
<file path=[Content_Types].xml><?xml version="1.0" encoding="utf-8"?>
<Types xmlns="http://schemas.openxmlformats.org/package/2006/content-types">
  <Default Extension="png" ContentType="image/png"/>
  <Default Extension="emf" ContentType="image/x-e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7.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451" r:id="rId3"/>
    <p:sldId id="452" r:id="rId4"/>
    <p:sldId id="459" r:id="rId5"/>
    <p:sldId id="465" r:id="rId6"/>
    <p:sldId id="455" r:id="rId7"/>
    <p:sldId id="456" r:id="rId8"/>
    <p:sldId id="457" r:id="rId9"/>
    <p:sldId id="458" r:id="rId10"/>
    <p:sldId id="470" r:id="rId11"/>
    <p:sldId id="471" r:id="rId12"/>
    <p:sldId id="472" r:id="rId13"/>
    <p:sldId id="473" r:id="rId14"/>
    <p:sldId id="474" r:id="rId15"/>
    <p:sldId id="475" r:id="rId16"/>
    <p:sldId id="476" r:id="rId17"/>
    <p:sldId id="477" r:id="rId18"/>
    <p:sldId id="482" r:id="rId19"/>
    <p:sldId id="478" r:id="rId20"/>
    <p:sldId id="479" r:id="rId21"/>
    <p:sldId id="480" r:id="rId22"/>
    <p:sldId id="481" r:id="rId23"/>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2E00BB"/>
    <a:srgbClr val="003AA3"/>
    <a:srgbClr val="FF4B4B"/>
    <a:srgbClr val="D8B9BA"/>
    <a:srgbClr val="99B3D7"/>
    <a:srgbClr val="DC9D9C"/>
    <a:srgbClr val="2800AE"/>
    <a:srgbClr val="014099"/>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66" autoAdjust="0"/>
    <p:restoredTop sz="94578" autoAdjust="0"/>
  </p:normalViewPr>
  <p:slideViewPr>
    <p:cSldViewPr snapToGrid="0">
      <p:cViewPr varScale="1">
        <p:scale>
          <a:sx n="84" d="100"/>
          <a:sy n="84" d="100"/>
        </p:scale>
        <p:origin x="576"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gs" Target="tags/tag40.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50F083-6108-4243-A388-DDB13CB0698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831F93-DC01-482F-AB5B-F81885DA799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8D4B51F-5022-4B9A-B1DC-58E2D82F8E5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CBB207-5EAB-47C3-B719-5632B4BE83BE}" type="slidenum">
              <a:rPr lang="zh-CN" altLang="en-US" smtClean="0"/>
            </a:fld>
            <a:endParaRPr lang="zh-CN" altLang="en-US"/>
          </a:p>
        </p:txBody>
      </p:sp>
      <p:pic>
        <p:nvPicPr>
          <p:cNvPr id="8" name="图片 7"/>
          <p:cNvPicPr>
            <a:picLocks noChangeAspect="1"/>
          </p:cNvPicPr>
          <p:nvPr userDrawn="1"/>
        </p:nvPicPr>
        <p:blipFill rotWithShape="1">
          <a:blip r:embed="rId2"/>
          <a:srcRect t="12500" b="12500"/>
          <a:stretch>
            <a:fillRect/>
          </a:stretch>
        </p:blipFill>
        <p:spPr>
          <a:xfrm>
            <a:off x="0" y="0"/>
            <a:ext cx="12192000" cy="685800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8D4B51F-5022-4B9A-B1DC-58E2D82F8E5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CBB207-5EAB-47C3-B719-5632B4BE83BE}" type="slidenum">
              <a:rPr lang="zh-CN" altLang="en-US" smtClean="0"/>
            </a:fld>
            <a:endParaRPr lang="zh-CN" altLang="en-US"/>
          </a:p>
        </p:txBody>
      </p:sp>
      <p:sp>
        <p:nvSpPr>
          <p:cNvPr id="6" name="矩形 9"/>
          <p:cNvSpPr/>
          <p:nvPr userDrawn="1"/>
        </p:nvSpPr>
        <p:spPr>
          <a:xfrm>
            <a:off x="-10161" y="0"/>
            <a:ext cx="12202161" cy="1589102"/>
          </a:xfrm>
          <a:custGeom>
            <a:avLst/>
            <a:gdLst>
              <a:gd name="connsiteX0" fmla="*/ 0 w 12192001"/>
              <a:gd name="connsiteY0" fmla="*/ 0 h 1599658"/>
              <a:gd name="connsiteX1" fmla="*/ 12192001 w 12192001"/>
              <a:gd name="connsiteY1" fmla="*/ 0 h 1599658"/>
              <a:gd name="connsiteX2" fmla="*/ 12192001 w 12192001"/>
              <a:gd name="connsiteY2" fmla="*/ 1599658 h 1599658"/>
              <a:gd name="connsiteX3" fmla="*/ 0 w 12192001"/>
              <a:gd name="connsiteY3" fmla="*/ 1599658 h 1599658"/>
              <a:gd name="connsiteX4" fmla="*/ 0 w 12192001"/>
              <a:gd name="connsiteY4" fmla="*/ 0 h 1599658"/>
              <a:gd name="connsiteX0-1" fmla="*/ 0 w 12192001"/>
              <a:gd name="connsiteY0-2" fmla="*/ 0 h 1599658"/>
              <a:gd name="connsiteX1-3" fmla="*/ 12192001 w 12192001"/>
              <a:gd name="connsiteY1-4" fmla="*/ 0 h 1599658"/>
              <a:gd name="connsiteX2-5" fmla="*/ 12192001 w 12192001"/>
              <a:gd name="connsiteY2-6" fmla="*/ 1599658 h 1599658"/>
              <a:gd name="connsiteX3-7" fmla="*/ 0 w 12192001"/>
              <a:gd name="connsiteY3-8" fmla="*/ 818423 h 1599658"/>
              <a:gd name="connsiteX4-9" fmla="*/ 0 w 12192001"/>
              <a:gd name="connsiteY4-10" fmla="*/ 0 h 1599658"/>
              <a:gd name="connsiteX0-11" fmla="*/ 0 w 12192001"/>
              <a:gd name="connsiteY0-12" fmla="*/ 0 h 1599658"/>
              <a:gd name="connsiteX1-13" fmla="*/ 12192001 w 12192001"/>
              <a:gd name="connsiteY1-14" fmla="*/ 0 h 1599658"/>
              <a:gd name="connsiteX2-15" fmla="*/ 12192001 w 12192001"/>
              <a:gd name="connsiteY2-16" fmla="*/ 1599658 h 1599658"/>
              <a:gd name="connsiteX3-17" fmla="*/ 20320 w 12192001"/>
              <a:gd name="connsiteY3-18" fmla="*/ 452663 h 1599658"/>
              <a:gd name="connsiteX4-19" fmla="*/ 0 w 12192001"/>
              <a:gd name="connsiteY4-20" fmla="*/ 0 h 1599658"/>
              <a:gd name="connsiteX0-21" fmla="*/ 10160 w 12202161"/>
              <a:gd name="connsiteY0-22" fmla="*/ 0 h 1599658"/>
              <a:gd name="connsiteX1-23" fmla="*/ 12202161 w 12202161"/>
              <a:gd name="connsiteY1-24" fmla="*/ 0 h 1599658"/>
              <a:gd name="connsiteX2-25" fmla="*/ 12202161 w 12202161"/>
              <a:gd name="connsiteY2-26" fmla="*/ 1599658 h 1599658"/>
              <a:gd name="connsiteX3-27" fmla="*/ 0 w 12202161"/>
              <a:gd name="connsiteY3-28" fmla="*/ 461043 h 1599658"/>
              <a:gd name="connsiteX4-29" fmla="*/ 10160 w 12202161"/>
              <a:gd name="connsiteY4-30" fmla="*/ 0 h 159965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02161" h="1599658">
                <a:moveTo>
                  <a:pt x="10160" y="0"/>
                </a:moveTo>
                <a:lnTo>
                  <a:pt x="12202161" y="0"/>
                </a:lnTo>
                <a:lnTo>
                  <a:pt x="12202161" y="1599658"/>
                </a:lnTo>
                <a:lnTo>
                  <a:pt x="0" y="461043"/>
                </a:lnTo>
                <a:lnTo>
                  <a:pt x="10160" y="0"/>
                </a:lnTo>
                <a:close/>
              </a:path>
            </a:pathLst>
          </a:custGeom>
          <a:ln>
            <a:no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7" name="等腰三角形 6"/>
          <p:cNvSpPr/>
          <p:nvPr userDrawn="1"/>
        </p:nvSpPr>
        <p:spPr>
          <a:xfrm flipV="1">
            <a:off x="-1" y="-10556"/>
            <a:ext cx="5752619" cy="1599658"/>
          </a:xfrm>
          <a:prstGeom prst="triangle">
            <a:avLst>
              <a:gd name="adj" fmla="val 0"/>
            </a:avLst>
          </a:prstGeom>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email">
            <a:lum bright="100000" contrast="-40000"/>
          </a:blip>
          <a:stretch>
            <a:fillRect/>
          </a:stretch>
        </p:blipFill>
        <p:spPr>
          <a:xfrm>
            <a:off x="163132" y="101800"/>
            <a:ext cx="2772075" cy="762828"/>
          </a:xfrm>
          <a:prstGeom prst="rect">
            <a:avLst/>
          </a:prstGeom>
        </p:spPr>
      </p:pic>
      <p:sp>
        <p:nvSpPr>
          <p:cNvPr id="12" name="标题 11"/>
          <p:cNvSpPr>
            <a:spLocks noGrp="1"/>
          </p:cNvSpPr>
          <p:nvPr>
            <p:ph type="title"/>
          </p:nvPr>
        </p:nvSpPr>
        <p:spPr>
          <a:xfrm>
            <a:off x="1549169" y="0"/>
            <a:ext cx="10515600" cy="1325563"/>
          </a:xfrm>
          <a:effectLst>
            <a:outerShdw blurRad="50800" dist="38100" dir="2700000" algn="tl" rotWithShape="0">
              <a:prstClr val="black">
                <a:alpha val="40000"/>
              </a:prstClr>
            </a:outerShdw>
          </a:effectLst>
        </p:spPr>
        <p:txBody>
          <a:bodyPr>
            <a:normAutofit/>
          </a:bodyPr>
          <a:lstStyle>
            <a:lvl1pPr algn="r">
              <a:defRPr sz="3200" b="1">
                <a:solidFill>
                  <a:schemeClr val="bg1"/>
                </a:solidFill>
              </a:defRPr>
            </a:lvl1pPr>
          </a:lstStyle>
          <a:p>
            <a:r>
              <a:rPr lang="zh-CN" altLang="en-US"/>
              <a:t>单击此处编辑母版标题样式</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信息学院">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8D4B51F-5022-4B9A-B1DC-58E2D82F8E5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CBB207-5EAB-47C3-B719-5632B4BE83BE}" type="slidenum">
              <a:rPr lang="zh-CN" altLang="en-US" smtClean="0"/>
            </a:fld>
            <a:endParaRPr lang="zh-CN" altLang="en-US"/>
          </a:p>
        </p:txBody>
      </p:sp>
      <p:grpSp>
        <p:nvGrpSpPr>
          <p:cNvPr id="10" name="Group 4"/>
          <p:cNvGrpSpPr>
            <a:grpSpLocks noChangeAspect="1"/>
          </p:cNvGrpSpPr>
          <p:nvPr userDrawn="1"/>
        </p:nvGrpSpPr>
        <p:grpSpPr bwMode="auto">
          <a:xfrm>
            <a:off x="0" y="5072541"/>
            <a:ext cx="12192000" cy="1800828"/>
            <a:chOff x="0" y="3476"/>
            <a:chExt cx="5775" cy="853"/>
          </a:xfrm>
          <a:solidFill>
            <a:schemeClr val="accent1"/>
          </a:solidFill>
        </p:grpSpPr>
        <p:sp>
          <p:nvSpPr>
            <p:cNvPr id="11" name="Freeform 5"/>
            <p:cNvSpPr>
              <a:spLocks noEditPoints="1"/>
            </p:cNvSpPr>
            <p:nvPr/>
          </p:nvSpPr>
          <p:spPr bwMode="auto">
            <a:xfrm>
              <a:off x="16" y="3476"/>
              <a:ext cx="233" cy="823"/>
            </a:xfrm>
            <a:custGeom>
              <a:avLst/>
              <a:gdLst>
                <a:gd name="T0" fmla="*/ 83 w 90"/>
                <a:gd name="T1" fmla="*/ 303 h 308"/>
                <a:gd name="T2" fmla="*/ 63 w 90"/>
                <a:gd name="T3" fmla="*/ 300 h 308"/>
                <a:gd name="T4" fmla="*/ 68 w 90"/>
                <a:gd name="T5" fmla="*/ 270 h 308"/>
                <a:gd name="T6" fmla="*/ 62 w 90"/>
                <a:gd name="T7" fmla="*/ 240 h 308"/>
                <a:gd name="T8" fmla="*/ 64 w 90"/>
                <a:gd name="T9" fmla="*/ 196 h 308"/>
                <a:gd name="T10" fmla="*/ 61 w 90"/>
                <a:gd name="T11" fmla="*/ 180 h 308"/>
                <a:gd name="T12" fmla="*/ 65 w 90"/>
                <a:gd name="T13" fmla="*/ 150 h 308"/>
                <a:gd name="T14" fmla="*/ 60 w 90"/>
                <a:gd name="T15" fmla="*/ 120 h 308"/>
                <a:gd name="T16" fmla="*/ 64 w 90"/>
                <a:gd name="T17" fmla="*/ 91 h 308"/>
                <a:gd name="T18" fmla="*/ 58 w 90"/>
                <a:gd name="T19" fmla="*/ 61 h 308"/>
                <a:gd name="T20" fmla="*/ 62 w 90"/>
                <a:gd name="T21" fmla="*/ 30 h 308"/>
                <a:gd name="T22" fmla="*/ 44 w 90"/>
                <a:gd name="T23" fmla="*/ 0 h 308"/>
                <a:gd name="T24" fmla="*/ 32 w 90"/>
                <a:gd name="T25" fmla="*/ 61 h 308"/>
                <a:gd name="T26" fmla="*/ 27 w 90"/>
                <a:gd name="T27" fmla="*/ 91 h 308"/>
                <a:gd name="T28" fmla="*/ 25 w 90"/>
                <a:gd name="T29" fmla="*/ 150 h 308"/>
                <a:gd name="T30" fmla="*/ 25 w 90"/>
                <a:gd name="T31" fmla="*/ 151 h 308"/>
                <a:gd name="T32" fmla="*/ 22 w 90"/>
                <a:gd name="T33" fmla="*/ 221 h 308"/>
                <a:gd name="T34" fmla="*/ 29 w 90"/>
                <a:gd name="T35" fmla="*/ 241 h 308"/>
                <a:gd name="T36" fmla="*/ 22 w 90"/>
                <a:gd name="T37" fmla="*/ 271 h 308"/>
                <a:gd name="T38" fmla="*/ 13 w 90"/>
                <a:gd name="T39" fmla="*/ 303 h 308"/>
                <a:gd name="T40" fmla="*/ 0 w 90"/>
                <a:gd name="T41" fmla="*/ 305 h 308"/>
                <a:gd name="T42" fmla="*/ 90 w 90"/>
                <a:gd name="T43" fmla="*/ 305 h 308"/>
                <a:gd name="T44" fmla="*/ 58 w 90"/>
                <a:gd name="T45" fmla="*/ 239 h 308"/>
                <a:gd name="T46" fmla="*/ 45 w 90"/>
                <a:gd name="T47" fmla="*/ 154 h 308"/>
                <a:gd name="T48" fmla="*/ 34 w 90"/>
                <a:gd name="T49" fmla="*/ 179 h 308"/>
                <a:gd name="T50" fmla="*/ 55 w 90"/>
                <a:gd name="T51" fmla="*/ 59 h 308"/>
                <a:gd name="T52" fmla="*/ 55 w 90"/>
                <a:gd name="T53" fmla="*/ 59 h 308"/>
                <a:gd name="T54" fmla="*/ 56 w 90"/>
                <a:gd name="T55" fmla="*/ 119 h 308"/>
                <a:gd name="T56" fmla="*/ 45 w 90"/>
                <a:gd name="T57" fmla="*/ 274 h 308"/>
                <a:gd name="T58" fmla="*/ 31 w 90"/>
                <a:gd name="T59" fmla="*/ 300 h 308"/>
                <a:gd name="T60" fmla="*/ 48 w 90"/>
                <a:gd name="T61" fmla="*/ 269 h 308"/>
                <a:gd name="T62" fmla="*/ 65 w 90"/>
                <a:gd name="T63" fmla="*/ 269 h 308"/>
                <a:gd name="T64" fmla="*/ 48 w 90"/>
                <a:gd name="T65" fmla="*/ 209 h 308"/>
                <a:gd name="T66" fmla="*/ 48 w 90"/>
                <a:gd name="T67" fmla="*/ 209 h 308"/>
                <a:gd name="T68" fmla="*/ 50 w 90"/>
                <a:gd name="T69" fmla="*/ 144 h 308"/>
                <a:gd name="T70" fmla="*/ 47 w 90"/>
                <a:gd name="T71" fmla="*/ 149 h 308"/>
                <a:gd name="T72" fmla="*/ 56 w 90"/>
                <a:gd name="T73" fmla="*/ 66 h 308"/>
                <a:gd name="T74" fmla="*/ 34 w 90"/>
                <a:gd name="T75" fmla="*/ 66 h 308"/>
                <a:gd name="T76" fmla="*/ 43 w 90"/>
                <a:gd name="T77" fmla="*/ 89 h 308"/>
                <a:gd name="T78" fmla="*/ 33 w 90"/>
                <a:gd name="T79" fmla="*/ 126 h 308"/>
                <a:gd name="T80" fmla="*/ 43 w 90"/>
                <a:gd name="T81" fmla="*/ 149 h 308"/>
                <a:gd name="T82" fmla="*/ 32 w 90"/>
                <a:gd name="T83" fmla="*/ 185 h 308"/>
                <a:gd name="T84" fmla="*/ 27 w 90"/>
                <a:gd name="T85" fmla="*/ 209 h 308"/>
                <a:gd name="T86" fmla="*/ 31 w 90"/>
                <a:gd name="T87" fmla="*/ 245 h 308"/>
                <a:gd name="T88" fmla="*/ 31 w 90"/>
                <a:gd name="T89" fmla="*/ 245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0" h="308">
                  <a:moveTo>
                    <a:pt x="90" y="305"/>
                  </a:moveTo>
                  <a:cubicBezTo>
                    <a:pt x="83" y="305"/>
                    <a:pt x="83" y="305"/>
                    <a:pt x="83" y="305"/>
                  </a:cubicBezTo>
                  <a:cubicBezTo>
                    <a:pt x="83" y="303"/>
                    <a:pt x="83" y="303"/>
                    <a:pt x="83" y="303"/>
                  </a:cubicBezTo>
                  <a:cubicBezTo>
                    <a:pt x="77" y="303"/>
                    <a:pt x="77" y="303"/>
                    <a:pt x="77" y="303"/>
                  </a:cubicBezTo>
                  <a:cubicBezTo>
                    <a:pt x="77" y="300"/>
                    <a:pt x="77" y="300"/>
                    <a:pt x="77" y="300"/>
                  </a:cubicBezTo>
                  <a:cubicBezTo>
                    <a:pt x="63" y="300"/>
                    <a:pt x="63" y="300"/>
                    <a:pt x="63" y="300"/>
                  </a:cubicBezTo>
                  <a:cubicBezTo>
                    <a:pt x="68" y="271"/>
                    <a:pt x="68" y="271"/>
                    <a:pt x="68" y="271"/>
                  </a:cubicBezTo>
                  <a:cubicBezTo>
                    <a:pt x="68" y="271"/>
                    <a:pt x="68" y="271"/>
                    <a:pt x="68" y="270"/>
                  </a:cubicBezTo>
                  <a:cubicBezTo>
                    <a:pt x="68" y="270"/>
                    <a:pt x="68" y="270"/>
                    <a:pt x="68" y="270"/>
                  </a:cubicBezTo>
                  <a:cubicBezTo>
                    <a:pt x="62" y="241"/>
                    <a:pt x="62" y="241"/>
                    <a:pt x="62" y="241"/>
                  </a:cubicBezTo>
                  <a:cubicBezTo>
                    <a:pt x="62" y="241"/>
                    <a:pt x="62" y="241"/>
                    <a:pt x="62" y="241"/>
                  </a:cubicBezTo>
                  <a:cubicBezTo>
                    <a:pt x="62" y="240"/>
                    <a:pt x="62" y="240"/>
                    <a:pt x="62" y="240"/>
                  </a:cubicBezTo>
                  <a:cubicBezTo>
                    <a:pt x="65" y="221"/>
                    <a:pt x="65" y="221"/>
                    <a:pt x="65" y="221"/>
                  </a:cubicBezTo>
                  <a:cubicBezTo>
                    <a:pt x="69" y="221"/>
                    <a:pt x="69" y="221"/>
                    <a:pt x="69" y="221"/>
                  </a:cubicBezTo>
                  <a:cubicBezTo>
                    <a:pt x="64" y="196"/>
                    <a:pt x="64" y="196"/>
                    <a:pt x="64" y="196"/>
                  </a:cubicBezTo>
                  <a:cubicBezTo>
                    <a:pt x="61" y="181"/>
                    <a:pt x="61" y="181"/>
                    <a:pt x="61" y="181"/>
                  </a:cubicBezTo>
                  <a:cubicBezTo>
                    <a:pt x="61" y="181"/>
                    <a:pt x="61" y="181"/>
                    <a:pt x="61" y="181"/>
                  </a:cubicBezTo>
                  <a:cubicBezTo>
                    <a:pt x="61" y="181"/>
                    <a:pt x="61" y="181"/>
                    <a:pt x="61" y="180"/>
                  </a:cubicBezTo>
                  <a:cubicBezTo>
                    <a:pt x="65" y="151"/>
                    <a:pt x="65" y="151"/>
                    <a:pt x="65" y="151"/>
                  </a:cubicBezTo>
                  <a:cubicBezTo>
                    <a:pt x="65" y="151"/>
                    <a:pt x="65" y="151"/>
                    <a:pt x="65" y="151"/>
                  </a:cubicBezTo>
                  <a:cubicBezTo>
                    <a:pt x="65" y="151"/>
                    <a:pt x="65" y="150"/>
                    <a:pt x="65" y="150"/>
                  </a:cubicBezTo>
                  <a:cubicBezTo>
                    <a:pt x="65" y="150"/>
                    <a:pt x="65" y="150"/>
                    <a:pt x="65" y="150"/>
                  </a:cubicBezTo>
                  <a:cubicBezTo>
                    <a:pt x="65" y="150"/>
                    <a:pt x="65" y="150"/>
                    <a:pt x="65" y="150"/>
                  </a:cubicBezTo>
                  <a:cubicBezTo>
                    <a:pt x="60" y="120"/>
                    <a:pt x="60" y="120"/>
                    <a:pt x="60" y="120"/>
                  </a:cubicBezTo>
                  <a:cubicBezTo>
                    <a:pt x="59" y="120"/>
                    <a:pt x="59" y="120"/>
                    <a:pt x="59" y="120"/>
                  </a:cubicBezTo>
                  <a:cubicBezTo>
                    <a:pt x="63" y="91"/>
                    <a:pt x="63" y="91"/>
                    <a:pt x="63" y="91"/>
                  </a:cubicBezTo>
                  <a:cubicBezTo>
                    <a:pt x="64" y="91"/>
                    <a:pt x="64" y="91"/>
                    <a:pt x="64" y="91"/>
                  </a:cubicBezTo>
                  <a:cubicBezTo>
                    <a:pt x="64" y="91"/>
                    <a:pt x="64" y="90"/>
                    <a:pt x="63" y="90"/>
                  </a:cubicBezTo>
                  <a:cubicBezTo>
                    <a:pt x="58" y="61"/>
                    <a:pt x="58" y="61"/>
                    <a:pt x="58" y="61"/>
                  </a:cubicBezTo>
                  <a:cubicBezTo>
                    <a:pt x="58" y="61"/>
                    <a:pt x="58" y="61"/>
                    <a:pt x="58" y="61"/>
                  </a:cubicBezTo>
                  <a:cubicBezTo>
                    <a:pt x="58" y="61"/>
                    <a:pt x="58" y="61"/>
                    <a:pt x="58" y="61"/>
                  </a:cubicBezTo>
                  <a:cubicBezTo>
                    <a:pt x="62" y="31"/>
                    <a:pt x="62" y="31"/>
                    <a:pt x="62" y="31"/>
                  </a:cubicBezTo>
                  <a:cubicBezTo>
                    <a:pt x="62" y="30"/>
                    <a:pt x="62" y="30"/>
                    <a:pt x="62" y="30"/>
                  </a:cubicBezTo>
                  <a:cubicBezTo>
                    <a:pt x="48" y="30"/>
                    <a:pt x="48" y="30"/>
                    <a:pt x="48" y="30"/>
                  </a:cubicBezTo>
                  <a:cubicBezTo>
                    <a:pt x="47" y="0"/>
                    <a:pt x="47" y="0"/>
                    <a:pt x="47" y="0"/>
                  </a:cubicBezTo>
                  <a:cubicBezTo>
                    <a:pt x="44" y="0"/>
                    <a:pt x="44" y="0"/>
                    <a:pt x="44" y="0"/>
                  </a:cubicBezTo>
                  <a:cubicBezTo>
                    <a:pt x="42" y="30"/>
                    <a:pt x="42" y="30"/>
                    <a:pt x="42" y="30"/>
                  </a:cubicBezTo>
                  <a:cubicBezTo>
                    <a:pt x="28" y="30"/>
                    <a:pt x="28" y="30"/>
                    <a:pt x="28" y="30"/>
                  </a:cubicBezTo>
                  <a:cubicBezTo>
                    <a:pt x="32" y="61"/>
                    <a:pt x="32" y="61"/>
                    <a:pt x="32" y="61"/>
                  </a:cubicBezTo>
                  <a:cubicBezTo>
                    <a:pt x="27" y="91"/>
                    <a:pt x="27" y="91"/>
                    <a:pt x="27" y="91"/>
                  </a:cubicBezTo>
                  <a:cubicBezTo>
                    <a:pt x="27" y="91"/>
                    <a:pt x="27" y="91"/>
                    <a:pt x="27" y="91"/>
                  </a:cubicBezTo>
                  <a:cubicBezTo>
                    <a:pt x="27" y="91"/>
                    <a:pt x="27" y="91"/>
                    <a:pt x="27" y="91"/>
                  </a:cubicBezTo>
                  <a:cubicBezTo>
                    <a:pt x="31" y="121"/>
                    <a:pt x="31" y="121"/>
                    <a:pt x="31" y="121"/>
                  </a:cubicBezTo>
                  <a:cubicBezTo>
                    <a:pt x="25" y="150"/>
                    <a:pt x="25" y="150"/>
                    <a:pt x="25" y="150"/>
                  </a:cubicBezTo>
                  <a:cubicBezTo>
                    <a:pt x="25" y="150"/>
                    <a:pt x="25" y="150"/>
                    <a:pt x="25" y="150"/>
                  </a:cubicBezTo>
                  <a:cubicBezTo>
                    <a:pt x="25" y="150"/>
                    <a:pt x="25" y="150"/>
                    <a:pt x="25" y="150"/>
                  </a:cubicBezTo>
                  <a:cubicBezTo>
                    <a:pt x="25" y="150"/>
                    <a:pt x="25" y="150"/>
                    <a:pt x="25" y="150"/>
                  </a:cubicBezTo>
                  <a:cubicBezTo>
                    <a:pt x="25" y="151"/>
                    <a:pt x="25" y="151"/>
                    <a:pt x="25" y="151"/>
                  </a:cubicBezTo>
                  <a:cubicBezTo>
                    <a:pt x="30" y="181"/>
                    <a:pt x="30" y="181"/>
                    <a:pt x="30" y="181"/>
                  </a:cubicBezTo>
                  <a:cubicBezTo>
                    <a:pt x="27" y="196"/>
                    <a:pt x="27" y="196"/>
                    <a:pt x="27" y="196"/>
                  </a:cubicBezTo>
                  <a:cubicBezTo>
                    <a:pt x="22" y="221"/>
                    <a:pt x="22" y="221"/>
                    <a:pt x="22" y="221"/>
                  </a:cubicBezTo>
                  <a:cubicBezTo>
                    <a:pt x="25" y="221"/>
                    <a:pt x="25" y="221"/>
                    <a:pt x="25" y="221"/>
                  </a:cubicBezTo>
                  <a:cubicBezTo>
                    <a:pt x="29" y="240"/>
                    <a:pt x="29" y="240"/>
                    <a:pt x="29" y="240"/>
                  </a:cubicBezTo>
                  <a:cubicBezTo>
                    <a:pt x="29" y="241"/>
                    <a:pt x="29" y="241"/>
                    <a:pt x="29" y="241"/>
                  </a:cubicBezTo>
                  <a:cubicBezTo>
                    <a:pt x="22" y="270"/>
                    <a:pt x="22" y="270"/>
                    <a:pt x="22" y="270"/>
                  </a:cubicBezTo>
                  <a:cubicBezTo>
                    <a:pt x="22" y="270"/>
                    <a:pt x="22" y="270"/>
                    <a:pt x="22" y="270"/>
                  </a:cubicBezTo>
                  <a:cubicBezTo>
                    <a:pt x="22" y="270"/>
                    <a:pt x="22" y="271"/>
                    <a:pt x="22" y="271"/>
                  </a:cubicBezTo>
                  <a:cubicBezTo>
                    <a:pt x="27" y="300"/>
                    <a:pt x="27" y="300"/>
                    <a:pt x="27" y="300"/>
                  </a:cubicBezTo>
                  <a:cubicBezTo>
                    <a:pt x="13" y="300"/>
                    <a:pt x="13" y="300"/>
                    <a:pt x="13" y="300"/>
                  </a:cubicBezTo>
                  <a:cubicBezTo>
                    <a:pt x="13" y="303"/>
                    <a:pt x="13" y="303"/>
                    <a:pt x="13" y="303"/>
                  </a:cubicBezTo>
                  <a:cubicBezTo>
                    <a:pt x="7" y="303"/>
                    <a:pt x="7" y="303"/>
                    <a:pt x="7" y="303"/>
                  </a:cubicBezTo>
                  <a:cubicBezTo>
                    <a:pt x="7" y="305"/>
                    <a:pt x="7" y="305"/>
                    <a:pt x="7" y="305"/>
                  </a:cubicBezTo>
                  <a:cubicBezTo>
                    <a:pt x="0" y="305"/>
                    <a:pt x="0" y="305"/>
                    <a:pt x="0" y="305"/>
                  </a:cubicBezTo>
                  <a:cubicBezTo>
                    <a:pt x="0" y="308"/>
                    <a:pt x="0" y="308"/>
                    <a:pt x="0" y="308"/>
                  </a:cubicBezTo>
                  <a:cubicBezTo>
                    <a:pt x="90" y="308"/>
                    <a:pt x="90" y="308"/>
                    <a:pt x="90" y="308"/>
                  </a:cubicBezTo>
                  <a:lnTo>
                    <a:pt x="90" y="305"/>
                  </a:lnTo>
                  <a:close/>
                  <a:moveTo>
                    <a:pt x="45" y="214"/>
                  </a:moveTo>
                  <a:cubicBezTo>
                    <a:pt x="45" y="214"/>
                    <a:pt x="45" y="214"/>
                    <a:pt x="45" y="214"/>
                  </a:cubicBezTo>
                  <a:cubicBezTo>
                    <a:pt x="58" y="239"/>
                    <a:pt x="58" y="239"/>
                    <a:pt x="58" y="239"/>
                  </a:cubicBezTo>
                  <a:cubicBezTo>
                    <a:pt x="32" y="239"/>
                    <a:pt x="32" y="239"/>
                    <a:pt x="32" y="239"/>
                  </a:cubicBezTo>
                  <a:lnTo>
                    <a:pt x="45" y="214"/>
                  </a:lnTo>
                  <a:close/>
                  <a:moveTo>
                    <a:pt x="45" y="154"/>
                  </a:moveTo>
                  <a:cubicBezTo>
                    <a:pt x="45" y="154"/>
                    <a:pt x="45" y="154"/>
                    <a:pt x="45" y="154"/>
                  </a:cubicBezTo>
                  <a:cubicBezTo>
                    <a:pt x="57" y="179"/>
                    <a:pt x="57" y="179"/>
                    <a:pt x="57" y="179"/>
                  </a:cubicBezTo>
                  <a:cubicBezTo>
                    <a:pt x="34" y="179"/>
                    <a:pt x="34" y="179"/>
                    <a:pt x="34" y="179"/>
                  </a:cubicBezTo>
                  <a:lnTo>
                    <a:pt x="45" y="154"/>
                  </a:lnTo>
                  <a:close/>
                  <a:moveTo>
                    <a:pt x="55" y="59"/>
                  </a:moveTo>
                  <a:cubicBezTo>
                    <a:pt x="55" y="59"/>
                    <a:pt x="55" y="59"/>
                    <a:pt x="55" y="59"/>
                  </a:cubicBezTo>
                  <a:cubicBezTo>
                    <a:pt x="36" y="59"/>
                    <a:pt x="36" y="59"/>
                    <a:pt x="36" y="59"/>
                  </a:cubicBezTo>
                  <a:cubicBezTo>
                    <a:pt x="45" y="35"/>
                    <a:pt x="45" y="35"/>
                    <a:pt x="45" y="35"/>
                  </a:cubicBezTo>
                  <a:lnTo>
                    <a:pt x="55" y="59"/>
                  </a:lnTo>
                  <a:close/>
                  <a:moveTo>
                    <a:pt x="45" y="95"/>
                  </a:moveTo>
                  <a:cubicBezTo>
                    <a:pt x="45" y="95"/>
                    <a:pt x="45" y="95"/>
                    <a:pt x="45" y="95"/>
                  </a:cubicBezTo>
                  <a:cubicBezTo>
                    <a:pt x="56" y="119"/>
                    <a:pt x="56" y="119"/>
                    <a:pt x="56" y="119"/>
                  </a:cubicBezTo>
                  <a:cubicBezTo>
                    <a:pt x="35" y="119"/>
                    <a:pt x="35" y="119"/>
                    <a:pt x="35" y="119"/>
                  </a:cubicBezTo>
                  <a:lnTo>
                    <a:pt x="45" y="95"/>
                  </a:lnTo>
                  <a:close/>
                  <a:moveTo>
                    <a:pt x="45" y="274"/>
                  </a:moveTo>
                  <a:cubicBezTo>
                    <a:pt x="45" y="274"/>
                    <a:pt x="45" y="274"/>
                    <a:pt x="45" y="274"/>
                  </a:cubicBezTo>
                  <a:cubicBezTo>
                    <a:pt x="60" y="300"/>
                    <a:pt x="60" y="300"/>
                    <a:pt x="60" y="300"/>
                  </a:cubicBezTo>
                  <a:cubicBezTo>
                    <a:pt x="31" y="300"/>
                    <a:pt x="31" y="300"/>
                    <a:pt x="31" y="300"/>
                  </a:cubicBezTo>
                  <a:lnTo>
                    <a:pt x="45" y="274"/>
                  </a:lnTo>
                  <a:close/>
                  <a:moveTo>
                    <a:pt x="48" y="269"/>
                  </a:moveTo>
                  <a:cubicBezTo>
                    <a:pt x="48" y="269"/>
                    <a:pt x="48" y="269"/>
                    <a:pt x="48" y="269"/>
                  </a:cubicBezTo>
                  <a:cubicBezTo>
                    <a:pt x="52" y="261"/>
                    <a:pt x="52" y="261"/>
                    <a:pt x="52" y="261"/>
                  </a:cubicBezTo>
                  <a:cubicBezTo>
                    <a:pt x="60" y="245"/>
                    <a:pt x="60" y="245"/>
                    <a:pt x="60" y="245"/>
                  </a:cubicBezTo>
                  <a:cubicBezTo>
                    <a:pt x="65" y="269"/>
                    <a:pt x="65" y="269"/>
                    <a:pt x="65" y="269"/>
                  </a:cubicBezTo>
                  <a:lnTo>
                    <a:pt x="48" y="269"/>
                  </a:lnTo>
                  <a:close/>
                  <a:moveTo>
                    <a:pt x="48" y="209"/>
                  </a:moveTo>
                  <a:cubicBezTo>
                    <a:pt x="48" y="209"/>
                    <a:pt x="48" y="209"/>
                    <a:pt x="48" y="209"/>
                  </a:cubicBezTo>
                  <a:cubicBezTo>
                    <a:pt x="59" y="185"/>
                    <a:pt x="59" y="185"/>
                    <a:pt x="59" y="185"/>
                  </a:cubicBezTo>
                  <a:cubicBezTo>
                    <a:pt x="64" y="209"/>
                    <a:pt x="64" y="209"/>
                    <a:pt x="64" y="209"/>
                  </a:cubicBezTo>
                  <a:lnTo>
                    <a:pt x="48" y="209"/>
                  </a:lnTo>
                  <a:close/>
                  <a:moveTo>
                    <a:pt x="47" y="149"/>
                  </a:moveTo>
                  <a:cubicBezTo>
                    <a:pt x="47" y="149"/>
                    <a:pt x="47" y="149"/>
                    <a:pt x="47" y="149"/>
                  </a:cubicBezTo>
                  <a:cubicBezTo>
                    <a:pt x="50" y="144"/>
                    <a:pt x="50" y="144"/>
                    <a:pt x="50" y="144"/>
                  </a:cubicBezTo>
                  <a:cubicBezTo>
                    <a:pt x="57" y="126"/>
                    <a:pt x="57" y="126"/>
                    <a:pt x="57" y="126"/>
                  </a:cubicBezTo>
                  <a:cubicBezTo>
                    <a:pt x="62" y="149"/>
                    <a:pt x="62" y="149"/>
                    <a:pt x="62" y="149"/>
                  </a:cubicBezTo>
                  <a:lnTo>
                    <a:pt x="47" y="149"/>
                  </a:lnTo>
                  <a:close/>
                  <a:moveTo>
                    <a:pt x="47" y="89"/>
                  </a:moveTo>
                  <a:cubicBezTo>
                    <a:pt x="47" y="89"/>
                    <a:pt x="47" y="89"/>
                    <a:pt x="47" y="89"/>
                  </a:cubicBezTo>
                  <a:cubicBezTo>
                    <a:pt x="56" y="66"/>
                    <a:pt x="56" y="66"/>
                    <a:pt x="56" y="66"/>
                  </a:cubicBezTo>
                  <a:cubicBezTo>
                    <a:pt x="60" y="89"/>
                    <a:pt x="60" y="89"/>
                    <a:pt x="60" y="89"/>
                  </a:cubicBezTo>
                  <a:lnTo>
                    <a:pt x="47" y="89"/>
                  </a:lnTo>
                  <a:close/>
                  <a:moveTo>
                    <a:pt x="34" y="66"/>
                  </a:moveTo>
                  <a:cubicBezTo>
                    <a:pt x="34" y="66"/>
                    <a:pt x="34" y="66"/>
                    <a:pt x="34" y="66"/>
                  </a:cubicBezTo>
                  <a:cubicBezTo>
                    <a:pt x="40" y="82"/>
                    <a:pt x="40" y="82"/>
                    <a:pt x="40" y="82"/>
                  </a:cubicBezTo>
                  <a:cubicBezTo>
                    <a:pt x="43" y="89"/>
                    <a:pt x="43" y="89"/>
                    <a:pt x="43" y="89"/>
                  </a:cubicBezTo>
                  <a:cubicBezTo>
                    <a:pt x="30" y="89"/>
                    <a:pt x="30" y="89"/>
                    <a:pt x="30" y="89"/>
                  </a:cubicBezTo>
                  <a:lnTo>
                    <a:pt x="34" y="66"/>
                  </a:lnTo>
                  <a:close/>
                  <a:moveTo>
                    <a:pt x="33" y="126"/>
                  </a:moveTo>
                  <a:cubicBezTo>
                    <a:pt x="33" y="126"/>
                    <a:pt x="33" y="126"/>
                    <a:pt x="33" y="126"/>
                  </a:cubicBezTo>
                  <a:cubicBezTo>
                    <a:pt x="36" y="133"/>
                    <a:pt x="36" y="133"/>
                    <a:pt x="36" y="133"/>
                  </a:cubicBezTo>
                  <a:cubicBezTo>
                    <a:pt x="43" y="149"/>
                    <a:pt x="43" y="149"/>
                    <a:pt x="43" y="149"/>
                  </a:cubicBezTo>
                  <a:cubicBezTo>
                    <a:pt x="28" y="149"/>
                    <a:pt x="28" y="149"/>
                    <a:pt x="28" y="149"/>
                  </a:cubicBezTo>
                  <a:lnTo>
                    <a:pt x="33" y="126"/>
                  </a:lnTo>
                  <a:close/>
                  <a:moveTo>
                    <a:pt x="32" y="185"/>
                  </a:moveTo>
                  <a:cubicBezTo>
                    <a:pt x="32" y="185"/>
                    <a:pt x="32" y="185"/>
                    <a:pt x="32" y="185"/>
                  </a:cubicBezTo>
                  <a:cubicBezTo>
                    <a:pt x="43" y="209"/>
                    <a:pt x="43" y="209"/>
                    <a:pt x="43" y="209"/>
                  </a:cubicBezTo>
                  <a:cubicBezTo>
                    <a:pt x="27" y="209"/>
                    <a:pt x="27" y="209"/>
                    <a:pt x="27" y="209"/>
                  </a:cubicBezTo>
                  <a:lnTo>
                    <a:pt x="32" y="185"/>
                  </a:lnTo>
                  <a:close/>
                  <a:moveTo>
                    <a:pt x="31" y="245"/>
                  </a:moveTo>
                  <a:cubicBezTo>
                    <a:pt x="31" y="245"/>
                    <a:pt x="31" y="245"/>
                    <a:pt x="31" y="245"/>
                  </a:cubicBezTo>
                  <a:cubicBezTo>
                    <a:pt x="43" y="269"/>
                    <a:pt x="43" y="269"/>
                    <a:pt x="43" y="269"/>
                  </a:cubicBezTo>
                  <a:cubicBezTo>
                    <a:pt x="25" y="269"/>
                    <a:pt x="25" y="269"/>
                    <a:pt x="25" y="269"/>
                  </a:cubicBezTo>
                  <a:lnTo>
                    <a:pt x="31" y="2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6"/>
            <p:cNvSpPr>
              <a:spLocks noEditPoints="1"/>
            </p:cNvSpPr>
            <p:nvPr/>
          </p:nvSpPr>
          <p:spPr bwMode="auto">
            <a:xfrm>
              <a:off x="220" y="4133"/>
              <a:ext cx="394" cy="169"/>
            </a:xfrm>
            <a:custGeom>
              <a:avLst/>
              <a:gdLst>
                <a:gd name="T0" fmla="*/ 143 w 152"/>
                <a:gd name="T1" fmla="*/ 48 h 63"/>
                <a:gd name="T2" fmla="*/ 145 w 152"/>
                <a:gd name="T3" fmla="*/ 33 h 63"/>
                <a:gd name="T4" fmla="*/ 146 w 152"/>
                <a:gd name="T5" fmla="*/ 20 h 63"/>
                <a:gd name="T6" fmla="*/ 125 w 152"/>
                <a:gd name="T7" fmla="*/ 11 h 63"/>
                <a:gd name="T8" fmla="*/ 9 w 152"/>
                <a:gd name="T9" fmla="*/ 12 h 63"/>
                <a:gd name="T10" fmla="*/ 11 w 152"/>
                <a:gd name="T11" fmla="*/ 38 h 63"/>
                <a:gd name="T12" fmla="*/ 14 w 152"/>
                <a:gd name="T13" fmla="*/ 50 h 63"/>
                <a:gd name="T14" fmla="*/ 152 w 152"/>
                <a:gd name="T15" fmla="*/ 60 h 63"/>
                <a:gd name="T16" fmla="*/ 112 w 152"/>
                <a:gd name="T17" fmla="*/ 52 h 63"/>
                <a:gd name="T18" fmla="*/ 142 w 152"/>
                <a:gd name="T19" fmla="*/ 48 h 63"/>
                <a:gd name="T20" fmla="*/ 141 w 152"/>
                <a:gd name="T21" fmla="*/ 45 h 63"/>
                <a:gd name="T22" fmla="*/ 116 w 152"/>
                <a:gd name="T23" fmla="*/ 43 h 63"/>
                <a:gd name="T24" fmla="*/ 128 w 152"/>
                <a:gd name="T25" fmla="*/ 41 h 63"/>
                <a:gd name="T26" fmla="*/ 143 w 152"/>
                <a:gd name="T27" fmla="*/ 38 h 63"/>
                <a:gd name="T28" fmla="*/ 144 w 152"/>
                <a:gd name="T29" fmla="*/ 35 h 63"/>
                <a:gd name="T30" fmla="*/ 144 w 152"/>
                <a:gd name="T31" fmla="*/ 35 h 63"/>
                <a:gd name="T32" fmla="*/ 32 w 152"/>
                <a:gd name="T33" fmla="*/ 9 h 63"/>
                <a:gd name="T34" fmla="*/ 145 w 152"/>
                <a:gd name="T35" fmla="*/ 23 h 63"/>
                <a:gd name="T36" fmla="*/ 96 w 152"/>
                <a:gd name="T37" fmla="*/ 22 h 63"/>
                <a:gd name="T38" fmla="*/ 97 w 152"/>
                <a:gd name="T39" fmla="*/ 21 h 63"/>
                <a:gd name="T40" fmla="*/ 95 w 152"/>
                <a:gd name="T41" fmla="*/ 19 h 63"/>
                <a:gd name="T42" fmla="*/ 105 w 152"/>
                <a:gd name="T43" fmla="*/ 18 h 63"/>
                <a:gd name="T44" fmla="*/ 146 w 152"/>
                <a:gd name="T45" fmla="*/ 17 h 63"/>
                <a:gd name="T46" fmla="*/ 146 w 152"/>
                <a:gd name="T47" fmla="*/ 17 h 63"/>
                <a:gd name="T48" fmla="*/ 126 w 152"/>
                <a:gd name="T49" fmla="*/ 12 h 63"/>
                <a:gd name="T50" fmla="*/ 91 w 152"/>
                <a:gd name="T51" fmla="*/ 18 h 63"/>
                <a:gd name="T52" fmla="*/ 10 w 152"/>
                <a:gd name="T53" fmla="*/ 12 h 63"/>
                <a:gd name="T54" fmla="*/ 10 w 152"/>
                <a:gd name="T55" fmla="*/ 12 h 63"/>
                <a:gd name="T56" fmla="*/ 127 w 152"/>
                <a:gd name="T57" fmla="*/ 27 h 63"/>
                <a:gd name="T58" fmla="*/ 110 w 152"/>
                <a:gd name="T59" fmla="*/ 28 h 63"/>
                <a:gd name="T60" fmla="*/ 10 w 152"/>
                <a:gd name="T61" fmla="*/ 18 h 63"/>
                <a:gd name="T62" fmla="*/ 10 w 152"/>
                <a:gd name="T63" fmla="*/ 18 h 63"/>
                <a:gd name="T64" fmla="*/ 19 w 152"/>
                <a:gd name="T65" fmla="*/ 25 h 63"/>
                <a:gd name="T66" fmla="*/ 23 w 152"/>
                <a:gd name="T67" fmla="*/ 32 h 63"/>
                <a:gd name="T68" fmla="*/ 35 w 152"/>
                <a:gd name="T69" fmla="*/ 59 h 63"/>
                <a:gd name="T70" fmla="*/ 85 w 152"/>
                <a:gd name="T71" fmla="*/ 53 h 63"/>
                <a:gd name="T72" fmla="*/ 35 w 152"/>
                <a:gd name="T73" fmla="*/ 45 h 63"/>
                <a:gd name="T74" fmla="*/ 23 w 152"/>
                <a:gd name="T75" fmla="*/ 44 h 63"/>
                <a:gd name="T76" fmla="*/ 12 w 152"/>
                <a:gd name="T77" fmla="*/ 42 h 63"/>
                <a:gd name="T78" fmla="*/ 85 w 152"/>
                <a:gd name="T79" fmla="*/ 45 h 63"/>
                <a:gd name="T80" fmla="*/ 85 w 152"/>
                <a:gd name="T81" fmla="*/ 43 h 63"/>
                <a:gd name="T82" fmla="*/ 12 w 152"/>
                <a:gd name="T83" fmla="*/ 39 h 63"/>
                <a:gd name="T84" fmla="*/ 85 w 152"/>
                <a:gd name="T85" fmla="*/ 40 h 63"/>
                <a:gd name="T86" fmla="*/ 85 w 152"/>
                <a:gd name="T87" fmla="*/ 37 h 63"/>
                <a:gd name="T88" fmla="*/ 11 w 152"/>
                <a:gd name="T89" fmla="*/ 31 h 63"/>
                <a:gd name="T90" fmla="*/ 85 w 152"/>
                <a:gd name="T91" fmla="*/ 34 h 63"/>
                <a:gd name="T92" fmla="*/ 85 w 152"/>
                <a:gd name="T93" fmla="*/ 34 h 63"/>
                <a:gd name="T94" fmla="*/ 18 w 152"/>
                <a:gd name="T95" fmla="*/ 20 h 63"/>
                <a:gd name="T96" fmla="*/ 87 w 152"/>
                <a:gd name="T97" fmla="*/ 53 h 63"/>
                <a:gd name="T98" fmla="*/ 110 w 152"/>
                <a:gd name="T99" fmla="*/ 54 h 63"/>
                <a:gd name="T100" fmla="*/ 87 w 152"/>
                <a:gd name="T101" fmla="*/ 49 h 63"/>
                <a:gd name="T102" fmla="*/ 110 w 152"/>
                <a:gd name="T103" fmla="*/ 49 h 63"/>
                <a:gd name="T104" fmla="*/ 110 w 152"/>
                <a:gd name="T105" fmla="*/ 59 h 63"/>
                <a:gd name="T106" fmla="*/ 110 w 152"/>
                <a:gd name="T107" fmla="*/ 44 h 63"/>
                <a:gd name="T108" fmla="*/ 110 w 152"/>
                <a:gd name="T109" fmla="*/ 37 h 63"/>
                <a:gd name="T110" fmla="*/ 144 w 152"/>
                <a:gd name="T111" fmla="*/ 33 h 63"/>
                <a:gd name="T112" fmla="*/ 112 w 152"/>
                <a:gd name="T113" fmla="*/ 59 h 63"/>
                <a:gd name="T114" fmla="*/ 141 w 152"/>
                <a:gd name="T115" fmla="*/ 54 h 63"/>
                <a:gd name="T116" fmla="*/ 146 w 152"/>
                <a:gd name="T117" fmla="*/ 15 h 63"/>
                <a:gd name="T118" fmla="*/ 10 w 152"/>
                <a:gd name="T119" fmla="*/ 12 h 63"/>
                <a:gd name="T120" fmla="*/ 10 w 152"/>
                <a:gd name="T121" fmla="*/ 18 h 63"/>
                <a:gd name="T122" fmla="*/ 13 w 152"/>
                <a:gd name="T123" fmla="*/ 1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63">
                  <a:moveTo>
                    <a:pt x="142" y="59"/>
                  </a:moveTo>
                  <a:cubicBezTo>
                    <a:pt x="142" y="59"/>
                    <a:pt x="142" y="59"/>
                    <a:pt x="142" y="59"/>
                  </a:cubicBezTo>
                  <a:cubicBezTo>
                    <a:pt x="142" y="54"/>
                    <a:pt x="142" y="54"/>
                    <a:pt x="142" y="54"/>
                  </a:cubicBezTo>
                  <a:cubicBezTo>
                    <a:pt x="142" y="54"/>
                    <a:pt x="142" y="54"/>
                    <a:pt x="142" y="54"/>
                  </a:cubicBezTo>
                  <a:cubicBezTo>
                    <a:pt x="142" y="54"/>
                    <a:pt x="142" y="54"/>
                    <a:pt x="142" y="54"/>
                  </a:cubicBezTo>
                  <a:cubicBezTo>
                    <a:pt x="142" y="49"/>
                    <a:pt x="142" y="49"/>
                    <a:pt x="142" y="49"/>
                  </a:cubicBezTo>
                  <a:cubicBezTo>
                    <a:pt x="143" y="49"/>
                    <a:pt x="143" y="49"/>
                    <a:pt x="143" y="49"/>
                  </a:cubicBezTo>
                  <a:cubicBezTo>
                    <a:pt x="143" y="48"/>
                    <a:pt x="143" y="48"/>
                    <a:pt x="143" y="48"/>
                  </a:cubicBezTo>
                  <a:cubicBezTo>
                    <a:pt x="143" y="44"/>
                    <a:pt x="143" y="44"/>
                    <a:pt x="143" y="44"/>
                  </a:cubicBezTo>
                  <a:cubicBezTo>
                    <a:pt x="143" y="43"/>
                    <a:pt x="143" y="43"/>
                    <a:pt x="143" y="43"/>
                  </a:cubicBezTo>
                  <a:cubicBezTo>
                    <a:pt x="143" y="43"/>
                    <a:pt x="143" y="43"/>
                    <a:pt x="143" y="43"/>
                  </a:cubicBezTo>
                  <a:cubicBezTo>
                    <a:pt x="143" y="38"/>
                    <a:pt x="143" y="38"/>
                    <a:pt x="143" y="38"/>
                  </a:cubicBezTo>
                  <a:cubicBezTo>
                    <a:pt x="144" y="38"/>
                    <a:pt x="144" y="38"/>
                    <a:pt x="144" y="38"/>
                  </a:cubicBezTo>
                  <a:cubicBezTo>
                    <a:pt x="144" y="38"/>
                    <a:pt x="144" y="38"/>
                    <a:pt x="144" y="38"/>
                  </a:cubicBezTo>
                  <a:cubicBezTo>
                    <a:pt x="144" y="34"/>
                    <a:pt x="144" y="34"/>
                    <a:pt x="144" y="34"/>
                  </a:cubicBezTo>
                  <a:cubicBezTo>
                    <a:pt x="145" y="33"/>
                    <a:pt x="145" y="33"/>
                    <a:pt x="145" y="33"/>
                  </a:cubicBezTo>
                  <a:cubicBezTo>
                    <a:pt x="145" y="33"/>
                    <a:pt x="145" y="33"/>
                    <a:pt x="145" y="33"/>
                  </a:cubicBezTo>
                  <a:cubicBezTo>
                    <a:pt x="145" y="28"/>
                    <a:pt x="145" y="28"/>
                    <a:pt x="145" y="28"/>
                  </a:cubicBezTo>
                  <a:cubicBezTo>
                    <a:pt x="145" y="28"/>
                    <a:pt x="145" y="28"/>
                    <a:pt x="145" y="28"/>
                  </a:cubicBezTo>
                  <a:cubicBezTo>
                    <a:pt x="145" y="28"/>
                    <a:pt x="145" y="28"/>
                    <a:pt x="145" y="28"/>
                  </a:cubicBezTo>
                  <a:cubicBezTo>
                    <a:pt x="145" y="23"/>
                    <a:pt x="145" y="23"/>
                    <a:pt x="145" y="23"/>
                  </a:cubicBezTo>
                  <a:cubicBezTo>
                    <a:pt x="146" y="23"/>
                    <a:pt x="146" y="23"/>
                    <a:pt x="146" y="23"/>
                  </a:cubicBezTo>
                  <a:cubicBezTo>
                    <a:pt x="146" y="23"/>
                    <a:pt x="146" y="23"/>
                    <a:pt x="146" y="22"/>
                  </a:cubicBezTo>
                  <a:cubicBezTo>
                    <a:pt x="146" y="22"/>
                    <a:pt x="146" y="21"/>
                    <a:pt x="146" y="20"/>
                  </a:cubicBezTo>
                  <a:cubicBezTo>
                    <a:pt x="146" y="20"/>
                    <a:pt x="146" y="20"/>
                    <a:pt x="146" y="20"/>
                  </a:cubicBezTo>
                  <a:cubicBezTo>
                    <a:pt x="146" y="19"/>
                    <a:pt x="146" y="18"/>
                    <a:pt x="146" y="18"/>
                  </a:cubicBezTo>
                  <a:cubicBezTo>
                    <a:pt x="146" y="18"/>
                    <a:pt x="146" y="17"/>
                    <a:pt x="146" y="17"/>
                  </a:cubicBezTo>
                  <a:cubicBezTo>
                    <a:pt x="146" y="17"/>
                    <a:pt x="146" y="17"/>
                    <a:pt x="146" y="17"/>
                  </a:cubicBezTo>
                  <a:cubicBezTo>
                    <a:pt x="146" y="12"/>
                    <a:pt x="146" y="12"/>
                    <a:pt x="146" y="12"/>
                  </a:cubicBezTo>
                  <a:cubicBezTo>
                    <a:pt x="146" y="12"/>
                    <a:pt x="147" y="10"/>
                    <a:pt x="146" y="10"/>
                  </a:cubicBezTo>
                  <a:cubicBezTo>
                    <a:pt x="145" y="9"/>
                    <a:pt x="138" y="10"/>
                    <a:pt x="127" y="11"/>
                  </a:cubicBezTo>
                  <a:cubicBezTo>
                    <a:pt x="125" y="11"/>
                    <a:pt x="125" y="11"/>
                    <a:pt x="125" y="11"/>
                  </a:cubicBezTo>
                  <a:cubicBezTo>
                    <a:pt x="120" y="12"/>
                    <a:pt x="107" y="13"/>
                    <a:pt x="98" y="13"/>
                  </a:cubicBezTo>
                  <a:cubicBezTo>
                    <a:pt x="91" y="13"/>
                    <a:pt x="79" y="10"/>
                    <a:pt x="71" y="8"/>
                  </a:cubicBezTo>
                  <a:cubicBezTo>
                    <a:pt x="68" y="7"/>
                    <a:pt x="66" y="7"/>
                    <a:pt x="65" y="7"/>
                  </a:cubicBezTo>
                  <a:cubicBezTo>
                    <a:pt x="63" y="6"/>
                    <a:pt x="63" y="6"/>
                    <a:pt x="63" y="6"/>
                  </a:cubicBezTo>
                  <a:cubicBezTo>
                    <a:pt x="54" y="4"/>
                    <a:pt x="36" y="0"/>
                    <a:pt x="32" y="0"/>
                  </a:cubicBezTo>
                  <a:cubicBezTo>
                    <a:pt x="29" y="0"/>
                    <a:pt x="20" y="5"/>
                    <a:pt x="15" y="8"/>
                  </a:cubicBezTo>
                  <a:cubicBezTo>
                    <a:pt x="13" y="9"/>
                    <a:pt x="12" y="9"/>
                    <a:pt x="12" y="10"/>
                  </a:cubicBezTo>
                  <a:cubicBezTo>
                    <a:pt x="10" y="11"/>
                    <a:pt x="9" y="11"/>
                    <a:pt x="9" y="12"/>
                  </a:cubicBezTo>
                  <a:cubicBezTo>
                    <a:pt x="9" y="23"/>
                    <a:pt x="9" y="23"/>
                    <a:pt x="9" y="23"/>
                  </a:cubicBezTo>
                  <a:cubicBezTo>
                    <a:pt x="9" y="23"/>
                    <a:pt x="9" y="23"/>
                    <a:pt x="9" y="23"/>
                  </a:cubicBezTo>
                  <a:cubicBezTo>
                    <a:pt x="10" y="24"/>
                    <a:pt x="10" y="24"/>
                    <a:pt x="10" y="24"/>
                  </a:cubicBezTo>
                  <a:cubicBezTo>
                    <a:pt x="10" y="31"/>
                    <a:pt x="10" y="31"/>
                    <a:pt x="10" y="31"/>
                  </a:cubicBezTo>
                  <a:cubicBezTo>
                    <a:pt x="10" y="31"/>
                    <a:pt x="10" y="31"/>
                    <a:pt x="10" y="31"/>
                  </a:cubicBezTo>
                  <a:cubicBezTo>
                    <a:pt x="10" y="31"/>
                    <a:pt x="10" y="31"/>
                    <a:pt x="10" y="31"/>
                  </a:cubicBezTo>
                  <a:cubicBezTo>
                    <a:pt x="11" y="38"/>
                    <a:pt x="11" y="38"/>
                    <a:pt x="11" y="38"/>
                  </a:cubicBezTo>
                  <a:cubicBezTo>
                    <a:pt x="11" y="38"/>
                    <a:pt x="11" y="38"/>
                    <a:pt x="11" y="38"/>
                  </a:cubicBezTo>
                  <a:cubicBezTo>
                    <a:pt x="11" y="39"/>
                    <a:pt x="11" y="39"/>
                    <a:pt x="11" y="39"/>
                  </a:cubicBezTo>
                  <a:cubicBezTo>
                    <a:pt x="11" y="47"/>
                    <a:pt x="11" y="47"/>
                    <a:pt x="11" y="47"/>
                  </a:cubicBezTo>
                  <a:cubicBezTo>
                    <a:pt x="11" y="47"/>
                    <a:pt x="11" y="48"/>
                    <a:pt x="12" y="48"/>
                  </a:cubicBezTo>
                  <a:cubicBezTo>
                    <a:pt x="12" y="48"/>
                    <a:pt x="12" y="48"/>
                    <a:pt x="12" y="48"/>
                  </a:cubicBezTo>
                  <a:cubicBezTo>
                    <a:pt x="12" y="48"/>
                    <a:pt x="12" y="48"/>
                    <a:pt x="12" y="47"/>
                  </a:cubicBezTo>
                  <a:cubicBezTo>
                    <a:pt x="14" y="47"/>
                    <a:pt x="28" y="45"/>
                    <a:pt x="34" y="45"/>
                  </a:cubicBezTo>
                  <a:cubicBezTo>
                    <a:pt x="34" y="48"/>
                    <a:pt x="34" y="48"/>
                    <a:pt x="34" y="48"/>
                  </a:cubicBezTo>
                  <a:cubicBezTo>
                    <a:pt x="30" y="48"/>
                    <a:pt x="16" y="50"/>
                    <a:pt x="14" y="50"/>
                  </a:cubicBezTo>
                  <a:cubicBezTo>
                    <a:pt x="14" y="47"/>
                    <a:pt x="14" y="47"/>
                    <a:pt x="14" y="47"/>
                  </a:cubicBezTo>
                  <a:cubicBezTo>
                    <a:pt x="14" y="47"/>
                    <a:pt x="14" y="47"/>
                    <a:pt x="13" y="47"/>
                  </a:cubicBezTo>
                  <a:cubicBezTo>
                    <a:pt x="13" y="47"/>
                    <a:pt x="13" y="47"/>
                    <a:pt x="13" y="47"/>
                  </a:cubicBezTo>
                  <a:cubicBezTo>
                    <a:pt x="13" y="59"/>
                    <a:pt x="13" y="59"/>
                    <a:pt x="13" y="59"/>
                  </a:cubicBezTo>
                  <a:cubicBezTo>
                    <a:pt x="0" y="60"/>
                    <a:pt x="0" y="60"/>
                    <a:pt x="0" y="60"/>
                  </a:cubicBezTo>
                  <a:cubicBezTo>
                    <a:pt x="0" y="60"/>
                    <a:pt x="0" y="60"/>
                    <a:pt x="0" y="60"/>
                  </a:cubicBezTo>
                  <a:cubicBezTo>
                    <a:pt x="52" y="63"/>
                    <a:pt x="52" y="63"/>
                    <a:pt x="52" y="63"/>
                  </a:cubicBezTo>
                  <a:cubicBezTo>
                    <a:pt x="152" y="60"/>
                    <a:pt x="152" y="60"/>
                    <a:pt x="152" y="60"/>
                  </a:cubicBezTo>
                  <a:lnTo>
                    <a:pt x="142" y="59"/>
                  </a:lnTo>
                  <a:close/>
                  <a:moveTo>
                    <a:pt x="112" y="52"/>
                  </a:moveTo>
                  <a:cubicBezTo>
                    <a:pt x="112" y="52"/>
                    <a:pt x="112" y="52"/>
                    <a:pt x="112" y="52"/>
                  </a:cubicBezTo>
                  <a:cubicBezTo>
                    <a:pt x="112" y="50"/>
                    <a:pt x="112" y="50"/>
                    <a:pt x="112" y="50"/>
                  </a:cubicBezTo>
                  <a:cubicBezTo>
                    <a:pt x="120" y="50"/>
                    <a:pt x="135" y="50"/>
                    <a:pt x="137" y="50"/>
                  </a:cubicBezTo>
                  <a:cubicBezTo>
                    <a:pt x="139" y="50"/>
                    <a:pt x="141" y="50"/>
                    <a:pt x="142" y="50"/>
                  </a:cubicBezTo>
                  <a:cubicBezTo>
                    <a:pt x="142" y="51"/>
                    <a:pt x="142" y="51"/>
                    <a:pt x="142" y="51"/>
                  </a:cubicBezTo>
                  <a:cubicBezTo>
                    <a:pt x="137" y="51"/>
                    <a:pt x="123" y="52"/>
                    <a:pt x="112" y="52"/>
                  </a:cubicBezTo>
                  <a:close/>
                  <a:moveTo>
                    <a:pt x="142" y="49"/>
                  </a:moveTo>
                  <a:cubicBezTo>
                    <a:pt x="142" y="49"/>
                    <a:pt x="142" y="49"/>
                    <a:pt x="142" y="49"/>
                  </a:cubicBezTo>
                  <a:cubicBezTo>
                    <a:pt x="142" y="49"/>
                    <a:pt x="142" y="49"/>
                    <a:pt x="142" y="49"/>
                  </a:cubicBezTo>
                  <a:cubicBezTo>
                    <a:pt x="142" y="49"/>
                    <a:pt x="142" y="49"/>
                    <a:pt x="142" y="49"/>
                  </a:cubicBezTo>
                  <a:cubicBezTo>
                    <a:pt x="141" y="49"/>
                    <a:pt x="137" y="49"/>
                    <a:pt x="132" y="49"/>
                  </a:cubicBezTo>
                  <a:cubicBezTo>
                    <a:pt x="127" y="49"/>
                    <a:pt x="120" y="49"/>
                    <a:pt x="112" y="49"/>
                  </a:cubicBezTo>
                  <a:cubicBezTo>
                    <a:pt x="112" y="48"/>
                    <a:pt x="112" y="48"/>
                    <a:pt x="112" y="48"/>
                  </a:cubicBezTo>
                  <a:cubicBezTo>
                    <a:pt x="123" y="48"/>
                    <a:pt x="139" y="48"/>
                    <a:pt x="142" y="48"/>
                  </a:cubicBezTo>
                  <a:lnTo>
                    <a:pt x="142" y="49"/>
                  </a:lnTo>
                  <a:close/>
                  <a:moveTo>
                    <a:pt x="130" y="46"/>
                  </a:moveTo>
                  <a:cubicBezTo>
                    <a:pt x="130" y="46"/>
                    <a:pt x="130" y="46"/>
                    <a:pt x="130" y="46"/>
                  </a:cubicBezTo>
                  <a:cubicBezTo>
                    <a:pt x="127" y="46"/>
                    <a:pt x="119" y="47"/>
                    <a:pt x="112" y="47"/>
                  </a:cubicBezTo>
                  <a:cubicBezTo>
                    <a:pt x="112" y="44"/>
                    <a:pt x="112" y="44"/>
                    <a:pt x="112" y="44"/>
                  </a:cubicBezTo>
                  <a:cubicBezTo>
                    <a:pt x="116" y="44"/>
                    <a:pt x="119" y="44"/>
                    <a:pt x="120" y="44"/>
                  </a:cubicBezTo>
                  <a:cubicBezTo>
                    <a:pt x="123" y="44"/>
                    <a:pt x="130" y="44"/>
                    <a:pt x="133" y="44"/>
                  </a:cubicBezTo>
                  <a:cubicBezTo>
                    <a:pt x="136" y="44"/>
                    <a:pt x="140" y="45"/>
                    <a:pt x="141" y="45"/>
                  </a:cubicBezTo>
                  <a:cubicBezTo>
                    <a:pt x="142" y="45"/>
                    <a:pt x="142" y="45"/>
                    <a:pt x="142" y="45"/>
                  </a:cubicBezTo>
                  <a:cubicBezTo>
                    <a:pt x="142" y="46"/>
                    <a:pt x="142" y="46"/>
                    <a:pt x="142" y="46"/>
                  </a:cubicBezTo>
                  <a:cubicBezTo>
                    <a:pt x="141" y="46"/>
                    <a:pt x="133" y="46"/>
                    <a:pt x="130" y="46"/>
                  </a:cubicBezTo>
                  <a:close/>
                  <a:moveTo>
                    <a:pt x="143" y="43"/>
                  </a:moveTo>
                  <a:cubicBezTo>
                    <a:pt x="143" y="43"/>
                    <a:pt x="143" y="43"/>
                    <a:pt x="143" y="43"/>
                  </a:cubicBezTo>
                  <a:cubicBezTo>
                    <a:pt x="142" y="43"/>
                    <a:pt x="142" y="43"/>
                    <a:pt x="142" y="44"/>
                  </a:cubicBezTo>
                  <a:cubicBezTo>
                    <a:pt x="142" y="44"/>
                    <a:pt x="142" y="44"/>
                    <a:pt x="142" y="44"/>
                  </a:cubicBezTo>
                  <a:cubicBezTo>
                    <a:pt x="140" y="44"/>
                    <a:pt x="121" y="43"/>
                    <a:pt x="116" y="43"/>
                  </a:cubicBezTo>
                  <a:cubicBezTo>
                    <a:pt x="114" y="43"/>
                    <a:pt x="113" y="44"/>
                    <a:pt x="112" y="44"/>
                  </a:cubicBezTo>
                  <a:cubicBezTo>
                    <a:pt x="112" y="43"/>
                    <a:pt x="112" y="43"/>
                    <a:pt x="112" y="43"/>
                  </a:cubicBezTo>
                  <a:cubicBezTo>
                    <a:pt x="113" y="43"/>
                    <a:pt x="114" y="43"/>
                    <a:pt x="115" y="43"/>
                  </a:cubicBezTo>
                  <a:cubicBezTo>
                    <a:pt x="119" y="43"/>
                    <a:pt x="140" y="43"/>
                    <a:pt x="143" y="43"/>
                  </a:cubicBezTo>
                  <a:close/>
                  <a:moveTo>
                    <a:pt x="143" y="41"/>
                  </a:moveTo>
                  <a:cubicBezTo>
                    <a:pt x="143" y="41"/>
                    <a:pt x="143" y="41"/>
                    <a:pt x="143" y="41"/>
                  </a:cubicBezTo>
                  <a:cubicBezTo>
                    <a:pt x="143" y="41"/>
                    <a:pt x="142" y="41"/>
                    <a:pt x="140" y="41"/>
                  </a:cubicBezTo>
                  <a:cubicBezTo>
                    <a:pt x="137" y="41"/>
                    <a:pt x="133" y="41"/>
                    <a:pt x="128" y="41"/>
                  </a:cubicBezTo>
                  <a:cubicBezTo>
                    <a:pt x="124" y="41"/>
                    <a:pt x="119" y="42"/>
                    <a:pt x="112" y="42"/>
                  </a:cubicBezTo>
                  <a:cubicBezTo>
                    <a:pt x="112" y="39"/>
                    <a:pt x="112" y="39"/>
                    <a:pt x="112" y="39"/>
                  </a:cubicBezTo>
                  <a:cubicBezTo>
                    <a:pt x="118" y="39"/>
                    <a:pt x="123" y="39"/>
                    <a:pt x="125" y="39"/>
                  </a:cubicBezTo>
                  <a:cubicBezTo>
                    <a:pt x="129" y="39"/>
                    <a:pt x="137" y="39"/>
                    <a:pt x="139" y="39"/>
                  </a:cubicBezTo>
                  <a:cubicBezTo>
                    <a:pt x="142" y="39"/>
                    <a:pt x="143" y="39"/>
                    <a:pt x="143" y="39"/>
                  </a:cubicBezTo>
                  <a:lnTo>
                    <a:pt x="143" y="41"/>
                  </a:lnTo>
                  <a:close/>
                  <a:moveTo>
                    <a:pt x="143" y="38"/>
                  </a:moveTo>
                  <a:cubicBezTo>
                    <a:pt x="143" y="38"/>
                    <a:pt x="143" y="38"/>
                    <a:pt x="143" y="38"/>
                  </a:cubicBezTo>
                  <a:cubicBezTo>
                    <a:pt x="143" y="38"/>
                    <a:pt x="143" y="38"/>
                    <a:pt x="143" y="38"/>
                  </a:cubicBezTo>
                  <a:cubicBezTo>
                    <a:pt x="143" y="39"/>
                    <a:pt x="143" y="39"/>
                    <a:pt x="143" y="39"/>
                  </a:cubicBezTo>
                  <a:cubicBezTo>
                    <a:pt x="142" y="38"/>
                    <a:pt x="133" y="38"/>
                    <a:pt x="123" y="38"/>
                  </a:cubicBezTo>
                  <a:cubicBezTo>
                    <a:pt x="119" y="38"/>
                    <a:pt x="116" y="38"/>
                    <a:pt x="112" y="38"/>
                  </a:cubicBezTo>
                  <a:cubicBezTo>
                    <a:pt x="112" y="38"/>
                    <a:pt x="112" y="38"/>
                    <a:pt x="112" y="38"/>
                  </a:cubicBezTo>
                  <a:cubicBezTo>
                    <a:pt x="126" y="37"/>
                    <a:pt x="141" y="38"/>
                    <a:pt x="143" y="38"/>
                  </a:cubicBezTo>
                  <a:close/>
                  <a:moveTo>
                    <a:pt x="144" y="35"/>
                  </a:moveTo>
                  <a:cubicBezTo>
                    <a:pt x="144" y="35"/>
                    <a:pt x="144" y="35"/>
                    <a:pt x="144" y="35"/>
                  </a:cubicBezTo>
                  <a:cubicBezTo>
                    <a:pt x="143" y="35"/>
                    <a:pt x="143" y="35"/>
                    <a:pt x="141" y="35"/>
                  </a:cubicBezTo>
                  <a:cubicBezTo>
                    <a:pt x="138" y="36"/>
                    <a:pt x="133" y="36"/>
                    <a:pt x="126" y="36"/>
                  </a:cubicBezTo>
                  <a:cubicBezTo>
                    <a:pt x="121" y="36"/>
                    <a:pt x="117" y="36"/>
                    <a:pt x="112" y="36"/>
                  </a:cubicBezTo>
                  <a:cubicBezTo>
                    <a:pt x="112" y="34"/>
                    <a:pt x="112" y="34"/>
                    <a:pt x="112" y="34"/>
                  </a:cubicBezTo>
                  <a:cubicBezTo>
                    <a:pt x="113" y="34"/>
                    <a:pt x="122" y="34"/>
                    <a:pt x="124" y="34"/>
                  </a:cubicBezTo>
                  <a:cubicBezTo>
                    <a:pt x="125" y="34"/>
                    <a:pt x="137" y="34"/>
                    <a:pt x="139" y="34"/>
                  </a:cubicBezTo>
                  <a:cubicBezTo>
                    <a:pt x="140" y="34"/>
                    <a:pt x="143" y="34"/>
                    <a:pt x="144" y="34"/>
                  </a:cubicBezTo>
                  <a:lnTo>
                    <a:pt x="144" y="35"/>
                  </a:lnTo>
                  <a:close/>
                  <a:moveTo>
                    <a:pt x="144" y="30"/>
                  </a:moveTo>
                  <a:cubicBezTo>
                    <a:pt x="144" y="30"/>
                    <a:pt x="144" y="30"/>
                    <a:pt x="144" y="30"/>
                  </a:cubicBezTo>
                  <a:cubicBezTo>
                    <a:pt x="144" y="30"/>
                    <a:pt x="140" y="30"/>
                    <a:pt x="138" y="30"/>
                  </a:cubicBezTo>
                  <a:cubicBezTo>
                    <a:pt x="136" y="31"/>
                    <a:pt x="123" y="31"/>
                    <a:pt x="114" y="31"/>
                  </a:cubicBezTo>
                  <a:cubicBezTo>
                    <a:pt x="106" y="31"/>
                    <a:pt x="99" y="30"/>
                    <a:pt x="94" y="29"/>
                  </a:cubicBezTo>
                  <a:cubicBezTo>
                    <a:pt x="89" y="28"/>
                    <a:pt x="67" y="22"/>
                    <a:pt x="54" y="18"/>
                  </a:cubicBezTo>
                  <a:cubicBezTo>
                    <a:pt x="42" y="14"/>
                    <a:pt x="36" y="11"/>
                    <a:pt x="32" y="11"/>
                  </a:cubicBezTo>
                  <a:cubicBezTo>
                    <a:pt x="32" y="9"/>
                    <a:pt x="32" y="9"/>
                    <a:pt x="32" y="9"/>
                  </a:cubicBezTo>
                  <a:cubicBezTo>
                    <a:pt x="37" y="9"/>
                    <a:pt x="51" y="13"/>
                    <a:pt x="58" y="16"/>
                  </a:cubicBezTo>
                  <a:cubicBezTo>
                    <a:pt x="65" y="18"/>
                    <a:pt x="81" y="23"/>
                    <a:pt x="85" y="24"/>
                  </a:cubicBezTo>
                  <a:cubicBezTo>
                    <a:pt x="88" y="26"/>
                    <a:pt x="97" y="28"/>
                    <a:pt x="106" y="28"/>
                  </a:cubicBezTo>
                  <a:cubicBezTo>
                    <a:pt x="115" y="28"/>
                    <a:pt x="131" y="28"/>
                    <a:pt x="134" y="28"/>
                  </a:cubicBezTo>
                  <a:cubicBezTo>
                    <a:pt x="137" y="28"/>
                    <a:pt x="143" y="29"/>
                    <a:pt x="144" y="29"/>
                  </a:cubicBezTo>
                  <a:cubicBezTo>
                    <a:pt x="144" y="29"/>
                    <a:pt x="144" y="29"/>
                    <a:pt x="144" y="29"/>
                  </a:cubicBezTo>
                  <a:lnTo>
                    <a:pt x="144" y="30"/>
                  </a:lnTo>
                  <a:close/>
                  <a:moveTo>
                    <a:pt x="145" y="23"/>
                  </a:moveTo>
                  <a:cubicBezTo>
                    <a:pt x="145" y="23"/>
                    <a:pt x="145" y="23"/>
                    <a:pt x="145" y="23"/>
                  </a:cubicBezTo>
                  <a:cubicBezTo>
                    <a:pt x="145" y="23"/>
                    <a:pt x="145" y="23"/>
                    <a:pt x="145" y="23"/>
                  </a:cubicBezTo>
                  <a:cubicBezTo>
                    <a:pt x="145" y="23"/>
                    <a:pt x="144" y="22"/>
                    <a:pt x="141" y="22"/>
                  </a:cubicBezTo>
                  <a:cubicBezTo>
                    <a:pt x="137" y="22"/>
                    <a:pt x="123" y="23"/>
                    <a:pt x="119" y="22"/>
                  </a:cubicBezTo>
                  <a:cubicBezTo>
                    <a:pt x="114" y="22"/>
                    <a:pt x="100" y="23"/>
                    <a:pt x="90" y="20"/>
                  </a:cubicBezTo>
                  <a:cubicBezTo>
                    <a:pt x="80" y="16"/>
                    <a:pt x="78" y="15"/>
                    <a:pt x="78" y="15"/>
                  </a:cubicBezTo>
                  <a:cubicBezTo>
                    <a:pt x="78" y="16"/>
                    <a:pt x="78" y="16"/>
                    <a:pt x="78" y="16"/>
                  </a:cubicBezTo>
                  <a:cubicBezTo>
                    <a:pt x="78" y="16"/>
                    <a:pt x="89" y="21"/>
                    <a:pt x="96" y="22"/>
                  </a:cubicBezTo>
                  <a:cubicBezTo>
                    <a:pt x="103" y="23"/>
                    <a:pt x="114" y="24"/>
                    <a:pt x="126" y="23"/>
                  </a:cubicBezTo>
                  <a:cubicBezTo>
                    <a:pt x="137" y="23"/>
                    <a:pt x="144" y="24"/>
                    <a:pt x="145" y="24"/>
                  </a:cubicBezTo>
                  <a:cubicBezTo>
                    <a:pt x="145" y="25"/>
                    <a:pt x="145" y="25"/>
                    <a:pt x="145" y="25"/>
                  </a:cubicBezTo>
                  <a:cubicBezTo>
                    <a:pt x="144" y="25"/>
                    <a:pt x="139" y="25"/>
                    <a:pt x="134" y="25"/>
                  </a:cubicBezTo>
                  <a:cubicBezTo>
                    <a:pt x="129" y="25"/>
                    <a:pt x="109" y="26"/>
                    <a:pt x="103" y="25"/>
                  </a:cubicBezTo>
                  <a:cubicBezTo>
                    <a:pt x="97" y="24"/>
                    <a:pt x="94" y="24"/>
                    <a:pt x="78" y="18"/>
                  </a:cubicBezTo>
                  <a:cubicBezTo>
                    <a:pt x="78" y="14"/>
                    <a:pt x="78" y="14"/>
                    <a:pt x="78" y="14"/>
                  </a:cubicBezTo>
                  <a:cubicBezTo>
                    <a:pt x="78" y="14"/>
                    <a:pt x="89" y="20"/>
                    <a:pt x="97" y="21"/>
                  </a:cubicBezTo>
                  <a:cubicBezTo>
                    <a:pt x="104" y="22"/>
                    <a:pt x="116" y="22"/>
                    <a:pt x="123" y="22"/>
                  </a:cubicBezTo>
                  <a:cubicBezTo>
                    <a:pt x="131" y="22"/>
                    <a:pt x="144" y="22"/>
                    <a:pt x="144" y="22"/>
                  </a:cubicBezTo>
                  <a:cubicBezTo>
                    <a:pt x="145" y="22"/>
                    <a:pt x="145" y="22"/>
                    <a:pt x="145" y="22"/>
                  </a:cubicBezTo>
                  <a:cubicBezTo>
                    <a:pt x="145" y="22"/>
                    <a:pt x="145" y="22"/>
                    <a:pt x="145" y="22"/>
                  </a:cubicBezTo>
                  <a:lnTo>
                    <a:pt x="145" y="23"/>
                  </a:lnTo>
                  <a:close/>
                  <a:moveTo>
                    <a:pt x="94" y="18"/>
                  </a:moveTo>
                  <a:cubicBezTo>
                    <a:pt x="94" y="18"/>
                    <a:pt x="94" y="18"/>
                    <a:pt x="94" y="18"/>
                  </a:cubicBezTo>
                  <a:cubicBezTo>
                    <a:pt x="95" y="19"/>
                    <a:pt x="95" y="19"/>
                    <a:pt x="95" y="19"/>
                  </a:cubicBezTo>
                  <a:cubicBezTo>
                    <a:pt x="100" y="19"/>
                    <a:pt x="100" y="19"/>
                    <a:pt x="100" y="19"/>
                  </a:cubicBezTo>
                  <a:cubicBezTo>
                    <a:pt x="98" y="19"/>
                    <a:pt x="96" y="19"/>
                    <a:pt x="94" y="18"/>
                  </a:cubicBezTo>
                  <a:close/>
                  <a:moveTo>
                    <a:pt x="145" y="20"/>
                  </a:moveTo>
                  <a:cubicBezTo>
                    <a:pt x="145" y="20"/>
                    <a:pt x="145" y="20"/>
                    <a:pt x="145" y="20"/>
                  </a:cubicBezTo>
                  <a:cubicBezTo>
                    <a:pt x="144" y="20"/>
                    <a:pt x="143" y="20"/>
                    <a:pt x="141" y="20"/>
                  </a:cubicBezTo>
                  <a:cubicBezTo>
                    <a:pt x="135" y="20"/>
                    <a:pt x="127" y="20"/>
                    <a:pt x="117" y="20"/>
                  </a:cubicBezTo>
                  <a:cubicBezTo>
                    <a:pt x="113" y="20"/>
                    <a:pt x="109" y="20"/>
                    <a:pt x="105" y="20"/>
                  </a:cubicBezTo>
                  <a:cubicBezTo>
                    <a:pt x="105" y="18"/>
                    <a:pt x="105" y="18"/>
                    <a:pt x="105" y="18"/>
                  </a:cubicBezTo>
                  <a:cubicBezTo>
                    <a:pt x="105" y="18"/>
                    <a:pt x="109" y="18"/>
                    <a:pt x="117" y="18"/>
                  </a:cubicBezTo>
                  <a:cubicBezTo>
                    <a:pt x="126" y="18"/>
                    <a:pt x="134" y="18"/>
                    <a:pt x="137" y="18"/>
                  </a:cubicBezTo>
                  <a:cubicBezTo>
                    <a:pt x="139" y="18"/>
                    <a:pt x="144" y="18"/>
                    <a:pt x="145" y="18"/>
                  </a:cubicBezTo>
                  <a:cubicBezTo>
                    <a:pt x="145" y="18"/>
                    <a:pt x="145" y="18"/>
                    <a:pt x="145" y="18"/>
                  </a:cubicBezTo>
                  <a:cubicBezTo>
                    <a:pt x="145" y="19"/>
                    <a:pt x="145" y="19"/>
                    <a:pt x="145" y="20"/>
                  </a:cubicBezTo>
                  <a:close/>
                  <a:moveTo>
                    <a:pt x="146" y="17"/>
                  </a:moveTo>
                  <a:cubicBezTo>
                    <a:pt x="146" y="17"/>
                    <a:pt x="146" y="17"/>
                    <a:pt x="146" y="17"/>
                  </a:cubicBezTo>
                  <a:cubicBezTo>
                    <a:pt x="146" y="17"/>
                    <a:pt x="146" y="17"/>
                    <a:pt x="146" y="17"/>
                  </a:cubicBezTo>
                  <a:cubicBezTo>
                    <a:pt x="145" y="17"/>
                    <a:pt x="145" y="17"/>
                    <a:pt x="145" y="17"/>
                  </a:cubicBezTo>
                  <a:cubicBezTo>
                    <a:pt x="145" y="17"/>
                    <a:pt x="144" y="17"/>
                    <a:pt x="141" y="17"/>
                  </a:cubicBezTo>
                  <a:cubicBezTo>
                    <a:pt x="137" y="17"/>
                    <a:pt x="128" y="17"/>
                    <a:pt x="125" y="17"/>
                  </a:cubicBezTo>
                  <a:cubicBezTo>
                    <a:pt x="121" y="17"/>
                    <a:pt x="106" y="17"/>
                    <a:pt x="105" y="17"/>
                  </a:cubicBezTo>
                  <a:cubicBezTo>
                    <a:pt x="105" y="17"/>
                    <a:pt x="105" y="17"/>
                    <a:pt x="105" y="17"/>
                  </a:cubicBezTo>
                  <a:cubicBezTo>
                    <a:pt x="105" y="17"/>
                    <a:pt x="115" y="17"/>
                    <a:pt x="120" y="17"/>
                  </a:cubicBezTo>
                  <a:cubicBezTo>
                    <a:pt x="125" y="17"/>
                    <a:pt x="134" y="17"/>
                    <a:pt x="137" y="17"/>
                  </a:cubicBezTo>
                  <a:cubicBezTo>
                    <a:pt x="140" y="17"/>
                    <a:pt x="145" y="17"/>
                    <a:pt x="146" y="17"/>
                  </a:cubicBezTo>
                  <a:cubicBezTo>
                    <a:pt x="146" y="17"/>
                    <a:pt x="146" y="17"/>
                    <a:pt x="146" y="17"/>
                  </a:cubicBezTo>
                  <a:close/>
                  <a:moveTo>
                    <a:pt x="32" y="1"/>
                  </a:moveTo>
                  <a:cubicBezTo>
                    <a:pt x="32" y="1"/>
                    <a:pt x="32" y="1"/>
                    <a:pt x="32" y="1"/>
                  </a:cubicBezTo>
                  <a:cubicBezTo>
                    <a:pt x="36" y="1"/>
                    <a:pt x="54" y="5"/>
                    <a:pt x="62" y="7"/>
                  </a:cubicBezTo>
                  <a:cubicBezTo>
                    <a:pt x="65" y="7"/>
                    <a:pt x="65" y="7"/>
                    <a:pt x="65" y="7"/>
                  </a:cubicBezTo>
                  <a:cubicBezTo>
                    <a:pt x="66" y="7"/>
                    <a:pt x="68" y="8"/>
                    <a:pt x="70" y="8"/>
                  </a:cubicBezTo>
                  <a:cubicBezTo>
                    <a:pt x="79" y="11"/>
                    <a:pt x="91" y="13"/>
                    <a:pt x="98" y="13"/>
                  </a:cubicBezTo>
                  <a:cubicBezTo>
                    <a:pt x="107" y="13"/>
                    <a:pt x="120" y="12"/>
                    <a:pt x="126" y="12"/>
                  </a:cubicBezTo>
                  <a:cubicBezTo>
                    <a:pt x="127" y="12"/>
                    <a:pt x="127" y="12"/>
                    <a:pt x="127" y="12"/>
                  </a:cubicBezTo>
                  <a:cubicBezTo>
                    <a:pt x="132" y="11"/>
                    <a:pt x="145" y="10"/>
                    <a:pt x="146" y="10"/>
                  </a:cubicBezTo>
                  <a:cubicBezTo>
                    <a:pt x="146" y="11"/>
                    <a:pt x="146" y="12"/>
                    <a:pt x="146" y="12"/>
                  </a:cubicBezTo>
                  <a:cubicBezTo>
                    <a:pt x="146" y="15"/>
                    <a:pt x="146" y="15"/>
                    <a:pt x="146" y="15"/>
                  </a:cubicBezTo>
                  <a:cubicBezTo>
                    <a:pt x="146" y="15"/>
                    <a:pt x="145" y="15"/>
                    <a:pt x="144" y="15"/>
                  </a:cubicBezTo>
                  <a:cubicBezTo>
                    <a:pt x="143" y="15"/>
                    <a:pt x="132" y="15"/>
                    <a:pt x="128" y="15"/>
                  </a:cubicBezTo>
                  <a:cubicBezTo>
                    <a:pt x="124" y="15"/>
                    <a:pt x="105" y="15"/>
                    <a:pt x="105" y="15"/>
                  </a:cubicBezTo>
                  <a:cubicBezTo>
                    <a:pt x="91" y="18"/>
                    <a:pt x="91" y="18"/>
                    <a:pt x="91" y="18"/>
                  </a:cubicBezTo>
                  <a:cubicBezTo>
                    <a:pt x="91" y="18"/>
                    <a:pt x="90" y="17"/>
                    <a:pt x="90" y="17"/>
                  </a:cubicBezTo>
                  <a:cubicBezTo>
                    <a:pt x="82" y="14"/>
                    <a:pt x="78" y="12"/>
                    <a:pt x="78" y="12"/>
                  </a:cubicBezTo>
                  <a:cubicBezTo>
                    <a:pt x="68" y="15"/>
                    <a:pt x="68" y="15"/>
                    <a:pt x="68" y="15"/>
                  </a:cubicBezTo>
                  <a:cubicBezTo>
                    <a:pt x="50" y="8"/>
                    <a:pt x="37" y="3"/>
                    <a:pt x="32" y="3"/>
                  </a:cubicBezTo>
                  <a:cubicBezTo>
                    <a:pt x="32" y="1"/>
                    <a:pt x="32" y="1"/>
                    <a:pt x="32" y="1"/>
                  </a:cubicBezTo>
                  <a:cubicBezTo>
                    <a:pt x="32" y="1"/>
                    <a:pt x="32" y="1"/>
                    <a:pt x="32" y="1"/>
                  </a:cubicBezTo>
                  <a:close/>
                  <a:moveTo>
                    <a:pt x="10" y="12"/>
                  </a:moveTo>
                  <a:cubicBezTo>
                    <a:pt x="10" y="12"/>
                    <a:pt x="10" y="12"/>
                    <a:pt x="10" y="12"/>
                  </a:cubicBezTo>
                  <a:cubicBezTo>
                    <a:pt x="10" y="12"/>
                    <a:pt x="10" y="11"/>
                    <a:pt x="12" y="10"/>
                  </a:cubicBezTo>
                  <a:cubicBezTo>
                    <a:pt x="13" y="10"/>
                    <a:pt x="14" y="9"/>
                    <a:pt x="15" y="9"/>
                  </a:cubicBezTo>
                  <a:cubicBezTo>
                    <a:pt x="20" y="6"/>
                    <a:pt x="28" y="1"/>
                    <a:pt x="32" y="1"/>
                  </a:cubicBezTo>
                  <a:cubicBezTo>
                    <a:pt x="32" y="3"/>
                    <a:pt x="32" y="3"/>
                    <a:pt x="32" y="3"/>
                  </a:cubicBezTo>
                  <a:cubicBezTo>
                    <a:pt x="32" y="3"/>
                    <a:pt x="31" y="3"/>
                    <a:pt x="31" y="3"/>
                  </a:cubicBezTo>
                  <a:cubicBezTo>
                    <a:pt x="27" y="3"/>
                    <a:pt x="21" y="7"/>
                    <a:pt x="17" y="9"/>
                  </a:cubicBezTo>
                  <a:cubicBezTo>
                    <a:pt x="14" y="11"/>
                    <a:pt x="11" y="13"/>
                    <a:pt x="10" y="13"/>
                  </a:cubicBezTo>
                  <a:lnTo>
                    <a:pt x="10" y="12"/>
                  </a:lnTo>
                  <a:close/>
                  <a:moveTo>
                    <a:pt x="10" y="16"/>
                  </a:moveTo>
                  <a:cubicBezTo>
                    <a:pt x="10" y="16"/>
                    <a:pt x="10" y="16"/>
                    <a:pt x="10" y="16"/>
                  </a:cubicBezTo>
                  <a:cubicBezTo>
                    <a:pt x="11" y="15"/>
                    <a:pt x="19" y="11"/>
                    <a:pt x="21" y="10"/>
                  </a:cubicBezTo>
                  <a:cubicBezTo>
                    <a:pt x="23" y="9"/>
                    <a:pt x="28" y="6"/>
                    <a:pt x="31" y="6"/>
                  </a:cubicBezTo>
                  <a:cubicBezTo>
                    <a:pt x="35" y="6"/>
                    <a:pt x="40" y="8"/>
                    <a:pt x="45" y="9"/>
                  </a:cubicBezTo>
                  <a:cubicBezTo>
                    <a:pt x="50" y="11"/>
                    <a:pt x="73" y="19"/>
                    <a:pt x="78" y="21"/>
                  </a:cubicBezTo>
                  <a:cubicBezTo>
                    <a:pt x="83" y="23"/>
                    <a:pt x="91" y="26"/>
                    <a:pt x="102" y="27"/>
                  </a:cubicBezTo>
                  <a:cubicBezTo>
                    <a:pt x="112" y="28"/>
                    <a:pt x="121" y="27"/>
                    <a:pt x="127" y="27"/>
                  </a:cubicBezTo>
                  <a:cubicBezTo>
                    <a:pt x="133" y="27"/>
                    <a:pt x="144" y="27"/>
                    <a:pt x="144" y="27"/>
                  </a:cubicBezTo>
                  <a:cubicBezTo>
                    <a:pt x="145" y="27"/>
                    <a:pt x="145" y="27"/>
                    <a:pt x="145" y="27"/>
                  </a:cubicBezTo>
                  <a:cubicBezTo>
                    <a:pt x="145" y="27"/>
                    <a:pt x="145" y="27"/>
                    <a:pt x="145" y="27"/>
                  </a:cubicBezTo>
                  <a:cubicBezTo>
                    <a:pt x="145" y="28"/>
                    <a:pt x="145" y="28"/>
                    <a:pt x="145" y="28"/>
                  </a:cubicBezTo>
                  <a:cubicBezTo>
                    <a:pt x="144" y="28"/>
                    <a:pt x="144" y="28"/>
                    <a:pt x="144" y="28"/>
                  </a:cubicBezTo>
                  <a:cubicBezTo>
                    <a:pt x="144" y="28"/>
                    <a:pt x="144" y="28"/>
                    <a:pt x="144" y="28"/>
                  </a:cubicBezTo>
                  <a:cubicBezTo>
                    <a:pt x="144" y="28"/>
                    <a:pt x="143" y="28"/>
                    <a:pt x="139" y="28"/>
                  </a:cubicBezTo>
                  <a:cubicBezTo>
                    <a:pt x="133" y="28"/>
                    <a:pt x="115" y="28"/>
                    <a:pt x="110" y="28"/>
                  </a:cubicBezTo>
                  <a:cubicBezTo>
                    <a:pt x="105" y="28"/>
                    <a:pt x="101" y="28"/>
                    <a:pt x="91" y="26"/>
                  </a:cubicBezTo>
                  <a:cubicBezTo>
                    <a:pt x="82" y="23"/>
                    <a:pt x="65" y="17"/>
                    <a:pt x="59" y="15"/>
                  </a:cubicBezTo>
                  <a:cubicBezTo>
                    <a:pt x="53" y="13"/>
                    <a:pt x="37" y="7"/>
                    <a:pt x="33" y="7"/>
                  </a:cubicBezTo>
                  <a:cubicBezTo>
                    <a:pt x="28" y="6"/>
                    <a:pt x="22" y="10"/>
                    <a:pt x="19" y="12"/>
                  </a:cubicBezTo>
                  <a:cubicBezTo>
                    <a:pt x="16" y="13"/>
                    <a:pt x="11" y="16"/>
                    <a:pt x="10" y="17"/>
                  </a:cubicBezTo>
                  <a:lnTo>
                    <a:pt x="10" y="16"/>
                  </a:lnTo>
                  <a:close/>
                  <a:moveTo>
                    <a:pt x="10" y="18"/>
                  </a:moveTo>
                  <a:cubicBezTo>
                    <a:pt x="10" y="18"/>
                    <a:pt x="10" y="18"/>
                    <a:pt x="10" y="18"/>
                  </a:cubicBezTo>
                  <a:cubicBezTo>
                    <a:pt x="11" y="17"/>
                    <a:pt x="15" y="15"/>
                    <a:pt x="18" y="13"/>
                  </a:cubicBezTo>
                  <a:cubicBezTo>
                    <a:pt x="22" y="11"/>
                    <a:pt x="29" y="9"/>
                    <a:pt x="32" y="8"/>
                  </a:cubicBezTo>
                  <a:cubicBezTo>
                    <a:pt x="32" y="8"/>
                    <a:pt x="32" y="8"/>
                    <a:pt x="32" y="8"/>
                  </a:cubicBezTo>
                  <a:cubicBezTo>
                    <a:pt x="32" y="11"/>
                    <a:pt x="32" y="11"/>
                    <a:pt x="32" y="11"/>
                  </a:cubicBezTo>
                  <a:cubicBezTo>
                    <a:pt x="32" y="11"/>
                    <a:pt x="31" y="11"/>
                    <a:pt x="31" y="11"/>
                  </a:cubicBezTo>
                  <a:cubicBezTo>
                    <a:pt x="28" y="11"/>
                    <a:pt x="21" y="15"/>
                    <a:pt x="19" y="17"/>
                  </a:cubicBezTo>
                  <a:cubicBezTo>
                    <a:pt x="16" y="18"/>
                    <a:pt x="10" y="20"/>
                    <a:pt x="10" y="20"/>
                  </a:cubicBezTo>
                  <a:lnTo>
                    <a:pt x="10" y="18"/>
                  </a:lnTo>
                  <a:close/>
                  <a:moveTo>
                    <a:pt x="10" y="25"/>
                  </a:moveTo>
                  <a:cubicBezTo>
                    <a:pt x="10" y="25"/>
                    <a:pt x="10" y="25"/>
                    <a:pt x="10" y="25"/>
                  </a:cubicBezTo>
                  <a:cubicBezTo>
                    <a:pt x="11" y="25"/>
                    <a:pt x="16" y="23"/>
                    <a:pt x="19" y="21"/>
                  </a:cubicBezTo>
                  <a:cubicBezTo>
                    <a:pt x="22" y="20"/>
                    <a:pt x="28" y="19"/>
                    <a:pt x="30" y="18"/>
                  </a:cubicBezTo>
                  <a:cubicBezTo>
                    <a:pt x="30" y="18"/>
                    <a:pt x="31" y="18"/>
                    <a:pt x="32" y="18"/>
                  </a:cubicBezTo>
                  <a:cubicBezTo>
                    <a:pt x="32" y="20"/>
                    <a:pt x="32" y="20"/>
                    <a:pt x="32" y="20"/>
                  </a:cubicBezTo>
                  <a:cubicBezTo>
                    <a:pt x="31" y="20"/>
                    <a:pt x="31" y="20"/>
                    <a:pt x="30" y="20"/>
                  </a:cubicBezTo>
                  <a:cubicBezTo>
                    <a:pt x="25" y="22"/>
                    <a:pt x="21" y="24"/>
                    <a:pt x="19" y="25"/>
                  </a:cubicBezTo>
                  <a:cubicBezTo>
                    <a:pt x="17" y="25"/>
                    <a:pt x="11" y="27"/>
                    <a:pt x="10" y="27"/>
                  </a:cubicBezTo>
                  <a:lnTo>
                    <a:pt x="10" y="25"/>
                  </a:lnTo>
                  <a:close/>
                  <a:moveTo>
                    <a:pt x="11" y="33"/>
                  </a:moveTo>
                  <a:cubicBezTo>
                    <a:pt x="11" y="33"/>
                    <a:pt x="11" y="33"/>
                    <a:pt x="11" y="33"/>
                  </a:cubicBezTo>
                  <a:cubicBezTo>
                    <a:pt x="12" y="32"/>
                    <a:pt x="17" y="31"/>
                    <a:pt x="20" y="30"/>
                  </a:cubicBezTo>
                  <a:cubicBezTo>
                    <a:pt x="24" y="28"/>
                    <a:pt x="30" y="27"/>
                    <a:pt x="33" y="27"/>
                  </a:cubicBezTo>
                  <a:cubicBezTo>
                    <a:pt x="33" y="29"/>
                    <a:pt x="33" y="29"/>
                    <a:pt x="33" y="29"/>
                  </a:cubicBezTo>
                  <a:cubicBezTo>
                    <a:pt x="30" y="29"/>
                    <a:pt x="29" y="30"/>
                    <a:pt x="23" y="32"/>
                  </a:cubicBezTo>
                  <a:cubicBezTo>
                    <a:pt x="17" y="34"/>
                    <a:pt x="12" y="35"/>
                    <a:pt x="11" y="35"/>
                  </a:cubicBezTo>
                  <a:lnTo>
                    <a:pt x="11" y="33"/>
                  </a:lnTo>
                  <a:close/>
                  <a:moveTo>
                    <a:pt x="14" y="59"/>
                  </a:moveTo>
                  <a:cubicBezTo>
                    <a:pt x="14" y="59"/>
                    <a:pt x="14" y="59"/>
                    <a:pt x="14" y="59"/>
                  </a:cubicBezTo>
                  <a:cubicBezTo>
                    <a:pt x="14" y="59"/>
                    <a:pt x="14" y="59"/>
                    <a:pt x="14" y="59"/>
                  </a:cubicBezTo>
                  <a:cubicBezTo>
                    <a:pt x="14" y="53"/>
                    <a:pt x="14" y="53"/>
                    <a:pt x="14" y="53"/>
                  </a:cubicBezTo>
                  <a:cubicBezTo>
                    <a:pt x="16" y="53"/>
                    <a:pt x="29" y="51"/>
                    <a:pt x="34" y="51"/>
                  </a:cubicBezTo>
                  <a:cubicBezTo>
                    <a:pt x="35" y="59"/>
                    <a:pt x="35" y="59"/>
                    <a:pt x="35" y="59"/>
                  </a:cubicBezTo>
                  <a:lnTo>
                    <a:pt x="14" y="59"/>
                  </a:lnTo>
                  <a:close/>
                  <a:moveTo>
                    <a:pt x="85" y="59"/>
                  </a:moveTo>
                  <a:cubicBezTo>
                    <a:pt x="85" y="59"/>
                    <a:pt x="85" y="59"/>
                    <a:pt x="85" y="59"/>
                  </a:cubicBezTo>
                  <a:cubicBezTo>
                    <a:pt x="35" y="59"/>
                    <a:pt x="35" y="59"/>
                    <a:pt x="35" y="59"/>
                  </a:cubicBezTo>
                  <a:cubicBezTo>
                    <a:pt x="35" y="51"/>
                    <a:pt x="35" y="51"/>
                    <a:pt x="35" y="51"/>
                  </a:cubicBezTo>
                  <a:cubicBezTo>
                    <a:pt x="35" y="51"/>
                    <a:pt x="36" y="51"/>
                    <a:pt x="36" y="51"/>
                  </a:cubicBezTo>
                  <a:cubicBezTo>
                    <a:pt x="41" y="51"/>
                    <a:pt x="78" y="53"/>
                    <a:pt x="83" y="53"/>
                  </a:cubicBezTo>
                  <a:cubicBezTo>
                    <a:pt x="84" y="53"/>
                    <a:pt x="85" y="53"/>
                    <a:pt x="85" y="53"/>
                  </a:cubicBezTo>
                  <a:lnTo>
                    <a:pt x="85" y="59"/>
                  </a:lnTo>
                  <a:close/>
                  <a:moveTo>
                    <a:pt x="85" y="51"/>
                  </a:moveTo>
                  <a:cubicBezTo>
                    <a:pt x="85" y="51"/>
                    <a:pt x="85" y="51"/>
                    <a:pt x="85" y="51"/>
                  </a:cubicBezTo>
                  <a:cubicBezTo>
                    <a:pt x="76" y="51"/>
                    <a:pt x="67" y="50"/>
                    <a:pt x="58" y="49"/>
                  </a:cubicBezTo>
                  <a:cubicBezTo>
                    <a:pt x="43" y="48"/>
                    <a:pt x="37" y="48"/>
                    <a:pt x="35" y="48"/>
                  </a:cubicBezTo>
                  <a:cubicBezTo>
                    <a:pt x="35" y="48"/>
                    <a:pt x="35" y="48"/>
                    <a:pt x="34" y="48"/>
                  </a:cubicBezTo>
                  <a:cubicBezTo>
                    <a:pt x="35" y="45"/>
                    <a:pt x="35" y="45"/>
                    <a:pt x="35" y="45"/>
                  </a:cubicBezTo>
                  <a:cubicBezTo>
                    <a:pt x="35" y="45"/>
                    <a:pt x="35" y="45"/>
                    <a:pt x="35" y="45"/>
                  </a:cubicBezTo>
                  <a:cubicBezTo>
                    <a:pt x="39" y="45"/>
                    <a:pt x="74" y="48"/>
                    <a:pt x="85" y="49"/>
                  </a:cubicBezTo>
                  <a:lnTo>
                    <a:pt x="85" y="51"/>
                  </a:lnTo>
                  <a:close/>
                  <a:moveTo>
                    <a:pt x="85" y="48"/>
                  </a:moveTo>
                  <a:cubicBezTo>
                    <a:pt x="85" y="48"/>
                    <a:pt x="85" y="48"/>
                    <a:pt x="85" y="48"/>
                  </a:cubicBezTo>
                  <a:cubicBezTo>
                    <a:pt x="83" y="48"/>
                    <a:pt x="81" y="47"/>
                    <a:pt x="80" y="47"/>
                  </a:cubicBezTo>
                  <a:cubicBezTo>
                    <a:pt x="72" y="47"/>
                    <a:pt x="74" y="47"/>
                    <a:pt x="66" y="46"/>
                  </a:cubicBezTo>
                  <a:cubicBezTo>
                    <a:pt x="58" y="45"/>
                    <a:pt x="40" y="43"/>
                    <a:pt x="36" y="43"/>
                  </a:cubicBezTo>
                  <a:cubicBezTo>
                    <a:pt x="32" y="43"/>
                    <a:pt x="29" y="43"/>
                    <a:pt x="23" y="44"/>
                  </a:cubicBezTo>
                  <a:cubicBezTo>
                    <a:pt x="18" y="45"/>
                    <a:pt x="13" y="46"/>
                    <a:pt x="12" y="46"/>
                  </a:cubicBezTo>
                  <a:cubicBezTo>
                    <a:pt x="12" y="45"/>
                    <a:pt x="12" y="45"/>
                    <a:pt x="12" y="45"/>
                  </a:cubicBezTo>
                  <a:cubicBezTo>
                    <a:pt x="14" y="45"/>
                    <a:pt x="29" y="42"/>
                    <a:pt x="35" y="42"/>
                  </a:cubicBezTo>
                  <a:cubicBezTo>
                    <a:pt x="42" y="42"/>
                    <a:pt x="53" y="44"/>
                    <a:pt x="63" y="45"/>
                  </a:cubicBezTo>
                  <a:cubicBezTo>
                    <a:pt x="68" y="45"/>
                    <a:pt x="77" y="46"/>
                    <a:pt x="85" y="47"/>
                  </a:cubicBezTo>
                  <a:lnTo>
                    <a:pt x="85" y="48"/>
                  </a:lnTo>
                  <a:close/>
                  <a:moveTo>
                    <a:pt x="12" y="42"/>
                  </a:moveTo>
                  <a:cubicBezTo>
                    <a:pt x="12" y="42"/>
                    <a:pt x="12" y="42"/>
                    <a:pt x="12" y="42"/>
                  </a:cubicBezTo>
                  <a:cubicBezTo>
                    <a:pt x="12" y="40"/>
                    <a:pt x="12" y="40"/>
                    <a:pt x="12" y="40"/>
                  </a:cubicBezTo>
                  <a:cubicBezTo>
                    <a:pt x="13" y="40"/>
                    <a:pt x="18" y="38"/>
                    <a:pt x="21" y="38"/>
                  </a:cubicBezTo>
                  <a:cubicBezTo>
                    <a:pt x="24" y="37"/>
                    <a:pt x="30" y="36"/>
                    <a:pt x="34" y="36"/>
                  </a:cubicBezTo>
                  <a:cubicBezTo>
                    <a:pt x="34" y="38"/>
                    <a:pt x="34" y="38"/>
                    <a:pt x="34" y="38"/>
                  </a:cubicBezTo>
                  <a:cubicBezTo>
                    <a:pt x="29" y="38"/>
                    <a:pt x="24" y="40"/>
                    <a:pt x="22" y="41"/>
                  </a:cubicBezTo>
                  <a:cubicBezTo>
                    <a:pt x="20" y="41"/>
                    <a:pt x="13" y="42"/>
                    <a:pt x="12" y="42"/>
                  </a:cubicBezTo>
                  <a:close/>
                  <a:moveTo>
                    <a:pt x="85" y="45"/>
                  </a:moveTo>
                  <a:cubicBezTo>
                    <a:pt x="85" y="45"/>
                    <a:pt x="85" y="45"/>
                    <a:pt x="85" y="45"/>
                  </a:cubicBezTo>
                  <a:cubicBezTo>
                    <a:pt x="79" y="45"/>
                    <a:pt x="65" y="43"/>
                    <a:pt x="57" y="41"/>
                  </a:cubicBezTo>
                  <a:cubicBezTo>
                    <a:pt x="48" y="40"/>
                    <a:pt x="40" y="39"/>
                    <a:pt x="35" y="38"/>
                  </a:cubicBezTo>
                  <a:cubicBezTo>
                    <a:pt x="35" y="38"/>
                    <a:pt x="35" y="38"/>
                    <a:pt x="34" y="38"/>
                  </a:cubicBezTo>
                  <a:cubicBezTo>
                    <a:pt x="34" y="36"/>
                    <a:pt x="34" y="36"/>
                    <a:pt x="34" y="36"/>
                  </a:cubicBezTo>
                  <a:cubicBezTo>
                    <a:pt x="34" y="36"/>
                    <a:pt x="35" y="36"/>
                    <a:pt x="35" y="36"/>
                  </a:cubicBezTo>
                  <a:cubicBezTo>
                    <a:pt x="37" y="36"/>
                    <a:pt x="46" y="37"/>
                    <a:pt x="50" y="37"/>
                  </a:cubicBezTo>
                  <a:cubicBezTo>
                    <a:pt x="55" y="38"/>
                    <a:pt x="74" y="41"/>
                    <a:pt x="80" y="42"/>
                  </a:cubicBezTo>
                  <a:cubicBezTo>
                    <a:pt x="82" y="42"/>
                    <a:pt x="83" y="43"/>
                    <a:pt x="85" y="43"/>
                  </a:cubicBezTo>
                  <a:lnTo>
                    <a:pt x="85" y="45"/>
                  </a:lnTo>
                  <a:close/>
                  <a:moveTo>
                    <a:pt x="85" y="42"/>
                  </a:moveTo>
                  <a:cubicBezTo>
                    <a:pt x="85" y="42"/>
                    <a:pt x="85" y="42"/>
                    <a:pt x="85" y="42"/>
                  </a:cubicBezTo>
                  <a:cubicBezTo>
                    <a:pt x="84" y="42"/>
                    <a:pt x="82" y="42"/>
                    <a:pt x="80" y="41"/>
                  </a:cubicBezTo>
                  <a:cubicBezTo>
                    <a:pt x="72" y="40"/>
                    <a:pt x="59" y="37"/>
                    <a:pt x="52" y="36"/>
                  </a:cubicBezTo>
                  <a:cubicBezTo>
                    <a:pt x="45" y="35"/>
                    <a:pt x="39" y="34"/>
                    <a:pt x="35" y="34"/>
                  </a:cubicBezTo>
                  <a:cubicBezTo>
                    <a:pt x="30" y="34"/>
                    <a:pt x="24" y="36"/>
                    <a:pt x="20" y="37"/>
                  </a:cubicBezTo>
                  <a:cubicBezTo>
                    <a:pt x="16" y="38"/>
                    <a:pt x="13" y="38"/>
                    <a:pt x="12" y="39"/>
                  </a:cubicBezTo>
                  <a:cubicBezTo>
                    <a:pt x="12" y="39"/>
                    <a:pt x="12" y="39"/>
                    <a:pt x="12" y="38"/>
                  </a:cubicBezTo>
                  <a:cubicBezTo>
                    <a:pt x="11" y="38"/>
                    <a:pt x="11" y="38"/>
                    <a:pt x="11" y="38"/>
                  </a:cubicBezTo>
                  <a:cubicBezTo>
                    <a:pt x="12" y="38"/>
                    <a:pt x="16" y="37"/>
                    <a:pt x="21" y="36"/>
                  </a:cubicBezTo>
                  <a:cubicBezTo>
                    <a:pt x="27" y="34"/>
                    <a:pt x="30" y="33"/>
                    <a:pt x="35" y="33"/>
                  </a:cubicBezTo>
                  <a:cubicBezTo>
                    <a:pt x="39" y="34"/>
                    <a:pt x="52" y="36"/>
                    <a:pt x="59" y="37"/>
                  </a:cubicBezTo>
                  <a:cubicBezTo>
                    <a:pt x="65" y="38"/>
                    <a:pt x="77" y="40"/>
                    <a:pt x="81" y="41"/>
                  </a:cubicBezTo>
                  <a:cubicBezTo>
                    <a:pt x="82" y="41"/>
                    <a:pt x="84" y="41"/>
                    <a:pt x="85" y="42"/>
                  </a:cubicBezTo>
                  <a:close/>
                  <a:moveTo>
                    <a:pt x="85" y="40"/>
                  </a:moveTo>
                  <a:cubicBezTo>
                    <a:pt x="85" y="40"/>
                    <a:pt x="85" y="40"/>
                    <a:pt x="85" y="40"/>
                  </a:cubicBezTo>
                  <a:cubicBezTo>
                    <a:pt x="81" y="39"/>
                    <a:pt x="76" y="38"/>
                    <a:pt x="72" y="37"/>
                  </a:cubicBezTo>
                  <a:cubicBezTo>
                    <a:pt x="63" y="35"/>
                    <a:pt x="51" y="33"/>
                    <a:pt x="46" y="32"/>
                  </a:cubicBezTo>
                  <a:cubicBezTo>
                    <a:pt x="40" y="30"/>
                    <a:pt x="37" y="29"/>
                    <a:pt x="34" y="29"/>
                  </a:cubicBezTo>
                  <a:cubicBezTo>
                    <a:pt x="34" y="27"/>
                    <a:pt x="34" y="27"/>
                    <a:pt x="34" y="27"/>
                  </a:cubicBezTo>
                  <a:cubicBezTo>
                    <a:pt x="37" y="27"/>
                    <a:pt x="46" y="29"/>
                    <a:pt x="49" y="29"/>
                  </a:cubicBezTo>
                  <a:cubicBezTo>
                    <a:pt x="53" y="30"/>
                    <a:pt x="63" y="32"/>
                    <a:pt x="67" y="33"/>
                  </a:cubicBezTo>
                  <a:cubicBezTo>
                    <a:pt x="69" y="33"/>
                    <a:pt x="78" y="36"/>
                    <a:pt x="85" y="37"/>
                  </a:cubicBezTo>
                  <a:lnTo>
                    <a:pt x="85" y="40"/>
                  </a:lnTo>
                  <a:close/>
                  <a:moveTo>
                    <a:pt x="85" y="36"/>
                  </a:moveTo>
                  <a:cubicBezTo>
                    <a:pt x="85" y="36"/>
                    <a:pt x="85" y="36"/>
                    <a:pt x="85" y="36"/>
                  </a:cubicBezTo>
                  <a:cubicBezTo>
                    <a:pt x="78" y="35"/>
                    <a:pt x="69" y="32"/>
                    <a:pt x="65" y="31"/>
                  </a:cubicBezTo>
                  <a:cubicBezTo>
                    <a:pt x="59" y="30"/>
                    <a:pt x="39" y="25"/>
                    <a:pt x="34" y="25"/>
                  </a:cubicBezTo>
                  <a:cubicBezTo>
                    <a:pt x="30" y="25"/>
                    <a:pt x="13" y="31"/>
                    <a:pt x="11" y="31"/>
                  </a:cubicBezTo>
                  <a:cubicBezTo>
                    <a:pt x="11" y="31"/>
                    <a:pt x="11" y="31"/>
                    <a:pt x="11" y="31"/>
                  </a:cubicBezTo>
                  <a:cubicBezTo>
                    <a:pt x="11" y="31"/>
                    <a:pt x="11" y="31"/>
                    <a:pt x="11" y="31"/>
                  </a:cubicBezTo>
                  <a:cubicBezTo>
                    <a:pt x="10" y="31"/>
                    <a:pt x="10" y="31"/>
                    <a:pt x="10" y="31"/>
                  </a:cubicBezTo>
                  <a:cubicBezTo>
                    <a:pt x="12" y="30"/>
                    <a:pt x="20" y="28"/>
                    <a:pt x="22" y="27"/>
                  </a:cubicBezTo>
                  <a:cubicBezTo>
                    <a:pt x="25" y="26"/>
                    <a:pt x="31" y="24"/>
                    <a:pt x="33" y="24"/>
                  </a:cubicBezTo>
                  <a:cubicBezTo>
                    <a:pt x="36" y="24"/>
                    <a:pt x="47" y="27"/>
                    <a:pt x="52" y="28"/>
                  </a:cubicBezTo>
                  <a:cubicBezTo>
                    <a:pt x="57" y="29"/>
                    <a:pt x="78" y="34"/>
                    <a:pt x="83" y="35"/>
                  </a:cubicBezTo>
                  <a:cubicBezTo>
                    <a:pt x="83" y="35"/>
                    <a:pt x="84" y="35"/>
                    <a:pt x="85" y="36"/>
                  </a:cubicBezTo>
                  <a:close/>
                  <a:moveTo>
                    <a:pt x="85" y="34"/>
                  </a:moveTo>
                  <a:cubicBezTo>
                    <a:pt x="85" y="34"/>
                    <a:pt x="85" y="34"/>
                    <a:pt x="85" y="34"/>
                  </a:cubicBezTo>
                  <a:cubicBezTo>
                    <a:pt x="85" y="34"/>
                    <a:pt x="79" y="32"/>
                    <a:pt x="73" y="30"/>
                  </a:cubicBezTo>
                  <a:cubicBezTo>
                    <a:pt x="48" y="24"/>
                    <a:pt x="46" y="23"/>
                    <a:pt x="42" y="22"/>
                  </a:cubicBezTo>
                  <a:cubicBezTo>
                    <a:pt x="38" y="21"/>
                    <a:pt x="36" y="20"/>
                    <a:pt x="33" y="20"/>
                  </a:cubicBezTo>
                  <a:cubicBezTo>
                    <a:pt x="33" y="18"/>
                    <a:pt x="33" y="18"/>
                    <a:pt x="33" y="18"/>
                  </a:cubicBezTo>
                  <a:cubicBezTo>
                    <a:pt x="35" y="18"/>
                    <a:pt x="37" y="18"/>
                    <a:pt x="40" y="19"/>
                  </a:cubicBezTo>
                  <a:cubicBezTo>
                    <a:pt x="46" y="20"/>
                    <a:pt x="51" y="22"/>
                    <a:pt x="61" y="24"/>
                  </a:cubicBezTo>
                  <a:cubicBezTo>
                    <a:pt x="71" y="27"/>
                    <a:pt x="84" y="31"/>
                    <a:pt x="85" y="31"/>
                  </a:cubicBezTo>
                  <a:lnTo>
                    <a:pt x="85" y="34"/>
                  </a:lnTo>
                  <a:close/>
                  <a:moveTo>
                    <a:pt x="85" y="30"/>
                  </a:moveTo>
                  <a:cubicBezTo>
                    <a:pt x="85" y="30"/>
                    <a:pt x="85" y="30"/>
                    <a:pt x="85" y="30"/>
                  </a:cubicBezTo>
                  <a:cubicBezTo>
                    <a:pt x="83" y="30"/>
                    <a:pt x="51" y="20"/>
                    <a:pt x="44" y="18"/>
                  </a:cubicBezTo>
                  <a:cubicBezTo>
                    <a:pt x="36" y="16"/>
                    <a:pt x="32" y="15"/>
                    <a:pt x="28" y="17"/>
                  </a:cubicBezTo>
                  <a:cubicBezTo>
                    <a:pt x="24" y="19"/>
                    <a:pt x="12" y="23"/>
                    <a:pt x="10" y="24"/>
                  </a:cubicBezTo>
                  <a:cubicBezTo>
                    <a:pt x="10" y="24"/>
                    <a:pt x="10" y="24"/>
                    <a:pt x="10" y="24"/>
                  </a:cubicBezTo>
                  <a:cubicBezTo>
                    <a:pt x="10" y="23"/>
                    <a:pt x="10" y="23"/>
                    <a:pt x="10" y="23"/>
                  </a:cubicBezTo>
                  <a:cubicBezTo>
                    <a:pt x="10" y="23"/>
                    <a:pt x="13" y="22"/>
                    <a:pt x="18" y="20"/>
                  </a:cubicBezTo>
                  <a:cubicBezTo>
                    <a:pt x="23" y="17"/>
                    <a:pt x="30" y="15"/>
                    <a:pt x="32" y="15"/>
                  </a:cubicBezTo>
                  <a:cubicBezTo>
                    <a:pt x="35" y="15"/>
                    <a:pt x="60" y="22"/>
                    <a:pt x="68" y="24"/>
                  </a:cubicBezTo>
                  <a:cubicBezTo>
                    <a:pt x="72" y="26"/>
                    <a:pt x="79" y="28"/>
                    <a:pt x="85" y="29"/>
                  </a:cubicBezTo>
                  <a:lnTo>
                    <a:pt x="85" y="30"/>
                  </a:lnTo>
                  <a:close/>
                  <a:moveTo>
                    <a:pt x="105" y="59"/>
                  </a:moveTo>
                  <a:cubicBezTo>
                    <a:pt x="105" y="59"/>
                    <a:pt x="105" y="59"/>
                    <a:pt x="105" y="59"/>
                  </a:cubicBezTo>
                  <a:cubicBezTo>
                    <a:pt x="87" y="59"/>
                    <a:pt x="87" y="59"/>
                    <a:pt x="87" y="59"/>
                  </a:cubicBezTo>
                  <a:cubicBezTo>
                    <a:pt x="87" y="53"/>
                    <a:pt x="87" y="53"/>
                    <a:pt x="87" y="53"/>
                  </a:cubicBezTo>
                  <a:cubicBezTo>
                    <a:pt x="105" y="53"/>
                    <a:pt x="105" y="53"/>
                    <a:pt x="105" y="53"/>
                  </a:cubicBezTo>
                  <a:lnTo>
                    <a:pt x="105" y="59"/>
                  </a:lnTo>
                  <a:close/>
                  <a:moveTo>
                    <a:pt x="110" y="59"/>
                  </a:moveTo>
                  <a:cubicBezTo>
                    <a:pt x="110" y="59"/>
                    <a:pt x="110" y="59"/>
                    <a:pt x="110" y="59"/>
                  </a:cubicBezTo>
                  <a:cubicBezTo>
                    <a:pt x="105" y="59"/>
                    <a:pt x="105" y="59"/>
                    <a:pt x="105" y="59"/>
                  </a:cubicBezTo>
                  <a:cubicBezTo>
                    <a:pt x="105" y="54"/>
                    <a:pt x="105" y="54"/>
                    <a:pt x="105" y="54"/>
                  </a:cubicBezTo>
                  <a:cubicBezTo>
                    <a:pt x="107" y="54"/>
                    <a:pt x="107" y="54"/>
                    <a:pt x="107" y="54"/>
                  </a:cubicBezTo>
                  <a:cubicBezTo>
                    <a:pt x="109" y="54"/>
                    <a:pt x="110" y="54"/>
                    <a:pt x="110" y="54"/>
                  </a:cubicBezTo>
                  <a:cubicBezTo>
                    <a:pt x="110" y="52"/>
                    <a:pt x="110" y="52"/>
                    <a:pt x="110" y="52"/>
                  </a:cubicBezTo>
                  <a:cubicBezTo>
                    <a:pt x="110" y="52"/>
                    <a:pt x="109" y="52"/>
                    <a:pt x="109" y="52"/>
                  </a:cubicBezTo>
                  <a:cubicBezTo>
                    <a:pt x="108" y="52"/>
                    <a:pt x="106" y="52"/>
                    <a:pt x="105" y="52"/>
                  </a:cubicBezTo>
                  <a:cubicBezTo>
                    <a:pt x="105" y="52"/>
                    <a:pt x="105" y="52"/>
                    <a:pt x="105" y="52"/>
                  </a:cubicBezTo>
                  <a:cubicBezTo>
                    <a:pt x="105" y="52"/>
                    <a:pt x="105" y="52"/>
                    <a:pt x="105" y="52"/>
                  </a:cubicBezTo>
                  <a:cubicBezTo>
                    <a:pt x="104" y="52"/>
                    <a:pt x="100" y="52"/>
                    <a:pt x="98" y="51"/>
                  </a:cubicBezTo>
                  <a:cubicBezTo>
                    <a:pt x="96" y="51"/>
                    <a:pt x="90" y="51"/>
                    <a:pt x="87" y="51"/>
                  </a:cubicBezTo>
                  <a:cubicBezTo>
                    <a:pt x="87" y="49"/>
                    <a:pt x="87" y="49"/>
                    <a:pt x="87" y="49"/>
                  </a:cubicBezTo>
                  <a:cubicBezTo>
                    <a:pt x="88" y="49"/>
                    <a:pt x="91" y="50"/>
                    <a:pt x="94" y="50"/>
                  </a:cubicBezTo>
                  <a:cubicBezTo>
                    <a:pt x="97" y="50"/>
                    <a:pt x="110" y="50"/>
                    <a:pt x="110" y="50"/>
                  </a:cubicBezTo>
                  <a:cubicBezTo>
                    <a:pt x="110" y="49"/>
                    <a:pt x="110" y="49"/>
                    <a:pt x="110" y="49"/>
                  </a:cubicBezTo>
                  <a:cubicBezTo>
                    <a:pt x="110" y="49"/>
                    <a:pt x="99" y="49"/>
                    <a:pt x="94" y="49"/>
                  </a:cubicBezTo>
                  <a:cubicBezTo>
                    <a:pt x="91" y="49"/>
                    <a:pt x="88" y="48"/>
                    <a:pt x="87" y="48"/>
                  </a:cubicBezTo>
                  <a:cubicBezTo>
                    <a:pt x="87" y="47"/>
                    <a:pt x="87" y="47"/>
                    <a:pt x="87" y="47"/>
                  </a:cubicBezTo>
                  <a:cubicBezTo>
                    <a:pt x="88" y="48"/>
                    <a:pt x="91" y="48"/>
                    <a:pt x="93" y="48"/>
                  </a:cubicBezTo>
                  <a:cubicBezTo>
                    <a:pt x="97" y="49"/>
                    <a:pt x="110" y="49"/>
                    <a:pt x="110" y="49"/>
                  </a:cubicBezTo>
                  <a:cubicBezTo>
                    <a:pt x="110" y="47"/>
                    <a:pt x="110" y="47"/>
                    <a:pt x="110" y="47"/>
                  </a:cubicBezTo>
                  <a:cubicBezTo>
                    <a:pt x="110" y="47"/>
                    <a:pt x="98" y="47"/>
                    <a:pt x="93" y="47"/>
                  </a:cubicBezTo>
                  <a:cubicBezTo>
                    <a:pt x="90" y="46"/>
                    <a:pt x="88" y="46"/>
                    <a:pt x="87" y="46"/>
                  </a:cubicBezTo>
                  <a:cubicBezTo>
                    <a:pt x="87" y="43"/>
                    <a:pt x="87" y="43"/>
                    <a:pt x="87" y="43"/>
                  </a:cubicBezTo>
                  <a:cubicBezTo>
                    <a:pt x="87" y="43"/>
                    <a:pt x="88" y="43"/>
                    <a:pt x="89" y="43"/>
                  </a:cubicBezTo>
                  <a:cubicBezTo>
                    <a:pt x="91" y="44"/>
                    <a:pt x="97" y="45"/>
                    <a:pt x="99" y="45"/>
                  </a:cubicBezTo>
                  <a:cubicBezTo>
                    <a:pt x="101" y="45"/>
                    <a:pt x="109" y="45"/>
                    <a:pt x="110" y="45"/>
                  </a:cubicBezTo>
                  <a:lnTo>
                    <a:pt x="110" y="59"/>
                  </a:lnTo>
                  <a:close/>
                  <a:moveTo>
                    <a:pt x="110" y="44"/>
                  </a:moveTo>
                  <a:cubicBezTo>
                    <a:pt x="110" y="44"/>
                    <a:pt x="110" y="44"/>
                    <a:pt x="110" y="44"/>
                  </a:cubicBezTo>
                  <a:cubicBezTo>
                    <a:pt x="109" y="44"/>
                    <a:pt x="106" y="44"/>
                    <a:pt x="104" y="44"/>
                  </a:cubicBezTo>
                  <a:cubicBezTo>
                    <a:pt x="102" y="44"/>
                    <a:pt x="93" y="44"/>
                    <a:pt x="91" y="43"/>
                  </a:cubicBezTo>
                  <a:cubicBezTo>
                    <a:pt x="90" y="43"/>
                    <a:pt x="88" y="42"/>
                    <a:pt x="87" y="42"/>
                  </a:cubicBezTo>
                  <a:cubicBezTo>
                    <a:pt x="87" y="42"/>
                    <a:pt x="87" y="42"/>
                    <a:pt x="87" y="42"/>
                  </a:cubicBezTo>
                  <a:cubicBezTo>
                    <a:pt x="90" y="42"/>
                    <a:pt x="96" y="43"/>
                    <a:pt x="98" y="43"/>
                  </a:cubicBezTo>
                  <a:cubicBezTo>
                    <a:pt x="100" y="43"/>
                    <a:pt x="109" y="44"/>
                    <a:pt x="110" y="44"/>
                  </a:cubicBezTo>
                  <a:close/>
                  <a:moveTo>
                    <a:pt x="110" y="42"/>
                  </a:moveTo>
                  <a:cubicBezTo>
                    <a:pt x="110" y="42"/>
                    <a:pt x="110" y="42"/>
                    <a:pt x="110" y="42"/>
                  </a:cubicBezTo>
                  <a:cubicBezTo>
                    <a:pt x="109" y="42"/>
                    <a:pt x="100" y="42"/>
                    <a:pt x="96" y="41"/>
                  </a:cubicBezTo>
                  <a:cubicBezTo>
                    <a:pt x="92" y="41"/>
                    <a:pt x="89" y="41"/>
                    <a:pt x="87" y="40"/>
                  </a:cubicBezTo>
                  <a:cubicBezTo>
                    <a:pt x="87" y="37"/>
                    <a:pt x="87" y="37"/>
                    <a:pt x="87" y="37"/>
                  </a:cubicBezTo>
                  <a:cubicBezTo>
                    <a:pt x="89" y="37"/>
                    <a:pt x="96" y="39"/>
                    <a:pt x="99" y="39"/>
                  </a:cubicBezTo>
                  <a:cubicBezTo>
                    <a:pt x="103" y="39"/>
                    <a:pt x="110" y="39"/>
                    <a:pt x="110" y="39"/>
                  </a:cubicBezTo>
                  <a:cubicBezTo>
                    <a:pt x="110" y="37"/>
                    <a:pt x="110" y="37"/>
                    <a:pt x="110" y="37"/>
                  </a:cubicBezTo>
                  <a:cubicBezTo>
                    <a:pt x="110" y="37"/>
                    <a:pt x="104" y="37"/>
                    <a:pt x="100" y="37"/>
                  </a:cubicBezTo>
                  <a:cubicBezTo>
                    <a:pt x="96" y="37"/>
                    <a:pt x="90" y="36"/>
                    <a:pt x="87" y="35"/>
                  </a:cubicBezTo>
                  <a:cubicBezTo>
                    <a:pt x="87" y="30"/>
                    <a:pt x="87" y="30"/>
                    <a:pt x="87" y="30"/>
                  </a:cubicBezTo>
                  <a:cubicBezTo>
                    <a:pt x="92" y="31"/>
                    <a:pt x="96" y="32"/>
                    <a:pt x="99" y="32"/>
                  </a:cubicBezTo>
                  <a:cubicBezTo>
                    <a:pt x="105" y="33"/>
                    <a:pt x="126" y="32"/>
                    <a:pt x="135" y="32"/>
                  </a:cubicBezTo>
                  <a:cubicBezTo>
                    <a:pt x="142" y="32"/>
                    <a:pt x="144" y="33"/>
                    <a:pt x="144" y="33"/>
                  </a:cubicBezTo>
                  <a:cubicBezTo>
                    <a:pt x="144" y="33"/>
                    <a:pt x="144" y="33"/>
                    <a:pt x="144" y="33"/>
                  </a:cubicBezTo>
                  <a:cubicBezTo>
                    <a:pt x="144" y="33"/>
                    <a:pt x="144" y="33"/>
                    <a:pt x="144" y="33"/>
                  </a:cubicBezTo>
                  <a:cubicBezTo>
                    <a:pt x="144" y="33"/>
                    <a:pt x="144" y="33"/>
                    <a:pt x="144" y="33"/>
                  </a:cubicBezTo>
                  <a:cubicBezTo>
                    <a:pt x="144" y="33"/>
                    <a:pt x="139" y="33"/>
                    <a:pt x="136" y="33"/>
                  </a:cubicBezTo>
                  <a:cubicBezTo>
                    <a:pt x="133" y="33"/>
                    <a:pt x="127" y="33"/>
                    <a:pt x="123" y="33"/>
                  </a:cubicBezTo>
                  <a:cubicBezTo>
                    <a:pt x="120" y="33"/>
                    <a:pt x="112" y="33"/>
                    <a:pt x="112" y="33"/>
                  </a:cubicBezTo>
                  <a:cubicBezTo>
                    <a:pt x="112" y="33"/>
                    <a:pt x="112" y="33"/>
                    <a:pt x="112" y="33"/>
                  </a:cubicBezTo>
                  <a:cubicBezTo>
                    <a:pt x="110" y="33"/>
                    <a:pt x="110" y="33"/>
                    <a:pt x="110" y="33"/>
                  </a:cubicBezTo>
                  <a:lnTo>
                    <a:pt x="110" y="42"/>
                  </a:lnTo>
                  <a:close/>
                  <a:moveTo>
                    <a:pt x="112" y="59"/>
                  </a:moveTo>
                  <a:cubicBezTo>
                    <a:pt x="112" y="59"/>
                    <a:pt x="112" y="59"/>
                    <a:pt x="112" y="59"/>
                  </a:cubicBezTo>
                  <a:cubicBezTo>
                    <a:pt x="112" y="55"/>
                    <a:pt x="112" y="55"/>
                    <a:pt x="112" y="55"/>
                  </a:cubicBezTo>
                  <a:cubicBezTo>
                    <a:pt x="141" y="55"/>
                    <a:pt x="141" y="55"/>
                    <a:pt x="141" y="55"/>
                  </a:cubicBezTo>
                  <a:cubicBezTo>
                    <a:pt x="141" y="59"/>
                    <a:pt x="141" y="59"/>
                    <a:pt x="141" y="59"/>
                  </a:cubicBezTo>
                  <a:lnTo>
                    <a:pt x="112" y="59"/>
                  </a:lnTo>
                  <a:close/>
                  <a:moveTo>
                    <a:pt x="141" y="54"/>
                  </a:moveTo>
                  <a:cubicBezTo>
                    <a:pt x="141" y="54"/>
                    <a:pt x="141" y="54"/>
                    <a:pt x="141" y="54"/>
                  </a:cubicBezTo>
                  <a:cubicBezTo>
                    <a:pt x="141" y="54"/>
                    <a:pt x="141" y="54"/>
                    <a:pt x="141" y="54"/>
                  </a:cubicBezTo>
                  <a:cubicBezTo>
                    <a:pt x="141" y="54"/>
                    <a:pt x="141" y="54"/>
                    <a:pt x="141" y="54"/>
                  </a:cubicBezTo>
                  <a:cubicBezTo>
                    <a:pt x="140" y="54"/>
                    <a:pt x="134" y="54"/>
                    <a:pt x="129" y="54"/>
                  </a:cubicBezTo>
                  <a:cubicBezTo>
                    <a:pt x="124" y="54"/>
                    <a:pt x="113" y="54"/>
                    <a:pt x="112" y="54"/>
                  </a:cubicBezTo>
                  <a:cubicBezTo>
                    <a:pt x="112" y="54"/>
                    <a:pt x="112" y="54"/>
                    <a:pt x="112" y="54"/>
                  </a:cubicBezTo>
                  <a:cubicBezTo>
                    <a:pt x="114" y="54"/>
                    <a:pt x="115" y="54"/>
                    <a:pt x="116" y="53"/>
                  </a:cubicBezTo>
                  <a:cubicBezTo>
                    <a:pt x="124" y="53"/>
                    <a:pt x="138" y="54"/>
                    <a:pt x="142" y="54"/>
                  </a:cubicBezTo>
                  <a:lnTo>
                    <a:pt x="141" y="54"/>
                  </a:lnTo>
                  <a:close/>
                  <a:moveTo>
                    <a:pt x="146" y="15"/>
                  </a:moveTo>
                  <a:cubicBezTo>
                    <a:pt x="146" y="15"/>
                    <a:pt x="146" y="15"/>
                    <a:pt x="146" y="15"/>
                  </a:cubicBezTo>
                  <a:cubicBezTo>
                    <a:pt x="146" y="15"/>
                    <a:pt x="146" y="15"/>
                    <a:pt x="146" y="15"/>
                  </a:cubicBezTo>
                  <a:cubicBezTo>
                    <a:pt x="146" y="11"/>
                    <a:pt x="146" y="11"/>
                    <a:pt x="146" y="11"/>
                  </a:cubicBezTo>
                  <a:cubicBezTo>
                    <a:pt x="140" y="15"/>
                    <a:pt x="140" y="15"/>
                    <a:pt x="140" y="15"/>
                  </a:cubicBezTo>
                  <a:cubicBezTo>
                    <a:pt x="140" y="15"/>
                    <a:pt x="142" y="14"/>
                    <a:pt x="143" y="14"/>
                  </a:cubicBezTo>
                  <a:cubicBezTo>
                    <a:pt x="144" y="14"/>
                    <a:pt x="145" y="15"/>
                    <a:pt x="146" y="15"/>
                  </a:cubicBezTo>
                  <a:close/>
                  <a:moveTo>
                    <a:pt x="10" y="12"/>
                  </a:moveTo>
                  <a:cubicBezTo>
                    <a:pt x="10" y="12"/>
                    <a:pt x="10" y="12"/>
                    <a:pt x="10" y="12"/>
                  </a:cubicBezTo>
                  <a:cubicBezTo>
                    <a:pt x="10" y="13"/>
                    <a:pt x="10" y="13"/>
                    <a:pt x="10" y="13"/>
                  </a:cubicBezTo>
                  <a:cubicBezTo>
                    <a:pt x="11" y="12"/>
                    <a:pt x="11" y="12"/>
                    <a:pt x="11" y="12"/>
                  </a:cubicBezTo>
                  <a:cubicBezTo>
                    <a:pt x="11" y="12"/>
                    <a:pt x="10" y="12"/>
                    <a:pt x="10" y="12"/>
                  </a:cubicBezTo>
                  <a:cubicBezTo>
                    <a:pt x="10" y="12"/>
                    <a:pt x="10" y="12"/>
                    <a:pt x="10" y="12"/>
                  </a:cubicBezTo>
                  <a:close/>
                  <a:moveTo>
                    <a:pt x="20" y="14"/>
                  </a:moveTo>
                  <a:cubicBezTo>
                    <a:pt x="20" y="14"/>
                    <a:pt x="20" y="14"/>
                    <a:pt x="20" y="14"/>
                  </a:cubicBezTo>
                  <a:cubicBezTo>
                    <a:pt x="19" y="14"/>
                    <a:pt x="18" y="14"/>
                    <a:pt x="18" y="14"/>
                  </a:cubicBezTo>
                  <a:cubicBezTo>
                    <a:pt x="10" y="18"/>
                    <a:pt x="10" y="18"/>
                    <a:pt x="10" y="18"/>
                  </a:cubicBezTo>
                  <a:cubicBezTo>
                    <a:pt x="10" y="20"/>
                    <a:pt x="10" y="20"/>
                    <a:pt x="10" y="20"/>
                  </a:cubicBezTo>
                  <a:cubicBezTo>
                    <a:pt x="10" y="20"/>
                    <a:pt x="15" y="18"/>
                    <a:pt x="17" y="17"/>
                  </a:cubicBezTo>
                  <a:cubicBezTo>
                    <a:pt x="19" y="16"/>
                    <a:pt x="23" y="14"/>
                    <a:pt x="23" y="14"/>
                  </a:cubicBezTo>
                  <a:cubicBezTo>
                    <a:pt x="23" y="14"/>
                    <a:pt x="22" y="14"/>
                    <a:pt x="20" y="14"/>
                  </a:cubicBezTo>
                  <a:close/>
                  <a:moveTo>
                    <a:pt x="10" y="16"/>
                  </a:moveTo>
                  <a:cubicBezTo>
                    <a:pt x="10" y="16"/>
                    <a:pt x="10" y="16"/>
                    <a:pt x="10" y="16"/>
                  </a:cubicBezTo>
                  <a:cubicBezTo>
                    <a:pt x="10" y="16"/>
                    <a:pt x="10" y="16"/>
                    <a:pt x="10" y="16"/>
                  </a:cubicBezTo>
                  <a:cubicBezTo>
                    <a:pt x="10" y="16"/>
                    <a:pt x="12" y="15"/>
                    <a:pt x="13" y="15"/>
                  </a:cubicBezTo>
                  <a:cubicBezTo>
                    <a:pt x="13" y="15"/>
                    <a:pt x="16" y="13"/>
                    <a:pt x="16" y="13"/>
                  </a:cubicBezTo>
                  <a:cubicBezTo>
                    <a:pt x="15" y="13"/>
                    <a:pt x="15" y="13"/>
                    <a:pt x="15" y="13"/>
                  </a:cubicBezTo>
                  <a:lnTo>
                    <a:pt x="1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7"/>
            <p:cNvSpPr>
              <a:spLocks noEditPoints="1"/>
            </p:cNvSpPr>
            <p:nvPr/>
          </p:nvSpPr>
          <p:spPr bwMode="auto">
            <a:xfrm>
              <a:off x="559" y="4150"/>
              <a:ext cx="399" cy="149"/>
            </a:xfrm>
            <a:custGeom>
              <a:avLst/>
              <a:gdLst>
                <a:gd name="T0" fmla="*/ 140 w 154"/>
                <a:gd name="T1" fmla="*/ 42 h 56"/>
                <a:gd name="T2" fmla="*/ 80 w 154"/>
                <a:gd name="T3" fmla="*/ 11 h 56"/>
                <a:gd name="T4" fmla="*/ 101 w 154"/>
                <a:gd name="T5" fmla="*/ 30 h 56"/>
                <a:gd name="T6" fmla="*/ 80 w 154"/>
                <a:gd name="T7" fmla="*/ 17 h 56"/>
                <a:gd name="T8" fmla="*/ 106 w 154"/>
                <a:gd name="T9" fmla="*/ 29 h 56"/>
                <a:gd name="T10" fmla="*/ 109 w 154"/>
                <a:gd name="T11" fmla="*/ 1 h 56"/>
                <a:gd name="T12" fmla="*/ 78 w 154"/>
                <a:gd name="T13" fmla="*/ 25 h 56"/>
                <a:gd name="T14" fmla="*/ 11 w 154"/>
                <a:gd name="T15" fmla="*/ 53 h 56"/>
                <a:gd name="T16" fmla="*/ 2 w 154"/>
                <a:gd name="T17" fmla="*/ 50 h 56"/>
                <a:gd name="T18" fmla="*/ 5 w 154"/>
                <a:gd name="T19" fmla="*/ 45 h 56"/>
                <a:gd name="T20" fmla="*/ 6 w 154"/>
                <a:gd name="T21" fmla="*/ 44 h 56"/>
                <a:gd name="T22" fmla="*/ 8 w 154"/>
                <a:gd name="T23" fmla="*/ 44 h 56"/>
                <a:gd name="T24" fmla="*/ 10 w 154"/>
                <a:gd name="T25" fmla="*/ 50 h 56"/>
                <a:gd name="T26" fmla="*/ 12 w 154"/>
                <a:gd name="T27" fmla="*/ 43 h 56"/>
                <a:gd name="T28" fmla="*/ 13 w 154"/>
                <a:gd name="T29" fmla="*/ 43 h 56"/>
                <a:gd name="T30" fmla="*/ 77 w 154"/>
                <a:gd name="T31" fmla="*/ 19 h 56"/>
                <a:gd name="T32" fmla="*/ 79 w 154"/>
                <a:gd name="T33" fmla="*/ 27 h 56"/>
                <a:gd name="T34" fmla="*/ 83 w 154"/>
                <a:gd name="T35" fmla="*/ 40 h 56"/>
                <a:gd name="T36" fmla="*/ 83 w 154"/>
                <a:gd name="T37" fmla="*/ 39 h 56"/>
                <a:gd name="T38" fmla="*/ 71 w 154"/>
                <a:gd name="T39" fmla="*/ 44 h 56"/>
                <a:gd name="T40" fmla="*/ 98 w 154"/>
                <a:gd name="T41" fmla="*/ 36 h 56"/>
                <a:gd name="T42" fmla="*/ 98 w 154"/>
                <a:gd name="T43" fmla="*/ 42 h 56"/>
                <a:gd name="T44" fmla="*/ 88 w 154"/>
                <a:gd name="T45" fmla="*/ 39 h 56"/>
                <a:gd name="T46" fmla="*/ 98 w 154"/>
                <a:gd name="T47" fmla="*/ 36 h 56"/>
                <a:gd name="T48" fmla="*/ 60 w 154"/>
                <a:gd name="T49" fmla="*/ 40 h 56"/>
                <a:gd name="T50" fmla="*/ 65 w 154"/>
                <a:gd name="T51" fmla="*/ 47 h 56"/>
                <a:gd name="T52" fmla="*/ 122 w 154"/>
                <a:gd name="T53" fmla="*/ 47 h 56"/>
                <a:gd name="T54" fmla="*/ 113 w 154"/>
                <a:gd name="T55" fmla="*/ 35 h 56"/>
                <a:gd name="T56" fmla="*/ 126 w 154"/>
                <a:gd name="T57" fmla="*/ 45 h 56"/>
                <a:gd name="T58" fmla="*/ 77 w 154"/>
                <a:gd name="T59" fmla="*/ 12 h 56"/>
                <a:gd name="T60" fmla="*/ 92 w 154"/>
                <a:gd name="T61" fmla="*/ 10 h 56"/>
                <a:gd name="T62" fmla="*/ 83 w 154"/>
                <a:gd name="T63" fmla="*/ 13 h 56"/>
                <a:gd name="T64" fmla="*/ 83 w 154"/>
                <a:gd name="T65" fmla="*/ 32 h 56"/>
                <a:gd name="T66" fmla="*/ 75 w 154"/>
                <a:gd name="T67" fmla="*/ 22 h 56"/>
                <a:gd name="T68" fmla="*/ 106 w 154"/>
                <a:gd name="T69" fmla="*/ 32 h 56"/>
                <a:gd name="T70" fmla="*/ 83 w 154"/>
                <a:gd name="T71" fmla="*/ 16 h 56"/>
                <a:gd name="T72" fmla="*/ 91 w 154"/>
                <a:gd name="T73" fmla="*/ 19 h 56"/>
                <a:gd name="T74" fmla="*/ 91 w 154"/>
                <a:gd name="T75" fmla="*/ 24 h 56"/>
                <a:gd name="T76" fmla="*/ 91 w 154"/>
                <a:gd name="T77" fmla="*/ 28 h 56"/>
                <a:gd name="T78" fmla="*/ 99 w 154"/>
                <a:gd name="T79" fmla="*/ 32 h 56"/>
                <a:gd name="T80" fmla="*/ 70 w 154"/>
                <a:gd name="T81" fmla="*/ 47 h 56"/>
                <a:gd name="T82" fmla="*/ 45 w 154"/>
                <a:gd name="T83" fmla="*/ 48 h 56"/>
                <a:gd name="T84" fmla="*/ 59 w 154"/>
                <a:gd name="T85" fmla="*/ 48 h 56"/>
                <a:gd name="T86" fmla="*/ 79 w 154"/>
                <a:gd name="T87" fmla="*/ 47 h 56"/>
                <a:gd name="T88" fmla="*/ 94 w 154"/>
                <a:gd name="T89" fmla="*/ 48 h 56"/>
                <a:gd name="T90" fmla="*/ 111 w 154"/>
                <a:gd name="T91" fmla="*/ 47 h 56"/>
                <a:gd name="T92" fmla="*/ 112 w 154"/>
                <a:gd name="T93" fmla="*/ 43 h 56"/>
                <a:gd name="T94" fmla="*/ 115 w 154"/>
                <a:gd name="T95" fmla="*/ 12 h 56"/>
                <a:gd name="T96" fmla="*/ 115 w 154"/>
                <a:gd name="T97" fmla="*/ 21 h 56"/>
                <a:gd name="T98" fmla="*/ 115 w 154"/>
                <a:gd name="T99" fmla="*/ 30 h 56"/>
                <a:gd name="T100" fmla="*/ 114 w 154"/>
                <a:gd name="T101" fmla="*/ 11 h 56"/>
                <a:gd name="T102" fmla="*/ 115 w 154"/>
                <a:gd name="T103" fmla="*/ 20 h 56"/>
                <a:gd name="T104" fmla="*/ 114 w 154"/>
                <a:gd name="T105" fmla="*/ 29 h 56"/>
                <a:gd name="T106" fmla="*/ 151 w 154"/>
                <a:gd name="T107" fmla="*/ 45 h 56"/>
                <a:gd name="T108" fmla="*/ 47 w 154"/>
                <a:gd name="T109" fmla="*/ 39 h 56"/>
                <a:gd name="T110" fmla="*/ 47 w 154"/>
                <a:gd name="T111" fmla="*/ 45 h 56"/>
                <a:gd name="T112" fmla="*/ 103 w 154"/>
                <a:gd name="T113" fmla="*/ 29 h 56"/>
                <a:gd name="T114" fmla="*/ 100 w 154"/>
                <a:gd name="T115" fmla="*/ 18 h 56"/>
                <a:gd name="T116" fmla="*/ 104 w 154"/>
                <a:gd name="T117" fmla="*/ 29 h 56"/>
                <a:gd name="T118" fmla="*/ 103 w 154"/>
                <a:gd name="T119" fmla="*/ 5 h 56"/>
                <a:gd name="T120" fmla="*/ 71 w 154"/>
                <a:gd name="T121" fmla="*/ 39 h 56"/>
                <a:gd name="T122" fmla="*/ 60 w 154"/>
                <a:gd name="T123" fmla="*/ 45 h 56"/>
                <a:gd name="T124" fmla="*/ 64 w 154"/>
                <a:gd name="T125" fmla="*/ 4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4" h="56">
                  <a:moveTo>
                    <a:pt x="79" y="32"/>
                  </a:moveTo>
                  <a:cubicBezTo>
                    <a:pt x="80" y="32"/>
                    <a:pt x="80" y="32"/>
                    <a:pt x="80" y="32"/>
                  </a:cubicBezTo>
                  <a:cubicBezTo>
                    <a:pt x="80" y="31"/>
                    <a:pt x="80" y="31"/>
                    <a:pt x="80" y="31"/>
                  </a:cubicBezTo>
                  <a:cubicBezTo>
                    <a:pt x="80" y="30"/>
                    <a:pt x="80" y="30"/>
                    <a:pt x="80" y="30"/>
                  </a:cubicBezTo>
                  <a:cubicBezTo>
                    <a:pt x="80" y="30"/>
                    <a:pt x="80" y="30"/>
                    <a:pt x="80" y="30"/>
                  </a:cubicBezTo>
                  <a:cubicBezTo>
                    <a:pt x="81" y="30"/>
                    <a:pt x="81" y="30"/>
                    <a:pt x="81" y="30"/>
                  </a:cubicBezTo>
                  <a:cubicBezTo>
                    <a:pt x="81" y="30"/>
                    <a:pt x="81" y="30"/>
                    <a:pt x="81" y="30"/>
                  </a:cubicBezTo>
                  <a:cubicBezTo>
                    <a:pt x="79" y="30"/>
                    <a:pt x="79" y="30"/>
                    <a:pt x="79" y="30"/>
                  </a:cubicBezTo>
                  <a:lnTo>
                    <a:pt x="79" y="32"/>
                  </a:lnTo>
                  <a:close/>
                  <a:moveTo>
                    <a:pt x="80" y="25"/>
                  </a:moveTo>
                  <a:cubicBezTo>
                    <a:pt x="80" y="25"/>
                    <a:pt x="80" y="25"/>
                    <a:pt x="80" y="25"/>
                  </a:cubicBezTo>
                  <a:cubicBezTo>
                    <a:pt x="80" y="25"/>
                    <a:pt x="80" y="25"/>
                    <a:pt x="80" y="25"/>
                  </a:cubicBezTo>
                  <a:cubicBezTo>
                    <a:pt x="80" y="24"/>
                    <a:pt x="80" y="24"/>
                    <a:pt x="80" y="24"/>
                  </a:cubicBezTo>
                  <a:cubicBezTo>
                    <a:pt x="81" y="24"/>
                    <a:pt x="81" y="24"/>
                    <a:pt x="81" y="24"/>
                  </a:cubicBezTo>
                  <a:cubicBezTo>
                    <a:pt x="81" y="24"/>
                    <a:pt x="81" y="24"/>
                    <a:pt x="81" y="24"/>
                  </a:cubicBezTo>
                  <a:cubicBezTo>
                    <a:pt x="79" y="24"/>
                    <a:pt x="79" y="24"/>
                    <a:pt x="79" y="24"/>
                  </a:cubicBezTo>
                  <a:cubicBezTo>
                    <a:pt x="79" y="27"/>
                    <a:pt x="79" y="27"/>
                    <a:pt x="79" y="27"/>
                  </a:cubicBezTo>
                  <a:cubicBezTo>
                    <a:pt x="80" y="27"/>
                    <a:pt x="80" y="27"/>
                    <a:pt x="80" y="27"/>
                  </a:cubicBezTo>
                  <a:lnTo>
                    <a:pt x="80" y="25"/>
                  </a:lnTo>
                  <a:close/>
                  <a:moveTo>
                    <a:pt x="79" y="35"/>
                  </a:moveTo>
                  <a:cubicBezTo>
                    <a:pt x="79" y="35"/>
                    <a:pt x="79" y="35"/>
                    <a:pt x="79" y="35"/>
                  </a:cubicBezTo>
                  <a:cubicBezTo>
                    <a:pt x="80" y="35"/>
                    <a:pt x="80" y="35"/>
                    <a:pt x="80" y="35"/>
                  </a:cubicBezTo>
                  <a:cubicBezTo>
                    <a:pt x="80" y="33"/>
                    <a:pt x="80" y="33"/>
                    <a:pt x="80" y="33"/>
                  </a:cubicBezTo>
                  <a:cubicBezTo>
                    <a:pt x="80" y="33"/>
                    <a:pt x="80" y="33"/>
                    <a:pt x="80" y="33"/>
                  </a:cubicBezTo>
                  <a:cubicBezTo>
                    <a:pt x="80" y="33"/>
                    <a:pt x="80" y="33"/>
                    <a:pt x="80" y="33"/>
                  </a:cubicBezTo>
                  <a:cubicBezTo>
                    <a:pt x="81" y="32"/>
                    <a:pt x="81" y="32"/>
                    <a:pt x="81" y="32"/>
                  </a:cubicBezTo>
                  <a:cubicBezTo>
                    <a:pt x="81" y="32"/>
                    <a:pt x="81" y="32"/>
                    <a:pt x="81" y="32"/>
                  </a:cubicBezTo>
                  <a:cubicBezTo>
                    <a:pt x="79" y="32"/>
                    <a:pt x="79" y="32"/>
                    <a:pt x="79" y="32"/>
                  </a:cubicBezTo>
                  <a:lnTo>
                    <a:pt x="79" y="35"/>
                  </a:lnTo>
                  <a:close/>
                  <a:moveTo>
                    <a:pt x="79" y="9"/>
                  </a:moveTo>
                  <a:cubicBezTo>
                    <a:pt x="79" y="9"/>
                    <a:pt x="79" y="9"/>
                    <a:pt x="79" y="9"/>
                  </a:cubicBezTo>
                  <a:cubicBezTo>
                    <a:pt x="79" y="9"/>
                    <a:pt x="79" y="9"/>
                    <a:pt x="79" y="9"/>
                  </a:cubicBezTo>
                  <a:cubicBezTo>
                    <a:pt x="77" y="9"/>
                    <a:pt x="77" y="9"/>
                    <a:pt x="77" y="9"/>
                  </a:cubicBezTo>
                  <a:cubicBezTo>
                    <a:pt x="77" y="10"/>
                    <a:pt x="77" y="10"/>
                    <a:pt x="77" y="10"/>
                  </a:cubicBezTo>
                  <a:cubicBezTo>
                    <a:pt x="77" y="10"/>
                    <a:pt x="77" y="10"/>
                    <a:pt x="77" y="10"/>
                  </a:cubicBezTo>
                  <a:cubicBezTo>
                    <a:pt x="77" y="14"/>
                    <a:pt x="77" y="14"/>
                    <a:pt x="77" y="14"/>
                  </a:cubicBezTo>
                  <a:cubicBezTo>
                    <a:pt x="78" y="14"/>
                    <a:pt x="78" y="14"/>
                    <a:pt x="78" y="14"/>
                  </a:cubicBezTo>
                  <a:cubicBezTo>
                    <a:pt x="78" y="12"/>
                    <a:pt x="78" y="12"/>
                    <a:pt x="78" y="12"/>
                  </a:cubicBezTo>
                  <a:cubicBezTo>
                    <a:pt x="79" y="11"/>
                    <a:pt x="79" y="11"/>
                    <a:pt x="79" y="11"/>
                  </a:cubicBezTo>
                  <a:cubicBezTo>
                    <a:pt x="79" y="11"/>
                    <a:pt x="79" y="11"/>
                    <a:pt x="79" y="11"/>
                  </a:cubicBezTo>
                  <a:cubicBezTo>
                    <a:pt x="79" y="9"/>
                    <a:pt x="79" y="9"/>
                    <a:pt x="79" y="9"/>
                  </a:cubicBezTo>
                  <a:close/>
                  <a:moveTo>
                    <a:pt x="78" y="11"/>
                  </a:moveTo>
                  <a:cubicBezTo>
                    <a:pt x="78" y="11"/>
                    <a:pt x="78" y="11"/>
                    <a:pt x="78" y="11"/>
                  </a:cubicBezTo>
                  <a:cubicBezTo>
                    <a:pt x="78" y="10"/>
                    <a:pt x="78" y="10"/>
                    <a:pt x="78" y="10"/>
                  </a:cubicBezTo>
                  <a:cubicBezTo>
                    <a:pt x="79" y="9"/>
                    <a:pt x="79" y="9"/>
                    <a:pt x="79" y="9"/>
                  </a:cubicBezTo>
                  <a:cubicBezTo>
                    <a:pt x="79" y="11"/>
                    <a:pt x="79" y="11"/>
                    <a:pt x="79" y="11"/>
                  </a:cubicBezTo>
                  <a:lnTo>
                    <a:pt x="78" y="11"/>
                  </a:lnTo>
                  <a:close/>
                  <a:moveTo>
                    <a:pt x="140" y="42"/>
                  </a:moveTo>
                  <a:cubicBezTo>
                    <a:pt x="140" y="42"/>
                    <a:pt x="140" y="42"/>
                    <a:pt x="140" y="42"/>
                  </a:cubicBezTo>
                  <a:cubicBezTo>
                    <a:pt x="141" y="42"/>
                    <a:pt x="141" y="42"/>
                    <a:pt x="141" y="42"/>
                  </a:cubicBezTo>
                  <a:cubicBezTo>
                    <a:pt x="140" y="41"/>
                    <a:pt x="140" y="41"/>
                    <a:pt x="140" y="41"/>
                  </a:cubicBezTo>
                  <a:lnTo>
                    <a:pt x="140" y="42"/>
                  </a:lnTo>
                  <a:close/>
                  <a:moveTo>
                    <a:pt x="142" y="42"/>
                  </a:moveTo>
                  <a:cubicBezTo>
                    <a:pt x="142" y="42"/>
                    <a:pt x="142" y="42"/>
                    <a:pt x="142" y="42"/>
                  </a:cubicBezTo>
                  <a:cubicBezTo>
                    <a:pt x="143" y="43"/>
                    <a:pt x="143" y="43"/>
                    <a:pt x="143" y="43"/>
                  </a:cubicBezTo>
                  <a:cubicBezTo>
                    <a:pt x="143" y="42"/>
                    <a:pt x="143" y="42"/>
                    <a:pt x="143" y="42"/>
                  </a:cubicBezTo>
                  <a:lnTo>
                    <a:pt x="142" y="42"/>
                  </a:lnTo>
                  <a:close/>
                  <a:moveTo>
                    <a:pt x="141" y="38"/>
                  </a:moveTo>
                  <a:cubicBezTo>
                    <a:pt x="141" y="38"/>
                    <a:pt x="141" y="38"/>
                    <a:pt x="141" y="38"/>
                  </a:cubicBezTo>
                  <a:cubicBezTo>
                    <a:pt x="141" y="38"/>
                    <a:pt x="141" y="40"/>
                    <a:pt x="141" y="40"/>
                  </a:cubicBezTo>
                  <a:cubicBezTo>
                    <a:pt x="142" y="40"/>
                    <a:pt x="142" y="40"/>
                    <a:pt x="142" y="40"/>
                  </a:cubicBezTo>
                  <a:lnTo>
                    <a:pt x="141" y="38"/>
                  </a:lnTo>
                  <a:close/>
                  <a:moveTo>
                    <a:pt x="79" y="16"/>
                  </a:moveTo>
                  <a:cubicBezTo>
                    <a:pt x="79" y="16"/>
                    <a:pt x="79" y="16"/>
                    <a:pt x="79" y="16"/>
                  </a:cubicBezTo>
                  <a:cubicBezTo>
                    <a:pt x="80" y="16"/>
                    <a:pt x="80" y="16"/>
                    <a:pt x="80" y="16"/>
                  </a:cubicBezTo>
                  <a:cubicBezTo>
                    <a:pt x="80" y="14"/>
                    <a:pt x="80" y="14"/>
                    <a:pt x="80" y="14"/>
                  </a:cubicBezTo>
                  <a:cubicBezTo>
                    <a:pt x="80" y="14"/>
                    <a:pt x="80" y="14"/>
                    <a:pt x="80" y="14"/>
                  </a:cubicBezTo>
                  <a:cubicBezTo>
                    <a:pt x="80" y="14"/>
                    <a:pt x="80" y="14"/>
                    <a:pt x="80" y="14"/>
                  </a:cubicBezTo>
                  <a:cubicBezTo>
                    <a:pt x="81" y="13"/>
                    <a:pt x="81" y="13"/>
                    <a:pt x="81" y="13"/>
                  </a:cubicBezTo>
                  <a:cubicBezTo>
                    <a:pt x="81" y="13"/>
                    <a:pt x="81" y="13"/>
                    <a:pt x="81" y="13"/>
                  </a:cubicBezTo>
                  <a:cubicBezTo>
                    <a:pt x="79" y="14"/>
                    <a:pt x="79" y="14"/>
                    <a:pt x="79" y="14"/>
                  </a:cubicBezTo>
                  <a:lnTo>
                    <a:pt x="79" y="16"/>
                  </a:lnTo>
                  <a:close/>
                  <a:moveTo>
                    <a:pt x="79" y="29"/>
                  </a:moveTo>
                  <a:cubicBezTo>
                    <a:pt x="79" y="29"/>
                    <a:pt x="79" y="29"/>
                    <a:pt x="79" y="29"/>
                  </a:cubicBezTo>
                  <a:cubicBezTo>
                    <a:pt x="80" y="29"/>
                    <a:pt x="80" y="29"/>
                    <a:pt x="80" y="29"/>
                  </a:cubicBezTo>
                  <a:cubicBezTo>
                    <a:pt x="80" y="28"/>
                    <a:pt x="80" y="28"/>
                    <a:pt x="80" y="28"/>
                  </a:cubicBezTo>
                  <a:cubicBezTo>
                    <a:pt x="80" y="27"/>
                    <a:pt x="80" y="27"/>
                    <a:pt x="80" y="27"/>
                  </a:cubicBezTo>
                  <a:cubicBezTo>
                    <a:pt x="80" y="27"/>
                    <a:pt x="80" y="27"/>
                    <a:pt x="80" y="27"/>
                  </a:cubicBezTo>
                  <a:cubicBezTo>
                    <a:pt x="81" y="27"/>
                    <a:pt x="81" y="27"/>
                    <a:pt x="81" y="27"/>
                  </a:cubicBezTo>
                  <a:cubicBezTo>
                    <a:pt x="81" y="27"/>
                    <a:pt x="81" y="27"/>
                    <a:pt x="81" y="27"/>
                  </a:cubicBezTo>
                  <a:cubicBezTo>
                    <a:pt x="79" y="27"/>
                    <a:pt x="79" y="27"/>
                    <a:pt x="79" y="27"/>
                  </a:cubicBezTo>
                  <a:lnTo>
                    <a:pt x="79" y="29"/>
                  </a:lnTo>
                  <a:close/>
                  <a:moveTo>
                    <a:pt x="82" y="8"/>
                  </a:moveTo>
                  <a:cubicBezTo>
                    <a:pt x="82" y="8"/>
                    <a:pt x="82" y="8"/>
                    <a:pt x="82" y="8"/>
                  </a:cubicBezTo>
                  <a:cubicBezTo>
                    <a:pt x="82" y="8"/>
                    <a:pt x="82" y="8"/>
                    <a:pt x="82" y="8"/>
                  </a:cubicBezTo>
                  <a:cubicBezTo>
                    <a:pt x="80" y="9"/>
                    <a:pt x="80" y="9"/>
                    <a:pt x="80" y="9"/>
                  </a:cubicBezTo>
                  <a:cubicBezTo>
                    <a:pt x="80" y="9"/>
                    <a:pt x="80" y="9"/>
                    <a:pt x="80" y="9"/>
                  </a:cubicBezTo>
                  <a:cubicBezTo>
                    <a:pt x="79" y="9"/>
                    <a:pt x="79" y="9"/>
                    <a:pt x="79" y="9"/>
                  </a:cubicBezTo>
                  <a:cubicBezTo>
                    <a:pt x="79" y="11"/>
                    <a:pt x="79" y="11"/>
                    <a:pt x="79" y="11"/>
                  </a:cubicBezTo>
                  <a:cubicBezTo>
                    <a:pt x="79" y="11"/>
                    <a:pt x="79" y="11"/>
                    <a:pt x="79" y="11"/>
                  </a:cubicBezTo>
                  <a:cubicBezTo>
                    <a:pt x="79" y="11"/>
                    <a:pt x="79" y="11"/>
                    <a:pt x="79" y="11"/>
                  </a:cubicBezTo>
                  <a:cubicBezTo>
                    <a:pt x="79" y="13"/>
                    <a:pt x="79" y="13"/>
                    <a:pt x="79" y="13"/>
                  </a:cubicBezTo>
                  <a:cubicBezTo>
                    <a:pt x="80" y="13"/>
                    <a:pt x="80" y="13"/>
                    <a:pt x="80" y="13"/>
                  </a:cubicBezTo>
                  <a:cubicBezTo>
                    <a:pt x="80" y="11"/>
                    <a:pt x="80" y="11"/>
                    <a:pt x="80" y="11"/>
                  </a:cubicBezTo>
                  <a:cubicBezTo>
                    <a:pt x="82" y="11"/>
                    <a:pt x="82" y="11"/>
                    <a:pt x="82" y="11"/>
                  </a:cubicBezTo>
                  <a:cubicBezTo>
                    <a:pt x="82" y="11"/>
                    <a:pt x="82" y="11"/>
                    <a:pt x="82" y="11"/>
                  </a:cubicBezTo>
                  <a:cubicBezTo>
                    <a:pt x="82" y="8"/>
                    <a:pt x="82" y="8"/>
                    <a:pt x="82" y="8"/>
                  </a:cubicBezTo>
                  <a:close/>
                  <a:moveTo>
                    <a:pt x="80" y="11"/>
                  </a:moveTo>
                  <a:cubicBezTo>
                    <a:pt x="80" y="11"/>
                    <a:pt x="80" y="11"/>
                    <a:pt x="80" y="11"/>
                  </a:cubicBezTo>
                  <a:cubicBezTo>
                    <a:pt x="80" y="9"/>
                    <a:pt x="80" y="9"/>
                    <a:pt x="80" y="9"/>
                  </a:cubicBezTo>
                  <a:cubicBezTo>
                    <a:pt x="82" y="9"/>
                    <a:pt x="82" y="9"/>
                    <a:pt x="82" y="9"/>
                  </a:cubicBezTo>
                  <a:cubicBezTo>
                    <a:pt x="82" y="11"/>
                    <a:pt x="82" y="11"/>
                    <a:pt x="82" y="11"/>
                  </a:cubicBezTo>
                  <a:lnTo>
                    <a:pt x="80" y="11"/>
                  </a:lnTo>
                  <a:close/>
                  <a:moveTo>
                    <a:pt x="84" y="8"/>
                  </a:moveTo>
                  <a:cubicBezTo>
                    <a:pt x="84" y="8"/>
                    <a:pt x="84" y="8"/>
                    <a:pt x="84" y="8"/>
                  </a:cubicBezTo>
                  <a:cubicBezTo>
                    <a:pt x="84" y="8"/>
                    <a:pt x="84" y="8"/>
                    <a:pt x="84" y="8"/>
                  </a:cubicBezTo>
                  <a:cubicBezTo>
                    <a:pt x="82" y="8"/>
                    <a:pt x="82" y="8"/>
                    <a:pt x="82" y="8"/>
                  </a:cubicBezTo>
                  <a:cubicBezTo>
                    <a:pt x="82" y="8"/>
                    <a:pt x="82" y="8"/>
                    <a:pt x="82" y="8"/>
                  </a:cubicBezTo>
                  <a:cubicBezTo>
                    <a:pt x="82" y="8"/>
                    <a:pt x="82" y="8"/>
                    <a:pt x="82" y="8"/>
                  </a:cubicBezTo>
                  <a:cubicBezTo>
                    <a:pt x="82" y="13"/>
                    <a:pt x="82" y="13"/>
                    <a:pt x="82" y="13"/>
                  </a:cubicBezTo>
                  <a:cubicBezTo>
                    <a:pt x="82" y="13"/>
                    <a:pt x="82" y="13"/>
                    <a:pt x="82" y="13"/>
                  </a:cubicBezTo>
                  <a:cubicBezTo>
                    <a:pt x="82" y="11"/>
                    <a:pt x="82" y="11"/>
                    <a:pt x="82" y="11"/>
                  </a:cubicBezTo>
                  <a:cubicBezTo>
                    <a:pt x="84" y="10"/>
                    <a:pt x="84" y="10"/>
                    <a:pt x="84" y="10"/>
                  </a:cubicBezTo>
                  <a:cubicBezTo>
                    <a:pt x="84" y="10"/>
                    <a:pt x="84" y="10"/>
                    <a:pt x="84" y="10"/>
                  </a:cubicBezTo>
                  <a:cubicBezTo>
                    <a:pt x="84" y="8"/>
                    <a:pt x="84" y="8"/>
                    <a:pt x="84" y="8"/>
                  </a:cubicBezTo>
                  <a:close/>
                  <a:moveTo>
                    <a:pt x="82" y="10"/>
                  </a:moveTo>
                  <a:cubicBezTo>
                    <a:pt x="82" y="10"/>
                    <a:pt x="82" y="10"/>
                    <a:pt x="82" y="10"/>
                  </a:cubicBezTo>
                  <a:cubicBezTo>
                    <a:pt x="82" y="8"/>
                    <a:pt x="82" y="8"/>
                    <a:pt x="82" y="8"/>
                  </a:cubicBezTo>
                  <a:cubicBezTo>
                    <a:pt x="84" y="8"/>
                    <a:pt x="84" y="8"/>
                    <a:pt x="84" y="8"/>
                  </a:cubicBezTo>
                  <a:cubicBezTo>
                    <a:pt x="84" y="10"/>
                    <a:pt x="84" y="10"/>
                    <a:pt x="84" y="10"/>
                  </a:cubicBezTo>
                  <a:lnTo>
                    <a:pt x="82" y="10"/>
                  </a:lnTo>
                  <a:close/>
                  <a:moveTo>
                    <a:pt x="91" y="6"/>
                  </a:moveTo>
                  <a:cubicBezTo>
                    <a:pt x="91" y="6"/>
                    <a:pt x="91" y="6"/>
                    <a:pt x="91" y="6"/>
                  </a:cubicBezTo>
                  <a:cubicBezTo>
                    <a:pt x="91" y="6"/>
                    <a:pt x="91" y="6"/>
                    <a:pt x="91" y="6"/>
                  </a:cubicBezTo>
                  <a:cubicBezTo>
                    <a:pt x="90" y="6"/>
                    <a:pt x="90" y="6"/>
                    <a:pt x="90" y="6"/>
                  </a:cubicBezTo>
                  <a:cubicBezTo>
                    <a:pt x="90" y="6"/>
                    <a:pt x="90" y="6"/>
                    <a:pt x="90" y="6"/>
                  </a:cubicBezTo>
                  <a:cubicBezTo>
                    <a:pt x="90" y="6"/>
                    <a:pt x="90" y="6"/>
                    <a:pt x="90" y="6"/>
                  </a:cubicBezTo>
                  <a:cubicBezTo>
                    <a:pt x="90" y="6"/>
                    <a:pt x="90" y="6"/>
                    <a:pt x="90" y="6"/>
                  </a:cubicBezTo>
                  <a:cubicBezTo>
                    <a:pt x="90" y="6"/>
                    <a:pt x="90" y="6"/>
                    <a:pt x="90" y="6"/>
                  </a:cubicBezTo>
                  <a:cubicBezTo>
                    <a:pt x="89" y="6"/>
                    <a:pt x="89" y="6"/>
                    <a:pt x="89" y="6"/>
                  </a:cubicBezTo>
                  <a:cubicBezTo>
                    <a:pt x="89" y="11"/>
                    <a:pt x="89" y="11"/>
                    <a:pt x="89" y="11"/>
                  </a:cubicBezTo>
                  <a:cubicBezTo>
                    <a:pt x="89" y="10"/>
                    <a:pt x="89" y="10"/>
                    <a:pt x="89" y="10"/>
                  </a:cubicBezTo>
                  <a:cubicBezTo>
                    <a:pt x="89" y="9"/>
                    <a:pt x="89" y="9"/>
                    <a:pt x="89" y="9"/>
                  </a:cubicBezTo>
                  <a:cubicBezTo>
                    <a:pt x="92" y="8"/>
                    <a:pt x="92" y="8"/>
                    <a:pt x="92" y="8"/>
                  </a:cubicBezTo>
                  <a:cubicBezTo>
                    <a:pt x="92" y="6"/>
                    <a:pt x="92" y="6"/>
                    <a:pt x="92" y="6"/>
                  </a:cubicBezTo>
                  <a:lnTo>
                    <a:pt x="91" y="6"/>
                  </a:lnTo>
                  <a:close/>
                  <a:moveTo>
                    <a:pt x="90" y="8"/>
                  </a:moveTo>
                  <a:cubicBezTo>
                    <a:pt x="90" y="8"/>
                    <a:pt x="90" y="8"/>
                    <a:pt x="90" y="8"/>
                  </a:cubicBezTo>
                  <a:cubicBezTo>
                    <a:pt x="90" y="6"/>
                    <a:pt x="90" y="6"/>
                    <a:pt x="90" y="6"/>
                  </a:cubicBezTo>
                  <a:cubicBezTo>
                    <a:pt x="91" y="6"/>
                    <a:pt x="91" y="6"/>
                    <a:pt x="91" y="6"/>
                  </a:cubicBezTo>
                  <a:cubicBezTo>
                    <a:pt x="91" y="8"/>
                    <a:pt x="91" y="8"/>
                    <a:pt x="91" y="8"/>
                  </a:cubicBezTo>
                  <a:lnTo>
                    <a:pt x="90" y="8"/>
                  </a:lnTo>
                  <a:close/>
                  <a:moveTo>
                    <a:pt x="100" y="33"/>
                  </a:moveTo>
                  <a:cubicBezTo>
                    <a:pt x="100" y="33"/>
                    <a:pt x="100" y="33"/>
                    <a:pt x="100" y="33"/>
                  </a:cubicBezTo>
                  <a:cubicBezTo>
                    <a:pt x="101" y="32"/>
                    <a:pt x="101" y="32"/>
                    <a:pt x="101" y="32"/>
                  </a:cubicBezTo>
                  <a:cubicBezTo>
                    <a:pt x="101" y="31"/>
                    <a:pt x="101" y="31"/>
                    <a:pt x="101" y="31"/>
                  </a:cubicBezTo>
                  <a:cubicBezTo>
                    <a:pt x="101" y="30"/>
                    <a:pt x="101" y="30"/>
                    <a:pt x="101" y="30"/>
                  </a:cubicBezTo>
                  <a:cubicBezTo>
                    <a:pt x="101" y="30"/>
                    <a:pt x="101" y="30"/>
                    <a:pt x="101" y="30"/>
                  </a:cubicBezTo>
                  <a:cubicBezTo>
                    <a:pt x="103" y="30"/>
                    <a:pt x="103" y="30"/>
                    <a:pt x="103" y="30"/>
                  </a:cubicBezTo>
                  <a:cubicBezTo>
                    <a:pt x="103" y="29"/>
                    <a:pt x="103" y="29"/>
                    <a:pt x="103" y="29"/>
                  </a:cubicBezTo>
                  <a:cubicBezTo>
                    <a:pt x="100" y="30"/>
                    <a:pt x="100" y="30"/>
                    <a:pt x="100" y="30"/>
                  </a:cubicBezTo>
                  <a:lnTo>
                    <a:pt x="100" y="33"/>
                  </a:lnTo>
                  <a:close/>
                  <a:moveTo>
                    <a:pt x="136" y="36"/>
                  </a:moveTo>
                  <a:cubicBezTo>
                    <a:pt x="136" y="36"/>
                    <a:pt x="136" y="36"/>
                    <a:pt x="136" y="36"/>
                  </a:cubicBezTo>
                  <a:cubicBezTo>
                    <a:pt x="134" y="36"/>
                    <a:pt x="134" y="36"/>
                    <a:pt x="134" y="36"/>
                  </a:cubicBezTo>
                  <a:cubicBezTo>
                    <a:pt x="136" y="37"/>
                    <a:pt x="136" y="37"/>
                    <a:pt x="136" y="37"/>
                  </a:cubicBezTo>
                  <a:lnTo>
                    <a:pt x="136" y="36"/>
                  </a:lnTo>
                  <a:close/>
                  <a:moveTo>
                    <a:pt x="136" y="42"/>
                  </a:moveTo>
                  <a:cubicBezTo>
                    <a:pt x="136" y="42"/>
                    <a:pt x="136" y="42"/>
                    <a:pt x="136" y="42"/>
                  </a:cubicBezTo>
                  <a:cubicBezTo>
                    <a:pt x="138" y="42"/>
                    <a:pt x="138" y="42"/>
                    <a:pt x="138" y="42"/>
                  </a:cubicBezTo>
                  <a:cubicBezTo>
                    <a:pt x="136" y="41"/>
                    <a:pt x="136" y="41"/>
                    <a:pt x="136" y="41"/>
                  </a:cubicBezTo>
                  <a:lnTo>
                    <a:pt x="136" y="42"/>
                  </a:lnTo>
                  <a:close/>
                  <a:moveTo>
                    <a:pt x="135" y="39"/>
                  </a:moveTo>
                  <a:cubicBezTo>
                    <a:pt x="135" y="39"/>
                    <a:pt x="135" y="39"/>
                    <a:pt x="135" y="39"/>
                  </a:cubicBezTo>
                  <a:cubicBezTo>
                    <a:pt x="135" y="39"/>
                    <a:pt x="135" y="39"/>
                    <a:pt x="135" y="39"/>
                  </a:cubicBezTo>
                  <a:cubicBezTo>
                    <a:pt x="134" y="39"/>
                    <a:pt x="134" y="39"/>
                    <a:pt x="134" y="39"/>
                  </a:cubicBezTo>
                  <a:lnTo>
                    <a:pt x="135" y="39"/>
                  </a:lnTo>
                  <a:close/>
                  <a:moveTo>
                    <a:pt x="79" y="21"/>
                  </a:moveTo>
                  <a:cubicBezTo>
                    <a:pt x="79" y="21"/>
                    <a:pt x="79" y="21"/>
                    <a:pt x="79" y="21"/>
                  </a:cubicBezTo>
                  <a:cubicBezTo>
                    <a:pt x="80" y="21"/>
                    <a:pt x="80" y="21"/>
                    <a:pt x="80" y="21"/>
                  </a:cubicBezTo>
                  <a:cubicBezTo>
                    <a:pt x="80" y="20"/>
                    <a:pt x="80" y="20"/>
                    <a:pt x="80" y="20"/>
                  </a:cubicBezTo>
                  <a:cubicBezTo>
                    <a:pt x="80" y="19"/>
                    <a:pt x="80" y="19"/>
                    <a:pt x="80" y="19"/>
                  </a:cubicBezTo>
                  <a:cubicBezTo>
                    <a:pt x="80" y="19"/>
                    <a:pt x="80" y="19"/>
                    <a:pt x="80" y="19"/>
                  </a:cubicBezTo>
                  <a:cubicBezTo>
                    <a:pt x="81" y="19"/>
                    <a:pt x="81" y="19"/>
                    <a:pt x="81" y="19"/>
                  </a:cubicBezTo>
                  <a:cubicBezTo>
                    <a:pt x="81" y="19"/>
                    <a:pt x="81" y="19"/>
                    <a:pt x="81" y="19"/>
                  </a:cubicBezTo>
                  <a:cubicBezTo>
                    <a:pt x="79" y="19"/>
                    <a:pt x="79" y="19"/>
                    <a:pt x="79" y="19"/>
                  </a:cubicBezTo>
                  <a:lnTo>
                    <a:pt x="79" y="21"/>
                  </a:lnTo>
                  <a:close/>
                  <a:moveTo>
                    <a:pt x="79" y="24"/>
                  </a:moveTo>
                  <a:cubicBezTo>
                    <a:pt x="79" y="24"/>
                    <a:pt x="79" y="24"/>
                    <a:pt x="79" y="24"/>
                  </a:cubicBezTo>
                  <a:cubicBezTo>
                    <a:pt x="80" y="24"/>
                    <a:pt x="80" y="24"/>
                    <a:pt x="80" y="24"/>
                  </a:cubicBezTo>
                  <a:cubicBezTo>
                    <a:pt x="80" y="23"/>
                    <a:pt x="80" y="23"/>
                    <a:pt x="80" y="23"/>
                  </a:cubicBezTo>
                  <a:cubicBezTo>
                    <a:pt x="80" y="22"/>
                    <a:pt x="80" y="22"/>
                    <a:pt x="80" y="22"/>
                  </a:cubicBezTo>
                  <a:cubicBezTo>
                    <a:pt x="80" y="22"/>
                    <a:pt x="80" y="22"/>
                    <a:pt x="80" y="22"/>
                  </a:cubicBezTo>
                  <a:cubicBezTo>
                    <a:pt x="81" y="22"/>
                    <a:pt x="81" y="22"/>
                    <a:pt x="81" y="22"/>
                  </a:cubicBezTo>
                  <a:cubicBezTo>
                    <a:pt x="81" y="21"/>
                    <a:pt x="81" y="21"/>
                    <a:pt x="81" y="21"/>
                  </a:cubicBezTo>
                  <a:cubicBezTo>
                    <a:pt x="79" y="22"/>
                    <a:pt x="79" y="22"/>
                    <a:pt x="79" y="22"/>
                  </a:cubicBezTo>
                  <a:lnTo>
                    <a:pt x="79" y="24"/>
                  </a:lnTo>
                  <a:close/>
                  <a:moveTo>
                    <a:pt x="139" y="41"/>
                  </a:moveTo>
                  <a:cubicBezTo>
                    <a:pt x="139" y="41"/>
                    <a:pt x="139" y="41"/>
                    <a:pt x="139" y="41"/>
                  </a:cubicBezTo>
                  <a:cubicBezTo>
                    <a:pt x="139" y="40"/>
                    <a:pt x="139" y="40"/>
                    <a:pt x="139" y="40"/>
                  </a:cubicBezTo>
                  <a:cubicBezTo>
                    <a:pt x="137" y="40"/>
                    <a:pt x="137" y="40"/>
                    <a:pt x="137" y="40"/>
                  </a:cubicBezTo>
                  <a:lnTo>
                    <a:pt x="139" y="41"/>
                  </a:lnTo>
                  <a:close/>
                  <a:moveTo>
                    <a:pt x="79" y="19"/>
                  </a:moveTo>
                  <a:cubicBezTo>
                    <a:pt x="79" y="19"/>
                    <a:pt x="79" y="19"/>
                    <a:pt x="79" y="19"/>
                  </a:cubicBezTo>
                  <a:cubicBezTo>
                    <a:pt x="80" y="19"/>
                    <a:pt x="80" y="19"/>
                    <a:pt x="80" y="19"/>
                  </a:cubicBezTo>
                  <a:cubicBezTo>
                    <a:pt x="80" y="17"/>
                    <a:pt x="80" y="17"/>
                    <a:pt x="80" y="17"/>
                  </a:cubicBezTo>
                  <a:cubicBezTo>
                    <a:pt x="80" y="16"/>
                    <a:pt x="80" y="16"/>
                    <a:pt x="80" y="16"/>
                  </a:cubicBezTo>
                  <a:cubicBezTo>
                    <a:pt x="80" y="16"/>
                    <a:pt x="80" y="16"/>
                    <a:pt x="80" y="16"/>
                  </a:cubicBezTo>
                  <a:cubicBezTo>
                    <a:pt x="81" y="16"/>
                    <a:pt x="81" y="16"/>
                    <a:pt x="81" y="16"/>
                  </a:cubicBezTo>
                  <a:cubicBezTo>
                    <a:pt x="81" y="16"/>
                    <a:pt x="81" y="16"/>
                    <a:pt x="81" y="16"/>
                  </a:cubicBezTo>
                  <a:cubicBezTo>
                    <a:pt x="79" y="16"/>
                    <a:pt x="79" y="16"/>
                    <a:pt x="79" y="16"/>
                  </a:cubicBezTo>
                  <a:lnTo>
                    <a:pt x="79" y="19"/>
                  </a:lnTo>
                  <a:close/>
                  <a:moveTo>
                    <a:pt x="144" y="42"/>
                  </a:moveTo>
                  <a:cubicBezTo>
                    <a:pt x="144" y="42"/>
                    <a:pt x="144" y="42"/>
                    <a:pt x="144" y="42"/>
                  </a:cubicBezTo>
                  <a:cubicBezTo>
                    <a:pt x="144" y="41"/>
                    <a:pt x="144" y="41"/>
                    <a:pt x="144" y="41"/>
                  </a:cubicBezTo>
                  <a:cubicBezTo>
                    <a:pt x="143" y="41"/>
                    <a:pt x="143" y="41"/>
                    <a:pt x="143" y="41"/>
                  </a:cubicBezTo>
                  <a:lnTo>
                    <a:pt x="144" y="42"/>
                  </a:lnTo>
                  <a:close/>
                  <a:moveTo>
                    <a:pt x="137" y="38"/>
                  </a:moveTo>
                  <a:cubicBezTo>
                    <a:pt x="137" y="38"/>
                    <a:pt x="137" y="38"/>
                    <a:pt x="137" y="38"/>
                  </a:cubicBezTo>
                  <a:cubicBezTo>
                    <a:pt x="140" y="38"/>
                    <a:pt x="140" y="38"/>
                    <a:pt x="140" y="38"/>
                  </a:cubicBezTo>
                  <a:cubicBezTo>
                    <a:pt x="137" y="36"/>
                    <a:pt x="137" y="36"/>
                    <a:pt x="137" y="36"/>
                  </a:cubicBezTo>
                  <a:lnTo>
                    <a:pt x="137" y="38"/>
                  </a:lnTo>
                  <a:close/>
                  <a:moveTo>
                    <a:pt x="107" y="19"/>
                  </a:moveTo>
                  <a:cubicBezTo>
                    <a:pt x="107" y="19"/>
                    <a:pt x="107" y="19"/>
                    <a:pt x="107" y="19"/>
                  </a:cubicBezTo>
                  <a:cubicBezTo>
                    <a:pt x="107" y="17"/>
                    <a:pt x="107" y="17"/>
                    <a:pt x="107" y="17"/>
                  </a:cubicBezTo>
                  <a:cubicBezTo>
                    <a:pt x="107" y="17"/>
                    <a:pt x="107" y="17"/>
                    <a:pt x="107" y="17"/>
                  </a:cubicBezTo>
                  <a:cubicBezTo>
                    <a:pt x="107" y="17"/>
                    <a:pt x="107" y="17"/>
                    <a:pt x="107" y="17"/>
                  </a:cubicBezTo>
                  <a:cubicBezTo>
                    <a:pt x="109" y="16"/>
                    <a:pt x="109" y="16"/>
                    <a:pt x="109" y="16"/>
                  </a:cubicBezTo>
                  <a:cubicBezTo>
                    <a:pt x="109" y="16"/>
                    <a:pt x="109" y="16"/>
                    <a:pt x="109" y="16"/>
                  </a:cubicBezTo>
                  <a:cubicBezTo>
                    <a:pt x="106" y="17"/>
                    <a:pt x="106" y="17"/>
                    <a:pt x="106" y="17"/>
                  </a:cubicBezTo>
                  <a:cubicBezTo>
                    <a:pt x="106" y="19"/>
                    <a:pt x="106" y="19"/>
                    <a:pt x="106" y="19"/>
                  </a:cubicBezTo>
                  <a:lnTo>
                    <a:pt x="107" y="19"/>
                  </a:lnTo>
                  <a:close/>
                  <a:moveTo>
                    <a:pt x="140" y="36"/>
                  </a:moveTo>
                  <a:cubicBezTo>
                    <a:pt x="140" y="36"/>
                    <a:pt x="140" y="36"/>
                    <a:pt x="140" y="36"/>
                  </a:cubicBezTo>
                  <a:cubicBezTo>
                    <a:pt x="144" y="40"/>
                    <a:pt x="144" y="40"/>
                    <a:pt x="144" y="40"/>
                  </a:cubicBezTo>
                  <a:cubicBezTo>
                    <a:pt x="144" y="35"/>
                    <a:pt x="144" y="35"/>
                    <a:pt x="144" y="35"/>
                  </a:cubicBezTo>
                  <a:lnTo>
                    <a:pt x="140" y="36"/>
                  </a:lnTo>
                  <a:close/>
                  <a:moveTo>
                    <a:pt x="107" y="22"/>
                  </a:moveTo>
                  <a:cubicBezTo>
                    <a:pt x="107" y="22"/>
                    <a:pt x="107" y="22"/>
                    <a:pt x="107" y="22"/>
                  </a:cubicBezTo>
                  <a:cubicBezTo>
                    <a:pt x="107" y="20"/>
                    <a:pt x="107" y="20"/>
                    <a:pt x="107" y="20"/>
                  </a:cubicBezTo>
                  <a:cubicBezTo>
                    <a:pt x="107" y="20"/>
                    <a:pt x="107" y="20"/>
                    <a:pt x="107" y="20"/>
                  </a:cubicBezTo>
                  <a:cubicBezTo>
                    <a:pt x="107" y="20"/>
                    <a:pt x="107" y="20"/>
                    <a:pt x="107" y="20"/>
                  </a:cubicBezTo>
                  <a:cubicBezTo>
                    <a:pt x="109" y="19"/>
                    <a:pt x="109" y="19"/>
                    <a:pt x="109" y="19"/>
                  </a:cubicBezTo>
                  <a:cubicBezTo>
                    <a:pt x="109" y="19"/>
                    <a:pt x="109" y="19"/>
                    <a:pt x="109" y="19"/>
                  </a:cubicBezTo>
                  <a:cubicBezTo>
                    <a:pt x="106" y="20"/>
                    <a:pt x="106" y="20"/>
                    <a:pt x="106" y="20"/>
                  </a:cubicBezTo>
                  <a:cubicBezTo>
                    <a:pt x="106" y="22"/>
                    <a:pt x="106" y="22"/>
                    <a:pt x="106" y="22"/>
                  </a:cubicBezTo>
                  <a:lnTo>
                    <a:pt x="107" y="22"/>
                  </a:lnTo>
                  <a:close/>
                  <a:moveTo>
                    <a:pt x="107" y="32"/>
                  </a:moveTo>
                  <a:cubicBezTo>
                    <a:pt x="107" y="32"/>
                    <a:pt x="107" y="32"/>
                    <a:pt x="107" y="32"/>
                  </a:cubicBezTo>
                  <a:cubicBezTo>
                    <a:pt x="107" y="30"/>
                    <a:pt x="107" y="30"/>
                    <a:pt x="107" y="30"/>
                  </a:cubicBezTo>
                  <a:cubicBezTo>
                    <a:pt x="107" y="29"/>
                    <a:pt x="107" y="29"/>
                    <a:pt x="107" y="29"/>
                  </a:cubicBezTo>
                  <a:cubicBezTo>
                    <a:pt x="107" y="29"/>
                    <a:pt x="107" y="29"/>
                    <a:pt x="107" y="29"/>
                  </a:cubicBezTo>
                  <a:cubicBezTo>
                    <a:pt x="109" y="29"/>
                    <a:pt x="109" y="29"/>
                    <a:pt x="109" y="29"/>
                  </a:cubicBezTo>
                  <a:cubicBezTo>
                    <a:pt x="109" y="29"/>
                    <a:pt x="109" y="29"/>
                    <a:pt x="109" y="29"/>
                  </a:cubicBezTo>
                  <a:cubicBezTo>
                    <a:pt x="106" y="29"/>
                    <a:pt x="106" y="29"/>
                    <a:pt x="106" y="29"/>
                  </a:cubicBezTo>
                  <a:cubicBezTo>
                    <a:pt x="106" y="32"/>
                    <a:pt x="106" y="32"/>
                    <a:pt x="106" y="32"/>
                  </a:cubicBezTo>
                  <a:lnTo>
                    <a:pt x="107" y="32"/>
                  </a:lnTo>
                  <a:close/>
                  <a:moveTo>
                    <a:pt x="107" y="29"/>
                  </a:moveTo>
                  <a:cubicBezTo>
                    <a:pt x="107" y="29"/>
                    <a:pt x="107" y="29"/>
                    <a:pt x="107" y="29"/>
                  </a:cubicBezTo>
                  <a:cubicBezTo>
                    <a:pt x="107" y="27"/>
                    <a:pt x="107" y="27"/>
                    <a:pt x="107" y="27"/>
                  </a:cubicBezTo>
                  <a:cubicBezTo>
                    <a:pt x="107" y="26"/>
                    <a:pt x="107" y="26"/>
                    <a:pt x="107" y="26"/>
                  </a:cubicBezTo>
                  <a:cubicBezTo>
                    <a:pt x="107" y="26"/>
                    <a:pt x="107" y="26"/>
                    <a:pt x="107" y="26"/>
                  </a:cubicBezTo>
                  <a:cubicBezTo>
                    <a:pt x="109" y="26"/>
                    <a:pt x="109" y="26"/>
                    <a:pt x="109" y="26"/>
                  </a:cubicBezTo>
                  <a:cubicBezTo>
                    <a:pt x="109" y="26"/>
                    <a:pt x="109" y="26"/>
                    <a:pt x="109" y="26"/>
                  </a:cubicBezTo>
                  <a:cubicBezTo>
                    <a:pt x="106" y="26"/>
                    <a:pt x="106" y="26"/>
                    <a:pt x="106" y="26"/>
                  </a:cubicBezTo>
                  <a:cubicBezTo>
                    <a:pt x="106" y="29"/>
                    <a:pt x="106" y="29"/>
                    <a:pt x="106" y="29"/>
                  </a:cubicBezTo>
                  <a:lnTo>
                    <a:pt x="107" y="29"/>
                  </a:lnTo>
                  <a:close/>
                  <a:moveTo>
                    <a:pt x="107" y="25"/>
                  </a:moveTo>
                  <a:cubicBezTo>
                    <a:pt x="107" y="25"/>
                    <a:pt x="107" y="25"/>
                    <a:pt x="107" y="25"/>
                  </a:cubicBezTo>
                  <a:cubicBezTo>
                    <a:pt x="107" y="24"/>
                    <a:pt x="107" y="24"/>
                    <a:pt x="107" y="24"/>
                  </a:cubicBezTo>
                  <a:cubicBezTo>
                    <a:pt x="107" y="23"/>
                    <a:pt x="107" y="23"/>
                    <a:pt x="107" y="23"/>
                  </a:cubicBezTo>
                  <a:cubicBezTo>
                    <a:pt x="107" y="23"/>
                    <a:pt x="107" y="23"/>
                    <a:pt x="107" y="23"/>
                  </a:cubicBezTo>
                  <a:cubicBezTo>
                    <a:pt x="109" y="23"/>
                    <a:pt x="109" y="23"/>
                    <a:pt x="109" y="23"/>
                  </a:cubicBezTo>
                  <a:cubicBezTo>
                    <a:pt x="109" y="23"/>
                    <a:pt x="109" y="23"/>
                    <a:pt x="109" y="23"/>
                  </a:cubicBezTo>
                  <a:cubicBezTo>
                    <a:pt x="106" y="23"/>
                    <a:pt x="106" y="23"/>
                    <a:pt x="106" y="23"/>
                  </a:cubicBezTo>
                  <a:cubicBezTo>
                    <a:pt x="106" y="26"/>
                    <a:pt x="106" y="26"/>
                    <a:pt x="106" y="26"/>
                  </a:cubicBezTo>
                  <a:lnTo>
                    <a:pt x="107" y="25"/>
                  </a:lnTo>
                  <a:close/>
                  <a:moveTo>
                    <a:pt x="100" y="29"/>
                  </a:moveTo>
                  <a:cubicBezTo>
                    <a:pt x="100" y="29"/>
                    <a:pt x="100" y="29"/>
                    <a:pt x="100" y="29"/>
                  </a:cubicBezTo>
                  <a:cubicBezTo>
                    <a:pt x="101" y="29"/>
                    <a:pt x="101" y="29"/>
                    <a:pt x="101" y="29"/>
                  </a:cubicBezTo>
                  <a:cubicBezTo>
                    <a:pt x="101" y="28"/>
                    <a:pt x="101" y="28"/>
                    <a:pt x="101" y="28"/>
                  </a:cubicBezTo>
                  <a:cubicBezTo>
                    <a:pt x="101" y="27"/>
                    <a:pt x="101" y="27"/>
                    <a:pt x="101" y="27"/>
                  </a:cubicBezTo>
                  <a:cubicBezTo>
                    <a:pt x="101" y="27"/>
                    <a:pt x="101" y="27"/>
                    <a:pt x="101" y="27"/>
                  </a:cubicBezTo>
                  <a:cubicBezTo>
                    <a:pt x="103" y="27"/>
                    <a:pt x="103" y="27"/>
                    <a:pt x="103" y="27"/>
                  </a:cubicBezTo>
                  <a:cubicBezTo>
                    <a:pt x="103" y="26"/>
                    <a:pt x="103" y="26"/>
                    <a:pt x="103" y="26"/>
                  </a:cubicBezTo>
                  <a:cubicBezTo>
                    <a:pt x="100" y="27"/>
                    <a:pt x="100" y="27"/>
                    <a:pt x="100" y="27"/>
                  </a:cubicBezTo>
                  <a:lnTo>
                    <a:pt x="100" y="29"/>
                  </a:lnTo>
                  <a:close/>
                  <a:moveTo>
                    <a:pt x="107" y="13"/>
                  </a:moveTo>
                  <a:cubicBezTo>
                    <a:pt x="107" y="13"/>
                    <a:pt x="107" y="13"/>
                    <a:pt x="107" y="13"/>
                  </a:cubicBezTo>
                  <a:cubicBezTo>
                    <a:pt x="107" y="11"/>
                    <a:pt x="107" y="11"/>
                    <a:pt x="107" y="11"/>
                  </a:cubicBezTo>
                  <a:cubicBezTo>
                    <a:pt x="107" y="11"/>
                    <a:pt x="107" y="11"/>
                    <a:pt x="107" y="11"/>
                  </a:cubicBezTo>
                  <a:cubicBezTo>
                    <a:pt x="107" y="10"/>
                    <a:pt x="107" y="10"/>
                    <a:pt x="107" y="10"/>
                  </a:cubicBezTo>
                  <a:cubicBezTo>
                    <a:pt x="109" y="10"/>
                    <a:pt x="109" y="10"/>
                    <a:pt x="109" y="10"/>
                  </a:cubicBezTo>
                  <a:cubicBezTo>
                    <a:pt x="109" y="10"/>
                    <a:pt x="109" y="10"/>
                    <a:pt x="109" y="10"/>
                  </a:cubicBezTo>
                  <a:cubicBezTo>
                    <a:pt x="106" y="10"/>
                    <a:pt x="106" y="10"/>
                    <a:pt x="106" y="10"/>
                  </a:cubicBezTo>
                  <a:cubicBezTo>
                    <a:pt x="106" y="13"/>
                    <a:pt x="106" y="13"/>
                    <a:pt x="106" y="13"/>
                  </a:cubicBezTo>
                  <a:lnTo>
                    <a:pt x="107" y="13"/>
                  </a:lnTo>
                  <a:close/>
                  <a:moveTo>
                    <a:pt x="107" y="7"/>
                  </a:moveTo>
                  <a:cubicBezTo>
                    <a:pt x="107" y="7"/>
                    <a:pt x="107" y="7"/>
                    <a:pt x="107" y="7"/>
                  </a:cubicBezTo>
                  <a:cubicBezTo>
                    <a:pt x="107" y="4"/>
                    <a:pt x="107" y="4"/>
                    <a:pt x="107" y="4"/>
                  </a:cubicBezTo>
                  <a:cubicBezTo>
                    <a:pt x="107" y="4"/>
                    <a:pt x="107" y="4"/>
                    <a:pt x="107" y="4"/>
                  </a:cubicBezTo>
                  <a:cubicBezTo>
                    <a:pt x="109" y="4"/>
                    <a:pt x="109" y="4"/>
                    <a:pt x="109" y="4"/>
                  </a:cubicBezTo>
                  <a:cubicBezTo>
                    <a:pt x="109" y="1"/>
                    <a:pt x="109" y="1"/>
                    <a:pt x="109" y="1"/>
                  </a:cubicBezTo>
                  <a:cubicBezTo>
                    <a:pt x="109" y="1"/>
                    <a:pt x="109" y="1"/>
                    <a:pt x="109" y="1"/>
                  </a:cubicBezTo>
                  <a:cubicBezTo>
                    <a:pt x="109" y="1"/>
                    <a:pt x="109" y="1"/>
                    <a:pt x="109" y="1"/>
                  </a:cubicBezTo>
                  <a:cubicBezTo>
                    <a:pt x="106" y="2"/>
                    <a:pt x="106" y="2"/>
                    <a:pt x="106" y="2"/>
                  </a:cubicBezTo>
                  <a:cubicBezTo>
                    <a:pt x="106" y="7"/>
                    <a:pt x="106" y="7"/>
                    <a:pt x="106" y="7"/>
                  </a:cubicBezTo>
                  <a:lnTo>
                    <a:pt x="107" y="7"/>
                  </a:lnTo>
                  <a:close/>
                  <a:moveTo>
                    <a:pt x="107" y="2"/>
                  </a:moveTo>
                  <a:cubicBezTo>
                    <a:pt x="107" y="2"/>
                    <a:pt x="107" y="2"/>
                    <a:pt x="107" y="2"/>
                  </a:cubicBezTo>
                  <a:cubicBezTo>
                    <a:pt x="109" y="1"/>
                    <a:pt x="109" y="1"/>
                    <a:pt x="109" y="1"/>
                  </a:cubicBezTo>
                  <a:cubicBezTo>
                    <a:pt x="109" y="4"/>
                    <a:pt x="109" y="4"/>
                    <a:pt x="109" y="4"/>
                  </a:cubicBezTo>
                  <a:cubicBezTo>
                    <a:pt x="107" y="4"/>
                    <a:pt x="107" y="4"/>
                    <a:pt x="107" y="4"/>
                  </a:cubicBezTo>
                  <a:lnTo>
                    <a:pt x="107" y="2"/>
                  </a:lnTo>
                  <a:close/>
                  <a:moveTo>
                    <a:pt x="75" y="10"/>
                  </a:moveTo>
                  <a:cubicBezTo>
                    <a:pt x="75" y="10"/>
                    <a:pt x="75" y="10"/>
                    <a:pt x="75" y="10"/>
                  </a:cubicBezTo>
                  <a:cubicBezTo>
                    <a:pt x="75" y="12"/>
                    <a:pt x="75" y="12"/>
                    <a:pt x="75" y="12"/>
                  </a:cubicBezTo>
                  <a:cubicBezTo>
                    <a:pt x="77" y="12"/>
                    <a:pt x="77" y="12"/>
                    <a:pt x="77" y="12"/>
                  </a:cubicBezTo>
                  <a:cubicBezTo>
                    <a:pt x="77" y="10"/>
                    <a:pt x="77" y="10"/>
                    <a:pt x="77" y="10"/>
                  </a:cubicBezTo>
                  <a:cubicBezTo>
                    <a:pt x="77" y="10"/>
                    <a:pt x="77" y="10"/>
                    <a:pt x="77" y="10"/>
                  </a:cubicBezTo>
                  <a:lnTo>
                    <a:pt x="75" y="10"/>
                  </a:lnTo>
                  <a:close/>
                  <a:moveTo>
                    <a:pt x="107" y="10"/>
                  </a:moveTo>
                  <a:cubicBezTo>
                    <a:pt x="107" y="10"/>
                    <a:pt x="107" y="10"/>
                    <a:pt x="107" y="10"/>
                  </a:cubicBezTo>
                  <a:cubicBezTo>
                    <a:pt x="107" y="8"/>
                    <a:pt x="107" y="8"/>
                    <a:pt x="107" y="8"/>
                  </a:cubicBezTo>
                  <a:cubicBezTo>
                    <a:pt x="107" y="7"/>
                    <a:pt x="107" y="7"/>
                    <a:pt x="107" y="7"/>
                  </a:cubicBezTo>
                  <a:cubicBezTo>
                    <a:pt x="107" y="7"/>
                    <a:pt x="107" y="7"/>
                    <a:pt x="107" y="7"/>
                  </a:cubicBezTo>
                  <a:cubicBezTo>
                    <a:pt x="109" y="7"/>
                    <a:pt x="109" y="7"/>
                    <a:pt x="109" y="7"/>
                  </a:cubicBezTo>
                  <a:cubicBezTo>
                    <a:pt x="109" y="7"/>
                    <a:pt x="109" y="7"/>
                    <a:pt x="109" y="7"/>
                  </a:cubicBezTo>
                  <a:cubicBezTo>
                    <a:pt x="106" y="7"/>
                    <a:pt x="106" y="7"/>
                    <a:pt x="106" y="7"/>
                  </a:cubicBezTo>
                  <a:cubicBezTo>
                    <a:pt x="106" y="10"/>
                    <a:pt x="106" y="10"/>
                    <a:pt x="106" y="10"/>
                  </a:cubicBezTo>
                  <a:lnTo>
                    <a:pt x="107" y="10"/>
                  </a:lnTo>
                  <a:close/>
                  <a:moveTo>
                    <a:pt x="107" y="16"/>
                  </a:moveTo>
                  <a:cubicBezTo>
                    <a:pt x="107" y="16"/>
                    <a:pt x="107" y="16"/>
                    <a:pt x="107" y="16"/>
                  </a:cubicBezTo>
                  <a:cubicBezTo>
                    <a:pt x="107" y="14"/>
                    <a:pt x="107" y="14"/>
                    <a:pt x="107" y="14"/>
                  </a:cubicBezTo>
                  <a:cubicBezTo>
                    <a:pt x="107" y="14"/>
                    <a:pt x="107" y="14"/>
                    <a:pt x="107" y="14"/>
                  </a:cubicBezTo>
                  <a:cubicBezTo>
                    <a:pt x="107" y="13"/>
                    <a:pt x="107" y="13"/>
                    <a:pt x="107" y="13"/>
                  </a:cubicBezTo>
                  <a:cubicBezTo>
                    <a:pt x="109" y="13"/>
                    <a:pt x="109" y="13"/>
                    <a:pt x="109" y="13"/>
                  </a:cubicBezTo>
                  <a:cubicBezTo>
                    <a:pt x="109" y="13"/>
                    <a:pt x="109" y="13"/>
                    <a:pt x="109" y="13"/>
                  </a:cubicBezTo>
                  <a:cubicBezTo>
                    <a:pt x="106" y="13"/>
                    <a:pt x="106" y="13"/>
                    <a:pt x="106" y="13"/>
                  </a:cubicBezTo>
                  <a:cubicBezTo>
                    <a:pt x="106" y="16"/>
                    <a:pt x="106" y="16"/>
                    <a:pt x="106" y="16"/>
                  </a:cubicBezTo>
                  <a:lnTo>
                    <a:pt x="107" y="16"/>
                  </a:lnTo>
                  <a:close/>
                  <a:moveTo>
                    <a:pt x="77" y="17"/>
                  </a:moveTo>
                  <a:cubicBezTo>
                    <a:pt x="77" y="17"/>
                    <a:pt x="77" y="17"/>
                    <a:pt x="77" y="17"/>
                  </a:cubicBezTo>
                  <a:cubicBezTo>
                    <a:pt x="78" y="16"/>
                    <a:pt x="78" y="16"/>
                    <a:pt x="78" y="16"/>
                  </a:cubicBezTo>
                  <a:cubicBezTo>
                    <a:pt x="78" y="15"/>
                    <a:pt x="78" y="15"/>
                    <a:pt x="78" y="15"/>
                  </a:cubicBezTo>
                  <a:cubicBezTo>
                    <a:pt x="78" y="14"/>
                    <a:pt x="78" y="14"/>
                    <a:pt x="78" y="14"/>
                  </a:cubicBezTo>
                  <a:cubicBezTo>
                    <a:pt x="78" y="14"/>
                    <a:pt x="78" y="14"/>
                    <a:pt x="78" y="14"/>
                  </a:cubicBezTo>
                  <a:cubicBezTo>
                    <a:pt x="79" y="14"/>
                    <a:pt x="79" y="14"/>
                    <a:pt x="79" y="14"/>
                  </a:cubicBezTo>
                  <a:cubicBezTo>
                    <a:pt x="79" y="14"/>
                    <a:pt x="79" y="14"/>
                    <a:pt x="79" y="14"/>
                  </a:cubicBezTo>
                  <a:cubicBezTo>
                    <a:pt x="77" y="14"/>
                    <a:pt x="77" y="14"/>
                    <a:pt x="77" y="14"/>
                  </a:cubicBezTo>
                  <a:lnTo>
                    <a:pt x="77" y="17"/>
                  </a:lnTo>
                  <a:close/>
                  <a:moveTo>
                    <a:pt x="78" y="25"/>
                  </a:moveTo>
                  <a:cubicBezTo>
                    <a:pt x="78" y="25"/>
                    <a:pt x="78" y="25"/>
                    <a:pt x="78" y="25"/>
                  </a:cubicBezTo>
                  <a:cubicBezTo>
                    <a:pt x="78" y="25"/>
                    <a:pt x="78" y="25"/>
                    <a:pt x="78" y="25"/>
                  </a:cubicBezTo>
                  <a:cubicBezTo>
                    <a:pt x="78" y="25"/>
                    <a:pt x="78" y="25"/>
                    <a:pt x="78" y="25"/>
                  </a:cubicBezTo>
                  <a:cubicBezTo>
                    <a:pt x="79" y="25"/>
                    <a:pt x="79" y="25"/>
                    <a:pt x="79" y="25"/>
                  </a:cubicBezTo>
                  <a:cubicBezTo>
                    <a:pt x="79" y="24"/>
                    <a:pt x="79" y="24"/>
                    <a:pt x="79" y="24"/>
                  </a:cubicBezTo>
                  <a:cubicBezTo>
                    <a:pt x="77" y="25"/>
                    <a:pt x="77" y="25"/>
                    <a:pt x="77" y="25"/>
                  </a:cubicBezTo>
                  <a:cubicBezTo>
                    <a:pt x="77" y="27"/>
                    <a:pt x="77" y="27"/>
                    <a:pt x="77" y="27"/>
                  </a:cubicBezTo>
                  <a:cubicBezTo>
                    <a:pt x="77" y="27"/>
                    <a:pt x="77" y="27"/>
                    <a:pt x="77" y="27"/>
                  </a:cubicBezTo>
                  <a:lnTo>
                    <a:pt x="78" y="25"/>
                  </a:lnTo>
                  <a:close/>
                  <a:moveTo>
                    <a:pt x="78" y="11"/>
                  </a:moveTo>
                  <a:cubicBezTo>
                    <a:pt x="78" y="11"/>
                    <a:pt x="78" y="11"/>
                    <a:pt x="78" y="11"/>
                  </a:cubicBezTo>
                  <a:cubicBezTo>
                    <a:pt x="79" y="11"/>
                    <a:pt x="79" y="11"/>
                    <a:pt x="79" y="11"/>
                  </a:cubicBezTo>
                  <a:cubicBezTo>
                    <a:pt x="79" y="11"/>
                    <a:pt x="79" y="11"/>
                    <a:pt x="79" y="11"/>
                  </a:cubicBezTo>
                  <a:cubicBezTo>
                    <a:pt x="78" y="10"/>
                    <a:pt x="78" y="10"/>
                    <a:pt x="78" y="10"/>
                  </a:cubicBezTo>
                  <a:lnTo>
                    <a:pt x="78" y="11"/>
                  </a:lnTo>
                  <a:close/>
                  <a:moveTo>
                    <a:pt x="28" y="40"/>
                  </a:moveTo>
                  <a:cubicBezTo>
                    <a:pt x="28" y="40"/>
                    <a:pt x="28" y="40"/>
                    <a:pt x="28" y="40"/>
                  </a:cubicBezTo>
                  <a:cubicBezTo>
                    <a:pt x="20" y="39"/>
                    <a:pt x="20" y="39"/>
                    <a:pt x="20" y="39"/>
                  </a:cubicBezTo>
                  <a:cubicBezTo>
                    <a:pt x="20" y="38"/>
                    <a:pt x="20" y="38"/>
                    <a:pt x="20" y="38"/>
                  </a:cubicBezTo>
                  <a:cubicBezTo>
                    <a:pt x="15" y="38"/>
                    <a:pt x="15" y="38"/>
                    <a:pt x="15" y="38"/>
                  </a:cubicBezTo>
                  <a:cubicBezTo>
                    <a:pt x="0" y="40"/>
                    <a:pt x="0" y="40"/>
                    <a:pt x="0" y="40"/>
                  </a:cubicBezTo>
                  <a:cubicBezTo>
                    <a:pt x="0" y="53"/>
                    <a:pt x="0" y="53"/>
                    <a:pt x="0" y="53"/>
                  </a:cubicBezTo>
                  <a:cubicBezTo>
                    <a:pt x="2" y="53"/>
                    <a:pt x="2" y="53"/>
                    <a:pt x="2" y="53"/>
                  </a:cubicBezTo>
                  <a:cubicBezTo>
                    <a:pt x="2" y="53"/>
                    <a:pt x="2" y="53"/>
                    <a:pt x="2" y="53"/>
                  </a:cubicBezTo>
                  <a:cubicBezTo>
                    <a:pt x="5" y="53"/>
                    <a:pt x="5" y="53"/>
                    <a:pt x="5" y="53"/>
                  </a:cubicBezTo>
                  <a:cubicBezTo>
                    <a:pt x="5" y="53"/>
                    <a:pt x="5" y="53"/>
                    <a:pt x="5" y="53"/>
                  </a:cubicBezTo>
                  <a:cubicBezTo>
                    <a:pt x="5" y="53"/>
                    <a:pt x="5" y="53"/>
                    <a:pt x="5" y="53"/>
                  </a:cubicBezTo>
                  <a:cubicBezTo>
                    <a:pt x="5" y="50"/>
                    <a:pt x="5" y="50"/>
                    <a:pt x="5" y="50"/>
                  </a:cubicBezTo>
                  <a:cubicBezTo>
                    <a:pt x="6" y="50"/>
                    <a:pt x="6" y="50"/>
                    <a:pt x="6" y="50"/>
                  </a:cubicBezTo>
                  <a:cubicBezTo>
                    <a:pt x="6" y="53"/>
                    <a:pt x="6" y="53"/>
                    <a:pt x="6" y="53"/>
                  </a:cubicBezTo>
                  <a:cubicBezTo>
                    <a:pt x="6" y="53"/>
                    <a:pt x="6" y="53"/>
                    <a:pt x="6" y="53"/>
                  </a:cubicBezTo>
                  <a:cubicBezTo>
                    <a:pt x="6" y="50"/>
                    <a:pt x="6" y="50"/>
                    <a:pt x="6" y="50"/>
                  </a:cubicBezTo>
                  <a:cubicBezTo>
                    <a:pt x="7" y="50"/>
                    <a:pt x="7" y="50"/>
                    <a:pt x="7" y="50"/>
                  </a:cubicBezTo>
                  <a:cubicBezTo>
                    <a:pt x="7" y="53"/>
                    <a:pt x="7" y="53"/>
                    <a:pt x="7" y="53"/>
                  </a:cubicBezTo>
                  <a:cubicBezTo>
                    <a:pt x="7" y="53"/>
                    <a:pt x="7" y="53"/>
                    <a:pt x="7" y="53"/>
                  </a:cubicBezTo>
                  <a:cubicBezTo>
                    <a:pt x="7" y="50"/>
                    <a:pt x="7" y="50"/>
                    <a:pt x="7" y="50"/>
                  </a:cubicBezTo>
                  <a:cubicBezTo>
                    <a:pt x="8" y="50"/>
                    <a:pt x="8" y="50"/>
                    <a:pt x="8" y="50"/>
                  </a:cubicBezTo>
                  <a:cubicBezTo>
                    <a:pt x="8" y="53"/>
                    <a:pt x="8" y="53"/>
                    <a:pt x="8" y="53"/>
                  </a:cubicBezTo>
                  <a:cubicBezTo>
                    <a:pt x="8" y="53"/>
                    <a:pt x="8" y="53"/>
                    <a:pt x="8" y="53"/>
                  </a:cubicBezTo>
                  <a:cubicBezTo>
                    <a:pt x="8" y="50"/>
                    <a:pt x="8" y="50"/>
                    <a:pt x="8" y="50"/>
                  </a:cubicBezTo>
                  <a:cubicBezTo>
                    <a:pt x="9" y="50"/>
                    <a:pt x="9" y="50"/>
                    <a:pt x="9" y="50"/>
                  </a:cubicBezTo>
                  <a:cubicBezTo>
                    <a:pt x="9" y="53"/>
                    <a:pt x="9" y="53"/>
                    <a:pt x="9" y="53"/>
                  </a:cubicBezTo>
                  <a:cubicBezTo>
                    <a:pt x="9" y="53"/>
                    <a:pt x="9" y="53"/>
                    <a:pt x="9" y="53"/>
                  </a:cubicBezTo>
                  <a:cubicBezTo>
                    <a:pt x="9" y="50"/>
                    <a:pt x="9" y="50"/>
                    <a:pt x="9" y="50"/>
                  </a:cubicBezTo>
                  <a:cubicBezTo>
                    <a:pt x="10" y="50"/>
                    <a:pt x="10" y="50"/>
                    <a:pt x="10" y="50"/>
                  </a:cubicBezTo>
                  <a:cubicBezTo>
                    <a:pt x="10" y="53"/>
                    <a:pt x="10" y="53"/>
                    <a:pt x="10" y="53"/>
                  </a:cubicBezTo>
                  <a:cubicBezTo>
                    <a:pt x="10" y="53"/>
                    <a:pt x="10" y="53"/>
                    <a:pt x="10" y="53"/>
                  </a:cubicBezTo>
                  <a:cubicBezTo>
                    <a:pt x="10" y="50"/>
                    <a:pt x="10" y="50"/>
                    <a:pt x="10" y="50"/>
                  </a:cubicBezTo>
                  <a:cubicBezTo>
                    <a:pt x="11" y="50"/>
                    <a:pt x="11" y="50"/>
                    <a:pt x="11" y="50"/>
                  </a:cubicBezTo>
                  <a:cubicBezTo>
                    <a:pt x="11" y="53"/>
                    <a:pt x="11" y="53"/>
                    <a:pt x="11" y="53"/>
                  </a:cubicBezTo>
                  <a:cubicBezTo>
                    <a:pt x="11" y="53"/>
                    <a:pt x="11" y="53"/>
                    <a:pt x="11" y="53"/>
                  </a:cubicBezTo>
                  <a:cubicBezTo>
                    <a:pt x="11" y="50"/>
                    <a:pt x="11" y="50"/>
                    <a:pt x="11" y="50"/>
                  </a:cubicBezTo>
                  <a:cubicBezTo>
                    <a:pt x="12" y="50"/>
                    <a:pt x="12" y="50"/>
                    <a:pt x="12" y="50"/>
                  </a:cubicBezTo>
                  <a:cubicBezTo>
                    <a:pt x="12" y="53"/>
                    <a:pt x="12" y="53"/>
                    <a:pt x="12" y="53"/>
                  </a:cubicBezTo>
                  <a:cubicBezTo>
                    <a:pt x="12" y="53"/>
                    <a:pt x="12" y="53"/>
                    <a:pt x="12" y="53"/>
                  </a:cubicBezTo>
                  <a:cubicBezTo>
                    <a:pt x="12" y="50"/>
                    <a:pt x="12" y="50"/>
                    <a:pt x="12" y="50"/>
                  </a:cubicBezTo>
                  <a:cubicBezTo>
                    <a:pt x="13" y="50"/>
                    <a:pt x="13" y="50"/>
                    <a:pt x="13" y="50"/>
                  </a:cubicBezTo>
                  <a:cubicBezTo>
                    <a:pt x="13" y="53"/>
                    <a:pt x="13" y="53"/>
                    <a:pt x="13" y="53"/>
                  </a:cubicBezTo>
                  <a:cubicBezTo>
                    <a:pt x="13" y="53"/>
                    <a:pt x="13" y="53"/>
                    <a:pt x="13" y="53"/>
                  </a:cubicBezTo>
                  <a:cubicBezTo>
                    <a:pt x="13" y="50"/>
                    <a:pt x="13" y="50"/>
                    <a:pt x="13" y="50"/>
                  </a:cubicBezTo>
                  <a:cubicBezTo>
                    <a:pt x="13" y="50"/>
                    <a:pt x="13" y="50"/>
                    <a:pt x="13" y="50"/>
                  </a:cubicBezTo>
                  <a:cubicBezTo>
                    <a:pt x="13" y="53"/>
                    <a:pt x="13" y="53"/>
                    <a:pt x="13" y="53"/>
                  </a:cubicBezTo>
                  <a:cubicBezTo>
                    <a:pt x="15" y="53"/>
                    <a:pt x="15" y="53"/>
                    <a:pt x="15" y="53"/>
                  </a:cubicBezTo>
                  <a:cubicBezTo>
                    <a:pt x="28" y="53"/>
                    <a:pt x="28" y="53"/>
                    <a:pt x="28" y="53"/>
                  </a:cubicBezTo>
                  <a:lnTo>
                    <a:pt x="28" y="40"/>
                  </a:lnTo>
                  <a:close/>
                  <a:moveTo>
                    <a:pt x="5" y="53"/>
                  </a:moveTo>
                  <a:cubicBezTo>
                    <a:pt x="5" y="53"/>
                    <a:pt x="5" y="53"/>
                    <a:pt x="5" y="53"/>
                  </a:cubicBezTo>
                  <a:cubicBezTo>
                    <a:pt x="2" y="53"/>
                    <a:pt x="2" y="53"/>
                    <a:pt x="2" y="53"/>
                  </a:cubicBezTo>
                  <a:cubicBezTo>
                    <a:pt x="2" y="53"/>
                    <a:pt x="2" y="53"/>
                    <a:pt x="2" y="53"/>
                  </a:cubicBezTo>
                  <a:cubicBezTo>
                    <a:pt x="5" y="53"/>
                    <a:pt x="5" y="53"/>
                    <a:pt x="5" y="53"/>
                  </a:cubicBezTo>
                  <a:close/>
                  <a:moveTo>
                    <a:pt x="5" y="52"/>
                  </a:moveTo>
                  <a:cubicBezTo>
                    <a:pt x="5" y="52"/>
                    <a:pt x="5" y="52"/>
                    <a:pt x="5" y="52"/>
                  </a:cubicBezTo>
                  <a:cubicBezTo>
                    <a:pt x="2" y="52"/>
                    <a:pt x="2" y="52"/>
                    <a:pt x="2" y="52"/>
                  </a:cubicBezTo>
                  <a:cubicBezTo>
                    <a:pt x="2" y="52"/>
                    <a:pt x="2" y="52"/>
                    <a:pt x="2" y="52"/>
                  </a:cubicBezTo>
                  <a:cubicBezTo>
                    <a:pt x="5" y="52"/>
                    <a:pt x="5" y="52"/>
                    <a:pt x="5" y="52"/>
                  </a:cubicBezTo>
                  <a:close/>
                  <a:moveTo>
                    <a:pt x="5" y="52"/>
                  </a:moveTo>
                  <a:cubicBezTo>
                    <a:pt x="5" y="52"/>
                    <a:pt x="5" y="52"/>
                    <a:pt x="5" y="52"/>
                  </a:cubicBezTo>
                  <a:cubicBezTo>
                    <a:pt x="2" y="52"/>
                    <a:pt x="2" y="52"/>
                    <a:pt x="2" y="52"/>
                  </a:cubicBezTo>
                  <a:cubicBezTo>
                    <a:pt x="2" y="52"/>
                    <a:pt x="2" y="52"/>
                    <a:pt x="2" y="52"/>
                  </a:cubicBezTo>
                  <a:cubicBezTo>
                    <a:pt x="5" y="52"/>
                    <a:pt x="5" y="52"/>
                    <a:pt x="5" y="52"/>
                  </a:cubicBezTo>
                  <a:close/>
                  <a:moveTo>
                    <a:pt x="5" y="51"/>
                  </a:moveTo>
                  <a:cubicBezTo>
                    <a:pt x="5" y="51"/>
                    <a:pt x="5" y="51"/>
                    <a:pt x="5" y="51"/>
                  </a:cubicBezTo>
                  <a:cubicBezTo>
                    <a:pt x="2" y="51"/>
                    <a:pt x="2" y="51"/>
                    <a:pt x="2" y="51"/>
                  </a:cubicBezTo>
                  <a:cubicBezTo>
                    <a:pt x="2" y="51"/>
                    <a:pt x="2" y="51"/>
                    <a:pt x="2" y="51"/>
                  </a:cubicBezTo>
                  <a:cubicBezTo>
                    <a:pt x="5" y="51"/>
                    <a:pt x="5" y="51"/>
                    <a:pt x="5" y="51"/>
                  </a:cubicBezTo>
                  <a:close/>
                  <a:moveTo>
                    <a:pt x="5" y="51"/>
                  </a:moveTo>
                  <a:cubicBezTo>
                    <a:pt x="5" y="51"/>
                    <a:pt x="5" y="51"/>
                    <a:pt x="5" y="51"/>
                  </a:cubicBezTo>
                  <a:cubicBezTo>
                    <a:pt x="2" y="51"/>
                    <a:pt x="2" y="51"/>
                    <a:pt x="2" y="51"/>
                  </a:cubicBezTo>
                  <a:cubicBezTo>
                    <a:pt x="2" y="51"/>
                    <a:pt x="2" y="51"/>
                    <a:pt x="2" y="51"/>
                  </a:cubicBezTo>
                  <a:cubicBezTo>
                    <a:pt x="5" y="51"/>
                    <a:pt x="5" y="51"/>
                    <a:pt x="5" y="51"/>
                  </a:cubicBezTo>
                  <a:close/>
                  <a:moveTo>
                    <a:pt x="5" y="50"/>
                  </a:moveTo>
                  <a:cubicBezTo>
                    <a:pt x="5" y="50"/>
                    <a:pt x="5" y="50"/>
                    <a:pt x="5" y="50"/>
                  </a:cubicBezTo>
                  <a:cubicBezTo>
                    <a:pt x="2" y="50"/>
                    <a:pt x="2" y="50"/>
                    <a:pt x="2" y="50"/>
                  </a:cubicBezTo>
                  <a:cubicBezTo>
                    <a:pt x="2" y="50"/>
                    <a:pt x="2" y="50"/>
                    <a:pt x="2" y="50"/>
                  </a:cubicBezTo>
                  <a:cubicBezTo>
                    <a:pt x="5" y="50"/>
                    <a:pt x="5" y="50"/>
                    <a:pt x="5" y="50"/>
                  </a:cubicBezTo>
                  <a:close/>
                  <a:moveTo>
                    <a:pt x="5" y="50"/>
                  </a:moveTo>
                  <a:cubicBezTo>
                    <a:pt x="5" y="50"/>
                    <a:pt x="5" y="50"/>
                    <a:pt x="5" y="50"/>
                  </a:cubicBezTo>
                  <a:cubicBezTo>
                    <a:pt x="2" y="50"/>
                    <a:pt x="2" y="50"/>
                    <a:pt x="2" y="50"/>
                  </a:cubicBezTo>
                  <a:cubicBezTo>
                    <a:pt x="2" y="50"/>
                    <a:pt x="2" y="50"/>
                    <a:pt x="2" y="50"/>
                  </a:cubicBezTo>
                  <a:cubicBezTo>
                    <a:pt x="5" y="50"/>
                    <a:pt x="5" y="50"/>
                    <a:pt x="5" y="50"/>
                  </a:cubicBezTo>
                  <a:close/>
                  <a:moveTo>
                    <a:pt x="5" y="49"/>
                  </a:moveTo>
                  <a:cubicBezTo>
                    <a:pt x="5" y="49"/>
                    <a:pt x="5" y="49"/>
                    <a:pt x="5" y="49"/>
                  </a:cubicBezTo>
                  <a:cubicBezTo>
                    <a:pt x="2" y="49"/>
                    <a:pt x="2" y="49"/>
                    <a:pt x="2" y="49"/>
                  </a:cubicBezTo>
                  <a:cubicBezTo>
                    <a:pt x="2" y="49"/>
                    <a:pt x="2" y="49"/>
                    <a:pt x="2" y="49"/>
                  </a:cubicBezTo>
                  <a:cubicBezTo>
                    <a:pt x="5" y="49"/>
                    <a:pt x="5" y="49"/>
                    <a:pt x="5" y="49"/>
                  </a:cubicBezTo>
                  <a:close/>
                  <a:moveTo>
                    <a:pt x="5" y="49"/>
                  </a:moveTo>
                  <a:cubicBezTo>
                    <a:pt x="5" y="49"/>
                    <a:pt x="5" y="49"/>
                    <a:pt x="5" y="49"/>
                  </a:cubicBezTo>
                  <a:cubicBezTo>
                    <a:pt x="2" y="49"/>
                    <a:pt x="2" y="49"/>
                    <a:pt x="2" y="49"/>
                  </a:cubicBezTo>
                  <a:cubicBezTo>
                    <a:pt x="2" y="49"/>
                    <a:pt x="2" y="49"/>
                    <a:pt x="2" y="49"/>
                  </a:cubicBezTo>
                  <a:cubicBezTo>
                    <a:pt x="5" y="49"/>
                    <a:pt x="5" y="49"/>
                    <a:pt x="5" y="49"/>
                  </a:cubicBezTo>
                  <a:close/>
                  <a:moveTo>
                    <a:pt x="5" y="48"/>
                  </a:moveTo>
                  <a:cubicBezTo>
                    <a:pt x="5" y="48"/>
                    <a:pt x="5" y="48"/>
                    <a:pt x="5" y="48"/>
                  </a:cubicBezTo>
                  <a:cubicBezTo>
                    <a:pt x="2" y="48"/>
                    <a:pt x="2" y="48"/>
                    <a:pt x="2" y="48"/>
                  </a:cubicBezTo>
                  <a:cubicBezTo>
                    <a:pt x="2" y="48"/>
                    <a:pt x="2" y="48"/>
                    <a:pt x="2" y="48"/>
                  </a:cubicBezTo>
                  <a:cubicBezTo>
                    <a:pt x="5" y="48"/>
                    <a:pt x="5" y="48"/>
                    <a:pt x="5" y="48"/>
                  </a:cubicBezTo>
                  <a:close/>
                  <a:moveTo>
                    <a:pt x="5" y="48"/>
                  </a:moveTo>
                  <a:cubicBezTo>
                    <a:pt x="5" y="48"/>
                    <a:pt x="5" y="48"/>
                    <a:pt x="5" y="48"/>
                  </a:cubicBezTo>
                  <a:cubicBezTo>
                    <a:pt x="2" y="48"/>
                    <a:pt x="2" y="48"/>
                    <a:pt x="2" y="48"/>
                  </a:cubicBezTo>
                  <a:cubicBezTo>
                    <a:pt x="2" y="48"/>
                    <a:pt x="2" y="48"/>
                    <a:pt x="2" y="48"/>
                  </a:cubicBezTo>
                  <a:cubicBezTo>
                    <a:pt x="5" y="47"/>
                    <a:pt x="5" y="47"/>
                    <a:pt x="5" y="47"/>
                  </a:cubicBezTo>
                  <a:lnTo>
                    <a:pt x="5" y="48"/>
                  </a:lnTo>
                  <a:close/>
                  <a:moveTo>
                    <a:pt x="5" y="47"/>
                  </a:moveTo>
                  <a:cubicBezTo>
                    <a:pt x="5" y="47"/>
                    <a:pt x="5" y="47"/>
                    <a:pt x="5" y="47"/>
                  </a:cubicBezTo>
                  <a:cubicBezTo>
                    <a:pt x="2" y="47"/>
                    <a:pt x="2" y="47"/>
                    <a:pt x="2" y="47"/>
                  </a:cubicBezTo>
                  <a:cubicBezTo>
                    <a:pt x="2" y="47"/>
                    <a:pt x="2" y="47"/>
                    <a:pt x="2" y="47"/>
                  </a:cubicBezTo>
                  <a:cubicBezTo>
                    <a:pt x="5" y="47"/>
                    <a:pt x="5" y="47"/>
                    <a:pt x="5" y="47"/>
                  </a:cubicBezTo>
                  <a:close/>
                  <a:moveTo>
                    <a:pt x="5" y="47"/>
                  </a:moveTo>
                  <a:cubicBezTo>
                    <a:pt x="5" y="47"/>
                    <a:pt x="5" y="47"/>
                    <a:pt x="5" y="47"/>
                  </a:cubicBezTo>
                  <a:cubicBezTo>
                    <a:pt x="2" y="47"/>
                    <a:pt x="2" y="47"/>
                    <a:pt x="2" y="47"/>
                  </a:cubicBezTo>
                  <a:cubicBezTo>
                    <a:pt x="2" y="47"/>
                    <a:pt x="2" y="47"/>
                    <a:pt x="2" y="47"/>
                  </a:cubicBezTo>
                  <a:cubicBezTo>
                    <a:pt x="5" y="46"/>
                    <a:pt x="5" y="46"/>
                    <a:pt x="5" y="46"/>
                  </a:cubicBezTo>
                  <a:lnTo>
                    <a:pt x="5" y="47"/>
                  </a:lnTo>
                  <a:close/>
                  <a:moveTo>
                    <a:pt x="5" y="46"/>
                  </a:moveTo>
                  <a:cubicBezTo>
                    <a:pt x="5" y="46"/>
                    <a:pt x="5" y="46"/>
                    <a:pt x="5" y="46"/>
                  </a:cubicBezTo>
                  <a:cubicBezTo>
                    <a:pt x="2" y="46"/>
                    <a:pt x="2" y="46"/>
                    <a:pt x="2" y="46"/>
                  </a:cubicBezTo>
                  <a:cubicBezTo>
                    <a:pt x="2" y="46"/>
                    <a:pt x="2" y="46"/>
                    <a:pt x="2" y="46"/>
                  </a:cubicBezTo>
                  <a:cubicBezTo>
                    <a:pt x="5" y="46"/>
                    <a:pt x="5" y="46"/>
                    <a:pt x="5" y="46"/>
                  </a:cubicBezTo>
                  <a:close/>
                  <a:moveTo>
                    <a:pt x="5" y="46"/>
                  </a:moveTo>
                  <a:cubicBezTo>
                    <a:pt x="5" y="46"/>
                    <a:pt x="5" y="46"/>
                    <a:pt x="5" y="46"/>
                  </a:cubicBezTo>
                  <a:cubicBezTo>
                    <a:pt x="2" y="46"/>
                    <a:pt x="2" y="46"/>
                    <a:pt x="2" y="46"/>
                  </a:cubicBezTo>
                  <a:cubicBezTo>
                    <a:pt x="2" y="46"/>
                    <a:pt x="2" y="46"/>
                    <a:pt x="2" y="46"/>
                  </a:cubicBezTo>
                  <a:cubicBezTo>
                    <a:pt x="5" y="45"/>
                    <a:pt x="5" y="45"/>
                    <a:pt x="5" y="45"/>
                  </a:cubicBezTo>
                  <a:lnTo>
                    <a:pt x="5" y="46"/>
                  </a:lnTo>
                  <a:close/>
                  <a:moveTo>
                    <a:pt x="5" y="45"/>
                  </a:moveTo>
                  <a:cubicBezTo>
                    <a:pt x="5" y="45"/>
                    <a:pt x="5" y="45"/>
                    <a:pt x="5" y="45"/>
                  </a:cubicBezTo>
                  <a:cubicBezTo>
                    <a:pt x="2" y="45"/>
                    <a:pt x="2" y="45"/>
                    <a:pt x="2" y="45"/>
                  </a:cubicBezTo>
                  <a:cubicBezTo>
                    <a:pt x="2" y="45"/>
                    <a:pt x="2" y="45"/>
                    <a:pt x="2" y="45"/>
                  </a:cubicBezTo>
                  <a:cubicBezTo>
                    <a:pt x="5" y="45"/>
                    <a:pt x="5" y="45"/>
                    <a:pt x="5" y="45"/>
                  </a:cubicBezTo>
                  <a:close/>
                  <a:moveTo>
                    <a:pt x="5" y="45"/>
                  </a:moveTo>
                  <a:cubicBezTo>
                    <a:pt x="5" y="45"/>
                    <a:pt x="5" y="45"/>
                    <a:pt x="5" y="45"/>
                  </a:cubicBezTo>
                  <a:cubicBezTo>
                    <a:pt x="2" y="45"/>
                    <a:pt x="2" y="45"/>
                    <a:pt x="2" y="45"/>
                  </a:cubicBezTo>
                  <a:cubicBezTo>
                    <a:pt x="2" y="44"/>
                    <a:pt x="2" y="44"/>
                    <a:pt x="2" y="44"/>
                  </a:cubicBezTo>
                  <a:cubicBezTo>
                    <a:pt x="5" y="44"/>
                    <a:pt x="5" y="44"/>
                    <a:pt x="5" y="44"/>
                  </a:cubicBezTo>
                  <a:lnTo>
                    <a:pt x="5" y="45"/>
                  </a:lnTo>
                  <a:close/>
                  <a:moveTo>
                    <a:pt x="5" y="44"/>
                  </a:moveTo>
                  <a:cubicBezTo>
                    <a:pt x="5" y="44"/>
                    <a:pt x="5" y="44"/>
                    <a:pt x="5" y="44"/>
                  </a:cubicBezTo>
                  <a:cubicBezTo>
                    <a:pt x="2" y="44"/>
                    <a:pt x="2" y="44"/>
                    <a:pt x="2" y="44"/>
                  </a:cubicBezTo>
                  <a:cubicBezTo>
                    <a:pt x="2" y="44"/>
                    <a:pt x="2" y="44"/>
                    <a:pt x="2" y="44"/>
                  </a:cubicBezTo>
                  <a:cubicBezTo>
                    <a:pt x="5" y="44"/>
                    <a:pt x="5" y="44"/>
                    <a:pt x="5" y="44"/>
                  </a:cubicBezTo>
                  <a:close/>
                  <a:moveTo>
                    <a:pt x="5" y="44"/>
                  </a:moveTo>
                  <a:cubicBezTo>
                    <a:pt x="5" y="44"/>
                    <a:pt x="5" y="44"/>
                    <a:pt x="5" y="44"/>
                  </a:cubicBezTo>
                  <a:cubicBezTo>
                    <a:pt x="2" y="44"/>
                    <a:pt x="2" y="44"/>
                    <a:pt x="2" y="44"/>
                  </a:cubicBezTo>
                  <a:cubicBezTo>
                    <a:pt x="2" y="43"/>
                    <a:pt x="2" y="43"/>
                    <a:pt x="2" y="43"/>
                  </a:cubicBezTo>
                  <a:cubicBezTo>
                    <a:pt x="5" y="43"/>
                    <a:pt x="5" y="43"/>
                    <a:pt x="5" y="43"/>
                  </a:cubicBezTo>
                  <a:lnTo>
                    <a:pt x="5" y="44"/>
                  </a:lnTo>
                  <a:close/>
                  <a:moveTo>
                    <a:pt x="5" y="43"/>
                  </a:moveTo>
                  <a:cubicBezTo>
                    <a:pt x="5" y="43"/>
                    <a:pt x="5" y="43"/>
                    <a:pt x="5" y="43"/>
                  </a:cubicBezTo>
                  <a:cubicBezTo>
                    <a:pt x="2" y="43"/>
                    <a:pt x="2" y="43"/>
                    <a:pt x="2" y="43"/>
                  </a:cubicBezTo>
                  <a:cubicBezTo>
                    <a:pt x="2" y="43"/>
                    <a:pt x="2" y="43"/>
                    <a:pt x="2" y="43"/>
                  </a:cubicBezTo>
                  <a:cubicBezTo>
                    <a:pt x="5" y="43"/>
                    <a:pt x="5" y="43"/>
                    <a:pt x="5" y="43"/>
                  </a:cubicBezTo>
                  <a:close/>
                  <a:moveTo>
                    <a:pt x="5" y="43"/>
                  </a:moveTo>
                  <a:cubicBezTo>
                    <a:pt x="5" y="43"/>
                    <a:pt x="5" y="43"/>
                    <a:pt x="5" y="43"/>
                  </a:cubicBezTo>
                  <a:cubicBezTo>
                    <a:pt x="3" y="43"/>
                    <a:pt x="3" y="43"/>
                    <a:pt x="3" y="43"/>
                  </a:cubicBezTo>
                  <a:cubicBezTo>
                    <a:pt x="5" y="42"/>
                    <a:pt x="5" y="42"/>
                    <a:pt x="5" y="42"/>
                  </a:cubicBezTo>
                  <a:lnTo>
                    <a:pt x="5" y="43"/>
                  </a:lnTo>
                  <a:close/>
                  <a:moveTo>
                    <a:pt x="6" y="50"/>
                  </a:moveTo>
                  <a:cubicBezTo>
                    <a:pt x="6" y="50"/>
                    <a:pt x="6" y="50"/>
                    <a:pt x="6" y="50"/>
                  </a:cubicBezTo>
                  <a:cubicBezTo>
                    <a:pt x="5" y="50"/>
                    <a:pt x="5" y="50"/>
                    <a:pt x="5" y="50"/>
                  </a:cubicBezTo>
                  <a:cubicBezTo>
                    <a:pt x="5" y="50"/>
                    <a:pt x="5" y="50"/>
                    <a:pt x="5" y="50"/>
                  </a:cubicBezTo>
                  <a:cubicBezTo>
                    <a:pt x="6" y="50"/>
                    <a:pt x="6" y="50"/>
                    <a:pt x="6" y="50"/>
                  </a:cubicBezTo>
                  <a:close/>
                  <a:moveTo>
                    <a:pt x="6" y="50"/>
                  </a:moveTo>
                  <a:cubicBezTo>
                    <a:pt x="6" y="50"/>
                    <a:pt x="6" y="50"/>
                    <a:pt x="6" y="50"/>
                  </a:cubicBezTo>
                  <a:cubicBezTo>
                    <a:pt x="5" y="50"/>
                    <a:pt x="5" y="50"/>
                    <a:pt x="5" y="50"/>
                  </a:cubicBezTo>
                  <a:cubicBezTo>
                    <a:pt x="5" y="44"/>
                    <a:pt x="5" y="44"/>
                    <a:pt x="5" y="44"/>
                  </a:cubicBezTo>
                  <a:cubicBezTo>
                    <a:pt x="6" y="44"/>
                    <a:pt x="6" y="44"/>
                    <a:pt x="6" y="44"/>
                  </a:cubicBezTo>
                  <a:lnTo>
                    <a:pt x="6" y="50"/>
                  </a:lnTo>
                  <a:close/>
                  <a:moveTo>
                    <a:pt x="6" y="44"/>
                  </a:moveTo>
                  <a:cubicBezTo>
                    <a:pt x="6" y="44"/>
                    <a:pt x="6" y="44"/>
                    <a:pt x="6" y="44"/>
                  </a:cubicBezTo>
                  <a:cubicBezTo>
                    <a:pt x="5" y="44"/>
                    <a:pt x="5" y="44"/>
                    <a:pt x="5" y="44"/>
                  </a:cubicBezTo>
                  <a:cubicBezTo>
                    <a:pt x="5" y="44"/>
                    <a:pt x="5" y="44"/>
                    <a:pt x="5" y="44"/>
                  </a:cubicBezTo>
                  <a:cubicBezTo>
                    <a:pt x="6" y="44"/>
                    <a:pt x="6" y="44"/>
                    <a:pt x="6" y="44"/>
                  </a:cubicBezTo>
                  <a:close/>
                  <a:moveTo>
                    <a:pt x="6" y="44"/>
                  </a:moveTo>
                  <a:cubicBezTo>
                    <a:pt x="6" y="44"/>
                    <a:pt x="6" y="44"/>
                    <a:pt x="6" y="44"/>
                  </a:cubicBezTo>
                  <a:cubicBezTo>
                    <a:pt x="5" y="44"/>
                    <a:pt x="5" y="44"/>
                    <a:pt x="5" y="44"/>
                  </a:cubicBezTo>
                  <a:cubicBezTo>
                    <a:pt x="5" y="43"/>
                    <a:pt x="5" y="43"/>
                    <a:pt x="5" y="43"/>
                  </a:cubicBezTo>
                  <a:cubicBezTo>
                    <a:pt x="6" y="42"/>
                    <a:pt x="6" y="42"/>
                    <a:pt x="6" y="42"/>
                  </a:cubicBezTo>
                  <a:lnTo>
                    <a:pt x="6" y="44"/>
                  </a:lnTo>
                  <a:close/>
                  <a:moveTo>
                    <a:pt x="6" y="42"/>
                  </a:moveTo>
                  <a:cubicBezTo>
                    <a:pt x="6" y="42"/>
                    <a:pt x="6" y="42"/>
                    <a:pt x="6" y="42"/>
                  </a:cubicBezTo>
                  <a:cubicBezTo>
                    <a:pt x="5" y="42"/>
                    <a:pt x="5" y="42"/>
                    <a:pt x="5" y="42"/>
                  </a:cubicBezTo>
                  <a:cubicBezTo>
                    <a:pt x="5" y="42"/>
                    <a:pt x="5" y="42"/>
                    <a:pt x="5" y="42"/>
                  </a:cubicBezTo>
                  <a:cubicBezTo>
                    <a:pt x="6" y="42"/>
                    <a:pt x="6" y="42"/>
                    <a:pt x="6" y="42"/>
                  </a:cubicBezTo>
                  <a:cubicBezTo>
                    <a:pt x="6" y="42"/>
                    <a:pt x="6" y="42"/>
                    <a:pt x="6" y="42"/>
                  </a:cubicBezTo>
                  <a:close/>
                  <a:moveTo>
                    <a:pt x="7" y="50"/>
                  </a:moveTo>
                  <a:cubicBezTo>
                    <a:pt x="7" y="50"/>
                    <a:pt x="7" y="50"/>
                    <a:pt x="7" y="50"/>
                  </a:cubicBezTo>
                  <a:cubicBezTo>
                    <a:pt x="6" y="50"/>
                    <a:pt x="6" y="50"/>
                    <a:pt x="6" y="50"/>
                  </a:cubicBezTo>
                  <a:cubicBezTo>
                    <a:pt x="6" y="50"/>
                    <a:pt x="6" y="50"/>
                    <a:pt x="6" y="50"/>
                  </a:cubicBezTo>
                  <a:cubicBezTo>
                    <a:pt x="7" y="50"/>
                    <a:pt x="7" y="50"/>
                    <a:pt x="7" y="50"/>
                  </a:cubicBezTo>
                  <a:close/>
                  <a:moveTo>
                    <a:pt x="7" y="50"/>
                  </a:moveTo>
                  <a:cubicBezTo>
                    <a:pt x="7" y="50"/>
                    <a:pt x="7" y="50"/>
                    <a:pt x="7" y="50"/>
                  </a:cubicBezTo>
                  <a:cubicBezTo>
                    <a:pt x="6" y="50"/>
                    <a:pt x="6" y="50"/>
                    <a:pt x="6" y="50"/>
                  </a:cubicBezTo>
                  <a:cubicBezTo>
                    <a:pt x="6" y="44"/>
                    <a:pt x="6" y="44"/>
                    <a:pt x="6" y="44"/>
                  </a:cubicBezTo>
                  <a:cubicBezTo>
                    <a:pt x="7" y="44"/>
                    <a:pt x="7" y="44"/>
                    <a:pt x="7" y="44"/>
                  </a:cubicBezTo>
                  <a:lnTo>
                    <a:pt x="7" y="50"/>
                  </a:lnTo>
                  <a:close/>
                  <a:moveTo>
                    <a:pt x="7" y="44"/>
                  </a:moveTo>
                  <a:cubicBezTo>
                    <a:pt x="7" y="44"/>
                    <a:pt x="7" y="44"/>
                    <a:pt x="7" y="44"/>
                  </a:cubicBezTo>
                  <a:cubicBezTo>
                    <a:pt x="6" y="44"/>
                    <a:pt x="6" y="44"/>
                    <a:pt x="6" y="44"/>
                  </a:cubicBezTo>
                  <a:cubicBezTo>
                    <a:pt x="6" y="44"/>
                    <a:pt x="6" y="44"/>
                    <a:pt x="6" y="44"/>
                  </a:cubicBezTo>
                  <a:cubicBezTo>
                    <a:pt x="7" y="44"/>
                    <a:pt x="7" y="44"/>
                    <a:pt x="7" y="44"/>
                  </a:cubicBezTo>
                  <a:close/>
                  <a:moveTo>
                    <a:pt x="7" y="44"/>
                  </a:moveTo>
                  <a:cubicBezTo>
                    <a:pt x="7" y="44"/>
                    <a:pt x="7" y="44"/>
                    <a:pt x="7" y="44"/>
                  </a:cubicBezTo>
                  <a:cubicBezTo>
                    <a:pt x="6" y="44"/>
                    <a:pt x="6" y="44"/>
                    <a:pt x="6" y="44"/>
                  </a:cubicBezTo>
                  <a:cubicBezTo>
                    <a:pt x="6" y="42"/>
                    <a:pt x="6" y="42"/>
                    <a:pt x="6" y="42"/>
                  </a:cubicBezTo>
                  <a:cubicBezTo>
                    <a:pt x="7" y="42"/>
                    <a:pt x="7" y="42"/>
                    <a:pt x="7" y="42"/>
                  </a:cubicBezTo>
                  <a:lnTo>
                    <a:pt x="7" y="44"/>
                  </a:lnTo>
                  <a:close/>
                  <a:moveTo>
                    <a:pt x="7" y="42"/>
                  </a:moveTo>
                  <a:cubicBezTo>
                    <a:pt x="7" y="42"/>
                    <a:pt x="7" y="42"/>
                    <a:pt x="7" y="42"/>
                  </a:cubicBezTo>
                  <a:cubicBezTo>
                    <a:pt x="6" y="42"/>
                    <a:pt x="6" y="42"/>
                    <a:pt x="6" y="42"/>
                  </a:cubicBezTo>
                  <a:cubicBezTo>
                    <a:pt x="6" y="42"/>
                    <a:pt x="6" y="42"/>
                    <a:pt x="6" y="42"/>
                  </a:cubicBezTo>
                  <a:cubicBezTo>
                    <a:pt x="7" y="42"/>
                    <a:pt x="7" y="42"/>
                    <a:pt x="7" y="42"/>
                  </a:cubicBezTo>
                  <a:close/>
                  <a:moveTo>
                    <a:pt x="8" y="50"/>
                  </a:moveTo>
                  <a:cubicBezTo>
                    <a:pt x="8" y="50"/>
                    <a:pt x="8" y="50"/>
                    <a:pt x="8" y="50"/>
                  </a:cubicBezTo>
                  <a:cubicBezTo>
                    <a:pt x="7" y="50"/>
                    <a:pt x="7" y="50"/>
                    <a:pt x="7" y="50"/>
                  </a:cubicBezTo>
                  <a:cubicBezTo>
                    <a:pt x="7" y="50"/>
                    <a:pt x="7" y="50"/>
                    <a:pt x="7" y="50"/>
                  </a:cubicBezTo>
                  <a:cubicBezTo>
                    <a:pt x="8" y="50"/>
                    <a:pt x="8" y="50"/>
                    <a:pt x="8" y="50"/>
                  </a:cubicBezTo>
                  <a:close/>
                  <a:moveTo>
                    <a:pt x="8" y="50"/>
                  </a:moveTo>
                  <a:cubicBezTo>
                    <a:pt x="8" y="50"/>
                    <a:pt x="8" y="50"/>
                    <a:pt x="8" y="50"/>
                  </a:cubicBezTo>
                  <a:cubicBezTo>
                    <a:pt x="7" y="50"/>
                    <a:pt x="7" y="50"/>
                    <a:pt x="7" y="50"/>
                  </a:cubicBezTo>
                  <a:cubicBezTo>
                    <a:pt x="7" y="44"/>
                    <a:pt x="7" y="44"/>
                    <a:pt x="7" y="44"/>
                  </a:cubicBezTo>
                  <a:cubicBezTo>
                    <a:pt x="8" y="44"/>
                    <a:pt x="8" y="44"/>
                    <a:pt x="8" y="44"/>
                  </a:cubicBezTo>
                  <a:lnTo>
                    <a:pt x="8" y="50"/>
                  </a:lnTo>
                  <a:close/>
                  <a:moveTo>
                    <a:pt x="8" y="44"/>
                  </a:moveTo>
                  <a:cubicBezTo>
                    <a:pt x="8" y="44"/>
                    <a:pt x="8" y="44"/>
                    <a:pt x="8" y="44"/>
                  </a:cubicBezTo>
                  <a:cubicBezTo>
                    <a:pt x="7" y="44"/>
                    <a:pt x="7" y="44"/>
                    <a:pt x="7" y="44"/>
                  </a:cubicBezTo>
                  <a:cubicBezTo>
                    <a:pt x="7" y="44"/>
                    <a:pt x="7" y="44"/>
                    <a:pt x="7" y="44"/>
                  </a:cubicBezTo>
                  <a:cubicBezTo>
                    <a:pt x="8" y="44"/>
                    <a:pt x="8" y="44"/>
                    <a:pt x="8" y="44"/>
                  </a:cubicBezTo>
                  <a:close/>
                  <a:moveTo>
                    <a:pt x="8" y="44"/>
                  </a:moveTo>
                  <a:cubicBezTo>
                    <a:pt x="8" y="44"/>
                    <a:pt x="8" y="44"/>
                    <a:pt x="8" y="44"/>
                  </a:cubicBezTo>
                  <a:cubicBezTo>
                    <a:pt x="7" y="44"/>
                    <a:pt x="7" y="44"/>
                    <a:pt x="7" y="44"/>
                  </a:cubicBezTo>
                  <a:cubicBezTo>
                    <a:pt x="7" y="42"/>
                    <a:pt x="7" y="42"/>
                    <a:pt x="7" y="42"/>
                  </a:cubicBezTo>
                  <a:cubicBezTo>
                    <a:pt x="8" y="42"/>
                    <a:pt x="8" y="42"/>
                    <a:pt x="8" y="42"/>
                  </a:cubicBezTo>
                  <a:lnTo>
                    <a:pt x="8" y="44"/>
                  </a:lnTo>
                  <a:close/>
                  <a:moveTo>
                    <a:pt x="8" y="42"/>
                  </a:moveTo>
                  <a:cubicBezTo>
                    <a:pt x="8" y="42"/>
                    <a:pt x="8" y="42"/>
                    <a:pt x="8" y="42"/>
                  </a:cubicBezTo>
                  <a:cubicBezTo>
                    <a:pt x="7" y="42"/>
                    <a:pt x="7" y="42"/>
                    <a:pt x="7" y="42"/>
                  </a:cubicBezTo>
                  <a:cubicBezTo>
                    <a:pt x="7" y="42"/>
                    <a:pt x="7" y="42"/>
                    <a:pt x="7" y="42"/>
                  </a:cubicBezTo>
                  <a:cubicBezTo>
                    <a:pt x="8" y="42"/>
                    <a:pt x="8" y="42"/>
                    <a:pt x="8" y="42"/>
                  </a:cubicBezTo>
                  <a:close/>
                  <a:moveTo>
                    <a:pt x="9" y="50"/>
                  </a:moveTo>
                  <a:cubicBezTo>
                    <a:pt x="9" y="50"/>
                    <a:pt x="9" y="50"/>
                    <a:pt x="9" y="50"/>
                  </a:cubicBezTo>
                  <a:cubicBezTo>
                    <a:pt x="8" y="50"/>
                    <a:pt x="8" y="50"/>
                    <a:pt x="8" y="50"/>
                  </a:cubicBezTo>
                  <a:cubicBezTo>
                    <a:pt x="8" y="50"/>
                    <a:pt x="8" y="50"/>
                    <a:pt x="8" y="50"/>
                  </a:cubicBezTo>
                  <a:cubicBezTo>
                    <a:pt x="9" y="50"/>
                    <a:pt x="9" y="50"/>
                    <a:pt x="9" y="50"/>
                  </a:cubicBezTo>
                  <a:close/>
                  <a:moveTo>
                    <a:pt x="9" y="50"/>
                  </a:moveTo>
                  <a:cubicBezTo>
                    <a:pt x="9" y="50"/>
                    <a:pt x="9" y="50"/>
                    <a:pt x="9" y="50"/>
                  </a:cubicBezTo>
                  <a:cubicBezTo>
                    <a:pt x="8" y="50"/>
                    <a:pt x="8" y="50"/>
                    <a:pt x="8" y="50"/>
                  </a:cubicBezTo>
                  <a:cubicBezTo>
                    <a:pt x="8" y="44"/>
                    <a:pt x="8" y="44"/>
                    <a:pt x="8" y="44"/>
                  </a:cubicBezTo>
                  <a:cubicBezTo>
                    <a:pt x="9" y="44"/>
                    <a:pt x="9" y="44"/>
                    <a:pt x="9" y="44"/>
                  </a:cubicBezTo>
                  <a:lnTo>
                    <a:pt x="9" y="50"/>
                  </a:lnTo>
                  <a:close/>
                  <a:moveTo>
                    <a:pt x="9" y="44"/>
                  </a:moveTo>
                  <a:cubicBezTo>
                    <a:pt x="9" y="44"/>
                    <a:pt x="9" y="44"/>
                    <a:pt x="9" y="44"/>
                  </a:cubicBezTo>
                  <a:cubicBezTo>
                    <a:pt x="8" y="44"/>
                    <a:pt x="8" y="44"/>
                    <a:pt x="8" y="44"/>
                  </a:cubicBezTo>
                  <a:cubicBezTo>
                    <a:pt x="8" y="44"/>
                    <a:pt x="8" y="44"/>
                    <a:pt x="8" y="44"/>
                  </a:cubicBezTo>
                  <a:cubicBezTo>
                    <a:pt x="9" y="44"/>
                    <a:pt x="9" y="44"/>
                    <a:pt x="9" y="44"/>
                  </a:cubicBezTo>
                  <a:close/>
                  <a:moveTo>
                    <a:pt x="9" y="44"/>
                  </a:moveTo>
                  <a:cubicBezTo>
                    <a:pt x="9" y="44"/>
                    <a:pt x="9" y="44"/>
                    <a:pt x="9" y="44"/>
                  </a:cubicBezTo>
                  <a:cubicBezTo>
                    <a:pt x="8" y="44"/>
                    <a:pt x="8" y="44"/>
                    <a:pt x="8" y="44"/>
                  </a:cubicBezTo>
                  <a:cubicBezTo>
                    <a:pt x="8" y="42"/>
                    <a:pt x="8" y="42"/>
                    <a:pt x="8" y="42"/>
                  </a:cubicBezTo>
                  <a:cubicBezTo>
                    <a:pt x="9" y="42"/>
                    <a:pt x="9" y="42"/>
                    <a:pt x="9" y="42"/>
                  </a:cubicBezTo>
                  <a:lnTo>
                    <a:pt x="9" y="44"/>
                  </a:lnTo>
                  <a:close/>
                  <a:moveTo>
                    <a:pt x="9" y="42"/>
                  </a:moveTo>
                  <a:cubicBezTo>
                    <a:pt x="9" y="42"/>
                    <a:pt x="9" y="42"/>
                    <a:pt x="9" y="42"/>
                  </a:cubicBezTo>
                  <a:cubicBezTo>
                    <a:pt x="8" y="42"/>
                    <a:pt x="8" y="42"/>
                    <a:pt x="8" y="42"/>
                  </a:cubicBezTo>
                  <a:cubicBezTo>
                    <a:pt x="8" y="42"/>
                    <a:pt x="8" y="42"/>
                    <a:pt x="8" y="42"/>
                  </a:cubicBezTo>
                  <a:cubicBezTo>
                    <a:pt x="9" y="42"/>
                    <a:pt x="9" y="42"/>
                    <a:pt x="9" y="42"/>
                  </a:cubicBezTo>
                  <a:close/>
                  <a:moveTo>
                    <a:pt x="10" y="50"/>
                  </a:moveTo>
                  <a:cubicBezTo>
                    <a:pt x="10" y="50"/>
                    <a:pt x="10" y="50"/>
                    <a:pt x="10" y="50"/>
                  </a:cubicBezTo>
                  <a:cubicBezTo>
                    <a:pt x="9" y="50"/>
                    <a:pt x="9" y="50"/>
                    <a:pt x="9" y="50"/>
                  </a:cubicBezTo>
                  <a:cubicBezTo>
                    <a:pt x="9" y="50"/>
                    <a:pt x="9" y="50"/>
                    <a:pt x="9" y="50"/>
                  </a:cubicBezTo>
                  <a:cubicBezTo>
                    <a:pt x="10" y="50"/>
                    <a:pt x="10" y="50"/>
                    <a:pt x="10" y="50"/>
                  </a:cubicBezTo>
                  <a:close/>
                  <a:moveTo>
                    <a:pt x="10" y="50"/>
                  </a:moveTo>
                  <a:cubicBezTo>
                    <a:pt x="10" y="50"/>
                    <a:pt x="10" y="50"/>
                    <a:pt x="10" y="50"/>
                  </a:cubicBezTo>
                  <a:cubicBezTo>
                    <a:pt x="9" y="50"/>
                    <a:pt x="9" y="50"/>
                    <a:pt x="9" y="50"/>
                  </a:cubicBezTo>
                  <a:cubicBezTo>
                    <a:pt x="9" y="44"/>
                    <a:pt x="9" y="44"/>
                    <a:pt x="9" y="44"/>
                  </a:cubicBezTo>
                  <a:cubicBezTo>
                    <a:pt x="10" y="44"/>
                    <a:pt x="10" y="44"/>
                    <a:pt x="10" y="44"/>
                  </a:cubicBezTo>
                  <a:lnTo>
                    <a:pt x="10" y="50"/>
                  </a:lnTo>
                  <a:close/>
                  <a:moveTo>
                    <a:pt x="10" y="44"/>
                  </a:moveTo>
                  <a:cubicBezTo>
                    <a:pt x="10" y="44"/>
                    <a:pt x="10" y="44"/>
                    <a:pt x="10" y="44"/>
                  </a:cubicBezTo>
                  <a:cubicBezTo>
                    <a:pt x="9" y="44"/>
                    <a:pt x="9" y="44"/>
                    <a:pt x="9" y="44"/>
                  </a:cubicBezTo>
                  <a:cubicBezTo>
                    <a:pt x="9" y="44"/>
                    <a:pt x="9" y="44"/>
                    <a:pt x="9" y="44"/>
                  </a:cubicBezTo>
                  <a:cubicBezTo>
                    <a:pt x="10" y="44"/>
                    <a:pt x="10" y="44"/>
                    <a:pt x="10" y="44"/>
                  </a:cubicBezTo>
                  <a:close/>
                  <a:moveTo>
                    <a:pt x="10" y="44"/>
                  </a:moveTo>
                  <a:cubicBezTo>
                    <a:pt x="10" y="44"/>
                    <a:pt x="10" y="44"/>
                    <a:pt x="10" y="44"/>
                  </a:cubicBezTo>
                  <a:cubicBezTo>
                    <a:pt x="9" y="44"/>
                    <a:pt x="9" y="44"/>
                    <a:pt x="9" y="44"/>
                  </a:cubicBezTo>
                  <a:cubicBezTo>
                    <a:pt x="9" y="42"/>
                    <a:pt x="9" y="42"/>
                    <a:pt x="9" y="42"/>
                  </a:cubicBezTo>
                  <a:cubicBezTo>
                    <a:pt x="10" y="42"/>
                    <a:pt x="10" y="42"/>
                    <a:pt x="10" y="42"/>
                  </a:cubicBezTo>
                  <a:lnTo>
                    <a:pt x="10" y="44"/>
                  </a:lnTo>
                  <a:close/>
                  <a:moveTo>
                    <a:pt x="11" y="50"/>
                  </a:moveTo>
                  <a:cubicBezTo>
                    <a:pt x="11" y="50"/>
                    <a:pt x="11" y="50"/>
                    <a:pt x="11" y="50"/>
                  </a:cubicBezTo>
                  <a:cubicBezTo>
                    <a:pt x="10" y="50"/>
                    <a:pt x="10" y="50"/>
                    <a:pt x="10" y="50"/>
                  </a:cubicBezTo>
                  <a:cubicBezTo>
                    <a:pt x="10" y="50"/>
                    <a:pt x="10" y="50"/>
                    <a:pt x="10" y="50"/>
                  </a:cubicBezTo>
                  <a:cubicBezTo>
                    <a:pt x="11" y="50"/>
                    <a:pt x="11" y="50"/>
                    <a:pt x="11" y="50"/>
                  </a:cubicBezTo>
                  <a:close/>
                  <a:moveTo>
                    <a:pt x="11" y="50"/>
                  </a:moveTo>
                  <a:cubicBezTo>
                    <a:pt x="11" y="50"/>
                    <a:pt x="11" y="50"/>
                    <a:pt x="11" y="50"/>
                  </a:cubicBezTo>
                  <a:cubicBezTo>
                    <a:pt x="10" y="50"/>
                    <a:pt x="10" y="50"/>
                    <a:pt x="10" y="50"/>
                  </a:cubicBezTo>
                  <a:cubicBezTo>
                    <a:pt x="10" y="44"/>
                    <a:pt x="10" y="44"/>
                    <a:pt x="10" y="44"/>
                  </a:cubicBezTo>
                  <a:cubicBezTo>
                    <a:pt x="11" y="44"/>
                    <a:pt x="11" y="44"/>
                    <a:pt x="11" y="44"/>
                  </a:cubicBezTo>
                  <a:lnTo>
                    <a:pt x="11" y="50"/>
                  </a:lnTo>
                  <a:close/>
                  <a:moveTo>
                    <a:pt x="11" y="44"/>
                  </a:moveTo>
                  <a:cubicBezTo>
                    <a:pt x="11" y="44"/>
                    <a:pt x="11" y="44"/>
                    <a:pt x="11" y="44"/>
                  </a:cubicBezTo>
                  <a:cubicBezTo>
                    <a:pt x="10" y="44"/>
                    <a:pt x="10" y="44"/>
                    <a:pt x="10" y="44"/>
                  </a:cubicBezTo>
                  <a:cubicBezTo>
                    <a:pt x="10" y="44"/>
                    <a:pt x="10" y="44"/>
                    <a:pt x="10" y="44"/>
                  </a:cubicBezTo>
                  <a:cubicBezTo>
                    <a:pt x="11" y="44"/>
                    <a:pt x="11" y="44"/>
                    <a:pt x="11" y="44"/>
                  </a:cubicBezTo>
                  <a:close/>
                  <a:moveTo>
                    <a:pt x="11" y="43"/>
                  </a:moveTo>
                  <a:cubicBezTo>
                    <a:pt x="11" y="43"/>
                    <a:pt x="11" y="43"/>
                    <a:pt x="11" y="43"/>
                  </a:cubicBezTo>
                  <a:cubicBezTo>
                    <a:pt x="10" y="44"/>
                    <a:pt x="10" y="44"/>
                    <a:pt x="10" y="44"/>
                  </a:cubicBezTo>
                  <a:cubicBezTo>
                    <a:pt x="10" y="42"/>
                    <a:pt x="10" y="42"/>
                    <a:pt x="10" y="42"/>
                  </a:cubicBezTo>
                  <a:cubicBezTo>
                    <a:pt x="11" y="42"/>
                    <a:pt x="11" y="42"/>
                    <a:pt x="11" y="42"/>
                  </a:cubicBezTo>
                  <a:lnTo>
                    <a:pt x="11" y="43"/>
                  </a:lnTo>
                  <a:close/>
                  <a:moveTo>
                    <a:pt x="12" y="50"/>
                  </a:moveTo>
                  <a:cubicBezTo>
                    <a:pt x="12" y="50"/>
                    <a:pt x="12" y="50"/>
                    <a:pt x="12" y="50"/>
                  </a:cubicBezTo>
                  <a:cubicBezTo>
                    <a:pt x="11" y="50"/>
                    <a:pt x="11" y="50"/>
                    <a:pt x="11" y="50"/>
                  </a:cubicBezTo>
                  <a:cubicBezTo>
                    <a:pt x="11" y="50"/>
                    <a:pt x="11" y="50"/>
                    <a:pt x="11" y="50"/>
                  </a:cubicBezTo>
                  <a:cubicBezTo>
                    <a:pt x="12" y="50"/>
                    <a:pt x="12" y="50"/>
                    <a:pt x="12" y="50"/>
                  </a:cubicBezTo>
                  <a:close/>
                  <a:moveTo>
                    <a:pt x="12" y="50"/>
                  </a:moveTo>
                  <a:cubicBezTo>
                    <a:pt x="12" y="50"/>
                    <a:pt x="12" y="50"/>
                    <a:pt x="12" y="50"/>
                  </a:cubicBezTo>
                  <a:cubicBezTo>
                    <a:pt x="11" y="50"/>
                    <a:pt x="11" y="50"/>
                    <a:pt x="11" y="50"/>
                  </a:cubicBezTo>
                  <a:cubicBezTo>
                    <a:pt x="11" y="44"/>
                    <a:pt x="11" y="44"/>
                    <a:pt x="11" y="44"/>
                  </a:cubicBezTo>
                  <a:cubicBezTo>
                    <a:pt x="12" y="44"/>
                    <a:pt x="12" y="44"/>
                    <a:pt x="12" y="44"/>
                  </a:cubicBezTo>
                  <a:lnTo>
                    <a:pt x="12" y="50"/>
                  </a:lnTo>
                  <a:close/>
                  <a:moveTo>
                    <a:pt x="12" y="44"/>
                  </a:moveTo>
                  <a:cubicBezTo>
                    <a:pt x="12" y="44"/>
                    <a:pt x="12" y="44"/>
                    <a:pt x="12" y="44"/>
                  </a:cubicBezTo>
                  <a:cubicBezTo>
                    <a:pt x="11" y="44"/>
                    <a:pt x="11" y="44"/>
                    <a:pt x="11" y="44"/>
                  </a:cubicBezTo>
                  <a:cubicBezTo>
                    <a:pt x="11" y="44"/>
                    <a:pt x="11" y="44"/>
                    <a:pt x="11" y="44"/>
                  </a:cubicBezTo>
                  <a:cubicBezTo>
                    <a:pt x="12" y="43"/>
                    <a:pt x="12" y="43"/>
                    <a:pt x="12" y="43"/>
                  </a:cubicBezTo>
                  <a:lnTo>
                    <a:pt x="12" y="44"/>
                  </a:lnTo>
                  <a:close/>
                  <a:moveTo>
                    <a:pt x="12" y="43"/>
                  </a:moveTo>
                  <a:cubicBezTo>
                    <a:pt x="12" y="43"/>
                    <a:pt x="12" y="43"/>
                    <a:pt x="12" y="43"/>
                  </a:cubicBezTo>
                  <a:cubicBezTo>
                    <a:pt x="11" y="43"/>
                    <a:pt x="11" y="43"/>
                    <a:pt x="11" y="43"/>
                  </a:cubicBezTo>
                  <a:cubicBezTo>
                    <a:pt x="11" y="42"/>
                    <a:pt x="11" y="42"/>
                    <a:pt x="11" y="42"/>
                  </a:cubicBezTo>
                  <a:cubicBezTo>
                    <a:pt x="12" y="42"/>
                    <a:pt x="12" y="42"/>
                    <a:pt x="12" y="42"/>
                  </a:cubicBezTo>
                  <a:lnTo>
                    <a:pt x="12" y="43"/>
                  </a:lnTo>
                  <a:close/>
                  <a:moveTo>
                    <a:pt x="13" y="50"/>
                  </a:moveTo>
                  <a:cubicBezTo>
                    <a:pt x="13" y="50"/>
                    <a:pt x="13" y="50"/>
                    <a:pt x="13" y="50"/>
                  </a:cubicBezTo>
                  <a:cubicBezTo>
                    <a:pt x="12" y="50"/>
                    <a:pt x="12" y="50"/>
                    <a:pt x="12" y="50"/>
                  </a:cubicBezTo>
                  <a:cubicBezTo>
                    <a:pt x="12" y="50"/>
                    <a:pt x="12" y="50"/>
                    <a:pt x="12" y="50"/>
                  </a:cubicBezTo>
                  <a:cubicBezTo>
                    <a:pt x="13" y="50"/>
                    <a:pt x="13" y="50"/>
                    <a:pt x="13" y="50"/>
                  </a:cubicBezTo>
                  <a:close/>
                  <a:moveTo>
                    <a:pt x="13" y="50"/>
                  </a:moveTo>
                  <a:cubicBezTo>
                    <a:pt x="13" y="50"/>
                    <a:pt x="13" y="50"/>
                    <a:pt x="13" y="50"/>
                  </a:cubicBezTo>
                  <a:cubicBezTo>
                    <a:pt x="12" y="50"/>
                    <a:pt x="12" y="50"/>
                    <a:pt x="12" y="50"/>
                  </a:cubicBezTo>
                  <a:cubicBezTo>
                    <a:pt x="12" y="44"/>
                    <a:pt x="12" y="44"/>
                    <a:pt x="12" y="44"/>
                  </a:cubicBezTo>
                  <a:cubicBezTo>
                    <a:pt x="13" y="44"/>
                    <a:pt x="13" y="44"/>
                    <a:pt x="13" y="44"/>
                  </a:cubicBezTo>
                  <a:lnTo>
                    <a:pt x="13" y="50"/>
                  </a:lnTo>
                  <a:close/>
                  <a:moveTo>
                    <a:pt x="13" y="44"/>
                  </a:moveTo>
                  <a:cubicBezTo>
                    <a:pt x="13" y="44"/>
                    <a:pt x="13" y="44"/>
                    <a:pt x="13" y="44"/>
                  </a:cubicBezTo>
                  <a:cubicBezTo>
                    <a:pt x="12" y="44"/>
                    <a:pt x="12" y="44"/>
                    <a:pt x="12" y="44"/>
                  </a:cubicBezTo>
                  <a:cubicBezTo>
                    <a:pt x="12" y="43"/>
                    <a:pt x="12" y="43"/>
                    <a:pt x="12" y="43"/>
                  </a:cubicBezTo>
                  <a:cubicBezTo>
                    <a:pt x="13" y="43"/>
                    <a:pt x="13" y="43"/>
                    <a:pt x="13" y="43"/>
                  </a:cubicBezTo>
                  <a:lnTo>
                    <a:pt x="13" y="44"/>
                  </a:lnTo>
                  <a:close/>
                  <a:moveTo>
                    <a:pt x="13" y="43"/>
                  </a:moveTo>
                  <a:cubicBezTo>
                    <a:pt x="13" y="43"/>
                    <a:pt x="13" y="43"/>
                    <a:pt x="13" y="43"/>
                  </a:cubicBezTo>
                  <a:cubicBezTo>
                    <a:pt x="12" y="43"/>
                    <a:pt x="12" y="43"/>
                    <a:pt x="12" y="43"/>
                  </a:cubicBezTo>
                  <a:cubicBezTo>
                    <a:pt x="12" y="42"/>
                    <a:pt x="12" y="42"/>
                    <a:pt x="12" y="42"/>
                  </a:cubicBezTo>
                  <a:cubicBezTo>
                    <a:pt x="13" y="42"/>
                    <a:pt x="13" y="42"/>
                    <a:pt x="13" y="42"/>
                  </a:cubicBezTo>
                  <a:lnTo>
                    <a:pt x="13" y="43"/>
                  </a:lnTo>
                  <a:close/>
                  <a:moveTo>
                    <a:pt x="13" y="50"/>
                  </a:moveTo>
                  <a:cubicBezTo>
                    <a:pt x="13" y="50"/>
                    <a:pt x="13" y="50"/>
                    <a:pt x="13" y="50"/>
                  </a:cubicBezTo>
                  <a:cubicBezTo>
                    <a:pt x="13" y="50"/>
                    <a:pt x="13" y="50"/>
                    <a:pt x="13" y="50"/>
                  </a:cubicBezTo>
                  <a:cubicBezTo>
                    <a:pt x="13" y="50"/>
                    <a:pt x="13" y="50"/>
                    <a:pt x="13" y="50"/>
                  </a:cubicBezTo>
                  <a:cubicBezTo>
                    <a:pt x="13" y="50"/>
                    <a:pt x="13" y="50"/>
                    <a:pt x="13" y="50"/>
                  </a:cubicBezTo>
                  <a:close/>
                  <a:moveTo>
                    <a:pt x="13" y="50"/>
                  </a:moveTo>
                  <a:cubicBezTo>
                    <a:pt x="13" y="50"/>
                    <a:pt x="13" y="50"/>
                    <a:pt x="13" y="50"/>
                  </a:cubicBezTo>
                  <a:cubicBezTo>
                    <a:pt x="13" y="50"/>
                    <a:pt x="13" y="50"/>
                    <a:pt x="13" y="50"/>
                  </a:cubicBezTo>
                  <a:cubicBezTo>
                    <a:pt x="13" y="44"/>
                    <a:pt x="13" y="44"/>
                    <a:pt x="13" y="44"/>
                  </a:cubicBezTo>
                  <a:cubicBezTo>
                    <a:pt x="13" y="44"/>
                    <a:pt x="13" y="44"/>
                    <a:pt x="13" y="44"/>
                  </a:cubicBezTo>
                  <a:lnTo>
                    <a:pt x="13" y="50"/>
                  </a:lnTo>
                  <a:close/>
                  <a:moveTo>
                    <a:pt x="13" y="44"/>
                  </a:moveTo>
                  <a:cubicBezTo>
                    <a:pt x="13" y="44"/>
                    <a:pt x="13" y="44"/>
                    <a:pt x="13" y="44"/>
                  </a:cubicBezTo>
                  <a:cubicBezTo>
                    <a:pt x="13" y="44"/>
                    <a:pt x="13" y="44"/>
                    <a:pt x="13" y="44"/>
                  </a:cubicBezTo>
                  <a:cubicBezTo>
                    <a:pt x="13" y="43"/>
                    <a:pt x="13" y="43"/>
                    <a:pt x="13" y="43"/>
                  </a:cubicBezTo>
                  <a:cubicBezTo>
                    <a:pt x="13" y="43"/>
                    <a:pt x="13" y="43"/>
                    <a:pt x="13" y="43"/>
                  </a:cubicBezTo>
                  <a:lnTo>
                    <a:pt x="13" y="44"/>
                  </a:lnTo>
                  <a:close/>
                  <a:moveTo>
                    <a:pt x="13" y="43"/>
                  </a:moveTo>
                  <a:cubicBezTo>
                    <a:pt x="13" y="43"/>
                    <a:pt x="13" y="43"/>
                    <a:pt x="13" y="43"/>
                  </a:cubicBezTo>
                  <a:cubicBezTo>
                    <a:pt x="13" y="43"/>
                    <a:pt x="13" y="43"/>
                    <a:pt x="13" y="43"/>
                  </a:cubicBezTo>
                  <a:cubicBezTo>
                    <a:pt x="13" y="42"/>
                    <a:pt x="13" y="42"/>
                    <a:pt x="13" y="42"/>
                  </a:cubicBezTo>
                  <a:cubicBezTo>
                    <a:pt x="13" y="42"/>
                    <a:pt x="13" y="42"/>
                    <a:pt x="13" y="42"/>
                  </a:cubicBezTo>
                  <a:lnTo>
                    <a:pt x="13" y="43"/>
                  </a:lnTo>
                  <a:close/>
                  <a:moveTo>
                    <a:pt x="13" y="42"/>
                  </a:moveTo>
                  <a:cubicBezTo>
                    <a:pt x="13" y="42"/>
                    <a:pt x="13" y="42"/>
                    <a:pt x="13" y="42"/>
                  </a:cubicBezTo>
                  <a:cubicBezTo>
                    <a:pt x="12" y="42"/>
                    <a:pt x="12"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0" y="42"/>
                    <a:pt x="10" y="42"/>
                    <a:pt x="10" y="42"/>
                  </a:cubicBezTo>
                  <a:cubicBezTo>
                    <a:pt x="10" y="42"/>
                    <a:pt x="10" y="42"/>
                    <a:pt x="10" y="42"/>
                  </a:cubicBezTo>
                  <a:cubicBezTo>
                    <a:pt x="10" y="42"/>
                    <a:pt x="10" y="42"/>
                    <a:pt x="10" y="42"/>
                  </a:cubicBezTo>
                  <a:cubicBezTo>
                    <a:pt x="10" y="42"/>
                    <a:pt x="10" y="42"/>
                    <a:pt x="10" y="42"/>
                  </a:cubicBezTo>
                  <a:cubicBezTo>
                    <a:pt x="9" y="42"/>
                    <a:pt x="9" y="42"/>
                    <a:pt x="9" y="42"/>
                  </a:cubicBezTo>
                  <a:cubicBezTo>
                    <a:pt x="9" y="42"/>
                    <a:pt x="9" y="42"/>
                    <a:pt x="9" y="42"/>
                  </a:cubicBezTo>
                  <a:cubicBezTo>
                    <a:pt x="13" y="42"/>
                    <a:pt x="13" y="42"/>
                    <a:pt x="13" y="42"/>
                  </a:cubicBezTo>
                  <a:close/>
                  <a:moveTo>
                    <a:pt x="13" y="42"/>
                  </a:moveTo>
                  <a:cubicBezTo>
                    <a:pt x="13" y="42"/>
                    <a:pt x="13" y="42"/>
                    <a:pt x="13" y="42"/>
                  </a:cubicBezTo>
                  <a:cubicBezTo>
                    <a:pt x="8" y="42"/>
                    <a:pt x="8" y="42"/>
                    <a:pt x="8" y="42"/>
                  </a:cubicBezTo>
                  <a:cubicBezTo>
                    <a:pt x="13" y="41"/>
                    <a:pt x="13" y="41"/>
                    <a:pt x="13" y="41"/>
                  </a:cubicBezTo>
                  <a:lnTo>
                    <a:pt x="13" y="42"/>
                  </a:lnTo>
                  <a:close/>
                  <a:moveTo>
                    <a:pt x="13" y="53"/>
                  </a:moveTo>
                  <a:cubicBezTo>
                    <a:pt x="13" y="53"/>
                    <a:pt x="13" y="53"/>
                    <a:pt x="13" y="53"/>
                  </a:cubicBezTo>
                  <a:cubicBezTo>
                    <a:pt x="13" y="42"/>
                    <a:pt x="13" y="42"/>
                    <a:pt x="13" y="42"/>
                  </a:cubicBezTo>
                  <a:cubicBezTo>
                    <a:pt x="13" y="42"/>
                    <a:pt x="13" y="42"/>
                    <a:pt x="13" y="42"/>
                  </a:cubicBezTo>
                  <a:cubicBezTo>
                    <a:pt x="13" y="41"/>
                    <a:pt x="13" y="41"/>
                    <a:pt x="13" y="41"/>
                  </a:cubicBezTo>
                  <a:cubicBezTo>
                    <a:pt x="13" y="41"/>
                    <a:pt x="13" y="41"/>
                    <a:pt x="13" y="41"/>
                  </a:cubicBezTo>
                  <a:cubicBezTo>
                    <a:pt x="13" y="41"/>
                    <a:pt x="13" y="41"/>
                    <a:pt x="13" y="41"/>
                  </a:cubicBezTo>
                  <a:cubicBezTo>
                    <a:pt x="1" y="42"/>
                    <a:pt x="1" y="42"/>
                    <a:pt x="1" y="42"/>
                  </a:cubicBezTo>
                  <a:cubicBezTo>
                    <a:pt x="1" y="53"/>
                    <a:pt x="1" y="53"/>
                    <a:pt x="1" y="53"/>
                  </a:cubicBezTo>
                  <a:cubicBezTo>
                    <a:pt x="1" y="53"/>
                    <a:pt x="1" y="53"/>
                    <a:pt x="1" y="53"/>
                  </a:cubicBezTo>
                  <a:cubicBezTo>
                    <a:pt x="1" y="40"/>
                    <a:pt x="1" y="40"/>
                    <a:pt x="1" y="40"/>
                  </a:cubicBezTo>
                  <a:cubicBezTo>
                    <a:pt x="15" y="38"/>
                    <a:pt x="15" y="38"/>
                    <a:pt x="15" y="38"/>
                  </a:cubicBezTo>
                  <a:cubicBezTo>
                    <a:pt x="15" y="53"/>
                    <a:pt x="15" y="53"/>
                    <a:pt x="15" y="53"/>
                  </a:cubicBezTo>
                  <a:lnTo>
                    <a:pt x="13" y="53"/>
                  </a:lnTo>
                  <a:close/>
                  <a:moveTo>
                    <a:pt x="77" y="22"/>
                  </a:moveTo>
                  <a:cubicBezTo>
                    <a:pt x="77" y="22"/>
                    <a:pt x="77" y="22"/>
                    <a:pt x="77" y="22"/>
                  </a:cubicBezTo>
                  <a:cubicBezTo>
                    <a:pt x="78" y="22"/>
                    <a:pt x="78" y="22"/>
                    <a:pt x="78" y="22"/>
                  </a:cubicBezTo>
                  <a:cubicBezTo>
                    <a:pt x="78" y="20"/>
                    <a:pt x="78" y="20"/>
                    <a:pt x="78" y="20"/>
                  </a:cubicBezTo>
                  <a:cubicBezTo>
                    <a:pt x="78" y="20"/>
                    <a:pt x="78" y="20"/>
                    <a:pt x="78" y="20"/>
                  </a:cubicBezTo>
                  <a:cubicBezTo>
                    <a:pt x="78" y="19"/>
                    <a:pt x="78" y="19"/>
                    <a:pt x="78" y="19"/>
                  </a:cubicBezTo>
                  <a:cubicBezTo>
                    <a:pt x="79" y="19"/>
                    <a:pt x="79" y="19"/>
                    <a:pt x="79" y="19"/>
                  </a:cubicBezTo>
                  <a:cubicBezTo>
                    <a:pt x="79" y="19"/>
                    <a:pt x="79" y="19"/>
                    <a:pt x="79" y="19"/>
                  </a:cubicBezTo>
                  <a:cubicBezTo>
                    <a:pt x="77" y="19"/>
                    <a:pt x="77" y="19"/>
                    <a:pt x="77" y="19"/>
                  </a:cubicBezTo>
                  <a:lnTo>
                    <a:pt x="77" y="22"/>
                  </a:lnTo>
                  <a:close/>
                  <a:moveTo>
                    <a:pt x="77" y="19"/>
                  </a:moveTo>
                  <a:cubicBezTo>
                    <a:pt x="77" y="19"/>
                    <a:pt x="77" y="19"/>
                    <a:pt x="77" y="19"/>
                  </a:cubicBezTo>
                  <a:cubicBezTo>
                    <a:pt x="78" y="19"/>
                    <a:pt x="78" y="19"/>
                    <a:pt x="78" y="19"/>
                  </a:cubicBezTo>
                  <a:cubicBezTo>
                    <a:pt x="78" y="18"/>
                    <a:pt x="78" y="18"/>
                    <a:pt x="78" y="18"/>
                  </a:cubicBezTo>
                  <a:cubicBezTo>
                    <a:pt x="78" y="17"/>
                    <a:pt x="78" y="17"/>
                    <a:pt x="78" y="17"/>
                  </a:cubicBezTo>
                  <a:cubicBezTo>
                    <a:pt x="78" y="17"/>
                    <a:pt x="78" y="17"/>
                    <a:pt x="78" y="17"/>
                  </a:cubicBezTo>
                  <a:cubicBezTo>
                    <a:pt x="79" y="17"/>
                    <a:pt x="79" y="17"/>
                    <a:pt x="79" y="17"/>
                  </a:cubicBezTo>
                  <a:cubicBezTo>
                    <a:pt x="79" y="16"/>
                    <a:pt x="79" y="16"/>
                    <a:pt x="79" y="16"/>
                  </a:cubicBezTo>
                  <a:cubicBezTo>
                    <a:pt x="77" y="17"/>
                    <a:pt x="77" y="17"/>
                    <a:pt x="77" y="17"/>
                  </a:cubicBezTo>
                  <a:lnTo>
                    <a:pt x="77" y="19"/>
                  </a:lnTo>
                  <a:close/>
                  <a:moveTo>
                    <a:pt x="77" y="35"/>
                  </a:moveTo>
                  <a:cubicBezTo>
                    <a:pt x="77" y="35"/>
                    <a:pt x="77" y="35"/>
                    <a:pt x="77" y="35"/>
                  </a:cubicBezTo>
                  <a:cubicBezTo>
                    <a:pt x="78" y="35"/>
                    <a:pt x="78" y="35"/>
                    <a:pt x="78" y="35"/>
                  </a:cubicBezTo>
                  <a:cubicBezTo>
                    <a:pt x="78" y="33"/>
                    <a:pt x="78" y="33"/>
                    <a:pt x="78" y="33"/>
                  </a:cubicBezTo>
                  <a:cubicBezTo>
                    <a:pt x="78" y="33"/>
                    <a:pt x="78" y="33"/>
                    <a:pt x="78" y="33"/>
                  </a:cubicBezTo>
                  <a:cubicBezTo>
                    <a:pt x="78" y="33"/>
                    <a:pt x="78" y="33"/>
                    <a:pt x="78" y="33"/>
                  </a:cubicBezTo>
                  <a:cubicBezTo>
                    <a:pt x="79" y="33"/>
                    <a:pt x="79" y="33"/>
                    <a:pt x="79" y="33"/>
                  </a:cubicBezTo>
                  <a:cubicBezTo>
                    <a:pt x="79" y="32"/>
                    <a:pt x="79" y="32"/>
                    <a:pt x="79" y="32"/>
                  </a:cubicBezTo>
                  <a:cubicBezTo>
                    <a:pt x="77" y="33"/>
                    <a:pt x="77" y="33"/>
                    <a:pt x="77" y="33"/>
                  </a:cubicBezTo>
                  <a:lnTo>
                    <a:pt x="77" y="35"/>
                  </a:lnTo>
                  <a:close/>
                  <a:moveTo>
                    <a:pt x="77" y="32"/>
                  </a:moveTo>
                  <a:cubicBezTo>
                    <a:pt x="77" y="32"/>
                    <a:pt x="77" y="32"/>
                    <a:pt x="77" y="32"/>
                  </a:cubicBezTo>
                  <a:cubicBezTo>
                    <a:pt x="78" y="32"/>
                    <a:pt x="78" y="32"/>
                    <a:pt x="78" y="32"/>
                  </a:cubicBezTo>
                  <a:cubicBezTo>
                    <a:pt x="78" y="31"/>
                    <a:pt x="78" y="31"/>
                    <a:pt x="78" y="31"/>
                  </a:cubicBezTo>
                  <a:cubicBezTo>
                    <a:pt x="78" y="30"/>
                    <a:pt x="78" y="30"/>
                    <a:pt x="78" y="30"/>
                  </a:cubicBezTo>
                  <a:cubicBezTo>
                    <a:pt x="78" y="30"/>
                    <a:pt x="78" y="30"/>
                    <a:pt x="78" y="30"/>
                  </a:cubicBezTo>
                  <a:cubicBezTo>
                    <a:pt x="79" y="30"/>
                    <a:pt x="79" y="30"/>
                    <a:pt x="79" y="30"/>
                  </a:cubicBezTo>
                  <a:cubicBezTo>
                    <a:pt x="79" y="30"/>
                    <a:pt x="79" y="30"/>
                    <a:pt x="79" y="30"/>
                  </a:cubicBezTo>
                  <a:cubicBezTo>
                    <a:pt x="77" y="30"/>
                    <a:pt x="77" y="30"/>
                    <a:pt x="77" y="30"/>
                  </a:cubicBezTo>
                  <a:lnTo>
                    <a:pt x="77" y="32"/>
                  </a:lnTo>
                  <a:close/>
                  <a:moveTo>
                    <a:pt x="77" y="24"/>
                  </a:moveTo>
                  <a:cubicBezTo>
                    <a:pt x="77" y="24"/>
                    <a:pt x="77" y="24"/>
                    <a:pt x="77" y="24"/>
                  </a:cubicBezTo>
                  <a:cubicBezTo>
                    <a:pt x="78" y="24"/>
                    <a:pt x="78" y="24"/>
                    <a:pt x="78" y="24"/>
                  </a:cubicBezTo>
                  <a:cubicBezTo>
                    <a:pt x="78" y="23"/>
                    <a:pt x="78" y="23"/>
                    <a:pt x="78" y="23"/>
                  </a:cubicBezTo>
                  <a:cubicBezTo>
                    <a:pt x="78" y="22"/>
                    <a:pt x="78" y="22"/>
                    <a:pt x="78" y="22"/>
                  </a:cubicBezTo>
                  <a:cubicBezTo>
                    <a:pt x="78" y="22"/>
                    <a:pt x="78" y="22"/>
                    <a:pt x="78" y="22"/>
                  </a:cubicBezTo>
                  <a:cubicBezTo>
                    <a:pt x="79" y="22"/>
                    <a:pt x="79" y="22"/>
                    <a:pt x="79" y="22"/>
                  </a:cubicBezTo>
                  <a:cubicBezTo>
                    <a:pt x="79" y="22"/>
                    <a:pt x="79" y="22"/>
                    <a:pt x="79" y="22"/>
                  </a:cubicBezTo>
                  <a:cubicBezTo>
                    <a:pt x="77" y="22"/>
                    <a:pt x="77" y="22"/>
                    <a:pt x="77" y="22"/>
                  </a:cubicBezTo>
                  <a:lnTo>
                    <a:pt x="77" y="24"/>
                  </a:lnTo>
                  <a:close/>
                  <a:moveTo>
                    <a:pt x="77" y="30"/>
                  </a:moveTo>
                  <a:cubicBezTo>
                    <a:pt x="77" y="30"/>
                    <a:pt x="77" y="30"/>
                    <a:pt x="77" y="30"/>
                  </a:cubicBezTo>
                  <a:cubicBezTo>
                    <a:pt x="78" y="30"/>
                    <a:pt x="78" y="30"/>
                    <a:pt x="78" y="30"/>
                  </a:cubicBezTo>
                  <a:cubicBezTo>
                    <a:pt x="78" y="28"/>
                    <a:pt x="78" y="28"/>
                    <a:pt x="78" y="28"/>
                  </a:cubicBezTo>
                  <a:cubicBezTo>
                    <a:pt x="78" y="28"/>
                    <a:pt x="78" y="28"/>
                    <a:pt x="78" y="28"/>
                  </a:cubicBezTo>
                  <a:cubicBezTo>
                    <a:pt x="78" y="27"/>
                    <a:pt x="78" y="27"/>
                    <a:pt x="78" y="27"/>
                  </a:cubicBezTo>
                  <a:cubicBezTo>
                    <a:pt x="79" y="27"/>
                    <a:pt x="79" y="27"/>
                    <a:pt x="79" y="27"/>
                  </a:cubicBezTo>
                  <a:cubicBezTo>
                    <a:pt x="79" y="27"/>
                    <a:pt x="79" y="27"/>
                    <a:pt x="79" y="27"/>
                  </a:cubicBezTo>
                  <a:cubicBezTo>
                    <a:pt x="77" y="27"/>
                    <a:pt x="77" y="27"/>
                    <a:pt x="77" y="27"/>
                  </a:cubicBezTo>
                  <a:lnTo>
                    <a:pt x="77" y="30"/>
                  </a:lnTo>
                  <a:close/>
                  <a:moveTo>
                    <a:pt x="47" y="42"/>
                  </a:moveTo>
                  <a:cubicBezTo>
                    <a:pt x="47" y="42"/>
                    <a:pt x="47" y="42"/>
                    <a:pt x="47" y="42"/>
                  </a:cubicBezTo>
                  <a:cubicBezTo>
                    <a:pt x="57" y="42"/>
                    <a:pt x="57" y="42"/>
                    <a:pt x="57" y="42"/>
                  </a:cubicBezTo>
                  <a:cubicBezTo>
                    <a:pt x="57" y="42"/>
                    <a:pt x="57" y="42"/>
                    <a:pt x="57" y="42"/>
                  </a:cubicBezTo>
                  <a:cubicBezTo>
                    <a:pt x="60" y="42"/>
                    <a:pt x="60" y="42"/>
                    <a:pt x="60" y="42"/>
                  </a:cubicBezTo>
                  <a:cubicBezTo>
                    <a:pt x="60" y="41"/>
                    <a:pt x="60" y="41"/>
                    <a:pt x="60" y="41"/>
                  </a:cubicBezTo>
                  <a:cubicBezTo>
                    <a:pt x="57" y="42"/>
                    <a:pt x="57" y="42"/>
                    <a:pt x="57" y="42"/>
                  </a:cubicBezTo>
                  <a:cubicBezTo>
                    <a:pt x="57" y="42"/>
                    <a:pt x="57" y="42"/>
                    <a:pt x="57" y="42"/>
                  </a:cubicBezTo>
                  <a:cubicBezTo>
                    <a:pt x="47" y="42"/>
                    <a:pt x="47" y="42"/>
                    <a:pt x="47" y="42"/>
                  </a:cubicBezTo>
                  <a:close/>
                  <a:moveTo>
                    <a:pt x="79" y="43"/>
                  </a:moveTo>
                  <a:cubicBezTo>
                    <a:pt x="79" y="43"/>
                    <a:pt x="79" y="43"/>
                    <a:pt x="79" y="43"/>
                  </a:cubicBezTo>
                  <a:cubicBezTo>
                    <a:pt x="83" y="43"/>
                    <a:pt x="83" y="43"/>
                    <a:pt x="83" y="43"/>
                  </a:cubicBezTo>
                  <a:cubicBezTo>
                    <a:pt x="83" y="42"/>
                    <a:pt x="83" y="42"/>
                    <a:pt x="83" y="42"/>
                  </a:cubicBezTo>
                  <a:cubicBezTo>
                    <a:pt x="79" y="42"/>
                    <a:pt x="79" y="42"/>
                    <a:pt x="79" y="42"/>
                  </a:cubicBezTo>
                  <a:lnTo>
                    <a:pt x="79" y="43"/>
                  </a:lnTo>
                  <a:close/>
                  <a:moveTo>
                    <a:pt x="79" y="39"/>
                  </a:moveTo>
                  <a:cubicBezTo>
                    <a:pt x="79" y="39"/>
                    <a:pt x="79" y="39"/>
                    <a:pt x="79" y="39"/>
                  </a:cubicBezTo>
                  <a:cubicBezTo>
                    <a:pt x="83" y="39"/>
                    <a:pt x="83" y="39"/>
                    <a:pt x="83" y="39"/>
                  </a:cubicBezTo>
                  <a:cubicBezTo>
                    <a:pt x="83" y="38"/>
                    <a:pt x="83" y="38"/>
                    <a:pt x="83" y="38"/>
                  </a:cubicBezTo>
                  <a:cubicBezTo>
                    <a:pt x="79" y="38"/>
                    <a:pt x="79" y="38"/>
                    <a:pt x="79" y="38"/>
                  </a:cubicBezTo>
                  <a:lnTo>
                    <a:pt x="79" y="39"/>
                  </a:lnTo>
                  <a:close/>
                  <a:moveTo>
                    <a:pt x="71" y="43"/>
                  </a:moveTo>
                  <a:cubicBezTo>
                    <a:pt x="71" y="43"/>
                    <a:pt x="71" y="43"/>
                    <a:pt x="71" y="43"/>
                  </a:cubicBezTo>
                  <a:cubicBezTo>
                    <a:pt x="74" y="42"/>
                    <a:pt x="74" y="42"/>
                    <a:pt x="74" y="42"/>
                  </a:cubicBezTo>
                  <a:cubicBezTo>
                    <a:pt x="74" y="42"/>
                    <a:pt x="74" y="42"/>
                    <a:pt x="74" y="42"/>
                  </a:cubicBezTo>
                  <a:cubicBezTo>
                    <a:pt x="71" y="42"/>
                    <a:pt x="71" y="42"/>
                    <a:pt x="71" y="42"/>
                  </a:cubicBezTo>
                  <a:lnTo>
                    <a:pt x="71" y="43"/>
                  </a:lnTo>
                  <a:close/>
                  <a:moveTo>
                    <a:pt x="83" y="37"/>
                  </a:moveTo>
                  <a:cubicBezTo>
                    <a:pt x="83" y="37"/>
                    <a:pt x="83" y="37"/>
                    <a:pt x="83" y="37"/>
                  </a:cubicBezTo>
                  <a:cubicBezTo>
                    <a:pt x="88" y="37"/>
                    <a:pt x="88" y="37"/>
                    <a:pt x="88" y="37"/>
                  </a:cubicBezTo>
                  <a:cubicBezTo>
                    <a:pt x="88" y="36"/>
                    <a:pt x="88" y="36"/>
                    <a:pt x="88" y="36"/>
                  </a:cubicBezTo>
                  <a:cubicBezTo>
                    <a:pt x="83" y="37"/>
                    <a:pt x="83" y="37"/>
                    <a:pt x="83" y="37"/>
                  </a:cubicBezTo>
                  <a:close/>
                  <a:moveTo>
                    <a:pt x="83" y="43"/>
                  </a:moveTo>
                  <a:cubicBezTo>
                    <a:pt x="83" y="43"/>
                    <a:pt x="83" y="43"/>
                    <a:pt x="83" y="43"/>
                  </a:cubicBezTo>
                  <a:cubicBezTo>
                    <a:pt x="88" y="43"/>
                    <a:pt x="88" y="43"/>
                    <a:pt x="88" y="43"/>
                  </a:cubicBezTo>
                  <a:cubicBezTo>
                    <a:pt x="88" y="43"/>
                    <a:pt x="88" y="43"/>
                    <a:pt x="88" y="43"/>
                  </a:cubicBezTo>
                  <a:cubicBezTo>
                    <a:pt x="83" y="43"/>
                    <a:pt x="83" y="43"/>
                    <a:pt x="83" y="43"/>
                  </a:cubicBezTo>
                  <a:close/>
                  <a:moveTo>
                    <a:pt x="79" y="40"/>
                  </a:moveTo>
                  <a:cubicBezTo>
                    <a:pt x="79" y="40"/>
                    <a:pt x="79" y="40"/>
                    <a:pt x="79" y="40"/>
                  </a:cubicBezTo>
                  <a:cubicBezTo>
                    <a:pt x="83" y="39"/>
                    <a:pt x="83" y="39"/>
                    <a:pt x="83" y="39"/>
                  </a:cubicBezTo>
                  <a:cubicBezTo>
                    <a:pt x="83" y="39"/>
                    <a:pt x="83" y="39"/>
                    <a:pt x="83" y="39"/>
                  </a:cubicBezTo>
                  <a:cubicBezTo>
                    <a:pt x="79" y="39"/>
                    <a:pt x="79" y="39"/>
                    <a:pt x="79" y="39"/>
                  </a:cubicBezTo>
                  <a:lnTo>
                    <a:pt x="79" y="40"/>
                  </a:lnTo>
                  <a:close/>
                  <a:moveTo>
                    <a:pt x="79" y="41"/>
                  </a:moveTo>
                  <a:cubicBezTo>
                    <a:pt x="79" y="41"/>
                    <a:pt x="79" y="41"/>
                    <a:pt x="79" y="41"/>
                  </a:cubicBezTo>
                  <a:cubicBezTo>
                    <a:pt x="83" y="40"/>
                    <a:pt x="83" y="40"/>
                    <a:pt x="83" y="40"/>
                  </a:cubicBezTo>
                  <a:cubicBezTo>
                    <a:pt x="83" y="40"/>
                    <a:pt x="83" y="40"/>
                    <a:pt x="83" y="40"/>
                  </a:cubicBezTo>
                  <a:cubicBezTo>
                    <a:pt x="79" y="40"/>
                    <a:pt x="79" y="40"/>
                    <a:pt x="79" y="40"/>
                  </a:cubicBezTo>
                  <a:lnTo>
                    <a:pt x="79" y="41"/>
                  </a:lnTo>
                  <a:close/>
                  <a:moveTo>
                    <a:pt x="79" y="41"/>
                  </a:moveTo>
                  <a:cubicBezTo>
                    <a:pt x="79" y="41"/>
                    <a:pt x="79" y="41"/>
                    <a:pt x="79" y="41"/>
                  </a:cubicBezTo>
                  <a:cubicBezTo>
                    <a:pt x="83" y="41"/>
                    <a:pt x="83" y="41"/>
                    <a:pt x="83" y="41"/>
                  </a:cubicBezTo>
                  <a:cubicBezTo>
                    <a:pt x="83" y="41"/>
                    <a:pt x="83" y="41"/>
                    <a:pt x="83" y="41"/>
                  </a:cubicBezTo>
                  <a:cubicBezTo>
                    <a:pt x="79" y="41"/>
                    <a:pt x="79" y="41"/>
                    <a:pt x="79" y="41"/>
                  </a:cubicBezTo>
                  <a:close/>
                  <a:moveTo>
                    <a:pt x="79" y="42"/>
                  </a:moveTo>
                  <a:cubicBezTo>
                    <a:pt x="79" y="42"/>
                    <a:pt x="79" y="42"/>
                    <a:pt x="79" y="42"/>
                  </a:cubicBezTo>
                  <a:cubicBezTo>
                    <a:pt x="83" y="42"/>
                    <a:pt x="83" y="42"/>
                    <a:pt x="83" y="42"/>
                  </a:cubicBezTo>
                  <a:cubicBezTo>
                    <a:pt x="83" y="41"/>
                    <a:pt x="83" y="41"/>
                    <a:pt x="83" y="41"/>
                  </a:cubicBezTo>
                  <a:cubicBezTo>
                    <a:pt x="79" y="42"/>
                    <a:pt x="79" y="42"/>
                    <a:pt x="79" y="42"/>
                  </a:cubicBezTo>
                  <a:close/>
                  <a:moveTo>
                    <a:pt x="83" y="42"/>
                  </a:moveTo>
                  <a:cubicBezTo>
                    <a:pt x="83" y="42"/>
                    <a:pt x="83" y="42"/>
                    <a:pt x="83" y="42"/>
                  </a:cubicBezTo>
                  <a:cubicBezTo>
                    <a:pt x="88" y="41"/>
                    <a:pt x="88" y="41"/>
                    <a:pt x="88" y="41"/>
                  </a:cubicBezTo>
                  <a:cubicBezTo>
                    <a:pt x="88" y="41"/>
                    <a:pt x="88" y="41"/>
                    <a:pt x="88" y="41"/>
                  </a:cubicBezTo>
                  <a:cubicBezTo>
                    <a:pt x="83" y="41"/>
                    <a:pt x="83" y="41"/>
                    <a:pt x="83" y="41"/>
                  </a:cubicBezTo>
                  <a:lnTo>
                    <a:pt x="83" y="42"/>
                  </a:lnTo>
                  <a:close/>
                  <a:moveTo>
                    <a:pt x="88" y="36"/>
                  </a:moveTo>
                  <a:cubicBezTo>
                    <a:pt x="88" y="36"/>
                    <a:pt x="88" y="36"/>
                    <a:pt x="88" y="36"/>
                  </a:cubicBezTo>
                  <a:cubicBezTo>
                    <a:pt x="83" y="36"/>
                    <a:pt x="83" y="36"/>
                    <a:pt x="83" y="36"/>
                  </a:cubicBezTo>
                  <a:cubicBezTo>
                    <a:pt x="83" y="36"/>
                    <a:pt x="83" y="36"/>
                    <a:pt x="83" y="36"/>
                  </a:cubicBezTo>
                  <a:cubicBezTo>
                    <a:pt x="88" y="36"/>
                    <a:pt x="88" y="36"/>
                    <a:pt x="88" y="36"/>
                  </a:cubicBezTo>
                  <a:close/>
                  <a:moveTo>
                    <a:pt x="83" y="41"/>
                  </a:moveTo>
                  <a:cubicBezTo>
                    <a:pt x="83" y="41"/>
                    <a:pt x="83" y="41"/>
                    <a:pt x="83" y="41"/>
                  </a:cubicBezTo>
                  <a:cubicBezTo>
                    <a:pt x="88" y="40"/>
                    <a:pt x="88" y="40"/>
                    <a:pt x="88" y="40"/>
                  </a:cubicBezTo>
                  <a:cubicBezTo>
                    <a:pt x="88" y="40"/>
                    <a:pt x="88" y="40"/>
                    <a:pt x="88" y="40"/>
                  </a:cubicBezTo>
                  <a:cubicBezTo>
                    <a:pt x="83" y="40"/>
                    <a:pt x="83" y="40"/>
                    <a:pt x="83" y="40"/>
                  </a:cubicBezTo>
                  <a:lnTo>
                    <a:pt x="83" y="41"/>
                  </a:lnTo>
                  <a:close/>
                  <a:moveTo>
                    <a:pt x="83" y="42"/>
                  </a:moveTo>
                  <a:cubicBezTo>
                    <a:pt x="83" y="42"/>
                    <a:pt x="83" y="42"/>
                    <a:pt x="83" y="42"/>
                  </a:cubicBezTo>
                  <a:cubicBezTo>
                    <a:pt x="88" y="42"/>
                    <a:pt x="88" y="42"/>
                    <a:pt x="88" y="42"/>
                  </a:cubicBezTo>
                  <a:cubicBezTo>
                    <a:pt x="88" y="42"/>
                    <a:pt x="88" y="42"/>
                    <a:pt x="88" y="42"/>
                  </a:cubicBezTo>
                  <a:cubicBezTo>
                    <a:pt x="83" y="42"/>
                    <a:pt x="83" y="42"/>
                    <a:pt x="83" y="42"/>
                  </a:cubicBezTo>
                  <a:close/>
                  <a:moveTo>
                    <a:pt x="83" y="38"/>
                  </a:moveTo>
                  <a:cubicBezTo>
                    <a:pt x="83" y="38"/>
                    <a:pt x="83" y="38"/>
                    <a:pt x="83" y="38"/>
                  </a:cubicBezTo>
                  <a:cubicBezTo>
                    <a:pt x="88" y="38"/>
                    <a:pt x="88" y="38"/>
                    <a:pt x="88" y="38"/>
                  </a:cubicBezTo>
                  <a:cubicBezTo>
                    <a:pt x="88" y="37"/>
                    <a:pt x="88" y="37"/>
                    <a:pt x="88" y="37"/>
                  </a:cubicBezTo>
                  <a:cubicBezTo>
                    <a:pt x="83" y="38"/>
                    <a:pt x="83" y="38"/>
                    <a:pt x="83" y="38"/>
                  </a:cubicBezTo>
                  <a:close/>
                  <a:moveTo>
                    <a:pt x="83" y="40"/>
                  </a:moveTo>
                  <a:cubicBezTo>
                    <a:pt x="83" y="40"/>
                    <a:pt x="83" y="40"/>
                    <a:pt x="83" y="40"/>
                  </a:cubicBezTo>
                  <a:cubicBezTo>
                    <a:pt x="88" y="39"/>
                    <a:pt x="88" y="39"/>
                    <a:pt x="88" y="39"/>
                  </a:cubicBezTo>
                  <a:cubicBezTo>
                    <a:pt x="88" y="39"/>
                    <a:pt x="88" y="39"/>
                    <a:pt x="88" y="39"/>
                  </a:cubicBezTo>
                  <a:cubicBezTo>
                    <a:pt x="83" y="40"/>
                    <a:pt x="83" y="40"/>
                    <a:pt x="83" y="40"/>
                  </a:cubicBezTo>
                  <a:close/>
                  <a:moveTo>
                    <a:pt x="83" y="39"/>
                  </a:moveTo>
                  <a:cubicBezTo>
                    <a:pt x="83" y="39"/>
                    <a:pt x="83" y="39"/>
                    <a:pt x="83" y="39"/>
                  </a:cubicBezTo>
                  <a:cubicBezTo>
                    <a:pt x="88" y="39"/>
                    <a:pt x="88" y="39"/>
                    <a:pt x="88" y="39"/>
                  </a:cubicBezTo>
                  <a:cubicBezTo>
                    <a:pt x="88" y="38"/>
                    <a:pt x="88" y="38"/>
                    <a:pt x="88" y="38"/>
                  </a:cubicBezTo>
                  <a:cubicBezTo>
                    <a:pt x="83" y="39"/>
                    <a:pt x="83" y="39"/>
                    <a:pt x="83" y="39"/>
                  </a:cubicBezTo>
                  <a:close/>
                  <a:moveTo>
                    <a:pt x="79" y="45"/>
                  </a:moveTo>
                  <a:cubicBezTo>
                    <a:pt x="79" y="45"/>
                    <a:pt x="79" y="45"/>
                    <a:pt x="79" y="45"/>
                  </a:cubicBezTo>
                  <a:cubicBezTo>
                    <a:pt x="83" y="44"/>
                    <a:pt x="83" y="44"/>
                    <a:pt x="83" y="44"/>
                  </a:cubicBezTo>
                  <a:cubicBezTo>
                    <a:pt x="83" y="44"/>
                    <a:pt x="83" y="44"/>
                    <a:pt x="83" y="44"/>
                  </a:cubicBezTo>
                  <a:cubicBezTo>
                    <a:pt x="79" y="44"/>
                    <a:pt x="79" y="44"/>
                    <a:pt x="79" y="44"/>
                  </a:cubicBezTo>
                  <a:lnTo>
                    <a:pt x="79" y="45"/>
                  </a:lnTo>
                  <a:close/>
                  <a:moveTo>
                    <a:pt x="75" y="38"/>
                  </a:moveTo>
                  <a:cubicBezTo>
                    <a:pt x="75" y="38"/>
                    <a:pt x="75" y="38"/>
                    <a:pt x="75" y="38"/>
                  </a:cubicBezTo>
                  <a:cubicBezTo>
                    <a:pt x="79" y="38"/>
                    <a:pt x="79" y="38"/>
                    <a:pt x="79" y="38"/>
                  </a:cubicBezTo>
                  <a:cubicBezTo>
                    <a:pt x="79" y="37"/>
                    <a:pt x="79" y="37"/>
                    <a:pt x="79" y="37"/>
                  </a:cubicBezTo>
                  <a:cubicBezTo>
                    <a:pt x="75" y="38"/>
                    <a:pt x="75" y="38"/>
                    <a:pt x="75" y="38"/>
                  </a:cubicBezTo>
                  <a:close/>
                  <a:moveTo>
                    <a:pt x="79" y="37"/>
                  </a:moveTo>
                  <a:cubicBezTo>
                    <a:pt x="79" y="37"/>
                    <a:pt x="79" y="37"/>
                    <a:pt x="79" y="37"/>
                  </a:cubicBezTo>
                  <a:cubicBezTo>
                    <a:pt x="75" y="37"/>
                    <a:pt x="75" y="37"/>
                    <a:pt x="75" y="37"/>
                  </a:cubicBezTo>
                  <a:cubicBezTo>
                    <a:pt x="75" y="37"/>
                    <a:pt x="75" y="37"/>
                    <a:pt x="75" y="37"/>
                  </a:cubicBezTo>
                  <a:cubicBezTo>
                    <a:pt x="79" y="37"/>
                    <a:pt x="79" y="37"/>
                    <a:pt x="79" y="37"/>
                  </a:cubicBezTo>
                  <a:close/>
                  <a:moveTo>
                    <a:pt x="75" y="39"/>
                  </a:moveTo>
                  <a:cubicBezTo>
                    <a:pt x="75" y="39"/>
                    <a:pt x="75" y="39"/>
                    <a:pt x="75" y="39"/>
                  </a:cubicBezTo>
                  <a:cubicBezTo>
                    <a:pt x="79" y="38"/>
                    <a:pt x="79" y="38"/>
                    <a:pt x="79" y="38"/>
                  </a:cubicBezTo>
                  <a:cubicBezTo>
                    <a:pt x="79" y="38"/>
                    <a:pt x="79" y="38"/>
                    <a:pt x="79" y="38"/>
                  </a:cubicBezTo>
                  <a:cubicBezTo>
                    <a:pt x="75" y="38"/>
                    <a:pt x="75" y="38"/>
                    <a:pt x="75" y="38"/>
                  </a:cubicBezTo>
                  <a:lnTo>
                    <a:pt x="75" y="39"/>
                  </a:lnTo>
                  <a:close/>
                  <a:moveTo>
                    <a:pt x="71" y="43"/>
                  </a:moveTo>
                  <a:cubicBezTo>
                    <a:pt x="71" y="43"/>
                    <a:pt x="71" y="43"/>
                    <a:pt x="71" y="43"/>
                  </a:cubicBezTo>
                  <a:cubicBezTo>
                    <a:pt x="74" y="43"/>
                    <a:pt x="74" y="43"/>
                    <a:pt x="74" y="43"/>
                  </a:cubicBezTo>
                  <a:cubicBezTo>
                    <a:pt x="74" y="43"/>
                    <a:pt x="74" y="43"/>
                    <a:pt x="74" y="43"/>
                  </a:cubicBezTo>
                  <a:cubicBezTo>
                    <a:pt x="71" y="43"/>
                    <a:pt x="71" y="43"/>
                    <a:pt x="71" y="43"/>
                  </a:cubicBezTo>
                  <a:close/>
                  <a:moveTo>
                    <a:pt x="75" y="40"/>
                  </a:moveTo>
                  <a:cubicBezTo>
                    <a:pt x="75" y="40"/>
                    <a:pt x="75" y="40"/>
                    <a:pt x="75" y="40"/>
                  </a:cubicBezTo>
                  <a:cubicBezTo>
                    <a:pt x="79" y="39"/>
                    <a:pt x="79" y="39"/>
                    <a:pt x="79" y="39"/>
                  </a:cubicBezTo>
                  <a:cubicBezTo>
                    <a:pt x="79" y="39"/>
                    <a:pt x="79" y="39"/>
                    <a:pt x="79" y="39"/>
                  </a:cubicBezTo>
                  <a:cubicBezTo>
                    <a:pt x="75" y="39"/>
                    <a:pt x="75" y="39"/>
                    <a:pt x="75" y="39"/>
                  </a:cubicBezTo>
                  <a:lnTo>
                    <a:pt x="75" y="40"/>
                  </a:lnTo>
                  <a:close/>
                  <a:moveTo>
                    <a:pt x="83" y="36"/>
                  </a:moveTo>
                  <a:cubicBezTo>
                    <a:pt x="83" y="36"/>
                    <a:pt x="83" y="36"/>
                    <a:pt x="83" y="36"/>
                  </a:cubicBezTo>
                  <a:cubicBezTo>
                    <a:pt x="79" y="37"/>
                    <a:pt x="79" y="37"/>
                    <a:pt x="79" y="37"/>
                  </a:cubicBezTo>
                  <a:cubicBezTo>
                    <a:pt x="79" y="37"/>
                    <a:pt x="79" y="37"/>
                    <a:pt x="79" y="37"/>
                  </a:cubicBezTo>
                  <a:cubicBezTo>
                    <a:pt x="83" y="37"/>
                    <a:pt x="83" y="37"/>
                    <a:pt x="83" y="37"/>
                  </a:cubicBezTo>
                  <a:lnTo>
                    <a:pt x="83" y="36"/>
                  </a:lnTo>
                  <a:close/>
                  <a:moveTo>
                    <a:pt x="71" y="45"/>
                  </a:moveTo>
                  <a:cubicBezTo>
                    <a:pt x="71" y="45"/>
                    <a:pt x="71" y="45"/>
                    <a:pt x="71" y="45"/>
                  </a:cubicBezTo>
                  <a:cubicBezTo>
                    <a:pt x="74" y="45"/>
                    <a:pt x="74" y="45"/>
                    <a:pt x="74" y="45"/>
                  </a:cubicBezTo>
                  <a:cubicBezTo>
                    <a:pt x="74" y="45"/>
                    <a:pt x="74" y="45"/>
                    <a:pt x="74" y="45"/>
                  </a:cubicBezTo>
                  <a:cubicBezTo>
                    <a:pt x="71" y="45"/>
                    <a:pt x="71" y="45"/>
                    <a:pt x="71" y="45"/>
                  </a:cubicBezTo>
                  <a:close/>
                  <a:moveTo>
                    <a:pt x="71" y="44"/>
                  </a:moveTo>
                  <a:cubicBezTo>
                    <a:pt x="71" y="44"/>
                    <a:pt x="71" y="44"/>
                    <a:pt x="71" y="44"/>
                  </a:cubicBezTo>
                  <a:cubicBezTo>
                    <a:pt x="74" y="44"/>
                    <a:pt x="74" y="44"/>
                    <a:pt x="74" y="44"/>
                  </a:cubicBezTo>
                  <a:cubicBezTo>
                    <a:pt x="74" y="44"/>
                    <a:pt x="74" y="44"/>
                    <a:pt x="74" y="44"/>
                  </a:cubicBezTo>
                  <a:cubicBezTo>
                    <a:pt x="71" y="44"/>
                    <a:pt x="71" y="44"/>
                    <a:pt x="71" y="44"/>
                  </a:cubicBezTo>
                  <a:close/>
                  <a:moveTo>
                    <a:pt x="75" y="40"/>
                  </a:moveTo>
                  <a:cubicBezTo>
                    <a:pt x="75" y="40"/>
                    <a:pt x="75" y="40"/>
                    <a:pt x="75" y="40"/>
                  </a:cubicBezTo>
                  <a:cubicBezTo>
                    <a:pt x="79" y="40"/>
                    <a:pt x="79" y="40"/>
                    <a:pt x="79" y="40"/>
                  </a:cubicBezTo>
                  <a:cubicBezTo>
                    <a:pt x="79" y="40"/>
                    <a:pt x="79" y="40"/>
                    <a:pt x="79" y="40"/>
                  </a:cubicBezTo>
                  <a:cubicBezTo>
                    <a:pt x="75" y="40"/>
                    <a:pt x="75" y="40"/>
                    <a:pt x="75" y="40"/>
                  </a:cubicBezTo>
                  <a:close/>
                  <a:moveTo>
                    <a:pt x="75" y="44"/>
                  </a:moveTo>
                  <a:cubicBezTo>
                    <a:pt x="75" y="44"/>
                    <a:pt x="75" y="44"/>
                    <a:pt x="75" y="44"/>
                  </a:cubicBezTo>
                  <a:cubicBezTo>
                    <a:pt x="79" y="43"/>
                    <a:pt x="79" y="43"/>
                    <a:pt x="79" y="43"/>
                  </a:cubicBezTo>
                  <a:cubicBezTo>
                    <a:pt x="79" y="43"/>
                    <a:pt x="79" y="43"/>
                    <a:pt x="79" y="43"/>
                  </a:cubicBezTo>
                  <a:cubicBezTo>
                    <a:pt x="75" y="43"/>
                    <a:pt x="75" y="43"/>
                    <a:pt x="75" y="43"/>
                  </a:cubicBezTo>
                  <a:lnTo>
                    <a:pt x="75" y="44"/>
                  </a:lnTo>
                  <a:close/>
                  <a:moveTo>
                    <a:pt x="79" y="38"/>
                  </a:moveTo>
                  <a:cubicBezTo>
                    <a:pt x="79" y="38"/>
                    <a:pt x="79" y="38"/>
                    <a:pt x="79" y="38"/>
                  </a:cubicBezTo>
                  <a:cubicBezTo>
                    <a:pt x="83" y="38"/>
                    <a:pt x="83" y="38"/>
                    <a:pt x="83" y="38"/>
                  </a:cubicBezTo>
                  <a:cubicBezTo>
                    <a:pt x="83" y="37"/>
                    <a:pt x="83" y="37"/>
                    <a:pt x="83" y="37"/>
                  </a:cubicBezTo>
                  <a:cubicBezTo>
                    <a:pt x="79" y="37"/>
                    <a:pt x="79" y="37"/>
                    <a:pt x="79" y="37"/>
                  </a:cubicBezTo>
                  <a:lnTo>
                    <a:pt x="79" y="38"/>
                  </a:lnTo>
                  <a:close/>
                  <a:moveTo>
                    <a:pt x="75" y="45"/>
                  </a:moveTo>
                  <a:cubicBezTo>
                    <a:pt x="75" y="45"/>
                    <a:pt x="75" y="45"/>
                    <a:pt x="75" y="45"/>
                  </a:cubicBezTo>
                  <a:cubicBezTo>
                    <a:pt x="79" y="45"/>
                    <a:pt x="79" y="45"/>
                    <a:pt x="79" y="45"/>
                  </a:cubicBezTo>
                  <a:cubicBezTo>
                    <a:pt x="79" y="44"/>
                    <a:pt x="79" y="44"/>
                    <a:pt x="79" y="44"/>
                  </a:cubicBezTo>
                  <a:cubicBezTo>
                    <a:pt x="75" y="44"/>
                    <a:pt x="75" y="44"/>
                    <a:pt x="75" y="44"/>
                  </a:cubicBezTo>
                  <a:lnTo>
                    <a:pt x="75" y="45"/>
                  </a:lnTo>
                  <a:close/>
                  <a:moveTo>
                    <a:pt x="75" y="41"/>
                  </a:moveTo>
                  <a:cubicBezTo>
                    <a:pt x="75" y="41"/>
                    <a:pt x="75" y="41"/>
                    <a:pt x="75" y="41"/>
                  </a:cubicBezTo>
                  <a:cubicBezTo>
                    <a:pt x="79" y="41"/>
                    <a:pt x="79" y="41"/>
                    <a:pt x="79" y="41"/>
                  </a:cubicBezTo>
                  <a:cubicBezTo>
                    <a:pt x="79" y="41"/>
                    <a:pt x="79" y="41"/>
                    <a:pt x="79" y="41"/>
                  </a:cubicBezTo>
                  <a:cubicBezTo>
                    <a:pt x="75" y="41"/>
                    <a:pt x="75" y="41"/>
                    <a:pt x="75" y="41"/>
                  </a:cubicBezTo>
                  <a:close/>
                  <a:moveTo>
                    <a:pt x="75" y="42"/>
                  </a:moveTo>
                  <a:cubicBezTo>
                    <a:pt x="75" y="42"/>
                    <a:pt x="75" y="42"/>
                    <a:pt x="75" y="42"/>
                  </a:cubicBezTo>
                  <a:cubicBezTo>
                    <a:pt x="79" y="42"/>
                    <a:pt x="79" y="42"/>
                    <a:pt x="79" y="42"/>
                  </a:cubicBezTo>
                  <a:cubicBezTo>
                    <a:pt x="79" y="42"/>
                    <a:pt x="79" y="42"/>
                    <a:pt x="79" y="42"/>
                  </a:cubicBezTo>
                  <a:cubicBezTo>
                    <a:pt x="75" y="42"/>
                    <a:pt x="75" y="42"/>
                    <a:pt x="75" y="42"/>
                  </a:cubicBezTo>
                  <a:close/>
                  <a:moveTo>
                    <a:pt x="75" y="43"/>
                  </a:moveTo>
                  <a:cubicBezTo>
                    <a:pt x="75" y="43"/>
                    <a:pt x="75" y="43"/>
                    <a:pt x="75" y="43"/>
                  </a:cubicBezTo>
                  <a:cubicBezTo>
                    <a:pt x="79" y="43"/>
                    <a:pt x="79" y="43"/>
                    <a:pt x="79" y="43"/>
                  </a:cubicBezTo>
                  <a:cubicBezTo>
                    <a:pt x="79" y="42"/>
                    <a:pt x="79" y="42"/>
                    <a:pt x="79" y="42"/>
                  </a:cubicBezTo>
                  <a:cubicBezTo>
                    <a:pt x="75" y="43"/>
                    <a:pt x="75" y="43"/>
                    <a:pt x="75" y="43"/>
                  </a:cubicBezTo>
                  <a:close/>
                  <a:moveTo>
                    <a:pt x="79" y="44"/>
                  </a:moveTo>
                  <a:cubicBezTo>
                    <a:pt x="79" y="44"/>
                    <a:pt x="79" y="44"/>
                    <a:pt x="79" y="44"/>
                  </a:cubicBezTo>
                  <a:cubicBezTo>
                    <a:pt x="83" y="44"/>
                    <a:pt x="83" y="44"/>
                    <a:pt x="83" y="44"/>
                  </a:cubicBezTo>
                  <a:cubicBezTo>
                    <a:pt x="83" y="43"/>
                    <a:pt x="83" y="43"/>
                    <a:pt x="83" y="43"/>
                  </a:cubicBezTo>
                  <a:cubicBezTo>
                    <a:pt x="79" y="43"/>
                    <a:pt x="79" y="43"/>
                    <a:pt x="79" y="43"/>
                  </a:cubicBezTo>
                  <a:lnTo>
                    <a:pt x="79" y="44"/>
                  </a:lnTo>
                  <a:close/>
                  <a:moveTo>
                    <a:pt x="98" y="36"/>
                  </a:moveTo>
                  <a:cubicBezTo>
                    <a:pt x="98" y="36"/>
                    <a:pt x="98" y="36"/>
                    <a:pt x="98" y="36"/>
                  </a:cubicBezTo>
                  <a:cubicBezTo>
                    <a:pt x="103" y="36"/>
                    <a:pt x="103" y="36"/>
                    <a:pt x="103" y="36"/>
                  </a:cubicBezTo>
                  <a:cubicBezTo>
                    <a:pt x="103" y="35"/>
                    <a:pt x="103" y="35"/>
                    <a:pt x="103" y="35"/>
                  </a:cubicBezTo>
                  <a:cubicBezTo>
                    <a:pt x="98" y="36"/>
                    <a:pt x="98" y="36"/>
                    <a:pt x="98" y="36"/>
                  </a:cubicBezTo>
                  <a:close/>
                  <a:moveTo>
                    <a:pt x="103" y="34"/>
                  </a:moveTo>
                  <a:cubicBezTo>
                    <a:pt x="103" y="34"/>
                    <a:pt x="103" y="34"/>
                    <a:pt x="103" y="34"/>
                  </a:cubicBezTo>
                  <a:cubicBezTo>
                    <a:pt x="98" y="35"/>
                    <a:pt x="98" y="35"/>
                    <a:pt x="98" y="35"/>
                  </a:cubicBezTo>
                  <a:cubicBezTo>
                    <a:pt x="98" y="35"/>
                    <a:pt x="98" y="35"/>
                    <a:pt x="98" y="35"/>
                  </a:cubicBezTo>
                  <a:cubicBezTo>
                    <a:pt x="103" y="35"/>
                    <a:pt x="103" y="35"/>
                    <a:pt x="103" y="35"/>
                  </a:cubicBezTo>
                  <a:lnTo>
                    <a:pt x="103" y="34"/>
                  </a:lnTo>
                  <a:close/>
                  <a:moveTo>
                    <a:pt x="98" y="37"/>
                  </a:moveTo>
                  <a:cubicBezTo>
                    <a:pt x="98" y="37"/>
                    <a:pt x="98" y="37"/>
                    <a:pt x="98" y="37"/>
                  </a:cubicBezTo>
                  <a:cubicBezTo>
                    <a:pt x="103" y="37"/>
                    <a:pt x="103" y="37"/>
                    <a:pt x="103" y="37"/>
                  </a:cubicBezTo>
                  <a:cubicBezTo>
                    <a:pt x="103" y="36"/>
                    <a:pt x="103" y="36"/>
                    <a:pt x="103" y="36"/>
                  </a:cubicBezTo>
                  <a:cubicBezTo>
                    <a:pt x="98" y="37"/>
                    <a:pt x="98" y="37"/>
                    <a:pt x="98" y="37"/>
                  </a:cubicBezTo>
                  <a:close/>
                  <a:moveTo>
                    <a:pt x="93" y="44"/>
                  </a:moveTo>
                  <a:cubicBezTo>
                    <a:pt x="93" y="44"/>
                    <a:pt x="93" y="44"/>
                    <a:pt x="93" y="44"/>
                  </a:cubicBezTo>
                  <a:cubicBezTo>
                    <a:pt x="98" y="44"/>
                    <a:pt x="98" y="44"/>
                    <a:pt x="98" y="44"/>
                  </a:cubicBezTo>
                  <a:cubicBezTo>
                    <a:pt x="98" y="43"/>
                    <a:pt x="98" y="43"/>
                    <a:pt x="98" y="43"/>
                  </a:cubicBezTo>
                  <a:cubicBezTo>
                    <a:pt x="93" y="44"/>
                    <a:pt x="93" y="44"/>
                    <a:pt x="93" y="44"/>
                  </a:cubicBezTo>
                  <a:close/>
                  <a:moveTo>
                    <a:pt x="93" y="41"/>
                  </a:moveTo>
                  <a:cubicBezTo>
                    <a:pt x="93" y="41"/>
                    <a:pt x="93" y="41"/>
                    <a:pt x="93" y="41"/>
                  </a:cubicBezTo>
                  <a:cubicBezTo>
                    <a:pt x="98" y="41"/>
                    <a:pt x="98" y="41"/>
                    <a:pt x="98" y="41"/>
                  </a:cubicBezTo>
                  <a:cubicBezTo>
                    <a:pt x="98" y="40"/>
                    <a:pt x="98" y="40"/>
                    <a:pt x="98" y="40"/>
                  </a:cubicBezTo>
                  <a:cubicBezTo>
                    <a:pt x="93" y="41"/>
                    <a:pt x="93" y="41"/>
                    <a:pt x="93" y="41"/>
                  </a:cubicBezTo>
                  <a:close/>
                  <a:moveTo>
                    <a:pt x="93" y="43"/>
                  </a:moveTo>
                  <a:cubicBezTo>
                    <a:pt x="93" y="43"/>
                    <a:pt x="93" y="43"/>
                    <a:pt x="93" y="43"/>
                  </a:cubicBezTo>
                  <a:cubicBezTo>
                    <a:pt x="98" y="43"/>
                    <a:pt x="98" y="43"/>
                    <a:pt x="98" y="43"/>
                  </a:cubicBezTo>
                  <a:cubicBezTo>
                    <a:pt x="98" y="42"/>
                    <a:pt x="98" y="42"/>
                    <a:pt x="98" y="42"/>
                  </a:cubicBezTo>
                  <a:cubicBezTo>
                    <a:pt x="93" y="43"/>
                    <a:pt x="93" y="43"/>
                    <a:pt x="93" y="43"/>
                  </a:cubicBezTo>
                  <a:close/>
                  <a:moveTo>
                    <a:pt x="93" y="42"/>
                  </a:moveTo>
                  <a:cubicBezTo>
                    <a:pt x="93" y="42"/>
                    <a:pt x="93" y="42"/>
                    <a:pt x="93" y="42"/>
                  </a:cubicBezTo>
                  <a:cubicBezTo>
                    <a:pt x="98" y="42"/>
                    <a:pt x="98" y="42"/>
                    <a:pt x="98" y="42"/>
                  </a:cubicBezTo>
                  <a:cubicBezTo>
                    <a:pt x="98" y="41"/>
                    <a:pt x="98" y="41"/>
                    <a:pt x="98" y="41"/>
                  </a:cubicBezTo>
                  <a:cubicBezTo>
                    <a:pt x="93" y="42"/>
                    <a:pt x="93" y="42"/>
                    <a:pt x="93" y="42"/>
                  </a:cubicBezTo>
                  <a:close/>
                  <a:moveTo>
                    <a:pt x="98" y="40"/>
                  </a:moveTo>
                  <a:cubicBezTo>
                    <a:pt x="98" y="40"/>
                    <a:pt x="98" y="40"/>
                    <a:pt x="98" y="40"/>
                  </a:cubicBezTo>
                  <a:cubicBezTo>
                    <a:pt x="103" y="40"/>
                    <a:pt x="103" y="40"/>
                    <a:pt x="103" y="40"/>
                  </a:cubicBezTo>
                  <a:cubicBezTo>
                    <a:pt x="103" y="39"/>
                    <a:pt x="103" y="39"/>
                    <a:pt x="103" y="39"/>
                  </a:cubicBezTo>
                  <a:cubicBezTo>
                    <a:pt x="98" y="40"/>
                    <a:pt x="98" y="40"/>
                    <a:pt x="98" y="40"/>
                  </a:cubicBezTo>
                  <a:close/>
                  <a:moveTo>
                    <a:pt x="98" y="38"/>
                  </a:moveTo>
                  <a:cubicBezTo>
                    <a:pt x="98" y="38"/>
                    <a:pt x="98" y="38"/>
                    <a:pt x="98" y="38"/>
                  </a:cubicBezTo>
                  <a:cubicBezTo>
                    <a:pt x="103" y="38"/>
                    <a:pt x="103" y="38"/>
                    <a:pt x="103" y="38"/>
                  </a:cubicBezTo>
                  <a:cubicBezTo>
                    <a:pt x="103" y="37"/>
                    <a:pt x="103" y="37"/>
                    <a:pt x="103" y="37"/>
                  </a:cubicBezTo>
                  <a:cubicBezTo>
                    <a:pt x="98" y="38"/>
                    <a:pt x="98" y="38"/>
                    <a:pt x="98" y="38"/>
                  </a:cubicBezTo>
                  <a:close/>
                  <a:moveTo>
                    <a:pt x="98" y="44"/>
                  </a:moveTo>
                  <a:cubicBezTo>
                    <a:pt x="98" y="44"/>
                    <a:pt x="98" y="44"/>
                    <a:pt x="98" y="44"/>
                  </a:cubicBezTo>
                  <a:cubicBezTo>
                    <a:pt x="103" y="44"/>
                    <a:pt x="103" y="44"/>
                    <a:pt x="103" y="44"/>
                  </a:cubicBezTo>
                  <a:cubicBezTo>
                    <a:pt x="103" y="43"/>
                    <a:pt x="103" y="43"/>
                    <a:pt x="103" y="43"/>
                  </a:cubicBezTo>
                  <a:cubicBezTo>
                    <a:pt x="98" y="43"/>
                    <a:pt x="98" y="43"/>
                    <a:pt x="98" y="43"/>
                  </a:cubicBezTo>
                  <a:lnTo>
                    <a:pt x="98" y="44"/>
                  </a:lnTo>
                  <a:close/>
                  <a:moveTo>
                    <a:pt x="98" y="42"/>
                  </a:moveTo>
                  <a:cubicBezTo>
                    <a:pt x="98" y="42"/>
                    <a:pt x="98" y="42"/>
                    <a:pt x="98" y="42"/>
                  </a:cubicBezTo>
                  <a:cubicBezTo>
                    <a:pt x="103" y="42"/>
                    <a:pt x="103" y="42"/>
                    <a:pt x="103" y="42"/>
                  </a:cubicBezTo>
                  <a:cubicBezTo>
                    <a:pt x="103" y="41"/>
                    <a:pt x="103" y="41"/>
                    <a:pt x="103" y="41"/>
                  </a:cubicBezTo>
                  <a:cubicBezTo>
                    <a:pt x="98" y="41"/>
                    <a:pt x="98" y="41"/>
                    <a:pt x="98" y="41"/>
                  </a:cubicBezTo>
                  <a:lnTo>
                    <a:pt x="98" y="42"/>
                  </a:lnTo>
                  <a:close/>
                  <a:moveTo>
                    <a:pt x="98" y="43"/>
                  </a:moveTo>
                  <a:cubicBezTo>
                    <a:pt x="98" y="43"/>
                    <a:pt x="98" y="43"/>
                    <a:pt x="98" y="43"/>
                  </a:cubicBezTo>
                  <a:cubicBezTo>
                    <a:pt x="103" y="43"/>
                    <a:pt x="103" y="43"/>
                    <a:pt x="103" y="43"/>
                  </a:cubicBezTo>
                  <a:cubicBezTo>
                    <a:pt x="103" y="42"/>
                    <a:pt x="103" y="42"/>
                    <a:pt x="103" y="42"/>
                  </a:cubicBezTo>
                  <a:cubicBezTo>
                    <a:pt x="98" y="42"/>
                    <a:pt x="98" y="42"/>
                    <a:pt x="98" y="42"/>
                  </a:cubicBezTo>
                  <a:lnTo>
                    <a:pt x="98" y="43"/>
                  </a:lnTo>
                  <a:close/>
                  <a:moveTo>
                    <a:pt x="98" y="39"/>
                  </a:moveTo>
                  <a:cubicBezTo>
                    <a:pt x="98" y="39"/>
                    <a:pt x="98" y="39"/>
                    <a:pt x="98" y="39"/>
                  </a:cubicBezTo>
                  <a:cubicBezTo>
                    <a:pt x="103" y="39"/>
                    <a:pt x="103" y="39"/>
                    <a:pt x="103" y="39"/>
                  </a:cubicBezTo>
                  <a:cubicBezTo>
                    <a:pt x="103" y="38"/>
                    <a:pt x="103" y="38"/>
                    <a:pt x="103" y="38"/>
                  </a:cubicBezTo>
                  <a:cubicBezTo>
                    <a:pt x="98" y="39"/>
                    <a:pt x="98" y="39"/>
                    <a:pt x="98" y="39"/>
                  </a:cubicBezTo>
                  <a:close/>
                  <a:moveTo>
                    <a:pt x="93" y="40"/>
                  </a:moveTo>
                  <a:cubicBezTo>
                    <a:pt x="93" y="40"/>
                    <a:pt x="93" y="40"/>
                    <a:pt x="93" y="40"/>
                  </a:cubicBezTo>
                  <a:cubicBezTo>
                    <a:pt x="98" y="40"/>
                    <a:pt x="98" y="40"/>
                    <a:pt x="98" y="40"/>
                  </a:cubicBezTo>
                  <a:cubicBezTo>
                    <a:pt x="98" y="39"/>
                    <a:pt x="98" y="39"/>
                    <a:pt x="98" y="39"/>
                  </a:cubicBezTo>
                  <a:cubicBezTo>
                    <a:pt x="93" y="40"/>
                    <a:pt x="93" y="40"/>
                    <a:pt x="93" y="40"/>
                  </a:cubicBezTo>
                  <a:close/>
                  <a:moveTo>
                    <a:pt x="83" y="45"/>
                  </a:moveTo>
                  <a:cubicBezTo>
                    <a:pt x="83" y="45"/>
                    <a:pt x="83" y="45"/>
                    <a:pt x="83" y="45"/>
                  </a:cubicBezTo>
                  <a:cubicBezTo>
                    <a:pt x="88" y="44"/>
                    <a:pt x="88" y="44"/>
                    <a:pt x="88" y="44"/>
                  </a:cubicBezTo>
                  <a:cubicBezTo>
                    <a:pt x="88" y="44"/>
                    <a:pt x="88" y="44"/>
                    <a:pt x="88" y="44"/>
                  </a:cubicBezTo>
                  <a:cubicBezTo>
                    <a:pt x="83" y="44"/>
                    <a:pt x="83" y="44"/>
                    <a:pt x="83" y="44"/>
                  </a:cubicBezTo>
                  <a:lnTo>
                    <a:pt x="83" y="45"/>
                  </a:lnTo>
                  <a:close/>
                  <a:moveTo>
                    <a:pt x="98" y="41"/>
                  </a:moveTo>
                  <a:cubicBezTo>
                    <a:pt x="98" y="41"/>
                    <a:pt x="98" y="41"/>
                    <a:pt x="98" y="41"/>
                  </a:cubicBezTo>
                  <a:cubicBezTo>
                    <a:pt x="103" y="41"/>
                    <a:pt x="103" y="41"/>
                    <a:pt x="103" y="41"/>
                  </a:cubicBezTo>
                  <a:cubicBezTo>
                    <a:pt x="103" y="40"/>
                    <a:pt x="103" y="40"/>
                    <a:pt x="103" y="40"/>
                  </a:cubicBezTo>
                  <a:cubicBezTo>
                    <a:pt x="98" y="40"/>
                    <a:pt x="98" y="40"/>
                    <a:pt x="98" y="40"/>
                  </a:cubicBezTo>
                  <a:lnTo>
                    <a:pt x="98" y="41"/>
                  </a:lnTo>
                  <a:close/>
                  <a:moveTo>
                    <a:pt x="88" y="40"/>
                  </a:moveTo>
                  <a:cubicBezTo>
                    <a:pt x="88" y="40"/>
                    <a:pt x="88" y="40"/>
                    <a:pt x="88" y="40"/>
                  </a:cubicBezTo>
                  <a:cubicBezTo>
                    <a:pt x="92" y="40"/>
                    <a:pt x="92" y="40"/>
                    <a:pt x="92" y="40"/>
                  </a:cubicBezTo>
                  <a:cubicBezTo>
                    <a:pt x="92" y="39"/>
                    <a:pt x="92" y="39"/>
                    <a:pt x="92" y="39"/>
                  </a:cubicBezTo>
                  <a:cubicBezTo>
                    <a:pt x="88" y="39"/>
                    <a:pt x="88" y="39"/>
                    <a:pt x="88" y="39"/>
                  </a:cubicBezTo>
                  <a:lnTo>
                    <a:pt x="88" y="40"/>
                  </a:lnTo>
                  <a:close/>
                  <a:moveTo>
                    <a:pt x="88" y="41"/>
                  </a:moveTo>
                  <a:cubicBezTo>
                    <a:pt x="88" y="41"/>
                    <a:pt x="88" y="41"/>
                    <a:pt x="88" y="41"/>
                  </a:cubicBezTo>
                  <a:cubicBezTo>
                    <a:pt x="92" y="40"/>
                    <a:pt x="92" y="40"/>
                    <a:pt x="92" y="40"/>
                  </a:cubicBezTo>
                  <a:cubicBezTo>
                    <a:pt x="92" y="40"/>
                    <a:pt x="92" y="40"/>
                    <a:pt x="92" y="40"/>
                  </a:cubicBezTo>
                  <a:cubicBezTo>
                    <a:pt x="88" y="40"/>
                    <a:pt x="88" y="40"/>
                    <a:pt x="88" y="40"/>
                  </a:cubicBezTo>
                  <a:lnTo>
                    <a:pt x="88" y="41"/>
                  </a:lnTo>
                  <a:close/>
                  <a:moveTo>
                    <a:pt x="88" y="39"/>
                  </a:moveTo>
                  <a:cubicBezTo>
                    <a:pt x="88" y="39"/>
                    <a:pt x="88" y="39"/>
                    <a:pt x="88" y="39"/>
                  </a:cubicBezTo>
                  <a:cubicBezTo>
                    <a:pt x="92" y="39"/>
                    <a:pt x="92" y="39"/>
                    <a:pt x="92" y="39"/>
                  </a:cubicBezTo>
                  <a:cubicBezTo>
                    <a:pt x="92" y="38"/>
                    <a:pt x="92" y="38"/>
                    <a:pt x="92" y="38"/>
                  </a:cubicBezTo>
                  <a:cubicBezTo>
                    <a:pt x="88" y="39"/>
                    <a:pt x="88" y="39"/>
                    <a:pt x="88" y="39"/>
                  </a:cubicBezTo>
                  <a:close/>
                  <a:moveTo>
                    <a:pt x="100" y="26"/>
                  </a:moveTo>
                  <a:cubicBezTo>
                    <a:pt x="100" y="26"/>
                    <a:pt x="100" y="26"/>
                    <a:pt x="100" y="26"/>
                  </a:cubicBezTo>
                  <a:cubicBezTo>
                    <a:pt x="101" y="26"/>
                    <a:pt x="101" y="26"/>
                    <a:pt x="101" y="26"/>
                  </a:cubicBezTo>
                  <a:cubicBezTo>
                    <a:pt x="101" y="25"/>
                    <a:pt x="101" y="25"/>
                    <a:pt x="101" y="25"/>
                  </a:cubicBezTo>
                  <a:cubicBezTo>
                    <a:pt x="101" y="24"/>
                    <a:pt x="101" y="24"/>
                    <a:pt x="101" y="24"/>
                  </a:cubicBezTo>
                  <a:cubicBezTo>
                    <a:pt x="101" y="24"/>
                    <a:pt x="101" y="24"/>
                    <a:pt x="101" y="24"/>
                  </a:cubicBezTo>
                  <a:cubicBezTo>
                    <a:pt x="103" y="24"/>
                    <a:pt x="103" y="24"/>
                    <a:pt x="103" y="24"/>
                  </a:cubicBezTo>
                  <a:cubicBezTo>
                    <a:pt x="103" y="23"/>
                    <a:pt x="103" y="23"/>
                    <a:pt x="103" y="23"/>
                  </a:cubicBezTo>
                  <a:cubicBezTo>
                    <a:pt x="100" y="24"/>
                    <a:pt x="100" y="24"/>
                    <a:pt x="100" y="24"/>
                  </a:cubicBezTo>
                  <a:lnTo>
                    <a:pt x="100" y="26"/>
                  </a:lnTo>
                  <a:close/>
                  <a:moveTo>
                    <a:pt x="88" y="38"/>
                  </a:moveTo>
                  <a:cubicBezTo>
                    <a:pt x="88" y="38"/>
                    <a:pt x="88" y="38"/>
                    <a:pt x="88" y="38"/>
                  </a:cubicBezTo>
                  <a:cubicBezTo>
                    <a:pt x="92" y="38"/>
                    <a:pt x="92" y="38"/>
                    <a:pt x="92" y="38"/>
                  </a:cubicBezTo>
                  <a:cubicBezTo>
                    <a:pt x="92" y="37"/>
                    <a:pt x="92" y="37"/>
                    <a:pt x="92" y="37"/>
                  </a:cubicBezTo>
                  <a:cubicBezTo>
                    <a:pt x="88" y="38"/>
                    <a:pt x="88" y="38"/>
                    <a:pt x="88" y="38"/>
                  </a:cubicBezTo>
                  <a:close/>
                  <a:moveTo>
                    <a:pt x="88" y="37"/>
                  </a:moveTo>
                  <a:cubicBezTo>
                    <a:pt x="88" y="37"/>
                    <a:pt x="88" y="37"/>
                    <a:pt x="88" y="37"/>
                  </a:cubicBezTo>
                  <a:cubicBezTo>
                    <a:pt x="92" y="37"/>
                    <a:pt x="92" y="37"/>
                    <a:pt x="92" y="37"/>
                  </a:cubicBezTo>
                  <a:cubicBezTo>
                    <a:pt x="92" y="36"/>
                    <a:pt x="92" y="36"/>
                    <a:pt x="92" y="36"/>
                  </a:cubicBezTo>
                  <a:cubicBezTo>
                    <a:pt x="88" y="37"/>
                    <a:pt x="88" y="37"/>
                    <a:pt x="88" y="37"/>
                  </a:cubicBezTo>
                  <a:close/>
                  <a:moveTo>
                    <a:pt x="92" y="35"/>
                  </a:moveTo>
                  <a:cubicBezTo>
                    <a:pt x="92" y="35"/>
                    <a:pt x="92" y="35"/>
                    <a:pt x="92" y="35"/>
                  </a:cubicBezTo>
                  <a:cubicBezTo>
                    <a:pt x="88" y="36"/>
                    <a:pt x="88" y="36"/>
                    <a:pt x="88" y="36"/>
                  </a:cubicBezTo>
                  <a:cubicBezTo>
                    <a:pt x="88" y="36"/>
                    <a:pt x="88" y="36"/>
                    <a:pt x="88" y="36"/>
                  </a:cubicBezTo>
                  <a:cubicBezTo>
                    <a:pt x="92" y="36"/>
                    <a:pt x="92" y="36"/>
                    <a:pt x="92" y="36"/>
                  </a:cubicBezTo>
                  <a:lnTo>
                    <a:pt x="92" y="35"/>
                  </a:lnTo>
                  <a:close/>
                  <a:moveTo>
                    <a:pt x="98" y="35"/>
                  </a:moveTo>
                  <a:cubicBezTo>
                    <a:pt x="98" y="35"/>
                    <a:pt x="98" y="35"/>
                    <a:pt x="98" y="35"/>
                  </a:cubicBezTo>
                  <a:cubicBezTo>
                    <a:pt x="93" y="35"/>
                    <a:pt x="93" y="35"/>
                    <a:pt x="93" y="35"/>
                  </a:cubicBezTo>
                  <a:cubicBezTo>
                    <a:pt x="93" y="35"/>
                    <a:pt x="93" y="35"/>
                    <a:pt x="93" y="35"/>
                  </a:cubicBezTo>
                  <a:cubicBezTo>
                    <a:pt x="98" y="35"/>
                    <a:pt x="98" y="35"/>
                    <a:pt x="98" y="35"/>
                  </a:cubicBezTo>
                  <a:close/>
                  <a:moveTo>
                    <a:pt x="93" y="37"/>
                  </a:moveTo>
                  <a:cubicBezTo>
                    <a:pt x="93" y="37"/>
                    <a:pt x="93" y="37"/>
                    <a:pt x="93" y="37"/>
                  </a:cubicBezTo>
                  <a:cubicBezTo>
                    <a:pt x="98" y="37"/>
                    <a:pt x="98" y="37"/>
                    <a:pt x="98" y="37"/>
                  </a:cubicBezTo>
                  <a:cubicBezTo>
                    <a:pt x="98" y="36"/>
                    <a:pt x="98" y="36"/>
                    <a:pt x="98" y="36"/>
                  </a:cubicBezTo>
                  <a:cubicBezTo>
                    <a:pt x="93" y="37"/>
                    <a:pt x="93" y="37"/>
                    <a:pt x="93" y="37"/>
                  </a:cubicBezTo>
                  <a:close/>
                  <a:moveTo>
                    <a:pt x="93" y="39"/>
                  </a:moveTo>
                  <a:cubicBezTo>
                    <a:pt x="93" y="39"/>
                    <a:pt x="93" y="39"/>
                    <a:pt x="93" y="39"/>
                  </a:cubicBezTo>
                  <a:cubicBezTo>
                    <a:pt x="98" y="39"/>
                    <a:pt x="98" y="39"/>
                    <a:pt x="98" y="39"/>
                  </a:cubicBezTo>
                  <a:cubicBezTo>
                    <a:pt x="98" y="38"/>
                    <a:pt x="98" y="38"/>
                    <a:pt x="98" y="38"/>
                  </a:cubicBezTo>
                  <a:cubicBezTo>
                    <a:pt x="93" y="39"/>
                    <a:pt x="93" y="39"/>
                    <a:pt x="93" y="39"/>
                  </a:cubicBezTo>
                  <a:close/>
                  <a:moveTo>
                    <a:pt x="93" y="38"/>
                  </a:moveTo>
                  <a:cubicBezTo>
                    <a:pt x="93" y="38"/>
                    <a:pt x="93" y="38"/>
                    <a:pt x="93" y="38"/>
                  </a:cubicBezTo>
                  <a:cubicBezTo>
                    <a:pt x="98" y="38"/>
                    <a:pt x="98" y="38"/>
                    <a:pt x="98" y="38"/>
                  </a:cubicBezTo>
                  <a:cubicBezTo>
                    <a:pt x="98" y="37"/>
                    <a:pt x="98" y="37"/>
                    <a:pt x="98" y="37"/>
                  </a:cubicBezTo>
                  <a:cubicBezTo>
                    <a:pt x="93" y="38"/>
                    <a:pt x="93" y="38"/>
                    <a:pt x="93" y="38"/>
                  </a:cubicBezTo>
                  <a:close/>
                  <a:moveTo>
                    <a:pt x="93" y="36"/>
                  </a:moveTo>
                  <a:cubicBezTo>
                    <a:pt x="93" y="36"/>
                    <a:pt x="93" y="36"/>
                    <a:pt x="93" y="36"/>
                  </a:cubicBezTo>
                  <a:cubicBezTo>
                    <a:pt x="98" y="36"/>
                    <a:pt x="98" y="36"/>
                    <a:pt x="98" y="36"/>
                  </a:cubicBezTo>
                  <a:cubicBezTo>
                    <a:pt x="98" y="36"/>
                    <a:pt x="98" y="36"/>
                    <a:pt x="98" y="36"/>
                  </a:cubicBezTo>
                  <a:cubicBezTo>
                    <a:pt x="93" y="36"/>
                    <a:pt x="93" y="36"/>
                    <a:pt x="93" y="36"/>
                  </a:cubicBezTo>
                  <a:close/>
                  <a:moveTo>
                    <a:pt x="88" y="44"/>
                  </a:moveTo>
                  <a:cubicBezTo>
                    <a:pt x="88" y="44"/>
                    <a:pt x="88" y="44"/>
                    <a:pt x="88" y="44"/>
                  </a:cubicBezTo>
                  <a:cubicBezTo>
                    <a:pt x="92" y="43"/>
                    <a:pt x="92" y="43"/>
                    <a:pt x="92" y="43"/>
                  </a:cubicBezTo>
                  <a:cubicBezTo>
                    <a:pt x="92" y="43"/>
                    <a:pt x="92" y="43"/>
                    <a:pt x="92" y="43"/>
                  </a:cubicBezTo>
                  <a:cubicBezTo>
                    <a:pt x="88" y="43"/>
                    <a:pt x="88" y="43"/>
                    <a:pt x="88" y="43"/>
                  </a:cubicBezTo>
                  <a:lnTo>
                    <a:pt x="88" y="44"/>
                  </a:lnTo>
                  <a:close/>
                  <a:moveTo>
                    <a:pt x="88" y="44"/>
                  </a:moveTo>
                  <a:cubicBezTo>
                    <a:pt x="88" y="44"/>
                    <a:pt x="88" y="44"/>
                    <a:pt x="88" y="44"/>
                  </a:cubicBezTo>
                  <a:cubicBezTo>
                    <a:pt x="92" y="44"/>
                    <a:pt x="92" y="44"/>
                    <a:pt x="92" y="44"/>
                  </a:cubicBezTo>
                  <a:cubicBezTo>
                    <a:pt x="92" y="44"/>
                    <a:pt x="92" y="44"/>
                    <a:pt x="92" y="44"/>
                  </a:cubicBezTo>
                  <a:cubicBezTo>
                    <a:pt x="88" y="44"/>
                    <a:pt x="88" y="44"/>
                    <a:pt x="88" y="44"/>
                  </a:cubicBezTo>
                  <a:close/>
                  <a:moveTo>
                    <a:pt x="88" y="43"/>
                  </a:moveTo>
                  <a:cubicBezTo>
                    <a:pt x="88" y="43"/>
                    <a:pt x="88" y="43"/>
                    <a:pt x="88" y="43"/>
                  </a:cubicBezTo>
                  <a:cubicBezTo>
                    <a:pt x="92" y="42"/>
                    <a:pt x="92" y="42"/>
                    <a:pt x="92" y="42"/>
                  </a:cubicBezTo>
                  <a:cubicBezTo>
                    <a:pt x="92" y="42"/>
                    <a:pt x="92" y="42"/>
                    <a:pt x="92" y="42"/>
                  </a:cubicBezTo>
                  <a:cubicBezTo>
                    <a:pt x="88" y="42"/>
                    <a:pt x="88" y="42"/>
                    <a:pt x="88" y="42"/>
                  </a:cubicBezTo>
                  <a:lnTo>
                    <a:pt x="88" y="43"/>
                  </a:lnTo>
                  <a:close/>
                  <a:moveTo>
                    <a:pt x="88" y="42"/>
                  </a:moveTo>
                  <a:cubicBezTo>
                    <a:pt x="88" y="42"/>
                    <a:pt x="88" y="42"/>
                    <a:pt x="88" y="42"/>
                  </a:cubicBezTo>
                  <a:cubicBezTo>
                    <a:pt x="92" y="41"/>
                    <a:pt x="92" y="41"/>
                    <a:pt x="92" y="41"/>
                  </a:cubicBezTo>
                  <a:cubicBezTo>
                    <a:pt x="92" y="41"/>
                    <a:pt x="92" y="41"/>
                    <a:pt x="92" y="41"/>
                  </a:cubicBezTo>
                  <a:cubicBezTo>
                    <a:pt x="88" y="41"/>
                    <a:pt x="88" y="41"/>
                    <a:pt x="88" y="41"/>
                  </a:cubicBezTo>
                  <a:lnTo>
                    <a:pt x="88" y="42"/>
                  </a:lnTo>
                  <a:close/>
                  <a:moveTo>
                    <a:pt x="47" y="41"/>
                  </a:moveTo>
                  <a:cubicBezTo>
                    <a:pt x="47" y="41"/>
                    <a:pt x="47" y="41"/>
                    <a:pt x="47" y="41"/>
                  </a:cubicBezTo>
                  <a:cubicBezTo>
                    <a:pt x="57" y="40"/>
                    <a:pt x="57" y="40"/>
                    <a:pt x="57" y="40"/>
                  </a:cubicBezTo>
                  <a:cubicBezTo>
                    <a:pt x="57" y="41"/>
                    <a:pt x="57" y="41"/>
                    <a:pt x="57" y="41"/>
                  </a:cubicBezTo>
                  <a:cubicBezTo>
                    <a:pt x="60" y="40"/>
                    <a:pt x="60" y="40"/>
                    <a:pt x="60" y="40"/>
                  </a:cubicBezTo>
                  <a:cubicBezTo>
                    <a:pt x="60" y="40"/>
                    <a:pt x="60" y="40"/>
                    <a:pt x="60" y="40"/>
                  </a:cubicBezTo>
                  <a:cubicBezTo>
                    <a:pt x="57" y="40"/>
                    <a:pt x="57" y="40"/>
                    <a:pt x="57" y="40"/>
                  </a:cubicBezTo>
                  <a:cubicBezTo>
                    <a:pt x="57" y="40"/>
                    <a:pt x="57" y="40"/>
                    <a:pt x="57" y="40"/>
                  </a:cubicBezTo>
                  <a:cubicBezTo>
                    <a:pt x="47" y="41"/>
                    <a:pt x="47" y="41"/>
                    <a:pt x="47" y="41"/>
                  </a:cubicBezTo>
                  <a:close/>
                  <a:moveTo>
                    <a:pt x="47" y="42"/>
                  </a:moveTo>
                  <a:cubicBezTo>
                    <a:pt x="47" y="42"/>
                    <a:pt x="47" y="42"/>
                    <a:pt x="47" y="42"/>
                  </a:cubicBezTo>
                  <a:cubicBezTo>
                    <a:pt x="57" y="41"/>
                    <a:pt x="57" y="41"/>
                    <a:pt x="57" y="41"/>
                  </a:cubicBezTo>
                  <a:cubicBezTo>
                    <a:pt x="57" y="41"/>
                    <a:pt x="57" y="41"/>
                    <a:pt x="57" y="41"/>
                  </a:cubicBezTo>
                  <a:cubicBezTo>
                    <a:pt x="60" y="41"/>
                    <a:pt x="60" y="41"/>
                    <a:pt x="60" y="41"/>
                  </a:cubicBezTo>
                  <a:cubicBezTo>
                    <a:pt x="60" y="41"/>
                    <a:pt x="60" y="41"/>
                    <a:pt x="60" y="41"/>
                  </a:cubicBezTo>
                  <a:cubicBezTo>
                    <a:pt x="57" y="41"/>
                    <a:pt x="57" y="41"/>
                    <a:pt x="57" y="41"/>
                  </a:cubicBezTo>
                  <a:cubicBezTo>
                    <a:pt x="57" y="41"/>
                    <a:pt x="57" y="41"/>
                    <a:pt x="57" y="41"/>
                  </a:cubicBezTo>
                  <a:cubicBezTo>
                    <a:pt x="47" y="41"/>
                    <a:pt x="47" y="41"/>
                    <a:pt x="47" y="41"/>
                  </a:cubicBezTo>
                  <a:lnTo>
                    <a:pt x="47" y="42"/>
                  </a:lnTo>
                  <a:close/>
                  <a:moveTo>
                    <a:pt x="47" y="40"/>
                  </a:moveTo>
                  <a:cubicBezTo>
                    <a:pt x="47" y="40"/>
                    <a:pt x="47" y="40"/>
                    <a:pt x="47" y="40"/>
                  </a:cubicBezTo>
                  <a:cubicBezTo>
                    <a:pt x="57" y="40"/>
                    <a:pt x="57" y="40"/>
                    <a:pt x="57" y="40"/>
                  </a:cubicBezTo>
                  <a:cubicBezTo>
                    <a:pt x="57" y="40"/>
                    <a:pt x="57" y="40"/>
                    <a:pt x="57" y="40"/>
                  </a:cubicBezTo>
                  <a:cubicBezTo>
                    <a:pt x="60" y="40"/>
                    <a:pt x="60" y="40"/>
                    <a:pt x="60" y="40"/>
                  </a:cubicBezTo>
                  <a:cubicBezTo>
                    <a:pt x="60" y="39"/>
                    <a:pt x="60" y="39"/>
                    <a:pt x="60" y="39"/>
                  </a:cubicBezTo>
                  <a:cubicBezTo>
                    <a:pt x="57" y="39"/>
                    <a:pt x="57" y="39"/>
                    <a:pt x="57" y="39"/>
                  </a:cubicBezTo>
                  <a:cubicBezTo>
                    <a:pt x="57" y="39"/>
                    <a:pt x="57" y="39"/>
                    <a:pt x="57" y="39"/>
                  </a:cubicBezTo>
                  <a:cubicBezTo>
                    <a:pt x="47" y="40"/>
                    <a:pt x="47" y="40"/>
                    <a:pt x="47" y="40"/>
                  </a:cubicBezTo>
                  <a:close/>
                  <a:moveTo>
                    <a:pt x="108" y="37"/>
                  </a:moveTo>
                  <a:cubicBezTo>
                    <a:pt x="108" y="37"/>
                    <a:pt x="108" y="37"/>
                    <a:pt x="108" y="37"/>
                  </a:cubicBezTo>
                  <a:cubicBezTo>
                    <a:pt x="112" y="37"/>
                    <a:pt x="112" y="37"/>
                    <a:pt x="112" y="37"/>
                  </a:cubicBezTo>
                  <a:cubicBezTo>
                    <a:pt x="106" y="36"/>
                    <a:pt x="106" y="36"/>
                    <a:pt x="106" y="36"/>
                  </a:cubicBezTo>
                  <a:cubicBezTo>
                    <a:pt x="106" y="37"/>
                    <a:pt x="106" y="37"/>
                    <a:pt x="106" y="37"/>
                  </a:cubicBezTo>
                  <a:lnTo>
                    <a:pt x="108" y="37"/>
                  </a:lnTo>
                  <a:close/>
                  <a:moveTo>
                    <a:pt x="154" y="41"/>
                  </a:moveTo>
                  <a:cubicBezTo>
                    <a:pt x="154" y="41"/>
                    <a:pt x="154" y="41"/>
                    <a:pt x="154" y="41"/>
                  </a:cubicBezTo>
                  <a:cubicBezTo>
                    <a:pt x="148" y="41"/>
                    <a:pt x="148" y="41"/>
                    <a:pt x="148" y="41"/>
                  </a:cubicBezTo>
                  <a:cubicBezTo>
                    <a:pt x="148" y="39"/>
                    <a:pt x="148" y="39"/>
                    <a:pt x="148" y="39"/>
                  </a:cubicBezTo>
                  <a:cubicBezTo>
                    <a:pt x="146" y="34"/>
                    <a:pt x="146" y="34"/>
                    <a:pt x="146" y="34"/>
                  </a:cubicBezTo>
                  <a:cubicBezTo>
                    <a:pt x="128" y="35"/>
                    <a:pt x="128" y="35"/>
                    <a:pt x="128" y="35"/>
                  </a:cubicBezTo>
                  <a:cubicBezTo>
                    <a:pt x="120" y="34"/>
                    <a:pt x="120" y="34"/>
                    <a:pt x="120" y="34"/>
                  </a:cubicBezTo>
                  <a:cubicBezTo>
                    <a:pt x="117" y="34"/>
                    <a:pt x="117" y="34"/>
                    <a:pt x="117" y="34"/>
                  </a:cubicBezTo>
                  <a:cubicBezTo>
                    <a:pt x="118" y="34"/>
                    <a:pt x="118" y="34"/>
                    <a:pt x="118" y="34"/>
                  </a:cubicBezTo>
                  <a:cubicBezTo>
                    <a:pt x="119" y="5"/>
                    <a:pt x="119" y="5"/>
                    <a:pt x="119" y="5"/>
                  </a:cubicBezTo>
                  <a:cubicBezTo>
                    <a:pt x="116" y="3"/>
                    <a:pt x="116" y="3"/>
                    <a:pt x="116" y="3"/>
                  </a:cubicBezTo>
                  <a:cubicBezTo>
                    <a:pt x="114" y="3"/>
                    <a:pt x="114" y="3"/>
                    <a:pt x="114" y="3"/>
                  </a:cubicBezTo>
                  <a:cubicBezTo>
                    <a:pt x="114" y="2"/>
                    <a:pt x="114" y="2"/>
                    <a:pt x="114" y="2"/>
                  </a:cubicBezTo>
                  <a:cubicBezTo>
                    <a:pt x="110" y="0"/>
                    <a:pt x="110" y="0"/>
                    <a:pt x="110" y="0"/>
                  </a:cubicBezTo>
                  <a:cubicBezTo>
                    <a:pt x="110" y="0"/>
                    <a:pt x="110" y="0"/>
                    <a:pt x="110" y="0"/>
                  </a:cubicBezTo>
                  <a:cubicBezTo>
                    <a:pt x="75" y="10"/>
                    <a:pt x="75" y="10"/>
                    <a:pt x="75" y="10"/>
                  </a:cubicBezTo>
                  <a:cubicBezTo>
                    <a:pt x="75" y="35"/>
                    <a:pt x="75" y="35"/>
                    <a:pt x="75" y="35"/>
                  </a:cubicBezTo>
                  <a:cubicBezTo>
                    <a:pt x="67" y="36"/>
                    <a:pt x="58" y="37"/>
                    <a:pt x="52" y="38"/>
                  </a:cubicBezTo>
                  <a:cubicBezTo>
                    <a:pt x="35" y="36"/>
                    <a:pt x="35" y="36"/>
                    <a:pt x="35" y="36"/>
                  </a:cubicBezTo>
                  <a:cubicBezTo>
                    <a:pt x="20" y="38"/>
                    <a:pt x="20" y="38"/>
                    <a:pt x="20" y="38"/>
                  </a:cubicBezTo>
                  <a:cubicBezTo>
                    <a:pt x="20" y="39"/>
                    <a:pt x="20" y="39"/>
                    <a:pt x="20" y="39"/>
                  </a:cubicBezTo>
                  <a:cubicBezTo>
                    <a:pt x="35" y="37"/>
                    <a:pt x="35" y="37"/>
                    <a:pt x="35" y="37"/>
                  </a:cubicBezTo>
                  <a:cubicBezTo>
                    <a:pt x="49" y="39"/>
                    <a:pt x="49" y="39"/>
                    <a:pt x="49" y="39"/>
                  </a:cubicBezTo>
                  <a:cubicBezTo>
                    <a:pt x="48" y="39"/>
                    <a:pt x="47" y="39"/>
                    <a:pt x="47" y="39"/>
                  </a:cubicBezTo>
                  <a:cubicBezTo>
                    <a:pt x="47" y="41"/>
                    <a:pt x="47" y="41"/>
                    <a:pt x="47" y="41"/>
                  </a:cubicBezTo>
                  <a:cubicBezTo>
                    <a:pt x="47" y="39"/>
                    <a:pt x="47" y="39"/>
                    <a:pt x="47" y="39"/>
                  </a:cubicBezTo>
                  <a:cubicBezTo>
                    <a:pt x="101" y="34"/>
                    <a:pt x="101" y="34"/>
                    <a:pt x="101" y="34"/>
                  </a:cubicBezTo>
                  <a:cubicBezTo>
                    <a:pt x="101" y="34"/>
                    <a:pt x="101" y="34"/>
                    <a:pt x="101" y="34"/>
                  </a:cubicBezTo>
                  <a:cubicBezTo>
                    <a:pt x="101" y="34"/>
                    <a:pt x="101" y="34"/>
                    <a:pt x="101" y="34"/>
                  </a:cubicBezTo>
                  <a:cubicBezTo>
                    <a:pt x="103" y="33"/>
                    <a:pt x="103" y="33"/>
                    <a:pt x="103" y="33"/>
                  </a:cubicBezTo>
                  <a:cubicBezTo>
                    <a:pt x="103" y="44"/>
                    <a:pt x="103" y="44"/>
                    <a:pt x="103" y="44"/>
                  </a:cubicBezTo>
                  <a:cubicBezTo>
                    <a:pt x="88" y="45"/>
                    <a:pt x="88" y="45"/>
                    <a:pt x="88" y="45"/>
                  </a:cubicBezTo>
                  <a:cubicBezTo>
                    <a:pt x="88" y="45"/>
                    <a:pt x="88" y="45"/>
                    <a:pt x="88" y="45"/>
                  </a:cubicBezTo>
                  <a:cubicBezTo>
                    <a:pt x="88" y="45"/>
                    <a:pt x="88" y="45"/>
                    <a:pt x="88" y="45"/>
                  </a:cubicBezTo>
                  <a:cubicBezTo>
                    <a:pt x="88" y="45"/>
                    <a:pt x="88" y="45"/>
                    <a:pt x="88" y="45"/>
                  </a:cubicBezTo>
                  <a:cubicBezTo>
                    <a:pt x="90" y="46"/>
                    <a:pt x="90" y="46"/>
                    <a:pt x="90" y="46"/>
                  </a:cubicBezTo>
                  <a:cubicBezTo>
                    <a:pt x="65" y="47"/>
                    <a:pt x="65" y="47"/>
                    <a:pt x="65" y="47"/>
                  </a:cubicBezTo>
                  <a:cubicBezTo>
                    <a:pt x="65" y="47"/>
                    <a:pt x="65" y="47"/>
                    <a:pt x="65" y="47"/>
                  </a:cubicBezTo>
                  <a:cubicBezTo>
                    <a:pt x="65" y="47"/>
                    <a:pt x="65" y="47"/>
                    <a:pt x="65" y="47"/>
                  </a:cubicBezTo>
                  <a:cubicBezTo>
                    <a:pt x="57" y="47"/>
                    <a:pt x="57" y="47"/>
                    <a:pt x="57" y="47"/>
                  </a:cubicBezTo>
                  <a:cubicBezTo>
                    <a:pt x="57" y="47"/>
                    <a:pt x="57" y="47"/>
                    <a:pt x="57" y="47"/>
                  </a:cubicBezTo>
                  <a:cubicBezTo>
                    <a:pt x="57" y="47"/>
                    <a:pt x="57" y="47"/>
                    <a:pt x="57" y="47"/>
                  </a:cubicBezTo>
                  <a:cubicBezTo>
                    <a:pt x="54" y="47"/>
                    <a:pt x="54" y="47"/>
                    <a:pt x="54" y="47"/>
                  </a:cubicBezTo>
                  <a:cubicBezTo>
                    <a:pt x="54" y="47"/>
                    <a:pt x="54" y="47"/>
                    <a:pt x="54" y="47"/>
                  </a:cubicBezTo>
                  <a:cubicBezTo>
                    <a:pt x="54" y="47"/>
                    <a:pt x="54" y="47"/>
                    <a:pt x="54" y="47"/>
                  </a:cubicBezTo>
                  <a:cubicBezTo>
                    <a:pt x="38" y="48"/>
                    <a:pt x="38" y="48"/>
                    <a:pt x="38" y="48"/>
                  </a:cubicBezTo>
                  <a:cubicBezTo>
                    <a:pt x="38" y="38"/>
                    <a:pt x="38" y="38"/>
                    <a:pt x="38" y="38"/>
                  </a:cubicBezTo>
                  <a:cubicBezTo>
                    <a:pt x="37" y="38"/>
                    <a:pt x="37" y="38"/>
                    <a:pt x="37" y="38"/>
                  </a:cubicBezTo>
                  <a:cubicBezTo>
                    <a:pt x="37" y="48"/>
                    <a:pt x="37" y="48"/>
                    <a:pt x="37" y="48"/>
                  </a:cubicBezTo>
                  <a:cubicBezTo>
                    <a:pt x="37" y="48"/>
                    <a:pt x="37" y="48"/>
                    <a:pt x="37" y="48"/>
                  </a:cubicBezTo>
                  <a:cubicBezTo>
                    <a:pt x="37" y="48"/>
                    <a:pt x="37" y="48"/>
                    <a:pt x="37" y="48"/>
                  </a:cubicBezTo>
                  <a:cubicBezTo>
                    <a:pt x="37" y="48"/>
                    <a:pt x="37" y="48"/>
                    <a:pt x="37" y="48"/>
                  </a:cubicBezTo>
                  <a:cubicBezTo>
                    <a:pt x="37" y="53"/>
                    <a:pt x="37" y="53"/>
                    <a:pt x="37" y="53"/>
                  </a:cubicBezTo>
                  <a:cubicBezTo>
                    <a:pt x="37" y="53"/>
                    <a:pt x="37" y="53"/>
                    <a:pt x="37" y="53"/>
                  </a:cubicBezTo>
                  <a:cubicBezTo>
                    <a:pt x="37" y="40"/>
                    <a:pt x="37" y="40"/>
                    <a:pt x="37" y="40"/>
                  </a:cubicBezTo>
                  <a:cubicBezTo>
                    <a:pt x="33" y="40"/>
                    <a:pt x="33" y="40"/>
                    <a:pt x="33" y="40"/>
                  </a:cubicBezTo>
                  <a:cubicBezTo>
                    <a:pt x="33" y="53"/>
                    <a:pt x="33" y="53"/>
                    <a:pt x="33" y="53"/>
                  </a:cubicBezTo>
                  <a:cubicBezTo>
                    <a:pt x="33" y="53"/>
                    <a:pt x="33" y="53"/>
                    <a:pt x="33" y="53"/>
                  </a:cubicBezTo>
                  <a:cubicBezTo>
                    <a:pt x="33" y="38"/>
                    <a:pt x="33" y="38"/>
                    <a:pt x="33" y="38"/>
                  </a:cubicBezTo>
                  <a:cubicBezTo>
                    <a:pt x="33" y="38"/>
                    <a:pt x="33" y="38"/>
                    <a:pt x="33" y="38"/>
                  </a:cubicBezTo>
                  <a:cubicBezTo>
                    <a:pt x="33" y="53"/>
                    <a:pt x="33" y="53"/>
                    <a:pt x="33" y="53"/>
                  </a:cubicBezTo>
                  <a:cubicBezTo>
                    <a:pt x="32" y="53"/>
                    <a:pt x="32" y="53"/>
                    <a:pt x="32" y="53"/>
                  </a:cubicBezTo>
                  <a:cubicBezTo>
                    <a:pt x="32" y="40"/>
                    <a:pt x="32" y="40"/>
                    <a:pt x="32" y="40"/>
                  </a:cubicBezTo>
                  <a:cubicBezTo>
                    <a:pt x="30" y="40"/>
                    <a:pt x="30" y="40"/>
                    <a:pt x="30" y="40"/>
                  </a:cubicBezTo>
                  <a:cubicBezTo>
                    <a:pt x="30" y="53"/>
                    <a:pt x="30" y="53"/>
                    <a:pt x="30" y="53"/>
                  </a:cubicBezTo>
                  <a:cubicBezTo>
                    <a:pt x="31" y="53"/>
                    <a:pt x="31" y="53"/>
                    <a:pt x="31" y="53"/>
                  </a:cubicBezTo>
                  <a:cubicBezTo>
                    <a:pt x="29" y="53"/>
                    <a:pt x="29" y="53"/>
                    <a:pt x="29" y="53"/>
                  </a:cubicBezTo>
                  <a:cubicBezTo>
                    <a:pt x="29" y="39"/>
                    <a:pt x="29" y="39"/>
                    <a:pt x="29" y="39"/>
                  </a:cubicBezTo>
                  <a:cubicBezTo>
                    <a:pt x="29" y="39"/>
                    <a:pt x="29" y="39"/>
                    <a:pt x="29" y="39"/>
                  </a:cubicBezTo>
                  <a:cubicBezTo>
                    <a:pt x="29" y="53"/>
                    <a:pt x="29" y="53"/>
                    <a:pt x="29" y="53"/>
                  </a:cubicBezTo>
                  <a:cubicBezTo>
                    <a:pt x="24" y="54"/>
                    <a:pt x="24" y="54"/>
                    <a:pt x="24" y="54"/>
                  </a:cubicBezTo>
                  <a:cubicBezTo>
                    <a:pt x="24" y="54"/>
                    <a:pt x="79" y="56"/>
                    <a:pt x="94" y="56"/>
                  </a:cubicBezTo>
                  <a:cubicBezTo>
                    <a:pt x="100" y="56"/>
                    <a:pt x="129" y="55"/>
                    <a:pt x="131" y="55"/>
                  </a:cubicBezTo>
                  <a:cubicBezTo>
                    <a:pt x="131" y="55"/>
                    <a:pt x="131" y="55"/>
                    <a:pt x="131" y="55"/>
                  </a:cubicBezTo>
                  <a:cubicBezTo>
                    <a:pt x="132" y="55"/>
                    <a:pt x="132" y="55"/>
                    <a:pt x="132" y="55"/>
                  </a:cubicBezTo>
                  <a:cubicBezTo>
                    <a:pt x="132" y="55"/>
                    <a:pt x="132" y="55"/>
                    <a:pt x="132" y="55"/>
                  </a:cubicBezTo>
                  <a:cubicBezTo>
                    <a:pt x="140" y="55"/>
                    <a:pt x="146" y="55"/>
                    <a:pt x="146" y="55"/>
                  </a:cubicBezTo>
                  <a:cubicBezTo>
                    <a:pt x="132" y="55"/>
                    <a:pt x="132" y="55"/>
                    <a:pt x="132" y="55"/>
                  </a:cubicBezTo>
                  <a:cubicBezTo>
                    <a:pt x="132" y="47"/>
                    <a:pt x="132" y="47"/>
                    <a:pt x="132" y="47"/>
                  </a:cubicBezTo>
                  <a:cubicBezTo>
                    <a:pt x="131" y="47"/>
                    <a:pt x="131" y="47"/>
                    <a:pt x="131" y="47"/>
                  </a:cubicBezTo>
                  <a:cubicBezTo>
                    <a:pt x="131" y="55"/>
                    <a:pt x="131" y="55"/>
                    <a:pt x="131" y="55"/>
                  </a:cubicBezTo>
                  <a:cubicBezTo>
                    <a:pt x="126" y="54"/>
                    <a:pt x="126" y="54"/>
                    <a:pt x="126" y="54"/>
                  </a:cubicBezTo>
                  <a:cubicBezTo>
                    <a:pt x="126" y="46"/>
                    <a:pt x="126" y="46"/>
                    <a:pt x="126" y="46"/>
                  </a:cubicBezTo>
                  <a:cubicBezTo>
                    <a:pt x="125" y="46"/>
                    <a:pt x="125" y="46"/>
                    <a:pt x="125" y="46"/>
                  </a:cubicBezTo>
                  <a:cubicBezTo>
                    <a:pt x="125" y="54"/>
                    <a:pt x="125" y="54"/>
                    <a:pt x="125" y="54"/>
                  </a:cubicBezTo>
                  <a:cubicBezTo>
                    <a:pt x="121" y="54"/>
                    <a:pt x="121" y="54"/>
                    <a:pt x="121" y="54"/>
                  </a:cubicBezTo>
                  <a:cubicBezTo>
                    <a:pt x="121" y="47"/>
                    <a:pt x="121" y="47"/>
                    <a:pt x="121" y="47"/>
                  </a:cubicBezTo>
                  <a:cubicBezTo>
                    <a:pt x="122" y="47"/>
                    <a:pt x="122" y="47"/>
                    <a:pt x="122" y="47"/>
                  </a:cubicBezTo>
                  <a:cubicBezTo>
                    <a:pt x="121" y="47"/>
                    <a:pt x="121" y="47"/>
                    <a:pt x="121" y="47"/>
                  </a:cubicBezTo>
                  <a:cubicBezTo>
                    <a:pt x="121" y="47"/>
                    <a:pt x="121" y="47"/>
                    <a:pt x="121" y="47"/>
                  </a:cubicBezTo>
                  <a:cubicBezTo>
                    <a:pt x="120" y="47"/>
                    <a:pt x="120" y="47"/>
                    <a:pt x="120" y="47"/>
                  </a:cubicBezTo>
                  <a:cubicBezTo>
                    <a:pt x="120" y="47"/>
                    <a:pt x="120" y="47"/>
                    <a:pt x="120" y="47"/>
                  </a:cubicBezTo>
                  <a:cubicBezTo>
                    <a:pt x="116" y="47"/>
                    <a:pt x="116" y="47"/>
                    <a:pt x="116" y="47"/>
                  </a:cubicBezTo>
                  <a:cubicBezTo>
                    <a:pt x="111" y="45"/>
                    <a:pt x="111" y="45"/>
                    <a:pt x="111" y="45"/>
                  </a:cubicBezTo>
                  <a:cubicBezTo>
                    <a:pt x="111" y="44"/>
                    <a:pt x="111" y="44"/>
                    <a:pt x="111" y="44"/>
                  </a:cubicBezTo>
                  <a:cubicBezTo>
                    <a:pt x="121" y="44"/>
                    <a:pt x="121" y="44"/>
                    <a:pt x="121" y="44"/>
                  </a:cubicBezTo>
                  <a:cubicBezTo>
                    <a:pt x="121" y="44"/>
                    <a:pt x="121" y="44"/>
                    <a:pt x="121" y="44"/>
                  </a:cubicBezTo>
                  <a:cubicBezTo>
                    <a:pt x="121" y="44"/>
                    <a:pt x="121" y="44"/>
                    <a:pt x="121" y="44"/>
                  </a:cubicBezTo>
                  <a:cubicBezTo>
                    <a:pt x="121" y="44"/>
                    <a:pt x="121" y="44"/>
                    <a:pt x="121" y="44"/>
                  </a:cubicBezTo>
                  <a:cubicBezTo>
                    <a:pt x="121" y="44"/>
                    <a:pt x="121" y="44"/>
                    <a:pt x="121" y="44"/>
                  </a:cubicBezTo>
                  <a:cubicBezTo>
                    <a:pt x="121" y="44"/>
                    <a:pt x="121" y="44"/>
                    <a:pt x="121" y="44"/>
                  </a:cubicBezTo>
                  <a:cubicBezTo>
                    <a:pt x="121" y="47"/>
                    <a:pt x="121" y="47"/>
                    <a:pt x="121" y="47"/>
                  </a:cubicBezTo>
                  <a:cubicBezTo>
                    <a:pt x="121" y="47"/>
                    <a:pt x="121" y="47"/>
                    <a:pt x="121" y="47"/>
                  </a:cubicBezTo>
                  <a:cubicBezTo>
                    <a:pt x="121" y="47"/>
                    <a:pt x="121" y="47"/>
                    <a:pt x="121" y="47"/>
                  </a:cubicBezTo>
                  <a:cubicBezTo>
                    <a:pt x="122" y="44"/>
                    <a:pt x="122" y="44"/>
                    <a:pt x="122" y="44"/>
                  </a:cubicBezTo>
                  <a:cubicBezTo>
                    <a:pt x="128" y="47"/>
                    <a:pt x="128" y="47"/>
                    <a:pt x="128" y="47"/>
                  </a:cubicBezTo>
                  <a:cubicBezTo>
                    <a:pt x="134" y="47"/>
                    <a:pt x="134" y="47"/>
                    <a:pt x="134" y="47"/>
                  </a:cubicBezTo>
                  <a:cubicBezTo>
                    <a:pt x="128" y="46"/>
                    <a:pt x="128" y="46"/>
                    <a:pt x="128" y="46"/>
                  </a:cubicBezTo>
                  <a:cubicBezTo>
                    <a:pt x="126" y="45"/>
                    <a:pt x="126" y="45"/>
                    <a:pt x="126" y="45"/>
                  </a:cubicBezTo>
                  <a:cubicBezTo>
                    <a:pt x="130" y="45"/>
                    <a:pt x="130" y="45"/>
                    <a:pt x="130" y="45"/>
                  </a:cubicBezTo>
                  <a:cubicBezTo>
                    <a:pt x="130" y="45"/>
                    <a:pt x="130" y="45"/>
                    <a:pt x="130" y="45"/>
                  </a:cubicBezTo>
                  <a:cubicBezTo>
                    <a:pt x="130" y="37"/>
                    <a:pt x="130" y="37"/>
                    <a:pt x="130" y="37"/>
                  </a:cubicBezTo>
                  <a:cubicBezTo>
                    <a:pt x="130" y="36"/>
                    <a:pt x="130" y="36"/>
                    <a:pt x="130" y="36"/>
                  </a:cubicBezTo>
                  <a:cubicBezTo>
                    <a:pt x="130" y="36"/>
                    <a:pt x="130" y="36"/>
                    <a:pt x="130" y="36"/>
                  </a:cubicBezTo>
                  <a:cubicBezTo>
                    <a:pt x="127" y="37"/>
                    <a:pt x="127" y="37"/>
                    <a:pt x="127" y="37"/>
                  </a:cubicBezTo>
                  <a:cubicBezTo>
                    <a:pt x="127" y="37"/>
                    <a:pt x="127" y="37"/>
                    <a:pt x="127" y="37"/>
                  </a:cubicBezTo>
                  <a:cubicBezTo>
                    <a:pt x="127" y="37"/>
                    <a:pt x="127" y="37"/>
                    <a:pt x="127"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1" y="37"/>
                    <a:pt x="121" y="37"/>
                    <a:pt x="121" y="37"/>
                  </a:cubicBezTo>
                  <a:cubicBezTo>
                    <a:pt x="121" y="37"/>
                    <a:pt x="121" y="37"/>
                    <a:pt x="121" y="37"/>
                  </a:cubicBezTo>
                  <a:cubicBezTo>
                    <a:pt x="121" y="37"/>
                    <a:pt x="121" y="37"/>
                    <a:pt x="121" y="37"/>
                  </a:cubicBezTo>
                  <a:cubicBezTo>
                    <a:pt x="121" y="37"/>
                    <a:pt x="121" y="37"/>
                    <a:pt x="121" y="37"/>
                  </a:cubicBezTo>
                  <a:cubicBezTo>
                    <a:pt x="121" y="37"/>
                    <a:pt x="121" y="37"/>
                    <a:pt x="121" y="37"/>
                  </a:cubicBezTo>
                  <a:cubicBezTo>
                    <a:pt x="118" y="37"/>
                    <a:pt x="118" y="37"/>
                    <a:pt x="118" y="37"/>
                  </a:cubicBezTo>
                  <a:cubicBezTo>
                    <a:pt x="118" y="37"/>
                    <a:pt x="118" y="37"/>
                    <a:pt x="118" y="37"/>
                  </a:cubicBezTo>
                  <a:cubicBezTo>
                    <a:pt x="118" y="37"/>
                    <a:pt x="118" y="37"/>
                    <a:pt x="118" y="37"/>
                  </a:cubicBezTo>
                  <a:cubicBezTo>
                    <a:pt x="118" y="37"/>
                    <a:pt x="118" y="37"/>
                    <a:pt x="118" y="37"/>
                  </a:cubicBezTo>
                  <a:cubicBezTo>
                    <a:pt x="118" y="37"/>
                    <a:pt x="118" y="37"/>
                    <a:pt x="118" y="37"/>
                  </a:cubicBezTo>
                  <a:cubicBezTo>
                    <a:pt x="113" y="37"/>
                    <a:pt x="113" y="37"/>
                    <a:pt x="113" y="37"/>
                  </a:cubicBezTo>
                  <a:cubicBezTo>
                    <a:pt x="113" y="36"/>
                    <a:pt x="113" y="36"/>
                    <a:pt x="113" y="36"/>
                  </a:cubicBezTo>
                  <a:cubicBezTo>
                    <a:pt x="116" y="36"/>
                    <a:pt x="116" y="36"/>
                    <a:pt x="116" y="36"/>
                  </a:cubicBezTo>
                  <a:cubicBezTo>
                    <a:pt x="116" y="35"/>
                    <a:pt x="116" y="35"/>
                    <a:pt x="116" y="35"/>
                  </a:cubicBezTo>
                  <a:cubicBezTo>
                    <a:pt x="113" y="35"/>
                    <a:pt x="113" y="35"/>
                    <a:pt x="113" y="35"/>
                  </a:cubicBezTo>
                  <a:cubicBezTo>
                    <a:pt x="114" y="35"/>
                    <a:pt x="114" y="35"/>
                    <a:pt x="114" y="35"/>
                  </a:cubicBezTo>
                  <a:cubicBezTo>
                    <a:pt x="114" y="34"/>
                    <a:pt x="114" y="34"/>
                    <a:pt x="114" y="34"/>
                  </a:cubicBezTo>
                  <a:cubicBezTo>
                    <a:pt x="120" y="35"/>
                    <a:pt x="120" y="35"/>
                    <a:pt x="120" y="35"/>
                  </a:cubicBezTo>
                  <a:cubicBezTo>
                    <a:pt x="120" y="36"/>
                    <a:pt x="120" y="36"/>
                    <a:pt x="120" y="36"/>
                  </a:cubicBezTo>
                  <a:cubicBezTo>
                    <a:pt x="121" y="36"/>
                    <a:pt x="121" y="36"/>
                    <a:pt x="121" y="36"/>
                  </a:cubicBezTo>
                  <a:cubicBezTo>
                    <a:pt x="117" y="36"/>
                    <a:pt x="117" y="36"/>
                    <a:pt x="117" y="36"/>
                  </a:cubicBezTo>
                  <a:cubicBezTo>
                    <a:pt x="125" y="35"/>
                    <a:pt x="125" y="35"/>
                    <a:pt x="125" y="35"/>
                  </a:cubicBezTo>
                  <a:cubicBezTo>
                    <a:pt x="128" y="35"/>
                    <a:pt x="128" y="35"/>
                    <a:pt x="128" y="35"/>
                  </a:cubicBezTo>
                  <a:cubicBezTo>
                    <a:pt x="128" y="35"/>
                    <a:pt x="128" y="35"/>
                    <a:pt x="128" y="35"/>
                  </a:cubicBezTo>
                  <a:cubicBezTo>
                    <a:pt x="146" y="34"/>
                    <a:pt x="146" y="34"/>
                    <a:pt x="146" y="34"/>
                  </a:cubicBezTo>
                  <a:cubicBezTo>
                    <a:pt x="146" y="55"/>
                    <a:pt x="146" y="55"/>
                    <a:pt x="146" y="55"/>
                  </a:cubicBezTo>
                  <a:cubicBezTo>
                    <a:pt x="146" y="55"/>
                    <a:pt x="146" y="55"/>
                    <a:pt x="146" y="55"/>
                  </a:cubicBezTo>
                  <a:cubicBezTo>
                    <a:pt x="146" y="55"/>
                    <a:pt x="146" y="55"/>
                    <a:pt x="146" y="55"/>
                  </a:cubicBezTo>
                  <a:cubicBezTo>
                    <a:pt x="154" y="55"/>
                    <a:pt x="154" y="55"/>
                    <a:pt x="154" y="55"/>
                  </a:cubicBezTo>
                  <a:cubicBezTo>
                    <a:pt x="154" y="43"/>
                    <a:pt x="154" y="43"/>
                    <a:pt x="154" y="43"/>
                  </a:cubicBezTo>
                  <a:lnTo>
                    <a:pt x="154" y="41"/>
                  </a:lnTo>
                  <a:close/>
                  <a:moveTo>
                    <a:pt x="128" y="37"/>
                  </a:moveTo>
                  <a:cubicBezTo>
                    <a:pt x="128" y="37"/>
                    <a:pt x="128" y="37"/>
                    <a:pt x="128" y="37"/>
                  </a:cubicBezTo>
                  <a:cubicBezTo>
                    <a:pt x="130" y="37"/>
                    <a:pt x="130" y="37"/>
                    <a:pt x="130" y="37"/>
                  </a:cubicBezTo>
                  <a:cubicBezTo>
                    <a:pt x="130" y="37"/>
                    <a:pt x="130" y="37"/>
                    <a:pt x="130" y="37"/>
                  </a:cubicBezTo>
                  <a:cubicBezTo>
                    <a:pt x="128" y="37"/>
                    <a:pt x="128" y="37"/>
                    <a:pt x="128" y="37"/>
                  </a:cubicBezTo>
                  <a:close/>
                  <a:moveTo>
                    <a:pt x="128" y="37"/>
                  </a:moveTo>
                  <a:cubicBezTo>
                    <a:pt x="128" y="37"/>
                    <a:pt x="128" y="37"/>
                    <a:pt x="128" y="37"/>
                  </a:cubicBezTo>
                  <a:cubicBezTo>
                    <a:pt x="130" y="37"/>
                    <a:pt x="130" y="37"/>
                    <a:pt x="130" y="37"/>
                  </a:cubicBezTo>
                  <a:cubicBezTo>
                    <a:pt x="130" y="44"/>
                    <a:pt x="130" y="44"/>
                    <a:pt x="130" y="44"/>
                  </a:cubicBezTo>
                  <a:cubicBezTo>
                    <a:pt x="128" y="44"/>
                    <a:pt x="128" y="44"/>
                    <a:pt x="128" y="44"/>
                  </a:cubicBezTo>
                  <a:lnTo>
                    <a:pt x="128" y="37"/>
                  </a:lnTo>
                  <a:close/>
                  <a:moveTo>
                    <a:pt x="128" y="44"/>
                  </a:moveTo>
                  <a:cubicBezTo>
                    <a:pt x="128" y="44"/>
                    <a:pt x="128" y="44"/>
                    <a:pt x="128" y="44"/>
                  </a:cubicBezTo>
                  <a:cubicBezTo>
                    <a:pt x="130" y="44"/>
                    <a:pt x="130" y="44"/>
                    <a:pt x="130" y="44"/>
                  </a:cubicBezTo>
                  <a:cubicBezTo>
                    <a:pt x="130" y="45"/>
                    <a:pt x="130" y="45"/>
                    <a:pt x="130" y="45"/>
                  </a:cubicBezTo>
                  <a:cubicBezTo>
                    <a:pt x="128" y="45"/>
                    <a:pt x="128" y="45"/>
                    <a:pt x="128" y="45"/>
                  </a:cubicBezTo>
                  <a:lnTo>
                    <a:pt x="128" y="44"/>
                  </a:lnTo>
                  <a:close/>
                  <a:moveTo>
                    <a:pt x="124" y="37"/>
                  </a:moveTo>
                  <a:cubicBezTo>
                    <a:pt x="124" y="37"/>
                    <a:pt x="124" y="37"/>
                    <a:pt x="124" y="37"/>
                  </a:cubicBezTo>
                  <a:cubicBezTo>
                    <a:pt x="127" y="37"/>
                    <a:pt x="127" y="37"/>
                    <a:pt x="127" y="37"/>
                  </a:cubicBezTo>
                  <a:cubicBezTo>
                    <a:pt x="127" y="37"/>
                    <a:pt x="127" y="37"/>
                    <a:pt x="127" y="37"/>
                  </a:cubicBezTo>
                  <a:cubicBezTo>
                    <a:pt x="124" y="37"/>
                    <a:pt x="124" y="37"/>
                    <a:pt x="124" y="37"/>
                  </a:cubicBezTo>
                  <a:close/>
                  <a:moveTo>
                    <a:pt x="124" y="37"/>
                  </a:moveTo>
                  <a:cubicBezTo>
                    <a:pt x="124" y="37"/>
                    <a:pt x="124" y="37"/>
                    <a:pt x="124" y="37"/>
                  </a:cubicBezTo>
                  <a:cubicBezTo>
                    <a:pt x="127" y="37"/>
                    <a:pt x="127" y="37"/>
                    <a:pt x="127" y="37"/>
                  </a:cubicBezTo>
                  <a:cubicBezTo>
                    <a:pt x="127" y="44"/>
                    <a:pt x="127" y="44"/>
                    <a:pt x="127" y="44"/>
                  </a:cubicBezTo>
                  <a:cubicBezTo>
                    <a:pt x="124" y="44"/>
                    <a:pt x="124" y="44"/>
                    <a:pt x="124" y="44"/>
                  </a:cubicBezTo>
                  <a:lnTo>
                    <a:pt x="124" y="37"/>
                  </a:lnTo>
                  <a:close/>
                  <a:moveTo>
                    <a:pt x="124" y="44"/>
                  </a:moveTo>
                  <a:cubicBezTo>
                    <a:pt x="124" y="44"/>
                    <a:pt x="124" y="44"/>
                    <a:pt x="124" y="44"/>
                  </a:cubicBezTo>
                  <a:cubicBezTo>
                    <a:pt x="127" y="44"/>
                    <a:pt x="127" y="44"/>
                    <a:pt x="127" y="44"/>
                  </a:cubicBezTo>
                  <a:cubicBezTo>
                    <a:pt x="127" y="45"/>
                    <a:pt x="127" y="45"/>
                    <a:pt x="127" y="45"/>
                  </a:cubicBezTo>
                  <a:cubicBezTo>
                    <a:pt x="126" y="45"/>
                    <a:pt x="126" y="45"/>
                    <a:pt x="126" y="45"/>
                  </a:cubicBezTo>
                  <a:cubicBezTo>
                    <a:pt x="126" y="45"/>
                    <a:pt x="126" y="45"/>
                    <a:pt x="126" y="45"/>
                  </a:cubicBezTo>
                  <a:cubicBezTo>
                    <a:pt x="124" y="45"/>
                    <a:pt x="124" y="45"/>
                    <a:pt x="124" y="45"/>
                  </a:cubicBezTo>
                  <a:lnTo>
                    <a:pt x="124" y="44"/>
                  </a:lnTo>
                  <a:close/>
                  <a:moveTo>
                    <a:pt x="124" y="45"/>
                  </a:moveTo>
                  <a:cubicBezTo>
                    <a:pt x="124" y="45"/>
                    <a:pt x="124" y="45"/>
                    <a:pt x="124" y="45"/>
                  </a:cubicBezTo>
                  <a:cubicBezTo>
                    <a:pt x="123" y="44"/>
                    <a:pt x="123" y="44"/>
                    <a:pt x="123" y="44"/>
                  </a:cubicBezTo>
                  <a:cubicBezTo>
                    <a:pt x="124" y="44"/>
                    <a:pt x="124" y="44"/>
                    <a:pt x="124" y="44"/>
                  </a:cubicBezTo>
                  <a:lnTo>
                    <a:pt x="124" y="45"/>
                  </a:lnTo>
                  <a:close/>
                  <a:moveTo>
                    <a:pt x="121" y="37"/>
                  </a:moveTo>
                  <a:cubicBezTo>
                    <a:pt x="121" y="37"/>
                    <a:pt x="121" y="37"/>
                    <a:pt x="121" y="37"/>
                  </a:cubicBezTo>
                  <a:cubicBezTo>
                    <a:pt x="124" y="37"/>
                    <a:pt x="124" y="37"/>
                    <a:pt x="124" y="37"/>
                  </a:cubicBezTo>
                  <a:cubicBezTo>
                    <a:pt x="124" y="37"/>
                    <a:pt x="124" y="37"/>
                    <a:pt x="124" y="37"/>
                  </a:cubicBezTo>
                  <a:cubicBezTo>
                    <a:pt x="121" y="37"/>
                    <a:pt x="121" y="37"/>
                    <a:pt x="121" y="37"/>
                  </a:cubicBezTo>
                  <a:close/>
                  <a:moveTo>
                    <a:pt x="121" y="37"/>
                  </a:moveTo>
                  <a:cubicBezTo>
                    <a:pt x="121" y="37"/>
                    <a:pt x="121" y="37"/>
                    <a:pt x="121" y="37"/>
                  </a:cubicBezTo>
                  <a:cubicBezTo>
                    <a:pt x="124" y="37"/>
                    <a:pt x="124" y="37"/>
                    <a:pt x="124" y="37"/>
                  </a:cubicBezTo>
                  <a:cubicBezTo>
                    <a:pt x="124" y="44"/>
                    <a:pt x="124" y="44"/>
                    <a:pt x="124" y="44"/>
                  </a:cubicBezTo>
                  <a:cubicBezTo>
                    <a:pt x="122" y="44"/>
                    <a:pt x="122" y="44"/>
                    <a:pt x="122" y="44"/>
                  </a:cubicBezTo>
                  <a:cubicBezTo>
                    <a:pt x="121" y="43"/>
                    <a:pt x="121" y="43"/>
                    <a:pt x="121" y="43"/>
                  </a:cubicBezTo>
                  <a:cubicBezTo>
                    <a:pt x="121" y="43"/>
                    <a:pt x="121" y="43"/>
                    <a:pt x="121" y="43"/>
                  </a:cubicBezTo>
                  <a:lnTo>
                    <a:pt x="121" y="37"/>
                  </a:lnTo>
                  <a:close/>
                  <a:moveTo>
                    <a:pt x="118" y="37"/>
                  </a:moveTo>
                  <a:cubicBezTo>
                    <a:pt x="118" y="37"/>
                    <a:pt x="118" y="37"/>
                    <a:pt x="118" y="37"/>
                  </a:cubicBezTo>
                  <a:cubicBezTo>
                    <a:pt x="121" y="37"/>
                    <a:pt x="121" y="37"/>
                    <a:pt x="121" y="37"/>
                  </a:cubicBezTo>
                  <a:cubicBezTo>
                    <a:pt x="121" y="37"/>
                    <a:pt x="121" y="37"/>
                    <a:pt x="121" y="37"/>
                  </a:cubicBezTo>
                  <a:cubicBezTo>
                    <a:pt x="118" y="37"/>
                    <a:pt x="118" y="37"/>
                    <a:pt x="118" y="37"/>
                  </a:cubicBezTo>
                  <a:close/>
                  <a:moveTo>
                    <a:pt x="118" y="38"/>
                  </a:moveTo>
                  <a:cubicBezTo>
                    <a:pt x="118" y="38"/>
                    <a:pt x="118" y="38"/>
                    <a:pt x="118" y="38"/>
                  </a:cubicBezTo>
                  <a:cubicBezTo>
                    <a:pt x="121" y="37"/>
                    <a:pt x="121" y="37"/>
                    <a:pt x="121" y="37"/>
                  </a:cubicBezTo>
                  <a:cubicBezTo>
                    <a:pt x="121" y="43"/>
                    <a:pt x="121" y="43"/>
                    <a:pt x="121" y="43"/>
                  </a:cubicBezTo>
                  <a:cubicBezTo>
                    <a:pt x="118" y="43"/>
                    <a:pt x="118" y="43"/>
                    <a:pt x="118" y="43"/>
                  </a:cubicBezTo>
                  <a:lnTo>
                    <a:pt x="118" y="38"/>
                  </a:lnTo>
                  <a:close/>
                  <a:moveTo>
                    <a:pt x="118" y="44"/>
                  </a:moveTo>
                  <a:cubicBezTo>
                    <a:pt x="118" y="44"/>
                    <a:pt x="118" y="44"/>
                    <a:pt x="118" y="44"/>
                  </a:cubicBezTo>
                  <a:cubicBezTo>
                    <a:pt x="113" y="44"/>
                    <a:pt x="113" y="44"/>
                    <a:pt x="113" y="44"/>
                  </a:cubicBezTo>
                  <a:cubicBezTo>
                    <a:pt x="113" y="44"/>
                    <a:pt x="113" y="44"/>
                    <a:pt x="113" y="44"/>
                  </a:cubicBezTo>
                  <a:cubicBezTo>
                    <a:pt x="113" y="38"/>
                    <a:pt x="113" y="38"/>
                    <a:pt x="113" y="38"/>
                  </a:cubicBezTo>
                  <a:cubicBezTo>
                    <a:pt x="118" y="38"/>
                    <a:pt x="118" y="38"/>
                    <a:pt x="118" y="38"/>
                  </a:cubicBezTo>
                  <a:lnTo>
                    <a:pt x="118" y="44"/>
                  </a:lnTo>
                  <a:close/>
                  <a:moveTo>
                    <a:pt x="118" y="37"/>
                  </a:moveTo>
                  <a:cubicBezTo>
                    <a:pt x="118" y="37"/>
                    <a:pt x="118" y="37"/>
                    <a:pt x="118" y="37"/>
                  </a:cubicBezTo>
                  <a:cubicBezTo>
                    <a:pt x="118" y="37"/>
                    <a:pt x="118" y="37"/>
                    <a:pt x="118" y="37"/>
                  </a:cubicBezTo>
                  <a:cubicBezTo>
                    <a:pt x="113" y="38"/>
                    <a:pt x="113" y="38"/>
                    <a:pt x="113" y="38"/>
                  </a:cubicBezTo>
                  <a:cubicBezTo>
                    <a:pt x="113" y="37"/>
                    <a:pt x="113" y="37"/>
                    <a:pt x="113" y="37"/>
                  </a:cubicBezTo>
                  <a:lnTo>
                    <a:pt x="118" y="37"/>
                  </a:lnTo>
                  <a:close/>
                  <a:moveTo>
                    <a:pt x="75" y="10"/>
                  </a:moveTo>
                  <a:cubicBezTo>
                    <a:pt x="75" y="10"/>
                    <a:pt x="75" y="10"/>
                    <a:pt x="75" y="10"/>
                  </a:cubicBezTo>
                  <a:cubicBezTo>
                    <a:pt x="77" y="10"/>
                    <a:pt x="77" y="10"/>
                    <a:pt x="77" y="10"/>
                  </a:cubicBezTo>
                  <a:cubicBezTo>
                    <a:pt x="77" y="12"/>
                    <a:pt x="77" y="12"/>
                    <a:pt x="77" y="12"/>
                  </a:cubicBezTo>
                  <a:cubicBezTo>
                    <a:pt x="75" y="12"/>
                    <a:pt x="75" y="12"/>
                    <a:pt x="75" y="12"/>
                  </a:cubicBezTo>
                  <a:lnTo>
                    <a:pt x="75" y="10"/>
                  </a:lnTo>
                  <a:close/>
                  <a:moveTo>
                    <a:pt x="103" y="33"/>
                  </a:moveTo>
                  <a:cubicBezTo>
                    <a:pt x="103" y="33"/>
                    <a:pt x="103" y="33"/>
                    <a:pt x="103" y="33"/>
                  </a:cubicBezTo>
                  <a:cubicBezTo>
                    <a:pt x="101" y="33"/>
                    <a:pt x="101" y="33"/>
                    <a:pt x="101" y="33"/>
                  </a:cubicBezTo>
                  <a:cubicBezTo>
                    <a:pt x="101" y="33"/>
                    <a:pt x="101" y="33"/>
                    <a:pt x="101" y="33"/>
                  </a:cubicBezTo>
                  <a:cubicBezTo>
                    <a:pt x="101" y="33"/>
                    <a:pt x="101" y="33"/>
                    <a:pt x="101" y="33"/>
                  </a:cubicBezTo>
                  <a:cubicBezTo>
                    <a:pt x="103" y="33"/>
                    <a:pt x="103" y="33"/>
                    <a:pt x="103" y="33"/>
                  </a:cubicBezTo>
                  <a:cubicBezTo>
                    <a:pt x="103" y="33"/>
                    <a:pt x="103" y="33"/>
                    <a:pt x="103" y="33"/>
                  </a:cubicBezTo>
                  <a:cubicBezTo>
                    <a:pt x="100" y="33"/>
                    <a:pt x="100" y="33"/>
                    <a:pt x="100" y="33"/>
                  </a:cubicBezTo>
                  <a:cubicBezTo>
                    <a:pt x="100" y="33"/>
                    <a:pt x="100" y="33"/>
                    <a:pt x="100" y="33"/>
                  </a:cubicBezTo>
                  <a:cubicBezTo>
                    <a:pt x="96" y="34"/>
                    <a:pt x="96" y="34"/>
                    <a:pt x="96" y="34"/>
                  </a:cubicBezTo>
                  <a:cubicBezTo>
                    <a:pt x="96" y="34"/>
                    <a:pt x="93" y="34"/>
                    <a:pt x="88" y="34"/>
                  </a:cubicBezTo>
                  <a:cubicBezTo>
                    <a:pt x="87" y="34"/>
                    <a:pt x="85" y="34"/>
                    <a:pt x="83" y="35"/>
                  </a:cubicBezTo>
                  <a:cubicBezTo>
                    <a:pt x="83" y="34"/>
                    <a:pt x="83" y="34"/>
                    <a:pt x="83" y="34"/>
                  </a:cubicBezTo>
                  <a:cubicBezTo>
                    <a:pt x="84" y="34"/>
                    <a:pt x="88" y="34"/>
                    <a:pt x="91" y="34"/>
                  </a:cubicBezTo>
                  <a:cubicBezTo>
                    <a:pt x="96" y="33"/>
                    <a:pt x="98" y="33"/>
                    <a:pt x="99" y="33"/>
                  </a:cubicBezTo>
                  <a:cubicBezTo>
                    <a:pt x="99" y="33"/>
                    <a:pt x="99" y="33"/>
                    <a:pt x="99" y="33"/>
                  </a:cubicBezTo>
                  <a:cubicBezTo>
                    <a:pt x="100" y="33"/>
                    <a:pt x="100" y="33"/>
                    <a:pt x="100" y="33"/>
                  </a:cubicBezTo>
                  <a:cubicBezTo>
                    <a:pt x="100" y="8"/>
                    <a:pt x="100" y="8"/>
                    <a:pt x="100" y="8"/>
                  </a:cubicBezTo>
                  <a:cubicBezTo>
                    <a:pt x="99" y="8"/>
                    <a:pt x="99" y="8"/>
                    <a:pt x="99" y="8"/>
                  </a:cubicBezTo>
                  <a:cubicBezTo>
                    <a:pt x="99" y="8"/>
                    <a:pt x="99" y="8"/>
                    <a:pt x="99" y="8"/>
                  </a:cubicBezTo>
                  <a:cubicBezTo>
                    <a:pt x="99" y="8"/>
                    <a:pt x="98" y="8"/>
                    <a:pt x="98" y="8"/>
                  </a:cubicBezTo>
                  <a:cubicBezTo>
                    <a:pt x="98" y="7"/>
                    <a:pt x="98" y="7"/>
                    <a:pt x="98" y="7"/>
                  </a:cubicBezTo>
                  <a:cubicBezTo>
                    <a:pt x="100" y="6"/>
                    <a:pt x="100" y="6"/>
                    <a:pt x="100" y="6"/>
                  </a:cubicBezTo>
                  <a:cubicBezTo>
                    <a:pt x="100" y="4"/>
                    <a:pt x="100" y="4"/>
                    <a:pt x="100" y="4"/>
                  </a:cubicBezTo>
                  <a:cubicBezTo>
                    <a:pt x="100" y="4"/>
                    <a:pt x="100" y="4"/>
                    <a:pt x="100" y="4"/>
                  </a:cubicBezTo>
                  <a:cubicBezTo>
                    <a:pt x="100" y="4"/>
                    <a:pt x="100" y="4"/>
                    <a:pt x="100" y="4"/>
                  </a:cubicBezTo>
                  <a:cubicBezTo>
                    <a:pt x="98" y="4"/>
                    <a:pt x="98" y="4"/>
                    <a:pt x="98" y="4"/>
                  </a:cubicBezTo>
                  <a:cubicBezTo>
                    <a:pt x="98" y="4"/>
                    <a:pt x="98" y="4"/>
                    <a:pt x="98" y="4"/>
                  </a:cubicBezTo>
                  <a:cubicBezTo>
                    <a:pt x="98" y="4"/>
                    <a:pt x="98" y="4"/>
                    <a:pt x="98" y="4"/>
                  </a:cubicBezTo>
                  <a:cubicBezTo>
                    <a:pt x="97" y="4"/>
                    <a:pt x="97" y="4"/>
                    <a:pt x="97" y="4"/>
                  </a:cubicBezTo>
                  <a:cubicBezTo>
                    <a:pt x="97" y="8"/>
                    <a:pt x="97" y="8"/>
                    <a:pt x="97" y="8"/>
                  </a:cubicBezTo>
                  <a:cubicBezTo>
                    <a:pt x="97" y="8"/>
                    <a:pt x="96" y="9"/>
                    <a:pt x="95" y="9"/>
                  </a:cubicBezTo>
                  <a:cubicBezTo>
                    <a:pt x="95" y="7"/>
                    <a:pt x="95" y="7"/>
                    <a:pt x="95" y="7"/>
                  </a:cubicBezTo>
                  <a:cubicBezTo>
                    <a:pt x="95" y="7"/>
                    <a:pt x="95" y="7"/>
                    <a:pt x="95" y="7"/>
                  </a:cubicBezTo>
                  <a:cubicBezTo>
                    <a:pt x="95" y="7"/>
                    <a:pt x="95" y="7"/>
                    <a:pt x="95" y="7"/>
                  </a:cubicBezTo>
                  <a:cubicBezTo>
                    <a:pt x="97" y="7"/>
                    <a:pt x="97" y="7"/>
                    <a:pt x="97" y="7"/>
                  </a:cubicBezTo>
                  <a:cubicBezTo>
                    <a:pt x="97" y="7"/>
                    <a:pt x="97" y="7"/>
                    <a:pt x="97" y="7"/>
                  </a:cubicBezTo>
                  <a:cubicBezTo>
                    <a:pt x="97" y="4"/>
                    <a:pt x="97" y="4"/>
                    <a:pt x="97" y="4"/>
                  </a:cubicBezTo>
                  <a:cubicBezTo>
                    <a:pt x="97" y="4"/>
                    <a:pt x="97" y="4"/>
                    <a:pt x="97" y="4"/>
                  </a:cubicBezTo>
                  <a:cubicBezTo>
                    <a:pt x="97" y="4"/>
                    <a:pt x="97" y="4"/>
                    <a:pt x="97" y="4"/>
                  </a:cubicBezTo>
                  <a:cubicBezTo>
                    <a:pt x="95" y="5"/>
                    <a:pt x="95" y="5"/>
                    <a:pt x="95" y="5"/>
                  </a:cubicBezTo>
                  <a:cubicBezTo>
                    <a:pt x="95" y="5"/>
                    <a:pt x="95" y="5"/>
                    <a:pt x="95" y="5"/>
                  </a:cubicBezTo>
                  <a:cubicBezTo>
                    <a:pt x="95" y="7"/>
                    <a:pt x="95" y="7"/>
                    <a:pt x="95" y="7"/>
                  </a:cubicBezTo>
                  <a:cubicBezTo>
                    <a:pt x="95" y="7"/>
                    <a:pt x="95" y="7"/>
                    <a:pt x="95" y="7"/>
                  </a:cubicBezTo>
                  <a:cubicBezTo>
                    <a:pt x="95" y="7"/>
                    <a:pt x="95" y="7"/>
                    <a:pt x="95" y="7"/>
                  </a:cubicBezTo>
                  <a:cubicBezTo>
                    <a:pt x="95" y="9"/>
                    <a:pt x="95" y="9"/>
                    <a:pt x="95" y="9"/>
                  </a:cubicBezTo>
                  <a:cubicBezTo>
                    <a:pt x="94" y="9"/>
                    <a:pt x="93" y="10"/>
                    <a:pt x="92" y="10"/>
                  </a:cubicBezTo>
                  <a:cubicBezTo>
                    <a:pt x="92" y="8"/>
                    <a:pt x="92" y="8"/>
                    <a:pt x="92" y="8"/>
                  </a:cubicBezTo>
                  <a:cubicBezTo>
                    <a:pt x="94" y="7"/>
                    <a:pt x="94" y="7"/>
                    <a:pt x="94" y="7"/>
                  </a:cubicBezTo>
                  <a:cubicBezTo>
                    <a:pt x="94" y="5"/>
                    <a:pt x="94" y="5"/>
                    <a:pt x="94" y="5"/>
                  </a:cubicBezTo>
                  <a:cubicBezTo>
                    <a:pt x="94" y="5"/>
                    <a:pt x="94" y="5"/>
                    <a:pt x="94" y="5"/>
                  </a:cubicBezTo>
                  <a:cubicBezTo>
                    <a:pt x="94" y="5"/>
                    <a:pt x="94" y="5"/>
                    <a:pt x="94" y="5"/>
                  </a:cubicBezTo>
                  <a:cubicBezTo>
                    <a:pt x="92" y="6"/>
                    <a:pt x="92" y="6"/>
                    <a:pt x="92" y="6"/>
                  </a:cubicBezTo>
                  <a:cubicBezTo>
                    <a:pt x="92" y="6"/>
                    <a:pt x="92" y="6"/>
                    <a:pt x="92" y="6"/>
                  </a:cubicBezTo>
                  <a:cubicBezTo>
                    <a:pt x="92" y="6"/>
                    <a:pt x="92" y="6"/>
                    <a:pt x="92" y="6"/>
                  </a:cubicBezTo>
                  <a:cubicBezTo>
                    <a:pt x="92" y="10"/>
                    <a:pt x="92" y="10"/>
                    <a:pt x="92" y="10"/>
                  </a:cubicBezTo>
                  <a:cubicBezTo>
                    <a:pt x="91" y="10"/>
                    <a:pt x="91" y="10"/>
                    <a:pt x="91" y="10"/>
                  </a:cubicBezTo>
                  <a:cubicBezTo>
                    <a:pt x="90" y="11"/>
                    <a:pt x="88" y="11"/>
                    <a:pt x="87" y="11"/>
                  </a:cubicBezTo>
                  <a:cubicBezTo>
                    <a:pt x="87" y="9"/>
                    <a:pt x="87" y="9"/>
                    <a:pt x="87" y="9"/>
                  </a:cubicBezTo>
                  <a:cubicBezTo>
                    <a:pt x="87" y="9"/>
                    <a:pt x="87" y="9"/>
                    <a:pt x="87" y="9"/>
                  </a:cubicBezTo>
                  <a:cubicBezTo>
                    <a:pt x="87" y="9"/>
                    <a:pt x="87" y="9"/>
                    <a:pt x="87" y="9"/>
                  </a:cubicBezTo>
                  <a:cubicBezTo>
                    <a:pt x="89" y="9"/>
                    <a:pt x="89" y="9"/>
                    <a:pt x="89" y="9"/>
                  </a:cubicBezTo>
                  <a:cubicBezTo>
                    <a:pt x="89" y="7"/>
                    <a:pt x="89" y="7"/>
                    <a:pt x="89" y="7"/>
                  </a:cubicBezTo>
                  <a:cubicBezTo>
                    <a:pt x="89" y="7"/>
                    <a:pt x="89" y="7"/>
                    <a:pt x="89" y="7"/>
                  </a:cubicBezTo>
                  <a:cubicBezTo>
                    <a:pt x="89" y="7"/>
                    <a:pt x="89" y="7"/>
                    <a:pt x="89" y="7"/>
                  </a:cubicBezTo>
                  <a:cubicBezTo>
                    <a:pt x="87" y="7"/>
                    <a:pt x="87" y="7"/>
                    <a:pt x="87" y="7"/>
                  </a:cubicBezTo>
                  <a:cubicBezTo>
                    <a:pt x="87" y="7"/>
                    <a:pt x="87" y="7"/>
                    <a:pt x="87" y="7"/>
                  </a:cubicBezTo>
                  <a:cubicBezTo>
                    <a:pt x="87" y="7"/>
                    <a:pt x="87" y="7"/>
                    <a:pt x="87" y="7"/>
                  </a:cubicBezTo>
                  <a:cubicBezTo>
                    <a:pt x="87" y="7"/>
                    <a:pt x="87" y="7"/>
                    <a:pt x="87" y="7"/>
                  </a:cubicBezTo>
                  <a:cubicBezTo>
                    <a:pt x="87" y="7"/>
                    <a:pt x="87" y="7"/>
                    <a:pt x="87" y="7"/>
                  </a:cubicBezTo>
                  <a:cubicBezTo>
                    <a:pt x="87" y="11"/>
                    <a:pt x="87" y="11"/>
                    <a:pt x="87" y="11"/>
                  </a:cubicBezTo>
                  <a:cubicBezTo>
                    <a:pt x="86" y="11"/>
                    <a:pt x="85" y="11"/>
                    <a:pt x="84" y="12"/>
                  </a:cubicBezTo>
                  <a:cubicBezTo>
                    <a:pt x="84" y="10"/>
                    <a:pt x="84" y="10"/>
                    <a:pt x="84" y="10"/>
                  </a:cubicBezTo>
                  <a:cubicBezTo>
                    <a:pt x="87" y="9"/>
                    <a:pt x="87" y="9"/>
                    <a:pt x="87" y="9"/>
                  </a:cubicBezTo>
                  <a:cubicBezTo>
                    <a:pt x="87" y="7"/>
                    <a:pt x="87" y="7"/>
                    <a:pt x="87" y="7"/>
                  </a:cubicBezTo>
                  <a:cubicBezTo>
                    <a:pt x="86" y="7"/>
                    <a:pt x="86" y="7"/>
                    <a:pt x="86" y="7"/>
                  </a:cubicBezTo>
                  <a:cubicBezTo>
                    <a:pt x="86" y="9"/>
                    <a:pt x="86" y="9"/>
                    <a:pt x="86" y="9"/>
                  </a:cubicBezTo>
                  <a:cubicBezTo>
                    <a:pt x="85" y="10"/>
                    <a:pt x="85" y="10"/>
                    <a:pt x="85" y="10"/>
                  </a:cubicBezTo>
                  <a:cubicBezTo>
                    <a:pt x="85" y="8"/>
                    <a:pt x="85" y="8"/>
                    <a:pt x="85" y="8"/>
                  </a:cubicBezTo>
                  <a:cubicBezTo>
                    <a:pt x="86" y="7"/>
                    <a:pt x="86" y="7"/>
                    <a:pt x="86" y="7"/>
                  </a:cubicBezTo>
                  <a:cubicBezTo>
                    <a:pt x="86" y="7"/>
                    <a:pt x="86" y="7"/>
                    <a:pt x="86" y="7"/>
                  </a:cubicBezTo>
                  <a:cubicBezTo>
                    <a:pt x="84" y="8"/>
                    <a:pt x="84" y="8"/>
                    <a:pt x="84" y="8"/>
                  </a:cubicBezTo>
                  <a:cubicBezTo>
                    <a:pt x="84" y="8"/>
                    <a:pt x="84" y="8"/>
                    <a:pt x="84" y="8"/>
                  </a:cubicBezTo>
                  <a:cubicBezTo>
                    <a:pt x="84" y="8"/>
                    <a:pt x="84" y="8"/>
                    <a:pt x="84" y="8"/>
                  </a:cubicBezTo>
                  <a:cubicBezTo>
                    <a:pt x="84" y="12"/>
                    <a:pt x="84" y="12"/>
                    <a:pt x="84" y="12"/>
                  </a:cubicBezTo>
                  <a:cubicBezTo>
                    <a:pt x="83" y="12"/>
                    <a:pt x="83" y="12"/>
                    <a:pt x="83" y="12"/>
                  </a:cubicBezTo>
                  <a:cubicBezTo>
                    <a:pt x="83" y="12"/>
                    <a:pt x="83" y="12"/>
                    <a:pt x="83" y="12"/>
                  </a:cubicBezTo>
                  <a:cubicBezTo>
                    <a:pt x="83" y="12"/>
                    <a:pt x="83" y="12"/>
                    <a:pt x="83" y="12"/>
                  </a:cubicBezTo>
                  <a:cubicBezTo>
                    <a:pt x="83" y="13"/>
                    <a:pt x="83" y="13"/>
                    <a:pt x="83" y="13"/>
                  </a:cubicBezTo>
                  <a:cubicBezTo>
                    <a:pt x="82" y="13"/>
                    <a:pt x="82" y="13"/>
                    <a:pt x="82" y="13"/>
                  </a:cubicBezTo>
                  <a:cubicBezTo>
                    <a:pt x="82" y="16"/>
                    <a:pt x="82" y="16"/>
                    <a:pt x="82" y="16"/>
                  </a:cubicBezTo>
                  <a:cubicBezTo>
                    <a:pt x="82" y="15"/>
                    <a:pt x="82" y="15"/>
                    <a:pt x="82" y="15"/>
                  </a:cubicBezTo>
                  <a:cubicBezTo>
                    <a:pt x="82" y="14"/>
                    <a:pt x="82" y="14"/>
                    <a:pt x="82" y="14"/>
                  </a:cubicBezTo>
                  <a:cubicBezTo>
                    <a:pt x="82" y="13"/>
                    <a:pt x="82" y="13"/>
                    <a:pt x="82" y="13"/>
                  </a:cubicBezTo>
                  <a:cubicBezTo>
                    <a:pt x="82" y="13"/>
                    <a:pt x="82" y="13"/>
                    <a:pt x="82" y="13"/>
                  </a:cubicBezTo>
                  <a:cubicBezTo>
                    <a:pt x="83" y="13"/>
                    <a:pt x="83" y="13"/>
                    <a:pt x="83" y="13"/>
                  </a:cubicBezTo>
                  <a:cubicBezTo>
                    <a:pt x="83" y="16"/>
                    <a:pt x="83" y="16"/>
                    <a:pt x="83" y="16"/>
                  </a:cubicBezTo>
                  <a:cubicBezTo>
                    <a:pt x="82" y="16"/>
                    <a:pt x="82" y="16"/>
                    <a:pt x="82" y="16"/>
                  </a:cubicBezTo>
                  <a:cubicBezTo>
                    <a:pt x="82" y="18"/>
                    <a:pt x="82" y="18"/>
                    <a:pt x="82" y="18"/>
                  </a:cubicBezTo>
                  <a:cubicBezTo>
                    <a:pt x="82" y="18"/>
                    <a:pt x="82" y="18"/>
                    <a:pt x="82" y="18"/>
                  </a:cubicBezTo>
                  <a:cubicBezTo>
                    <a:pt x="82" y="17"/>
                    <a:pt x="82" y="17"/>
                    <a:pt x="82" y="17"/>
                  </a:cubicBezTo>
                  <a:cubicBezTo>
                    <a:pt x="82" y="16"/>
                    <a:pt x="82" y="16"/>
                    <a:pt x="82" y="16"/>
                  </a:cubicBezTo>
                  <a:cubicBezTo>
                    <a:pt x="82" y="16"/>
                    <a:pt x="82" y="16"/>
                    <a:pt x="82" y="16"/>
                  </a:cubicBezTo>
                  <a:cubicBezTo>
                    <a:pt x="83" y="16"/>
                    <a:pt x="83" y="16"/>
                    <a:pt x="83" y="16"/>
                  </a:cubicBezTo>
                  <a:cubicBezTo>
                    <a:pt x="83" y="18"/>
                    <a:pt x="83" y="18"/>
                    <a:pt x="83" y="18"/>
                  </a:cubicBezTo>
                  <a:cubicBezTo>
                    <a:pt x="82" y="18"/>
                    <a:pt x="82" y="18"/>
                    <a:pt x="82" y="18"/>
                  </a:cubicBezTo>
                  <a:cubicBezTo>
                    <a:pt x="82" y="21"/>
                    <a:pt x="82" y="21"/>
                    <a:pt x="82" y="21"/>
                  </a:cubicBezTo>
                  <a:cubicBezTo>
                    <a:pt x="82" y="21"/>
                    <a:pt x="82" y="21"/>
                    <a:pt x="82" y="21"/>
                  </a:cubicBezTo>
                  <a:cubicBezTo>
                    <a:pt x="82" y="19"/>
                    <a:pt x="82" y="19"/>
                    <a:pt x="82" y="19"/>
                  </a:cubicBezTo>
                  <a:cubicBezTo>
                    <a:pt x="82" y="19"/>
                    <a:pt x="82" y="19"/>
                    <a:pt x="82" y="19"/>
                  </a:cubicBezTo>
                  <a:cubicBezTo>
                    <a:pt x="82" y="19"/>
                    <a:pt x="82" y="19"/>
                    <a:pt x="82" y="19"/>
                  </a:cubicBezTo>
                  <a:cubicBezTo>
                    <a:pt x="83" y="18"/>
                    <a:pt x="83" y="18"/>
                    <a:pt x="83" y="18"/>
                  </a:cubicBezTo>
                  <a:cubicBezTo>
                    <a:pt x="83" y="21"/>
                    <a:pt x="83" y="21"/>
                    <a:pt x="83" y="21"/>
                  </a:cubicBezTo>
                  <a:cubicBezTo>
                    <a:pt x="82" y="21"/>
                    <a:pt x="82" y="21"/>
                    <a:pt x="82" y="21"/>
                  </a:cubicBezTo>
                  <a:cubicBezTo>
                    <a:pt x="82" y="24"/>
                    <a:pt x="82" y="24"/>
                    <a:pt x="82" y="24"/>
                  </a:cubicBezTo>
                  <a:cubicBezTo>
                    <a:pt x="82" y="24"/>
                    <a:pt x="82" y="24"/>
                    <a:pt x="82" y="24"/>
                  </a:cubicBezTo>
                  <a:cubicBezTo>
                    <a:pt x="82" y="22"/>
                    <a:pt x="82" y="22"/>
                    <a:pt x="82" y="22"/>
                  </a:cubicBezTo>
                  <a:cubicBezTo>
                    <a:pt x="82" y="21"/>
                    <a:pt x="82" y="21"/>
                    <a:pt x="82" y="21"/>
                  </a:cubicBezTo>
                  <a:cubicBezTo>
                    <a:pt x="82" y="21"/>
                    <a:pt x="82" y="21"/>
                    <a:pt x="82" y="21"/>
                  </a:cubicBezTo>
                  <a:cubicBezTo>
                    <a:pt x="83" y="21"/>
                    <a:pt x="83" y="21"/>
                    <a:pt x="83" y="21"/>
                  </a:cubicBezTo>
                  <a:cubicBezTo>
                    <a:pt x="83" y="24"/>
                    <a:pt x="83" y="24"/>
                    <a:pt x="83" y="24"/>
                  </a:cubicBezTo>
                  <a:cubicBezTo>
                    <a:pt x="82" y="24"/>
                    <a:pt x="82" y="24"/>
                    <a:pt x="82" y="24"/>
                  </a:cubicBezTo>
                  <a:cubicBezTo>
                    <a:pt x="82" y="26"/>
                    <a:pt x="82" y="26"/>
                    <a:pt x="82" y="26"/>
                  </a:cubicBezTo>
                  <a:cubicBezTo>
                    <a:pt x="82" y="26"/>
                    <a:pt x="82" y="26"/>
                    <a:pt x="82" y="26"/>
                  </a:cubicBezTo>
                  <a:cubicBezTo>
                    <a:pt x="82" y="25"/>
                    <a:pt x="82" y="25"/>
                    <a:pt x="82" y="25"/>
                  </a:cubicBezTo>
                  <a:cubicBezTo>
                    <a:pt x="82" y="24"/>
                    <a:pt x="82" y="24"/>
                    <a:pt x="82" y="24"/>
                  </a:cubicBezTo>
                  <a:cubicBezTo>
                    <a:pt x="82" y="24"/>
                    <a:pt x="82" y="24"/>
                    <a:pt x="82" y="24"/>
                  </a:cubicBezTo>
                  <a:cubicBezTo>
                    <a:pt x="83" y="24"/>
                    <a:pt x="83" y="24"/>
                    <a:pt x="83" y="24"/>
                  </a:cubicBezTo>
                  <a:cubicBezTo>
                    <a:pt x="83" y="26"/>
                    <a:pt x="83" y="26"/>
                    <a:pt x="83" y="26"/>
                  </a:cubicBezTo>
                  <a:cubicBezTo>
                    <a:pt x="82" y="27"/>
                    <a:pt x="82" y="27"/>
                    <a:pt x="82" y="27"/>
                  </a:cubicBezTo>
                  <a:cubicBezTo>
                    <a:pt x="82" y="29"/>
                    <a:pt x="82" y="29"/>
                    <a:pt x="82" y="29"/>
                  </a:cubicBezTo>
                  <a:cubicBezTo>
                    <a:pt x="82" y="29"/>
                    <a:pt x="82" y="29"/>
                    <a:pt x="82" y="29"/>
                  </a:cubicBezTo>
                  <a:cubicBezTo>
                    <a:pt x="82" y="27"/>
                    <a:pt x="82" y="27"/>
                    <a:pt x="82" y="27"/>
                  </a:cubicBezTo>
                  <a:cubicBezTo>
                    <a:pt x="82" y="27"/>
                    <a:pt x="82" y="27"/>
                    <a:pt x="82" y="27"/>
                  </a:cubicBezTo>
                  <a:cubicBezTo>
                    <a:pt x="82" y="27"/>
                    <a:pt x="82" y="27"/>
                    <a:pt x="82" y="27"/>
                  </a:cubicBezTo>
                  <a:cubicBezTo>
                    <a:pt x="83" y="26"/>
                    <a:pt x="83" y="26"/>
                    <a:pt x="83" y="26"/>
                  </a:cubicBezTo>
                  <a:cubicBezTo>
                    <a:pt x="83" y="29"/>
                    <a:pt x="83" y="29"/>
                    <a:pt x="83" y="29"/>
                  </a:cubicBezTo>
                  <a:cubicBezTo>
                    <a:pt x="82" y="29"/>
                    <a:pt x="82" y="29"/>
                    <a:pt x="82" y="29"/>
                  </a:cubicBezTo>
                  <a:cubicBezTo>
                    <a:pt x="82" y="32"/>
                    <a:pt x="82" y="32"/>
                    <a:pt x="82" y="32"/>
                  </a:cubicBezTo>
                  <a:cubicBezTo>
                    <a:pt x="82" y="31"/>
                    <a:pt x="82" y="31"/>
                    <a:pt x="82" y="31"/>
                  </a:cubicBezTo>
                  <a:cubicBezTo>
                    <a:pt x="82" y="30"/>
                    <a:pt x="82" y="30"/>
                    <a:pt x="82" y="30"/>
                  </a:cubicBezTo>
                  <a:cubicBezTo>
                    <a:pt x="82" y="30"/>
                    <a:pt x="82" y="30"/>
                    <a:pt x="82" y="30"/>
                  </a:cubicBezTo>
                  <a:cubicBezTo>
                    <a:pt x="82" y="29"/>
                    <a:pt x="82" y="29"/>
                    <a:pt x="82" y="29"/>
                  </a:cubicBezTo>
                  <a:cubicBezTo>
                    <a:pt x="83" y="29"/>
                    <a:pt x="83" y="29"/>
                    <a:pt x="83" y="29"/>
                  </a:cubicBezTo>
                  <a:cubicBezTo>
                    <a:pt x="83" y="32"/>
                    <a:pt x="83" y="32"/>
                    <a:pt x="83" y="32"/>
                  </a:cubicBezTo>
                  <a:cubicBezTo>
                    <a:pt x="82" y="32"/>
                    <a:pt x="82" y="32"/>
                    <a:pt x="82" y="32"/>
                  </a:cubicBezTo>
                  <a:cubicBezTo>
                    <a:pt x="82" y="34"/>
                    <a:pt x="82" y="34"/>
                    <a:pt x="82" y="34"/>
                  </a:cubicBezTo>
                  <a:cubicBezTo>
                    <a:pt x="82" y="34"/>
                    <a:pt x="82" y="34"/>
                    <a:pt x="82" y="34"/>
                  </a:cubicBezTo>
                  <a:cubicBezTo>
                    <a:pt x="82" y="33"/>
                    <a:pt x="82" y="33"/>
                    <a:pt x="82" y="33"/>
                  </a:cubicBezTo>
                  <a:cubicBezTo>
                    <a:pt x="82" y="32"/>
                    <a:pt x="82" y="32"/>
                    <a:pt x="82" y="32"/>
                  </a:cubicBezTo>
                  <a:cubicBezTo>
                    <a:pt x="82" y="32"/>
                    <a:pt x="82" y="32"/>
                    <a:pt x="82" y="32"/>
                  </a:cubicBezTo>
                  <a:cubicBezTo>
                    <a:pt x="83" y="32"/>
                    <a:pt x="83" y="32"/>
                    <a:pt x="83" y="32"/>
                  </a:cubicBezTo>
                  <a:cubicBezTo>
                    <a:pt x="83" y="35"/>
                    <a:pt x="83" y="35"/>
                    <a:pt x="83" y="35"/>
                  </a:cubicBezTo>
                  <a:cubicBezTo>
                    <a:pt x="81" y="35"/>
                    <a:pt x="78" y="35"/>
                    <a:pt x="75" y="35"/>
                  </a:cubicBezTo>
                  <a:cubicBezTo>
                    <a:pt x="75" y="35"/>
                    <a:pt x="75" y="35"/>
                    <a:pt x="75" y="35"/>
                  </a:cubicBezTo>
                  <a:cubicBezTo>
                    <a:pt x="75" y="35"/>
                    <a:pt x="75" y="35"/>
                    <a:pt x="75" y="35"/>
                  </a:cubicBezTo>
                  <a:cubicBezTo>
                    <a:pt x="75" y="34"/>
                    <a:pt x="75" y="34"/>
                    <a:pt x="75" y="34"/>
                  </a:cubicBezTo>
                  <a:cubicBezTo>
                    <a:pt x="75" y="33"/>
                    <a:pt x="75" y="33"/>
                    <a:pt x="75" y="33"/>
                  </a:cubicBezTo>
                  <a:cubicBezTo>
                    <a:pt x="76" y="33"/>
                    <a:pt x="76" y="33"/>
                    <a:pt x="76" y="33"/>
                  </a:cubicBezTo>
                  <a:cubicBezTo>
                    <a:pt x="77" y="33"/>
                    <a:pt x="77" y="33"/>
                    <a:pt x="77" y="33"/>
                  </a:cubicBezTo>
                  <a:cubicBezTo>
                    <a:pt x="77" y="33"/>
                    <a:pt x="77" y="33"/>
                    <a:pt x="77" y="33"/>
                  </a:cubicBezTo>
                  <a:cubicBezTo>
                    <a:pt x="75" y="33"/>
                    <a:pt x="75" y="33"/>
                    <a:pt x="75" y="33"/>
                  </a:cubicBezTo>
                  <a:cubicBezTo>
                    <a:pt x="75" y="33"/>
                    <a:pt x="75" y="33"/>
                    <a:pt x="75" y="33"/>
                  </a:cubicBezTo>
                  <a:cubicBezTo>
                    <a:pt x="75" y="33"/>
                    <a:pt x="75" y="33"/>
                    <a:pt x="75" y="33"/>
                  </a:cubicBezTo>
                  <a:cubicBezTo>
                    <a:pt x="75" y="31"/>
                    <a:pt x="75" y="31"/>
                    <a:pt x="75" y="31"/>
                  </a:cubicBezTo>
                  <a:cubicBezTo>
                    <a:pt x="75" y="30"/>
                    <a:pt x="75" y="30"/>
                    <a:pt x="75" y="30"/>
                  </a:cubicBezTo>
                  <a:cubicBezTo>
                    <a:pt x="76" y="30"/>
                    <a:pt x="76" y="30"/>
                    <a:pt x="76" y="30"/>
                  </a:cubicBezTo>
                  <a:cubicBezTo>
                    <a:pt x="77" y="30"/>
                    <a:pt x="77" y="30"/>
                    <a:pt x="77" y="30"/>
                  </a:cubicBezTo>
                  <a:cubicBezTo>
                    <a:pt x="77" y="30"/>
                    <a:pt x="77" y="30"/>
                    <a:pt x="77" y="30"/>
                  </a:cubicBezTo>
                  <a:cubicBezTo>
                    <a:pt x="75" y="30"/>
                    <a:pt x="75" y="30"/>
                    <a:pt x="75" y="30"/>
                  </a:cubicBezTo>
                  <a:cubicBezTo>
                    <a:pt x="75" y="30"/>
                    <a:pt x="75" y="30"/>
                    <a:pt x="75" y="30"/>
                  </a:cubicBezTo>
                  <a:cubicBezTo>
                    <a:pt x="75" y="30"/>
                    <a:pt x="75" y="30"/>
                    <a:pt x="75" y="30"/>
                  </a:cubicBezTo>
                  <a:cubicBezTo>
                    <a:pt x="75" y="29"/>
                    <a:pt x="75" y="29"/>
                    <a:pt x="75" y="29"/>
                  </a:cubicBezTo>
                  <a:cubicBezTo>
                    <a:pt x="75" y="28"/>
                    <a:pt x="75" y="28"/>
                    <a:pt x="75" y="28"/>
                  </a:cubicBezTo>
                  <a:cubicBezTo>
                    <a:pt x="76" y="28"/>
                    <a:pt x="76" y="28"/>
                    <a:pt x="76" y="28"/>
                  </a:cubicBezTo>
                  <a:cubicBezTo>
                    <a:pt x="77" y="28"/>
                    <a:pt x="77" y="28"/>
                    <a:pt x="77" y="28"/>
                  </a:cubicBezTo>
                  <a:cubicBezTo>
                    <a:pt x="77" y="28"/>
                    <a:pt x="77" y="28"/>
                    <a:pt x="77" y="28"/>
                  </a:cubicBezTo>
                  <a:cubicBezTo>
                    <a:pt x="75" y="28"/>
                    <a:pt x="75" y="28"/>
                    <a:pt x="75" y="28"/>
                  </a:cubicBezTo>
                  <a:cubicBezTo>
                    <a:pt x="75" y="27"/>
                    <a:pt x="75" y="27"/>
                    <a:pt x="75" y="27"/>
                  </a:cubicBezTo>
                  <a:cubicBezTo>
                    <a:pt x="75" y="27"/>
                    <a:pt x="75" y="27"/>
                    <a:pt x="75" y="27"/>
                  </a:cubicBezTo>
                  <a:cubicBezTo>
                    <a:pt x="75" y="26"/>
                    <a:pt x="75" y="26"/>
                    <a:pt x="75" y="26"/>
                  </a:cubicBezTo>
                  <a:cubicBezTo>
                    <a:pt x="75" y="25"/>
                    <a:pt x="75" y="25"/>
                    <a:pt x="75" y="25"/>
                  </a:cubicBezTo>
                  <a:cubicBezTo>
                    <a:pt x="76" y="25"/>
                    <a:pt x="76" y="25"/>
                    <a:pt x="76" y="25"/>
                  </a:cubicBezTo>
                  <a:cubicBezTo>
                    <a:pt x="77" y="25"/>
                    <a:pt x="77" y="25"/>
                    <a:pt x="77" y="25"/>
                  </a:cubicBezTo>
                  <a:cubicBezTo>
                    <a:pt x="77" y="25"/>
                    <a:pt x="77" y="25"/>
                    <a:pt x="77" y="25"/>
                  </a:cubicBezTo>
                  <a:cubicBezTo>
                    <a:pt x="75" y="25"/>
                    <a:pt x="75" y="25"/>
                    <a:pt x="75" y="25"/>
                  </a:cubicBezTo>
                  <a:cubicBezTo>
                    <a:pt x="75" y="25"/>
                    <a:pt x="75" y="25"/>
                    <a:pt x="75" y="25"/>
                  </a:cubicBezTo>
                  <a:cubicBezTo>
                    <a:pt x="75" y="25"/>
                    <a:pt x="75" y="25"/>
                    <a:pt x="75" y="25"/>
                  </a:cubicBezTo>
                  <a:cubicBezTo>
                    <a:pt x="75" y="23"/>
                    <a:pt x="75" y="23"/>
                    <a:pt x="75" y="23"/>
                  </a:cubicBezTo>
                  <a:cubicBezTo>
                    <a:pt x="75" y="23"/>
                    <a:pt x="75" y="23"/>
                    <a:pt x="75" y="23"/>
                  </a:cubicBezTo>
                  <a:cubicBezTo>
                    <a:pt x="76" y="23"/>
                    <a:pt x="76" y="23"/>
                    <a:pt x="76" y="23"/>
                  </a:cubicBezTo>
                  <a:cubicBezTo>
                    <a:pt x="77" y="22"/>
                    <a:pt x="77" y="22"/>
                    <a:pt x="77" y="22"/>
                  </a:cubicBezTo>
                  <a:cubicBezTo>
                    <a:pt x="77" y="22"/>
                    <a:pt x="77" y="22"/>
                    <a:pt x="77" y="22"/>
                  </a:cubicBezTo>
                  <a:cubicBezTo>
                    <a:pt x="75" y="22"/>
                    <a:pt x="75" y="22"/>
                    <a:pt x="75" y="22"/>
                  </a:cubicBezTo>
                  <a:cubicBezTo>
                    <a:pt x="75" y="22"/>
                    <a:pt x="75" y="22"/>
                    <a:pt x="75" y="22"/>
                  </a:cubicBezTo>
                  <a:cubicBezTo>
                    <a:pt x="75" y="22"/>
                    <a:pt x="75" y="22"/>
                    <a:pt x="75" y="22"/>
                  </a:cubicBezTo>
                  <a:cubicBezTo>
                    <a:pt x="75" y="21"/>
                    <a:pt x="75" y="21"/>
                    <a:pt x="75" y="21"/>
                  </a:cubicBezTo>
                  <a:cubicBezTo>
                    <a:pt x="75" y="20"/>
                    <a:pt x="75" y="20"/>
                    <a:pt x="75" y="20"/>
                  </a:cubicBezTo>
                  <a:cubicBezTo>
                    <a:pt x="76" y="20"/>
                    <a:pt x="76" y="20"/>
                    <a:pt x="76" y="20"/>
                  </a:cubicBezTo>
                  <a:cubicBezTo>
                    <a:pt x="77" y="20"/>
                    <a:pt x="77" y="20"/>
                    <a:pt x="77" y="20"/>
                  </a:cubicBezTo>
                  <a:cubicBezTo>
                    <a:pt x="77" y="20"/>
                    <a:pt x="77" y="20"/>
                    <a:pt x="77" y="20"/>
                  </a:cubicBezTo>
                  <a:cubicBezTo>
                    <a:pt x="75" y="20"/>
                    <a:pt x="75" y="20"/>
                    <a:pt x="75" y="20"/>
                  </a:cubicBezTo>
                  <a:cubicBezTo>
                    <a:pt x="75" y="20"/>
                    <a:pt x="75" y="20"/>
                    <a:pt x="75" y="20"/>
                  </a:cubicBezTo>
                  <a:cubicBezTo>
                    <a:pt x="75" y="20"/>
                    <a:pt x="75" y="20"/>
                    <a:pt x="75" y="20"/>
                  </a:cubicBezTo>
                  <a:cubicBezTo>
                    <a:pt x="75" y="18"/>
                    <a:pt x="75" y="18"/>
                    <a:pt x="75" y="18"/>
                  </a:cubicBezTo>
                  <a:cubicBezTo>
                    <a:pt x="75" y="17"/>
                    <a:pt x="75" y="17"/>
                    <a:pt x="75" y="17"/>
                  </a:cubicBezTo>
                  <a:cubicBezTo>
                    <a:pt x="76" y="17"/>
                    <a:pt x="76" y="17"/>
                    <a:pt x="76" y="17"/>
                  </a:cubicBezTo>
                  <a:cubicBezTo>
                    <a:pt x="77" y="17"/>
                    <a:pt x="77" y="17"/>
                    <a:pt x="77" y="17"/>
                  </a:cubicBezTo>
                  <a:cubicBezTo>
                    <a:pt x="77" y="17"/>
                    <a:pt x="77" y="17"/>
                    <a:pt x="77" y="17"/>
                  </a:cubicBezTo>
                  <a:cubicBezTo>
                    <a:pt x="75" y="17"/>
                    <a:pt x="75" y="17"/>
                    <a:pt x="75" y="17"/>
                  </a:cubicBezTo>
                  <a:cubicBezTo>
                    <a:pt x="75" y="17"/>
                    <a:pt x="75" y="17"/>
                    <a:pt x="75" y="17"/>
                  </a:cubicBezTo>
                  <a:cubicBezTo>
                    <a:pt x="75" y="17"/>
                    <a:pt x="75" y="17"/>
                    <a:pt x="75" y="17"/>
                  </a:cubicBezTo>
                  <a:cubicBezTo>
                    <a:pt x="75" y="15"/>
                    <a:pt x="75" y="15"/>
                    <a:pt x="75" y="15"/>
                  </a:cubicBezTo>
                  <a:cubicBezTo>
                    <a:pt x="75" y="15"/>
                    <a:pt x="75" y="15"/>
                    <a:pt x="75" y="15"/>
                  </a:cubicBezTo>
                  <a:cubicBezTo>
                    <a:pt x="76" y="15"/>
                    <a:pt x="76" y="15"/>
                    <a:pt x="76" y="15"/>
                  </a:cubicBezTo>
                  <a:cubicBezTo>
                    <a:pt x="77" y="14"/>
                    <a:pt x="77" y="14"/>
                    <a:pt x="77" y="14"/>
                  </a:cubicBezTo>
                  <a:cubicBezTo>
                    <a:pt x="77" y="14"/>
                    <a:pt x="77" y="14"/>
                    <a:pt x="77" y="14"/>
                  </a:cubicBezTo>
                  <a:cubicBezTo>
                    <a:pt x="75" y="15"/>
                    <a:pt x="75" y="15"/>
                    <a:pt x="75" y="15"/>
                  </a:cubicBezTo>
                  <a:cubicBezTo>
                    <a:pt x="75" y="12"/>
                    <a:pt x="75" y="12"/>
                    <a:pt x="75" y="12"/>
                  </a:cubicBezTo>
                  <a:cubicBezTo>
                    <a:pt x="77" y="12"/>
                    <a:pt x="77" y="12"/>
                    <a:pt x="77" y="12"/>
                  </a:cubicBezTo>
                  <a:cubicBezTo>
                    <a:pt x="77" y="12"/>
                    <a:pt x="77" y="12"/>
                    <a:pt x="77" y="12"/>
                  </a:cubicBezTo>
                  <a:cubicBezTo>
                    <a:pt x="77" y="10"/>
                    <a:pt x="77" y="10"/>
                    <a:pt x="77" y="10"/>
                  </a:cubicBezTo>
                  <a:cubicBezTo>
                    <a:pt x="77" y="10"/>
                    <a:pt x="77" y="10"/>
                    <a:pt x="77" y="10"/>
                  </a:cubicBezTo>
                  <a:cubicBezTo>
                    <a:pt x="77" y="10"/>
                    <a:pt x="77" y="10"/>
                    <a:pt x="77" y="10"/>
                  </a:cubicBezTo>
                  <a:cubicBezTo>
                    <a:pt x="77" y="10"/>
                    <a:pt x="77" y="10"/>
                    <a:pt x="77" y="10"/>
                  </a:cubicBezTo>
                  <a:cubicBezTo>
                    <a:pt x="77" y="10"/>
                    <a:pt x="77" y="10"/>
                    <a:pt x="77" y="10"/>
                  </a:cubicBezTo>
                  <a:cubicBezTo>
                    <a:pt x="77" y="10"/>
                    <a:pt x="77" y="10"/>
                    <a:pt x="77" y="10"/>
                  </a:cubicBezTo>
                  <a:cubicBezTo>
                    <a:pt x="75" y="10"/>
                    <a:pt x="75" y="10"/>
                    <a:pt x="75" y="10"/>
                  </a:cubicBezTo>
                  <a:cubicBezTo>
                    <a:pt x="75" y="10"/>
                    <a:pt x="75" y="10"/>
                    <a:pt x="75" y="10"/>
                  </a:cubicBezTo>
                  <a:cubicBezTo>
                    <a:pt x="110" y="1"/>
                    <a:pt x="110" y="1"/>
                    <a:pt x="110" y="1"/>
                  </a:cubicBezTo>
                  <a:cubicBezTo>
                    <a:pt x="110" y="34"/>
                    <a:pt x="110" y="34"/>
                    <a:pt x="110" y="34"/>
                  </a:cubicBezTo>
                  <a:cubicBezTo>
                    <a:pt x="107" y="34"/>
                    <a:pt x="107" y="34"/>
                    <a:pt x="107" y="34"/>
                  </a:cubicBezTo>
                  <a:cubicBezTo>
                    <a:pt x="107" y="33"/>
                    <a:pt x="107" y="33"/>
                    <a:pt x="107" y="33"/>
                  </a:cubicBezTo>
                  <a:cubicBezTo>
                    <a:pt x="107" y="32"/>
                    <a:pt x="107" y="32"/>
                    <a:pt x="107" y="32"/>
                  </a:cubicBezTo>
                  <a:cubicBezTo>
                    <a:pt x="107" y="32"/>
                    <a:pt x="107" y="32"/>
                    <a:pt x="107" y="32"/>
                  </a:cubicBezTo>
                  <a:cubicBezTo>
                    <a:pt x="109" y="32"/>
                    <a:pt x="109" y="32"/>
                    <a:pt x="109" y="32"/>
                  </a:cubicBezTo>
                  <a:cubicBezTo>
                    <a:pt x="109" y="32"/>
                    <a:pt x="109" y="32"/>
                    <a:pt x="109" y="32"/>
                  </a:cubicBezTo>
                  <a:cubicBezTo>
                    <a:pt x="106" y="32"/>
                    <a:pt x="106" y="32"/>
                    <a:pt x="106" y="32"/>
                  </a:cubicBezTo>
                  <a:cubicBezTo>
                    <a:pt x="106" y="34"/>
                    <a:pt x="106" y="34"/>
                    <a:pt x="106" y="34"/>
                  </a:cubicBezTo>
                  <a:cubicBezTo>
                    <a:pt x="104" y="33"/>
                    <a:pt x="104" y="33"/>
                    <a:pt x="104" y="33"/>
                  </a:cubicBezTo>
                  <a:cubicBezTo>
                    <a:pt x="104" y="33"/>
                    <a:pt x="104" y="33"/>
                    <a:pt x="104" y="33"/>
                  </a:cubicBezTo>
                  <a:cubicBezTo>
                    <a:pt x="104" y="33"/>
                    <a:pt x="104" y="33"/>
                    <a:pt x="104" y="33"/>
                  </a:cubicBezTo>
                  <a:cubicBezTo>
                    <a:pt x="106" y="32"/>
                    <a:pt x="106" y="32"/>
                    <a:pt x="106" y="32"/>
                  </a:cubicBezTo>
                  <a:cubicBezTo>
                    <a:pt x="106" y="32"/>
                    <a:pt x="106" y="32"/>
                    <a:pt x="106" y="32"/>
                  </a:cubicBezTo>
                  <a:cubicBezTo>
                    <a:pt x="103" y="33"/>
                    <a:pt x="103" y="33"/>
                    <a:pt x="103" y="33"/>
                  </a:cubicBezTo>
                  <a:close/>
                  <a:moveTo>
                    <a:pt x="91" y="11"/>
                  </a:moveTo>
                  <a:cubicBezTo>
                    <a:pt x="91" y="11"/>
                    <a:pt x="91" y="11"/>
                    <a:pt x="91" y="11"/>
                  </a:cubicBezTo>
                  <a:cubicBezTo>
                    <a:pt x="94" y="10"/>
                    <a:pt x="98" y="9"/>
                    <a:pt x="99" y="9"/>
                  </a:cubicBezTo>
                  <a:cubicBezTo>
                    <a:pt x="99" y="10"/>
                    <a:pt x="99" y="10"/>
                    <a:pt x="99" y="10"/>
                  </a:cubicBezTo>
                  <a:cubicBezTo>
                    <a:pt x="99" y="10"/>
                    <a:pt x="94" y="12"/>
                    <a:pt x="91" y="13"/>
                  </a:cubicBezTo>
                  <a:cubicBezTo>
                    <a:pt x="88" y="13"/>
                    <a:pt x="84" y="14"/>
                    <a:pt x="83" y="14"/>
                  </a:cubicBezTo>
                  <a:cubicBezTo>
                    <a:pt x="83" y="12"/>
                    <a:pt x="83" y="12"/>
                    <a:pt x="83" y="12"/>
                  </a:cubicBezTo>
                  <a:cubicBezTo>
                    <a:pt x="84" y="12"/>
                    <a:pt x="88" y="12"/>
                    <a:pt x="91" y="11"/>
                  </a:cubicBezTo>
                  <a:close/>
                  <a:moveTo>
                    <a:pt x="83" y="12"/>
                  </a:moveTo>
                  <a:cubicBezTo>
                    <a:pt x="83" y="12"/>
                    <a:pt x="83" y="12"/>
                    <a:pt x="83" y="12"/>
                  </a:cubicBezTo>
                  <a:cubicBezTo>
                    <a:pt x="83" y="12"/>
                    <a:pt x="83" y="12"/>
                    <a:pt x="83" y="12"/>
                  </a:cubicBezTo>
                  <a:cubicBezTo>
                    <a:pt x="84" y="12"/>
                    <a:pt x="88" y="11"/>
                    <a:pt x="91" y="10"/>
                  </a:cubicBezTo>
                  <a:cubicBezTo>
                    <a:pt x="94" y="10"/>
                    <a:pt x="99" y="8"/>
                    <a:pt x="99" y="8"/>
                  </a:cubicBezTo>
                  <a:cubicBezTo>
                    <a:pt x="99" y="8"/>
                    <a:pt x="99" y="8"/>
                    <a:pt x="99" y="8"/>
                  </a:cubicBezTo>
                  <a:cubicBezTo>
                    <a:pt x="99" y="8"/>
                    <a:pt x="94" y="10"/>
                    <a:pt x="91" y="11"/>
                  </a:cubicBezTo>
                  <a:cubicBezTo>
                    <a:pt x="88" y="11"/>
                    <a:pt x="84" y="12"/>
                    <a:pt x="83" y="12"/>
                  </a:cubicBezTo>
                  <a:close/>
                  <a:moveTo>
                    <a:pt x="91" y="13"/>
                  </a:moveTo>
                  <a:cubicBezTo>
                    <a:pt x="91" y="13"/>
                    <a:pt x="91" y="13"/>
                    <a:pt x="91" y="13"/>
                  </a:cubicBezTo>
                  <a:cubicBezTo>
                    <a:pt x="94" y="12"/>
                    <a:pt x="98" y="11"/>
                    <a:pt x="99" y="11"/>
                  </a:cubicBezTo>
                  <a:cubicBezTo>
                    <a:pt x="99" y="11"/>
                    <a:pt x="99" y="11"/>
                    <a:pt x="99" y="11"/>
                  </a:cubicBezTo>
                  <a:cubicBezTo>
                    <a:pt x="99" y="11"/>
                    <a:pt x="94" y="13"/>
                    <a:pt x="91" y="13"/>
                  </a:cubicBezTo>
                  <a:cubicBezTo>
                    <a:pt x="88" y="14"/>
                    <a:pt x="84" y="15"/>
                    <a:pt x="83" y="15"/>
                  </a:cubicBezTo>
                  <a:cubicBezTo>
                    <a:pt x="83" y="14"/>
                    <a:pt x="83" y="14"/>
                    <a:pt x="83" y="14"/>
                  </a:cubicBezTo>
                  <a:cubicBezTo>
                    <a:pt x="84" y="14"/>
                    <a:pt x="88" y="13"/>
                    <a:pt x="91" y="13"/>
                  </a:cubicBezTo>
                  <a:close/>
                  <a:moveTo>
                    <a:pt x="91" y="14"/>
                  </a:moveTo>
                  <a:cubicBezTo>
                    <a:pt x="91" y="14"/>
                    <a:pt x="91" y="14"/>
                    <a:pt x="91" y="14"/>
                  </a:cubicBezTo>
                  <a:cubicBezTo>
                    <a:pt x="94" y="13"/>
                    <a:pt x="98" y="11"/>
                    <a:pt x="99" y="11"/>
                  </a:cubicBezTo>
                  <a:cubicBezTo>
                    <a:pt x="99" y="11"/>
                    <a:pt x="99" y="11"/>
                    <a:pt x="99" y="11"/>
                  </a:cubicBezTo>
                  <a:cubicBezTo>
                    <a:pt x="99" y="12"/>
                    <a:pt x="94" y="13"/>
                    <a:pt x="91" y="14"/>
                  </a:cubicBezTo>
                  <a:cubicBezTo>
                    <a:pt x="88" y="14"/>
                    <a:pt x="84" y="15"/>
                    <a:pt x="83" y="15"/>
                  </a:cubicBezTo>
                  <a:cubicBezTo>
                    <a:pt x="83" y="15"/>
                    <a:pt x="83" y="15"/>
                    <a:pt x="83" y="15"/>
                  </a:cubicBezTo>
                  <a:cubicBezTo>
                    <a:pt x="84" y="15"/>
                    <a:pt x="88" y="14"/>
                    <a:pt x="91" y="14"/>
                  </a:cubicBezTo>
                  <a:close/>
                  <a:moveTo>
                    <a:pt x="91" y="14"/>
                  </a:moveTo>
                  <a:cubicBezTo>
                    <a:pt x="91" y="14"/>
                    <a:pt x="91" y="14"/>
                    <a:pt x="91" y="14"/>
                  </a:cubicBezTo>
                  <a:cubicBezTo>
                    <a:pt x="94" y="13"/>
                    <a:pt x="98" y="12"/>
                    <a:pt x="99" y="12"/>
                  </a:cubicBezTo>
                  <a:cubicBezTo>
                    <a:pt x="99" y="12"/>
                    <a:pt x="99" y="12"/>
                    <a:pt x="99" y="12"/>
                  </a:cubicBezTo>
                  <a:cubicBezTo>
                    <a:pt x="99" y="12"/>
                    <a:pt x="94" y="14"/>
                    <a:pt x="91" y="14"/>
                  </a:cubicBezTo>
                  <a:cubicBezTo>
                    <a:pt x="88" y="15"/>
                    <a:pt x="84" y="16"/>
                    <a:pt x="83" y="16"/>
                  </a:cubicBezTo>
                  <a:cubicBezTo>
                    <a:pt x="83" y="15"/>
                    <a:pt x="83" y="15"/>
                    <a:pt x="83" y="15"/>
                  </a:cubicBezTo>
                  <a:cubicBezTo>
                    <a:pt x="84" y="15"/>
                    <a:pt x="88" y="15"/>
                    <a:pt x="91" y="14"/>
                  </a:cubicBezTo>
                  <a:close/>
                  <a:moveTo>
                    <a:pt x="91" y="14"/>
                  </a:moveTo>
                  <a:cubicBezTo>
                    <a:pt x="91" y="14"/>
                    <a:pt x="91" y="14"/>
                    <a:pt x="91" y="14"/>
                  </a:cubicBezTo>
                  <a:cubicBezTo>
                    <a:pt x="94" y="14"/>
                    <a:pt x="98" y="12"/>
                    <a:pt x="99" y="12"/>
                  </a:cubicBezTo>
                  <a:cubicBezTo>
                    <a:pt x="99" y="13"/>
                    <a:pt x="99" y="13"/>
                    <a:pt x="99" y="13"/>
                  </a:cubicBezTo>
                  <a:cubicBezTo>
                    <a:pt x="99" y="14"/>
                    <a:pt x="97" y="14"/>
                    <a:pt x="91" y="16"/>
                  </a:cubicBezTo>
                  <a:cubicBezTo>
                    <a:pt x="88" y="16"/>
                    <a:pt x="84" y="17"/>
                    <a:pt x="83" y="17"/>
                  </a:cubicBezTo>
                  <a:cubicBezTo>
                    <a:pt x="83" y="16"/>
                    <a:pt x="83" y="16"/>
                    <a:pt x="83" y="16"/>
                  </a:cubicBezTo>
                  <a:cubicBezTo>
                    <a:pt x="84" y="16"/>
                    <a:pt x="88" y="15"/>
                    <a:pt x="91" y="14"/>
                  </a:cubicBezTo>
                  <a:close/>
                  <a:moveTo>
                    <a:pt x="91" y="16"/>
                  </a:moveTo>
                  <a:cubicBezTo>
                    <a:pt x="91" y="16"/>
                    <a:pt x="91" y="16"/>
                    <a:pt x="91" y="16"/>
                  </a:cubicBezTo>
                  <a:cubicBezTo>
                    <a:pt x="96" y="14"/>
                    <a:pt x="98" y="14"/>
                    <a:pt x="99" y="14"/>
                  </a:cubicBezTo>
                  <a:cubicBezTo>
                    <a:pt x="99" y="14"/>
                    <a:pt x="99" y="14"/>
                    <a:pt x="99" y="14"/>
                  </a:cubicBezTo>
                  <a:cubicBezTo>
                    <a:pt x="99" y="14"/>
                    <a:pt x="95" y="16"/>
                    <a:pt x="91" y="16"/>
                  </a:cubicBezTo>
                  <a:cubicBezTo>
                    <a:pt x="88" y="17"/>
                    <a:pt x="84" y="17"/>
                    <a:pt x="83" y="18"/>
                  </a:cubicBezTo>
                  <a:cubicBezTo>
                    <a:pt x="83" y="17"/>
                    <a:pt x="83" y="17"/>
                    <a:pt x="83" y="17"/>
                  </a:cubicBezTo>
                  <a:cubicBezTo>
                    <a:pt x="84" y="17"/>
                    <a:pt x="88" y="16"/>
                    <a:pt x="91" y="16"/>
                  </a:cubicBezTo>
                  <a:close/>
                  <a:moveTo>
                    <a:pt x="91" y="16"/>
                  </a:moveTo>
                  <a:cubicBezTo>
                    <a:pt x="91" y="16"/>
                    <a:pt x="91" y="16"/>
                    <a:pt x="91" y="16"/>
                  </a:cubicBezTo>
                  <a:cubicBezTo>
                    <a:pt x="95" y="16"/>
                    <a:pt x="98" y="15"/>
                    <a:pt x="99" y="14"/>
                  </a:cubicBezTo>
                  <a:cubicBezTo>
                    <a:pt x="99" y="14"/>
                    <a:pt x="99" y="14"/>
                    <a:pt x="99" y="14"/>
                  </a:cubicBezTo>
                  <a:cubicBezTo>
                    <a:pt x="99" y="15"/>
                    <a:pt x="95" y="16"/>
                    <a:pt x="91" y="17"/>
                  </a:cubicBezTo>
                  <a:cubicBezTo>
                    <a:pt x="88" y="17"/>
                    <a:pt x="84" y="18"/>
                    <a:pt x="83" y="18"/>
                  </a:cubicBezTo>
                  <a:cubicBezTo>
                    <a:pt x="83" y="18"/>
                    <a:pt x="83" y="18"/>
                    <a:pt x="83" y="18"/>
                  </a:cubicBezTo>
                  <a:cubicBezTo>
                    <a:pt x="84" y="18"/>
                    <a:pt x="88" y="17"/>
                    <a:pt x="91" y="16"/>
                  </a:cubicBezTo>
                  <a:close/>
                  <a:moveTo>
                    <a:pt x="91" y="17"/>
                  </a:moveTo>
                  <a:cubicBezTo>
                    <a:pt x="91" y="17"/>
                    <a:pt x="91" y="17"/>
                    <a:pt x="91" y="17"/>
                  </a:cubicBezTo>
                  <a:cubicBezTo>
                    <a:pt x="95" y="16"/>
                    <a:pt x="98" y="15"/>
                    <a:pt x="99" y="15"/>
                  </a:cubicBezTo>
                  <a:cubicBezTo>
                    <a:pt x="99" y="15"/>
                    <a:pt x="99" y="15"/>
                    <a:pt x="99" y="15"/>
                  </a:cubicBezTo>
                  <a:cubicBezTo>
                    <a:pt x="99" y="15"/>
                    <a:pt x="95" y="16"/>
                    <a:pt x="91" y="17"/>
                  </a:cubicBezTo>
                  <a:cubicBezTo>
                    <a:pt x="88" y="18"/>
                    <a:pt x="84" y="18"/>
                    <a:pt x="83" y="18"/>
                  </a:cubicBezTo>
                  <a:cubicBezTo>
                    <a:pt x="83" y="18"/>
                    <a:pt x="83" y="18"/>
                    <a:pt x="83" y="18"/>
                  </a:cubicBezTo>
                  <a:cubicBezTo>
                    <a:pt x="84" y="18"/>
                    <a:pt x="88" y="17"/>
                    <a:pt x="91" y="17"/>
                  </a:cubicBezTo>
                  <a:close/>
                  <a:moveTo>
                    <a:pt x="91" y="17"/>
                  </a:moveTo>
                  <a:cubicBezTo>
                    <a:pt x="91" y="17"/>
                    <a:pt x="91" y="17"/>
                    <a:pt x="91" y="17"/>
                  </a:cubicBezTo>
                  <a:cubicBezTo>
                    <a:pt x="95" y="17"/>
                    <a:pt x="98" y="15"/>
                    <a:pt x="99" y="15"/>
                  </a:cubicBezTo>
                  <a:cubicBezTo>
                    <a:pt x="99" y="17"/>
                    <a:pt x="99" y="17"/>
                    <a:pt x="99" y="17"/>
                  </a:cubicBezTo>
                  <a:cubicBezTo>
                    <a:pt x="99" y="17"/>
                    <a:pt x="95" y="18"/>
                    <a:pt x="91" y="19"/>
                  </a:cubicBezTo>
                  <a:cubicBezTo>
                    <a:pt x="88" y="19"/>
                    <a:pt x="84" y="20"/>
                    <a:pt x="83" y="20"/>
                  </a:cubicBezTo>
                  <a:cubicBezTo>
                    <a:pt x="83" y="19"/>
                    <a:pt x="83" y="19"/>
                    <a:pt x="83" y="19"/>
                  </a:cubicBezTo>
                  <a:cubicBezTo>
                    <a:pt x="84" y="18"/>
                    <a:pt x="88" y="18"/>
                    <a:pt x="91" y="17"/>
                  </a:cubicBezTo>
                  <a:close/>
                  <a:moveTo>
                    <a:pt x="91" y="19"/>
                  </a:moveTo>
                  <a:cubicBezTo>
                    <a:pt x="91" y="19"/>
                    <a:pt x="91" y="19"/>
                    <a:pt x="91" y="19"/>
                  </a:cubicBezTo>
                  <a:cubicBezTo>
                    <a:pt x="95" y="18"/>
                    <a:pt x="98" y="17"/>
                    <a:pt x="99" y="17"/>
                  </a:cubicBezTo>
                  <a:cubicBezTo>
                    <a:pt x="99" y="17"/>
                    <a:pt x="99" y="17"/>
                    <a:pt x="99" y="17"/>
                  </a:cubicBezTo>
                  <a:cubicBezTo>
                    <a:pt x="99" y="17"/>
                    <a:pt x="95" y="18"/>
                    <a:pt x="91" y="19"/>
                  </a:cubicBezTo>
                  <a:cubicBezTo>
                    <a:pt x="88" y="20"/>
                    <a:pt x="84" y="20"/>
                    <a:pt x="83" y="20"/>
                  </a:cubicBezTo>
                  <a:cubicBezTo>
                    <a:pt x="83" y="20"/>
                    <a:pt x="83" y="20"/>
                    <a:pt x="83" y="20"/>
                  </a:cubicBezTo>
                  <a:cubicBezTo>
                    <a:pt x="84" y="20"/>
                    <a:pt x="88" y="19"/>
                    <a:pt x="91" y="19"/>
                  </a:cubicBezTo>
                  <a:close/>
                  <a:moveTo>
                    <a:pt x="91" y="19"/>
                  </a:moveTo>
                  <a:cubicBezTo>
                    <a:pt x="91" y="19"/>
                    <a:pt x="91" y="19"/>
                    <a:pt x="91" y="19"/>
                  </a:cubicBezTo>
                  <a:cubicBezTo>
                    <a:pt x="95" y="19"/>
                    <a:pt x="98" y="17"/>
                    <a:pt x="99" y="17"/>
                  </a:cubicBezTo>
                  <a:cubicBezTo>
                    <a:pt x="99" y="17"/>
                    <a:pt x="99" y="17"/>
                    <a:pt x="99" y="17"/>
                  </a:cubicBezTo>
                  <a:cubicBezTo>
                    <a:pt x="99" y="18"/>
                    <a:pt x="95" y="19"/>
                    <a:pt x="91" y="19"/>
                  </a:cubicBezTo>
                  <a:cubicBezTo>
                    <a:pt x="88" y="20"/>
                    <a:pt x="84" y="20"/>
                    <a:pt x="83" y="21"/>
                  </a:cubicBezTo>
                  <a:cubicBezTo>
                    <a:pt x="83" y="20"/>
                    <a:pt x="83" y="20"/>
                    <a:pt x="83" y="20"/>
                  </a:cubicBezTo>
                  <a:cubicBezTo>
                    <a:pt x="84" y="20"/>
                    <a:pt x="88" y="20"/>
                    <a:pt x="91" y="19"/>
                  </a:cubicBezTo>
                  <a:close/>
                  <a:moveTo>
                    <a:pt x="91" y="20"/>
                  </a:moveTo>
                  <a:cubicBezTo>
                    <a:pt x="91" y="20"/>
                    <a:pt x="91" y="20"/>
                    <a:pt x="91" y="20"/>
                  </a:cubicBezTo>
                  <a:cubicBezTo>
                    <a:pt x="95" y="19"/>
                    <a:pt x="98" y="18"/>
                    <a:pt x="99" y="18"/>
                  </a:cubicBezTo>
                  <a:cubicBezTo>
                    <a:pt x="99" y="18"/>
                    <a:pt x="99" y="18"/>
                    <a:pt x="99" y="18"/>
                  </a:cubicBezTo>
                  <a:cubicBezTo>
                    <a:pt x="99" y="18"/>
                    <a:pt x="95" y="19"/>
                    <a:pt x="91" y="20"/>
                  </a:cubicBezTo>
                  <a:cubicBezTo>
                    <a:pt x="88" y="20"/>
                    <a:pt x="84" y="21"/>
                    <a:pt x="83" y="21"/>
                  </a:cubicBezTo>
                  <a:cubicBezTo>
                    <a:pt x="83" y="21"/>
                    <a:pt x="83" y="21"/>
                    <a:pt x="83" y="21"/>
                  </a:cubicBezTo>
                  <a:cubicBezTo>
                    <a:pt x="84" y="21"/>
                    <a:pt x="88" y="20"/>
                    <a:pt x="91" y="20"/>
                  </a:cubicBezTo>
                  <a:close/>
                  <a:moveTo>
                    <a:pt x="91" y="20"/>
                  </a:moveTo>
                  <a:cubicBezTo>
                    <a:pt x="91" y="20"/>
                    <a:pt x="91" y="20"/>
                    <a:pt x="91" y="20"/>
                  </a:cubicBezTo>
                  <a:cubicBezTo>
                    <a:pt x="95" y="19"/>
                    <a:pt x="98" y="18"/>
                    <a:pt x="99" y="18"/>
                  </a:cubicBezTo>
                  <a:cubicBezTo>
                    <a:pt x="99" y="20"/>
                    <a:pt x="99" y="20"/>
                    <a:pt x="99" y="20"/>
                  </a:cubicBezTo>
                  <a:cubicBezTo>
                    <a:pt x="99" y="20"/>
                    <a:pt x="97" y="20"/>
                    <a:pt x="91" y="21"/>
                  </a:cubicBezTo>
                  <a:cubicBezTo>
                    <a:pt x="88" y="22"/>
                    <a:pt x="84" y="22"/>
                    <a:pt x="83" y="23"/>
                  </a:cubicBezTo>
                  <a:cubicBezTo>
                    <a:pt x="83" y="21"/>
                    <a:pt x="83" y="21"/>
                    <a:pt x="83" y="21"/>
                  </a:cubicBezTo>
                  <a:cubicBezTo>
                    <a:pt x="84" y="21"/>
                    <a:pt x="88" y="21"/>
                    <a:pt x="91" y="20"/>
                  </a:cubicBezTo>
                  <a:close/>
                  <a:moveTo>
                    <a:pt x="91" y="22"/>
                  </a:moveTo>
                  <a:cubicBezTo>
                    <a:pt x="91" y="22"/>
                    <a:pt x="91" y="22"/>
                    <a:pt x="91" y="22"/>
                  </a:cubicBezTo>
                  <a:cubicBezTo>
                    <a:pt x="96" y="21"/>
                    <a:pt x="98" y="20"/>
                    <a:pt x="99" y="20"/>
                  </a:cubicBezTo>
                  <a:cubicBezTo>
                    <a:pt x="99" y="20"/>
                    <a:pt x="99" y="20"/>
                    <a:pt x="99" y="20"/>
                  </a:cubicBezTo>
                  <a:cubicBezTo>
                    <a:pt x="99" y="20"/>
                    <a:pt x="97" y="21"/>
                    <a:pt x="91" y="22"/>
                  </a:cubicBezTo>
                  <a:cubicBezTo>
                    <a:pt x="88" y="22"/>
                    <a:pt x="84" y="23"/>
                    <a:pt x="83" y="23"/>
                  </a:cubicBezTo>
                  <a:cubicBezTo>
                    <a:pt x="83" y="23"/>
                    <a:pt x="83" y="23"/>
                    <a:pt x="83" y="23"/>
                  </a:cubicBezTo>
                  <a:cubicBezTo>
                    <a:pt x="84" y="23"/>
                    <a:pt x="88" y="22"/>
                    <a:pt x="91" y="22"/>
                  </a:cubicBezTo>
                  <a:close/>
                  <a:moveTo>
                    <a:pt x="91" y="22"/>
                  </a:moveTo>
                  <a:cubicBezTo>
                    <a:pt x="91" y="22"/>
                    <a:pt x="91" y="22"/>
                    <a:pt x="91" y="22"/>
                  </a:cubicBezTo>
                  <a:cubicBezTo>
                    <a:pt x="96" y="21"/>
                    <a:pt x="98" y="21"/>
                    <a:pt x="99" y="20"/>
                  </a:cubicBezTo>
                  <a:cubicBezTo>
                    <a:pt x="99" y="20"/>
                    <a:pt x="99" y="20"/>
                    <a:pt x="99" y="20"/>
                  </a:cubicBezTo>
                  <a:cubicBezTo>
                    <a:pt x="99" y="21"/>
                    <a:pt x="97" y="21"/>
                    <a:pt x="91" y="22"/>
                  </a:cubicBezTo>
                  <a:cubicBezTo>
                    <a:pt x="88" y="23"/>
                    <a:pt x="84" y="23"/>
                    <a:pt x="83" y="23"/>
                  </a:cubicBezTo>
                  <a:cubicBezTo>
                    <a:pt x="83" y="23"/>
                    <a:pt x="83" y="23"/>
                    <a:pt x="83" y="23"/>
                  </a:cubicBezTo>
                  <a:cubicBezTo>
                    <a:pt x="84" y="23"/>
                    <a:pt x="88" y="23"/>
                    <a:pt x="91" y="22"/>
                  </a:cubicBezTo>
                  <a:close/>
                  <a:moveTo>
                    <a:pt x="91" y="22"/>
                  </a:moveTo>
                  <a:cubicBezTo>
                    <a:pt x="91" y="22"/>
                    <a:pt x="91" y="22"/>
                    <a:pt x="91" y="22"/>
                  </a:cubicBezTo>
                  <a:cubicBezTo>
                    <a:pt x="96" y="22"/>
                    <a:pt x="98" y="21"/>
                    <a:pt x="99" y="21"/>
                  </a:cubicBezTo>
                  <a:cubicBezTo>
                    <a:pt x="99" y="21"/>
                    <a:pt x="99" y="21"/>
                    <a:pt x="99" y="21"/>
                  </a:cubicBezTo>
                  <a:cubicBezTo>
                    <a:pt x="99" y="21"/>
                    <a:pt x="97" y="22"/>
                    <a:pt x="91" y="23"/>
                  </a:cubicBezTo>
                  <a:cubicBezTo>
                    <a:pt x="88" y="23"/>
                    <a:pt x="84" y="24"/>
                    <a:pt x="83" y="24"/>
                  </a:cubicBezTo>
                  <a:cubicBezTo>
                    <a:pt x="83" y="24"/>
                    <a:pt x="83" y="24"/>
                    <a:pt x="83" y="24"/>
                  </a:cubicBezTo>
                  <a:cubicBezTo>
                    <a:pt x="84" y="23"/>
                    <a:pt x="88" y="23"/>
                    <a:pt x="91" y="22"/>
                  </a:cubicBezTo>
                  <a:close/>
                  <a:moveTo>
                    <a:pt x="91" y="23"/>
                  </a:moveTo>
                  <a:cubicBezTo>
                    <a:pt x="91" y="23"/>
                    <a:pt x="91" y="23"/>
                    <a:pt x="91" y="23"/>
                  </a:cubicBezTo>
                  <a:cubicBezTo>
                    <a:pt x="96" y="22"/>
                    <a:pt x="98" y="21"/>
                    <a:pt x="99" y="21"/>
                  </a:cubicBezTo>
                  <a:cubicBezTo>
                    <a:pt x="99" y="23"/>
                    <a:pt x="99" y="23"/>
                    <a:pt x="99" y="23"/>
                  </a:cubicBezTo>
                  <a:cubicBezTo>
                    <a:pt x="99" y="23"/>
                    <a:pt x="97" y="23"/>
                    <a:pt x="91" y="24"/>
                  </a:cubicBezTo>
                  <a:cubicBezTo>
                    <a:pt x="88" y="25"/>
                    <a:pt x="84" y="25"/>
                    <a:pt x="83" y="25"/>
                  </a:cubicBezTo>
                  <a:cubicBezTo>
                    <a:pt x="83" y="24"/>
                    <a:pt x="83" y="24"/>
                    <a:pt x="83" y="24"/>
                  </a:cubicBezTo>
                  <a:cubicBezTo>
                    <a:pt x="84" y="24"/>
                    <a:pt x="88" y="23"/>
                    <a:pt x="91" y="23"/>
                  </a:cubicBezTo>
                  <a:close/>
                  <a:moveTo>
                    <a:pt x="91" y="24"/>
                  </a:moveTo>
                  <a:cubicBezTo>
                    <a:pt x="91" y="24"/>
                    <a:pt x="91" y="24"/>
                    <a:pt x="91" y="24"/>
                  </a:cubicBezTo>
                  <a:cubicBezTo>
                    <a:pt x="96" y="23"/>
                    <a:pt x="98" y="23"/>
                    <a:pt x="99" y="23"/>
                  </a:cubicBezTo>
                  <a:cubicBezTo>
                    <a:pt x="99" y="23"/>
                    <a:pt x="99" y="23"/>
                    <a:pt x="99" y="23"/>
                  </a:cubicBezTo>
                  <a:cubicBezTo>
                    <a:pt x="99" y="23"/>
                    <a:pt x="97" y="24"/>
                    <a:pt x="91" y="25"/>
                  </a:cubicBezTo>
                  <a:cubicBezTo>
                    <a:pt x="88" y="25"/>
                    <a:pt x="84" y="26"/>
                    <a:pt x="83" y="26"/>
                  </a:cubicBezTo>
                  <a:cubicBezTo>
                    <a:pt x="83" y="25"/>
                    <a:pt x="83" y="25"/>
                    <a:pt x="83" y="25"/>
                  </a:cubicBezTo>
                  <a:cubicBezTo>
                    <a:pt x="84" y="25"/>
                    <a:pt x="88" y="25"/>
                    <a:pt x="91" y="24"/>
                  </a:cubicBezTo>
                  <a:close/>
                  <a:moveTo>
                    <a:pt x="91" y="25"/>
                  </a:moveTo>
                  <a:cubicBezTo>
                    <a:pt x="91" y="25"/>
                    <a:pt x="91" y="25"/>
                    <a:pt x="91" y="25"/>
                  </a:cubicBezTo>
                  <a:cubicBezTo>
                    <a:pt x="96" y="24"/>
                    <a:pt x="98" y="24"/>
                    <a:pt x="99" y="23"/>
                  </a:cubicBezTo>
                  <a:cubicBezTo>
                    <a:pt x="99" y="23"/>
                    <a:pt x="99" y="23"/>
                    <a:pt x="99" y="23"/>
                  </a:cubicBezTo>
                  <a:cubicBezTo>
                    <a:pt x="99" y="24"/>
                    <a:pt x="97" y="24"/>
                    <a:pt x="91" y="25"/>
                  </a:cubicBezTo>
                  <a:cubicBezTo>
                    <a:pt x="88" y="26"/>
                    <a:pt x="84" y="26"/>
                    <a:pt x="83" y="26"/>
                  </a:cubicBezTo>
                  <a:cubicBezTo>
                    <a:pt x="83" y="26"/>
                    <a:pt x="83" y="26"/>
                    <a:pt x="83" y="26"/>
                  </a:cubicBezTo>
                  <a:cubicBezTo>
                    <a:pt x="84" y="26"/>
                    <a:pt x="88" y="25"/>
                    <a:pt x="91" y="25"/>
                  </a:cubicBezTo>
                  <a:close/>
                  <a:moveTo>
                    <a:pt x="91" y="25"/>
                  </a:moveTo>
                  <a:cubicBezTo>
                    <a:pt x="91" y="25"/>
                    <a:pt x="91" y="25"/>
                    <a:pt x="91" y="25"/>
                  </a:cubicBezTo>
                  <a:cubicBezTo>
                    <a:pt x="96" y="24"/>
                    <a:pt x="98" y="24"/>
                    <a:pt x="99" y="24"/>
                  </a:cubicBezTo>
                  <a:cubicBezTo>
                    <a:pt x="99" y="24"/>
                    <a:pt x="99" y="24"/>
                    <a:pt x="99" y="24"/>
                  </a:cubicBezTo>
                  <a:cubicBezTo>
                    <a:pt x="99" y="24"/>
                    <a:pt x="97" y="25"/>
                    <a:pt x="91" y="26"/>
                  </a:cubicBezTo>
                  <a:cubicBezTo>
                    <a:pt x="88" y="26"/>
                    <a:pt x="84" y="27"/>
                    <a:pt x="83" y="27"/>
                  </a:cubicBezTo>
                  <a:cubicBezTo>
                    <a:pt x="83" y="26"/>
                    <a:pt x="83" y="26"/>
                    <a:pt x="83" y="26"/>
                  </a:cubicBezTo>
                  <a:cubicBezTo>
                    <a:pt x="84" y="26"/>
                    <a:pt x="88" y="26"/>
                    <a:pt x="91" y="25"/>
                  </a:cubicBezTo>
                  <a:close/>
                  <a:moveTo>
                    <a:pt x="91" y="26"/>
                  </a:moveTo>
                  <a:cubicBezTo>
                    <a:pt x="91" y="26"/>
                    <a:pt x="91" y="26"/>
                    <a:pt x="91" y="26"/>
                  </a:cubicBezTo>
                  <a:cubicBezTo>
                    <a:pt x="96" y="25"/>
                    <a:pt x="98" y="24"/>
                    <a:pt x="99" y="24"/>
                  </a:cubicBezTo>
                  <a:cubicBezTo>
                    <a:pt x="99" y="26"/>
                    <a:pt x="99" y="26"/>
                    <a:pt x="99" y="26"/>
                  </a:cubicBezTo>
                  <a:cubicBezTo>
                    <a:pt x="98" y="26"/>
                    <a:pt x="96" y="26"/>
                    <a:pt x="91" y="27"/>
                  </a:cubicBezTo>
                  <a:cubicBezTo>
                    <a:pt x="88" y="27"/>
                    <a:pt x="84" y="28"/>
                    <a:pt x="83" y="28"/>
                  </a:cubicBezTo>
                  <a:cubicBezTo>
                    <a:pt x="83" y="27"/>
                    <a:pt x="83" y="27"/>
                    <a:pt x="83" y="27"/>
                  </a:cubicBezTo>
                  <a:cubicBezTo>
                    <a:pt x="84" y="27"/>
                    <a:pt x="88" y="26"/>
                    <a:pt x="91" y="26"/>
                  </a:cubicBezTo>
                  <a:close/>
                  <a:moveTo>
                    <a:pt x="91" y="27"/>
                  </a:moveTo>
                  <a:cubicBezTo>
                    <a:pt x="91" y="27"/>
                    <a:pt x="91" y="27"/>
                    <a:pt x="91" y="27"/>
                  </a:cubicBezTo>
                  <a:cubicBezTo>
                    <a:pt x="96" y="26"/>
                    <a:pt x="98" y="26"/>
                    <a:pt x="99" y="26"/>
                  </a:cubicBezTo>
                  <a:cubicBezTo>
                    <a:pt x="99" y="26"/>
                    <a:pt x="99" y="26"/>
                    <a:pt x="99" y="26"/>
                  </a:cubicBezTo>
                  <a:cubicBezTo>
                    <a:pt x="98" y="27"/>
                    <a:pt x="96" y="27"/>
                    <a:pt x="91" y="28"/>
                  </a:cubicBezTo>
                  <a:cubicBezTo>
                    <a:pt x="88" y="28"/>
                    <a:pt x="84" y="29"/>
                    <a:pt x="83" y="29"/>
                  </a:cubicBezTo>
                  <a:cubicBezTo>
                    <a:pt x="83" y="28"/>
                    <a:pt x="83" y="28"/>
                    <a:pt x="83" y="28"/>
                  </a:cubicBezTo>
                  <a:cubicBezTo>
                    <a:pt x="84" y="28"/>
                    <a:pt x="88" y="28"/>
                    <a:pt x="91" y="27"/>
                  </a:cubicBezTo>
                  <a:close/>
                  <a:moveTo>
                    <a:pt x="91" y="28"/>
                  </a:moveTo>
                  <a:cubicBezTo>
                    <a:pt x="91" y="28"/>
                    <a:pt x="91" y="28"/>
                    <a:pt x="91" y="28"/>
                  </a:cubicBezTo>
                  <a:cubicBezTo>
                    <a:pt x="96" y="27"/>
                    <a:pt x="98" y="27"/>
                    <a:pt x="99" y="27"/>
                  </a:cubicBezTo>
                  <a:cubicBezTo>
                    <a:pt x="99" y="27"/>
                    <a:pt x="99" y="27"/>
                    <a:pt x="99" y="27"/>
                  </a:cubicBezTo>
                  <a:cubicBezTo>
                    <a:pt x="98" y="27"/>
                    <a:pt x="96" y="27"/>
                    <a:pt x="91" y="28"/>
                  </a:cubicBezTo>
                  <a:cubicBezTo>
                    <a:pt x="88" y="28"/>
                    <a:pt x="84" y="29"/>
                    <a:pt x="83" y="29"/>
                  </a:cubicBezTo>
                  <a:cubicBezTo>
                    <a:pt x="83" y="29"/>
                    <a:pt x="83" y="29"/>
                    <a:pt x="83" y="29"/>
                  </a:cubicBezTo>
                  <a:cubicBezTo>
                    <a:pt x="84" y="29"/>
                    <a:pt x="88" y="28"/>
                    <a:pt x="91" y="28"/>
                  </a:cubicBezTo>
                  <a:close/>
                  <a:moveTo>
                    <a:pt x="91" y="28"/>
                  </a:moveTo>
                  <a:cubicBezTo>
                    <a:pt x="91" y="28"/>
                    <a:pt x="91" y="28"/>
                    <a:pt x="91" y="28"/>
                  </a:cubicBezTo>
                  <a:cubicBezTo>
                    <a:pt x="96" y="28"/>
                    <a:pt x="98" y="27"/>
                    <a:pt x="99" y="27"/>
                  </a:cubicBezTo>
                  <a:cubicBezTo>
                    <a:pt x="99" y="27"/>
                    <a:pt x="99" y="27"/>
                    <a:pt x="99" y="27"/>
                  </a:cubicBezTo>
                  <a:cubicBezTo>
                    <a:pt x="98" y="27"/>
                    <a:pt x="96" y="28"/>
                    <a:pt x="91" y="29"/>
                  </a:cubicBezTo>
                  <a:cubicBezTo>
                    <a:pt x="88" y="29"/>
                    <a:pt x="84" y="29"/>
                    <a:pt x="83" y="29"/>
                  </a:cubicBezTo>
                  <a:cubicBezTo>
                    <a:pt x="83" y="29"/>
                    <a:pt x="83" y="29"/>
                    <a:pt x="83" y="29"/>
                  </a:cubicBezTo>
                  <a:cubicBezTo>
                    <a:pt x="84" y="29"/>
                    <a:pt x="88" y="29"/>
                    <a:pt x="91" y="28"/>
                  </a:cubicBezTo>
                  <a:close/>
                  <a:moveTo>
                    <a:pt x="91" y="29"/>
                  </a:moveTo>
                  <a:cubicBezTo>
                    <a:pt x="91" y="29"/>
                    <a:pt x="91" y="29"/>
                    <a:pt x="91" y="29"/>
                  </a:cubicBezTo>
                  <a:cubicBezTo>
                    <a:pt x="96" y="28"/>
                    <a:pt x="98" y="28"/>
                    <a:pt x="99" y="27"/>
                  </a:cubicBezTo>
                  <a:cubicBezTo>
                    <a:pt x="99" y="29"/>
                    <a:pt x="99" y="29"/>
                    <a:pt x="99" y="29"/>
                  </a:cubicBezTo>
                  <a:cubicBezTo>
                    <a:pt x="98" y="29"/>
                    <a:pt x="96" y="29"/>
                    <a:pt x="91" y="30"/>
                  </a:cubicBezTo>
                  <a:cubicBezTo>
                    <a:pt x="88" y="30"/>
                    <a:pt x="84" y="31"/>
                    <a:pt x="83" y="31"/>
                  </a:cubicBezTo>
                  <a:cubicBezTo>
                    <a:pt x="83" y="30"/>
                    <a:pt x="83" y="30"/>
                    <a:pt x="83" y="30"/>
                  </a:cubicBezTo>
                  <a:cubicBezTo>
                    <a:pt x="84" y="30"/>
                    <a:pt x="88" y="29"/>
                    <a:pt x="91" y="29"/>
                  </a:cubicBezTo>
                  <a:close/>
                  <a:moveTo>
                    <a:pt x="91" y="30"/>
                  </a:moveTo>
                  <a:cubicBezTo>
                    <a:pt x="91" y="30"/>
                    <a:pt x="91" y="30"/>
                    <a:pt x="91" y="30"/>
                  </a:cubicBezTo>
                  <a:cubicBezTo>
                    <a:pt x="95" y="30"/>
                    <a:pt x="98" y="29"/>
                    <a:pt x="99" y="29"/>
                  </a:cubicBezTo>
                  <a:cubicBezTo>
                    <a:pt x="99" y="29"/>
                    <a:pt x="99" y="29"/>
                    <a:pt x="99" y="29"/>
                  </a:cubicBezTo>
                  <a:cubicBezTo>
                    <a:pt x="98" y="29"/>
                    <a:pt x="96" y="30"/>
                    <a:pt x="91" y="31"/>
                  </a:cubicBezTo>
                  <a:cubicBezTo>
                    <a:pt x="88" y="31"/>
                    <a:pt x="84" y="31"/>
                    <a:pt x="83" y="31"/>
                  </a:cubicBezTo>
                  <a:cubicBezTo>
                    <a:pt x="83" y="31"/>
                    <a:pt x="83" y="31"/>
                    <a:pt x="83" y="31"/>
                  </a:cubicBezTo>
                  <a:cubicBezTo>
                    <a:pt x="84" y="31"/>
                    <a:pt x="88" y="30"/>
                    <a:pt x="91" y="30"/>
                  </a:cubicBezTo>
                  <a:close/>
                  <a:moveTo>
                    <a:pt x="91" y="31"/>
                  </a:moveTo>
                  <a:cubicBezTo>
                    <a:pt x="91" y="31"/>
                    <a:pt x="91" y="31"/>
                    <a:pt x="91" y="31"/>
                  </a:cubicBezTo>
                  <a:cubicBezTo>
                    <a:pt x="95" y="30"/>
                    <a:pt x="98" y="30"/>
                    <a:pt x="99" y="30"/>
                  </a:cubicBezTo>
                  <a:cubicBezTo>
                    <a:pt x="99" y="30"/>
                    <a:pt x="99" y="30"/>
                    <a:pt x="99" y="30"/>
                  </a:cubicBezTo>
                  <a:cubicBezTo>
                    <a:pt x="98" y="30"/>
                    <a:pt x="96" y="30"/>
                    <a:pt x="91" y="31"/>
                  </a:cubicBezTo>
                  <a:cubicBezTo>
                    <a:pt x="88" y="31"/>
                    <a:pt x="84" y="32"/>
                    <a:pt x="83" y="32"/>
                  </a:cubicBezTo>
                  <a:cubicBezTo>
                    <a:pt x="83" y="32"/>
                    <a:pt x="83" y="32"/>
                    <a:pt x="83" y="32"/>
                  </a:cubicBezTo>
                  <a:cubicBezTo>
                    <a:pt x="84" y="31"/>
                    <a:pt x="88" y="31"/>
                    <a:pt x="91" y="31"/>
                  </a:cubicBezTo>
                  <a:close/>
                  <a:moveTo>
                    <a:pt x="91" y="31"/>
                  </a:moveTo>
                  <a:cubicBezTo>
                    <a:pt x="91" y="31"/>
                    <a:pt x="91" y="31"/>
                    <a:pt x="91" y="31"/>
                  </a:cubicBezTo>
                  <a:cubicBezTo>
                    <a:pt x="95" y="30"/>
                    <a:pt x="98" y="30"/>
                    <a:pt x="99" y="30"/>
                  </a:cubicBezTo>
                  <a:cubicBezTo>
                    <a:pt x="99" y="30"/>
                    <a:pt x="99" y="30"/>
                    <a:pt x="99" y="30"/>
                  </a:cubicBezTo>
                  <a:cubicBezTo>
                    <a:pt x="98" y="30"/>
                    <a:pt x="96" y="31"/>
                    <a:pt x="91" y="31"/>
                  </a:cubicBezTo>
                  <a:cubicBezTo>
                    <a:pt x="88" y="32"/>
                    <a:pt x="84" y="32"/>
                    <a:pt x="83" y="32"/>
                  </a:cubicBezTo>
                  <a:cubicBezTo>
                    <a:pt x="83" y="32"/>
                    <a:pt x="83" y="32"/>
                    <a:pt x="83" y="32"/>
                  </a:cubicBezTo>
                  <a:cubicBezTo>
                    <a:pt x="84" y="32"/>
                    <a:pt x="88" y="31"/>
                    <a:pt x="91" y="31"/>
                  </a:cubicBezTo>
                  <a:close/>
                  <a:moveTo>
                    <a:pt x="91" y="32"/>
                  </a:moveTo>
                  <a:cubicBezTo>
                    <a:pt x="91" y="32"/>
                    <a:pt x="91" y="32"/>
                    <a:pt x="91" y="32"/>
                  </a:cubicBezTo>
                  <a:cubicBezTo>
                    <a:pt x="95" y="31"/>
                    <a:pt x="98" y="31"/>
                    <a:pt x="99" y="30"/>
                  </a:cubicBezTo>
                  <a:cubicBezTo>
                    <a:pt x="99" y="31"/>
                    <a:pt x="99" y="31"/>
                    <a:pt x="99" y="31"/>
                  </a:cubicBezTo>
                  <a:cubicBezTo>
                    <a:pt x="98" y="32"/>
                    <a:pt x="96" y="32"/>
                    <a:pt x="91" y="33"/>
                  </a:cubicBezTo>
                  <a:cubicBezTo>
                    <a:pt x="88" y="33"/>
                    <a:pt x="84" y="34"/>
                    <a:pt x="83" y="34"/>
                  </a:cubicBezTo>
                  <a:cubicBezTo>
                    <a:pt x="83" y="32"/>
                    <a:pt x="83" y="32"/>
                    <a:pt x="83" y="32"/>
                  </a:cubicBezTo>
                  <a:cubicBezTo>
                    <a:pt x="84" y="32"/>
                    <a:pt x="88" y="32"/>
                    <a:pt x="91" y="32"/>
                  </a:cubicBezTo>
                  <a:close/>
                  <a:moveTo>
                    <a:pt x="91" y="33"/>
                  </a:moveTo>
                  <a:cubicBezTo>
                    <a:pt x="91" y="33"/>
                    <a:pt x="91" y="33"/>
                    <a:pt x="91" y="33"/>
                  </a:cubicBezTo>
                  <a:cubicBezTo>
                    <a:pt x="95" y="32"/>
                    <a:pt x="98" y="32"/>
                    <a:pt x="99" y="32"/>
                  </a:cubicBezTo>
                  <a:cubicBezTo>
                    <a:pt x="99" y="33"/>
                    <a:pt x="99" y="33"/>
                    <a:pt x="99" y="33"/>
                  </a:cubicBezTo>
                  <a:cubicBezTo>
                    <a:pt x="98" y="33"/>
                    <a:pt x="96" y="33"/>
                    <a:pt x="91" y="33"/>
                  </a:cubicBezTo>
                  <a:cubicBezTo>
                    <a:pt x="88" y="34"/>
                    <a:pt x="84" y="34"/>
                    <a:pt x="83" y="34"/>
                  </a:cubicBezTo>
                  <a:cubicBezTo>
                    <a:pt x="83" y="34"/>
                    <a:pt x="83" y="34"/>
                    <a:pt x="83" y="34"/>
                  </a:cubicBezTo>
                  <a:cubicBezTo>
                    <a:pt x="84" y="34"/>
                    <a:pt x="88" y="33"/>
                    <a:pt x="91" y="33"/>
                  </a:cubicBezTo>
                  <a:close/>
                  <a:moveTo>
                    <a:pt x="98" y="4"/>
                  </a:moveTo>
                  <a:cubicBezTo>
                    <a:pt x="98" y="4"/>
                    <a:pt x="98" y="4"/>
                    <a:pt x="98" y="4"/>
                  </a:cubicBezTo>
                  <a:cubicBezTo>
                    <a:pt x="100" y="4"/>
                    <a:pt x="100" y="4"/>
                    <a:pt x="100" y="4"/>
                  </a:cubicBezTo>
                  <a:cubicBezTo>
                    <a:pt x="100" y="6"/>
                    <a:pt x="100" y="6"/>
                    <a:pt x="100" y="6"/>
                  </a:cubicBezTo>
                  <a:cubicBezTo>
                    <a:pt x="98" y="6"/>
                    <a:pt x="98" y="6"/>
                    <a:pt x="98" y="6"/>
                  </a:cubicBezTo>
                  <a:lnTo>
                    <a:pt x="98" y="4"/>
                  </a:lnTo>
                  <a:close/>
                  <a:moveTo>
                    <a:pt x="95" y="7"/>
                  </a:moveTo>
                  <a:cubicBezTo>
                    <a:pt x="95" y="7"/>
                    <a:pt x="95" y="7"/>
                    <a:pt x="95" y="7"/>
                  </a:cubicBezTo>
                  <a:cubicBezTo>
                    <a:pt x="95" y="5"/>
                    <a:pt x="95" y="5"/>
                    <a:pt x="95" y="5"/>
                  </a:cubicBezTo>
                  <a:cubicBezTo>
                    <a:pt x="97" y="5"/>
                    <a:pt x="97" y="5"/>
                    <a:pt x="97" y="5"/>
                  </a:cubicBezTo>
                  <a:cubicBezTo>
                    <a:pt x="97" y="7"/>
                    <a:pt x="97" y="7"/>
                    <a:pt x="97" y="7"/>
                  </a:cubicBezTo>
                  <a:lnTo>
                    <a:pt x="95" y="7"/>
                  </a:lnTo>
                  <a:close/>
                  <a:moveTo>
                    <a:pt x="92" y="8"/>
                  </a:moveTo>
                  <a:cubicBezTo>
                    <a:pt x="92" y="8"/>
                    <a:pt x="92" y="8"/>
                    <a:pt x="92" y="8"/>
                  </a:cubicBezTo>
                  <a:cubicBezTo>
                    <a:pt x="92" y="6"/>
                    <a:pt x="92" y="6"/>
                    <a:pt x="92" y="6"/>
                  </a:cubicBezTo>
                  <a:cubicBezTo>
                    <a:pt x="94" y="5"/>
                    <a:pt x="94" y="5"/>
                    <a:pt x="94" y="5"/>
                  </a:cubicBezTo>
                  <a:cubicBezTo>
                    <a:pt x="94" y="7"/>
                    <a:pt x="94" y="7"/>
                    <a:pt x="94" y="7"/>
                  </a:cubicBezTo>
                  <a:lnTo>
                    <a:pt x="92" y="8"/>
                  </a:lnTo>
                  <a:close/>
                  <a:moveTo>
                    <a:pt x="87" y="9"/>
                  </a:moveTo>
                  <a:cubicBezTo>
                    <a:pt x="87" y="9"/>
                    <a:pt x="87" y="9"/>
                    <a:pt x="87" y="9"/>
                  </a:cubicBezTo>
                  <a:cubicBezTo>
                    <a:pt x="87" y="7"/>
                    <a:pt x="87" y="7"/>
                    <a:pt x="87" y="7"/>
                  </a:cubicBezTo>
                  <a:cubicBezTo>
                    <a:pt x="89" y="7"/>
                    <a:pt x="89" y="7"/>
                    <a:pt x="89" y="7"/>
                  </a:cubicBezTo>
                  <a:cubicBezTo>
                    <a:pt x="89" y="9"/>
                    <a:pt x="89" y="9"/>
                    <a:pt x="89" y="9"/>
                  </a:cubicBezTo>
                  <a:lnTo>
                    <a:pt x="87" y="9"/>
                  </a:lnTo>
                  <a:close/>
                  <a:moveTo>
                    <a:pt x="105" y="43"/>
                  </a:moveTo>
                  <a:cubicBezTo>
                    <a:pt x="105" y="43"/>
                    <a:pt x="105" y="43"/>
                    <a:pt x="105" y="43"/>
                  </a:cubicBezTo>
                  <a:cubicBezTo>
                    <a:pt x="106" y="43"/>
                    <a:pt x="106" y="43"/>
                    <a:pt x="106" y="43"/>
                  </a:cubicBezTo>
                  <a:cubicBezTo>
                    <a:pt x="106" y="44"/>
                    <a:pt x="106" y="44"/>
                    <a:pt x="106" y="44"/>
                  </a:cubicBezTo>
                  <a:cubicBezTo>
                    <a:pt x="104" y="44"/>
                    <a:pt x="104" y="44"/>
                    <a:pt x="104" y="44"/>
                  </a:cubicBezTo>
                  <a:cubicBezTo>
                    <a:pt x="105" y="44"/>
                    <a:pt x="105" y="44"/>
                    <a:pt x="105" y="44"/>
                  </a:cubicBezTo>
                  <a:lnTo>
                    <a:pt x="105" y="43"/>
                  </a:lnTo>
                  <a:close/>
                  <a:moveTo>
                    <a:pt x="102" y="45"/>
                  </a:moveTo>
                  <a:cubicBezTo>
                    <a:pt x="102" y="45"/>
                    <a:pt x="102" y="45"/>
                    <a:pt x="102" y="45"/>
                  </a:cubicBezTo>
                  <a:cubicBezTo>
                    <a:pt x="101" y="46"/>
                    <a:pt x="101" y="46"/>
                    <a:pt x="101" y="46"/>
                  </a:cubicBezTo>
                  <a:cubicBezTo>
                    <a:pt x="99" y="45"/>
                    <a:pt x="99" y="45"/>
                    <a:pt x="99" y="45"/>
                  </a:cubicBezTo>
                  <a:lnTo>
                    <a:pt x="102" y="45"/>
                  </a:lnTo>
                  <a:close/>
                  <a:moveTo>
                    <a:pt x="78" y="47"/>
                  </a:moveTo>
                  <a:cubicBezTo>
                    <a:pt x="78" y="47"/>
                    <a:pt x="78" y="47"/>
                    <a:pt x="78" y="47"/>
                  </a:cubicBezTo>
                  <a:cubicBezTo>
                    <a:pt x="78" y="47"/>
                    <a:pt x="78" y="47"/>
                    <a:pt x="78" y="47"/>
                  </a:cubicBezTo>
                  <a:cubicBezTo>
                    <a:pt x="81" y="48"/>
                    <a:pt x="81" y="48"/>
                    <a:pt x="81" y="48"/>
                  </a:cubicBezTo>
                  <a:cubicBezTo>
                    <a:pt x="77" y="48"/>
                    <a:pt x="77" y="48"/>
                    <a:pt x="77" y="48"/>
                  </a:cubicBezTo>
                  <a:cubicBezTo>
                    <a:pt x="74" y="47"/>
                    <a:pt x="74" y="47"/>
                    <a:pt x="74" y="47"/>
                  </a:cubicBezTo>
                  <a:lnTo>
                    <a:pt x="78" y="47"/>
                  </a:lnTo>
                  <a:close/>
                  <a:moveTo>
                    <a:pt x="70" y="47"/>
                  </a:moveTo>
                  <a:cubicBezTo>
                    <a:pt x="70" y="47"/>
                    <a:pt x="70" y="47"/>
                    <a:pt x="70" y="47"/>
                  </a:cubicBezTo>
                  <a:cubicBezTo>
                    <a:pt x="70" y="47"/>
                    <a:pt x="70" y="47"/>
                    <a:pt x="70" y="47"/>
                  </a:cubicBezTo>
                  <a:cubicBezTo>
                    <a:pt x="74" y="48"/>
                    <a:pt x="74" y="48"/>
                    <a:pt x="74" y="48"/>
                  </a:cubicBezTo>
                  <a:cubicBezTo>
                    <a:pt x="70" y="48"/>
                    <a:pt x="70" y="48"/>
                    <a:pt x="70" y="48"/>
                  </a:cubicBezTo>
                  <a:cubicBezTo>
                    <a:pt x="70" y="48"/>
                    <a:pt x="70" y="48"/>
                    <a:pt x="70" y="48"/>
                  </a:cubicBezTo>
                  <a:cubicBezTo>
                    <a:pt x="66" y="47"/>
                    <a:pt x="66" y="47"/>
                    <a:pt x="66" y="47"/>
                  </a:cubicBezTo>
                  <a:lnTo>
                    <a:pt x="70" y="47"/>
                  </a:lnTo>
                  <a:close/>
                  <a:moveTo>
                    <a:pt x="62" y="47"/>
                  </a:moveTo>
                  <a:cubicBezTo>
                    <a:pt x="62" y="47"/>
                    <a:pt x="62" y="47"/>
                    <a:pt x="62" y="47"/>
                  </a:cubicBezTo>
                  <a:cubicBezTo>
                    <a:pt x="65" y="48"/>
                    <a:pt x="65" y="48"/>
                    <a:pt x="65" y="48"/>
                  </a:cubicBezTo>
                  <a:cubicBezTo>
                    <a:pt x="61" y="48"/>
                    <a:pt x="61" y="48"/>
                    <a:pt x="61" y="48"/>
                  </a:cubicBezTo>
                  <a:cubicBezTo>
                    <a:pt x="58" y="47"/>
                    <a:pt x="58" y="47"/>
                    <a:pt x="58" y="47"/>
                  </a:cubicBezTo>
                  <a:lnTo>
                    <a:pt x="62" y="47"/>
                  </a:lnTo>
                  <a:close/>
                  <a:moveTo>
                    <a:pt x="60" y="48"/>
                  </a:moveTo>
                  <a:cubicBezTo>
                    <a:pt x="60" y="48"/>
                    <a:pt x="60" y="48"/>
                    <a:pt x="60" y="48"/>
                  </a:cubicBezTo>
                  <a:cubicBezTo>
                    <a:pt x="60" y="48"/>
                    <a:pt x="60" y="48"/>
                    <a:pt x="60" y="48"/>
                  </a:cubicBezTo>
                  <a:cubicBezTo>
                    <a:pt x="60" y="48"/>
                    <a:pt x="60" y="48"/>
                    <a:pt x="60" y="48"/>
                  </a:cubicBezTo>
                  <a:close/>
                  <a:moveTo>
                    <a:pt x="41" y="48"/>
                  </a:moveTo>
                  <a:cubicBezTo>
                    <a:pt x="41" y="48"/>
                    <a:pt x="41" y="48"/>
                    <a:pt x="41" y="48"/>
                  </a:cubicBezTo>
                  <a:cubicBezTo>
                    <a:pt x="43" y="49"/>
                    <a:pt x="43" y="49"/>
                    <a:pt x="43" y="49"/>
                  </a:cubicBezTo>
                  <a:cubicBezTo>
                    <a:pt x="42" y="49"/>
                    <a:pt x="42" y="49"/>
                    <a:pt x="42" y="49"/>
                  </a:cubicBezTo>
                  <a:cubicBezTo>
                    <a:pt x="38" y="48"/>
                    <a:pt x="38" y="48"/>
                    <a:pt x="38" y="48"/>
                  </a:cubicBezTo>
                  <a:lnTo>
                    <a:pt x="41" y="48"/>
                  </a:lnTo>
                  <a:close/>
                  <a:moveTo>
                    <a:pt x="39" y="53"/>
                  </a:moveTo>
                  <a:cubicBezTo>
                    <a:pt x="39" y="53"/>
                    <a:pt x="39" y="53"/>
                    <a:pt x="39" y="53"/>
                  </a:cubicBezTo>
                  <a:cubicBezTo>
                    <a:pt x="39" y="53"/>
                    <a:pt x="39" y="53"/>
                    <a:pt x="39" y="53"/>
                  </a:cubicBezTo>
                  <a:cubicBezTo>
                    <a:pt x="38" y="53"/>
                    <a:pt x="38" y="53"/>
                    <a:pt x="38" y="53"/>
                  </a:cubicBezTo>
                  <a:cubicBezTo>
                    <a:pt x="38" y="48"/>
                    <a:pt x="38" y="48"/>
                    <a:pt x="38" y="48"/>
                  </a:cubicBezTo>
                  <a:cubicBezTo>
                    <a:pt x="39" y="49"/>
                    <a:pt x="39" y="49"/>
                    <a:pt x="39" y="49"/>
                  </a:cubicBezTo>
                  <a:lnTo>
                    <a:pt x="39" y="53"/>
                  </a:lnTo>
                  <a:close/>
                  <a:moveTo>
                    <a:pt x="45" y="53"/>
                  </a:moveTo>
                  <a:cubicBezTo>
                    <a:pt x="45" y="53"/>
                    <a:pt x="45" y="53"/>
                    <a:pt x="45" y="53"/>
                  </a:cubicBezTo>
                  <a:cubicBezTo>
                    <a:pt x="40" y="53"/>
                    <a:pt x="40" y="53"/>
                    <a:pt x="40" y="53"/>
                  </a:cubicBezTo>
                  <a:cubicBezTo>
                    <a:pt x="40" y="49"/>
                    <a:pt x="40" y="49"/>
                    <a:pt x="40" y="49"/>
                  </a:cubicBezTo>
                  <a:cubicBezTo>
                    <a:pt x="42" y="49"/>
                    <a:pt x="42" y="49"/>
                    <a:pt x="42" y="49"/>
                  </a:cubicBezTo>
                  <a:cubicBezTo>
                    <a:pt x="45" y="49"/>
                    <a:pt x="45" y="49"/>
                    <a:pt x="45" y="49"/>
                  </a:cubicBezTo>
                  <a:lnTo>
                    <a:pt x="45" y="53"/>
                  </a:lnTo>
                  <a:close/>
                  <a:moveTo>
                    <a:pt x="45" y="49"/>
                  </a:moveTo>
                  <a:cubicBezTo>
                    <a:pt x="45" y="49"/>
                    <a:pt x="45" y="49"/>
                    <a:pt x="45" y="49"/>
                  </a:cubicBezTo>
                  <a:cubicBezTo>
                    <a:pt x="44" y="49"/>
                    <a:pt x="44" y="49"/>
                    <a:pt x="44" y="49"/>
                  </a:cubicBezTo>
                  <a:cubicBezTo>
                    <a:pt x="41" y="48"/>
                    <a:pt x="41" y="48"/>
                    <a:pt x="41" y="48"/>
                  </a:cubicBezTo>
                  <a:cubicBezTo>
                    <a:pt x="44" y="48"/>
                    <a:pt x="44" y="48"/>
                    <a:pt x="44" y="48"/>
                  </a:cubicBezTo>
                  <a:cubicBezTo>
                    <a:pt x="45" y="48"/>
                    <a:pt x="45" y="48"/>
                    <a:pt x="45" y="48"/>
                  </a:cubicBezTo>
                  <a:lnTo>
                    <a:pt x="45" y="49"/>
                  </a:lnTo>
                  <a:close/>
                  <a:moveTo>
                    <a:pt x="48" y="48"/>
                  </a:moveTo>
                  <a:cubicBezTo>
                    <a:pt x="48" y="48"/>
                    <a:pt x="48" y="48"/>
                    <a:pt x="48" y="48"/>
                  </a:cubicBezTo>
                  <a:cubicBezTo>
                    <a:pt x="51" y="49"/>
                    <a:pt x="51" y="49"/>
                    <a:pt x="51" y="49"/>
                  </a:cubicBezTo>
                  <a:cubicBezTo>
                    <a:pt x="48" y="49"/>
                    <a:pt x="48" y="49"/>
                    <a:pt x="48" y="49"/>
                  </a:cubicBezTo>
                  <a:cubicBezTo>
                    <a:pt x="45" y="48"/>
                    <a:pt x="45" y="48"/>
                    <a:pt x="45" y="48"/>
                  </a:cubicBezTo>
                  <a:lnTo>
                    <a:pt x="48" y="48"/>
                  </a:lnTo>
                  <a:close/>
                  <a:moveTo>
                    <a:pt x="47" y="49"/>
                  </a:moveTo>
                  <a:cubicBezTo>
                    <a:pt x="47" y="49"/>
                    <a:pt x="47" y="49"/>
                    <a:pt x="47" y="49"/>
                  </a:cubicBezTo>
                  <a:cubicBezTo>
                    <a:pt x="46" y="49"/>
                    <a:pt x="46" y="49"/>
                    <a:pt x="46" y="49"/>
                  </a:cubicBezTo>
                  <a:cubicBezTo>
                    <a:pt x="46" y="48"/>
                    <a:pt x="46" y="48"/>
                    <a:pt x="46" y="48"/>
                  </a:cubicBezTo>
                  <a:lnTo>
                    <a:pt x="47" y="49"/>
                  </a:lnTo>
                  <a:close/>
                  <a:moveTo>
                    <a:pt x="52" y="53"/>
                  </a:moveTo>
                  <a:cubicBezTo>
                    <a:pt x="52" y="53"/>
                    <a:pt x="52" y="53"/>
                    <a:pt x="52" y="53"/>
                  </a:cubicBezTo>
                  <a:cubicBezTo>
                    <a:pt x="46" y="53"/>
                    <a:pt x="46" y="53"/>
                    <a:pt x="46" y="53"/>
                  </a:cubicBezTo>
                  <a:cubicBezTo>
                    <a:pt x="46" y="49"/>
                    <a:pt x="46" y="49"/>
                    <a:pt x="46" y="49"/>
                  </a:cubicBezTo>
                  <a:cubicBezTo>
                    <a:pt x="49" y="49"/>
                    <a:pt x="49" y="49"/>
                    <a:pt x="49" y="49"/>
                  </a:cubicBezTo>
                  <a:cubicBezTo>
                    <a:pt x="49" y="49"/>
                    <a:pt x="49" y="49"/>
                    <a:pt x="49" y="49"/>
                  </a:cubicBezTo>
                  <a:cubicBezTo>
                    <a:pt x="49" y="49"/>
                    <a:pt x="49" y="49"/>
                    <a:pt x="49" y="49"/>
                  </a:cubicBezTo>
                  <a:cubicBezTo>
                    <a:pt x="52" y="49"/>
                    <a:pt x="52" y="49"/>
                    <a:pt x="52" y="49"/>
                  </a:cubicBezTo>
                  <a:lnTo>
                    <a:pt x="52" y="53"/>
                  </a:lnTo>
                  <a:close/>
                  <a:moveTo>
                    <a:pt x="52" y="49"/>
                  </a:moveTo>
                  <a:cubicBezTo>
                    <a:pt x="52" y="49"/>
                    <a:pt x="52" y="49"/>
                    <a:pt x="52" y="49"/>
                  </a:cubicBezTo>
                  <a:cubicBezTo>
                    <a:pt x="52" y="49"/>
                    <a:pt x="52" y="49"/>
                    <a:pt x="52" y="49"/>
                  </a:cubicBezTo>
                  <a:cubicBezTo>
                    <a:pt x="52" y="48"/>
                    <a:pt x="52" y="48"/>
                    <a:pt x="52" y="48"/>
                  </a:cubicBezTo>
                  <a:cubicBezTo>
                    <a:pt x="49" y="48"/>
                    <a:pt x="49" y="48"/>
                    <a:pt x="49" y="48"/>
                  </a:cubicBezTo>
                  <a:cubicBezTo>
                    <a:pt x="51" y="48"/>
                    <a:pt x="51" y="48"/>
                    <a:pt x="51" y="48"/>
                  </a:cubicBezTo>
                  <a:cubicBezTo>
                    <a:pt x="52" y="48"/>
                    <a:pt x="52" y="48"/>
                    <a:pt x="52" y="48"/>
                  </a:cubicBezTo>
                  <a:lnTo>
                    <a:pt x="52" y="49"/>
                  </a:lnTo>
                  <a:close/>
                  <a:moveTo>
                    <a:pt x="52" y="48"/>
                  </a:moveTo>
                  <a:cubicBezTo>
                    <a:pt x="52" y="48"/>
                    <a:pt x="52" y="48"/>
                    <a:pt x="52" y="48"/>
                  </a:cubicBezTo>
                  <a:cubicBezTo>
                    <a:pt x="55" y="48"/>
                    <a:pt x="55" y="48"/>
                    <a:pt x="55" y="48"/>
                  </a:cubicBezTo>
                  <a:cubicBezTo>
                    <a:pt x="57" y="48"/>
                    <a:pt x="57" y="48"/>
                    <a:pt x="57" y="48"/>
                  </a:cubicBezTo>
                  <a:cubicBezTo>
                    <a:pt x="55" y="49"/>
                    <a:pt x="55" y="49"/>
                    <a:pt x="55" y="49"/>
                  </a:cubicBezTo>
                  <a:cubicBezTo>
                    <a:pt x="53" y="48"/>
                    <a:pt x="53" y="48"/>
                    <a:pt x="53" y="48"/>
                  </a:cubicBezTo>
                  <a:cubicBezTo>
                    <a:pt x="53" y="48"/>
                    <a:pt x="53" y="48"/>
                    <a:pt x="53" y="48"/>
                  </a:cubicBezTo>
                  <a:cubicBezTo>
                    <a:pt x="53" y="48"/>
                    <a:pt x="53" y="48"/>
                    <a:pt x="53" y="48"/>
                  </a:cubicBezTo>
                  <a:lnTo>
                    <a:pt x="52" y="48"/>
                  </a:lnTo>
                  <a:close/>
                  <a:moveTo>
                    <a:pt x="54" y="49"/>
                  </a:moveTo>
                  <a:cubicBezTo>
                    <a:pt x="54" y="49"/>
                    <a:pt x="54" y="49"/>
                    <a:pt x="54" y="49"/>
                  </a:cubicBezTo>
                  <a:cubicBezTo>
                    <a:pt x="53" y="49"/>
                    <a:pt x="53" y="49"/>
                    <a:pt x="53" y="49"/>
                  </a:cubicBezTo>
                  <a:cubicBezTo>
                    <a:pt x="53" y="48"/>
                    <a:pt x="53" y="48"/>
                    <a:pt x="53" y="48"/>
                  </a:cubicBezTo>
                  <a:lnTo>
                    <a:pt x="54" y="49"/>
                  </a:lnTo>
                  <a:close/>
                  <a:moveTo>
                    <a:pt x="59" y="53"/>
                  </a:moveTo>
                  <a:cubicBezTo>
                    <a:pt x="59" y="53"/>
                    <a:pt x="59" y="53"/>
                    <a:pt x="59" y="53"/>
                  </a:cubicBezTo>
                  <a:cubicBezTo>
                    <a:pt x="53" y="53"/>
                    <a:pt x="53" y="53"/>
                    <a:pt x="53" y="53"/>
                  </a:cubicBezTo>
                  <a:cubicBezTo>
                    <a:pt x="53" y="49"/>
                    <a:pt x="53" y="49"/>
                    <a:pt x="53" y="49"/>
                  </a:cubicBezTo>
                  <a:cubicBezTo>
                    <a:pt x="59" y="49"/>
                    <a:pt x="59" y="49"/>
                    <a:pt x="59" y="49"/>
                  </a:cubicBezTo>
                  <a:lnTo>
                    <a:pt x="59" y="53"/>
                  </a:lnTo>
                  <a:close/>
                  <a:moveTo>
                    <a:pt x="59" y="48"/>
                  </a:moveTo>
                  <a:cubicBezTo>
                    <a:pt x="59" y="48"/>
                    <a:pt x="59" y="48"/>
                    <a:pt x="59" y="48"/>
                  </a:cubicBezTo>
                  <a:cubicBezTo>
                    <a:pt x="58" y="48"/>
                    <a:pt x="58" y="48"/>
                    <a:pt x="58" y="48"/>
                  </a:cubicBezTo>
                  <a:cubicBezTo>
                    <a:pt x="55" y="48"/>
                    <a:pt x="55" y="48"/>
                    <a:pt x="55" y="48"/>
                  </a:cubicBezTo>
                  <a:cubicBezTo>
                    <a:pt x="57" y="47"/>
                    <a:pt x="57" y="47"/>
                    <a:pt x="57" y="47"/>
                  </a:cubicBezTo>
                  <a:cubicBezTo>
                    <a:pt x="59" y="48"/>
                    <a:pt x="59" y="48"/>
                    <a:pt x="59" y="48"/>
                  </a:cubicBezTo>
                  <a:close/>
                  <a:moveTo>
                    <a:pt x="67" y="54"/>
                  </a:moveTo>
                  <a:cubicBezTo>
                    <a:pt x="67" y="54"/>
                    <a:pt x="67" y="54"/>
                    <a:pt x="67" y="54"/>
                  </a:cubicBezTo>
                  <a:cubicBezTo>
                    <a:pt x="60" y="53"/>
                    <a:pt x="60" y="53"/>
                    <a:pt x="60" y="53"/>
                  </a:cubicBezTo>
                  <a:cubicBezTo>
                    <a:pt x="60" y="49"/>
                    <a:pt x="60" y="49"/>
                    <a:pt x="60" y="49"/>
                  </a:cubicBezTo>
                  <a:cubicBezTo>
                    <a:pt x="66" y="49"/>
                    <a:pt x="66" y="49"/>
                    <a:pt x="66" y="49"/>
                  </a:cubicBezTo>
                  <a:cubicBezTo>
                    <a:pt x="66" y="49"/>
                    <a:pt x="66" y="49"/>
                    <a:pt x="66" y="49"/>
                  </a:cubicBezTo>
                  <a:cubicBezTo>
                    <a:pt x="66" y="49"/>
                    <a:pt x="66" y="49"/>
                    <a:pt x="66" y="49"/>
                  </a:cubicBezTo>
                  <a:cubicBezTo>
                    <a:pt x="67" y="49"/>
                    <a:pt x="67" y="49"/>
                    <a:pt x="67" y="49"/>
                  </a:cubicBezTo>
                  <a:lnTo>
                    <a:pt x="67" y="54"/>
                  </a:lnTo>
                  <a:close/>
                  <a:moveTo>
                    <a:pt x="67" y="48"/>
                  </a:moveTo>
                  <a:cubicBezTo>
                    <a:pt x="67" y="48"/>
                    <a:pt x="67" y="48"/>
                    <a:pt x="67" y="48"/>
                  </a:cubicBezTo>
                  <a:cubicBezTo>
                    <a:pt x="66" y="48"/>
                    <a:pt x="66" y="48"/>
                    <a:pt x="66" y="48"/>
                  </a:cubicBezTo>
                  <a:cubicBezTo>
                    <a:pt x="63" y="47"/>
                    <a:pt x="63" y="47"/>
                    <a:pt x="63" y="47"/>
                  </a:cubicBezTo>
                  <a:cubicBezTo>
                    <a:pt x="66" y="47"/>
                    <a:pt x="66" y="47"/>
                    <a:pt x="66" y="47"/>
                  </a:cubicBezTo>
                  <a:cubicBezTo>
                    <a:pt x="69" y="48"/>
                    <a:pt x="69" y="48"/>
                    <a:pt x="69" y="48"/>
                  </a:cubicBezTo>
                  <a:cubicBezTo>
                    <a:pt x="67" y="48"/>
                    <a:pt x="67" y="48"/>
                    <a:pt x="67" y="48"/>
                  </a:cubicBezTo>
                  <a:cubicBezTo>
                    <a:pt x="67" y="48"/>
                    <a:pt x="67" y="48"/>
                    <a:pt x="67" y="48"/>
                  </a:cubicBezTo>
                  <a:cubicBezTo>
                    <a:pt x="67" y="48"/>
                    <a:pt x="67" y="48"/>
                    <a:pt x="67" y="48"/>
                  </a:cubicBezTo>
                  <a:close/>
                  <a:moveTo>
                    <a:pt x="75" y="54"/>
                  </a:moveTo>
                  <a:cubicBezTo>
                    <a:pt x="75" y="54"/>
                    <a:pt x="75" y="54"/>
                    <a:pt x="75" y="54"/>
                  </a:cubicBezTo>
                  <a:cubicBezTo>
                    <a:pt x="67" y="54"/>
                    <a:pt x="67" y="54"/>
                    <a:pt x="67" y="54"/>
                  </a:cubicBezTo>
                  <a:cubicBezTo>
                    <a:pt x="67" y="49"/>
                    <a:pt x="67" y="49"/>
                    <a:pt x="67" y="49"/>
                  </a:cubicBezTo>
                  <a:cubicBezTo>
                    <a:pt x="74" y="49"/>
                    <a:pt x="74" y="49"/>
                    <a:pt x="74" y="49"/>
                  </a:cubicBezTo>
                  <a:cubicBezTo>
                    <a:pt x="74" y="49"/>
                    <a:pt x="74" y="49"/>
                    <a:pt x="74" y="49"/>
                  </a:cubicBezTo>
                  <a:cubicBezTo>
                    <a:pt x="74" y="49"/>
                    <a:pt x="74" y="49"/>
                    <a:pt x="74" y="49"/>
                  </a:cubicBezTo>
                  <a:cubicBezTo>
                    <a:pt x="75" y="49"/>
                    <a:pt x="75" y="49"/>
                    <a:pt x="75" y="49"/>
                  </a:cubicBezTo>
                  <a:lnTo>
                    <a:pt x="75" y="54"/>
                  </a:lnTo>
                  <a:close/>
                  <a:moveTo>
                    <a:pt x="75" y="48"/>
                  </a:moveTo>
                  <a:cubicBezTo>
                    <a:pt x="75" y="48"/>
                    <a:pt x="75" y="48"/>
                    <a:pt x="75" y="48"/>
                  </a:cubicBezTo>
                  <a:cubicBezTo>
                    <a:pt x="74" y="48"/>
                    <a:pt x="74" y="48"/>
                    <a:pt x="74" y="48"/>
                  </a:cubicBezTo>
                  <a:cubicBezTo>
                    <a:pt x="71" y="47"/>
                    <a:pt x="71" y="47"/>
                    <a:pt x="71" y="47"/>
                  </a:cubicBezTo>
                  <a:cubicBezTo>
                    <a:pt x="73" y="47"/>
                    <a:pt x="73" y="47"/>
                    <a:pt x="73" y="47"/>
                  </a:cubicBezTo>
                  <a:cubicBezTo>
                    <a:pt x="77" y="48"/>
                    <a:pt x="77" y="48"/>
                    <a:pt x="77" y="48"/>
                  </a:cubicBezTo>
                  <a:cubicBezTo>
                    <a:pt x="75" y="48"/>
                    <a:pt x="75" y="48"/>
                    <a:pt x="75" y="48"/>
                  </a:cubicBezTo>
                  <a:cubicBezTo>
                    <a:pt x="75" y="48"/>
                    <a:pt x="75" y="48"/>
                    <a:pt x="75" y="48"/>
                  </a:cubicBezTo>
                  <a:cubicBezTo>
                    <a:pt x="75" y="48"/>
                    <a:pt x="75" y="48"/>
                    <a:pt x="75" y="48"/>
                  </a:cubicBezTo>
                  <a:close/>
                  <a:moveTo>
                    <a:pt x="83" y="54"/>
                  </a:moveTo>
                  <a:cubicBezTo>
                    <a:pt x="83" y="54"/>
                    <a:pt x="83" y="54"/>
                    <a:pt x="83" y="54"/>
                  </a:cubicBezTo>
                  <a:cubicBezTo>
                    <a:pt x="75" y="54"/>
                    <a:pt x="75" y="54"/>
                    <a:pt x="75" y="54"/>
                  </a:cubicBezTo>
                  <a:cubicBezTo>
                    <a:pt x="75" y="49"/>
                    <a:pt x="75" y="49"/>
                    <a:pt x="75" y="49"/>
                  </a:cubicBezTo>
                  <a:cubicBezTo>
                    <a:pt x="77" y="48"/>
                    <a:pt x="77" y="48"/>
                    <a:pt x="77" y="48"/>
                  </a:cubicBezTo>
                  <a:cubicBezTo>
                    <a:pt x="77" y="48"/>
                    <a:pt x="77" y="48"/>
                    <a:pt x="77" y="48"/>
                  </a:cubicBezTo>
                  <a:cubicBezTo>
                    <a:pt x="77" y="48"/>
                    <a:pt x="77" y="48"/>
                    <a:pt x="77" y="48"/>
                  </a:cubicBezTo>
                  <a:cubicBezTo>
                    <a:pt x="83" y="48"/>
                    <a:pt x="83" y="48"/>
                    <a:pt x="83" y="48"/>
                  </a:cubicBezTo>
                  <a:lnTo>
                    <a:pt x="83" y="54"/>
                  </a:lnTo>
                  <a:close/>
                  <a:moveTo>
                    <a:pt x="83" y="48"/>
                  </a:moveTo>
                  <a:cubicBezTo>
                    <a:pt x="83" y="48"/>
                    <a:pt x="83" y="48"/>
                    <a:pt x="83" y="48"/>
                  </a:cubicBezTo>
                  <a:cubicBezTo>
                    <a:pt x="82" y="48"/>
                    <a:pt x="82" y="48"/>
                    <a:pt x="82" y="48"/>
                  </a:cubicBezTo>
                  <a:cubicBezTo>
                    <a:pt x="79" y="47"/>
                    <a:pt x="79" y="47"/>
                    <a:pt x="79" y="47"/>
                  </a:cubicBezTo>
                  <a:cubicBezTo>
                    <a:pt x="82" y="47"/>
                    <a:pt x="82" y="47"/>
                    <a:pt x="82" y="47"/>
                  </a:cubicBezTo>
                  <a:cubicBezTo>
                    <a:pt x="82" y="47"/>
                    <a:pt x="82" y="47"/>
                    <a:pt x="82" y="47"/>
                  </a:cubicBezTo>
                  <a:cubicBezTo>
                    <a:pt x="86" y="48"/>
                    <a:pt x="86" y="48"/>
                    <a:pt x="86" y="48"/>
                  </a:cubicBezTo>
                  <a:cubicBezTo>
                    <a:pt x="84" y="48"/>
                    <a:pt x="84" y="48"/>
                    <a:pt x="84" y="48"/>
                  </a:cubicBezTo>
                  <a:cubicBezTo>
                    <a:pt x="84" y="48"/>
                    <a:pt x="84" y="48"/>
                    <a:pt x="84" y="48"/>
                  </a:cubicBezTo>
                  <a:cubicBezTo>
                    <a:pt x="83" y="48"/>
                    <a:pt x="83" y="48"/>
                    <a:pt x="83" y="48"/>
                  </a:cubicBezTo>
                  <a:close/>
                  <a:moveTo>
                    <a:pt x="90" y="54"/>
                  </a:moveTo>
                  <a:cubicBezTo>
                    <a:pt x="90" y="54"/>
                    <a:pt x="90" y="54"/>
                    <a:pt x="90" y="54"/>
                  </a:cubicBezTo>
                  <a:cubicBezTo>
                    <a:pt x="84" y="54"/>
                    <a:pt x="84" y="54"/>
                    <a:pt x="84" y="54"/>
                  </a:cubicBezTo>
                  <a:cubicBezTo>
                    <a:pt x="84" y="48"/>
                    <a:pt x="84" y="48"/>
                    <a:pt x="84" y="48"/>
                  </a:cubicBezTo>
                  <a:cubicBezTo>
                    <a:pt x="87" y="48"/>
                    <a:pt x="87" y="48"/>
                    <a:pt x="87" y="48"/>
                  </a:cubicBezTo>
                  <a:cubicBezTo>
                    <a:pt x="87" y="48"/>
                    <a:pt x="87" y="48"/>
                    <a:pt x="87" y="48"/>
                  </a:cubicBezTo>
                  <a:cubicBezTo>
                    <a:pt x="87" y="48"/>
                    <a:pt x="87" y="48"/>
                    <a:pt x="87" y="48"/>
                  </a:cubicBezTo>
                  <a:cubicBezTo>
                    <a:pt x="90" y="48"/>
                    <a:pt x="90" y="48"/>
                    <a:pt x="90" y="48"/>
                  </a:cubicBezTo>
                  <a:lnTo>
                    <a:pt x="90" y="54"/>
                  </a:lnTo>
                  <a:close/>
                  <a:moveTo>
                    <a:pt x="90" y="48"/>
                  </a:moveTo>
                  <a:cubicBezTo>
                    <a:pt x="90" y="48"/>
                    <a:pt x="90" y="48"/>
                    <a:pt x="90" y="48"/>
                  </a:cubicBezTo>
                  <a:cubicBezTo>
                    <a:pt x="87" y="48"/>
                    <a:pt x="87" y="48"/>
                    <a:pt x="87" y="48"/>
                  </a:cubicBezTo>
                  <a:cubicBezTo>
                    <a:pt x="83" y="47"/>
                    <a:pt x="83" y="47"/>
                    <a:pt x="83" y="47"/>
                  </a:cubicBezTo>
                  <a:cubicBezTo>
                    <a:pt x="87" y="46"/>
                    <a:pt x="87" y="46"/>
                    <a:pt x="87" y="46"/>
                  </a:cubicBezTo>
                  <a:cubicBezTo>
                    <a:pt x="87" y="47"/>
                    <a:pt x="87" y="47"/>
                    <a:pt x="87" y="47"/>
                  </a:cubicBezTo>
                  <a:cubicBezTo>
                    <a:pt x="90" y="48"/>
                    <a:pt x="90" y="48"/>
                    <a:pt x="90" y="48"/>
                  </a:cubicBezTo>
                  <a:close/>
                  <a:moveTo>
                    <a:pt x="94" y="54"/>
                  </a:moveTo>
                  <a:cubicBezTo>
                    <a:pt x="94" y="54"/>
                    <a:pt x="94" y="54"/>
                    <a:pt x="94" y="54"/>
                  </a:cubicBezTo>
                  <a:cubicBezTo>
                    <a:pt x="91" y="54"/>
                    <a:pt x="91" y="54"/>
                    <a:pt x="91" y="54"/>
                  </a:cubicBezTo>
                  <a:cubicBezTo>
                    <a:pt x="91" y="48"/>
                    <a:pt x="91" y="48"/>
                    <a:pt x="91" y="48"/>
                  </a:cubicBezTo>
                  <a:cubicBezTo>
                    <a:pt x="94" y="48"/>
                    <a:pt x="94" y="48"/>
                    <a:pt x="94" y="48"/>
                  </a:cubicBezTo>
                  <a:lnTo>
                    <a:pt x="94" y="54"/>
                  </a:lnTo>
                  <a:close/>
                  <a:moveTo>
                    <a:pt x="94" y="48"/>
                  </a:moveTo>
                  <a:cubicBezTo>
                    <a:pt x="94" y="48"/>
                    <a:pt x="94" y="48"/>
                    <a:pt x="94" y="48"/>
                  </a:cubicBezTo>
                  <a:cubicBezTo>
                    <a:pt x="91" y="48"/>
                    <a:pt x="91" y="48"/>
                    <a:pt x="91" y="48"/>
                  </a:cubicBezTo>
                  <a:cubicBezTo>
                    <a:pt x="91" y="48"/>
                    <a:pt x="91" y="48"/>
                    <a:pt x="91" y="48"/>
                  </a:cubicBezTo>
                  <a:cubicBezTo>
                    <a:pt x="91" y="46"/>
                    <a:pt x="91" y="46"/>
                    <a:pt x="91" y="46"/>
                  </a:cubicBezTo>
                  <a:cubicBezTo>
                    <a:pt x="90" y="46"/>
                    <a:pt x="90" y="46"/>
                    <a:pt x="90" y="46"/>
                  </a:cubicBezTo>
                  <a:cubicBezTo>
                    <a:pt x="90" y="48"/>
                    <a:pt x="90" y="48"/>
                    <a:pt x="90" y="48"/>
                  </a:cubicBezTo>
                  <a:cubicBezTo>
                    <a:pt x="88" y="46"/>
                    <a:pt x="88" y="46"/>
                    <a:pt x="88" y="46"/>
                  </a:cubicBezTo>
                  <a:cubicBezTo>
                    <a:pt x="91" y="46"/>
                    <a:pt x="91" y="46"/>
                    <a:pt x="91" y="46"/>
                  </a:cubicBezTo>
                  <a:cubicBezTo>
                    <a:pt x="91" y="46"/>
                    <a:pt x="91" y="46"/>
                    <a:pt x="91" y="46"/>
                  </a:cubicBezTo>
                  <a:cubicBezTo>
                    <a:pt x="94" y="47"/>
                    <a:pt x="94" y="47"/>
                    <a:pt x="94" y="47"/>
                  </a:cubicBezTo>
                  <a:lnTo>
                    <a:pt x="94" y="48"/>
                  </a:lnTo>
                  <a:close/>
                  <a:moveTo>
                    <a:pt x="101" y="54"/>
                  </a:moveTo>
                  <a:cubicBezTo>
                    <a:pt x="101" y="54"/>
                    <a:pt x="101" y="54"/>
                    <a:pt x="101" y="54"/>
                  </a:cubicBezTo>
                  <a:cubicBezTo>
                    <a:pt x="94" y="54"/>
                    <a:pt x="94" y="54"/>
                    <a:pt x="94" y="54"/>
                  </a:cubicBezTo>
                  <a:cubicBezTo>
                    <a:pt x="94" y="48"/>
                    <a:pt x="94" y="48"/>
                    <a:pt x="94" y="48"/>
                  </a:cubicBezTo>
                  <a:cubicBezTo>
                    <a:pt x="96" y="48"/>
                    <a:pt x="96" y="48"/>
                    <a:pt x="96" y="48"/>
                  </a:cubicBezTo>
                  <a:cubicBezTo>
                    <a:pt x="96" y="48"/>
                    <a:pt x="96" y="48"/>
                    <a:pt x="96" y="48"/>
                  </a:cubicBezTo>
                  <a:cubicBezTo>
                    <a:pt x="101" y="48"/>
                    <a:pt x="101" y="48"/>
                    <a:pt x="101" y="48"/>
                  </a:cubicBezTo>
                  <a:lnTo>
                    <a:pt x="101" y="54"/>
                  </a:lnTo>
                  <a:close/>
                  <a:moveTo>
                    <a:pt x="94" y="48"/>
                  </a:moveTo>
                  <a:cubicBezTo>
                    <a:pt x="94" y="48"/>
                    <a:pt x="94" y="48"/>
                    <a:pt x="94" y="48"/>
                  </a:cubicBezTo>
                  <a:cubicBezTo>
                    <a:pt x="94" y="47"/>
                    <a:pt x="94" y="47"/>
                    <a:pt x="94" y="47"/>
                  </a:cubicBezTo>
                  <a:cubicBezTo>
                    <a:pt x="95" y="48"/>
                    <a:pt x="95" y="48"/>
                    <a:pt x="95" y="48"/>
                  </a:cubicBezTo>
                  <a:lnTo>
                    <a:pt x="94" y="48"/>
                  </a:lnTo>
                  <a:close/>
                  <a:moveTo>
                    <a:pt x="101" y="48"/>
                  </a:moveTo>
                  <a:cubicBezTo>
                    <a:pt x="101" y="48"/>
                    <a:pt x="101" y="48"/>
                    <a:pt x="101" y="48"/>
                  </a:cubicBezTo>
                  <a:cubicBezTo>
                    <a:pt x="96" y="48"/>
                    <a:pt x="96" y="48"/>
                    <a:pt x="96" y="48"/>
                  </a:cubicBezTo>
                  <a:cubicBezTo>
                    <a:pt x="89" y="45"/>
                    <a:pt x="89" y="45"/>
                    <a:pt x="89" y="45"/>
                  </a:cubicBezTo>
                  <a:cubicBezTo>
                    <a:pt x="98" y="45"/>
                    <a:pt x="98" y="45"/>
                    <a:pt x="98" y="45"/>
                  </a:cubicBezTo>
                  <a:cubicBezTo>
                    <a:pt x="98" y="45"/>
                    <a:pt x="98" y="45"/>
                    <a:pt x="98" y="45"/>
                  </a:cubicBezTo>
                  <a:cubicBezTo>
                    <a:pt x="101" y="46"/>
                    <a:pt x="101" y="46"/>
                    <a:pt x="101" y="46"/>
                  </a:cubicBezTo>
                  <a:lnTo>
                    <a:pt x="101" y="48"/>
                  </a:lnTo>
                  <a:close/>
                  <a:moveTo>
                    <a:pt x="103" y="54"/>
                  </a:moveTo>
                  <a:cubicBezTo>
                    <a:pt x="103" y="54"/>
                    <a:pt x="103" y="54"/>
                    <a:pt x="103" y="54"/>
                  </a:cubicBezTo>
                  <a:cubicBezTo>
                    <a:pt x="101" y="54"/>
                    <a:pt x="101" y="54"/>
                    <a:pt x="101" y="54"/>
                  </a:cubicBezTo>
                  <a:cubicBezTo>
                    <a:pt x="101" y="48"/>
                    <a:pt x="101" y="48"/>
                    <a:pt x="101" y="48"/>
                  </a:cubicBezTo>
                  <a:cubicBezTo>
                    <a:pt x="103" y="48"/>
                    <a:pt x="103" y="48"/>
                    <a:pt x="103" y="48"/>
                  </a:cubicBezTo>
                  <a:lnTo>
                    <a:pt x="103" y="54"/>
                  </a:lnTo>
                  <a:close/>
                  <a:moveTo>
                    <a:pt x="103" y="48"/>
                  </a:moveTo>
                  <a:cubicBezTo>
                    <a:pt x="103" y="48"/>
                    <a:pt x="103" y="48"/>
                    <a:pt x="103" y="48"/>
                  </a:cubicBezTo>
                  <a:cubicBezTo>
                    <a:pt x="101" y="48"/>
                    <a:pt x="101" y="48"/>
                    <a:pt x="101" y="48"/>
                  </a:cubicBezTo>
                  <a:cubicBezTo>
                    <a:pt x="102" y="46"/>
                    <a:pt x="102" y="46"/>
                    <a:pt x="102" y="46"/>
                  </a:cubicBezTo>
                  <a:cubicBezTo>
                    <a:pt x="103" y="47"/>
                    <a:pt x="103" y="47"/>
                    <a:pt x="103" y="47"/>
                  </a:cubicBezTo>
                  <a:lnTo>
                    <a:pt x="103" y="48"/>
                  </a:lnTo>
                  <a:close/>
                  <a:moveTo>
                    <a:pt x="104" y="46"/>
                  </a:moveTo>
                  <a:cubicBezTo>
                    <a:pt x="104" y="46"/>
                    <a:pt x="104" y="46"/>
                    <a:pt x="104" y="46"/>
                  </a:cubicBezTo>
                  <a:cubicBezTo>
                    <a:pt x="102" y="46"/>
                    <a:pt x="102" y="46"/>
                    <a:pt x="102" y="46"/>
                  </a:cubicBezTo>
                  <a:cubicBezTo>
                    <a:pt x="102" y="45"/>
                    <a:pt x="102" y="45"/>
                    <a:pt x="102" y="45"/>
                  </a:cubicBezTo>
                  <a:cubicBezTo>
                    <a:pt x="102" y="45"/>
                    <a:pt x="102" y="45"/>
                    <a:pt x="102" y="45"/>
                  </a:cubicBezTo>
                  <a:cubicBezTo>
                    <a:pt x="104" y="44"/>
                    <a:pt x="104" y="44"/>
                    <a:pt x="104" y="44"/>
                  </a:cubicBezTo>
                  <a:lnTo>
                    <a:pt x="104" y="46"/>
                  </a:lnTo>
                  <a:close/>
                  <a:moveTo>
                    <a:pt x="110" y="54"/>
                  </a:moveTo>
                  <a:cubicBezTo>
                    <a:pt x="110" y="54"/>
                    <a:pt x="110" y="54"/>
                    <a:pt x="110" y="54"/>
                  </a:cubicBezTo>
                  <a:cubicBezTo>
                    <a:pt x="104" y="54"/>
                    <a:pt x="104" y="54"/>
                    <a:pt x="104" y="54"/>
                  </a:cubicBezTo>
                  <a:cubicBezTo>
                    <a:pt x="104" y="47"/>
                    <a:pt x="104" y="47"/>
                    <a:pt x="104" y="47"/>
                  </a:cubicBezTo>
                  <a:cubicBezTo>
                    <a:pt x="106" y="48"/>
                    <a:pt x="106" y="48"/>
                    <a:pt x="106" y="48"/>
                  </a:cubicBezTo>
                  <a:cubicBezTo>
                    <a:pt x="110" y="48"/>
                    <a:pt x="110" y="48"/>
                    <a:pt x="110" y="48"/>
                  </a:cubicBezTo>
                  <a:lnTo>
                    <a:pt x="110" y="54"/>
                  </a:lnTo>
                  <a:close/>
                  <a:moveTo>
                    <a:pt x="111" y="47"/>
                  </a:moveTo>
                  <a:cubicBezTo>
                    <a:pt x="111" y="47"/>
                    <a:pt x="111" y="47"/>
                    <a:pt x="111" y="47"/>
                  </a:cubicBezTo>
                  <a:cubicBezTo>
                    <a:pt x="110" y="47"/>
                    <a:pt x="110" y="47"/>
                    <a:pt x="110" y="47"/>
                  </a:cubicBezTo>
                  <a:cubicBezTo>
                    <a:pt x="110" y="47"/>
                    <a:pt x="110" y="47"/>
                    <a:pt x="110" y="47"/>
                  </a:cubicBezTo>
                  <a:cubicBezTo>
                    <a:pt x="106" y="47"/>
                    <a:pt x="106" y="47"/>
                    <a:pt x="106" y="47"/>
                  </a:cubicBezTo>
                  <a:cubicBezTo>
                    <a:pt x="104" y="47"/>
                    <a:pt x="104" y="47"/>
                    <a:pt x="104" y="47"/>
                  </a:cubicBezTo>
                  <a:cubicBezTo>
                    <a:pt x="104" y="44"/>
                    <a:pt x="104" y="44"/>
                    <a:pt x="104" y="44"/>
                  </a:cubicBezTo>
                  <a:cubicBezTo>
                    <a:pt x="108" y="44"/>
                    <a:pt x="108" y="44"/>
                    <a:pt x="108" y="44"/>
                  </a:cubicBezTo>
                  <a:cubicBezTo>
                    <a:pt x="108" y="44"/>
                    <a:pt x="108" y="44"/>
                    <a:pt x="108" y="44"/>
                  </a:cubicBezTo>
                  <a:cubicBezTo>
                    <a:pt x="111" y="45"/>
                    <a:pt x="111" y="45"/>
                    <a:pt x="111" y="45"/>
                  </a:cubicBezTo>
                  <a:lnTo>
                    <a:pt x="111" y="47"/>
                  </a:lnTo>
                  <a:close/>
                  <a:moveTo>
                    <a:pt x="106" y="44"/>
                  </a:moveTo>
                  <a:cubicBezTo>
                    <a:pt x="106" y="44"/>
                    <a:pt x="106" y="44"/>
                    <a:pt x="106" y="44"/>
                  </a:cubicBezTo>
                  <a:cubicBezTo>
                    <a:pt x="106" y="43"/>
                    <a:pt x="106" y="43"/>
                    <a:pt x="106" y="43"/>
                  </a:cubicBezTo>
                  <a:cubicBezTo>
                    <a:pt x="108" y="43"/>
                    <a:pt x="108" y="43"/>
                    <a:pt x="108" y="43"/>
                  </a:cubicBezTo>
                  <a:cubicBezTo>
                    <a:pt x="108" y="44"/>
                    <a:pt x="108" y="44"/>
                    <a:pt x="108" y="44"/>
                  </a:cubicBezTo>
                  <a:lnTo>
                    <a:pt x="106" y="44"/>
                  </a:lnTo>
                  <a:close/>
                  <a:moveTo>
                    <a:pt x="111" y="44"/>
                  </a:moveTo>
                  <a:cubicBezTo>
                    <a:pt x="111" y="44"/>
                    <a:pt x="111" y="44"/>
                    <a:pt x="111" y="44"/>
                  </a:cubicBezTo>
                  <a:cubicBezTo>
                    <a:pt x="111" y="45"/>
                    <a:pt x="111" y="45"/>
                    <a:pt x="111" y="45"/>
                  </a:cubicBezTo>
                  <a:cubicBezTo>
                    <a:pt x="109" y="44"/>
                    <a:pt x="109" y="44"/>
                    <a:pt x="109" y="44"/>
                  </a:cubicBezTo>
                  <a:lnTo>
                    <a:pt x="111" y="44"/>
                  </a:lnTo>
                  <a:close/>
                  <a:moveTo>
                    <a:pt x="110" y="44"/>
                  </a:moveTo>
                  <a:cubicBezTo>
                    <a:pt x="110" y="44"/>
                    <a:pt x="110" y="44"/>
                    <a:pt x="110" y="44"/>
                  </a:cubicBezTo>
                  <a:cubicBezTo>
                    <a:pt x="110" y="43"/>
                    <a:pt x="110" y="43"/>
                    <a:pt x="110" y="43"/>
                  </a:cubicBezTo>
                  <a:cubicBezTo>
                    <a:pt x="111" y="43"/>
                    <a:pt x="111" y="43"/>
                    <a:pt x="111" y="43"/>
                  </a:cubicBezTo>
                  <a:cubicBezTo>
                    <a:pt x="111" y="44"/>
                    <a:pt x="111" y="44"/>
                    <a:pt x="111" y="44"/>
                  </a:cubicBezTo>
                  <a:lnTo>
                    <a:pt x="110" y="44"/>
                  </a:lnTo>
                  <a:close/>
                  <a:moveTo>
                    <a:pt x="110" y="44"/>
                  </a:moveTo>
                  <a:cubicBezTo>
                    <a:pt x="110" y="44"/>
                    <a:pt x="110" y="44"/>
                    <a:pt x="110" y="44"/>
                  </a:cubicBezTo>
                  <a:cubicBezTo>
                    <a:pt x="108" y="44"/>
                    <a:pt x="108" y="44"/>
                    <a:pt x="108" y="44"/>
                  </a:cubicBezTo>
                  <a:cubicBezTo>
                    <a:pt x="108" y="43"/>
                    <a:pt x="108" y="43"/>
                    <a:pt x="108" y="43"/>
                  </a:cubicBezTo>
                  <a:cubicBezTo>
                    <a:pt x="110" y="43"/>
                    <a:pt x="110" y="43"/>
                    <a:pt x="110" y="43"/>
                  </a:cubicBezTo>
                  <a:lnTo>
                    <a:pt x="110" y="44"/>
                  </a:lnTo>
                  <a:close/>
                  <a:moveTo>
                    <a:pt x="114" y="47"/>
                  </a:moveTo>
                  <a:cubicBezTo>
                    <a:pt x="114" y="47"/>
                    <a:pt x="114" y="47"/>
                    <a:pt x="114" y="47"/>
                  </a:cubicBezTo>
                  <a:cubicBezTo>
                    <a:pt x="116" y="47"/>
                    <a:pt x="116" y="47"/>
                    <a:pt x="116" y="47"/>
                  </a:cubicBezTo>
                  <a:cubicBezTo>
                    <a:pt x="120" y="47"/>
                    <a:pt x="120" y="47"/>
                    <a:pt x="120" y="47"/>
                  </a:cubicBezTo>
                  <a:cubicBezTo>
                    <a:pt x="120" y="54"/>
                    <a:pt x="120" y="54"/>
                    <a:pt x="120" y="54"/>
                  </a:cubicBezTo>
                  <a:cubicBezTo>
                    <a:pt x="114" y="54"/>
                    <a:pt x="114" y="54"/>
                    <a:pt x="114" y="54"/>
                  </a:cubicBezTo>
                  <a:lnTo>
                    <a:pt x="114" y="47"/>
                  </a:lnTo>
                  <a:close/>
                  <a:moveTo>
                    <a:pt x="114" y="47"/>
                  </a:moveTo>
                  <a:cubicBezTo>
                    <a:pt x="114" y="47"/>
                    <a:pt x="114" y="47"/>
                    <a:pt x="114" y="47"/>
                  </a:cubicBezTo>
                  <a:cubicBezTo>
                    <a:pt x="113" y="47"/>
                    <a:pt x="113" y="47"/>
                    <a:pt x="113" y="47"/>
                  </a:cubicBezTo>
                  <a:cubicBezTo>
                    <a:pt x="113" y="54"/>
                    <a:pt x="113" y="54"/>
                    <a:pt x="113" y="54"/>
                  </a:cubicBezTo>
                  <a:cubicBezTo>
                    <a:pt x="111" y="54"/>
                    <a:pt x="111" y="54"/>
                    <a:pt x="111" y="54"/>
                  </a:cubicBezTo>
                  <a:cubicBezTo>
                    <a:pt x="111" y="48"/>
                    <a:pt x="111" y="48"/>
                    <a:pt x="111" y="48"/>
                  </a:cubicBezTo>
                  <a:cubicBezTo>
                    <a:pt x="113" y="47"/>
                    <a:pt x="113" y="47"/>
                    <a:pt x="113" y="47"/>
                  </a:cubicBezTo>
                  <a:cubicBezTo>
                    <a:pt x="111" y="47"/>
                    <a:pt x="111" y="47"/>
                    <a:pt x="111" y="47"/>
                  </a:cubicBezTo>
                  <a:cubicBezTo>
                    <a:pt x="111" y="47"/>
                    <a:pt x="111" y="47"/>
                    <a:pt x="111" y="47"/>
                  </a:cubicBezTo>
                  <a:cubicBezTo>
                    <a:pt x="111" y="47"/>
                    <a:pt x="111" y="47"/>
                    <a:pt x="111" y="47"/>
                  </a:cubicBezTo>
                  <a:cubicBezTo>
                    <a:pt x="111" y="46"/>
                    <a:pt x="111" y="46"/>
                    <a:pt x="111" y="46"/>
                  </a:cubicBezTo>
                  <a:lnTo>
                    <a:pt x="114" y="47"/>
                  </a:lnTo>
                  <a:close/>
                  <a:moveTo>
                    <a:pt x="112" y="44"/>
                  </a:moveTo>
                  <a:cubicBezTo>
                    <a:pt x="112" y="44"/>
                    <a:pt x="112" y="44"/>
                    <a:pt x="112" y="44"/>
                  </a:cubicBezTo>
                  <a:cubicBezTo>
                    <a:pt x="112" y="44"/>
                    <a:pt x="112" y="44"/>
                    <a:pt x="112" y="44"/>
                  </a:cubicBezTo>
                  <a:cubicBezTo>
                    <a:pt x="112" y="37"/>
                    <a:pt x="112" y="37"/>
                    <a:pt x="112" y="37"/>
                  </a:cubicBezTo>
                  <a:cubicBezTo>
                    <a:pt x="108" y="37"/>
                    <a:pt x="108" y="37"/>
                    <a:pt x="108" y="37"/>
                  </a:cubicBezTo>
                  <a:cubicBezTo>
                    <a:pt x="108" y="43"/>
                    <a:pt x="108" y="43"/>
                    <a:pt x="108" y="43"/>
                  </a:cubicBezTo>
                  <a:cubicBezTo>
                    <a:pt x="112" y="43"/>
                    <a:pt x="112" y="43"/>
                    <a:pt x="112" y="43"/>
                  </a:cubicBezTo>
                  <a:cubicBezTo>
                    <a:pt x="112" y="44"/>
                    <a:pt x="112" y="44"/>
                    <a:pt x="112" y="44"/>
                  </a:cubicBezTo>
                  <a:cubicBezTo>
                    <a:pt x="111" y="44"/>
                    <a:pt x="111" y="44"/>
                    <a:pt x="111" y="44"/>
                  </a:cubicBezTo>
                  <a:cubicBezTo>
                    <a:pt x="111" y="43"/>
                    <a:pt x="111" y="43"/>
                    <a:pt x="111" y="43"/>
                  </a:cubicBezTo>
                  <a:cubicBezTo>
                    <a:pt x="105" y="42"/>
                    <a:pt x="105" y="42"/>
                    <a:pt x="105" y="42"/>
                  </a:cubicBezTo>
                  <a:cubicBezTo>
                    <a:pt x="105" y="36"/>
                    <a:pt x="105" y="36"/>
                    <a:pt x="105" y="36"/>
                  </a:cubicBezTo>
                  <a:cubicBezTo>
                    <a:pt x="112" y="37"/>
                    <a:pt x="112" y="37"/>
                    <a:pt x="112" y="37"/>
                  </a:cubicBezTo>
                  <a:lnTo>
                    <a:pt x="112" y="44"/>
                  </a:lnTo>
                  <a:close/>
                  <a:moveTo>
                    <a:pt x="115" y="5"/>
                  </a:moveTo>
                  <a:cubicBezTo>
                    <a:pt x="115" y="5"/>
                    <a:pt x="115" y="5"/>
                    <a:pt x="115" y="5"/>
                  </a:cubicBezTo>
                  <a:cubicBezTo>
                    <a:pt x="115" y="5"/>
                    <a:pt x="115" y="5"/>
                    <a:pt x="115" y="5"/>
                  </a:cubicBezTo>
                  <a:cubicBezTo>
                    <a:pt x="117" y="6"/>
                    <a:pt x="117" y="6"/>
                    <a:pt x="117" y="6"/>
                  </a:cubicBezTo>
                  <a:cubicBezTo>
                    <a:pt x="117" y="8"/>
                    <a:pt x="117" y="8"/>
                    <a:pt x="117" y="8"/>
                  </a:cubicBezTo>
                  <a:cubicBezTo>
                    <a:pt x="115" y="7"/>
                    <a:pt x="115" y="7"/>
                    <a:pt x="115" y="7"/>
                  </a:cubicBezTo>
                  <a:lnTo>
                    <a:pt x="115" y="5"/>
                  </a:lnTo>
                  <a:close/>
                  <a:moveTo>
                    <a:pt x="115" y="7"/>
                  </a:moveTo>
                  <a:cubicBezTo>
                    <a:pt x="115" y="7"/>
                    <a:pt x="115" y="7"/>
                    <a:pt x="115" y="7"/>
                  </a:cubicBezTo>
                  <a:cubicBezTo>
                    <a:pt x="117" y="8"/>
                    <a:pt x="117" y="8"/>
                    <a:pt x="117" y="8"/>
                  </a:cubicBezTo>
                  <a:cubicBezTo>
                    <a:pt x="117" y="8"/>
                    <a:pt x="117" y="8"/>
                    <a:pt x="117" y="8"/>
                  </a:cubicBezTo>
                  <a:cubicBezTo>
                    <a:pt x="115" y="8"/>
                    <a:pt x="115" y="8"/>
                    <a:pt x="115" y="8"/>
                  </a:cubicBezTo>
                  <a:lnTo>
                    <a:pt x="115" y="7"/>
                  </a:lnTo>
                  <a:close/>
                  <a:moveTo>
                    <a:pt x="115" y="8"/>
                  </a:moveTo>
                  <a:cubicBezTo>
                    <a:pt x="115" y="8"/>
                    <a:pt x="115" y="8"/>
                    <a:pt x="115" y="8"/>
                  </a:cubicBezTo>
                  <a:cubicBezTo>
                    <a:pt x="117" y="9"/>
                    <a:pt x="117" y="9"/>
                    <a:pt x="117" y="9"/>
                  </a:cubicBezTo>
                  <a:cubicBezTo>
                    <a:pt x="117" y="9"/>
                    <a:pt x="117" y="9"/>
                    <a:pt x="117" y="9"/>
                  </a:cubicBezTo>
                  <a:cubicBezTo>
                    <a:pt x="115" y="8"/>
                    <a:pt x="115" y="8"/>
                    <a:pt x="115" y="8"/>
                  </a:cubicBezTo>
                  <a:close/>
                  <a:moveTo>
                    <a:pt x="115" y="9"/>
                  </a:moveTo>
                  <a:cubicBezTo>
                    <a:pt x="115" y="9"/>
                    <a:pt x="115" y="9"/>
                    <a:pt x="115" y="9"/>
                  </a:cubicBezTo>
                  <a:cubicBezTo>
                    <a:pt x="117" y="9"/>
                    <a:pt x="117" y="9"/>
                    <a:pt x="117" y="9"/>
                  </a:cubicBezTo>
                  <a:cubicBezTo>
                    <a:pt x="117" y="11"/>
                    <a:pt x="117" y="11"/>
                    <a:pt x="117" y="11"/>
                  </a:cubicBezTo>
                  <a:cubicBezTo>
                    <a:pt x="115" y="10"/>
                    <a:pt x="115" y="10"/>
                    <a:pt x="115" y="10"/>
                  </a:cubicBezTo>
                  <a:lnTo>
                    <a:pt x="115" y="9"/>
                  </a:lnTo>
                  <a:close/>
                  <a:moveTo>
                    <a:pt x="115" y="10"/>
                  </a:moveTo>
                  <a:cubicBezTo>
                    <a:pt x="115" y="10"/>
                    <a:pt x="115" y="10"/>
                    <a:pt x="115" y="10"/>
                  </a:cubicBezTo>
                  <a:cubicBezTo>
                    <a:pt x="117" y="11"/>
                    <a:pt x="117" y="11"/>
                    <a:pt x="117" y="11"/>
                  </a:cubicBezTo>
                  <a:cubicBezTo>
                    <a:pt x="117" y="12"/>
                    <a:pt x="117" y="12"/>
                    <a:pt x="117" y="12"/>
                  </a:cubicBezTo>
                  <a:cubicBezTo>
                    <a:pt x="115" y="11"/>
                    <a:pt x="115" y="11"/>
                    <a:pt x="115" y="11"/>
                  </a:cubicBezTo>
                  <a:lnTo>
                    <a:pt x="115" y="10"/>
                  </a:lnTo>
                  <a:close/>
                  <a:moveTo>
                    <a:pt x="115" y="11"/>
                  </a:moveTo>
                  <a:cubicBezTo>
                    <a:pt x="115" y="11"/>
                    <a:pt x="115" y="11"/>
                    <a:pt x="115" y="11"/>
                  </a:cubicBezTo>
                  <a:cubicBezTo>
                    <a:pt x="117" y="12"/>
                    <a:pt x="117" y="12"/>
                    <a:pt x="117" y="12"/>
                  </a:cubicBezTo>
                  <a:cubicBezTo>
                    <a:pt x="117" y="12"/>
                    <a:pt x="117" y="12"/>
                    <a:pt x="117" y="12"/>
                  </a:cubicBezTo>
                  <a:cubicBezTo>
                    <a:pt x="115" y="12"/>
                    <a:pt x="115" y="12"/>
                    <a:pt x="115" y="12"/>
                  </a:cubicBezTo>
                  <a:lnTo>
                    <a:pt x="115" y="11"/>
                  </a:lnTo>
                  <a:close/>
                  <a:moveTo>
                    <a:pt x="115" y="12"/>
                  </a:moveTo>
                  <a:cubicBezTo>
                    <a:pt x="115" y="12"/>
                    <a:pt x="115" y="12"/>
                    <a:pt x="115" y="12"/>
                  </a:cubicBezTo>
                  <a:cubicBezTo>
                    <a:pt x="117" y="12"/>
                    <a:pt x="117" y="12"/>
                    <a:pt x="117" y="12"/>
                  </a:cubicBezTo>
                  <a:cubicBezTo>
                    <a:pt x="117" y="14"/>
                    <a:pt x="117" y="14"/>
                    <a:pt x="117" y="14"/>
                  </a:cubicBezTo>
                  <a:cubicBezTo>
                    <a:pt x="115" y="13"/>
                    <a:pt x="115" y="13"/>
                    <a:pt x="115" y="13"/>
                  </a:cubicBezTo>
                  <a:lnTo>
                    <a:pt x="115" y="12"/>
                  </a:lnTo>
                  <a:close/>
                  <a:moveTo>
                    <a:pt x="115" y="13"/>
                  </a:moveTo>
                  <a:cubicBezTo>
                    <a:pt x="115" y="13"/>
                    <a:pt x="115" y="13"/>
                    <a:pt x="115" y="13"/>
                  </a:cubicBezTo>
                  <a:cubicBezTo>
                    <a:pt x="117" y="14"/>
                    <a:pt x="117" y="14"/>
                    <a:pt x="117" y="14"/>
                  </a:cubicBezTo>
                  <a:cubicBezTo>
                    <a:pt x="117" y="14"/>
                    <a:pt x="117" y="14"/>
                    <a:pt x="117" y="14"/>
                  </a:cubicBezTo>
                  <a:cubicBezTo>
                    <a:pt x="115" y="14"/>
                    <a:pt x="115" y="14"/>
                    <a:pt x="115" y="14"/>
                  </a:cubicBezTo>
                  <a:lnTo>
                    <a:pt x="115" y="13"/>
                  </a:lnTo>
                  <a:close/>
                  <a:moveTo>
                    <a:pt x="115" y="14"/>
                  </a:moveTo>
                  <a:cubicBezTo>
                    <a:pt x="115" y="14"/>
                    <a:pt x="115" y="14"/>
                    <a:pt x="115" y="14"/>
                  </a:cubicBezTo>
                  <a:cubicBezTo>
                    <a:pt x="117" y="15"/>
                    <a:pt x="117" y="15"/>
                    <a:pt x="117" y="15"/>
                  </a:cubicBezTo>
                  <a:cubicBezTo>
                    <a:pt x="117" y="15"/>
                    <a:pt x="117" y="15"/>
                    <a:pt x="117" y="15"/>
                  </a:cubicBezTo>
                  <a:cubicBezTo>
                    <a:pt x="115" y="15"/>
                    <a:pt x="115" y="15"/>
                    <a:pt x="115" y="15"/>
                  </a:cubicBezTo>
                  <a:lnTo>
                    <a:pt x="115" y="14"/>
                  </a:lnTo>
                  <a:close/>
                  <a:moveTo>
                    <a:pt x="115" y="15"/>
                  </a:moveTo>
                  <a:cubicBezTo>
                    <a:pt x="115" y="15"/>
                    <a:pt x="115" y="15"/>
                    <a:pt x="115" y="15"/>
                  </a:cubicBezTo>
                  <a:cubicBezTo>
                    <a:pt x="117" y="15"/>
                    <a:pt x="117" y="15"/>
                    <a:pt x="117" y="15"/>
                  </a:cubicBezTo>
                  <a:cubicBezTo>
                    <a:pt x="117" y="17"/>
                    <a:pt x="117" y="17"/>
                    <a:pt x="117" y="17"/>
                  </a:cubicBezTo>
                  <a:cubicBezTo>
                    <a:pt x="115" y="16"/>
                    <a:pt x="115" y="16"/>
                    <a:pt x="115" y="16"/>
                  </a:cubicBezTo>
                  <a:lnTo>
                    <a:pt x="115" y="15"/>
                  </a:lnTo>
                  <a:close/>
                  <a:moveTo>
                    <a:pt x="115" y="17"/>
                  </a:moveTo>
                  <a:cubicBezTo>
                    <a:pt x="115" y="17"/>
                    <a:pt x="115" y="17"/>
                    <a:pt x="115" y="17"/>
                  </a:cubicBezTo>
                  <a:cubicBezTo>
                    <a:pt x="117" y="17"/>
                    <a:pt x="117" y="17"/>
                    <a:pt x="117" y="17"/>
                  </a:cubicBezTo>
                  <a:cubicBezTo>
                    <a:pt x="117" y="18"/>
                    <a:pt x="117" y="18"/>
                    <a:pt x="117" y="18"/>
                  </a:cubicBezTo>
                  <a:cubicBezTo>
                    <a:pt x="115" y="17"/>
                    <a:pt x="115" y="17"/>
                    <a:pt x="115" y="17"/>
                  </a:cubicBezTo>
                  <a:close/>
                  <a:moveTo>
                    <a:pt x="115" y="17"/>
                  </a:moveTo>
                  <a:cubicBezTo>
                    <a:pt x="115" y="17"/>
                    <a:pt x="115" y="17"/>
                    <a:pt x="115" y="17"/>
                  </a:cubicBezTo>
                  <a:cubicBezTo>
                    <a:pt x="117" y="18"/>
                    <a:pt x="117" y="18"/>
                    <a:pt x="117" y="18"/>
                  </a:cubicBezTo>
                  <a:cubicBezTo>
                    <a:pt x="117" y="18"/>
                    <a:pt x="117" y="18"/>
                    <a:pt x="117" y="18"/>
                  </a:cubicBezTo>
                  <a:cubicBezTo>
                    <a:pt x="115" y="18"/>
                    <a:pt x="115" y="18"/>
                    <a:pt x="115" y="18"/>
                  </a:cubicBezTo>
                  <a:lnTo>
                    <a:pt x="115" y="17"/>
                  </a:lnTo>
                  <a:close/>
                  <a:moveTo>
                    <a:pt x="115" y="18"/>
                  </a:moveTo>
                  <a:cubicBezTo>
                    <a:pt x="115" y="18"/>
                    <a:pt x="115" y="18"/>
                    <a:pt x="115" y="18"/>
                  </a:cubicBezTo>
                  <a:cubicBezTo>
                    <a:pt x="117" y="18"/>
                    <a:pt x="117" y="18"/>
                    <a:pt x="117" y="18"/>
                  </a:cubicBezTo>
                  <a:cubicBezTo>
                    <a:pt x="117" y="20"/>
                    <a:pt x="117" y="20"/>
                    <a:pt x="117" y="20"/>
                  </a:cubicBezTo>
                  <a:cubicBezTo>
                    <a:pt x="115" y="19"/>
                    <a:pt x="115" y="19"/>
                    <a:pt x="115" y="19"/>
                  </a:cubicBezTo>
                  <a:lnTo>
                    <a:pt x="115" y="18"/>
                  </a:lnTo>
                  <a:close/>
                  <a:moveTo>
                    <a:pt x="115" y="19"/>
                  </a:moveTo>
                  <a:cubicBezTo>
                    <a:pt x="115" y="19"/>
                    <a:pt x="115" y="19"/>
                    <a:pt x="115" y="19"/>
                  </a:cubicBezTo>
                  <a:cubicBezTo>
                    <a:pt x="117" y="20"/>
                    <a:pt x="117" y="20"/>
                    <a:pt x="117" y="20"/>
                  </a:cubicBezTo>
                  <a:cubicBezTo>
                    <a:pt x="117" y="20"/>
                    <a:pt x="117" y="20"/>
                    <a:pt x="117" y="20"/>
                  </a:cubicBezTo>
                  <a:cubicBezTo>
                    <a:pt x="115" y="20"/>
                    <a:pt x="115" y="20"/>
                    <a:pt x="115" y="20"/>
                  </a:cubicBezTo>
                  <a:lnTo>
                    <a:pt x="115" y="19"/>
                  </a:lnTo>
                  <a:close/>
                  <a:moveTo>
                    <a:pt x="115" y="20"/>
                  </a:moveTo>
                  <a:cubicBezTo>
                    <a:pt x="115" y="20"/>
                    <a:pt x="115" y="20"/>
                    <a:pt x="115" y="20"/>
                  </a:cubicBezTo>
                  <a:cubicBezTo>
                    <a:pt x="117" y="21"/>
                    <a:pt x="117" y="21"/>
                    <a:pt x="117" y="21"/>
                  </a:cubicBezTo>
                  <a:cubicBezTo>
                    <a:pt x="117" y="21"/>
                    <a:pt x="117" y="21"/>
                    <a:pt x="117" y="21"/>
                  </a:cubicBezTo>
                  <a:cubicBezTo>
                    <a:pt x="115" y="21"/>
                    <a:pt x="115" y="21"/>
                    <a:pt x="115" y="21"/>
                  </a:cubicBezTo>
                  <a:lnTo>
                    <a:pt x="115" y="20"/>
                  </a:lnTo>
                  <a:close/>
                  <a:moveTo>
                    <a:pt x="115" y="21"/>
                  </a:moveTo>
                  <a:cubicBezTo>
                    <a:pt x="115" y="21"/>
                    <a:pt x="115" y="21"/>
                    <a:pt x="115" y="21"/>
                  </a:cubicBezTo>
                  <a:cubicBezTo>
                    <a:pt x="117" y="21"/>
                    <a:pt x="117" y="21"/>
                    <a:pt x="117" y="21"/>
                  </a:cubicBezTo>
                  <a:cubicBezTo>
                    <a:pt x="117" y="23"/>
                    <a:pt x="117" y="23"/>
                    <a:pt x="117" y="23"/>
                  </a:cubicBezTo>
                  <a:cubicBezTo>
                    <a:pt x="115" y="22"/>
                    <a:pt x="115" y="22"/>
                    <a:pt x="115" y="22"/>
                  </a:cubicBezTo>
                  <a:lnTo>
                    <a:pt x="115" y="21"/>
                  </a:lnTo>
                  <a:close/>
                  <a:moveTo>
                    <a:pt x="115" y="23"/>
                  </a:moveTo>
                  <a:cubicBezTo>
                    <a:pt x="115" y="23"/>
                    <a:pt x="115" y="23"/>
                    <a:pt x="115" y="23"/>
                  </a:cubicBezTo>
                  <a:cubicBezTo>
                    <a:pt x="117" y="23"/>
                    <a:pt x="117" y="23"/>
                    <a:pt x="117" y="23"/>
                  </a:cubicBezTo>
                  <a:cubicBezTo>
                    <a:pt x="117" y="23"/>
                    <a:pt x="117" y="23"/>
                    <a:pt x="117" y="23"/>
                  </a:cubicBezTo>
                  <a:cubicBezTo>
                    <a:pt x="115" y="23"/>
                    <a:pt x="115" y="23"/>
                    <a:pt x="115" y="23"/>
                  </a:cubicBezTo>
                  <a:close/>
                  <a:moveTo>
                    <a:pt x="115" y="23"/>
                  </a:moveTo>
                  <a:cubicBezTo>
                    <a:pt x="115" y="23"/>
                    <a:pt x="115" y="23"/>
                    <a:pt x="115" y="23"/>
                  </a:cubicBezTo>
                  <a:cubicBezTo>
                    <a:pt x="117" y="24"/>
                    <a:pt x="117" y="24"/>
                    <a:pt x="117" y="24"/>
                  </a:cubicBezTo>
                  <a:cubicBezTo>
                    <a:pt x="117" y="24"/>
                    <a:pt x="117" y="24"/>
                    <a:pt x="117" y="24"/>
                  </a:cubicBezTo>
                  <a:cubicBezTo>
                    <a:pt x="115" y="24"/>
                    <a:pt x="115" y="24"/>
                    <a:pt x="115" y="24"/>
                  </a:cubicBezTo>
                  <a:lnTo>
                    <a:pt x="115" y="23"/>
                  </a:lnTo>
                  <a:close/>
                  <a:moveTo>
                    <a:pt x="115" y="24"/>
                  </a:moveTo>
                  <a:cubicBezTo>
                    <a:pt x="115" y="24"/>
                    <a:pt x="115" y="24"/>
                    <a:pt x="115" y="24"/>
                  </a:cubicBezTo>
                  <a:cubicBezTo>
                    <a:pt x="117" y="24"/>
                    <a:pt x="117" y="24"/>
                    <a:pt x="117" y="24"/>
                  </a:cubicBezTo>
                  <a:cubicBezTo>
                    <a:pt x="117" y="26"/>
                    <a:pt x="117" y="26"/>
                    <a:pt x="117" y="26"/>
                  </a:cubicBezTo>
                  <a:cubicBezTo>
                    <a:pt x="115" y="25"/>
                    <a:pt x="115" y="25"/>
                    <a:pt x="115" y="25"/>
                  </a:cubicBezTo>
                  <a:lnTo>
                    <a:pt x="115" y="24"/>
                  </a:lnTo>
                  <a:close/>
                  <a:moveTo>
                    <a:pt x="115" y="25"/>
                  </a:moveTo>
                  <a:cubicBezTo>
                    <a:pt x="115" y="25"/>
                    <a:pt x="115" y="25"/>
                    <a:pt x="115" y="25"/>
                  </a:cubicBezTo>
                  <a:cubicBezTo>
                    <a:pt x="117" y="26"/>
                    <a:pt x="117" y="26"/>
                    <a:pt x="117" y="26"/>
                  </a:cubicBezTo>
                  <a:cubicBezTo>
                    <a:pt x="117" y="26"/>
                    <a:pt x="117" y="26"/>
                    <a:pt x="117" y="26"/>
                  </a:cubicBezTo>
                  <a:cubicBezTo>
                    <a:pt x="115" y="26"/>
                    <a:pt x="115" y="26"/>
                    <a:pt x="115" y="26"/>
                  </a:cubicBezTo>
                  <a:lnTo>
                    <a:pt x="115" y="25"/>
                  </a:lnTo>
                  <a:close/>
                  <a:moveTo>
                    <a:pt x="115" y="26"/>
                  </a:moveTo>
                  <a:cubicBezTo>
                    <a:pt x="115" y="26"/>
                    <a:pt x="115" y="26"/>
                    <a:pt x="115" y="26"/>
                  </a:cubicBezTo>
                  <a:cubicBezTo>
                    <a:pt x="117" y="27"/>
                    <a:pt x="117" y="27"/>
                    <a:pt x="117" y="27"/>
                  </a:cubicBezTo>
                  <a:cubicBezTo>
                    <a:pt x="117" y="27"/>
                    <a:pt x="117" y="27"/>
                    <a:pt x="117" y="27"/>
                  </a:cubicBezTo>
                  <a:cubicBezTo>
                    <a:pt x="115" y="27"/>
                    <a:pt x="115" y="27"/>
                    <a:pt x="115" y="27"/>
                  </a:cubicBezTo>
                  <a:lnTo>
                    <a:pt x="115" y="26"/>
                  </a:lnTo>
                  <a:close/>
                  <a:moveTo>
                    <a:pt x="115" y="27"/>
                  </a:moveTo>
                  <a:cubicBezTo>
                    <a:pt x="115" y="27"/>
                    <a:pt x="115" y="27"/>
                    <a:pt x="115" y="27"/>
                  </a:cubicBezTo>
                  <a:cubicBezTo>
                    <a:pt x="117" y="27"/>
                    <a:pt x="117" y="27"/>
                    <a:pt x="117" y="27"/>
                  </a:cubicBezTo>
                  <a:cubicBezTo>
                    <a:pt x="117" y="29"/>
                    <a:pt x="117" y="29"/>
                    <a:pt x="117" y="29"/>
                  </a:cubicBezTo>
                  <a:cubicBezTo>
                    <a:pt x="115" y="28"/>
                    <a:pt x="115" y="28"/>
                    <a:pt x="115" y="28"/>
                  </a:cubicBezTo>
                  <a:lnTo>
                    <a:pt x="115" y="27"/>
                  </a:lnTo>
                  <a:close/>
                  <a:moveTo>
                    <a:pt x="115" y="29"/>
                  </a:moveTo>
                  <a:cubicBezTo>
                    <a:pt x="115" y="29"/>
                    <a:pt x="115" y="29"/>
                    <a:pt x="115" y="29"/>
                  </a:cubicBezTo>
                  <a:cubicBezTo>
                    <a:pt x="117" y="29"/>
                    <a:pt x="117" y="29"/>
                    <a:pt x="117" y="29"/>
                  </a:cubicBezTo>
                  <a:cubicBezTo>
                    <a:pt x="117" y="29"/>
                    <a:pt x="117" y="29"/>
                    <a:pt x="117" y="29"/>
                  </a:cubicBezTo>
                  <a:cubicBezTo>
                    <a:pt x="115" y="29"/>
                    <a:pt x="115" y="29"/>
                    <a:pt x="115" y="29"/>
                  </a:cubicBezTo>
                  <a:close/>
                  <a:moveTo>
                    <a:pt x="115" y="29"/>
                  </a:moveTo>
                  <a:cubicBezTo>
                    <a:pt x="115" y="29"/>
                    <a:pt x="115" y="29"/>
                    <a:pt x="115" y="29"/>
                  </a:cubicBezTo>
                  <a:cubicBezTo>
                    <a:pt x="117" y="30"/>
                    <a:pt x="117" y="30"/>
                    <a:pt x="117" y="30"/>
                  </a:cubicBezTo>
                  <a:cubicBezTo>
                    <a:pt x="117" y="30"/>
                    <a:pt x="117" y="30"/>
                    <a:pt x="117" y="30"/>
                  </a:cubicBezTo>
                  <a:cubicBezTo>
                    <a:pt x="115" y="30"/>
                    <a:pt x="115" y="30"/>
                    <a:pt x="115" y="30"/>
                  </a:cubicBezTo>
                  <a:lnTo>
                    <a:pt x="115" y="29"/>
                  </a:lnTo>
                  <a:close/>
                  <a:moveTo>
                    <a:pt x="115" y="30"/>
                  </a:moveTo>
                  <a:cubicBezTo>
                    <a:pt x="115" y="30"/>
                    <a:pt x="115" y="30"/>
                    <a:pt x="115" y="30"/>
                  </a:cubicBezTo>
                  <a:cubicBezTo>
                    <a:pt x="117" y="30"/>
                    <a:pt x="117" y="30"/>
                    <a:pt x="117" y="30"/>
                  </a:cubicBezTo>
                  <a:cubicBezTo>
                    <a:pt x="117" y="32"/>
                    <a:pt x="117" y="32"/>
                    <a:pt x="117" y="32"/>
                  </a:cubicBezTo>
                  <a:cubicBezTo>
                    <a:pt x="115" y="31"/>
                    <a:pt x="115" y="31"/>
                    <a:pt x="115" y="31"/>
                  </a:cubicBezTo>
                  <a:lnTo>
                    <a:pt x="115" y="30"/>
                  </a:lnTo>
                  <a:close/>
                  <a:moveTo>
                    <a:pt x="115" y="32"/>
                  </a:moveTo>
                  <a:cubicBezTo>
                    <a:pt x="115" y="32"/>
                    <a:pt x="115" y="32"/>
                    <a:pt x="115" y="32"/>
                  </a:cubicBezTo>
                  <a:cubicBezTo>
                    <a:pt x="117" y="32"/>
                    <a:pt x="117" y="32"/>
                    <a:pt x="117" y="32"/>
                  </a:cubicBezTo>
                  <a:cubicBezTo>
                    <a:pt x="117" y="33"/>
                    <a:pt x="117" y="33"/>
                    <a:pt x="117" y="33"/>
                  </a:cubicBezTo>
                  <a:cubicBezTo>
                    <a:pt x="115" y="32"/>
                    <a:pt x="115" y="32"/>
                    <a:pt x="115" y="32"/>
                  </a:cubicBezTo>
                  <a:close/>
                  <a:moveTo>
                    <a:pt x="115" y="32"/>
                  </a:moveTo>
                  <a:cubicBezTo>
                    <a:pt x="115" y="32"/>
                    <a:pt x="115" y="32"/>
                    <a:pt x="115" y="32"/>
                  </a:cubicBezTo>
                  <a:cubicBezTo>
                    <a:pt x="117" y="33"/>
                    <a:pt x="117" y="33"/>
                    <a:pt x="117" y="33"/>
                  </a:cubicBezTo>
                  <a:cubicBezTo>
                    <a:pt x="117" y="33"/>
                    <a:pt x="117" y="33"/>
                    <a:pt x="117" y="33"/>
                  </a:cubicBezTo>
                  <a:cubicBezTo>
                    <a:pt x="115" y="33"/>
                    <a:pt x="115" y="33"/>
                    <a:pt x="115" y="33"/>
                  </a:cubicBezTo>
                  <a:lnTo>
                    <a:pt x="115" y="32"/>
                  </a:lnTo>
                  <a:close/>
                  <a:moveTo>
                    <a:pt x="114" y="6"/>
                  </a:moveTo>
                  <a:cubicBezTo>
                    <a:pt x="114" y="6"/>
                    <a:pt x="114" y="6"/>
                    <a:pt x="114" y="6"/>
                  </a:cubicBezTo>
                  <a:cubicBezTo>
                    <a:pt x="115" y="5"/>
                    <a:pt x="115" y="5"/>
                    <a:pt x="115" y="5"/>
                  </a:cubicBezTo>
                  <a:cubicBezTo>
                    <a:pt x="115" y="7"/>
                    <a:pt x="115" y="7"/>
                    <a:pt x="115" y="7"/>
                  </a:cubicBezTo>
                  <a:cubicBezTo>
                    <a:pt x="114" y="7"/>
                    <a:pt x="114" y="7"/>
                    <a:pt x="114" y="7"/>
                  </a:cubicBezTo>
                  <a:lnTo>
                    <a:pt x="114" y="6"/>
                  </a:lnTo>
                  <a:close/>
                  <a:moveTo>
                    <a:pt x="114" y="7"/>
                  </a:moveTo>
                  <a:cubicBezTo>
                    <a:pt x="114" y="7"/>
                    <a:pt x="114" y="7"/>
                    <a:pt x="114" y="7"/>
                  </a:cubicBezTo>
                  <a:cubicBezTo>
                    <a:pt x="115" y="7"/>
                    <a:pt x="115" y="7"/>
                    <a:pt x="115" y="7"/>
                  </a:cubicBezTo>
                  <a:cubicBezTo>
                    <a:pt x="115" y="8"/>
                    <a:pt x="115" y="8"/>
                    <a:pt x="115" y="8"/>
                  </a:cubicBezTo>
                  <a:cubicBezTo>
                    <a:pt x="114" y="8"/>
                    <a:pt x="114" y="8"/>
                    <a:pt x="114" y="8"/>
                  </a:cubicBezTo>
                  <a:lnTo>
                    <a:pt x="114" y="7"/>
                  </a:lnTo>
                  <a:close/>
                  <a:moveTo>
                    <a:pt x="114" y="8"/>
                  </a:moveTo>
                  <a:cubicBezTo>
                    <a:pt x="114" y="8"/>
                    <a:pt x="114" y="8"/>
                    <a:pt x="114" y="8"/>
                  </a:cubicBezTo>
                  <a:cubicBezTo>
                    <a:pt x="115" y="8"/>
                    <a:pt x="115" y="8"/>
                    <a:pt x="115" y="8"/>
                  </a:cubicBezTo>
                  <a:cubicBezTo>
                    <a:pt x="115" y="8"/>
                    <a:pt x="115" y="8"/>
                    <a:pt x="115" y="8"/>
                  </a:cubicBezTo>
                  <a:cubicBezTo>
                    <a:pt x="114" y="9"/>
                    <a:pt x="114" y="9"/>
                    <a:pt x="114" y="9"/>
                  </a:cubicBezTo>
                  <a:lnTo>
                    <a:pt x="114" y="8"/>
                  </a:lnTo>
                  <a:close/>
                  <a:moveTo>
                    <a:pt x="114" y="9"/>
                  </a:moveTo>
                  <a:cubicBezTo>
                    <a:pt x="114" y="9"/>
                    <a:pt x="114" y="9"/>
                    <a:pt x="114" y="9"/>
                  </a:cubicBezTo>
                  <a:cubicBezTo>
                    <a:pt x="115" y="9"/>
                    <a:pt x="115" y="9"/>
                    <a:pt x="115" y="9"/>
                  </a:cubicBezTo>
                  <a:cubicBezTo>
                    <a:pt x="115" y="10"/>
                    <a:pt x="115" y="10"/>
                    <a:pt x="115" y="10"/>
                  </a:cubicBezTo>
                  <a:cubicBezTo>
                    <a:pt x="114" y="10"/>
                    <a:pt x="114" y="10"/>
                    <a:pt x="114" y="10"/>
                  </a:cubicBezTo>
                  <a:lnTo>
                    <a:pt x="114" y="9"/>
                  </a:lnTo>
                  <a:close/>
                  <a:moveTo>
                    <a:pt x="114" y="11"/>
                  </a:moveTo>
                  <a:cubicBezTo>
                    <a:pt x="114" y="11"/>
                    <a:pt x="114" y="11"/>
                    <a:pt x="114" y="11"/>
                  </a:cubicBezTo>
                  <a:cubicBezTo>
                    <a:pt x="115" y="10"/>
                    <a:pt x="115" y="10"/>
                    <a:pt x="115" y="10"/>
                  </a:cubicBezTo>
                  <a:cubicBezTo>
                    <a:pt x="115" y="11"/>
                    <a:pt x="115" y="11"/>
                    <a:pt x="115" y="11"/>
                  </a:cubicBezTo>
                  <a:cubicBezTo>
                    <a:pt x="114" y="11"/>
                    <a:pt x="114" y="11"/>
                    <a:pt x="114" y="11"/>
                  </a:cubicBezTo>
                  <a:close/>
                  <a:moveTo>
                    <a:pt x="114" y="11"/>
                  </a:moveTo>
                  <a:cubicBezTo>
                    <a:pt x="114" y="11"/>
                    <a:pt x="114" y="11"/>
                    <a:pt x="114" y="11"/>
                  </a:cubicBezTo>
                  <a:cubicBezTo>
                    <a:pt x="115" y="11"/>
                    <a:pt x="115" y="11"/>
                    <a:pt x="115" y="11"/>
                  </a:cubicBezTo>
                  <a:cubicBezTo>
                    <a:pt x="115" y="12"/>
                    <a:pt x="115" y="12"/>
                    <a:pt x="115" y="12"/>
                  </a:cubicBezTo>
                  <a:cubicBezTo>
                    <a:pt x="114" y="12"/>
                    <a:pt x="114" y="12"/>
                    <a:pt x="114" y="12"/>
                  </a:cubicBezTo>
                  <a:lnTo>
                    <a:pt x="114" y="11"/>
                  </a:lnTo>
                  <a:close/>
                  <a:moveTo>
                    <a:pt x="114" y="12"/>
                  </a:moveTo>
                  <a:cubicBezTo>
                    <a:pt x="114" y="12"/>
                    <a:pt x="114" y="12"/>
                    <a:pt x="114" y="12"/>
                  </a:cubicBezTo>
                  <a:cubicBezTo>
                    <a:pt x="115" y="12"/>
                    <a:pt x="115" y="12"/>
                    <a:pt x="115" y="12"/>
                  </a:cubicBezTo>
                  <a:cubicBezTo>
                    <a:pt x="115" y="13"/>
                    <a:pt x="115" y="13"/>
                    <a:pt x="115" y="13"/>
                  </a:cubicBezTo>
                  <a:cubicBezTo>
                    <a:pt x="114" y="13"/>
                    <a:pt x="114" y="13"/>
                    <a:pt x="114" y="13"/>
                  </a:cubicBezTo>
                  <a:lnTo>
                    <a:pt x="114" y="12"/>
                  </a:lnTo>
                  <a:close/>
                  <a:moveTo>
                    <a:pt x="114" y="13"/>
                  </a:moveTo>
                  <a:cubicBezTo>
                    <a:pt x="114" y="13"/>
                    <a:pt x="114" y="13"/>
                    <a:pt x="114" y="13"/>
                  </a:cubicBezTo>
                  <a:cubicBezTo>
                    <a:pt x="115" y="13"/>
                    <a:pt x="115" y="13"/>
                    <a:pt x="115" y="13"/>
                  </a:cubicBezTo>
                  <a:cubicBezTo>
                    <a:pt x="115" y="14"/>
                    <a:pt x="115" y="14"/>
                    <a:pt x="115" y="14"/>
                  </a:cubicBezTo>
                  <a:cubicBezTo>
                    <a:pt x="114" y="14"/>
                    <a:pt x="114" y="14"/>
                    <a:pt x="114" y="14"/>
                  </a:cubicBezTo>
                  <a:lnTo>
                    <a:pt x="114" y="13"/>
                  </a:lnTo>
                  <a:close/>
                  <a:moveTo>
                    <a:pt x="114" y="14"/>
                  </a:moveTo>
                  <a:cubicBezTo>
                    <a:pt x="114" y="14"/>
                    <a:pt x="114" y="14"/>
                    <a:pt x="114" y="14"/>
                  </a:cubicBezTo>
                  <a:cubicBezTo>
                    <a:pt x="115" y="14"/>
                    <a:pt x="115" y="14"/>
                    <a:pt x="115" y="14"/>
                  </a:cubicBezTo>
                  <a:cubicBezTo>
                    <a:pt x="115" y="14"/>
                    <a:pt x="115" y="14"/>
                    <a:pt x="115" y="14"/>
                  </a:cubicBezTo>
                  <a:cubicBezTo>
                    <a:pt x="114" y="15"/>
                    <a:pt x="114" y="15"/>
                    <a:pt x="114" y="15"/>
                  </a:cubicBezTo>
                  <a:lnTo>
                    <a:pt x="114" y="14"/>
                  </a:lnTo>
                  <a:close/>
                  <a:moveTo>
                    <a:pt x="114" y="15"/>
                  </a:moveTo>
                  <a:cubicBezTo>
                    <a:pt x="114" y="15"/>
                    <a:pt x="114" y="15"/>
                    <a:pt x="114" y="15"/>
                  </a:cubicBezTo>
                  <a:cubicBezTo>
                    <a:pt x="115" y="15"/>
                    <a:pt x="115" y="15"/>
                    <a:pt x="115" y="15"/>
                  </a:cubicBezTo>
                  <a:cubicBezTo>
                    <a:pt x="115" y="16"/>
                    <a:pt x="115" y="16"/>
                    <a:pt x="115" y="16"/>
                  </a:cubicBezTo>
                  <a:cubicBezTo>
                    <a:pt x="114" y="17"/>
                    <a:pt x="114" y="17"/>
                    <a:pt x="114" y="17"/>
                  </a:cubicBezTo>
                  <a:lnTo>
                    <a:pt x="114" y="15"/>
                  </a:lnTo>
                  <a:close/>
                  <a:moveTo>
                    <a:pt x="114" y="17"/>
                  </a:moveTo>
                  <a:cubicBezTo>
                    <a:pt x="114" y="17"/>
                    <a:pt x="114" y="17"/>
                    <a:pt x="114" y="17"/>
                  </a:cubicBezTo>
                  <a:cubicBezTo>
                    <a:pt x="115" y="16"/>
                    <a:pt x="115" y="16"/>
                    <a:pt x="115" y="16"/>
                  </a:cubicBezTo>
                  <a:cubicBezTo>
                    <a:pt x="115" y="17"/>
                    <a:pt x="115" y="17"/>
                    <a:pt x="115" y="17"/>
                  </a:cubicBezTo>
                  <a:cubicBezTo>
                    <a:pt x="114" y="17"/>
                    <a:pt x="114" y="17"/>
                    <a:pt x="114" y="17"/>
                  </a:cubicBezTo>
                  <a:close/>
                  <a:moveTo>
                    <a:pt x="114" y="17"/>
                  </a:moveTo>
                  <a:cubicBezTo>
                    <a:pt x="114" y="17"/>
                    <a:pt x="114" y="17"/>
                    <a:pt x="114" y="17"/>
                  </a:cubicBezTo>
                  <a:cubicBezTo>
                    <a:pt x="115" y="17"/>
                    <a:pt x="115" y="17"/>
                    <a:pt x="115" y="17"/>
                  </a:cubicBezTo>
                  <a:cubicBezTo>
                    <a:pt x="115" y="18"/>
                    <a:pt x="115" y="18"/>
                    <a:pt x="115" y="18"/>
                  </a:cubicBezTo>
                  <a:cubicBezTo>
                    <a:pt x="114" y="18"/>
                    <a:pt x="114" y="18"/>
                    <a:pt x="114" y="18"/>
                  </a:cubicBezTo>
                  <a:lnTo>
                    <a:pt x="114" y="17"/>
                  </a:lnTo>
                  <a:close/>
                  <a:moveTo>
                    <a:pt x="114" y="18"/>
                  </a:moveTo>
                  <a:cubicBezTo>
                    <a:pt x="114" y="18"/>
                    <a:pt x="114" y="18"/>
                    <a:pt x="114" y="18"/>
                  </a:cubicBezTo>
                  <a:cubicBezTo>
                    <a:pt x="115" y="18"/>
                    <a:pt x="115" y="18"/>
                    <a:pt x="115" y="18"/>
                  </a:cubicBezTo>
                  <a:cubicBezTo>
                    <a:pt x="115" y="19"/>
                    <a:pt x="115" y="19"/>
                    <a:pt x="115" y="19"/>
                  </a:cubicBezTo>
                  <a:cubicBezTo>
                    <a:pt x="114" y="19"/>
                    <a:pt x="114" y="19"/>
                    <a:pt x="114" y="19"/>
                  </a:cubicBezTo>
                  <a:lnTo>
                    <a:pt x="114" y="18"/>
                  </a:lnTo>
                  <a:close/>
                  <a:moveTo>
                    <a:pt x="114" y="20"/>
                  </a:moveTo>
                  <a:cubicBezTo>
                    <a:pt x="114" y="20"/>
                    <a:pt x="114" y="20"/>
                    <a:pt x="114" y="20"/>
                  </a:cubicBezTo>
                  <a:cubicBezTo>
                    <a:pt x="115" y="19"/>
                    <a:pt x="115" y="19"/>
                    <a:pt x="115" y="19"/>
                  </a:cubicBezTo>
                  <a:cubicBezTo>
                    <a:pt x="115" y="20"/>
                    <a:pt x="115" y="20"/>
                    <a:pt x="115" y="20"/>
                  </a:cubicBezTo>
                  <a:cubicBezTo>
                    <a:pt x="114" y="20"/>
                    <a:pt x="114" y="20"/>
                    <a:pt x="114" y="20"/>
                  </a:cubicBezTo>
                  <a:close/>
                  <a:moveTo>
                    <a:pt x="114" y="20"/>
                  </a:moveTo>
                  <a:cubicBezTo>
                    <a:pt x="114" y="20"/>
                    <a:pt x="114" y="20"/>
                    <a:pt x="114" y="20"/>
                  </a:cubicBezTo>
                  <a:cubicBezTo>
                    <a:pt x="115" y="20"/>
                    <a:pt x="115" y="20"/>
                    <a:pt x="115" y="20"/>
                  </a:cubicBezTo>
                  <a:cubicBezTo>
                    <a:pt x="115" y="21"/>
                    <a:pt x="115" y="21"/>
                    <a:pt x="115" y="21"/>
                  </a:cubicBezTo>
                  <a:cubicBezTo>
                    <a:pt x="114" y="21"/>
                    <a:pt x="114" y="21"/>
                    <a:pt x="114" y="21"/>
                  </a:cubicBezTo>
                  <a:lnTo>
                    <a:pt x="114" y="20"/>
                  </a:lnTo>
                  <a:close/>
                  <a:moveTo>
                    <a:pt x="114" y="21"/>
                  </a:moveTo>
                  <a:cubicBezTo>
                    <a:pt x="114" y="21"/>
                    <a:pt x="114" y="21"/>
                    <a:pt x="114" y="21"/>
                  </a:cubicBezTo>
                  <a:cubicBezTo>
                    <a:pt x="115" y="21"/>
                    <a:pt x="115" y="21"/>
                    <a:pt x="115" y="21"/>
                  </a:cubicBezTo>
                  <a:cubicBezTo>
                    <a:pt x="115" y="22"/>
                    <a:pt x="115" y="22"/>
                    <a:pt x="115" y="22"/>
                  </a:cubicBezTo>
                  <a:cubicBezTo>
                    <a:pt x="114" y="23"/>
                    <a:pt x="114" y="23"/>
                    <a:pt x="114" y="23"/>
                  </a:cubicBezTo>
                  <a:lnTo>
                    <a:pt x="114" y="21"/>
                  </a:lnTo>
                  <a:close/>
                  <a:moveTo>
                    <a:pt x="114" y="23"/>
                  </a:moveTo>
                  <a:cubicBezTo>
                    <a:pt x="114" y="23"/>
                    <a:pt x="114" y="23"/>
                    <a:pt x="114" y="23"/>
                  </a:cubicBezTo>
                  <a:cubicBezTo>
                    <a:pt x="115" y="23"/>
                    <a:pt x="115" y="23"/>
                    <a:pt x="115" y="23"/>
                  </a:cubicBezTo>
                  <a:cubicBezTo>
                    <a:pt x="115" y="23"/>
                    <a:pt x="115" y="23"/>
                    <a:pt x="115" y="23"/>
                  </a:cubicBezTo>
                  <a:cubicBezTo>
                    <a:pt x="114" y="23"/>
                    <a:pt x="114" y="23"/>
                    <a:pt x="114" y="23"/>
                  </a:cubicBezTo>
                  <a:close/>
                  <a:moveTo>
                    <a:pt x="114" y="23"/>
                  </a:moveTo>
                  <a:cubicBezTo>
                    <a:pt x="114" y="23"/>
                    <a:pt x="114" y="23"/>
                    <a:pt x="114" y="23"/>
                  </a:cubicBezTo>
                  <a:cubicBezTo>
                    <a:pt x="115" y="23"/>
                    <a:pt x="115" y="23"/>
                    <a:pt x="115" y="23"/>
                  </a:cubicBezTo>
                  <a:cubicBezTo>
                    <a:pt x="115" y="24"/>
                    <a:pt x="115" y="24"/>
                    <a:pt x="115" y="24"/>
                  </a:cubicBezTo>
                  <a:cubicBezTo>
                    <a:pt x="114" y="24"/>
                    <a:pt x="114" y="24"/>
                    <a:pt x="114" y="24"/>
                  </a:cubicBezTo>
                  <a:lnTo>
                    <a:pt x="114" y="23"/>
                  </a:lnTo>
                  <a:close/>
                  <a:moveTo>
                    <a:pt x="114" y="24"/>
                  </a:moveTo>
                  <a:cubicBezTo>
                    <a:pt x="114" y="24"/>
                    <a:pt x="114" y="24"/>
                    <a:pt x="114" y="24"/>
                  </a:cubicBezTo>
                  <a:cubicBezTo>
                    <a:pt x="115" y="24"/>
                    <a:pt x="115" y="24"/>
                    <a:pt x="115" y="24"/>
                  </a:cubicBezTo>
                  <a:cubicBezTo>
                    <a:pt x="115" y="25"/>
                    <a:pt x="115" y="25"/>
                    <a:pt x="115" y="25"/>
                  </a:cubicBezTo>
                  <a:cubicBezTo>
                    <a:pt x="114" y="25"/>
                    <a:pt x="114" y="25"/>
                    <a:pt x="114" y="25"/>
                  </a:cubicBezTo>
                  <a:lnTo>
                    <a:pt x="114" y="24"/>
                  </a:lnTo>
                  <a:close/>
                  <a:moveTo>
                    <a:pt x="114" y="26"/>
                  </a:moveTo>
                  <a:cubicBezTo>
                    <a:pt x="114" y="26"/>
                    <a:pt x="114" y="26"/>
                    <a:pt x="114" y="26"/>
                  </a:cubicBezTo>
                  <a:cubicBezTo>
                    <a:pt x="115" y="25"/>
                    <a:pt x="115" y="25"/>
                    <a:pt x="115" y="25"/>
                  </a:cubicBezTo>
                  <a:cubicBezTo>
                    <a:pt x="115" y="26"/>
                    <a:pt x="115" y="26"/>
                    <a:pt x="115" y="26"/>
                  </a:cubicBezTo>
                  <a:cubicBezTo>
                    <a:pt x="114" y="26"/>
                    <a:pt x="114" y="26"/>
                    <a:pt x="114" y="26"/>
                  </a:cubicBezTo>
                  <a:close/>
                  <a:moveTo>
                    <a:pt x="114" y="26"/>
                  </a:moveTo>
                  <a:cubicBezTo>
                    <a:pt x="114" y="26"/>
                    <a:pt x="114" y="26"/>
                    <a:pt x="114" y="26"/>
                  </a:cubicBezTo>
                  <a:cubicBezTo>
                    <a:pt x="115" y="26"/>
                    <a:pt x="115" y="26"/>
                    <a:pt x="115" y="26"/>
                  </a:cubicBezTo>
                  <a:cubicBezTo>
                    <a:pt x="115" y="27"/>
                    <a:pt x="115" y="27"/>
                    <a:pt x="115" y="27"/>
                  </a:cubicBezTo>
                  <a:cubicBezTo>
                    <a:pt x="114" y="27"/>
                    <a:pt x="114" y="27"/>
                    <a:pt x="114" y="27"/>
                  </a:cubicBezTo>
                  <a:lnTo>
                    <a:pt x="114" y="26"/>
                  </a:lnTo>
                  <a:close/>
                  <a:moveTo>
                    <a:pt x="114" y="27"/>
                  </a:moveTo>
                  <a:cubicBezTo>
                    <a:pt x="114" y="27"/>
                    <a:pt x="114" y="27"/>
                    <a:pt x="114" y="27"/>
                  </a:cubicBezTo>
                  <a:cubicBezTo>
                    <a:pt x="115" y="27"/>
                    <a:pt x="115" y="27"/>
                    <a:pt x="115" y="27"/>
                  </a:cubicBezTo>
                  <a:cubicBezTo>
                    <a:pt x="115" y="28"/>
                    <a:pt x="115" y="28"/>
                    <a:pt x="115" y="28"/>
                  </a:cubicBezTo>
                  <a:cubicBezTo>
                    <a:pt x="114" y="28"/>
                    <a:pt x="114" y="28"/>
                    <a:pt x="114" y="28"/>
                  </a:cubicBezTo>
                  <a:lnTo>
                    <a:pt x="114" y="27"/>
                  </a:lnTo>
                  <a:close/>
                  <a:moveTo>
                    <a:pt x="114" y="29"/>
                  </a:moveTo>
                  <a:cubicBezTo>
                    <a:pt x="114" y="29"/>
                    <a:pt x="114" y="29"/>
                    <a:pt x="114" y="29"/>
                  </a:cubicBezTo>
                  <a:cubicBezTo>
                    <a:pt x="115" y="29"/>
                    <a:pt x="115" y="29"/>
                    <a:pt x="115" y="29"/>
                  </a:cubicBezTo>
                  <a:cubicBezTo>
                    <a:pt x="115" y="29"/>
                    <a:pt x="115" y="29"/>
                    <a:pt x="115" y="29"/>
                  </a:cubicBezTo>
                  <a:cubicBezTo>
                    <a:pt x="114" y="29"/>
                    <a:pt x="114" y="29"/>
                    <a:pt x="114" y="29"/>
                  </a:cubicBezTo>
                  <a:close/>
                  <a:moveTo>
                    <a:pt x="114" y="29"/>
                  </a:moveTo>
                  <a:cubicBezTo>
                    <a:pt x="114" y="29"/>
                    <a:pt x="114" y="29"/>
                    <a:pt x="114" y="29"/>
                  </a:cubicBezTo>
                  <a:cubicBezTo>
                    <a:pt x="115" y="29"/>
                    <a:pt x="115" y="29"/>
                    <a:pt x="115" y="29"/>
                  </a:cubicBezTo>
                  <a:cubicBezTo>
                    <a:pt x="115" y="30"/>
                    <a:pt x="115" y="30"/>
                    <a:pt x="115" y="30"/>
                  </a:cubicBezTo>
                  <a:cubicBezTo>
                    <a:pt x="114" y="30"/>
                    <a:pt x="114" y="30"/>
                    <a:pt x="114" y="30"/>
                  </a:cubicBezTo>
                  <a:lnTo>
                    <a:pt x="114" y="29"/>
                  </a:lnTo>
                  <a:close/>
                  <a:moveTo>
                    <a:pt x="114" y="30"/>
                  </a:moveTo>
                  <a:cubicBezTo>
                    <a:pt x="114" y="30"/>
                    <a:pt x="114" y="30"/>
                    <a:pt x="114" y="30"/>
                  </a:cubicBezTo>
                  <a:cubicBezTo>
                    <a:pt x="115" y="30"/>
                    <a:pt x="115" y="30"/>
                    <a:pt x="115" y="30"/>
                  </a:cubicBezTo>
                  <a:cubicBezTo>
                    <a:pt x="115" y="31"/>
                    <a:pt x="115" y="31"/>
                    <a:pt x="115" y="31"/>
                  </a:cubicBezTo>
                  <a:cubicBezTo>
                    <a:pt x="114" y="31"/>
                    <a:pt x="114" y="31"/>
                    <a:pt x="114" y="31"/>
                  </a:cubicBezTo>
                  <a:lnTo>
                    <a:pt x="114" y="30"/>
                  </a:lnTo>
                  <a:close/>
                  <a:moveTo>
                    <a:pt x="114" y="32"/>
                  </a:moveTo>
                  <a:cubicBezTo>
                    <a:pt x="114" y="32"/>
                    <a:pt x="114" y="32"/>
                    <a:pt x="114" y="32"/>
                  </a:cubicBezTo>
                  <a:cubicBezTo>
                    <a:pt x="115" y="31"/>
                    <a:pt x="115" y="31"/>
                    <a:pt x="115" y="31"/>
                  </a:cubicBezTo>
                  <a:cubicBezTo>
                    <a:pt x="115" y="32"/>
                    <a:pt x="115" y="32"/>
                    <a:pt x="115" y="32"/>
                  </a:cubicBezTo>
                  <a:cubicBezTo>
                    <a:pt x="114" y="32"/>
                    <a:pt x="114" y="32"/>
                    <a:pt x="114" y="32"/>
                  </a:cubicBezTo>
                  <a:close/>
                  <a:moveTo>
                    <a:pt x="114" y="32"/>
                  </a:moveTo>
                  <a:cubicBezTo>
                    <a:pt x="114" y="32"/>
                    <a:pt x="114" y="32"/>
                    <a:pt x="114" y="32"/>
                  </a:cubicBezTo>
                  <a:cubicBezTo>
                    <a:pt x="115" y="32"/>
                    <a:pt x="115" y="32"/>
                    <a:pt x="115" y="32"/>
                  </a:cubicBezTo>
                  <a:cubicBezTo>
                    <a:pt x="115" y="33"/>
                    <a:pt x="115" y="33"/>
                    <a:pt x="115" y="33"/>
                  </a:cubicBezTo>
                  <a:cubicBezTo>
                    <a:pt x="114" y="33"/>
                    <a:pt x="114" y="33"/>
                    <a:pt x="114" y="33"/>
                  </a:cubicBezTo>
                  <a:lnTo>
                    <a:pt x="114" y="32"/>
                  </a:lnTo>
                  <a:close/>
                  <a:moveTo>
                    <a:pt x="114" y="34"/>
                  </a:moveTo>
                  <a:cubicBezTo>
                    <a:pt x="114" y="34"/>
                    <a:pt x="114" y="34"/>
                    <a:pt x="114" y="34"/>
                  </a:cubicBezTo>
                  <a:cubicBezTo>
                    <a:pt x="114" y="33"/>
                    <a:pt x="114" y="33"/>
                    <a:pt x="114" y="33"/>
                  </a:cubicBezTo>
                  <a:cubicBezTo>
                    <a:pt x="115" y="33"/>
                    <a:pt x="115" y="33"/>
                    <a:pt x="115" y="33"/>
                  </a:cubicBezTo>
                  <a:cubicBezTo>
                    <a:pt x="115" y="34"/>
                    <a:pt x="115" y="34"/>
                    <a:pt x="115" y="34"/>
                  </a:cubicBezTo>
                  <a:cubicBezTo>
                    <a:pt x="115" y="34"/>
                    <a:pt x="115" y="34"/>
                    <a:pt x="115" y="34"/>
                  </a:cubicBezTo>
                  <a:cubicBezTo>
                    <a:pt x="115" y="33"/>
                    <a:pt x="115" y="33"/>
                    <a:pt x="115" y="33"/>
                  </a:cubicBezTo>
                  <a:cubicBezTo>
                    <a:pt x="117" y="33"/>
                    <a:pt x="117" y="33"/>
                    <a:pt x="117" y="33"/>
                  </a:cubicBezTo>
                  <a:cubicBezTo>
                    <a:pt x="117" y="34"/>
                    <a:pt x="117" y="34"/>
                    <a:pt x="117" y="34"/>
                  </a:cubicBezTo>
                  <a:lnTo>
                    <a:pt x="114" y="34"/>
                  </a:lnTo>
                  <a:close/>
                  <a:moveTo>
                    <a:pt x="146" y="43"/>
                  </a:moveTo>
                  <a:cubicBezTo>
                    <a:pt x="146" y="43"/>
                    <a:pt x="146" y="43"/>
                    <a:pt x="146" y="43"/>
                  </a:cubicBezTo>
                  <a:cubicBezTo>
                    <a:pt x="151" y="43"/>
                    <a:pt x="151" y="43"/>
                    <a:pt x="151" y="43"/>
                  </a:cubicBezTo>
                  <a:cubicBezTo>
                    <a:pt x="151" y="43"/>
                    <a:pt x="151" y="43"/>
                    <a:pt x="151" y="43"/>
                  </a:cubicBezTo>
                  <a:cubicBezTo>
                    <a:pt x="146" y="43"/>
                    <a:pt x="146" y="43"/>
                    <a:pt x="146" y="43"/>
                  </a:cubicBezTo>
                  <a:close/>
                  <a:moveTo>
                    <a:pt x="146" y="44"/>
                  </a:moveTo>
                  <a:cubicBezTo>
                    <a:pt x="146" y="44"/>
                    <a:pt x="146" y="44"/>
                    <a:pt x="146" y="44"/>
                  </a:cubicBezTo>
                  <a:cubicBezTo>
                    <a:pt x="151" y="44"/>
                    <a:pt x="151" y="44"/>
                    <a:pt x="151" y="44"/>
                  </a:cubicBezTo>
                  <a:cubicBezTo>
                    <a:pt x="151" y="44"/>
                    <a:pt x="151" y="44"/>
                    <a:pt x="151" y="44"/>
                  </a:cubicBezTo>
                  <a:cubicBezTo>
                    <a:pt x="146" y="44"/>
                    <a:pt x="146" y="44"/>
                    <a:pt x="146" y="44"/>
                  </a:cubicBezTo>
                  <a:close/>
                  <a:moveTo>
                    <a:pt x="146" y="45"/>
                  </a:moveTo>
                  <a:cubicBezTo>
                    <a:pt x="146" y="45"/>
                    <a:pt x="146" y="45"/>
                    <a:pt x="146" y="45"/>
                  </a:cubicBezTo>
                  <a:cubicBezTo>
                    <a:pt x="151" y="45"/>
                    <a:pt x="151" y="45"/>
                    <a:pt x="151" y="45"/>
                  </a:cubicBezTo>
                  <a:cubicBezTo>
                    <a:pt x="151" y="45"/>
                    <a:pt x="151" y="45"/>
                    <a:pt x="151" y="45"/>
                  </a:cubicBezTo>
                  <a:cubicBezTo>
                    <a:pt x="146" y="45"/>
                    <a:pt x="146" y="45"/>
                    <a:pt x="146" y="45"/>
                  </a:cubicBezTo>
                  <a:close/>
                  <a:moveTo>
                    <a:pt x="146" y="46"/>
                  </a:moveTo>
                  <a:cubicBezTo>
                    <a:pt x="146" y="46"/>
                    <a:pt x="146" y="46"/>
                    <a:pt x="146" y="46"/>
                  </a:cubicBezTo>
                  <a:cubicBezTo>
                    <a:pt x="151" y="46"/>
                    <a:pt x="151" y="46"/>
                    <a:pt x="151" y="46"/>
                  </a:cubicBezTo>
                  <a:cubicBezTo>
                    <a:pt x="151" y="46"/>
                    <a:pt x="151" y="46"/>
                    <a:pt x="151" y="46"/>
                  </a:cubicBezTo>
                  <a:cubicBezTo>
                    <a:pt x="146" y="46"/>
                    <a:pt x="146" y="46"/>
                    <a:pt x="146" y="46"/>
                  </a:cubicBezTo>
                  <a:close/>
                  <a:moveTo>
                    <a:pt x="146" y="47"/>
                  </a:moveTo>
                  <a:cubicBezTo>
                    <a:pt x="146" y="47"/>
                    <a:pt x="146" y="47"/>
                    <a:pt x="146" y="47"/>
                  </a:cubicBezTo>
                  <a:cubicBezTo>
                    <a:pt x="151" y="47"/>
                    <a:pt x="151" y="47"/>
                    <a:pt x="151" y="47"/>
                  </a:cubicBezTo>
                  <a:cubicBezTo>
                    <a:pt x="151" y="47"/>
                    <a:pt x="151" y="47"/>
                    <a:pt x="151" y="47"/>
                  </a:cubicBezTo>
                  <a:cubicBezTo>
                    <a:pt x="146" y="47"/>
                    <a:pt x="146" y="47"/>
                    <a:pt x="146" y="47"/>
                  </a:cubicBezTo>
                  <a:close/>
                  <a:moveTo>
                    <a:pt x="146" y="48"/>
                  </a:moveTo>
                  <a:cubicBezTo>
                    <a:pt x="146" y="48"/>
                    <a:pt x="146" y="48"/>
                    <a:pt x="146" y="48"/>
                  </a:cubicBezTo>
                  <a:cubicBezTo>
                    <a:pt x="151" y="48"/>
                    <a:pt x="151" y="48"/>
                    <a:pt x="151" y="48"/>
                  </a:cubicBezTo>
                  <a:cubicBezTo>
                    <a:pt x="151" y="48"/>
                    <a:pt x="151" y="48"/>
                    <a:pt x="151" y="48"/>
                  </a:cubicBezTo>
                  <a:cubicBezTo>
                    <a:pt x="146" y="48"/>
                    <a:pt x="146" y="48"/>
                    <a:pt x="146" y="48"/>
                  </a:cubicBezTo>
                  <a:close/>
                  <a:moveTo>
                    <a:pt x="146" y="49"/>
                  </a:moveTo>
                  <a:cubicBezTo>
                    <a:pt x="146" y="49"/>
                    <a:pt x="146" y="49"/>
                    <a:pt x="146" y="49"/>
                  </a:cubicBezTo>
                  <a:cubicBezTo>
                    <a:pt x="151" y="49"/>
                    <a:pt x="151" y="49"/>
                    <a:pt x="151" y="49"/>
                  </a:cubicBezTo>
                  <a:cubicBezTo>
                    <a:pt x="151" y="49"/>
                    <a:pt x="151" y="49"/>
                    <a:pt x="151" y="49"/>
                  </a:cubicBezTo>
                  <a:cubicBezTo>
                    <a:pt x="146" y="49"/>
                    <a:pt x="146" y="49"/>
                    <a:pt x="146" y="49"/>
                  </a:cubicBezTo>
                  <a:close/>
                  <a:moveTo>
                    <a:pt x="146" y="50"/>
                  </a:moveTo>
                  <a:cubicBezTo>
                    <a:pt x="146" y="50"/>
                    <a:pt x="146" y="50"/>
                    <a:pt x="146" y="50"/>
                  </a:cubicBezTo>
                  <a:cubicBezTo>
                    <a:pt x="151" y="50"/>
                    <a:pt x="151" y="50"/>
                    <a:pt x="151" y="50"/>
                  </a:cubicBezTo>
                  <a:cubicBezTo>
                    <a:pt x="151" y="50"/>
                    <a:pt x="151" y="50"/>
                    <a:pt x="151" y="50"/>
                  </a:cubicBezTo>
                  <a:cubicBezTo>
                    <a:pt x="146" y="50"/>
                    <a:pt x="146" y="50"/>
                    <a:pt x="146" y="50"/>
                  </a:cubicBezTo>
                  <a:close/>
                  <a:moveTo>
                    <a:pt x="146" y="51"/>
                  </a:moveTo>
                  <a:cubicBezTo>
                    <a:pt x="146" y="51"/>
                    <a:pt x="146" y="51"/>
                    <a:pt x="146" y="51"/>
                  </a:cubicBezTo>
                  <a:cubicBezTo>
                    <a:pt x="151" y="51"/>
                    <a:pt x="151" y="51"/>
                    <a:pt x="151" y="51"/>
                  </a:cubicBezTo>
                  <a:cubicBezTo>
                    <a:pt x="151" y="51"/>
                    <a:pt x="151" y="51"/>
                    <a:pt x="151" y="51"/>
                  </a:cubicBezTo>
                  <a:cubicBezTo>
                    <a:pt x="146" y="51"/>
                    <a:pt x="146" y="51"/>
                    <a:pt x="146" y="51"/>
                  </a:cubicBezTo>
                  <a:close/>
                  <a:moveTo>
                    <a:pt x="146" y="52"/>
                  </a:moveTo>
                  <a:cubicBezTo>
                    <a:pt x="146" y="52"/>
                    <a:pt x="146" y="52"/>
                    <a:pt x="146" y="52"/>
                  </a:cubicBezTo>
                  <a:cubicBezTo>
                    <a:pt x="151" y="52"/>
                    <a:pt x="151" y="52"/>
                    <a:pt x="151" y="52"/>
                  </a:cubicBezTo>
                  <a:cubicBezTo>
                    <a:pt x="151" y="52"/>
                    <a:pt x="151" y="52"/>
                    <a:pt x="151" y="52"/>
                  </a:cubicBezTo>
                  <a:cubicBezTo>
                    <a:pt x="146" y="52"/>
                    <a:pt x="146" y="52"/>
                    <a:pt x="146" y="52"/>
                  </a:cubicBezTo>
                  <a:close/>
                  <a:moveTo>
                    <a:pt x="146" y="52"/>
                  </a:moveTo>
                  <a:cubicBezTo>
                    <a:pt x="146" y="52"/>
                    <a:pt x="146" y="52"/>
                    <a:pt x="146" y="52"/>
                  </a:cubicBezTo>
                  <a:cubicBezTo>
                    <a:pt x="151" y="52"/>
                    <a:pt x="151" y="52"/>
                    <a:pt x="151" y="52"/>
                  </a:cubicBezTo>
                  <a:cubicBezTo>
                    <a:pt x="151" y="53"/>
                    <a:pt x="151" y="53"/>
                    <a:pt x="151" y="53"/>
                  </a:cubicBezTo>
                  <a:cubicBezTo>
                    <a:pt x="146" y="53"/>
                    <a:pt x="146" y="53"/>
                    <a:pt x="146" y="53"/>
                  </a:cubicBezTo>
                  <a:lnTo>
                    <a:pt x="146" y="52"/>
                  </a:lnTo>
                  <a:close/>
                  <a:moveTo>
                    <a:pt x="151" y="54"/>
                  </a:moveTo>
                  <a:cubicBezTo>
                    <a:pt x="151" y="54"/>
                    <a:pt x="151" y="54"/>
                    <a:pt x="151" y="54"/>
                  </a:cubicBezTo>
                  <a:cubicBezTo>
                    <a:pt x="146" y="54"/>
                    <a:pt x="146" y="54"/>
                    <a:pt x="146" y="54"/>
                  </a:cubicBezTo>
                  <a:cubicBezTo>
                    <a:pt x="146" y="54"/>
                    <a:pt x="146" y="54"/>
                    <a:pt x="146" y="54"/>
                  </a:cubicBezTo>
                  <a:cubicBezTo>
                    <a:pt x="151" y="54"/>
                    <a:pt x="151" y="54"/>
                    <a:pt x="151" y="54"/>
                  </a:cubicBezTo>
                  <a:close/>
                  <a:moveTo>
                    <a:pt x="47" y="39"/>
                  </a:moveTo>
                  <a:cubicBezTo>
                    <a:pt x="47" y="39"/>
                    <a:pt x="47" y="39"/>
                    <a:pt x="47" y="39"/>
                  </a:cubicBezTo>
                  <a:cubicBezTo>
                    <a:pt x="47" y="40"/>
                    <a:pt x="47" y="40"/>
                    <a:pt x="47" y="40"/>
                  </a:cubicBezTo>
                  <a:cubicBezTo>
                    <a:pt x="57" y="39"/>
                    <a:pt x="57" y="39"/>
                    <a:pt x="57" y="39"/>
                  </a:cubicBezTo>
                  <a:cubicBezTo>
                    <a:pt x="57" y="39"/>
                    <a:pt x="57" y="39"/>
                    <a:pt x="57" y="39"/>
                  </a:cubicBezTo>
                  <a:cubicBezTo>
                    <a:pt x="60" y="39"/>
                    <a:pt x="60" y="39"/>
                    <a:pt x="60" y="39"/>
                  </a:cubicBezTo>
                  <a:cubicBezTo>
                    <a:pt x="60" y="38"/>
                    <a:pt x="60" y="38"/>
                    <a:pt x="60" y="38"/>
                  </a:cubicBezTo>
                  <a:cubicBezTo>
                    <a:pt x="57" y="39"/>
                    <a:pt x="57" y="39"/>
                    <a:pt x="57" y="39"/>
                  </a:cubicBezTo>
                  <a:cubicBezTo>
                    <a:pt x="57" y="39"/>
                    <a:pt x="57" y="39"/>
                    <a:pt x="57" y="39"/>
                  </a:cubicBezTo>
                  <a:lnTo>
                    <a:pt x="47" y="39"/>
                  </a:lnTo>
                  <a:close/>
                  <a:moveTo>
                    <a:pt x="38" y="40"/>
                  </a:moveTo>
                  <a:cubicBezTo>
                    <a:pt x="38" y="40"/>
                    <a:pt x="38" y="40"/>
                    <a:pt x="38" y="40"/>
                  </a:cubicBezTo>
                  <a:cubicBezTo>
                    <a:pt x="38" y="46"/>
                    <a:pt x="38" y="46"/>
                    <a:pt x="38" y="46"/>
                  </a:cubicBezTo>
                  <a:cubicBezTo>
                    <a:pt x="47" y="46"/>
                    <a:pt x="47" y="46"/>
                    <a:pt x="47" y="46"/>
                  </a:cubicBezTo>
                  <a:cubicBezTo>
                    <a:pt x="47" y="39"/>
                    <a:pt x="47" y="39"/>
                    <a:pt x="47" y="39"/>
                  </a:cubicBezTo>
                  <a:lnTo>
                    <a:pt x="38" y="40"/>
                  </a:lnTo>
                  <a:close/>
                  <a:moveTo>
                    <a:pt x="47" y="43"/>
                  </a:moveTo>
                  <a:cubicBezTo>
                    <a:pt x="47" y="43"/>
                    <a:pt x="47" y="43"/>
                    <a:pt x="47" y="43"/>
                  </a:cubicBezTo>
                  <a:cubicBezTo>
                    <a:pt x="57" y="42"/>
                    <a:pt x="57" y="42"/>
                    <a:pt x="57" y="42"/>
                  </a:cubicBezTo>
                  <a:cubicBezTo>
                    <a:pt x="57" y="43"/>
                    <a:pt x="57" y="43"/>
                    <a:pt x="57" y="43"/>
                  </a:cubicBezTo>
                  <a:cubicBezTo>
                    <a:pt x="60" y="42"/>
                    <a:pt x="60" y="42"/>
                    <a:pt x="60" y="42"/>
                  </a:cubicBezTo>
                  <a:cubicBezTo>
                    <a:pt x="60" y="42"/>
                    <a:pt x="60" y="42"/>
                    <a:pt x="60" y="42"/>
                  </a:cubicBezTo>
                  <a:cubicBezTo>
                    <a:pt x="57" y="42"/>
                    <a:pt x="57" y="42"/>
                    <a:pt x="57" y="42"/>
                  </a:cubicBezTo>
                  <a:cubicBezTo>
                    <a:pt x="57" y="42"/>
                    <a:pt x="57" y="42"/>
                    <a:pt x="57" y="42"/>
                  </a:cubicBezTo>
                  <a:cubicBezTo>
                    <a:pt x="47" y="43"/>
                    <a:pt x="47" y="43"/>
                    <a:pt x="47" y="43"/>
                  </a:cubicBezTo>
                  <a:close/>
                  <a:moveTo>
                    <a:pt x="60" y="39"/>
                  </a:moveTo>
                  <a:cubicBezTo>
                    <a:pt x="60" y="39"/>
                    <a:pt x="60" y="39"/>
                    <a:pt x="60" y="39"/>
                  </a:cubicBezTo>
                  <a:cubicBezTo>
                    <a:pt x="63" y="39"/>
                    <a:pt x="63" y="39"/>
                    <a:pt x="63" y="39"/>
                  </a:cubicBezTo>
                  <a:cubicBezTo>
                    <a:pt x="63" y="39"/>
                    <a:pt x="63" y="39"/>
                    <a:pt x="63" y="39"/>
                  </a:cubicBezTo>
                  <a:cubicBezTo>
                    <a:pt x="60" y="39"/>
                    <a:pt x="60" y="39"/>
                    <a:pt x="60" y="39"/>
                  </a:cubicBezTo>
                  <a:close/>
                  <a:moveTo>
                    <a:pt x="47" y="44"/>
                  </a:moveTo>
                  <a:cubicBezTo>
                    <a:pt x="47" y="44"/>
                    <a:pt x="47" y="44"/>
                    <a:pt x="47" y="44"/>
                  </a:cubicBezTo>
                  <a:cubicBezTo>
                    <a:pt x="57" y="43"/>
                    <a:pt x="57" y="43"/>
                    <a:pt x="57" y="43"/>
                  </a:cubicBezTo>
                  <a:cubicBezTo>
                    <a:pt x="57" y="44"/>
                    <a:pt x="57" y="44"/>
                    <a:pt x="57" y="44"/>
                  </a:cubicBezTo>
                  <a:cubicBezTo>
                    <a:pt x="60" y="43"/>
                    <a:pt x="60" y="43"/>
                    <a:pt x="60" y="43"/>
                  </a:cubicBezTo>
                  <a:cubicBezTo>
                    <a:pt x="60" y="43"/>
                    <a:pt x="60" y="43"/>
                    <a:pt x="60" y="43"/>
                  </a:cubicBezTo>
                  <a:cubicBezTo>
                    <a:pt x="57" y="43"/>
                    <a:pt x="57" y="43"/>
                    <a:pt x="57" y="43"/>
                  </a:cubicBezTo>
                  <a:cubicBezTo>
                    <a:pt x="57" y="43"/>
                    <a:pt x="57" y="43"/>
                    <a:pt x="57" y="43"/>
                  </a:cubicBezTo>
                  <a:cubicBezTo>
                    <a:pt x="47" y="44"/>
                    <a:pt x="47" y="44"/>
                    <a:pt x="47" y="44"/>
                  </a:cubicBezTo>
                  <a:close/>
                  <a:moveTo>
                    <a:pt x="60" y="40"/>
                  </a:moveTo>
                  <a:cubicBezTo>
                    <a:pt x="60" y="40"/>
                    <a:pt x="60" y="40"/>
                    <a:pt x="60" y="40"/>
                  </a:cubicBezTo>
                  <a:cubicBezTo>
                    <a:pt x="63" y="40"/>
                    <a:pt x="63" y="40"/>
                    <a:pt x="63" y="40"/>
                  </a:cubicBezTo>
                  <a:cubicBezTo>
                    <a:pt x="63" y="39"/>
                    <a:pt x="63" y="39"/>
                    <a:pt x="63" y="39"/>
                  </a:cubicBezTo>
                  <a:cubicBezTo>
                    <a:pt x="60" y="40"/>
                    <a:pt x="60" y="40"/>
                    <a:pt x="60" y="40"/>
                  </a:cubicBezTo>
                  <a:close/>
                  <a:moveTo>
                    <a:pt x="63" y="38"/>
                  </a:moveTo>
                  <a:cubicBezTo>
                    <a:pt x="63" y="38"/>
                    <a:pt x="63" y="38"/>
                    <a:pt x="63" y="38"/>
                  </a:cubicBezTo>
                  <a:cubicBezTo>
                    <a:pt x="60" y="38"/>
                    <a:pt x="60" y="38"/>
                    <a:pt x="60" y="38"/>
                  </a:cubicBezTo>
                  <a:cubicBezTo>
                    <a:pt x="60" y="39"/>
                    <a:pt x="60" y="39"/>
                    <a:pt x="60" y="39"/>
                  </a:cubicBezTo>
                  <a:cubicBezTo>
                    <a:pt x="63" y="38"/>
                    <a:pt x="63" y="38"/>
                    <a:pt x="63" y="38"/>
                  </a:cubicBezTo>
                  <a:close/>
                  <a:moveTo>
                    <a:pt x="47" y="45"/>
                  </a:moveTo>
                  <a:cubicBezTo>
                    <a:pt x="47" y="45"/>
                    <a:pt x="47" y="45"/>
                    <a:pt x="47" y="45"/>
                  </a:cubicBezTo>
                  <a:cubicBezTo>
                    <a:pt x="57" y="44"/>
                    <a:pt x="57" y="44"/>
                    <a:pt x="57" y="44"/>
                  </a:cubicBezTo>
                  <a:cubicBezTo>
                    <a:pt x="57" y="44"/>
                    <a:pt x="57" y="44"/>
                    <a:pt x="57" y="44"/>
                  </a:cubicBezTo>
                  <a:cubicBezTo>
                    <a:pt x="60" y="44"/>
                    <a:pt x="60" y="44"/>
                    <a:pt x="60" y="44"/>
                  </a:cubicBezTo>
                  <a:cubicBezTo>
                    <a:pt x="60" y="44"/>
                    <a:pt x="60" y="44"/>
                    <a:pt x="60" y="44"/>
                  </a:cubicBezTo>
                  <a:cubicBezTo>
                    <a:pt x="57" y="44"/>
                    <a:pt x="57" y="44"/>
                    <a:pt x="57" y="44"/>
                  </a:cubicBezTo>
                  <a:cubicBezTo>
                    <a:pt x="57" y="44"/>
                    <a:pt x="57" y="44"/>
                    <a:pt x="57" y="44"/>
                  </a:cubicBezTo>
                  <a:cubicBezTo>
                    <a:pt x="47" y="44"/>
                    <a:pt x="47" y="44"/>
                    <a:pt x="47" y="44"/>
                  </a:cubicBezTo>
                  <a:lnTo>
                    <a:pt x="47" y="45"/>
                  </a:lnTo>
                  <a:close/>
                  <a:moveTo>
                    <a:pt x="47" y="46"/>
                  </a:moveTo>
                  <a:cubicBezTo>
                    <a:pt x="47" y="46"/>
                    <a:pt x="47" y="46"/>
                    <a:pt x="47" y="46"/>
                  </a:cubicBezTo>
                  <a:cubicBezTo>
                    <a:pt x="57" y="46"/>
                    <a:pt x="57" y="46"/>
                    <a:pt x="57" y="46"/>
                  </a:cubicBezTo>
                  <a:cubicBezTo>
                    <a:pt x="57" y="46"/>
                    <a:pt x="57" y="46"/>
                    <a:pt x="57" y="46"/>
                  </a:cubicBezTo>
                  <a:cubicBezTo>
                    <a:pt x="60" y="46"/>
                    <a:pt x="60" y="46"/>
                    <a:pt x="60" y="46"/>
                  </a:cubicBezTo>
                  <a:cubicBezTo>
                    <a:pt x="60" y="45"/>
                    <a:pt x="60" y="45"/>
                    <a:pt x="60" y="45"/>
                  </a:cubicBezTo>
                  <a:cubicBezTo>
                    <a:pt x="57" y="45"/>
                    <a:pt x="57" y="45"/>
                    <a:pt x="57" y="45"/>
                  </a:cubicBezTo>
                  <a:cubicBezTo>
                    <a:pt x="57" y="45"/>
                    <a:pt x="57" y="45"/>
                    <a:pt x="57" y="45"/>
                  </a:cubicBezTo>
                  <a:cubicBezTo>
                    <a:pt x="47" y="46"/>
                    <a:pt x="47" y="46"/>
                    <a:pt x="47" y="46"/>
                  </a:cubicBezTo>
                  <a:close/>
                  <a:moveTo>
                    <a:pt x="47" y="46"/>
                  </a:moveTo>
                  <a:cubicBezTo>
                    <a:pt x="47" y="46"/>
                    <a:pt x="47" y="46"/>
                    <a:pt x="47" y="46"/>
                  </a:cubicBezTo>
                  <a:cubicBezTo>
                    <a:pt x="57" y="45"/>
                    <a:pt x="57" y="45"/>
                    <a:pt x="57" y="45"/>
                  </a:cubicBezTo>
                  <a:cubicBezTo>
                    <a:pt x="57" y="45"/>
                    <a:pt x="57" y="45"/>
                    <a:pt x="57" y="45"/>
                  </a:cubicBezTo>
                  <a:cubicBezTo>
                    <a:pt x="60" y="45"/>
                    <a:pt x="60" y="45"/>
                    <a:pt x="60" y="45"/>
                  </a:cubicBezTo>
                  <a:cubicBezTo>
                    <a:pt x="60" y="44"/>
                    <a:pt x="60" y="44"/>
                    <a:pt x="60" y="44"/>
                  </a:cubicBezTo>
                  <a:cubicBezTo>
                    <a:pt x="57" y="45"/>
                    <a:pt x="57" y="45"/>
                    <a:pt x="57" y="45"/>
                  </a:cubicBezTo>
                  <a:cubicBezTo>
                    <a:pt x="57" y="44"/>
                    <a:pt x="57" y="44"/>
                    <a:pt x="57" y="44"/>
                  </a:cubicBezTo>
                  <a:cubicBezTo>
                    <a:pt x="47" y="45"/>
                    <a:pt x="47" y="45"/>
                    <a:pt x="47" y="45"/>
                  </a:cubicBezTo>
                  <a:lnTo>
                    <a:pt x="47" y="46"/>
                  </a:lnTo>
                  <a:close/>
                  <a:moveTo>
                    <a:pt x="100" y="14"/>
                  </a:moveTo>
                  <a:cubicBezTo>
                    <a:pt x="100" y="14"/>
                    <a:pt x="100" y="14"/>
                    <a:pt x="100" y="14"/>
                  </a:cubicBezTo>
                  <a:cubicBezTo>
                    <a:pt x="101" y="14"/>
                    <a:pt x="101" y="14"/>
                    <a:pt x="101" y="14"/>
                  </a:cubicBezTo>
                  <a:cubicBezTo>
                    <a:pt x="101" y="12"/>
                    <a:pt x="101" y="12"/>
                    <a:pt x="101" y="12"/>
                  </a:cubicBezTo>
                  <a:cubicBezTo>
                    <a:pt x="101" y="12"/>
                    <a:pt x="101" y="12"/>
                    <a:pt x="101" y="12"/>
                  </a:cubicBezTo>
                  <a:cubicBezTo>
                    <a:pt x="101" y="12"/>
                    <a:pt x="101" y="12"/>
                    <a:pt x="101" y="12"/>
                  </a:cubicBezTo>
                  <a:cubicBezTo>
                    <a:pt x="103" y="11"/>
                    <a:pt x="103" y="11"/>
                    <a:pt x="103" y="11"/>
                  </a:cubicBezTo>
                  <a:cubicBezTo>
                    <a:pt x="103" y="11"/>
                    <a:pt x="103" y="11"/>
                    <a:pt x="103" y="11"/>
                  </a:cubicBezTo>
                  <a:cubicBezTo>
                    <a:pt x="100" y="12"/>
                    <a:pt x="100" y="12"/>
                    <a:pt x="100" y="12"/>
                  </a:cubicBezTo>
                  <a:lnTo>
                    <a:pt x="100" y="14"/>
                  </a:lnTo>
                  <a:close/>
                  <a:moveTo>
                    <a:pt x="100" y="11"/>
                  </a:moveTo>
                  <a:cubicBezTo>
                    <a:pt x="100" y="11"/>
                    <a:pt x="100" y="11"/>
                    <a:pt x="100" y="11"/>
                  </a:cubicBezTo>
                  <a:cubicBezTo>
                    <a:pt x="101" y="11"/>
                    <a:pt x="101" y="11"/>
                    <a:pt x="101" y="11"/>
                  </a:cubicBezTo>
                  <a:cubicBezTo>
                    <a:pt x="101" y="9"/>
                    <a:pt x="101" y="9"/>
                    <a:pt x="101" y="9"/>
                  </a:cubicBezTo>
                  <a:cubicBezTo>
                    <a:pt x="101" y="9"/>
                    <a:pt x="101" y="9"/>
                    <a:pt x="101" y="9"/>
                  </a:cubicBezTo>
                  <a:cubicBezTo>
                    <a:pt x="101" y="8"/>
                    <a:pt x="101" y="8"/>
                    <a:pt x="101" y="8"/>
                  </a:cubicBezTo>
                  <a:cubicBezTo>
                    <a:pt x="103" y="8"/>
                    <a:pt x="103" y="8"/>
                    <a:pt x="103" y="8"/>
                  </a:cubicBezTo>
                  <a:cubicBezTo>
                    <a:pt x="103" y="8"/>
                    <a:pt x="103" y="8"/>
                    <a:pt x="103" y="8"/>
                  </a:cubicBezTo>
                  <a:cubicBezTo>
                    <a:pt x="100" y="8"/>
                    <a:pt x="100" y="8"/>
                    <a:pt x="100" y="8"/>
                  </a:cubicBezTo>
                  <a:lnTo>
                    <a:pt x="100" y="11"/>
                  </a:lnTo>
                  <a:close/>
                  <a:moveTo>
                    <a:pt x="103" y="29"/>
                  </a:moveTo>
                  <a:cubicBezTo>
                    <a:pt x="103" y="29"/>
                    <a:pt x="103" y="29"/>
                    <a:pt x="103" y="29"/>
                  </a:cubicBezTo>
                  <a:cubicBezTo>
                    <a:pt x="103" y="32"/>
                    <a:pt x="103" y="32"/>
                    <a:pt x="103" y="32"/>
                  </a:cubicBezTo>
                  <a:cubicBezTo>
                    <a:pt x="104" y="32"/>
                    <a:pt x="104" y="32"/>
                    <a:pt x="104" y="32"/>
                  </a:cubicBezTo>
                  <a:cubicBezTo>
                    <a:pt x="104" y="30"/>
                    <a:pt x="104" y="30"/>
                    <a:pt x="104" y="30"/>
                  </a:cubicBezTo>
                  <a:cubicBezTo>
                    <a:pt x="104" y="30"/>
                    <a:pt x="104" y="30"/>
                    <a:pt x="104" y="30"/>
                  </a:cubicBezTo>
                  <a:cubicBezTo>
                    <a:pt x="104" y="29"/>
                    <a:pt x="104" y="29"/>
                    <a:pt x="104" y="29"/>
                  </a:cubicBezTo>
                  <a:cubicBezTo>
                    <a:pt x="106" y="29"/>
                    <a:pt x="106" y="29"/>
                    <a:pt x="106" y="29"/>
                  </a:cubicBezTo>
                  <a:cubicBezTo>
                    <a:pt x="106" y="29"/>
                    <a:pt x="106" y="29"/>
                    <a:pt x="106" y="29"/>
                  </a:cubicBezTo>
                  <a:lnTo>
                    <a:pt x="103" y="29"/>
                  </a:lnTo>
                  <a:close/>
                  <a:moveTo>
                    <a:pt x="104" y="8"/>
                  </a:moveTo>
                  <a:cubicBezTo>
                    <a:pt x="104" y="8"/>
                    <a:pt x="104" y="8"/>
                    <a:pt x="104" y="8"/>
                  </a:cubicBezTo>
                  <a:cubicBezTo>
                    <a:pt x="104" y="5"/>
                    <a:pt x="104" y="5"/>
                    <a:pt x="104" y="5"/>
                  </a:cubicBezTo>
                  <a:cubicBezTo>
                    <a:pt x="106" y="5"/>
                    <a:pt x="106" y="5"/>
                    <a:pt x="106" y="5"/>
                  </a:cubicBezTo>
                  <a:cubicBezTo>
                    <a:pt x="106" y="2"/>
                    <a:pt x="106" y="2"/>
                    <a:pt x="106" y="2"/>
                  </a:cubicBezTo>
                  <a:cubicBezTo>
                    <a:pt x="106" y="2"/>
                    <a:pt x="106" y="2"/>
                    <a:pt x="106" y="2"/>
                  </a:cubicBezTo>
                  <a:cubicBezTo>
                    <a:pt x="106" y="2"/>
                    <a:pt x="106" y="2"/>
                    <a:pt x="106" y="2"/>
                  </a:cubicBezTo>
                  <a:cubicBezTo>
                    <a:pt x="103" y="3"/>
                    <a:pt x="103" y="3"/>
                    <a:pt x="103" y="3"/>
                  </a:cubicBezTo>
                  <a:cubicBezTo>
                    <a:pt x="103" y="8"/>
                    <a:pt x="103" y="8"/>
                    <a:pt x="103" y="8"/>
                  </a:cubicBezTo>
                  <a:lnTo>
                    <a:pt x="104" y="8"/>
                  </a:lnTo>
                  <a:close/>
                  <a:moveTo>
                    <a:pt x="104" y="3"/>
                  </a:moveTo>
                  <a:cubicBezTo>
                    <a:pt x="104" y="3"/>
                    <a:pt x="104" y="3"/>
                    <a:pt x="104" y="3"/>
                  </a:cubicBezTo>
                  <a:cubicBezTo>
                    <a:pt x="106" y="2"/>
                    <a:pt x="106" y="2"/>
                    <a:pt x="106" y="2"/>
                  </a:cubicBezTo>
                  <a:cubicBezTo>
                    <a:pt x="106" y="4"/>
                    <a:pt x="106" y="4"/>
                    <a:pt x="106" y="4"/>
                  </a:cubicBezTo>
                  <a:cubicBezTo>
                    <a:pt x="104" y="5"/>
                    <a:pt x="104" y="5"/>
                    <a:pt x="104" y="5"/>
                  </a:cubicBezTo>
                  <a:lnTo>
                    <a:pt x="104" y="3"/>
                  </a:lnTo>
                  <a:close/>
                  <a:moveTo>
                    <a:pt x="60" y="41"/>
                  </a:moveTo>
                  <a:cubicBezTo>
                    <a:pt x="60" y="41"/>
                    <a:pt x="60" y="41"/>
                    <a:pt x="60" y="41"/>
                  </a:cubicBezTo>
                  <a:cubicBezTo>
                    <a:pt x="63" y="40"/>
                    <a:pt x="63" y="40"/>
                    <a:pt x="63" y="40"/>
                  </a:cubicBezTo>
                  <a:cubicBezTo>
                    <a:pt x="63" y="40"/>
                    <a:pt x="63" y="40"/>
                    <a:pt x="63" y="40"/>
                  </a:cubicBezTo>
                  <a:cubicBezTo>
                    <a:pt x="60" y="41"/>
                    <a:pt x="60" y="41"/>
                    <a:pt x="60" y="41"/>
                  </a:cubicBezTo>
                  <a:close/>
                  <a:moveTo>
                    <a:pt x="100" y="23"/>
                  </a:moveTo>
                  <a:cubicBezTo>
                    <a:pt x="100" y="23"/>
                    <a:pt x="100" y="23"/>
                    <a:pt x="100" y="23"/>
                  </a:cubicBezTo>
                  <a:cubicBezTo>
                    <a:pt x="101" y="23"/>
                    <a:pt x="101" y="23"/>
                    <a:pt x="101" y="23"/>
                  </a:cubicBezTo>
                  <a:cubicBezTo>
                    <a:pt x="101" y="22"/>
                    <a:pt x="101" y="22"/>
                    <a:pt x="101" y="22"/>
                  </a:cubicBezTo>
                  <a:cubicBezTo>
                    <a:pt x="101" y="21"/>
                    <a:pt x="101" y="21"/>
                    <a:pt x="101" y="21"/>
                  </a:cubicBezTo>
                  <a:cubicBezTo>
                    <a:pt x="101" y="21"/>
                    <a:pt x="101" y="21"/>
                    <a:pt x="101" y="21"/>
                  </a:cubicBezTo>
                  <a:cubicBezTo>
                    <a:pt x="103" y="20"/>
                    <a:pt x="103" y="20"/>
                    <a:pt x="103" y="20"/>
                  </a:cubicBezTo>
                  <a:cubicBezTo>
                    <a:pt x="103" y="20"/>
                    <a:pt x="103" y="20"/>
                    <a:pt x="103" y="20"/>
                  </a:cubicBezTo>
                  <a:cubicBezTo>
                    <a:pt x="100" y="21"/>
                    <a:pt x="100" y="21"/>
                    <a:pt x="100" y="21"/>
                  </a:cubicBezTo>
                  <a:lnTo>
                    <a:pt x="100" y="23"/>
                  </a:lnTo>
                  <a:close/>
                  <a:moveTo>
                    <a:pt x="100" y="20"/>
                  </a:moveTo>
                  <a:cubicBezTo>
                    <a:pt x="100" y="20"/>
                    <a:pt x="100" y="20"/>
                    <a:pt x="100" y="20"/>
                  </a:cubicBezTo>
                  <a:cubicBezTo>
                    <a:pt x="101" y="20"/>
                    <a:pt x="101" y="20"/>
                    <a:pt x="101" y="20"/>
                  </a:cubicBezTo>
                  <a:cubicBezTo>
                    <a:pt x="101" y="18"/>
                    <a:pt x="101" y="18"/>
                    <a:pt x="101" y="18"/>
                  </a:cubicBezTo>
                  <a:cubicBezTo>
                    <a:pt x="101" y="18"/>
                    <a:pt x="101" y="18"/>
                    <a:pt x="101" y="18"/>
                  </a:cubicBezTo>
                  <a:cubicBezTo>
                    <a:pt x="101" y="18"/>
                    <a:pt x="101" y="18"/>
                    <a:pt x="101" y="18"/>
                  </a:cubicBezTo>
                  <a:cubicBezTo>
                    <a:pt x="103" y="17"/>
                    <a:pt x="103" y="17"/>
                    <a:pt x="103" y="17"/>
                  </a:cubicBezTo>
                  <a:cubicBezTo>
                    <a:pt x="103" y="17"/>
                    <a:pt x="103" y="17"/>
                    <a:pt x="103" y="17"/>
                  </a:cubicBezTo>
                  <a:cubicBezTo>
                    <a:pt x="100" y="18"/>
                    <a:pt x="100" y="18"/>
                    <a:pt x="100" y="18"/>
                  </a:cubicBezTo>
                  <a:lnTo>
                    <a:pt x="100" y="20"/>
                  </a:lnTo>
                  <a:close/>
                  <a:moveTo>
                    <a:pt x="100" y="17"/>
                  </a:moveTo>
                  <a:cubicBezTo>
                    <a:pt x="100" y="17"/>
                    <a:pt x="100" y="17"/>
                    <a:pt x="100" y="17"/>
                  </a:cubicBezTo>
                  <a:cubicBezTo>
                    <a:pt x="101" y="17"/>
                    <a:pt x="101" y="17"/>
                    <a:pt x="101" y="17"/>
                  </a:cubicBezTo>
                  <a:cubicBezTo>
                    <a:pt x="101" y="15"/>
                    <a:pt x="101" y="15"/>
                    <a:pt x="101" y="15"/>
                  </a:cubicBezTo>
                  <a:cubicBezTo>
                    <a:pt x="101" y="15"/>
                    <a:pt x="101" y="15"/>
                    <a:pt x="101" y="15"/>
                  </a:cubicBezTo>
                  <a:cubicBezTo>
                    <a:pt x="101" y="15"/>
                    <a:pt x="101" y="15"/>
                    <a:pt x="101" y="15"/>
                  </a:cubicBezTo>
                  <a:cubicBezTo>
                    <a:pt x="103" y="14"/>
                    <a:pt x="103" y="14"/>
                    <a:pt x="103" y="14"/>
                  </a:cubicBezTo>
                  <a:cubicBezTo>
                    <a:pt x="103" y="14"/>
                    <a:pt x="103" y="14"/>
                    <a:pt x="103" y="14"/>
                  </a:cubicBezTo>
                  <a:cubicBezTo>
                    <a:pt x="100" y="15"/>
                    <a:pt x="100" y="15"/>
                    <a:pt x="100" y="15"/>
                  </a:cubicBezTo>
                  <a:lnTo>
                    <a:pt x="100" y="17"/>
                  </a:lnTo>
                  <a:close/>
                  <a:moveTo>
                    <a:pt x="71" y="42"/>
                  </a:moveTo>
                  <a:cubicBezTo>
                    <a:pt x="71" y="42"/>
                    <a:pt x="71" y="42"/>
                    <a:pt x="71" y="42"/>
                  </a:cubicBezTo>
                  <a:cubicBezTo>
                    <a:pt x="74" y="42"/>
                    <a:pt x="74" y="42"/>
                    <a:pt x="74" y="42"/>
                  </a:cubicBezTo>
                  <a:cubicBezTo>
                    <a:pt x="74" y="41"/>
                    <a:pt x="74" y="41"/>
                    <a:pt x="74" y="41"/>
                  </a:cubicBezTo>
                  <a:cubicBezTo>
                    <a:pt x="71" y="41"/>
                    <a:pt x="71" y="41"/>
                    <a:pt x="71" y="41"/>
                  </a:cubicBezTo>
                  <a:lnTo>
                    <a:pt x="71" y="42"/>
                  </a:lnTo>
                  <a:close/>
                  <a:moveTo>
                    <a:pt x="104" y="26"/>
                  </a:moveTo>
                  <a:cubicBezTo>
                    <a:pt x="104" y="26"/>
                    <a:pt x="104" y="26"/>
                    <a:pt x="104" y="26"/>
                  </a:cubicBezTo>
                  <a:cubicBezTo>
                    <a:pt x="104" y="24"/>
                    <a:pt x="104" y="24"/>
                    <a:pt x="104" y="24"/>
                  </a:cubicBezTo>
                  <a:cubicBezTo>
                    <a:pt x="104" y="24"/>
                    <a:pt x="104" y="24"/>
                    <a:pt x="104" y="24"/>
                  </a:cubicBezTo>
                  <a:cubicBezTo>
                    <a:pt x="104" y="23"/>
                    <a:pt x="104" y="23"/>
                    <a:pt x="104" y="23"/>
                  </a:cubicBezTo>
                  <a:cubicBezTo>
                    <a:pt x="106" y="23"/>
                    <a:pt x="106" y="23"/>
                    <a:pt x="106" y="23"/>
                  </a:cubicBezTo>
                  <a:cubicBezTo>
                    <a:pt x="106" y="23"/>
                    <a:pt x="106" y="23"/>
                    <a:pt x="106" y="23"/>
                  </a:cubicBezTo>
                  <a:cubicBezTo>
                    <a:pt x="103" y="23"/>
                    <a:pt x="103" y="23"/>
                    <a:pt x="103" y="23"/>
                  </a:cubicBezTo>
                  <a:cubicBezTo>
                    <a:pt x="103" y="26"/>
                    <a:pt x="103" y="26"/>
                    <a:pt x="103" y="26"/>
                  </a:cubicBezTo>
                  <a:lnTo>
                    <a:pt x="104" y="26"/>
                  </a:lnTo>
                  <a:close/>
                  <a:moveTo>
                    <a:pt x="104" y="11"/>
                  </a:moveTo>
                  <a:cubicBezTo>
                    <a:pt x="104" y="11"/>
                    <a:pt x="104" y="11"/>
                    <a:pt x="104" y="11"/>
                  </a:cubicBezTo>
                  <a:cubicBezTo>
                    <a:pt x="104" y="9"/>
                    <a:pt x="104" y="9"/>
                    <a:pt x="104" y="9"/>
                  </a:cubicBezTo>
                  <a:cubicBezTo>
                    <a:pt x="104" y="8"/>
                    <a:pt x="104" y="8"/>
                    <a:pt x="104" y="8"/>
                  </a:cubicBezTo>
                  <a:cubicBezTo>
                    <a:pt x="104" y="8"/>
                    <a:pt x="104" y="8"/>
                    <a:pt x="104" y="8"/>
                  </a:cubicBezTo>
                  <a:cubicBezTo>
                    <a:pt x="106" y="8"/>
                    <a:pt x="106" y="8"/>
                    <a:pt x="106" y="8"/>
                  </a:cubicBezTo>
                  <a:cubicBezTo>
                    <a:pt x="106" y="7"/>
                    <a:pt x="106" y="7"/>
                    <a:pt x="106" y="7"/>
                  </a:cubicBezTo>
                  <a:cubicBezTo>
                    <a:pt x="103" y="8"/>
                    <a:pt x="103" y="8"/>
                    <a:pt x="103" y="8"/>
                  </a:cubicBezTo>
                  <a:cubicBezTo>
                    <a:pt x="103" y="11"/>
                    <a:pt x="103" y="11"/>
                    <a:pt x="103" y="11"/>
                  </a:cubicBezTo>
                  <a:lnTo>
                    <a:pt x="104" y="11"/>
                  </a:lnTo>
                  <a:close/>
                  <a:moveTo>
                    <a:pt x="104" y="23"/>
                  </a:moveTo>
                  <a:cubicBezTo>
                    <a:pt x="104" y="23"/>
                    <a:pt x="104" y="23"/>
                    <a:pt x="104" y="23"/>
                  </a:cubicBezTo>
                  <a:cubicBezTo>
                    <a:pt x="104" y="21"/>
                    <a:pt x="104" y="21"/>
                    <a:pt x="104" y="21"/>
                  </a:cubicBezTo>
                  <a:cubicBezTo>
                    <a:pt x="104" y="20"/>
                    <a:pt x="104" y="20"/>
                    <a:pt x="104" y="20"/>
                  </a:cubicBezTo>
                  <a:cubicBezTo>
                    <a:pt x="104" y="20"/>
                    <a:pt x="104" y="20"/>
                    <a:pt x="104" y="20"/>
                  </a:cubicBezTo>
                  <a:cubicBezTo>
                    <a:pt x="106" y="20"/>
                    <a:pt x="106" y="20"/>
                    <a:pt x="106" y="20"/>
                  </a:cubicBezTo>
                  <a:cubicBezTo>
                    <a:pt x="106" y="20"/>
                    <a:pt x="106" y="20"/>
                    <a:pt x="106" y="20"/>
                  </a:cubicBezTo>
                  <a:cubicBezTo>
                    <a:pt x="103" y="20"/>
                    <a:pt x="103" y="20"/>
                    <a:pt x="103" y="20"/>
                  </a:cubicBezTo>
                  <a:cubicBezTo>
                    <a:pt x="103" y="23"/>
                    <a:pt x="103" y="23"/>
                    <a:pt x="103" y="23"/>
                  </a:cubicBezTo>
                  <a:lnTo>
                    <a:pt x="104" y="23"/>
                  </a:lnTo>
                  <a:close/>
                  <a:moveTo>
                    <a:pt x="104" y="29"/>
                  </a:moveTo>
                  <a:cubicBezTo>
                    <a:pt x="104" y="29"/>
                    <a:pt x="104" y="29"/>
                    <a:pt x="104" y="29"/>
                  </a:cubicBezTo>
                  <a:cubicBezTo>
                    <a:pt x="104" y="27"/>
                    <a:pt x="104" y="27"/>
                    <a:pt x="104" y="27"/>
                  </a:cubicBezTo>
                  <a:cubicBezTo>
                    <a:pt x="104" y="27"/>
                    <a:pt x="104" y="27"/>
                    <a:pt x="104" y="27"/>
                  </a:cubicBezTo>
                  <a:cubicBezTo>
                    <a:pt x="104" y="26"/>
                    <a:pt x="104" y="26"/>
                    <a:pt x="104" y="26"/>
                  </a:cubicBezTo>
                  <a:cubicBezTo>
                    <a:pt x="106" y="26"/>
                    <a:pt x="106" y="26"/>
                    <a:pt x="106" y="26"/>
                  </a:cubicBezTo>
                  <a:cubicBezTo>
                    <a:pt x="106" y="26"/>
                    <a:pt x="106" y="26"/>
                    <a:pt x="106" y="26"/>
                  </a:cubicBezTo>
                  <a:cubicBezTo>
                    <a:pt x="103" y="26"/>
                    <a:pt x="103" y="26"/>
                    <a:pt x="103" y="26"/>
                  </a:cubicBezTo>
                  <a:cubicBezTo>
                    <a:pt x="103" y="29"/>
                    <a:pt x="103" y="29"/>
                    <a:pt x="103" y="29"/>
                  </a:cubicBezTo>
                  <a:lnTo>
                    <a:pt x="104" y="29"/>
                  </a:lnTo>
                  <a:close/>
                  <a:moveTo>
                    <a:pt x="104" y="14"/>
                  </a:moveTo>
                  <a:cubicBezTo>
                    <a:pt x="104" y="14"/>
                    <a:pt x="104" y="14"/>
                    <a:pt x="104" y="14"/>
                  </a:cubicBezTo>
                  <a:cubicBezTo>
                    <a:pt x="104" y="12"/>
                    <a:pt x="104" y="12"/>
                    <a:pt x="104" y="12"/>
                  </a:cubicBezTo>
                  <a:cubicBezTo>
                    <a:pt x="104" y="11"/>
                    <a:pt x="104" y="11"/>
                    <a:pt x="104" y="11"/>
                  </a:cubicBezTo>
                  <a:cubicBezTo>
                    <a:pt x="104" y="11"/>
                    <a:pt x="104" y="11"/>
                    <a:pt x="104" y="11"/>
                  </a:cubicBezTo>
                  <a:cubicBezTo>
                    <a:pt x="106" y="11"/>
                    <a:pt x="106" y="11"/>
                    <a:pt x="106" y="11"/>
                  </a:cubicBezTo>
                  <a:cubicBezTo>
                    <a:pt x="106" y="10"/>
                    <a:pt x="106" y="10"/>
                    <a:pt x="106" y="10"/>
                  </a:cubicBezTo>
                  <a:cubicBezTo>
                    <a:pt x="103" y="11"/>
                    <a:pt x="103" y="11"/>
                    <a:pt x="103" y="11"/>
                  </a:cubicBezTo>
                  <a:cubicBezTo>
                    <a:pt x="103" y="14"/>
                    <a:pt x="103" y="14"/>
                    <a:pt x="103" y="14"/>
                  </a:cubicBezTo>
                  <a:lnTo>
                    <a:pt x="104" y="14"/>
                  </a:lnTo>
                  <a:close/>
                  <a:moveTo>
                    <a:pt x="104" y="20"/>
                  </a:moveTo>
                  <a:cubicBezTo>
                    <a:pt x="104" y="20"/>
                    <a:pt x="104" y="20"/>
                    <a:pt x="104" y="20"/>
                  </a:cubicBezTo>
                  <a:cubicBezTo>
                    <a:pt x="104" y="18"/>
                    <a:pt x="104" y="18"/>
                    <a:pt x="104" y="18"/>
                  </a:cubicBezTo>
                  <a:cubicBezTo>
                    <a:pt x="104" y="17"/>
                    <a:pt x="104" y="17"/>
                    <a:pt x="104" y="17"/>
                  </a:cubicBezTo>
                  <a:cubicBezTo>
                    <a:pt x="104" y="17"/>
                    <a:pt x="104" y="17"/>
                    <a:pt x="104" y="17"/>
                  </a:cubicBezTo>
                  <a:cubicBezTo>
                    <a:pt x="106" y="17"/>
                    <a:pt x="106" y="17"/>
                    <a:pt x="106" y="17"/>
                  </a:cubicBezTo>
                  <a:cubicBezTo>
                    <a:pt x="106" y="17"/>
                    <a:pt x="106" y="17"/>
                    <a:pt x="106" y="17"/>
                  </a:cubicBezTo>
                  <a:cubicBezTo>
                    <a:pt x="103" y="17"/>
                    <a:pt x="103" y="17"/>
                    <a:pt x="103" y="17"/>
                  </a:cubicBezTo>
                  <a:cubicBezTo>
                    <a:pt x="103" y="20"/>
                    <a:pt x="103" y="20"/>
                    <a:pt x="103" y="20"/>
                  </a:cubicBezTo>
                  <a:lnTo>
                    <a:pt x="104" y="20"/>
                  </a:lnTo>
                  <a:close/>
                  <a:moveTo>
                    <a:pt x="104" y="17"/>
                  </a:moveTo>
                  <a:cubicBezTo>
                    <a:pt x="104" y="17"/>
                    <a:pt x="104" y="17"/>
                    <a:pt x="104" y="17"/>
                  </a:cubicBezTo>
                  <a:cubicBezTo>
                    <a:pt x="104" y="15"/>
                    <a:pt x="104" y="15"/>
                    <a:pt x="104" y="15"/>
                  </a:cubicBezTo>
                  <a:cubicBezTo>
                    <a:pt x="104" y="14"/>
                    <a:pt x="104" y="14"/>
                    <a:pt x="104" y="14"/>
                  </a:cubicBezTo>
                  <a:cubicBezTo>
                    <a:pt x="104" y="14"/>
                    <a:pt x="104" y="14"/>
                    <a:pt x="104" y="14"/>
                  </a:cubicBezTo>
                  <a:cubicBezTo>
                    <a:pt x="106" y="14"/>
                    <a:pt x="106" y="14"/>
                    <a:pt x="106" y="14"/>
                  </a:cubicBezTo>
                  <a:cubicBezTo>
                    <a:pt x="106" y="14"/>
                    <a:pt x="106" y="14"/>
                    <a:pt x="106" y="14"/>
                  </a:cubicBezTo>
                  <a:cubicBezTo>
                    <a:pt x="103" y="14"/>
                    <a:pt x="103" y="14"/>
                    <a:pt x="103" y="14"/>
                  </a:cubicBezTo>
                  <a:cubicBezTo>
                    <a:pt x="103" y="17"/>
                    <a:pt x="103" y="17"/>
                    <a:pt x="103" y="17"/>
                  </a:cubicBezTo>
                  <a:lnTo>
                    <a:pt x="104" y="17"/>
                  </a:lnTo>
                  <a:close/>
                  <a:moveTo>
                    <a:pt x="103" y="3"/>
                  </a:moveTo>
                  <a:cubicBezTo>
                    <a:pt x="103" y="3"/>
                    <a:pt x="103" y="3"/>
                    <a:pt x="103" y="3"/>
                  </a:cubicBezTo>
                  <a:cubicBezTo>
                    <a:pt x="101" y="3"/>
                    <a:pt x="101" y="3"/>
                    <a:pt x="101" y="3"/>
                  </a:cubicBezTo>
                  <a:cubicBezTo>
                    <a:pt x="101" y="3"/>
                    <a:pt x="101" y="3"/>
                    <a:pt x="101" y="3"/>
                  </a:cubicBezTo>
                  <a:cubicBezTo>
                    <a:pt x="100" y="3"/>
                    <a:pt x="100" y="3"/>
                    <a:pt x="100" y="3"/>
                  </a:cubicBezTo>
                  <a:cubicBezTo>
                    <a:pt x="100" y="8"/>
                    <a:pt x="100" y="8"/>
                    <a:pt x="100" y="8"/>
                  </a:cubicBezTo>
                  <a:cubicBezTo>
                    <a:pt x="100" y="8"/>
                    <a:pt x="100" y="8"/>
                    <a:pt x="100" y="8"/>
                  </a:cubicBezTo>
                  <a:cubicBezTo>
                    <a:pt x="101" y="6"/>
                    <a:pt x="101" y="6"/>
                    <a:pt x="101" y="6"/>
                  </a:cubicBezTo>
                  <a:cubicBezTo>
                    <a:pt x="101" y="6"/>
                    <a:pt x="101" y="6"/>
                    <a:pt x="101" y="6"/>
                  </a:cubicBezTo>
                  <a:cubicBezTo>
                    <a:pt x="101" y="6"/>
                    <a:pt x="101" y="6"/>
                    <a:pt x="101" y="6"/>
                  </a:cubicBezTo>
                  <a:cubicBezTo>
                    <a:pt x="103" y="5"/>
                    <a:pt x="103" y="5"/>
                    <a:pt x="103" y="5"/>
                  </a:cubicBezTo>
                  <a:cubicBezTo>
                    <a:pt x="103" y="3"/>
                    <a:pt x="103" y="3"/>
                    <a:pt x="103" y="3"/>
                  </a:cubicBezTo>
                  <a:cubicBezTo>
                    <a:pt x="103" y="3"/>
                    <a:pt x="103" y="3"/>
                    <a:pt x="103" y="3"/>
                  </a:cubicBezTo>
                  <a:close/>
                  <a:moveTo>
                    <a:pt x="103" y="5"/>
                  </a:moveTo>
                  <a:cubicBezTo>
                    <a:pt x="103" y="5"/>
                    <a:pt x="103" y="5"/>
                    <a:pt x="103" y="5"/>
                  </a:cubicBezTo>
                  <a:cubicBezTo>
                    <a:pt x="101" y="6"/>
                    <a:pt x="101" y="6"/>
                    <a:pt x="101" y="6"/>
                  </a:cubicBezTo>
                  <a:cubicBezTo>
                    <a:pt x="101" y="4"/>
                    <a:pt x="101" y="4"/>
                    <a:pt x="101" y="4"/>
                  </a:cubicBezTo>
                  <a:cubicBezTo>
                    <a:pt x="103" y="3"/>
                    <a:pt x="103" y="3"/>
                    <a:pt x="103" y="3"/>
                  </a:cubicBezTo>
                  <a:lnTo>
                    <a:pt x="103" y="5"/>
                  </a:lnTo>
                  <a:close/>
                  <a:moveTo>
                    <a:pt x="67" y="42"/>
                  </a:moveTo>
                  <a:cubicBezTo>
                    <a:pt x="67" y="42"/>
                    <a:pt x="67" y="42"/>
                    <a:pt x="67" y="42"/>
                  </a:cubicBezTo>
                  <a:cubicBezTo>
                    <a:pt x="71" y="41"/>
                    <a:pt x="71" y="41"/>
                    <a:pt x="71" y="41"/>
                  </a:cubicBezTo>
                  <a:cubicBezTo>
                    <a:pt x="71" y="41"/>
                    <a:pt x="71" y="41"/>
                    <a:pt x="71" y="41"/>
                  </a:cubicBezTo>
                  <a:cubicBezTo>
                    <a:pt x="67" y="41"/>
                    <a:pt x="67" y="41"/>
                    <a:pt x="67" y="41"/>
                  </a:cubicBezTo>
                  <a:lnTo>
                    <a:pt x="67" y="42"/>
                  </a:lnTo>
                  <a:close/>
                  <a:moveTo>
                    <a:pt x="67" y="43"/>
                  </a:moveTo>
                  <a:cubicBezTo>
                    <a:pt x="67" y="43"/>
                    <a:pt x="67" y="43"/>
                    <a:pt x="67" y="43"/>
                  </a:cubicBezTo>
                  <a:cubicBezTo>
                    <a:pt x="71" y="42"/>
                    <a:pt x="71" y="42"/>
                    <a:pt x="71" y="42"/>
                  </a:cubicBezTo>
                  <a:cubicBezTo>
                    <a:pt x="71" y="42"/>
                    <a:pt x="71" y="42"/>
                    <a:pt x="71" y="42"/>
                  </a:cubicBezTo>
                  <a:cubicBezTo>
                    <a:pt x="67" y="42"/>
                    <a:pt x="67" y="42"/>
                    <a:pt x="67" y="42"/>
                  </a:cubicBezTo>
                  <a:lnTo>
                    <a:pt x="67" y="43"/>
                  </a:lnTo>
                  <a:close/>
                  <a:moveTo>
                    <a:pt x="67" y="43"/>
                  </a:moveTo>
                  <a:cubicBezTo>
                    <a:pt x="67" y="43"/>
                    <a:pt x="67" y="43"/>
                    <a:pt x="67" y="43"/>
                  </a:cubicBezTo>
                  <a:cubicBezTo>
                    <a:pt x="71" y="43"/>
                    <a:pt x="71" y="43"/>
                    <a:pt x="71" y="43"/>
                  </a:cubicBezTo>
                  <a:cubicBezTo>
                    <a:pt x="71" y="43"/>
                    <a:pt x="71" y="43"/>
                    <a:pt x="71" y="43"/>
                  </a:cubicBezTo>
                  <a:cubicBezTo>
                    <a:pt x="67" y="43"/>
                    <a:pt x="67" y="43"/>
                    <a:pt x="67" y="43"/>
                  </a:cubicBezTo>
                  <a:close/>
                  <a:moveTo>
                    <a:pt x="67" y="41"/>
                  </a:moveTo>
                  <a:cubicBezTo>
                    <a:pt x="67" y="41"/>
                    <a:pt x="67" y="41"/>
                    <a:pt x="67" y="41"/>
                  </a:cubicBezTo>
                  <a:cubicBezTo>
                    <a:pt x="71" y="41"/>
                    <a:pt x="71" y="41"/>
                    <a:pt x="71" y="41"/>
                  </a:cubicBezTo>
                  <a:cubicBezTo>
                    <a:pt x="71" y="40"/>
                    <a:pt x="71" y="40"/>
                    <a:pt x="71" y="40"/>
                  </a:cubicBezTo>
                  <a:cubicBezTo>
                    <a:pt x="67" y="41"/>
                    <a:pt x="67" y="41"/>
                    <a:pt x="67" y="41"/>
                  </a:cubicBezTo>
                  <a:close/>
                  <a:moveTo>
                    <a:pt x="71" y="37"/>
                  </a:moveTo>
                  <a:cubicBezTo>
                    <a:pt x="71" y="37"/>
                    <a:pt x="71" y="37"/>
                    <a:pt x="71" y="37"/>
                  </a:cubicBezTo>
                  <a:cubicBezTo>
                    <a:pt x="67" y="38"/>
                    <a:pt x="67" y="38"/>
                    <a:pt x="67" y="38"/>
                  </a:cubicBezTo>
                  <a:cubicBezTo>
                    <a:pt x="67" y="38"/>
                    <a:pt x="67" y="38"/>
                    <a:pt x="67" y="38"/>
                  </a:cubicBezTo>
                  <a:cubicBezTo>
                    <a:pt x="71" y="37"/>
                    <a:pt x="71" y="37"/>
                    <a:pt x="71" y="37"/>
                  </a:cubicBezTo>
                  <a:close/>
                  <a:moveTo>
                    <a:pt x="67" y="40"/>
                  </a:moveTo>
                  <a:cubicBezTo>
                    <a:pt x="67" y="40"/>
                    <a:pt x="67" y="40"/>
                    <a:pt x="67" y="40"/>
                  </a:cubicBezTo>
                  <a:cubicBezTo>
                    <a:pt x="71" y="40"/>
                    <a:pt x="71" y="40"/>
                    <a:pt x="71" y="40"/>
                  </a:cubicBezTo>
                  <a:cubicBezTo>
                    <a:pt x="71" y="40"/>
                    <a:pt x="71" y="40"/>
                    <a:pt x="71" y="40"/>
                  </a:cubicBezTo>
                  <a:cubicBezTo>
                    <a:pt x="67" y="40"/>
                    <a:pt x="67" y="40"/>
                    <a:pt x="67" y="40"/>
                  </a:cubicBezTo>
                  <a:close/>
                  <a:moveTo>
                    <a:pt x="60" y="42"/>
                  </a:moveTo>
                  <a:cubicBezTo>
                    <a:pt x="60" y="42"/>
                    <a:pt x="60" y="42"/>
                    <a:pt x="60" y="42"/>
                  </a:cubicBezTo>
                  <a:cubicBezTo>
                    <a:pt x="63" y="41"/>
                    <a:pt x="63" y="41"/>
                    <a:pt x="63" y="41"/>
                  </a:cubicBezTo>
                  <a:cubicBezTo>
                    <a:pt x="63" y="41"/>
                    <a:pt x="63" y="41"/>
                    <a:pt x="63" y="41"/>
                  </a:cubicBezTo>
                  <a:cubicBezTo>
                    <a:pt x="60" y="41"/>
                    <a:pt x="60" y="41"/>
                    <a:pt x="60" y="41"/>
                  </a:cubicBezTo>
                  <a:lnTo>
                    <a:pt x="60" y="42"/>
                  </a:lnTo>
                  <a:close/>
                  <a:moveTo>
                    <a:pt x="67" y="39"/>
                  </a:moveTo>
                  <a:cubicBezTo>
                    <a:pt x="67" y="39"/>
                    <a:pt x="67" y="39"/>
                    <a:pt x="67" y="39"/>
                  </a:cubicBezTo>
                  <a:cubicBezTo>
                    <a:pt x="71" y="39"/>
                    <a:pt x="71" y="39"/>
                    <a:pt x="71" y="39"/>
                  </a:cubicBezTo>
                  <a:cubicBezTo>
                    <a:pt x="71" y="39"/>
                    <a:pt x="71" y="39"/>
                    <a:pt x="71" y="39"/>
                  </a:cubicBezTo>
                  <a:cubicBezTo>
                    <a:pt x="67" y="39"/>
                    <a:pt x="67" y="39"/>
                    <a:pt x="67" y="39"/>
                  </a:cubicBezTo>
                  <a:close/>
                  <a:moveTo>
                    <a:pt x="71" y="39"/>
                  </a:moveTo>
                  <a:cubicBezTo>
                    <a:pt x="71" y="39"/>
                    <a:pt x="71" y="39"/>
                    <a:pt x="71" y="39"/>
                  </a:cubicBezTo>
                  <a:cubicBezTo>
                    <a:pt x="74" y="39"/>
                    <a:pt x="74" y="39"/>
                    <a:pt x="74" y="39"/>
                  </a:cubicBezTo>
                  <a:cubicBezTo>
                    <a:pt x="74" y="39"/>
                    <a:pt x="74" y="39"/>
                    <a:pt x="74" y="39"/>
                  </a:cubicBezTo>
                  <a:cubicBezTo>
                    <a:pt x="71" y="39"/>
                    <a:pt x="71" y="39"/>
                    <a:pt x="71" y="39"/>
                  </a:cubicBezTo>
                  <a:close/>
                  <a:moveTo>
                    <a:pt x="71" y="40"/>
                  </a:moveTo>
                  <a:cubicBezTo>
                    <a:pt x="71" y="40"/>
                    <a:pt x="71" y="40"/>
                    <a:pt x="71" y="40"/>
                  </a:cubicBezTo>
                  <a:cubicBezTo>
                    <a:pt x="74" y="40"/>
                    <a:pt x="74" y="40"/>
                    <a:pt x="74" y="40"/>
                  </a:cubicBezTo>
                  <a:cubicBezTo>
                    <a:pt x="74" y="40"/>
                    <a:pt x="74" y="40"/>
                    <a:pt x="74" y="40"/>
                  </a:cubicBezTo>
                  <a:cubicBezTo>
                    <a:pt x="71" y="40"/>
                    <a:pt x="71" y="40"/>
                    <a:pt x="71" y="40"/>
                  </a:cubicBezTo>
                  <a:close/>
                  <a:moveTo>
                    <a:pt x="71" y="41"/>
                  </a:moveTo>
                  <a:cubicBezTo>
                    <a:pt x="71" y="41"/>
                    <a:pt x="71" y="41"/>
                    <a:pt x="71" y="41"/>
                  </a:cubicBezTo>
                  <a:cubicBezTo>
                    <a:pt x="74" y="41"/>
                    <a:pt x="74" y="41"/>
                    <a:pt x="74" y="41"/>
                  </a:cubicBezTo>
                  <a:cubicBezTo>
                    <a:pt x="74" y="40"/>
                    <a:pt x="74" y="40"/>
                    <a:pt x="74" y="40"/>
                  </a:cubicBezTo>
                  <a:cubicBezTo>
                    <a:pt x="71" y="41"/>
                    <a:pt x="71" y="41"/>
                    <a:pt x="71" y="41"/>
                  </a:cubicBezTo>
                  <a:close/>
                  <a:moveTo>
                    <a:pt x="71" y="39"/>
                  </a:moveTo>
                  <a:cubicBezTo>
                    <a:pt x="71" y="39"/>
                    <a:pt x="71" y="39"/>
                    <a:pt x="71" y="39"/>
                  </a:cubicBezTo>
                  <a:cubicBezTo>
                    <a:pt x="74" y="38"/>
                    <a:pt x="74" y="38"/>
                    <a:pt x="74" y="38"/>
                  </a:cubicBezTo>
                  <a:cubicBezTo>
                    <a:pt x="74" y="38"/>
                    <a:pt x="74" y="38"/>
                    <a:pt x="74" y="38"/>
                  </a:cubicBezTo>
                  <a:cubicBezTo>
                    <a:pt x="71" y="38"/>
                    <a:pt x="71" y="38"/>
                    <a:pt x="71" y="38"/>
                  </a:cubicBezTo>
                  <a:lnTo>
                    <a:pt x="71" y="39"/>
                  </a:lnTo>
                  <a:close/>
                  <a:moveTo>
                    <a:pt x="67" y="45"/>
                  </a:moveTo>
                  <a:cubicBezTo>
                    <a:pt x="67" y="45"/>
                    <a:pt x="67" y="45"/>
                    <a:pt x="67" y="45"/>
                  </a:cubicBezTo>
                  <a:cubicBezTo>
                    <a:pt x="71" y="45"/>
                    <a:pt x="71" y="45"/>
                    <a:pt x="71" y="45"/>
                  </a:cubicBezTo>
                  <a:cubicBezTo>
                    <a:pt x="71" y="45"/>
                    <a:pt x="71" y="45"/>
                    <a:pt x="71" y="45"/>
                  </a:cubicBezTo>
                  <a:cubicBezTo>
                    <a:pt x="67" y="45"/>
                    <a:pt x="67" y="45"/>
                    <a:pt x="67" y="45"/>
                  </a:cubicBezTo>
                  <a:close/>
                  <a:moveTo>
                    <a:pt x="74" y="37"/>
                  </a:moveTo>
                  <a:cubicBezTo>
                    <a:pt x="74" y="37"/>
                    <a:pt x="74" y="37"/>
                    <a:pt x="74" y="37"/>
                  </a:cubicBezTo>
                  <a:cubicBezTo>
                    <a:pt x="71" y="37"/>
                    <a:pt x="71" y="37"/>
                    <a:pt x="71" y="37"/>
                  </a:cubicBezTo>
                  <a:cubicBezTo>
                    <a:pt x="71" y="38"/>
                    <a:pt x="71" y="38"/>
                    <a:pt x="71" y="38"/>
                  </a:cubicBezTo>
                  <a:cubicBezTo>
                    <a:pt x="74" y="37"/>
                    <a:pt x="74" y="37"/>
                    <a:pt x="74" y="37"/>
                  </a:cubicBezTo>
                  <a:close/>
                  <a:moveTo>
                    <a:pt x="67" y="44"/>
                  </a:moveTo>
                  <a:cubicBezTo>
                    <a:pt x="67" y="44"/>
                    <a:pt x="67" y="44"/>
                    <a:pt x="67" y="44"/>
                  </a:cubicBezTo>
                  <a:cubicBezTo>
                    <a:pt x="71" y="44"/>
                    <a:pt x="71" y="44"/>
                    <a:pt x="71" y="44"/>
                  </a:cubicBezTo>
                  <a:cubicBezTo>
                    <a:pt x="71" y="44"/>
                    <a:pt x="71" y="44"/>
                    <a:pt x="71" y="44"/>
                  </a:cubicBezTo>
                  <a:cubicBezTo>
                    <a:pt x="67" y="44"/>
                    <a:pt x="67" y="44"/>
                    <a:pt x="67" y="44"/>
                  </a:cubicBezTo>
                  <a:close/>
                  <a:moveTo>
                    <a:pt x="67" y="39"/>
                  </a:moveTo>
                  <a:cubicBezTo>
                    <a:pt x="67" y="39"/>
                    <a:pt x="67" y="39"/>
                    <a:pt x="67" y="39"/>
                  </a:cubicBezTo>
                  <a:cubicBezTo>
                    <a:pt x="71" y="38"/>
                    <a:pt x="71" y="38"/>
                    <a:pt x="71" y="38"/>
                  </a:cubicBezTo>
                  <a:cubicBezTo>
                    <a:pt x="71" y="38"/>
                    <a:pt x="71" y="38"/>
                    <a:pt x="71" y="38"/>
                  </a:cubicBezTo>
                  <a:cubicBezTo>
                    <a:pt x="67" y="38"/>
                    <a:pt x="67" y="38"/>
                    <a:pt x="67" y="38"/>
                  </a:cubicBezTo>
                  <a:lnTo>
                    <a:pt x="67" y="39"/>
                  </a:lnTo>
                  <a:close/>
                  <a:moveTo>
                    <a:pt x="60" y="46"/>
                  </a:moveTo>
                  <a:cubicBezTo>
                    <a:pt x="60" y="46"/>
                    <a:pt x="60" y="46"/>
                    <a:pt x="60" y="46"/>
                  </a:cubicBezTo>
                  <a:cubicBezTo>
                    <a:pt x="63" y="45"/>
                    <a:pt x="63" y="45"/>
                    <a:pt x="63" y="45"/>
                  </a:cubicBezTo>
                  <a:cubicBezTo>
                    <a:pt x="63" y="45"/>
                    <a:pt x="63" y="45"/>
                    <a:pt x="63" y="45"/>
                  </a:cubicBezTo>
                  <a:cubicBezTo>
                    <a:pt x="60" y="45"/>
                    <a:pt x="60" y="45"/>
                    <a:pt x="60" y="45"/>
                  </a:cubicBezTo>
                  <a:lnTo>
                    <a:pt x="60" y="46"/>
                  </a:lnTo>
                  <a:close/>
                  <a:moveTo>
                    <a:pt x="60" y="45"/>
                  </a:moveTo>
                  <a:cubicBezTo>
                    <a:pt x="60" y="45"/>
                    <a:pt x="60" y="45"/>
                    <a:pt x="60" y="45"/>
                  </a:cubicBezTo>
                  <a:cubicBezTo>
                    <a:pt x="63" y="44"/>
                    <a:pt x="63" y="44"/>
                    <a:pt x="63" y="44"/>
                  </a:cubicBezTo>
                  <a:cubicBezTo>
                    <a:pt x="63" y="44"/>
                    <a:pt x="63" y="44"/>
                    <a:pt x="63" y="44"/>
                  </a:cubicBezTo>
                  <a:cubicBezTo>
                    <a:pt x="60" y="44"/>
                    <a:pt x="60" y="44"/>
                    <a:pt x="60" y="44"/>
                  </a:cubicBezTo>
                  <a:lnTo>
                    <a:pt x="60" y="45"/>
                  </a:lnTo>
                  <a:close/>
                  <a:moveTo>
                    <a:pt x="67" y="38"/>
                  </a:moveTo>
                  <a:cubicBezTo>
                    <a:pt x="67" y="38"/>
                    <a:pt x="67" y="38"/>
                    <a:pt x="67" y="38"/>
                  </a:cubicBezTo>
                  <a:cubicBezTo>
                    <a:pt x="64" y="38"/>
                    <a:pt x="64" y="38"/>
                    <a:pt x="64" y="38"/>
                  </a:cubicBezTo>
                  <a:cubicBezTo>
                    <a:pt x="64" y="38"/>
                    <a:pt x="64" y="38"/>
                    <a:pt x="64" y="38"/>
                  </a:cubicBezTo>
                  <a:cubicBezTo>
                    <a:pt x="67" y="38"/>
                    <a:pt x="67" y="38"/>
                    <a:pt x="67" y="38"/>
                  </a:cubicBezTo>
                  <a:close/>
                  <a:moveTo>
                    <a:pt x="64" y="39"/>
                  </a:moveTo>
                  <a:cubicBezTo>
                    <a:pt x="64" y="39"/>
                    <a:pt x="64" y="39"/>
                    <a:pt x="64" y="39"/>
                  </a:cubicBezTo>
                  <a:cubicBezTo>
                    <a:pt x="67" y="39"/>
                    <a:pt x="67" y="39"/>
                    <a:pt x="67" y="39"/>
                  </a:cubicBezTo>
                  <a:cubicBezTo>
                    <a:pt x="67" y="39"/>
                    <a:pt x="67" y="39"/>
                    <a:pt x="67" y="39"/>
                  </a:cubicBezTo>
                  <a:cubicBezTo>
                    <a:pt x="64" y="39"/>
                    <a:pt x="64" y="39"/>
                    <a:pt x="64" y="39"/>
                  </a:cubicBezTo>
                  <a:close/>
                  <a:moveTo>
                    <a:pt x="60" y="42"/>
                  </a:moveTo>
                  <a:cubicBezTo>
                    <a:pt x="60" y="42"/>
                    <a:pt x="60" y="42"/>
                    <a:pt x="60" y="42"/>
                  </a:cubicBezTo>
                  <a:cubicBezTo>
                    <a:pt x="63" y="42"/>
                    <a:pt x="63" y="42"/>
                    <a:pt x="63" y="42"/>
                  </a:cubicBezTo>
                  <a:cubicBezTo>
                    <a:pt x="63" y="42"/>
                    <a:pt x="63" y="42"/>
                    <a:pt x="63" y="42"/>
                  </a:cubicBezTo>
                  <a:cubicBezTo>
                    <a:pt x="60" y="42"/>
                    <a:pt x="60" y="42"/>
                    <a:pt x="60" y="42"/>
                  </a:cubicBezTo>
                  <a:close/>
                  <a:moveTo>
                    <a:pt x="60" y="44"/>
                  </a:moveTo>
                  <a:cubicBezTo>
                    <a:pt x="60" y="44"/>
                    <a:pt x="60" y="44"/>
                    <a:pt x="60" y="44"/>
                  </a:cubicBezTo>
                  <a:cubicBezTo>
                    <a:pt x="63" y="44"/>
                    <a:pt x="63" y="44"/>
                    <a:pt x="63" y="44"/>
                  </a:cubicBezTo>
                  <a:cubicBezTo>
                    <a:pt x="63" y="43"/>
                    <a:pt x="63" y="43"/>
                    <a:pt x="63" y="43"/>
                  </a:cubicBezTo>
                  <a:cubicBezTo>
                    <a:pt x="60" y="44"/>
                    <a:pt x="60" y="44"/>
                    <a:pt x="60" y="44"/>
                  </a:cubicBezTo>
                  <a:close/>
                  <a:moveTo>
                    <a:pt x="60" y="43"/>
                  </a:moveTo>
                  <a:cubicBezTo>
                    <a:pt x="60" y="43"/>
                    <a:pt x="60" y="43"/>
                    <a:pt x="60" y="43"/>
                  </a:cubicBezTo>
                  <a:cubicBezTo>
                    <a:pt x="63" y="43"/>
                    <a:pt x="63" y="43"/>
                    <a:pt x="63" y="43"/>
                  </a:cubicBezTo>
                  <a:cubicBezTo>
                    <a:pt x="63" y="43"/>
                    <a:pt x="63" y="43"/>
                    <a:pt x="63" y="43"/>
                  </a:cubicBezTo>
                  <a:cubicBezTo>
                    <a:pt x="60" y="43"/>
                    <a:pt x="60" y="43"/>
                    <a:pt x="60" y="43"/>
                  </a:cubicBezTo>
                  <a:close/>
                  <a:moveTo>
                    <a:pt x="64" y="43"/>
                  </a:moveTo>
                  <a:cubicBezTo>
                    <a:pt x="64" y="43"/>
                    <a:pt x="64" y="43"/>
                    <a:pt x="64" y="43"/>
                  </a:cubicBezTo>
                  <a:cubicBezTo>
                    <a:pt x="67" y="43"/>
                    <a:pt x="67" y="43"/>
                    <a:pt x="67" y="43"/>
                  </a:cubicBezTo>
                  <a:cubicBezTo>
                    <a:pt x="67" y="42"/>
                    <a:pt x="67" y="42"/>
                    <a:pt x="67" y="42"/>
                  </a:cubicBezTo>
                  <a:cubicBezTo>
                    <a:pt x="64" y="43"/>
                    <a:pt x="64" y="43"/>
                    <a:pt x="64" y="43"/>
                  </a:cubicBezTo>
                  <a:close/>
                  <a:moveTo>
                    <a:pt x="64" y="45"/>
                  </a:moveTo>
                  <a:cubicBezTo>
                    <a:pt x="64" y="45"/>
                    <a:pt x="64" y="45"/>
                    <a:pt x="64" y="45"/>
                  </a:cubicBezTo>
                  <a:cubicBezTo>
                    <a:pt x="67" y="45"/>
                    <a:pt x="67" y="45"/>
                    <a:pt x="67" y="45"/>
                  </a:cubicBezTo>
                  <a:cubicBezTo>
                    <a:pt x="67" y="45"/>
                    <a:pt x="67" y="45"/>
                    <a:pt x="67" y="45"/>
                  </a:cubicBezTo>
                  <a:cubicBezTo>
                    <a:pt x="64" y="45"/>
                    <a:pt x="64" y="45"/>
                    <a:pt x="64" y="45"/>
                  </a:cubicBezTo>
                  <a:close/>
                  <a:moveTo>
                    <a:pt x="64" y="40"/>
                  </a:moveTo>
                  <a:cubicBezTo>
                    <a:pt x="64" y="40"/>
                    <a:pt x="64" y="40"/>
                    <a:pt x="64" y="40"/>
                  </a:cubicBezTo>
                  <a:cubicBezTo>
                    <a:pt x="67" y="40"/>
                    <a:pt x="67" y="40"/>
                    <a:pt x="67" y="40"/>
                  </a:cubicBezTo>
                  <a:cubicBezTo>
                    <a:pt x="67" y="39"/>
                    <a:pt x="67" y="39"/>
                    <a:pt x="67" y="39"/>
                  </a:cubicBezTo>
                  <a:cubicBezTo>
                    <a:pt x="64" y="40"/>
                    <a:pt x="64" y="40"/>
                    <a:pt x="64" y="40"/>
                  </a:cubicBezTo>
                  <a:close/>
                  <a:moveTo>
                    <a:pt x="64" y="45"/>
                  </a:moveTo>
                  <a:cubicBezTo>
                    <a:pt x="64" y="45"/>
                    <a:pt x="64" y="45"/>
                    <a:pt x="64" y="45"/>
                  </a:cubicBezTo>
                  <a:cubicBezTo>
                    <a:pt x="67" y="44"/>
                    <a:pt x="67" y="44"/>
                    <a:pt x="67" y="44"/>
                  </a:cubicBezTo>
                  <a:cubicBezTo>
                    <a:pt x="67" y="44"/>
                    <a:pt x="67" y="44"/>
                    <a:pt x="67" y="44"/>
                  </a:cubicBezTo>
                  <a:cubicBezTo>
                    <a:pt x="64" y="44"/>
                    <a:pt x="64" y="44"/>
                    <a:pt x="64" y="44"/>
                  </a:cubicBezTo>
                  <a:lnTo>
                    <a:pt x="64" y="45"/>
                  </a:lnTo>
                  <a:close/>
                  <a:moveTo>
                    <a:pt x="64" y="44"/>
                  </a:moveTo>
                  <a:cubicBezTo>
                    <a:pt x="64" y="44"/>
                    <a:pt x="64" y="44"/>
                    <a:pt x="64" y="44"/>
                  </a:cubicBezTo>
                  <a:cubicBezTo>
                    <a:pt x="67" y="44"/>
                    <a:pt x="67" y="44"/>
                    <a:pt x="67" y="44"/>
                  </a:cubicBezTo>
                  <a:cubicBezTo>
                    <a:pt x="67" y="43"/>
                    <a:pt x="67" y="43"/>
                    <a:pt x="67" y="43"/>
                  </a:cubicBezTo>
                  <a:cubicBezTo>
                    <a:pt x="64" y="43"/>
                    <a:pt x="64" y="43"/>
                    <a:pt x="64" y="43"/>
                  </a:cubicBezTo>
                  <a:lnTo>
                    <a:pt x="64" y="44"/>
                  </a:lnTo>
                  <a:close/>
                  <a:moveTo>
                    <a:pt x="64" y="41"/>
                  </a:moveTo>
                  <a:cubicBezTo>
                    <a:pt x="64" y="41"/>
                    <a:pt x="64" y="41"/>
                    <a:pt x="64" y="41"/>
                  </a:cubicBezTo>
                  <a:cubicBezTo>
                    <a:pt x="67" y="40"/>
                    <a:pt x="67" y="40"/>
                    <a:pt x="67" y="40"/>
                  </a:cubicBezTo>
                  <a:cubicBezTo>
                    <a:pt x="67" y="40"/>
                    <a:pt x="67" y="40"/>
                    <a:pt x="67" y="40"/>
                  </a:cubicBezTo>
                  <a:cubicBezTo>
                    <a:pt x="64" y="40"/>
                    <a:pt x="64" y="40"/>
                    <a:pt x="64" y="40"/>
                  </a:cubicBezTo>
                  <a:lnTo>
                    <a:pt x="64" y="41"/>
                  </a:lnTo>
                  <a:close/>
                  <a:moveTo>
                    <a:pt x="64" y="42"/>
                  </a:moveTo>
                  <a:cubicBezTo>
                    <a:pt x="64" y="42"/>
                    <a:pt x="64" y="42"/>
                    <a:pt x="64" y="42"/>
                  </a:cubicBezTo>
                  <a:cubicBezTo>
                    <a:pt x="67" y="41"/>
                    <a:pt x="67" y="41"/>
                    <a:pt x="67" y="41"/>
                  </a:cubicBezTo>
                  <a:cubicBezTo>
                    <a:pt x="67" y="41"/>
                    <a:pt x="67" y="41"/>
                    <a:pt x="67" y="41"/>
                  </a:cubicBezTo>
                  <a:cubicBezTo>
                    <a:pt x="64" y="41"/>
                    <a:pt x="64" y="41"/>
                    <a:pt x="64" y="41"/>
                  </a:cubicBezTo>
                  <a:lnTo>
                    <a:pt x="64" y="42"/>
                  </a:lnTo>
                  <a:close/>
                  <a:moveTo>
                    <a:pt x="64" y="42"/>
                  </a:moveTo>
                  <a:cubicBezTo>
                    <a:pt x="64" y="42"/>
                    <a:pt x="64" y="42"/>
                    <a:pt x="64" y="42"/>
                  </a:cubicBezTo>
                  <a:cubicBezTo>
                    <a:pt x="67" y="42"/>
                    <a:pt x="67" y="42"/>
                    <a:pt x="67" y="42"/>
                  </a:cubicBezTo>
                  <a:cubicBezTo>
                    <a:pt x="67" y="42"/>
                    <a:pt x="67" y="42"/>
                    <a:pt x="67" y="42"/>
                  </a:cubicBezTo>
                  <a:cubicBezTo>
                    <a:pt x="64" y="42"/>
                    <a:pt x="64" y="42"/>
                    <a:pt x="64"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
            <p:cNvSpPr>
              <a:spLocks noEditPoints="1"/>
            </p:cNvSpPr>
            <p:nvPr/>
          </p:nvSpPr>
          <p:spPr bwMode="auto">
            <a:xfrm>
              <a:off x="1193" y="4158"/>
              <a:ext cx="482" cy="141"/>
            </a:xfrm>
            <a:custGeom>
              <a:avLst/>
              <a:gdLst>
                <a:gd name="T0" fmla="*/ 0 w 186"/>
                <a:gd name="T1" fmla="*/ 53 h 53"/>
                <a:gd name="T2" fmla="*/ 81 w 186"/>
                <a:gd name="T3" fmla="*/ 11 h 53"/>
                <a:gd name="T4" fmla="*/ 155 w 186"/>
                <a:gd name="T5" fmla="*/ 31 h 53"/>
                <a:gd name="T6" fmla="*/ 76 w 186"/>
                <a:gd name="T7" fmla="*/ 4 h 53"/>
                <a:gd name="T8" fmla="*/ 96 w 186"/>
                <a:gd name="T9" fmla="*/ 49 h 53"/>
                <a:gd name="T10" fmla="*/ 95 w 186"/>
                <a:gd name="T11" fmla="*/ 52 h 53"/>
                <a:gd name="T12" fmla="*/ 154 w 186"/>
                <a:gd name="T13" fmla="*/ 15 h 53"/>
                <a:gd name="T14" fmla="*/ 99 w 186"/>
                <a:gd name="T15" fmla="*/ 17 h 53"/>
                <a:gd name="T16" fmla="*/ 18 w 186"/>
                <a:gd name="T17" fmla="*/ 19 h 53"/>
                <a:gd name="T18" fmla="*/ 15 w 186"/>
                <a:gd name="T19" fmla="*/ 21 h 53"/>
                <a:gd name="T20" fmla="*/ 19 w 186"/>
                <a:gd name="T21" fmla="*/ 20 h 53"/>
                <a:gd name="T22" fmla="*/ 23 w 186"/>
                <a:gd name="T23" fmla="*/ 32 h 53"/>
                <a:gd name="T24" fmla="*/ 25 w 186"/>
                <a:gd name="T25" fmla="*/ 32 h 53"/>
                <a:gd name="T26" fmla="*/ 29 w 186"/>
                <a:gd name="T27" fmla="*/ 17 h 53"/>
                <a:gd name="T28" fmla="*/ 49 w 186"/>
                <a:gd name="T29" fmla="*/ 18 h 53"/>
                <a:gd name="T30" fmla="*/ 59 w 186"/>
                <a:gd name="T31" fmla="*/ 4 h 53"/>
                <a:gd name="T32" fmla="*/ 31 w 186"/>
                <a:gd name="T33" fmla="*/ 2 h 53"/>
                <a:gd name="T34" fmla="*/ 22 w 186"/>
                <a:gd name="T35" fmla="*/ 5 h 53"/>
                <a:gd name="T36" fmla="*/ 67 w 186"/>
                <a:gd name="T37" fmla="*/ 31 h 53"/>
                <a:gd name="T38" fmla="*/ 75 w 186"/>
                <a:gd name="T39" fmla="*/ 31 h 53"/>
                <a:gd name="T40" fmla="*/ 78 w 186"/>
                <a:gd name="T41" fmla="*/ 29 h 53"/>
                <a:gd name="T42" fmla="*/ 83 w 186"/>
                <a:gd name="T43" fmla="*/ 26 h 53"/>
                <a:gd name="T44" fmla="*/ 93 w 186"/>
                <a:gd name="T45" fmla="*/ 19 h 53"/>
                <a:gd name="T46" fmla="*/ 103 w 186"/>
                <a:gd name="T47" fmla="*/ 17 h 53"/>
                <a:gd name="T48" fmla="*/ 107 w 186"/>
                <a:gd name="T49" fmla="*/ 21 h 53"/>
                <a:gd name="T50" fmla="*/ 117 w 186"/>
                <a:gd name="T51" fmla="*/ 21 h 53"/>
                <a:gd name="T52" fmla="*/ 20 w 186"/>
                <a:gd name="T53" fmla="*/ 35 h 53"/>
                <a:gd name="T54" fmla="*/ 28 w 186"/>
                <a:gd name="T55" fmla="*/ 41 h 53"/>
                <a:gd name="T56" fmla="*/ 31 w 186"/>
                <a:gd name="T57" fmla="*/ 41 h 53"/>
                <a:gd name="T58" fmla="*/ 33 w 186"/>
                <a:gd name="T59" fmla="*/ 35 h 53"/>
                <a:gd name="T60" fmla="*/ 36 w 186"/>
                <a:gd name="T61" fmla="*/ 47 h 53"/>
                <a:gd name="T62" fmla="*/ 40 w 186"/>
                <a:gd name="T63" fmla="*/ 47 h 53"/>
                <a:gd name="T64" fmla="*/ 41 w 186"/>
                <a:gd name="T65" fmla="*/ 41 h 53"/>
                <a:gd name="T66" fmla="*/ 43 w 186"/>
                <a:gd name="T67" fmla="*/ 48 h 53"/>
                <a:gd name="T68" fmla="*/ 46 w 186"/>
                <a:gd name="T69" fmla="*/ 48 h 53"/>
                <a:gd name="T70" fmla="*/ 49 w 186"/>
                <a:gd name="T71" fmla="*/ 48 h 53"/>
                <a:gd name="T72" fmla="*/ 52 w 186"/>
                <a:gd name="T73" fmla="*/ 41 h 53"/>
                <a:gd name="T74" fmla="*/ 55 w 186"/>
                <a:gd name="T75" fmla="*/ 48 h 53"/>
                <a:gd name="T76" fmla="*/ 57 w 186"/>
                <a:gd name="T77" fmla="*/ 41 h 53"/>
                <a:gd name="T78" fmla="*/ 61 w 186"/>
                <a:gd name="T79" fmla="*/ 48 h 53"/>
                <a:gd name="T80" fmla="*/ 64 w 186"/>
                <a:gd name="T81" fmla="*/ 41 h 53"/>
                <a:gd name="T82" fmla="*/ 71 w 186"/>
                <a:gd name="T83" fmla="*/ 41 h 53"/>
                <a:gd name="T84" fmla="*/ 77 w 186"/>
                <a:gd name="T85" fmla="*/ 33 h 53"/>
                <a:gd name="T86" fmla="*/ 84 w 186"/>
                <a:gd name="T87" fmla="*/ 48 h 53"/>
                <a:gd name="T88" fmla="*/ 89 w 186"/>
                <a:gd name="T89" fmla="*/ 33 h 53"/>
                <a:gd name="T90" fmla="*/ 99 w 186"/>
                <a:gd name="T91" fmla="*/ 41 h 53"/>
                <a:gd name="T92" fmla="*/ 105 w 186"/>
                <a:gd name="T93" fmla="*/ 34 h 53"/>
                <a:gd name="T94" fmla="*/ 112 w 186"/>
                <a:gd name="T95" fmla="*/ 48 h 53"/>
                <a:gd name="T96" fmla="*/ 114 w 186"/>
                <a:gd name="T97" fmla="*/ 48 h 53"/>
                <a:gd name="T98" fmla="*/ 117 w 186"/>
                <a:gd name="T99" fmla="*/ 34 h 53"/>
                <a:gd name="T100" fmla="*/ 143 w 186"/>
                <a:gd name="T101" fmla="*/ 18 h 53"/>
                <a:gd name="T102" fmla="*/ 141 w 186"/>
                <a:gd name="T103" fmla="*/ 17 h 53"/>
                <a:gd name="T104" fmla="*/ 134 w 186"/>
                <a:gd name="T105" fmla="*/ 33 h 53"/>
                <a:gd name="T106" fmla="*/ 127 w 186"/>
                <a:gd name="T107" fmla="*/ 32 h 53"/>
                <a:gd name="T108" fmla="*/ 123 w 186"/>
                <a:gd name="T109" fmla="*/ 22 h 53"/>
                <a:gd name="T110" fmla="*/ 120 w 186"/>
                <a:gd name="T111" fmla="*/ 18 h 53"/>
                <a:gd name="T112" fmla="*/ 122 w 186"/>
                <a:gd name="T113" fmla="*/ 41 h 53"/>
                <a:gd name="T114" fmla="*/ 125 w 186"/>
                <a:gd name="T115" fmla="*/ 33 h 53"/>
                <a:gd name="T116" fmla="*/ 155 w 186"/>
                <a:gd name="T117" fmla="*/ 49 h 53"/>
                <a:gd name="T118" fmla="*/ 162 w 186"/>
                <a:gd name="T119" fmla="*/ 40 h 53"/>
                <a:gd name="T120" fmla="*/ 162 w 186"/>
                <a:gd name="T121" fmla="*/ 40 h 53"/>
                <a:gd name="T122" fmla="*/ 177 w 186"/>
                <a:gd name="T123" fmla="*/ 49 h 53"/>
                <a:gd name="T124" fmla="*/ 181 w 186"/>
                <a:gd name="T125" fmla="*/ 4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6" h="53">
                  <a:moveTo>
                    <a:pt x="3" y="53"/>
                  </a:moveTo>
                  <a:cubicBezTo>
                    <a:pt x="94" y="51"/>
                    <a:pt x="94" y="51"/>
                    <a:pt x="94" y="51"/>
                  </a:cubicBezTo>
                  <a:cubicBezTo>
                    <a:pt x="94" y="51"/>
                    <a:pt x="94" y="51"/>
                    <a:pt x="94" y="51"/>
                  </a:cubicBezTo>
                  <a:cubicBezTo>
                    <a:pt x="3" y="52"/>
                    <a:pt x="3" y="52"/>
                    <a:pt x="3" y="52"/>
                  </a:cubicBezTo>
                  <a:lnTo>
                    <a:pt x="3" y="53"/>
                  </a:lnTo>
                  <a:close/>
                  <a:moveTo>
                    <a:pt x="4" y="50"/>
                  </a:moveTo>
                  <a:cubicBezTo>
                    <a:pt x="4" y="50"/>
                    <a:pt x="4" y="50"/>
                    <a:pt x="4" y="50"/>
                  </a:cubicBezTo>
                  <a:cubicBezTo>
                    <a:pt x="5" y="50"/>
                    <a:pt x="5" y="50"/>
                    <a:pt x="5" y="50"/>
                  </a:cubicBezTo>
                  <a:cubicBezTo>
                    <a:pt x="4" y="50"/>
                    <a:pt x="4" y="50"/>
                    <a:pt x="4" y="50"/>
                  </a:cubicBezTo>
                  <a:cubicBezTo>
                    <a:pt x="3" y="51"/>
                    <a:pt x="3" y="51"/>
                    <a:pt x="3" y="51"/>
                  </a:cubicBezTo>
                  <a:lnTo>
                    <a:pt x="4" y="50"/>
                  </a:lnTo>
                  <a:close/>
                  <a:moveTo>
                    <a:pt x="3" y="50"/>
                  </a:moveTo>
                  <a:cubicBezTo>
                    <a:pt x="3" y="50"/>
                    <a:pt x="3" y="50"/>
                    <a:pt x="3" y="50"/>
                  </a:cubicBezTo>
                  <a:cubicBezTo>
                    <a:pt x="2" y="50"/>
                    <a:pt x="2" y="50"/>
                    <a:pt x="2" y="50"/>
                  </a:cubicBezTo>
                  <a:cubicBezTo>
                    <a:pt x="1" y="52"/>
                    <a:pt x="1" y="52"/>
                    <a:pt x="1" y="52"/>
                  </a:cubicBezTo>
                  <a:cubicBezTo>
                    <a:pt x="2" y="50"/>
                    <a:pt x="2" y="50"/>
                    <a:pt x="2" y="50"/>
                  </a:cubicBezTo>
                  <a:lnTo>
                    <a:pt x="3" y="50"/>
                  </a:lnTo>
                  <a:close/>
                  <a:moveTo>
                    <a:pt x="5" y="49"/>
                  </a:moveTo>
                  <a:cubicBezTo>
                    <a:pt x="5" y="49"/>
                    <a:pt x="5" y="49"/>
                    <a:pt x="5" y="49"/>
                  </a:cubicBezTo>
                  <a:cubicBezTo>
                    <a:pt x="7" y="49"/>
                    <a:pt x="7" y="49"/>
                    <a:pt x="7" y="49"/>
                  </a:cubicBezTo>
                  <a:cubicBezTo>
                    <a:pt x="6" y="49"/>
                    <a:pt x="5" y="49"/>
                    <a:pt x="5" y="49"/>
                  </a:cubicBezTo>
                  <a:cubicBezTo>
                    <a:pt x="5" y="51"/>
                    <a:pt x="5" y="51"/>
                    <a:pt x="5" y="51"/>
                  </a:cubicBezTo>
                  <a:lnTo>
                    <a:pt x="5" y="49"/>
                  </a:lnTo>
                  <a:close/>
                  <a:moveTo>
                    <a:pt x="10" y="47"/>
                  </a:moveTo>
                  <a:cubicBezTo>
                    <a:pt x="10" y="47"/>
                    <a:pt x="10" y="47"/>
                    <a:pt x="10" y="47"/>
                  </a:cubicBezTo>
                  <a:cubicBezTo>
                    <a:pt x="9" y="47"/>
                    <a:pt x="9" y="47"/>
                    <a:pt x="9" y="47"/>
                  </a:cubicBezTo>
                  <a:cubicBezTo>
                    <a:pt x="9" y="48"/>
                    <a:pt x="9" y="48"/>
                    <a:pt x="9" y="48"/>
                  </a:cubicBezTo>
                  <a:cubicBezTo>
                    <a:pt x="9" y="47"/>
                    <a:pt x="9" y="47"/>
                    <a:pt x="9" y="47"/>
                  </a:cubicBezTo>
                  <a:lnTo>
                    <a:pt x="10" y="47"/>
                  </a:lnTo>
                  <a:close/>
                  <a:moveTo>
                    <a:pt x="0" y="53"/>
                  </a:moveTo>
                  <a:cubicBezTo>
                    <a:pt x="0" y="53"/>
                    <a:pt x="0" y="53"/>
                    <a:pt x="0" y="53"/>
                  </a:cubicBezTo>
                  <a:cubicBezTo>
                    <a:pt x="95" y="52"/>
                    <a:pt x="95" y="52"/>
                    <a:pt x="95" y="52"/>
                  </a:cubicBezTo>
                  <a:cubicBezTo>
                    <a:pt x="95" y="51"/>
                    <a:pt x="95" y="51"/>
                    <a:pt x="95" y="51"/>
                  </a:cubicBezTo>
                  <a:cubicBezTo>
                    <a:pt x="0" y="53"/>
                    <a:pt x="0" y="53"/>
                    <a:pt x="0" y="53"/>
                  </a:cubicBezTo>
                  <a:close/>
                  <a:moveTo>
                    <a:pt x="5" y="52"/>
                  </a:moveTo>
                  <a:cubicBezTo>
                    <a:pt x="5" y="52"/>
                    <a:pt x="5" y="52"/>
                    <a:pt x="5" y="52"/>
                  </a:cubicBezTo>
                  <a:cubicBezTo>
                    <a:pt x="94" y="51"/>
                    <a:pt x="94" y="51"/>
                    <a:pt x="94" y="51"/>
                  </a:cubicBezTo>
                  <a:cubicBezTo>
                    <a:pt x="94" y="50"/>
                    <a:pt x="94" y="50"/>
                    <a:pt x="94" y="50"/>
                  </a:cubicBezTo>
                  <a:cubicBezTo>
                    <a:pt x="5" y="51"/>
                    <a:pt x="5" y="51"/>
                    <a:pt x="5" y="51"/>
                  </a:cubicBezTo>
                  <a:lnTo>
                    <a:pt x="5" y="52"/>
                  </a:lnTo>
                  <a:close/>
                  <a:moveTo>
                    <a:pt x="76" y="7"/>
                  </a:moveTo>
                  <a:cubicBezTo>
                    <a:pt x="76" y="7"/>
                    <a:pt x="76" y="7"/>
                    <a:pt x="76" y="7"/>
                  </a:cubicBezTo>
                  <a:cubicBezTo>
                    <a:pt x="76" y="9"/>
                    <a:pt x="76" y="9"/>
                    <a:pt x="76" y="9"/>
                  </a:cubicBezTo>
                  <a:cubicBezTo>
                    <a:pt x="79" y="11"/>
                    <a:pt x="79" y="11"/>
                    <a:pt x="79" y="11"/>
                  </a:cubicBezTo>
                  <a:cubicBezTo>
                    <a:pt x="79" y="9"/>
                    <a:pt x="79" y="9"/>
                    <a:pt x="79" y="9"/>
                  </a:cubicBezTo>
                  <a:cubicBezTo>
                    <a:pt x="79" y="9"/>
                    <a:pt x="78" y="8"/>
                    <a:pt x="77" y="8"/>
                  </a:cubicBezTo>
                  <a:cubicBezTo>
                    <a:pt x="76" y="7"/>
                    <a:pt x="76" y="7"/>
                    <a:pt x="76" y="7"/>
                  </a:cubicBezTo>
                  <a:close/>
                  <a:moveTo>
                    <a:pt x="99" y="13"/>
                  </a:moveTo>
                  <a:cubicBezTo>
                    <a:pt x="99" y="13"/>
                    <a:pt x="99" y="13"/>
                    <a:pt x="99" y="13"/>
                  </a:cubicBezTo>
                  <a:cubicBezTo>
                    <a:pt x="99" y="13"/>
                    <a:pt x="99" y="13"/>
                    <a:pt x="99" y="13"/>
                  </a:cubicBezTo>
                  <a:cubicBezTo>
                    <a:pt x="102" y="13"/>
                    <a:pt x="102" y="13"/>
                    <a:pt x="102" y="13"/>
                  </a:cubicBezTo>
                  <a:lnTo>
                    <a:pt x="99" y="13"/>
                  </a:lnTo>
                  <a:close/>
                  <a:moveTo>
                    <a:pt x="10" y="48"/>
                  </a:moveTo>
                  <a:cubicBezTo>
                    <a:pt x="10" y="48"/>
                    <a:pt x="10" y="48"/>
                    <a:pt x="10" y="48"/>
                  </a:cubicBezTo>
                  <a:cubicBezTo>
                    <a:pt x="10" y="48"/>
                    <a:pt x="10" y="48"/>
                    <a:pt x="10" y="48"/>
                  </a:cubicBezTo>
                  <a:cubicBezTo>
                    <a:pt x="8" y="48"/>
                    <a:pt x="8" y="48"/>
                    <a:pt x="8" y="48"/>
                  </a:cubicBezTo>
                  <a:lnTo>
                    <a:pt x="10" y="48"/>
                  </a:lnTo>
                  <a:close/>
                  <a:moveTo>
                    <a:pt x="87" y="12"/>
                  </a:moveTo>
                  <a:cubicBezTo>
                    <a:pt x="87" y="12"/>
                    <a:pt x="87" y="12"/>
                    <a:pt x="87" y="12"/>
                  </a:cubicBezTo>
                  <a:cubicBezTo>
                    <a:pt x="87" y="12"/>
                    <a:pt x="85" y="11"/>
                    <a:pt x="84" y="11"/>
                  </a:cubicBezTo>
                  <a:cubicBezTo>
                    <a:pt x="83" y="11"/>
                    <a:pt x="81" y="10"/>
                    <a:pt x="81" y="10"/>
                  </a:cubicBezTo>
                  <a:cubicBezTo>
                    <a:pt x="81" y="11"/>
                    <a:pt x="81" y="11"/>
                    <a:pt x="81" y="11"/>
                  </a:cubicBezTo>
                  <a:cubicBezTo>
                    <a:pt x="81" y="11"/>
                    <a:pt x="82" y="12"/>
                    <a:pt x="83" y="12"/>
                  </a:cubicBezTo>
                  <a:cubicBezTo>
                    <a:pt x="85" y="13"/>
                    <a:pt x="87" y="13"/>
                    <a:pt x="87" y="13"/>
                  </a:cubicBezTo>
                  <a:lnTo>
                    <a:pt x="87" y="12"/>
                  </a:lnTo>
                  <a:close/>
                  <a:moveTo>
                    <a:pt x="92" y="13"/>
                  </a:moveTo>
                  <a:cubicBezTo>
                    <a:pt x="92" y="13"/>
                    <a:pt x="92" y="13"/>
                    <a:pt x="92" y="13"/>
                  </a:cubicBezTo>
                  <a:cubicBezTo>
                    <a:pt x="91" y="12"/>
                    <a:pt x="88" y="12"/>
                    <a:pt x="88" y="12"/>
                  </a:cubicBezTo>
                  <a:cubicBezTo>
                    <a:pt x="88" y="13"/>
                    <a:pt x="88" y="13"/>
                    <a:pt x="88" y="13"/>
                  </a:cubicBezTo>
                  <a:cubicBezTo>
                    <a:pt x="98" y="13"/>
                    <a:pt x="98" y="13"/>
                    <a:pt x="98" y="13"/>
                  </a:cubicBezTo>
                  <a:cubicBezTo>
                    <a:pt x="98" y="13"/>
                    <a:pt x="98" y="13"/>
                    <a:pt x="98" y="13"/>
                  </a:cubicBezTo>
                  <a:cubicBezTo>
                    <a:pt x="98" y="13"/>
                    <a:pt x="93" y="13"/>
                    <a:pt x="92" y="13"/>
                  </a:cubicBezTo>
                  <a:close/>
                  <a:moveTo>
                    <a:pt x="11" y="50"/>
                  </a:moveTo>
                  <a:cubicBezTo>
                    <a:pt x="11" y="50"/>
                    <a:pt x="11" y="50"/>
                    <a:pt x="11" y="50"/>
                  </a:cubicBezTo>
                  <a:cubicBezTo>
                    <a:pt x="10" y="48"/>
                    <a:pt x="10" y="48"/>
                    <a:pt x="10" y="48"/>
                  </a:cubicBezTo>
                  <a:cubicBezTo>
                    <a:pt x="11" y="50"/>
                    <a:pt x="11" y="50"/>
                    <a:pt x="11" y="50"/>
                  </a:cubicBezTo>
                  <a:cubicBezTo>
                    <a:pt x="93" y="49"/>
                    <a:pt x="93" y="49"/>
                    <a:pt x="93" y="49"/>
                  </a:cubicBezTo>
                  <a:cubicBezTo>
                    <a:pt x="93" y="49"/>
                    <a:pt x="11" y="50"/>
                    <a:pt x="11" y="50"/>
                  </a:cubicBezTo>
                  <a:close/>
                  <a:moveTo>
                    <a:pt x="181" y="49"/>
                  </a:moveTo>
                  <a:cubicBezTo>
                    <a:pt x="181" y="49"/>
                    <a:pt x="181" y="49"/>
                    <a:pt x="181" y="49"/>
                  </a:cubicBezTo>
                  <a:cubicBezTo>
                    <a:pt x="181" y="40"/>
                    <a:pt x="181" y="40"/>
                    <a:pt x="181" y="40"/>
                  </a:cubicBezTo>
                  <a:cubicBezTo>
                    <a:pt x="183" y="40"/>
                    <a:pt x="183" y="40"/>
                    <a:pt x="183" y="40"/>
                  </a:cubicBezTo>
                  <a:cubicBezTo>
                    <a:pt x="183" y="49"/>
                    <a:pt x="183" y="49"/>
                    <a:pt x="183" y="49"/>
                  </a:cubicBezTo>
                  <a:cubicBezTo>
                    <a:pt x="183" y="49"/>
                    <a:pt x="183" y="49"/>
                    <a:pt x="183" y="49"/>
                  </a:cubicBezTo>
                  <a:cubicBezTo>
                    <a:pt x="183" y="32"/>
                    <a:pt x="183" y="32"/>
                    <a:pt x="183" y="32"/>
                  </a:cubicBezTo>
                  <a:cubicBezTo>
                    <a:pt x="186" y="32"/>
                    <a:pt x="186" y="32"/>
                    <a:pt x="186" y="32"/>
                  </a:cubicBezTo>
                  <a:cubicBezTo>
                    <a:pt x="155" y="31"/>
                    <a:pt x="155" y="31"/>
                    <a:pt x="155" y="31"/>
                  </a:cubicBezTo>
                  <a:cubicBezTo>
                    <a:pt x="155" y="31"/>
                    <a:pt x="155" y="31"/>
                    <a:pt x="155" y="31"/>
                  </a:cubicBezTo>
                  <a:cubicBezTo>
                    <a:pt x="157" y="32"/>
                    <a:pt x="157" y="32"/>
                    <a:pt x="157" y="32"/>
                  </a:cubicBezTo>
                  <a:cubicBezTo>
                    <a:pt x="157" y="32"/>
                    <a:pt x="157" y="32"/>
                    <a:pt x="157" y="32"/>
                  </a:cubicBezTo>
                  <a:cubicBezTo>
                    <a:pt x="156" y="32"/>
                    <a:pt x="155" y="32"/>
                    <a:pt x="155" y="32"/>
                  </a:cubicBezTo>
                  <a:cubicBezTo>
                    <a:pt x="155" y="31"/>
                    <a:pt x="155" y="31"/>
                    <a:pt x="155" y="31"/>
                  </a:cubicBezTo>
                  <a:cubicBezTo>
                    <a:pt x="155" y="31"/>
                    <a:pt x="155" y="31"/>
                    <a:pt x="155" y="31"/>
                  </a:cubicBezTo>
                  <a:cubicBezTo>
                    <a:pt x="155" y="40"/>
                    <a:pt x="155" y="40"/>
                    <a:pt x="155" y="40"/>
                  </a:cubicBezTo>
                  <a:cubicBezTo>
                    <a:pt x="154" y="40"/>
                    <a:pt x="154" y="40"/>
                    <a:pt x="154" y="40"/>
                  </a:cubicBezTo>
                  <a:cubicBezTo>
                    <a:pt x="154" y="40"/>
                    <a:pt x="154" y="40"/>
                    <a:pt x="154" y="39"/>
                  </a:cubicBezTo>
                  <a:cubicBezTo>
                    <a:pt x="154" y="37"/>
                    <a:pt x="154" y="32"/>
                    <a:pt x="154" y="32"/>
                  </a:cubicBezTo>
                  <a:cubicBezTo>
                    <a:pt x="154" y="32"/>
                    <a:pt x="151" y="32"/>
                    <a:pt x="148" y="31"/>
                  </a:cubicBezTo>
                  <a:cubicBezTo>
                    <a:pt x="145" y="31"/>
                    <a:pt x="143" y="31"/>
                    <a:pt x="143" y="31"/>
                  </a:cubicBezTo>
                  <a:cubicBezTo>
                    <a:pt x="143" y="31"/>
                    <a:pt x="143" y="38"/>
                    <a:pt x="143" y="40"/>
                  </a:cubicBezTo>
                  <a:cubicBezTo>
                    <a:pt x="142" y="40"/>
                    <a:pt x="142" y="40"/>
                    <a:pt x="142" y="40"/>
                  </a:cubicBezTo>
                  <a:cubicBezTo>
                    <a:pt x="142" y="31"/>
                    <a:pt x="142" y="31"/>
                    <a:pt x="142" y="31"/>
                  </a:cubicBezTo>
                  <a:cubicBezTo>
                    <a:pt x="142" y="31"/>
                    <a:pt x="142" y="31"/>
                    <a:pt x="142" y="31"/>
                  </a:cubicBezTo>
                  <a:cubicBezTo>
                    <a:pt x="186" y="32"/>
                    <a:pt x="186" y="32"/>
                    <a:pt x="186" y="32"/>
                  </a:cubicBezTo>
                  <a:cubicBezTo>
                    <a:pt x="186" y="30"/>
                    <a:pt x="186" y="30"/>
                    <a:pt x="186" y="30"/>
                  </a:cubicBezTo>
                  <a:cubicBezTo>
                    <a:pt x="173" y="30"/>
                    <a:pt x="173" y="30"/>
                    <a:pt x="173" y="30"/>
                  </a:cubicBezTo>
                  <a:cubicBezTo>
                    <a:pt x="170" y="10"/>
                    <a:pt x="170" y="10"/>
                    <a:pt x="170" y="10"/>
                  </a:cubicBezTo>
                  <a:cubicBezTo>
                    <a:pt x="170" y="10"/>
                    <a:pt x="167" y="10"/>
                    <a:pt x="165" y="10"/>
                  </a:cubicBezTo>
                  <a:cubicBezTo>
                    <a:pt x="163" y="10"/>
                    <a:pt x="159" y="10"/>
                    <a:pt x="159" y="10"/>
                  </a:cubicBezTo>
                  <a:cubicBezTo>
                    <a:pt x="159" y="10"/>
                    <a:pt x="159" y="10"/>
                    <a:pt x="159" y="10"/>
                  </a:cubicBezTo>
                  <a:cubicBezTo>
                    <a:pt x="159" y="13"/>
                    <a:pt x="159" y="13"/>
                    <a:pt x="159" y="13"/>
                  </a:cubicBezTo>
                  <a:cubicBezTo>
                    <a:pt x="158" y="13"/>
                    <a:pt x="158" y="13"/>
                    <a:pt x="156" y="14"/>
                  </a:cubicBezTo>
                  <a:cubicBezTo>
                    <a:pt x="154" y="14"/>
                    <a:pt x="154" y="15"/>
                    <a:pt x="154" y="15"/>
                  </a:cubicBezTo>
                  <a:cubicBezTo>
                    <a:pt x="154" y="21"/>
                    <a:pt x="154" y="21"/>
                    <a:pt x="154" y="21"/>
                  </a:cubicBezTo>
                  <a:cubicBezTo>
                    <a:pt x="153" y="22"/>
                    <a:pt x="153" y="22"/>
                    <a:pt x="153" y="22"/>
                  </a:cubicBezTo>
                  <a:cubicBezTo>
                    <a:pt x="153" y="22"/>
                    <a:pt x="153" y="21"/>
                    <a:pt x="153" y="21"/>
                  </a:cubicBezTo>
                  <a:cubicBezTo>
                    <a:pt x="153" y="20"/>
                    <a:pt x="152" y="20"/>
                    <a:pt x="150" y="20"/>
                  </a:cubicBezTo>
                  <a:cubicBezTo>
                    <a:pt x="150" y="19"/>
                    <a:pt x="149" y="19"/>
                    <a:pt x="149" y="19"/>
                  </a:cubicBezTo>
                  <a:cubicBezTo>
                    <a:pt x="148" y="13"/>
                    <a:pt x="148" y="13"/>
                    <a:pt x="148" y="13"/>
                  </a:cubicBezTo>
                  <a:cubicBezTo>
                    <a:pt x="148" y="13"/>
                    <a:pt x="129" y="13"/>
                    <a:pt x="117" y="13"/>
                  </a:cubicBezTo>
                  <a:cubicBezTo>
                    <a:pt x="117" y="13"/>
                    <a:pt x="117" y="13"/>
                    <a:pt x="117" y="13"/>
                  </a:cubicBezTo>
                  <a:cubicBezTo>
                    <a:pt x="117" y="13"/>
                    <a:pt x="89" y="11"/>
                    <a:pt x="85" y="10"/>
                  </a:cubicBezTo>
                  <a:cubicBezTo>
                    <a:pt x="82" y="9"/>
                    <a:pt x="78" y="7"/>
                    <a:pt x="77" y="6"/>
                  </a:cubicBezTo>
                  <a:cubicBezTo>
                    <a:pt x="76" y="4"/>
                    <a:pt x="76" y="4"/>
                    <a:pt x="76" y="4"/>
                  </a:cubicBezTo>
                  <a:cubicBezTo>
                    <a:pt x="26" y="0"/>
                    <a:pt x="26" y="0"/>
                    <a:pt x="26" y="0"/>
                  </a:cubicBezTo>
                  <a:cubicBezTo>
                    <a:pt x="14" y="10"/>
                    <a:pt x="14" y="10"/>
                    <a:pt x="14" y="10"/>
                  </a:cubicBezTo>
                  <a:cubicBezTo>
                    <a:pt x="14" y="11"/>
                    <a:pt x="14" y="11"/>
                    <a:pt x="14" y="11"/>
                  </a:cubicBezTo>
                  <a:cubicBezTo>
                    <a:pt x="13" y="11"/>
                    <a:pt x="13" y="11"/>
                    <a:pt x="13" y="11"/>
                  </a:cubicBezTo>
                  <a:cubicBezTo>
                    <a:pt x="13" y="34"/>
                    <a:pt x="13" y="34"/>
                    <a:pt x="13" y="34"/>
                  </a:cubicBezTo>
                  <a:cubicBezTo>
                    <a:pt x="14" y="34"/>
                    <a:pt x="14" y="34"/>
                    <a:pt x="14" y="34"/>
                  </a:cubicBezTo>
                  <a:cubicBezTo>
                    <a:pt x="14" y="34"/>
                    <a:pt x="14" y="34"/>
                    <a:pt x="14" y="34"/>
                  </a:cubicBezTo>
                  <a:cubicBezTo>
                    <a:pt x="33" y="32"/>
                    <a:pt x="33" y="32"/>
                    <a:pt x="33" y="32"/>
                  </a:cubicBezTo>
                  <a:cubicBezTo>
                    <a:pt x="33" y="32"/>
                    <a:pt x="33" y="32"/>
                    <a:pt x="33" y="32"/>
                  </a:cubicBezTo>
                  <a:cubicBezTo>
                    <a:pt x="33" y="32"/>
                    <a:pt x="33" y="32"/>
                    <a:pt x="33" y="32"/>
                  </a:cubicBezTo>
                  <a:cubicBezTo>
                    <a:pt x="118" y="33"/>
                    <a:pt x="118" y="33"/>
                    <a:pt x="118" y="33"/>
                  </a:cubicBezTo>
                  <a:cubicBezTo>
                    <a:pt x="120" y="33"/>
                    <a:pt x="120" y="33"/>
                    <a:pt x="120" y="33"/>
                  </a:cubicBezTo>
                  <a:cubicBezTo>
                    <a:pt x="120" y="41"/>
                    <a:pt x="120" y="41"/>
                    <a:pt x="120" y="41"/>
                  </a:cubicBezTo>
                  <a:cubicBezTo>
                    <a:pt x="119" y="41"/>
                    <a:pt x="119" y="41"/>
                    <a:pt x="119" y="41"/>
                  </a:cubicBezTo>
                  <a:cubicBezTo>
                    <a:pt x="119" y="33"/>
                    <a:pt x="119" y="33"/>
                    <a:pt x="119" y="33"/>
                  </a:cubicBezTo>
                  <a:cubicBezTo>
                    <a:pt x="119" y="33"/>
                    <a:pt x="119" y="33"/>
                    <a:pt x="119" y="33"/>
                  </a:cubicBezTo>
                  <a:cubicBezTo>
                    <a:pt x="119" y="33"/>
                    <a:pt x="119" y="33"/>
                    <a:pt x="119" y="33"/>
                  </a:cubicBezTo>
                  <a:cubicBezTo>
                    <a:pt x="87" y="33"/>
                    <a:pt x="87" y="33"/>
                    <a:pt x="87" y="33"/>
                  </a:cubicBezTo>
                  <a:cubicBezTo>
                    <a:pt x="87" y="33"/>
                    <a:pt x="87" y="33"/>
                    <a:pt x="87" y="33"/>
                  </a:cubicBezTo>
                  <a:cubicBezTo>
                    <a:pt x="87" y="33"/>
                    <a:pt x="87" y="33"/>
                    <a:pt x="87" y="33"/>
                  </a:cubicBezTo>
                  <a:cubicBezTo>
                    <a:pt x="87" y="33"/>
                    <a:pt x="87" y="33"/>
                    <a:pt x="87" y="33"/>
                  </a:cubicBezTo>
                  <a:cubicBezTo>
                    <a:pt x="34" y="32"/>
                    <a:pt x="34" y="32"/>
                    <a:pt x="34" y="32"/>
                  </a:cubicBezTo>
                  <a:cubicBezTo>
                    <a:pt x="14" y="34"/>
                    <a:pt x="14" y="34"/>
                    <a:pt x="14" y="34"/>
                  </a:cubicBezTo>
                  <a:cubicBezTo>
                    <a:pt x="14" y="34"/>
                    <a:pt x="14" y="34"/>
                    <a:pt x="14" y="34"/>
                  </a:cubicBezTo>
                  <a:cubicBezTo>
                    <a:pt x="14" y="34"/>
                    <a:pt x="14" y="34"/>
                    <a:pt x="14" y="34"/>
                  </a:cubicBezTo>
                  <a:cubicBezTo>
                    <a:pt x="14" y="34"/>
                    <a:pt x="14" y="34"/>
                    <a:pt x="14" y="34"/>
                  </a:cubicBezTo>
                  <a:cubicBezTo>
                    <a:pt x="14" y="47"/>
                    <a:pt x="14" y="47"/>
                    <a:pt x="14" y="47"/>
                  </a:cubicBezTo>
                  <a:cubicBezTo>
                    <a:pt x="9" y="47"/>
                    <a:pt x="9" y="47"/>
                    <a:pt x="9" y="47"/>
                  </a:cubicBezTo>
                  <a:cubicBezTo>
                    <a:pt x="12" y="49"/>
                    <a:pt x="12" y="49"/>
                    <a:pt x="12" y="49"/>
                  </a:cubicBezTo>
                  <a:cubicBezTo>
                    <a:pt x="96" y="48"/>
                    <a:pt x="96" y="48"/>
                    <a:pt x="96" y="48"/>
                  </a:cubicBezTo>
                  <a:cubicBezTo>
                    <a:pt x="96" y="49"/>
                    <a:pt x="96" y="49"/>
                    <a:pt x="96" y="49"/>
                  </a:cubicBezTo>
                  <a:cubicBezTo>
                    <a:pt x="96" y="49"/>
                    <a:pt x="96" y="49"/>
                    <a:pt x="96" y="49"/>
                  </a:cubicBezTo>
                  <a:cubicBezTo>
                    <a:pt x="96" y="48"/>
                    <a:pt x="96" y="48"/>
                    <a:pt x="96" y="48"/>
                  </a:cubicBezTo>
                  <a:cubicBezTo>
                    <a:pt x="107" y="48"/>
                    <a:pt x="107" y="48"/>
                    <a:pt x="107" y="48"/>
                  </a:cubicBezTo>
                  <a:cubicBezTo>
                    <a:pt x="107" y="48"/>
                    <a:pt x="107" y="48"/>
                    <a:pt x="107" y="48"/>
                  </a:cubicBezTo>
                  <a:cubicBezTo>
                    <a:pt x="107" y="48"/>
                    <a:pt x="107" y="48"/>
                    <a:pt x="107" y="48"/>
                  </a:cubicBezTo>
                  <a:cubicBezTo>
                    <a:pt x="107" y="48"/>
                    <a:pt x="107" y="48"/>
                    <a:pt x="107" y="48"/>
                  </a:cubicBezTo>
                  <a:cubicBezTo>
                    <a:pt x="109" y="48"/>
                    <a:pt x="109" y="48"/>
                    <a:pt x="109" y="48"/>
                  </a:cubicBezTo>
                  <a:cubicBezTo>
                    <a:pt x="109" y="48"/>
                    <a:pt x="109" y="48"/>
                    <a:pt x="109" y="48"/>
                  </a:cubicBezTo>
                  <a:cubicBezTo>
                    <a:pt x="93" y="49"/>
                    <a:pt x="93" y="49"/>
                    <a:pt x="93" y="49"/>
                  </a:cubicBezTo>
                  <a:cubicBezTo>
                    <a:pt x="93" y="49"/>
                    <a:pt x="93" y="49"/>
                    <a:pt x="93" y="49"/>
                  </a:cubicBezTo>
                  <a:cubicBezTo>
                    <a:pt x="93" y="49"/>
                    <a:pt x="93" y="49"/>
                    <a:pt x="93" y="49"/>
                  </a:cubicBezTo>
                  <a:cubicBezTo>
                    <a:pt x="9" y="50"/>
                    <a:pt x="9" y="50"/>
                    <a:pt x="9" y="50"/>
                  </a:cubicBezTo>
                  <a:cubicBezTo>
                    <a:pt x="8" y="48"/>
                    <a:pt x="8" y="48"/>
                    <a:pt x="8" y="48"/>
                  </a:cubicBezTo>
                  <a:cubicBezTo>
                    <a:pt x="8" y="49"/>
                    <a:pt x="8" y="49"/>
                    <a:pt x="8" y="49"/>
                  </a:cubicBezTo>
                  <a:cubicBezTo>
                    <a:pt x="8" y="49"/>
                    <a:pt x="8" y="49"/>
                    <a:pt x="8" y="49"/>
                  </a:cubicBezTo>
                  <a:cubicBezTo>
                    <a:pt x="7" y="49"/>
                    <a:pt x="7" y="49"/>
                    <a:pt x="7" y="49"/>
                  </a:cubicBezTo>
                  <a:cubicBezTo>
                    <a:pt x="8" y="49"/>
                    <a:pt x="8" y="49"/>
                    <a:pt x="8" y="49"/>
                  </a:cubicBezTo>
                  <a:cubicBezTo>
                    <a:pt x="8" y="49"/>
                    <a:pt x="8" y="49"/>
                    <a:pt x="8" y="49"/>
                  </a:cubicBezTo>
                  <a:cubicBezTo>
                    <a:pt x="9" y="50"/>
                    <a:pt x="9" y="50"/>
                    <a:pt x="9" y="50"/>
                  </a:cubicBezTo>
                  <a:cubicBezTo>
                    <a:pt x="93" y="50"/>
                    <a:pt x="93" y="50"/>
                    <a:pt x="93" y="50"/>
                  </a:cubicBezTo>
                  <a:cubicBezTo>
                    <a:pt x="94" y="50"/>
                    <a:pt x="94" y="50"/>
                    <a:pt x="94" y="50"/>
                  </a:cubicBezTo>
                  <a:cubicBezTo>
                    <a:pt x="7" y="50"/>
                    <a:pt x="7" y="50"/>
                    <a:pt x="7" y="50"/>
                  </a:cubicBezTo>
                  <a:cubicBezTo>
                    <a:pt x="7" y="49"/>
                    <a:pt x="7" y="49"/>
                    <a:pt x="7" y="49"/>
                  </a:cubicBezTo>
                  <a:cubicBezTo>
                    <a:pt x="7" y="51"/>
                    <a:pt x="7" y="51"/>
                    <a:pt x="7" y="51"/>
                  </a:cubicBezTo>
                  <a:cubicBezTo>
                    <a:pt x="94" y="50"/>
                    <a:pt x="94" y="50"/>
                    <a:pt x="94" y="50"/>
                  </a:cubicBezTo>
                  <a:cubicBezTo>
                    <a:pt x="94" y="50"/>
                    <a:pt x="94" y="50"/>
                    <a:pt x="94" y="50"/>
                  </a:cubicBezTo>
                  <a:cubicBezTo>
                    <a:pt x="94" y="51"/>
                    <a:pt x="94" y="51"/>
                    <a:pt x="94" y="51"/>
                  </a:cubicBezTo>
                  <a:cubicBezTo>
                    <a:pt x="94" y="51"/>
                    <a:pt x="94" y="51"/>
                    <a:pt x="94" y="51"/>
                  </a:cubicBezTo>
                  <a:cubicBezTo>
                    <a:pt x="95" y="51"/>
                    <a:pt x="95" y="51"/>
                    <a:pt x="95" y="51"/>
                  </a:cubicBezTo>
                  <a:cubicBezTo>
                    <a:pt x="95" y="51"/>
                    <a:pt x="95" y="51"/>
                    <a:pt x="95" y="51"/>
                  </a:cubicBezTo>
                  <a:cubicBezTo>
                    <a:pt x="95" y="52"/>
                    <a:pt x="95" y="52"/>
                    <a:pt x="95" y="52"/>
                  </a:cubicBezTo>
                  <a:cubicBezTo>
                    <a:pt x="123" y="51"/>
                    <a:pt x="123" y="51"/>
                    <a:pt x="123" y="51"/>
                  </a:cubicBezTo>
                  <a:cubicBezTo>
                    <a:pt x="148" y="53"/>
                    <a:pt x="148" y="53"/>
                    <a:pt x="148" y="53"/>
                  </a:cubicBezTo>
                  <a:cubicBezTo>
                    <a:pt x="186" y="53"/>
                    <a:pt x="186" y="53"/>
                    <a:pt x="186" y="53"/>
                  </a:cubicBezTo>
                  <a:cubicBezTo>
                    <a:pt x="186" y="49"/>
                    <a:pt x="186" y="49"/>
                    <a:pt x="186" y="49"/>
                  </a:cubicBezTo>
                  <a:lnTo>
                    <a:pt x="181" y="49"/>
                  </a:lnTo>
                  <a:close/>
                  <a:moveTo>
                    <a:pt x="181" y="32"/>
                  </a:moveTo>
                  <a:cubicBezTo>
                    <a:pt x="181" y="32"/>
                    <a:pt x="181" y="32"/>
                    <a:pt x="181" y="32"/>
                  </a:cubicBezTo>
                  <a:cubicBezTo>
                    <a:pt x="183" y="32"/>
                    <a:pt x="183" y="32"/>
                    <a:pt x="183" y="32"/>
                  </a:cubicBezTo>
                  <a:cubicBezTo>
                    <a:pt x="183" y="40"/>
                    <a:pt x="183" y="40"/>
                    <a:pt x="183" y="40"/>
                  </a:cubicBezTo>
                  <a:cubicBezTo>
                    <a:pt x="181" y="40"/>
                    <a:pt x="181" y="40"/>
                    <a:pt x="181" y="40"/>
                  </a:cubicBezTo>
                  <a:lnTo>
                    <a:pt x="181" y="32"/>
                  </a:lnTo>
                  <a:close/>
                  <a:moveTo>
                    <a:pt x="160" y="10"/>
                  </a:moveTo>
                  <a:cubicBezTo>
                    <a:pt x="160" y="10"/>
                    <a:pt x="160" y="10"/>
                    <a:pt x="160" y="10"/>
                  </a:cubicBezTo>
                  <a:cubicBezTo>
                    <a:pt x="160" y="10"/>
                    <a:pt x="161" y="10"/>
                    <a:pt x="163" y="10"/>
                  </a:cubicBezTo>
                  <a:cubicBezTo>
                    <a:pt x="165" y="10"/>
                    <a:pt x="170" y="11"/>
                    <a:pt x="170" y="11"/>
                  </a:cubicBezTo>
                  <a:cubicBezTo>
                    <a:pt x="170" y="11"/>
                    <a:pt x="166" y="11"/>
                    <a:pt x="164" y="11"/>
                  </a:cubicBezTo>
                  <a:cubicBezTo>
                    <a:pt x="162" y="11"/>
                    <a:pt x="160" y="10"/>
                    <a:pt x="160" y="10"/>
                  </a:cubicBezTo>
                  <a:cubicBezTo>
                    <a:pt x="160" y="13"/>
                    <a:pt x="160" y="13"/>
                    <a:pt x="160" y="13"/>
                  </a:cubicBezTo>
                  <a:cubicBezTo>
                    <a:pt x="159" y="13"/>
                    <a:pt x="159" y="13"/>
                    <a:pt x="159" y="13"/>
                  </a:cubicBezTo>
                  <a:cubicBezTo>
                    <a:pt x="159" y="10"/>
                    <a:pt x="159" y="10"/>
                    <a:pt x="159" y="10"/>
                  </a:cubicBezTo>
                  <a:lnTo>
                    <a:pt x="160" y="10"/>
                  </a:lnTo>
                  <a:close/>
                  <a:moveTo>
                    <a:pt x="159" y="13"/>
                  </a:moveTo>
                  <a:cubicBezTo>
                    <a:pt x="159" y="13"/>
                    <a:pt x="159" y="13"/>
                    <a:pt x="159" y="13"/>
                  </a:cubicBezTo>
                  <a:cubicBezTo>
                    <a:pt x="164" y="12"/>
                    <a:pt x="170" y="11"/>
                    <a:pt x="170" y="11"/>
                  </a:cubicBezTo>
                  <a:cubicBezTo>
                    <a:pt x="172" y="30"/>
                    <a:pt x="172" y="30"/>
                    <a:pt x="172" y="30"/>
                  </a:cubicBezTo>
                  <a:cubicBezTo>
                    <a:pt x="172" y="30"/>
                    <a:pt x="172" y="30"/>
                    <a:pt x="172" y="30"/>
                  </a:cubicBezTo>
                  <a:cubicBezTo>
                    <a:pt x="169" y="11"/>
                    <a:pt x="169" y="11"/>
                    <a:pt x="169" y="11"/>
                  </a:cubicBezTo>
                  <a:cubicBezTo>
                    <a:pt x="169" y="11"/>
                    <a:pt x="162" y="13"/>
                    <a:pt x="159" y="14"/>
                  </a:cubicBezTo>
                  <a:cubicBezTo>
                    <a:pt x="156" y="15"/>
                    <a:pt x="155" y="16"/>
                    <a:pt x="155" y="16"/>
                  </a:cubicBezTo>
                  <a:cubicBezTo>
                    <a:pt x="155" y="29"/>
                    <a:pt x="155" y="29"/>
                    <a:pt x="155" y="29"/>
                  </a:cubicBezTo>
                  <a:cubicBezTo>
                    <a:pt x="154" y="15"/>
                    <a:pt x="154" y="15"/>
                    <a:pt x="154" y="15"/>
                  </a:cubicBezTo>
                  <a:cubicBezTo>
                    <a:pt x="154" y="15"/>
                    <a:pt x="154" y="14"/>
                    <a:pt x="159" y="13"/>
                  </a:cubicBezTo>
                  <a:close/>
                  <a:moveTo>
                    <a:pt x="114" y="20"/>
                  </a:moveTo>
                  <a:cubicBezTo>
                    <a:pt x="114" y="20"/>
                    <a:pt x="114" y="20"/>
                    <a:pt x="114" y="20"/>
                  </a:cubicBezTo>
                  <a:cubicBezTo>
                    <a:pt x="115" y="20"/>
                    <a:pt x="115" y="20"/>
                    <a:pt x="115" y="20"/>
                  </a:cubicBezTo>
                  <a:cubicBezTo>
                    <a:pt x="115" y="21"/>
                    <a:pt x="115" y="21"/>
                    <a:pt x="115" y="21"/>
                  </a:cubicBezTo>
                  <a:cubicBezTo>
                    <a:pt x="114" y="21"/>
                    <a:pt x="114" y="21"/>
                    <a:pt x="114" y="21"/>
                  </a:cubicBezTo>
                  <a:lnTo>
                    <a:pt x="114" y="20"/>
                  </a:lnTo>
                  <a:close/>
                  <a:moveTo>
                    <a:pt x="112" y="17"/>
                  </a:moveTo>
                  <a:cubicBezTo>
                    <a:pt x="112" y="17"/>
                    <a:pt x="112" y="17"/>
                    <a:pt x="112" y="17"/>
                  </a:cubicBezTo>
                  <a:cubicBezTo>
                    <a:pt x="114" y="17"/>
                    <a:pt x="114" y="17"/>
                    <a:pt x="114" y="17"/>
                  </a:cubicBezTo>
                  <a:cubicBezTo>
                    <a:pt x="114" y="19"/>
                    <a:pt x="114" y="19"/>
                    <a:pt x="114" y="19"/>
                  </a:cubicBezTo>
                  <a:cubicBezTo>
                    <a:pt x="112" y="19"/>
                    <a:pt x="112" y="19"/>
                    <a:pt x="112" y="19"/>
                  </a:cubicBezTo>
                  <a:lnTo>
                    <a:pt x="112" y="17"/>
                  </a:lnTo>
                  <a:close/>
                  <a:moveTo>
                    <a:pt x="111" y="22"/>
                  </a:moveTo>
                  <a:cubicBezTo>
                    <a:pt x="111" y="22"/>
                    <a:pt x="111" y="22"/>
                    <a:pt x="111" y="22"/>
                  </a:cubicBezTo>
                  <a:cubicBezTo>
                    <a:pt x="113" y="22"/>
                    <a:pt x="113" y="22"/>
                    <a:pt x="113" y="22"/>
                  </a:cubicBezTo>
                  <a:cubicBezTo>
                    <a:pt x="113" y="23"/>
                    <a:pt x="113" y="23"/>
                    <a:pt x="113" y="23"/>
                  </a:cubicBezTo>
                  <a:cubicBezTo>
                    <a:pt x="111" y="23"/>
                    <a:pt x="111" y="23"/>
                    <a:pt x="111" y="23"/>
                  </a:cubicBezTo>
                  <a:lnTo>
                    <a:pt x="111" y="22"/>
                  </a:lnTo>
                  <a:close/>
                  <a:moveTo>
                    <a:pt x="109" y="19"/>
                  </a:moveTo>
                  <a:cubicBezTo>
                    <a:pt x="109" y="19"/>
                    <a:pt x="109" y="19"/>
                    <a:pt x="109" y="19"/>
                  </a:cubicBezTo>
                  <a:cubicBezTo>
                    <a:pt x="111" y="19"/>
                    <a:pt x="111" y="19"/>
                    <a:pt x="111" y="19"/>
                  </a:cubicBezTo>
                  <a:cubicBezTo>
                    <a:pt x="111" y="21"/>
                    <a:pt x="111" y="21"/>
                    <a:pt x="111" y="21"/>
                  </a:cubicBezTo>
                  <a:cubicBezTo>
                    <a:pt x="109" y="21"/>
                    <a:pt x="109" y="21"/>
                    <a:pt x="109" y="21"/>
                  </a:cubicBezTo>
                  <a:lnTo>
                    <a:pt x="109" y="19"/>
                  </a:lnTo>
                  <a:close/>
                  <a:moveTo>
                    <a:pt x="98" y="13"/>
                  </a:moveTo>
                  <a:cubicBezTo>
                    <a:pt x="98" y="13"/>
                    <a:pt x="98" y="13"/>
                    <a:pt x="98" y="13"/>
                  </a:cubicBezTo>
                  <a:cubicBezTo>
                    <a:pt x="100" y="13"/>
                    <a:pt x="103" y="13"/>
                    <a:pt x="105" y="13"/>
                  </a:cubicBezTo>
                  <a:cubicBezTo>
                    <a:pt x="103" y="13"/>
                    <a:pt x="101" y="13"/>
                    <a:pt x="98" y="13"/>
                  </a:cubicBezTo>
                  <a:close/>
                  <a:moveTo>
                    <a:pt x="99" y="17"/>
                  </a:moveTo>
                  <a:cubicBezTo>
                    <a:pt x="99" y="17"/>
                    <a:pt x="99" y="17"/>
                    <a:pt x="99" y="17"/>
                  </a:cubicBezTo>
                  <a:cubicBezTo>
                    <a:pt x="99" y="20"/>
                    <a:pt x="99" y="20"/>
                    <a:pt x="99" y="20"/>
                  </a:cubicBezTo>
                  <a:cubicBezTo>
                    <a:pt x="97" y="20"/>
                    <a:pt x="97" y="20"/>
                    <a:pt x="97" y="20"/>
                  </a:cubicBezTo>
                  <a:cubicBezTo>
                    <a:pt x="97" y="17"/>
                    <a:pt x="97" y="17"/>
                    <a:pt x="97" y="17"/>
                  </a:cubicBezTo>
                  <a:lnTo>
                    <a:pt x="99" y="17"/>
                  </a:lnTo>
                  <a:close/>
                  <a:moveTo>
                    <a:pt x="88" y="12"/>
                  </a:moveTo>
                  <a:cubicBezTo>
                    <a:pt x="88" y="12"/>
                    <a:pt x="88" y="12"/>
                    <a:pt x="88" y="12"/>
                  </a:cubicBezTo>
                  <a:cubicBezTo>
                    <a:pt x="91" y="12"/>
                    <a:pt x="94" y="12"/>
                    <a:pt x="98" y="13"/>
                  </a:cubicBezTo>
                  <a:cubicBezTo>
                    <a:pt x="98" y="13"/>
                    <a:pt x="98" y="13"/>
                    <a:pt x="98" y="13"/>
                  </a:cubicBezTo>
                  <a:cubicBezTo>
                    <a:pt x="94" y="13"/>
                    <a:pt x="90" y="13"/>
                    <a:pt x="88" y="13"/>
                  </a:cubicBezTo>
                  <a:lnTo>
                    <a:pt x="88" y="12"/>
                  </a:lnTo>
                  <a:close/>
                  <a:moveTo>
                    <a:pt x="80" y="9"/>
                  </a:moveTo>
                  <a:cubicBezTo>
                    <a:pt x="80" y="9"/>
                    <a:pt x="80" y="9"/>
                    <a:pt x="80" y="9"/>
                  </a:cubicBezTo>
                  <a:cubicBezTo>
                    <a:pt x="82" y="10"/>
                    <a:pt x="83" y="11"/>
                    <a:pt x="85" y="11"/>
                  </a:cubicBezTo>
                  <a:cubicBezTo>
                    <a:pt x="85" y="11"/>
                    <a:pt x="86" y="12"/>
                    <a:pt x="87" y="12"/>
                  </a:cubicBezTo>
                  <a:cubicBezTo>
                    <a:pt x="87" y="13"/>
                    <a:pt x="87" y="13"/>
                    <a:pt x="87" y="13"/>
                  </a:cubicBezTo>
                  <a:cubicBezTo>
                    <a:pt x="86" y="13"/>
                    <a:pt x="86" y="13"/>
                    <a:pt x="86" y="13"/>
                  </a:cubicBezTo>
                  <a:cubicBezTo>
                    <a:pt x="80" y="13"/>
                    <a:pt x="80" y="13"/>
                    <a:pt x="80" y="13"/>
                  </a:cubicBezTo>
                  <a:lnTo>
                    <a:pt x="80" y="9"/>
                  </a:lnTo>
                  <a:close/>
                  <a:moveTo>
                    <a:pt x="86" y="25"/>
                  </a:moveTo>
                  <a:cubicBezTo>
                    <a:pt x="86" y="25"/>
                    <a:pt x="86" y="25"/>
                    <a:pt x="86" y="25"/>
                  </a:cubicBezTo>
                  <a:cubicBezTo>
                    <a:pt x="86" y="27"/>
                    <a:pt x="86" y="27"/>
                    <a:pt x="86" y="27"/>
                  </a:cubicBezTo>
                  <a:cubicBezTo>
                    <a:pt x="85" y="27"/>
                    <a:pt x="85" y="27"/>
                    <a:pt x="85" y="27"/>
                  </a:cubicBezTo>
                  <a:cubicBezTo>
                    <a:pt x="85" y="25"/>
                    <a:pt x="85" y="25"/>
                    <a:pt x="85" y="25"/>
                  </a:cubicBezTo>
                  <a:lnTo>
                    <a:pt x="86" y="25"/>
                  </a:lnTo>
                  <a:close/>
                  <a:moveTo>
                    <a:pt x="18" y="8"/>
                  </a:moveTo>
                  <a:cubicBezTo>
                    <a:pt x="18" y="8"/>
                    <a:pt x="18" y="8"/>
                    <a:pt x="18" y="8"/>
                  </a:cubicBezTo>
                  <a:cubicBezTo>
                    <a:pt x="18" y="19"/>
                    <a:pt x="18" y="19"/>
                    <a:pt x="18" y="19"/>
                  </a:cubicBezTo>
                  <a:cubicBezTo>
                    <a:pt x="18" y="19"/>
                    <a:pt x="18" y="19"/>
                    <a:pt x="18" y="19"/>
                  </a:cubicBezTo>
                  <a:cubicBezTo>
                    <a:pt x="18" y="9"/>
                    <a:pt x="18" y="9"/>
                    <a:pt x="18" y="9"/>
                  </a:cubicBezTo>
                  <a:cubicBezTo>
                    <a:pt x="18" y="9"/>
                    <a:pt x="18" y="9"/>
                    <a:pt x="18" y="9"/>
                  </a:cubicBezTo>
                  <a:cubicBezTo>
                    <a:pt x="18" y="19"/>
                    <a:pt x="18" y="19"/>
                    <a:pt x="18" y="19"/>
                  </a:cubicBezTo>
                  <a:cubicBezTo>
                    <a:pt x="16" y="20"/>
                    <a:pt x="16" y="20"/>
                    <a:pt x="16" y="20"/>
                  </a:cubicBezTo>
                  <a:cubicBezTo>
                    <a:pt x="16" y="10"/>
                    <a:pt x="16" y="10"/>
                    <a:pt x="16" y="10"/>
                  </a:cubicBezTo>
                  <a:cubicBezTo>
                    <a:pt x="16" y="10"/>
                    <a:pt x="16" y="10"/>
                    <a:pt x="16" y="10"/>
                  </a:cubicBezTo>
                  <a:cubicBezTo>
                    <a:pt x="16" y="20"/>
                    <a:pt x="16" y="20"/>
                    <a:pt x="16" y="20"/>
                  </a:cubicBezTo>
                  <a:cubicBezTo>
                    <a:pt x="15" y="20"/>
                    <a:pt x="15" y="20"/>
                    <a:pt x="15" y="20"/>
                  </a:cubicBezTo>
                  <a:cubicBezTo>
                    <a:pt x="15" y="11"/>
                    <a:pt x="15" y="11"/>
                    <a:pt x="15" y="11"/>
                  </a:cubicBezTo>
                  <a:cubicBezTo>
                    <a:pt x="15" y="11"/>
                    <a:pt x="15" y="11"/>
                    <a:pt x="15" y="11"/>
                  </a:cubicBezTo>
                  <a:cubicBezTo>
                    <a:pt x="15" y="20"/>
                    <a:pt x="15" y="20"/>
                    <a:pt x="15" y="20"/>
                  </a:cubicBezTo>
                  <a:cubicBezTo>
                    <a:pt x="15" y="20"/>
                    <a:pt x="15" y="20"/>
                    <a:pt x="15" y="20"/>
                  </a:cubicBezTo>
                  <a:cubicBezTo>
                    <a:pt x="15" y="11"/>
                    <a:pt x="15" y="11"/>
                    <a:pt x="15" y="11"/>
                  </a:cubicBezTo>
                  <a:cubicBezTo>
                    <a:pt x="14" y="11"/>
                    <a:pt x="14" y="11"/>
                    <a:pt x="14" y="11"/>
                  </a:cubicBezTo>
                  <a:lnTo>
                    <a:pt x="18" y="8"/>
                  </a:lnTo>
                  <a:close/>
                  <a:moveTo>
                    <a:pt x="18" y="20"/>
                  </a:moveTo>
                  <a:cubicBezTo>
                    <a:pt x="18" y="20"/>
                    <a:pt x="18" y="20"/>
                    <a:pt x="18" y="20"/>
                  </a:cubicBezTo>
                  <a:cubicBezTo>
                    <a:pt x="18" y="33"/>
                    <a:pt x="18" y="33"/>
                    <a:pt x="18" y="33"/>
                  </a:cubicBezTo>
                  <a:cubicBezTo>
                    <a:pt x="18" y="33"/>
                    <a:pt x="18" y="33"/>
                    <a:pt x="18" y="33"/>
                  </a:cubicBezTo>
                  <a:cubicBezTo>
                    <a:pt x="18" y="20"/>
                    <a:pt x="18" y="20"/>
                    <a:pt x="18" y="20"/>
                  </a:cubicBezTo>
                  <a:close/>
                  <a:moveTo>
                    <a:pt x="18" y="21"/>
                  </a:moveTo>
                  <a:cubicBezTo>
                    <a:pt x="18" y="21"/>
                    <a:pt x="18" y="21"/>
                    <a:pt x="18" y="21"/>
                  </a:cubicBezTo>
                  <a:cubicBezTo>
                    <a:pt x="18" y="33"/>
                    <a:pt x="18" y="33"/>
                    <a:pt x="18" y="33"/>
                  </a:cubicBezTo>
                  <a:cubicBezTo>
                    <a:pt x="16" y="33"/>
                    <a:pt x="16" y="33"/>
                    <a:pt x="16" y="33"/>
                  </a:cubicBezTo>
                  <a:cubicBezTo>
                    <a:pt x="16" y="21"/>
                    <a:pt x="16" y="21"/>
                    <a:pt x="16" y="21"/>
                  </a:cubicBezTo>
                  <a:lnTo>
                    <a:pt x="18" y="21"/>
                  </a:lnTo>
                  <a:close/>
                  <a:moveTo>
                    <a:pt x="16" y="21"/>
                  </a:moveTo>
                  <a:cubicBezTo>
                    <a:pt x="16" y="21"/>
                    <a:pt x="16" y="21"/>
                    <a:pt x="16" y="21"/>
                  </a:cubicBezTo>
                  <a:cubicBezTo>
                    <a:pt x="16" y="33"/>
                    <a:pt x="16" y="33"/>
                    <a:pt x="16" y="33"/>
                  </a:cubicBezTo>
                  <a:cubicBezTo>
                    <a:pt x="15" y="33"/>
                    <a:pt x="15" y="33"/>
                    <a:pt x="15" y="33"/>
                  </a:cubicBezTo>
                  <a:cubicBezTo>
                    <a:pt x="15" y="21"/>
                    <a:pt x="15" y="21"/>
                    <a:pt x="15" y="21"/>
                  </a:cubicBezTo>
                  <a:lnTo>
                    <a:pt x="16" y="21"/>
                  </a:lnTo>
                  <a:close/>
                  <a:moveTo>
                    <a:pt x="15" y="21"/>
                  </a:moveTo>
                  <a:cubicBezTo>
                    <a:pt x="15" y="21"/>
                    <a:pt x="15" y="21"/>
                    <a:pt x="15" y="21"/>
                  </a:cubicBezTo>
                  <a:cubicBezTo>
                    <a:pt x="15" y="33"/>
                    <a:pt x="15" y="33"/>
                    <a:pt x="15" y="33"/>
                  </a:cubicBezTo>
                  <a:cubicBezTo>
                    <a:pt x="15" y="33"/>
                    <a:pt x="15" y="33"/>
                    <a:pt x="15" y="33"/>
                  </a:cubicBezTo>
                  <a:cubicBezTo>
                    <a:pt x="15" y="21"/>
                    <a:pt x="15" y="21"/>
                    <a:pt x="15" y="21"/>
                  </a:cubicBezTo>
                  <a:close/>
                  <a:moveTo>
                    <a:pt x="14" y="12"/>
                  </a:moveTo>
                  <a:cubicBezTo>
                    <a:pt x="14" y="12"/>
                    <a:pt x="14" y="12"/>
                    <a:pt x="14" y="12"/>
                  </a:cubicBezTo>
                  <a:cubicBezTo>
                    <a:pt x="14" y="11"/>
                    <a:pt x="14" y="11"/>
                    <a:pt x="14" y="11"/>
                  </a:cubicBezTo>
                  <a:cubicBezTo>
                    <a:pt x="14" y="33"/>
                    <a:pt x="14" y="33"/>
                    <a:pt x="14" y="33"/>
                  </a:cubicBezTo>
                  <a:cubicBezTo>
                    <a:pt x="14" y="33"/>
                    <a:pt x="14" y="33"/>
                    <a:pt x="14" y="33"/>
                  </a:cubicBezTo>
                  <a:lnTo>
                    <a:pt x="14" y="12"/>
                  </a:lnTo>
                  <a:close/>
                  <a:moveTo>
                    <a:pt x="19" y="33"/>
                  </a:moveTo>
                  <a:cubicBezTo>
                    <a:pt x="19" y="33"/>
                    <a:pt x="19" y="33"/>
                    <a:pt x="19" y="33"/>
                  </a:cubicBezTo>
                  <a:cubicBezTo>
                    <a:pt x="14" y="34"/>
                    <a:pt x="14" y="34"/>
                    <a:pt x="14" y="34"/>
                  </a:cubicBezTo>
                  <a:cubicBezTo>
                    <a:pt x="14" y="33"/>
                    <a:pt x="14" y="33"/>
                    <a:pt x="14" y="33"/>
                  </a:cubicBezTo>
                  <a:cubicBezTo>
                    <a:pt x="14" y="33"/>
                    <a:pt x="14" y="33"/>
                    <a:pt x="14" y="33"/>
                  </a:cubicBezTo>
                  <a:cubicBezTo>
                    <a:pt x="15" y="33"/>
                    <a:pt x="15" y="33"/>
                    <a:pt x="15" y="33"/>
                  </a:cubicBezTo>
                  <a:cubicBezTo>
                    <a:pt x="15" y="33"/>
                    <a:pt x="15" y="33"/>
                    <a:pt x="15" y="33"/>
                  </a:cubicBezTo>
                  <a:cubicBezTo>
                    <a:pt x="15" y="33"/>
                    <a:pt x="15" y="33"/>
                    <a:pt x="15" y="33"/>
                  </a:cubicBezTo>
                  <a:cubicBezTo>
                    <a:pt x="15" y="33"/>
                    <a:pt x="15" y="33"/>
                    <a:pt x="15" y="33"/>
                  </a:cubicBezTo>
                  <a:cubicBezTo>
                    <a:pt x="15" y="33"/>
                    <a:pt x="15" y="33"/>
                    <a:pt x="15" y="33"/>
                  </a:cubicBezTo>
                  <a:cubicBezTo>
                    <a:pt x="16" y="33"/>
                    <a:pt x="16" y="33"/>
                    <a:pt x="16" y="33"/>
                  </a:cubicBezTo>
                  <a:cubicBezTo>
                    <a:pt x="16" y="33"/>
                    <a:pt x="16" y="33"/>
                    <a:pt x="16" y="33"/>
                  </a:cubicBezTo>
                  <a:cubicBezTo>
                    <a:pt x="16" y="33"/>
                    <a:pt x="16" y="33"/>
                    <a:pt x="16" y="33"/>
                  </a:cubicBezTo>
                  <a:cubicBezTo>
                    <a:pt x="19" y="33"/>
                    <a:pt x="19" y="33"/>
                    <a:pt x="19" y="33"/>
                  </a:cubicBezTo>
                  <a:close/>
                  <a:moveTo>
                    <a:pt x="20" y="33"/>
                  </a:moveTo>
                  <a:cubicBezTo>
                    <a:pt x="20" y="33"/>
                    <a:pt x="20" y="33"/>
                    <a:pt x="20" y="33"/>
                  </a:cubicBezTo>
                  <a:cubicBezTo>
                    <a:pt x="19" y="33"/>
                    <a:pt x="19" y="33"/>
                    <a:pt x="19" y="33"/>
                  </a:cubicBezTo>
                  <a:cubicBezTo>
                    <a:pt x="19" y="33"/>
                    <a:pt x="19" y="33"/>
                    <a:pt x="19" y="33"/>
                  </a:cubicBezTo>
                  <a:cubicBezTo>
                    <a:pt x="20" y="33"/>
                    <a:pt x="20" y="33"/>
                    <a:pt x="20" y="33"/>
                  </a:cubicBezTo>
                  <a:close/>
                  <a:moveTo>
                    <a:pt x="19" y="32"/>
                  </a:moveTo>
                  <a:cubicBezTo>
                    <a:pt x="19" y="32"/>
                    <a:pt x="19" y="32"/>
                    <a:pt x="19" y="32"/>
                  </a:cubicBezTo>
                  <a:cubicBezTo>
                    <a:pt x="19" y="20"/>
                    <a:pt x="19" y="20"/>
                    <a:pt x="19" y="20"/>
                  </a:cubicBezTo>
                  <a:cubicBezTo>
                    <a:pt x="19" y="20"/>
                    <a:pt x="19" y="20"/>
                    <a:pt x="19" y="20"/>
                  </a:cubicBezTo>
                  <a:cubicBezTo>
                    <a:pt x="19" y="32"/>
                    <a:pt x="19" y="32"/>
                    <a:pt x="19" y="32"/>
                  </a:cubicBezTo>
                  <a:close/>
                  <a:moveTo>
                    <a:pt x="20" y="33"/>
                  </a:moveTo>
                  <a:cubicBezTo>
                    <a:pt x="20" y="33"/>
                    <a:pt x="20" y="33"/>
                    <a:pt x="20" y="33"/>
                  </a:cubicBezTo>
                  <a:cubicBezTo>
                    <a:pt x="20" y="33"/>
                    <a:pt x="20" y="33"/>
                    <a:pt x="20" y="33"/>
                  </a:cubicBezTo>
                  <a:cubicBezTo>
                    <a:pt x="20" y="33"/>
                    <a:pt x="20" y="33"/>
                    <a:pt x="20" y="33"/>
                  </a:cubicBezTo>
                  <a:cubicBezTo>
                    <a:pt x="20" y="32"/>
                    <a:pt x="20" y="32"/>
                    <a:pt x="20" y="32"/>
                  </a:cubicBezTo>
                  <a:lnTo>
                    <a:pt x="20" y="33"/>
                  </a:lnTo>
                  <a:close/>
                  <a:moveTo>
                    <a:pt x="22" y="32"/>
                  </a:moveTo>
                  <a:cubicBezTo>
                    <a:pt x="22" y="32"/>
                    <a:pt x="22" y="32"/>
                    <a:pt x="22" y="32"/>
                  </a:cubicBezTo>
                  <a:cubicBezTo>
                    <a:pt x="20" y="32"/>
                    <a:pt x="20" y="32"/>
                    <a:pt x="20" y="32"/>
                  </a:cubicBezTo>
                  <a:cubicBezTo>
                    <a:pt x="20" y="20"/>
                    <a:pt x="20" y="20"/>
                    <a:pt x="20" y="20"/>
                  </a:cubicBezTo>
                  <a:cubicBezTo>
                    <a:pt x="22" y="19"/>
                    <a:pt x="22" y="19"/>
                    <a:pt x="22" y="19"/>
                  </a:cubicBezTo>
                  <a:cubicBezTo>
                    <a:pt x="22" y="32"/>
                    <a:pt x="22" y="32"/>
                    <a:pt x="22" y="32"/>
                  </a:cubicBezTo>
                  <a:close/>
                  <a:moveTo>
                    <a:pt x="21" y="33"/>
                  </a:moveTo>
                  <a:cubicBezTo>
                    <a:pt x="21" y="33"/>
                    <a:pt x="21" y="33"/>
                    <a:pt x="21" y="33"/>
                  </a:cubicBezTo>
                  <a:cubicBezTo>
                    <a:pt x="20" y="33"/>
                    <a:pt x="20" y="33"/>
                    <a:pt x="20" y="33"/>
                  </a:cubicBezTo>
                  <a:cubicBezTo>
                    <a:pt x="20" y="32"/>
                    <a:pt x="20" y="32"/>
                    <a:pt x="20" y="32"/>
                  </a:cubicBezTo>
                  <a:cubicBezTo>
                    <a:pt x="21" y="32"/>
                    <a:pt x="21" y="32"/>
                    <a:pt x="21" y="32"/>
                  </a:cubicBezTo>
                  <a:lnTo>
                    <a:pt x="21" y="33"/>
                  </a:lnTo>
                  <a:close/>
                  <a:moveTo>
                    <a:pt x="22" y="33"/>
                  </a:moveTo>
                  <a:cubicBezTo>
                    <a:pt x="22" y="33"/>
                    <a:pt x="22" y="33"/>
                    <a:pt x="22" y="33"/>
                  </a:cubicBezTo>
                  <a:cubicBezTo>
                    <a:pt x="21" y="33"/>
                    <a:pt x="21" y="33"/>
                    <a:pt x="21" y="33"/>
                  </a:cubicBezTo>
                  <a:cubicBezTo>
                    <a:pt x="21" y="32"/>
                    <a:pt x="21" y="32"/>
                    <a:pt x="21" y="32"/>
                  </a:cubicBezTo>
                  <a:cubicBezTo>
                    <a:pt x="22" y="32"/>
                    <a:pt x="22" y="32"/>
                    <a:pt x="22" y="32"/>
                  </a:cubicBezTo>
                  <a:lnTo>
                    <a:pt x="22" y="33"/>
                  </a:lnTo>
                  <a:close/>
                  <a:moveTo>
                    <a:pt x="23" y="33"/>
                  </a:moveTo>
                  <a:cubicBezTo>
                    <a:pt x="23" y="33"/>
                    <a:pt x="23" y="33"/>
                    <a:pt x="23" y="33"/>
                  </a:cubicBezTo>
                  <a:cubicBezTo>
                    <a:pt x="22" y="33"/>
                    <a:pt x="22" y="33"/>
                    <a:pt x="22" y="33"/>
                  </a:cubicBezTo>
                  <a:cubicBezTo>
                    <a:pt x="22" y="32"/>
                    <a:pt x="22" y="32"/>
                    <a:pt x="22" y="32"/>
                  </a:cubicBezTo>
                  <a:cubicBezTo>
                    <a:pt x="23" y="32"/>
                    <a:pt x="23" y="32"/>
                    <a:pt x="23" y="32"/>
                  </a:cubicBezTo>
                  <a:lnTo>
                    <a:pt x="23" y="33"/>
                  </a:lnTo>
                  <a:close/>
                  <a:moveTo>
                    <a:pt x="22" y="32"/>
                  </a:moveTo>
                  <a:cubicBezTo>
                    <a:pt x="22" y="32"/>
                    <a:pt x="22" y="32"/>
                    <a:pt x="22" y="32"/>
                  </a:cubicBezTo>
                  <a:cubicBezTo>
                    <a:pt x="22" y="19"/>
                    <a:pt x="22" y="19"/>
                    <a:pt x="22" y="19"/>
                  </a:cubicBezTo>
                  <a:cubicBezTo>
                    <a:pt x="22" y="19"/>
                    <a:pt x="22" y="19"/>
                    <a:pt x="22" y="19"/>
                  </a:cubicBezTo>
                  <a:cubicBezTo>
                    <a:pt x="22" y="32"/>
                    <a:pt x="22" y="32"/>
                    <a:pt x="22" y="32"/>
                  </a:cubicBezTo>
                  <a:close/>
                  <a:moveTo>
                    <a:pt x="23" y="33"/>
                  </a:moveTo>
                  <a:cubicBezTo>
                    <a:pt x="23" y="33"/>
                    <a:pt x="23" y="33"/>
                    <a:pt x="23" y="33"/>
                  </a:cubicBezTo>
                  <a:cubicBezTo>
                    <a:pt x="23" y="33"/>
                    <a:pt x="23" y="33"/>
                    <a:pt x="23" y="33"/>
                  </a:cubicBezTo>
                  <a:cubicBezTo>
                    <a:pt x="23" y="32"/>
                    <a:pt x="23" y="32"/>
                    <a:pt x="23" y="32"/>
                  </a:cubicBezTo>
                  <a:cubicBezTo>
                    <a:pt x="23" y="32"/>
                    <a:pt x="23" y="32"/>
                    <a:pt x="23" y="32"/>
                  </a:cubicBezTo>
                  <a:lnTo>
                    <a:pt x="23" y="33"/>
                  </a:lnTo>
                  <a:close/>
                  <a:moveTo>
                    <a:pt x="23" y="32"/>
                  </a:moveTo>
                  <a:cubicBezTo>
                    <a:pt x="23" y="32"/>
                    <a:pt x="23" y="32"/>
                    <a:pt x="23" y="32"/>
                  </a:cubicBezTo>
                  <a:cubicBezTo>
                    <a:pt x="23" y="19"/>
                    <a:pt x="23" y="19"/>
                    <a:pt x="23" y="19"/>
                  </a:cubicBezTo>
                  <a:cubicBezTo>
                    <a:pt x="23" y="19"/>
                    <a:pt x="23" y="19"/>
                    <a:pt x="23" y="19"/>
                  </a:cubicBezTo>
                  <a:cubicBezTo>
                    <a:pt x="23" y="32"/>
                    <a:pt x="23" y="32"/>
                    <a:pt x="23" y="32"/>
                  </a:cubicBezTo>
                  <a:close/>
                  <a:moveTo>
                    <a:pt x="25" y="33"/>
                  </a:moveTo>
                  <a:cubicBezTo>
                    <a:pt x="25" y="33"/>
                    <a:pt x="25" y="33"/>
                    <a:pt x="25" y="33"/>
                  </a:cubicBezTo>
                  <a:cubicBezTo>
                    <a:pt x="25" y="32"/>
                    <a:pt x="25" y="32"/>
                    <a:pt x="25" y="32"/>
                  </a:cubicBezTo>
                  <a:cubicBezTo>
                    <a:pt x="24" y="32"/>
                    <a:pt x="24" y="32"/>
                    <a:pt x="24" y="32"/>
                  </a:cubicBezTo>
                  <a:cubicBezTo>
                    <a:pt x="24" y="33"/>
                    <a:pt x="24" y="33"/>
                    <a:pt x="24" y="33"/>
                  </a:cubicBezTo>
                  <a:cubicBezTo>
                    <a:pt x="24" y="33"/>
                    <a:pt x="24" y="33"/>
                    <a:pt x="24" y="33"/>
                  </a:cubicBezTo>
                  <a:cubicBezTo>
                    <a:pt x="24" y="32"/>
                    <a:pt x="24" y="32"/>
                    <a:pt x="24" y="32"/>
                  </a:cubicBezTo>
                  <a:cubicBezTo>
                    <a:pt x="24" y="32"/>
                    <a:pt x="24" y="32"/>
                    <a:pt x="24" y="32"/>
                  </a:cubicBezTo>
                  <a:cubicBezTo>
                    <a:pt x="24" y="32"/>
                    <a:pt x="24" y="32"/>
                    <a:pt x="24" y="32"/>
                  </a:cubicBezTo>
                  <a:cubicBezTo>
                    <a:pt x="24" y="32"/>
                    <a:pt x="24" y="32"/>
                    <a:pt x="24" y="32"/>
                  </a:cubicBezTo>
                  <a:cubicBezTo>
                    <a:pt x="25" y="32"/>
                    <a:pt x="25" y="32"/>
                    <a:pt x="25" y="32"/>
                  </a:cubicBezTo>
                  <a:cubicBezTo>
                    <a:pt x="25" y="33"/>
                    <a:pt x="25" y="33"/>
                    <a:pt x="25" y="33"/>
                  </a:cubicBezTo>
                  <a:cubicBezTo>
                    <a:pt x="25" y="33"/>
                    <a:pt x="25" y="33"/>
                    <a:pt x="25" y="33"/>
                  </a:cubicBezTo>
                  <a:cubicBezTo>
                    <a:pt x="25" y="32"/>
                    <a:pt x="25" y="32"/>
                    <a:pt x="25" y="32"/>
                  </a:cubicBezTo>
                  <a:cubicBezTo>
                    <a:pt x="26" y="32"/>
                    <a:pt x="26" y="32"/>
                    <a:pt x="26" y="32"/>
                  </a:cubicBezTo>
                  <a:cubicBezTo>
                    <a:pt x="26" y="32"/>
                    <a:pt x="26" y="32"/>
                    <a:pt x="26" y="32"/>
                  </a:cubicBezTo>
                  <a:lnTo>
                    <a:pt x="25" y="33"/>
                  </a:lnTo>
                  <a:close/>
                  <a:moveTo>
                    <a:pt x="24" y="32"/>
                  </a:moveTo>
                  <a:cubicBezTo>
                    <a:pt x="24" y="32"/>
                    <a:pt x="24" y="32"/>
                    <a:pt x="24" y="32"/>
                  </a:cubicBezTo>
                  <a:cubicBezTo>
                    <a:pt x="24" y="19"/>
                    <a:pt x="24" y="19"/>
                    <a:pt x="24" y="19"/>
                  </a:cubicBezTo>
                  <a:cubicBezTo>
                    <a:pt x="24" y="18"/>
                    <a:pt x="24" y="18"/>
                    <a:pt x="24" y="18"/>
                  </a:cubicBezTo>
                  <a:cubicBezTo>
                    <a:pt x="24" y="32"/>
                    <a:pt x="24" y="32"/>
                    <a:pt x="24" y="32"/>
                  </a:cubicBezTo>
                  <a:close/>
                  <a:moveTo>
                    <a:pt x="25" y="32"/>
                  </a:moveTo>
                  <a:cubicBezTo>
                    <a:pt x="25" y="32"/>
                    <a:pt x="25" y="32"/>
                    <a:pt x="25" y="32"/>
                  </a:cubicBezTo>
                  <a:cubicBezTo>
                    <a:pt x="25" y="18"/>
                    <a:pt x="25" y="18"/>
                    <a:pt x="25" y="18"/>
                  </a:cubicBezTo>
                  <a:cubicBezTo>
                    <a:pt x="25" y="18"/>
                    <a:pt x="25" y="18"/>
                    <a:pt x="25" y="18"/>
                  </a:cubicBezTo>
                  <a:cubicBezTo>
                    <a:pt x="25" y="32"/>
                    <a:pt x="25" y="32"/>
                    <a:pt x="25" y="32"/>
                  </a:cubicBezTo>
                  <a:close/>
                  <a:moveTo>
                    <a:pt x="26" y="31"/>
                  </a:moveTo>
                  <a:cubicBezTo>
                    <a:pt x="26" y="31"/>
                    <a:pt x="26" y="31"/>
                    <a:pt x="26" y="31"/>
                  </a:cubicBezTo>
                  <a:cubicBezTo>
                    <a:pt x="26" y="18"/>
                    <a:pt x="26" y="18"/>
                    <a:pt x="26" y="18"/>
                  </a:cubicBezTo>
                  <a:cubicBezTo>
                    <a:pt x="26" y="18"/>
                    <a:pt x="26" y="18"/>
                    <a:pt x="26" y="18"/>
                  </a:cubicBezTo>
                  <a:cubicBezTo>
                    <a:pt x="26" y="31"/>
                    <a:pt x="26" y="31"/>
                    <a:pt x="26" y="31"/>
                  </a:cubicBezTo>
                  <a:close/>
                  <a:moveTo>
                    <a:pt x="28" y="31"/>
                  </a:moveTo>
                  <a:cubicBezTo>
                    <a:pt x="28" y="31"/>
                    <a:pt x="28" y="31"/>
                    <a:pt x="28" y="31"/>
                  </a:cubicBezTo>
                  <a:cubicBezTo>
                    <a:pt x="27" y="31"/>
                    <a:pt x="27" y="31"/>
                    <a:pt x="27" y="31"/>
                  </a:cubicBezTo>
                  <a:cubicBezTo>
                    <a:pt x="27" y="31"/>
                    <a:pt x="27" y="31"/>
                    <a:pt x="27" y="31"/>
                  </a:cubicBezTo>
                  <a:cubicBezTo>
                    <a:pt x="27" y="31"/>
                    <a:pt x="27" y="31"/>
                    <a:pt x="27" y="31"/>
                  </a:cubicBezTo>
                  <a:cubicBezTo>
                    <a:pt x="27" y="17"/>
                    <a:pt x="27" y="17"/>
                    <a:pt x="27" y="17"/>
                  </a:cubicBezTo>
                  <a:cubicBezTo>
                    <a:pt x="27" y="17"/>
                    <a:pt x="27" y="17"/>
                    <a:pt x="27" y="17"/>
                  </a:cubicBezTo>
                  <a:cubicBezTo>
                    <a:pt x="28" y="17"/>
                    <a:pt x="28" y="17"/>
                    <a:pt x="28" y="17"/>
                  </a:cubicBezTo>
                  <a:lnTo>
                    <a:pt x="28" y="31"/>
                  </a:lnTo>
                  <a:close/>
                  <a:moveTo>
                    <a:pt x="30" y="31"/>
                  </a:moveTo>
                  <a:cubicBezTo>
                    <a:pt x="30" y="31"/>
                    <a:pt x="30" y="31"/>
                    <a:pt x="30" y="31"/>
                  </a:cubicBezTo>
                  <a:cubicBezTo>
                    <a:pt x="29" y="31"/>
                    <a:pt x="29" y="31"/>
                    <a:pt x="29" y="31"/>
                  </a:cubicBezTo>
                  <a:cubicBezTo>
                    <a:pt x="29" y="17"/>
                    <a:pt x="29" y="17"/>
                    <a:pt x="29" y="17"/>
                  </a:cubicBezTo>
                  <a:cubicBezTo>
                    <a:pt x="30" y="18"/>
                    <a:pt x="30" y="18"/>
                    <a:pt x="30" y="18"/>
                  </a:cubicBezTo>
                  <a:lnTo>
                    <a:pt x="30" y="31"/>
                  </a:lnTo>
                  <a:close/>
                  <a:moveTo>
                    <a:pt x="37" y="30"/>
                  </a:moveTo>
                  <a:cubicBezTo>
                    <a:pt x="37" y="30"/>
                    <a:pt x="37" y="30"/>
                    <a:pt x="37" y="30"/>
                  </a:cubicBezTo>
                  <a:cubicBezTo>
                    <a:pt x="34" y="30"/>
                    <a:pt x="34" y="30"/>
                    <a:pt x="34" y="30"/>
                  </a:cubicBezTo>
                  <a:cubicBezTo>
                    <a:pt x="31" y="31"/>
                    <a:pt x="31" y="31"/>
                    <a:pt x="31" y="31"/>
                  </a:cubicBezTo>
                  <a:cubicBezTo>
                    <a:pt x="31" y="18"/>
                    <a:pt x="31" y="18"/>
                    <a:pt x="31" y="18"/>
                  </a:cubicBezTo>
                  <a:cubicBezTo>
                    <a:pt x="37" y="18"/>
                    <a:pt x="37" y="18"/>
                    <a:pt x="37" y="18"/>
                  </a:cubicBezTo>
                  <a:lnTo>
                    <a:pt x="37" y="30"/>
                  </a:lnTo>
                  <a:close/>
                  <a:moveTo>
                    <a:pt x="39" y="31"/>
                  </a:moveTo>
                  <a:cubicBezTo>
                    <a:pt x="39" y="31"/>
                    <a:pt x="39" y="31"/>
                    <a:pt x="39" y="31"/>
                  </a:cubicBezTo>
                  <a:cubicBezTo>
                    <a:pt x="38" y="31"/>
                    <a:pt x="38" y="31"/>
                    <a:pt x="38" y="31"/>
                  </a:cubicBezTo>
                  <a:cubicBezTo>
                    <a:pt x="38" y="18"/>
                    <a:pt x="38" y="18"/>
                    <a:pt x="38" y="18"/>
                  </a:cubicBezTo>
                  <a:cubicBezTo>
                    <a:pt x="39" y="18"/>
                    <a:pt x="39" y="18"/>
                    <a:pt x="39" y="18"/>
                  </a:cubicBezTo>
                  <a:lnTo>
                    <a:pt x="39" y="31"/>
                  </a:lnTo>
                  <a:close/>
                  <a:moveTo>
                    <a:pt x="42" y="31"/>
                  </a:moveTo>
                  <a:cubicBezTo>
                    <a:pt x="42" y="31"/>
                    <a:pt x="42" y="31"/>
                    <a:pt x="42" y="31"/>
                  </a:cubicBezTo>
                  <a:cubicBezTo>
                    <a:pt x="40" y="31"/>
                    <a:pt x="40" y="31"/>
                    <a:pt x="40" y="31"/>
                  </a:cubicBezTo>
                  <a:cubicBezTo>
                    <a:pt x="40" y="18"/>
                    <a:pt x="40" y="18"/>
                    <a:pt x="40" y="18"/>
                  </a:cubicBezTo>
                  <a:cubicBezTo>
                    <a:pt x="42" y="18"/>
                    <a:pt x="42" y="18"/>
                    <a:pt x="42" y="18"/>
                  </a:cubicBezTo>
                  <a:lnTo>
                    <a:pt x="42" y="31"/>
                  </a:lnTo>
                  <a:close/>
                  <a:moveTo>
                    <a:pt x="48" y="31"/>
                  </a:moveTo>
                  <a:cubicBezTo>
                    <a:pt x="48" y="31"/>
                    <a:pt x="48" y="31"/>
                    <a:pt x="48" y="31"/>
                  </a:cubicBezTo>
                  <a:cubicBezTo>
                    <a:pt x="42" y="31"/>
                    <a:pt x="42" y="31"/>
                    <a:pt x="42" y="31"/>
                  </a:cubicBezTo>
                  <a:cubicBezTo>
                    <a:pt x="42" y="18"/>
                    <a:pt x="42" y="18"/>
                    <a:pt x="42" y="18"/>
                  </a:cubicBezTo>
                  <a:cubicBezTo>
                    <a:pt x="48" y="18"/>
                    <a:pt x="48" y="18"/>
                    <a:pt x="48" y="18"/>
                  </a:cubicBezTo>
                  <a:lnTo>
                    <a:pt x="48" y="31"/>
                  </a:lnTo>
                  <a:close/>
                  <a:moveTo>
                    <a:pt x="50" y="31"/>
                  </a:moveTo>
                  <a:cubicBezTo>
                    <a:pt x="50" y="31"/>
                    <a:pt x="50" y="31"/>
                    <a:pt x="50" y="31"/>
                  </a:cubicBezTo>
                  <a:cubicBezTo>
                    <a:pt x="49" y="31"/>
                    <a:pt x="49" y="31"/>
                    <a:pt x="49" y="31"/>
                  </a:cubicBezTo>
                  <a:cubicBezTo>
                    <a:pt x="49" y="18"/>
                    <a:pt x="49" y="18"/>
                    <a:pt x="49" y="18"/>
                  </a:cubicBezTo>
                  <a:cubicBezTo>
                    <a:pt x="50" y="19"/>
                    <a:pt x="50" y="19"/>
                    <a:pt x="50" y="19"/>
                  </a:cubicBezTo>
                  <a:lnTo>
                    <a:pt x="50" y="31"/>
                  </a:lnTo>
                  <a:close/>
                  <a:moveTo>
                    <a:pt x="52" y="31"/>
                  </a:moveTo>
                  <a:cubicBezTo>
                    <a:pt x="52" y="31"/>
                    <a:pt x="52" y="31"/>
                    <a:pt x="52" y="31"/>
                  </a:cubicBezTo>
                  <a:cubicBezTo>
                    <a:pt x="51" y="31"/>
                    <a:pt x="51" y="31"/>
                    <a:pt x="51" y="31"/>
                  </a:cubicBezTo>
                  <a:cubicBezTo>
                    <a:pt x="51" y="19"/>
                    <a:pt x="51" y="19"/>
                    <a:pt x="51" y="19"/>
                  </a:cubicBezTo>
                  <a:cubicBezTo>
                    <a:pt x="52" y="19"/>
                    <a:pt x="52" y="19"/>
                    <a:pt x="52" y="19"/>
                  </a:cubicBezTo>
                  <a:lnTo>
                    <a:pt x="52" y="31"/>
                  </a:lnTo>
                  <a:close/>
                  <a:moveTo>
                    <a:pt x="57" y="31"/>
                  </a:moveTo>
                  <a:cubicBezTo>
                    <a:pt x="57" y="31"/>
                    <a:pt x="57" y="31"/>
                    <a:pt x="57" y="31"/>
                  </a:cubicBezTo>
                  <a:cubicBezTo>
                    <a:pt x="53" y="31"/>
                    <a:pt x="53" y="31"/>
                    <a:pt x="53" y="31"/>
                  </a:cubicBezTo>
                  <a:cubicBezTo>
                    <a:pt x="53" y="19"/>
                    <a:pt x="53" y="19"/>
                    <a:pt x="53" y="19"/>
                  </a:cubicBezTo>
                  <a:cubicBezTo>
                    <a:pt x="57" y="19"/>
                    <a:pt x="57" y="19"/>
                    <a:pt x="57" y="19"/>
                  </a:cubicBezTo>
                  <a:lnTo>
                    <a:pt x="57" y="31"/>
                  </a:lnTo>
                  <a:close/>
                  <a:moveTo>
                    <a:pt x="59" y="31"/>
                  </a:moveTo>
                  <a:cubicBezTo>
                    <a:pt x="59" y="31"/>
                    <a:pt x="59" y="31"/>
                    <a:pt x="59" y="31"/>
                  </a:cubicBezTo>
                  <a:cubicBezTo>
                    <a:pt x="58" y="31"/>
                    <a:pt x="58" y="31"/>
                    <a:pt x="58" y="31"/>
                  </a:cubicBezTo>
                  <a:cubicBezTo>
                    <a:pt x="58" y="19"/>
                    <a:pt x="58" y="19"/>
                    <a:pt x="58" y="19"/>
                  </a:cubicBezTo>
                  <a:cubicBezTo>
                    <a:pt x="59" y="19"/>
                    <a:pt x="59" y="19"/>
                    <a:pt x="59" y="19"/>
                  </a:cubicBezTo>
                  <a:lnTo>
                    <a:pt x="59" y="31"/>
                  </a:lnTo>
                  <a:close/>
                  <a:moveTo>
                    <a:pt x="63" y="31"/>
                  </a:moveTo>
                  <a:cubicBezTo>
                    <a:pt x="63" y="31"/>
                    <a:pt x="63" y="31"/>
                    <a:pt x="63" y="31"/>
                  </a:cubicBezTo>
                  <a:cubicBezTo>
                    <a:pt x="60" y="31"/>
                    <a:pt x="60" y="31"/>
                    <a:pt x="60" y="31"/>
                  </a:cubicBezTo>
                  <a:cubicBezTo>
                    <a:pt x="60" y="19"/>
                    <a:pt x="60" y="19"/>
                    <a:pt x="60" y="19"/>
                  </a:cubicBezTo>
                  <a:cubicBezTo>
                    <a:pt x="63" y="19"/>
                    <a:pt x="63" y="19"/>
                    <a:pt x="63" y="19"/>
                  </a:cubicBezTo>
                  <a:lnTo>
                    <a:pt x="63" y="31"/>
                  </a:lnTo>
                  <a:close/>
                  <a:moveTo>
                    <a:pt x="63" y="18"/>
                  </a:moveTo>
                  <a:cubicBezTo>
                    <a:pt x="63" y="18"/>
                    <a:pt x="63" y="18"/>
                    <a:pt x="63" y="18"/>
                  </a:cubicBezTo>
                  <a:cubicBezTo>
                    <a:pt x="60" y="17"/>
                    <a:pt x="60" y="17"/>
                    <a:pt x="60" y="17"/>
                  </a:cubicBezTo>
                  <a:cubicBezTo>
                    <a:pt x="60" y="4"/>
                    <a:pt x="60" y="4"/>
                    <a:pt x="60" y="4"/>
                  </a:cubicBezTo>
                  <a:cubicBezTo>
                    <a:pt x="59" y="4"/>
                    <a:pt x="59" y="4"/>
                    <a:pt x="59" y="4"/>
                  </a:cubicBezTo>
                  <a:cubicBezTo>
                    <a:pt x="59" y="17"/>
                    <a:pt x="59" y="17"/>
                    <a:pt x="59" y="17"/>
                  </a:cubicBezTo>
                  <a:cubicBezTo>
                    <a:pt x="58" y="17"/>
                    <a:pt x="58" y="17"/>
                    <a:pt x="58" y="17"/>
                  </a:cubicBezTo>
                  <a:cubicBezTo>
                    <a:pt x="58" y="4"/>
                    <a:pt x="58" y="4"/>
                    <a:pt x="58" y="4"/>
                  </a:cubicBezTo>
                  <a:cubicBezTo>
                    <a:pt x="57" y="4"/>
                    <a:pt x="57" y="4"/>
                    <a:pt x="57" y="4"/>
                  </a:cubicBezTo>
                  <a:cubicBezTo>
                    <a:pt x="57" y="17"/>
                    <a:pt x="57" y="17"/>
                    <a:pt x="57" y="17"/>
                  </a:cubicBezTo>
                  <a:cubicBezTo>
                    <a:pt x="53" y="17"/>
                    <a:pt x="53" y="17"/>
                    <a:pt x="53" y="17"/>
                  </a:cubicBezTo>
                  <a:cubicBezTo>
                    <a:pt x="53" y="3"/>
                    <a:pt x="53" y="3"/>
                    <a:pt x="53" y="3"/>
                  </a:cubicBezTo>
                  <a:cubicBezTo>
                    <a:pt x="52" y="4"/>
                    <a:pt x="52" y="4"/>
                    <a:pt x="52" y="4"/>
                  </a:cubicBezTo>
                  <a:cubicBezTo>
                    <a:pt x="52" y="17"/>
                    <a:pt x="52" y="17"/>
                    <a:pt x="52" y="17"/>
                  </a:cubicBezTo>
                  <a:cubicBezTo>
                    <a:pt x="51" y="17"/>
                    <a:pt x="51" y="17"/>
                    <a:pt x="51" y="17"/>
                  </a:cubicBezTo>
                  <a:cubicBezTo>
                    <a:pt x="51" y="3"/>
                    <a:pt x="51" y="3"/>
                    <a:pt x="51" y="3"/>
                  </a:cubicBezTo>
                  <a:cubicBezTo>
                    <a:pt x="50" y="4"/>
                    <a:pt x="50" y="4"/>
                    <a:pt x="50" y="4"/>
                  </a:cubicBezTo>
                  <a:cubicBezTo>
                    <a:pt x="50" y="17"/>
                    <a:pt x="50" y="17"/>
                    <a:pt x="50" y="17"/>
                  </a:cubicBezTo>
                  <a:cubicBezTo>
                    <a:pt x="49" y="17"/>
                    <a:pt x="49" y="17"/>
                    <a:pt x="49" y="17"/>
                  </a:cubicBezTo>
                  <a:cubicBezTo>
                    <a:pt x="49" y="3"/>
                    <a:pt x="49" y="3"/>
                    <a:pt x="49" y="3"/>
                  </a:cubicBezTo>
                  <a:cubicBezTo>
                    <a:pt x="48" y="3"/>
                    <a:pt x="48" y="3"/>
                    <a:pt x="48" y="3"/>
                  </a:cubicBezTo>
                  <a:cubicBezTo>
                    <a:pt x="48" y="17"/>
                    <a:pt x="48" y="17"/>
                    <a:pt x="48" y="17"/>
                  </a:cubicBezTo>
                  <a:cubicBezTo>
                    <a:pt x="42" y="17"/>
                    <a:pt x="42" y="17"/>
                    <a:pt x="42" y="17"/>
                  </a:cubicBezTo>
                  <a:cubicBezTo>
                    <a:pt x="42" y="3"/>
                    <a:pt x="42" y="3"/>
                    <a:pt x="42" y="3"/>
                  </a:cubicBezTo>
                  <a:cubicBezTo>
                    <a:pt x="42" y="3"/>
                    <a:pt x="42" y="3"/>
                    <a:pt x="42" y="3"/>
                  </a:cubicBezTo>
                  <a:cubicBezTo>
                    <a:pt x="42" y="17"/>
                    <a:pt x="42" y="17"/>
                    <a:pt x="42" y="17"/>
                  </a:cubicBezTo>
                  <a:cubicBezTo>
                    <a:pt x="40" y="17"/>
                    <a:pt x="40" y="17"/>
                    <a:pt x="40" y="17"/>
                  </a:cubicBezTo>
                  <a:cubicBezTo>
                    <a:pt x="40" y="2"/>
                    <a:pt x="40" y="2"/>
                    <a:pt x="40" y="2"/>
                  </a:cubicBezTo>
                  <a:cubicBezTo>
                    <a:pt x="39" y="3"/>
                    <a:pt x="39" y="3"/>
                    <a:pt x="39" y="3"/>
                  </a:cubicBezTo>
                  <a:cubicBezTo>
                    <a:pt x="39" y="17"/>
                    <a:pt x="39" y="17"/>
                    <a:pt x="39" y="17"/>
                  </a:cubicBezTo>
                  <a:cubicBezTo>
                    <a:pt x="38" y="16"/>
                    <a:pt x="38" y="16"/>
                    <a:pt x="38" y="16"/>
                  </a:cubicBezTo>
                  <a:cubicBezTo>
                    <a:pt x="38" y="2"/>
                    <a:pt x="38" y="2"/>
                    <a:pt x="38" y="2"/>
                  </a:cubicBezTo>
                  <a:cubicBezTo>
                    <a:pt x="37" y="3"/>
                    <a:pt x="37" y="3"/>
                    <a:pt x="37" y="3"/>
                  </a:cubicBezTo>
                  <a:cubicBezTo>
                    <a:pt x="37" y="16"/>
                    <a:pt x="37" y="16"/>
                    <a:pt x="37" y="16"/>
                  </a:cubicBezTo>
                  <a:cubicBezTo>
                    <a:pt x="31" y="16"/>
                    <a:pt x="31" y="16"/>
                    <a:pt x="31" y="16"/>
                  </a:cubicBezTo>
                  <a:cubicBezTo>
                    <a:pt x="31" y="2"/>
                    <a:pt x="31" y="2"/>
                    <a:pt x="31" y="2"/>
                  </a:cubicBezTo>
                  <a:cubicBezTo>
                    <a:pt x="30" y="2"/>
                    <a:pt x="30" y="2"/>
                    <a:pt x="30" y="2"/>
                  </a:cubicBezTo>
                  <a:cubicBezTo>
                    <a:pt x="30" y="16"/>
                    <a:pt x="30" y="16"/>
                    <a:pt x="30" y="16"/>
                  </a:cubicBezTo>
                  <a:cubicBezTo>
                    <a:pt x="29" y="16"/>
                    <a:pt x="29" y="16"/>
                    <a:pt x="29" y="16"/>
                  </a:cubicBezTo>
                  <a:cubicBezTo>
                    <a:pt x="29" y="2"/>
                    <a:pt x="29" y="2"/>
                    <a:pt x="29" y="2"/>
                  </a:cubicBezTo>
                  <a:cubicBezTo>
                    <a:pt x="28" y="2"/>
                    <a:pt x="28" y="2"/>
                    <a:pt x="28" y="2"/>
                  </a:cubicBezTo>
                  <a:cubicBezTo>
                    <a:pt x="28" y="16"/>
                    <a:pt x="28" y="16"/>
                    <a:pt x="28" y="16"/>
                  </a:cubicBezTo>
                  <a:cubicBezTo>
                    <a:pt x="27" y="16"/>
                    <a:pt x="27" y="16"/>
                    <a:pt x="27" y="16"/>
                  </a:cubicBezTo>
                  <a:cubicBezTo>
                    <a:pt x="27" y="16"/>
                    <a:pt x="27" y="16"/>
                    <a:pt x="27" y="16"/>
                  </a:cubicBezTo>
                  <a:cubicBezTo>
                    <a:pt x="27" y="16"/>
                    <a:pt x="27" y="16"/>
                    <a:pt x="27" y="16"/>
                  </a:cubicBezTo>
                  <a:cubicBezTo>
                    <a:pt x="27" y="3"/>
                    <a:pt x="27" y="3"/>
                    <a:pt x="27" y="3"/>
                  </a:cubicBezTo>
                  <a:cubicBezTo>
                    <a:pt x="26" y="2"/>
                    <a:pt x="26" y="2"/>
                    <a:pt x="26" y="2"/>
                  </a:cubicBezTo>
                  <a:cubicBezTo>
                    <a:pt x="26" y="16"/>
                    <a:pt x="26" y="16"/>
                    <a:pt x="26" y="16"/>
                  </a:cubicBezTo>
                  <a:cubicBezTo>
                    <a:pt x="26" y="16"/>
                    <a:pt x="26" y="16"/>
                    <a:pt x="26" y="16"/>
                  </a:cubicBezTo>
                  <a:cubicBezTo>
                    <a:pt x="26" y="3"/>
                    <a:pt x="26" y="3"/>
                    <a:pt x="26" y="3"/>
                  </a:cubicBezTo>
                  <a:cubicBezTo>
                    <a:pt x="25" y="3"/>
                    <a:pt x="25" y="3"/>
                    <a:pt x="25" y="3"/>
                  </a:cubicBezTo>
                  <a:cubicBezTo>
                    <a:pt x="25" y="17"/>
                    <a:pt x="25" y="17"/>
                    <a:pt x="25" y="17"/>
                  </a:cubicBezTo>
                  <a:cubicBezTo>
                    <a:pt x="25" y="17"/>
                    <a:pt x="25" y="17"/>
                    <a:pt x="25" y="17"/>
                  </a:cubicBezTo>
                  <a:cubicBezTo>
                    <a:pt x="25" y="4"/>
                    <a:pt x="25" y="4"/>
                    <a:pt x="25" y="4"/>
                  </a:cubicBezTo>
                  <a:cubicBezTo>
                    <a:pt x="24" y="3"/>
                    <a:pt x="24" y="3"/>
                    <a:pt x="24" y="3"/>
                  </a:cubicBezTo>
                  <a:cubicBezTo>
                    <a:pt x="24" y="17"/>
                    <a:pt x="24" y="17"/>
                    <a:pt x="24" y="17"/>
                  </a:cubicBezTo>
                  <a:cubicBezTo>
                    <a:pt x="24" y="17"/>
                    <a:pt x="24" y="17"/>
                    <a:pt x="24" y="17"/>
                  </a:cubicBezTo>
                  <a:cubicBezTo>
                    <a:pt x="24" y="4"/>
                    <a:pt x="24" y="4"/>
                    <a:pt x="24" y="4"/>
                  </a:cubicBezTo>
                  <a:cubicBezTo>
                    <a:pt x="23" y="4"/>
                    <a:pt x="23" y="4"/>
                    <a:pt x="23" y="4"/>
                  </a:cubicBezTo>
                  <a:cubicBezTo>
                    <a:pt x="23" y="17"/>
                    <a:pt x="23" y="17"/>
                    <a:pt x="23" y="17"/>
                  </a:cubicBezTo>
                  <a:cubicBezTo>
                    <a:pt x="23" y="17"/>
                    <a:pt x="23" y="17"/>
                    <a:pt x="23" y="17"/>
                  </a:cubicBezTo>
                  <a:cubicBezTo>
                    <a:pt x="23" y="5"/>
                    <a:pt x="23" y="5"/>
                    <a:pt x="23" y="5"/>
                  </a:cubicBezTo>
                  <a:cubicBezTo>
                    <a:pt x="22" y="5"/>
                    <a:pt x="22" y="5"/>
                    <a:pt x="22" y="5"/>
                  </a:cubicBezTo>
                  <a:cubicBezTo>
                    <a:pt x="22" y="17"/>
                    <a:pt x="22" y="17"/>
                    <a:pt x="22" y="17"/>
                  </a:cubicBezTo>
                  <a:cubicBezTo>
                    <a:pt x="22" y="17"/>
                    <a:pt x="22" y="17"/>
                    <a:pt x="22" y="17"/>
                  </a:cubicBezTo>
                  <a:cubicBezTo>
                    <a:pt x="22" y="5"/>
                    <a:pt x="22" y="5"/>
                    <a:pt x="22" y="5"/>
                  </a:cubicBezTo>
                  <a:cubicBezTo>
                    <a:pt x="22" y="5"/>
                    <a:pt x="22" y="5"/>
                    <a:pt x="22" y="5"/>
                  </a:cubicBezTo>
                  <a:cubicBezTo>
                    <a:pt x="22" y="18"/>
                    <a:pt x="22" y="18"/>
                    <a:pt x="22" y="18"/>
                  </a:cubicBezTo>
                  <a:cubicBezTo>
                    <a:pt x="20" y="18"/>
                    <a:pt x="20" y="18"/>
                    <a:pt x="20" y="18"/>
                  </a:cubicBezTo>
                  <a:cubicBezTo>
                    <a:pt x="20" y="8"/>
                    <a:pt x="20" y="8"/>
                    <a:pt x="20" y="8"/>
                  </a:cubicBezTo>
                  <a:cubicBezTo>
                    <a:pt x="19" y="8"/>
                    <a:pt x="19" y="8"/>
                    <a:pt x="19" y="8"/>
                  </a:cubicBezTo>
                  <a:cubicBezTo>
                    <a:pt x="19" y="19"/>
                    <a:pt x="19" y="19"/>
                    <a:pt x="19" y="19"/>
                  </a:cubicBezTo>
                  <a:cubicBezTo>
                    <a:pt x="19" y="19"/>
                    <a:pt x="19" y="19"/>
                    <a:pt x="19" y="19"/>
                  </a:cubicBezTo>
                  <a:cubicBezTo>
                    <a:pt x="19" y="8"/>
                    <a:pt x="19" y="8"/>
                    <a:pt x="19" y="8"/>
                  </a:cubicBezTo>
                  <a:cubicBezTo>
                    <a:pt x="18" y="8"/>
                    <a:pt x="18" y="8"/>
                    <a:pt x="18" y="8"/>
                  </a:cubicBezTo>
                  <a:cubicBezTo>
                    <a:pt x="26" y="1"/>
                    <a:pt x="26" y="1"/>
                    <a:pt x="26" y="1"/>
                  </a:cubicBezTo>
                  <a:cubicBezTo>
                    <a:pt x="63" y="4"/>
                    <a:pt x="63" y="4"/>
                    <a:pt x="63" y="4"/>
                  </a:cubicBezTo>
                  <a:lnTo>
                    <a:pt x="63" y="18"/>
                  </a:lnTo>
                  <a:close/>
                  <a:moveTo>
                    <a:pt x="65" y="31"/>
                  </a:moveTo>
                  <a:cubicBezTo>
                    <a:pt x="65" y="31"/>
                    <a:pt x="65" y="31"/>
                    <a:pt x="65" y="31"/>
                  </a:cubicBezTo>
                  <a:cubicBezTo>
                    <a:pt x="64" y="31"/>
                    <a:pt x="64" y="31"/>
                    <a:pt x="64" y="31"/>
                  </a:cubicBezTo>
                  <a:cubicBezTo>
                    <a:pt x="64" y="19"/>
                    <a:pt x="64" y="19"/>
                    <a:pt x="64" y="19"/>
                  </a:cubicBezTo>
                  <a:cubicBezTo>
                    <a:pt x="65" y="19"/>
                    <a:pt x="65" y="19"/>
                    <a:pt x="65" y="19"/>
                  </a:cubicBezTo>
                  <a:lnTo>
                    <a:pt x="65" y="31"/>
                  </a:lnTo>
                  <a:close/>
                  <a:moveTo>
                    <a:pt x="65" y="5"/>
                  </a:moveTo>
                  <a:cubicBezTo>
                    <a:pt x="65" y="5"/>
                    <a:pt x="65" y="5"/>
                    <a:pt x="65" y="5"/>
                  </a:cubicBezTo>
                  <a:cubicBezTo>
                    <a:pt x="65" y="18"/>
                    <a:pt x="65" y="18"/>
                    <a:pt x="65" y="18"/>
                  </a:cubicBezTo>
                  <a:cubicBezTo>
                    <a:pt x="64" y="18"/>
                    <a:pt x="64" y="18"/>
                    <a:pt x="64" y="18"/>
                  </a:cubicBezTo>
                  <a:cubicBezTo>
                    <a:pt x="64" y="5"/>
                    <a:pt x="64" y="5"/>
                    <a:pt x="64" y="5"/>
                  </a:cubicBezTo>
                  <a:cubicBezTo>
                    <a:pt x="63" y="4"/>
                    <a:pt x="63" y="4"/>
                    <a:pt x="63" y="4"/>
                  </a:cubicBezTo>
                  <a:cubicBezTo>
                    <a:pt x="66" y="4"/>
                    <a:pt x="66" y="4"/>
                    <a:pt x="66" y="4"/>
                  </a:cubicBezTo>
                  <a:lnTo>
                    <a:pt x="65" y="5"/>
                  </a:lnTo>
                  <a:close/>
                  <a:moveTo>
                    <a:pt x="67" y="31"/>
                  </a:moveTo>
                  <a:cubicBezTo>
                    <a:pt x="67" y="31"/>
                    <a:pt x="67" y="31"/>
                    <a:pt x="67" y="31"/>
                  </a:cubicBezTo>
                  <a:cubicBezTo>
                    <a:pt x="66" y="31"/>
                    <a:pt x="66" y="31"/>
                    <a:pt x="66" y="31"/>
                  </a:cubicBezTo>
                  <a:cubicBezTo>
                    <a:pt x="66" y="19"/>
                    <a:pt x="66" y="19"/>
                    <a:pt x="66" y="19"/>
                  </a:cubicBezTo>
                  <a:cubicBezTo>
                    <a:pt x="67" y="19"/>
                    <a:pt x="67" y="19"/>
                    <a:pt x="67" y="19"/>
                  </a:cubicBezTo>
                  <a:lnTo>
                    <a:pt x="67" y="31"/>
                  </a:lnTo>
                  <a:close/>
                  <a:moveTo>
                    <a:pt x="71" y="31"/>
                  </a:moveTo>
                  <a:cubicBezTo>
                    <a:pt x="71" y="31"/>
                    <a:pt x="71" y="31"/>
                    <a:pt x="71" y="31"/>
                  </a:cubicBezTo>
                  <a:cubicBezTo>
                    <a:pt x="68" y="31"/>
                    <a:pt x="68" y="31"/>
                    <a:pt x="68" y="31"/>
                  </a:cubicBezTo>
                  <a:cubicBezTo>
                    <a:pt x="68" y="19"/>
                    <a:pt x="68" y="19"/>
                    <a:pt x="68" y="19"/>
                  </a:cubicBezTo>
                  <a:cubicBezTo>
                    <a:pt x="71" y="19"/>
                    <a:pt x="71" y="19"/>
                    <a:pt x="71" y="19"/>
                  </a:cubicBezTo>
                  <a:lnTo>
                    <a:pt x="71" y="31"/>
                  </a:lnTo>
                  <a:close/>
                  <a:moveTo>
                    <a:pt x="71" y="5"/>
                  </a:moveTo>
                  <a:cubicBezTo>
                    <a:pt x="71" y="5"/>
                    <a:pt x="71" y="5"/>
                    <a:pt x="71" y="5"/>
                  </a:cubicBezTo>
                  <a:cubicBezTo>
                    <a:pt x="71" y="18"/>
                    <a:pt x="71" y="18"/>
                    <a:pt x="71" y="18"/>
                  </a:cubicBezTo>
                  <a:cubicBezTo>
                    <a:pt x="68" y="18"/>
                    <a:pt x="68" y="18"/>
                    <a:pt x="68" y="18"/>
                  </a:cubicBezTo>
                  <a:cubicBezTo>
                    <a:pt x="68" y="5"/>
                    <a:pt x="68" y="5"/>
                    <a:pt x="68" y="5"/>
                  </a:cubicBezTo>
                  <a:cubicBezTo>
                    <a:pt x="67" y="5"/>
                    <a:pt x="67" y="5"/>
                    <a:pt x="67" y="5"/>
                  </a:cubicBezTo>
                  <a:cubicBezTo>
                    <a:pt x="67" y="18"/>
                    <a:pt x="67" y="18"/>
                    <a:pt x="67" y="18"/>
                  </a:cubicBezTo>
                  <a:cubicBezTo>
                    <a:pt x="66" y="18"/>
                    <a:pt x="66" y="18"/>
                    <a:pt x="66" y="18"/>
                  </a:cubicBezTo>
                  <a:cubicBezTo>
                    <a:pt x="66" y="4"/>
                    <a:pt x="66" y="4"/>
                    <a:pt x="66" y="4"/>
                  </a:cubicBezTo>
                  <a:cubicBezTo>
                    <a:pt x="72" y="5"/>
                    <a:pt x="72" y="5"/>
                    <a:pt x="72" y="5"/>
                  </a:cubicBezTo>
                  <a:lnTo>
                    <a:pt x="71" y="5"/>
                  </a:lnTo>
                  <a:close/>
                  <a:moveTo>
                    <a:pt x="73" y="31"/>
                  </a:moveTo>
                  <a:cubicBezTo>
                    <a:pt x="73" y="31"/>
                    <a:pt x="73" y="31"/>
                    <a:pt x="73" y="31"/>
                  </a:cubicBezTo>
                  <a:cubicBezTo>
                    <a:pt x="72" y="31"/>
                    <a:pt x="72" y="31"/>
                    <a:pt x="72" y="31"/>
                  </a:cubicBezTo>
                  <a:cubicBezTo>
                    <a:pt x="72" y="19"/>
                    <a:pt x="72" y="19"/>
                    <a:pt x="72" y="19"/>
                  </a:cubicBezTo>
                  <a:cubicBezTo>
                    <a:pt x="73" y="19"/>
                    <a:pt x="73" y="19"/>
                    <a:pt x="73" y="19"/>
                  </a:cubicBezTo>
                  <a:lnTo>
                    <a:pt x="73" y="31"/>
                  </a:lnTo>
                  <a:close/>
                  <a:moveTo>
                    <a:pt x="73" y="5"/>
                  </a:moveTo>
                  <a:cubicBezTo>
                    <a:pt x="73" y="5"/>
                    <a:pt x="73" y="5"/>
                    <a:pt x="73" y="5"/>
                  </a:cubicBezTo>
                  <a:cubicBezTo>
                    <a:pt x="73" y="18"/>
                    <a:pt x="73" y="18"/>
                    <a:pt x="73" y="18"/>
                  </a:cubicBezTo>
                  <a:cubicBezTo>
                    <a:pt x="72" y="18"/>
                    <a:pt x="72" y="18"/>
                    <a:pt x="72" y="18"/>
                  </a:cubicBezTo>
                  <a:cubicBezTo>
                    <a:pt x="72" y="5"/>
                    <a:pt x="72" y="5"/>
                    <a:pt x="72" y="5"/>
                  </a:cubicBezTo>
                  <a:cubicBezTo>
                    <a:pt x="74" y="5"/>
                    <a:pt x="74" y="5"/>
                    <a:pt x="74" y="5"/>
                  </a:cubicBezTo>
                  <a:lnTo>
                    <a:pt x="73" y="5"/>
                  </a:lnTo>
                  <a:close/>
                  <a:moveTo>
                    <a:pt x="75" y="31"/>
                  </a:moveTo>
                  <a:cubicBezTo>
                    <a:pt x="75" y="31"/>
                    <a:pt x="75" y="31"/>
                    <a:pt x="75" y="31"/>
                  </a:cubicBezTo>
                  <a:cubicBezTo>
                    <a:pt x="74" y="31"/>
                    <a:pt x="74" y="31"/>
                    <a:pt x="74" y="31"/>
                  </a:cubicBezTo>
                  <a:cubicBezTo>
                    <a:pt x="74" y="20"/>
                    <a:pt x="74" y="20"/>
                    <a:pt x="74" y="20"/>
                  </a:cubicBezTo>
                  <a:cubicBezTo>
                    <a:pt x="74" y="20"/>
                    <a:pt x="74" y="20"/>
                    <a:pt x="74" y="20"/>
                  </a:cubicBezTo>
                  <a:cubicBezTo>
                    <a:pt x="74" y="18"/>
                    <a:pt x="74" y="18"/>
                    <a:pt x="74" y="18"/>
                  </a:cubicBezTo>
                  <a:cubicBezTo>
                    <a:pt x="74" y="18"/>
                    <a:pt x="74" y="18"/>
                    <a:pt x="74" y="18"/>
                  </a:cubicBezTo>
                  <a:cubicBezTo>
                    <a:pt x="74" y="5"/>
                    <a:pt x="74" y="5"/>
                    <a:pt x="74" y="5"/>
                  </a:cubicBezTo>
                  <a:cubicBezTo>
                    <a:pt x="75" y="5"/>
                    <a:pt x="75" y="5"/>
                    <a:pt x="75" y="5"/>
                  </a:cubicBezTo>
                  <a:cubicBezTo>
                    <a:pt x="76" y="7"/>
                    <a:pt x="76" y="7"/>
                    <a:pt x="76" y="7"/>
                  </a:cubicBezTo>
                  <a:cubicBezTo>
                    <a:pt x="76" y="7"/>
                    <a:pt x="76" y="7"/>
                    <a:pt x="76" y="7"/>
                  </a:cubicBezTo>
                  <a:cubicBezTo>
                    <a:pt x="76" y="7"/>
                    <a:pt x="78" y="8"/>
                    <a:pt x="80" y="9"/>
                  </a:cubicBezTo>
                  <a:cubicBezTo>
                    <a:pt x="80" y="13"/>
                    <a:pt x="80" y="13"/>
                    <a:pt x="80" y="13"/>
                  </a:cubicBezTo>
                  <a:cubicBezTo>
                    <a:pt x="76" y="13"/>
                    <a:pt x="76" y="13"/>
                    <a:pt x="76" y="13"/>
                  </a:cubicBezTo>
                  <a:lnTo>
                    <a:pt x="75" y="31"/>
                  </a:lnTo>
                  <a:close/>
                  <a:moveTo>
                    <a:pt x="77" y="16"/>
                  </a:moveTo>
                  <a:cubicBezTo>
                    <a:pt x="77" y="16"/>
                    <a:pt x="77" y="16"/>
                    <a:pt x="77" y="16"/>
                  </a:cubicBezTo>
                  <a:cubicBezTo>
                    <a:pt x="77" y="17"/>
                    <a:pt x="77" y="17"/>
                    <a:pt x="77" y="17"/>
                  </a:cubicBezTo>
                  <a:cubicBezTo>
                    <a:pt x="76" y="17"/>
                    <a:pt x="76" y="17"/>
                    <a:pt x="76" y="17"/>
                  </a:cubicBezTo>
                  <a:cubicBezTo>
                    <a:pt x="76" y="16"/>
                    <a:pt x="76" y="16"/>
                    <a:pt x="76" y="16"/>
                  </a:cubicBezTo>
                  <a:lnTo>
                    <a:pt x="77" y="16"/>
                  </a:lnTo>
                  <a:close/>
                  <a:moveTo>
                    <a:pt x="76" y="25"/>
                  </a:moveTo>
                  <a:cubicBezTo>
                    <a:pt x="76" y="25"/>
                    <a:pt x="76" y="25"/>
                    <a:pt x="76" y="25"/>
                  </a:cubicBezTo>
                  <a:cubicBezTo>
                    <a:pt x="77" y="25"/>
                    <a:pt x="77" y="25"/>
                    <a:pt x="77" y="25"/>
                  </a:cubicBezTo>
                  <a:cubicBezTo>
                    <a:pt x="77" y="26"/>
                    <a:pt x="77" y="26"/>
                    <a:pt x="77" y="26"/>
                  </a:cubicBezTo>
                  <a:cubicBezTo>
                    <a:pt x="76" y="26"/>
                    <a:pt x="76" y="26"/>
                    <a:pt x="76" y="26"/>
                  </a:cubicBezTo>
                  <a:lnTo>
                    <a:pt x="76" y="25"/>
                  </a:lnTo>
                  <a:close/>
                  <a:moveTo>
                    <a:pt x="78" y="30"/>
                  </a:moveTo>
                  <a:cubicBezTo>
                    <a:pt x="78" y="30"/>
                    <a:pt x="78" y="30"/>
                    <a:pt x="78" y="30"/>
                  </a:cubicBezTo>
                  <a:cubicBezTo>
                    <a:pt x="77" y="30"/>
                    <a:pt x="77" y="30"/>
                    <a:pt x="77" y="30"/>
                  </a:cubicBezTo>
                  <a:cubicBezTo>
                    <a:pt x="77" y="29"/>
                    <a:pt x="77" y="29"/>
                    <a:pt x="77" y="29"/>
                  </a:cubicBezTo>
                  <a:cubicBezTo>
                    <a:pt x="78" y="29"/>
                    <a:pt x="78" y="29"/>
                    <a:pt x="78" y="29"/>
                  </a:cubicBezTo>
                  <a:lnTo>
                    <a:pt x="78" y="30"/>
                  </a:lnTo>
                  <a:close/>
                  <a:moveTo>
                    <a:pt x="79" y="21"/>
                  </a:moveTo>
                  <a:cubicBezTo>
                    <a:pt x="79" y="21"/>
                    <a:pt x="79" y="21"/>
                    <a:pt x="79" y="21"/>
                  </a:cubicBezTo>
                  <a:cubicBezTo>
                    <a:pt x="80" y="21"/>
                    <a:pt x="80" y="21"/>
                    <a:pt x="80" y="21"/>
                  </a:cubicBezTo>
                  <a:cubicBezTo>
                    <a:pt x="80" y="23"/>
                    <a:pt x="80" y="23"/>
                    <a:pt x="80" y="23"/>
                  </a:cubicBezTo>
                  <a:cubicBezTo>
                    <a:pt x="79" y="23"/>
                    <a:pt x="79" y="23"/>
                    <a:pt x="79" y="23"/>
                  </a:cubicBezTo>
                  <a:lnTo>
                    <a:pt x="79" y="21"/>
                  </a:lnTo>
                  <a:close/>
                  <a:moveTo>
                    <a:pt x="81" y="31"/>
                  </a:moveTo>
                  <a:cubicBezTo>
                    <a:pt x="81" y="31"/>
                    <a:pt x="81" y="31"/>
                    <a:pt x="81" y="31"/>
                  </a:cubicBezTo>
                  <a:cubicBezTo>
                    <a:pt x="80" y="31"/>
                    <a:pt x="80" y="31"/>
                    <a:pt x="80" y="31"/>
                  </a:cubicBezTo>
                  <a:cubicBezTo>
                    <a:pt x="80" y="29"/>
                    <a:pt x="80" y="29"/>
                    <a:pt x="80" y="29"/>
                  </a:cubicBezTo>
                  <a:cubicBezTo>
                    <a:pt x="81" y="29"/>
                    <a:pt x="81" y="29"/>
                    <a:pt x="81" y="29"/>
                  </a:cubicBezTo>
                  <a:lnTo>
                    <a:pt x="81" y="31"/>
                  </a:lnTo>
                  <a:close/>
                  <a:moveTo>
                    <a:pt x="81" y="18"/>
                  </a:moveTo>
                  <a:cubicBezTo>
                    <a:pt x="81" y="18"/>
                    <a:pt x="81" y="18"/>
                    <a:pt x="81" y="18"/>
                  </a:cubicBezTo>
                  <a:cubicBezTo>
                    <a:pt x="79" y="18"/>
                    <a:pt x="79" y="18"/>
                    <a:pt x="79" y="18"/>
                  </a:cubicBezTo>
                  <a:cubicBezTo>
                    <a:pt x="79" y="16"/>
                    <a:pt x="79" y="16"/>
                    <a:pt x="79" y="16"/>
                  </a:cubicBezTo>
                  <a:cubicBezTo>
                    <a:pt x="81" y="16"/>
                    <a:pt x="81" y="16"/>
                    <a:pt x="81" y="16"/>
                  </a:cubicBezTo>
                  <a:lnTo>
                    <a:pt x="81" y="18"/>
                  </a:lnTo>
                  <a:close/>
                  <a:moveTo>
                    <a:pt x="83" y="30"/>
                  </a:moveTo>
                  <a:cubicBezTo>
                    <a:pt x="83" y="30"/>
                    <a:pt x="83" y="30"/>
                    <a:pt x="83" y="30"/>
                  </a:cubicBezTo>
                  <a:cubicBezTo>
                    <a:pt x="82" y="30"/>
                    <a:pt x="82" y="30"/>
                    <a:pt x="82" y="30"/>
                  </a:cubicBezTo>
                  <a:cubicBezTo>
                    <a:pt x="82" y="28"/>
                    <a:pt x="82" y="28"/>
                    <a:pt x="82" y="28"/>
                  </a:cubicBezTo>
                  <a:cubicBezTo>
                    <a:pt x="83" y="28"/>
                    <a:pt x="83" y="28"/>
                    <a:pt x="83" y="28"/>
                  </a:cubicBezTo>
                  <a:lnTo>
                    <a:pt x="83" y="30"/>
                  </a:lnTo>
                  <a:close/>
                  <a:moveTo>
                    <a:pt x="83" y="26"/>
                  </a:moveTo>
                  <a:cubicBezTo>
                    <a:pt x="83" y="26"/>
                    <a:pt x="83" y="26"/>
                    <a:pt x="83" y="26"/>
                  </a:cubicBezTo>
                  <a:cubicBezTo>
                    <a:pt x="81" y="26"/>
                    <a:pt x="81" y="26"/>
                    <a:pt x="81" y="26"/>
                  </a:cubicBezTo>
                  <a:cubicBezTo>
                    <a:pt x="81" y="24"/>
                    <a:pt x="81" y="24"/>
                    <a:pt x="81" y="24"/>
                  </a:cubicBezTo>
                  <a:cubicBezTo>
                    <a:pt x="83" y="24"/>
                    <a:pt x="83" y="24"/>
                    <a:pt x="83" y="24"/>
                  </a:cubicBezTo>
                  <a:lnTo>
                    <a:pt x="83" y="26"/>
                  </a:lnTo>
                  <a:close/>
                  <a:moveTo>
                    <a:pt x="86" y="31"/>
                  </a:moveTo>
                  <a:cubicBezTo>
                    <a:pt x="86" y="31"/>
                    <a:pt x="86" y="31"/>
                    <a:pt x="86" y="31"/>
                  </a:cubicBezTo>
                  <a:cubicBezTo>
                    <a:pt x="84" y="31"/>
                    <a:pt x="84" y="31"/>
                    <a:pt x="84" y="31"/>
                  </a:cubicBezTo>
                  <a:cubicBezTo>
                    <a:pt x="84" y="28"/>
                    <a:pt x="84" y="28"/>
                    <a:pt x="84" y="28"/>
                  </a:cubicBezTo>
                  <a:cubicBezTo>
                    <a:pt x="86" y="28"/>
                    <a:pt x="86" y="28"/>
                    <a:pt x="86" y="28"/>
                  </a:cubicBezTo>
                  <a:lnTo>
                    <a:pt x="86" y="31"/>
                  </a:lnTo>
                  <a:close/>
                  <a:moveTo>
                    <a:pt x="87" y="19"/>
                  </a:moveTo>
                  <a:cubicBezTo>
                    <a:pt x="87" y="19"/>
                    <a:pt x="87" y="19"/>
                    <a:pt x="87" y="19"/>
                  </a:cubicBezTo>
                  <a:cubicBezTo>
                    <a:pt x="88" y="19"/>
                    <a:pt x="88" y="19"/>
                    <a:pt x="88" y="19"/>
                  </a:cubicBezTo>
                  <a:cubicBezTo>
                    <a:pt x="88" y="20"/>
                    <a:pt x="88" y="20"/>
                    <a:pt x="88" y="20"/>
                  </a:cubicBezTo>
                  <a:cubicBezTo>
                    <a:pt x="87" y="20"/>
                    <a:pt x="87" y="20"/>
                    <a:pt x="87" y="20"/>
                  </a:cubicBezTo>
                  <a:lnTo>
                    <a:pt x="87" y="19"/>
                  </a:lnTo>
                  <a:close/>
                  <a:moveTo>
                    <a:pt x="87" y="23"/>
                  </a:moveTo>
                  <a:cubicBezTo>
                    <a:pt x="87" y="23"/>
                    <a:pt x="87" y="23"/>
                    <a:pt x="87" y="23"/>
                  </a:cubicBezTo>
                  <a:cubicBezTo>
                    <a:pt x="89" y="23"/>
                    <a:pt x="89" y="23"/>
                    <a:pt x="89" y="23"/>
                  </a:cubicBezTo>
                  <a:cubicBezTo>
                    <a:pt x="89" y="25"/>
                    <a:pt x="89" y="25"/>
                    <a:pt x="89" y="25"/>
                  </a:cubicBezTo>
                  <a:cubicBezTo>
                    <a:pt x="87" y="25"/>
                    <a:pt x="87" y="25"/>
                    <a:pt x="87" y="25"/>
                  </a:cubicBezTo>
                  <a:lnTo>
                    <a:pt x="87" y="23"/>
                  </a:lnTo>
                  <a:close/>
                  <a:moveTo>
                    <a:pt x="90" y="30"/>
                  </a:moveTo>
                  <a:cubicBezTo>
                    <a:pt x="90" y="30"/>
                    <a:pt x="90" y="30"/>
                    <a:pt x="90" y="30"/>
                  </a:cubicBezTo>
                  <a:cubicBezTo>
                    <a:pt x="88" y="30"/>
                    <a:pt x="88" y="30"/>
                    <a:pt x="88" y="30"/>
                  </a:cubicBezTo>
                  <a:cubicBezTo>
                    <a:pt x="88" y="28"/>
                    <a:pt x="88" y="28"/>
                    <a:pt x="88" y="28"/>
                  </a:cubicBezTo>
                  <a:cubicBezTo>
                    <a:pt x="90" y="28"/>
                    <a:pt x="90" y="28"/>
                    <a:pt x="90" y="28"/>
                  </a:cubicBezTo>
                  <a:lnTo>
                    <a:pt x="90" y="30"/>
                  </a:lnTo>
                  <a:close/>
                  <a:moveTo>
                    <a:pt x="91" y="25"/>
                  </a:moveTo>
                  <a:cubicBezTo>
                    <a:pt x="91" y="25"/>
                    <a:pt x="91" y="25"/>
                    <a:pt x="91" y="25"/>
                  </a:cubicBezTo>
                  <a:cubicBezTo>
                    <a:pt x="90" y="25"/>
                    <a:pt x="90" y="25"/>
                    <a:pt x="90" y="25"/>
                  </a:cubicBezTo>
                  <a:cubicBezTo>
                    <a:pt x="90" y="24"/>
                    <a:pt x="90" y="24"/>
                    <a:pt x="90" y="24"/>
                  </a:cubicBezTo>
                  <a:cubicBezTo>
                    <a:pt x="91" y="24"/>
                    <a:pt x="91" y="24"/>
                    <a:pt x="91" y="24"/>
                  </a:cubicBezTo>
                  <a:lnTo>
                    <a:pt x="91" y="25"/>
                  </a:lnTo>
                  <a:close/>
                  <a:moveTo>
                    <a:pt x="93" y="19"/>
                  </a:moveTo>
                  <a:cubicBezTo>
                    <a:pt x="93" y="19"/>
                    <a:pt x="93" y="19"/>
                    <a:pt x="93" y="19"/>
                  </a:cubicBezTo>
                  <a:cubicBezTo>
                    <a:pt x="92" y="19"/>
                    <a:pt x="92" y="19"/>
                    <a:pt x="92" y="19"/>
                  </a:cubicBezTo>
                  <a:cubicBezTo>
                    <a:pt x="92" y="18"/>
                    <a:pt x="92" y="18"/>
                    <a:pt x="92" y="18"/>
                  </a:cubicBezTo>
                  <a:cubicBezTo>
                    <a:pt x="93" y="18"/>
                    <a:pt x="93" y="18"/>
                    <a:pt x="93" y="18"/>
                  </a:cubicBezTo>
                  <a:lnTo>
                    <a:pt x="93" y="19"/>
                  </a:lnTo>
                  <a:close/>
                  <a:moveTo>
                    <a:pt x="97" y="31"/>
                  </a:moveTo>
                  <a:cubicBezTo>
                    <a:pt x="97" y="31"/>
                    <a:pt x="97" y="31"/>
                    <a:pt x="97" y="31"/>
                  </a:cubicBezTo>
                  <a:cubicBezTo>
                    <a:pt x="95" y="31"/>
                    <a:pt x="95" y="31"/>
                    <a:pt x="95" y="31"/>
                  </a:cubicBezTo>
                  <a:cubicBezTo>
                    <a:pt x="95" y="29"/>
                    <a:pt x="95" y="29"/>
                    <a:pt x="95" y="29"/>
                  </a:cubicBezTo>
                  <a:cubicBezTo>
                    <a:pt x="97" y="29"/>
                    <a:pt x="97" y="29"/>
                    <a:pt x="97" y="29"/>
                  </a:cubicBezTo>
                  <a:lnTo>
                    <a:pt x="97" y="31"/>
                  </a:lnTo>
                  <a:close/>
                  <a:moveTo>
                    <a:pt x="99" y="25"/>
                  </a:moveTo>
                  <a:cubicBezTo>
                    <a:pt x="99" y="25"/>
                    <a:pt x="99" y="25"/>
                    <a:pt x="99" y="25"/>
                  </a:cubicBezTo>
                  <a:cubicBezTo>
                    <a:pt x="98" y="25"/>
                    <a:pt x="98" y="25"/>
                    <a:pt x="98" y="25"/>
                  </a:cubicBezTo>
                  <a:cubicBezTo>
                    <a:pt x="98" y="24"/>
                    <a:pt x="98" y="24"/>
                    <a:pt x="98" y="24"/>
                  </a:cubicBezTo>
                  <a:cubicBezTo>
                    <a:pt x="99" y="24"/>
                    <a:pt x="99" y="24"/>
                    <a:pt x="99" y="24"/>
                  </a:cubicBezTo>
                  <a:lnTo>
                    <a:pt x="99" y="25"/>
                  </a:lnTo>
                  <a:close/>
                  <a:moveTo>
                    <a:pt x="100" y="19"/>
                  </a:moveTo>
                  <a:cubicBezTo>
                    <a:pt x="100" y="19"/>
                    <a:pt x="100" y="19"/>
                    <a:pt x="100" y="19"/>
                  </a:cubicBezTo>
                  <a:cubicBezTo>
                    <a:pt x="102" y="19"/>
                    <a:pt x="102" y="19"/>
                    <a:pt x="102" y="19"/>
                  </a:cubicBezTo>
                  <a:cubicBezTo>
                    <a:pt x="102" y="21"/>
                    <a:pt x="102" y="21"/>
                    <a:pt x="102" y="21"/>
                  </a:cubicBezTo>
                  <a:cubicBezTo>
                    <a:pt x="100" y="21"/>
                    <a:pt x="100" y="21"/>
                    <a:pt x="100" y="21"/>
                  </a:cubicBezTo>
                  <a:lnTo>
                    <a:pt x="100" y="19"/>
                  </a:lnTo>
                  <a:close/>
                  <a:moveTo>
                    <a:pt x="102" y="31"/>
                  </a:moveTo>
                  <a:cubicBezTo>
                    <a:pt x="102" y="31"/>
                    <a:pt x="102" y="31"/>
                    <a:pt x="102" y="31"/>
                  </a:cubicBezTo>
                  <a:cubicBezTo>
                    <a:pt x="100" y="31"/>
                    <a:pt x="100" y="31"/>
                    <a:pt x="100" y="31"/>
                  </a:cubicBezTo>
                  <a:cubicBezTo>
                    <a:pt x="100" y="29"/>
                    <a:pt x="100" y="29"/>
                    <a:pt x="100" y="29"/>
                  </a:cubicBezTo>
                  <a:cubicBezTo>
                    <a:pt x="102" y="29"/>
                    <a:pt x="102" y="29"/>
                    <a:pt x="102" y="29"/>
                  </a:cubicBezTo>
                  <a:lnTo>
                    <a:pt x="102" y="31"/>
                  </a:lnTo>
                  <a:close/>
                  <a:moveTo>
                    <a:pt x="103" y="17"/>
                  </a:moveTo>
                  <a:cubicBezTo>
                    <a:pt x="103" y="17"/>
                    <a:pt x="103" y="17"/>
                    <a:pt x="103" y="17"/>
                  </a:cubicBezTo>
                  <a:cubicBezTo>
                    <a:pt x="104" y="17"/>
                    <a:pt x="104" y="17"/>
                    <a:pt x="104" y="17"/>
                  </a:cubicBezTo>
                  <a:cubicBezTo>
                    <a:pt x="104" y="18"/>
                    <a:pt x="104" y="18"/>
                    <a:pt x="104" y="18"/>
                  </a:cubicBezTo>
                  <a:cubicBezTo>
                    <a:pt x="103" y="18"/>
                    <a:pt x="103" y="18"/>
                    <a:pt x="103" y="18"/>
                  </a:cubicBezTo>
                  <a:lnTo>
                    <a:pt x="103" y="17"/>
                  </a:lnTo>
                  <a:close/>
                  <a:moveTo>
                    <a:pt x="104" y="31"/>
                  </a:moveTo>
                  <a:cubicBezTo>
                    <a:pt x="104" y="31"/>
                    <a:pt x="104" y="31"/>
                    <a:pt x="104" y="31"/>
                  </a:cubicBezTo>
                  <a:cubicBezTo>
                    <a:pt x="103" y="31"/>
                    <a:pt x="103" y="31"/>
                    <a:pt x="103" y="31"/>
                  </a:cubicBezTo>
                  <a:cubicBezTo>
                    <a:pt x="103" y="30"/>
                    <a:pt x="103" y="30"/>
                    <a:pt x="103" y="30"/>
                  </a:cubicBezTo>
                  <a:cubicBezTo>
                    <a:pt x="104" y="30"/>
                    <a:pt x="104" y="30"/>
                    <a:pt x="104" y="30"/>
                  </a:cubicBezTo>
                  <a:lnTo>
                    <a:pt x="104" y="31"/>
                  </a:lnTo>
                  <a:close/>
                  <a:moveTo>
                    <a:pt x="104" y="26"/>
                  </a:moveTo>
                  <a:cubicBezTo>
                    <a:pt x="104" y="26"/>
                    <a:pt x="104" y="26"/>
                    <a:pt x="104" y="26"/>
                  </a:cubicBezTo>
                  <a:cubicBezTo>
                    <a:pt x="103" y="26"/>
                    <a:pt x="103" y="26"/>
                    <a:pt x="103" y="26"/>
                  </a:cubicBezTo>
                  <a:cubicBezTo>
                    <a:pt x="103" y="24"/>
                    <a:pt x="103" y="24"/>
                    <a:pt x="103" y="24"/>
                  </a:cubicBezTo>
                  <a:cubicBezTo>
                    <a:pt x="104" y="24"/>
                    <a:pt x="104" y="24"/>
                    <a:pt x="104" y="24"/>
                  </a:cubicBezTo>
                  <a:lnTo>
                    <a:pt x="104" y="26"/>
                  </a:lnTo>
                  <a:close/>
                  <a:moveTo>
                    <a:pt x="104" y="18"/>
                  </a:moveTo>
                  <a:cubicBezTo>
                    <a:pt x="104" y="18"/>
                    <a:pt x="104" y="18"/>
                    <a:pt x="104" y="18"/>
                  </a:cubicBezTo>
                  <a:cubicBezTo>
                    <a:pt x="106" y="18"/>
                    <a:pt x="106" y="18"/>
                    <a:pt x="106" y="18"/>
                  </a:cubicBezTo>
                  <a:cubicBezTo>
                    <a:pt x="106" y="20"/>
                    <a:pt x="106" y="20"/>
                    <a:pt x="106" y="20"/>
                  </a:cubicBezTo>
                  <a:cubicBezTo>
                    <a:pt x="104" y="20"/>
                    <a:pt x="104" y="20"/>
                    <a:pt x="104" y="20"/>
                  </a:cubicBezTo>
                  <a:lnTo>
                    <a:pt x="104" y="18"/>
                  </a:lnTo>
                  <a:close/>
                  <a:moveTo>
                    <a:pt x="107" y="23"/>
                  </a:moveTo>
                  <a:cubicBezTo>
                    <a:pt x="107" y="23"/>
                    <a:pt x="107" y="23"/>
                    <a:pt x="107" y="23"/>
                  </a:cubicBezTo>
                  <a:cubicBezTo>
                    <a:pt x="106" y="23"/>
                    <a:pt x="106" y="23"/>
                    <a:pt x="106" y="23"/>
                  </a:cubicBezTo>
                  <a:cubicBezTo>
                    <a:pt x="106" y="22"/>
                    <a:pt x="106" y="22"/>
                    <a:pt x="106" y="22"/>
                  </a:cubicBezTo>
                  <a:cubicBezTo>
                    <a:pt x="107" y="22"/>
                    <a:pt x="107" y="22"/>
                    <a:pt x="107" y="22"/>
                  </a:cubicBezTo>
                  <a:lnTo>
                    <a:pt x="107" y="23"/>
                  </a:lnTo>
                  <a:close/>
                  <a:moveTo>
                    <a:pt x="108" y="21"/>
                  </a:moveTo>
                  <a:cubicBezTo>
                    <a:pt x="108" y="21"/>
                    <a:pt x="108" y="21"/>
                    <a:pt x="108" y="21"/>
                  </a:cubicBezTo>
                  <a:cubicBezTo>
                    <a:pt x="107" y="21"/>
                    <a:pt x="107" y="21"/>
                    <a:pt x="107" y="21"/>
                  </a:cubicBezTo>
                  <a:cubicBezTo>
                    <a:pt x="107" y="20"/>
                    <a:pt x="107" y="20"/>
                    <a:pt x="107" y="20"/>
                  </a:cubicBezTo>
                  <a:cubicBezTo>
                    <a:pt x="108" y="20"/>
                    <a:pt x="108" y="20"/>
                    <a:pt x="108" y="20"/>
                  </a:cubicBezTo>
                  <a:lnTo>
                    <a:pt x="108" y="21"/>
                  </a:lnTo>
                  <a:close/>
                  <a:moveTo>
                    <a:pt x="111" y="25"/>
                  </a:moveTo>
                  <a:cubicBezTo>
                    <a:pt x="111" y="25"/>
                    <a:pt x="111" y="25"/>
                    <a:pt x="111" y="25"/>
                  </a:cubicBezTo>
                  <a:cubicBezTo>
                    <a:pt x="109" y="25"/>
                    <a:pt x="109" y="25"/>
                    <a:pt x="109" y="25"/>
                  </a:cubicBezTo>
                  <a:cubicBezTo>
                    <a:pt x="109" y="23"/>
                    <a:pt x="109" y="23"/>
                    <a:pt x="109" y="23"/>
                  </a:cubicBezTo>
                  <a:cubicBezTo>
                    <a:pt x="111" y="23"/>
                    <a:pt x="111" y="23"/>
                    <a:pt x="111" y="23"/>
                  </a:cubicBezTo>
                  <a:lnTo>
                    <a:pt x="111" y="25"/>
                  </a:lnTo>
                  <a:close/>
                  <a:moveTo>
                    <a:pt x="112" y="27"/>
                  </a:moveTo>
                  <a:cubicBezTo>
                    <a:pt x="112" y="27"/>
                    <a:pt x="112" y="27"/>
                    <a:pt x="112" y="27"/>
                  </a:cubicBezTo>
                  <a:cubicBezTo>
                    <a:pt x="111" y="27"/>
                    <a:pt x="111" y="27"/>
                    <a:pt x="111" y="27"/>
                  </a:cubicBezTo>
                  <a:cubicBezTo>
                    <a:pt x="111" y="26"/>
                    <a:pt x="111" y="26"/>
                    <a:pt x="111" y="26"/>
                  </a:cubicBezTo>
                  <a:cubicBezTo>
                    <a:pt x="112" y="26"/>
                    <a:pt x="112" y="26"/>
                    <a:pt x="112" y="26"/>
                  </a:cubicBezTo>
                  <a:lnTo>
                    <a:pt x="112" y="27"/>
                  </a:lnTo>
                  <a:close/>
                  <a:moveTo>
                    <a:pt x="114" y="32"/>
                  </a:moveTo>
                  <a:cubicBezTo>
                    <a:pt x="114" y="32"/>
                    <a:pt x="114" y="32"/>
                    <a:pt x="114" y="32"/>
                  </a:cubicBezTo>
                  <a:cubicBezTo>
                    <a:pt x="112" y="31"/>
                    <a:pt x="112" y="31"/>
                    <a:pt x="112" y="31"/>
                  </a:cubicBezTo>
                  <a:cubicBezTo>
                    <a:pt x="112" y="30"/>
                    <a:pt x="112" y="30"/>
                    <a:pt x="112" y="30"/>
                  </a:cubicBezTo>
                  <a:cubicBezTo>
                    <a:pt x="114" y="30"/>
                    <a:pt x="114" y="30"/>
                    <a:pt x="114" y="30"/>
                  </a:cubicBezTo>
                  <a:lnTo>
                    <a:pt x="114" y="32"/>
                  </a:lnTo>
                  <a:close/>
                  <a:moveTo>
                    <a:pt x="116" y="25"/>
                  </a:moveTo>
                  <a:cubicBezTo>
                    <a:pt x="116" y="25"/>
                    <a:pt x="116" y="25"/>
                    <a:pt x="116" y="25"/>
                  </a:cubicBezTo>
                  <a:cubicBezTo>
                    <a:pt x="113" y="25"/>
                    <a:pt x="113" y="25"/>
                    <a:pt x="113" y="25"/>
                  </a:cubicBezTo>
                  <a:cubicBezTo>
                    <a:pt x="113" y="22"/>
                    <a:pt x="113" y="22"/>
                    <a:pt x="113" y="22"/>
                  </a:cubicBezTo>
                  <a:cubicBezTo>
                    <a:pt x="116" y="22"/>
                    <a:pt x="116" y="22"/>
                    <a:pt x="116" y="22"/>
                  </a:cubicBezTo>
                  <a:lnTo>
                    <a:pt x="116" y="25"/>
                  </a:lnTo>
                  <a:close/>
                  <a:moveTo>
                    <a:pt x="116" y="19"/>
                  </a:moveTo>
                  <a:cubicBezTo>
                    <a:pt x="116" y="19"/>
                    <a:pt x="116" y="19"/>
                    <a:pt x="116" y="19"/>
                  </a:cubicBezTo>
                  <a:cubicBezTo>
                    <a:pt x="117" y="19"/>
                    <a:pt x="117" y="19"/>
                    <a:pt x="117" y="19"/>
                  </a:cubicBezTo>
                  <a:cubicBezTo>
                    <a:pt x="117" y="21"/>
                    <a:pt x="117" y="21"/>
                    <a:pt x="117" y="21"/>
                  </a:cubicBezTo>
                  <a:cubicBezTo>
                    <a:pt x="116" y="21"/>
                    <a:pt x="116" y="21"/>
                    <a:pt x="116" y="21"/>
                  </a:cubicBezTo>
                  <a:lnTo>
                    <a:pt x="116" y="19"/>
                  </a:lnTo>
                  <a:close/>
                  <a:moveTo>
                    <a:pt x="117" y="25"/>
                  </a:moveTo>
                  <a:cubicBezTo>
                    <a:pt x="117" y="25"/>
                    <a:pt x="117" y="25"/>
                    <a:pt x="117" y="25"/>
                  </a:cubicBezTo>
                  <a:cubicBezTo>
                    <a:pt x="116" y="25"/>
                    <a:pt x="116" y="25"/>
                    <a:pt x="116" y="25"/>
                  </a:cubicBezTo>
                  <a:cubicBezTo>
                    <a:pt x="116" y="24"/>
                    <a:pt x="116" y="24"/>
                    <a:pt x="116" y="24"/>
                  </a:cubicBezTo>
                  <a:cubicBezTo>
                    <a:pt x="117" y="24"/>
                    <a:pt x="117" y="24"/>
                    <a:pt x="117" y="24"/>
                  </a:cubicBezTo>
                  <a:lnTo>
                    <a:pt x="117" y="25"/>
                  </a:lnTo>
                  <a:close/>
                  <a:moveTo>
                    <a:pt x="85" y="33"/>
                  </a:moveTo>
                  <a:cubicBezTo>
                    <a:pt x="85" y="33"/>
                    <a:pt x="85" y="33"/>
                    <a:pt x="85" y="33"/>
                  </a:cubicBezTo>
                  <a:cubicBezTo>
                    <a:pt x="87" y="33"/>
                    <a:pt x="87" y="33"/>
                    <a:pt x="87" y="33"/>
                  </a:cubicBezTo>
                  <a:cubicBezTo>
                    <a:pt x="87" y="41"/>
                    <a:pt x="87" y="41"/>
                    <a:pt x="87" y="41"/>
                  </a:cubicBezTo>
                  <a:cubicBezTo>
                    <a:pt x="85" y="41"/>
                    <a:pt x="85" y="41"/>
                    <a:pt x="85" y="41"/>
                  </a:cubicBezTo>
                  <a:lnTo>
                    <a:pt x="85" y="33"/>
                  </a:lnTo>
                  <a:close/>
                  <a:moveTo>
                    <a:pt x="44" y="34"/>
                  </a:moveTo>
                  <a:cubicBezTo>
                    <a:pt x="44" y="34"/>
                    <a:pt x="44" y="34"/>
                    <a:pt x="44" y="34"/>
                  </a:cubicBezTo>
                  <a:cubicBezTo>
                    <a:pt x="44" y="34"/>
                    <a:pt x="44" y="34"/>
                    <a:pt x="44" y="34"/>
                  </a:cubicBezTo>
                  <a:cubicBezTo>
                    <a:pt x="44" y="41"/>
                    <a:pt x="44" y="41"/>
                    <a:pt x="44" y="41"/>
                  </a:cubicBezTo>
                  <a:cubicBezTo>
                    <a:pt x="44" y="41"/>
                    <a:pt x="44" y="41"/>
                    <a:pt x="44" y="41"/>
                  </a:cubicBezTo>
                  <a:lnTo>
                    <a:pt x="44" y="34"/>
                  </a:lnTo>
                  <a:close/>
                  <a:moveTo>
                    <a:pt x="15" y="47"/>
                  </a:moveTo>
                  <a:cubicBezTo>
                    <a:pt x="15" y="47"/>
                    <a:pt x="15" y="47"/>
                    <a:pt x="15" y="47"/>
                  </a:cubicBezTo>
                  <a:cubicBezTo>
                    <a:pt x="15" y="47"/>
                    <a:pt x="15" y="47"/>
                    <a:pt x="15" y="47"/>
                  </a:cubicBezTo>
                  <a:cubicBezTo>
                    <a:pt x="15" y="35"/>
                    <a:pt x="15" y="35"/>
                    <a:pt x="15" y="35"/>
                  </a:cubicBezTo>
                  <a:cubicBezTo>
                    <a:pt x="15" y="35"/>
                    <a:pt x="15" y="35"/>
                    <a:pt x="15" y="35"/>
                  </a:cubicBezTo>
                  <a:lnTo>
                    <a:pt x="15" y="47"/>
                  </a:lnTo>
                  <a:close/>
                  <a:moveTo>
                    <a:pt x="20" y="46"/>
                  </a:moveTo>
                  <a:cubicBezTo>
                    <a:pt x="20" y="46"/>
                    <a:pt x="20" y="46"/>
                    <a:pt x="20" y="46"/>
                  </a:cubicBezTo>
                  <a:cubicBezTo>
                    <a:pt x="16" y="47"/>
                    <a:pt x="16" y="47"/>
                    <a:pt x="16" y="47"/>
                  </a:cubicBezTo>
                  <a:cubicBezTo>
                    <a:pt x="16" y="35"/>
                    <a:pt x="16" y="35"/>
                    <a:pt x="16" y="35"/>
                  </a:cubicBezTo>
                  <a:cubicBezTo>
                    <a:pt x="20" y="35"/>
                    <a:pt x="20" y="35"/>
                    <a:pt x="20" y="35"/>
                  </a:cubicBezTo>
                  <a:lnTo>
                    <a:pt x="20" y="46"/>
                  </a:lnTo>
                  <a:close/>
                  <a:moveTo>
                    <a:pt x="25" y="46"/>
                  </a:moveTo>
                  <a:cubicBezTo>
                    <a:pt x="25" y="46"/>
                    <a:pt x="25" y="46"/>
                    <a:pt x="25" y="46"/>
                  </a:cubicBezTo>
                  <a:cubicBezTo>
                    <a:pt x="22" y="46"/>
                    <a:pt x="22" y="46"/>
                    <a:pt x="22" y="46"/>
                  </a:cubicBezTo>
                  <a:cubicBezTo>
                    <a:pt x="22" y="35"/>
                    <a:pt x="22" y="35"/>
                    <a:pt x="22" y="35"/>
                  </a:cubicBezTo>
                  <a:cubicBezTo>
                    <a:pt x="24" y="35"/>
                    <a:pt x="24" y="35"/>
                    <a:pt x="24" y="35"/>
                  </a:cubicBezTo>
                  <a:cubicBezTo>
                    <a:pt x="24" y="36"/>
                    <a:pt x="24" y="36"/>
                    <a:pt x="24" y="36"/>
                  </a:cubicBezTo>
                  <a:cubicBezTo>
                    <a:pt x="25" y="36"/>
                    <a:pt x="25" y="36"/>
                    <a:pt x="25" y="36"/>
                  </a:cubicBezTo>
                  <a:lnTo>
                    <a:pt x="25" y="46"/>
                  </a:lnTo>
                  <a:close/>
                  <a:moveTo>
                    <a:pt x="26" y="46"/>
                  </a:moveTo>
                  <a:cubicBezTo>
                    <a:pt x="26" y="46"/>
                    <a:pt x="26" y="46"/>
                    <a:pt x="26" y="46"/>
                  </a:cubicBezTo>
                  <a:cubicBezTo>
                    <a:pt x="25" y="46"/>
                    <a:pt x="25" y="46"/>
                    <a:pt x="25" y="46"/>
                  </a:cubicBezTo>
                  <a:cubicBezTo>
                    <a:pt x="25" y="46"/>
                    <a:pt x="25" y="46"/>
                    <a:pt x="25" y="46"/>
                  </a:cubicBezTo>
                  <a:cubicBezTo>
                    <a:pt x="25" y="42"/>
                    <a:pt x="25" y="42"/>
                    <a:pt x="25" y="42"/>
                  </a:cubicBezTo>
                  <a:cubicBezTo>
                    <a:pt x="26" y="42"/>
                    <a:pt x="26" y="42"/>
                    <a:pt x="26" y="42"/>
                  </a:cubicBezTo>
                  <a:lnTo>
                    <a:pt x="26" y="46"/>
                  </a:lnTo>
                  <a:close/>
                  <a:moveTo>
                    <a:pt x="26" y="41"/>
                  </a:moveTo>
                  <a:cubicBezTo>
                    <a:pt x="26" y="41"/>
                    <a:pt x="26" y="41"/>
                    <a:pt x="26" y="41"/>
                  </a:cubicBezTo>
                  <a:cubicBezTo>
                    <a:pt x="25" y="42"/>
                    <a:pt x="25" y="42"/>
                    <a:pt x="25" y="42"/>
                  </a:cubicBezTo>
                  <a:cubicBezTo>
                    <a:pt x="25" y="36"/>
                    <a:pt x="25" y="36"/>
                    <a:pt x="25" y="36"/>
                  </a:cubicBezTo>
                  <a:cubicBezTo>
                    <a:pt x="26" y="36"/>
                    <a:pt x="26" y="36"/>
                    <a:pt x="26" y="36"/>
                  </a:cubicBezTo>
                  <a:lnTo>
                    <a:pt x="26" y="41"/>
                  </a:lnTo>
                  <a:close/>
                  <a:moveTo>
                    <a:pt x="28" y="47"/>
                  </a:moveTo>
                  <a:cubicBezTo>
                    <a:pt x="28" y="47"/>
                    <a:pt x="28" y="47"/>
                    <a:pt x="28" y="47"/>
                  </a:cubicBezTo>
                  <a:cubicBezTo>
                    <a:pt x="28" y="47"/>
                    <a:pt x="28" y="47"/>
                    <a:pt x="28" y="47"/>
                  </a:cubicBezTo>
                  <a:cubicBezTo>
                    <a:pt x="28" y="42"/>
                    <a:pt x="28" y="42"/>
                    <a:pt x="28" y="42"/>
                  </a:cubicBezTo>
                  <a:cubicBezTo>
                    <a:pt x="28" y="42"/>
                    <a:pt x="28" y="42"/>
                    <a:pt x="28" y="42"/>
                  </a:cubicBezTo>
                  <a:lnTo>
                    <a:pt x="28" y="47"/>
                  </a:lnTo>
                  <a:close/>
                  <a:moveTo>
                    <a:pt x="28" y="41"/>
                  </a:moveTo>
                  <a:cubicBezTo>
                    <a:pt x="28" y="41"/>
                    <a:pt x="28" y="41"/>
                    <a:pt x="28" y="41"/>
                  </a:cubicBezTo>
                  <a:cubicBezTo>
                    <a:pt x="28" y="41"/>
                    <a:pt x="28" y="41"/>
                    <a:pt x="28" y="41"/>
                  </a:cubicBezTo>
                  <a:cubicBezTo>
                    <a:pt x="28" y="36"/>
                    <a:pt x="28" y="36"/>
                    <a:pt x="28" y="36"/>
                  </a:cubicBezTo>
                  <a:cubicBezTo>
                    <a:pt x="28" y="36"/>
                    <a:pt x="28" y="36"/>
                    <a:pt x="28" y="36"/>
                  </a:cubicBezTo>
                  <a:lnTo>
                    <a:pt x="28" y="41"/>
                  </a:lnTo>
                  <a:close/>
                  <a:moveTo>
                    <a:pt x="29" y="47"/>
                  </a:moveTo>
                  <a:cubicBezTo>
                    <a:pt x="29" y="47"/>
                    <a:pt x="29" y="47"/>
                    <a:pt x="29" y="47"/>
                  </a:cubicBezTo>
                  <a:cubicBezTo>
                    <a:pt x="28" y="47"/>
                    <a:pt x="28" y="47"/>
                    <a:pt x="28" y="47"/>
                  </a:cubicBezTo>
                  <a:cubicBezTo>
                    <a:pt x="28" y="42"/>
                    <a:pt x="28" y="42"/>
                    <a:pt x="28" y="42"/>
                  </a:cubicBezTo>
                  <a:cubicBezTo>
                    <a:pt x="29" y="42"/>
                    <a:pt x="29" y="42"/>
                    <a:pt x="29" y="42"/>
                  </a:cubicBezTo>
                  <a:lnTo>
                    <a:pt x="29" y="47"/>
                  </a:lnTo>
                  <a:close/>
                  <a:moveTo>
                    <a:pt x="29" y="41"/>
                  </a:moveTo>
                  <a:cubicBezTo>
                    <a:pt x="29" y="41"/>
                    <a:pt x="29" y="41"/>
                    <a:pt x="29" y="41"/>
                  </a:cubicBezTo>
                  <a:cubicBezTo>
                    <a:pt x="28" y="41"/>
                    <a:pt x="28" y="41"/>
                    <a:pt x="28" y="41"/>
                  </a:cubicBezTo>
                  <a:cubicBezTo>
                    <a:pt x="28" y="36"/>
                    <a:pt x="28" y="36"/>
                    <a:pt x="28" y="36"/>
                  </a:cubicBezTo>
                  <a:cubicBezTo>
                    <a:pt x="29" y="36"/>
                    <a:pt x="29" y="36"/>
                    <a:pt x="29" y="36"/>
                  </a:cubicBezTo>
                  <a:lnTo>
                    <a:pt x="29" y="41"/>
                  </a:lnTo>
                  <a:close/>
                  <a:moveTo>
                    <a:pt x="30" y="47"/>
                  </a:moveTo>
                  <a:cubicBezTo>
                    <a:pt x="30" y="47"/>
                    <a:pt x="30" y="47"/>
                    <a:pt x="30" y="47"/>
                  </a:cubicBezTo>
                  <a:cubicBezTo>
                    <a:pt x="29" y="47"/>
                    <a:pt x="29" y="47"/>
                    <a:pt x="29" y="47"/>
                  </a:cubicBezTo>
                  <a:cubicBezTo>
                    <a:pt x="29" y="41"/>
                    <a:pt x="29" y="41"/>
                    <a:pt x="29" y="41"/>
                  </a:cubicBezTo>
                  <a:cubicBezTo>
                    <a:pt x="30" y="41"/>
                    <a:pt x="30" y="41"/>
                    <a:pt x="30" y="41"/>
                  </a:cubicBezTo>
                  <a:lnTo>
                    <a:pt x="30" y="47"/>
                  </a:lnTo>
                  <a:close/>
                  <a:moveTo>
                    <a:pt x="30" y="41"/>
                  </a:moveTo>
                  <a:cubicBezTo>
                    <a:pt x="30" y="41"/>
                    <a:pt x="30" y="41"/>
                    <a:pt x="30" y="41"/>
                  </a:cubicBezTo>
                  <a:cubicBezTo>
                    <a:pt x="29" y="41"/>
                    <a:pt x="29" y="41"/>
                    <a:pt x="29" y="41"/>
                  </a:cubicBezTo>
                  <a:cubicBezTo>
                    <a:pt x="29" y="36"/>
                    <a:pt x="29" y="36"/>
                    <a:pt x="29" y="36"/>
                  </a:cubicBezTo>
                  <a:cubicBezTo>
                    <a:pt x="30" y="36"/>
                    <a:pt x="30" y="36"/>
                    <a:pt x="30" y="36"/>
                  </a:cubicBezTo>
                  <a:lnTo>
                    <a:pt x="30" y="41"/>
                  </a:lnTo>
                  <a:close/>
                  <a:moveTo>
                    <a:pt x="32" y="47"/>
                  </a:moveTo>
                  <a:cubicBezTo>
                    <a:pt x="32" y="47"/>
                    <a:pt x="32" y="47"/>
                    <a:pt x="32" y="47"/>
                  </a:cubicBezTo>
                  <a:cubicBezTo>
                    <a:pt x="31" y="47"/>
                    <a:pt x="31" y="47"/>
                    <a:pt x="31" y="47"/>
                  </a:cubicBezTo>
                  <a:cubicBezTo>
                    <a:pt x="31" y="41"/>
                    <a:pt x="31" y="41"/>
                    <a:pt x="31" y="41"/>
                  </a:cubicBezTo>
                  <a:cubicBezTo>
                    <a:pt x="32" y="41"/>
                    <a:pt x="32" y="41"/>
                    <a:pt x="32" y="41"/>
                  </a:cubicBezTo>
                  <a:lnTo>
                    <a:pt x="32" y="47"/>
                  </a:lnTo>
                  <a:close/>
                  <a:moveTo>
                    <a:pt x="32" y="41"/>
                  </a:moveTo>
                  <a:cubicBezTo>
                    <a:pt x="32" y="41"/>
                    <a:pt x="32" y="41"/>
                    <a:pt x="32" y="41"/>
                  </a:cubicBezTo>
                  <a:cubicBezTo>
                    <a:pt x="31" y="41"/>
                    <a:pt x="31" y="41"/>
                    <a:pt x="31" y="41"/>
                  </a:cubicBezTo>
                  <a:cubicBezTo>
                    <a:pt x="31" y="36"/>
                    <a:pt x="31" y="36"/>
                    <a:pt x="31" y="36"/>
                  </a:cubicBezTo>
                  <a:cubicBezTo>
                    <a:pt x="32" y="35"/>
                    <a:pt x="32" y="35"/>
                    <a:pt x="32" y="35"/>
                  </a:cubicBezTo>
                  <a:lnTo>
                    <a:pt x="32" y="41"/>
                  </a:lnTo>
                  <a:close/>
                  <a:moveTo>
                    <a:pt x="33" y="47"/>
                  </a:moveTo>
                  <a:cubicBezTo>
                    <a:pt x="33" y="47"/>
                    <a:pt x="33" y="47"/>
                    <a:pt x="33" y="47"/>
                  </a:cubicBezTo>
                  <a:cubicBezTo>
                    <a:pt x="32" y="47"/>
                    <a:pt x="32" y="47"/>
                    <a:pt x="32" y="47"/>
                  </a:cubicBezTo>
                  <a:cubicBezTo>
                    <a:pt x="32" y="41"/>
                    <a:pt x="32" y="41"/>
                    <a:pt x="32" y="41"/>
                  </a:cubicBezTo>
                  <a:cubicBezTo>
                    <a:pt x="33" y="41"/>
                    <a:pt x="33" y="41"/>
                    <a:pt x="33" y="41"/>
                  </a:cubicBezTo>
                  <a:lnTo>
                    <a:pt x="33" y="47"/>
                  </a:lnTo>
                  <a:close/>
                  <a:moveTo>
                    <a:pt x="33" y="41"/>
                  </a:moveTo>
                  <a:cubicBezTo>
                    <a:pt x="33" y="41"/>
                    <a:pt x="33" y="41"/>
                    <a:pt x="33" y="41"/>
                  </a:cubicBezTo>
                  <a:cubicBezTo>
                    <a:pt x="32" y="41"/>
                    <a:pt x="32" y="41"/>
                    <a:pt x="32" y="41"/>
                  </a:cubicBezTo>
                  <a:cubicBezTo>
                    <a:pt x="32" y="35"/>
                    <a:pt x="32" y="35"/>
                    <a:pt x="32" y="35"/>
                  </a:cubicBezTo>
                  <a:cubicBezTo>
                    <a:pt x="33" y="35"/>
                    <a:pt x="33" y="35"/>
                    <a:pt x="33" y="35"/>
                  </a:cubicBezTo>
                  <a:lnTo>
                    <a:pt x="33" y="41"/>
                  </a:lnTo>
                  <a:close/>
                  <a:moveTo>
                    <a:pt x="33" y="47"/>
                  </a:moveTo>
                  <a:cubicBezTo>
                    <a:pt x="33" y="47"/>
                    <a:pt x="33" y="47"/>
                    <a:pt x="33" y="47"/>
                  </a:cubicBezTo>
                  <a:cubicBezTo>
                    <a:pt x="33" y="47"/>
                    <a:pt x="33" y="47"/>
                    <a:pt x="33" y="47"/>
                  </a:cubicBezTo>
                  <a:cubicBezTo>
                    <a:pt x="33" y="41"/>
                    <a:pt x="33" y="41"/>
                    <a:pt x="33" y="41"/>
                  </a:cubicBezTo>
                  <a:cubicBezTo>
                    <a:pt x="33" y="41"/>
                    <a:pt x="33" y="41"/>
                    <a:pt x="33" y="41"/>
                  </a:cubicBezTo>
                  <a:lnTo>
                    <a:pt x="33" y="47"/>
                  </a:lnTo>
                  <a:close/>
                  <a:moveTo>
                    <a:pt x="33" y="41"/>
                  </a:moveTo>
                  <a:cubicBezTo>
                    <a:pt x="33" y="41"/>
                    <a:pt x="33" y="41"/>
                    <a:pt x="33" y="41"/>
                  </a:cubicBezTo>
                  <a:cubicBezTo>
                    <a:pt x="33" y="41"/>
                    <a:pt x="33" y="41"/>
                    <a:pt x="33" y="41"/>
                  </a:cubicBezTo>
                  <a:cubicBezTo>
                    <a:pt x="33" y="35"/>
                    <a:pt x="33" y="35"/>
                    <a:pt x="33" y="35"/>
                  </a:cubicBezTo>
                  <a:cubicBezTo>
                    <a:pt x="33" y="35"/>
                    <a:pt x="33" y="35"/>
                    <a:pt x="33" y="35"/>
                  </a:cubicBezTo>
                  <a:lnTo>
                    <a:pt x="33" y="41"/>
                  </a:lnTo>
                  <a:close/>
                  <a:moveTo>
                    <a:pt x="34" y="47"/>
                  </a:moveTo>
                  <a:cubicBezTo>
                    <a:pt x="34" y="47"/>
                    <a:pt x="34" y="47"/>
                    <a:pt x="34" y="47"/>
                  </a:cubicBezTo>
                  <a:cubicBezTo>
                    <a:pt x="33" y="47"/>
                    <a:pt x="33" y="47"/>
                    <a:pt x="33" y="47"/>
                  </a:cubicBezTo>
                  <a:cubicBezTo>
                    <a:pt x="33" y="41"/>
                    <a:pt x="33" y="41"/>
                    <a:pt x="33" y="41"/>
                  </a:cubicBezTo>
                  <a:cubicBezTo>
                    <a:pt x="34" y="41"/>
                    <a:pt x="34" y="41"/>
                    <a:pt x="34" y="41"/>
                  </a:cubicBezTo>
                  <a:lnTo>
                    <a:pt x="34" y="47"/>
                  </a:lnTo>
                  <a:close/>
                  <a:moveTo>
                    <a:pt x="34" y="41"/>
                  </a:moveTo>
                  <a:cubicBezTo>
                    <a:pt x="34" y="41"/>
                    <a:pt x="34" y="41"/>
                    <a:pt x="34" y="41"/>
                  </a:cubicBezTo>
                  <a:cubicBezTo>
                    <a:pt x="33" y="41"/>
                    <a:pt x="33" y="41"/>
                    <a:pt x="33" y="41"/>
                  </a:cubicBezTo>
                  <a:cubicBezTo>
                    <a:pt x="33" y="35"/>
                    <a:pt x="33" y="35"/>
                    <a:pt x="33" y="35"/>
                  </a:cubicBezTo>
                  <a:cubicBezTo>
                    <a:pt x="34" y="35"/>
                    <a:pt x="34" y="35"/>
                    <a:pt x="34" y="35"/>
                  </a:cubicBezTo>
                  <a:lnTo>
                    <a:pt x="34" y="41"/>
                  </a:lnTo>
                  <a:close/>
                  <a:moveTo>
                    <a:pt x="34" y="47"/>
                  </a:moveTo>
                  <a:cubicBezTo>
                    <a:pt x="34" y="47"/>
                    <a:pt x="34" y="47"/>
                    <a:pt x="34" y="47"/>
                  </a:cubicBezTo>
                  <a:cubicBezTo>
                    <a:pt x="34" y="47"/>
                    <a:pt x="34" y="47"/>
                    <a:pt x="34" y="47"/>
                  </a:cubicBezTo>
                  <a:cubicBezTo>
                    <a:pt x="34" y="41"/>
                    <a:pt x="34" y="41"/>
                    <a:pt x="34" y="41"/>
                  </a:cubicBezTo>
                  <a:cubicBezTo>
                    <a:pt x="34" y="41"/>
                    <a:pt x="34" y="41"/>
                    <a:pt x="34" y="41"/>
                  </a:cubicBezTo>
                  <a:lnTo>
                    <a:pt x="34" y="47"/>
                  </a:lnTo>
                  <a:close/>
                  <a:moveTo>
                    <a:pt x="34" y="41"/>
                  </a:moveTo>
                  <a:cubicBezTo>
                    <a:pt x="34" y="41"/>
                    <a:pt x="34" y="41"/>
                    <a:pt x="34" y="41"/>
                  </a:cubicBezTo>
                  <a:cubicBezTo>
                    <a:pt x="34" y="41"/>
                    <a:pt x="34" y="41"/>
                    <a:pt x="34" y="41"/>
                  </a:cubicBezTo>
                  <a:cubicBezTo>
                    <a:pt x="34" y="35"/>
                    <a:pt x="34" y="35"/>
                    <a:pt x="34" y="35"/>
                  </a:cubicBezTo>
                  <a:cubicBezTo>
                    <a:pt x="34" y="35"/>
                    <a:pt x="34" y="35"/>
                    <a:pt x="34" y="35"/>
                  </a:cubicBezTo>
                  <a:lnTo>
                    <a:pt x="34" y="41"/>
                  </a:lnTo>
                  <a:close/>
                  <a:moveTo>
                    <a:pt x="36" y="47"/>
                  </a:moveTo>
                  <a:cubicBezTo>
                    <a:pt x="36" y="47"/>
                    <a:pt x="36" y="47"/>
                    <a:pt x="36" y="47"/>
                  </a:cubicBezTo>
                  <a:cubicBezTo>
                    <a:pt x="36" y="47"/>
                    <a:pt x="36" y="47"/>
                    <a:pt x="36" y="47"/>
                  </a:cubicBezTo>
                  <a:cubicBezTo>
                    <a:pt x="36" y="41"/>
                    <a:pt x="36" y="41"/>
                    <a:pt x="36" y="41"/>
                  </a:cubicBezTo>
                  <a:cubicBezTo>
                    <a:pt x="36" y="41"/>
                    <a:pt x="36" y="41"/>
                    <a:pt x="36" y="41"/>
                  </a:cubicBezTo>
                  <a:lnTo>
                    <a:pt x="36" y="47"/>
                  </a:lnTo>
                  <a:close/>
                  <a:moveTo>
                    <a:pt x="36" y="41"/>
                  </a:moveTo>
                  <a:cubicBezTo>
                    <a:pt x="36" y="41"/>
                    <a:pt x="36" y="41"/>
                    <a:pt x="36" y="41"/>
                  </a:cubicBezTo>
                  <a:cubicBezTo>
                    <a:pt x="36" y="41"/>
                    <a:pt x="36" y="41"/>
                    <a:pt x="36" y="41"/>
                  </a:cubicBezTo>
                  <a:cubicBezTo>
                    <a:pt x="36" y="35"/>
                    <a:pt x="36" y="35"/>
                    <a:pt x="36" y="35"/>
                  </a:cubicBezTo>
                  <a:cubicBezTo>
                    <a:pt x="36" y="35"/>
                    <a:pt x="36" y="35"/>
                    <a:pt x="36" y="35"/>
                  </a:cubicBezTo>
                  <a:lnTo>
                    <a:pt x="36" y="41"/>
                  </a:lnTo>
                  <a:close/>
                  <a:moveTo>
                    <a:pt x="37" y="47"/>
                  </a:moveTo>
                  <a:cubicBezTo>
                    <a:pt x="37" y="47"/>
                    <a:pt x="37" y="47"/>
                    <a:pt x="37" y="47"/>
                  </a:cubicBezTo>
                  <a:cubicBezTo>
                    <a:pt x="37" y="47"/>
                    <a:pt x="37" y="47"/>
                    <a:pt x="37" y="47"/>
                  </a:cubicBezTo>
                  <a:cubicBezTo>
                    <a:pt x="37" y="41"/>
                    <a:pt x="37" y="41"/>
                    <a:pt x="37" y="41"/>
                  </a:cubicBezTo>
                  <a:cubicBezTo>
                    <a:pt x="37" y="41"/>
                    <a:pt x="37" y="41"/>
                    <a:pt x="37" y="41"/>
                  </a:cubicBezTo>
                  <a:lnTo>
                    <a:pt x="37" y="47"/>
                  </a:lnTo>
                  <a:close/>
                  <a:moveTo>
                    <a:pt x="37" y="41"/>
                  </a:moveTo>
                  <a:cubicBezTo>
                    <a:pt x="37" y="41"/>
                    <a:pt x="37" y="41"/>
                    <a:pt x="37" y="41"/>
                  </a:cubicBezTo>
                  <a:cubicBezTo>
                    <a:pt x="37" y="41"/>
                    <a:pt x="37" y="41"/>
                    <a:pt x="37" y="41"/>
                  </a:cubicBezTo>
                  <a:cubicBezTo>
                    <a:pt x="37" y="35"/>
                    <a:pt x="37" y="35"/>
                    <a:pt x="37" y="35"/>
                  </a:cubicBezTo>
                  <a:cubicBezTo>
                    <a:pt x="37" y="35"/>
                    <a:pt x="37" y="35"/>
                    <a:pt x="37" y="35"/>
                  </a:cubicBezTo>
                  <a:lnTo>
                    <a:pt x="37" y="41"/>
                  </a:lnTo>
                  <a:close/>
                  <a:moveTo>
                    <a:pt x="38" y="47"/>
                  </a:moveTo>
                  <a:cubicBezTo>
                    <a:pt x="38" y="47"/>
                    <a:pt x="38" y="47"/>
                    <a:pt x="38" y="47"/>
                  </a:cubicBezTo>
                  <a:cubicBezTo>
                    <a:pt x="37" y="47"/>
                    <a:pt x="37" y="47"/>
                    <a:pt x="37" y="47"/>
                  </a:cubicBezTo>
                  <a:cubicBezTo>
                    <a:pt x="37" y="41"/>
                    <a:pt x="37" y="41"/>
                    <a:pt x="37" y="41"/>
                  </a:cubicBezTo>
                  <a:cubicBezTo>
                    <a:pt x="38" y="41"/>
                    <a:pt x="38" y="41"/>
                    <a:pt x="38" y="41"/>
                  </a:cubicBezTo>
                  <a:lnTo>
                    <a:pt x="38" y="47"/>
                  </a:lnTo>
                  <a:close/>
                  <a:moveTo>
                    <a:pt x="38" y="41"/>
                  </a:moveTo>
                  <a:cubicBezTo>
                    <a:pt x="38" y="41"/>
                    <a:pt x="38" y="41"/>
                    <a:pt x="38" y="41"/>
                  </a:cubicBezTo>
                  <a:cubicBezTo>
                    <a:pt x="37" y="41"/>
                    <a:pt x="37" y="41"/>
                    <a:pt x="37" y="41"/>
                  </a:cubicBezTo>
                  <a:cubicBezTo>
                    <a:pt x="37" y="35"/>
                    <a:pt x="37" y="35"/>
                    <a:pt x="37" y="35"/>
                  </a:cubicBezTo>
                  <a:cubicBezTo>
                    <a:pt x="38" y="35"/>
                    <a:pt x="38" y="35"/>
                    <a:pt x="38" y="35"/>
                  </a:cubicBezTo>
                  <a:lnTo>
                    <a:pt x="38" y="41"/>
                  </a:lnTo>
                  <a:close/>
                  <a:moveTo>
                    <a:pt x="40" y="47"/>
                  </a:moveTo>
                  <a:cubicBezTo>
                    <a:pt x="40" y="47"/>
                    <a:pt x="40" y="47"/>
                    <a:pt x="40" y="47"/>
                  </a:cubicBezTo>
                  <a:cubicBezTo>
                    <a:pt x="39" y="47"/>
                    <a:pt x="39" y="47"/>
                    <a:pt x="39" y="47"/>
                  </a:cubicBezTo>
                  <a:cubicBezTo>
                    <a:pt x="39" y="41"/>
                    <a:pt x="39" y="41"/>
                    <a:pt x="39" y="41"/>
                  </a:cubicBezTo>
                  <a:cubicBezTo>
                    <a:pt x="40" y="41"/>
                    <a:pt x="40" y="41"/>
                    <a:pt x="40" y="41"/>
                  </a:cubicBezTo>
                  <a:lnTo>
                    <a:pt x="40" y="47"/>
                  </a:lnTo>
                  <a:close/>
                  <a:moveTo>
                    <a:pt x="40" y="41"/>
                  </a:moveTo>
                  <a:cubicBezTo>
                    <a:pt x="40" y="41"/>
                    <a:pt x="40" y="41"/>
                    <a:pt x="40" y="41"/>
                  </a:cubicBezTo>
                  <a:cubicBezTo>
                    <a:pt x="39" y="41"/>
                    <a:pt x="39" y="41"/>
                    <a:pt x="39" y="41"/>
                  </a:cubicBezTo>
                  <a:cubicBezTo>
                    <a:pt x="39" y="35"/>
                    <a:pt x="39" y="35"/>
                    <a:pt x="39" y="35"/>
                  </a:cubicBezTo>
                  <a:cubicBezTo>
                    <a:pt x="40" y="35"/>
                    <a:pt x="40" y="35"/>
                    <a:pt x="40" y="35"/>
                  </a:cubicBezTo>
                  <a:lnTo>
                    <a:pt x="40" y="41"/>
                  </a:lnTo>
                  <a:close/>
                  <a:moveTo>
                    <a:pt x="41" y="47"/>
                  </a:moveTo>
                  <a:cubicBezTo>
                    <a:pt x="41" y="47"/>
                    <a:pt x="41" y="47"/>
                    <a:pt x="41" y="47"/>
                  </a:cubicBezTo>
                  <a:cubicBezTo>
                    <a:pt x="40" y="47"/>
                    <a:pt x="40" y="47"/>
                    <a:pt x="40" y="47"/>
                  </a:cubicBezTo>
                  <a:cubicBezTo>
                    <a:pt x="40" y="41"/>
                    <a:pt x="40" y="41"/>
                    <a:pt x="40" y="41"/>
                  </a:cubicBezTo>
                  <a:cubicBezTo>
                    <a:pt x="41" y="41"/>
                    <a:pt x="41" y="41"/>
                    <a:pt x="41" y="41"/>
                  </a:cubicBezTo>
                  <a:lnTo>
                    <a:pt x="41" y="47"/>
                  </a:lnTo>
                  <a:close/>
                  <a:moveTo>
                    <a:pt x="41" y="41"/>
                  </a:moveTo>
                  <a:cubicBezTo>
                    <a:pt x="41" y="41"/>
                    <a:pt x="41" y="41"/>
                    <a:pt x="41" y="41"/>
                  </a:cubicBezTo>
                  <a:cubicBezTo>
                    <a:pt x="40" y="41"/>
                    <a:pt x="40" y="41"/>
                    <a:pt x="40" y="41"/>
                  </a:cubicBezTo>
                  <a:cubicBezTo>
                    <a:pt x="40" y="35"/>
                    <a:pt x="40" y="35"/>
                    <a:pt x="40" y="35"/>
                  </a:cubicBezTo>
                  <a:cubicBezTo>
                    <a:pt x="41" y="35"/>
                    <a:pt x="41" y="35"/>
                    <a:pt x="41" y="35"/>
                  </a:cubicBezTo>
                  <a:lnTo>
                    <a:pt x="41" y="41"/>
                  </a:lnTo>
                  <a:close/>
                  <a:moveTo>
                    <a:pt x="41" y="47"/>
                  </a:moveTo>
                  <a:cubicBezTo>
                    <a:pt x="41" y="47"/>
                    <a:pt x="41" y="47"/>
                    <a:pt x="41" y="47"/>
                  </a:cubicBezTo>
                  <a:cubicBezTo>
                    <a:pt x="41" y="47"/>
                    <a:pt x="41" y="47"/>
                    <a:pt x="41" y="47"/>
                  </a:cubicBezTo>
                  <a:cubicBezTo>
                    <a:pt x="41" y="41"/>
                    <a:pt x="41" y="41"/>
                    <a:pt x="41" y="41"/>
                  </a:cubicBezTo>
                  <a:cubicBezTo>
                    <a:pt x="41" y="41"/>
                    <a:pt x="41" y="41"/>
                    <a:pt x="41" y="41"/>
                  </a:cubicBezTo>
                  <a:lnTo>
                    <a:pt x="41" y="47"/>
                  </a:lnTo>
                  <a:close/>
                  <a:moveTo>
                    <a:pt x="41" y="41"/>
                  </a:moveTo>
                  <a:cubicBezTo>
                    <a:pt x="41" y="41"/>
                    <a:pt x="41" y="41"/>
                    <a:pt x="41" y="41"/>
                  </a:cubicBezTo>
                  <a:cubicBezTo>
                    <a:pt x="41" y="41"/>
                    <a:pt x="41" y="41"/>
                    <a:pt x="41" y="41"/>
                  </a:cubicBezTo>
                  <a:cubicBezTo>
                    <a:pt x="41" y="35"/>
                    <a:pt x="41" y="35"/>
                    <a:pt x="41" y="35"/>
                  </a:cubicBezTo>
                  <a:cubicBezTo>
                    <a:pt x="41" y="35"/>
                    <a:pt x="41" y="35"/>
                    <a:pt x="41" y="35"/>
                  </a:cubicBezTo>
                  <a:lnTo>
                    <a:pt x="41" y="41"/>
                  </a:lnTo>
                  <a:close/>
                  <a:moveTo>
                    <a:pt x="42" y="47"/>
                  </a:moveTo>
                  <a:cubicBezTo>
                    <a:pt x="42" y="47"/>
                    <a:pt x="42" y="47"/>
                    <a:pt x="42" y="47"/>
                  </a:cubicBezTo>
                  <a:cubicBezTo>
                    <a:pt x="41" y="47"/>
                    <a:pt x="41" y="47"/>
                    <a:pt x="41" y="47"/>
                  </a:cubicBezTo>
                  <a:cubicBezTo>
                    <a:pt x="41" y="41"/>
                    <a:pt x="41" y="41"/>
                    <a:pt x="41" y="41"/>
                  </a:cubicBezTo>
                  <a:cubicBezTo>
                    <a:pt x="42" y="41"/>
                    <a:pt x="42" y="41"/>
                    <a:pt x="42" y="41"/>
                  </a:cubicBezTo>
                  <a:lnTo>
                    <a:pt x="42" y="47"/>
                  </a:lnTo>
                  <a:close/>
                  <a:moveTo>
                    <a:pt x="42" y="41"/>
                  </a:moveTo>
                  <a:cubicBezTo>
                    <a:pt x="42" y="41"/>
                    <a:pt x="42" y="41"/>
                    <a:pt x="42" y="41"/>
                  </a:cubicBezTo>
                  <a:cubicBezTo>
                    <a:pt x="41" y="41"/>
                    <a:pt x="41" y="41"/>
                    <a:pt x="41" y="41"/>
                  </a:cubicBezTo>
                  <a:cubicBezTo>
                    <a:pt x="41" y="35"/>
                    <a:pt x="41" y="35"/>
                    <a:pt x="41" y="35"/>
                  </a:cubicBezTo>
                  <a:cubicBezTo>
                    <a:pt x="42" y="34"/>
                    <a:pt x="42" y="34"/>
                    <a:pt x="42" y="34"/>
                  </a:cubicBezTo>
                  <a:lnTo>
                    <a:pt x="42" y="41"/>
                  </a:lnTo>
                  <a:close/>
                  <a:moveTo>
                    <a:pt x="43" y="48"/>
                  </a:moveTo>
                  <a:cubicBezTo>
                    <a:pt x="43" y="48"/>
                    <a:pt x="43" y="48"/>
                    <a:pt x="43" y="48"/>
                  </a:cubicBezTo>
                  <a:cubicBezTo>
                    <a:pt x="42" y="47"/>
                    <a:pt x="42" y="47"/>
                    <a:pt x="42" y="47"/>
                  </a:cubicBezTo>
                  <a:cubicBezTo>
                    <a:pt x="42" y="41"/>
                    <a:pt x="42" y="41"/>
                    <a:pt x="42" y="41"/>
                  </a:cubicBezTo>
                  <a:cubicBezTo>
                    <a:pt x="43" y="41"/>
                    <a:pt x="43" y="41"/>
                    <a:pt x="43" y="41"/>
                  </a:cubicBezTo>
                  <a:lnTo>
                    <a:pt x="43" y="48"/>
                  </a:lnTo>
                  <a:close/>
                  <a:moveTo>
                    <a:pt x="43" y="41"/>
                  </a:moveTo>
                  <a:cubicBezTo>
                    <a:pt x="43" y="41"/>
                    <a:pt x="43" y="41"/>
                    <a:pt x="43" y="41"/>
                  </a:cubicBezTo>
                  <a:cubicBezTo>
                    <a:pt x="42" y="41"/>
                    <a:pt x="42" y="41"/>
                    <a:pt x="42" y="41"/>
                  </a:cubicBezTo>
                  <a:cubicBezTo>
                    <a:pt x="42" y="34"/>
                    <a:pt x="42" y="34"/>
                    <a:pt x="42" y="34"/>
                  </a:cubicBezTo>
                  <a:cubicBezTo>
                    <a:pt x="43" y="34"/>
                    <a:pt x="43" y="34"/>
                    <a:pt x="43" y="34"/>
                  </a:cubicBezTo>
                  <a:lnTo>
                    <a:pt x="43" y="41"/>
                  </a:lnTo>
                  <a:close/>
                  <a:moveTo>
                    <a:pt x="44" y="48"/>
                  </a:moveTo>
                  <a:cubicBezTo>
                    <a:pt x="44" y="48"/>
                    <a:pt x="44" y="48"/>
                    <a:pt x="44" y="48"/>
                  </a:cubicBezTo>
                  <a:cubicBezTo>
                    <a:pt x="43" y="48"/>
                    <a:pt x="43" y="48"/>
                    <a:pt x="43" y="48"/>
                  </a:cubicBezTo>
                  <a:cubicBezTo>
                    <a:pt x="43" y="41"/>
                    <a:pt x="43" y="41"/>
                    <a:pt x="43" y="41"/>
                  </a:cubicBezTo>
                  <a:cubicBezTo>
                    <a:pt x="44" y="41"/>
                    <a:pt x="44" y="41"/>
                    <a:pt x="44" y="41"/>
                  </a:cubicBezTo>
                  <a:lnTo>
                    <a:pt x="44" y="48"/>
                  </a:lnTo>
                  <a:close/>
                  <a:moveTo>
                    <a:pt x="44" y="41"/>
                  </a:moveTo>
                  <a:cubicBezTo>
                    <a:pt x="44" y="41"/>
                    <a:pt x="44" y="41"/>
                    <a:pt x="44" y="41"/>
                  </a:cubicBezTo>
                  <a:cubicBezTo>
                    <a:pt x="43" y="41"/>
                    <a:pt x="43" y="41"/>
                    <a:pt x="43" y="41"/>
                  </a:cubicBezTo>
                  <a:cubicBezTo>
                    <a:pt x="43" y="34"/>
                    <a:pt x="43" y="34"/>
                    <a:pt x="43" y="34"/>
                  </a:cubicBezTo>
                  <a:cubicBezTo>
                    <a:pt x="44" y="34"/>
                    <a:pt x="44" y="34"/>
                    <a:pt x="44" y="34"/>
                  </a:cubicBezTo>
                  <a:lnTo>
                    <a:pt x="44" y="41"/>
                  </a:lnTo>
                  <a:close/>
                  <a:moveTo>
                    <a:pt x="45" y="48"/>
                  </a:moveTo>
                  <a:cubicBezTo>
                    <a:pt x="45" y="48"/>
                    <a:pt x="45" y="48"/>
                    <a:pt x="45" y="48"/>
                  </a:cubicBezTo>
                  <a:cubicBezTo>
                    <a:pt x="44" y="48"/>
                    <a:pt x="44" y="48"/>
                    <a:pt x="44" y="48"/>
                  </a:cubicBezTo>
                  <a:cubicBezTo>
                    <a:pt x="44" y="41"/>
                    <a:pt x="44" y="41"/>
                    <a:pt x="44" y="41"/>
                  </a:cubicBezTo>
                  <a:cubicBezTo>
                    <a:pt x="44" y="41"/>
                    <a:pt x="44" y="41"/>
                    <a:pt x="44" y="41"/>
                  </a:cubicBezTo>
                  <a:cubicBezTo>
                    <a:pt x="44" y="48"/>
                    <a:pt x="44" y="48"/>
                    <a:pt x="44" y="48"/>
                  </a:cubicBezTo>
                  <a:cubicBezTo>
                    <a:pt x="45" y="48"/>
                    <a:pt x="45" y="48"/>
                    <a:pt x="45" y="48"/>
                  </a:cubicBezTo>
                  <a:cubicBezTo>
                    <a:pt x="45" y="41"/>
                    <a:pt x="45" y="41"/>
                    <a:pt x="45" y="41"/>
                  </a:cubicBezTo>
                  <a:cubicBezTo>
                    <a:pt x="45" y="41"/>
                    <a:pt x="45" y="41"/>
                    <a:pt x="45" y="41"/>
                  </a:cubicBezTo>
                  <a:lnTo>
                    <a:pt x="45" y="48"/>
                  </a:lnTo>
                  <a:close/>
                  <a:moveTo>
                    <a:pt x="45" y="41"/>
                  </a:moveTo>
                  <a:cubicBezTo>
                    <a:pt x="45" y="41"/>
                    <a:pt x="45" y="41"/>
                    <a:pt x="45" y="41"/>
                  </a:cubicBezTo>
                  <a:cubicBezTo>
                    <a:pt x="45" y="41"/>
                    <a:pt x="45" y="41"/>
                    <a:pt x="45" y="41"/>
                  </a:cubicBezTo>
                  <a:cubicBezTo>
                    <a:pt x="45" y="34"/>
                    <a:pt x="45" y="34"/>
                    <a:pt x="45" y="34"/>
                  </a:cubicBezTo>
                  <a:cubicBezTo>
                    <a:pt x="45" y="34"/>
                    <a:pt x="45" y="34"/>
                    <a:pt x="45" y="34"/>
                  </a:cubicBezTo>
                  <a:lnTo>
                    <a:pt x="45" y="41"/>
                  </a:lnTo>
                  <a:close/>
                  <a:moveTo>
                    <a:pt x="46" y="48"/>
                  </a:moveTo>
                  <a:cubicBezTo>
                    <a:pt x="46" y="48"/>
                    <a:pt x="46" y="48"/>
                    <a:pt x="46" y="48"/>
                  </a:cubicBezTo>
                  <a:cubicBezTo>
                    <a:pt x="45" y="48"/>
                    <a:pt x="45" y="48"/>
                    <a:pt x="45" y="48"/>
                  </a:cubicBezTo>
                  <a:cubicBezTo>
                    <a:pt x="45" y="41"/>
                    <a:pt x="45" y="41"/>
                    <a:pt x="45" y="41"/>
                  </a:cubicBezTo>
                  <a:cubicBezTo>
                    <a:pt x="46" y="41"/>
                    <a:pt x="46" y="41"/>
                    <a:pt x="46" y="41"/>
                  </a:cubicBezTo>
                  <a:lnTo>
                    <a:pt x="46" y="48"/>
                  </a:lnTo>
                  <a:close/>
                  <a:moveTo>
                    <a:pt x="46" y="41"/>
                  </a:moveTo>
                  <a:cubicBezTo>
                    <a:pt x="46" y="41"/>
                    <a:pt x="46" y="41"/>
                    <a:pt x="46" y="41"/>
                  </a:cubicBezTo>
                  <a:cubicBezTo>
                    <a:pt x="45" y="41"/>
                    <a:pt x="45" y="41"/>
                    <a:pt x="45" y="41"/>
                  </a:cubicBezTo>
                  <a:cubicBezTo>
                    <a:pt x="45" y="34"/>
                    <a:pt x="45" y="34"/>
                    <a:pt x="45" y="34"/>
                  </a:cubicBezTo>
                  <a:cubicBezTo>
                    <a:pt x="46" y="34"/>
                    <a:pt x="46" y="34"/>
                    <a:pt x="46" y="34"/>
                  </a:cubicBezTo>
                  <a:lnTo>
                    <a:pt x="46" y="41"/>
                  </a:lnTo>
                  <a:close/>
                  <a:moveTo>
                    <a:pt x="47" y="48"/>
                  </a:moveTo>
                  <a:cubicBezTo>
                    <a:pt x="47" y="48"/>
                    <a:pt x="47" y="48"/>
                    <a:pt x="47" y="48"/>
                  </a:cubicBezTo>
                  <a:cubicBezTo>
                    <a:pt x="46" y="48"/>
                    <a:pt x="46" y="48"/>
                    <a:pt x="46" y="48"/>
                  </a:cubicBezTo>
                  <a:cubicBezTo>
                    <a:pt x="46" y="41"/>
                    <a:pt x="46" y="41"/>
                    <a:pt x="46" y="41"/>
                  </a:cubicBezTo>
                  <a:cubicBezTo>
                    <a:pt x="47" y="41"/>
                    <a:pt x="47" y="41"/>
                    <a:pt x="47" y="41"/>
                  </a:cubicBezTo>
                  <a:lnTo>
                    <a:pt x="47" y="48"/>
                  </a:lnTo>
                  <a:close/>
                  <a:moveTo>
                    <a:pt x="47" y="41"/>
                  </a:moveTo>
                  <a:cubicBezTo>
                    <a:pt x="47" y="41"/>
                    <a:pt x="47" y="41"/>
                    <a:pt x="47" y="41"/>
                  </a:cubicBezTo>
                  <a:cubicBezTo>
                    <a:pt x="46" y="41"/>
                    <a:pt x="46" y="41"/>
                    <a:pt x="46" y="41"/>
                  </a:cubicBezTo>
                  <a:cubicBezTo>
                    <a:pt x="46" y="34"/>
                    <a:pt x="46" y="34"/>
                    <a:pt x="46" y="34"/>
                  </a:cubicBezTo>
                  <a:cubicBezTo>
                    <a:pt x="47" y="34"/>
                    <a:pt x="47" y="34"/>
                    <a:pt x="47" y="34"/>
                  </a:cubicBezTo>
                  <a:lnTo>
                    <a:pt x="47" y="41"/>
                  </a:lnTo>
                  <a:close/>
                  <a:moveTo>
                    <a:pt x="48" y="48"/>
                  </a:moveTo>
                  <a:cubicBezTo>
                    <a:pt x="48" y="48"/>
                    <a:pt x="48" y="48"/>
                    <a:pt x="48" y="48"/>
                  </a:cubicBezTo>
                  <a:cubicBezTo>
                    <a:pt x="47" y="48"/>
                    <a:pt x="47" y="48"/>
                    <a:pt x="47" y="48"/>
                  </a:cubicBezTo>
                  <a:cubicBezTo>
                    <a:pt x="47" y="41"/>
                    <a:pt x="47" y="41"/>
                    <a:pt x="47" y="41"/>
                  </a:cubicBezTo>
                  <a:cubicBezTo>
                    <a:pt x="48" y="41"/>
                    <a:pt x="48" y="41"/>
                    <a:pt x="48" y="41"/>
                  </a:cubicBezTo>
                  <a:lnTo>
                    <a:pt x="48" y="48"/>
                  </a:lnTo>
                  <a:close/>
                  <a:moveTo>
                    <a:pt x="48" y="41"/>
                  </a:moveTo>
                  <a:cubicBezTo>
                    <a:pt x="48" y="41"/>
                    <a:pt x="48" y="41"/>
                    <a:pt x="48" y="41"/>
                  </a:cubicBezTo>
                  <a:cubicBezTo>
                    <a:pt x="47" y="41"/>
                    <a:pt x="47" y="41"/>
                    <a:pt x="47" y="41"/>
                  </a:cubicBezTo>
                  <a:cubicBezTo>
                    <a:pt x="47" y="34"/>
                    <a:pt x="47" y="34"/>
                    <a:pt x="47" y="34"/>
                  </a:cubicBezTo>
                  <a:cubicBezTo>
                    <a:pt x="48" y="34"/>
                    <a:pt x="48" y="34"/>
                    <a:pt x="48" y="34"/>
                  </a:cubicBezTo>
                  <a:lnTo>
                    <a:pt x="48" y="41"/>
                  </a:lnTo>
                  <a:close/>
                  <a:moveTo>
                    <a:pt x="49" y="48"/>
                  </a:moveTo>
                  <a:cubicBezTo>
                    <a:pt x="49" y="48"/>
                    <a:pt x="49" y="48"/>
                    <a:pt x="49" y="48"/>
                  </a:cubicBezTo>
                  <a:cubicBezTo>
                    <a:pt x="49" y="48"/>
                    <a:pt x="49" y="48"/>
                    <a:pt x="49" y="48"/>
                  </a:cubicBezTo>
                  <a:cubicBezTo>
                    <a:pt x="49" y="41"/>
                    <a:pt x="49" y="41"/>
                    <a:pt x="49" y="41"/>
                  </a:cubicBezTo>
                  <a:cubicBezTo>
                    <a:pt x="49" y="41"/>
                    <a:pt x="49" y="41"/>
                    <a:pt x="49" y="41"/>
                  </a:cubicBezTo>
                  <a:lnTo>
                    <a:pt x="49" y="48"/>
                  </a:lnTo>
                  <a:close/>
                  <a:moveTo>
                    <a:pt x="49" y="41"/>
                  </a:moveTo>
                  <a:cubicBezTo>
                    <a:pt x="49" y="41"/>
                    <a:pt x="49" y="41"/>
                    <a:pt x="49" y="41"/>
                  </a:cubicBezTo>
                  <a:cubicBezTo>
                    <a:pt x="49" y="41"/>
                    <a:pt x="49" y="41"/>
                    <a:pt x="49" y="41"/>
                  </a:cubicBezTo>
                  <a:cubicBezTo>
                    <a:pt x="49" y="34"/>
                    <a:pt x="49" y="34"/>
                    <a:pt x="49" y="34"/>
                  </a:cubicBezTo>
                  <a:cubicBezTo>
                    <a:pt x="49" y="34"/>
                    <a:pt x="49" y="34"/>
                    <a:pt x="49" y="34"/>
                  </a:cubicBezTo>
                  <a:lnTo>
                    <a:pt x="49" y="41"/>
                  </a:lnTo>
                  <a:close/>
                  <a:moveTo>
                    <a:pt x="50" y="48"/>
                  </a:moveTo>
                  <a:cubicBezTo>
                    <a:pt x="50" y="48"/>
                    <a:pt x="50" y="48"/>
                    <a:pt x="50" y="48"/>
                  </a:cubicBezTo>
                  <a:cubicBezTo>
                    <a:pt x="49" y="48"/>
                    <a:pt x="49" y="48"/>
                    <a:pt x="49" y="48"/>
                  </a:cubicBezTo>
                  <a:cubicBezTo>
                    <a:pt x="49" y="41"/>
                    <a:pt x="49" y="41"/>
                    <a:pt x="49" y="41"/>
                  </a:cubicBezTo>
                  <a:cubicBezTo>
                    <a:pt x="50" y="41"/>
                    <a:pt x="50" y="41"/>
                    <a:pt x="50" y="41"/>
                  </a:cubicBezTo>
                  <a:lnTo>
                    <a:pt x="50" y="48"/>
                  </a:lnTo>
                  <a:close/>
                  <a:moveTo>
                    <a:pt x="50" y="41"/>
                  </a:moveTo>
                  <a:cubicBezTo>
                    <a:pt x="50" y="41"/>
                    <a:pt x="50" y="41"/>
                    <a:pt x="50" y="41"/>
                  </a:cubicBezTo>
                  <a:cubicBezTo>
                    <a:pt x="49" y="41"/>
                    <a:pt x="49" y="41"/>
                    <a:pt x="49" y="41"/>
                  </a:cubicBezTo>
                  <a:cubicBezTo>
                    <a:pt x="49" y="34"/>
                    <a:pt x="49" y="34"/>
                    <a:pt x="49" y="34"/>
                  </a:cubicBezTo>
                  <a:cubicBezTo>
                    <a:pt x="49" y="34"/>
                    <a:pt x="49" y="34"/>
                    <a:pt x="49" y="34"/>
                  </a:cubicBezTo>
                  <a:cubicBezTo>
                    <a:pt x="50" y="34"/>
                    <a:pt x="50" y="34"/>
                    <a:pt x="50" y="34"/>
                  </a:cubicBezTo>
                  <a:lnTo>
                    <a:pt x="50" y="41"/>
                  </a:lnTo>
                  <a:close/>
                  <a:moveTo>
                    <a:pt x="52" y="48"/>
                  </a:moveTo>
                  <a:cubicBezTo>
                    <a:pt x="52" y="48"/>
                    <a:pt x="52" y="48"/>
                    <a:pt x="52" y="48"/>
                  </a:cubicBezTo>
                  <a:cubicBezTo>
                    <a:pt x="51" y="48"/>
                    <a:pt x="51" y="48"/>
                    <a:pt x="51" y="48"/>
                  </a:cubicBezTo>
                  <a:cubicBezTo>
                    <a:pt x="51" y="41"/>
                    <a:pt x="51" y="41"/>
                    <a:pt x="51" y="41"/>
                  </a:cubicBezTo>
                  <a:cubicBezTo>
                    <a:pt x="52" y="41"/>
                    <a:pt x="52" y="41"/>
                    <a:pt x="52" y="41"/>
                  </a:cubicBezTo>
                  <a:lnTo>
                    <a:pt x="52" y="48"/>
                  </a:lnTo>
                  <a:close/>
                  <a:moveTo>
                    <a:pt x="52" y="41"/>
                  </a:moveTo>
                  <a:cubicBezTo>
                    <a:pt x="52" y="41"/>
                    <a:pt x="52" y="41"/>
                    <a:pt x="52" y="41"/>
                  </a:cubicBezTo>
                  <a:cubicBezTo>
                    <a:pt x="51" y="41"/>
                    <a:pt x="51" y="41"/>
                    <a:pt x="51" y="41"/>
                  </a:cubicBezTo>
                  <a:cubicBezTo>
                    <a:pt x="51" y="34"/>
                    <a:pt x="51" y="34"/>
                    <a:pt x="51" y="34"/>
                  </a:cubicBezTo>
                  <a:cubicBezTo>
                    <a:pt x="52" y="34"/>
                    <a:pt x="52" y="34"/>
                    <a:pt x="52" y="34"/>
                  </a:cubicBezTo>
                  <a:lnTo>
                    <a:pt x="52" y="41"/>
                  </a:lnTo>
                  <a:close/>
                  <a:moveTo>
                    <a:pt x="53" y="48"/>
                  </a:moveTo>
                  <a:cubicBezTo>
                    <a:pt x="53" y="48"/>
                    <a:pt x="53" y="48"/>
                    <a:pt x="53" y="48"/>
                  </a:cubicBezTo>
                  <a:cubicBezTo>
                    <a:pt x="52" y="48"/>
                    <a:pt x="52" y="48"/>
                    <a:pt x="52" y="48"/>
                  </a:cubicBezTo>
                  <a:cubicBezTo>
                    <a:pt x="52" y="41"/>
                    <a:pt x="52" y="41"/>
                    <a:pt x="52" y="41"/>
                  </a:cubicBezTo>
                  <a:cubicBezTo>
                    <a:pt x="53" y="41"/>
                    <a:pt x="53" y="41"/>
                    <a:pt x="53" y="41"/>
                  </a:cubicBezTo>
                  <a:lnTo>
                    <a:pt x="53" y="48"/>
                  </a:lnTo>
                  <a:close/>
                  <a:moveTo>
                    <a:pt x="53" y="41"/>
                  </a:moveTo>
                  <a:cubicBezTo>
                    <a:pt x="53" y="41"/>
                    <a:pt x="53" y="41"/>
                    <a:pt x="53" y="41"/>
                  </a:cubicBezTo>
                  <a:cubicBezTo>
                    <a:pt x="52" y="41"/>
                    <a:pt x="52" y="41"/>
                    <a:pt x="52" y="41"/>
                  </a:cubicBezTo>
                  <a:cubicBezTo>
                    <a:pt x="52" y="34"/>
                    <a:pt x="52" y="34"/>
                    <a:pt x="52" y="34"/>
                  </a:cubicBezTo>
                  <a:cubicBezTo>
                    <a:pt x="53" y="34"/>
                    <a:pt x="53" y="34"/>
                    <a:pt x="53" y="34"/>
                  </a:cubicBezTo>
                  <a:lnTo>
                    <a:pt x="53" y="41"/>
                  </a:lnTo>
                  <a:close/>
                  <a:moveTo>
                    <a:pt x="54" y="48"/>
                  </a:moveTo>
                  <a:cubicBezTo>
                    <a:pt x="54" y="48"/>
                    <a:pt x="54" y="48"/>
                    <a:pt x="54" y="48"/>
                  </a:cubicBezTo>
                  <a:cubicBezTo>
                    <a:pt x="53" y="48"/>
                    <a:pt x="53" y="48"/>
                    <a:pt x="53" y="48"/>
                  </a:cubicBezTo>
                  <a:cubicBezTo>
                    <a:pt x="53" y="41"/>
                    <a:pt x="53" y="41"/>
                    <a:pt x="53" y="41"/>
                  </a:cubicBezTo>
                  <a:cubicBezTo>
                    <a:pt x="54" y="41"/>
                    <a:pt x="54" y="41"/>
                    <a:pt x="54" y="41"/>
                  </a:cubicBezTo>
                  <a:lnTo>
                    <a:pt x="54" y="48"/>
                  </a:lnTo>
                  <a:close/>
                  <a:moveTo>
                    <a:pt x="54" y="41"/>
                  </a:moveTo>
                  <a:cubicBezTo>
                    <a:pt x="54" y="41"/>
                    <a:pt x="54" y="41"/>
                    <a:pt x="54" y="41"/>
                  </a:cubicBezTo>
                  <a:cubicBezTo>
                    <a:pt x="53" y="41"/>
                    <a:pt x="53" y="41"/>
                    <a:pt x="53" y="41"/>
                  </a:cubicBezTo>
                  <a:cubicBezTo>
                    <a:pt x="53" y="34"/>
                    <a:pt x="53" y="34"/>
                    <a:pt x="53" y="34"/>
                  </a:cubicBezTo>
                  <a:cubicBezTo>
                    <a:pt x="54" y="33"/>
                    <a:pt x="54" y="33"/>
                    <a:pt x="54" y="33"/>
                  </a:cubicBezTo>
                  <a:lnTo>
                    <a:pt x="54" y="41"/>
                  </a:lnTo>
                  <a:close/>
                  <a:moveTo>
                    <a:pt x="55" y="48"/>
                  </a:moveTo>
                  <a:cubicBezTo>
                    <a:pt x="55" y="48"/>
                    <a:pt x="55" y="48"/>
                    <a:pt x="55" y="48"/>
                  </a:cubicBezTo>
                  <a:cubicBezTo>
                    <a:pt x="54" y="48"/>
                    <a:pt x="54" y="48"/>
                    <a:pt x="54" y="48"/>
                  </a:cubicBezTo>
                  <a:cubicBezTo>
                    <a:pt x="54" y="41"/>
                    <a:pt x="54" y="41"/>
                    <a:pt x="54" y="41"/>
                  </a:cubicBezTo>
                  <a:cubicBezTo>
                    <a:pt x="55" y="41"/>
                    <a:pt x="55" y="41"/>
                    <a:pt x="55" y="41"/>
                  </a:cubicBezTo>
                  <a:lnTo>
                    <a:pt x="55" y="48"/>
                  </a:lnTo>
                  <a:close/>
                  <a:moveTo>
                    <a:pt x="55" y="41"/>
                  </a:moveTo>
                  <a:cubicBezTo>
                    <a:pt x="55" y="41"/>
                    <a:pt x="55" y="41"/>
                    <a:pt x="55" y="41"/>
                  </a:cubicBezTo>
                  <a:cubicBezTo>
                    <a:pt x="54" y="41"/>
                    <a:pt x="54" y="41"/>
                    <a:pt x="54" y="41"/>
                  </a:cubicBezTo>
                  <a:cubicBezTo>
                    <a:pt x="54" y="33"/>
                    <a:pt x="54" y="33"/>
                    <a:pt x="54" y="33"/>
                  </a:cubicBezTo>
                  <a:cubicBezTo>
                    <a:pt x="55" y="33"/>
                    <a:pt x="55" y="33"/>
                    <a:pt x="55" y="33"/>
                  </a:cubicBezTo>
                  <a:lnTo>
                    <a:pt x="55" y="41"/>
                  </a:lnTo>
                  <a:close/>
                  <a:moveTo>
                    <a:pt x="57" y="48"/>
                  </a:moveTo>
                  <a:cubicBezTo>
                    <a:pt x="57" y="48"/>
                    <a:pt x="57" y="48"/>
                    <a:pt x="57" y="48"/>
                  </a:cubicBezTo>
                  <a:cubicBezTo>
                    <a:pt x="55" y="48"/>
                    <a:pt x="55" y="48"/>
                    <a:pt x="55" y="48"/>
                  </a:cubicBezTo>
                  <a:cubicBezTo>
                    <a:pt x="55" y="41"/>
                    <a:pt x="55" y="41"/>
                    <a:pt x="55" y="41"/>
                  </a:cubicBezTo>
                  <a:cubicBezTo>
                    <a:pt x="57" y="41"/>
                    <a:pt x="57" y="41"/>
                    <a:pt x="57" y="41"/>
                  </a:cubicBezTo>
                  <a:lnTo>
                    <a:pt x="57" y="48"/>
                  </a:lnTo>
                  <a:close/>
                  <a:moveTo>
                    <a:pt x="57" y="41"/>
                  </a:moveTo>
                  <a:cubicBezTo>
                    <a:pt x="57" y="41"/>
                    <a:pt x="57" y="41"/>
                    <a:pt x="57" y="41"/>
                  </a:cubicBezTo>
                  <a:cubicBezTo>
                    <a:pt x="55" y="41"/>
                    <a:pt x="55" y="41"/>
                    <a:pt x="55" y="41"/>
                  </a:cubicBezTo>
                  <a:cubicBezTo>
                    <a:pt x="55" y="33"/>
                    <a:pt x="55" y="33"/>
                    <a:pt x="55" y="33"/>
                  </a:cubicBezTo>
                  <a:cubicBezTo>
                    <a:pt x="57" y="33"/>
                    <a:pt x="57" y="33"/>
                    <a:pt x="57" y="33"/>
                  </a:cubicBezTo>
                  <a:lnTo>
                    <a:pt x="57" y="41"/>
                  </a:lnTo>
                  <a:close/>
                  <a:moveTo>
                    <a:pt x="57" y="48"/>
                  </a:moveTo>
                  <a:cubicBezTo>
                    <a:pt x="57" y="48"/>
                    <a:pt x="57" y="48"/>
                    <a:pt x="57" y="48"/>
                  </a:cubicBezTo>
                  <a:cubicBezTo>
                    <a:pt x="57" y="48"/>
                    <a:pt x="57" y="48"/>
                    <a:pt x="57" y="48"/>
                  </a:cubicBezTo>
                  <a:cubicBezTo>
                    <a:pt x="57" y="41"/>
                    <a:pt x="57" y="41"/>
                    <a:pt x="57" y="41"/>
                  </a:cubicBezTo>
                  <a:cubicBezTo>
                    <a:pt x="57" y="41"/>
                    <a:pt x="57" y="41"/>
                    <a:pt x="57" y="41"/>
                  </a:cubicBezTo>
                  <a:lnTo>
                    <a:pt x="57" y="48"/>
                  </a:lnTo>
                  <a:close/>
                  <a:moveTo>
                    <a:pt x="57" y="41"/>
                  </a:moveTo>
                  <a:cubicBezTo>
                    <a:pt x="57" y="41"/>
                    <a:pt x="57" y="41"/>
                    <a:pt x="57" y="41"/>
                  </a:cubicBezTo>
                  <a:cubicBezTo>
                    <a:pt x="57" y="41"/>
                    <a:pt x="57" y="41"/>
                    <a:pt x="57" y="41"/>
                  </a:cubicBezTo>
                  <a:cubicBezTo>
                    <a:pt x="57" y="33"/>
                    <a:pt x="57" y="33"/>
                    <a:pt x="57" y="33"/>
                  </a:cubicBezTo>
                  <a:cubicBezTo>
                    <a:pt x="57" y="33"/>
                    <a:pt x="57" y="33"/>
                    <a:pt x="57" y="33"/>
                  </a:cubicBezTo>
                  <a:lnTo>
                    <a:pt x="57" y="41"/>
                  </a:lnTo>
                  <a:close/>
                  <a:moveTo>
                    <a:pt x="58" y="48"/>
                  </a:moveTo>
                  <a:cubicBezTo>
                    <a:pt x="58" y="48"/>
                    <a:pt x="58" y="48"/>
                    <a:pt x="58" y="48"/>
                  </a:cubicBezTo>
                  <a:cubicBezTo>
                    <a:pt x="58" y="48"/>
                    <a:pt x="58" y="48"/>
                    <a:pt x="58" y="48"/>
                  </a:cubicBezTo>
                  <a:cubicBezTo>
                    <a:pt x="58" y="41"/>
                    <a:pt x="58" y="41"/>
                    <a:pt x="58" y="41"/>
                  </a:cubicBezTo>
                  <a:cubicBezTo>
                    <a:pt x="58" y="41"/>
                    <a:pt x="58" y="41"/>
                    <a:pt x="58" y="41"/>
                  </a:cubicBezTo>
                  <a:lnTo>
                    <a:pt x="58" y="48"/>
                  </a:lnTo>
                  <a:close/>
                  <a:moveTo>
                    <a:pt x="58" y="41"/>
                  </a:moveTo>
                  <a:cubicBezTo>
                    <a:pt x="58" y="41"/>
                    <a:pt x="58" y="41"/>
                    <a:pt x="58" y="41"/>
                  </a:cubicBezTo>
                  <a:cubicBezTo>
                    <a:pt x="58" y="41"/>
                    <a:pt x="58" y="41"/>
                    <a:pt x="58" y="41"/>
                  </a:cubicBezTo>
                  <a:cubicBezTo>
                    <a:pt x="58" y="33"/>
                    <a:pt x="58" y="33"/>
                    <a:pt x="58" y="33"/>
                  </a:cubicBezTo>
                  <a:cubicBezTo>
                    <a:pt x="58" y="33"/>
                    <a:pt x="58" y="33"/>
                    <a:pt x="58" y="33"/>
                  </a:cubicBezTo>
                  <a:lnTo>
                    <a:pt x="58" y="41"/>
                  </a:lnTo>
                  <a:close/>
                  <a:moveTo>
                    <a:pt x="59" y="48"/>
                  </a:moveTo>
                  <a:cubicBezTo>
                    <a:pt x="59" y="48"/>
                    <a:pt x="59" y="48"/>
                    <a:pt x="59" y="48"/>
                  </a:cubicBezTo>
                  <a:cubicBezTo>
                    <a:pt x="59" y="48"/>
                    <a:pt x="59" y="48"/>
                    <a:pt x="59" y="48"/>
                  </a:cubicBezTo>
                  <a:cubicBezTo>
                    <a:pt x="59" y="48"/>
                    <a:pt x="59" y="48"/>
                    <a:pt x="59" y="48"/>
                  </a:cubicBezTo>
                  <a:cubicBezTo>
                    <a:pt x="59" y="41"/>
                    <a:pt x="59" y="41"/>
                    <a:pt x="59" y="41"/>
                  </a:cubicBezTo>
                  <a:cubicBezTo>
                    <a:pt x="59" y="41"/>
                    <a:pt x="59" y="41"/>
                    <a:pt x="59" y="41"/>
                  </a:cubicBezTo>
                  <a:lnTo>
                    <a:pt x="59" y="48"/>
                  </a:lnTo>
                  <a:close/>
                  <a:moveTo>
                    <a:pt x="59" y="41"/>
                  </a:moveTo>
                  <a:cubicBezTo>
                    <a:pt x="59" y="41"/>
                    <a:pt x="59" y="41"/>
                    <a:pt x="59" y="41"/>
                  </a:cubicBezTo>
                  <a:cubicBezTo>
                    <a:pt x="59" y="41"/>
                    <a:pt x="59" y="41"/>
                    <a:pt x="59" y="41"/>
                  </a:cubicBezTo>
                  <a:cubicBezTo>
                    <a:pt x="59" y="33"/>
                    <a:pt x="59" y="33"/>
                    <a:pt x="59" y="33"/>
                  </a:cubicBezTo>
                  <a:cubicBezTo>
                    <a:pt x="59" y="33"/>
                    <a:pt x="59" y="33"/>
                    <a:pt x="59" y="33"/>
                  </a:cubicBezTo>
                  <a:cubicBezTo>
                    <a:pt x="59" y="33"/>
                    <a:pt x="59" y="33"/>
                    <a:pt x="59" y="33"/>
                  </a:cubicBezTo>
                  <a:lnTo>
                    <a:pt x="59" y="41"/>
                  </a:lnTo>
                  <a:close/>
                  <a:moveTo>
                    <a:pt x="61" y="48"/>
                  </a:moveTo>
                  <a:cubicBezTo>
                    <a:pt x="61" y="48"/>
                    <a:pt x="61" y="48"/>
                    <a:pt x="61" y="48"/>
                  </a:cubicBezTo>
                  <a:cubicBezTo>
                    <a:pt x="60" y="48"/>
                    <a:pt x="60" y="48"/>
                    <a:pt x="60" y="48"/>
                  </a:cubicBezTo>
                  <a:cubicBezTo>
                    <a:pt x="60" y="41"/>
                    <a:pt x="60" y="41"/>
                    <a:pt x="60" y="41"/>
                  </a:cubicBezTo>
                  <a:cubicBezTo>
                    <a:pt x="61" y="41"/>
                    <a:pt x="61" y="41"/>
                    <a:pt x="61" y="41"/>
                  </a:cubicBezTo>
                  <a:lnTo>
                    <a:pt x="61" y="48"/>
                  </a:lnTo>
                  <a:close/>
                  <a:moveTo>
                    <a:pt x="61" y="41"/>
                  </a:moveTo>
                  <a:cubicBezTo>
                    <a:pt x="61" y="41"/>
                    <a:pt x="61" y="41"/>
                    <a:pt x="61" y="41"/>
                  </a:cubicBezTo>
                  <a:cubicBezTo>
                    <a:pt x="60" y="41"/>
                    <a:pt x="60" y="41"/>
                    <a:pt x="60" y="41"/>
                  </a:cubicBezTo>
                  <a:cubicBezTo>
                    <a:pt x="60" y="33"/>
                    <a:pt x="60" y="33"/>
                    <a:pt x="60" y="33"/>
                  </a:cubicBezTo>
                  <a:cubicBezTo>
                    <a:pt x="61" y="33"/>
                    <a:pt x="61" y="33"/>
                    <a:pt x="61" y="33"/>
                  </a:cubicBezTo>
                  <a:lnTo>
                    <a:pt x="61" y="41"/>
                  </a:lnTo>
                  <a:close/>
                  <a:moveTo>
                    <a:pt x="64" y="48"/>
                  </a:moveTo>
                  <a:cubicBezTo>
                    <a:pt x="64" y="48"/>
                    <a:pt x="64" y="48"/>
                    <a:pt x="64" y="48"/>
                  </a:cubicBezTo>
                  <a:cubicBezTo>
                    <a:pt x="61" y="48"/>
                    <a:pt x="61" y="48"/>
                    <a:pt x="61" y="48"/>
                  </a:cubicBezTo>
                  <a:cubicBezTo>
                    <a:pt x="61" y="41"/>
                    <a:pt x="61" y="41"/>
                    <a:pt x="61" y="41"/>
                  </a:cubicBezTo>
                  <a:cubicBezTo>
                    <a:pt x="64" y="41"/>
                    <a:pt x="64" y="41"/>
                    <a:pt x="64" y="41"/>
                  </a:cubicBezTo>
                  <a:lnTo>
                    <a:pt x="64" y="48"/>
                  </a:lnTo>
                  <a:close/>
                  <a:moveTo>
                    <a:pt x="64" y="41"/>
                  </a:moveTo>
                  <a:cubicBezTo>
                    <a:pt x="64" y="41"/>
                    <a:pt x="64" y="41"/>
                    <a:pt x="64" y="41"/>
                  </a:cubicBezTo>
                  <a:cubicBezTo>
                    <a:pt x="61" y="41"/>
                    <a:pt x="61" y="41"/>
                    <a:pt x="61" y="41"/>
                  </a:cubicBezTo>
                  <a:cubicBezTo>
                    <a:pt x="61" y="33"/>
                    <a:pt x="61" y="33"/>
                    <a:pt x="61" y="33"/>
                  </a:cubicBezTo>
                  <a:cubicBezTo>
                    <a:pt x="64" y="33"/>
                    <a:pt x="64" y="33"/>
                    <a:pt x="64" y="33"/>
                  </a:cubicBezTo>
                  <a:lnTo>
                    <a:pt x="64" y="41"/>
                  </a:lnTo>
                  <a:close/>
                  <a:moveTo>
                    <a:pt x="66" y="48"/>
                  </a:moveTo>
                  <a:cubicBezTo>
                    <a:pt x="66" y="48"/>
                    <a:pt x="66" y="48"/>
                    <a:pt x="66" y="48"/>
                  </a:cubicBezTo>
                  <a:cubicBezTo>
                    <a:pt x="64" y="48"/>
                    <a:pt x="64" y="48"/>
                    <a:pt x="64" y="48"/>
                  </a:cubicBezTo>
                  <a:cubicBezTo>
                    <a:pt x="64" y="41"/>
                    <a:pt x="64" y="41"/>
                    <a:pt x="64" y="41"/>
                  </a:cubicBezTo>
                  <a:cubicBezTo>
                    <a:pt x="66" y="41"/>
                    <a:pt x="66" y="41"/>
                    <a:pt x="66" y="41"/>
                  </a:cubicBezTo>
                  <a:lnTo>
                    <a:pt x="66" y="48"/>
                  </a:lnTo>
                  <a:close/>
                  <a:moveTo>
                    <a:pt x="66" y="41"/>
                  </a:moveTo>
                  <a:cubicBezTo>
                    <a:pt x="66" y="41"/>
                    <a:pt x="66" y="41"/>
                    <a:pt x="66" y="41"/>
                  </a:cubicBezTo>
                  <a:cubicBezTo>
                    <a:pt x="64" y="41"/>
                    <a:pt x="64" y="41"/>
                    <a:pt x="64" y="41"/>
                  </a:cubicBezTo>
                  <a:cubicBezTo>
                    <a:pt x="64" y="33"/>
                    <a:pt x="64" y="33"/>
                    <a:pt x="64" y="33"/>
                  </a:cubicBezTo>
                  <a:cubicBezTo>
                    <a:pt x="66" y="33"/>
                    <a:pt x="66" y="33"/>
                    <a:pt x="66" y="33"/>
                  </a:cubicBezTo>
                  <a:lnTo>
                    <a:pt x="66" y="41"/>
                  </a:lnTo>
                  <a:close/>
                  <a:moveTo>
                    <a:pt x="68" y="48"/>
                  </a:moveTo>
                  <a:cubicBezTo>
                    <a:pt x="68" y="48"/>
                    <a:pt x="68" y="48"/>
                    <a:pt x="68" y="48"/>
                  </a:cubicBezTo>
                  <a:cubicBezTo>
                    <a:pt x="66" y="48"/>
                    <a:pt x="66" y="48"/>
                    <a:pt x="66" y="48"/>
                  </a:cubicBezTo>
                  <a:cubicBezTo>
                    <a:pt x="66" y="41"/>
                    <a:pt x="66" y="41"/>
                    <a:pt x="66" y="41"/>
                  </a:cubicBezTo>
                  <a:cubicBezTo>
                    <a:pt x="68" y="41"/>
                    <a:pt x="68" y="41"/>
                    <a:pt x="68" y="41"/>
                  </a:cubicBezTo>
                  <a:lnTo>
                    <a:pt x="68" y="48"/>
                  </a:lnTo>
                  <a:close/>
                  <a:moveTo>
                    <a:pt x="68" y="41"/>
                  </a:moveTo>
                  <a:cubicBezTo>
                    <a:pt x="68" y="41"/>
                    <a:pt x="68" y="41"/>
                    <a:pt x="68" y="41"/>
                  </a:cubicBezTo>
                  <a:cubicBezTo>
                    <a:pt x="66" y="41"/>
                    <a:pt x="66" y="41"/>
                    <a:pt x="66" y="41"/>
                  </a:cubicBezTo>
                  <a:cubicBezTo>
                    <a:pt x="66" y="33"/>
                    <a:pt x="66" y="33"/>
                    <a:pt x="66" y="33"/>
                  </a:cubicBezTo>
                  <a:cubicBezTo>
                    <a:pt x="68" y="33"/>
                    <a:pt x="68" y="33"/>
                    <a:pt x="68" y="33"/>
                  </a:cubicBezTo>
                  <a:lnTo>
                    <a:pt x="68" y="41"/>
                  </a:lnTo>
                  <a:close/>
                  <a:moveTo>
                    <a:pt x="71" y="48"/>
                  </a:moveTo>
                  <a:cubicBezTo>
                    <a:pt x="71" y="48"/>
                    <a:pt x="71" y="48"/>
                    <a:pt x="71" y="48"/>
                  </a:cubicBezTo>
                  <a:cubicBezTo>
                    <a:pt x="68" y="48"/>
                    <a:pt x="68" y="48"/>
                    <a:pt x="68" y="48"/>
                  </a:cubicBezTo>
                  <a:cubicBezTo>
                    <a:pt x="68" y="41"/>
                    <a:pt x="68" y="41"/>
                    <a:pt x="68" y="41"/>
                  </a:cubicBezTo>
                  <a:cubicBezTo>
                    <a:pt x="71" y="41"/>
                    <a:pt x="71" y="41"/>
                    <a:pt x="71" y="41"/>
                  </a:cubicBezTo>
                  <a:lnTo>
                    <a:pt x="71" y="48"/>
                  </a:lnTo>
                  <a:close/>
                  <a:moveTo>
                    <a:pt x="71" y="41"/>
                  </a:moveTo>
                  <a:cubicBezTo>
                    <a:pt x="71" y="41"/>
                    <a:pt x="71" y="41"/>
                    <a:pt x="71" y="41"/>
                  </a:cubicBezTo>
                  <a:cubicBezTo>
                    <a:pt x="68" y="41"/>
                    <a:pt x="68" y="41"/>
                    <a:pt x="68" y="41"/>
                  </a:cubicBezTo>
                  <a:cubicBezTo>
                    <a:pt x="68" y="33"/>
                    <a:pt x="68" y="33"/>
                    <a:pt x="68" y="33"/>
                  </a:cubicBezTo>
                  <a:cubicBezTo>
                    <a:pt x="71" y="33"/>
                    <a:pt x="71" y="33"/>
                    <a:pt x="71" y="33"/>
                  </a:cubicBezTo>
                  <a:lnTo>
                    <a:pt x="71" y="41"/>
                  </a:lnTo>
                  <a:close/>
                  <a:moveTo>
                    <a:pt x="73" y="48"/>
                  </a:moveTo>
                  <a:cubicBezTo>
                    <a:pt x="73" y="48"/>
                    <a:pt x="73" y="48"/>
                    <a:pt x="73" y="48"/>
                  </a:cubicBezTo>
                  <a:cubicBezTo>
                    <a:pt x="71" y="48"/>
                    <a:pt x="71" y="48"/>
                    <a:pt x="71" y="48"/>
                  </a:cubicBezTo>
                  <a:cubicBezTo>
                    <a:pt x="71" y="41"/>
                    <a:pt x="71" y="41"/>
                    <a:pt x="71" y="41"/>
                  </a:cubicBezTo>
                  <a:cubicBezTo>
                    <a:pt x="73" y="41"/>
                    <a:pt x="73" y="41"/>
                    <a:pt x="73" y="41"/>
                  </a:cubicBezTo>
                  <a:lnTo>
                    <a:pt x="73" y="48"/>
                  </a:lnTo>
                  <a:close/>
                  <a:moveTo>
                    <a:pt x="73" y="41"/>
                  </a:moveTo>
                  <a:cubicBezTo>
                    <a:pt x="73" y="41"/>
                    <a:pt x="73" y="41"/>
                    <a:pt x="73" y="41"/>
                  </a:cubicBezTo>
                  <a:cubicBezTo>
                    <a:pt x="71" y="41"/>
                    <a:pt x="71" y="41"/>
                    <a:pt x="71" y="41"/>
                  </a:cubicBezTo>
                  <a:cubicBezTo>
                    <a:pt x="71" y="33"/>
                    <a:pt x="71" y="33"/>
                    <a:pt x="71" y="33"/>
                  </a:cubicBezTo>
                  <a:cubicBezTo>
                    <a:pt x="73" y="33"/>
                    <a:pt x="73" y="33"/>
                    <a:pt x="73" y="33"/>
                  </a:cubicBezTo>
                  <a:lnTo>
                    <a:pt x="73" y="41"/>
                  </a:lnTo>
                  <a:close/>
                  <a:moveTo>
                    <a:pt x="75" y="48"/>
                  </a:moveTo>
                  <a:cubicBezTo>
                    <a:pt x="75" y="48"/>
                    <a:pt x="75" y="48"/>
                    <a:pt x="75" y="48"/>
                  </a:cubicBezTo>
                  <a:cubicBezTo>
                    <a:pt x="73" y="48"/>
                    <a:pt x="73" y="48"/>
                    <a:pt x="73" y="48"/>
                  </a:cubicBezTo>
                  <a:cubicBezTo>
                    <a:pt x="73" y="41"/>
                    <a:pt x="73" y="41"/>
                    <a:pt x="73" y="41"/>
                  </a:cubicBezTo>
                  <a:cubicBezTo>
                    <a:pt x="75" y="41"/>
                    <a:pt x="75" y="41"/>
                    <a:pt x="75" y="41"/>
                  </a:cubicBezTo>
                  <a:lnTo>
                    <a:pt x="75" y="48"/>
                  </a:lnTo>
                  <a:close/>
                  <a:moveTo>
                    <a:pt x="75" y="41"/>
                  </a:moveTo>
                  <a:cubicBezTo>
                    <a:pt x="75" y="41"/>
                    <a:pt x="75" y="41"/>
                    <a:pt x="75" y="41"/>
                  </a:cubicBezTo>
                  <a:cubicBezTo>
                    <a:pt x="73" y="41"/>
                    <a:pt x="73" y="41"/>
                    <a:pt x="73" y="41"/>
                  </a:cubicBezTo>
                  <a:cubicBezTo>
                    <a:pt x="73" y="33"/>
                    <a:pt x="73" y="33"/>
                    <a:pt x="73" y="33"/>
                  </a:cubicBezTo>
                  <a:cubicBezTo>
                    <a:pt x="75" y="33"/>
                    <a:pt x="75" y="33"/>
                    <a:pt x="75" y="33"/>
                  </a:cubicBezTo>
                  <a:lnTo>
                    <a:pt x="75" y="41"/>
                  </a:lnTo>
                  <a:close/>
                  <a:moveTo>
                    <a:pt x="77" y="48"/>
                  </a:moveTo>
                  <a:cubicBezTo>
                    <a:pt x="77" y="48"/>
                    <a:pt x="77" y="48"/>
                    <a:pt x="77" y="48"/>
                  </a:cubicBezTo>
                  <a:cubicBezTo>
                    <a:pt x="76" y="48"/>
                    <a:pt x="76" y="48"/>
                    <a:pt x="76" y="48"/>
                  </a:cubicBezTo>
                  <a:cubicBezTo>
                    <a:pt x="76" y="41"/>
                    <a:pt x="76" y="41"/>
                    <a:pt x="76" y="41"/>
                  </a:cubicBezTo>
                  <a:cubicBezTo>
                    <a:pt x="77" y="41"/>
                    <a:pt x="77" y="41"/>
                    <a:pt x="77" y="41"/>
                  </a:cubicBezTo>
                  <a:lnTo>
                    <a:pt x="77" y="48"/>
                  </a:lnTo>
                  <a:close/>
                  <a:moveTo>
                    <a:pt x="77" y="41"/>
                  </a:moveTo>
                  <a:cubicBezTo>
                    <a:pt x="77" y="41"/>
                    <a:pt x="77" y="41"/>
                    <a:pt x="77" y="41"/>
                  </a:cubicBezTo>
                  <a:cubicBezTo>
                    <a:pt x="76" y="41"/>
                    <a:pt x="76" y="41"/>
                    <a:pt x="76" y="41"/>
                  </a:cubicBezTo>
                  <a:cubicBezTo>
                    <a:pt x="76" y="33"/>
                    <a:pt x="76" y="33"/>
                    <a:pt x="76" y="33"/>
                  </a:cubicBezTo>
                  <a:cubicBezTo>
                    <a:pt x="77" y="33"/>
                    <a:pt x="77" y="33"/>
                    <a:pt x="77" y="33"/>
                  </a:cubicBezTo>
                  <a:lnTo>
                    <a:pt x="77" y="41"/>
                  </a:lnTo>
                  <a:close/>
                  <a:moveTo>
                    <a:pt x="80" y="48"/>
                  </a:moveTo>
                  <a:cubicBezTo>
                    <a:pt x="80" y="48"/>
                    <a:pt x="80" y="48"/>
                    <a:pt x="80" y="48"/>
                  </a:cubicBezTo>
                  <a:cubicBezTo>
                    <a:pt x="78" y="48"/>
                    <a:pt x="78" y="48"/>
                    <a:pt x="78" y="48"/>
                  </a:cubicBezTo>
                  <a:cubicBezTo>
                    <a:pt x="78" y="41"/>
                    <a:pt x="78" y="41"/>
                    <a:pt x="78" y="41"/>
                  </a:cubicBezTo>
                  <a:cubicBezTo>
                    <a:pt x="80" y="41"/>
                    <a:pt x="80" y="41"/>
                    <a:pt x="80" y="41"/>
                  </a:cubicBezTo>
                  <a:lnTo>
                    <a:pt x="80" y="48"/>
                  </a:lnTo>
                  <a:close/>
                  <a:moveTo>
                    <a:pt x="80" y="41"/>
                  </a:moveTo>
                  <a:cubicBezTo>
                    <a:pt x="80" y="41"/>
                    <a:pt x="80" y="41"/>
                    <a:pt x="80" y="41"/>
                  </a:cubicBezTo>
                  <a:cubicBezTo>
                    <a:pt x="78" y="41"/>
                    <a:pt x="78" y="41"/>
                    <a:pt x="78" y="41"/>
                  </a:cubicBezTo>
                  <a:cubicBezTo>
                    <a:pt x="78" y="33"/>
                    <a:pt x="78" y="33"/>
                    <a:pt x="78" y="33"/>
                  </a:cubicBezTo>
                  <a:cubicBezTo>
                    <a:pt x="80" y="33"/>
                    <a:pt x="80" y="33"/>
                    <a:pt x="80" y="33"/>
                  </a:cubicBezTo>
                  <a:lnTo>
                    <a:pt x="80" y="41"/>
                  </a:lnTo>
                  <a:close/>
                  <a:moveTo>
                    <a:pt x="82" y="48"/>
                  </a:moveTo>
                  <a:cubicBezTo>
                    <a:pt x="82" y="48"/>
                    <a:pt x="82" y="48"/>
                    <a:pt x="82" y="48"/>
                  </a:cubicBezTo>
                  <a:cubicBezTo>
                    <a:pt x="80" y="48"/>
                    <a:pt x="80" y="48"/>
                    <a:pt x="80" y="48"/>
                  </a:cubicBezTo>
                  <a:cubicBezTo>
                    <a:pt x="80" y="41"/>
                    <a:pt x="80" y="41"/>
                    <a:pt x="80" y="41"/>
                  </a:cubicBezTo>
                  <a:cubicBezTo>
                    <a:pt x="82" y="41"/>
                    <a:pt x="82" y="41"/>
                    <a:pt x="82" y="41"/>
                  </a:cubicBezTo>
                  <a:lnTo>
                    <a:pt x="82" y="48"/>
                  </a:lnTo>
                  <a:close/>
                  <a:moveTo>
                    <a:pt x="82" y="41"/>
                  </a:moveTo>
                  <a:cubicBezTo>
                    <a:pt x="82" y="41"/>
                    <a:pt x="82" y="41"/>
                    <a:pt x="82" y="41"/>
                  </a:cubicBezTo>
                  <a:cubicBezTo>
                    <a:pt x="80" y="41"/>
                    <a:pt x="80" y="41"/>
                    <a:pt x="80" y="41"/>
                  </a:cubicBezTo>
                  <a:cubicBezTo>
                    <a:pt x="80" y="33"/>
                    <a:pt x="80" y="33"/>
                    <a:pt x="80" y="33"/>
                  </a:cubicBezTo>
                  <a:cubicBezTo>
                    <a:pt x="82" y="33"/>
                    <a:pt x="82" y="33"/>
                    <a:pt x="82" y="33"/>
                  </a:cubicBezTo>
                  <a:lnTo>
                    <a:pt x="82" y="41"/>
                  </a:lnTo>
                  <a:close/>
                  <a:moveTo>
                    <a:pt x="84" y="48"/>
                  </a:moveTo>
                  <a:cubicBezTo>
                    <a:pt x="84" y="48"/>
                    <a:pt x="84" y="48"/>
                    <a:pt x="84" y="48"/>
                  </a:cubicBezTo>
                  <a:cubicBezTo>
                    <a:pt x="82" y="48"/>
                    <a:pt x="82" y="48"/>
                    <a:pt x="82" y="48"/>
                  </a:cubicBezTo>
                  <a:cubicBezTo>
                    <a:pt x="82" y="41"/>
                    <a:pt x="82" y="41"/>
                    <a:pt x="82" y="41"/>
                  </a:cubicBezTo>
                  <a:cubicBezTo>
                    <a:pt x="84" y="41"/>
                    <a:pt x="84" y="41"/>
                    <a:pt x="84" y="41"/>
                  </a:cubicBezTo>
                  <a:lnTo>
                    <a:pt x="84" y="48"/>
                  </a:lnTo>
                  <a:close/>
                  <a:moveTo>
                    <a:pt x="84" y="41"/>
                  </a:moveTo>
                  <a:cubicBezTo>
                    <a:pt x="84" y="41"/>
                    <a:pt x="84" y="41"/>
                    <a:pt x="84" y="41"/>
                  </a:cubicBezTo>
                  <a:cubicBezTo>
                    <a:pt x="82" y="41"/>
                    <a:pt x="82" y="41"/>
                    <a:pt x="82" y="41"/>
                  </a:cubicBezTo>
                  <a:cubicBezTo>
                    <a:pt x="82" y="33"/>
                    <a:pt x="82" y="33"/>
                    <a:pt x="82" y="33"/>
                  </a:cubicBezTo>
                  <a:cubicBezTo>
                    <a:pt x="84" y="33"/>
                    <a:pt x="84" y="33"/>
                    <a:pt x="84" y="33"/>
                  </a:cubicBezTo>
                  <a:lnTo>
                    <a:pt x="84" y="41"/>
                  </a:lnTo>
                  <a:close/>
                  <a:moveTo>
                    <a:pt x="94" y="48"/>
                  </a:moveTo>
                  <a:cubicBezTo>
                    <a:pt x="94" y="48"/>
                    <a:pt x="94" y="48"/>
                    <a:pt x="94" y="48"/>
                  </a:cubicBezTo>
                  <a:cubicBezTo>
                    <a:pt x="85" y="48"/>
                    <a:pt x="85" y="48"/>
                    <a:pt x="85" y="48"/>
                  </a:cubicBezTo>
                  <a:cubicBezTo>
                    <a:pt x="85" y="41"/>
                    <a:pt x="85" y="41"/>
                    <a:pt x="85" y="41"/>
                  </a:cubicBezTo>
                  <a:cubicBezTo>
                    <a:pt x="87" y="41"/>
                    <a:pt x="87" y="41"/>
                    <a:pt x="87" y="41"/>
                  </a:cubicBezTo>
                  <a:cubicBezTo>
                    <a:pt x="87" y="48"/>
                    <a:pt x="87" y="48"/>
                    <a:pt x="87" y="48"/>
                  </a:cubicBezTo>
                  <a:cubicBezTo>
                    <a:pt x="87" y="48"/>
                    <a:pt x="87" y="48"/>
                    <a:pt x="87" y="48"/>
                  </a:cubicBezTo>
                  <a:cubicBezTo>
                    <a:pt x="87" y="41"/>
                    <a:pt x="87" y="41"/>
                    <a:pt x="87" y="41"/>
                  </a:cubicBezTo>
                  <a:cubicBezTo>
                    <a:pt x="89" y="41"/>
                    <a:pt x="89" y="41"/>
                    <a:pt x="89" y="41"/>
                  </a:cubicBezTo>
                  <a:cubicBezTo>
                    <a:pt x="89" y="48"/>
                    <a:pt x="89" y="48"/>
                    <a:pt x="89" y="48"/>
                  </a:cubicBezTo>
                  <a:cubicBezTo>
                    <a:pt x="92" y="48"/>
                    <a:pt x="92" y="48"/>
                    <a:pt x="92" y="48"/>
                  </a:cubicBezTo>
                  <a:cubicBezTo>
                    <a:pt x="92" y="41"/>
                    <a:pt x="92" y="41"/>
                    <a:pt x="92" y="41"/>
                  </a:cubicBezTo>
                  <a:cubicBezTo>
                    <a:pt x="94" y="41"/>
                    <a:pt x="94" y="41"/>
                    <a:pt x="94" y="41"/>
                  </a:cubicBezTo>
                  <a:lnTo>
                    <a:pt x="94" y="48"/>
                  </a:lnTo>
                  <a:close/>
                  <a:moveTo>
                    <a:pt x="90" y="48"/>
                  </a:moveTo>
                  <a:cubicBezTo>
                    <a:pt x="90" y="48"/>
                    <a:pt x="90" y="48"/>
                    <a:pt x="90" y="48"/>
                  </a:cubicBezTo>
                  <a:cubicBezTo>
                    <a:pt x="90" y="45"/>
                    <a:pt x="90" y="45"/>
                    <a:pt x="90" y="45"/>
                  </a:cubicBezTo>
                  <a:cubicBezTo>
                    <a:pt x="91" y="45"/>
                    <a:pt x="91" y="45"/>
                    <a:pt x="91" y="45"/>
                  </a:cubicBezTo>
                  <a:cubicBezTo>
                    <a:pt x="91" y="48"/>
                    <a:pt x="91" y="48"/>
                    <a:pt x="91" y="48"/>
                  </a:cubicBezTo>
                  <a:lnTo>
                    <a:pt x="90" y="48"/>
                  </a:lnTo>
                  <a:close/>
                  <a:moveTo>
                    <a:pt x="94" y="41"/>
                  </a:moveTo>
                  <a:cubicBezTo>
                    <a:pt x="94" y="41"/>
                    <a:pt x="94" y="41"/>
                    <a:pt x="94" y="41"/>
                  </a:cubicBezTo>
                  <a:cubicBezTo>
                    <a:pt x="92" y="41"/>
                    <a:pt x="92" y="41"/>
                    <a:pt x="92" y="41"/>
                  </a:cubicBezTo>
                  <a:cubicBezTo>
                    <a:pt x="92" y="34"/>
                    <a:pt x="92" y="34"/>
                    <a:pt x="92" y="34"/>
                  </a:cubicBezTo>
                  <a:cubicBezTo>
                    <a:pt x="89" y="33"/>
                    <a:pt x="89" y="33"/>
                    <a:pt x="89" y="33"/>
                  </a:cubicBezTo>
                  <a:cubicBezTo>
                    <a:pt x="89" y="41"/>
                    <a:pt x="89" y="41"/>
                    <a:pt x="89" y="41"/>
                  </a:cubicBezTo>
                  <a:cubicBezTo>
                    <a:pt x="87" y="41"/>
                    <a:pt x="87" y="41"/>
                    <a:pt x="87" y="41"/>
                  </a:cubicBezTo>
                  <a:cubicBezTo>
                    <a:pt x="87" y="33"/>
                    <a:pt x="87" y="33"/>
                    <a:pt x="87" y="33"/>
                  </a:cubicBezTo>
                  <a:cubicBezTo>
                    <a:pt x="94" y="33"/>
                    <a:pt x="94" y="33"/>
                    <a:pt x="94" y="33"/>
                  </a:cubicBezTo>
                  <a:lnTo>
                    <a:pt x="94" y="41"/>
                  </a:lnTo>
                  <a:close/>
                  <a:moveTo>
                    <a:pt x="96" y="48"/>
                  </a:moveTo>
                  <a:cubicBezTo>
                    <a:pt x="96" y="48"/>
                    <a:pt x="96" y="48"/>
                    <a:pt x="96" y="48"/>
                  </a:cubicBezTo>
                  <a:cubicBezTo>
                    <a:pt x="94" y="48"/>
                    <a:pt x="94" y="48"/>
                    <a:pt x="94" y="48"/>
                  </a:cubicBezTo>
                  <a:cubicBezTo>
                    <a:pt x="94" y="41"/>
                    <a:pt x="94" y="41"/>
                    <a:pt x="94" y="41"/>
                  </a:cubicBezTo>
                  <a:cubicBezTo>
                    <a:pt x="96" y="41"/>
                    <a:pt x="96" y="41"/>
                    <a:pt x="96" y="41"/>
                  </a:cubicBezTo>
                  <a:lnTo>
                    <a:pt x="96" y="48"/>
                  </a:lnTo>
                  <a:close/>
                  <a:moveTo>
                    <a:pt x="96" y="41"/>
                  </a:moveTo>
                  <a:cubicBezTo>
                    <a:pt x="96" y="41"/>
                    <a:pt x="96" y="41"/>
                    <a:pt x="96" y="41"/>
                  </a:cubicBezTo>
                  <a:cubicBezTo>
                    <a:pt x="94" y="41"/>
                    <a:pt x="94" y="41"/>
                    <a:pt x="94" y="41"/>
                  </a:cubicBezTo>
                  <a:cubicBezTo>
                    <a:pt x="94" y="33"/>
                    <a:pt x="94" y="33"/>
                    <a:pt x="94" y="33"/>
                  </a:cubicBezTo>
                  <a:cubicBezTo>
                    <a:pt x="96" y="33"/>
                    <a:pt x="96" y="33"/>
                    <a:pt x="96" y="33"/>
                  </a:cubicBezTo>
                  <a:lnTo>
                    <a:pt x="96" y="41"/>
                  </a:lnTo>
                  <a:close/>
                  <a:moveTo>
                    <a:pt x="96" y="33"/>
                  </a:moveTo>
                  <a:cubicBezTo>
                    <a:pt x="96" y="33"/>
                    <a:pt x="96" y="33"/>
                    <a:pt x="96" y="33"/>
                  </a:cubicBezTo>
                  <a:cubicBezTo>
                    <a:pt x="98" y="34"/>
                    <a:pt x="98" y="34"/>
                    <a:pt x="98" y="34"/>
                  </a:cubicBezTo>
                  <a:cubicBezTo>
                    <a:pt x="98" y="41"/>
                    <a:pt x="98" y="41"/>
                    <a:pt x="98" y="41"/>
                  </a:cubicBezTo>
                  <a:cubicBezTo>
                    <a:pt x="96" y="41"/>
                    <a:pt x="96" y="41"/>
                    <a:pt x="96" y="41"/>
                  </a:cubicBezTo>
                  <a:lnTo>
                    <a:pt x="96" y="33"/>
                  </a:lnTo>
                  <a:close/>
                  <a:moveTo>
                    <a:pt x="101" y="48"/>
                  </a:moveTo>
                  <a:cubicBezTo>
                    <a:pt x="101" y="48"/>
                    <a:pt x="101" y="48"/>
                    <a:pt x="101" y="48"/>
                  </a:cubicBezTo>
                  <a:cubicBezTo>
                    <a:pt x="96" y="48"/>
                    <a:pt x="96" y="48"/>
                    <a:pt x="96" y="48"/>
                  </a:cubicBezTo>
                  <a:cubicBezTo>
                    <a:pt x="96" y="41"/>
                    <a:pt x="96" y="41"/>
                    <a:pt x="96" y="41"/>
                  </a:cubicBezTo>
                  <a:cubicBezTo>
                    <a:pt x="98" y="41"/>
                    <a:pt x="98" y="41"/>
                    <a:pt x="98" y="41"/>
                  </a:cubicBezTo>
                  <a:cubicBezTo>
                    <a:pt x="98" y="48"/>
                    <a:pt x="98" y="48"/>
                    <a:pt x="98" y="48"/>
                  </a:cubicBezTo>
                  <a:cubicBezTo>
                    <a:pt x="99" y="48"/>
                    <a:pt x="99" y="48"/>
                    <a:pt x="99" y="48"/>
                  </a:cubicBezTo>
                  <a:cubicBezTo>
                    <a:pt x="99" y="41"/>
                    <a:pt x="99" y="41"/>
                    <a:pt x="99" y="41"/>
                  </a:cubicBezTo>
                  <a:cubicBezTo>
                    <a:pt x="101" y="41"/>
                    <a:pt x="101" y="41"/>
                    <a:pt x="101" y="41"/>
                  </a:cubicBezTo>
                  <a:lnTo>
                    <a:pt x="101" y="48"/>
                  </a:lnTo>
                  <a:close/>
                  <a:moveTo>
                    <a:pt x="101" y="41"/>
                  </a:moveTo>
                  <a:cubicBezTo>
                    <a:pt x="101" y="41"/>
                    <a:pt x="101" y="41"/>
                    <a:pt x="101" y="41"/>
                  </a:cubicBezTo>
                  <a:cubicBezTo>
                    <a:pt x="99" y="41"/>
                    <a:pt x="99" y="41"/>
                    <a:pt x="99" y="41"/>
                  </a:cubicBezTo>
                  <a:cubicBezTo>
                    <a:pt x="99" y="34"/>
                    <a:pt x="99" y="34"/>
                    <a:pt x="99" y="34"/>
                  </a:cubicBezTo>
                  <a:cubicBezTo>
                    <a:pt x="101" y="34"/>
                    <a:pt x="101" y="34"/>
                    <a:pt x="101" y="34"/>
                  </a:cubicBezTo>
                  <a:lnTo>
                    <a:pt x="101" y="41"/>
                  </a:lnTo>
                  <a:close/>
                  <a:moveTo>
                    <a:pt x="103" y="48"/>
                  </a:moveTo>
                  <a:cubicBezTo>
                    <a:pt x="103" y="48"/>
                    <a:pt x="103" y="48"/>
                    <a:pt x="103" y="48"/>
                  </a:cubicBezTo>
                  <a:cubicBezTo>
                    <a:pt x="101" y="48"/>
                    <a:pt x="101" y="48"/>
                    <a:pt x="101" y="48"/>
                  </a:cubicBezTo>
                  <a:cubicBezTo>
                    <a:pt x="101" y="41"/>
                    <a:pt x="101" y="41"/>
                    <a:pt x="101" y="41"/>
                  </a:cubicBezTo>
                  <a:cubicBezTo>
                    <a:pt x="103" y="41"/>
                    <a:pt x="103" y="41"/>
                    <a:pt x="103" y="41"/>
                  </a:cubicBezTo>
                  <a:lnTo>
                    <a:pt x="103" y="48"/>
                  </a:lnTo>
                  <a:close/>
                  <a:moveTo>
                    <a:pt x="103" y="41"/>
                  </a:moveTo>
                  <a:cubicBezTo>
                    <a:pt x="103" y="41"/>
                    <a:pt x="103" y="41"/>
                    <a:pt x="103" y="41"/>
                  </a:cubicBezTo>
                  <a:cubicBezTo>
                    <a:pt x="101" y="41"/>
                    <a:pt x="101" y="41"/>
                    <a:pt x="101" y="41"/>
                  </a:cubicBezTo>
                  <a:cubicBezTo>
                    <a:pt x="101" y="34"/>
                    <a:pt x="101" y="34"/>
                    <a:pt x="101" y="34"/>
                  </a:cubicBezTo>
                  <a:cubicBezTo>
                    <a:pt x="103" y="34"/>
                    <a:pt x="103" y="34"/>
                    <a:pt x="103" y="34"/>
                  </a:cubicBezTo>
                  <a:lnTo>
                    <a:pt x="103" y="41"/>
                  </a:lnTo>
                  <a:close/>
                  <a:moveTo>
                    <a:pt x="105" y="48"/>
                  </a:moveTo>
                  <a:cubicBezTo>
                    <a:pt x="105" y="48"/>
                    <a:pt x="105" y="48"/>
                    <a:pt x="105" y="48"/>
                  </a:cubicBezTo>
                  <a:cubicBezTo>
                    <a:pt x="103" y="48"/>
                    <a:pt x="103" y="48"/>
                    <a:pt x="103" y="48"/>
                  </a:cubicBezTo>
                  <a:cubicBezTo>
                    <a:pt x="103" y="41"/>
                    <a:pt x="103" y="41"/>
                    <a:pt x="103" y="41"/>
                  </a:cubicBezTo>
                  <a:cubicBezTo>
                    <a:pt x="105" y="41"/>
                    <a:pt x="105" y="41"/>
                    <a:pt x="105" y="41"/>
                  </a:cubicBezTo>
                  <a:lnTo>
                    <a:pt x="105" y="48"/>
                  </a:lnTo>
                  <a:close/>
                  <a:moveTo>
                    <a:pt x="105" y="41"/>
                  </a:moveTo>
                  <a:cubicBezTo>
                    <a:pt x="105" y="41"/>
                    <a:pt x="105" y="41"/>
                    <a:pt x="105" y="41"/>
                  </a:cubicBezTo>
                  <a:cubicBezTo>
                    <a:pt x="103" y="41"/>
                    <a:pt x="103" y="41"/>
                    <a:pt x="103" y="41"/>
                  </a:cubicBezTo>
                  <a:cubicBezTo>
                    <a:pt x="103" y="34"/>
                    <a:pt x="103" y="34"/>
                    <a:pt x="103" y="34"/>
                  </a:cubicBezTo>
                  <a:cubicBezTo>
                    <a:pt x="105" y="34"/>
                    <a:pt x="105" y="34"/>
                    <a:pt x="105" y="34"/>
                  </a:cubicBezTo>
                  <a:lnTo>
                    <a:pt x="105" y="41"/>
                  </a:lnTo>
                  <a:close/>
                  <a:moveTo>
                    <a:pt x="107" y="48"/>
                  </a:moveTo>
                  <a:cubicBezTo>
                    <a:pt x="107" y="48"/>
                    <a:pt x="107" y="48"/>
                    <a:pt x="107" y="48"/>
                  </a:cubicBezTo>
                  <a:cubicBezTo>
                    <a:pt x="105" y="48"/>
                    <a:pt x="105" y="48"/>
                    <a:pt x="105" y="48"/>
                  </a:cubicBezTo>
                  <a:cubicBezTo>
                    <a:pt x="105" y="41"/>
                    <a:pt x="105" y="41"/>
                    <a:pt x="105" y="41"/>
                  </a:cubicBezTo>
                  <a:cubicBezTo>
                    <a:pt x="107" y="41"/>
                    <a:pt x="107" y="41"/>
                    <a:pt x="107" y="41"/>
                  </a:cubicBezTo>
                  <a:lnTo>
                    <a:pt x="107" y="48"/>
                  </a:lnTo>
                  <a:close/>
                  <a:moveTo>
                    <a:pt x="107" y="41"/>
                  </a:moveTo>
                  <a:cubicBezTo>
                    <a:pt x="107" y="41"/>
                    <a:pt x="107" y="41"/>
                    <a:pt x="107" y="41"/>
                  </a:cubicBezTo>
                  <a:cubicBezTo>
                    <a:pt x="105" y="41"/>
                    <a:pt x="105" y="41"/>
                    <a:pt x="105" y="41"/>
                  </a:cubicBezTo>
                  <a:cubicBezTo>
                    <a:pt x="105" y="34"/>
                    <a:pt x="105" y="34"/>
                    <a:pt x="105" y="34"/>
                  </a:cubicBezTo>
                  <a:cubicBezTo>
                    <a:pt x="107" y="34"/>
                    <a:pt x="107" y="34"/>
                    <a:pt x="107" y="34"/>
                  </a:cubicBezTo>
                  <a:lnTo>
                    <a:pt x="107" y="41"/>
                  </a:lnTo>
                  <a:close/>
                  <a:moveTo>
                    <a:pt x="109" y="48"/>
                  </a:moveTo>
                  <a:cubicBezTo>
                    <a:pt x="109" y="48"/>
                    <a:pt x="109" y="48"/>
                    <a:pt x="109" y="48"/>
                  </a:cubicBezTo>
                  <a:cubicBezTo>
                    <a:pt x="107" y="48"/>
                    <a:pt x="107" y="48"/>
                    <a:pt x="107" y="48"/>
                  </a:cubicBezTo>
                  <a:cubicBezTo>
                    <a:pt x="107" y="41"/>
                    <a:pt x="107" y="41"/>
                    <a:pt x="107" y="41"/>
                  </a:cubicBezTo>
                  <a:cubicBezTo>
                    <a:pt x="109" y="41"/>
                    <a:pt x="109" y="41"/>
                    <a:pt x="109" y="41"/>
                  </a:cubicBezTo>
                  <a:lnTo>
                    <a:pt x="109" y="48"/>
                  </a:lnTo>
                  <a:close/>
                  <a:moveTo>
                    <a:pt x="109" y="41"/>
                  </a:moveTo>
                  <a:cubicBezTo>
                    <a:pt x="109" y="41"/>
                    <a:pt x="109" y="41"/>
                    <a:pt x="109" y="41"/>
                  </a:cubicBezTo>
                  <a:cubicBezTo>
                    <a:pt x="107" y="41"/>
                    <a:pt x="107" y="41"/>
                    <a:pt x="107" y="41"/>
                  </a:cubicBezTo>
                  <a:cubicBezTo>
                    <a:pt x="107" y="34"/>
                    <a:pt x="107" y="34"/>
                    <a:pt x="107" y="34"/>
                  </a:cubicBezTo>
                  <a:cubicBezTo>
                    <a:pt x="109" y="34"/>
                    <a:pt x="109" y="34"/>
                    <a:pt x="109" y="34"/>
                  </a:cubicBezTo>
                  <a:lnTo>
                    <a:pt x="109" y="41"/>
                  </a:lnTo>
                  <a:close/>
                  <a:moveTo>
                    <a:pt x="112" y="48"/>
                  </a:moveTo>
                  <a:cubicBezTo>
                    <a:pt x="112" y="48"/>
                    <a:pt x="112" y="48"/>
                    <a:pt x="112" y="48"/>
                  </a:cubicBezTo>
                  <a:cubicBezTo>
                    <a:pt x="110" y="48"/>
                    <a:pt x="110" y="48"/>
                    <a:pt x="110" y="48"/>
                  </a:cubicBezTo>
                  <a:cubicBezTo>
                    <a:pt x="110" y="48"/>
                    <a:pt x="110" y="48"/>
                    <a:pt x="110" y="48"/>
                  </a:cubicBezTo>
                  <a:cubicBezTo>
                    <a:pt x="112" y="48"/>
                    <a:pt x="112" y="48"/>
                    <a:pt x="112" y="48"/>
                  </a:cubicBezTo>
                  <a:close/>
                  <a:moveTo>
                    <a:pt x="112" y="48"/>
                  </a:moveTo>
                  <a:cubicBezTo>
                    <a:pt x="112" y="48"/>
                    <a:pt x="112" y="48"/>
                    <a:pt x="112" y="48"/>
                  </a:cubicBezTo>
                  <a:cubicBezTo>
                    <a:pt x="110" y="48"/>
                    <a:pt x="110" y="48"/>
                    <a:pt x="110" y="48"/>
                  </a:cubicBezTo>
                  <a:cubicBezTo>
                    <a:pt x="110" y="41"/>
                    <a:pt x="110" y="41"/>
                    <a:pt x="110" y="41"/>
                  </a:cubicBezTo>
                  <a:cubicBezTo>
                    <a:pt x="112" y="41"/>
                    <a:pt x="112" y="41"/>
                    <a:pt x="112" y="41"/>
                  </a:cubicBezTo>
                  <a:lnTo>
                    <a:pt x="112" y="48"/>
                  </a:lnTo>
                  <a:close/>
                  <a:moveTo>
                    <a:pt x="112" y="41"/>
                  </a:moveTo>
                  <a:cubicBezTo>
                    <a:pt x="112" y="41"/>
                    <a:pt x="112" y="41"/>
                    <a:pt x="112" y="41"/>
                  </a:cubicBezTo>
                  <a:cubicBezTo>
                    <a:pt x="110" y="41"/>
                    <a:pt x="110" y="41"/>
                    <a:pt x="110" y="41"/>
                  </a:cubicBezTo>
                  <a:cubicBezTo>
                    <a:pt x="110" y="34"/>
                    <a:pt x="110" y="34"/>
                    <a:pt x="110" y="34"/>
                  </a:cubicBezTo>
                  <a:cubicBezTo>
                    <a:pt x="112" y="34"/>
                    <a:pt x="112" y="34"/>
                    <a:pt x="112" y="34"/>
                  </a:cubicBezTo>
                  <a:lnTo>
                    <a:pt x="112" y="41"/>
                  </a:lnTo>
                  <a:close/>
                  <a:moveTo>
                    <a:pt x="114" y="48"/>
                  </a:moveTo>
                  <a:cubicBezTo>
                    <a:pt x="114" y="48"/>
                    <a:pt x="114" y="48"/>
                    <a:pt x="114" y="48"/>
                  </a:cubicBezTo>
                  <a:cubicBezTo>
                    <a:pt x="112" y="48"/>
                    <a:pt x="112" y="48"/>
                    <a:pt x="112" y="48"/>
                  </a:cubicBezTo>
                  <a:cubicBezTo>
                    <a:pt x="112" y="48"/>
                    <a:pt x="112" y="48"/>
                    <a:pt x="112" y="48"/>
                  </a:cubicBezTo>
                  <a:cubicBezTo>
                    <a:pt x="114" y="48"/>
                    <a:pt x="114" y="48"/>
                    <a:pt x="114" y="48"/>
                  </a:cubicBezTo>
                  <a:close/>
                  <a:moveTo>
                    <a:pt x="114" y="48"/>
                  </a:moveTo>
                  <a:cubicBezTo>
                    <a:pt x="114" y="48"/>
                    <a:pt x="114" y="48"/>
                    <a:pt x="114" y="48"/>
                  </a:cubicBezTo>
                  <a:cubicBezTo>
                    <a:pt x="112" y="48"/>
                    <a:pt x="112" y="48"/>
                    <a:pt x="112" y="48"/>
                  </a:cubicBezTo>
                  <a:cubicBezTo>
                    <a:pt x="112" y="41"/>
                    <a:pt x="112" y="41"/>
                    <a:pt x="112" y="41"/>
                  </a:cubicBezTo>
                  <a:cubicBezTo>
                    <a:pt x="114" y="41"/>
                    <a:pt x="114" y="41"/>
                    <a:pt x="114" y="41"/>
                  </a:cubicBezTo>
                  <a:lnTo>
                    <a:pt x="114" y="48"/>
                  </a:lnTo>
                  <a:close/>
                  <a:moveTo>
                    <a:pt x="114" y="41"/>
                  </a:moveTo>
                  <a:cubicBezTo>
                    <a:pt x="114" y="41"/>
                    <a:pt x="114" y="41"/>
                    <a:pt x="114" y="41"/>
                  </a:cubicBezTo>
                  <a:cubicBezTo>
                    <a:pt x="112" y="41"/>
                    <a:pt x="112" y="41"/>
                    <a:pt x="112" y="41"/>
                  </a:cubicBezTo>
                  <a:cubicBezTo>
                    <a:pt x="112" y="34"/>
                    <a:pt x="112" y="34"/>
                    <a:pt x="112" y="34"/>
                  </a:cubicBezTo>
                  <a:cubicBezTo>
                    <a:pt x="114" y="34"/>
                    <a:pt x="114" y="34"/>
                    <a:pt x="114" y="34"/>
                  </a:cubicBezTo>
                  <a:lnTo>
                    <a:pt x="114" y="41"/>
                  </a:lnTo>
                  <a:close/>
                  <a:moveTo>
                    <a:pt x="116" y="48"/>
                  </a:moveTo>
                  <a:cubicBezTo>
                    <a:pt x="116" y="48"/>
                    <a:pt x="116" y="48"/>
                    <a:pt x="116" y="48"/>
                  </a:cubicBezTo>
                  <a:cubicBezTo>
                    <a:pt x="114" y="48"/>
                    <a:pt x="114" y="48"/>
                    <a:pt x="114" y="48"/>
                  </a:cubicBezTo>
                  <a:cubicBezTo>
                    <a:pt x="114" y="48"/>
                    <a:pt x="114" y="48"/>
                    <a:pt x="114" y="48"/>
                  </a:cubicBezTo>
                  <a:cubicBezTo>
                    <a:pt x="116" y="48"/>
                    <a:pt x="116" y="48"/>
                    <a:pt x="116" y="48"/>
                  </a:cubicBezTo>
                  <a:close/>
                  <a:moveTo>
                    <a:pt x="116" y="48"/>
                  </a:moveTo>
                  <a:cubicBezTo>
                    <a:pt x="116" y="48"/>
                    <a:pt x="116" y="48"/>
                    <a:pt x="116" y="48"/>
                  </a:cubicBezTo>
                  <a:cubicBezTo>
                    <a:pt x="114" y="48"/>
                    <a:pt x="114" y="48"/>
                    <a:pt x="114" y="48"/>
                  </a:cubicBezTo>
                  <a:cubicBezTo>
                    <a:pt x="114" y="41"/>
                    <a:pt x="114" y="41"/>
                    <a:pt x="114" y="41"/>
                  </a:cubicBezTo>
                  <a:cubicBezTo>
                    <a:pt x="116" y="41"/>
                    <a:pt x="116" y="41"/>
                    <a:pt x="116" y="41"/>
                  </a:cubicBezTo>
                  <a:lnTo>
                    <a:pt x="116" y="48"/>
                  </a:lnTo>
                  <a:close/>
                  <a:moveTo>
                    <a:pt x="116" y="41"/>
                  </a:moveTo>
                  <a:cubicBezTo>
                    <a:pt x="116" y="41"/>
                    <a:pt x="116" y="41"/>
                    <a:pt x="116" y="41"/>
                  </a:cubicBezTo>
                  <a:cubicBezTo>
                    <a:pt x="114" y="41"/>
                    <a:pt x="114" y="41"/>
                    <a:pt x="114" y="41"/>
                  </a:cubicBezTo>
                  <a:cubicBezTo>
                    <a:pt x="114" y="34"/>
                    <a:pt x="114" y="34"/>
                    <a:pt x="114" y="34"/>
                  </a:cubicBezTo>
                  <a:cubicBezTo>
                    <a:pt x="116" y="34"/>
                    <a:pt x="116" y="34"/>
                    <a:pt x="116" y="34"/>
                  </a:cubicBezTo>
                  <a:lnTo>
                    <a:pt x="116" y="41"/>
                  </a:lnTo>
                  <a:close/>
                  <a:moveTo>
                    <a:pt x="117" y="48"/>
                  </a:moveTo>
                  <a:cubicBezTo>
                    <a:pt x="117" y="48"/>
                    <a:pt x="117" y="48"/>
                    <a:pt x="117" y="48"/>
                  </a:cubicBezTo>
                  <a:cubicBezTo>
                    <a:pt x="116" y="48"/>
                    <a:pt x="116" y="48"/>
                    <a:pt x="116" y="48"/>
                  </a:cubicBezTo>
                  <a:cubicBezTo>
                    <a:pt x="116" y="48"/>
                    <a:pt x="116" y="48"/>
                    <a:pt x="116" y="48"/>
                  </a:cubicBezTo>
                  <a:cubicBezTo>
                    <a:pt x="117" y="48"/>
                    <a:pt x="117" y="48"/>
                    <a:pt x="117" y="48"/>
                  </a:cubicBezTo>
                  <a:close/>
                  <a:moveTo>
                    <a:pt x="117" y="48"/>
                  </a:moveTo>
                  <a:cubicBezTo>
                    <a:pt x="117" y="48"/>
                    <a:pt x="117" y="48"/>
                    <a:pt x="117" y="48"/>
                  </a:cubicBezTo>
                  <a:cubicBezTo>
                    <a:pt x="116" y="48"/>
                    <a:pt x="116" y="48"/>
                    <a:pt x="116" y="48"/>
                  </a:cubicBezTo>
                  <a:cubicBezTo>
                    <a:pt x="116" y="41"/>
                    <a:pt x="116" y="41"/>
                    <a:pt x="116" y="41"/>
                  </a:cubicBezTo>
                  <a:cubicBezTo>
                    <a:pt x="117" y="41"/>
                    <a:pt x="117" y="41"/>
                    <a:pt x="117" y="41"/>
                  </a:cubicBezTo>
                  <a:lnTo>
                    <a:pt x="117" y="48"/>
                  </a:lnTo>
                  <a:close/>
                  <a:moveTo>
                    <a:pt x="117" y="34"/>
                  </a:moveTo>
                  <a:cubicBezTo>
                    <a:pt x="117" y="34"/>
                    <a:pt x="117" y="34"/>
                    <a:pt x="117" y="34"/>
                  </a:cubicBezTo>
                  <a:cubicBezTo>
                    <a:pt x="117" y="41"/>
                    <a:pt x="117" y="41"/>
                    <a:pt x="117" y="41"/>
                  </a:cubicBezTo>
                  <a:cubicBezTo>
                    <a:pt x="116" y="41"/>
                    <a:pt x="116" y="41"/>
                    <a:pt x="116" y="41"/>
                  </a:cubicBezTo>
                  <a:cubicBezTo>
                    <a:pt x="116" y="34"/>
                    <a:pt x="116" y="34"/>
                    <a:pt x="116" y="34"/>
                  </a:cubicBezTo>
                  <a:cubicBezTo>
                    <a:pt x="117" y="34"/>
                    <a:pt x="117" y="34"/>
                    <a:pt x="117" y="34"/>
                  </a:cubicBezTo>
                  <a:close/>
                  <a:moveTo>
                    <a:pt x="119" y="48"/>
                  </a:moveTo>
                  <a:cubicBezTo>
                    <a:pt x="119" y="48"/>
                    <a:pt x="119" y="48"/>
                    <a:pt x="119" y="48"/>
                  </a:cubicBezTo>
                  <a:cubicBezTo>
                    <a:pt x="117" y="48"/>
                    <a:pt x="117" y="48"/>
                    <a:pt x="117" y="48"/>
                  </a:cubicBezTo>
                  <a:cubicBezTo>
                    <a:pt x="117" y="48"/>
                    <a:pt x="117" y="48"/>
                    <a:pt x="117" y="48"/>
                  </a:cubicBezTo>
                  <a:cubicBezTo>
                    <a:pt x="119" y="48"/>
                    <a:pt x="119" y="48"/>
                    <a:pt x="119" y="48"/>
                  </a:cubicBezTo>
                  <a:close/>
                  <a:moveTo>
                    <a:pt x="119" y="48"/>
                  </a:moveTo>
                  <a:cubicBezTo>
                    <a:pt x="119" y="48"/>
                    <a:pt x="119" y="48"/>
                    <a:pt x="119" y="48"/>
                  </a:cubicBezTo>
                  <a:cubicBezTo>
                    <a:pt x="117" y="48"/>
                    <a:pt x="117" y="48"/>
                    <a:pt x="117" y="48"/>
                  </a:cubicBezTo>
                  <a:cubicBezTo>
                    <a:pt x="117" y="41"/>
                    <a:pt x="117" y="41"/>
                    <a:pt x="117" y="41"/>
                  </a:cubicBezTo>
                  <a:cubicBezTo>
                    <a:pt x="119" y="41"/>
                    <a:pt x="119" y="41"/>
                    <a:pt x="119" y="41"/>
                  </a:cubicBezTo>
                  <a:lnTo>
                    <a:pt x="119" y="48"/>
                  </a:lnTo>
                  <a:close/>
                  <a:moveTo>
                    <a:pt x="119" y="41"/>
                  </a:moveTo>
                  <a:cubicBezTo>
                    <a:pt x="119" y="41"/>
                    <a:pt x="119" y="41"/>
                    <a:pt x="119" y="41"/>
                  </a:cubicBezTo>
                  <a:cubicBezTo>
                    <a:pt x="117" y="41"/>
                    <a:pt x="117" y="41"/>
                    <a:pt x="117" y="41"/>
                  </a:cubicBezTo>
                  <a:cubicBezTo>
                    <a:pt x="117" y="34"/>
                    <a:pt x="117" y="34"/>
                    <a:pt x="117" y="34"/>
                  </a:cubicBezTo>
                  <a:cubicBezTo>
                    <a:pt x="119" y="34"/>
                    <a:pt x="119" y="34"/>
                    <a:pt x="119" y="34"/>
                  </a:cubicBezTo>
                  <a:cubicBezTo>
                    <a:pt x="119" y="34"/>
                    <a:pt x="119" y="34"/>
                    <a:pt x="119" y="34"/>
                  </a:cubicBezTo>
                  <a:lnTo>
                    <a:pt x="119" y="41"/>
                  </a:lnTo>
                  <a:close/>
                  <a:moveTo>
                    <a:pt x="120" y="48"/>
                  </a:moveTo>
                  <a:cubicBezTo>
                    <a:pt x="120" y="48"/>
                    <a:pt x="120" y="48"/>
                    <a:pt x="120" y="48"/>
                  </a:cubicBezTo>
                  <a:cubicBezTo>
                    <a:pt x="119" y="48"/>
                    <a:pt x="119" y="48"/>
                    <a:pt x="119" y="48"/>
                  </a:cubicBezTo>
                  <a:cubicBezTo>
                    <a:pt x="119" y="48"/>
                    <a:pt x="119" y="48"/>
                    <a:pt x="119" y="48"/>
                  </a:cubicBezTo>
                  <a:cubicBezTo>
                    <a:pt x="120" y="48"/>
                    <a:pt x="120" y="48"/>
                    <a:pt x="120" y="48"/>
                  </a:cubicBezTo>
                  <a:close/>
                  <a:moveTo>
                    <a:pt x="120" y="48"/>
                  </a:moveTo>
                  <a:cubicBezTo>
                    <a:pt x="120" y="48"/>
                    <a:pt x="120" y="48"/>
                    <a:pt x="120" y="48"/>
                  </a:cubicBezTo>
                  <a:cubicBezTo>
                    <a:pt x="119" y="48"/>
                    <a:pt x="119" y="48"/>
                    <a:pt x="119" y="48"/>
                  </a:cubicBezTo>
                  <a:cubicBezTo>
                    <a:pt x="119" y="41"/>
                    <a:pt x="119" y="41"/>
                    <a:pt x="119" y="41"/>
                  </a:cubicBezTo>
                  <a:cubicBezTo>
                    <a:pt x="120" y="41"/>
                    <a:pt x="120" y="41"/>
                    <a:pt x="120" y="41"/>
                  </a:cubicBezTo>
                  <a:lnTo>
                    <a:pt x="120" y="48"/>
                  </a:lnTo>
                  <a:close/>
                  <a:moveTo>
                    <a:pt x="143" y="18"/>
                  </a:moveTo>
                  <a:cubicBezTo>
                    <a:pt x="143" y="18"/>
                    <a:pt x="143" y="18"/>
                    <a:pt x="143" y="18"/>
                  </a:cubicBezTo>
                  <a:cubicBezTo>
                    <a:pt x="145" y="18"/>
                    <a:pt x="145" y="18"/>
                    <a:pt x="145" y="18"/>
                  </a:cubicBezTo>
                  <a:cubicBezTo>
                    <a:pt x="145" y="19"/>
                    <a:pt x="145" y="19"/>
                    <a:pt x="145" y="19"/>
                  </a:cubicBezTo>
                  <a:cubicBezTo>
                    <a:pt x="145" y="19"/>
                    <a:pt x="146" y="19"/>
                    <a:pt x="146" y="19"/>
                  </a:cubicBezTo>
                  <a:cubicBezTo>
                    <a:pt x="146" y="19"/>
                    <a:pt x="146" y="19"/>
                    <a:pt x="146" y="19"/>
                  </a:cubicBezTo>
                  <a:cubicBezTo>
                    <a:pt x="147" y="19"/>
                    <a:pt x="147" y="19"/>
                    <a:pt x="147" y="19"/>
                  </a:cubicBezTo>
                  <a:cubicBezTo>
                    <a:pt x="147" y="19"/>
                    <a:pt x="147" y="19"/>
                    <a:pt x="147" y="19"/>
                  </a:cubicBezTo>
                  <a:cubicBezTo>
                    <a:pt x="152" y="20"/>
                    <a:pt x="153" y="21"/>
                    <a:pt x="153" y="21"/>
                  </a:cubicBezTo>
                  <a:cubicBezTo>
                    <a:pt x="153" y="29"/>
                    <a:pt x="153" y="29"/>
                    <a:pt x="153" y="29"/>
                  </a:cubicBezTo>
                  <a:cubicBezTo>
                    <a:pt x="153" y="29"/>
                    <a:pt x="153" y="29"/>
                    <a:pt x="153" y="29"/>
                  </a:cubicBezTo>
                  <a:cubicBezTo>
                    <a:pt x="153" y="21"/>
                    <a:pt x="153" y="21"/>
                    <a:pt x="153" y="21"/>
                  </a:cubicBezTo>
                  <a:cubicBezTo>
                    <a:pt x="153" y="21"/>
                    <a:pt x="150" y="20"/>
                    <a:pt x="146" y="20"/>
                  </a:cubicBezTo>
                  <a:cubicBezTo>
                    <a:pt x="143" y="20"/>
                    <a:pt x="140" y="21"/>
                    <a:pt x="140" y="21"/>
                  </a:cubicBezTo>
                  <a:cubicBezTo>
                    <a:pt x="139" y="29"/>
                    <a:pt x="139" y="29"/>
                    <a:pt x="139" y="29"/>
                  </a:cubicBezTo>
                  <a:cubicBezTo>
                    <a:pt x="139" y="29"/>
                    <a:pt x="139" y="29"/>
                    <a:pt x="139" y="29"/>
                  </a:cubicBezTo>
                  <a:cubicBezTo>
                    <a:pt x="140" y="21"/>
                    <a:pt x="140" y="21"/>
                    <a:pt x="140" y="21"/>
                  </a:cubicBezTo>
                  <a:cubicBezTo>
                    <a:pt x="140" y="21"/>
                    <a:pt x="141" y="20"/>
                    <a:pt x="143" y="20"/>
                  </a:cubicBezTo>
                  <a:lnTo>
                    <a:pt x="143" y="18"/>
                  </a:lnTo>
                  <a:close/>
                  <a:moveTo>
                    <a:pt x="142" y="31"/>
                  </a:moveTo>
                  <a:cubicBezTo>
                    <a:pt x="142" y="31"/>
                    <a:pt x="142" y="31"/>
                    <a:pt x="142" y="31"/>
                  </a:cubicBezTo>
                  <a:cubicBezTo>
                    <a:pt x="142" y="40"/>
                    <a:pt x="142" y="40"/>
                    <a:pt x="142" y="40"/>
                  </a:cubicBezTo>
                  <a:cubicBezTo>
                    <a:pt x="140" y="40"/>
                    <a:pt x="140" y="40"/>
                    <a:pt x="140" y="40"/>
                  </a:cubicBezTo>
                  <a:cubicBezTo>
                    <a:pt x="140" y="31"/>
                    <a:pt x="140" y="31"/>
                    <a:pt x="140" y="31"/>
                  </a:cubicBezTo>
                  <a:lnTo>
                    <a:pt x="142" y="31"/>
                  </a:lnTo>
                  <a:close/>
                  <a:moveTo>
                    <a:pt x="141" y="20"/>
                  </a:moveTo>
                  <a:cubicBezTo>
                    <a:pt x="141" y="20"/>
                    <a:pt x="141" y="20"/>
                    <a:pt x="141" y="20"/>
                  </a:cubicBezTo>
                  <a:cubicBezTo>
                    <a:pt x="141" y="18"/>
                    <a:pt x="141" y="18"/>
                    <a:pt x="141" y="18"/>
                  </a:cubicBezTo>
                  <a:cubicBezTo>
                    <a:pt x="141" y="20"/>
                    <a:pt x="141" y="20"/>
                    <a:pt x="141" y="20"/>
                  </a:cubicBezTo>
                  <a:close/>
                  <a:moveTo>
                    <a:pt x="140" y="15"/>
                  </a:moveTo>
                  <a:cubicBezTo>
                    <a:pt x="140" y="15"/>
                    <a:pt x="140" y="15"/>
                    <a:pt x="140" y="15"/>
                  </a:cubicBezTo>
                  <a:cubicBezTo>
                    <a:pt x="141" y="15"/>
                    <a:pt x="141" y="15"/>
                    <a:pt x="141" y="15"/>
                  </a:cubicBezTo>
                  <a:cubicBezTo>
                    <a:pt x="141" y="17"/>
                    <a:pt x="141" y="17"/>
                    <a:pt x="141" y="17"/>
                  </a:cubicBezTo>
                  <a:cubicBezTo>
                    <a:pt x="140" y="17"/>
                    <a:pt x="140" y="17"/>
                    <a:pt x="140" y="17"/>
                  </a:cubicBezTo>
                  <a:lnTo>
                    <a:pt x="140" y="15"/>
                  </a:lnTo>
                  <a:close/>
                  <a:moveTo>
                    <a:pt x="129" y="21"/>
                  </a:moveTo>
                  <a:cubicBezTo>
                    <a:pt x="129" y="21"/>
                    <a:pt x="129" y="21"/>
                    <a:pt x="129" y="21"/>
                  </a:cubicBezTo>
                  <a:cubicBezTo>
                    <a:pt x="129" y="19"/>
                    <a:pt x="129" y="19"/>
                    <a:pt x="129" y="19"/>
                  </a:cubicBezTo>
                  <a:cubicBezTo>
                    <a:pt x="131" y="19"/>
                    <a:pt x="131" y="19"/>
                    <a:pt x="131" y="19"/>
                  </a:cubicBezTo>
                  <a:cubicBezTo>
                    <a:pt x="131" y="20"/>
                    <a:pt x="131" y="20"/>
                    <a:pt x="131" y="20"/>
                  </a:cubicBezTo>
                  <a:cubicBezTo>
                    <a:pt x="132" y="19"/>
                    <a:pt x="133" y="19"/>
                    <a:pt x="134" y="19"/>
                  </a:cubicBezTo>
                  <a:cubicBezTo>
                    <a:pt x="134" y="17"/>
                    <a:pt x="134" y="17"/>
                    <a:pt x="134" y="17"/>
                  </a:cubicBezTo>
                  <a:cubicBezTo>
                    <a:pt x="135" y="17"/>
                    <a:pt x="135" y="17"/>
                    <a:pt x="135" y="17"/>
                  </a:cubicBezTo>
                  <a:cubicBezTo>
                    <a:pt x="135" y="18"/>
                    <a:pt x="135" y="18"/>
                    <a:pt x="135" y="18"/>
                  </a:cubicBezTo>
                  <a:cubicBezTo>
                    <a:pt x="139" y="18"/>
                    <a:pt x="141" y="18"/>
                    <a:pt x="141" y="18"/>
                  </a:cubicBezTo>
                  <a:cubicBezTo>
                    <a:pt x="141" y="18"/>
                    <a:pt x="137" y="18"/>
                    <a:pt x="133" y="19"/>
                  </a:cubicBezTo>
                  <a:cubicBezTo>
                    <a:pt x="129" y="21"/>
                    <a:pt x="129" y="22"/>
                    <a:pt x="129" y="22"/>
                  </a:cubicBezTo>
                  <a:cubicBezTo>
                    <a:pt x="127" y="31"/>
                    <a:pt x="127" y="31"/>
                    <a:pt x="127" y="31"/>
                  </a:cubicBezTo>
                  <a:cubicBezTo>
                    <a:pt x="128" y="22"/>
                    <a:pt x="128" y="22"/>
                    <a:pt x="128" y="22"/>
                  </a:cubicBezTo>
                  <a:cubicBezTo>
                    <a:pt x="127" y="22"/>
                    <a:pt x="127" y="22"/>
                    <a:pt x="127" y="22"/>
                  </a:cubicBezTo>
                  <a:cubicBezTo>
                    <a:pt x="127" y="20"/>
                    <a:pt x="127" y="20"/>
                    <a:pt x="127" y="20"/>
                  </a:cubicBezTo>
                  <a:cubicBezTo>
                    <a:pt x="128" y="20"/>
                    <a:pt x="128" y="20"/>
                    <a:pt x="128" y="20"/>
                  </a:cubicBezTo>
                  <a:cubicBezTo>
                    <a:pt x="128" y="22"/>
                    <a:pt x="128" y="22"/>
                    <a:pt x="128" y="22"/>
                  </a:cubicBezTo>
                  <a:cubicBezTo>
                    <a:pt x="128" y="21"/>
                    <a:pt x="129" y="21"/>
                    <a:pt x="129" y="21"/>
                  </a:cubicBezTo>
                  <a:close/>
                  <a:moveTo>
                    <a:pt x="137" y="31"/>
                  </a:moveTo>
                  <a:cubicBezTo>
                    <a:pt x="137" y="31"/>
                    <a:pt x="137" y="31"/>
                    <a:pt x="137" y="31"/>
                  </a:cubicBezTo>
                  <a:cubicBezTo>
                    <a:pt x="137" y="32"/>
                    <a:pt x="137" y="32"/>
                    <a:pt x="137" y="32"/>
                  </a:cubicBezTo>
                  <a:cubicBezTo>
                    <a:pt x="136" y="32"/>
                    <a:pt x="136" y="32"/>
                    <a:pt x="135" y="32"/>
                  </a:cubicBezTo>
                  <a:cubicBezTo>
                    <a:pt x="135" y="32"/>
                    <a:pt x="135" y="32"/>
                    <a:pt x="135" y="32"/>
                  </a:cubicBezTo>
                  <a:lnTo>
                    <a:pt x="137" y="31"/>
                  </a:lnTo>
                  <a:close/>
                  <a:moveTo>
                    <a:pt x="135" y="32"/>
                  </a:moveTo>
                  <a:cubicBezTo>
                    <a:pt x="135" y="32"/>
                    <a:pt x="135" y="32"/>
                    <a:pt x="135" y="32"/>
                  </a:cubicBezTo>
                  <a:cubicBezTo>
                    <a:pt x="135" y="32"/>
                    <a:pt x="135" y="32"/>
                    <a:pt x="135" y="32"/>
                  </a:cubicBezTo>
                  <a:cubicBezTo>
                    <a:pt x="135" y="33"/>
                    <a:pt x="134" y="33"/>
                    <a:pt x="134" y="33"/>
                  </a:cubicBezTo>
                  <a:cubicBezTo>
                    <a:pt x="134" y="32"/>
                    <a:pt x="134" y="32"/>
                    <a:pt x="134" y="32"/>
                  </a:cubicBezTo>
                  <a:lnTo>
                    <a:pt x="135" y="32"/>
                  </a:lnTo>
                  <a:close/>
                  <a:moveTo>
                    <a:pt x="134" y="32"/>
                  </a:moveTo>
                  <a:cubicBezTo>
                    <a:pt x="134" y="32"/>
                    <a:pt x="134" y="32"/>
                    <a:pt x="134" y="32"/>
                  </a:cubicBezTo>
                  <a:cubicBezTo>
                    <a:pt x="134" y="33"/>
                    <a:pt x="134" y="33"/>
                    <a:pt x="134" y="33"/>
                  </a:cubicBezTo>
                  <a:cubicBezTo>
                    <a:pt x="133" y="33"/>
                    <a:pt x="133" y="33"/>
                    <a:pt x="133" y="33"/>
                  </a:cubicBezTo>
                  <a:cubicBezTo>
                    <a:pt x="133" y="33"/>
                    <a:pt x="133" y="33"/>
                    <a:pt x="132" y="33"/>
                  </a:cubicBezTo>
                  <a:cubicBezTo>
                    <a:pt x="132" y="32"/>
                    <a:pt x="132" y="32"/>
                    <a:pt x="132" y="32"/>
                  </a:cubicBezTo>
                  <a:lnTo>
                    <a:pt x="134" y="32"/>
                  </a:lnTo>
                  <a:close/>
                  <a:moveTo>
                    <a:pt x="131" y="32"/>
                  </a:moveTo>
                  <a:cubicBezTo>
                    <a:pt x="131" y="32"/>
                    <a:pt x="131" y="32"/>
                    <a:pt x="131" y="32"/>
                  </a:cubicBezTo>
                  <a:cubicBezTo>
                    <a:pt x="131" y="33"/>
                    <a:pt x="131" y="33"/>
                    <a:pt x="131" y="33"/>
                  </a:cubicBezTo>
                  <a:cubicBezTo>
                    <a:pt x="130" y="33"/>
                    <a:pt x="130" y="33"/>
                    <a:pt x="129" y="33"/>
                  </a:cubicBezTo>
                  <a:cubicBezTo>
                    <a:pt x="129" y="32"/>
                    <a:pt x="129" y="32"/>
                    <a:pt x="129" y="32"/>
                  </a:cubicBezTo>
                  <a:cubicBezTo>
                    <a:pt x="132" y="32"/>
                    <a:pt x="132" y="32"/>
                    <a:pt x="132" y="32"/>
                  </a:cubicBezTo>
                  <a:cubicBezTo>
                    <a:pt x="132" y="33"/>
                    <a:pt x="132" y="33"/>
                    <a:pt x="132" y="33"/>
                  </a:cubicBezTo>
                  <a:cubicBezTo>
                    <a:pt x="132" y="33"/>
                    <a:pt x="131" y="33"/>
                    <a:pt x="131" y="33"/>
                  </a:cubicBezTo>
                  <a:cubicBezTo>
                    <a:pt x="131" y="32"/>
                    <a:pt x="131" y="32"/>
                    <a:pt x="131" y="32"/>
                  </a:cubicBezTo>
                  <a:close/>
                  <a:moveTo>
                    <a:pt x="129" y="32"/>
                  </a:moveTo>
                  <a:cubicBezTo>
                    <a:pt x="129" y="32"/>
                    <a:pt x="129" y="32"/>
                    <a:pt x="129" y="32"/>
                  </a:cubicBezTo>
                  <a:cubicBezTo>
                    <a:pt x="129" y="33"/>
                    <a:pt x="129" y="33"/>
                    <a:pt x="129" y="33"/>
                  </a:cubicBezTo>
                  <a:cubicBezTo>
                    <a:pt x="129" y="33"/>
                    <a:pt x="128" y="33"/>
                    <a:pt x="128" y="33"/>
                  </a:cubicBezTo>
                  <a:cubicBezTo>
                    <a:pt x="128" y="32"/>
                    <a:pt x="128" y="32"/>
                    <a:pt x="128" y="32"/>
                  </a:cubicBezTo>
                  <a:lnTo>
                    <a:pt x="129" y="32"/>
                  </a:lnTo>
                  <a:close/>
                  <a:moveTo>
                    <a:pt x="125" y="31"/>
                  </a:moveTo>
                  <a:cubicBezTo>
                    <a:pt x="125" y="31"/>
                    <a:pt x="125" y="31"/>
                    <a:pt x="125" y="31"/>
                  </a:cubicBezTo>
                  <a:cubicBezTo>
                    <a:pt x="125" y="30"/>
                    <a:pt x="125" y="30"/>
                    <a:pt x="125" y="30"/>
                  </a:cubicBezTo>
                  <a:cubicBezTo>
                    <a:pt x="127" y="30"/>
                    <a:pt x="127" y="30"/>
                    <a:pt x="127" y="30"/>
                  </a:cubicBezTo>
                  <a:cubicBezTo>
                    <a:pt x="127" y="31"/>
                    <a:pt x="127" y="31"/>
                    <a:pt x="127" y="31"/>
                  </a:cubicBezTo>
                  <a:lnTo>
                    <a:pt x="125" y="31"/>
                  </a:lnTo>
                  <a:close/>
                  <a:moveTo>
                    <a:pt x="127" y="32"/>
                  </a:moveTo>
                  <a:cubicBezTo>
                    <a:pt x="127" y="32"/>
                    <a:pt x="127" y="32"/>
                    <a:pt x="127" y="32"/>
                  </a:cubicBezTo>
                  <a:cubicBezTo>
                    <a:pt x="127" y="36"/>
                    <a:pt x="127" y="36"/>
                    <a:pt x="127" y="36"/>
                  </a:cubicBezTo>
                  <a:cubicBezTo>
                    <a:pt x="127" y="37"/>
                    <a:pt x="126" y="38"/>
                    <a:pt x="126" y="40"/>
                  </a:cubicBezTo>
                  <a:cubicBezTo>
                    <a:pt x="126" y="40"/>
                    <a:pt x="126" y="40"/>
                    <a:pt x="126" y="41"/>
                  </a:cubicBezTo>
                  <a:cubicBezTo>
                    <a:pt x="125" y="41"/>
                    <a:pt x="125" y="41"/>
                    <a:pt x="125" y="41"/>
                  </a:cubicBezTo>
                  <a:cubicBezTo>
                    <a:pt x="125" y="33"/>
                    <a:pt x="125" y="33"/>
                    <a:pt x="125" y="33"/>
                  </a:cubicBezTo>
                  <a:lnTo>
                    <a:pt x="127" y="32"/>
                  </a:lnTo>
                  <a:close/>
                  <a:moveTo>
                    <a:pt x="127" y="32"/>
                  </a:moveTo>
                  <a:cubicBezTo>
                    <a:pt x="127" y="32"/>
                    <a:pt x="127" y="32"/>
                    <a:pt x="127" y="32"/>
                  </a:cubicBezTo>
                  <a:cubicBezTo>
                    <a:pt x="128" y="32"/>
                    <a:pt x="128" y="32"/>
                    <a:pt x="128" y="32"/>
                  </a:cubicBezTo>
                  <a:cubicBezTo>
                    <a:pt x="128" y="33"/>
                    <a:pt x="128" y="33"/>
                    <a:pt x="128" y="33"/>
                  </a:cubicBezTo>
                  <a:cubicBezTo>
                    <a:pt x="127" y="33"/>
                    <a:pt x="127" y="33"/>
                    <a:pt x="127" y="33"/>
                  </a:cubicBezTo>
                  <a:cubicBezTo>
                    <a:pt x="127" y="33"/>
                    <a:pt x="127" y="34"/>
                    <a:pt x="127" y="35"/>
                  </a:cubicBezTo>
                  <a:lnTo>
                    <a:pt x="127" y="32"/>
                  </a:lnTo>
                  <a:close/>
                  <a:moveTo>
                    <a:pt x="126" y="15"/>
                  </a:moveTo>
                  <a:cubicBezTo>
                    <a:pt x="126" y="15"/>
                    <a:pt x="126" y="15"/>
                    <a:pt x="126" y="15"/>
                  </a:cubicBezTo>
                  <a:cubicBezTo>
                    <a:pt x="128" y="15"/>
                    <a:pt x="128" y="15"/>
                    <a:pt x="128" y="15"/>
                  </a:cubicBezTo>
                  <a:cubicBezTo>
                    <a:pt x="128" y="17"/>
                    <a:pt x="128" y="17"/>
                    <a:pt x="128" y="17"/>
                  </a:cubicBezTo>
                  <a:cubicBezTo>
                    <a:pt x="126" y="17"/>
                    <a:pt x="126" y="17"/>
                    <a:pt x="126" y="17"/>
                  </a:cubicBezTo>
                  <a:lnTo>
                    <a:pt x="126" y="15"/>
                  </a:lnTo>
                  <a:close/>
                  <a:moveTo>
                    <a:pt x="124" y="16"/>
                  </a:moveTo>
                  <a:cubicBezTo>
                    <a:pt x="124" y="16"/>
                    <a:pt x="124" y="16"/>
                    <a:pt x="124" y="16"/>
                  </a:cubicBezTo>
                  <a:cubicBezTo>
                    <a:pt x="125" y="16"/>
                    <a:pt x="125" y="16"/>
                    <a:pt x="125" y="16"/>
                  </a:cubicBezTo>
                  <a:cubicBezTo>
                    <a:pt x="125" y="18"/>
                    <a:pt x="125" y="18"/>
                    <a:pt x="125" y="18"/>
                  </a:cubicBezTo>
                  <a:cubicBezTo>
                    <a:pt x="124" y="18"/>
                    <a:pt x="124" y="18"/>
                    <a:pt x="124" y="18"/>
                  </a:cubicBezTo>
                  <a:lnTo>
                    <a:pt x="124" y="16"/>
                  </a:lnTo>
                  <a:close/>
                  <a:moveTo>
                    <a:pt x="123" y="20"/>
                  </a:moveTo>
                  <a:cubicBezTo>
                    <a:pt x="123" y="20"/>
                    <a:pt x="123" y="20"/>
                    <a:pt x="123" y="20"/>
                  </a:cubicBezTo>
                  <a:cubicBezTo>
                    <a:pt x="124" y="20"/>
                    <a:pt x="124" y="20"/>
                    <a:pt x="124" y="20"/>
                  </a:cubicBezTo>
                  <a:cubicBezTo>
                    <a:pt x="124" y="22"/>
                    <a:pt x="124" y="22"/>
                    <a:pt x="124" y="22"/>
                  </a:cubicBezTo>
                  <a:cubicBezTo>
                    <a:pt x="123" y="22"/>
                    <a:pt x="123" y="22"/>
                    <a:pt x="123" y="22"/>
                  </a:cubicBezTo>
                  <a:lnTo>
                    <a:pt x="123" y="20"/>
                  </a:lnTo>
                  <a:close/>
                  <a:moveTo>
                    <a:pt x="124" y="23"/>
                  </a:moveTo>
                  <a:cubicBezTo>
                    <a:pt x="124" y="23"/>
                    <a:pt x="124" y="23"/>
                    <a:pt x="124" y="23"/>
                  </a:cubicBezTo>
                  <a:cubicBezTo>
                    <a:pt x="124" y="24"/>
                    <a:pt x="124" y="24"/>
                    <a:pt x="124" y="24"/>
                  </a:cubicBezTo>
                  <a:cubicBezTo>
                    <a:pt x="123" y="24"/>
                    <a:pt x="123" y="24"/>
                    <a:pt x="123" y="24"/>
                  </a:cubicBezTo>
                  <a:cubicBezTo>
                    <a:pt x="123" y="23"/>
                    <a:pt x="123" y="23"/>
                    <a:pt x="123" y="23"/>
                  </a:cubicBezTo>
                  <a:lnTo>
                    <a:pt x="124" y="23"/>
                  </a:lnTo>
                  <a:close/>
                  <a:moveTo>
                    <a:pt x="122" y="28"/>
                  </a:moveTo>
                  <a:cubicBezTo>
                    <a:pt x="122" y="28"/>
                    <a:pt x="122" y="28"/>
                    <a:pt x="122" y="28"/>
                  </a:cubicBezTo>
                  <a:cubicBezTo>
                    <a:pt x="122" y="27"/>
                    <a:pt x="122" y="27"/>
                    <a:pt x="122" y="27"/>
                  </a:cubicBezTo>
                  <a:cubicBezTo>
                    <a:pt x="123" y="27"/>
                    <a:pt x="123" y="27"/>
                    <a:pt x="123" y="27"/>
                  </a:cubicBezTo>
                  <a:cubicBezTo>
                    <a:pt x="123" y="28"/>
                    <a:pt x="123" y="28"/>
                    <a:pt x="123" y="28"/>
                  </a:cubicBezTo>
                  <a:lnTo>
                    <a:pt x="122" y="28"/>
                  </a:lnTo>
                  <a:close/>
                  <a:moveTo>
                    <a:pt x="122" y="29"/>
                  </a:moveTo>
                  <a:cubicBezTo>
                    <a:pt x="122" y="29"/>
                    <a:pt x="122" y="29"/>
                    <a:pt x="122" y="29"/>
                  </a:cubicBezTo>
                  <a:cubicBezTo>
                    <a:pt x="122" y="30"/>
                    <a:pt x="122" y="30"/>
                    <a:pt x="122" y="30"/>
                  </a:cubicBezTo>
                  <a:cubicBezTo>
                    <a:pt x="121" y="30"/>
                    <a:pt x="121" y="30"/>
                    <a:pt x="121" y="30"/>
                  </a:cubicBezTo>
                  <a:cubicBezTo>
                    <a:pt x="121" y="29"/>
                    <a:pt x="121" y="29"/>
                    <a:pt x="121" y="29"/>
                  </a:cubicBezTo>
                  <a:lnTo>
                    <a:pt x="122" y="29"/>
                  </a:lnTo>
                  <a:close/>
                  <a:moveTo>
                    <a:pt x="121" y="19"/>
                  </a:moveTo>
                  <a:cubicBezTo>
                    <a:pt x="121" y="19"/>
                    <a:pt x="121" y="19"/>
                    <a:pt x="121" y="19"/>
                  </a:cubicBezTo>
                  <a:cubicBezTo>
                    <a:pt x="122" y="19"/>
                    <a:pt x="122" y="19"/>
                    <a:pt x="122" y="19"/>
                  </a:cubicBezTo>
                  <a:cubicBezTo>
                    <a:pt x="122" y="21"/>
                    <a:pt x="122" y="21"/>
                    <a:pt x="122" y="21"/>
                  </a:cubicBezTo>
                  <a:cubicBezTo>
                    <a:pt x="121" y="21"/>
                    <a:pt x="121" y="21"/>
                    <a:pt x="121" y="21"/>
                  </a:cubicBezTo>
                  <a:lnTo>
                    <a:pt x="121" y="19"/>
                  </a:lnTo>
                  <a:close/>
                  <a:moveTo>
                    <a:pt x="120" y="18"/>
                  </a:moveTo>
                  <a:cubicBezTo>
                    <a:pt x="120" y="18"/>
                    <a:pt x="120" y="18"/>
                    <a:pt x="120" y="18"/>
                  </a:cubicBezTo>
                  <a:cubicBezTo>
                    <a:pt x="119" y="18"/>
                    <a:pt x="119" y="18"/>
                    <a:pt x="119" y="18"/>
                  </a:cubicBezTo>
                  <a:cubicBezTo>
                    <a:pt x="119" y="17"/>
                    <a:pt x="119" y="17"/>
                    <a:pt x="119" y="17"/>
                  </a:cubicBezTo>
                  <a:cubicBezTo>
                    <a:pt x="120" y="17"/>
                    <a:pt x="120" y="17"/>
                    <a:pt x="120" y="17"/>
                  </a:cubicBezTo>
                  <a:lnTo>
                    <a:pt x="120" y="18"/>
                  </a:lnTo>
                  <a:close/>
                  <a:moveTo>
                    <a:pt x="120" y="26"/>
                  </a:moveTo>
                  <a:cubicBezTo>
                    <a:pt x="120" y="26"/>
                    <a:pt x="120" y="26"/>
                    <a:pt x="120" y="26"/>
                  </a:cubicBezTo>
                  <a:cubicBezTo>
                    <a:pt x="120" y="25"/>
                    <a:pt x="120" y="25"/>
                    <a:pt x="120" y="25"/>
                  </a:cubicBezTo>
                  <a:cubicBezTo>
                    <a:pt x="121" y="25"/>
                    <a:pt x="121" y="25"/>
                    <a:pt x="121" y="25"/>
                  </a:cubicBezTo>
                  <a:cubicBezTo>
                    <a:pt x="121" y="26"/>
                    <a:pt x="121" y="26"/>
                    <a:pt x="121" y="26"/>
                  </a:cubicBezTo>
                  <a:lnTo>
                    <a:pt x="120" y="26"/>
                  </a:lnTo>
                  <a:close/>
                  <a:moveTo>
                    <a:pt x="120" y="48"/>
                  </a:moveTo>
                  <a:cubicBezTo>
                    <a:pt x="120" y="48"/>
                    <a:pt x="120" y="48"/>
                    <a:pt x="120" y="48"/>
                  </a:cubicBezTo>
                  <a:cubicBezTo>
                    <a:pt x="120" y="48"/>
                    <a:pt x="120" y="48"/>
                    <a:pt x="120" y="48"/>
                  </a:cubicBezTo>
                  <a:cubicBezTo>
                    <a:pt x="122" y="48"/>
                    <a:pt x="122" y="48"/>
                    <a:pt x="122" y="48"/>
                  </a:cubicBezTo>
                  <a:lnTo>
                    <a:pt x="120" y="48"/>
                  </a:lnTo>
                  <a:close/>
                  <a:moveTo>
                    <a:pt x="122" y="48"/>
                  </a:moveTo>
                  <a:cubicBezTo>
                    <a:pt x="122" y="48"/>
                    <a:pt x="122" y="48"/>
                    <a:pt x="122" y="48"/>
                  </a:cubicBezTo>
                  <a:cubicBezTo>
                    <a:pt x="120" y="48"/>
                    <a:pt x="120" y="48"/>
                    <a:pt x="120" y="48"/>
                  </a:cubicBezTo>
                  <a:cubicBezTo>
                    <a:pt x="120" y="41"/>
                    <a:pt x="120" y="41"/>
                    <a:pt x="120" y="41"/>
                  </a:cubicBezTo>
                  <a:cubicBezTo>
                    <a:pt x="122" y="41"/>
                    <a:pt x="122" y="41"/>
                    <a:pt x="122" y="41"/>
                  </a:cubicBezTo>
                  <a:lnTo>
                    <a:pt x="122" y="48"/>
                  </a:lnTo>
                  <a:close/>
                  <a:moveTo>
                    <a:pt x="122" y="41"/>
                  </a:moveTo>
                  <a:cubicBezTo>
                    <a:pt x="122" y="41"/>
                    <a:pt x="122" y="41"/>
                    <a:pt x="122" y="41"/>
                  </a:cubicBezTo>
                  <a:cubicBezTo>
                    <a:pt x="120" y="41"/>
                    <a:pt x="120" y="41"/>
                    <a:pt x="120" y="41"/>
                  </a:cubicBezTo>
                  <a:cubicBezTo>
                    <a:pt x="120" y="33"/>
                    <a:pt x="120" y="33"/>
                    <a:pt x="120" y="33"/>
                  </a:cubicBezTo>
                  <a:cubicBezTo>
                    <a:pt x="122" y="33"/>
                    <a:pt x="122" y="33"/>
                    <a:pt x="122" y="33"/>
                  </a:cubicBezTo>
                  <a:lnTo>
                    <a:pt x="122" y="41"/>
                  </a:lnTo>
                  <a:close/>
                  <a:moveTo>
                    <a:pt x="123" y="48"/>
                  </a:moveTo>
                  <a:cubicBezTo>
                    <a:pt x="123" y="48"/>
                    <a:pt x="123" y="48"/>
                    <a:pt x="123" y="48"/>
                  </a:cubicBezTo>
                  <a:cubicBezTo>
                    <a:pt x="123" y="48"/>
                    <a:pt x="123" y="48"/>
                    <a:pt x="123" y="48"/>
                  </a:cubicBezTo>
                  <a:cubicBezTo>
                    <a:pt x="122" y="48"/>
                    <a:pt x="122" y="48"/>
                    <a:pt x="122" y="48"/>
                  </a:cubicBezTo>
                  <a:cubicBezTo>
                    <a:pt x="122" y="48"/>
                    <a:pt x="122" y="48"/>
                    <a:pt x="122" y="48"/>
                  </a:cubicBezTo>
                  <a:cubicBezTo>
                    <a:pt x="123" y="48"/>
                    <a:pt x="123" y="48"/>
                    <a:pt x="123" y="48"/>
                  </a:cubicBezTo>
                  <a:cubicBezTo>
                    <a:pt x="122" y="48"/>
                    <a:pt x="122" y="48"/>
                    <a:pt x="122" y="48"/>
                  </a:cubicBezTo>
                  <a:cubicBezTo>
                    <a:pt x="122" y="41"/>
                    <a:pt x="122" y="41"/>
                    <a:pt x="122" y="41"/>
                  </a:cubicBezTo>
                  <a:cubicBezTo>
                    <a:pt x="123" y="41"/>
                    <a:pt x="123" y="41"/>
                    <a:pt x="123" y="41"/>
                  </a:cubicBezTo>
                  <a:lnTo>
                    <a:pt x="123" y="48"/>
                  </a:lnTo>
                  <a:close/>
                  <a:moveTo>
                    <a:pt x="123" y="41"/>
                  </a:moveTo>
                  <a:cubicBezTo>
                    <a:pt x="123" y="41"/>
                    <a:pt x="123" y="41"/>
                    <a:pt x="123" y="41"/>
                  </a:cubicBezTo>
                  <a:cubicBezTo>
                    <a:pt x="122" y="41"/>
                    <a:pt x="122" y="41"/>
                    <a:pt x="122" y="41"/>
                  </a:cubicBezTo>
                  <a:cubicBezTo>
                    <a:pt x="122" y="33"/>
                    <a:pt x="122" y="33"/>
                    <a:pt x="122" y="33"/>
                  </a:cubicBezTo>
                  <a:cubicBezTo>
                    <a:pt x="123" y="33"/>
                    <a:pt x="123" y="33"/>
                    <a:pt x="123" y="33"/>
                  </a:cubicBezTo>
                  <a:lnTo>
                    <a:pt x="123" y="41"/>
                  </a:lnTo>
                  <a:close/>
                  <a:moveTo>
                    <a:pt x="124" y="48"/>
                  </a:moveTo>
                  <a:cubicBezTo>
                    <a:pt x="124" y="48"/>
                    <a:pt x="124" y="48"/>
                    <a:pt x="124" y="48"/>
                  </a:cubicBezTo>
                  <a:cubicBezTo>
                    <a:pt x="123" y="48"/>
                    <a:pt x="123" y="48"/>
                    <a:pt x="123" y="48"/>
                  </a:cubicBezTo>
                  <a:cubicBezTo>
                    <a:pt x="123" y="41"/>
                    <a:pt x="123" y="41"/>
                    <a:pt x="123" y="41"/>
                  </a:cubicBezTo>
                  <a:cubicBezTo>
                    <a:pt x="124" y="41"/>
                    <a:pt x="124" y="41"/>
                    <a:pt x="124" y="41"/>
                  </a:cubicBezTo>
                  <a:lnTo>
                    <a:pt x="124" y="48"/>
                  </a:lnTo>
                  <a:close/>
                  <a:moveTo>
                    <a:pt x="124" y="41"/>
                  </a:moveTo>
                  <a:cubicBezTo>
                    <a:pt x="124" y="41"/>
                    <a:pt x="124" y="41"/>
                    <a:pt x="124" y="41"/>
                  </a:cubicBezTo>
                  <a:cubicBezTo>
                    <a:pt x="123" y="41"/>
                    <a:pt x="123" y="41"/>
                    <a:pt x="123" y="41"/>
                  </a:cubicBezTo>
                  <a:cubicBezTo>
                    <a:pt x="123" y="33"/>
                    <a:pt x="123" y="33"/>
                    <a:pt x="123" y="33"/>
                  </a:cubicBezTo>
                  <a:cubicBezTo>
                    <a:pt x="124" y="33"/>
                    <a:pt x="124" y="33"/>
                    <a:pt x="124" y="33"/>
                  </a:cubicBezTo>
                  <a:lnTo>
                    <a:pt x="124" y="41"/>
                  </a:lnTo>
                  <a:close/>
                  <a:moveTo>
                    <a:pt x="125" y="48"/>
                  </a:moveTo>
                  <a:cubicBezTo>
                    <a:pt x="125" y="48"/>
                    <a:pt x="125" y="48"/>
                    <a:pt x="125" y="48"/>
                  </a:cubicBezTo>
                  <a:cubicBezTo>
                    <a:pt x="124" y="48"/>
                    <a:pt x="124" y="48"/>
                    <a:pt x="124" y="48"/>
                  </a:cubicBezTo>
                  <a:cubicBezTo>
                    <a:pt x="124" y="41"/>
                    <a:pt x="124" y="41"/>
                    <a:pt x="124" y="41"/>
                  </a:cubicBezTo>
                  <a:cubicBezTo>
                    <a:pt x="125" y="41"/>
                    <a:pt x="125" y="41"/>
                    <a:pt x="125" y="41"/>
                  </a:cubicBezTo>
                  <a:lnTo>
                    <a:pt x="125" y="48"/>
                  </a:lnTo>
                  <a:close/>
                  <a:moveTo>
                    <a:pt x="125" y="41"/>
                  </a:moveTo>
                  <a:cubicBezTo>
                    <a:pt x="125" y="41"/>
                    <a:pt x="125" y="41"/>
                    <a:pt x="125" y="41"/>
                  </a:cubicBezTo>
                  <a:cubicBezTo>
                    <a:pt x="124" y="41"/>
                    <a:pt x="124" y="41"/>
                    <a:pt x="124" y="41"/>
                  </a:cubicBezTo>
                  <a:cubicBezTo>
                    <a:pt x="124" y="33"/>
                    <a:pt x="124" y="33"/>
                    <a:pt x="124" y="33"/>
                  </a:cubicBezTo>
                  <a:cubicBezTo>
                    <a:pt x="125" y="33"/>
                    <a:pt x="125" y="33"/>
                    <a:pt x="125" y="33"/>
                  </a:cubicBezTo>
                  <a:lnTo>
                    <a:pt x="125" y="41"/>
                  </a:lnTo>
                  <a:close/>
                  <a:moveTo>
                    <a:pt x="140" y="49"/>
                  </a:moveTo>
                  <a:cubicBezTo>
                    <a:pt x="140" y="49"/>
                    <a:pt x="140" y="49"/>
                    <a:pt x="140" y="49"/>
                  </a:cubicBezTo>
                  <a:cubicBezTo>
                    <a:pt x="125" y="48"/>
                    <a:pt x="125" y="48"/>
                    <a:pt x="125" y="48"/>
                  </a:cubicBezTo>
                  <a:cubicBezTo>
                    <a:pt x="125" y="41"/>
                    <a:pt x="125" y="41"/>
                    <a:pt x="125" y="41"/>
                  </a:cubicBezTo>
                  <a:cubicBezTo>
                    <a:pt x="126" y="41"/>
                    <a:pt x="126" y="41"/>
                    <a:pt x="126" y="41"/>
                  </a:cubicBezTo>
                  <a:cubicBezTo>
                    <a:pt x="126" y="44"/>
                    <a:pt x="126" y="48"/>
                    <a:pt x="126" y="48"/>
                  </a:cubicBezTo>
                  <a:cubicBezTo>
                    <a:pt x="126" y="48"/>
                    <a:pt x="126" y="48"/>
                    <a:pt x="127" y="48"/>
                  </a:cubicBezTo>
                  <a:cubicBezTo>
                    <a:pt x="127" y="48"/>
                    <a:pt x="127" y="48"/>
                    <a:pt x="127" y="48"/>
                  </a:cubicBezTo>
                  <a:cubicBezTo>
                    <a:pt x="127" y="48"/>
                    <a:pt x="127" y="48"/>
                    <a:pt x="127" y="48"/>
                  </a:cubicBezTo>
                  <a:cubicBezTo>
                    <a:pt x="127" y="48"/>
                    <a:pt x="127" y="48"/>
                    <a:pt x="127" y="48"/>
                  </a:cubicBezTo>
                  <a:cubicBezTo>
                    <a:pt x="127" y="48"/>
                    <a:pt x="127" y="48"/>
                    <a:pt x="128" y="48"/>
                  </a:cubicBezTo>
                  <a:cubicBezTo>
                    <a:pt x="128" y="48"/>
                    <a:pt x="128" y="48"/>
                    <a:pt x="128" y="48"/>
                  </a:cubicBezTo>
                  <a:cubicBezTo>
                    <a:pt x="128" y="48"/>
                    <a:pt x="128" y="48"/>
                    <a:pt x="128" y="48"/>
                  </a:cubicBezTo>
                  <a:cubicBezTo>
                    <a:pt x="128" y="48"/>
                    <a:pt x="128" y="48"/>
                    <a:pt x="128" y="48"/>
                  </a:cubicBezTo>
                  <a:cubicBezTo>
                    <a:pt x="129" y="48"/>
                    <a:pt x="130" y="48"/>
                    <a:pt x="131" y="49"/>
                  </a:cubicBezTo>
                  <a:cubicBezTo>
                    <a:pt x="134" y="49"/>
                    <a:pt x="139" y="49"/>
                    <a:pt x="139" y="49"/>
                  </a:cubicBezTo>
                  <a:cubicBezTo>
                    <a:pt x="139" y="49"/>
                    <a:pt x="139" y="45"/>
                    <a:pt x="139" y="42"/>
                  </a:cubicBezTo>
                  <a:cubicBezTo>
                    <a:pt x="139" y="42"/>
                    <a:pt x="139" y="41"/>
                    <a:pt x="139" y="41"/>
                  </a:cubicBezTo>
                  <a:cubicBezTo>
                    <a:pt x="140" y="40"/>
                    <a:pt x="140" y="40"/>
                    <a:pt x="140" y="40"/>
                  </a:cubicBezTo>
                  <a:lnTo>
                    <a:pt x="140" y="49"/>
                  </a:lnTo>
                  <a:close/>
                  <a:moveTo>
                    <a:pt x="140" y="40"/>
                  </a:moveTo>
                  <a:cubicBezTo>
                    <a:pt x="140" y="40"/>
                    <a:pt x="140" y="40"/>
                    <a:pt x="140" y="40"/>
                  </a:cubicBezTo>
                  <a:cubicBezTo>
                    <a:pt x="139" y="40"/>
                    <a:pt x="139" y="40"/>
                    <a:pt x="139" y="40"/>
                  </a:cubicBezTo>
                  <a:cubicBezTo>
                    <a:pt x="139" y="37"/>
                    <a:pt x="139" y="32"/>
                    <a:pt x="139" y="32"/>
                  </a:cubicBezTo>
                  <a:cubicBezTo>
                    <a:pt x="139" y="32"/>
                    <a:pt x="138" y="32"/>
                    <a:pt x="137" y="32"/>
                  </a:cubicBezTo>
                  <a:cubicBezTo>
                    <a:pt x="137" y="31"/>
                    <a:pt x="137" y="31"/>
                    <a:pt x="137" y="31"/>
                  </a:cubicBezTo>
                  <a:cubicBezTo>
                    <a:pt x="140" y="31"/>
                    <a:pt x="140" y="31"/>
                    <a:pt x="140" y="31"/>
                  </a:cubicBezTo>
                  <a:lnTo>
                    <a:pt x="140" y="40"/>
                  </a:lnTo>
                  <a:close/>
                  <a:moveTo>
                    <a:pt x="155" y="49"/>
                  </a:moveTo>
                  <a:cubicBezTo>
                    <a:pt x="155" y="49"/>
                    <a:pt x="155" y="49"/>
                    <a:pt x="155" y="49"/>
                  </a:cubicBezTo>
                  <a:cubicBezTo>
                    <a:pt x="149" y="49"/>
                    <a:pt x="149" y="49"/>
                    <a:pt x="149" y="49"/>
                  </a:cubicBezTo>
                  <a:cubicBezTo>
                    <a:pt x="140" y="49"/>
                    <a:pt x="140" y="49"/>
                    <a:pt x="140" y="49"/>
                  </a:cubicBezTo>
                  <a:cubicBezTo>
                    <a:pt x="140" y="40"/>
                    <a:pt x="140" y="40"/>
                    <a:pt x="140" y="40"/>
                  </a:cubicBezTo>
                  <a:cubicBezTo>
                    <a:pt x="142" y="40"/>
                    <a:pt x="142" y="40"/>
                    <a:pt x="142" y="40"/>
                  </a:cubicBezTo>
                  <a:cubicBezTo>
                    <a:pt x="142" y="49"/>
                    <a:pt x="142" y="49"/>
                    <a:pt x="142" y="49"/>
                  </a:cubicBezTo>
                  <a:cubicBezTo>
                    <a:pt x="142" y="49"/>
                    <a:pt x="142" y="49"/>
                    <a:pt x="142" y="49"/>
                  </a:cubicBezTo>
                  <a:cubicBezTo>
                    <a:pt x="142" y="40"/>
                    <a:pt x="142" y="40"/>
                    <a:pt x="142" y="40"/>
                  </a:cubicBezTo>
                  <a:cubicBezTo>
                    <a:pt x="143" y="40"/>
                    <a:pt x="143" y="40"/>
                    <a:pt x="143" y="40"/>
                  </a:cubicBezTo>
                  <a:cubicBezTo>
                    <a:pt x="143" y="43"/>
                    <a:pt x="143" y="49"/>
                    <a:pt x="143" y="49"/>
                  </a:cubicBezTo>
                  <a:cubicBezTo>
                    <a:pt x="143" y="49"/>
                    <a:pt x="147" y="49"/>
                    <a:pt x="148" y="49"/>
                  </a:cubicBezTo>
                  <a:cubicBezTo>
                    <a:pt x="150" y="49"/>
                    <a:pt x="154" y="49"/>
                    <a:pt x="154" y="49"/>
                  </a:cubicBezTo>
                  <a:cubicBezTo>
                    <a:pt x="154" y="49"/>
                    <a:pt x="154" y="43"/>
                    <a:pt x="154" y="40"/>
                  </a:cubicBezTo>
                  <a:cubicBezTo>
                    <a:pt x="155" y="40"/>
                    <a:pt x="155" y="40"/>
                    <a:pt x="155" y="40"/>
                  </a:cubicBezTo>
                  <a:lnTo>
                    <a:pt x="155" y="49"/>
                  </a:lnTo>
                  <a:close/>
                  <a:moveTo>
                    <a:pt x="157" y="49"/>
                  </a:moveTo>
                  <a:cubicBezTo>
                    <a:pt x="157" y="49"/>
                    <a:pt x="157" y="49"/>
                    <a:pt x="157" y="49"/>
                  </a:cubicBezTo>
                  <a:cubicBezTo>
                    <a:pt x="155" y="49"/>
                    <a:pt x="155" y="49"/>
                    <a:pt x="155" y="49"/>
                  </a:cubicBezTo>
                  <a:cubicBezTo>
                    <a:pt x="155" y="40"/>
                    <a:pt x="155" y="40"/>
                    <a:pt x="155" y="40"/>
                  </a:cubicBezTo>
                  <a:cubicBezTo>
                    <a:pt x="157" y="40"/>
                    <a:pt x="157" y="40"/>
                    <a:pt x="157" y="40"/>
                  </a:cubicBezTo>
                  <a:lnTo>
                    <a:pt x="157" y="49"/>
                  </a:lnTo>
                  <a:close/>
                  <a:moveTo>
                    <a:pt x="157" y="40"/>
                  </a:moveTo>
                  <a:cubicBezTo>
                    <a:pt x="157" y="40"/>
                    <a:pt x="157" y="40"/>
                    <a:pt x="157" y="40"/>
                  </a:cubicBezTo>
                  <a:cubicBezTo>
                    <a:pt x="155" y="40"/>
                    <a:pt x="155" y="40"/>
                    <a:pt x="155" y="40"/>
                  </a:cubicBezTo>
                  <a:cubicBezTo>
                    <a:pt x="155" y="32"/>
                    <a:pt x="155" y="32"/>
                    <a:pt x="155" y="32"/>
                  </a:cubicBezTo>
                  <a:cubicBezTo>
                    <a:pt x="156" y="33"/>
                    <a:pt x="156" y="33"/>
                    <a:pt x="156" y="33"/>
                  </a:cubicBezTo>
                  <a:cubicBezTo>
                    <a:pt x="156" y="33"/>
                    <a:pt x="156" y="33"/>
                    <a:pt x="157" y="34"/>
                  </a:cubicBezTo>
                  <a:lnTo>
                    <a:pt x="157" y="40"/>
                  </a:lnTo>
                  <a:close/>
                  <a:moveTo>
                    <a:pt x="162" y="39"/>
                  </a:moveTo>
                  <a:cubicBezTo>
                    <a:pt x="162" y="39"/>
                    <a:pt x="162" y="39"/>
                    <a:pt x="162" y="39"/>
                  </a:cubicBezTo>
                  <a:cubicBezTo>
                    <a:pt x="162" y="39"/>
                    <a:pt x="162" y="40"/>
                    <a:pt x="162" y="40"/>
                  </a:cubicBezTo>
                  <a:cubicBezTo>
                    <a:pt x="162" y="40"/>
                    <a:pt x="162" y="40"/>
                    <a:pt x="162" y="40"/>
                  </a:cubicBezTo>
                  <a:lnTo>
                    <a:pt x="162" y="39"/>
                  </a:lnTo>
                  <a:close/>
                  <a:moveTo>
                    <a:pt x="160" y="49"/>
                  </a:moveTo>
                  <a:cubicBezTo>
                    <a:pt x="160" y="49"/>
                    <a:pt x="160" y="49"/>
                    <a:pt x="160" y="49"/>
                  </a:cubicBezTo>
                  <a:cubicBezTo>
                    <a:pt x="157" y="49"/>
                    <a:pt x="157" y="49"/>
                    <a:pt x="157" y="49"/>
                  </a:cubicBezTo>
                  <a:cubicBezTo>
                    <a:pt x="157" y="40"/>
                    <a:pt x="157" y="40"/>
                    <a:pt x="157" y="40"/>
                  </a:cubicBezTo>
                  <a:cubicBezTo>
                    <a:pt x="160" y="40"/>
                    <a:pt x="160" y="40"/>
                    <a:pt x="160" y="40"/>
                  </a:cubicBezTo>
                  <a:lnTo>
                    <a:pt x="160" y="49"/>
                  </a:lnTo>
                  <a:close/>
                  <a:moveTo>
                    <a:pt x="160" y="40"/>
                  </a:moveTo>
                  <a:cubicBezTo>
                    <a:pt x="160" y="40"/>
                    <a:pt x="160" y="40"/>
                    <a:pt x="160" y="40"/>
                  </a:cubicBezTo>
                  <a:cubicBezTo>
                    <a:pt x="157" y="40"/>
                    <a:pt x="157" y="40"/>
                    <a:pt x="157" y="40"/>
                  </a:cubicBezTo>
                  <a:cubicBezTo>
                    <a:pt x="157" y="34"/>
                    <a:pt x="157" y="34"/>
                    <a:pt x="157" y="34"/>
                  </a:cubicBezTo>
                  <a:cubicBezTo>
                    <a:pt x="158" y="35"/>
                    <a:pt x="159" y="35"/>
                    <a:pt x="160" y="36"/>
                  </a:cubicBezTo>
                  <a:lnTo>
                    <a:pt x="160" y="40"/>
                  </a:lnTo>
                  <a:close/>
                  <a:moveTo>
                    <a:pt x="160" y="32"/>
                  </a:moveTo>
                  <a:cubicBezTo>
                    <a:pt x="160" y="32"/>
                    <a:pt x="160" y="32"/>
                    <a:pt x="160" y="32"/>
                  </a:cubicBezTo>
                  <a:cubicBezTo>
                    <a:pt x="159" y="32"/>
                    <a:pt x="158" y="32"/>
                    <a:pt x="157" y="32"/>
                  </a:cubicBezTo>
                  <a:cubicBezTo>
                    <a:pt x="157" y="32"/>
                    <a:pt x="157" y="32"/>
                    <a:pt x="157" y="32"/>
                  </a:cubicBezTo>
                  <a:cubicBezTo>
                    <a:pt x="160" y="32"/>
                    <a:pt x="160" y="32"/>
                    <a:pt x="160" y="32"/>
                  </a:cubicBezTo>
                  <a:close/>
                  <a:moveTo>
                    <a:pt x="162" y="49"/>
                  </a:moveTo>
                  <a:cubicBezTo>
                    <a:pt x="162" y="49"/>
                    <a:pt x="162" y="49"/>
                    <a:pt x="162" y="49"/>
                  </a:cubicBezTo>
                  <a:cubicBezTo>
                    <a:pt x="160" y="49"/>
                    <a:pt x="160" y="49"/>
                    <a:pt x="160" y="49"/>
                  </a:cubicBezTo>
                  <a:cubicBezTo>
                    <a:pt x="160" y="40"/>
                    <a:pt x="160" y="40"/>
                    <a:pt x="160" y="40"/>
                  </a:cubicBezTo>
                  <a:cubicBezTo>
                    <a:pt x="162" y="40"/>
                    <a:pt x="162" y="40"/>
                    <a:pt x="162" y="40"/>
                  </a:cubicBezTo>
                  <a:lnTo>
                    <a:pt x="162" y="49"/>
                  </a:lnTo>
                  <a:close/>
                  <a:moveTo>
                    <a:pt x="162" y="40"/>
                  </a:moveTo>
                  <a:cubicBezTo>
                    <a:pt x="162" y="40"/>
                    <a:pt x="162" y="40"/>
                    <a:pt x="162" y="40"/>
                  </a:cubicBezTo>
                  <a:cubicBezTo>
                    <a:pt x="160" y="40"/>
                    <a:pt x="160" y="40"/>
                    <a:pt x="160" y="40"/>
                  </a:cubicBezTo>
                  <a:cubicBezTo>
                    <a:pt x="160" y="36"/>
                    <a:pt x="160" y="36"/>
                    <a:pt x="160" y="36"/>
                  </a:cubicBezTo>
                  <a:cubicBezTo>
                    <a:pt x="160" y="37"/>
                    <a:pt x="160" y="37"/>
                    <a:pt x="161" y="37"/>
                  </a:cubicBezTo>
                  <a:cubicBezTo>
                    <a:pt x="161" y="38"/>
                    <a:pt x="161" y="38"/>
                    <a:pt x="162" y="39"/>
                  </a:cubicBezTo>
                  <a:lnTo>
                    <a:pt x="162" y="40"/>
                  </a:lnTo>
                  <a:close/>
                  <a:moveTo>
                    <a:pt x="162" y="32"/>
                  </a:moveTo>
                  <a:cubicBezTo>
                    <a:pt x="162" y="32"/>
                    <a:pt x="162" y="32"/>
                    <a:pt x="162" y="32"/>
                  </a:cubicBezTo>
                  <a:cubicBezTo>
                    <a:pt x="161" y="32"/>
                    <a:pt x="160" y="32"/>
                    <a:pt x="160" y="32"/>
                  </a:cubicBezTo>
                  <a:cubicBezTo>
                    <a:pt x="160" y="32"/>
                    <a:pt x="160" y="32"/>
                    <a:pt x="160" y="32"/>
                  </a:cubicBezTo>
                  <a:cubicBezTo>
                    <a:pt x="162" y="32"/>
                    <a:pt x="162" y="32"/>
                    <a:pt x="162" y="32"/>
                  </a:cubicBezTo>
                  <a:close/>
                  <a:moveTo>
                    <a:pt x="175" y="49"/>
                  </a:moveTo>
                  <a:cubicBezTo>
                    <a:pt x="175" y="49"/>
                    <a:pt x="175" y="49"/>
                    <a:pt x="175" y="49"/>
                  </a:cubicBezTo>
                  <a:cubicBezTo>
                    <a:pt x="162" y="49"/>
                    <a:pt x="162" y="49"/>
                    <a:pt x="162" y="49"/>
                  </a:cubicBezTo>
                  <a:cubicBezTo>
                    <a:pt x="162" y="40"/>
                    <a:pt x="162" y="40"/>
                    <a:pt x="162" y="40"/>
                  </a:cubicBezTo>
                  <a:cubicBezTo>
                    <a:pt x="162" y="40"/>
                    <a:pt x="162" y="40"/>
                    <a:pt x="162" y="40"/>
                  </a:cubicBezTo>
                  <a:cubicBezTo>
                    <a:pt x="164" y="44"/>
                    <a:pt x="165" y="49"/>
                    <a:pt x="165" y="49"/>
                  </a:cubicBezTo>
                  <a:cubicBezTo>
                    <a:pt x="165" y="49"/>
                    <a:pt x="167" y="49"/>
                    <a:pt x="169" y="49"/>
                  </a:cubicBezTo>
                  <a:cubicBezTo>
                    <a:pt x="170" y="49"/>
                    <a:pt x="174" y="49"/>
                    <a:pt x="175" y="49"/>
                  </a:cubicBezTo>
                  <a:close/>
                  <a:moveTo>
                    <a:pt x="175" y="48"/>
                  </a:moveTo>
                  <a:cubicBezTo>
                    <a:pt x="175" y="48"/>
                    <a:pt x="175" y="48"/>
                    <a:pt x="175" y="48"/>
                  </a:cubicBezTo>
                  <a:cubicBezTo>
                    <a:pt x="175" y="46"/>
                    <a:pt x="174" y="43"/>
                    <a:pt x="174" y="41"/>
                  </a:cubicBezTo>
                  <a:cubicBezTo>
                    <a:pt x="174" y="41"/>
                    <a:pt x="174" y="41"/>
                    <a:pt x="174" y="40"/>
                  </a:cubicBezTo>
                  <a:cubicBezTo>
                    <a:pt x="175" y="40"/>
                    <a:pt x="175" y="40"/>
                    <a:pt x="175" y="40"/>
                  </a:cubicBezTo>
                  <a:lnTo>
                    <a:pt x="175" y="48"/>
                  </a:lnTo>
                  <a:close/>
                  <a:moveTo>
                    <a:pt x="175" y="40"/>
                  </a:moveTo>
                  <a:cubicBezTo>
                    <a:pt x="175" y="40"/>
                    <a:pt x="175" y="40"/>
                    <a:pt x="175" y="40"/>
                  </a:cubicBezTo>
                  <a:cubicBezTo>
                    <a:pt x="174" y="40"/>
                    <a:pt x="174" y="40"/>
                    <a:pt x="174" y="40"/>
                  </a:cubicBezTo>
                  <a:cubicBezTo>
                    <a:pt x="174" y="37"/>
                    <a:pt x="173" y="32"/>
                    <a:pt x="173" y="32"/>
                  </a:cubicBezTo>
                  <a:cubicBezTo>
                    <a:pt x="173" y="32"/>
                    <a:pt x="167" y="32"/>
                    <a:pt x="163" y="32"/>
                  </a:cubicBezTo>
                  <a:cubicBezTo>
                    <a:pt x="163" y="32"/>
                    <a:pt x="162" y="32"/>
                    <a:pt x="162" y="32"/>
                  </a:cubicBezTo>
                  <a:cubicBezTo>
                    <a:pt x="162" y="32"/>
                    <a:pt x="162" y="32"/>
                    <a:pt x="162" y="32"/>
                  </a:cubicBezTo>
                  <a:cubicBezTo>
                    <a:pt x="173" y="32"/>
                    <a:pt x="173" y="32"/>
                    <a:pt x="173" y="32"/>
                  </a:cubicBezTo>
                  <a:cubicBezTo>
                    <a:pt x="173" y="33"/>
                    <a:pt x="173" y="33"/>
                    <a:pt x="173" y="33"/>
                  </a:cubicBezTo>
                  <a:cubicBezTo>
                    <a:pt x="175" y="33"/>
                    <a:pt x="175" y="33"/>
                    <a:pt x="175" y="33"/>
                  </a:cubicBezTo>
                  <a:lnTo>
                    <a:pt x="175" y="40"/>
                  </a:lnTo>
                  <a:close/>
                  <a:moveTo>
                    <a:pt x="177" y="49"/>
                  </a:moveTo>
                  <a:cubicBezTo>
                    <a:pt x="177" y="49"/>
                    <a:pt x="177" y="49"/>
                    <a:pt x="177" y="49"/>
                  </a:cubicBezTo>
                  <a:cubicBezTo>
                    <a:pt x="175" y="49"/>
                    <a:pt x="175" y="49"/>
                    <a:pt x="175" y="49"/>
                  </a:cubicBezTo>
                  <a:cubicBezTo>
                    <a:pt x="175" y="49"/>
                    <a:pt x="175" y="49"/>
                    <a:pt x="175" y="49"/>
                  </a:cubicBezTo>
                  <a:cubicBezTo>
                    <a:pt x="175" y="49"/>
                    <a:pt x="175" y="49"/>
                    <a:pt x="175" y="49"/>
                  </a:cubicBezTo>
                  <a:cubicBezTo>
                    <a:pt x="175" y="49"/>
                    <a:pt x="175" y="49"/>
                    <a:pt x="175" y="48"/>
                  </a:cubicBezTo>
                  <a:cubicBezTo>
                    <a:pt x="175" y="40"/>
                    <a:pt x="175" y="40"/>
                    <a:pt x="175" y="40"/>
                  </a:cubicBezTo>
                  <a:cubicBezTo>
                    <a:pt x="177" y="40"/>
                    <a:pt x="177" y="40"/>
                    <a:pt x="177" y="40"/>
                  </a:cubicBezTo>
                  <a:lnTo>
                    <a:pt x="177" y="49"/>
                  </a:lnTo>
                  <a:close/>
                  <a:moveTo>
                    <a:pt x="177" y="40"/>
                  </a:moveTo>
                  <a:cubicBezTo>
                    <a:pt x="177" y="40"/>
                    <a:pt x="177" y="40"/>
                    <a:pt x="177" y="40"/>
                  </a:cubicBezTo>
                  <a:cubicBezTo>
                    <a:pt x="175" y="40"/>
                    <a:pt x="175" y="40"/>
                    <a:pt x="175" y="40"/>
                  </a:cubicBezTo>
                  <a:cubicBezTo>
                    <a:pt x="175" y="33"/>
                    <a:pt x="175" y="33"/>
                    <a:pt x="175" y="33"/>
                  </a:cubicBezTo>
                  <a:cubicBezTo>
                    <a:pt x="177" y="33"/>
                    <a:pt x="177" y="33"/>
                    <a:pt x="177" y="33"/>
                  </a:cubicBezTo>
                  <a:lnTo>
                    <a:pt x="177" y="40"/>
                  </a:lnTo>
                  <a:close/>
                  <a:moveTo>
                    <a:pt x="179" y="49"/>
                  </a:moveTo>
                  <a:cubicBezTo>
                    <a:pt x="179" y="49"/>
                    <a:pt x="179" y="49"/>
                    <a:pt x="179" y="49"/>
                  </a:cubicBezTo>
                  <a:cubicBezTo>
                    <a:pt x="177" y="49"/>
                    <a:pt x="177" y="49"/>
                    <a:pt x="177" y="49"/>
                  </a:cubicBezTo>
                  <a:cubicBezTo>
                    <a:pt x="177" y="40"/>
                    <a:pt x="177" y="40"/>
                    <a:pt x="177" y="40"/>
                  </a:cubicBezTo>
                  <a:cubicBezTo>
                    <a:pt x="179" y="40"/>
                    <a:pt x="179" y="40"/>
                    <a:pt x="179" y="40"/>
                  </a:cubicBezTo>
                  <a:lnTo>
                    <a:pt x="179" y="49"/>
                  </a:lnTo>
                  <a:close/>
                  <a:moveTo>
                    <a:pt x="179" y="40"/>
                  </a:moveTo>
                  <a:cubicBezTo>
                    <a:pt x="179" y="40"/>
                    <a:pt x="179" y="40"/>
                    <a:pt x="179" y="40"/>
                  </a:cubicBezTo>
                  <a:cubicBezTo>
                    <a:pt x="177" y="40"/>
                    <a:pt x="177" y="40"/>
                    <a:pt x="177" y="40"/>
                  </a:cubicBezTo>
                  <a:cubicBezTo>
                    <a:pt x="177" y="33"/>
                    <a:pt x="177" y="33"/>
                    <a:pt x="177" y="33"/>
                  </a:cubicBezTo>
                  <a:cubicBezTo>
                    <a:pt x="179" y="33"/>
                    <a:pt x="179" y="33"/>
                    <a:pt x="179" y="33"/>
                  </a:cubicBezTo>
                  <a:lnTo>
                    <a:pt x="179" y="40"/>
                  </a:lnTo>
                  <a:close/>
                  <a:moveTo>
                    <a:pt x="181" y="49"/>
                  </a:moveTo>
                  <a:cubicBezTo>
                    <a:pt x="181" y="49"/>
                    <a:pt x="181" y="49"/>
                    <a:pt x="181" y="49"/>
                  </a:cubicBezTo>
                  <a:cubicBezTo>
                    <a:pt x="179" y="49"/>
                    <a:pt x="179" y="49"/>
                    <a:pt x="179" y="49"/>
                  </a:cubicBezTo>
                  <a:cubicBezTo>
                    <a:pt x="179" y="40"/>
                    <a:pt x="179" y="40"/>
                    <a:pt x="179" y="40"/>
                  </a:cubicBezTo>
                  <a:cubicBezTo>
                    <a:pt x="181" y="40"/>
                    <a:pt x="181" y="40"/>
                    <a:pt x="181" y="40"/>
                  </a:cubicBezTo>
                  <a:lnTo>
                    <a:pt x="181" y="49"/>
                  </a:lnTo>
                  <a:close/>
                  <a:moveTo>
                    <a:pt x="181" y="40"/>
                  </a:moveTo>
                  <a:cubicBezTo>
                    <a:pt x="181" y="40"/>
                    <a:pt x="181" y="40"/>
                    <a:pt x="181" y="40"/>
                  </a:cubicBezTo>
                  <a:cubicBezTo>
                    <a:pt x="179" y="40"/>
                    <a:pt x="179" y="40"/>
                    <a:pt x="179" y="40"/>
                  </a:cubicBezTo>
                  <a:cubicBezTo>
                    <a:pt x="179" y="33"/>
                    <a:pt x="179" y="33"/>
                    <a:pt x="179" y="33"/>
                  </a:cubicBezTo>
                  <a:cubicBezTo>
                    <a:pt x="181" y="32"/>
                    <a:pt x="181" y="32"/>
                    <a:pt x="181" y="32"/>
                  </a:cubicBezTo>
                  <a:lnTo>
                    <a:pt x="181"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
            <p:cNvSpPr>
              <a:spLocks noEditPoints="1"/>
            </p:cNvSpPr>
            <p:nvPr/>
          </p:nvSpPr>
          <p:spPr bwMode="auto">
            <a:xfrm>
              <a:off x="888" y="4158"/>
              <a:ext cx="435" cy="136"/>
            </a:xfrm>
            <a:custGeom>
              <a:avLst/>
              <a:gdLst>
                <a:gd name="T0" fmla="*/ 46 w 168"/>
                <a:gd name="T1" fmla="*/ 51 h 51"/>
                <a:gd name="T2" fmla="*/ 61 w 168"/>
                <a:gd name="T3" fmla="*/ 38 h 51"/>
                <a:gd name="T4" fmla="*/ 16 w 168"/>
                <a:gd name="T5" fmla="*/ 51 h 51"/>
                <a:gd name="T6" fmla="*/ 70 w 168"/>
                <a:gd name="T7" fmla="*/ 12 h 51"/>
                <a:gd name="T8" fmla="*/ 55 w 168"/>
                <a:gd name="T9" fmla="*/ 37 h 51"/>
                <a:gd name="T10" fmla="*/ 45 w 168"/>
                <a:gd name="T11" fmla="*/ 34 h 51"/>
                <a:gd name="T12" fmla="*/ 28 w 168"/>
                <a:gd name="T13" fmla="*/ 8 h 51"/>
                <a:gd name="T14" fmla="*/ 50 w 168"/>
                <a:gd name="T15" fmla="*/ 9 h 51"/>
                <a:gd name="T16" fmla="*/ 76 w 168"/>
                <a:gd name="T17" fmla="*/ 13 h 51"/>
                <a:gd name="T18" fmla="*/ 90 w 168"/>
                <a:gd name="T19" fmla="*/ 17 h 51"/>
                <a:gd name="T20" fmla="*/ 101 w 168"/>
                <a:gd name="T21" fmla="*/ 20 h 51"/>
                <a:gd name="T22" fmla="*/ 106 w 168"/>
                <a:gd name="T23" fmla="*/ 22 h 51"/>
                <a:gd name="T24" fmla="*/ 110 w 168"/>
                <a:gd name="T25" fmla="*/ 39 h 51"/>
                <a:gd name="T26" fmla="*/ 121 w 168"/>
                <a:gd name="T27" fmla="*/ 29 h 51"/>
                <a:gd name="T28" fmla="*/ 10 w 168"/>
                <a:gd name="T29" fmla="*/ 38 h 51"/>
                <a:gd name="T30" fmla="*/ 19 w 168"/>
                <a:gd name="T31" fmla="*/ 8 h 51"/>
                <a:gd name="T32" fmla="*/ 2 w 168"/>
                <a:gd name="T33" fmla="*/ 12 h 51"/>
                <a:gd name="T34" fmla="*/ 5 w 168"/>
                <a:gd name="T35" fmla="*/ 10 h 51"/>
                <a:gd name="T36" fmla="*/ 57 w 168"/>
                <a:gd name="T37" fmla="*/ 10 h 51"/>
                <a:gd name="T38" fmla="*/ 139 w 168"/>
                <a:gd name="T39" fmla="*/ 41 h 51"/>
                <a:gd name="T40" fmla="*/ 115 w 168"/>
                <a:gd name="T41" fmla="*/ 39 h 51"/>
                <a:gd name="T42" fmla="*/ 107 w 168"/>
                <a:gd name="T43" fmla="*/ 43 h 51"/>
                <a:gd name="T44" fmla="*/ 97 w 168"/>
                <a:gd name="T45" fmla="*/ 40 h 51"/>
                <a:gd name="T46" fmla="*/ 84 w 168"/>
                <a:gd name="T47" fmla="*/ 40 h 51"/>
                <a:gd name="T48" fmla="*/ 67 w 168"/>
                <a:gd name="T49" fmla="*/ 39 h 51"/>
                <a:gd name="T50" fmla="*/ 142 w 168"/>
                <a:gd name="T51" fmla="*/ 42 h 51"/>
                <a:gd name="T52" fmla="*/ 140 w 168"/>
                <a:gd name="T53" fmla="*/ 49 h 51"/>
                <a:gd name="T54" fmla="*/ 142 w 168"/>
                <a:gd name="T55" fmla="*/ 49 h 51"/>
                <a:gd name="T56" fmla="*/ 118 w 168"/>
                <a:gd name="T57" fmla="*/ 43 h 51"/>
                <a:gd name="T58" fmla="*/ 115 w 168"/>
                <a:gd name="T59" fmla="*/ 43 h 51"/>
                <a:gd name="T60" fmla="*/ 109 w 168"/>
                <a:gd name="T61" fmla="*/ 44 h 51"/>
                <a:gd name="T62" fmla="*/ 95 w 168"/>
                <a:gd name="T63" fmla="*/ 44 h 51"/>
                <a:gd name="T64" fmla="*/ 75 w 168"/>
                <a:gd name="T65" fmla="*/ 49 h 51"/>
                <a:gd name="T66" fmla="*/ 91 w 168"/>
                <a:gd name="T67" fmla="*/ 50 h 51"/>
                <a:gd name="T68" fmla="*/ 99 w 168"/>
                <a:gd name="T69" fmla="*/ 50 h 51"/>
                <a:gd name="T70" fmla="*/ 107 w 168"/>
                <a:gd name="T71" fmla="*/ 47 h 51"/>
                <a:gd name="T72" fmla="*/ 110 w 168"/>
                <a:gd name="T73" fmla="*/ 50 h 51"/>
                <a:gd name="T74" fmla="*/ 113 w 168"/>
                <a:gd name="T75" fmla="*/ 50 h 51"/>
                <a:gd name="T76" fmla="*/ 116 w 168"/>
                <a:gd name="T77" fmla="*/ 49 h 51"/>
                <a:gd name="T78" fmla="*/ 120 w 168"/>
                <a:gd name="T79" fmla="*/ 47 h 51"/>
                <a:gd name="T80" fmla="*/ 124 w 168"/>
                <a:gd name="T81" fmla="*/ 49 h 51"/>
                <a:gd name="T82" fmla="*/ 127 w 168"/>
                <a:gd name="T83" fmla="*/ 50 h 51"/>
                <a:gd name="T84" fmla="*/ 128 w 168"/>
                <a:gd name="T85" fmla="*/ 49 h 51"/>
                <a:gd name="T86" fmla="*/ 128 w 168"/>
                <a:gd name="T87" fmla="*/ 47 h 51"/>
                <a:gd name="T88" fmla="*/ 129 w 168"/>
                <a:gd name="T89" fmla="*/ 45 h 51"/>
                <a:gd name="T90" fmla="*/ 74 w 168"/>
                <a:gd name="T91" fmla="*/ 50 h 51"/>
                <a:gd name="T92" fmla="*/ 132 w 168"/>
                <a:gd name="T93" fmla="*/ 45 h 51"/>
                <a:gd name="T94" fmla="*/ 140 w 168"/>
                <a:gd name="T95" fmla="*/ 43 h 51"/>
                <a:gd name="T96" fmla="*/ 135 w 168"/>
                <a:gd name="T97" fmla="*/ 50 h 51"/>
                <a:gd name="T98" fmla="*/ 137 w 168"/>
                <a:gd name="T99" fmla="*/ 47 h 51"/>
                <a:gd name="T100" fmla="*/ 139 w 168"/>
                <a:gd name="T101" fmla="*/ 49 h 51"/>
                <a:gd name="T102" fmla="*/ 139 w 168"/>
                <a:gd name="T103" fmla="*/ 48 h 51"/>
                <a:gd name="T104" fmla="*/ 144 w 168"/>
                <a:gd name="T105" fmla="*/ 45 h 51"/>
                <a:gd name="T106" fmla="*/ 144 w 168"/>
                <a:gd name="T107" fmla="*/ 45 h 51"/>
                <a:gd name="T108" fmla="*/ 148 w 168"/>
                <a:gd name="T109" fmla="*/ 49 h 51"/>
                <a:gd name="T110" fmla="*/ 151 w 168"/>
                <a:gd name="T111" fmla="*/ 46 h 51"/>
                <a:gd name="T112" fmla="*/ 152 w 168"/>
                <a:gd name="T113" fmla="*/ 49 h 51"/>
                <a:gd name="T114" fmla="*/ 157 w 168"/>
                <a:gd name="T115" fmla="*/ 49 h 51"/>
                <a:gd name="T116" fmla="*/ 159 w 168"/>
                <a:gd name="T117" fmla="*/ 49 h 51"/>
                <a:gd name="T118" fmla="*/ 161 w 168"/>
                <a:gd name="T119" fmla="*/ 48 h 51"/>
                <a:gd name="T120" fmla="*/ 117 w 168"/>
                <a:gd name="T121" fmla="*/ 39 h 51"/>
                <a:gd name="T122" fmla="*/ 26 w 168"/>
                <a:gd name="T123" fmla="*/ 51 h 51"/>
                <a:gd name="T124" fmla="*/ 35 w 168"/>
                <a:gd name="T125"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 h="51">
                  <a:moveTo>
                    <a:pt x="26" y="51"/>
                  </a:moveTo>
                  <a:cubicBezTo>
                    <a:pt x="26" y="51"/>
                    <a:pt x="26" y="51"/>
                    <a:pt x="26" y="51"/>
                  </a:cubicBezTo>
                  <a:cubicBezTo>
                    <a:pt x="26" y="51"/>
                    <a:pt x="26" y="51"/>
                    <a:pt x="26" y="51"/>
                  </a:cubicBezTo>
                  <a:cubicBezTo>
                    <a:pt x="26" y="51"/>
                    <a:pt x="26" y="51"/>
                    <a:pt x="26" y="51"/>
                  </a:cubicBezTo>
                  <a:close/>
                  <a:moveTo>
                    <a:pt x="29" y="51"/>
                  </a:moveTo>
                  <a:cubicBezTo>
                    <a:pt x="29" y="51"/>
                    <a:pt x="29" y="51"/>
                    <a:pt x="29" y="51"/>
                  </a:cubicBezTo>
                  <a:cubicBezTo>
                    <a:pt x="30" y="51"/>
                    <a:pt x="30" y="51"/>
                    <a:pt x="30" y="51"/>
                  </a:cubicBezTo>
                  <a:cubicBezTo>
                    <a:pt x="30" y="51"/>
                    <a:pt x="30" y="51"/>
                    <a:pt x="30" y="51"/>
                  </a:cubicBezTo>
                  <a:cubicBezTo>
                    <a:pt x="29" y="51"/>
                    <a:pt x="29" y="51"/>
                    <a:pt x="29" y="51"/>
                  </a:cubicBezTo>
                  <a:close/>
                  <a:moveTo>
                    <a:pt x="39" y="51"/>
                  </a:moveTo>
                  <a:cubicBezTo>
                    <a:pt x="39" y="51"/>
                    <a:pt x="39" y="51"/>
                    <a:pt x="39" y="51"/>
                  </a:cubicBezTo>
                  <a:cubicBezTo>
                    <a:pt x="40" y="51"/>
                    <a:pt x="40" y="51"/>
                    <a:pt x="40" y="51"/>
                  </a:cubicBezTo>
                  <a:cubicBezTo>
                    <a:pt x="40" y="51"/>
                    <a:pt x="40" y="51"/>
                    <a:pt x="40" y="51"/>
                  </a:cubicBezTo>
                  <a:cubicBezTo>
                    <a:pt x="40" y="51"/>
                    <a:pt x="39" y="51"/>
                    <a:pt x="39" y="51"/>
                  </a:cubicBezTo>
                  <a:close/>
                  <a:moveTo>
                    <a:pt x="19" y="51"/>
                  </a:moveTo>
                  <a:cubicBezTo>
                    <a:pt x="19" y="51"/>
                    <a:pt x="19" y="51"/>
                    <a:pt x="19" y="51"/>
                  </a:cubicBezTo>
                  <a:cubicBezTo>
                    <a:pt x="20" y="51"/>
                    <a:pt x="20" y="51"/>
                    <a:pt x="20" y="51"/>
                  </a:cubicBezTo>
                  <a:cubicBezTo>
                    <a:pt x="20" y="51"/>
                    <a:pt x="20" y="51"/>
                    <a:pt x="20" y="51"/>
                  </a:cubicBezTo>
                  <a:cubicBezTo>
                    <a:pt x="19" y="51"/>
                    <a:pt x="19" y="51"/>
                    <a:pt x="19" y="51"/>
                  </a:cubicBezTo>
                  <a:close/>
                  <a:moveTo>
                    <a:pt x="73" y="39"/>
                  </a:moveTo>
                  <a:cubicBezTo>
                    <a:pt x="73" y="39"/>
                    <a:pt x="73" y="39"/>
                    <a:pt x="73" y="39"/>
                  </a:cubicBezTo>
                  <a:cubicBezTo>
                    <a:pt x="74" y="39"/>
                    <a:pt x="74" y="39"/>
                    <a:pt x="74" y="39"/>
                  </a:cubicBezTo>
                  <a:cubicBezTo>
                    <a:pt x="74" y="39"/>
                    <a:pt x="74" y="39"/>
                    <a:pt x="74" y="39"/>
                  </a:cubicBezTo>
                  <a:cubicBezTo>
                    <a:pt x="74" y="39"/>
                    <a:pt x="74" y="39"/>
                    <a:pt x="74" y="39"/>
                  </a:cubicBezTo>
                  <a:cubicBezTo>
                    <a:pt x="75" y="13"/>
                    <a:pt x="75" y="13"/>
                    <a:pt x="75" y="13"/>
                  </a:cubicBezTo>
                  <a:cubicBezTo>
                    <a:pt x="73" y="13"/>
                    <a:pt x="73" y="13"/>
                    <a:pt x="73" y="13"/>
                  </a:cubicBezTo>
                  <a:lnTo>
                    <a:pt x="73" y="39"/>
                  </a:lnTo>
                  <a:close/>
                  <a:moveTo>
                    <a:pt x="45" y="51"/>
                  </a:moveTo>
                  <a:cubicBezTo>
                    <a:pt x="45" y="51"/>
                    <a:pt x="45" y="51"/>
                    <a:pt x="45" y="51"/>
                  </a:cubicBezTo>
                  <a:cubicBezTo>
                    <a:pt x="46" y="51"/>
                    <a:pt x="46" y="51"/>
                    <a:pt x="46" y="51"/>
                  </a:cubicBezTo>
                  <a:cubicBezTo>
                    <a:pt x="46" y="51"/>
                    <a:pt x="46" y="51"/>
                    <a:pt x="46" y="51"/>
                  </a:cubicBezTo>
                  <a:cubicBezTo>
                    <a:pt x="45" y="51"/>
                    <a:pt x="45" y="51"/>
                    <a:pt x="45" y="51"/>
                  </a:cubicBezTo>
                  <a:close/>
                  <a:moveTo>
                    <a:pt x="61" y="51"/>
                  </a:moveTo>
                  <a:cubicBezTo>
                    <a:pt x="61" y="51"/>
                    <a:pt x="61" y="51"/>
                    <a:pt x="61" y="51"/>
                  </a:cubicBezTo>
                  <a:cubicBezTo>
                    <a:pt x="61" y="51"/>
                    <a:pt x="61" y="51"/>
                    <a:pt x="61" y="51"/>
                  </a:cubicBezTo>
                  <a:cubicBezTo>
                    <a:pt x="61" y="51"/>
                    <a:pt x="61" y="51"/>
                    <a:pt x="61" y="51"/>
                  </a:cubicBezTo>
                  <a:cubicBezTo>
                    <a:pt x="61" y="51"/>
                    <a:pt x="61" y="51"/>
                    <a:pt x="61" y="51"/>
                  </a:cubicBezTo>
                  <a:close/>
                  <a:moveTo>
                    <a:pt x="50" y="51"/>
                  </a:moveTo>
                  <a:cubicBezTo>
                    <a:pt x="50" y="51"/>
                    <a:pt x="50" y="51"/>
                    <a:pt x="50" y="51"/>
                  </a:cubicBezTo>
                  <a:cubicBezTo>
                    <a:pt x="51" y="51"/>
                    <a:pt x="51" y="51"/>
                    <a:pt x="51" y="51"/>
                  </a:cubicBezTo>
                  <a:cubicBezTo>
                    <a:pt x="51" y="51"/>
                    <a:pt x="51" y="51"/>
                    <a:pt x="51" y="51"/>
                  </a:cubicBezTo>
                  <a:cubicBezTo>
                    <a:pt x="51" y="51"/>
                    <a:pt x="51" y="51"/>
                    <a:pt x="50" y="51"/>
                  </a:cubicBezTo>
                  <a:close/>
                  <a:moveTo>
                    <a:pt x="22" y="51"/>
                  </a:moveTo>
                  <a:cubicBezTo>
                    <a:pt x="22" y="51"/>
                    <a:pt x="22" y="51"/>
                    <a:pt x="22" y="51"/>
                  </a:cubicBezTo>
                  <a:cubicBezTo>
                    <a:pt x="23" y="51"/>
                    <a:pt x="23" y="51"/>
                    <a:pt x="23" y="51"/>
                  </a:cubicBezTo>
                  <a:cubicBezTo>
                    <a:pt x="23" y="51"/>
                    <a:pt x="23" y="51"/>
                    <a:pt x="23" y="51"/>
                  </a:cubicBezTo>
                  <a:cubicBezTo>
                    <a:pt x="22" y="51"/>
                    <a:pt x="22" y="51"/>
                    <a:pt x="22" y="51"/>
                  </a:cubicBezTo>
                  <a:close/>
                  <a:moveTo>
                    <a:pt x="82" y="39"/>
                  </a:moveTo>
                  <a:cubicBezTo>
                    <a:pt x="82" y="39"/>
                    <a:pt x="82" y="39"/>
                    <a:pt x="82" y="39"/>
                  </a:cubicBezTo>
                  <a:cubicBezTo>
                    <a:pt x="83" y="39"/>
                    <a:pt x="83" y="39"/>
                    <a:pt x="83" y="39"/>
                  </a:cubicBezTo>
                  <a:cubicBezTo>
                    <a:pt x="83" y="39"/>
                    <a:pt x="83" y="39"/>
                    <a:pt x="83" y="39"/>
                  </a:cubicBezTo>
                  <a:cubicBezTo>
                    <a:pt x="84" y="15"/>
                    <a:pt x="84" y="15"/>
                    <a:pt x="84" y="15"/>
                  </a:cubicBezTo>
                  <a:cubicBezTo>
                    <a:pt x="83" y="15"/>
                    <a:pt x="83" y="15"/>
                    <a:pt x="83" y="15"/>
                  </a:cubicBezTo>
                  <a:lnTo>
                    <a:pt x="82" y="39"/>
                  </a:lnTo>
                  <a:close/>
                  <a:moveTo>
                    <a:pt x="80" y="39"/>
                  </a:moveTo>
                  <a:cubicBezTo>
                    <a:pt x="80" y="39"/>
                    <a:pt x="80" y="39"/>
                    <a:pt x="80" y="39"/>
                  </a:cubicBezTo>
                  <a:cubicBezTo>
                    <a:pt x="80" y="39"/>
                    <a:pt x="80" y="39"/>
                    <a:pt x="80" y="39"/>
                  </a:cubicBezTo>
                  <a:cubicBezTo>
                    <a:pt x="80" y="39"/>
                    <a:pt x="80" y="39"/>
                    <a:pt x="80" y="39"/>
                  </a:cubicBezTo>
                  <a:cubicBezTo>
                    <a:pt x="82" y="15"/>
                    <a:pt x="82" y="15"/>
                    <a:pt x="82" y="15"/>
                  </a:cubicBezTo>
                  <a:cubicBezTo>
                    <a:pt x="80" y="14"/>
                    <a:pt x="80" y="14"/>
                    <a:pt x="80" y="14"/>
                  </a:cubicBezTo>
                  <a:lnTo>
                    <a:pt x="80" y="39"/>
                  </a:lnTo>
                  <a:close/>
                  <a:moveTo>
                    <a:pt x="61" y="38"/>
                  </a:moveTo>
                  <a:cubicBezTo>
                    <a:pt x="61" y="38"/>
                    <a:pt x="61" y="38"/>
                    <a:pt x="61" y="38"/>
                  </a:cubicBezTo>
                  <a:cubicBezTo>
                    <a:pt x="61" y="38"/>
                    <a:pt x="61" y="38"/>
                    <a:pt x="61" y="38"/>
                  </a:cubicBezTo>
                  <a:cubicBezTo>
                    <a:pt x="62" y="38"/>
                    <a:pt x="62" y="38"/>
                    <a:pt x="62" y="38"/>
                  </a:cubicBezTo>
                  <a:cubicBezTo>
                    <a:pt x="62" y="38"/>
                    <a:pt x="62" y="38"/>
                    <a:pt x="62" y="38"/>
                  </a:cubicBezTo>
                  <a:cubicBezTo>
                    <a:pt x="62" y="38"/>
                    <a:pt x="62" y="38"/>
                    <a:pt x="62" y="38"/>
                  </a:cubicBezTo>
                  <a:cubicBezTo>
                    <a:pt x="63" y="38"/>
                    <a:pt x="63" y="38"/>
                    <a:pt x="63" y="38"/>
                  </a:cubicBezTo>
                  <a:cubicBezTo>
                    <a:pt x="63" y="38"/>
                    <a:pt x="63" y="38"/>
                    <a:pt x="63" y="38"/>
                  </a:cubicBezTo>
                  <a:cubicBezTo>
                    <a:pt x="62" y="10"/>
                    <a:pt x="62" y="10"/>
                    <a:pt x="62" y="10"/>
                  </a:cubicBezTo>
                  <a:cubicBezTo>
                    <a:pt x="60" y="10"/>
                    <a:pt x="60" y="10"/>
                    <a:pt x="60" y="10"/>
                  </a:cubicBezTo>
                  <a:lnTo>
                    <a:pt x="61" y="38"/>
                  </a:lnTo>
                  <a:close/>
                  <a:moveTo>
                    <a:pt x="71" y="39"/>
                  </a:moveTo>
                  <a:cubicBezTo>
                    <a:pt x="71" y="39"/>
                    <a:pt x="71" y="39"/>
                    <a:pt x="71" y="39"/>
                  </a:cubicBezTo>
                  <a:cubicBezTo>
                    <a:pt x="72" y="39"/>
                    <a:pt x="72" y="39"/>
                    <a:pt x="72" y="39"/>
                  </a:cubicBezTo>
                  <a:cubicBezTo>
                    <a:pt x="73" y="39"/>
                    <a:pt x="73" y="39"/>
                    <a:pt x="73" y="39"/>
                  </a:cubicBezTo>
                  <a:cubicBezTo>
                    <a:pt x="73" y="13"/>
                    <a:pt x="73" y="13"/>
                    <a:pt x="73" y="13"/>
                  </a:cubicBezTo>
                  <a:cubicBezTo>
                    <a:pt x="71" y="12"/>
                    <a:pt x="71" y="12"/>
                    <a:pt x="71" y="12"/>
                  </a:cubicBezTo>
                  <a:lnTo>
                    <a:pt x="71" y="39"/>
                  </a:lnTo>
                  <a:close/>
                  <a:moveTo>
                    <a:pt x="95" y="40"/>
                  </a:moveTo>
                  <a:cubicBezTo>
                    <a:pt x="95" y="40"/>
                    <a:pt x="95" y="40"/>
                    <a:pt x="95" y="40"/>
                  </a:cubicBezTo>
                  <a:cubicBezTo>
                    <a:pt x="96" y="40"/>
                    <a:pt x="96" y="40"/>
                    <a:pt x="96" y="40"/>
                  </a:cubicBezTo>
                  <a:cubicBezTo>
                    <a:pt x="96" y="40"/>
                    <a:pt x="96" y="40"/>
                    <a:pt x="96" y="40"/>
                  </a:cubicBezTo>
                  <a:cubicBezTo>
                    <a:pt x="96" y="40"/>
                    <a:pt x="96" y="40"/>
                    <a:pt x="96" y="40"/>
                  </a:cubicBezTo>
                  <a:cubicBezTo>
                    <a:pt x="96" y="40"/>
                    <a:pt x="96" y="40"/>
                    <a:pt x="96" y="40"/>
                  </a:cubicBezTo>
                  <a:cubicBezTo>
                    <a:pt x="98" y="19"/>
                    <a:pt x="98" y="19"/>
                    <a:pt x="98" y="19"/>
                  </a:cubicBezTo>
                  <a:cubicBezTo>
                    <a:pt x="97" y="19"/>
                    <a:pt x="97" y="19"/>
                    <a:pt x="97" y="19"/>
                  </a:cubicBezTo>
                  <a:lnTo>
                    <a:pt x="95" y="40"/>
                  </a:lnTo>
                  <a:close/>
                  <a:moveTo>
                    <a:pt x="16" y="51"/>
                  </a:moveTo>
                  <a:cubicBezTo>
                    <a:pt x="16" y="51"/>
                    <a:pt x="16" y="51"/>
                    <a:pt x="16" y="51"/>
                  </a:cubicBezTo>
                  <a:cubicBezTo>
                    <a:pt x="17" y="51"/>
                    <a:pt x="17" y="51"/>
                    <a:pt x="17" y="51"/>
                  </a:cubicBezTo>
                  <a:cubicBezTo>
                    <a:pt x="17" y="51"/>
                    <a:pt x="17" y="51"/>
                    <a:pt x="17" y="51"/>
                  </a:cubicBezTo>
                  <a:cubicBezTo>
                    <a:pt x="16" y="51"/>
                    <a:pt x="16" y="51"/>
                    <a:pt x="16" y="51"/>
                  </a:cubicBezTo>
                  <a:close/>
                  <a:moveTo>
                    <a:pt x="16" y="51"/>
                  </a:moveTo>
                  <a:cubicBezTo>
                    <a:pt x="16" y="51"/>
                    <a:pt x="16" y="51"/>
                    <a:pt x="16" y="51"/>
                  </a:cubicBezTo>
                  <a:cubicBezTo>
                    <a:pt x="16" y="51"/>
                    <a:pt x="16" y="51"/>
                    <a:pt x="16" y="51"/>
                  </a:cubicBezTo>
                  <a:cubicBezTo>
                    <a:pt x="16" y="51"/>
                    <a:pt x="16" y="51"/>
                    <a:pt x="16" y="51"/>
                  </a:cubicBezTo>
                  <a:cubicBezTo>
                    <a:pt x="15" y="51"/>
                    <a:pt x="15" y="51"/>
                    <a:pt x="15" y="51"/>
                  </a:cubicBezTo>
                  <a:lnTo>
                    <a:pt x="16" y="51"/>
                  </a:lnTo>
                  <a:close/>
                  <a:moveTo>
                    <a:pt x="120" y="39"/>
                  </a:moveTo>
                  <a:cubicBezTo>
                    <a:pt x="120" y="39"/>
                    <a:pt x="120" y="39"/>
                    <a:pt x="120" y="39"/>
                  </a:cubicBezTo>
                  <a:cubicBezTo>
                    <a:pt x="120" y="39"/>
                    <a:pt x="120" y="39"/>
                    <a:pt x="120" y="39"/>
                  </a:cubicBezTo>
                  <a:cubicBezTo>
                    <a:pt x="120" y="39"/>
                    <a:pt x="120" y="39"/>
                    <a:pt x="120" y="39"/>
                  </a:cubicBezTo>
                  <a:cubicBezTo>
                    <a:pt x="121" y="39"/>
                    <a:pt x="121" y="39"/>
                    <a:pt x="121" y="39"/>
                  </a:cubicBezTo>
                  <a:cubicBezTo>
                    <a:pt x="121" y="39"/>
                    <a:pt x="121" y="39"/>
                    <a:pt x="121" y="39"/>
                  </a:cubicBezTo>
                  <a:cubicBezTo>
                    <a:pt x="121" y="39"/>
                    <a:pt x="121" y="39"/>
                    <a:pt x="121" y="39"/>
                  </a:cubicBezTo>
                  <a:cubicBezTo>
                    <a:pt x="121" y="38"/>
                    <a:pt x="121" y="38"/>
                    <a:pt x="121" y="38"/>
                  </a:cubicBezTo>
                  <a:cubicBezTo>
                    <a:pt x="121" y="38"/>
                    <a:pt x="121" y="38"/>
                    <a:pt x="121" y="38"/>
                  </a:cubicBezTo>
                  <a:cubicBezTo>
                    <a:pt x="123" y="31"/>
                    <a:pt x="123" y="31"/>
                    <a:pt x="123" y="31"/>
                  </a:cubicBezTo>
                  <a:cubicBezTo>
                    <a:pt x="122" y="31"/>
                    <a:pt x="122" y="31"/>
                    <a:pt x="122" y="31"/>
                  </a:cubicBezTo>
                  <a:cubicBezTo>
                    <a:pt x="122" y="31"/>
                    <a:pt x="122" y="31"/>
                    <a:pt x="122" y="31"/>
                  </a:cubicBezTo>
                  <a:cubicBezTo>
                    <a:pt x="122" y="31"/>
                    <a:pt x="122" y="31"/>
                    <a:pt x="122" y="31"/>
                  </a:cubicBezTo>
                  <a:cubicBezTo>
                    <a:pt x="122" y="33"/>
                    <a:pt x="122" y="36"/>
                    <a:pt x="121" y="37"/>
                  </a:cubicBezTo>
                  <a:cubicBezTo>
                    <a:pt x="121" y="38"/>
                    <a:pt x="121" y="39"/>
                    <a:pt x="120" y="39"/>
                  </a:cubicBezTo>
                  <a:close/>
                  <a:moveTo>
                    <a:pt x="18" y="51"/>
                  </a:moveTo>
                  <a:cubicBezTo>
                    <a:pt x="18" y="51"/>
                    <a:pt x="18" y="51"/>
                    <a:pt x="18" y="51"/>
                  </a:cubicBezTo>
                  <a:cubicBezTo>
                    <a:pt x="18" y="51"/>
                    <a:pt x="18" y="51"/>
                    <a:pt x="18" y="51"/>
                  </a:cubicBezTo>
                  <a:cubicBezTo>
                    <a:pt x="18" y="51"/>
                    <a:pt x="18" y="51"/>
                    <a:pt x="18" y="51"/>
                  </a:cubicBezTo>
                  <a:cubicBezTo>
                    <a:pt x="18" y="51"/>
                    <a:pt x="18" y="51"/>
                    <a:pt x="18" y="51"/>
                  </a:cubicBezTo>
                  <a:close/>
                  <a:moveTo>
                    <a:pt x="69" y="39"/>
                  </a:moveTo>
                  <a:cubicBezTo>
                    <a:pt x="69" y="39"/>
                    <a:pt x="69" y="39"/>
                    <a:pt x="69" y="39"/>
                  </a:cubicBezTo>
                  <a:cubicBezTo>
                    <a:pt x="69" y="39"/>
                    <a:pt x="69" y="39"/>
                    <a:pt x="69" y="39"/>
                  </a:cubicBezTo>
                  <a:cubicBezTo>
                    <a:pt x="70" y="39"/>
                    <a:pt x="70" y="39"/>
                    <a:pt x="70" y="39"/>
                  </a:cubicBezTo>
                  <a:cubicBezTo>
                    <a:pt x="70" y="12"/>
                    <a:pt x="70" y="12"/>
                    <a:pt x="70" y="12"/>
                  </a:cubicBezTo>
                  <a:cubicBezTo>
                    <a:pt x="69" y="11"/>
                    <a:pt x="69" y="11"/>
                    <a:pt x="69" y="11"/>
                  </a:cubicBezTo>
                  <a:lnTo>
                    <a:pt x="69" y="39"/>
                  </a:lnTo>
                  <a:close/>
                  <a:moveTo>
                    <a:pt x="117" y="37"/>
                  </a:moveTo>
                  <a:cubicBezTo>
                    <a:pt x="117" y="37"/>
                    <a:pt x="117" y="37"/>
                    <a:pt x="117" y="37"/>
                  </a:cubicBezTo>
                  <a:cubicBezTo>
                    <a:pt x="117" y="39"/>
                    <a:pt x="117" y="39"/>
                    <a:pt x="117" y="39"/>
                  </a:cubicBezTo>
                  <a:cubicBezTo>
                    <a:pt x="117" y="39"/>
                    <a:pt x="117" y="39"/>
                    <a:pt x="117" y="39"/>
                  </a:cubicBezTo>
                  <a:lnTo>
                    <a:pt x="117" y="37"/>
                  </a:lnTo>
                  <a:close/>
                  <a:moveTo>
                    <a:pt x="115" y="39"/>
                  </a:moveTo>
                  <a:cubicBezTo>
                    <a:pt x="115" y="39"/>
                    <a:pt x="115" y="39"/>
                    <a:pt x="115" y="39"/>
                  </a:cubicBezTo>
                  <a:cubicBezTo>
                    <a:pt x="116" y="36"/>
                    <a:pt x="116" y="36"/>
                    <a:pt x="116" y="36"/>
                  </a:cubicBezTo>
                  <a:cubicBezTo>
                    <a:pt x="115" y="39"/>
                    <a:pt x="115" y="39"/>
                    <a:pt x="115" y="39"/>
                  </a:cubicBezTo>
                  <a:cubicBezTo>
                    <a:pt x="115" y="39"/>
                    <a:pt x="115" y="39"/>
                    <a:pt x="115" y="39"/>
                  </a:cubicBezTo>
                  <a:close/>
                  <a:moveTo>
                    <a:pt x="114" y="39"/>
                  </a:moveTo>
                  <a:cubicBezTo>
                    <a:pt x="114" y="39"/>
                    <a:pt x="114" y="39"/>
                    <a:pt x="114" y="39"/>
                  </a:cubicBezTo>
                  <a:cubicBezTo>
                    <a:pt x="116" y="27"/>
                    <a:pt x="116" y="27"/>
                    <a:pt x="116" y="27"/>
                  </a:cubicBezTo>
                  <a:cubicBezTo>
                    <a:pt x="114" y="39"/>
                    <a:pt x="114" y="39"/>
                    <a:pt x="114" y="39"/>
                  </a:cubicBezTo>
                  <a:cubicBezTo>
                    <a:pt x="114" y="39"/>
                    <a:pt x="114" y="39"/>
                    <a:pt x="114" y="39"/>
                  </a:cubicBezTo>
                  <a:close/>
                  <a:moveTo>
                    <a:pt x="119" y="34"/>
                  </a:moveTo>
                  <a:cubicBezTo>
                    <a:pt x="119" y="34"/>
                    <a:pt x="119" y="34"/>
                    <a:pt x="119" y="34"/>
                  </a:cubicBezTo>
                  <a:cubicBezTo>
                    <a:pt x="118" y="39"/>
                    <a:pt x="118" y="39"/>
                    <a:pt x="118" y="39"/>
                  </a:cubicBezTo>
                  <a:cubicBezTo>
                    <a:pt x="118" y="39"/>
                    <a:pt x="118" y="39"/>
                    <a:pt x="118" y="39"/>
                  </a:cubicBezTo>
                  <a:lnTo>
                    <a:pt x="119" y="34"/>
                  </a:lnTo>
                  <a:close/>
                  <a:moveTo>
                    <a:pt x="14" y="37"/>
                  </a:moveTo>
                  <a:cubicBezTo>
                    <a:pt x="14" y="37"/>
                    <a:pt x="14" y="37"/>
                    <a:pt x="14" y="37"/>
                  </a:cubicBezTo>
                  <a:cubicBezTo>
                    <a:pt x="14" y="37"/>
                    <a:pt x="15" y="36"/>
                    <a:pt x="17" y="35"/>
                  </a:cubicBezTo>
                  <a:cubicBezTo>
                    <a:pt x="20" y="35"/>
                    <a:pt x="30" y="34"/>
                    <a:pt x="46" y="36"/>
                  </a:cubicBezTo>
                  <a:cubicBezTo>
                    <a:pt x="47" y="36"/>
                    <a:pt x="48" y="36"/>
                    <a:pt x="49" y="36"/>
                  </a:cubicBezTo>
                  <a:cubicBezTo>
                    <a:pt x="49" y="36"/>
                    <a:pt x="49" y="36"/>
                    <a:pt x="49" y="36"/>
                  </a:cubicBezTo>
                  <a:cubicBezTo>
                    <a:pt x="50" y="36"/>
                    <a:pt x="50" y="36"/>
                    <a:pt x="50" y="36"/>
                  </a:cubicBezTo>
                  <a:cubicBezTo>
                    <a:pt x="50" y="36"/>
                    <a:pt x="50" y="36"/>
                    <a:pt x="50" y="36"/>
                  </a:cubicBezTo>
                  <a:cubicBezTo>
                    <a:pt x="52" y="37"/>
                    <a:pt x="54" y="37"/>
                    <a:pt x="55" y="37"/>
                  </a:cubicBezTo>
                  <a:cubicBezTo>
                    <a:pt x="53" y="9"/>
                    <a:pt x="53" y="9"/>
                    <a:pt x="53" y="9"/>
                  </a:cubicBezTo>
                  <a:cubicBezTo>
                    <a:pt x="51" y="9"/>
                    <a:pt x="51" y="9"/>
                    <a:pt x="51" y="9"/>
                  </a:cubicBezTo>
                  <a:cubicBezTo>
                    <a:pt x="54" y="34"/>
                    <a:pt x="54" y="34"/>
                    <a:pt x="54" y="34"/>
                  </a:cubicBezTo>
                  <a:cubicBezTo>
                    <a:pt x="51" y="9"/>
                    <a:pt x="51" y="9"/>
                    <a:pt x="51" y="9"/>
                  </a:cubicBezTo>
                  <a:cubicBezTo>
                    <a:pt x="52" y="9"/>
                    <a:pt x="52" y="9"/>
                    <a:pt x="52" y="9"/>
                  </a:cubicBezTo>
                  <a:cubicBezTo>
                    <a:pt x="50" y="8"/>
                    <a:pt x="50" y="8"/>
                    <a:pt x="50" y="8"/>
                  </a:cubicBezTo>
                  <a:cubicBezTo>
                    <a:pt x="50" y="9"/>
                    <a:pt x="50" y="9"/>
                    <a:pt x="50" y="9"/>
                  </a:cubicBezTo>
                  <a:cubicBezTo>
                    <a:pt x="50" y="9"/>
                    <a:pt x="50" y="9"/>
                    <a:pt x="50" y="9"/>
                  </a:cubicBezTo>
                  <a:cubicBezTo>
                    <a:pt x="50" y="9"/>
                    <a:pt x="50" y="9"/>
                    <a:pt x="50" y="9"/>
                  </a:cubicBezTo>
                  <a:cubicBezTo>
                    <a:pt x="53" y="36"/>
                    <a:pt x="53" y="36"/>
                    <a:pt x="53" y="36"/>
                  </a:cubicBezTo>
                  <a:cubicBezTo>
                    <a:pt x="50" y="9"/>
                    <a:pt x="50" y="9"/>
                    <a:pt x="50" y="9"/>
                  </a:cubicBezTo>
                  <a:cubicBezTo>
                    <a:pt x="48" y="9"/>
                    <a:pt x="48" y="9"/>
                    <a:pt x="48" y="9"/>
                  </a:cubicBezTo>
                  <a:cubicBezTo>
                    <a:pt x="51" y="34"/>
                    <a:pt x="51" y="34"/>
                    <a:pt x="51" y="34"/>
                  </a:cubicBezTo>
                  <a:cubicBezTo>
                    <a:pt x="48" y="9"/>
                    <a:pt x="48" y="9"/>
                    <a:pt x="48" y="9"/>
                  </a:cubicBezTo>
                  <a:cubicBezTo>
                    <a:pt x="49" y="9"/>
                    <a:pt x="49" y="9"/>
                    <a:pt x="49" y="9"/>
                  </a:cubicBezTo>
                  <a:cubicBezTo>
                    <a:pt x="47" y="8"/>
                    <a:pt x="47" y="8"/>
                    <a:pt x="47" y="8"/>
                  </a:cubicBezTo>
                  <a:cubicBezTo>
                    <a:pt x="50" y="36"/>
                    <a:pt x="50" y="36"/>
                    <a:pt x="50" y="36"/>
                  </a:cubicBezTo>
                  <a:cubicBezTo>
                    <a:pt x="47" y="8"/>
                    <a:pt x="47" y="8"/>
                    <a:pt x="47" y="8"/>
                  </a:cubicBezTo>
                  <a:cubicBezTo>
                    <a:pt x="45" y="9"/>
                    <a:pt x="45" y="9"/>
                    <a:pt x="45" y="9"/>
                  </a:cubicBezTo>
                  <a:cubicBezTo>
                    <a:pt x="49" y="33"/>
                    <a:pt x="49" y="33"/>
                    <a:pt x="49" y="33"/>
                  </a:cubicBezTo>
                  <a:cubicBezTo>
                    <a:pt x="45" y="9"/>
                    <a:pt x="45" y="9"/>
                    <a:pt x="45" y="9"/>
                  </a:cubicBezTo>
                  <a:cubicBezTo>
                    <a:pt x="46" y="8"/>
                    <a:pt x="46" y="8"/>
                    <a:pt x="46" y="8"/>
                  </a:cubicBezTo>
                  <a:cubicBezTo>
                    <a:pt x="44" y="8"/>
                    <a:pt x="44" y="8"/>
                    <a:pt x="44" y="8"/>
                  </a:cubicBezTo>
                  <a:cubicBezTo>
                    <a:pt x="48" y="35"/>
                    <a:pt x="48" y="35"/>
                    <a:pt x="48" y="35"/>
                  </a:cubicBezTo>
                  <a:cubicBezTo>
                    <a:pt x="44" y="8"/>
                    <a:pt x="44" y="8"/>
                    <a:pt x="44" y="8"/>
                  </a:cubicBezTo>
                  <a:cubicBezTo>
                    <a:pt x="42" y="8"/>
                    <a:pt x="42" y="8"/>
                    <a:pt x="42" y="8"/>
                  </a:cubicBezTo>
                  <a:cubicBezTo>
                    <a:pt x="46" y="33"/>
                    <a:pt x="46" y="33"/>
                    <a:pt x="46" y="33"/>
                  </a:cubicBezTo>
                  <a:cubicBezTo>
                    <a:pt x="41" y="8"/>
                    <a:pt x="41" y="8"/>
                    <a:pt x="41" y="8"/>
                  </a:cubicBezTo>
                  <a:cubicBezTo>
                    <a:pt x="43" y="8"/>
                    <a:pt x="43" y="8"/>
                    <a:pt x="43" y="8"/>
                  </a:cubicBezTo>
                  <a:cubicBezTo>
                    <a:pt x="40" y="7"/>
                    <a:pt x="40" y="7"/>
                    <a:pt x="40" y="7"/>
                  </a:cubicBezTo>
                  <a:cubicBezTo>
                    <a:pt x="45" y="34"/>
                    <a:pt x="45" y="34"/>
                    <a:pt x="45" y="34"/>
                  </a:cubicBezTo>
                  <a:cubicBezTo>
                    <a:pt x="40" y="8"/>
                    <a:pt x="40" y="8"/>
                    <a:pt x="40" y="8"/>
                  </a:cubicBezTo>
                  <a:cubicBezTo>
                    <a:pt x="38" y="8"/>
                    <a:pt x="38" y="8"/>
                    <a:pt x="38" y="8"/>
                  </a:cubicBezTo>
                  <a:cubicBezTo>
                    <a:pt x="43" y="32"/>
                    <a:pt x="43" y="32"/>
                    <a:pt x="43" y="32"/>
                  </a:cubicBezTo>
                  <a:cubicBezTo>
                    <a:pt x="38" y="8"/>
                    <a:pt x="38" y="8"/>
                    <a:pt x="38" y="8"/>
                  </a:cubicBezTo>
                  <a:cubicBezTo>
                    <a:pt x="39" y="8"/>
                    <a:pt x="39" y="8"/>
                    <a:pt x="39" y="8"/>
                  </a:cubicBezTo>
                  <a:cubicBezTo>
                    <a:pt x="37" y="7"/>
                    <a:pt x="37" y="7"/>
                    <a:pt x="37" y="7"/>
                  </a:cubicBezTo>
                  <a:cubicBezTo>
                    <a:pt x="42" y="34"/>
                    <a:pt x="42" y="34"/>
                    <a:pt x="42" y="34"/>
                  </a:cubicBezTo>
                  <a:cubicBezTo>
                    <a:pt x="37" y="8"/>
                    <a:pt x="37" y="8"/>
                    <a:pt x="37" y="8"/>
                  </a:cubicBezTo>
                  <a:cubicBezTo>
                    <a:pt x="35" y="8"/>
                    <a:pt x="35" y="8"/>
                    <a:pt x="35" y="8"/>
                  </a:cubicBezTo>
                  <a:cubicBezTo>
                    <a:pt x="40" y="31"/>
                    <a:pt x="40" y="31"/>
                    <a:pt x="40" y="31"/>
                  </a:cubicBezTo>
                  <a:cubicBezTo>
                    <a:pt x="35" y="8"/>
                    <a:pt x="35" y="8"/>
                    <a:pt x="35" y="8"/>
                  </a:cubicBezTo>
                  <a:cubicBezTo>
                    <a:pt x="36" y="8"/>
                    <a:pt x="36" y="8"/>
                    <a:pt x="36" y="8"/>
                  </a:cubicBezTo>
                  <a:cubicBezTo>
                    <a:pt x="34" y="7"/>
                    <a:pt x="34" y="7"/>
                    <a:pt x="34" y="7"/>
                  </a:cubicBezTo>
                  <a:cubicBezTo>
                    <a:pt x="39" y="35"/>
                    <a:pt x="39" y="35"/>
                    <a:pt x="39" y="35"/>
                  </a:cubicBezTo>
                  <a:cubicBezTo>
                    <a:pt x="34" y="8"/>
                    <a:pt x="34" y="8"/>
                    <a:pt x="34" y="8"/>
                  </a:cubicBezTo>
                  <a:cubicBezTo>
                    <a:pt x="32" y="8"/>
                    <a:pt x="32" y="8"/>
                    <a:pt x="32" y="8"/>
                  </a:cubicBezTo>
                  <a:cubicBezTo>
                    <a:pt x="38" y="34"/>
                    <a:pt x="38" y="34"/>
                    <a:pt x="38" y="34"/>
                  </a:cubicBezTo>
                  <a:cubicBezTo>
                    <a:pt x="32" y="8"/>
                    <a:pt x="32" y="8"/>
                    <a:pt x="32" y="8"/>
                  </a:cubicBezTo>
                  <a:cubicBezTo>
                    <a:pt x="34" y="8"/>
                    <a:pt x="34" y="8"/>
                    <a:pt x="34" y="8"/>
                  </a:cubicBezTo>
                  <a:cubicBezTo>
                    <a:pt x="34" y="8"/>
                    <a:pt x="34" y="8"/>
                    <a:pt x="34" y="8"/>
                  </a:cubicBezTo>
                  <a:cubicBezTo>
                    <a:pt x="31" y="7"/>
                    <a:pt x="31" y="7"/>
                    <a:pt x="31" y="7"/>
                  </a:cubicBezTo>
                  <a:cubicBezTo>
                    <a:pt x="34" y="20"/>
                    <a:pt x="34" y="20"/>
                    <a:pt x="34" y="20"/>
                  </a:cubicBezTo>
                  <a:cubicBezTo>
                    <a:pt x="31" y="8"/>
                    <a:pt x="31" y="8"/>
                    <a:pt x="31" y="8"/>
                  </a:cubicBezTo>
                  <a:cubicBezTo>
                    <a:pt x="29" y="8"/>
                    <a:pt x="29" y="8"/>
                    <a:pt x="29" y="8"/>
                  </a:cubicBezTo>
                  <a:cubicBezTo>
                    <a:pt x="34" y="29"/>
                    <a:pt x="34" y="29"/>
                    <a:pt x="34" y="29"/>
                  </a:cubicBezTo>
                  <a:cubicBezTo>
                    <a:pt x="29" y="8"/>
                    <a:pt x="29" y="8"/>
                    <a:pt x="29" y="8"/>
                  </a:cubicBezTo>
                  <a:cubicBezTo>
                    <a:pt x="31" y="8"/>
                    <a:pt x="31" y="8"/>
                    <a:pt x="31" y="8"/>
                  </a:cubicBezTo>
                  <a:cubicBezTo>
                    <a:pt x="31" y="7"/>
                    <a:pt x="31" y="7"/>
                    <a:pt x="31" y="7"/>
                  </a:cubicBezTo>
                  <a:cubicBezTo>
                    <a:pt x="28" y="7"/>
                    <a:pt x="28" y="7"/>
                    <a:pt x="28" y="7"/>
                  </a:cubicBezTo>
                  <a:cubicBezTo>
                    <a:pt x="33" y="29"/>
                    <a:pt x="33" y="29"/>
                    <a:pt x="33" y="29"/>
                  </a:cubicBezTo>
                  <a:cubicBezTo>
                    <a:pt x="28" y="8"/>
                    <a:pt x="28" y="8"/>
                    <a:pt x="28" y="8"/>
                  </a:cubicBezTo>
                  <a:cubicBezTo>
                    <a:pt x="26" y="8"/>
                    <a:pt x="26" y="8"/>
                    <a:pt x="26" y="8"/>
                  </a:cubicBezTo>
                  <a:cubicBezTo>
                    <a:pt x="32" y="30"/>
                    <a:pt x="32" y="30"/>
                    <a:pt x="32" y="30"/>
                  </a:cubicBezTo>
                  <a:cubicBezTo>
                    <a:pt x="26" y="8"/>
                    <a:pt x="26" y="8"/>
                    <a:pt x="26" y="8"/>
                  </a:cubicBezTo>
                  <a:cubicBezTo>
                    <a:pt x="27" y="7"/>
                    <a:pt x="27" y="7"/>
                    <a:pt x="27" y="7"/>
                  </a:cubicBezTo>
                  <a:cubicBezTo>
                    <a:pt x="25" y="7"/>
                    <a:pt x="25" y="7"/>
                    <a:pt x="25" y="7"/>
                  </a:cubicBezTo>
                  <a:cubicBezTo>
                    <a:pt x="31" y="34"/>
                    <a:pt x="31" y="34"/>
                    <a:pt x="31" y="34"/>
                  </a:cubicBezTo>
                  <a:cubicBezTo>
                    <a:pt x="25" y="8"/>
                    <a:pt x="25" y="8"/>
                    <a:pt x="25" y="8"/>
                  </a:cubicBezTo>
                  <a:cubicBezTo>
                    <a:pt x="24" y="8"/>
                    <a:pt x="24" y="8"/>
                    <a:pt x="24" y="8"/>
                  </a:cubicBezTo>
                  <a:cubicBezTo>
                    <a:pt x="27" y="20"/>
                    <a:pt x="27" y="20"/>
                    <a:pt x="27" y="20"/>
                  </a:cubicBezTo>
                  <a:cubicBezTo>
                    <a:pt x="23" y="8"/>
                    <a:pt x="23" y="8"/>
                    <a:pt x="23" y="8"/>
                  </a:cubicBezTo>
                  <a:cubicBezTo>
                    <a:pt x="24" y="7"/>
                    <a:pt x="24" y="7"/>
                    <a:pt x="24" y="7"/>
                  </a:cubicBezTo>
                  <a:cubicBezTo>
                    <a:pt x="22" y="7"/>
                    <a:pt x="22" y="7"/>
                    <a:pt x="22" y="7"/>
                  </a:cubicBezTo>
                  <a:cubicBezTo>
                    <a:pt x="25" y="7"/>
                    <a:pt x="25" y="7"/>
                    <a:pt x="25" y="7"/>
                  </a:cubicBezTo>
                  <a:cubicBezTo>
                    <a:pt x="25" y="8"/>
                    <a:pt x="25" y="8"/>
                    <a:pt x="25" y="8"/>
                  </a:cubicBezTo>
                  <a:cubicBezTo>
                    <a:pt x="24" y="7"/>
                    <a:pt x="24" y="7"/>
                    <a:pt x="24" y="7"/>
                  </a:cubicBezTo>
                  <a:cubicBezTo>
                    <a:pt x="28" y="7"/>
                    <a:pt x="28" y="7"/>
                    <a:pt x="28" y="7"/>
                  </a:cubicBezTo>
                  <a:cubicBezTo>
                    <a:pt x="28" y="7"/>
                    <a:pt x="28" y="7"/>
                    <a:pt x="28" y="7"/>
                  </a:cubicBezTo>
                  <a:cubicBezTo>
                    <a:pt x="31" y="7"/>
                    <a:pt x="31" y="7"/>
                    <a:pt x="31" y="7"/>
                  </a:cubicBezTo>
                  <a:cubicBezTo>
                    <a:pt x="30" y="7"/>
                    <a:pt x="30" y="7"/>
                    <a:pt x="30" y="7"/>
                  </a:cubicBezTo>
                  <a:cubicBezTo>
                    <a:pt x="34" y="8"/>
                    <a:pt x="34" y="8"/>
                    <a:pt x="34" y="8"/>
                  </a:cubicBezTo>
                  <a:cubicBezTo>
                    <a:pt x="34" y="8"/>
                    <a:pt x="34" y="8"/>
                    <a:pt x="34" y="8"/>
                  </a:cubicBezTo>
                  <a:cubicBezTo>
                    <a:pt x="34" y="7"/>
                    <a:pt x="34" y="7"/>
                    <a:pt x="34" y="7"/>
                  </a:cubicBezTo>
                  <a:cubicBezTo>
                    <a:pt x="37" y="8"/>
                    <a:pt x="37" y="8"/>
                    <a:pt x="37" y="8"/>
                  </a:cubicBezTo>
                  <a:cubicBezTo>
                    <a:pt x="37" y="7"/>
                    <a:pt x="37" y="7"/>
                    <a:pt x="37" y="7"/>
                  </a:cubicBezTo>
                  <a:cubicBezTo>
                    <a:pt x="40" y="8"/>
                    <a:pt x="40" y="8"/>
                    <a:pt x="40" y="8"/>
                  </a:cubicBezTo>
                  <a:cubicBezTo>
                    <a:pt x="40" y="7"/>
                    <a:pt x="40" y="7"/>
                    <a:pt x="40" y="7"/>
                  </a:cubicBezTo>
                  <a:cubicBezTo>
                    <a:pt x="44" y="8"/>
                    <a:pt x="44" y="8"/>
                    <a:pt x="44" y="8"/>
                  </a:cubicBezTo>
                  <a:cubicBezTo>
                    <a:pt x="44" y="7"/>
                    <a:pt x="44" y="7"/>
                    <a:pt x="44" y="7"/>
                  </a:cubicBezTo>
                  <a:cubicBezTo>
                    <a:pt x="47" y="8"/>
                    <a:pt x="47" y="8"/>
                    <a:pt x="47" y="8"/>
                  </a:cubicBezTo>
                  <a:cubicBezTo>
                    <a:pt x="47" y="8"/>
                    <a:pt x="47" y="8"/>
                    <a:pt x="47" y="8"/>
                  </a:cubicBezTo>
                  <a:cubicBezTo>
                    <a:pt x="50" y="9"/>
                    <a:pt x="50" y="9"/>
                    <a:pt x="50" y="9"/>
                  </a:cubicBezTo>
                  <a:cubicBezTo>
                    <a:pt x="50" y="8"/>
                    <a:pt x="50" y="8"/>
                    <a:pt x="50" y="8"/>
                  </a:cubicBezTo>
                  <a:cubicBezTo>
                    <a:pt x="53" y="9"/>
                    <a:pt x="53" y="9"/>
                    <a:pt x="53" y="9"/>
                  </a:cubicBezTo>
                  <a:cubicBezTo>
                    <a:pt x="53" y="8"/>
                    <a:pt x="53" y="8"/>
                    <a:pt x="53" y="8"/>
                  </a:cubicBezTo>
                  <a:cubicBezTo>
                    <a:pt x="56" y="9"/>
                    <a:pt x="56" y="9"/>
                    <a:pt x="56" y="9"/>
                  </a:cubicBezTo>
                  <a:cubicBezTo>
                    <a:pt x="56" y="9"/>
                    <a:pt x="56" y="9"/>
                    <a:pt x="56" y="9"/>
                  </a:cubicBezTo>
                  <a:cubicBezTo>
                    <a:pt x="59" y="10"/>
                    <a:pt x="59" y="10"/>
                    <a:pt x="59" y="10"/>
                  </a:cubicBezTo>
                  <a:cubicBezTo>
                    <a:pt x="60" y="10"/>
                    <a:pt x="60" y="10"/>
                    <a:pt x="60" y="10"/>
                  </a:cubicBezTo>
                  <a:cubicBezTo>
                    <a:pt x="62" y="10"/>
                    <a:pt x="62" y="10"/>
                    <a:pt x="62" y="10"/>
                  </a:cubicBezTo>
                  <a:cubicBezTo>
                    <a:pt x="63" y="10"/>
                    <a:pt x="63" y="10"/>
                    <a:pt x="63" y="10"/>
                  </a:cubicBezTo>
                  <a:cubicBezTo>
                    <a:pt x="64" y="11"/>
                    <a:pt x="64" y="11"/>
                    <a:pt x="64" y="11"/>
                  </a:cubicBezTo>
                  <a:cubicBezTo>
                    <a:pt x="63" y="10"/>
                    <a:pt x="63" y="10"/>
                    <a:pt x="63" y="10"/>
                  </a:cubicBezTo>
                  <a:cubicBezTo>
                    <a:pt x="64" y="38"/>
                    <a:pt x="64" y="38"/>
                    <a:pt x="64" y="38"/>
                  </a:cubicBezTo>
                  <a:cubicBezTo>
                    <a:pt x="64" y="38"/>
                    <a:pt x="64" y="38"/>
                    <a:pt x="64" y="38"/>
                  </a:cubicBezTo>
                  <a:cubicBezTo>
                    <a:pt x="66" y="38"/>
                    <a:pt x="66" y="38"/>
                    <a:pt x="66" y="38"/>
                  </a:cubicBezTo>
                  <a:cubicBezTo>
                    <a:pt x="65" y="11"/>
                    <a:pt x="65" y="11"/>
                    <a:pt x="65" y="11"/>
                  </a:cubicBezTo>
                  <a:cubicBezTo>
                    <a:pt x="66" y="11"/>
                    <a:pt x="66" y="11"/>
                    <a:pt x="66" y="11"/>
                  </a:cubicBezTo>
                  <a:cubicBezTo>
                    <a:pt x="67" y="11"/>
                    <a:pt x="67" y="11"/>
                    <a:pt x="67" y="11"/>
                  </a:cubicBezTo>
                  <a:cubicBezTo>
                    <a:pt x="66" y="11"/>
                    <a:pt x="66" y="11"/>
                    <a:pt x="66" y="11"/>
                  </a:cubicBezTo>
                  <a:cubicBezTo>
                    <a:pt x="67" y="38"/>
                    <a:pt x="67" y="38"/>
                    <a:pt x="67" y="38"/>
                  </a:cubicBezTo>
                  <a:cubicBezTo>
                    <a:pt x="67" y="38"/>
                    <a:pt x="67" y="38"/>
                    <a:pt x="67" y="38"/>
                  </a:cubicBezTo>
                  <a:cubicBezTo>
                    <a:pt x="68" y="38"/>
                    <a:pt x="68" y="38"/>
                    <a:pt x="68" y="38"/>
                  </a:cubicBezTo>
                  <a:cubicBezTo>
                    <a:pt x="67" y="12"/>
                    <a:pt x="67" y="12"/>
                    <a:pt x="67" y="12"/>
                  </a:cubicBezTo>
                  <a:cubicBezTo>
                    <a:pt x="68" y="11"/>
                    <a:pt x="68" y="11"/>
                    <a:pt x="68" y="11"/>
                  </a:cubicBezTo>
                  <a:cubicBezTo>
                    <a:pt x="70" y="12"/>
                    <a:pt x="70" y="12"/>
                    <a:pt x="70" y="12"/>
                  </a:cubicBezTo>
                  <a:cubicBezTo>
                    <a:pt x="71" y="12"/>
                    <a:pt x="71" y="12"/>
                    <a:pt x="71" y="12"/>
                  </a:cubicBezTo>
                  <a:cubicBezTo>
                    <a:pt x="73" y="13"/>
                    <a:pt x="73" y="13"/>
                    <a:pt x="73" y="13"/>
                  </a:cubicBezTo>
                  <a:cubicBezTo>
                    <a:pt x="73" y="12"/>
                    <a:pt x="73" y="12"/>
                    <a:pt x="73" y="12"/>
                  </a:cubicBezTo>
                  <a:cubicBezTo>
                    <a:pt x="75" y="13"/>
                    <a:pt x="75" y="13"/>
                    <a:pt x="75" y="13"/>
                  </a:cubicBezTo>
                  <a:cubicBezTo>
                    <a:pt x="76" y="13"/>
                    <a:pt x="76" y="13"/>
                    <a:pt x="76" y="13"/>
                  </a:cubicBezTo>
                  <a:cubicBezTo>
                    <a:pt x="77" y="13"/>
                    <a:pt x="77" y="13"/>
                    <a:pt x="77" y="13"/>
                  </a:cubicBezTo>
                  <a:cubicBezTo>
                    <a:pt x="76" y="13"/>
                    <a:pt x="76" y="13"/>
                    <a:pt x="76" y="13"/>
                  </a:cubicBezTo>
                  <a:cubicBezTo>
                    <a:pt x="75" y="39"/>
                    <a:pt x="75" y="39"/>
                    <a:pt x="75" y="39"/>
                  </a:cubicBezTo>
                  <a:cubicBezTo>
                    <a:pt x="76" y="39"/>
                    <a:pt x="76" y="39"/>
                    <a:pt x="76" y="39"/>
                  </a:cubicBezTo>
                  <a:cubicBezTo>
                    <a:pt x="77" y="39"/>
                    <a:pt x="77" y="39"/>
                    <a:pt x="77" y="39"/>
                  </a:cubicBezTo>
                  <a:cubicBezTo>
                    <a:pt x="77" y="14"/>
                    <a:pt x="77" y="14"/>
                    <a:pt x="77" y="14"/>
                  </a:cubicBezTo>
                  <a:cubicBezTo>
                    <a:pt x="78" y="13"/>
                    <a:pt x="78" y="13"/>
                    <a:pt x="78" y="13"/>
                  </a:cubicBezTo>
                  <a:cubicBezTo>
                    <a:pt x="79" y="14"/>
                    <a:pt x="79" y="14"/>
                    <a:pt x="79" y="14"/>
                  </a:cubicBezTo>
                  <a:cubicBezTo>
                    <a:pt x="78" y="14"/>
                    <a:pt x="78" y="14"/>
                    <a:pt x="78" y="14"/>
                  </a:cubicBezTo>
                  <a:cubicBezTo>
                    <a:pt x="77" y="39"/>
                    <a:pt x="77" y="39"/>
                    <a:pt x="77" y="39"/>
                  </a:cubicBezTo>
                  <a:cubicBezTo>
                    <a:pt x="77" y="39"/>
                    <a:pt x="77" y="39"/>
                    <a:pt x="77" y="39"/>
                  </a:cubicBezTo>
                  <a:cubicBezTo>
                    <a:pt x="79" y="39"/>
                    <a:pt x="79" y="39"/>
                    <a:pt x="79" y="39"/>
                  </a:cubicBezTo>
                  <a:cubicBezTo>
                    <a:pt x="79" y="39"/>
                    <a:pt x="79" y="39"/>
                    <a:pt x="79" y="39"/>
                  </a:cubicBezTo>
                  <a:cubicBezTo>
                    <a:pt x="79" y="14"/>
                    <a:pt x="79" y="14"/>
                    <a:pt x="79" y="14"/>
                  </a:cubicBezTo>
                  <a:cubicBezTo>
                    <a:pt x="80" y="14"/>
                    <a:pt x="80" y="14"/>
                    <a:pt x="80" y="14"/>
                  </a:cubicBezTo>
                  <a:cubicBezTo>
                    <a:pt x="82" y="15"/>
                    <a:pt x="82" y="15"/>
                    <a:pt x="82" y="15"/>
                  </a:cubicBezTo>
                  <a:cubicBezTo>
                    <a:pt x="83" y="14"/>
                    <a:pt x="83" y="14"/>
                    <a:pt x="83" y="14"/>
                  </a:cubicBezTo>
                  <a:cubicBezTo>
                    <a:pt x="84" y="15"/>
                    <a:pt x="84" y="15"/>
                    <a:pt x="84" y="15"/>
                  </a:cubicBezTo>
                  <a:cubicBezTo>
                    <a:pt x="85" y="15"/>
                    <a:pt x="85" y="15"/>
                    <a:pt x="85" y="15"/>
                  </a:cubicBezTo>
                  <a:cubicBezTo>
                    <a:pt x="86" y="16"/>
                    <a:pt x="86" y="16"/>
                    <a:pt x="86" y="16"/>
                  </a:cubicBezTo>
                  <a:cubicBezTo>
                    <a:pt x="85" y="15"/>
                    <a:pt x="85" y="15"/>
                    <a:pt x="85" y="15"/>
                  </a:cubicBezTo>
                  <a:cubicBezTo>
                    <a:pt x="84" y="40"/>
                    <a:pt x="84" y="40"/>
                    <a:pt x="84" y="40"/>
                  </a:cubicBezTo>
                  <a:cubicBezTo>
                    <a:pt x="84" y="40"/>
                    <a:pt x="84" y="40"/>
                    <a:pt x="84" y="40"/>
                  </a:cubicBezTo>
                  <a:cubicBezTo>
                    <a:pt x="85" y="40"/>
                    <a:pt x="85" y="40"/>
                    <a:pt x="85" y="40"/>
                  </a:cubicBezTo>
                  <a:cubicBezTo>
                    <a:pt x="86" y="16"/>
                    <a:pt x="86" y="16"/>
                    <a:pt x="86" y="16"/>
                  </a:cubicBezTo>
                  <a:cubicBezTo>
                    <a:pt x="87" y="16"/>
                    <a:pt x="87" y="16"/>
                    <a:pt x="87" y="16"/>
                  </a:cubicBezTo>
                  <a:cubicBezTo>
                    <a:pt x="88" y="16"/>
                    <a:pt x="88" y="16"/>
                    <a:pt x="88" y="16"/>
                  </a:cubicBezTo>
                  <a:cubicBezTo>
                    <a:pt x="87" y="16"/>
                    <a:pt x="87" y="16"/>
                    <a:pt x="87" y="16"/>
                  </a:cubicBezTo>
                  <a:cubicBezTo>
                    <a:pt x="86" y="40"/>
                    <a:pt x="86" y="40"/>
                    <a:pt x="86" y="40"/>
                  </a:cubicBezTo>
                  <a:cubicBezTo>
                    <a:pt x="87" y="40"/>
                    <a:pt x="87" y="40"/>
                    <a:pt x="87" y="40"/>
                  </a:cubicBezTo>
                  <a:cubicBezTo>
                    <a:pt x="88" y="16"/>
                    <a:pt x="88" y="16"/>
                    <a:pt x="88" y="16"/>
                  </a:cubicBezTo>
                  <a:cubicBezTo>
                    <a:pt x="89" y="16"/>
                    <a:pt x="89" y="16"/>
                    <a:pt x="89" y="16"/>
                  </a:cubicBezTo>
                  <a:cubicBezTo>
                    <a:pt x="90" y="17"/>
                    <a:pt x="90" y="17"/>
                    <a:pt x="90" y="17"/>
                  </a:cubicBezTo>
                  <a:cubicBezTo>
                    <a:pt x="90" y="17"/>
                    <a:pt x="90" y="17"/>
                    <a:pt x="90" y="17"/>
                  </a:cubicBezTo>
                  <a:cubicBezTo>
                    <a:pt x="91" y="16"/>
                    <a:pt x="91" y="16"/>
                    <a:pt x="91" y="16"/>
                  </a:cubicBezTo>
                  <a:cubicBezTo>
                    <a:pt x="92" y="17"/>
                    <a:pt x="92" y="17"/>
                    <a:pt x="92" y="17"/>
                  </a:cubicBezTo>
                  <a:cubicBezTo>
                    <a:pt x="91" y="16"/>
                    <a:pt x="91" y="16"/>
                    <a:pt x="91" y="16"/>
                  </a:cubicBezTo>
                  <a:cubicBezTo>
                    <a:pt x="89" y="40"/>
                    <a:pt x="89" y="40"/>
                    <a:pt x="89" y="40"/>
                  </a:cubicBezTo>
                  <a:cubicBezTo>
                    <a:pt x="90" y="40"/>
                    <a:pt x="90" y="40"/>
                    <a:pt x="90" y="40"/>
                  </a:cubicBezTo>
                  <a:cubicBezTo>
                    <a:pt x="90" y="40"/>
                    <a:pt x="90" y="40"/>
                    <a:pt x="90" y="40"/>
                  </a:cubicBezTo>
                  <a:cubicBezTo>
                    <a:pt x="90" y="40"/>
                    <a:pt x="90" y="40"/>
                    <a:pt x="90" y="40"/>
                  </a:cubicBezTo>
                  <a:cubicBezTo>
                    <a:pt x="90" y="40"/>
                    <a:pt x="90" y="40"/>
                    <a:pt x="90" y="40"/>
                  </a:cubicBezTo>
                  <a:cubicBezTo>
                    <a:pt x="92" y="17"/>
                    <a:pt x="92" y="17"/>
                    <a:pt x="92" y="17"/>
                  </a:cubicBezTo>
                  <a:cubicBezTo>
                    <a:pt x="93" y="17"/>
                    <a:pt x="93" y="17"/>
                    <a:pt x="93" y="17"/>
                  </a:cubicBezTo>
                  <a:cubicBezTo>
                    <a:pt x="94" y="18"/>
                    <a:pt x="94" y="18"/>
                    <a:pt x="94" y="18"/>
                  </a:cubicBezTo>
                  <a:cubicBezTo>
                    <a:pt x="95" y="18"/>
                    <a:pt x="95" y="18"/>
                    <a:pt x="95" y="18"/>
                  </a:cubicBezTo>
                  <a:cubicBezTo>
                    <a:pt x="96" y="19"/>
                    <a:pt x="96" y="19"/>
                    <a:pt x="96" y="19"/>
                  </a:cubicBezTo>
                  <a:cubicBezTo>
                    <a:pt x="95" y="18"/>
                    <a:pt x="95" y="18"/>
                    <a:pt x="95" y="18"/>
                  </a:cubicBezTo>
                  <a:cubicBezTo>
                    <a:pt x="93" y="40"/>
                    <a:pt x="93" y="40"/>
                    <a:pt x="93" y="40"/>
                  </a:cubicBezTo>
                  <a:cubicBezTo>
                    <a:pt x="94" y="40"/>
                    <a:pt x="94" y="40"/>
                    <a:pt x="94" y="40"/>
                  </a:cubicBezTo>
                  <a:cubicBezTo>
                    <a:pt x="94" y="40"/>
                    <a:pt x="94" y="40"/>
                    <a:pt x="94" y="40"/>
                  </a:cubicBezTo>
                  <a:cubicBezTo>
                    <a:pt x="96" y="19"/>
                    <a:pt x="96" y="19"/>
                    <a:pt x="96" y="19"/>
                  </a:cubicBezTo>
                  <a:cubicBezTo>
                    <a:pt x="97" y="18"/>
                    <a:pt x="97" y="18"/>
                    <a:pt x="97" y="18"/>
                  </a:cubicBezTo>
                  <a:cubicBezTo>
                    <a:pt x="98" y="19"/>
                    <a:pt x="98" y="19"/>
                    <a:pt x="98" y="19"/>
                  </a:cubicBezTo>
                  <a:cubicBezTo>
                    <a:pt x="99" y="19"/>
                    <a:pt x="99" y="19"/>
                    <a:pt x="99" y="19"/>
                  </a:cubicBezTo>
                  <a:cubicBezTo>
                    <a:pt x="99" y="20"/>
                    <a:pt x="99" y="20"/>
                    <a:pt x="99" y="20"/>
                  </a:cubicBezTo>
                  <a:cubicBezTo>
                    <a:pt x="99" y="19"/>
                    <a:pt x="99" y="19"/>
                    <a:pt x="99" y="19"/>
                  </a:cubicBezTo>
                  <a:cubicBezTo>
                    <a:pt x="97" y="40"/>
                    <a:pt x="97" y="40"/>
                    <a:pt x="97" y="40"/>
                  </a:cubicBezTo>
                  <a:cubicBezTo>
                    <a:pt x="97" y="40"/>
                    <a:pt x="97" y="40"/>
                    <a:pt x="97" y="40"/>
                  </a:cubicBezTo>
                  <a:cubicBezTo>
                    <a:pt x="97" y="40"/>
                    <a:pt x="97" y="40"/>
                    <a:pt x="97" y="40"/>
                  </a:cubicBezTo>
                  <a:cubicBezTo>
                    <a:pt x="97" y="40"/>
                    <a:pt x="97" y="40"/>
                    <a:pt x="97" y="40"/>
                  </a:cubicBezTo>
                  <a:cubicBezTo>
                    <a:pt x="100" y="20"/>
                    <a:pt x="100" y="20"/>
                    <a:pt x="100" y="20"/>
                  </a:cubicBezTo>
                  <a:cubicBezTo>
                    <a:pt x="100" y="20"/>
                    <a:pt x="100" y="20"/>
                    <a:pt x="100" y="20"/>
                  </a:cubicBezTo>
                  <a:cubicBezTo>
                    <a:pt x="101" y="20"/>
                    <a:pt x="101" y="20"/>
                    <a:pt x="101" y="20"/>
                  </a:cubicBezTo>
                  <a:cubicBezTo>
                    <a:pt x="100" y="20"/>
                    <a:pt x="100" y="20"/>
                    <a:pt x="100" y="20"/>
                  </a:cubicBezTo>
                  <a:cubicBezTo>
                    <a:pt x="98" y="40"/>
                    <a:pt x="98" y="40"/>
                    <a:pt x="98" y="40"/>
                  </a:cubicBezTo>
                  <a:cubicBezTo>
                    <a:pt x="98" y="40"/>
                    <a:pt x="98" y="40"/>
                    <a:pt x="98" y="40"/>
                  </a:cubicBezTo>
                  <a:cubicBezTo>
                    <a:pt x="99" y="40"/>
                    <a:pt x="99" y="40"/>
                    <a:pt x="99" y="40"/>
                  </a:cubicBezTo>
                  <a:cubicBezTo>
                    <a:pt x="99" y="40"/>
                    <a:pt x="99" y="40"/>
                    <a:pt x="99" y="40"/>
                  </a:cubicBezTo>
                  <a:cubicBezTo>
                    <a:pt x="101" y="20"/>
                    <a:pt x="101" y="20"/>
                    <a:pt x="101" y="20"/>
                  </a:cubicBezTo>
                  <a:cubicBezTo>
                    <a:pt x="102" y="20"/>
                    <a:pt x="102" y="20"/>
                    <a:pt x="102" y="20"/>
                  </a:cubicBezTo>
                  <a:cubicBezTo>
                    <a:pt x="103" y="21"/>
                    <a:pt x="103" y="21"/>
                    <a:pt x="103" y="21"/>
                  </a:cubicBezTo>
                  <a:cubicBezTo>
                    <a:pt x="102" y="20"/>
                    <a:pt x="102" y="20"/>
                    <a:pt x="102" y="20"/>
                  </a:cubicBezTo>
                  <a:cubicBezTo>
                    <a:pt x="100" y="40"/>
                    <a:pt x="100" y="40"/>
                    <a:pt x="100" y="40"/>
                  </a:cubicBezTo>
                  <a:cubicBezTo>
                    <a:pt x="100" y="40"/>
                    <a:pt x="100" y="40"/>
                    <a:pt x="100" y="40"/>
                  </a:cubicBezTo>
                  <a:cubicBezTo>
                    <a:pt x="100" y="40"/>
                    <a:pt x="100" y="40"/>
                    <a:pt x="100" y="40"/>
                  </a:cubicBezTo>
                  <a:cubicBezTo>
                    <a:pt x="100" y="40"/>
                    <a:pt x="100" y="40"/>
                    <a:pt x="100" y="40"/>
                  </a:cubicBezTo>
                  <a:cubicBezTo>
                    <a:pt x="103" y="21"/>
                    <a:pt x="103" y="21"/>
                    <a:pt x="103" y="21"/>
                  </a:cubicBezTo>
                  <a:cubicBezTo>
                    <a:pt x="104" y="21"/>
                    <a:pt x="104" y="21"/>
                    <a:pt x="104" y="21"/>
                  </a:cubicBezTo>
                  <a:cubicBezTo>
                    <a:pt x="104" y="21"/>
                    <a:pt x="104" y="21"/>
                    <a:pt x="104" y="21"/>
                  </a:cubicBezTo>
                  <a:cubicBezTo>
                    <a:pt x="104" y="21"/>
                    <a:pt x="104" y="21"/>
                    <a:pt x="104" y="21"/>
                  </a:cubicBezTo>
                  <a:cubicBezTo>
                    <a:pt x="101" y="40"/>
                    <a:pt x="101" y="40"/>
                    <a:pt x="101" y="40"/>
                  </a:cubicBezTo>
                  <a:cubicBezTo>
                    <a:pt x="101" y="40"/>
                    <a:pt x="101" y="40"/>
                    <a:pt x="101" y="40"/>
                  </a:cubicBezTo>
                  <a:cubicBezTo>
                    <a:pt x="102" y="40"/>
                    <a:pt x="102" y="40"/>
                    <a:pt x="102" y="40"/>
                  </a:cubicBezTo>
                  <a:cubicBezTo>
                    <a:pt x="102" y="40"/>
                    <a:pt x="102" y="40"/>
                    <a:pt x="102" y="40"/>
                  </a:cubicBezTo>
                  <a:cubicBezTo>
                    <a:pt x="104" y="21"/>
                    <a:pt x="104" y="21"/>
                    <a:pt x="104" y="21"/>
                  </a:cubicBezTo>
                  <a:cubicBezTo>
                    <a:pt x="105" y="21"/>
                    <a:pt x="105" y="21"/>
                    <a:pt x="105" y="21"/>
                  </a:cubicBezTo>
                  <a:cubicBezTo>
                    <a:pt x="105" y="22"/>
                    <a:pt x="105" y="22"/>
                    <a:pt x="105" y="22"/>
                  </a:cubicBezTo>
                  <a:cubicBezTo>
                    <a:pt x="105" y="21"/>
                    <a:pt x="105" y="21"/>
                    <a:pt x="105" y="21"/>
                  </a:cubicBezTo>
                  <a:cubicBezTo>
                    <a:pt x="103" y="40"/>
                    <a:pt x="103" y="40"/>
                    <a:pt x="103" y="40"/>
                  </a:cubicBezTo>
                  <a:cubicBezTo>
                    <a:pt x="103" y="40"/>
                    <a:pt x="103" y="40"/>
                    <a:pt x="103" y="40"/>
                  </a:cubicBezTo>
                  <a:cubicBezTo>
                    <a:pt x="103" y="40"/>
                    <a:pt x="103" y="40"/>
                    <a:pt x="103" y="40"/>
                  </a:cubicBezTo>
                  <a:cubicBezTo>
                    <a:pt x="103" y="39"/>
                    <a:pt x="103" y="39"/>
                    <a:pt x="103" y="40"/>
                  </a:cubicBezTo>
                  <a:cubicBezTo>
                    <a:pt x="106" y="22"/>
                    <a:pt x="106" y="22"/>
                    <a:pt x="106" y="22"/>
                  </a:cubicBezTo>
                  <a:cubicBezTo>
                    <a:pt x="106" y="22"/>
                    <a:pt x="106" y="22"/>
                    <a:pt x="106" y="22"/>
                  </a:cubicBezTo>
                  <a:cubicBezTo>
                    <a:pt x="107" y="22"/>
                    <a:pt x="107" y="22"/>
                    <a:pt x="107" y="22"/>
                  </a:cubicBezTo>
                  <a:cubicBezTo>
                    <a:pt x="106" y="22"/>
                    <a:pt x="106" y="22"/>
                    <a:pt x="106" y="22"/>
                  </a:cubicBezTo>
                  <a:cubicBezTo>
                    <a:pt x="104" y="40"/>
                    <a:pt x="104" y="40"/>
                    <a:pt x="104" y="40"/>
                  </a:cubicBezTo>
                  <a:cubicBezTo>
                    <a:pt x="105" y="40"/>
                    <a:pt x="105" y="40"/>
                    <a:pt x="105" y="40"/>
                  </a:cubicBezTo>
                  <a:cubicBezTo>
                    <a:pt x="107" y="22"/>
                    <a:pt x="107" y="22"/>
                    <a:pt x="107" y="22"/>
                  </a:cubicBezTo>
                  <a:cubicBezTo>
                    <a:pt x="108" y="22"/>
                    <a:pt x="108" y="22"/>
                    <a:pt x="108" y="22"/>
                  </a:cubicBezTo>
                  <a:cubicBezTo>
                    <a:pt x="108" y="23"/>
                    <a:pt x="108" y="23"/>
                    <a:pt x="108" y="23"/>
                  </a:cubicBezTo>
                  <a:cubicBezTo>
                    <a:pt x="108" y="22"/>
                    <a:pt x="108" y="22"/>
                    <a:pt x="108" y="22"/>
                  </a:cubicBezTo>
                  <a:cubicBezTo>
                    <a:pt x="105" y="40"/>
                    <a:pt x="105" y="40"/>
                    <a:pt x="105" y="40"/>
                  </a:cubicBezTo>
                  <a:cubicBezTo>
                    <a:pt x="106" y="40"/>
                    <a:pt x="106" y="40"/>
                    <a:pt x="106" y="40"/>
                  </a:cubicBezTo>
                  <a:cubicBezTo>
                    <a:pt x="106" y="39"/>
                    <a:pt x="106" y="39"/>
                    <a:pt x="106" y="39"/>
                  </a:cubicBezTo>
                  <a:cubicBezTo>
                    <a:pt x="106" y="39"/>
                    <a:pt x="106" y="39"/>
                    <a:pt x="106" y="39"/>
                  </a:cubicBezTo>
                  <a:cubicBezTo>
                    <a:pt x="108" y="23"/>
                    <a:pt x="108" y="23"/>
                    <a:pt x="108" y="23"/>
                  </a:cubicBezTo>
                  <a:cubicBezTo>
                    <a:pt x="109" y="23"/>
                    <a:pt x="109" y="23"/>
                    <a:pt x="109" y="23"/>
                  </a:cubicBezTo>
                  <a:cubicBezTo>
                    <a:pt x="107" y="40"/>
                    <a:pt x="107" y="40"/>
                    <a:pt x="107" y="40"/>
                  </a:cubicBezTo>
                  <a:cubicBezTo>
                    <a:pt x="107" y="40"/>
                    <a:pt x="107" y="40"/>
                    <a:pt x="107" y="40"/>
                  </a:cubicBezTo>
                  <a:cubicBezTo>
                    <a:pt x="107" y="40"/>
                    <a:pt x="107" y="40"/>
                    <a:pt x="107" y="40"/>
                  </a:cubicBezTo>
                  <a:cubicBezTo>
                    <a:pt x="109" y="23"/>
                    <a:pt x="109" y="23"/>
                    <a:pt x="109" y="23"/>
                  </a:cubicBezTo>
                  <a:cubicBezTo>
                    <a:pt x="110" y="23"/>
                    <a:pt x="110" y="23"/>
                    <a:pt x="110" y="23"/>
                  </a:cubicBezTo>
                  <a:cubicBezTo>
                    <a:pt x="108" y="39"/>
                    <a:pt x="108" y="39"/>
                    <a:pt x="108" y="39"/>
                  </a:cubicBezTo>
                  <a:cubicBezTo>
                    <a:pt x="108" y="39"/>
                    <a:pt x="108" y="39"/>
                    <a:pt x="108" y="39"/>
                  </a:cubicBezTo>
                  <a:cubicBezTo>
                    <a:pt x="108" y="39"/>
                    <a:pt x="108" y="39"/>
                    <a:pt x="108" y="39"/>
                  </a:cubicBezTo>
                  <a:cubicBezTo>
                    <a:pt x="108" y="39"/>
                    <a:pt x="108" y="39"/>
                    <a:pt x="108" y="39"/>
                  </a:cubicBezTo>
                  <a:cubicBezTo>
                    <a:pt x="110" y="24"/>
                    <a:pt x="110" y="24"/>
                    <a:pt x="110" y="24"/>
                  </a:cubicBezTo>
                  <a:cubicBezTo>
                    <a:pt x="111" y="23"/>
                    <a:pt x="111" y="23"/>
                    <a:pt x="111" y="23"/>
                  </a:cubicBezTo>
                  <a:cubicBezTo>
                    <a:pt x="109" y="39"/>
                    <a:pt x="109" y="39"/>
                    <a:pt x="109" y="39"/>
                  </a:cubicBezTo>
                  <a:cubicBezTo>
                    <a:pt x="109" y="39"/>
                    <a:pt x="109" y="39"/>
                    <a:pt x="109" y="39"/>
                  </a:cubicBezTo>
                  <a:cubicBezTo>
                    <a:pt x="109" y="39"/>
                    <a:pt x="109" y="39"/>
                    <a:pt x="109" y="39"/>
                  </a:cubicBezTo>
                  <a:cubicBezTo>
                    <a:pt x="111" y="24"/>
                    <a:pt x="111" y="24"/>
                    <a:pt x="111" y="24"/>
                  </a:cubicBezTo>
                  <a:cubicBezTo>
                    <a:pt x="112" y="24"/>
                    <a:pt x="112" y="24"/>
                    <a:pt x="112" y="24"/>
                  </a:cubicBezTo>
                  <a:cubicBezTo>
                    <a:pt x="110" y="39"/>
                    <a:pt x="110" y="39"/>
                    <a:pt x="110" y="39"/>
                  </a:cubicBezTo>
                  <a:cubicBezTo>
                    <a:pt x="110" y="39"/>
                    <a:pt x="110" y="39"/>
                    <a:pt x="110" y="39"/>
                  </a:cubicBezTo>
                  <a:cubicBezTo>
                    <a:pt x="110" y="39"/>
                    <a:pt x="110" y="39"/>
                    <a:pt x="110" y="39"/>
                  </a:cubicBezTo>
                  <a:cubicBezTo>
                    <a:pt x="112" y="25"/>
                    <a:pt x="112" y="25"/>
                    <a:pt x="112" y="25"/>
                  </a:cubicBezTo>
                  <a:cubicBezTo>
                    <a:pt x="113" y="24"/>
                    <a:pt x="113" y="24"/>
                    <a:pt x="113" y="24"/>
                  </a:cubicBezTo>
                  <a:cubicBezTo>
                    <a:pt x="111" y="39"/>
                    <a:pt x="111" y="39"/>
                    <a:pt x="111" y="39"/>
                  </a:cubicBezTo>
                  <a:cubicBezTo>
                    <a:pt x="111" y="39"/>
                    <a:pt x="111" y="39"/>
                    <a:pt x="111" y="39"/>
                  </a:cubicBezTo>
                  <a:cubicBezTo>
                    <a:pt x="111" y="39"/>
                    <a:pt x="111" y="39"/>
                    <a:pt x="111" y="39"/>
                  </a:cubicBezTo>
                  <a:cubicBezTo>
                    <a:pt x="113" y="25"/>
                    <a:pt x="113" y="25"/>
                    <a:pt x="113" y="25"/>
                  </a:cubicBezTo>
                  <a:cubicBezTo>
                    <a:pt x="115" y="25"/>
                    <a:pt x="115" y="25"/>
                    <a:pt x="115" y="25"/>
                  </a:cubicBezTo>
                  <a:cubicBezTo>
                    <a:pt x="112" y="39"/>
                    <a:pt x="112" y="39"/>
                    <a:pt x="112" y="39"/>
                  </a:cubicBezTo>
                  <a:cubicBezTo>
                    <a:pt x="112" y="39"/>
                    <a:pt x="112" y="39"/>
                    <a:pt x="112" y="39"/>
                  </a:cubicBezTo>
                  <a:cubicBezTo>
                    <a:pt x="112" y="39"/>
                    <a:pt x="112" y="39"/>
                    <a:pt x="112" y="39"/>
                  </a:cubicBezTo>
                  <a:cubicBezTo>
                    <a:pt x="112" y="39"/>
                    <a:pt x="112" y="39"/>
                    <a:pt x="112" y="39"/>
                  </a:cubicBezTo>
                  <a:cubicBezTo>
                    <a:pt x="115" y="26"/>
                    <a:pt x="115" y="26"/>
                    <a:pt x="115" y="26"/>
                  </a:cubicBezTo>
                  <a:cubicBezTo>
                    <a:pt x="116" y="25"/>
                    <a:pt x="116" y="25"/>
                    <a:pt x="116" y="25"/>
                  </a:cubicBezTo>
                  <a:cubicBezTo>
                    <a:pt x="115" y="26"/>
                    <a:pt x="115" y="26"/>
                    <a:pt x="115" y="26"/>
                  </a:cubicBezTo>
                  <a:cubicBezTo>
                    <a:pt x="116" y="26"/>
                    <a:pt x="116" y="26"/>
                    <a:pt x="116" y="26"/>
                  </a:cubicBezTo>
                  <a:cubicBezTo>
                    <a:pt x="116" y="26"/>
                    <a:pt x="116" y="26"/>
                    <a:pt x="116" y="26"/>
                  </a:cubicBezTo>
                  <a:cubicBezTo>
                    <a:pt x="117" y="26"/>
                    <a:pt x="117" y="26"/>
                    <a:pt x="117" y="26"/>
                  </a:cubicBezTo>
                  <a:cubicBezTo>
                    <a:pt x="117" y="27"/>
                    <a:pt x="117" y="27"/>
                    <a:pt x="117" y="27"/>
                  </a:cubicBezTo>
                  <a:cubicBezTo>
                    <a:pt x="118" y="26"/>
                    <a:pt x="118" y="26"/>
                    <a:pt x="118" y="26"/>
                  </a:cubicBezTo>
                  <a:cubicBezTo>
                    <a:pt x="118" y="27"/>
                    <a:pt x="118" y="27"/>
                    <a:pt x="118" y="27"/>
                  </a:cubicBezTo>
                  <a:cubicBezTo>
                    <a:pt x="118" y="27"/>
                    <a:pt x="118" y="27"/>
                    <a:pt x="118" y="27"/>
                  </a:cubicBezTo>
                  <a:cubicBezTo>
                    <a:pt x="118" y="27"/>
                    <a:pt x="118" y="27"/>
                    <a:pt x="118" y="27"/>
                  </a:cubicBezTo>
                  <a:cubicBezTo>
                    <a:pt x="119" y="27"/>
                    <a:pt x="119" y="27"/>
                    <a:pt x="119" y="27"/>
                  </a:cubicBezTo>
                  <a:cubicBezTo>
                    <a:pt x="119" y="28"/>
                    <a:pt x="119" y="28"/>
                    <a:pt x="119" y="28"/>
                  </a:cubicBezTo>
                  <a:cubicBezTo>
                    <a:pt x="120" y="27"/>
                    <a:pt x="120" y="27"/>
                    <a:pt x="120" y="27"/>
                  </a:cubicBezTo>
                  <a:cubicBezTo>
                    <a:pt x="120" y="28"/>
                    <a:pt x="120" y="28"/>
                    <a:pt x="120" y="28"/>
                  </a:cubicBezTo>
                  <a:cubicBezTo>
                    <a:pt x="120" y="28"/>
                    <a:pt x="120" y="28"/>
                    <a:pt x="120" y="28"/>
                  </a:cubicBezTo>
                  <a:cubicBezTo>
                    <a:pt x="120" y="29"/>
                    <a:pt x="120" y="29"/>
                    <a:pt x="120" y="29"/>
                  </a:cubicBezTo>
                  <a:cubicBezTo>
                    <a:pt x="121" y="29"/>
                    <a:pt x="121" y="29"/>
                    <a:pt x="121" y="29"/>
                  </a:cubicBezTo>
                  <a:cubicBezTo>
                    <a:pt x="121" y="29"/>
                    <a:pt x="121" y="29"/>
                    <a:pt x="121" y="29"/>
                  </a:cubicBezTo>
                  <a:cubicBezTo>
                    <a:pt x="121" y="29"/>
                    <a:pt x="121" y="29"/>
                    <a:pt x="121" y="29"/>
                  </a:cubicBezTo>
                  <a:cubicBezTo>
                    <a:pt x="121" y="30"/>
                    <a:pt x="121" y="30"/>
                    <a:pt x="121" y="30"/>
                  </a:cubicBezTo>
                  <a:cubicBezTo>
                    <a:pt x="122" y="29"/>
                    <a:pt x="122" y="29"/>
                    <a:pt x="122" y="29"/>
                  </a:cubicBezTo>
                  <a:cubicBezTo>
                    <a:pt x="122" y="30"/>
                    <a:pt x="122" y="30"/>
                    <a:pt x="122" y="30"/>
                  </a:cubicBezTo>
                  <a:cubicBezTo>
                    <a:pt x="122" y="30"/>
                    <a:pt x="122" y="30"/>
                    <a:pt x="122" y="30"/>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0"/>
                    <a:pt x="122" y="29"/>
                    <a:pt x="122" y="28"/>
                  </a:cubicBezTo>
                  <a:cubicBezTo>
                    <a:pt x="121" y="27"/>
                    <a:pt x="120" y="26"/>
                    <a:pt x="119" y="25"/>
                  </a:cubicBezTo>
                  <a:cubicBezTo>
                    <a:pt x="114" y="20"/>
                    <a:pt x="97" y="15"/>
                    <a:pt x="88" y="12"/>
                  </a:cubicBezTo>
                  <a:cubicBezTo>
                    <a:pt x="80" y="9"/>
                    <a:pt x="57" y="3"/>
                    <a:pt x="36" y="2"/>
                  </a:cubicBezTo>
                  <a:cubicBezTo>
                    <a:pt x="16" y="0"/>
                    <a:pt x="7" y="3"/>
                    <a:pt x="4" y="5"/>
                  </a:cubicBezTo>
                  <a:cubicBezTo>
                    <a:pt x="1" y="7"/>
                    <a:pt x="2" y="9"/>
                    <a:pt x="2" y="9"/>
                  </a:cubicBezTo>
                  <a:cubicBezTo>
                    <a:pt x="3" y="10"/>
                    <a:pt x="3" y="10"/>
                    <a:pt x="3" y="10"/>
                  </a:cubicBezTo>
                  <a:cubicBezTo>
                    <a:pt x="2" y="10"/>
                    <a:pt x="2" y="10"/>
                    <a:pt x="2" y="10"/>
                  </a:cubicBezTo>
                  <a:cubicBezTo>
                    <a:pt x="2" y="11"/>
                    <a:pt x="2" y="11"/>
                    <a:pt x="2" y="11"/>
                  </a:cubicBezTo>
                  <a:cubicBezTo>
                    <a:pt x="1" y="11"/>
                    <a:pt x="1" y="11"/>
                    <a:pt x="1" y="11"/>
                  </a:cubicBezTo>
                  <a:cubicBezTo>
                    <a:pt x="2" y="11"/>
                    <a:pt x="2" y="11"/>
                    <a:pt x="2" y="11"/>
                  </a:cubicBezTo>
                  <a:cubicBezTo>
                    <a:pt x="1" y="11"/>
                    <a:pt x="1" y="11"/>
                    <a:pt x="1" y="11"/>
                  </a:cubicBezTo>
                  <a:cubicBezTo>
                    <a:pt x="1" y="12"/>
                    <a:pt x="1" y="12"/>
                    <a:pt x="1" y="12"/>
                  </a:cubicBezTo>
                  <a:cubicBezTo>
                    <a:pt x="1" y="12"/>
                    <a:pt x="1" y="12"/>
                    <a:pt x="1" y="12"/>
                  </a:cubicBezTo>
                  <a:cubicBezTo>
                    <a:pt x="1" y="13"/>
                    <a:pt x="1" y="13"/>
                    <a:pt x="1" y="13"/>
                  </a:cubicBezTo>
                  <a:cubicBezTo>
                    <a:pt x="0" y="13"/>
                    <a:pt x="0" y="13"/>
                    <a:pt x="0" y="13"/>
                  </a:cubicBezTo>
                  <a:cubicBezTo>
                    <a:pt x="1" y="13"/>
                    <a:pt x="1" y="13"/>
                    <a:pt x="1" y="13"/>
                  </a:cubicBezTo>
                  <a:cubicBezTo>
                    <a:pt x="1" y="13"/>
                    <a:pt x="1" y="13"/>
                    <a:pt x="1" y="13"/>
                  </a:cubicBezTo>
                  <a:cubicBezTo>
                    <a:pt x="1" y="13"/>
                    <a:pt x="9" y="36"/>
                    <a:pt x="10" y="38"/>
                  </a:cubicBezTo>
                  <a:cubicBezTo>
                    <a:pt x="11" y="40"/>
                    <a:pt x="13" y="41"/>
                    <a:pt x="13" y="41"/>
                  </a:cubicBezTo>
                  <a:cubicBezTo>
                    <a:pt x="15" y="51"/>
                    <a:pt x="15" y="51"/>
                    <a:pt x="15" y="51"/>
                  </a:cubicBezTo>
                  <a:cubicBezTo>
                    <a:pt x="15" y="51"/>
                    <a:pt x="15" y="51"/>
                    <a:pt x="15" y="51"/>
                  </a:cubicBezTo>
                  <a:cubicBezTo>
                    <a:pt x="13" y="41"/>
                    <a:pt x="13" y="41"/>
                    <a:pt x="13" y="41"/>
                  </a:cubicBezTo>
                  <a:cubicBezTo>
                    <a:pt x="13" y="40"/>
                    <a:pt x="12" y="40"/>
                    <a:pt x="11" y="39"/>
                  </a:cubicBezTo>
                  <a:cubicBezTo>
                    <a:pt x="10" y="37"/>
                    <a:pt x="14" y="36"/>
                    <a:pt x="15" y="36"/>
                  </a:cubicBezTo>
                  <a:cubicBezTo>
                    <a:pt x="15" y="36"/>
                    <a:pt x="14" y="37"/>
                    <a:pt x="13" y="38"/>
                  </a:cubicBezTo>
                  <a:cubicBezTo>
                    <a:pt x="14" y="38"/>
                    <a:pt x="14" y="38"/>
                    <a:pt x="14" y="38"/>
                  </a:cubicBezTo>
                  <a:cubicBezTo>
                    <a:pt x="16" y="51"/>
                    <a:pt x="16" y="51"/>
                    <a:pt x="16" y="51"/>
                  </a:cubicBezTo>
                  <a:cubicBezTo>
                    <a:pt x="16" y="51"/>
                    <a:pt x="16" y="51"/>
                    <a:pt x="16" y="51"/>
                  </a:cubicBezTo>
                  <a:cubicBezTo>
                    <a:pt x="14" y="37"/>
                    <a:pt x="14" y="37"/>
                    <a:pt x="14" y="37"/>
                  </a:cubicBezTo>
                  <a:close/>
                  <a:moveTo>
                    <a:pt x="29" y="34"/>
                  </a:moveTo>
                  <a:cubicBezTo>
                    <a:pt x="29" y="34"/>
                    <a:pt x="29" y="34"/>
                    <a:pt x="29" y="34"/>
                  </a:cubicBezTo>
                  <a:cubicBezTo>
                    <a:pt x="22" y="8"/>
                    <a:pt x="22" y="8"/>
                    <a:pt x="22" y="8"/>
                  </a:cubicBezTo>
                  <a:cubicBezTo>
                    <a:pt x="22" y="7"/>
                    <a:pt x="22" y="7"/>
                    <a:pt x="22" y="7"/>
                  </a:cubicBezTo>
                  <a:lnTo>
                    <a:pt x="29" y="34"/>
                  </a:lnTo>
                  <a:close/>
                  <a:moveTo>
                    <a:pt x="19" y="7"/>
                  </a:moveTo>
                  <a:cubicBezTo>
                    <a:pt x="19" y="7"/>
                    <a:pt x="19" y="7"/>
                    <a:pt x="19" y="7"/>
                  </a:cubicBezTo>
                  <a:cubicBezTo>
                    <a:pt x="22" y="7"/>
                    <a:pt x="22" y="7"/>
                    <a:pt x="22" y="7"/>
                  </a:cubicBezTo>
                  <a:cubicBezTo>
                    <a:pt x="22" y="8"/>
                    <a:pt x="22" y="8"/>
                    <a:pt x="22" y="8"/>
                  </a:cubicBezTo>
                  <a:cubicBezTo>
                    <a:pt x="21" y="8"/>
                    <a:pt x="21" y="8"/>
                    <a:pt x="21" y="8"/>
                  </a:cubicBezTo>
                  <a:cubicBezTo>
                    <a:pt x="25" y="22"/>
                    <a:pt x="25" y="22"/>
                    <a:pt x="25" y="22"/>
                  </a:cubicBezTo>
                  <a:cubicBezTo>
                    <a:pt x="21" y="8"/>
                    <a:pt x="21" y="8"/>
                    <a:pt x="21" y="8"/>
                  </a:cubicBezTo>
                  <a:cubicBezTo>
                    <a:pt x="21" y="7"/>
                    <a:pt x="21" y="7"/>
                    <a:pt x="21" y="7"/>
                  </a:cubicBezTo>
                  <a:cubicBezTo>
                    <a:pt x="19" y="7"/>
                    <a:pt x="19" y="7"/>
                    <a:pt x="19" y="7"/>
                  </a:cubicBezTo>
                  <a:cubicBezTo>
                    <a:pt x="20" y="10"/>
                    <a:pt x="20" y="10"/>
                    <a:pt x="20" y="10"/>
                  </a:cubicBezTo>
                  <a:cubicBezTo>
                    <a:pt x="19" y="7"/>
                    <a:pt x="19" y="7"/>
                    <a:pt x="19" y="7"/>
                  </a:cubicBezTo>
                  <a:close/>
                  <a:moveTo>
                    <a:pt x="19" y="8"/>
                  </a:moveTo>
                  <a:cubicBezTo>
                    <a:pt x="19" y="8"/>
                    <a:pt x="19" y="8"/>
                    <a:pt x="19" y="8"/>
                  </a:cubicBezTo>
                  <a:cubicBezTo>
                    <a:pt x="26" y="32"/>
                    <a:pt x="26" y="32"/>
                    <a:pt x="26" y="32"/>
                  </a:cubicBezTo>
                  <a:cubicBezTo>
                    <a:pt x="19" y="8"/>
                    <a:pt x="19" y="8"/>
                    <a:pt x="19" y="8"/>
                  </a:cubicBezTo>
                  <a:close/>
                  <a:moveTo>
                    <a:pt x="18" y="8"/>
                  </a:moveTo>
                  <a:cubicBezTo>
                    <a:pt x="18" y="8"/>
                    <a:pt x="18" y="8"/>
                    <a:pt x="18" y="8"/>
                  </a:cubicBezTo>
                  <a:cubicBezTo>
                    <a:pt x="17" y="7"/>
                    <a:pt x="17" y="7"/>
                    <a:pt x="17" y="7"/>
                  </a:cubicBezTo>
                  <a:cubicBezTo>
                    <a:pt x="24" y="34"/>
                    <a:pt x="24" y="34"/>
                    <a:pt x="24" y="34"/>
                  </a:cubicBezTo>
                  <a:cubicBezTo>
                    <a:pt x="16" y="7"/>
                    <a:pt x="16" y="7"/>
                    <a:pt x="16" y="7"/>
                  </a:cubicBezTo>
                  <a:lnTo>
                    <a:pt x="18" y="8"/>
                  </a:lnTo>
                  <a:close/>
                  <a:moveTo>
                    <a:pt x="16" y="8"/>
                  </a:moveTo>
                  <a:cubicBezTo>
                    <a:pt x="16" y="8"/>
                    <a:pt x="16" y="8"/>
                    <a:pt x="16" y="8"/>
                  </a:cubicBezTo>
                  <a:cubicBezTo>
                    <a:pt x="14" y="8"/>
                    <a:pt x="14" y="8"/>
                    <a:pt x="14" y="8"/>
                  </a:cubicBezTo>
                  <a:cubicBezTo>
                    <a:pt x="22" y="34"/>
                    <a:pt x="22" y="34"/>
                    <a:pt x="22" y="34"/>
                  </a:cubicBezTo>
                  <a:cubicBezTo>
                    <a:pt x="14" y="7"/>
                    <a:pt x="14" y="7"/>
                    <a:pt x="14" y="7"/>
                  </a:cubicBezTo>
                  <a:lnTo>
                    <a:pt x="16" y="8"/>
                  </a:lnTo>
                  <a:close/>
                  <a:moveTo>
                    <a:pt x="14" y="8"/>
                  </a:moveTo>
                  <a:cubicBezTo>
                    <a:pt x="14" y="8"/>
                    <a:pt x="14" y="8"/>
                    <a:pt x="14" y="8"/>
                  </a:cubicBezTo>
                  <a:cubicBezTo>
                    <a:pt x="12" y="8"/>
                    <a:pt x="12" y="8"/>
                    <a:pt x="12" y="8"/>
                  </a:cubicBezTo>
                  <a:cubicBezTo>
                    <a:pt x="20" y="34"/>
                    <a:pt x="20" y="34"/>
                    <a:pt x="20" y="34"/>
                  </a:cubicBezTo>
                  <a:cubicBezTo>
                    <a:pt x="11" y="8"/>
                    <a:pt x="11" y="8"/>
                    <a:pt x="11" y="8"/>
                  </a:cubicBezTo>
                  <a:cubicBezTo>
                    <a:pt x="11" y="8"/>
                    <a:pt x="14" y="8"/>
                    <a:pt x="14" y="8"/>
                  </a:cubicBezTo>
                  <a:close/>
                  <a:moveTo>
                    <a:pt x="11" y="8"/>
                  </a:moveTo>
                  <a:cubicBezTo>
                    <a:pt x="11" y="8"/>
                    <a:pt x="11" y="8"/>
                    <a:pt x="11" y="8"/>
                  </a:cubicBezTo>
                  <a:cubicBezTo>
                    <a:pt x="10" y="8"/>
                    <a:pt x="10" y="8"/>
                    <a:pt x="10" y="8"/>
                  </a:cubicBezTo>
                  <a:cubicBezTo>
                    <a:pt x="18" y="35"/>
                    <a:pt x="18" y="35"/>
                    <a:pt x="18" y="35"/>
                  </a:cubicBezTo>
                  <a:cubicBezTo>
                    <a:pt x="9" y="8"/>
                    <a:pt x="9" y="8"/>
                    <a:pt x="9" y="8"/>
                  </a:cubicBezTo>
                  <a:lnTo>
                    <a:pt x="11" y="8"/>
                  </a:lnTo>
                  <a:close/>
                  <a:moveTo>
                    <a:pt x="1" y="13"/>
                  </a:moveTo>
                  <a:cubicBezTo>
                    <a:pt x="1" y="13"/>
                    <a:pt x="1" y="13"/>
                    <a:pt x="1" y="13"/>
                  </a:cubicBezTo>
                  <a:cubicBezTo>
                    <a:pt x="1" y="13"/>
                    <a:pt x="1" y="13"/>
                    <a:pt x="1" y="13"/>
                  </a:cubicBezTo>
                  <a:cubicBezTo>
                    <a:pt x="1" y="13"/>
                    <a:pt x="1" y="13"/>
                    <a:pt x="1" y="13"/>
                  </a:cubicBezTo>
                  <a:close/>
                  <a:moveTo>
                    <a:pt x="1" y="12"/>
                  </a:moveTo>
                  <a:cubicBezTo>
                    <a:pt x="1" y="12"/>
                    <a:pt x="1" y="12"/>
                    <a:pt x="1" y="12"/>
                  </a:cubicBezTo>
                  <a:cubicBezTo>
                    <a:pt x="2" y="12"/>
                    <a:pt x="2" y="12"/>
                    <a:pt x="2" y="12"/>
                  </a:cubicBezTo>
                  <a:cubicBezTo>
                    <a:pt x="1" y="12"/>
                    <a:pt x="1" y="12"/>
                    <a:pt x="1" y="12"/>
                  </a:cubicBezTo>
                  <a:cubicBezTo>
                    <a:pt x="2" y="13"/>
                    <a:pt x="2" y="13"/>
                    <a:pt x="2" y="13"/>
                  </a:cubicBezTo>
                  <a:lnTo>
                    <a:pt x="1" y="12"/>
                  </a:lnTo>
                  <a:close/>
                  <a:moveTo>
                    <a:pt x="2" y="11"/>
                  </a:moveTo>
                  <a:cubicBezTo>
                    <a:pt x="2" y="11"/>
                    <a:pt x="2" y="11"/>
                    <a:pt x="2" y="11"/>
                  </a:cubicBezTo>
                  <a:cubicBezTo>
                    <a:pt x="2" y="12"/>
                    <a:pt x="2" y="12"/>
                    <a:pt x="2" y="12"/>
                  </a:cubicBezTo>
                  <a:cubicBezTo>
                    <a:pt x="2" y="12"/>
                    <a:pt x="2" y="12"/>
                    <a:pt x="2" y="12"/>
                  </a:cubicBezTo>
                  <a:cubicBezTo>
                    <a:pt x="2" y="14"/>
                    <a:pt x="2" y="14"/>
                    <a:pt x="2" y="14"/>
                  </a:cubicBezTo>
                  <a:lnTo>
                    <a:pt x="2" y="11"/>
                  </a:lnTo>
                  <a:close/>
                  <a:moveTo>
                    <a:pt x="2" y="11"/>
                  </a:moveTo>
                  <a:cubicBezTo>
                    <a:pt x="2" y="11"/>
                    <a:pt x="2" y="11"/>
                    <a:pt x="2" y="11"/>
                  </a:cubicBezTo>
                  <a:cubicBezTo>
                    <a:pt x="3" y="11"/>
                    <a:pt x="3" y="11"/>
                    <a:pt x="3" y="11"/>
                  </a:cubicBezTo>
                  <a:cubicBezTo>
                    <a:pt x="2" y="11"/>
                    <a:pt x="2" y="11"/>
                    <a:pt x="2" y="11"/>
                  </a:cubicBezTo>
                  <a:cubicBezTo>
                    <a:pt x="4" y="18"/>
                    <a:pt x="4" y="18"/>
                    <a:pt x="4" y="18"/>
                  </a:cubicBezTo>
                  <a:lnTo>
                    <a:pt x="2" y="11"/>
                  </a:lnTo>
                  <a:close/>
                  <a:moveTo>
                    <a:pt x="3" y="10"/>
                  </a:moveTo>
                  <a:cubicBezTo>
                    <a:pt x="3" y="10"/>
                    <a:pt x="3" y="10"/>
                    <a:pt x="3" y="10"/>
                  </a:cubicBezTo>
                  <a:cubicBezTo>
                    <a:pt x="4" y="11"/>
                    <a:pt x="4" y="11"/>
                    <a:pt x="4" y="11"/>
                  </a:cubicBezTo>
                  <a:cubicBezTo>
                    <a:pt x="3" y="11"/>
                    <a:pt x="3" y="11"/>
                    <a:pt x="3" y="11"/>
                  </a:cubicBezTo>
                  <a:cubicBezTo>
                    <a:pt x="8" y="25"/>
                    <a:pt x="8" y="25"/>
                    <a:pt x="8" y="25"/>
                  </a:cubicBezTo>
                  <a:lnTo>
                    <a:pt x="3" y="10"/>
                  </a:lnTo>
                  <a:close/>
                  <a:moveTo>
                    <a:pt x="4" y="10"/>
                  </a:moveTo>
                  <a:cubicBezTo>
                    <a:pt x="4" y="10"/>
                    <a:pt x="4" y="10"/>
                    <a:pt x="4" y="10"/>
                  </a:cubicBezTo>
                  <a:cubicBezTo>
                    <a:pt x="5" y="10"/>
                    <a:pt x="5" y="10"/>
                    <a:pt x="5" y="10"/>
                  </a:cubicBezTo>
                  <a:cubicBezTo>
                    <a:pt x="4" y="10"/>
                    <a:pt x="4" y="10"/>
                    <a:pt x="4" y="10"/>
                  </a:cubicBezTo>
                  <a:cubicBezTo>
                    <a:pt x="13" y="36"/>
                    <a:pt x="13" y="36"/>
                    <a:pt x="13" y="36"/>
                  </a:cubicBezTo>
                  <a:lnTo>
                    <a:pt x="4" y="10"/>
                  </a:lnTo>
                  <a:close/>
                  <a:moveTo>
                    <a:pt x="5" y="9"/>
                  </a:moveTo>
                  <a:cubicBezTo>
                    <a:pt x="5" y="9"/>
                    <a:pt x="5" y="9"/>
                    <a:pt x="5" y="9"/>
                  </a:cubicBezTo>
                  <a:cubicBezTo>
                    <a:pt x="6" y="9"/>
                    <a:pt x="6" y="9"/>
                    <a:pt x="6" y="9"/>
                  </a:cubicBezTo>
                  <a:cubicBezTo>
                    <a:pt x="5" y="10"/>
                    <a:pt x="5" y="10"/>
                    <a:pt x="5" y="10"/>
                  </a:cubicBezTo>
                  <a:cubicBezTo>
                    <a:pt x="13" y="36"/>
                    <a:pt x="13" y="36"/>
                    <a:pt x="13" y="36"/>
                  </a:cubicBezTo>
                  <a:lnTo>
                    <a:pt x="5" y="9"/>
                  </a:lnTo>
                  <a:close/>
                  <a:moveTo>
                    <a:pt x="6" y="9"/>
                  </a:moveTo>
                  <a:cubicBezTo>
                    <a:pt x="6" y="9"/>
                    <a:pt x="6" y="9"/>
                    <a:pt x="6" y="9"/>
                  </a:cubicBezTo>
                  <a:cubicBezTo>
                    <a:pt x="8" y="9"/>
                    <a:pt x="8" y="9"/>
                    <a:pt x="8" y="9"/>
                  </a:cubicBezTo>
                  <a:cubicBezTo>
                    <a:pt x="6" y="9"/>
                    <a:pt x="6" y="9"/>
                    <a:pt x="6" y="9"/>
                  </a:cubicBezTo>
                  <a:cubicBezTo>
                    <a:pt x="14" y="35"/>
                    <a:pt x="14" y="35"/>
                    <a:pt x="14" y="35"/>
                  </a:cubicBezTo>
                  <a:lnTo>
                    <a:pt x="6" y="9"/>
                  </a:lnTo>
                  <a:close/>
                  <a:moveTo>
                    <a:pt x="8" y="9"/>
                  </a:moveTo>
                  <a:cubicBezTo>
                    <a:pt x="8" y="9"/>
                    <a:pt x="8" y="9"/>
                    <a:pt x="8" y="9"/>
                  </a:cubicBezTo>
                  <a:cubicBezTo>
                    <a:pt x="9" y="9"/>
                    <a:pt x="9" y="9"/>
                    <a:pt x="9" y="9"/>
                  </a:cubicBezTo>
                  <a:cubicBezTo>
                    <a:pt x="8" y="9"/>
                    <a:pt x="8" y="9"/>
                    <a:pt x="8" y="9"/>
                  </a:cubicBezTo>
                  <a:cubicBezTo>
                    <a:pt x="16" y="35"/>
                    <a:pt x="16" y="35"/>
                    <a:pt x="16" y="35"/>
                  </a:cubicBezTo>
                  <a:lnTo>
                    <a:pt x="8" y="9"/>
                  </a:lnTo>
                  <a:close/>
                  <a:moveTo>
                    <a:pt x="115" y="29"/>
                  </a:moveTo>
                  <a:cubicBezTo>
                    <a:pt x="115" y="29"/>
                    <a:pt x="115" y="29"/>
                    <a:pt x="115" y="29"/>
                  </a:cubicBezTo>
                  <a:cubicBezTo>
                    <a:pt x="113" y="39"/>
                    <a:pt x="113" y="39"/>
                    <a:pt x="113" y="39"/>
                  </a:cubicBezTo>
                  <a:cubicBezTo>
                    <a:pt x="113" y="39"/>
                    <a:pt x="113" y="39"/>
                    <a:pt x="113" y="39"/>
                  </a:cubicBezTo>
                  <a:lnTo>
                    <a:pt x="115" y="29"/>
                  </a:lnTo>
                  <a:close/>
                  <a:moveTo>
                    <a:pt x="55" y="37"/>
                  </a:moveTo>
                  <a:cubicBezTo>
                    <a:pt x="55" y="37"/>
                    <a:pt x="55" y="37"/>
                    <a:pt x="55" y="37"/>
                  </a:cubicBezTo>
                  <a:cubicBezTo>
                    <a:pt x="56" y="51"/>
                    <a:pt x="56" y="51"/>
                    <a:pt x="56" y="51"/>
                  </a:cubicBezTo>
                  <a:cubicBezTo>
                    <a:pt x="56" y="51"/>
                    <a:pt x="56" y="51"/>
                    <a:pt x="56" y="51"/>
                  </a:cubicBezTo>
                  <a:cubicBezTo>
                    <a:pt x="55" y="37"/>
                    <a:pt x="55" y="37"/>
                    <a:pt x="55" y="37"/>
                  </a:cubicBezTo>
                  <a:cubicBezTo>
                    <a:pt x="53" y="37"/>
                    <a:pt x="52" y="37"/>
                    <a:pt x="50" y="37"/>
                  </a:cubicBezTo>
                  <a:cubicBezTo>
                    <a:pt x="51" y="51"/>
                    <a:pt x="51" y="51"/>
                    <a:pt x="51" y="51"/>
                  </a:cubicBezTo>
                  <a:cubicBezTo>
                    <a:pt x="55" y="51"/>
                    <a:pt x="58" y="51"/>
                    <a:pt x="61" y="51"/>
                  </a:cubicBezTo>
                  <a:cubicBezTo>
                    <a:pt x="61" y="38"/>
                    <a:pt x="61" y="38"/>
                    <a:pt x="61" y="38"/>
                  </a:cubicBezTo>
                  <a:cubicBezTo>
                    <a:pt x="60" y="38"/>
                    <a:pt x="58" y="38"/>
                    <a:pt x="55" y="37"/>
                  </a:cubicBezTo>
                  <a:close/>
                  <a:moveTo>
                    <a:pt x="57" y="10"/>
                  </a:moveTo>
                  <a:cubicBezTo>
                    <a:pt x="57" y="10"/>
                    <a:pt x="57" y="10"/>
                    <a:pt x="57" y="10"/>
                  </a:cubicBezTo>
                  <a:cubicBezTo>
                    <a:pt x="60" y="36"/>
                    <a:pt x="60" y="36"/>
                    <a:pt x="60" y="36"/>
                  </a:cubicBezTo>
                  <a:cubicBezTo>
                    <a:pt x="57" y="10"/>
                    <a:pt x="57" y="10"/>
                    <a:pt x="57" y="10"/>
                  </a:cubicBezTo>
                  <a:cubicBezTo>
                    <a:pt x="58" y="10"/>
                    <a:pt x="58" y="10"/>
                    <a:pt x="58" y="10"/>
                  </a:cubicBezTo>
                  <a:cubicBezTo>
                    <a:pt x="56" y="9"/>
                    <a:pt x="56" y="9"/>
                    <a:pt x="56" y="9"/>
                  </a:cubicBezTo>
                  <a:cubicBezTo>
                    <a:pt x="58" y="37"/>
                    <a:pt x="58" y="37"/>
                    <a:pt x="58" y="37"/>
                  </a:cubicBezTo>
                  <a:cubicBezTo>
                    <a:pt x="56" y="9"/>
                    <a:pt x="56" y="9"/>
                    <a:pt x="56" y="9"/>
                  </a:cubicBezTo>
                  <a:cubicBezTo>
                    <a:pt x="54" y="10"/>
                    <a:pt x="54" y="10"/>
                    <a:pt x="54" y="10"/>
                  </a:cubicBezTo>
                  <a:cubicBezTo>
                    <a:pt x="57" y="35"/>
                    <a:pt x="57" y="35"/>
                    <a:pt x="57" y="35"/>
                  </a:cubicBezTo>
                  <a:cubicBezTo>
                    <a:pt x="54" y="9"/>
                    <a:pt x="54" y="9"/>
                    <a:pt x="54" y="9"/>
                  </a:cubicBezTo>
                  <a:cubicBezTo>
                    <a:pt x="55" y="9"/>
                    <a:pt x="55" y="9"/>
                    <a:pt x="55" y="9"/>
                  </a:cubicBezTo>
                  <a:cubicBezTo>
                    <a:pt x="53" y="9"/>
                    <a:pt x="53" y="9"/>
                    <a:pt x="53" y="9"/>
                  </a:cubicBezTo>
                  <a:cubicBezTo>
                    <a:pt x="55" y="37"/>
                    <a:pt x="55" y="37"/>
                    <a:pt x="55" y="37"/>
                  </a:cubicBezTo>
                  <a:cubicBezTo>
                    <a:pt x="58" y="37"/>
                    <a:pt x="60" y="38"/>
                    <a:pt x="61" y="38"/>
                  </a:cubicBezTo>
                  <a:cubicBezTo>
                    <a:pt x="59" y="10"/>
                    <a:pt x="59" y="10"/>
                    <a:pt x="59" y="10"/>
                  </a:cubicBezTo>
                  <a:lnTo>
                    <a:pt x="57" y="10"/>
                  </a:lnTo>
                  <a:close/>
                  <a:moveTo>
                    <a:pt x="166" y="48"/>
                  </a:moveTo>
                  <a:cubicBezTo>
                    <a:pt x="166" y="48"/>
                    <a:pt x="166" y="48"/>
                    <a:pt x="166" y="48"/>
                  </a:cubicBezTo>
                  <a:cubicBezTo>
                    <a:pt x="166" y="47"/>
                    <a:pt x="166" y="47"/>
                    <a:pt x="166" y="47"/>
                  </a:cubicBezTo>
                  <a:cubicBezTo>
                    <a:pt x="154" y="42"/>
                    <a:pt x="154" y="42"/>
                    <a:pt x="154" y="42"/>
                  </a:cubicBezTo>
                  <a:cubicBezTo>
                    <a:pt x="154" y="42"/>
                    <a:pt x="154" y="42"/>
                    <a:pt x="154" y="42"/>
                  </a:cubicBezTo>
                  <a:cubicBezTo>
                    <a:pt x="154" y="42"/>
                    <a:pt x="146" y="42"/>
                    <a:pt x="145" y="42"/>
                  </a:cubicBezTo>
                  <a:cubicBezTo>
                    <a:pt x="144" y="42"/>
                    <a:pt x="143" y="42"/>
                    <a:pt x="143" y="42"/>
                  </a:cubicBezTo>
                  <a:cubicBezTo>
                    <a:pt x="143" y="41"/>
                    <a:pt x="143" y="41"/>
                    <a:pt x="143" y="41"/>
                  </a:cubicBezTo>
                  <a:cubicBezTo>
                    <a:pt x="141" y="41"/>
                    <a:pt x="141" y="41"/>
                    <a:pt x="141" y="41"/>
                  </a:cubicBezTo>
                  <a:cubicBezTo>
                    <a:pt x="141" y="41"/>
                    <a:pt x="141" y="41"/>
                    <a:pt x="141" y="41"/>
                  </a:cubicBezTo>
                  <a:cubicBezTo>
                    <a:pt x="141" y="41"/>
                    <a:pt x="141" y="41"/>
                    <a:pt x="140" y="42"/>
                  </a:cubicBezTo>
                  <a:cubicBezTo>
                    <a:pt x="140" y="42"/>
                    <a:pt x="140" y="42"/>
                    <a:pt x="140" y="42"/>
                  </a:cubicBezTo>
                  <a:cubicBezTo>
                    <a:pt x="140" y="42"/>
                    <a:pt x="140" y="42"/>
                    <a:pt x="140" y="42"/>
                  </a:cubicBezTo>
                  <a:cubicBezTo>
                    <a:pt x="140" y="41"/>
                    <a:pt x="140" y="41"/>
                    <a:pt x="140" y="41"/>
                  </a:cubicBezTo>
                  <a:cubicBezTo>
                    <a:pt x="139" y="41"/>
                    <a:pt x="139" y="41"/>
                    <a:pt x="139" y="41"/>
                  </a:cubicBezTo>
                  <a:cubicBezTo>
                    <a:pt x="139" y="41"/>
                    <a:pt x="139" y="41"/>
                    <a:pt x="139" y="41"/>
                  </a:cubicBezTo>
                  <a:cubicBezTo>
                    <a:pt x="139" y="41"/>
                    <a:pt x="139" y="41"/>
                    <a:pt x="138" y="41"/>
                  </a:cubicBezTo>
                  <a:cubicBezTo>
                    <a:pt x="136" y="41"/>
                    <a:pt x="133" y="41"/>
                    <a:pt x="129" y="41"/>
                  </a:cubicBezTo>
                  <a:cubicBezTo>
                    <a:pt x="128" y="41"/>
                    <a:pt x="124" y="41"/>
                    <a:pt x="119" y="42"/>
                  </a:cubicBezTo>
                  <a:cubicBezTo>
                    <a:pt x="120" y="41"/>
                    <a:pt x="120" y="39"/>
                    <a:pt x="120" y="39"/>
                  </a:cubicBezTo>
                  <a:cubicBezTo>
                    <a:pt x="120" y="39"/>
                    <a:pt x="120" y="39"/>
                    <a:pt x="120" y="39"/>
                  </a:cubicBezTo>
                  <a:cubicBezTo>
                    <a:pt x="120" y="39"/>
                    <a:pt x="120" y="39"/>
                    <a:pt x="120" y="39"/>
                  </a:cubicBezTo>
                  <a:cubicBezTo>
                    <a:pt x="120" y="39"/>
                    <a:pt x="120" y="39"/>
                    <a:pt x="120" y="39"/>
                  </a:cubicBezTo>
                  <a:cubicBezTo>
                    <a:pt x="120" y="39"/>
                    <a:pt x="120" y="39"/>
                    <a:pt x="120" y="39"/>
                  </a:cubicBezTo>
                  <a:cubicBezTo>
                    <a:pt x="120" y="39"/>
                    <a:pt x="120" y="39"/>
                    <a:pt x="120" y="39"/>
                  </a:cubicBezTo>
                  <a:cubicBezTo>
                    <a:pt x="120" y="39"/>
                    <a:pt x="120" y="39"/>
                    <a:pt x="120" y="39"/>
                  </a:cubicBezTo>
                  <a:cubicBezTo>
                    <a:pt x="119" y="42"/>
                    <a:pt x="119" y="42"/>
                    <a:pt x="119" y="42"/>
                  </a:cubicBezTo>
                  <a:cubicBezTo>
                    <a:pt x="119" y="42"/>
                    <a:pt x="119" y="42"/>
                    <a:pt x="119" y="42"/>
                  </a:cubicBezTo>
                  <a:cubicBezTo>
                    <a:pt x="119" y="39"/>
                    <a:pt x="119" y="39"/>
                    <a:pt x="119" y="39"/>
                  </a:cubicBezTo>
                  <a:cubicBezTo>
                    <a:pt x="119" y="39"/>
                    <a:pt x="119" y="39"/>
                    <a:pt x="119" y="39"/>
                  </a:cubicBezTo>
                  <a:cubicBezTo>
                    <a:pt x="118" y="42"/>
                    <a:pt x="118" y="42"/>
                    <a:pt x="118" y="42"/>
                  </a:cubicBezTo>
                  <a:cubicBezTo>
                    <a:pt x="118" y="42"/>
                    <a:pt x="118" y="42"/>
                    <a:pt x="118" y="42"/>
                  </a:cubicBezTo>
                  <a:cubicBezTo>
                    <a:pt x="118" y="39"/>
                    <a:pt x="118" y="39"/>
                    <a:pt x="118" y="39"/>
                  </a:cubicBezTo>
                  <a:cubicBezTo>
                    <a:pt x="118" y="39"/>
                    <a:pt x="118" y="39"/>
                    <a:pt x="118" y="39"/>
                  </a:cubicBezTo>
                  <a:cubicBezTo>
                    <a:pt x="117" y="42"/>
                    <a:pt x="117" y="42"/>
                    <a:pt x="117" y="42"/>
                  </a:cubicBezTo>
                  <a:cubicBezTo>
                    <a:pt x="117" y="42"/>
                    <a:pt x="117" y="42"/>
                    <a:pt x="117" y="42"/>
                  </a:cubicBezTo>
                  <a:cubicBezTo>
                    <a:pt x="117" y="39"/>
                    <a:pt x="117" y="39"/>
                    <a:pt x="117" y="39"/>
                  </a:cubicBezTo>
                  <a:cubicBezTo>
                    <a:pt x="117" y="39"/>
                    <a:pt x="117" y="39"/>
                    <a:pt x="117" y="39"/>
                  </a:cubicBezTo>
                  <a:cubicBezTo>
                    <a:pt x="116" y="42"/>
                    <a:pt x="116" y="42"/>
                    <a:pt x="116" y="42"/>
                  </a:cubicBezTo>
                  <a:cubicBezTo>
                    <a:pt x="116" y="42"/>
                    <a:pt x="116" y="42"/>
                    <a:pt x="116" y="42"/>
                  </a:cubicBezTo>
                  <a:cubicBezTo>
                    <a:pt x="116" y="39"/>
                    <a:pt x="116" y="39"/>
                    <a:pt x="116" y="39"/>
                  </a:cubicBezTo>
                  <a:cubicBezTo>
                    <a:pt x="116" y="39"/>
                    <a:pt x="116" y="39"/>
                    <a:pt x="116" y="39"/>
                  </a:cubicBezTo>
                  <a:cubicBezTo>
                    <a:pt x="116" y="39"/>
                    <a:pt x="116" y="39"/>
                    <a:pt x="116" y="39"/>
                  </a:cubicBezTo>
                  <a:cubicBezTo>
                    <a:pt x="115" y="39"/>
                    <a:pt x="115" y="39"/>
                    <a:pt x="115" y="39"/>
                  </a:cubicBezTo>
                  <a:cubicBezTo>
                    <a:pt x="115" y="42"/>
                    <a:pt x="115" y="42"/>
                    <a:pt x="115" y="42"/>
                  </a:cubicBezTo>
                  <a:cubicBezTo>
                    <a:pt x="115" y="42"/>
                    <a:pt x="115" y="42"/>
                    <a:pt x="114" y="42"/>
                  </a:cubicBezTo>
                  <a:cubicBezTo>
                    <a:pt x="115" y="39"/>
                    <a:pt x="115" y="39"/>
                    <a:pt x="115" y="39"/>
                  </a:cubicBezTo>
                  <a:cubicBezTo>
                    <a:pt x="114" y="39"/>
                    <a:pt x="114" y="39"/>
                    <a:pt x="114" y="39"/>
                  </a:cubicBezTo>
                  <a:cubicBezTo>
                    <a:pt x="114" y="39"/>
                    <a:pt x="114" y="39"/>
                    <a:pt x="114" y="39"/>
                  </a:cubicBezTo>
                  <a:cubicBezTo>
                    <a:pt x="114" y="39"/>
                    <a:pt x="114" y="39"/>
                    <a:pt x="114" y="39"/>
                  </a:cubicBezTo>
                  <a:cubicBezTo>
                    <a:pt x="114" y="39"/>
                    <a:pt x="114" y="39"/>
                    <a:pt x="114" y="39"/>
                  </a:cubicBezTo>
                  <a:cubicBezTo>
                    <a:pt x="113" y="42"/>
                    <a:pt x="113" y="42"/>
                    <a:pt x="113" y="42"/>
                  </a:cubicBezTo>
                  <a:cubicBezTo>
                    <a:pt x="113" y="42"/>
                    <a:pt x="113" y="42"/>
                    <a:pt x="113" y="42"/>
                  </a:cubicBezTo>
                  <a:cubicBezTo>
                    <a:pt x="113" y="39"/>
                    <a:pt x="113" y="39"/>
                    <a:pt x="113" y="39"/>
                  </a:cubicBezTo>
                  <a:cubicBezTo>
                    <a:pt x="112" y="39"/>
                    <a:pt x="112" y="39"/>
                    <a:pt x="112" y="39"/>
                  </a:cubicBezTo>
                  <a:cubicBezTo>
                    <a:pt x="112" y="39"/>
                    <a:pt x="112" y="39"/>
                    <a:pt x="112" y="39"/>
                  </a:cubicBezTo>
                  <a:cubicBezTo>
                    <a:pt x="112" y="39"/>
                    <a:pt x="112" y="40"/>
                    <a:pt x="112" y="39"/>
                  </a:cubicBezTo>
                  <a:cubicBezTo>
                    <a:pt x="112" y="39"/>
                    <a:pt x="112" y="39"/>
                    <a:pt x="112" y="39"/>
                  </a:cubicBezTo>
                  <a:cubicBezTo>
                    <a:pt x="111" y="43"/>
                    <a:pt x="111" y="43"/>
                    <a:pt x="111" y="43"/>
                  </a:cubicBezTo>
                  <a:cubicBezTo>
                    <a:pt x="111" y="43"/>
                    <a:pt x="111" y="43"/>
                    <a:pt x="111" y="43"/>
                  </a:cubicBezTo>
                  <a:cubicBezTo>
                    <a:pt x="111" y="39"/>
                    <a:pt x="111" y="39"/>
                    <a:pt x="111" y="39"/>
                  </a:cubicBezTo>
                  <a:cubicBezTo>
                    <a:pt x="111" y="39"/>
                    <a:pt x="111" y="39"/>
                    <a:pt x="111" y="39"/>
                  </a:cubicBezTo>
                  <a:cubicBezTo>
                    <a:pt x="111" y="39"/>
                    <a:pt x="111" y="39"/>
                    <a:pt x="111" y="39"/>
                  </a:cubicBezTo>
                  <a:cubicBezTo>
                    <a:pt x="111" y="40"/>
                    <a:pt x="111" y="40"/>
                    <a:pt x="111" y="40"/>
                  </a:cubicBezTo>
                  <a:cubicBezTo>
                    <a:pt x="110" y="40"/>
                    <a:pt x="110" y="40"/>
                    <a:pt x="110" y="40"/>
                  </a:cubicBezTo>
                  <a:cubicBezTo>
                    <a:pt x="110" y="39"/>
                    <a:pt x="110" y="39"/>
                    <a:pt x="110" y="39"/>
                  </a:cubicBezTo>
                  <a:cubicBezTo>
                    <a:pt x="109" y="43"/>
                    <a:pt x="109" y="43"/>
                    <a:pt x="109" y="43"/>
                  </a:cubicBezTo>
                  <a:cubicBezTo>
                    <a:pt x="109" y="43"/>
                    <a:pt x="109" y="43"/>
                    <a:pt x="109" y="43"/>
                  </a:cubicBezTo>
                  <a:cubicBezTo>
                    <a:pt x="109" y="39"/>
                    <a:pt x="109" y="39"/>
                    <a:pt x="109" y="39"/>
                  </a:cubicBezTo>
                  <a:cubicBezTo>
                    <a:pt x="109" y="39"/>
                    <a:pt x="109" y="39"/>
                    <a:pt x="109" y="39"/>
                  </a:cubicBezTo>
                  <a:cubicBezTo>
                    <a:pt x="109" y="40"/>
                    <a:pt x="109" y="40"/>
                    <a:pt x="109" y="40"/>
                  </a:cubicBezTo>
                  <a:cubicBezTo>
                    <a:pt x="109" y="40"/>
                    <a:pt x="109" y="40"/>
                    <a:pt x="109" y="40"/>
                  </a:cubicBezTo>
                  <a:cubicBezTo>
                    <a:pt x="108" y="40"/>
                    <a:pt x="108" y="40"/>
                    <a:pt x="108" y="40"/>
                  </a:cubicBezTo>
                  <a:cubicBezTo>
                    <a:pt x="108" y="40"/>
                    <a:pt x="108" y="40"/>
                    <a:pt x="108" y="40"/>
                  </a:cubicBezTo>
                  <a:cubicBezTo>
                    <a:pt x="108" y="40"/>
                    <a:pt x="108" y="40"/>
                    <a:pt x="108" y="40"/>
                  </a:cubicBezTo>
                  <a:cubicBezTo>
                    <a:pt x="107" y="40"/>
                    <a:pt x="107" y="40"/>
                    <a:pt x="107" y="40"/>
                  </a:cubicBezTo>
                  <a:cubicBezTo>
                    <a:pt x="107" y="43"/>
                    <a:pt x="107" y="43"/>
                    <a:pt x="107" y="43"/>
                  </a:cubicBezTo>
                  <a:cubicBezTo>
                    <a:pt x="107" y="43"/>
                    <a:pt x="107" y="43"/>
                    <a:pt x="107" y="43"/>
                  </a:cubicBezTo>
                  <a:cubicBezTo>
                    <a:pt x="107" y="40"/>
                    <a:pt x="107" y="40"/>
                    <a:pt x="107" y="40"/>
                  </a:cubicBezTo>
                  <a:cubicBezTo>
                    <a:pt x="107" y="40"/>
                    <a:pt x="107" y="40"/>
                    <a:pt x="107" y="40"/>
                  </a:cubicBezTo>
                  <a:cubicBezTo>
                    <a:pt x="107" y="40"/>
                    <a:pt x="107" y="40"/>
                    <a:pt x="107" y="40"/>
                  </a:cubicBezTo>
                  <a:cubicBezTo>
                    <a:pt x="106" y="40"/>
                    <a:pt x="106" y="40"/>
                    <a:pt x="106" y="40"/>
                  </a:cubicBezTo>
                  <a:cubicBezTo>
                    <a:pt x="106" y="40"/>
                    <a:pt x="106" y="40"/>
                    <a:pt x="106" y="40"/>
                  </a:cubicBezTo>
                  <a:cubicBezTo>
                    <a:pt x="106" y="40"/>
                    <a:pt x="106" y="40"/>
                    <a:pt x="106" y="40"/>
                  </a:cubicBezTo>
                  <a:cubicBezTo>
                    <a:pt x="105" y="40"/>
                    <a:pt x="105" y="40"/>
                    <a:pt x="105" y="40"/>
                  </a:cubicBezTo>
                  <a:cubicBezTo>
                    <a:pt x="105" y="43"/>
                    <a:pt x="105" y="43"/>
                    <a:pt x="105" y="43"/>
                  </a:cubicBezTo>
                  <a:cubicBezTo>
                    <a:pt x="105" y="43"/>
                    <a:pt x="104" y="43"/>
                    <a:pt x="104" y="43"/>
                  </a:cubicBezTo>
                  <a:cubicBezTo>
                    <a:pt x="105" y="40"/>
                    <a:pt x="105" y="40"/>
                    <a:pt x="105" y="40"/>
                  </a:cubicBezTo>
                  <a:cubicBezTo>
                    <a:pt x="104" y="40"/>
                    <a:pt x="104" y="40"/>
                    <a:pt x="104" y="40"/>
                  </a:cubicBezTo>
                  <a:cubicBezTo>
                    <a:pt x="104" y="40"/>
                    <a:pt x="104" y="40"/>
                    <a:pt x="104" y="40"/>
                  </a:cubicBezTo>
                  <a:cubicBezTo>
                    <a:pt x="103" y="40"/>
                    <a:pt x="103" y="40"/>
                    <a:pt x="103" y="40"/>
                  </a:cubicBezTo>
                  <a:cubicBezTo>
                    <a:pt x="103" y="40"/>
                    <a:pt x="103" y="40"/>
                    <a:pt x="103" y="40"/>
                  </a:cubicBezTo>
                  <a:cubicBezTo>
                    <a:pt x="103" y="40"/>
                    <a:pt x="103" y="40"/>
                    <a:pt x="103" y="40"/>
                  </a:cubicBezTo>
                  <a:cubicBezTo>
                    <a:pt x="102" y="40"/>
                    <a:pt x="102" y="40"/>
                    <a:pt x="102" y="40"/>
                  </a:cubicBezTo>
                  <a:cubicBezTo>
                    <a:pt x="102" y="43"/>
                    <a:pt x="102" y="43"/>
                    <a:pt x="102" y="43"/>
                  </a:cubicBezTo>
                  <a:cubicBezTo>
                    <a:pt x="102" y="43"/>
                    <a:pt x="101" y="43"/>
                    <a:pt x="101" y="43"/>
                  </a:cubicBezTo>
                  <a:cubicBezTo>
                    <a:pt x="102" y="40"/>
                    <a:pt x="102" y="40"/>
                    <a:pt x="102" y="40"/>
                  </a:cubicBezTo>
                  <a:cubicBezTo>
                    <a:pt x="102" y="40"/>
                    <a:pt x="102" y="40"/>
                    <a:pt x="102" y="40"/>
                  </a:cubicBezTo>
                  <a:cubicBezTo>
                    <a:pt x="102" y="40"/>
                    <a:pt x="102" y="40"/>
                    <a:pt x="102" y="40"/>
                  </a:cubicBezTo>
                  <a:cubicBezTo>
                    <a:pt x="100" y="40"/>
                    <a:pt x="100" y="40"/>
                    <a:pt x="100" y="40"/>
                  </a:cubicBezTo>
                  <a:cubicBezTo>
                    <a:pt x="100" y="40"/>
                    <a:pt x="100" y="40"/>
                    <a:pt x="100" y="40"/>
                  </a:cubicBezTo>
                  <a:cubicBezTo>
                    <a:pt x="100" y="40"/>
                    <a:pt x="100" y="40"/>
                    <a:pt x="100" y="40"/>
                  </a:cubicBezTo>
                  <a:cubicBezTo>
                    <a:pt x="99" y="40"/>
                    <a:pt x="99" y="40"/>
                    <a:pt x="99" y="40"/>
                  </a:cubicBezTo>
                  <a:cubicBezTo>
                    <a:pt x="99" y="44"/>
                    <a:pt x="99" y="44"/>
                    <a:pt x="99" y="44"/>
                  </a:cubicBezTo>
                  <a:cubicBezTo>
                    <a:pt x="99" y="44"/>
                    <a:pt x="99" y="44"/>
                    <a:pt x="99" y="44"/>
                  </a:cubicBezTo>
                  <a:cubicBezTo>
                    <a:pt x="99" y="40"/>
                    <a:pt x="99" y="40"/>
                    <a:pt x="99" y="40"/>
                  </a:cubicBezTo>
                  <a:cubicBezTo>
                    <a:pt x="98" y="40"/>
                    <a:pt x="98" y="40"/>
                    <a:pt x="98" y="40"/>
                  </a:cubicBezTo>
                  <a:cubicBezTo>
                    <a:pt x="98" y="40"/>
                    <a:pt x="98" y="40"/>
                    <a:pt x="98" y="40"/>
                  </a:cubicBezTo>
                  <a:cubicBezTo>
                    <a:pt x="97" y="40"/>
                    <a:pt x="97" y="40"/>
                    <a:pt x="97" y="40"/>
                  </a:cubicBezTo>
                  <a:cubicBezTo>
                    <a:pt x="97" y="40"/>
                    <a:pt x="97" y="40"/>
                    <a:pt x="97" y="40"/>
                  </a:cubicBezTo>
                  <a:cubicBezTo>
                    <a:pt x="96" y="40"/>
                    <a:pt x="96" y="40"/>
                    <a:pt x="96" y="40"/>
                  </a:cubicBezTo>
                  <a:cubicBezTo>
                    <a:pt x="96" y="44"/>
                    <a:pt x="96" y="44"/>
                    <a:pt x="96" y="44"/>
                  </a:cubicBezTo>
                  <a:cubicBezTo>
                    <a:pt x="96" y="44"/>
                    <a:pt x="95" y="44"/>
                    <a:pt x="95" y="44"/>
                  </a:cubicBezTo>
                  <a:cubicBezTo>
                    <a:pt x="96" y="40"/>
                    <a:pt x="96" y="40"/>
                    <a:pt x="96" y="40"/>
                  </a:cubicBezTo>
                  <a:cubicBezTo>
                    <a:pt x="95" y="41"/>
                    <a:pt x="95" y="41"/>
                    <a:pt x="95" y="41"/>
                  </a:cubicBezTo>
                  <a:cubicBezTo>
                    <a:pt x="95" y="41"/>
                    <a:pt x="95" y="41"/>
                    <a:pt x="95" y="41"/>
                  </a:cubicBezTo>
                  <a:cubicBezTo>
                    <a:pt x="95" y="41"/>
                    <a:pt x="95" y="41"/>
                    <a:pt x="95" y="41"/>
                  </a:cubicBezTo>
                  <a:cubicBezTo>
                    <a:pt x="94" y="40"/>
                    <a:pt x="94" y="40"/>
                    <a:pt x="94" y="40"/>
                  </a:cubicBezTo>
                  <a:cubicBezTo>
                    <a:pt x="93" y="40"/>
                    <a:pt x="93" y="40"/>
                    <a:pt x="93" y="40"/>
                  </a:cubicBezTo>
                  <a:cubicBezTo>
                    <a:pt x="93" y="40"/>
                    <a:pt x="93" y="40"/>
                    <a:pt x="93" y="40"/>
                  </a:cubicBezTo>
                  <a:cubicBezTo>
                    <a:pt x="92" y="44"/>
                    <a:pt x="92" y="44"/>
                    <a:pt x="92" y="44"/>
                  </a:cubicBezTo>
                  <a:cubicBezTo>
                    <a:pt x="92" y="44"/>
                    <a:pt x="92" y="45"/>
                    <a:pt x="92" y="45"/>
                  </a:cubicBezTo>
                  <a:cubicBezTo>
                    <a:pt x="92" y="40"/>
                    <a:pt x="92" y="40"/>
                    <a:pt x="92" y="40"/>
                  </a:cubicBezTo>
                  <a:cubicBezTo>
                    <a:pt x="91" y="40"/>
                    <a:pt x="91" y="40"/>
                    <a:pt x="91" y="40"/>
                  </a:cubicBezTo>
                  <a:cubicBezTo>
                    <a:pt x="91" y="40"/>
                    <a:pt x="91" y="40"/>
                    <a:pt x="91" y="40"/>
                  </a:cubicBezTo>
                  <a:cubicBezTo>
                    <a:pt x="90" y="40"/>
                    <a:pt x="90" y="40"/>
                    <a:pt x="90" y="40"/>
                  </a:cubicBezTo>
                  <a:cubicBezTo>
                    <a:pt x="90" y="40"/>
                    <a:pt x="90" y="40"/>
                    <a:pt x="90" y="40"/>
                  </a:cubicBezTo>
                  <a:cubicBezTo>
                    <a:pt x="89" y="40"/>
                    <a:pt x="89" y="40"/>
                    <a:pt x="89" y="40"/>
                  </a:cubicBezTo>
                  <a:cubicBezTo>
                    <a:pt x="88" y="45"/>
                    <a:pt x="88" y="45"/>
                    <a:pt x="88" y="45"/>
                  </a:cubicBezTo>
                  <a:cubicBezTo>
                    <a:pt x="88" y="45"/>
                    <a:pt x="88" y="45"/>
                    <a:pt x="88" y="45"/>
                  </a:cubicBezTo>
                  <a:cubicBezTo>
                    <a:pt x="88" y="40"/>
                    <a:pt x="88" y="40"/>
                    <a:pt x="88" y="40"/>
                  </a:cubicBezTo>
                  <a:cubicBezTo>
                    <a:pt x="88" y="40"/>
                    <a:pt x="88" y="40"/>
                    <a:pt x="88" y="40"/>
                  </a:cubicBezTo>
                  <a:cubicBezTo>
                    <a:pt x="87" y="40"/>
                    <a:pt x="87" y="40"/>
                    <a:pt x="87" y="40"/>
                  </a:cubicBezTo>
                  <a:cubicBezTo>
                    <a:pt x="87" y="40"/>
                    <a:pt x="87" y="40"/>
                    <a:pt x="87" y="40"/>
                  </a:cubicBezTo>
                  <a:cubicBezTo>
                    <a:pt x="86" y="40"/>
                    <a:pt x="86" y="40"/>
                    <a:pt x="86" y="40"/>
                  </a:cubicBezTo>
                  <a:cubicBezTo>
                    <a:pt x="86" y="40"/>
                    <a:pt x="86" y="40"/>
                    <a:pt x="86" y="40"/>
                  </a:cubicBezTo>
                  <a:cubicBezTo>
                    <a:pt x="85" y="40"/>
                    <a:pt x="85" y="40"/>
                    <a:pt x="85" y="40"/>
                  </a:cubicBezTo>
                  <a:cubicBezTo>
                    <a:pt x="84" y="46"/>
                    <a:pt x="84" y="46"/>
                    <a:pt x="84" y="46"/>
                  </a:cubicBezTo>
                  <a:cubicBezTo>
                    <a:pt x="84" y="46"/>
                    <a:pt x="84" y="46"/>
                    <a:pt x="84" y="46"/>
                  </a:cubicBezTo>
                  <a:cubicBezTo>
                    <a:pt x="84" y="40"/>
                    <a:pt x="84" y="40"/>
                    <a:pt x="84" y="40"/>
                  </a:cubicBezTo>
                  <a:cubicBezTo>
                    <a:pt x="84" y="40"/>
                    <a:pt x="84" y="40"/>
                    <a:pt x="84" y="40"/>
                  </a:cubicBezTo>
                  <a:cubicBezTo>
                    <a:pt x="83" y="40"/>
                    <a:pt x="83" y="40"/>
                    <a:pt x="83" y="40"/>
                  </a:cubicBezTo>
                  <a:cubicBezTo>
                    <a:pt x="81" y="40"/>
                    <a:pt x="81" y="40"/>
                    <a:pt x="81" y="40"/>
                  </a:cubicBezTo>
                  <a:cubicBezTo>
                    <a:pt x="81" y="40"/>
                    <a:pt x="81" y="40"/>
                    <a:pt x="81" y="40"/>
                  </a:cubicBezTo>
                  <a:cubicBezTo>
                    <a:pt x="80" y="40"/>
                    <a:pt x="80" y="40"/>
                    <a:pt x="80" y="40"/>
                  </a:cubicBezTo>
                  <a:cubicBezTo>
                    <a:pt x="80" y="46"/>
                    <a:pt x="80" y="46"/>
                    <a:pt x="80" y="46"/>
                  </a:cubicBezTo>
                  <a:cubicBezTo>
                    <a:pt x="80" y="46"/>
                    <a:pt x="80" y="46"/>
                    <a:pt x="80" y="47"/>
                  </a:cubicBezTo>
                  <a:cubicBezTo>
                    <a:pt x="80" y="40"/>
                    <a:pt x="80" y="40"/>
                    <a:pt x="80" y="40"/>
                  </a:cubicBezTo>
                  <a:cubicBezTo>
                    <a:pt x="80" y="40"/>
                    <a:pt x="80" y="40"/>
                    <a:pt x="80" y="40"/>
                  </a:cubicBezTo>
                  <a:cubicBezTo>
                    <a:pt x="79" y="40"/>
                    <a:pt x="79" y="40"/>
                    <a:pt x="79" y="40"/>
                  </a:cubicBezTo>
                  <a:cubicBezTo>
                    <a:pt x="77" y="40"/>
                    <a:pt x="77" y="40"/>
                    <a:pt x="77" y="40"/>
                  </a:cubicBezTo>
                  <a:cubicBezTo>
                    <a:pt x="77" y="40"/>
                    <a:pt x="77" y="40"/>
                    <a:pt x="77" y="40"/>
                  </a:cubicBezTo>
                  <a:cubicBezTo>
                    <a:pt x="77" y="40"/>
                    <a:pt x="77" y="40"/>
                    <a:pt x="77" y="40"/>
                  </a:cubicBezTo>
                  <a:cubicBezTo>
                    <a:pt x="76" y="39"/>
                    <a:pt x="76" y="39"/>
                    <a:pt x="76" y="39"/>
                  </a:cubicBezTo>
                  <a:cubicBezTo>
                    <a:pt x="76" y="39"/>
                    <a:pt x="76" y="39"/>
                    <a:pt x="76" y="39"/>
                  </a:cubicBezTo>
                  <a:cubicBezTo>
                    <a:pt x="76" y="47"/>
                    <a:pt x="76" y="47"/>
                    <a:pt x="76" y="47"/>
                  </a:cubicBezTo>
                  <a:cubicBezTo>
                    <a:pt x="75" y="47"/>
                    <a:pt x="75" y="47"/>
                    <a:pt x="75" y="47"/>
                  </a:cubicBezTo>
                  <a:cubicBezTo>
                    <a:pt x="75" y="39"/>
                    <a:pt x="75" y="39"/>
                    <a:pt x="75" y="39"/>
                  </a:cubicBezTo>
                  <a:cubicBezTo>
                    <a:pt x="74" y="39"/>
                    <a:pt x="74" y="39"/>
                    <a:pt x="74" y="39"/>
                  </a:cubicBezTo>
                  <a:cubicBezTo>
                    <a:pt x="74" y="39"/>
                    <a:pt x="74" y="39"/>
                    <a:pt x="74" y="39"/>
                  </a:cubicBezTo>
                  <a:cubicBezTo>
                    <a:pt x="74" y="39"/>
                    <a:pt x="74" y="39"/>
                    <a:pt x="74" y="39"/>
                  </a:cubicBezTo>
                  <a:cubicBezTo>
                    <a:pt x="73" y="39"/>
                    <a:pt x="73" y="39"/>
                    <a:pt x="73" y="39"/>
                  </a:cubicBezTo>
                  <a:cubicBezTo>
                    <a:pt x="72" y="39"/>
                    <a:pt x="72" y="39"/>
                    <a:pt x="72" y="39"/>
                  </a:cubicBezTo>
                  <a:cubicBezTo>
                    <a:pt x="71" y="39"/>
                    <a:pt x="71" y="39"/>
                    <a:pt x="71" y="39"/>
                  </a:cubicBezTo>
                  <a:cubicBezTo>
                    <a:pt x="71" y="49"/>
                    <a:pt x="71" y="49"/>
                    <a:pt x="71" y="49"/>
                  </a:cubicBezTo>
                  <a:cubicBezTo>
                    <a:pt x="70" y="49"/>
                    <a:pt x="70" y="49"/>
                    <a:pt x="70" y="49"/>
                  </a:cubicBezTo>
                  <a:cubicBezTo>
                    <a:pt x="70" y="39"/>
                    <a:pt x="70" y="39"/>
                    <a:pt x="70" y="39"/>
                  </a:cubicBezTo>
                  <a:cubicBezTo>
                    <a:pt x="69" y="39"/>
                    <a:pt x="69" y="39"/>
                    <a:pt x="69" y="39"/>
                  </a:cubicBezTo>
                  <a:cubicBezTo>
                    <a:pt x="69" y="39"/>
                    <a:pt x="69" y="39"/>
                    <a:pt x="69" y="39"/>
                  </a:cubicBezTo>
                  <a:cubicBezTo>
                    <a:pt x="68" y="39"/>
                    <a:pt x="68" y="39"/>
                    <a:pt x="68" y="39"/>
                  </a:cubicBezTo>
                  <a:cubicBezTo>
                    <a:pt x="67" y="39"/>
                    <a:pt x="67" y="39"/>
                    <a:pt x="67" y="39"/>
                  </a:cubicBezTo>
                  <a:cubicBezTo>
                    <a:pt x="66" y="39"/>
                    <a:pt x="66" y="39"/>
                    <a:pt x="66" y="39"/>
                  </a:cubicBezTo>
                  <a:cubicBezTo>
                    <a:pt x="66" y="51"/>
                    <a:pt x="66" y="51"/>
                    <a:pt x="66" y="51"/>
                  </a:cubicBezTo>
                  <a:cubicBezTo>
                    <a:pt x="66" y="51"/>
                    <a:pt x="66" y="51"/>
                    <a:pt x="66" y="51"/>
                  </a:cubicBezTo>
                  <a:cubicBezTo>
                    <a:pt x="66" y="38"/>
                    <a:pt x="66" y="38"/>
                    <a:pt x="66" y="38"/>
                  </a:cubicBezTo>
                  <a:cubicBezTo>
                    <a:pt x="64" y="38"/>
                    <a:pt x="64" y="38"/>
                    <a:pt x="64" y="38"/>
                  </a:cubicBezTo>
                  <a:cubicBezTo>
                    <a:pt x="62" y="38"/>
                    <a:pt x="62" y="38"/>
                    <a:pt x="62" y="38"/>
                  </a:cubicBezTo>
                  <a:cubicBezTo>
                    <a:pt x="62" y="38"/>
                    <a:pt x="62" y="38"/>
                    <a:pt x="62" y="38"/>
                  </a:cubicBezTo>
                  <a:cubicBezTo>
                    <a:pt x="62" y="38"/>
                    <a:pt x="62" y="38"/>
                    <a:pt x="62" y="38"/>
                  </a:cubicBezTo>
                  <a:cubicBezTo>
                    <a:pt x="62" y="38"/>
                    <a:pt x="62" y="38"/>
                    <a:pt x="61" y="38"/>
                  </a:cubicBezTo>
                  <a:cubicBezTo>
                    <a:pt x="61" y="51"/>
                    <a:pt x="61" y="51"/>
                    <a:pt x="61" y="51"/>
                  </a:cubicBezTo>
                  <a:cubicBezTo>
                    <a:pt x="63" y="51"/>
                    <a:pt x="64" y="51"/>
                    <a:pt x="64" y="51"/>
                  </a:cubicBezTo>
                  <a:cubicBezTo>
                    <a:pt x="69" y="51"/>
                    <a:pt x="69" y="51"/>
                    <a:pt x="69" y="51"/>
                  </a:cubicBezTo>
                  <a:cubicBezTo>
                    <a:pt x="69" y="51"/>
                    <a:pt x="71" y="51"/>
                    <a:pt x="74" y="50"/>
                  </a:cubicBezTo>
                  <a:cubicBezTo>
                    <a:pt x="74" y="51"/>
                    <a:pt x="74" y="51"/>
                    <a:pt x="74" y="51"/>
                  </a:cubicBezTo>
                  <a:cubicBezTo>
                    <a:pt x="81" y="51"/>
                    <a:pt x="81" y="51"/>
                    <a:pt x="81" y="51"/>
                  </a:cubicBezTo>
                  <a:cubicBezTo>
                    <a:pt x="81" y="51"/>
                    <a:pt x="82" y="51"/>
                    <a:pt x="82" y="51"/>
                  </a:cubicBezTo>
                  <a:cubicBezTo>
                    <a:pt x="86" y="51"/>
                    <a:pt x="97" y="51"/>
                    <a:pt x="103" y="51"/>
                  </a:cubicBezTo>
                  <a:cubicBezTo>
                    <a:pt x="110" y="51"/>
                    <a:pt x="131" y="50"/>
                    <a:pt x="132" y="50"/>
                  </a:cubicBezTo>
                  <a:cubicBezTo>
                    <a:pt x="132" y="50"/>
                    <a:pt x="132" y="50"/>
                    <a:pt x="132" y="50"/>
                  </a:cubicBezTo>
                  <a:cubicBezTo>
                    <a:pt x="132" y="50"/>
                    <a:pt x="132" y="50"/>
                    <a:pt x="132" y="50"/>
                  </a:cubicBezTo>
                  <a:cubicBezTo>
                    <a:pt x="132" y="50"/>
                    <a:pt x="132" y="50"/>
                    <a:pt x="132" y="50"/>
                  </a:cubicBezTo>
                  <a:cubicBezTo>
                    <a:pt x="132" y="50"/>
                    <a:pt x="134" y="48"/>
                    <a:pt x="136" y="47"/>
                  </a:cubicBezTo>
                  <a:cubicBezTo>
                    <a:pt x="138" y="45"/>
                    <a:pt x="139" y="45"/>
                    <a:pt x="139" y="44"/>
                  </a:cubicBezTo>
                  <a:cubicBezTo>
                    <a:pt x="140" y="44"/>
                    <a:pt x="141" y="43"/>
                    <a:pt x="141" y="43"/>
                  </a:cubicBezTo>
                  <a:cubicBezTo>
                    <a:pt x="140" y="43"/>
                    <a:pt x="140" y="43"/>
                    <a:pt x="140" y="43"/>
                  </a:cubicBezTo>
                  <a:cubicBezTo>
                    <a:pt x="140" y="43"/>
                    <a:pt x="140" y="43"/>
                    <a:pt x="140" y="43"/>
                  </a:cubicBezTo>
                  <a:cubicBezTo>
                    <a:pt x="140" y="43"/>
                    <a:pt x="140" y="43"/>
                    <a:pt x="140" y="43"/>
                  </a:cubicBezTo>
                  <a:cubicBezTo>
                    <a:pt x="140" y="43"/>
                    <a:pt x="140" y="43"/>
                    <a:pt x="140" y="43"/>
                  </a:cubicBezTo>
                  <a:cubicBezTo>
                    <a:pt x="140" y="42"/>
                    <a:pt x="140" y="42"/>
                    <a:pt x="141" y="42"/>
                  </a:cubicBezTo>
                  <a:cubicBezTo>
                    <a:pt x="141" y="42"/>
                    <a:pt x="141" y="41"/>
                    <a:pt x="141" y="41"/>
                  </a:cubicBezTo>
                  <a:cubicBezTo>
                    <a:pt x="142" y="42"/>
                    <a:pt x="142" y="42"/>
                    <a:pt x="142" y="42"/>
                  </a:cubicBezTo>
                  <a:cubicBezTo>
                    <a:pt x="142" y="43"/>
                    <a:pt x="142" y="43"/>
                    <a:pt x="142" y="43"/>
                  </a:cubicBezTo>
                  <a:cubicBezTo>
                    <a:pt x="141" y="43"/>
                    <a:pt x="141" y="43"/>
                    <a:pt x="141" y="43"/>
                  </a:cubicBezTo>
                  <a:cubicBezTo>
                    <a:pt x="141" y="43"/>
                    <a:pt x="139" y="45"/>
                    <a:pt x="137" y="46"/>
                  </a:cubicBezTo>
                  <a:cubicBezTo>
                    <a:pt x="135" y="47"/>
                    <a:pt x="132" y="50"/>
                    <a:pt x="132" y="50"/>
                  </a:cubicBezTo>
                  <a:cubicBezTo>
                    <a:pt x="133" y="50"/>
                    <a:pt x="133" y="50"/>
                    <a:pt x="133" y="50"/>
                  </a:cubicBezTo>
                  <a:cubicBezTo>
                    <a:pt x="133" y="50"/>
                    <a:pt x="134" y="50"/>
                    <a:pt x="135" y="49"/>
                  </a:cubicBezTo>
                  <a:cubicBezTo>
                    <a:pt x="135" y="49"/>
                    <a:pt x="135" y="49"/>
                    <a:pt x="135" y="49"/>
                  </a:cubicBezTo>
                  <a:cubicBezTo>
                    <a:pt x="135" y="50"/>
                    <a:pt x="135" y="50"/>
                    <a:pt x="135" y="50"/>
                  </a:cubicBezTo>
                  <a:cubicBezTo>
                    <a:pt x="133" y="50"/>
                    <a:pt x="133" y="50"/>
                    <a:pt x="133" y="50"/>
                  </a:cubicBezTo>
                  <a:cubicBezTo>
                    <a:pt x="133" y="50"/>
                    <a:pt x="134"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6" y="50"/>
                    <a:pt x="136" y="50"/>
                    <a:pt x="136" y="50"/>
                  </a:cubicBezTo>
                  <a:cubicBezTo>
                    <a:pt x="136" y="50"/>
                    <a:pt x="136" y="50"/>
                    <a:pt x="136" y="50"/>
                  </a:cubicBezTo>
                  <a:cubicBezTo>
                    <a:pt x="136" y="50"/>
                    <a:pt x="136" y="50"/>
                    <a:pt x="136" y="50"/>
                  </a:cubicBezTo>
                  <a:cubicBezTo>
                    <a:pt x="136" y="50"/>
                    <a:pt x="136" y="50"/>
                    <a:pt x="136" y="50"/>
                  </a:cubicBezTo>
                  <a:cubicBezTo>
                    <a:pt x="136" y="50"/>
                    <a:pt x="136" y="50"/>
                    <a:pt x="137" y="50"/>
                  </a:cubicBezTo>
                  <a:cubicBezTo>
                    <a:pt x="137" y="50"/>
                    <a:pt x="137" y="50"/>
                    <a:pt x="137" y="50"/>
                  </a:cubicBezTo>
                  <a:cubicBezTo>
                    <a:pt x="137" y="50"/>
                    <a:pt x="137" y="50"/>
                    <a:pt x="137" y="50"/>
                  </a:cubicBezTo>
                  <a:cubicBezTo>
                    <a:pt x="137" y="50"/>
                    <a:pt x="137" y="50"/>
                    <a:pt x="137" y="50"/>
                  </a:cubicBezTo>
                  <a:cubicBezTo>
                    <a:pt x="138" y="50"/>
                    <a:pt x="140" y="50"/>
                    <a:pt x="143" y="50"/>
                  </a:cubicBezTo>
                  <a:cubicBezTo>
                    <a:pt x="147" y="50"/>
                    <a:pt x="152" y="50"/>
                    <a:pt x="152" y="50"/>
                  </a:cubicBezTo>
                  <a:cubicBezTo>
                    <a:pt x="141" y="50"/>
                    <a:pt x="141" y="50"/>
                    <a:pt x="141" y="50"/>
                  </a:cubicBezTo>
                  <a:cubicBezTo>
                    <a:pt x="141" y="50"/>
                    <a:pt x="141" y="50"/>
                    <a:pt x="141" y="50"/>
                  </a:cubicBezTo>
                  <a:cubicBezTo>
                    <a:pt x="140" y="50"/>
                    <a:pt x="140" y="50"/>
                    <a:pt x="140" y="50"/>
                  </a:cubicBezTo>
                  <a:cubicBezTo>
                    <a:pt x="140" y="49"/>
                    <a:pt x="140" y="49"/>
                    <a:pt x="140" y="49"/>
                  </a:cubicBezTo>
                  <a:cubicBezTo>
                    <a:pt x="141" y="49"/>
                    <a:pt x="141" y="49"/>
                    <a:pt x="141" y="49"/>
                  </a:cubicBezTo>
                  <a:cubicBezTo>
                    <a:pt x="141" y="48"/>
                    <a:pt x="141" y="48"/>
                    <a:pt x="141" y="48"/>
                  </a:cubicBezTo>
                  <a:cubicBezTo>
                    <a:pt x="140" y="48"/>
                    <a:pt x="140" y="48"/>
                    <a:pt x="140" y="48"/>
                  </a:cubicBezTo>
                  <a:cubicBezTo>
                    <a:pt x="140" y="46"/>
                    <a:pt x="140" y="46"/>
                    <a:pt x="140" y="46"/>
                  </a:cubicBezTo>
                  <a:cubicBezTo>
                    <a:pt x="141" y="46"/>
                    <a:pt x="141" y="46"/>
                    <a:pt x="141" y="46"/>
                  </a:cubicBezTo>
                  <a:cubicBezTo>
                    <a:pt x="141" y="46"/>
                    <a:pt x="141" y="46"/>
                    <a:pt x="141" y="46"/>
                  </a:cubicBezTo>
                  <a:cubicBezTo>
                    <a:pt x="140" y="46"/>
                    <a:pt x="140" y="46"/>
                    <a:pt x="140" y="46"/>
                  </a:cubicBezTo>
                  <a:cubicBezTo>
                    <a:pt x="140" y="45"/>
                    <a:pt x="140" y="45"/>
                    <a:pt x="140" y="45"/>
                  </a:cubicBezTo>
                  <a:cubicBezTo>
                    <a:pt x="141" y="45"/>
                    <a:pt x="141" y="45"/>
                    <a:pt x="141" y="45"/>
                  </a:cubicBezTo>
                  <a:cubicBezTo>
                    <a:pt x="141" y="45"/>
                    <a:pt x="141" y="45"/>
                    <a:pt x="141" y="45"/>
                  </a:cubicBezTo>
                  <a:cubicBezTo>
                    <a:pt x="140" y="45"/>
                    <a:pt x="140" y="45"/>
                    <a:pt x="140" y="45"/>
                  </a:cubicBezTo>
                  <a:cubicBezTo>
                    <a:pt x="140" y="45"/>
                    <a:pt x="140" y="45"/>
                    <a:pt x="140" y="45"/>
                  </a:cubicBezTo>
                  <a:cubicBezTo>
                    <a:pt x="141" y="45"/>
                    <a:pt x="141" y="44"/>
                    <a:pt x="141" y="44"/>
                  </a:cubicBezTo>
                  <a:cubicBezTo>
                    <a:pt x="141" y="44"/>
                    <a:pt x="142" y="44"/>
                    <a:pt x="142" y="44"/>
                  </a:cubicBezTo>
                  <a:cubicBezTo>
                    <a:pt x="142" y="46"/>
                    <a:pt x="142" y="46"/>
                    <a:pt x="142" y="46"/>
                  </a:cubicBezTo>
                  <a:cubicBezTo>
                    <a:pt x="141" y="46"/>
                    <a:pt x="141" y="46"/>
                    <a:pt x="141" y="46"/>
                  </a:cubicBezTo>
                  <a:cubicBezTo>
                    <a:pt x="141" y="46"/>
                    <a:pt x="141" y="46"/>
                    <a:pt x="141" y="46"/>
                  </a:cubicBezTo>
                  <a:cubicBezTo>
                    <a:pt x="142" y="46"/>
                    <a:pt x="142" y="46"/>
                    <a:pt x="142" y="46"/>
                  </a:cubicBezTo>
                  <a:cubicBezTo>
                    <a:pt x="142" y="46"/>
                    <a:pt x="142" y="46"/>
                    <a:pt x="142" y="46"/>
                  </a:cubicBezTo>
                  <a:cubicBezTo>
                    <a:pt x="141" y="46"/>
                    <a:pt x="141" y="46"/>
                    <a:pt x="141" y="46"/>
                  </a:cubicBezTo>
                  <a:cubicBezTo>
                    <a:pt x="141" y="47"/>
                    <a:pt x="141" y="47"/>
                    <a:pt x="141" y="47"/>
                  </a:cubicBezTo>
                  <a:cubicBezTo>
                    <a:pt x="142" y="47"/>
                    <a:pt x="142" y="47"/>
                    <a:pt x="142" y="47"/>
                  </a:cubicBezTo>
                  <a:cubicBezTo>
                    <a:pt x="142" y="48"/>
                    <a:pt x="142" y="48"/>
                    <a:pt x="142" y="48"/>
                  </a:cubicBezTo>
                  <a:cubicBezTo>
                    <a:pt x="141" y="48"/>
                    <a:pt x="141" y="48"/>
                    <a:pt x="141" y="48"/>
                  </a:cubicBezTo>
                  <a:cubicBezTo>
                    <a:pt x="141" y="48"/>
                    <a:pt x="141" y="48"/>
                    <a:pt x="141" y="48"/>
                  </a:cubicBezTo>
                  <a:cubicBezTo>
                    <a:pt x="142" y="48"/>
                    <a:pt x="142" y="48"/>
                    <a:pt x="142" y="48"/>
                  </a:cubicBezTo>
                  <a:cubicBezTo>
                    <a:pt x="142" y="49"/>
                    <a:pt x="142" y="49"/>
                    <a:pt x="142" y="49"/>
                  </a:cubicBezTo>
                  <a:cubicBezTo>
                    <a:pt x="141" y="49"/>
                    <a:pt x="141" y="49"/>
                    <a:pt x="141" y="49"/>
                  </a:cubicBezTo>
                  <a:cubicBezTo>
                    <a:pt x="141" y="49"/>
                    <a:pt x="141" y="49"/>
                    <a:pt x="141" y="49"/>
                  </a:cubicBezTo>
                  <a:cubicBezTo>
                    <a:pt x="142" y="49"/>
                    <a:pt x="142" y="49"/>
                    <a:pt x="142" y="49"/>
                  </a:cubicBezTo>
                  <a:cubicBezTo>
                    <a:pt x="142" y="49"/>
                    <a:pt x="142" y="49"/>
                    <a:pt x="142" y="49"/>
                  </a:cubicBezTo>
                  <a:cubicBezTo>
                    <a:pt x="141" y="49"/>
                    <a:pt x="141" y="49"/>
                    <a:pt x="141" y="49"/>
                  </a:cubicBezTo>
                  <a:cubicBezTo>
                    <a:pt x="141" y="49"/>
                    <a:pt x="141" y="49"/>
                    <a:pt x="141" y="49"/>
                  </a:cubicBezTo>
                  <a:cubicBezTo>
                    <a:pt x="146" y="49"/>
                    <a:pt x="146" y="49"/>
                    <a:pt x="146" y="49"/>
                  </a:cubicBezTo>
                  <a:cubicBezTo>
                    <a:pt x="146" y="49"/>
                    <a:pt x="146" y="49"/>
                    <a:pt x="146" y="49"/>
                  </a:cubicBezTo>
                  <a:cubicBezTo>
                    <a:pt x="146" y="49"/>
                    <a:pt x="146" y="49"/>
                    <a:pt x="146" y="49"/>
                  </a:cubicBezTo>
                  <a:cubicBezTo>
                    <a:pt x="146" y="49"/>
                    <a:pt x="146" y="49"/>
                    <a:pt x="146" y="49"/>
                  </a:cubicBezTo>
                  <a:cubicBezTo>
                    <a:pt x="165" y="49"/>
                    <a:pt x="165" y="49"/>
                    <a:pt x="165" y="49"/>
                  </a:cubicBezTo>
                  <a:cubicBezTo>
                    <a:pt x="165" y="49"/>
                    <a:pt x="165" y="49"/>
                    <a:pt x="165" y="49"/>
                  </a:cubicBezTo>
                  <a:cubicBezTo>
                    <a:pt x="168" y="49"/>
                    <a:pt x="168" y="49"/>
                    <a:pt x="168" y="49"/>
                  </a:cubicBezTo>
                  <a:cubicBezTo>
                    <a:pt x="168" y="49"/>
                    <a:pt x="168" y="49"/>
                    <a:pt x="168" y="49"/>
                  </a:cubicBezTo>
                  <a:lnTo>
                    <a:pt x="166" y="48"/>
                  </a:lnTo>
                  <a:close/>
                  <a:moveTo>
                    <a:pt x="119" y="43"/>
                  </a:moveTo>
                  <a:cubicBezTo>
                    <a:pt x="119" y="43"/>
                    <a:pt x="119" y="43"/>
                    <a:pt x="119" y="43"/>
                  </a:cubicBezTo>
                  <a:cubicBezTo>
                    <a:pt x="119" y="43"/>
                    <a:pt x="119" y="43"/>
                    <a:pt x="119" y="43"/>
                  </a:cubicBezTo>
                  <a:cubicBezTo>
                    <a:pt x="119" y="43"/>
                    <a:pt x="119" y="43"/>
                    <a:pt x="119" y="43"/>
                  </a:cubicBezTo>
                  <a:cubicBezTo>
                    <a:pt x="119" y="42"/>
                    <a:pt x="119" y="42"/>
                    <a:pt x="119" y="42"/>
                  </a:cubicBezTo>
                  <a:cubicBezTo>
                    <a:pt x="119" y="42"/>
                    <a:pt x="119" y="42"/>
                    <a:pt x="119" y="42"/>
                  </a:cubicBezTo>
                  <a:cubicBezTo>
                    <a:pt x="119" y="43"/>
                    <a:pt x="119" y="43"/>
                    <a:pt x="119" y="43"/>
                  </a:cubicBezTo>
                  <a:cubicBezTo>
                    <a:pt x="119" y="43"/>
                    <a:pt x="119" y="43"/>
                    <a:pt x="119" y="43"/>
                  </a:cubicBezTo>
                  <a:close/>
                  <a:moveTo>
                    <a:pt x="118" y="42"/>
                  </a:moveTo>
                  <a:cubicBezTo>
                    <a:pt x="118" y="42"/>
                    <a:pt x="118" y="42"/>
                    <a:pt x="118" y="42"/>
                  </a:cubicBezTo>
                  <a:cubicBezTo>
                    <a:pt x="118" y="42"/>
                    <a:pt x="118" y="42"/>
                    <a:pt x="118" y="42"/>
                  </a:cubicBezTo>
                  <a:cubicBezTo>
                    <a:pt x="118" y="43"/>
                    <a:pt x="118" y="43"/>
                    <a:pt x="118" y="43"/>
                  </a:cubicBezTo>
                  <a:cubicBezTo>
                    <a:pt x="118" y="43"/>
                    <a:pt x="118" y="43"/>
                    <a:pt x="118" y="43"/>
                  </a:cubicBezTo>
                  <a:lnTo>
                    <a:pt x="118" y="42"/>
                  </a:lnTo>
                  <a:close/>
                  <a:moveTo>
                    <a:pt x="118" y="43"/>
                  </a:moveTo>
                  <a:cubicBezTo>
                    <a:pt x="118" y="43"/>
                    <a:pt x="118" y="43"/>
                    <a:pt x="118" y="43"/>
                  </a:cubicBezTo>
                  <a:cubicBezTo>
                    <a:pt x="118" y="43"/>
                    <a:pt x="118" y="43"/>
                    <a:pt x="118" y="43"/>
                  </a:cubicBezTo>
                  <a:cubicBezTo>
                    <a:pt x="118" y="43"/>
                    <a:pt x="118" y="43"/>
                    <a:pt x="118" y="43"/>
                  </a:cubicBezTo>
                  <a:cubicBezTo>
                    <a:pt x="117" y="43"/>
                    <a:pt x="117" y="43"/>
                    <a:pt x="117" y="43"/>
                  </a:cubicBezTo>
                  <a:lnTo>
                    <a:pt x="118" y="43"/>
                  </a:lnTo>
                  <a:close/>
                  <a:moveTo>
                    <a:pt x="117" y="42"/>
                  </a:moveTo>
                  <a:cubicBezTo>
                    <a:pt x="117" y="42"/>
                    <a:pt x="117" y="42"/>
                    <a:pt x="117" y="42"/>
                  </a:cubicBezTo>
                  <a:cubicBezTo>
                    <a:pt x="117" y="42"/>
                    <a:pt x="117" y="42"/>
                    <a:pt x="117" y="42"/>
                  </a:cubicBezTo>
                  <a:cubicBezTo>
                    <a:pt x="117" y="43"/>
                    <a:pt x="117" y="43"/>
                    <a:pt x="117" y="43"/>
                  </a:cubicBezTo>
                  <a:cubicBezTo>
                    <a:pt x="117" y="43"/>
                    <a:pt x="117" y="43"/>
                    <a:pt x="117" y="43"/>
                  </a:cubicBezTo>
                  <a:lnTo>
                    <a:pt x="117" y="42"/>
                  </a:lnTo>
                  <a:close/>
                  <a:moveTo>
                    <a:pt x="117" y="43"/>
                  </a:moveTo>
                  <a:cubicBezTo>
                    <a:pt x="117" y="43"/>
                    <a:pt x="117" y="43"/>
                    <a:pt x="117" y="43"/>
                  </a:cubicBezTo>
                  <a:cubicBezTo>
                    <a:pt x="117" y="43"/>
                    <a:pt x="117" y="43"/>
                    <a:pt x="117" y="43"/>
                  </a:cubicBezTo>
                  <a:cubicBezTo>
                    <a:pt x="117" y="43"/>
                    <a:pt x="117" y="43"/>
                    <a:pt x="117" y="43"/>
                  </a:cubicBezTo>
                  <a:cubicBezTo>
                    <a:pt x="117" y="43"/>
                    <a:pt x="117" y="43"/>
                    <a:pt x="117" y="43"/>
                  </a:cubicBezTo>
                  <a:close/>
                  <a:moveTo>
                    <a:pt x="116" y="42"/>
                  </a:moveTo>
                  <a:cubicBezTo>
                    <a:pt x="116" y="42"/>
                    <a:pt x="116" y="42"/>
                    <a:pt x="116" y="42"/>
                  </a:cubicBezTo>
                  <a:cubicBezTo>
                    <a:pt x="116" y="42"/>
                    <a:pt x="116" y="42"/>
                    <a:pt x="116" y="42"/>
                  </a:cubicBezTo>
                  <a:cubicBezTo>
                    <a:pt x="116" y="43"/>
                    <a:pt x="116" y="43"/>
                    <a:pt x="116" y="43"/>
                  </a:cubicBezTo>
                  <a:cubicBezTo>
                    <a:pt x="116" y="43"/>
                    <a:pt x="116" y="43"/>
                    <a:pt x="115" y="43"/>
                  </a:cubicBezTo>
                  <a:lnTo>
                    <a:pt x="116" y="42"/>
                  </a:lnTo>
                  <a:close/>
                  <a:moveTo>
                    <a:pt x="115" y="43"/>
                  </a:moveTo>
                  <a:cubicBezTo>
                    <a:pt x="115" y="43"/>
                    <a:pt x="115" y="43"/>
                    <a:pt x="115" y="43"/>
                  </a:cubicBezTo>
                  <a:cubicBezTo>
                    <a:pt x="116" y="43"/>
                    <a:pt x="116" y="43"/>
                    <a:pt x="116" y="43"/>
                  </a:cubicBezTo>
                  <a:cubicBezTo>
                    <a:pt x="116" y="43"/>
                    <a:pt x="116" y="43"/>
                    <a:pt x="116" y="43"/>
                  </a:cubicBezTo>
                  <a:cubicBezTo>
                    <a:pt x="115" y="43"/>
                    <a:pt x="115" y="43"/>
                    <a:pt x="115" y="43"/>
                  </a:cubicBezTo>
                  <a:close/>
                  <a:moveTo>
                    <a:pt x="114" y="43"/>
                  </a:moveTo>
                  <a:cubicBezTo>
                    <a:pt x="114" y="43"/>
                    <a:pt x="114" y="43"/>
                    <a:pt x="114" y="43"/>
                  </a:cubicBezTo>
                  <a:cubicBezTo>
                    <a:pt x="114" y="42"/>
                    <a:pt x="115" y="42"/>
                    <a:pt x="115" y="42"/>
                  </a:cubicBezTo>
                  <a:cubicBezTo>
                    <a:pt x="115" y="43"/>
                    <a:pt x="115" y="43"/>
                    <a:pt x="115" y="43"/>
                  </a:cubicBezTo>
                  <a:cubicBezTo>
                    <a:pt x="115" y="43"/>
                    <a:pt x="114" y="43"/>
                    <a:pt x="114" y="43"/>
                  </a:cubicBezTo>
                  <a:close/>
                  <a:moveTo>
                    <a:pt x="114" y="43"/>
                  </a:moveTo>
                  <a:cubicBezTo>
                    <a:pt x="114" y="43"/>
                    <a:pt x="114" y="43"/>
                    <a:pt x="114" y="43"/>
                  </a:cubicBezTo>
                  <a:cubicBezTo>
                    <a:pt x="114" y="43"/>
                    <a:pt x="115" y="43"/>
                    <a:pt x="115" y="43"/>
                  </a:cubicBezTo>
                  <a:cubicBezTo>
                    <a:pt x="115" y="43"/>
                    <a:pt x="115" y="43"/>
                    <a:pt x="115" y="43"/>
                  </a:cubicBezTo>
                  <a:cubicBezTo>
                    <a:pt x="114" y="43"/>
                    <a:pt x="114" y="43"/>
                    <a:pt x="114" y="43"/>
                  </a:cubicBezTo>
                  <a:close/>
                  <a:moveTo>
                    <a:pt x="113" y="43"/>
                  </a:moveTo>
                  <a:cubicBezTo>
                    <a:pt x="113" y="43"/>
                    <a:pt x="113" y="43"/>
                    <a:pt x="113" y="43"/>
                  </a:cubicBezTo>
                  <a:cubicBezTo>
                    <a:pt x="113" y="43"/>
                    <a:pt x="113" y="43"/>
                    <a:pt x="113" y="43"/>
                  </a:cubicBezTo>
                  <a:cubicBezTo>
                    <a:pt x="113" y="43"/>
                    <a:pt x="113" y="43"/>
                    <a:pt x="113" y="43"/>
                  </a:cubicBezTo>
                  <a:cubicBezTo>
                    <a:pt x="113" y="44"/>
                    <a:pt x="113" y="44"/>
                    <a:pt x="113" y="44"/>
                  </a:cubicBezTo>
                  <a:cubicBezTo>
                    <a:pt x="113" y="44"/>
                    <a:pt x="113" y="44"/>
                    <a:pt x="112" y="44"/>
                  </a:cubicBezTo>
                  <a:lnTo>
                    <a:pt x="113" y="43"/>
                  </a:lnTo>
                  <a:close/>
                  <a:moveTo>
                    <a:pt x="112" y="44"/>
                  </a:moveTo>
                  <a:cubicBezTo>
                    <a:pt x="112" y="44"/>
                    <a:pt x="112" y="44"/>
                    <a:pt x="112" y="44"/>
                  </a:cubicBezTo>
                  <a:cubicBezTo>
                    <a:pt x="113" y="44"/>
                    <a:pt x="113" y="44"/>
                    <a:pt x="113" y="44"/>
                  </a:cubicBezTo>
                  <a:cubicBezTo>
                    <a:pt x="112" y="44"/>
                    <a:pt x="112" y="44"/>
                    <a:pt x="112" y="44"/>
                  </a:cubicBezTo>
                  <a:close/>
                  <a:moveTo>
                    <a:pt x="111" y="43"/>
                  </a:moveTo>
                  <a:cubicBezTo>
                    <a:pt x="111" y="43"/>
                    <a:pt x="111" y="43"/>
                    <a:pt x="111" y="43"/>
                  </a:cubicBezTo>
                  <a:cubicBezTo>
                    <a:pt x="111" y="43"/>
                    <a:pt x="111" y="43"/>
                    <a:pt x="111" y="43"/>
                  </a:cubicBezTo>
                  <a:cubicBezTo>
                    <a:pt x="111" y="44"/>
                    <a:pt x="111" y="44"/>
                    <a:pt x="111" y="44"/>
                  </a:cubicBezTo>
                  <a:cubicBezTo>
                    <a:pt x="111" y="44"/>
                    <a:pt x="111" y="44"/>
                    <a:pt x="111" y="44"/>
                  </a:cubicBezTo>
                  <a:lnTo>
                    <a:pt x="111" y="43"/>
                  </a:lnTo>
                  <a:close/>
                  <a:moveTo>
                    <a:pt x="111" y="44"/>
                  </a:moveTo>
                  <a:cubicBezTo>
                    <a:pt x="111" y="44"/>
                    <a:pt x="111" y="44"/>
                    <a:pt x="111" y="44"/>
                  </a:cubicBezTo>
                  <a:cubicBezTo>
                    <a:pt x="111" y="44"/>
                    <a:pt x="111" y="44"/>
                    <a:pt x="111" y="44"/>
                  </a:cubicBezTo>
                  <a:cubicBezTo>
                    <a:pt x="111" y="44"/>
                    <a:pt x="111" y="44"/>
                    <a:pt x="111" y="44"/>
                  </a:cubicBezTo>
                  <a:close/>
                  <a:moveTo>
                    <a:pt x="109" y="43"/>
                  </a:moveTo>
                  <a:cubicBezTo>
                    <a:pt x="109" y="43"/>
                    <a:pt x="109" y="43"/>
                    <a:pt x="109" y="43"/>
                  </a:cubicBezTo>
                  <a:cubicBezTo>
                    <a:pt x="109" y="43"/>
                    <a:pt x="109" y="43"/>
                    <a:pt x="109" y="43"/>
                  </a:cubicBezTo>
                  <a:cubicBezTo>
                    <a:pt x="109" y="44"/>
                    <a:pt x="109" y="44"/>
                    <a:pt x="109" y="44"/>
                  </a:cubicBezTo>
                  <a:cubicBezTo>
                    <a:pt x="109" y="44"/>
                    <a:pt x="109" y="44"/>
                    <a:pt x="109" y="44"/>
                  </a:cubicBezTo>
                  <a:lnTo>
                    <a:pt x="109" y="43"/>
                  </a:lnTo>
                  <a:close/>
                  <a:moveTo>
                    <a:pt x="109" y="44"/>
                  </a:moveTo>
                  <a:cubicBezTo>
                    <a:pt x="109" y="44"/>
                    <a:pt x="109" y="44"/>
                    <a:pt x="109" y="44"/>
                  </a:cubicBezTo>
                  <a:cubicBezTo>
                    <a:pt x="109" y="44"/>
                    <a:pt x="109" y="44"/>
                    <a:pt x="109" y="44"/>
                  </a:cubicBezTo>
                  <a:cubicBezTo>
                    <a:pt x="109" y="44"/>
                    <a:pt x="109" y="44"/>
                    <a:pt x="109" y="44"/>
                  </a:cubicBezTo>
                  <a:close/>
                  <a:moveTo>
                    <a:pt x="107" y="43"/>
                  </a:moveTo>
                  <a:cubicBezTo>
                    <a:pt x="107" y="43"/>
                    <a:pt x="107" y="43"/>
                    <a:pt x="107" y="43"/>
                  </a:cubicBezTo>
                  <a:cubicBezTo>
                    <a:pt x="107" y="43"/>
                    <a:pt x="107" y="43"/>
                    <a:pt x="107" y="43"/>
                  </a:cubicBezTo>
                  <a:cubicBezTo>
                    <a:pt x="107" y="44"/>
                    <a:pt x="107" y="44"/>
                    <a:pt x="107" y="44"/>
                  </a:cubicBezTo>
                  <a:cubicBezTo>
                    <a:pt x="107" y="44"/>
                    <a:pt x="107" y="44"/>
                    <a:pt x="106" y="44"/>
                  </a:cubicBezTo>
                  <a:lnTo>
                    <a:pt x="107" y="43"/>
                  </a:lnTo>
                  <a:close/>
                  <a:moveTo>
                    <a:pt x="106" y="44"/>
                  </a:moveTo>
                  <a:cubicBezTo>
                    <a:pt x="106" y="44"/>
                    <a:pt x="106" y="44"/>
                    <a:pt x="106" y="44"/>
                  </a:cubicBezTo>
                  <a:cubicBezTo>
                    <a:pt x="106" y="44"/>
                    <a:pt x="106" y="44"/>
                    <a:pt x="106" y="44"/>
                  </a:cubicBezTo>
                  <a:cubicBezTo>
                    <a:pt x="106" y="44"/>
                    <a:pt x="106" y="44"/>
                    <a:pt x="106" y="44"/>
                  </a:cubicBezTo>
                  <a:close/>
                  <a:moveTo>
                    <a:pt x="104" y="43"/>
                  </a:moveTo>
                  <a:cubicBezTo>
                    <a:pt x="104" y="43"/>
                    <a:pt x="104" y="43"/>
                    <a:pt x="104" y="43"/>
                  </a:cubicBezTo>
                  <a:cubicBezTo>
                    <a:pt x="104" y="43"/>
                    <a:pt x="105" y="43"/>
                    <a:pt x="105" y="43"/>
                  </a:cubicBezTo>
                  <a:cubicBezTo>
                    <a:pt x="105" y="45"/>
                    <a:pt x="105" y="45"/>
                    <a:pt x="105" y="45"/>
                  </a:cubicBezTo>
                  <a:cubicBezTo>
                    <a:pt x="104" y="45"/>
                    <a:pt x="104" y="45"/>
                    <a:pt x="104" y="45"/>
                  </a:cubicBezTo>
                  <a:lnTo>
                    <a:pt x="104" y="43"/>
                  </a:lnTo>
                  <a:close/>
                  <a:moveTo>
                    <a:pt x="101" y="44"/>
                  </a:moveTo>
                  <a:cubicBezTo>
                    <a:pt x="101" y="44"/>
                    <a:pt x="101" y="44"/>
                    <a:pt x="101" y="44"/>
                  </a:cubicBezTo>
                  <a:cubicBezTo>
                    <a:pt x="101" y="44"/>
                    <a:pt x="102" y="44"/>
                    <a:pt x="102" y="44"/>
                  </a:cubicBezTo>
                  <a:cubicBezTo>
                    <a:pt x="102" y="45"/>
                    <a:pt x="102" y="45"/>
                    <a:pt x="102" y="45"/>
                  </a:cubicBezTo>
                  <a:cubicBezTo>
                    <a:pt x="101" y="45"/>
                    <a:pt x="101" y="45"/>
                    <a:pt x="101" y="45"/>
                  </a:cubicBezTo>
                  <a:lnTo>
                    <a:pt x="101" y="44"/>
                  </a:lnTo>
                  <a:close/>
                  <a:moveTo>
                    <a:pt x="98" y="44"/>
                  </a:moveTo>
                  <a:cubicBezTo>
                    <a:pt x="98" y="44"/>
                    <a:pt x="98" y="44"/>
                    <a:pt x="98" y="44"/>
                  </a:cubicBezTo>
                  <a:cubicBezTo>
                    <a:pt x="99" y="44"/>
                    <a:pt x="99" y="44"/>
                    <a:pt x="99" y="44"/>
                  </a:cubicBezTo>
                  <a:cubicBezTo>
                    <a:pt x="99" y="45"/>
                    <a:pt x="99" y="45"/>
                    <a:pt x="99" y="45"/>
                  </a:cubicBezTo>
                  <a:cubicBezTo>
                    <a:pt x="99" y="45"/>
                    <a:pt x="99" y="45"/>
                    <a:pt x="98" y="45"/>
                  </a:cubicBezTo>
                  <a:lnTo>
                    <a:pt x="98" y="44"/>
                  </a:lnTo>
                  <a:close/>
                  <a:moveTo>
                    <a:pt x="95" y="44"/>
                  </a:moveTo>
                  <a:cubicBezTo>
                    <a:pt x="95" y="44"/>
                    <a:pt x="95" y="44"/>
                    <a:pt x="95" y="44"/>
                  </a:cubicBezTo>
                  <a:cubicBezTo>
                    <a:pt x="95" y="44"/>
                    <a:pt x="96" y="44"/>
                    <a:pt x="96" y="44"/>
                  </a:cubicBezTo>
                  <a:cubicBezTo>
                    <a:pt x="96" y="46"/>
                    <a:pt x="96" y="46"/>
                    <a:pt x="96" y="46"/>
                  </a:cubicBezTo>
                  <a:cubicBezTo>
                    <a:pt x="95" y="46"/>
                    <a:pt x="95" y="46"/>
                    <a:pt x="95" y="46"/>
                  </a:cubicBezTo>
                  <a:lnTo>
                    <a:pt x="95" y="44"/>
                  </a:lnTo>
                  <a:close/>
                  <a:moveTo>
                    <a:pt x="92" y="45"/>
                  </a:moveTo>
                  <a:cubicBezTo>
                    <a:pt x="92" y="45"/>
                    <a:pt x="92" y="45"/>
                    <a:pt x="92" y="45"/>
                  </a:cubicBezTo>
                  <a:cubicBezTo>
                    <a:pt x="92" y="45"/>
                    <a:pt x="92" y="45"/>
                    <a:pt x="92" y="45"/>
                  </a:cubicBezTo>
                  <a:cubicBezTo>
                    <a:pt x="92" y="46"/>
                    <a:pt x="92" y="46"/>
                    <a:pt x="92" y="46"/>
                  </a:cubicBezTo>
                  <a:cubicBezTo>
                    <a:pt x="92" y="46"/>
                    <a:pt x="92" y="46"/>
                    <a:pt x="91" y="46"/>
                  </a:cubicBezTo>
                  <a:lnTo>
                    <a:pt x="92" y="45"/>
                  </a:lnTo>
                  <a:close/>
                  <a:moveTo>
                    <a:pt x="88" y="45"/>
                  </a:moveTo>
                  <a:cubicBezTo>
                    <a:pt x="88" y="45"/>
                    <a:pt x="88" y="45"/>
                    <a:pt x="88" y="45"/>
                  </a:cubicBezTo>
                  <a:cubicBezTo>
                    <a:pt x="88" y="45"/>
                    <a:pt x="88" y="45"/>
                    <a:pt x="88" y="45"/>
                  </a:cubicBezTo>
                  <a:cubicBezTo>
                    <a:pt x="88" y="47"/>
                    <a:pt x="88" y="47"/>
                    <a:pt x="88" y="47"/>
                  </a:cubicBezTo>
                  <a:cubicBezTo>
                    <a:pt x="88" y="47"/>
                    <a:pt x="88" y="47"/>
                    <a:pt x="88" y="47"/>
                  </a:cubicBezTo>
                  <a:lnTo>
                    <a:pt x="88" y="45"/>
                  </a:lnTo>
                  <a:close/>
                  <a:moveTo>
                    <a:pt x="84" y="46"/>
                  </a:moveTo>
                  <a:cubicBezTo>
                    <a:pt x="84" y="46"/>
                    <a:pt x="84" y="46"/>
                    <a:pt x="84" y="46"/>
                  </a:cubicBezTo>
                  <a:cubicBezTo>
                    <a:pt x="84" y="46"/>
                    <a:pt x="84" y="46"/>
                    <a:pt x="84" y="46"/>
                  </a:cubicBezTo>
                  <a:cubicBezTo>
                    <a:pt x="84" y="47"/>
                    <a:pt x="84" y="47"/>
                    <a:pt x="84" y="47"/>
                  </a:cubicBezTo>
                  <a:cubicBezTo>
                    <a:pt x="84" y="47"/>
                    <a:pt x="84" y="47"/>
                    <a:pt x="84" y="47"/>
                  </a:cubicBezTo>
                  <a:lnTo>
                    <a:pt x="84" y="46"/>
                  </a:lnTo>
                  <a:close/>
                  <a:moveTo>
                    <a:pt x="80" y="47"/>
                  </a:moveTo>
                  <a:cubicBezTo>
                    <a:pt x="80" y="47"/>
                    <a:pt x="80" y="47"/>
                    <a:pt x="80" y="47"/>
                  </a:cubicBezTo>
                  <a:cubicBezTo>
                    <a:pt x="80" y="47"/>
                    <a:pt x="80" y="47"/>
                    <a:pt x="80" y="47"/>
                  </a:cubicBezTo>
                  <a:cubicBezTo>
                    <a:pt x="80" y="48"/>
                    <a:pt x="80" y="48"/>
                    <a:pt x="80" y="48"/>
                  </a:cubicBezTo>
                  <a:cubicBezTo>
                    <a:pt x="80" y="48"/>
                    <a:pt x="80" y="48"/>
                    <a:pt x="80" y="48"/>
                  </a:cubicBezTo>
                  <a:lnTo>
                    <a:pt x="80" y="47"/>
                  </a:lnTo>
                  <a:close/>
                  <a:moveTo>
                    <a:pt x="74" y="49"/>
                  </a:moveTo>
                  <a:cubicBezTo>
                    <a:pt x="74" y="49"/>
                    <a:pt x="74" y="49"/>
                    <a:pt x="74" y="49"/>
                  </a:cubicBezTo>
                  <a:cubicBezTo>
                    <a:pt x="74" y="49"/>
                    <a:pt x="75" y="49"/>
                    <a:pt x="75" y="49"/>
                  </a:cubicBezTo>
                  <a:cubicBezTo>
                    <a:pt x="75" y="47"/>
                    <a:pt x="75" y="47"/>
                    <a:pt x="75" y="47"/>
                  </a:cubicBezTo>
                  <a:cubicBezTo>
                    <a:pt x="75" y="47"/>
                    <a:pt x="75" y="47"/>
                    <a:pt x="76" y="47"/>
                  </a:cubicBezTo>
                  <a:cubicBezTo>
                    <a:pt x="76" y="48"/>
                    <a:pt x="76" y="48"/>
                    <a:pt x="76" y="48"/>
                  </a:cubicBezTo>
                  <a:cubicBezTo>
                    <a:pt x="76" y="48"/>
                    <a:pt x="77" y="48"/>
                    <a:pt x="77" y="48"/>
                  </a:cubicBezTo>
                  <a:cubicBezTo>
                    <a:pt x="77" y="48"/>
                    <a:pt x="76" y="48"/>
                    <a:pt x="76" y="49"/>
                  </a:cubicBezTo>
                  <a:cubicBezTo>
                    <a:pt x="76" y="48"/>
                    <a:pt x="76" y="48"/>
                    <a:pt x="76" y="48"/>
                  </a:cubicBezTo>
                  <a:cubicBezTo>
                    <a:pt x="75" y="49"/>
                    <a:pt x="75" y="49"/>
                    <a:pt x="75" y="49"/>
                  </a:cubicBezTo>
                  <a:cubicBezTo>
                    <a:pt x="75" y="49"/>
                    <a:pt x="75" y="49"/>
                    <a:pt x="75" y="49"/>
                  </a:cubicBezTo>
                  <a:cubicBezTo>
                    <a:pt x="75" y="49"/>
                    <a:pt x="75" y="49"/>
                    <a:pt x="75" y="49"/>
                  </a:cubicBezTo>
                  <a:cubicBezTo>
                    <a:pt x="75" y="49"/>
                    <a:pt x="74" y="49"/>
                    <a:pt x="74" y="49"/>
                  </a:cubicBezTo>
                  <a:close/>
                  <a:moveTo>
                    <a:pt x="74" y="49"/>
                  </a:moveTo>
                  <a:cubicBezTo>
                    <a:pt x="74" y="49"/>
                    <a:pt x="74" y="49"/>
                    <a:pt x="74" y="49"/>
                  </a:cubicBezTo>
                  <a:cubicBezTo>
                    <a:pt x="71" y="49"/>
                    <a:pt x="69" y="50"/>
                    <a:pt x="67" y="50"/>
                  </a:cubicBezTo>
                  <a:cubicBezTo>
                    <a:pt x="69" y="50"/>
                    <a:pt x="72" y="49"/>
                    <a:pt x="73" y="49"/>
                  </a:cubicBezTo>
                  <a:cubicBezTo>
                    <a:pt x="73" y="49"/>
                    <a:pt x="74" y="49"/>
                    <a:pt x="74" y="49"/>
                  </a:cubicBezTo>
                  <a:close/>
                  <a:moveTo>
                    <a:pt x="87" y="51"/>
                  </a:moveTo>
                  <a:cubicBezTo>
                    <a:pt x="87" y="51"/>
                    <a:pt x="87" y="51"/>
                    <a:pt x="87" y="51"/>
                  </a:cubicBezTo>
                  <a:cubicBezTo>
                    <a:pt x="85" y="51"/>
                    <a:pt x="84" y="51"/>
                    <a:pt x="83" y="51"/>
                  </a:cubicBezTo>
                  <a:cubicBezTo>
                    <a:pt x="84" y="51"/>
                    <a:pt x="85" y="51"/>
                    <a:pt x="87" y="50"/>
                  </a:cubicBezTo>
                  <a:lnTo>
                    <a:pt x="87" y="51"/>
                  </a:lnTo>
                  <a:close/>
                  <a:moveTo>
                    <a:pt x="89" y="51"/>
                  </a:moveTo>
                  <a:cubicBezTo>
                    <a:pt x="89" y="51"/>
                    <a:pt x="89" y="51"/>
                    <a:pt x="89" y="51"/>
                  </a:cubicBezTo>
                  <a:cubicBezTo>
                    <a:pt x="88" y="51"/>
                    <a:pt x="88" y="51"/>
                    <a:pt x="87" y="51"/>
                  </a:cubicBezTo>
                  <a:cubicBezTo>
                    <a:pt x="87" y="50"/>
                    <a:pt x="87" y="50"/>
                    <a:pt x="87" y="50"/>
                  </a:cubicBezTo>
                  <a:cubicBezTo>
                    <a:pt x="88" y="50"/>
                    <a:pt x="88" y="50"/>
                    <a:pt x="89" y="50"/>
                  </a:cubicBezTo>
                  <a:lnTo>
                    <a:pt x="89" y="51"/>
                  </a:lnTo>
                  <a:close/>
                  <a:moveTo>
                    <a:pt x="91" y="51"/>
                  </a:moveTo>
                  <a:cubicBezTo>
                    <a:pt x="91" y="51"/>
                    <a:pt x="91" y="51"/>
                    <a:pt x="91" y="51"/>
                  </a:cubicBezTo>
                  <a:cubicBezTo>
                    <a:pt x="91" y="51"/>
                    <a:pt x="90" y="51"/>
                    <a:pt x="89" y="51"/>
                  </a:cubicBezTo>
                  <a:cubicBezTo>
                    <a:pt x="89" y="50"/>
                    <a:pt x="89" y="50"/>
                    <a:pt x="89" y="50"/>
                  </a:cubicBezTo>
                  <a:cubicBezTo>
                    <a:pt x="90" y="50"/>
                    <a:pt x="91" y="50"/>
                    <a:pt x="91" y="50"/>
                  </a:cubicBezTo>
                  <a:lnTo>
                    <a:pt x="91" y="51"/>
                  </a:lnTo>
                  <a:close/>
                  <a:moveTo>
                    <a:pt x="93" y="51"/>
                  </a:moveTo>
                  <a:cubicBezTo>
                    <a:pt x="93" y="51"/>
                    <a:pt x="93" y="51"/>
                    <a:pt x="93" y="51"/>
                  </a:cubicBezTo>
                  <a:cubicBezTo>
                    <a:pt x="93" y="51"/>
                    <a:pt x="92" y="51"/>
                    <a:pt x="91" y="51"/>
                  </a:cubicBezTo>
                  <a:cubicBezTo>
                    <a:pt x="91" y="50"/>
                    <a:pt x="91" y="50"/>
                    <a:pt x="91" y="50"/>
                  </a:cubicBezTo>
                  <a:cubicBezTo>
                    <a:pt x="92" y="49"/>
                    <a:pt x="93" y="49"/>
                    <a:pt x="93" y="49"/>
                  </a:cubicBezTo>
                  <a:lnTo>
                    <a:pt x="93" y="51"/>
                  </a:lnTo>
                  <a:close/>
                  <a:moveTo>
                    <a:pt x="95" y="51"/>
                  </a:moveTo>
                  <a:cubicBezTo>
                    <a:pt x="95" y="51"/>
                    <a:pt x="95" y="51"/>
                    <a:pt x="95" y="51"/>
                  </a:cubicBezTo>
                  <a:cubicBezTo>
                    <a:pt x="95" y="51"/>
                    <a:pt x="94" y="51"/>
                    <a:pt x="94" y="51"/>
                  </a:cubicBezTo>
                  <a:cubicBezTo>
                    <a:pt x="94" y="49"/>
                    <a:pt x="94" y="49"/>
                    <a:pt x="94" y="49"/>
                  </a:cubicBezTo>
                  <a:cubicBezTo>
                    <a:pt x="94" y="49"/>
                    <a:pt x="95" y="49"/>
                    <a:pt x="95" y="49"/>
                  </a:cubicBezTo>
                  <a:lnTo>
                    <a:pt x="95" y="51"/>
                  </a:lnTo>
                  <a:close/>
                  <a:moveTo>
                    <a:pt x="98" y="51"/>
                  </a:moveTo>
                  <a:cubicBezTo>
                    <a:pt x="98" y="51"/>
                    <a:pt x="98" y="51"/>
                    <a:pt x="98" y="51"/>
                  </a:cubicBezTo>
                  <a:cubicBezTo>
                    <a:pt x="97" y="51"/>
                    <a:pt x="96" y="51"/>
                    <a:pt x="96" y="51"/>
                  </a:cubicBezTo>
                  <a:cubicBezTo>
                    <a:pt x="96" y="50"/>
                    <a:pt x="96" y="50"/>
                    <a:pt x="96" y="50"/>
                  </a:cubicBezTo>
                  <a:cubicBezTo>
                    <a:pt x="98" y="50"/>
                    <a:pt x="98" y="50"/>
                    <a:pt x="98" y="50"/>
                  </a:cubicBezTo>
                  <a:lnTo>
                    <a:pt x="98" y="51"/>
                  </a:lnTo>
                  <a:close/>
                  <a:moveTo>
                    <a:pt x="98" y="50"/>
                  </a:moveTo>
                  <a:cubicBezTo>
                    <a:pt x="98" y="50"/>
                    <a:pt x="98" y="50"/>
                    <a:pt x="98" y="50"/>
                  </a:cubicBezTo>
                  <a:cubicBezTo>
                    <a:pt x="96" y="50"/>
                    <a:pt x="96" y="50"/>
                    <a:pt x="96" y="50"/>
                  </a:cubicBezTo>
                  <a:cubicBezTo>
                    <a:pt x="96" y="49"/>
                    <a:pt x="96" y="49"/>
                    <a:pt x="96" y="49"/>
                  </a:cubicBezTo>
                  <a:cubicBezTo>
                    <a:pt x="96" y="49"/>
                    <a:pt x="97" y="49"/>
                    <a:pt x="98" y="49"/>
                  </a:cubicBezTo>
                  <a:lnTo>
                    <a:pt x="98" y="50"/>
                  </a:lnTo>
                  <a:close/>
                  <a:moveTo>
                    <a:pt x="100" y="51"/>
                  </a:moveTo>
                  <a:cubicBezTo>
                    <a:pt x="100" y="51"/>
                    <a:pt x="100" y="51"/>
                    <a:pt x="100" y="51"/>
                  </a:cubicBezTo>
                  <a:cubicBezTo>
                    <a:pt x="99" y="51"/>
                    <a:pt x="98" y="51"/>
                    <a:pt x="98" y="51"/>
                  </a:cubicBezTo>
                  <a:cubicBezTo>
                    <a:pt x="98" y="50"/>
                    <a:pt x="98" y="50"/>
                    <a:pt x="98" y="50"/>
                  </a:cubicBezTo>
                  <a:cubicBezTo>
                    <a:pt x="99" y="50"/>
                    <a:pt x="99" y="50"/>
                    <a:pt x="99" y="50"/>
                  </a:cubicBezTo>
                  <a:cubicBezTo>
                    <a:pt x="99" y="50"/>
                    <a:pt x="99" y="50"/>
                    <a:pt x="99" y="50"/>
                  </a:cubicBezTo>
                  <a:cubicBezTo>
                    <a:pt x="98" y="50"/>
                    <a:pt x="98" y="50"/>
                    <a:pt x="98" y="50"/>
                  </a:cubicBezTo>
                  <a:cubicBezTo>
                    <a:pt x="98" y="48"/>
                    <a:pt x="98" y="48"/>
                    <a:pt x="98" y="48"/>
                  </a:cubicBezTo>
                  <a:cubicBezTo>
                    <a:pt x="98" y="48"/>
                    <a:pt x="99" y="48"/>
                    <a:pt x="100" y="48"/>
                  </a:cubicBezTo>
                  <a:lnTo>
                    <a:pt x="100" y="51"/>
                  </a:lnTo>
                  <a:close/>
                  <a:moveTo>
                    <a:pt x="101" y="51"/>
                  </a:moveTo>
                  <a:cubicBezTo>
                    <a:pt x="101" y="51"/>
                    <a:pt x="101" y="51"/>
                    <a:pt x="101" y="51"/>
                  </a:cubicBezTo>
                  <a:cubicBezTo>
                    <a:pt x="101" y="51"/>
                    <a:pt x="100" y="51"/>
                    <a:pt x="100" y="51"/>
                  </a:cubicBezTo>
                  <a:cubicBezTo>
                    <a:pt x="100" y="48"/>
                    <a:pt x="100" y="48"/>
                    <a:pt x="100" y="48"/>
                  </a:cubicBezTo>
                  <a:cubicBezTo>
                    <a:pt x="100" y="48"/>
                    <a:pt x="101" y="48"/>
                    <a:pt x="101" y="48"/>
                  </a:cubicBezTo>
                  <a:lnTo>
                    <a:pt x="101" y="51"/>
                  </a:lnTo>
                  <a:close/>
                  <a:moveTo>
                    <a:pt x="103" y="49"/>
                  </a:moveTo>
                  <a:cubicBezTo>
                    <a:pt x="103" y="49"/>
                    <a:pt x="103" y="49"/>
                    <a:pt x="103" y="49"/>
                  </a:cubicBezTo>
                  <a:cubicBezTo>
                    <a:pt x="103" y="49"/>
                    <a:pt x="103" y="49"/>
                    <a:pt x="103" y="49"/>
                  </a:cubicBezTo>
                  <a:cubicBezTo>
                    <a:pt x="103" y="49"/>
                    <a:pt x="103" y="49"/>
                    <a:pt x="103" y="49"/>
                  </a:cubicBezTo>
                  <a:cubicBezTo>
                    <a:pt x="103" y="49"/>
                    <a:pt x="103" y="49"/>
                    <a:pt x="103" y="49"/>
                  </a:cubicBezTo>
                  <a:cubicBezTo>
                    <a:pt x="103" y="51"/>
                    <a:pt x="103" y="51"/>
                    <a:pt x="103" y="51"/>
                  </a:cubicBezTo>
                  <a:cubicBezTo>
                    <a:pt x="103" y="51"/>
                    <a:pt x="103" y="51"/>
                    <a:pt x="103" y="51"/>
                  </a:cubicBezTo>
                  <a:cubicBezTo>
                    <a:pt x="103" y="51"/>
                    <a:pt x="102" y="51"/>
                    <a:pt x="102" y="51"/>
                  </a:cubicBezTo>
                  <a:cubicBezTo>
                    <a:pt x="102" y="48"/>
                    <a:pt x="102" y="48"/>
                    <a:pt x="102" y="48"/>
                  </a:cubicBezTo>
                  <a:cubicBezTo>
                    <a:pt x="102" y="48"/>
                    <a:pt x="103" y="48"/>
                    <a:pt x="103" y="48"/>
                  </a:cubicBezTo>
                  <a:lnTo>
                    <a:pt x="103" y="49"/>
                  </a:lnTo>
                  <a:close/>
                  <a:moveTo>
                    <a:pt x="108" y="50"/>
                  </a:moveTo>
                  <a:cubicBezTo>
                    <a:pt x="108" y="50"/>
                    <a:pt x="108" y="50"/>
                    <a:pt x="108" y="50"/>
                  </a:cubicBezTo>
                  <a:cubicBezTo>
                    <a:pt x="108" y="50"/>
                    <a:pt x="107" y="50"/>
                    <a:pt x="107" y="50"/>
                  </a:cubicBezTo>
                  <a:cubicBezTo>
                    <a:pt x="107" y="50"/>
                    <a:pt x="107" y="50"/>
                    <a:pt x="107" y="50"/>
                  </a:cubicBezTo>
                  <a:cubicBezTo>
                    <a:pt x="108" y="50"/>
                    <a:pt x="108" y="50"/>
                    <a:pt x="108" y="50"/>
                  </a:cubicBezTo>
                  <a:close/>
                  <a:moveTo>
                    <a:pt x="108" y="50"/>
                  </a:moveTo>
                  <a:cubicBezTo>
                    <a:pt x="108" y="50"/>
                    <a:pt x="108" y="50"/>
                    <a:pt x="108" y="50"/>
                  </a:cubicBezTo>
                  <a:cubicBezTo>
                    <a:pt x="107" y="50"/>
                    <a:pt x="107" y="50"/>
                    <a:pt x="107" y="50"/>
                  </a:cubicBezTo>
                  <a:cubicBezTo>
                    <a:pt x="107" y="47"/>
                    <a:pt x="107" y="47"/>
                    <a:pt x="107" y="47"/>
                  </a:cubicBezTo>
                  <a:cubicBezTo>
                    <a:pt x="107" y="47"/>
                    <a:pt x="107" y="47"/>
                    <a:pt x="107" y="47"/>
                  </a:cubicBezTo>
                  <a:cubicBezTo>
                    <a:pt x="107" y="50"/>
                    <a:pt x="107" y="50"/>
                    <a:pt x="107" y="50"/>
                  </a:cubicBezTo>
                  <a:cubicBezTo>
                    <a:pt x="106" y="50"/>
                    <a:pt x="106" y="50"/>
                    <a:pt x="106" y="50"/>
                  </a:cubicBezTo>
                  <a:cubicBezTo>
                    <a:pt x="106" y="50"/>
                    <a:pt x="106" y="50"/>
                    <a:pt x="106" y="50"/>
                  </a:cubicBezTo>
                  <a:cubicBezTo>
                    <a:pt x="107" y="50"/>
                    <a:pt x="107" y="50"/>
                    <a:pt x="107" y="50"/>
                  </a:cubicBezTo>
                  <a:cubicBezTo>
                    <a:pt x="107" y="50"/>
                    <a:pt x="107" y="50"/>
                    <a:pt x="107" y="50"/>
                  </a:cubicBezTo>
                  <a:cubicBezTo>
                    <a:pt x="106" y="51"/>
                    <a:pt x="105" y="51"/>
                    <a:pt x="104" y="51"/>
                  </a:cubicBezTo>
                  <a:cubicBezTo>
                    <a:pt x="104" y="49"/>
                    <a:pt x="104" y="49"/>
                    <a:pt x="104" y="49"/>
                  </a:cubicBezTo>
                  <a:cubicBezTo>
                    <a:pt x="105" y="49"/>
                    <a:pt x="105" y="49"/>
                    <a:pt x="105" y="49"/>
                  </a:cubicBezTo>
                  <a:cubicBezTo>
                    <a:pt x="105" y="50"/>
                    <a:pt x="105" y="50"/>
                    <a:pt x="105" y="50"/>
                  </a:cubicBezTo>
                  <a:cubicBezTo>
                    <a:pt x="105" y="50"/>
                    <a:pt x="105" y="50"/>
                    <a:pt x="105" y="50"/>
                  </a:cubicBezTo>
                  <a:cubicBezTo>
                    <a:pt x="105" y="49"/>
                    <a:pt x="105" y="49"/>
                    <a:pt x="105" y="49"/>
                  </a:cubicBezTo>
                  <a:cubicBezTo>
                    <a:pt x="106" y="49"/>
                    <a:pt x="106" y="49"/>
                    <a:pt x="106" y="49"/>
                  </a:cubicBezTo>
                  <a:cubicBezTo>
                    <a:pt x="106" y="49"/>
                    <a:pt x="106" y="49"/>
                    <a:pt x="106" y="49"/>
                  </a:cubicBezTo>
                  <a:cubicBezTo>
                    <a:pt x="105" y="49"/>
                    <a:pt x="105" y="49"/>
                    <a:pt x="105" y="49"/>
                  </a:cubicBezTo>
                  <a:cubicBezTo>
                    <a:pt x="105" y="47"/>
                    <a:pt x="105" y="47"/>
                    <a:pt x="105" y="47"/>
                  </a:cubicBezTo>
                  <a:cubicBezTo>
                    <a:pt x="106" y="47"/>
                    <a:pt x="107" y="47"/>
                    <a:pt x="108" y="47"/>
                  </a:cubicBezTo>
                  <a:lnTo>
                    <a:pt x="108" y="50"/>
                  </a:lnTo>
                  <a:close/>
                  <a:moveTo>
                    <a:pt x="104" y="49"/>
                  </a:moveTo>
                  <a:cubicBezTo>
                    <a:pt x="104" y="49"/>
                    <a:pt x="104" y="49"/>
                    <a:pt x="104" y="49"/>
                  </a:cubicBezTo>
                  <a:cubicBezTo>
                    <a:pt x="104" y="48"/>
                    <a:pt x="104" y="48"/>
                    <a:pt x="104" y="48"/>
                  </a:cubicBezTo>
                  <a:cubicBezTo>
                    <a:pt x="104" y="47"/>
                    <a:pt x="105" y="47"/>
                    <a:pt x="105" y="47"/>
                  </a:cubicBezTo>
                  <a:cubicBezTo>
                    <a:pt x="105" y="49"/>
                    <a:pt x="105" y="49"/>
                    <a:pt x="105" y="49"/>
                  </a:cubicBezTo>
                  <a:lnTo>
                    <a:pt x="104" y="49"/>
                  </a:lnTo>
                  <a:close/>
                  <a:moveTo>
                    <a:pt x="112" y="50"/>
                  </a:moveTo>
                  <a:cubicBezTo>
                    <a:pt x="112" y="50"/>
                    <a:pt x="112" y="50"/>
                    <a:pt x="112" y="50"/>
                  </a:cubicBezTo>
                  <a:cubicBezTo>
                    <a:pt x="111" y="50"/>
                    <a:pt x="110" y="50"/>
                    <a:pt x="109" y="50"/>
                  </a:cubicBezTo>
                  <a:cubicBezTo>
                    <a:pt x="109" y="50"/>
                    <a:pt x="109" y="50"/>
                    <a:pt x="109" y="50"/>
                  </a:cubicBezTo>
                  <a:cubicBezTo>
                    <a:pt x="110" y="50"/>
                    <a:pt x="110" y="50"/>
                    <a:pt x="110" y="50"/>
                  </a:cubicBezTo>
                  <a:cubicBezTo>
                    <a:pt x="110" y="50"/>
                    <a:pt x="110" y="50"/>
                    <a:pt x="110" y="50"/>
                  </a:cubicBezTo>
                  <a:cubicBezTo>
                    <a:pt x="110" y="50"/>
                    <a:pt x="110" y="50"/>
                    <a:pt x="110" y="50"/>
                  </a:cubicBezTo>
                  <a:cubicBezTo>
                    <a:pt x="110" y="50"/>
                    <a:pt x="110" y="50"/>
                    <a:pt x="110" y="50"/>
                  </a:cubicBezTo>
                  <a:cubicBezTo>
                    <a:pt x="112" y="50"/>
                    <a:pt x="112" y="50"/>
                    <a:pt x="112" y="50"/>
                  </a:cubicBezTo>
                  <a:cubicBezTo>
                    <a:pt x="112" y="50"/>
                    <a:pt x="112" y="50"/>
                    <a:pt x="112" y="50"/>
                  </a:cubicBezTo>
                  <a:cubicBezTo>
                    <a:pt x="110" y="50"/>
                    <a:pt x="110" y="50"/>
                    <a:pt x="110" y="50"/>
                  </a:cubicBezTo>
                  <a:cubicBezTo>
                    <a:pt x="110" y="47"/>
                    <a:pt x="110" y="47"/>
                    <a:pt x="110" y="47"/>
                  </a:cubicBezTo>
                  <a:cubicBezTo>
                    <a:pt x="111" y="46"/>
                    <a:pt x="111" y="46"/>
                    <a:pt x="112" y="46"/>
                  </a:cubicBezTo>
                  <a:lnTo>
                    <a:pt x="112" y="50"/>
                  </a:lnTo>
                  <a:close/>
                  <a:moveTo>
                    <a:pt x="109" y="50"/>
                  </a:moveTo>
                  <a:cubicBezTo>
                    <a:pt x="109" y="50"/>
                    <a:pt x="109" y="50"/>
                    <a:pt x="109" y="50"/>
                  </a:cubicBezTo>
                  <a:cubicBezTo>
                    <a:pt x="109" y="47"/>
                    <a:pt x="109" y="47"/>
                    <a:pt x="109" y="47"/>
                  </a:cubicBezTo>
                  <a:cubicBezTo>
                    <a:pt x="109" y="47"/>
                    <a:pt x="110" y="47"/>
                    <a:pt x="110" y="47"/>
                  </a:cubicBezTo>
                  <a:cubicBezTo>
                    <a:pt x="110" y="50"/>
                    <a:pt x="110" y="50"/>
                    <a:pt x="110" y="50"/>
                  </a:cubicBezTo>
                  <a:lnTo>
                    <a:pt x="109" y="50"/>
                  </a:lnTo>
                  <a:close/>
                  <a:moveTo>
                    <a:pt x="113" y="47"/>
                  </a:moveTo>
                  <a:cubicBezTo>
                    <a:pt x="113" y="47"/>
                    <a:pt x="113" y="47"/>
                    <a:pt x="113" y="47"/>
                  </a:cubicBezTo>
                  <a:cubicBezTo>
                    <a:pt x="113" y="47"/>
                    <a:pt x="113" y="47"/>
                    <a:pt x="113" y="47"/>
                  </a:cubicBezTo>
                  <a:cubicBezTo>
                    <a:pt x="113" y="47"/>
                    <a:pt x="113" y="47"/>
                    <a:pt x="113" y="47"/>
                  </a:cubicBezTo>
                  <a:cubicBezTo>
                    <a:pt x="113" y="47"/>
                    <a:pt x="113" y="47"/>
                    <a:pt x="113" y="47"/>
                  </a:cubicBezTo>
                  <a:cubicBezTo>
                    <a:pt x="113" y="50"/>
                    <a:pt x="113" y="50"/>
                    <a:pt x="113" y="50"/>
                  </a:cubicBezTo>
                  <a:cubicBezTo>
                    <a:pt x="113" y="50"/>
                    <a:pt x="113" y="50"/>
                    <a:pt x="113" y="50"/>
                  </a:cubicBezTo>
                  <a:cubicBezTo>
                    <a:pt x="113" y="50"/>
                    <a:pt x="113" y="50"/>
                    <a:pt x="113" y="50"/>
                  </a:cubicBezTo>
                  <a:cubicBezTo>
                    <a:pt x="113" y="50"/>
                    <a:pt x="113" y="50"/>
                    <a:pt x="113" y="50"/>
                  </a:cubicBezTo>
                  <a:cubicBezTo>
                    <a:pt x="113" y="50"/>
                    <a:pt x="113" y="50"/>
                    <a:pt x="113" y="50"/>
                  </a:cubicBezTo>
                  <a:cubicBezTo>
                    <a:pt x="113" y="50"/>
                    <a:pt x="112" y="50"/>
                    <a:pt x="112" y="50"/>
                  </a:cubicBezTo>
                  <a:cubicBezTo>
                    <a:pt x="112" y="46"/>
                    <a:pt x="112" y="46"/>
                    <a:pt x="112" y="46"/>
                  </a:cubicBezTo>
                  <a:cubicBezTo>
                    <a:pt x="112" y="46"/>
                    <a:pt x="112" y="46"/>
                    <a:pt x="112" y="46"/>
                  </a:cubicBezTo>
                  <a:cubicBezTo>
                    <a:pt x="112" y="46"/>
                    <a:pt x="113" y="46"/>
                    <a:pt x="113" y="46"/>
                  </a:cubicBezTo>
                  <a:lnTo>
                    <a:pt x="113" y="47"/>
                  </a:lnTo>
                  <a:close/>
                  <a:moveTo>
                    <a:pt x="115" y="50"/>
                  </a:moveTo>
                  <a:cubicBezTo>
                    <a:pt x="115" y="50"/>
                    <a:pt x="115" y="50"/>
                    <a:pt x="115" y="50"/>
                  </a:cubicBezTo>
                  <a:cubicBezTo>
                    <a:pt x="114" y="50"/>
                    <a:pt x="114" y="50"/>
                    <a:pt x="113" y="50"/>
                  </a:cubicBezTo>
                  <a:cubicBezTo>
                    <a:pt x="113" y="50"/>
                    <a:pt x="113" y="50"/>
                    <a:pt x="113" y="50"/>
                  </a:cubicBezTo>
                  <a:cubicBezTo>
                    <a:pt x="115" y="50"/>
                    <a:pt x="115" y="50"/>
                    <a:pt x="115" y="50"/>
                  </a:cubicBezTo>
                  <a:close/>
                  <a:moveTo>
                    <a:pt x="115" y="50"/>
                  </a:moveTo>
                  <a:cubicBezTo>
                    <a:pt x="115" y="50"/>
                    <a:pt x="115" y="50"/>
                    <a:pt x="115" y="50"/>
                  </a:cubicBezTo>
                  <a:cubicBezTo>
                    <a:pt x="113" y="50"/>
                    <a:pt x="113" y="50"/>
                    <a:pt x="113" y="50"/>
                  </a:cubicBezTo>
                  <a:cubicBezTo>
                    <a:pt x="113" y="47"/>
                    <a:pt x="113" y="47"/>
                    <a:pt x="113" y="47"/>
                  </a:cubicBezTo>
                  <a:cubicBezTo>
                    <a:pt x="115" y="47"/>
                    <a:pt x="115" y="47"/>
                    <a:pt x="115" y="47"/>
                  </a:cubicBezTo>
                  <a:lnTo>
                    <a:pt x="115" y="50"/>
                  </a:lnTo>
                  <a:close/>
                  <a:moveTo>
                    <a:pt x="115" y="47"/>
                  </a:moveTo>
                  <a:cubicBezTo>
                    <a:pt x="115" y="47"/>
                    <a:pt x="115" y="47"/>
                    <a:pt x="115" y="47"/>
                  </a:cubicBezTo>
                  <a:cubicBezTo>
                    <a:pt x="113" y="47"/>
                    <a:pt x="113" y="47"/>
                    <a:pt x="113" y="47"/>
                  </a:cubicBezTo>
                  <a:cubicBezTo>
                    <a:pt x="113" y="46"/>
                    <a:pt x="113" y="46"/>
                    <a:pt x="113" y="46"/>
                  </a:cubicBezTo>
                  <a:cubicBezTo>
                    <a:pt x="114" y="46"/>
                    <a:pt x="114" y="46"/>
                    <a:pt x="115" y="46"/>
                  </a:cubicBezTo>
                  <a:lnTo>
                    <a:pt x="115" y="47"/>
                  </a:lnTo>
                  <a:close/>
                  <a:moveTo>
                    <a:pt x="116" y="49"/>
                  </a:moveTo>
                  <a:cubicBezTo>
                    <a:pt x="116" y="49"/>
                    <a:pt x="116" y="49"/>
                    <a:pt x="116" y="49"/>
                  </a:cubicBezTo>
                  <a:cubicBezTo>
                    <a:pt x="116" y="49"/>
                    <a:pt x="116" y="49"/>
                    <a:pt x="116" y="49"/>
                  </a:cubicBezTo>
                  <a:cubicBezTo>
                    <a:pt x="116" y="49"/>
                    <a:pt x="116" y="49"/>
                    <a:pt x="116" y="49"/>
                  </a:cubicBezTo>
                  <a:cubicBezTo>
                    <a:pt x="116" y="49"/>
                    <a:pt x="116" y="49"/>
                    <a:pt x="116" y="49"/>
                  </a:cubicBezTo>
                  <a:cubicBezTo>
                    <a:pt x="116" y="50"/>
                    <a:pt x="116" y="50"/>
                    <a:pt x="116" y="50"/>
                  </a:cubicBezTo>
                  <a:cubicBezTo>
                    <a:pt x="116" y="50"/>
                    <a:pt x="115" y="50"/>
                    <a:pt x="115" y="50"/>
                  </a:cubicBezTo>
                  <a:cubicBezTo>
                    <a:pt x="115" y="50"/>
                    <a:pt x="115" y="50"/>
                    <a:pt x="115" y="50"/>
                  </a:cubicBezTo>
                  <a:cubicBezTo>
                    <a:pt x="115" y="50"/>
                    <a:pt x="115" y="50"/>
                    <a:pt x="115" y="50"/>
                  </a:cubicBezTo>
                  <a:cubicBezTo>
                    <a:pt x="115" y="50"/>
                    <a:pt x="115" y="50"/>
                    <a:pt x="115" y="50"/>
                  </a:cubicBezTo>
                  <a:cubicBezTo>
                    <a:pt x="115" y="50"/>
                    <a:pt x="115" y="50"/>
                    <a:pt x="115" y="50"/>
                  </a:cubicBezTo>
                  <a:cubicBezTo>
                    <a:pt x="115" y="47"/>
                    <a:pt x="115" y="47"/>
                    <a:pt x="115" y="47"/>
                  </a:cubicBezTo>
                  <a:cubicBezTo>
                    <a:pt x="115" y="47"/>
                    <a:pt x="115" y="47"/>
                    <a:pt x="115" y="47"/>
                  </a:cubicBezTo>
                  <a:cubicBezTo>
                    <a:pt x="115" y="47"/>
                    <a:pt x="115" y="47"/>
                    <a:pt x="115" y="47"/>
                  </a:cubicBezTo>
                  <a:cubicBezTo>
                    <a:pt x="115" y="47"/>
                    <a:pt x="115" y="47"/>
                    <a:pt x="115" y="47"/>
                  </a:cubicBezTo>
                  <a:cubicBezTo>
                    <a:pt x="115" y="46"/>
                    <a:pt x="115" y="46"/>
                    <a:pt x="115" y="46"/>
                  </a:cubicBezTo>
                  <a:cubicBezTo>
                    <a:pt x="115" y="46"/>
                    <a:pt x="116" y="46"/>
                    <a:pt x="116" y="46"/>
                  </a:cubicBezTo>
                  <a:lnTo>
                    <a:pt x="116" y="49"/>
                  </a:lnTo>
                  <a:close/>
                  <a:moveTo>
                    <a:pt x="117" y="50"/>
                  </a:moveTo>
                  <a:cubicBezTo>
                    <a:pt x="117" y="50"/>
                    <a:pt x="117" y="50"/>
                    <a:pt x="117" y="50"/>
                  </a:cubicBezTo>
                  <a:cubicBezTo>
                    <a:pt x="117" y="50"/>
                    <a:pt x="117" y="50"/>
                    <a:pt x="116" y="50"/>
                  </a:cubicBezTo>
                  <a:cubicBezTo>
                    <a:pt x="116" y="49"/>
                    <a:pt x="116" y="49"/>
                    <a:pt x="116" y="49"/>
                  </a:cubicBezTo>
                  <a:cubicBezTo>
                    <a:pt x="117" y="49"/>
                    <a:pt x="117" y="49"/>
                    <a:pt x="117" y="49"/>
                  </a:cubicBezTo>
                  <a:lnTo>
                    <a:pt x="117" y="50"/>
                  </a:lnTo>
                  <a:close/>
                  <a:moveTo>
                    <a:pt x="117" y="49"/>
                  </a:moveTo>
                  <a:cubicBezTo>
                    <a:pt x="117" y="49"/>
                    <a:pt x="117" y="49"/>
                    <a:pt x="117" y="49"/>
                  </a:cubicBezTo>
                  <a:cubicBezTo>
                    <a:pt x="116" y="49"/>
                    <a:pt x="116" y="49"/>
                    <a:pt x="116" y="49"/>
                  </a:cubicBezTo>
                  <a:cubicBezTo>
                    <a:pt x="116" y="46"/>
                    <a:pt x="116" y="46"/>
                    <a:pt x="116" y="46"/>
                  </a:cubicBezTo>
                  <a:cubicBezTo>
                    <a:pt x="117" y="46"/>
                    <a:pt x="117" y="46"/>
                    <a:pt x="117" y="46"/>
                  </a:cubicBezTo>
                  <a:lnTo>
                    <a:pt x="117" y="49"/>
                  </a:lnTo>
                  <a:close/>
                  <a:moveTo>
                    <a:pt x="119" y="47"/>
                  </a:moveTo>
                  <a:cubicBezTo>
                    <a:pt x="119" y="47"/>
                    <a:pt x="119" y="47"/>
                    <a:pt x="119" y="47"/>
                  </a:cubicBezTo>
                  <a:cubicBezTo>
                    <a:pt x="118" y="47"/>
                    <a:pt x="118" y="47"/>
                    <a:pt x="118" y="47"/>
                  </a:cubicBezTo>
                  <a:cubicBezTo>
                    <a:pt x="118" y="47"/>
                    <a:pt x="118" y="47"/>
                    <a:pt x="118" y="47"/>
                  </a:cubicBezTo>
                  <a:cubicBezTo>
                    <a:pt x="119" y="47"/>
                    <a:pt x="119" y="47"/>
                    <a:pt x="119" y="47"/>
                  </a:cubicBezTo>
                  <a:cubicBezTo>
                    <a:pt x="119" y="50"/>
                    <a:pt x="119" y="50"/>
                    <a:pt x="119" y="50"/>
                  </a:cubicBezTo>
                  <a:cubicBezTo>
                    <a:pt x="118" y="50"/>
                    <a:pt x="118" y="50"/>
                    <a:pt x="118" y="50"/>
                  </a:cubicBezTo>
                  <a:cubicBezTo>
                    <a:pt x="118" y="49"/>
                    <a:pt x="118" y="49"/>
                    <a:pt x="118" y="49"/>
                  </a:cubicBezTo>
                  <a:cubicBezTo>
                    <a:pt x="118" y="49"/>
                    <a:pt x="118" y="49"/>
                    <a:pt x="118" y="49"/>
                  </a:cubicBezTo>
                  <a:cubicBezTo>
                    <a:pt x="118" y="49"/>
                    <a:pt x="118" y="49"/>
                    <a:pt x="118" y="49"/>
                  </a:cubicBezTo>
                  <a:cubicBezTo>
                    <a:pt x="118" y="49"/>
                    <a:pt x="118" y="49"/>
                    <a:pt x="118" y="49"/>
                  </a:cubicBezTo>
                  <a:cubicBezTo>
                    <a:pt x="118" y="46"/>
                    <a:pt x="118" y="46"/>
                    <a:pt x="118" y="46"/>
                  </a:cubicBezTo>
                  <a:cubicBezTo>
                    <a:pt x="118" y="46"/>
                    <a:pt x="118" y="46"/>
                    <a:pt x="119" y="46"/>
                  </a:cubicBezTo>
                  <a:lnTo>
                    <a:pt x="119" y="47"/>
                  </a:lnTo>
                  <a:close/>
                  <a:moveTo>
                    <a:pt x="120" y="50"/>
                  </a:moveTo>
                  <a:cubicBezTo>
                    <a:pt x="120" y="50"/>
                    <a:pt x="120" y="50"/>
                    <a:pt x="120" y="50"/>
                  </a:cubicBezTo>
                  <a:cubicBezTo>
                    <a:pt x="120" y="50"/>
                    <a:pt x="119" y="50"/>
                    <a:pt x="119" y="50"/>
                  </a:cubicBezTo>
                  <a:cubicBezTo>
                    <a:pt x="119" y="47"/>
                    <a:pt x="119" y="47"/>
                    <a:pt x="119" y="47"/>
                  </a:cubicBezTo>
                  <a:cubicBezTo>
                    <a:pt x="120" y="47"/>
                    <a:pt x="120" y="47"/>
                    <a:pt x="120" y="47"/>
                  </a:cubicBezTo>
                  <a:lnTo>
                    <a:pt x="120" y="50"/>
                  </a:lnTo>
                  <a:close/>
                  <a:moveTo>
                    <a:pt x="120" y="47"/>
                  </a:moveTo>
                  <a:cubicBezTo>
                    <a:pt x="120" y="47"/>
                    <a:pt x="120" y="47"/>
                    <a:pt x="120" y="47"/>
                  </a:cubicBezTo>
                  <a:cubicBezTo>
                    <a:pt x="119" y="47"/>
                    <a:pt x="119" y="47"/>
                    <a:pt x="119" y="47"/>
                  </a:cubicBezTo>
                  <a:cubicBezTo>
                    <a:pt x="119" y="46"/>
                    <a:pt x="119" y="46"/>
                    <a:pt x="119" y="46"/>
                  </a:cubicBezTo>
                  <a:cubicBezTo>
                    <a:pt x="119" y="46"/>
                    <a:pt x="120" y="45"/>
                    <a:pt x="120" y="45"/>
                  </a:cubicBezTo>
                  <a:lnTo>
                    <a:pt x="120" y="47"/>
                  </a:lnTo>
                  <a:close/>
                  <a:moveTo>
                    <a:pt x="123" y="50"/>
                  </a:moveTo>
                  <a:cubicBezTo>
                    <a:pt x="123" y="50"/>
                    <a:pt x="123" y="50"/>
                    <a:pt x="123" y="50"/>
                  </a:cubicBezTo>
                  <a:cubicBezTo>
                    <a:pt x="122" y="50"/>
                    <a:pt x="121" y="50"/>
                    <a:pt x="120" y="50"/>
                  </a:cubicBezTo>
                  <a:cubicBezTo>
                    <a:pt x="120" y="47"/>
                    <a:pt x="120" y="47"/>
                    <a:pt x="120" y="47"/>
                  </a:cubicBezTo>
                  <a:cubicBezTo>
                    <a:pt x="121" y="47"/>
                    <a:pt x="121" y="47"/>
                    <a:pt x="121" y="47"/>
                  </a:cubicBezTo>
                  <a:cubicBezTo>
                    <a:pt x="121" y="47"/>
                    <a:pt x="121" y="47"/>
                    <a:pt x="121" y="47"/>
                  </a:cubicBezTo>
                  <a:cubicBezTo>
                    <a:pt x="120" y="47"/>
                    <a:pt x="120" y="47"/>
                    <a:pt x="120" y="47"/>
                  </a:cubicBezTo>
                  <a:cubicBezTo>
                    <a:pt x="120" y="45"/>
                    <a:pt x="120" y="45"/>
                    <a:pt x="120" y="45"/>
                  </a:cubicBezTo>
                  <a:cubicBezTo>
                    <a:pt x="121" y="45"/>
                    <a:pt x="121" y="45"/>
                    <a:pt x="121" y="45"/>
                  </a:cubicBezTo>
                  <a:cubicBezTo>
                    <a:pt x="121" y="50"/>
                    <a:pt x="121" y="50"/>
                    <a:pt x="121" y="50"/>
                  </a:cubicBezTo>
                  <a:cubicBezTo>
                    <a:pt x="122" y="50"/>
                    <a:pt x="122" y="50"/>
                    <a:pt x="122" y="50"/>
                  </a:cubicBezTo>
                  <a:cubicBezTo>
                    <a:pt x="122" y="45"/>
                    <a:pt x="122" y="45"/>
                    <a:pt x="122" y="45"/>
                  </a:cubicBezTo>
                  <a:cubicBezTo>
                    <a:pt x="122" y="45"/>
                    <a:pt x="122" y="45"/>
                    <a:pt x="123" y="45"/>
                  </a:cubicBezTo>
                  <a:lnTo>
                    <a:pt x="123" y="50"/>
                  </a:lnTo>
                  <a:close/>
                  <a:moveTo>
                    <a:pt x="124" y="49"/>
                  </a:moveTo>
                  <a:cubicBezTo>
                    <a:pt x="124" y="49"/>
                    <a:pt x="124" y="49"/>
                    <a:pt x="124" y="49"/>
                  </a:cubicBezTo>
                  <a:cubicBezTo>
                    <a:pt x="123" y="49"/>
                    <a:pt x="123" y="49"/>
                    <a:pt x="123" y="49"/>
                  </a:cubicBezTo>
                  <a:cubicBezTo>
                    <a:pt x="123" y="50"/>
                    <a:pt x="123" y="50"/>
                    <a:pt x="123" y="50"/>
                  </a:cubicBezTo>
                  <a:cubicBezTo>
                    <a:pt x="124" y="50"/>
                    <a:pt x="124" y="50"/>
                    <a:pt x="124" y="50"/>
                  </a:cubicBezTo>
                  <a:cubicBezTo>
                    <a:pt x="124" y="50"/>
                    <a:pt x="124" y="50"/>
                    <a:pt x="124" y="50"/>
                  </a:cubicBezTo>
                  <a:cubicBezTo>
                    <a:pt x="123" y="50"/>
                    <a:pt x="123" y="50"/>
                    <a:pt x="123" y="50"/>
                  </a:cubicBezTo>
                  <a:cubicBezTo>
                    <a:pt x="123" y="45"/>
                    <a:pt x="123" y="45"/>
                    <a:pt x="123" y="45"/>
                  </a:cubicBezTo>
                  <a:cubicBezTo>
                    <a:pt x="123" y="45"/>
                    <a:pt x="123" y="45"/>
                    <a:pt x="124" y="45"/>
                  </a:cubicBezTo>
                  <a:lnTo>
                    <a:pt x="124" y="49"/>
                  </a:lnTo>
                  <a:close/>
                  <a:moveTo>
                    <a:pt x="125" y="50"/>
                  </a:moveTo>
                  <a:cubicBezTo>
                    <a:pt x="125" y="50"/>
                    <a:pt x="125" y="50"/>
                    <a:pt x="125" y="50"/>
                  </a:cubicBezTo>
                  <a:cubicBezTo>
                    <a:pt x="124" y="50"/>
                    <a:pt x="124" y="50"/>
                    <a:pt x="124" y="50"/>
                  </a:cubicBezTo>
                  <a:cubicBezTo>
                    <a:pt x="124" y="50"/>
                    <a:pt x="124" y="50"/>
                    <a:pt x="124" y="50"/>
                  </a:cubicBezTo>
                  <a:cubicBezTo>
                    <a:pt x="125" y="50"/>
                    <a:pt x="125" y="50"/>
                    <a:pt x="125" y="50"/>
                  </a:cubicBezTo>
                  <a:close/>
                  <a:moveTo>
                    <a:pt x="125" y="49"/>
                  </a:moveTo>
                  <a:cubicBezTo>
                    <a:pt x="125" y="49"/>
                    <a:pt x="125" y="49"/>
                    <a:pt x="125" y="49"/>
                  </a:cubicBezTo>
                  <a:cubicBezTo>
                    <a:pt x="124" y="49"/>
                    <a:pt x="124" y="49"/>
                    <a:pt x="124" y="49"/>
                  </a:cubicBezTo>
                  <a:cubicBezTo>
                    <a:pt x="124" y="45"/>
                    <a:pt x="124" y="45"/>
                    <a:pt x="124" y="45"/>
                  </a:cubicBezTo>
                  <a:cubicBezTo>
                    <a:pt x="124" y="45"/>
                    <a:pt x="124" y="45"/>
                    <a:pt x="125" y="45"/>
                  </a:cubicBezTo>
                  <a:lnTo>
                    <a:pt x="125" y="49"/>
                  </a:lnTo>
                  <a:close/>
                  <a:moveTo>
                    <a:pt x="126" y="46"/>
                  </a:moveTo>
                  <a:cubicBezTo>
                    <a:pt x="126" y="46"/>
                    <a:pt x="126" y="46"/>
                    <a:pt x="126" y="46"/>
                  </a:cubicBezTo>
                  <a:cubicBezTo>
                    <a:pt x="125" y="46"/>
                    <a:pt x="125" y="46"/>
                    <a:pt x="125" y="46"/>
                  </a:cubicBezTo>
                  <a:cubicBezTo>
                    <a:pt x="125" y="46"/>
                    <a:pt x="125" y="46"/>
                    <a:pt x="125" y="46"/>
                  </a:cubicBezTo>
                  <a:cubicBezTo>
                    <a:pt x="126" y="46"/>
                    <a:pt x="126" y="46"/>
                    <a:pt x="126" y="46"/>
                  </a:cubicBezTo>
                  <a:cubicBezTo>
                    <a:pt x="126" y="49"/>
                    <a:pt x="126" y="49"/>
                    <a:pt x="126" y="49"/>
                  </a:cubicBezTo>
                  <a:cubicBezTo>
                    <a:pt x="125" y="49"/>
                    <a:pt x="125" y="49"/>
                    <a:pt x="125" y="49"/>
                  </a:cubicBezTo>
                  <a:cubicBezTo>
                    <a:pt x="125" y="49"/>
                    <a:pt x="125" y="49"/>
                    <a:pt x="125" y="49"/>
                  </a:cubicBezTo>
                  <a:cubicBezTo>
                    <a:pt x="126" y="49"/>
                    <a:pt x="126" y="49"/>
                    <a:pt x="126" y="49"/>
                  </a:cubicBezTo>
                  <a:cubicBezTo>
                    <a:pt x="126" y="50"/>
                    <a:pt x="126" y="50"/>
                    <a:pt x="126" y="50"/>
                  </a:cubicBezTo>
                  <a:cubicBezTo>
                    <a:pt x="126" y="50"/>
                    <a:pt x="125" y="50"/>
                    <a:pt x="125" y="50"/>
                  </a:cubicBezTo>
                  <a:cubicBezTo>
                    <a:pt x="125" y="50"/>
                    <a:pt x="125" y="50"/>
                    <a:pt x="125" y="50"/>
                  </a:cubicBezTo>
                  <a:cubicBezTo>
                    <a:pt x="125" y="50"/>
                    <a:pt x="125" y="50"/>
                    <a:pt x="125" y="50"/>
                  </a:cubicBezTo>
                  <a:cubicBezTo>
                    <a:pt x="125" y="49"/>
                    <a:pt x="125" y="49"/>
                    <a:pt x="125" y="49"/>
                  </a:cubicBezTo>
                  <a:cubicBezTo>
                    <a:pt x="125" y="49"/>
                    <a:pt x="125" y="49"/>
                    <a:pt x="125" y="49"/>
                  </a:cubicBezTo>
                  <a:cubicBezTo>
                    <a:pt x="125" y="45"/>
                    <a:pt x="125" y="45"/>
                    <a:pt x="125" y="45"/>
                  </a:cubicBezTo>
                  <a:cubicBezTo>
                    <a:pt x="125" y="45"/>
                    <a:pt x="126" y="45"/>
                    <a:pt x="126" y="45"/>
                  </a:cubicBezTo>
                  <a:lnTo>
                    <a:pt x="126" y="46"/>
                  </a:lnTo>
                  <a:close/>
                  <a:moveTo>
                    <a:pt x="127" y="50"/>
                  </a:moveTo>
                  <a:cubicBezTo>
                    <a:pt x="127" y="50"/>
                    <a:pt x="127" y="50"/>
                    <a:pt x="127" y="50"/>
                  </a:cubicBezTo>
                  <a:cubicBezTo>
                    <a:pt x="127" y="50"/>
                    <a:pt x="126" y="50"/>
                    <a:pt x="126" y="50"/>
                  </a:cubicBezTo>
                  <a:cubicBezTo>
                    <a:pt x="126" y="49"/>
                    <a:pt x="126" y="49"/>
                    <a:pt x="126" y="49"/>
                  </a:cubicBezTo>
                  <a:cubicBezTo>
                    <a:pt x="127" y="49"/>
                    <a:pt x="127" y="49"/>
                    <a:pt x="127" y="49"/>
                  </a:cubicBezTo>
                  <a:lnTo>
                    <a:pt x="127" y="50"/>
                  </a:lnTo>
                  <a:close/>
                  <a:moveTo>
                    <a:pt x="127" y="49"/>
                  </a:moveTo>
                  <a:cubicBezTo>
                    <a:pt x="127" y="49"/>
                    <a:pt x="127" y="49"/>
                    <a:pt x="127" y="49"/>
                  </a:cubicBezTo>
                  <a:cubicBezTo>
                    <a:pt x="126" y="49"/>
                    <a:pt x="126" y="49"/>
                    <a:pt x="126" y="49"/>
                  </a:cubicBezTo>
                  <a:cubicBezTo>
                    <a:pt x="126" y="46"/>
                    <a:pt x="126" y="46"/>
                    <a:pt x="126" y="46"/>
                  </a:cubicBezTo>
                  <a:cubicBezTo>
                    <a:pt x="127" y="46"/>
                    <a:pt x="127" y="46"/>
                    <a:pt x="127" y="46"/>
                  </a:cubicBezTo>
                  <a:lnTo>
                    <a:pt x="127" y="49"/>
                  </a:lnTo>
                  <a:close/>
                  <a:moveTo>
                    <a:pt x="127" y="46"/>
                  </a:moveTo>
                  <a:cubicBezTo>
                    <a:pt x="127" y="46"/>
                    <a:pt x="127" y="46"/>
                    <a:pt x="127" y="46"/>
                  </a:cubicBezTo>
                  <a:cubicBezTo>
                    <a:pt x="126" y="46"/>
                    <a:pt x="126" y="46"/>
                    <a:pt x="126" y="46"/>
                  </a:cubicBezTo>
                  <a:cubicBezTo>
                    <a:pt x="126" y="45"/>
                    <a:pt x="126" y="45"/>
                    <a:pt x="126" y="45"/>
                  </a:cubicBezTo>
                  <a:cubicBezTo>
                    <a:pt x="126" y="45"/>
                    <a:pt x="127" y="45"/>
                    <a:pt x="127" y="45"/>
                  </a:cubicBezTo>
                  <a:lnTo>
                    <a:pt x="127" y="46"/>
                  </a:lnTo>
                  <a:close/>
                  <a:moveTo>
                    <a:pt x="128" y="50"/>
                  </a:moveTo>
                  <a:cubicBezTo>
                    <a:pt x="128" y="50"/>
                    <a:pt x="128" y="50"/>
                    <a:pt x="128" y="50"/>
                  </a:cubicBezTo>
                  <a:cubicBezTo>
                    <a:pt x="128" y="50"/>
                    <a:pt x="127" y="50"/>
                    <a:pt x="127" y="50"/>
                  </a:cubicBezTo>
                  <a:cubicBezTo>
                    <a:pt x="127" y="50"/>
                    <a:pt x="127" y="50"/>
                    <a:pt x="127" y="50"/>
                  </a:cubicBezTo>
                  <a:cubicBezTo>
                    <a:pt x="128" y="50"/>
                    <a:pt x="128" y="50"/>
                    <a:pt x="128" y="50"/>
                  </a:cubicBezTo>
                  <a:close/>
                  <a:moveTo>
                    <a:pt x="128" y="49"/>
                  </a:moveTo>
                  <a:cubicBezTo>
                    <a:pt x="128" y="49"/>
                    <a:pt x="128" y="49"/>
                    <a:pt x="128" y="49"/>
                  </a:cubicBezTo>
                  <a:cubicBezTo>
                    <a:pt x="127" y="49"/>
                    <a:pt x="127" y="49"/>
                    <a:pt x="127" y="49"/>
                  </a:cubicBezTo>
                  <a:cubicBezTo>
                    <a:pt x="127" y="49"/>
                    <a:pt x="127" y="49"/>
                    <a:pt x="127" y="49"/>
                  </a:cubicBezTo>
                  <a:cubicBezTo>
                    <a:pt x="127" y="49"/>
                    <a:pt x="127" y="49"/>
                    <a:pt x="127" y="49"/>
                  </a:cubicBezTo>
                  <a:cubicBezTo>
                    <a:pt x="127" y="49"/>
                    <a:pt x="127" y="49"/>
                    <a:pt x="127" y="49"/>
                  </a:cubicBezTo>
                  <a:cubicBezTo>
                    <a:pt x="127" y="49"/>
                    <a:pt x="127" y="49"/>
                    <a:pt x="127" y="49"/>
                  </a:cubicBezTo>
                  <a:cubicBezTo>
                    <a:pt x="127" y="48"/>
                    <a:pt x="127" y="48"/>
                    <a:pt x="127" y="48"/>
                  </a:cubicBezTo>
                  <a:cubicBezTo>
                    <a:pt x="128" y="48"/>
                    <a:pt x="128" y="48"/>
                    <a:pt x="128" y="48"/>
                  </a:cubicBezTo>
                  <a:lnTo>
                    <a:pt x="128" y="49"/>
                  </a:lnTo>
                  <a:close/>
                  <a:moveTo>
                    <a:pt x="128" y="48"/>
                  </a:moveTo>
                  <a:cubicBezTo>
                    <a:pt x="128" y="48"/>
                    <a:pt x="128" y="48"/>
                    <a:pt x="128" y="48"/>
                  </a:cubicBezTo>
                  <a:cubicBezTo>
                    <a:pt x="127" y="48"/>
                    <a:pt x="127" y="48"/>
                    <a:pt x="127" y="48"/>
                  </a:cubicBezTo>
                  <a:cubicBezTo>
                    <a:pt x="127" y="47"/>
                    <a:pt x="127" y="47"/>
                    <a:pt x="127" y="47"/>
                  </a:cubicBezTo>
                  <a:cubicBezTo>
                    <a:pt x="128" y="47"/>
                    <a:pt x="128" y="47"/>
                    <a:pt x="128" y="47"/>
                  </a:cubicBezTo>
                  <a:lnTo>
                    <a:pt x="128" y="48"/>
                  </a:lnTo>
                  <a:close/>
                  <a:moveTo>
                    <a:pt x="128" y="47"/>
                  </a:moveTo>
                  <a:cubicBezTo>
                    <a:pt x="128" y="47"/>
                    <a:pt x="128" y="47"/>
                    <a:pt x="128" y="47"/>
                  </a:cubicBezTo>
                  <a:cubicBezTo>
                    <a:pt x="127" y="47"/>
                    <a:pt x="127" y="47"/>
                    <a:pt x="127" y="47"/>
                  </a:cubicBezTo>
                  <a:cubicBezTo>
                    <a:pt x="127" y="45"/>
                    <a:pt x="127" y="45"/>
                    <a:pt x="127" y="45"/>
                  </a:cubicBezTo>
                  <a:cubicBezTo>
                    <a:pt x="127" y="45"/>
                    <a:pt x="128" y="45"/>
                    <a:pt x="128" y="45"/>
                  </a:cubicBezTo>
                  <a:lnTo>
                    <a:pt x="128" y="47"/>
                  </a:lnTo>
                  <a:close/>
                  <a:moveTo>
                    <a:pt x="128" y="50"/>
                  </a:moveTo>
                  <a:cubicBezTo>
                    <a:pt x="128" y="50"/>
                    <a:pt x="128" y="50"/>
                    <a:pt x="128" y="50"/>
                  </a:cubicBezTo>
                  <a:cubicBezTo>
                    <a:pt x="128" y="50"/>
                    <a:pt x="128" y="50"/>
                    <a:pt x="128" y="50"/>
                  </a:cubicBezTo>
                  <a:cubicBezTo>
                    <a:pt x="128" y="50"/>
                    <a:pt x="128" y="50"/>
                    <a:pt x="128" y="50"/>
                  </a:cubicBezTo>
                  <a:cubicBezTo>
                    <a:pt x="128" y="50"/>
                    <a:pt x="128" y="50"/>
                    <a:pt x="128" y="50"/>
                  </a:cubicBezTo>
                  <a:cubicBezTo>
                    <a:pt x="128" y="50"/>
                    <a:pt x="128" y="50"/>
                    <a:pt x="128" y="50"/>
                  </a:cubicBezTo>
                  <a:cubicBezTo>
                    <a:pt x="128" y="50"/>
                    <a:pt x="128" y="50"/>
                    <a:pt x="128" y="50"/>
                  </a:cubicBezTo>
                  <a:cubicBezTo>
                    <a:pt x="128" y="50"/>
                    <a:pt x="128" y="50"/>
                    <a:pt x="128" y="50"/>
                  </a:cubicBezTo>
                  <a:cubicBezTo>
                    <a:pt x="129" y="50"/>
                    <a:pt x="129" y="50"/>
                    <a:pt x="129" y="50"/>
                  </a:cubicBezTo>
                  <a:cubicBezTo>
                    <a:pt x="129" y="50"/>
                    <a:pt x="129" y="50"/>
                    <a:pt x="129" y="50"/>
                  </a:cubicBezTo>
                  <a:cubicBezTo>
                    <a:pt x="129" y="50"/>
                    <a:pt x="129" y="50"/>
                    <a:pt x="129" y="50"/>
                  </a:cubicBezTo>
                  <a:cubicBezTo>
                    <a:pt x="129" y="50"/>
                    <a:pt x="128" y="50"/>
                    <a:pt x="128" y="50"/>
                  </a:cubicBezTo>
                  <a:close/>
                  <a:moveTo>
                    <a:pt x="129" y="47"/>
                  </a:moveTo>
                  <a:cubicBezTo>
                    <a:pt x="129" y="47"/>
                    <a:pt x="129" y="47"/>
                    <a:pt x="129" y="47"/>
                  </a:cubicBezTo>
                  <a:cubicBezTo>
                    <a:pt x="129" y="48"/>
                    <a:pt x="129" y="48"/>
                    <a:pt x="129" y="48"/>
                  </a:cubicBezTo>
                  <a:cubicBezTo>
                    <a:pt x="128" y="48"/>
                    <a:pt x="128" y="48"/>
                    <a:pt x="128" y="48"/>
                  </a:cubicBezTo>
                  <a:cubicBezTo>
                    <a:pt x="128" y="47"/>
                    <a:pt x="128" y="47"/>
                    <a:pt x="128" y="47"/>
                  </a:cubicBezTo>
                  <a:lnTo>
                    <a:pt x="129" y="47"/>
                  </a:lnTo>
                  <a:close/>
                  <a:moveTo>
                    <a:pt x="128" y="47"/>
                  </a:moveTo>
                  <a:cubicBezTo>
                    <a:pt x="128" y="47"/>
                    <a:pt x="128" y="47"/>
                    <a:pt x="128" y="47"/>
                  </a:cubicBezTo>
                  <a:cubicBezTo>
                    <a:pt x="128" y="45"/>
                    <a:pt x="128" y="45"/>
                    <a:pt x="128" y="45"/>
                  </a:cubicBezTo>
                  <a:cubicBezTo>
                    <a:pt x="128" y="45"/>
                    <a:pt x="129" y="45"/>
                    <a:pt x="129" y="45"/>
                  </a:cubicBezTo>
                  <a:cubicBezTo>
                    <a:pt x="129" y="47"/>
                    <a:pt x="129" y="47"/>
                    <a:pt x="129" y="47"/>
                  </a:cubicBezTo>
                  <a:lnTo>
                    <a:pt x="128" y="47"/>
                  </a:lnTo>
                  <a:close/>
                  <a:moveTo>
                    <a:pt x="129" y="48"/>
                  </a:moveTo>
                  <a:cubicBezTo>
                    <a:pt x="129" y="48"/>
                    <a:pt x="129" y="48"/>
                    <a:pt x="129" y="48"/>
                  </a:cubicBezTo>
                  <a:cubicBezTo>
                    <a:pt x="128" y="48"/>
                    <a:pt x="128" y="48"/>
                    <a:pt x="128" y="48"/>
                  </a:cubicBezTo>
                  <a:cubicBezTo>
                    <a:pt x="128" y="48"/>
                    <a:pt x="128" y="48"/>
                    <a:pt x="128" y="48"/>
                  </a:cubicBezTo>
                  <a:cubicBezTo>
                    <a:pt x="128" y="49"/>
                    <a:pt x="128" y="49"/>
                    <a:pt x="128" y="49"/>
                  </a:cubicBezTo>
                  <a:cubicBezTo>
                    <a:pt x="128" y="49"/>
                    <a:pt x="128" y="49"/>
                    <a:pt x="128" y="49"/>
                  </a:cubicBezTo>
                  <a:cubicBezTo>
                    <a:pt x="128" y="48"/>
                    <a:pt x="128" y="48"/>
                    <a:pt x="128" y="48"/>
                  </a:cubicBezTo>
                  <a:lnTo>
                    <a:pt x="129" y="48"/>
                  </a:lnTo>
                  <a:close/>
                  <a:moveTo>
                    <a:pt x="129" y="48"/>
                  </a:moveTo>
                  <a:cubicBezTo>
                    <a:pt x="129" y="48"/>
                    <a:pt x="129" y="48"/>
                    <a:pt x="129" y="48"/>
                  </a:cubicBezTo>
                  <a:cubicBezTo>
                    <a:pt x="129" y="49"/>
                    <a:pt x="129" y="49"/>
                    <a:pt x="129" y="49"/>
                  </a:cubicBezTo>
                  <a:cubicBezTo>
                    <a:pt x="128" y="49"/>
                    <a:pt x="128" y="49"/>
                    <a:pt x="128" y="49"/>
                  </a:cubicBezTo>
                  <a:cubicBezTo>
                    <a:pt x="128" y="48"/>
                    <a:pt x="128" y="48"/>
                    <a:pt x="128" y="48"/>
                  </a:cubicBezTo>
                  <a:cubicBezTo>
                    <a:pt x="128" y="48"/>
                    <a:pt x="129" y="48"/>
                    <a:pt x="129" y="48"/>
                  </a:cubicBezTo>
                  <a:close/>
                  <a:moveTo>
                    <a:pt x="129" y="50"/>
                  </a:moveTo>
                  <a:cubicBezTo>
                    <a:pt x="129" y="50"/>
                    <a:pt x="129" y="50"/>
                    <a:pt x="129" y="50"/>
                  </a:cubicBezTo>
                  <a:cubicBezTo>
                    <a:pt x="129" y="48"/>
                    <a:pt x="129" y="48"/>
                    <a:pt x="129" y="48"/>
                  </a:cubicBezTo>
                  <a:cubicBezTo>
                    <a:pt x="129" y="48"/>
                    <a:pt x="129" y="48"/>
                    <a:pt x="130" y="47"/>
                  </a:cubicBezTo>
                  <a:cubicBezTo>
                    <a:pt x="130" y="49"/>
                    <a:pt x="130" y="49"/>
                    <a:pt x="130" y="49"/>
                  </a:cubicBezTo>
                  <a:cubicBezTo>
                    <a:pt x="129" y="49"/>
                    <a:pt x="129" y="49"/>
                    <a:pt x="129" y="50"/>
                  </a:cubicBezTo>
                  <a:close/>
                  <a:moveTo>
                    <a:pt x="129" y="45"/>
                  </a:moveTo>
                  <a:cubicBezTo>
                    <a:pt x="129" y="45"/>
                    <a:pt x="129" y="45"/>
                    <a:pt x="129" y="45"/>
                  </a:cubicBezTo>
                  <a:cubicBezTo>
                    <a:pt x="129" y="45"/>
                    <a:pt x="129" y="45"/>
                    <a:pt x="130" y="45"/>
                  </a:cubicBezTo>
                  <a:cubicBezTo>
                    <a:pt x="130" y="47"/>
                    <a:pt x="130" y="47"/>
                    <a:pt x="130" y="47"/>
                  </a:cubicBezTo>
                  <a:cubicBezTo>
                    <a:pt x="129" y="47"/>
                    <a:pt x="129" y="47"/>
                    <a:pt x="129" y="48"/>
                  </a:cubicBezTo>
                  <a:lnTo>
                    <a:pt x="129" y="45"/>
                  </a:lnTo>
                  <a:close/>
                  <a:moveTo>
                    <a:pt x="130" y="49"/>
                  </a:moveTo>
                  <a:cubicBezTo>
                    <a:pt x="130" y="49"/>
                    <a:pt x="130" y="49"/>
                    <a:pt x="130" y="49"/>
                  </a:cubicBezTo>
                  <a:cubicBezTo>
                    <a:pt x="130" y="47"/>
                    <a:pt x="130" y="47"/>
                    <a:pt x="130" y="47"/>
                  </a:cubicBezTo>
                  <a:cubicBezTo>
                    <a:pt x="130" y="47"/>
                    <a:pt x="130" y="47"/>
                    <a:pt x="130" y="47"/>
                  </a:cubicBezTo>
                  <a:cubicBezTo>
                    <a:pt x="130" y="48"/>
                    <a:pt x="130" y="48"/>
                    <a:pt x="130" y="48"/>
                  </a:cubicBezTo>
                  <a:cubicBezTo>
                    <a:pt x="130" y="49"/>
                    <a:pt x="130" y="49"/>
                    <a:pt x="130" y="49"/>
                  </a:cubicBezTo>
                  <a:close/>
                  <a:moveTo>
                    <a:pt x="130" y="45"/>
                  </a:moveTo>
                  <a:cubicBezTo>
                    <a:pt x="130" y="45"/>
                    <a:pt x="130" y="45"/>
                    <a:pt x="130" y="45"/>
                  </a:cubicBezTo>
                  <a:cubicBezTo>
                    <a:pt x="130" y="45"/>
                    <a:pt x="130" y="45"/>
                    <a:pt x="130" y="45"/>
                  </a:cubicBezTo>
                  <a:cubicBezTo>
                    <a:pt x="130" y="47"/>
                    <a:pt x="130" y="47"/>
                    <a:pt x="130" y="47"/>
                  </a:cubicBezTo>
                  <a:cubicBezTo>
                    <a:pt x="130" y="47"/>
                    <a:pt x="130" y="47"/>
                    <a:pt x="130" y="47"/>
                  </a:cubicBezTo>
                  <a:lnTo>
                    <a:pt x="130" y="45"/>
                  </a:lnTo>
                  <a:close/>
                  <a:moveTo>
                    <a:pt x="131" y="45"/>
                  </a:moveTo>
                  <a:cubicBezTo>
                    <a:pt x="131" y="45"/>
                    <a:pt x="131" y="45"/>
                    <a:pt x="131" y="45"/>
                  </a:cubicBezTo>
                  <a:cubicBezTo>
                    <a:pt x="131" y="45"/>
                    <a:pt x="131" y="45"/>
                    <a:pt x="131" y="45"/>
                  </a:cubicBezTo>
                  <a:cubicBezTo>
                    <a:pt x="131" y="46"/>
                    <a:pt x="131" y="46"/>
                    <a:pt x="131" y="46"/>
                  </a:cubicBezTo>
                  <a:cubicBezTo>
                    <a:pt x="131" y="46"/>
                    <a:pt x="131" y="46"/>
                    <a:pt x="131" y="46"/>
                  </a:cubicBezTo>
                  <a:lnTo>
                    <a:pt x="131" y="45"/>
                  </a:lnTo>
                  <a:close/>
                  <a:moveTo>
                    <a:pt x="131" y="48"/>
                  </a:moveTo>
                  <a:cubicBezTo>
                    <a:pt x="131" y="48"/>
                    <a:pt x="131" y="48"/>
                    <a:pt x="131" y="48"/>
                  </a:cubicBezTo>
                  <a:cubicBezTo>
                    <a:pt x="131" y="48"/>
                    <a:pt x="131" y="48"/>
                    <a:pt x="131" y="48"/>
                  </a:cubicBezTo>
                  <a:cubicBezTo>
                    <a:pt x="131" y="48"/>
                    <a:pt x="131" y="48"/>
                    <a:pt x="131" y="48"/>
                  </a:cubicBezTo>
                  <a:cubicBezTo>
                    <a:pt x="131" y="48"/>
                    <a:pt x="131" y="48"/>
                    <a:pt x="131" y="48"/>
                  </a:cubicBezTo>
                  <a:cubicBezTo>
                    <a:pt x="131" y="47"/>
                    <a:pt x="131" y="47"/>
                    <a:pt x="131" y="47"/>
                  </a:cubicBezTo>
                  <a:cubicBezTo>
                    <a:pt x="131" y="47"/>
                    <a:pt x="131" y="46"/>
                    <a:pt x="131" y="46"/>
                  </a:cubicBezTo>
                  <a:cubicBezTo>
                    <a:pt x="131" y="48"/>
                    <a:pt x="131" y="48"/>
                    <a:pt x="131" y="48"/>
                  </a:cubicBezTo>
                  <a:cubicBezTo>
                    <a:pt x="131" y="48"/>
                    <a:pt x="131" y="48"/>
                    <a:pt x="131" y="48"/>
                  </a:cubicBezTo>
                  <a:close/>
                  <a:moveTo>
                    <a:pt x="106" y="45"/>
                  </a:moveTo>
                  <a:cubicBezTo>
                    <a:pt x="106" y="45"/>
                    <a:pt x="106" y="45"/>
                    <a:pt x="106" y="45"/>
                  </a:cubicBezTo>
                  <a:cubicBezTo>
                    <a:pt x="101" y="46"/>
                    <a:pt x="76" y="50"/>
                    <a:pt x="74" y="50"/>
                  </a:cubicBezTo>
                  <a:cubicBezTo>
                    <a:pt x="74" y="50"/>
                    <a:pt x="74" y="50"/>
                    <a:pt x="74" y="50"/>
                  </a:cubicBezTo>
                  <a:cubicBezTo>
                    <a:pt x="79" y="49"/>
                    <a:pt x="86" y="47"/>
                    <a:pt x="91" y="47"/>
                  </a:cubicBezTo>
                  <a:cubicBezTo>
                    <a:pt x="94" y="46"/>
                    <a:pt x="98" y="46"/>
                    <a:pt x="102" y="45"/>
                  </a:cubicBezTo>
                  <a:cubicBezTo>
                    <a:pt x="108" y="44"/>
                    <a:pt x="115" y="43"/>
                    <a:pt x="118" y="43"/>
                  </a:cubicBezTo>
                  <a:cubicBezTo>
                    <a:pt x="134" y="43"/>
                    <a:pt x="134" y="43"/>
                    <a:pt x="134" y="43"/>
                  </a:cubicBezTo>
                  <a:cubicBezTo>
                    <a:pt x="119" y="43"/>
                    <a:pt x="119" y="43"/>
                    <a:pt x="119" y="43"/>
                  </a:cubicBezTo>
                  <a:cubicBezTo>
                    <a:pt x="119" y="43"/>
                    <a:pt x="119" y="42"/>
                    <a:pt x="119" y="42"/>
                  </a:cubicBezTo>
                  <a:cubicBezTo>
                    <a:pt x="124" y="42"/>
                    <a:pt x="128" y="41"/>
                    <a:pt x="129" y="41"/>
                  </a:cubicBezTo>
                  <a:cubicBezTo>
                    <a:pt x="133" y="41"/>
                    <a:pt x="136" y="41"/>
                    <a:pt x="138" y="42"/>
                  </a:cubicBezTo>
                  <a:cubicBezTo>
                    <a:pt x="138" y="42"/>
                    <a:pt x="137" y="42"/>
                    <a:pt x="136" y="43"/>
                  </a:cubicBezTo>
                  <a:cubicBezTo>
                    <a:pt x="134" y="43"/>
                    <a:pt x="134" y="43"/>
                    <a:pt x="134" y="43"/>
                  </a:cubicBezTo>
                  <a:cubicBezTo>
                    <a:pt x="134" y="43"/>
                    <a:pt x="111" y="45"/>
                    <a:pt x="106" y="45"/>
                  </a:cubicBezTo>
                  <a:close/>
                  <a:moveTo>
                    <a:pt x="132" y="45"/>
                  </a:moveTo>
                  <a:cubicBezTo>
                    <a:pt x="132" y="45"/>
                    <a:pt x="132" y="45"/>
                    <a:pt x="132" y="45"/>
                  </a:cubicBezTo>
                  <a:cubicBezTo>
                    <a:pt x="132" y="45"/>
                    <a:pt x="132" y="44"/>
                    <a:pt x="132" y="44"/>
                  </a:cubicBezTo>
                  <a:cubicBezTo>
                    <a:pt x="132" y="45"/>
                    <a:pt x="132" y="45"/>
                    <a:pt x="132" y="45"/>
                  </a:cubicBezTo>
                  <a:cubicBezTo>
                    <a:pt x="132" y="45"/>
                    <a:pt x="132" y="46"/>
                    <a:pt x="132" y="46"/>
                  </a:cubicBezTo>
                  <a:lnTo>
                    <a:pt x="132" y="45"/>
                  </a:lnTo>
                  <a:close/>
                  <a:moveTo>
                    <a:pt x="132" y="48"/>
                  </a:moveTo>
                  <a:cubicBezTo>
                    <a:pt x="132" y="48"/>
                    <a:pt x="132" y="48"/>
                    <a:pt x="132" y="48"/>
                  </a:cubicBezTo>
                  <a:cubicBezTo>
                    <a:pt x="132" y="46"/>
                    <a:pt x="132" y="46"/>
                    <a:pt x="132" y="46"/>
                  </a:cubicBezTo>
                  <a:cubicBezTo>
                    <a:pt x="132" y="46"/>
                    <a:pt x="132" y="46"/>
                    <a:pt x="132" y="46"/>
                  </a:cubicBezTo>
                  <a:cubicBezTo>
                    <a:pt x="132" y="47"/>
                    <a:pt x="132" y="47"/>
                    <a:pt x="132" y="47"/>
                  </a:cubicBezTo>
                  <a:cubicBezTo>
                    <a:pt x="132" y="47"/>
                    <a:pt x="132" y="48"/>
                    <a:pt x="132" y="48"/>
                  </a:cubicBezTo>
                  <a:close/>
                  <a:moveTo>
                    <a:pt x="132" y="44"/>
                  </a:moveTo>
                  <a:cubicBezTo>
                    <a:pt x="132" y="44"/>
                    <a:pt x="132" y="44"/>
                    <a:pt x="132" y="44"/>
                  </a:cubicBezTo>
                  <a:cubicBezTo>
                    <a:pt x="133" y="44"/>
                    <a:pt x="133" y="44"/>
                    <a:pt x="133" y="44"/>
                  </a:cubicBezTo>
                  <a:cubicBezTo>
                    <a:pt x="133" y="45"/>
                    <a:pt x="133" y="45"/>
                    <a:pt x="133" y="45"/>
                  </a:cubicBezTo>
                  <a:cubicBezTo>
                    <a:pt x="133" y="45"/>
                    <a:pt x="133" y="45"/>
                    <a:pt x="133" y="45"/>
                  </a:cubicBezTo>
                  <a:cubicBezTo>
                    <a:pt x="133" y="45"/>
                    <a:pt x="133" y="45"/>
                    <a:pt x="132" y="45"/>
                  </a:cubicBezTo>
                  <a:lnTo>
                    <a:pt x="132" y="44"/>
                  </a:lnTo>
                  <a:close/>
                  <a:moveTo>
                    <a:pt x="132" y="45"/>
                  </a:moveTo>
                  <a:cubicBezTo>
                    <a:pt x="132" y="45"/>
                    <a:pt x="132" y="45"/>
                    <a:pt x="132" y="45"/>
                  </a:cubicBezTo>
                  <a:cubicBezTo>
                    <a:pt x="133" y="45"/>
                    <a:pt x="133" y="45"/>
                    <a:pt x="133" y="45"/>
                  </a:cubicBezTo>
                  <a:cubicBezTo>
                    <a:pt x="133" y="45"/>
                    <a:pt x="133" y="45"/>
                    <a:pt x="133" y="45"/>
                  </a:cubicBezTo>
                  <a:cubicBezTo>
                    <a:pt x="133" y="47"/>
                    <a:pt x="133" y="47"/>
                    <a:pt x="133" y="47"/>
                  </a:cubicBezTo>
                  <a:cubicBezTo>
                    <a:pt x="133" y="47"/>
                    <a:pt x="133" y="47"/>
                    <a:pt x="132" y="47"/>
                  </a:cubicBezTo>
                  <a:lnTo>
                    <a:pt x="132" y="45"/>
                  </a:lnTo>
                  <a:close/>
                  <a:moveTo>
                    <a:pt x="133" y="47"/>
                  </a:moveTo>
                  <a:cubicBezTo>
                    <a:pt x="133" y="47"/>
                    <a:pt x="133" y="47"/>
                    <a:pt x="133" y="47"/>
                  </a:cubicBezTo>
                  <a:cubicBezTo>
                    <a:pt x="133" y="47"/>
                    <a:pt x="133" y="47"/>
                    <a:pt x="133" y="47"/>
                  </a:cubicBezTo>
                  <a:cubicBezTo>
                    <a:pt x="133" y="47"/>
                    <a:pt x="133" y="47"/>
                    <a:pt x="133" y="47"/>
                  </a:cubicBezTo>
                  <a:close/>
                  <a:moveTo>
                    <a:pt x="133" y="44"/>
                  </a:moveTo>
                  <a:cubicBezTo>
                    <a:pt x="133" y="44"/>
                    <a:pt x="133" y="44"/>
                    <a:pt x="133" y="44"/>
                  </a:cubicBezTo>
                  <a:cubicBezTo>
                    <a:pt x="133" y="44"/>
                    <a:pt x="134" y="44"/>
                    <a:pt x="134" y="44"/>
                  </a:cubicBezTo>
                  <a:cubicBezTo>
                    <a:pt x="134" y="44"/>
                    <a:pt x="133" y="45"/>
                    <a:pt x="133" y="45"/>
                  </a:cubicBezTo>
                  <a:lnTo>
                    <a:pt x="133" y="44"/>
                  </a:lnTo>
                  <a:close/>
                  <a:moveTo>
                    <a:pt x="133" y="45"/>
                  </a:moveTo>
                  <a:cubicBezTo>
                    <a:pt x="133" y="45"/>
                    <a:pt x="133" y="45"/>
                    <a:pt x="133" y="45"/>
                  </a:cubicBezTo>
                  <a:cubicBezTo>
                    <a:pt x="134" y="45"/>
                    <a:pt x="134" y="45"/>
                    <a:pt x="134" y="44"/>
                  </a:cubicBezTo>
                  <a:cubicBezTo>
                    <a:pt x="135" y="44"/>
                    <a:pt x="136" y="44"/>
                    <a:pt x="137" y="44"/>
                  </a:cubicBezTo>
                  <a:cubicBezTo>
                    <a:pt x="137" y="44"/>
                    <a:pt x="136" y="45"/>
                    <a:pt x="136" y="45"/>
                  </a:cubicBezTo>
                  <a:cubicBezTo>
                    <a:pt x="135" y="45"/>
                    <a:pt x="134" y="46"/>
                    <a:pt x="133" y="46"/>
                  </a:cubicBezTo>
                  <a:lnTo>
                    <a:pt x="133" y="45"/>
                  </a:lnTo>
                  <a:close/>
                  <a:moveTo>
                    <a:pt x="133" y="47"/>
                  </a:moveTo>
                  <a:cubicBezTo>
                    <a:pt x="133" y="47"/>
                    <a:pt x="133" y="47"/>
                    <a:pt x="133" y="47"/>
                  </a:cubicBezTo>
                  <a:cubicBezTo>
                    <a:pt x="133" y="47"/>
                    <a:pt x="133" y="47"/>
                    <a:pt x="133" y="47"/>
                  </a:cubicBezTo>
                  <a:cubicBezTo>
                    <a:pt x="134" y="46"/>
                    <a:pt x="135" y="45"/>
                    <a:pt x="136" y="45"/>
                  </a:cubicBezTo>
                  <a:cubicBezTo>
                    <a:pt x="137" y="45"/>
                    <a:pt x="137" y="44"/>
                    <a:pt x="138" y="44"/>
                  </a:cubicBezTo>
                  <a:cubicBezTo>
                    <a:pt x="138" y="44"/>
                    <a:pt x="138" y="44"/>
                    <a:pt x="138" y="44"/>
                  </a:cubicBezTo>
                  <a:cubicBezTo>
                    <a:pt x="137" y="45"/>
                    <a:pt x="135" y="46"/>
                    <a:pt x="133" y="47"/>
                  </a:cubicBezTo>
                  <a:close/>
                  <a:moveTo>
                    <a:pt x="140" y="43"/>
                  </a:moveTo>
                  <a:cubicBezTo>
                    <a:pt x="140" y="43"/>
                    <a:pt x="140" y="43"/>
                    <a:pt x="140" y="43"/>
                  </a:cubicBezTo>
                  <a:cubicBezTo>
                    <a:pt x="139" y="43"/>
                    <a:pt x="139" y="43"/>
                    <a:pt x="139" y="43"/>
                  </a:cubicBezTo>
                  <a:cubicBezTo>
                    <a:pt x="139" y="43"/>
                    <a:pt x="139" y="43"/>
                    <a:pt x="140" y="43"/>
                  </a:cubicBezTo>
                  <a:close/>
                  <a:moveTo>
                    <a:pt x="139" y="43"/>
                  </a:moveTo>
                  <a:cubicBezTo>
                    <a:pt x="139" y="43"/>
                    <a:pt x="139" y="43"/>
                    <a:pt x="139" y="43"/>
                  </a:cubicBezTo>
                  <a:cubicBezTo>
                    <a:pt x="137" y="43"/>
                    <a:pt x="137" y="43"/>
                    <a:pt x="137" y="43"/>
                  </a:cubicBezTo>
                  <a:cubicBezTo>
                    <a:pt x="137" y="42"/>
                    <a:pt x="138" y="42"/>
                    <a:pt x="138" y="42"/>
                  </a:cubicBezTo>
                  <a:cubicBezTo>
                    <a:pt x="139" y="42"/>
                    <a:pt x="139" y="42"/>
                    <a:pt x="140" y="42"/>
                  </a:cubicBezTo>
                  <a:cubicBezTo>
                    <a:pt x="140" y="43"/>
                    <a:pt x="140" y="43"/>
                    <a:pt x="140" y="43"/>
                  </a:cubicBezTo>
                  <a:cubicBezTo>
                    <a:pt x="139" y="43"/>
                    <a:pt x="139" y="43"/>
                    <a:pt x="139" y="43"/>
                  </a:cubicBezTo>
                  <a:close/>
                  <a:moveTo>
                    <a:pt x="140" y="42"/>
                  </a:moveTo>
                  <a:cubicBezTo>
                    <a:pt x="140" y="42"/>
                    <a:pt x="140" y="42"/>
                    <a:pt x="140" y="42"/>
                  </a:cubicBezTo>
                  <a:cubicBezTo>
                    <a:pt x="139" y="42"/>
                    <a:pt x="139" y="42"/>
                    <a:pt x="139" y="41"/>
                  </a:cubicBezTo>
                  <a:cubicBezTo>
                    <a:pt x="139" y="41"/>
                    <a:pt x="139" y="41"/>
                    <a:pt x="139" y="41"/>
                  </a:cubicBezTo>
                  <a:cubicBezTo>
                    <a:pt x="140" y="42"/>
                    <a:pt x="140" y="42"/>
                    <a:pt x="140" y="42"/>
                  </a:cubicBezTo>
                  <a:close/>
                  <a:moveTo>
                    <a:pt x="135" y="49"/>
                  </a:moveTo>
                  <a:cubicBezTo>
                    <a:pt x="135" y="49"/>
                    <a:pt x="135" y="49"/>
                    <a:pt x="135" y="49"/>
                  </a:cubicBezTo>
                  <a:cubicBezTo>
                    <a:pt x="135" y="49"/>
                    <a:pt x="135" y="49"/>
                    <a:pt x="135" y="49"/>
                  </a:cubicBezTo>
                  <a:cubicBezTo>
                    <a:pt x="135" y="49"/>
                    <a:pt x="135" y="49"/>
                    <a:pt x="135" y="49"/>
                  </a:cubicBezTo>
                  <a:cubicBezTo>
                    <a:pt x="135" y="49"/>
                    <a:pt x="135" y="49"/>
                    <a:pt x="135" y="49"/>
                  </a:cubicBezTo>
                  <a:close/>
                  <a:moveTo>
                    <a:pt x="135" y="50"/>
                  </a:moveTo>
                  <a:cubicBezTo>
                    <a:pt x="135" y="50"/>
                    <a:pt x="135" y="50"/>
                    <a:pt x="135" y="50"/>
                  </a:cubicBezTo>
                  <a:cubicBezTo>
                    <a:pt x="135" y="49"/>
                    <a:pt x="135" y="49"/>
                    <a:pt x="135" y="49"/>
                  </a:cubicBezTo>
                  <a:cubicBezTo>
                    <a:pt x="135" y="49"/>
                    <a:pt x="135" y="49"/>
                    <a:pt x="135" y="49"/>
                  </a:cubicBezTo>
                  <a:cubicBezTo>
                    <a:pt x="135" y="50"/>
                    <a:pt x="135" y="50"/>
                    <a:pt x="135" y="50"/>
                  </a:cubicBezTo>
                  <a:close/>
                  <a:moveTo>
                    <a:pt x="135" y="49"/>
                  </a:moveTo>
                  <a:cubicBezTo>
                    <a:pt x="135" y="49"/>
                    <a:pt x="135" y="49"/>
                    <a:pt x="135" y="49"/>
                  </a:cubicBezTo>
                  <a:cubicBezTo>
                    <a:pt x="136" y="49"/>
                    <a:pt x="136" y="49"/>
                    <a:pt x="136" y="48"/>
                  </a:cubicBezTo>
                  <a:cubicBezTo>
                    <a:pt x="136" y="49"/>
                    <a:pt x="136" y="49"/>
                    <a:pt x="136" y="49"/>
                  </a:cubicBezTo>
                  <a:cubicBezTo>
                    <a:pt x="135" y="49"/>
                    <a:pt x="135" y="49"/>
                    <a:pt x="135" y="49"/>
                  </a:cubicBezTo>
                  <a:close/>
                  <a:moveTo>
                    <a:pt x="135" y="50"/>
                  </a:moveTo>
                  <a:cubicBezTo>
                    <a:pt x="135" y="50"/>
                    <a:pt x="135" y="50"/>
                    <a:pt x="135" y="50"/>
                  </a:cubicBezTo>
                  <a:cubicBezTo>
                    <a:pt x="135" y="49"/>
                    <a:pt x="135" y="49"/>
                    <a:pt x="135" y="49"/>
                  </a:cubicBezTo>
                  <a:cubicBezTo>
                    <a:pt x="136" y="49"/>
                    <a:pt x="136" y="49"/>
                    <a:pt x="136" y="49"/>
                  </a:cubicBezTo>
                  <a:cubicBezTo>
                    <a:pt x="136" y="50"/>
                    <a:pt x="136" y="50"/>
                    <a:pt x="136" y="50"/>
                  </a:cubicBezTo>
                  <a:lnTo>
                    <a:pt x="135" y="50"/>
                  </a:lnTo>
                  <a:close/>
                  <a:moveTo>
                    <a:pt x="136" y="50"/>
                  </a:moveTo>
                  <a:cubicBezTo>
                    <a:pt x="136" y="50"/>
                    <a:pt x="136" y="50"/>
                    <a:pt x="136" y="50"/>
                  </a:cubicBezTo>
                  <a:cubicBezTo>
                    <a:pt x="136" y="49"/>
                    <a:pt x="136" y="49"/>
                    <a:pt x="136" y="49"/>
                  </a:cubicBezTo>
                  <a:cubicBezTo>
                    <a:pt x="136" y="49"/>
                    <a:pt x="136" y="49"/>
                    <a:pt x="136" y="49"/>
                  </a:cubicBezTo>
                  <a:cubicBezTo>
                    <a:pt x="136" y="49"/>
                    <a:pt x="136" y="49"/>
                    <a:pt x="136" y="49"/>
                  </a:cubicBezTo>
                  <a:cubicBezTo>
                    <a:pt x="136" y="49"/>
                    <a:pt x="136" y="49"/>
                    <a:pt x="136" y="49"/>
                  </a:cubicBezTo>
                  <a:cubicBezTo>
                    <a:pt x="136" y="48"/>
                    <a:pt x="136" y="48"/>
                    <a:pt x="136" y="48"/>
                  </a:cubicBezTo>
                  <a:cubicBezTo>
                    <a:pt x="136" y="48"/>
                    <a:pt x="136" y="48"/>
                    <a:pt x="137" y="48"/>
                  </a:cubicBezTo>
                  <a:cubicBezTo>
                    <a:pt x="137" y="50"/>
                    <a:pt x="137" y="50"/>
                    <a:pt x="137" y="50"/>
                  </a:cubicBezTo>
                  <a:lnTo>
                    <a:pt x="136" y="50"/>
                  </a:lnTo>
                  <a:close/>
                  <a:moveTo>
                    <a:pt x="137" y="48"/>
                  </a:moveTo>
                  <a:cubicBezTo>
                    <a:pt x="137" y="48"/>
                    <a:pt x="137" y="48"/>
                    <a:pt x="137" y="48"/>
                  </a:cubicBezTo>
                  <a:cubicBezTo>
                    <a:pt x="137" y="48"/>
                    <a:pt x="137" y="48"/>
                    <a:pt x="137" y="48"/>
                  </a:cubicBezTo>
                  <a:cubicBezTo>
                    <a:pt x="137" y="48"/>
                    <a:pt x="137" y="48"/>
                    <a:pt x="137" y="48"/>
                  </a:cubicBezTo>
                  <a:cubicBezTo>
                    <a:pt x="137" y="48"/>
                    <a:pt x="137" y="48"/>
                    <a:pt x="137" y="48"/>
                  </a:cubicBezTo>
                  <a:close/>
                  <a:moveTo>
                    <a:pt x="137" y="48"/>
                  </a:moveTo>
                  <a:cubicBezTo>
                    <a:pt x="137" y="48"/>
                    <a:pt x="137" y="48"/>
                    <a:pt x="137" y="48"/>
                  </a:cubicBezTo>
                  <a:cubicBezTo>
                    <a:pt x="137" y="48"/>
                    <a:pt x="137" y="48"/>
                    <a:pt x="137" y="48"/>
                  </a:cubicBezTo>
                  <a:cubicBezTo>
                    <a:pt x="137" y="48"/>
                    <a:pt x="137" y="48"/>
                    <a:pt x="137" y="48"/>
                  </a:cubicBezTo>
                  <a:cubicBezTo>
                    <a:pt x="137" y="48"/>
                    <a:pt x="137" y="48"/>
                    <a:pt x="137" y="48"/>
                  </a:cubicBezTo>
                  <a:cubicBezTo>
                    <a:pt x="137" y="48"/>
                    <a:pt x="137" y="48"/>
                    <a:pt x="137" y="48"/>
                  </a:cubicBezTo>
                  <a:close/>
                  <a:moveTo>
                    <a:pt x="137" y="50"/>
                  </a:moveTo>
                  <a:cubicBezTo>
                    <a:pt x="137" y="50"/>
                    <a:pt x="137" y="50"/>
                    <a:pt x="137" y="50"/>
                  </a:cubicBezTo>
                  <a:cubicBezTo>
                    <a:pt x="137" y="49"/>
                    <a:pt x="137" y="49"/>
                    <a:pt x="137" y="49"/>
                  </a:cubicBezTo>
                  <a:cubicBezTo>
                    <a:pt x="137" y="49"/>
                    <a:pt x="137" y="49"/>
                    <a:pt x="137" y="49"/>
                  </a:cubicBezTo>
                  <a:cubicBezTo>
                    <a:pt x="137" y="50"/>
                    <a:pt x="137" y="50"/>
                    <a:pt x="137" y="50"/>
                  </a:cubicBezTo>
                  <a:close/>
                  <a:moveTo>
                    <a:pt x="137" y="47"/>
                  </a:moveTo>
                  <a:cubicBezTo>
                    <a:pt x="137" y="47"/>
                    <a:pt x="137" y="47"/>
                    <a:pt x="137" y="47"/>
                  </a:cubicBezTo>
                  <a:cubicBezTo>
                    <a:pt x="138" y="47"/>
                    <a:pt x="138" y="47"/>
                    <a:pt x="138" y="47"/>
                  </a:cubicBezTo>
                  <a:cubicBezTo>
                    <a:pt x="138" y="48"/>
                    <a:pt x="138" y="48"/>
                    <a:pt x="138" y="48"/>
                  </a:cubicBezTo>
                  <a:cubicBezTo>
                    <a:pt x="137" y="48"/>
                    <a:pt x="137" y="48"/>
                    <a:pt x="137" y="48"/>
                  </a:cubicBezTo>
                  <a:lnTo>
                    <a:pt x="137" y="47"/>
                  </a:lnTo>
                  <a:close/>
                  <a:moveTo>
                    <a:pt x="137" y="48"/>
                  </a:moveTo>
                  <a:cubicBezTo>
                    <a:pt x="137" y="48"/>
                    <a:pt x="137" y="48"/>
                    <a:pt x="137" y="48"/>
                  </a:cubicBezTo>
                  <a:cubicBezTo>
                    <a:pt x="138" y="48"/>
                    <a:pt x="138" y="48"/>
                    <a:pt x="138" y="48"/>
                  </a:cubicBezTo>
                  <a:cubicBezTo>
                    <a:pt x="138" y="48"/>
                    <a:pt x="138" y="48"/>
                    <a:pt x="138" y="48"/>
                  </a:cubicBezTo>
                  <a:cubicBezTo>
                    <a:pt x="137" y="48"/>
                    <a:pt x="137" y="48"/>
                    <a:pt x="137" y="48"/>
                  </a:cubicBezTo>
                  <a:close/>
                  <a:moveTo>
                    <a:pt x="137" y="50"/>
                  </a:moveTo>
                  <a:cubicBezTo>
                    <a:pt x="137" y="50"/>
                    <a:pt x="137" y="50"/>
                    <a:pt x="137" y="50"/>
                  </a:cubicBezTo>
                  <a:cubicBezTo>
                    <a:pt x="137" y="49"/>
                    <a:pt x="137" y="49"/>
                    <a:pt x="137" y="49"/>
                  </a:cubicBezTo>
                  <a:cubicBezTo>
                    <a:pt x="138" y="49"/>
                    <a:pt x="138" y="49"/>
                    <a:pt x="138" y="49"/>
                  </a:cubicBezTo>
                  <a:cubicBezTo>
                    <a:pt x="138" y="50"/>
                    <a:pt x="138" y="50"/>
                    <a:pt x="138" y="50"/>
                  </a:cubicBezTo>
                  <a:lnTo>
                    <a:pt x="137" y="50"/>
                  </a:lnTo>
                  <a:close/>
                  <a:moveTo>
                    <a:pt x="138" y="47"/>
                  </a:moveTo>
                  <a:cubicBezTo>
                    <a:pt x="138" y="47"/>
                    <a:pt x="138" y="47"/>
                    <a:pt x="138" y="47"/>
                  </a:cubicBezTo>
                  <a:cubicBezTo>
                    <a:pt x="138" y="47"/>
                    <a:pt x="138" y="47"/>
                    <a:pt x="138" y="47"/>
                  </a:cubicBezTo>
                  <a:cubicBezTo>
                    <a:pt x="138" y="48"/>
                    <a:pt x="138" y="48"/>
                    <a:pt x="138" y="48"/>
                  </a:cubicBezTo>
                  <a:cubicBezTo>
                    <a:pt x="138" y="48"/>
                    <a:pt x="138" y="48"/>
                    <a:pt x="138" y="48"/>
                  </a:cubicBezTo>
                  <a:cubicBezTo>
                    <a:pt x="138" y="47"/>
                    <a:pt x="138" y="47"/>
                    <a:pt x="138" y="47"/>
                  </a:cubicBezTo>
                  <a:cubicBezTo>
                    <a:pt x="138" y="47"/>
                    <a:pt x="138" y="47"/>
                    <a:pt x="138" y="47"/>
                  </a:cubicBezTo>
                  <a:close/>
                  <a:moveTo>
                    <a:pt x="138" y="50"/>
                  </a:moveTo>
                  <a:cubicBezTo>
                    <a:pt x="138" y="50"/>
                    <a:pt x="138" y="50"/>
                    <a:pt x="138" y="50"/>
                  </a:cubicBezTo>
                  <a:cubicBezTo>
                    <a:pt x="138" y="49"/>
                    <a:pt x="138" y="49"/>
                    <a:pt x="138" y="49"/>
                  </a:cubicBezTo>
                  <a:cubicBezTo>
                    <a:pt x="138" y="49"/>
                    <a:pt x="138" y="49"/>
                    <a:pt x="138" y="49"/>
                  </a:cubicBezTo>
                  <a:cubicBezTo>
                    <a:pt x="138" y="50"/>
                    <a:pt x="138" y="50"/>
                    <a:pt x="138" y="50"/>
                  </a:cubicBezTo>
                  <a:close/>
                  <a:moveTo>
                    <a:pt x="139" y="50"/>
                  </a:moveTo>
                  <a:cubicBezTo>
                    <a:pt x="139" y="50"/>
                    <a:pt x="139" y="50"/>
                    <a:pt x="139" y="50"/>
                  </a:cubicBezTo>
                  <a:cubicBezTo>
                    <a:pt x="139" y="49"/>
                    <a:pt x="139" y="49"/>
                    <a:pt x="139" y="49"/>
                  </a:cubicBezTo>
                  <a:cubicBezTo>
                    <a:pt x="139" y="49"/>
                    <a:pt x="139" y="49"/>
                    <a:pt x="139" y="49"/>
                  </a:cubicBezTo>
                  <a:cubicBezTo>
                    <a:pt x="139" y="48"/>
                    <a:pt x="139" y="48"/>
                    <a:pt x="139" y="48"/>
                  </a:cubicBezTo>
                  <a:cubicBezTo>
                    <a:pt x="139" y="48"/>
                    <a:pt x="139" y="48"/>
                    <a:pt x="139" y="48"/>
                  </a:cubicBezTo>
                  <a:cubicBezTo>
                    <a:pt x="139" y="47"/>
                    <a:pt x="139" y="47"/>
                    <a:pt x="139" y="47"/>
                  </a:cubicBezTo>
                  <a:cubicBezTo>
                    <a:pt x="139" y="47"/>
                    <a:pt x="139" y="47"/>
                    <a:pt x="139" y="47"/>
                  </a:cubicBezTo>
                  <a:cubicBezTo>
                    <a:pt x="139" y="47"/>
                    <a:pt x="139" y="47"/>
                    <a:pt x="139" y="47"/>
                  </a:cubicBezTo>
                  <a:cubicBezTo>
                    <a:pt x="139" y="47"/>
                    <a:pt x="139" y="47"/>
                    <a:pt x="139" y="47"/>
                  </a:cubicBezTo>
                  <a:cubicBezTo>
                    <a:pt x="139" y="47"/>
                    <a:pt x="139" y="47"/>
                    <a:pt x="139" y="47"/>
                  </a:cubicBezTo>
                  <a:cubicBezTo>
                    <a:pt x="139" y="47"/>
                    <a:pt x="139" y="47"/>
                    <a:pt x="139" y="47"/>
                  </a:cubicBezTo>
                  <a:cubicBezTo>
                    <a:pt x="139" y="48"/>
                    <a:pt x="139" y="48"/>
                    <a:pt x="139" y="48"/>
                  </a:cubicBezTo>
                  <a:cubicBezTo>
                    <a:pt x="139" y="48"/>
                    <a:pt x="139" y="48"/>
                    <a:pt x="139" y="48"/>
                  </a:cubicBezTo>
                  <a:cubicBezTo>
                    <a:pt x="139" y="48"/>
                    <a:pt x="139" y="48"/>
                    <a:pt x="139" y="48"/>
                  </a:cubicBezTo>
                  <a:cubicBezTo>
                    <a:pt x="139" y="48"/>
                    <a:pt x="139" y="48"/>
                    <a:pt x="139" y="48"/>
                  </a:cubicBezTo>
                  <a:cubicBezTo>
                    <a:pt x="139" y="50"/>
                    <a:pt x="139" y="50"/>
                    <a:pt x="139" y="50"/>
                  </a:cubicBezTo>
                  <a:close/>
                  <a:moveTo>
                    <a:pt x="139" y="46"/>
                  </a:moveTo>
                  <a:cubicBezTo>
                    <a:pt x="139" y="46"/>
                    <a:pt x="139" y="46"/>
                    <a:pt x="139" y="46"/>
                  </a:cubicBezTo>
                  <a:cubicBezTo>
                    <a:pt x="139" y="46"/>
                    <a:pt x="139" y="46"/>
                    <a:pt x="139" y="46"/>
                  </a:cubicBezTo>
                  <a:cubicBezTo>
                    <a:pt x="139" y="48"/>
                    <a:pt x="139" y="48"/>
                    <a:pt x="139" y="48"/>
                  </a:cubicBezTo>
                  <a:cubicBezTo>
                    <a:pt x="139" y="48"/>
                    <a:pt x="139" y="48"/>
                    <a:pt x="139" y="48"/>
                  </a:cubicBezTo>
                  <a:lnTo>
                    <a:pt x="139" y="46"/>
                  </a:lnTo>
                  <a:close/>
                  <a:moveTo>
                    <a:pt x="139" y="50"/>
                  </a:moveTo>
                  <a:cubicBezTo>
                    <a:pt x="139" y="50"/>
                    <a:pt x="139" y="50"/>
                    <a:pt x="139" y="50"/>
                  </a:cubicBezTo>
                  <a:cubicBezTo>
                    <a:pt x="139" y="48"/>
                    <a:pt x="139" y="48"/>
                    <a:pt x="139" y="48"/>
                  </a:cubicBezTo>
                  <a:cubicBezTo>
                    <a:pt x="139" y="48"/>
                    <a:pt x="139" y="48"/>
                    <a:pt x="139" y="48"/>
                  </a:cubicBezTo>
                  <a:cubicBezTo>
                    <a:pt x="139" y="50"/>
                    <a:pt x="139" y="50"/>
                    <a:pt x="139" y="50"/>
                  </a:cubicBezTo>
                  <a:close/>
                  <a:moveTo>
                    <a:pt x="139" y="46"/>
                  </a:moveTo>
                  <a:cubicBezTo>
                    <a:pt x="139" y="46"/>
                    <a:pt x="139" y="46"/>
                    <a:pt x="139" y="46"/>
                  </a:cubicBezTo>
                  <a:cubicBezTo>
                    <a:pt x="139" y="46"/>
                    <a:pt x="139" y="46"/>
                    <a:pt x="139" y="46"/>
                  </a:cubicBezTo>
                  <a:cubicBezTo>
                    <a:pt x="139" y="46"/>
                    <a:pt x="140" y="46"/>
                    <a:pt x="140" y="46"/>
                  </a:cubicBezTo>
                  <a:cubicBezTo>
                    <a:pt x="140" y="48"/>
                    <a:pt x="140" y="48"/>
                    <a:pt x="140" y="48"/>
                  </a:cubicBezTo>
                  <a:cubicBezTo>
                    <a:pt x="139" y="48"/>
                    <a:pt x="139" y="48"/>
                    <a:pt x="139" y="48"/>
                  </a:cubicBezTo>
                  <a:lnTo>
                    <a:pt x="139" y="46"/>
                  </a:lnTo>
                  <a:close/>
                  <a:moveTo>
                    <a:pt x="139" y="50"/>
                  </a:moveTo>
                  <a:cubicBezTo>
                    <a:pt x="139" y="50"/>
                    <a:pt x="139" y="50"/>
                    <a:pt x="139" y="50"/>
                  </a:cubicBezTo>
                  <a:cubicBezTo>
                    <a:pt x="139" y="48"/>
                    <a:pt x="139" y="48"/>
                    <a:pt x="139" y="48"/>
                  </a:cubicBezTo>
                  <a:cubicBezTo>
                    <a:pt x="140" y="48"/>
                    <a:pt x="140" y="48"/>
                    <a:pt x="140" y="48"/>
                  </a:cubicBezTo>
                  <a:cubicBezTo>
                    <a:pt x="140" y="50"/>
                    <a:pt x="140" y="50"/>
                    <a:pt x="140" y="50"/>
                  </a:cubicBezTo>
                  <a:lnTo>
                    <a:pt x="139" y="50"/>
                  </a:lnTo>
                  <a:close/>
                  <a:moveTo>
                    <a:pt x="140" y="46"/>
                  </a:moveTo>
                  <a:cubicBezTo>
                    <a:pt x="140" y="46"/>
                    <a:pt x="140" y="46"/>
                    <a:pt x="140" y="46"/>
                  </a:cubicBezTo>
                  <a:cubicBezTo>
                    <a:pt x="140" y="46"/>
                    <a:pt x="140" y="46"/>
                    <a:pt x="140" y="45"/>
                  </a:cubicBezTo>
                  <a:cubicBezTo>
                    <a:pt x="140" y="45"/>
                    <a:pt x="140" y="45"/>
                    <a:pt x="140" y="45"/>
                  </a:cubicBezTo>
                  <a:cubicBezTo>
                    <a:pt x="140" y="46"/>
                    <a:pt x="140" y="46"/>
                    <a:pt x="140" y="46"/>
                  </a:cubicBezTo>
                  <a:cubicBezTo>
                    <a:pt x="140" y="46"/>
                    <a:pt x="140" y="46"/>
                    <a:pt x="140" y="46"/>
                  </a:cubicBezTo>
                  <a:close/>
                  <a:moveTo>
                    <a:pt x="140" y="46"/>
                  </a:moveTo>
                  <a:cubicBezTo>
                    <a:pt x="140" y="46"/>
                    <a:pt x="140" y="46"/>
                    <a:pt x="140" y="46"/>
                  </a:cubicBezTo>
                  <a:cubicBezTo>
                    <a:pt x="140" y="48"/>
                    <a:pt x="140" y="48"/>
                    <a:pt x="140" y="48"/>
                  </a:cubicBezTo>
                  <a:cubicBezTo>
                    <a:pt x="140" y="48"/>
                    <a:pt x="140" y="48"/>
                    <a:pt x="140" y="48"/>
                  </a:cubicBezTo>
                  <a:cubicBezTo>
                    <a:pt x="140" y="46"/>
                    <a:pt x="140" y="46"/>
                    <a:pt x="140" y="46"/>
                  </a:cubicBezTo>
                  <a:close/>
                  <a:moveTo>
                    <a:pt x="140" y="50"/>
                  </a:moveTo>
                  <a:cubicBezTo>
                    <a:pt x="140" y="50"/>
                    <a:pt x="140" y="50"/>
                    <a:pt x="140" y="50"/>
                  </a:cubicBezTo>
                  <a:cubicBezTo>
                    <a:pt x="140" y="49"/>
                    <a:pt x="140" y="49"/>
                    <a:pt x="140" y="49"/>
                  </a:cubicBezTo>
                  <a:cubicBezTo>
                    <a:pt x="140" y="49"/>
                    <a:pt x="140" y="49"/>
                    <a:pt x="140" y="49"/>
                  </a:cubicBezTo>
                  <a:cubicBezTo>
                    <a:pt x="140" y="50"/>
                    <a:pt x="140" y="50"/>
                    <a:pt x="140" y="50"/>
                  </a:cubicBezTo>
                  <a:close/>
                  <a:moveTo>
                    <a:pt x="143" y="44"/>
                  </a:moveTo>
                  <a:cubicBezTo>
                    <a:pt x="143" y="44"/>
                    <a:pt x="143" y="44"/>
                    <a:pt x="143" y="44"/>
                  </a:cubicBezTo>
                  <a:cubicBezTo>
                    <a:pt x="143" y="45"/>
                    <a:pt x="144" y="45"/>
                    <a:pt x="144" y="45"/>
                  </a:cubicBezTo>
                  <a:cubicBezTo>
                    <a:pt x="144" y="45"/>
                    <a:pt x="144" y="45"/>
                    <a:pt x="144" y="45"/>
                  </a:cubicBezTo>
                  <a:cubicBezTo>
                    <a:pt x="143" y="45"/>
                    <a:pt x="143" y="45"/>
                    <a:pt x="143" y="45"/>
                  </a:cubicBezTo>
                  <a:lnTo>
                    <a:pt x="143" y="44"/>
                  </a:lnTo>
                  <a:close/>
                  <a:moveTo>
                    <a:pt x="144" y="45"/>
                  </a:moveTo>
                  <a:cubicBezTo>
                    <a:pt x="144" y="45"/>
                    <a:pt x="144" y="45"/>
                    <a:pt x="144" y="45"/>
                  </a:cubicBezTo>
                  <a:cubicBezTo>
                    <a:pt x="144" y="47"/>
                    <a:pt x="144" y="47"/>
                    <a:pt x="144" y="47"/>
                  </a:cubicBezTo>
                  <a:cubicBezTo>
                    <a:pt x="143" y="47"/>
                    <a:pt x="143" y="47"/>
                    <a:pt x="143" y="47"/>
                  </a:cubicBezTo>
                  <a:cubicBezTo>
                    <a:pt x="143" y="45"/>
                    <a:pt x="143" y="45"/>
                    <a:pt x="143" y="45"/>
                  </a:cubicBezTo>
                  <a:lnTo>
                    <a:pt x="144" y="45"/>
                  </a:lnTo>
                  <a:close/>
                  <a:moveTo>
                    <a:pt x="143" y="47"/>
                  </a:moveTo>
                  <a:cubicBezTo>
                    <a:pt x="143" y="47"/>
                    <a:pt x="143" y="47"/>
                    <a:pt x="143" y="47"/>
                  </a:cubicBezTo>
                  <a:cubicBezTo>
                    <a:pt x="144" y="47"/>
                    <a:pt x="144" y="47"/>
                    <a:pt x="144" y="47"/>
                  </a:cubicBezTo>
                  <a:cubicBezTo>
                    <a:pt x="144" y="49"/>
                    <a:pt x="144" y="49"/>
                    <a:pt x="144" y="49"/>
                  </a:cubicBezTo>
                  <a:cubicBezTo>
                    <a:pt x="143" y="49"/>
                    <a:pt x="143" y="49"/>
                    <a:pt x="143" y="49"/>
                  </a:cubicBezTo>
                  <a:lnTo>
                    <a:pt x="143" y="47"/>
                  </a:lnTo>
                  <a:close/>
                  <a:moveTo>
                    <a:pt x="143" y="49"/>
                  </a:moveTo>
                  <a:cubicBezTo>
                    <a:pt x="143" y="49"/>
                    <a:pt x="143" y="49"/>
                    <a:pt x="143" y="49"/>
                  </a:cubicBezTo>
                  <a:cubicBezTo>
                    <a:pt x="143" y="49"/>
                    <a:pt x="143" y="49"/>
                    <a:pt x="143" y="49"/>
                  </a:cubicBezTo>
                  <a:cubicBezTo>
                    <a:pt x="144" y="49"/>
                    <a:pt x="144" y="49"/>
                    <a:pt x="144" y="49"/>
                  </a:cubicBezTo>
                  <a:cubicBezTo>
                    <a:pt x="144" y="49"/>
                    <a:pt x="144" y="49"/>
                    <a:pt x="144" y="49"/>
                  </a:cubicBezTo>
                  <a:lnTo>
                    <a:pt x="143" y="49"/>
                  </a:lnTo>
                  <a:close/>
                  <a:moveTo>
                    <a:pt x="144" y="47"/>
                  </a:moveTo>
                  <a:cubicBezTo>
                    <a:pt x="144" y="47"/>
                    <a:pt x="144" y="47"/>
                    <a:pt x="144" y="47"/>
                  </a:cubicBezTo>
                  <a:cubicBezTo>
                    <a:pt x="145" y="47"/>
                    <a:pt x="145" y="47"/>
                    <a:pt x="145" y="47"/>
                  </a:cubicBezTo>
                  <a:cubicBezTo>
                    <a:pt x="145" y="47"/>
                    <a:pt x="145" y="47"/>
                    <a:pt x="145" y="47"/>
                  </a:cubicBezTo>
                  <a:cubicBezTo>
                    <a:pt x="144" y="47"/>
                    <a:pt x="144" y="47"/>
                    <a:pt x="144" y="47"/>
                  </a:cubicBezTo>
                  <a:cubicBezTo>
                    <a:pt x="144" y="45"/>
                    <a:pt x="144" y="45"/>
                    <a:pt x="144" y="45"/>
                  </a:cubicBezTo>
                  <a:cubicBezTo>
                    <a:pt x="146" y="45"/>
                    <a:pt x="146" y="45"/>
                    <a:pt x="146" y="45"/>
                  </a:cubicBezTo>
                  <a:cubicBezTo>
                    <a:pt x="146" y="46"/>
                    <a:pt x="146" y="46"/>
                    <a:pt x="146" y="46"/>
                  </a:cubicBezTo>
                  <a:cubicBezTo>
                    <a:pt x="145" y="46"/>
                    <a:pt x="145" y="46"/>
                    <a:pt x="145" y="46"/>
                  </a:cubicBezTo>
                  <a:cubicBezTo>
                    <a:pt x="145" y="47"/>
                    <a:pt x="145" y="47"/>
                    <a:pt x="145" y="47"/>
                  </a:cubicBezTo>
                  <a:cubicBezTo>
                    <a:pt x="146" y="47"/>
                    <a:pt x="146" y="47"/>
                    <a:pt x="146" y="47"/>
                  </a:cubicBezTo>
                  <a:cubicBezTo>
                    <a:pt x="146" y="49"/>
                    <a:pt x="146" y="49"/>
                    <a:pt x="146" y="49"/>
                  </a:cubicBezTo>
                  <a:cubicBezTo>
                    <a:pt x="144" y="49"/>
                    <a:pt x="144" y="49"/>
                    <a:pt x="144" y="49"/>
                  </a:cubicBezTo>
                  <a:lnTo>
                    <a:pt x="144" y="47"/>
                  </a:lnTo>
                  <a:close/>
                  <a:moveTo>
                    <a:pt x="144" y="45"/>
                  </a:moveTo>
                  <a:cubicBezTo>
                    <a:pt x="144" y="45"/>
                    <a:pt x="144" y="45"/>
                    <a:pt x="144" y="45"/>
                  </a:cubicBezTo>
                  <a:cubicBezTo>
                    <a:pt x="145" y="45"/>
                    <a:pt x="145" y="45"/>
                    <a:pt x="146" y="45"/>
                  </a:cubicBezTo>
                  <a:cubicBezTo>
                    <a:pt x="146" y="45"/>
                    <a:pt x="146" y="45"/>
                    <a:pt x="146" y="45"/>
                  </a:cubicBezTo>
                  <a:cubicBezTo>
                    <a:pt x="144" y="45"/>
                    <a:pt x="144" y="45"/>
                    <a:pt x="144" y="45"/>
                  </a:cubicBezTo>
                  <a:close/>
                  <a:moveTo>
                    <a:pt x="144" y="49"/>
                  </a:moveTo>
                  <a:cubicBezTo>
                    <a:pt x="144" y="49"/>
                    <a:pt x="144" y="49"/>
                    <a:pt x="144" y="49"/>
                  </a:cubicBezTo>
                  <a:cubicBezTo>
                    <a:pt x="144" y="49"/>
                    <a:pt x="144" y="49"/>
                    <a:pt x="144" y="49"/>
                  </a:cubicBezTo>
                  <a:cubicBezTo>
                    <a:pt x="146" y="49"/>
                    <a:pt x="146" y="49"/>
                    <a:pt x="146" y="49"/>
                  </a:cubicBezTo>
                  <a:cubicBezTo>
                    <a:pt x="146" y="49"/>
                    <a:pt x="146" y="49"/>
                    <a:pt x="146" y="49"/>
                  </a:cubicBezTo>
                  <a:lnTo>
                    <a:pt x="144" y="49"/>
                  </a:lnTo>
                  <a:close/>
                  <a:moveTo>
                    <a:pt x="146" y="45"/>
                  </a:moveTo>
                  <a:cubicBezTo>
                    <a:pt x="146" y="45"/>
                    <a:pt x="146" y="45"/>
                    <a:pt x="146" y="45"/>
                  </a:cubicBezTo>
                  <a:cubicBezTo>
                    <a:pt x="146" y="45"/>
                    <a:pt x="147" y="45"/>
                    <a:pt x="147" y="45"/>
                  </a:cubicBezTo>
                  <a:cubicBezTo>
                    <a:pt x="147" y="45"/>
                    <a:pt x="148" y="45"/>
                    <a:pt x="148" y="45"/>
                  </a:cubicBezTo>
                  <a:cubicBezTo>
                    <a:pt x="148" y="45"/>
                    <a:pt x="148" y="45"/>
                    <a:pt x="148" y="45"/>
                  </a:cubicBezTo>
                  <a:cubicBezTo>
                    <a:pt x="146" y="45"/>
                    <a:pt x="146" y="45"/>
                    <a:pt x="146" y="45"/>
                  </a:cubicBezTo>
                  <a:close/>
                  <a:moveTo>
                    <a:pt x="148" y="45"/>
                  </a:moveTo>
                  <a:cubicBezTo>
                    <a:pt x="148" y="45"/>
                    <a:pt x="148" y="45"/>
                    <a:pt x="148" y="45"/>
                  </a:cubicBezTo>
                  <a:cubicBezTo>
                    <a:pt x="148" y="46"/>
                    <a:pt x="148" y="46"/>
                    <a:pt x="148" y="46"/>
                  </a:cubicBezTo>
                  <a:cubicBezTo>
                    <a:pt x="146" y="46"/>
                    <a:pt x="146" y="46"/>
                    <a:pt x="146" y="46"/>
                  </a:cubicBezTo>
                  <a:cubicBezTo>
                    <a:pt x="146" y="45"/>
                    <a:pt x="146" y="45"/>
                    <a:pt x="146" y="45"/>
                  </a:cubicBezTo>
                  <a:lnTo>
                    <a:pt x="148" y="45"/>
                  </a:lnTo>
                  <a:close/>
                  <a:moveTo>
                    <a:pt x="146" y="49"/>
                  </a:moveTo>
                  <a:cubicBezTo>
                    <a:pt x="146" y="49"/>
                    <a:pt x="146" y="49"/>
                    <a:pt x="146" y="49"/>
                  </a:cubicBezTo>
                  <a:cubicBezTo>
                    <a:pt x="146" y="49"/>
                    <a:pt x="146" y="49"/>
                    <a:pt x="146" y="49"/>
                  </a:cubicBezTo>
                  <a:cubicBezTo>
                    <a:pt x="147" y="49"/>
                    <a:pt x="147" y="49"/>
                    <a:pt x="147" y="49"/>
                  </a:cubicBezTo>
                  <a:cubicBezTo>
                    <a:pt x="147" y="49"/>
                    <a:pt x="147" y="49"/>
                    <a:pt x="147" y="49"/>
                  </a:cubicBezTo>
                  <a:cubicBezTo>
                    <a:pt x="146" y="49"/>
                    <a:pt x="146" y="49"/>
                    <a:pt x="146" y="49"/>
                  </a:cubicBezTo>
                  <a:cubicBezTo>
                    <a:pt x="146" y="47"/>
                    <a:pt x="146" y="47"/>
                    <a:pt x="146" y="47"/>
                  </a:cubicBezTo>
                  <a:cubicBezTo>
                    <a:pt x="148" y="47"/>
                    <a:pt x="148" y="47"/>
                    <a:pt x="148" y="47"/>
                  </a:cubicBezTo>
                  <a:cubicBezTo>
                    <a:pt x="148" y="49"/>
                    <a:pt x="148" y="49"/>
                    <a:pt x="148" y="49"/>
                  </a:cubicBezTo>
                  <a:lnTo>
                    <a:pt x="146" y="49"/>
                  </a:lnTo>
                  <a:close/>
                  <a:moveTo>
                    <a:pt x="148" y="45"/>
                  </a:moveTo>
                  <a:cubicBezTo>
                    <a:pt x="148" y="45"/>
                    <a:pt x="148" y="45"/>
                    <a:pt x="148" y="45"/>
                  </a:cubicBezTo>
                  <a:cubicBezTo>
                    <a:pt x="149" y="45"/>
                    <a:pt x="149" y="45"/>
                    <a:pt x="150" y="45"/>
                  </a:cubicBezTo>
                  <a:cubicBezTo>
                    <a:pt x="150" y="46"/>
                    <a:pt x="150" y="46"/>
                    <a:pt x="150" y="46"/>
                  </a:cubicBezTo>
                  <a:cubicBezTo>
                    <a:pt x="148" y="46"/>
                    <a:pt x="148" y="46"/>
                    <a:pt x="148" y="46"/>
                  </a:cubicBezTo>
                  <a:lnTo>
                    <a:pt x="148" y="45"/>
                  </a:lnTo>
                  <a:close/>
                  <a:moveTo>
                    <a:pt x="148" y="47"/>
                  </a:moveTo>
                  <a:cubicBezTo>
                    <a:pt x="148" y="47"/>
                    <a:pt x="148" y="47"/>
                    <a:pt x="148" y="47"/>
                  </a:cubicBezTo>
                  <a:cubicBezTo>
                    <a:pt x="148" y="47"/>
                    <a:pt x="148" y="47"/>
                    <a:pt x="148" y="47"/>
                  </a:cubicBezTo>
                  <a:cubicBezTo>
                    <a:pt x="148" y="46"/>
                    <a:pt x="148" y="46"/>
                    <a:pt x="148" y="46"/>
                  </a:cubicBezTo>
                  <a:cubicBezTo>
                    <a:pt x="148" y="46"/>
                    <a:pt x="148" y="46"/>
                    <a:pt x="148" y="46"/>
                  </a:cubicBezTo>
                  <a:cubicBezTo>
                    <a:pt x="148" y="46"/>
                    <a:pt x="148" y="46"/>
                    <a:pt x="148" y="46"/>
                  </a:cubicBezTo>
                  <a:cubicBezTo>
                    <a:pt x="150" y="46"/>
                    <a:pt x="150" y="46"/>
                    <a:pt x="150" y="46"/>
                  </a:cubicBezTo>
                  <a:cubicBezTo>
                    <a:pt x="150" y="47"/>
                    <a:pt x="150" y="47"/>
                    <a:pt x="150" y="47"/>
                  </a:cubicBezTo>
                  <a:cubicBezTo>
                    <a:pt x="148" y="47"/>
                    <a:pt x="148" y="47"/>
                    <a:pt x="148" y="47"/>
                  </a:cubicBezTo>
                  <a:close/>
                  <a:moveTo>
                    <a:pt x="148" y="49"/>
                  </a:moveTo>
                  <a:cubicBezTo>
                    <a:pt x="148" y="49"/>
                    <a:pt x="148" y="49"/>
                    <a:pt x="148" y="49"/>
                  </a:cubicBezTo>
                  <a:cubicBezTo>
                    <a:pt x="148" y="47"/>
                    <a:pt x="148" y="47"/>
                    <a:pt x="148" y="47"/>
                  </a:cubicBezTo>
                  <a:cubicBezTo>
                    <a:pt x="150" y="47"/>
                    <a:pt x="150" y="47"/>
                    <a:pt x="150" y="47"/>
                  </a:cubicBezTo>
                  <a:cubicBezTo>
                    <a:pt x="150" y="49"/>
                    <a:pt x="150" y="49"/>
                    <a:pt x="150" y="49"/>
                  </a:cubicBezTo>
                  <a:lnTo>
                    <a:pt x="148" y="49"/>
                  </a:lnTo>
                  <a:close/>
                  <a:moveTo>
                    <a:pt x="150" y="49"/>
                  </a:moveTo>
                  <a:cubicBezTo>
                    <a:pt x="150" y="49"/>
                    <a:pt x="150" y="49"/>
                    <a:pt x="150" y="49"/>
                  </a:cubicBezTo>
                  <a:cubicBezTo>
                    <a:pt x="150" y="47"/>
                    <a:pt x="150" y="47"/>
                    <a:pt x="150" y="47"/>
                  </a:cubicBezTo>
                  <a:cubicBezTo>
                    <a:pt x="151" y="47"/>
                    <a:pt x="151" y="47"/>
                    <a:pt x="151" y="47"/>
                  </a:cubicBezTo>
                  <a:cubicBezTo>
                    <a:pt x="151" y="47"/>
                    <a:pt x="151" y="47"/>
                    <a:pt x="151" y="47"/>
                  </a:cubicBezTo>
                  <a:cubicBezTo>
                    <a:pt x="150" y="47"/>
                    <a:pt x="150" y="47"/>
                    <a:pt x="150" y="47"/>
                  </a:cubicBezTo>
                  <a:cubicBezTo>
                    <a:pt x="150" y="46"/>
                    <a:pt x="150" y="46"/>
                    <a:pt x="150" y="46"/>
                  </a:cubicBezTo>
                  <a:cubicBezTo>
                    <a:pt x="151" y="46"/>
                    <a:pt x="151" y="46"/>
                    <a:pt x="151" y="46"/>
                  </a:cubicBezTo>
                  <a:cubicBezTo>
                    <a:pt x="151" y="46"/>
                    <a:pt x="151" y="46"/>
                    <a:pt x="151" y="46"/>
                  </a:cubicBezTo>
                  <a:cubicBezTo>
                    <a:pt x="150" y="46"/>
                    <a:pt x="150" y="46"/>
                    <a:pt x="150" y="46"/>
                  </a:cubicBezTo>
                  <a:cubicBezTo>
                    <a:pt x="150" y="45"/>
                    <a:pt x="150" y="45"/>
                    <a:pt x="150" y="45"/>
                  </a:cubicBezTo>
                  <a:cubicBezTo>
                    <a:pt x="151" y="45"/>
                    <a:pt x="151" y="45"/>
                    <a:pt x="152" y="45"/>
                  </a:cubicBezTo>
                  <a:cubicBezTo>
                    <a:pt x="152" y="46"/>
                    <a:pt x="152" y="46"/>
                    <a:pt x="152" y="46"/>
                  </a:cubicBezTo>
                  <a:cubicBezTo>
                    <a:pt x="151" y="46"/>
                    <a:pt x="151" y="46"/>
                    <a:pt x="151" y="46"/>
                  </a:cubicBezTo>
                  <a:cubicBezTo>
                    <a:pt x="151" y="47"/>
                    <a:pt x="151" y="47"/>
                    <a:pt x="151" y="47"/>
                  </a:cubicBezTo>
                  <a:cubicBezTo>
                    <a:pt x="152" y="47"/>
                    <a:pt x="152" y="47"/>
                    <a:pt x="152" y="47"/>
                  </a:cubicBezTo>
                  <a:cubicBezTo>
                    <a:pt x="152" y="49"/>
                    <a:pt x="152" y="49"/>
                    <a:pt x="152" y="49"/>
                  </a:cubicBezTo>
                  <a:cubicBezTo>
                    <a:pt x="151" y="49"/>
                    <a:pt x="151" y="49"/>
                    <a:pt x="151" y="49"/>
                  </a:cubicBezTo>
                  <a:cubicBezTo>
                    <a:pt x="151" y="49"/>
                    <a:pt x="151" y="49"/>
                    <a:pt x="151" y="49"/>
                  </a:cubicBezTo>
                  <a:cubicBezTo>
                    <a:pt x="152" y="49"/>
                    <a:pt x="152" y="49"/>
                    <a:pt x="152" y="49"/>
                  </a:cubicBezTo>
                  <a:cubicBezTo>
                    <a:pt x="152" y="49"/>
                    <a:pt x="152" y="49"/>
                    <a:pt x="152" y="49"/>
                  </a:cubicBezTo>
                  <a:lnTo>
                    <a:pt x="150" y="49"/>
                  </a:lnTo>
                  <a:close/>
                  <a:moveTo>
                    <a:pt x="152" y="45"/>
                  </a:moveTo>
                  <a:cubicBezTo>
                    <a:pt x="152" y="45"/>
                    <a:pt x="152" y="45"/>
                    <a:pt x="152" y="45"/>
                  </a:cubicBezTo>
                  <a:cubicBezTo>
                    <a:pt x="153" y="45"/>
                    <a:pt x="153" y="45"/>
                    <a:pt x="154" y="45"/>
                  </a:cubicBezTo>
                  <a:cubicBezTo>
                    <a:pt x="154" y="46"/>
                    <a:pt x="154" y="46"/>
                    <a:pt x="154" y="46"/>
                  </a:cubicBezTo>
                  <a:cubicBezTo>
                    <a:pt x="152" y="46"/>
                    <a:pt x="152" y="46"/>
                    <a:pt x="152" y="46"/>
                  </a:cubicBezTo>
                  <a:lnTo>
                    <a:pt x="152" y="45"/>
                  </a:lnTo>
                  <a:close/>
                  <a:moveTo>
                    <a:pt x="152" y="47"/>
                  </a:moveTo>
                  <a:cubicBezTo>
                    <a:pt x="152" y="47"/>
                    <a:pt x="152" y="47"/>
                    <a:pt x="152" y="47"/>
                  </a:cubicBezTo>
                  <a:cubicBezTo>
                    <a:pt x="154" y="47"/>
                    <a:pt x="154" y="47"/>
                    <a:pt x="154" y="47"/>
                  </a:cubicBezTo>
                  <a:cubicBezTo>
                    <a:pt x="154" y="49"/>
                    <a:pt x="154" y="49"/>
                    <a:pt x="154" y="49"/>
                  </a:cubicBezTo>
                  <a:cubicBezTo>
                    <a:pt x="152" y="49"/>
                    <a:pt x="152" y="49"/>
                    <a:pt x="152" y="49"/>
                  </a:cubicBezTo>
                  <a:lnTo>
                    <a:pt x="152" y="47"/>
                  </a:lnTo>
                  <a:close/>
                  <a:moveTo>
                    <a:pt x="152" y="49"/>
                  </a:moveTo>
                  <a:cubicBezTo>
                    <a:pt x="152" y="49"/>
                    <a:pt x="152" y="49"/>
                    <a:pt x="152" y="49"/>
                  </a:cubicBezTo>
                  <a:cubicBezTo>
                    <a:pt x="152" y="49"/>
                    <a:pt x="152" y="49"/>
                    <a:pt x="152" y="49"/>
                  </a:cubicBezTo>
                  <a:cubicBezTo>
                    <a:pt x="154" y="49"/>
                    <a:pt x="154" y="49"/>
                    <a:pt x="154" y="49"/>
                  </a:cubicBezTo>
                  <a:cubicBezTo>
                    <a:pt x="154" y="49"/>
                    <a:pt x="154" y="49"/>
                    <a:pt x="154" y="49"/>
                  </a:cubicBezTo>
                  <a:lnTo>
                    <a:pt x="152" y="49"/>
                  </a:lnTo>
                  <a:close/>
                  <a:moveTo>
                    <a:pt x="154" y="49"/>
                  </a:moveTo>
                  <a:cubicBezTo>
                    <a:pt x="154" y="49"/>
                    <a:pt x="154" y="49"/>
                    <a:pt x="154" y="49"/>
                  </a:cubicBezTo>
                  <a:cubicBezTo>
                    <a:pt x="154" y="49"/>
                    <a:pt x="154" y="49"/>
                    <a:pt x="154" y="49"/>
                  </a:cubicBezTo>
                  <a:cubicBezTo>
                    <a:pt x="154" y="49"/>
                    <a:pt x="154" y="49"/>
                    <a:pt x="154" y="49"/>
                  </a:cubicBezTo>
                  <a:cubicBezTo>
                    <a:pt x="154" y="49"/>
                    <a:pt x="154" y="49"/>
                    <a:pt x="154" y="49"/>
                  </a:cubicBezTo>
                  <a:cubicBezTo>
                    <a:pt x="154" y="49"/>
                    <a:pt x="154" y="49"/>
                    <a:pt x="154" y="49"/>
                  </a:cubicBezTo>
                  <a:cubicBezTo>
                    <a:pt x="154" y="47"/>
                    <a:pt x="154" y="47"/>
                    <a:pt x="154" y="47"/>
                  </a:cubicBezTo>
                  <a:cubicBezTo>
                    <a:pt x="154" y="47"/>
                    <a:pt x="154" y="47"/>
                    <a:pt x="154" y="47"/>
                  </a:cubicBezTo>
                  <a:cubicBezTo>
                    <a:pt x="154" y="46"/>
                    <a:pt x="154" y="46"/>
                    <a:pt x="154" y="46"/>
                  </a:cubicBezTo>
                  <a:cubicBezTo>
                    <a:pt x="154" y="46"/>
                    <a:pt x="154" y="46"/>
                    <a:pt x="154" y="46"/>
                  </a:cubicBezTo>
                  <a:cubicBezTo>
                    <a:pt x="154" y="45"/>
                    <a:pt x="154" y="45"/>
                    <a:pt x="154" y="45"/>
                  </a:cubicBezTo>
                  <a:cubicBezTo>
                    <a:pt x="154" y="45"/>
                    <a:pt x="154" y="45"/>
                    <a:pt x="154" y="45"/>
                  </a:cubicBezTo>
                  <a:cubicBezTo>
                    <a:pt x="155" y="45"/>
                    <a:pt x="155" y="45"/>
                    <a:pt x="155" y="45"/>
                  </a:cubicBezTo>
                  <a:cubicBezTo>
                    <a:pt x="155" y="48"/>
                    <a:pt x="155" y="48"/>
                    <a:pt x="155" y="48"/>
                  </a:cubicBezTo>
                  <a:cubicBezTo>
                    <a:pt x="154" y="48"/>
                    <a:pt x="154" y="48"/>
                    <a:pt x="154" y="48"/>
                  </a:cubicBezTo>
                  <a:cubicBezTo>
                    <a:pt x="154" y="48"/>
                    <a:pt x="154" y="48"/>
                    <a:pt x="154" y="48"/>
                  </a:cubicBezTo>
                  <a:cubicBezTo>
                    <a:pt x="155" y="48"/>
                    <a:pt x="155" y="48"/>
                    <a:pt x="155" y="48"/>
                  </a:cubicBezTo>
                  <a:cubicBezTo>
                    <a:pt x="155" y="49"/>
                    <a:pt x="155" y="49"/>
                    <a:pt x="155" y="49"/>
                  </a:cubicBezTo>
                  <a:lnTo>
                    <a:pt x="154" y="49"/>
                  </a:lnTo>
                  <a:close/>
                  <a:moveTo>
                    <a:pt x="155" y="45"/>
                  </a:moveTo>
                  <a:cubicBezTo>
                    <a:pt x="155" y="45"/>
                    <a:pt x="155" y="45"/>
                    <a:pt x="155" y="45"/>
                  </a:cubicBezTo>
                  <a:cubicBezTo>
                    <a:pt x="156" y="46"/>
                    <a:pt x="156" y="46"/>
                    <a:pt x="156" y="46"/>
                  </a:cubicBezTo>
                  <a:cubicBezTo>
                    <a:pt x="156" y="48"/>
                    <a:pt x="156" y="48"/>
                    <a:pt x="156" y="48"/>
                  </a:cubicBezTo>
                  <a:cubicBezTo>
                    <a:pt x="155" y="48"/>
                    <a:pt x="155" y="48"/>
                    <a:pt x="155" y="48"/>
                  </a:cubicBezTo>
                  <a:lnTo>
                    <a:pt x="155" y="45"/>
                  </a:lnTo>
                  <a:close/>
                  <a:moveTo>
                    <a:pt x="155" y="49"/>
                  </a:moveTo>
                  <a:cubicBezTo>
                    <a:pt x="155" y="49"/>
                    <a:pt x="155" y="49"/>
                    <a:pt x="155" y="49"/>
                  </a:cubicBezTo>
                  <a:cubicBezTo>
                    <a:pt x="155" y="48"/>
                    <a:pt x="155" y="48"/>
                    <a:pt x="155" y="48"/>
                  </a:cubicBezTo>
                  <a:cubicBezTo>
                    <a:pt x="156" y="48"/>
                    <a:pt x="156" y="48"/>
                    <a:pt x="156" y="48"/>
                  </a:cubicBezTo>
                  <a:cubicBezTo>
                    <a:pt x="156" y="49"/>
                    <a:pt x="156" y="49"/>
                    <a:pt x="156" y="49"/>
                  </a:cubicBezTo>
                  <a:cubicBezTo>
                    <a:pt x="157" y="49"/>
                    <a:pt x="157" y="49"/>
                    <a:pt x="157" y="49"/>
                  </a:cubicBezTo>
                  <a:cubicBezTo>
                    <a:pt x="157" y="48"/>
                    <a:pt x="157" y="48"/>
                    <a:pt x="157" y="48"/>
                  </a:cubicBezTo>
                  <a:cubicBezTo>
                    <a:pt x="157" y="48"/>
                    <a:pt x="157" y="48"/>
                    <a:pt x="157" y="48"/>
                  </a:cubicBezTo>
                  <a:cubicBezTo>
                    <a:pt x="157" y="48"/>
                    <a:pt x="157" y="48"/>
                    <a:pt x="157" y="48"/>
                  </a:cubicBezTo>
                  <a:cubicBezTo>
                    <a:pt x="157" y="48"/>
                    <a:pt x="157" y="48"/>
                    <a:pt x="157" y="48"/>
                  </a:cubicBezTo>
                  <a:cubicBezTo>
                    <a:pt x="157" y="46"/>
                    <a:pt x="157" y="46"/>
                    <a:pt x="157" y="46"/>
                  </a:cubicBezTo>
                  <a:cubicBezTo>
                    <a:pt x="158" y="46"/>
                    <a:pt x="158" y="46"/>
                    <a:pt x="158" y="46"/>
                  </a:cubicBezTo>
                  <a:cubicBezTo>
                    <a:pt x="158" y="47"/>
                    <a:pt x="158" y="47"/>
                    <a:pt x="158" y="47"/>
                  </a:cubicBezTo>
                  <a:cubicBezTo>
                    <a:pt x="157" y="47"/>
                    <a:pt x="157" y="47"/>
                    <a:pt x="157" y="47"/>
                  </a:cubicBezTo>
                  <a:cubicBezTo>
                    <a:pt x="157" y="47"/>
                    <a:pt x="157" y="47"/>
                    <a:pt x="157" y="47"/>
                  </a:cubicBezTo>
                  <a:cubicBezTo>
                    <a:pt x="158" y="47"/>
                    <a:pt x="158" y="47"/>
                    <a:pt x="158" y="47"/>
                  </a:cubicBezTo>
                  <a:cubicBezTo>
                    <a:pt x="158" y="49"/>
                    <a:pt x="158" y="49"/>
                    <a:pt x="158" y="49"/>
                  </a:cubicBezTo>
                  <a:cubicBezTo>
                    <a:pt x="157" y="49"/>
                    <a:pt x="157" y="49"/>
                    <a:pt x="157" y="49"/>
                  </a:cubicBezTo>
                  <a:cubicBezTo>
                    <a:pt x="157" y="49"/>
                    <a:pt x="157" y="49"/>
                    <a:pt x="157" y="49"/>
                  </a:cubicBezTo>
                  <a:cubicBezTo>
                    <a:pt x="158" y="49"/>
                    <a:pt x="158" y="49"/>
                    <a:pt x="158" y="49"/>
                  </a:cubicBezTo>
                  <a:cubicBezTo>
                    <a:pt x="158" y="49"/>
                    <a:pt x="158" y="49"/>
                    <a:pt x="158" y="49"/>
                  </a:cubicBezTo>
                  <a:lnTo>
                    <a:pt x="155" y="49"/>
                  </a:lnTo>
                  <a:close/>
                  <a:moveTo>
                    <a:pt x="158" y="47"/>
                  </a:moveTo>
                  <a:cubicBezTo>
                    <a:pt x="158" y="47"/>
                    <a:pt x="158" y="47"/>
                    <a:pt x="158" y="47"/>
                  </a:cubicBezTo>
                  <a:cubicBezTo>
                    <a:pt x="159" y="47"/>
                    <a:pt x="159" y="47"/>
                    <a:pt x="159" y="47"/>
                  </a:cubicBezTo>
                  <a:cubicBezTo>
                    <a:pt x="159" y="47"/>
                    <a:pt x="159" y="47"/>
                    <a:pt x="159" y="47"/>
                  </a:cubicBezTo>
                  <a:cubicBezTo>
                    <a:pt x="158" y="47"/>
                    <a:pt x="158" y="47"/>
                    <a:pt x="158" y="47"/>
                  </a:cubicBezTo>
                  <a:close/>
                  <a:moveTo>
                    <a:pt x="158" y="47"/>
                  </a:moveTo>
                  <a:cubicBezTo>
                    <a:pt x="158" y="47"/>
                    <a:pt x="158" y="47"/>
                    <a:pt x="158" y="47"/>
                  </a:cubicBezTo>
                  <a:cubicBezTo>
                    <a:pt x="159" y="47"/>
                    <a:pt x="159" y="47"/>
                    <a:pt x="159" y="47"/>
                  </a:cubicBezTo>
                  <a:cubicBezTo>
                    <a:pt x="159" y="49"/>
                    <a:pt x="159" y="49"/>
                    <a:pt x="159" y="49"/>
                  </a:cubicBezTo>
                  <a:cubicBezTo>
                    <a:pt x="158" y="49"/>
                    <a:pt x="158" y="49"/>
                    <a:pt x="158" y="49"/>
                  </a:cubicBezTo>
                  <a:lnTo>
                    <a:pt x="158" y="47"/>
                  </a:lnTo>
                  <a:close/>
                  <a:moveTo>
                    <a:pt x="158" y="49"/>
                  </a:moveTo>
                  <a:cubicBezTo>
                    <a:pt x="158" y="49"/>
                    <a:pt x="158" y="49"/>
                    <a:pt x="158" y="49"/>
                  </a:cubicBezTo>
                  <a:cubicBezTo>
                    <a:pt x="158" y="49"/>
                    <a:pt x="158" y="49"/>
                    <a:pt x="158" y="49"/>
                  </a:cubicBezTo>
                  <a:cubicBezTo>
                    <a:pt x="159" y="49"/>
                    <a:pt x="159" y="49"/>
                    <a:pt x="159" y="49"/>
                  </a:cubicBezTo>
                  <a:cubicBezTo>
                    <a:pt x="159" y="49"/>
                    <a:pt x="159" y="49"/>
                    <a:pt x="159" y="49"/>
                  </a:cubicBezTo>
                  <a:lnTo>
                    <a:pt x="158" y="49"/>
                  </a:lnTo>
                  <a:close/>
                  <a:moveTo>
                    <a:pt x="159" y="49"/>
                  </a:moveTo>
                  <a:cubicBezTo>
                    <a:pt x="159" y="49"/>
                    <a:pt x="159" y="49"/>
                    <a:pt x="159" y="49"/>
                  </a:cubicBezTo>
                  <a:cubicBezTo>
                    <a:pt x="159" y="49"/>
                    <a:pt x="159" y="49"/>
                    <a:pt x="159" y="49"/>
                  </a:cubicBezTo>
                  <a:cubicBezTo>
                    <a:pt x="160" y="49"/>
                    <a:pt x="160" y="49"/>
                    <a:pt x="160" y="49"/>
                  </a:cubicBezTo>
                  <a:cubicBezTo>
                    <a:pt x="160" y="49"/>
                    <a:pt x="160" y="49"/>
                    <a:pt x="160" y="49"/>
                  </a:cubicBezTo>
                  <a:cubicBezTo>
                    <a:pt x="159" y="49"/>
                    <a:pt x="159" y="49"/>
                    <a:pt x="159" y="49"/>
                  </a:cubicBezTo>
                  <a:cubicBezTo>
                    <a:pt x="159" y="47"/>
                    <a:pt x="159" y="47"/>
                    <a:pt x="159" y="47"/>
                  </a:cubicBezTo>
                  <a:cubicBezTo>
                    <a:pt x="160" y="47"/>
                    <a:pt x="160" y="47"/>
                    <a:pt x="160" y="47"/>
                  </a:cubicBezTo>
                  <a:cubicBezTo>
                    <a:pt x="160" y="48"/>
                    <a:pt x="160" y="48"/>
                    <a:pt x="160" y="48"/>
                  </a:cubicBezTo>
                  <a:cubicBezTo>
                    <a:pt x="160" y="48"/>
                    <a:pt x="160" y="48"/>
                    <a:pt x="160" y="48"/>
                  </a:cubicBezTo>
                  <a:cubicBezTo>
                    <a:pt x="160" y="48"/>
                    <a:pt x="160" y="48"/>
                    <a:pt x="160" y="48"/>
                  </a:cubicBezTo>
                  <a:cubicBezTo>
                    <a:pt x="160" y="48"/>
                    <a:pt x="160" y="48"/>
                    <a:pt x="160" y="48"/>
                  </a:cubicBezTo>
                  <a:cubicBezTo>
                    <a:pt x="160" y="48"/>
                    <a:pt x="160" y="48"/>
                    <a:pt x="160" y="48"/>
                  </a:cubicBezTo>
                  <a:cubicBezTo>
                    <a:pt x="160" y="49"/>
                    <a:pt x="160" y="49"/>
                    <a:pt x="160" y="49"/>
                  </a:cubicBezTo>
                  <a:lnTo>
                    <a:pt x="159" y="49"/>
                  </a:lnTo>
                  <a:close/>
                  <a:moveTo>
                    <a:pt x="161" y="49"/>
                  </a:moveTo>
                  <a:cubicBezTo>
                    <a:pt x="161" y="49"/>
                    <a:pt x="161" y="49"/>
                    <a:pt x="161" y="49"/>
                  </a:cubicBezTo>
                  <a:cubicBezTo>
                    <a:pt x="161" y="48"/>
                    <a:pt x="161" y="48"/>
                    <a:pt x="161" y="48"/>
                  </a:cubicBezTo>
                  <a:cubicBezTo>
                    <a:pt x="161" y="48"/>
                    <a:pt x="161" y="48"/>
                    <a:pt x="161" y="48"/>
                  </a:cubicBezTo>
                  <a:cubicBezTo>
                    <a:pt x="162" y="48"/>
                    <a:pt x="162" y="48"/>
                    <a:pt x="162" y="48"/>
                  </a:cubicBezTo>
                  <a:cubicBezTo>
                    <a:pt x="162" y="49"/>
                    <a:pt x="162" y="49"/>
                    <a:pt x="162" y="49"/>
                  </a:cubicBezTo>
                  <a:cubicBezTo>
                    <a:pt x="162" y="49"/>
                    <a:pt x="162" y="49"/>
                    <a:pt x="162" y="49"/>
                  </a:cubicBezTo>
                  <a:cubicBezTo>
                    <a:pt x="162" y="48"/>
                    <a:pt x="162" y="48"/>
                    <a:pt x="162" y="48"/>
                  </a:cubicBezTo>
                  <a:cubicBezTo>
                    <a:pt x="163" y="49"/>
                    <a:pt x="163" y="49"/>
                    <a:pt x="163" y="49"/>
                  </a:cubicBezTo>
                  <a:cubicBezTo>
                    <a:pt x="163" y="49"/>
                    <a:pt x="163" y="49"/>
                    <a:pt x="163" y="49"/>
                  </a:cubicBezTo>
                  <a:lnTo>
                    <a:pt x="161" y="49"/>
                  </a:lnTo>
                  <a:close/>
                  <a:moveTo>
                    <a:pt x="161" y="48"/>
                  </a:moveTo>
                  <a:cubicBezTo>
                    <a:pt x="161" y="48"/>
                    <a:pt x="161" y="48"/>
                    <a:pt x="161" y="48"/>
                  </a:cubicBezTo>
                  <a:cubicBezTo>
                    <a:pt x="161" y="48"/>
                    <a:pt x="161" y="48"/>
                    <a:pt x="161" y="48"/>
                  </a:cubicBezTo>
                  <a:cubicBezTo>
                    <a:pt x="161" y="48"/>
                    <a:pt x="161" y="48"/>
                    <a:pt x="161" y="48"/>
                  </a:cubicBezTo>
                  <a:close/>
                  <a:moveTo>
                    <a:pt x="163" y="49"/>
                  </a:moveTo>
                  <a:cubicBezTo>
                    <a:pt x="163" y="49"/>
                    <a:pt x="163" y="49"/>
                    <a:pt x="163" y="49"/>
                  </a:cubicBezTo>
                  <a:cubicBezTo>
                    <a:pt x="163" y="49"/>
                    <a:pt x="163" y="49"/>
                    <a:pt x="163" y="49"/>
                  </a:cubicBezTo>
                  <a:cubicBezTo>
                    <a:pt x="165" y="49"/>
                    <a:pt x="165" y="49"/>
                    <a:pt x="165" y="49"/>
                  </a:cubicBezTo>
                  <a:lnTo>
                    <a:pt x="163" y="49"/>
                  </a:lnTo>
                  <a:close/>
                  <a:moveTo>
                    <a:pt x="166" y="48"/>
                  </a:moveTo>
                  <a:cubicBezTo>
                    <a:pt x="166" y="48"/>
                    <a:pt x="166" y="48"/>
                    <a:pt x="166" y="48"/>
                  </a:cubicBezTo>
                  <a:cubicBezTo>
                    <a:pt x="156" y="44"/>
                    <a:pt x="156" y="44"/>
                    <a:pt x="156" y="44"/>
                  </a:cubicBezTo>
                  <a:cubicBezTo>
                    <a:pt x="156" y="44"/>
                    <a:pt x="146" y="44"/>
                    <a:pt x="145" y="44"/>
                  </a:cubicBezTo>
                  <a:cubicBezTo>
                    <a:pt x="144" y="43"/>
                    <a:pt x="143" y="43"/>
                    <a:pt x="143" y="43"/>
                  </a:cubicBezTo>
                  <a:cubicBezTo>
                    <a:pt x="143" y="43"/>
                    <a:pt x="143" y="43"/>
                    <a:pt x="143" y="43"/>
                  </a:cubicBezTo>
                  <a:cubicBezTo>
                    <a:pt x="143" y="42"/>
                    <a:pt x="143" y="42"/>
                    <a:pt x="143" y="42"/>
                  </a:cubicBezTo>
                  <a:cubicBezTo>
                    <a:pt x="143" y="42"/>
                    <a:pt x="144" y="42"/>
                    <a:pt x="145" y="42"/>
                  </a:cubicBezTo>
                  <a:cubicBezTo>
                    <a:pt x="146" y="43"/>
                    <a:pt x="153" y="43"/>
                    <a:pt x="154" y="43"/>
                  </a:cubicBezTo>
                  <a:cubicBezTo>
                    <a:pt x="166" y="48"/>
                    <a:pt x="166" y="48"/>
                    <a:pt x="166" y="48"/>
                  </a:cubicBezTo>
                  <a:close/>
                  <a:moveTo>
                    <a:pt x="88" y="40"/>
                  </a:moveTo>
                  <a:cubicBezTo>
                    <a:pt x="88" y="40"/>
                    <a:pt x="88" y="40"/>
                    <a:pt x="88" y="40"/>
                  </a:cubicBezTo>
                  <a:cubicBezTo>
                    <a:pt x="90" y="17"/>
                    <a:pt x="90" y="17"/>
                    <a:pt x="90" y="17"/>
                  </a:cubicBezTo>
                  <a:cubicBezTo>
                    <a:pt x="89" y="16"/>
                    <a:pt x="89" y="16"/>
                    <a:pt x="89" y="16"/>
                  </a:cubicBezTo>
                  <a:cubicBezTo>
                    <a:pt x="88" y="40"/>
                    <a:pt x="88" y="40"/>
                    <a:pt x="88" y="40"/>
                  </a:cubicBezTo>
                  <a:cubicBezTo>
                    <a:pt x="88" y="40"/>
                    <a:pt x="88" y="40"/>
                    <a:pt x="88" y="40"/>
                  </a:cubicBezTo>
                  <a:close/>
                  <a:moveTo>
                    <a:pt x="92" y="40"/>
                  </a:moveTo>
                  <a:cubicBezTo>
                    <a:pt x="92" y="40"/>
                    <a:pt x="92" y="40"/>
                    <a:pt x="92" y="40"/>
                  </a:cubicBezTo>
                  <a:cubicBezTo>
                    <a:pt x="94" y="18"/>
                    <a:pt x="94" y="18"/>
                    <a:pt x="94" y="18"/>
                  </a:cubicBezTo>
                  <a:cubicBezTo>
                    <a:pt x="94" y="18"/>
                    <a:pt x="94" y="18"/>
                    <a:pt x="94" y="18"/>
                  </a:cubicBezTo>
                  <a:cubicBezTo>
                    <a:pt x="93" y="17"/>
                    <a:pt x="93" y="17"/>
                    <a:pt x="93" y="17"/>
                  </a:cubicBezTo>
                  <a:cubicBezTo>
                    <a:pt x="91" y="40"/>
                    <a:pt x="91" y="40"/>
                    <a:pt x="91" y="40"/>
                  </a:cubicBezTo>
                  <a:cubicBezTo>
                    <a:pt x="92" y="40"/>
                    <a:pt x="92" y="40"/>
                    <a:pt x="92" y="40"/>
                  </a:cubicBezTo>
                  <a:close/>
                  <a:moveTo>
                    <a:pt x="117" y="39"/>
                  </a:moveTo>
                  <a:cubicBezTo>
                    <a:pt x="117" y="39"/>
                    <a:pt x="117" y="39"/>
                    <a:pt x="117" y="39"/>
                  </a:cubicBezTo>
                  <a:cubicBezTo>
                    <a:pt x="117" y="39"/>
                    <a:pt x="117" y="39"/>
                    <a:pt x="117" y="39"/>
                  </a:cubicBezTo>
                  <a:cubicBezTo>
                    <a:pt x="117" y="39"/>
                    <a:pt x="117" y="39"/>
                    <a:pt x="117" y="39"/>
                  </a:cubicBezTo>
                  <a:cubicBezTo>
                    <a:pt x="117" y="39"/>
                    <a:pt x="117" y="39"/>
                    <a:pt x="117" y="39"/>
                  </a:cubicBezTo>
                  <a:cubicBezTo>
                    <a:pt x="117" y="39"/>
                    <a:pt x="117" y="39"/>
                    <a:pt x="117" y="39"/>
                  </a:cubicBezTo>
                  <a:close/>
                  <a:moveTo>
                    <a:pt x="20" y="37"/>
                  </a:moveTo>
                  <a:cubicBezTo>
                    <a:pt x="20" y="37"/>
                    <a:pt x="20" y="37"/>
                    <a:pt x="20" y="37"/>
                  </a:cubicBezTo>
                  <a:cubicBezTo>
                    <a:pt x="23" y="51"/>
                    <a:pt x="23" y="51"/>
                    <a:pt x="23" y="51"/>
                  </a:cubicBezTo>
                  <a:cubicBezTo>
                    <a:pt x="26" y="51"/>
                    <a:pt x="26" y="51"/>
                    <a:pt x="26" y="51"/>
                  </a:cubicBezTo>
                  <a:cubicBezTo>
                    <a:pt x="23" y="37"/>
                    <a:pt x="23" y="37"/>
                    <a:pt x="23" y="37"/>
                  </a:cubicBezTo>
                  <a:cubicBezTo>
                    <a:pt x="22" y="37"/>
                    <a:pt x="21" y="37"/>
                    <a:pt x="20" y="37"/>
                  </a:cubicBezTo>
                  <a:close/>
                  <a:moveTo>
                    <a:pt x="18" y="37"/>
                  </a:moveTo>
                  <a:cubicBezTo>
                    <a:pt x="18" y="37"/>
                    <a:pt x="18" y="37"/>
                    <a:pt x="18" y="37"/>
                  </a:cubicBezTo>
                  <a:cubicBezTo>
                    <a:pt x="20" y="51"/>
                    <a:pt x="20" y="51"/>
                    <a:pt x="20" y="51"/>
                  </a:cubicBezTo>
                  <a:cubicBezTo>
                    <a:pt x="22" y="51"/>
                    <a:pt x="22" y="51"/>
                    <a:pt x="22" y="51"/>
                  </a:cubicBezTo>
                  <a:cubicBezTo>
                    <a:pt x="20" y="37"/>
                    <a:pt x="20" y="37"/>
                    <a:pt x="20" y="37"/>
                  </a:cubicBezTo>
                  <a:cubicBezTo>
                    <a:pt x="19" y="37"/>
                    <a:pt x="18" y="37"/>
                    <a:pt x="18" y="37"/>
                  </a:cubicBezTo>
                  <a:close/>
                  <a:moveTo>
                    <a:pt x="44" y="37"/>
                  </a:moveTo>
                  <a:cubicBezTo>
                    <a:pt x="44" y="37"/>
                    <a:pt x="44" y="37"/>
                    <a:pt x="44" y="37"/>
                  </a:cubicBezTo>
                  <a:cubicBezTo>
                    <a:pt x="46" y="51"/>
                    <a:pt x="46" y="51"/>
                    <a:pt x="46" y="51"/>
                  </a:cubicBezTo>
                  <a:cubicBezTo>
                    <a:pt x="47" y="51"/>
                    <a:pt x="49" y="51"/>
                    <a:pt x="50" y="51"/>
                  </a:cubicBezTo>
                  <a:cubicBezTo>
                    <a:pt x="49" y="37"/>
                    <a:pt x="49" y="37"/>
                    <a:pt x="49" y="37"/>
                  </a:cubicBezTo>
                  <a:cubicBezTo>
                    <a:pt x="47" y="37"/>
                    <a:pt x="46" y="37"/>
                    <a:pt x="44" y="37"/>
                  </a:cubicBezTo>
                  <a:close/>
                  <a:moveTo>
                    <a:pt x="15" y="38"/>
                  </a:moveTo>
                  <a:cubicBezTo>
                    <a:pt x="15" y="38"/>
                    <a:pt x="15" y="38"/>
                    <a:pt x="15" y="38"/>
                  </a:cubicBezTo>
                  <a:cubicBezTo>
                    <a:pt x="17" y="51"/>
                    <a:pt x="17" y="51"/>
                    <a:pt x="17" y="51"/>
                  </a:cubicBezTo>
                  <a:cubicBezTo>
                    <a:pt x="18" y="51"/>
                    <a:pt x="18" y="51"/>
                    <a:pt x="18" y="51"/>
                  </a:cubicBezTo>
                  <a:cubicBezTo>
                    <a:pt x="15" y="37"/>
                    <a:pt x="15" y="37"/>
                    <a:pt x="15" y="37"/>
                  </a:cubicBezTo>
                  <a:cubicBezTo>
                    <a:pt x="15" y="37"/>
                    <a:pt x="15" y="37"/>
                    <a:pt x="15" y="38"/>
                  </a:cubicBezTo>
                  <a:close/>
                  <a:moveTo>
                    <a:pt x="24" y="37"/>
                  </a:moveTo>
                  <a:cubicBezTo>
                    <a:pt x="24" y="37"/>
                    <a:pt x="24" y="37"/>
                    <a:pt x="24" y="37"/>
                  </a:cubicBezTo>
                  <a:cubicBezTo>
                    <a:pt x="26" y="51"/>
                    <a:pt x="26" y="51"/>
                    <a:pt x="26" y="51"/>
                  </a:cubicBezTo>
                  <a:cubicBezTo>
                    <a:pt x="29" y="51"/>
                    <a:pt x="29" y="51"/>
                    <a:pt x="29" y="51"/>
                  </a:cubicBezTo>
                  <a:cubicBezTo>
                    <a:pt x="27" y="37"/>
                    <a:pt x="27" y="37"/>
                    <a:pt x="27" y="37"/>
                  </a:cubicBezTo>
                  <a:cubicBezTo>
                    <a:pt x="26" y="37"/>
                    <a:pt x="25" y="37"/>
                    <a:pt x="24" y="37"/>
                  </a:cubicBezTo>
                  <a:close/>
                  <a:moveTo>
                    <a:pt x="16" y="37"/>
                  </a:moveTo>
                  <a:cubicBezTo>
                    <a:pt x="16" y="37"/>
                    <a:pt x="16" y="37"/>
                    <a:pt x="16" y="37"/>
                  </a:cubicBezTo>
                  <a:cubicBezTo>
                    <a:pt x="18" y="51"/>
                    <a:pt x="18" y="51"/>
                    <a:pt x="18" y="51"/>
                  </a:cubicBezTo>
                  <a:cubicBezTo>
                    <a:pt x="19" y="51"/>
                    <a:pt x="19" y="51"/>
                    <a:pt x="19" y="51"/>
                  </a:cubicBezTo>
                  <a:cubicBezTo>
                    <a:pt x="17" y="37"/>
                    <a:pt x="17" y="37"/>
                    <a:pt x="17" y="37"/>
                  </a:cubicBezTo>
                  <a:cubicBezTo>
                    <a:pt x="16" y="37"/>
                    <a:pt x="16" y="37"/>
                    <a:pt x="16" y="37"/>
                  </a:cubicBezTo>
                  <a:close/>
                  <a:moveTo>
                    <a:pt x="38" y="36"/>
                  </a:moveTo>
                  <a:cubicBezTo>
                    <a:pt x="38" y="36"/>
                    <a:pt x="38" y="36"/>
                    <a:pt x="38" y="36"/>
                  </a:cubicBezTo>
                  <a:cubicBezTo>
                    <a:pt x="40" y="51"/>
                    <a:pt x="40" y="51"/>
                    <a:pt x="40" y="51"/>
                  </a:cubicBezTo>
                  <a:cubicBezTo>
                    <a:pt x="41" y="51"/>
                    <a:pt x="43" y="51"/>
                    <a:pt x="45" y="51"/>
                  </a:cubicBezTo>
                  <a:cubicBezTo>
                    <a:pt x="43" y="37"/>
                    <a:pt x="43" y="37"/>
                    <a:pt x="43" y="37"/>
                  </a:cubicBezTo>
                  <a:cubicBezTo>
                    <a:pt x="41" y="37"/>
                    <a:pt x="40" y="37"/>
                    <a:pt x="38" y="36"/>
                  </a:cubicBezTo>
                  <a:close/>
                  <a:moveTo>
                    <a:pt x="33" y="36"/>
                  </a:moveTo>
                  <a:cubicBezTo>
                    <a:pt x="33" y="36"/>
                    <a:pt x="33" y="36"/>
                    <a:pt x="33" y="36"/>
                  </a:cubicBezTo>
                  <a:cubicBezTo>
                    <a:pt x="33" y="36"/>
                    <a:pt x="33" y="36"/>
                    <a:pt x="33" y="36"/>
                  </a:cubicBezTo>
                  <a:cubicBezTo>
                    <a:pt x="35" y="51"/>
                    <a:pt x="35" y="51"/>
                    <a:pt x="35" y="51"/>
                  </a:cubicBezTo>
                  <a:cubicBezTo>
                    <a:pt x="36" y="51"/>
                    <a:pt x="38" y="51"/>
                    <a:pt x="39" y="51"/>
                  </a:cubicBezTo>
                  <a:cubicBezTo>
                    <a:pt x="37" y="36"/>
                    <a:pt x="37" y="36"/>
                    <a:pt x="37" y="36"/>
                  </a:cubicBezTo>
                  <a:cubicBezTo>
                    <a:pt x="36" y="36"/>
                    <a:pt x="34" y="36"/>
                    <a:pt x="33" y="36"/>
                  </a:cubicBezTo>
                  <a:close/>
                  <a:moveTo>
                    <a:pt x="28" y="37"/>
                  </a:moveTo>
                  <a:cubicBezTo>
                    <a:pt x="28" y="37"/>
                    <a:pt x="28" y="37"/>
                    <a:pt x="28" y="37"/>
                  </a:cubicBezTo>
                  <a:cubicBezTo>
                    <a:pt x="30" y="51"/>
                    <a:pt x="30" y="51"/>
                    <a:pt x="30" y="51"/>
                  </a:cubicBezTo>
                  <a:cubicBezTo>
                    <a:pt x="34" y="51"/>
                    <a:pt x="34" y="51"/>
                    <a:pt x="34" y="51"/>
                  </a:cubicBezTo>
                  <a:cubicBezTo>
                    <a:pt x="32" y="36"/>
                    <a:pt x="32" y="36"/>
                    <a:pt x="32" y="36"/>
                  </a:cubicBezTo>
                  <a:cubicBezTo>
                    <a:pt x="31" y="36"/>
                    <a:pt x="29" y="36"/>
                    <a:pt x="28" y="37"/>
                  </a:cubicBezTo>
                  <a:close/>
                  <a:moveTo>
                    <a:pt x="34" y="51"/>
                  </a:moveTo>
                  <a:cubicBezTo>
                    <a:pt x="34" y="51"/>
                    <a:pt x="34" y="51"/>
                    <a:pt x="34" y="51"/>
                  </a:cubicBezTo>
                  <a:cubicBezTo>
                    <a:pt x="35" y="51"/>
                    <a:pt x="35" y="51"/>
                    <a:pt x="35" y="51"/>
                  </a:cubicBezTo>
                  <a:cubicBezTo>
                    <a:pt x="35" y="51"/>
                    <a:pt x="35" y="51"/>
                    <a:pt x="35" y="51"/>
                  </a:cubicBezTo>
                  <a:cubicBezTo>
                    <a:pt x="34" y="51"/>
                    <a:pt x="34" y="51"/>
                    <a:pt x="34"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Rectangle 10"/>
            <p:cNvSpPr>
              <a:spLocks noChangeArrowheads="1"/>
            </p:cNvSpPr>
            <p:nvPr/>
          </p:nvSpPr>
          <p:spPr bwMode="auto">
            <a:xfrm>
              <a:off x="0" y="4299"/>
              <a:ext cx="577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 name="Freeform 11"/>
            <p:cNvSpPr/>
            <p:nvPr/>
          </p:nvSpPr>
          <p:spPr bwMode="auto">
            <a:xfrm>
              <a:off x="4947" y="4133"/>
              <a:ext cx="122" cy="131"/>
            </a:xfrm>
            <a:custGeom>
              <a:avLst/>
              <a:gdLst>
                <a:gd name="T0" fmla="*/ 34 w 47"/>
                <a:gd name="T1" fmla="*/ 3 h 49"/>
                <a:gd name="T2" fmla="*/ 34 w 47"/>
                <a:gd name="T3" fmla="*/ 5 h 49"/>
                <a:gd name="T4" fmla="*/ 33 w 47"/>
                <a:gd name="T5" fmla="*/ 12 h 49"/>
                <a:gd name="T6" fmla="*/ 37 w 47"/>
                <a:gd name="T7" fmla="*/ 12 h 49"/>
                <a:gd name="T8" fmla="*/ 40 w 47"/>
                <a:gd name="T9" fmla="*/ 12 h 49"/>
                <a:gd name="T10" fmla="*/ 47 w 47"/>
                <a:gd name="T11" fmla="*/ 15 h 49"/>
                <a:gd name="T12" fmla="*/ 43 w 47"/>
                <a:gd name="T13" fmla="*/ 16 h 49"/>
                <a:gd name="T14" fmla="*/ 37 w 47"/>
                <a:gd name="T15" fmla="*/ 16 h 49"/>
                <a:gd name="T16" fmla="*/ 36 w 47"/>
                <a:gd name="T17" fmla="*/ 18 h 49"/>
                <a:gd name="T18" fmla="*/ 32 w 47"/>
                <a:gd name="T19" fmla="*/ 25 h 49"/>
                <a:gd name="T20" fmla="*/ 32 w 47"/>
                <a:gd name="T21" fmla="*/ 30 h 49"/>
                <a:gd name="T22" fmla="*/ 32 w 47"/>
                <a:gd name="T23" fmla="*/ 31 h 49"/>
                <a:gd name="T24" fmla="*/ 33 w 47"/>
                <a:gd name="T25" fmla="*/ 37 h 49"/>
                <a:gd name="T26" fmla="*/ 33 w 47"/>
                <a:gd name="T27" fmla="*/ 39 h 49"/>
                <a:gd name="T28" fmla="*/ 33 w 47"/>
                <a:gd name="T29" fmla="*/ 43 h 49"/>
                <a:gd name="T30" fmla="*/ 31 w 47"/>
                <a:gd name="T31" fmla="*/ 49 h 49"/>
                <a:gd name="T32" fmla="*/ 28 w 47"/>
                <a:gd name="T33" fmla="*/ 45 h 49"/>
                <a:gd name="T34" fmla="*/ 27 w 47"/>
                <a:gd name="T35" fmla="*/ 40 h 49"/>
                <a:gd name="T36" fmla="*/ 26 w 47"/>
                <a:gd name="T37" fmla="*/ 37 h 49"/>
                <a:gd name="T38" fmla="*/ 28 w 47"/>
                <a:gd name="T39" fmla="*/ 36 h 49"/>
                <a:gd name="T40" fmla="*/ 28 w 47"/>
                <a:gd name="T41" fmla="*/ 34 h 49"/>
                <a:gd name="T42" fmla="*/ 28 w 47"/>
                <a:gd name="T43" fmla="*/ 29 h 49"/>
                <a:gd name="T44" fmla="*/ 25 w 47"/>
                <a:gd name="T45" fmla="*/ 33 h 49"/>
                <a:gd name="T46" fmla="*/ 22 w 47"/>
                <a:gd name="T47" fmla="*/ 36 h 49"/>
                <a:gd name="T48" fmla="*/ 21 w 47"/>
                <a:gd name="T49" fmla="*/ 37 h 49"/>
                <a:gd name="T50" fmla="*/ 16 w 47"/>
                <a:gd name="T51" fmla="*/ 40 h 49"/>
                <a:gd name="T52" fmla="*/ 16 w 47"/>
                <a:gd name="T53" fmla="*/ 36 h 49"/>
                <a:gd name="T54" fmla="*/ 14 w 47"/>
                <a:gd name="T55" fmla="*/ 36 h 49"/>
                <a:gd name="T56" fmla="*/ 18 w 47"/>
                <a:gd name="T57" fmla="*/ 30 h 49"/>
                <a:gd name="T58" fmla="*/ 21 w 47"/>
                <a:gd name="T59" fmla="*/ 27 h 49"/>
                <a:gd name="T60" fmla="*/ 25 w 47"/>
                <a:gd name="T61" fmla="*/ 23 h 49"/>
                <a:gd name="T62" fmla="*/ 28 w 47"/>
                <a:gd name="T63" fmla="*/ 18 h 49"/>
                <a:gd name="T64" fmla="*/ 26 w 47"/>
                <a:gd name="T65" fmla="*/ 17 h 49"/>
                <a:gd name="T66" fmla="*/ 26 w 47"/>
                <a:gd name="T67" fmla="*/ 17 h 49"/>
                <a:gd name="T68" fmla="*/ 19 w 47"/>
                <a:gd name="T69" fmla="*/ 20 h 49"/>
                <a:gd name="T70" fmla="*/ 16 w 47"/>
                <a:gd name="T71" fmla="*/ 21 h 49"/>
                <a:gd name="T72" fmla="*/ 10 w 47"/>
                <a:gd name="T73" fmla="*/ 24 h 49"/>
                <a:gd name="T74" fmla="*/ 1 w 47"/>
                <a:gd name="T75" fmla="*/ 23 h 49"/>
                <a:gd name="T76" fmla="*/ 4 w 47"/>
                <a:gd name="T77" fmla="*/ 21 h 49"/>
                <a:gd name="T78" fmla="*/ 8 w 47"/>
                <a:gd name="T79" fmla="*/ 21 h 49"/>
                <a:gd name="T80" fmla="*/ 11 w 47"/>
                <a:gd name="T81" fmla="*/ 20 h 49"/>
                <a:gd name="T82" fmla="*/ 17 w 47"/>
                <a:gd name="T83" fmla="*/ 18 h 49"/>
                <a:gd name="T84" fmla="*/ 29 w 47"/>
                <a:gd name="T85" fmla="*/ 8 h 49"/>
                <a:gd name="T86" fmla="*/ 29 w 47"/>
                <a:gd name="T87" fmla="*/ 4 h 49"/>
                <a:gd name="T88" fmla="*/ 27 w 47"/>
                <a:gd name="T89" fmla="*/ 1 h 49"/>
                <a:gd name="T90" fmla="*/ 33 w 47"/>
                <a:gd name="T9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 h="49">
                  <a:moveTo>
                    <a:pt x="33" y="1"/>
                  </a:moveTo>
                  <a:cubicBezTo>
                    <a:pt x="34" y="1"/>
                    <a:pt x="33" y="2"/>
                    <a:pt x="34" y="3"/>
                  </a:cubicBezTo>
                  <a:cubicBezTo>
                    <a:pt x="34" y="3"/>
                    <a:pt x="34" y="3"/>
                    <a:pt x="34" y="3"/>
                  </a:cubicBezTo>
                  <a:cubicBezTo>
                    <a:pt x="34" y="4"/>
                    <a:pt x="34" y="5"/>
                    <a:pt x="34" y="5"/>
                  </a:cubicBezTo>
                  <a:cubicBezTo>
                    <a:pt x="34" y="8"/>
                    <a:pt x="33" y="10"/>
                    <a:pt x="33" y="12"/>
                  </a:cubicBezTo>
                  <a:cubicBezTo>
                    <a:pt x="33" y="12"/>
                    <a:pt x="33" y="12"/>
                    <a:pt x="33" y="12"/>
                  </a:cubicBezTo>
                  <a:cubicBezTo>
                    <a:pt x="34" y="13"/>
                    <a:pt x="34" y="12"/>
                    <a:pt x="34" y="12"/>
                  </a:cubicBezTo>
                  <a:cubicBezTo>
                    <a:pt x="35" y="12"/>
                    <a:pt x="36" y="12"/>
                    <a:pt x="37" y="12"/>
                  </a:cubicBezTo>
                  <a:cubicBezTo>
                    <a:pt x="37" y="12"/>
                    <a:pt x="37" y="12"/>
                    <a:pt x="38" y="12"/>
                  </a:cubicBezTo>
                  <a:cubicBezTo>
                    <a:pt x="38" y="12"/>
                    <a:pt x="39" y="12"/>
                    <a:pt x="40" y="12"/>
                  </a:cubicBezTo>
                  <a:cubicBezTo>
                    <a:pt x="42" y="12"/>
                    <a:pt x="43" y="13"/>
                    <a:pt x="45" y="13"/>
                  </a:cubicBezTo>
                  <a:cubicBezTo>
                    <a:pt x="45" y="14"/>
                    <a:pt x="46" y="14"/>
                    <a:pt x="47" y="15"/>
                  </a:cubicBezTo>
                  <a:cubicBezTo>
                    <a:pt x="46" y="16"/>
                    <a:pt x="47" y="17"/>
                    <a:pt x="45" y="17"/>
                  </a:cubicBezTo>
                  <a:cubicBezTo>
                    <a:pt x="45" y="16"/>
                    <a:pt x="44" y="17"/>
                    <a:pt x="43" y="16"/>
                  </a:cubicBezTo>
                  <a:cubicBezTo>
                    <a:pt x="43" y="16"/>
                    <a:pt x="42" y="16"/>
                    <a:pt x="41" y="16"/>
                  </a:cubicBezTo>
                  <a:cubicBezTo>
                    <a:pt x="40" y="16"/>
                    <a:pt x="39" y="16"/>
                    <a:pt x="37" y="16"/>
                  </a:cubicBezTo>
                  <a:cubicBezTo>
                    <a:pt x="37" y="16"/>
                    <a:pt x="37" y="16"/>
                    <a:pt x="37" y="16"/>
                  </a:cubicBezTo>
                  <a:cubicBezTo>
                    <a:pt x="37" y="17"/>
                    <a:pt x="37" y="18"/>
                    <a:pt x="36" y="18"/>
                  </a:cubicBezTo>
                  <a:cubicBezTo>
                    <a:pt x="36" y="19"/>
                    <a:pt x="36" y="20"/>
                    <a:pt x="36" y="20"/>
                  </a:cubicBezTo>
                  <a:cubicBezTo>
                    <a:pt x="34" y="22"/>
                    <a:pt x="33" y="23"/>
                    <a:pt x="32" y="25"/>
                  </a:cubicBezTo>
                  <a:cubicBezTo>
                    <a:pt x="32" y="25"/>
                    <a:pt x="32" y="26"/>
                    <a:pt x="32" y="26"/>
                  </a:cubicBezTo>
                  <a:cubicBezTo>
                    <a:pt x="32" y="27"/>
                    <a:pt x="32" y="28"/>
                    <a:pt x="32" y="30"/>
                  </a:cubicBezTo>
                  <a:cubicBezTo>
                    <a:pt x="32" y="30"/>
                    <a:pt x="32" y="30"/>
                    <a:pt x="32" y="31"/>
                  </a:cubicBezTo>
                  <a:cubicBezTo>
                    <a:pt x="32" y="31"/>
                    <a:pt x="32" y="31"/>
                    <a:pt x="32" y="31"/>
                  </a:cubicBezTo>
                  <a:cubicBezTo>
                    <a:pt x="32" y="31"/>
                    <a:pt x="32" y="32"/>
                    <a:pt x="33" y="33"/>
                  </a:cubicBezTo>
                  <a:cubicBezTo>
                    <a:pt x="32" y="34"/>
                    <a:pt x="32" y="35"/>
                    <a:pt x="33" y="37"/>
                  </a:cubicBezTo>
                  <a:cubicBezTo>
                    <a:pt x="33" y="37"/>
                    <a:pt x="32" y="37"/>
                    <a:pt x="33" y="38"/>
                  </a:cubicBezTo>
                  <a:cubicBezTo>
                    <a:pt x="33" y="38"/>
                    <a:pt x="32" y="39"/>
                    <a:pt x="33" y="39"/>
                  </a:cubicBezTo>
                  <a:cubicBezTo>
                    <a:pt x="32" y="40"/>
                    <a:pt x="33" y="41"/>
                    <a:pt x="33" y="42"/>
                  </a:cubicBezTo>
                  <a:cubicBezTo>
                    <a:pt x="33" y="42"/>
                    <a:pt x="33" y="42"/>
                    <a:pt x="33" y="43"/>
                  </a:cubicBezTo>
                  <a:cubicBezTo>
                    <a:pt x="33" y="44"/>
                    <a:pt x="33" y="45"/>
                    <a:pt x="33" y="46"/>
                  </a:cubicBezTo>
                  <a:cubicBezTo>
                    <a:pt x="32" y="47"/>
                    <a:pt x="32" y="48"/>
                    <a:pt x="31" y="49"/>
                  </a:cubicBezTo>
                  <a:cubicBezTo>
                    <a:pt x="30" y="49"/>
                    <a:pt x="30" y="49"/>
                    <a:pt x="29" y="49"/>
                  </a:cubicBezTo>
                  <a:cubicBezTo>
                    <a:pt x="30" y="47"/>
                    <a:pt x="28" y="47"/>
                    <a:pt x="28" y="45"/>
                  </a:cubicBezTo>
                  <a:cubicBezTo>
                    <a:pt x="27" y="45"/>
                    <a:pt x="27" y="43"/>
                    <a:pt x="28" y="42"/>
                  </a:cubicBezTo>
                  <a:cubicBezTo>
                    <a:pt x="28" y="41"/>
                    <a:pt x="27" y="41"/>
                    <a:pt x="27" y="40"/>
                  </a:cubicBezTo>
                  <a:cubicBezTo>
                    <a:pt x="27" y="39"/>
                    <a:pt x="26" y="39"/>
                    <a:pt x="26" y="38"/>
                  </a:cubicBezTo>
                  <a:cubicBezTo>
                    <a:pt x="26" y="38"/>
                    <a:pt x="27" y="38"/>
                    <a:pt x="26" y="37"/>
                  </a:cubicBezTo>
                  <a:cubicBezTo>
                    <a:pt x="27" y="37"/>
                    <a:pt x="27" y="38"/>
                    <a:pt x="27" y="38"/>
                  </a:cubicBezTo>
                  <a:cubicBezTo>
                    <a:pt x="28" y="38"/>
                    <a:pt x="28" y="37"/>
                    <a:pt x="28" y="36"/>
                  </a:cubicBezTo>
                  <a:cubicBezTo>
                    <a:pt x="28" y="36"/>
                    <a:pt x="28" y="36"/>
                    <a:pt x="28" y="36"/>
                  </a:cubicBezTo>
                  <a:cubicBezTo>
                    <a:pt x="28" y="35"/>
                    <a:pt x="28" y="34"/>
                    <a:pt x="28" y="34"/>
                  </a:cubicBezTo>
                  <a:cubicBezTo>
                    <a:pt x="28" y="33"/>
                    <a:pt x="28" y="31"/>
                    <a:pt x="28" y="30"/>
                  </a:cubicBezTo>
                  <a:cubicBezTo>
                    <a:pt x="28" y="29"/>
                    <a:pt x="29" y="29"/>
                    <a:pt x="28" y="29"/>
                  </a:cubicBezTo>
                  <a:cubicBezTo>
                    <a:pt x="27" y="29"/>
                    <a:pt x="27" y="31"/>
                    <a:pt x="26" y="31"/>
                  </a:cubicBezTo>
                  <a:cubicBezTo>
                    <a:pt x="26" y="32"/>
                    <a:pt x="25" y="32"/>
                    <a:pt x="25" y="33"/>
                  </a:cubicBezTo>
                  <a:cubicBezTo>
                    <a:pt x="23" y="34"/>
                    <a:pt x="23" y="34"/>
                    <a:pt x="23" y="34"/>
                  </a:cubicBezTo>
                  <a:cubicBezTo>
                    <a:pt x="23" y="35"/>
                    <a:pt x="22" y="35"/>
                    <a:pt x="22" y="36"/>
                  </a:cubicBezTo>
                  <a:cubicBezTo>
                    <a:pt x="21" y="36"/>
                    <a:pt x="21" y="36"/>
                    <a:pt x="21" y="36"/>
                  </a:cubicBezTo>
                  <a:cubicBezTo>
                    <a:pt x="21" y="37"/>
                    <a:pt x="21" y="37"/>
                    <a:pt x="21" y="37"/>
                  </a:cubicBezTo>
                  <a:cubicBezTo>
                    <a:pt x="20" y="36"/>
                    <a:pt x="20" y="37"/>
                    <a:pt x="20" y="37"/>
                  </a:cubicBezTo>
                  <a:cubicBezTo>
                    <a:pt x="19" y="38"/>
                    <a:pt x="18" y="39"/>
                    <a:pt x="16" y="40"/>
                  </a:cubicBezTo>
                  <a:cubicBezTo>
                    <a:pt x="16" y="40"/>
                    <a:pt x="16" y="39"/>
                    <a:pt x="16" y="39"/>
                  </a:cubicBezTo>
                  <a:cubicBezTo>
                    <a:pt x="16" y="38"/>
                    <a:pt x="16" y="37"/>
                    <a:pt x="16" y="36"/>
                  </a:cubicBezTo>
                  <a:cubicBezTo>
                    <a:pt x="15" y="36"/>
                    <a:pt x="15" y="36"/>
                    <a:pt x="15" y="36"/>
                  </a:cubicBezTo>
                  <a:cubicBezTo>
                    <a:pt x="15" y="36"/>
                    <a:pt x="15" y="36"/>
                    <a:pt x="14" y="36"/>
                  </a:cubicBezTo>
                  <a:cubicBezTo>
                    <a:pt x="14" y="35"/>
                    <a:pt x="16" y="34"/>
                    <a:pt x="16" y="33"/>
                  </a:cubicBezTo>
                  <a:cubicBezTo>
                    <a:pt x="17" y="32"/>
                    <a:pt x="17" y="31"/>
                    <a:pt x="18" y="30"/>
                  </a:cubicBezTo>
                  <a:cubicBezTo>
                    <a:pt x="18" y="30"/>
                    <a:pt x="19" y="30"/>
                    <a:pt x="19" y="29"/>
                  </a:cubicBezTo>
                  <a:cubicBezTo>
                    <a:pt x="20" y="28"/>
                    <a:pt x="20" y="28"/>
                    <a:pt x="21" y="27"/>
                  </a:cubicBezTo>
                  <a:cubicBezTo>
                    <a:pt x="21" y="26"/>
                    <a:pt x="22" y="27"/>
                    <a:pt x="22" y="26"/>
                  </a:cubicBezTo>
                  <a:cubicBezTo>
                    <a:pt x="23" y="25"/>
                    <a:pt x="24" y="24"/>
                    <a:pt x="25" y="23"/>
                  </a:cubicBezTo>
                  <a:cubicBezTo>
                    <a:pt x="25" y="22"/>
                    <a:pt x="25" y="22"/>
                    <a:pt x="26" y="21"/>
                  </a:cubicBezTo>
                  <a:cubicBezTo>
                    <a:pt x="27" y="20"/>
                    <a:pt x="28" y="19"/>
                    <a:pt x="28" y="18"/>
                  </a:cubicBezTo>
                  <a:cubicBezTo>
                    <a:pt x="28" y="17"/>
                    <a:pt x="30" y="17"/>
                    <a:pt x="29" y="16"/>
                  </a:cubicBezTo>
                  <a:cubicBezTo>
                    <a:pt x="28" y="16"/>
                    <a:pt x="27" y="17"/>
                    <a:pt x="26" y="17"/>
                  </a:cubicBezTo>
                  <a:cubicBezTo>
                    <a:pt x="26" y="17"/>
                    <a:pt x="26" y="17"/>
                    <a:pt x="26" y="17"/>
                  </a:cubicBezTo>
                  <a:cubicBezTo>
                    <a:pt x="26" y="17"/>
                    <a:pt x="26" y="17"/>
                    <a:pt x="26" y="17"/>
                  </a:cubicBezTo>
                  <a:cubicBezTo>
                    <a:pt x="25" y="17"/>
                    <a:pt x="24" y="18"/>
                    <a:pt x="23" y="18"/>
                  </a:cubicBezTo>
                  <a:cubicBezTo>
                    <a:pt x="22" y="19"/>
                    <a:pt x="20" y="19"/>
                    <a:pt x="19" y="20"/>
                  </a:cubicBezTo>
                  <a:cubicBezTo>
                    <a:pt x="18" y="20"/>
                    <a:pt x="18" y="21"/>
                    <a:pt x="17" y="21"/>
                  </a:cubicBezTo>
                  <a:cubicBezTo>
                    <a:pt x="16" y="21"/>
                    <a:pt x="16" y="21"/>
                    <a:pt x="16" y="21"/>
                  </a:cubicBezTo>
                  <a:cubicBezTo>
                    <a:pt x="14" y="22"/>
                    <a:pt x="13" y="23"/>
                    <a:pt x="12" y="23"/>
                  </a:cubicBezTo>
                  <a:cubicBezTo>
                    <a:pt x="12" y="24"/>
                    <a:pt x="10" y="23"/>
                    <a:pt x="10" y="24"/>
                  </a:cubicBezTo>
                  <a:cubicBezTo>
                    <a:pt x="8" y="25"/>
                    <a:pt x="6" y="26"/>
                    <a:pt x="3" y="26"/>
                  </a:cubicBezTo>
                  <a:cubicBezTo>
                    <a:pt x="3" y="25"/>
                    <a:pt x="2" y="24"/>
                    <a:pt x="1" y="23"/>
                  </a:cubicBezTo>
                  <a:cubicBezTo>
                    <a:pt x="2" y="22"/>
                    <a:pt x="0" y="22"/>
                    <a:pt x="2" y="21"/>
                  </a:cubicBezTo>
                  <a:cubicBezTo>
                    <a:pt x="2" y="21"/>
                    <a:pt x="3" y="22"/>
                    <a:pt x="4" y="21"/>
                  </a:cubicBezTo>
                  <a:cubicBezTo>
                    <a:pt x="4" y="22"/>
                    <a:pt x="4" y="22"/>
                    <a:pt x="4" y="22"/>
                  </a:cubicBezTo>
                  <a:cubicBezTo>
                    <a:pt x="5" y="21"/>
                    <a:pt x="7" y="21"/>
                    <a:pt x="8" y="21"/>
                  </a:cubicBezTo>
                  <a:cubicBezTo>
                    <a:pt x="8" y="21"/>
                    <a:pt x="8" y="20"/>
                    <a:pt x="8" y="21"/>
                  </a:cubicBezTo>
                  <a:cubicBezTo>
                    <a:pt x="9" y="20"/>
                    <a:pt x="10" y="20"/>
                    <a:pt x="11" y="20"/>
                  </a:cubicBezTo>
                  <a:cubicBezTo>
                    <a:pt x="12" y="20"/>
                    <a:pt x="13" y="19"/>
                    <a:pt x="14" y="19"/>
                  </a:cubicBezTo>
                  <a:cubicBezTo>
                    <a:pt x="15" y="19"/>
                    <a:pt x="16" y="18"/>
                    <a:pt x="17" y="18"/>
                  </a:cubicBezTo>
                  <a:cubicBezTo>
                    <a:pt x="21" y="16"/>
                    <a:pt x="25" y="15"/>
                    <a:pt x="29" y="14"/>
                  </a:cubicBezTo>
                  <a:cubicBezTo>
                    <a:pt x="29" y="12"/>
                    <a:pt x="29" y="10"/>
                    <a:pt x="29" y="8"/>
                  </a:cubicBezTo>
                  <a:cubicBezTo>
                    <a:pt x="29" y="8"/>
                    <a:pt x="30" y="8"/>
                    <a:pt x="30" y="8"/>
                  </a:cubicBezTo>
                  <a:cubicBezTo>
                    <a:pt x="29" y="4"/>
                    <a:pt x="29" y="4"/>
                    <a:pt x="29" y="4"/>
                  </a:cubicBezTo>
                  <a:cubicBezTo>
                    <a:pt x="29" y="3"/>
                    <a:pt x="29" y="2"/>
                    <a:pt x="28" y="2"/>
                  </a:cubicBezTo>
                  <a:cubicBezTo>
                    <a:pt x="28" y="1"/>
                    <a:pt x="26" y="2"/>
                    <a:pt x="27" y="1"/>
                  </a:cubicBezTo>
                  <a:cubicBezTo>
                    <a:pt x="27" y="0"/>
                    <a:pt x="28" y="0"/>
                    <a:pt x="28" y="0"/>
                  </a:cubicBezTo>
                  <a:cubicBezTo>
                    <a:pt x="30" y="0"/>
                    <a:pt x="32" y="0"/>
                    <a:pt x="3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2"/>
            <p:cNvSpPr>
              <a:spLocks noEditPoints="1"/>
            </p:cNvSpPr>
            <p:nvPr/>
          </p:nvSpPr>
          <p:spPr bwMode="auto">
            <a:xfrm>
              <a:off x="4833" y="4128"/>
              <a:ext cx="140" cy="142"/>
            </a:xfrm>
            <a:custGeom>
              <a:avLst/>
              <a:gdLst>
                <a:gd name="T0" fmla="*/ 15 w 54"/>
                <a:gd name="T1" fmla="*/ 0 h 53"/>
                <a:gd name="T2" fmla="*/ 20 w 54"/>
                <a:gd name="T3" fmla="*/ 7 h 53"/>
                <a:gd name="T4" fmla="*/ 23 w 54"/>
                <a:gd name="T5" fmla="*/ 11 h 53"/>
                <a:gd name="T6" fmla="*/ 25 w 54"/>
                <a:gd name="T7" fmla="*/ 15 h 53"/>
                <a:gd name="T8" fmla="*/ 30 w 54"/>
                <a:gd name="T9" fmla="*/ 22 h 53"/>
                <a:gd name="T10" fmla="*/ 33 w 54"/>
                <a:gd name="T11" fmla="*/ 27 h 53"/>
                <a:gd name="T12" fmla="*/ 36 w 54"/>
                <a:gd name="T13" fmla="*/ 25 h 53"/>
                <a:gd name="T14" fmla="*/ 35 w 54"/>
                <a:gd name="T15" fmla="*/ 18 h 53"/>
                <a:gd name="T16" fmla="*/ 39 w 54"/>
                <a:gd name="T17" fmla="*/ 18 h 53"/>
                <a:gd name="T18" fmla="*/ 41 w 54"/>
                <a:gd name="T19" fmla="*/ 25 h 53"/>
                <a:gd name="T20" fmla="*/ 39 w 54"/>
                <a:gd name="T21" fmla="*/ 35 h 53"/>
                <a:gd name="T22" fmla="*/ 42 w 54"/>
                <a:gd name="T23" fmla="*/ 41 h 53"/>
                <a:gd name="T24" fmla="*/ 48 w 54"/>
                <a:gd name="T25" fmla="*/ 46 h 53"/>
                <a:gd name="T26" fmla="*/ 51 w 54"/>
                <a:gd name="T27" fmla="*/ 45 h 53"/>
                <a:gd name="T28" fmla="*/ 54 w 54"/>
                <a:gd name="T29" fmla="*/ 51 h 53"/>
                <a:gd name="T30" fmla="*/ 53 w 54"/>
                <a:gd name="T31" fmla="*/ 53 h 53"/>
                <a:gd name="T32" fmla="*/ 51 w 54"/>
                <a:gd name="T33" fmla="*/ 53 h 53"/>
                <a:gd name="T34" fmla="*/ 44 w 54"/>
                <a:gd name="T35" fmla="*/ 48 h 53"/>
                <a:gd name="T36" fmla="*/ 37 w 54"/>
                <a:gd name="T37" fmla="*/ 40 h 53"/>
                <a:gd name="T38" fmla="*/ 32 w 54"/>
                <a:gd name="T39" fmla="*/ 42 h 53"/>
                <a:gd name="T40" fmla="*/ 27 w 54"/>
                <a:gd name="T41" fmla="*/ 44 h 53"/>
                <a:gd name="T42" fmla="*/ 25 w 54"/>
                <a:gd name="T43" fmla="*/ 43 h 53"/>
                <a:gd name="T44" fmla="*/ 30 w 54"/>
                <a:gd name="T45" fmla="*/ 41 h 53"/>
                <a:gd name="T46" fmla="*/ 34 w 54"/>
                <a:gd name="T47" fmla="*/ 35 h 53"/>
                <a:gd name="T48" fmla="*/ 32 w 54"/>
                <a:gd name="T49" fmla="*/ 31 h 53"/>
                <a:gd name="T50" fmla="*/ 26 w 54"/>
                <a:gd name="T51" fmla="*/ 34 h 53"/>
                <a:gd name="T52" fmla="*/ 22 w 54"/>
                <a:gd name="T53" fmla="*/ 38 h 53"/>
                <a:gd name="T54" fmla="*/ 17 w 54"/>
                <a:gd name="T55" fmla="*/ 44 h 53"/>
                <a:gd name="T56" fmla="*/ 14 w 54"/>
                <a:gd name="T57" fmla="*/ 45 h 53"/>
                <a:gd name="T58" fmla="*/ 12 w 54"/>
                <a:gd name="T59" fmla="*/ 37 h 53"/>
                <a:gd name="T60" fmla="*/ 19 w 54"/>
                <a:gd name="T61" fmla="*/ 34 h 53"/>
                <a:gd name="T62" fmla="*/ 24 w 54"/>
                <a:gd name="T63" fmla="*/ 27 h 53"/>
                <a:gd name="T64" fmla="*/ 19 w 54"/>
                <a:gd name="T65" fmla="*/ 28 h 53"/>
                <a:gd name="T66" fmla="*/ 16 w 54"/>
                <a:gd name="T67" fmla="*/ 29 h 53"/>
                <a:gd name="T68" fmla="*/ 9 w 54"/>
                <a:gd name="T69" fmla="*/ 34 h 53"/>
                <a:gd name="T70" fmla="*/ 7 w 54"/>
                <a:gd name="T71" fmla="*/ 42 h 53"/>
                <a:gd name="T72" fmla="*/ 3 w 54"/>
                <a:gd name="T73" fmla="*/ 42 h 53"/>
                <a:gd name="T74" fmla="*/ 2 w 54"/>
                <a:gd name="T75" fmla="*/ 38 h 53"/>
                <a:gd name="T76" fmla="*/ 4 w 54"/>
                <a:gd name="T77" fmla="*/ 29 h 53"/>
                <a:gd name="T78" fmla="*/ 1 w 54"/>
                <a:gd name="T79" fmla="*/ 23 h 53"/>
                <a:gd name="T80" fmla="*/ 7 w 54"/>
                <a:gd name="T81" fmla="*/ 28 h 53"/>
                <a:gd name="T82" fmla="*/ 10 w 54"/>
                <a:gd name="T83" fmla="*/ 27 h 53"/>
                <a:gd name="T84" fmla="*/ 13 w 54"/>
                <a:gd name="T85" fmla="*/ 23 h 53"/>
                <a:gd name="T86" fmla="*/ 14 w 54"/>
                <a:gd name="T87" fmla="*/ 21 h 53"/>
                <a:gd name="T88" fmla="*/ 16 w 54"/>
                <a:gd name="T89" fmla="*/ 19 h 53"/>
                <a:gd name="T90" fmla="*/ 15 w 54"/>
                <a:gd name="T91" fmla="*/ 17 h 53"/>
                <a:gd name="T92" fmla="*/ 10 w 54"/>
                <a:gd name="T93" fmla="*/ 20 h 53"/>
                <a:gd name="T94" fmla="*/ 6 w 54"/>
                <a:gd name="T95" fmla="*/ 20 h 53"/>
                <a:gd name="T96" fmla="*/ 3 w 54"/>
                <a:gd name="T97" fmla="*/ 19 h 53"/>
                <a:gd name="T98" fmla="*/ 11 w 54"/>
                <a:gd name="T99" fmla="*/ 16 h 53"/>
                <a:gd name="T100" fmla="*/ 19 w 54"/>
                <a:gd name="T101" fmla="*/ 12 h 53"/>
                <a:gd name="T102" fmla="*/ 16 w 54"/>
                <a:gd name="T103" fmla="*/ 8 h 53"/>
                <a:gd name="T104" fmla="*/ 10 w 54"/>
                <a:gd name="T105" fmla="*/ 1 h 53"/>
                <a:gd name="T106" fmla="*/ 31 w 54"/>
                <a:gd name="T107" fmla="*/ 4 h 53"/>
                <a:gd name="T108" fmla="*/ 33 w 54"/>
                <a:gd name="T109" fmla="*/ 8 h 53"/>
                <a:gd name="T110" fmla="*/ 29 w 54"/>
                <a:gd name="T111" fmla="*/ 9 h 53"/>
                <a:gd name="T112" fmla="*/ 27 w 54"/>
                <a:gd name="T113" fmla="*/ 3 h 53"/>
                <a:gd name="T114" fmla="*/ 29 w 54"/>
                <a:gd name="T115" fmla="*/ 4 h 53"/>
                <a:gd name="T116" fmla="*/ 25 w 54"/>
                <a:gd name="T117" fmla="*/ 19 h 53"/>
                <a:gd name="T118" fmla="*/ 18 w 54"/>
                <a:gd name="T119" fmla="*/ 25 h 53"/>
                <a:gd name="T120" fmla="*/ 23 w 54"/>
                <a:gd name="T121" fmla="*/ 17 h 53"/>
                <a:gd name="T122" fmla="*/ 12 w 54"/>
                <a:gd name="T123" fmla="*/ 2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 h="53">
                  <a:moveTo>
                    <a:pt x="12" y="0"/>
                  </a:moveTo>
                  <a:cubicBezTo>
                    <a:pt x="12" y="0"/>
                    <a:pt x="13" y="0"/>
                    <a:pt x="14" y="0"/>
                  </a:cubicBezTo>
                  <a:cubicBezTo>
                    <a:pt x="14" y="0"/>
                    <a:pt x="14" y="0"/>
                    <a:pt x="14" y="0"/>
                  </a:cubicBezTo>
                  <a:cubicBezTo>
                    <a:pt x="14" y="0"/>
                    <a:pt x="15" y="0"/>
                    <a:pt x="15" y="0"/>
                  </a:cubicBezTo>
                  <a:cubicBezTo>
                    <a:pt x="16" y="1"/>
                    <a:pt x="16" y="1"/>
                    <a:pt x="16" y="2"/>
                  </a:cubicBezTo>
                  <a:cubicBezTo>
                    <a:pt x="17" y="2"/>
                    <a:pt x="17" y="3"/>
                    <a:pt x="17" y="3"/>
                  </a:cubicBezTo>
                  <a:cubicBezTo>
                    <a:pt x="17" y="4"/>
                    <a:pt x="18" y="4"/>
                    <a:pt x="18" y="5"/>
                  </a:cubicBezTo>
                  <a:cubicBezTo>
                    <a:pt x="19" y="6"/>
                    <a:pt x="19" y="6"/>
                    <a:pt x="20" y="7"/>
                  </a:cubicBezTo>
                  <a:cubicBezTo>
                    <a:pt x="20" y="8"/>
                    <a:pt x="22" y="8"/>
                    <a:pt x="21" y="10"/>
                  </a:cubicBezTo>
                  <a:cubicBezTo>
                    <a:pt x="21" y="10"/>
                    <a:pt x="22" y="10"/>
                    <a:pt x="23" y="11"/>
                  </a:cubicBezTo>
                  <a:cubicBezTo>
                    <a:pt x="23" y="10"/>
                    <a:pt x="23" y="10"/>
                    <a:pt x="23" y="10"/>
                  </a:cubicBezTo>
                  <a:cubicBezTo>
                    <a:pt x="23" y="11"/>
                    <a:pt x="23" y="11"/>
                    <a:pt x="23" y="11"/>
                  </a:cubicBezTo>
                  <a:cubicBezTo>
                    <a:pt x="24" y="10"/>
                    <a:pt x="25" y="10"/>
                    <a:pt x="26" y="10"/>
                  </a:cubicBezTo>
                  <a:cubicBezTo>
                    <a:pt x="26" y="10"/>
                    <a:pt x="27" y="11"/>
                    <a:pt x="27" y="12"/>
                  </a:cubicBezTo>
                  <a:cubicBezTo>
                    <a:pt x="27" y="12"/>
                    <a:pt x="26" y="12"/>
                    <a:pt x="27" y="12"/>
                  </a:cubicBezTo>
                  <a:cubicBezTo>
                    <a:pt x="26" y="13"/>
                    <a:pt x="26" y="14"/>
                    <a:pt x="25" y="15"/>
                  </a:cubicBezTo>
                  <a:cubicBezTo>
                    <a:pt x="24" y="16"/>
                    <a:pt x="26" y="16"/>
                    <a:pt x="26" y="18"/>
                  </a:cubicBezTo>
                  <a:cubicBezTo>
                    <a:pt x="27" y="18"/>
                    <a:pt x="27" y="19"/>
                    <a:pt x="27" y="19"/>
                  </a:cubicBezTo>
                  <a:cubicBezTo>
                    <a:pt x="28" y="20"/>
                    <a:pt x="28" y="21"/>
                    <a:pt x="28" y="21"/>
                  </a:cubicBezTo>
                  <a:cubicBezTo>
                    <a:pt x="29" y="21"/>
                    <a:pt x="29" y="21"/>
                    <a:pt x="30" y="22"/>
                  </a:cubicBezTo>
                  <a:cubicBezTo>
                    <a:pt x="31" y="22"/>
                    <a:pt x="32" y="23"/>
                    <a:pt x="31" y="25"/>
                  </a:cubicBezTo>
                  <a:cubicBezTo>
                    <a:pt x="31" y="25"/>
                    <a:pt x="31" y="25"/>
                    <a:pt x="31" y="25"/>
                  </a:cubicBezTo>
                  <a:cubicBezTo>
                    <a:pt x="31" y="25"/>
                    <a:pt x="31" y="26"/>
                    <a:pt x="31" y="26"/>
                  </a:cubicBezTo>
                  <a:cubicBezTo>
                    <a:pt x="32" y="26"/>
                    <a:pt x="32" y="27"/>
                    <a:pt x="33" y="27"/>
                  </a:cubicBezTo>
                  <a:cubicBezTo>
                    <a:pt x="33" y="28"/>
                    <a:pt x="34" y="30"/>
                    <a:pt x="35" y="30"/>
                  </a:cubicBezTo>
                  <a:cubicBezTo>
                    <a:pt x="36" y="30"/>
                    <a:pt x="35" y="29"/>
                    <a:pt x="36" y="28"/>
                  </a:cubicBezTo>
                  <a:cubicBezTo>
                    <a:pt x="36" y="28"/>
                    <a:pt x="36" y="26"/>
                    <a:pt x="37" y="26"/>
                  </a:cubicBezTo>
                  <a:cubicBezTo>
                    <a:pt x="36" y="25"/>
                    <a:pt x="36" y="25"/>
                    <a:pt x="36" y="25"/>
                  </a:cubicBezTo>
                  <a:cubicBezTo>
                    <a:pt x="36" y="23"/>
                    <a:pt x="37" y="21"/>
                    <a:pt x="36" y="20"/>
                  </a:cubicBezTo>
                  <a:cubicBezTo>
                    <a:pt x="36" y="19"/>
                    <a:pt x="36" y="19"/>
                    <a:pt x="36" y="19"/>
                  </a:cubicBezTo>
                  <a:cubicBezTo>
                    <a:pt x="35" y="19"/>
                    <a:pt x="35" y="18"/>
                    <a:pt x="35" y="18"/>
                  </a:cubicBezTo>
                  <a:cubicBezTo>
                    <a:pt x="35" y="18"/>
                    <a:pt x="35" y="18"/>
                    <a:pt x="35" y="18"/>
                  </a:cubicBezTo>
                  <a:cubicBezTo>
                    <a:pt x="35" y="18"/>
                    <a:pt x="35" y="18"/>
                    <a:pt x="36" y="18"/>
                  </a:cubicBezTo>
                  <a:cubicBezTo>
                    <a:pt x="36" y="18"/>
                    <a:pt x="37" y="19"/>
                    <a:pt x="38" y="18"/>
                  </a:cubicBezTo>
                  <a:cubicBezTo>
                    <a:pt x="38" y="19"/>
                    <a:pt x="38" y="19"/>
                    <a:pt x="38" y="19"/>
                  </a:cubicBezTo>
                  <a:cubicBezTo>
                    <a:pt x="39" y="18"/>
                    <a:pt x="39" y="18"/>
                    <a:pt x="39" y="18"/>
                  </a:cubicBezTo>
                  <a:cubicBezTo>
                    <a:pt x="40" y="19"/>
                    <a:pt x="39" y="20"/>
                    <a:pt x="40" y="21"/>
                  </a:cubicBezTo>
                  <a:cubicBezTo>
                    <a:pt x="40" y="21"/>
                    <a:pt x="40" y="21"/>
                    <a:pt x="40" y="21"/>
                  </a:cubicBezTo>
                  <a:cubicBezTo>
                    <a:pt x="41" y="21"/>
                    <a:pt x="40" y="22"/>
                    <a:pt x="41" y="22"/>
                  </a:cubicBezTo>
                  <a:cubicBezTo>
                    <a:pt x="40" y="23"/>
                    <a:pt x="41" y="24"/>
                    <a:pt x="41" y="25"/>
                  </a:cubicBezTo>
                  <a:cubicBezTo>
                    <a:pt x="40" y="26"/>
                    <a:pt x="40" y="26"/>
                    <a:pt x="40" y="26"/>
                  </a:cubicBezTo>
                  <a:cubicBezTo>
                    <a:pt x="41" y="26"/>
                    <a:pt x="41" y="26"/>
                    <a:pt x="41" y="26"/>
                  </a:cubicBezTo>
                  <a:cubicBezTo>
                    <a:pt x="40" y="27"/>
                    <a:pt x="41" y="28"/>
                    <a:pt x="40" y="28"/>
                  </a:cubicBezTo>
                  <a:cubicBezTo>
                    <a:pt x="39" y="30"/>
                    <a:pt x="40" y="33"/>
                    <a:pt x="39" y="35"/>
                  </a:cubicBezTo>
                  <a:cubicBezTo>
                    <a:pt x="39" y="35"/>
                    <a:pt x="39" y="35"/>
                    <a:pt x="39" y="35"/>
                  </a:cubicBezTo>
                  <a:cubicBezTo>
                    <a:pt x="38" y="36"/>
                    <a:pt x="39" y="36"/>
                    <a:pt x="39" y="37"/>
                  </a:cubicBezTo>
                  <a:cubicBezTo>
                    <a:pt x="41" y="38"/>
                    <a:pt x="40" y="40"/>
                    <a:pt x="42" y="40"/>
                  </a:cubicBezTo>
                  <a:cubicBezTo>
                    <a:pt x="41" y="41"/>
                    <a:pt x="42" y="41"/>
                    <a:pt x="42" y="41"/>
                  </a:cubicBezTo>
                  <a:cubicBezTo>
                    <a:pt x="43" y="41"/>
                    <a:pt x="44" y="42"/>
                    <a:pt x="44" y="43"/>
                  </a:cubicBezTo>
                  <a:cubicBezTo>
                    <a:pt x="45" y="44"/>
                    <a:pt x="45" y="44"/>
                    <a:pt x="45" y="44"/>
                  </a:cubicBezTo>
                  <a:cubicBezTo>
                    <a:pt x="46" y="45"/>
                    <a:pt x="46" y="45"/>
                    <a:pt x="47" y="45"/>
                  </a:cubicBezTo>
                  <a:cubicBezTo>
                    <a:pt x="47" y="45"/>
                    <a:pt x="47" y="46"/>
                    <a:pt x="48" y="46"/>
                  </a:cubicBezTo>
                  <a:cubicBezTo>
                    <a:pt x="48" y="46"/>
                    <a:pt x="48" y="47"/>
                    <a:pt x="48" y="47"/>
                  </a:cubicBezTo>
                  <a:cubicBezTo>
                    <a:pt x="48" y="46"/>
                    <a:pt x="49" y="46"/>
                    <a:pt x="49" y="45"/>
                  </a:cubicBezTo>
                  <a:cubicBezTo>
                    <a:pt x="49" y="45"/>
                    <a:pt x="48" y="44"/>
                    <a:pt x="49" y="44"/>
                  </a:cubicBezTo>
                  <a:cubicBezTo>
                    <a:pt x="50" y="44"/>
                    <a:pt x="50" y="45"/>
                    <a:pt x="51" y="45"/>
                  </a:cubicBezTo>
                  <a:cubicBezTo>
                    <a:pt x="50" y="46"/>
                    <a:pt x="52" y="47"/>
                    <a:pt x="52" y="48"/>
                  </a:cubicBezTo>
                  <a:cubicBezTo>
                    <a:pt x="53" y="48"/>
                    <a:pt x="52" y="49"/>
                    <a:pt x="53" y="50"/>
                  </a:cubicBezTo>
                  <a:cubicBezTo>
                    <a:pt x="53" y="50"/>
                    <a:pt x="53" y="51"/>
                    <a:pt x="53" y="51"/>
                  </a:cubicBezTo>
                  <a:cubicBezTo>
                    <a:pt x="53" y="51"/>
                    <a:pt x="54" y="51"/>
                    <a:pt x="54" y="51"/>
                  </a:cubicBezTo>
                  <a:cubicBezTo>
                    <a:pt x="54" y="51"/>
                    <a:pt x="54" y="51"/>
                    <a:pt x="54" y="51"/>
                  </a:cubicBezTo>
                  <a:cubicBezTo>
                    <a:pt x="54" y="51"/>
                    <a:pt x="53" y="52"/>
                    <a:pt x="53" y="52"/>
                  </a:cubicBezTo>
                  <a:cubicBezTo>
                    <a:pt x="53" y="52"/>
                    <a:pt x="54" y="52"/>
                    <a:pt x="53" y="53"/>
                  </a:cubicBezTo>
                  <a:cubicBezTo>
                    <a:pt x="53" y="53"/>
                    <a:pt x="53" y="53"/>
                    <a:pt x="53" y="53"/>
                  </a:cubicBezTo>
                  <a:cubicBezTo>
                    <a:pt x="52" y="53"/>
                    <a:pt x="52" y="53"/>
                    <a:pt x="52" y="53"/>
                  </a:cubicBezTo>
                  <a:cubicBezTo>
                    <a:pt x="52" y="53"/>
                    <a:pt x="52" y="53"/>
                    <a:pt x="51" y="53"/>
                  </a:cubicBezTo>
                  <a:cubicBezTo>
                    <a:pt x="51" y="53"/>
                    <a:pt x="51" y="53"/>
                    <a:pt x="51" y="53"/>
                  </a:cubicBezTo>
                  <a:cubicBezTo>
                    <a:pt x="51" y="53"/>
                    <a:pt x="51" y="53"/>
                    <a:pt x="51" y="53"/>
                  </a:cubicBezTo>
                  <a:cubicBezTo>
                    <a:pt x="50" y="52"/>
                    <a:pt x="49" y="53"/>
                    <a:pt x="49" y="52"/>
                  </a:cubicBezTo>
                  <a:cubicBezTo>
                    <a:pt x="49" y="52"/>
                    <a:pt x="48" y="51"/>
                    <a:pt x="48" y="51"/>
                  </a:cubicBezTo>
                  <a:cubicBezTo>
                    <a:pt x="49" y="50"/>
                    <a:pt x="47" y="51"/>
                    <a:pt x="46" y="50"/>
                  </a:cubicBezTo>
                  <a:cubicBezTo>
                    <a:pt x="46" y="49"/>
                    <a:pt x="44" y="49"/>
                    <a:pt x="44" y="48"/>
                  </a:cubicBezTo>
                  <a:cubicBezTo>
                    <a:pt x="44" y="48"/>
                    <a:pt x="43" y="47"/>
                    <a:pt x="42" y="47"/>
                  </a:cubicBezTo>
                  <a:cubicBezTo>
                    <a:pt x="42" y="46"/>
                    <a:pt x="42" y="46"/>
                    <a:pt x="42" y="46"/>
                  </a:cubicBezTo>
                  <a:cubicBezTo>
                    <a:pt x="41" y="45"/>
                    <a:pt x="39" y="43"/>
                    <a:pt x="39" y="42"/>
                  </a:cubicBezTo>
                  <a:cubicBezTo>
                    <a:pt x="39" y="41"/>
                    <a:pt x="38" y="40"/>
                    <a:pt x="37" y="40"/>
                  </a:cubicBezTo>
                  <a:cubicBezTo>
                    <a:pt x="37" y="40"/>
                    <a:pt x="37" y="39"/>
                    <a:pt x="37" y="39"/>
                  </a:cubicBezTo>
                  <a:cubicBezTo>
                    <a:pt x="36" y="40"/>
                    <a:pt x="35" y="40"/>
                    <a:pt x="35" y="40"/>
                  </a:cubicBezTo>
                  <a:cubicBezTo>
                    <a:pt x="33" y="40"/>
                    <a:pt x="33" y="42"/>
                    <a:pt x="32" y="42"/>
                  </a:cubicBezTo>
                  <a:cubicBezTo>
                    <a:pt x="32" y="42"/>
                    <a:pt x="32" y="42"/>
                    <a:pt x="32" y="42"/>
                  </a:cubicBezTo>
                  <a:cubicBezTo>
                    <a:pt x="31" y="42"/>
                    <a:pt x="31" y="42"/>
                    <a:pt x="31" y="42"/>
                  </a:cubicBezTo>
                  <a:cubicBezTo>
                    <a:pt x="31" y="42"/>
                    <a:pt x="31" y="43"/>
                    <a:pt x="31" y="43"/>
                  </a:cubicBezTo>
                  <a:cubicBezTo>
                    <a:pt x="30" y="43"/>
                    <a:pt x="30" y="42"/>
                    <a:pt x="29" y="42"/>
                  </a:cubicBezTo>
                  <a:cubicBezTo>
                    <a:pt x="29" y="43"/>
                    <a:pt x="27" y="42"/>
                    <a:pt x="27" y="44"/>
                  </a:cubicBezTo>
                  <a:cubicBezTo>
                    <a:pt x="26" y="43"/>
                    <a:pt x="25" y="45"/>
                    <a:pt x="24" y="43"/>
                  </a:cubicBezTo>
                  <a:cubicBezTo>
                    <a:pt x="24" y="43"/>
                    <a:pt x="24" y="43"/>
                    <a:pt x="24" y="43"/>
                  </a:cubicBezTo>
                  <a:cubicBezTo>
                    <a:pt x="25" y="43"/>
                    <a:pt x="25" y="43"/>
                    <a:pt x="25" y="43"/>
                  </a:cubicBezTo>
                  <a:cubicBezTo>
                    <a:pt x="25" y="43"/>
                    <a:pt x="25" y="43"/>
                    <a:pt x="25" y="43"/>
                  </a:cubicBezTo>
                  <a:cubicBezTo>
                    <a:pt x="26" y="43"/>
                    <a:pt x="26" y="43"/>
                    <a:pt x="26" y="43"/>
                  </a:cubicBezTo>
                  <a:cubicBezTo>
                    <a:pt x="26" y="43"/>
                    <a:pt x="27" y="42"/>
                    <a:pt x="27" y="42"/>
                  </a:cubicBezTo>
                  <a:cubicBezTo>
                    <a:pt x="28" y="42"/>
                    <a:pt x="28" y="42"/>
                    <a:pt x="29" y="41"/>
                  </a:cubicBezTo>
                  <a:cubicBezTo>
                    <a:pt x="29" y="42"/>
                    <a:pt x="29" y="41"/>
                    <a:pt x="30" y="41"/>
                  </a:cubicBezTo>
                  <a:cubicBezTo>
                    <a:pt x="29" y="41"/>
                    <a:pt x="30" y="41"/>
                    <a:pt x="30" y="41"/>
                  </a:cubicBezTo>
                  <a:cubicBezTo>
                    <a:pt x="31" y="41"/>
                    <a:pt x="32" y="40"/>
                    <a:pt x="32" y="39"/>
                  </a:cubicBezTo>
                  <a:cubicBezTo>
                    <a:pt x="33" y="39"/>
                    <a:pt x="33" y="38"/>
                    <a:pt x="34" y="37"/>
                  </a:cubicBezTo>
                  <a:cubicBezTo>
                    <a:pt x="34" y="37"/>
                    <a:pt x="34" y="36"/>
                    <a:pt x="34" y="35"/>
                  </a:cubicBezTo>
                  <a:cubicBezTo>
                    <a:pt x="34" y="35"/>
                    <a:pt x="33" y="35"/>
                    <a:pt x="33" y="34"/>
                  </a:cubicBezTo>
                  <a:cubicBezTo>
                    <a:pt x="33" y="33"/>
                    <a:pt x="32" y="32"/>
                    <a:pt x="32" y="31"/>
                  </a:cubicBezTo>
                  <a:cubicBezTo>
                    <a:pt x="32" y="31"/>
                    <a:pt x="31" y="31"/>
                    <a:pt x="31" y="31"/>
                  </a:cubicBezTo>
                  <a:cubicBezTo>
                    <a:pt x="32" y="31"/>
                    <a:pt x="32" y="31"/>
                    <a:pt x="32" y="31"/>
                  </a:cubicBezTo>
                  <a:cubicBezTo>
                    <a:pt x="31" y="30"/>
                    <a:pt x="31" y="28"/>
                    <a:pt x="29" y="28"/>
                  </a:cubicBezTo>
                  <a:cubicBezTo>
                    <a:pt x="29" y="29"/>
                    <a:pt x="28" y="29"/>
                    <a:pt x="28" y="30"/>
                  </a:cubicBezTo>
                  <a:cubicBezTo>
                    <a:pt x="27" y="31"/>
                    <a:pt x="27" y="32"/>
                    <a:pt x="26" y="33"/>
                  </a:cubicBezTo>
                  <a:cubicBezTo>
                    <a:pt x="26" y="33"/>
                    <a:pt x="26" y="33"/>
                    <a:pt x="26" y="34"/>
                  </a:cubicBezTo>
                  <a:cubicBezTo>
                    <a:pt x="26" y="34"/>
                    <a:pt x="25" y="35"/>
                    <a:pt x="25" y="35"/>
                  </a:cubicBezTo>
                  <a:cubicBezTo>
                    <a:pt x="24" y="35"/>
                    <a:pt x="24" y="35"/>
                    <a:pt x="24" y="35"/>
                  </a:cubicBezTo>
                  <a:cubicBezTo>
                    <a:pt x="24" y="35"/>
                    <a:pt x="25" y="36"/>
                    <a:pt x="24" y="36"/>
                  </a:cubicBezTo>
                  <a:cubicBezTo>
                    <a:pt x="23" y="37"/>
                    <a:pt x="23" y="38"/>
                    <a:pt x="22" y="38"/>
                  </a:cubicBezTo>
                  <a:cubicBezTo>
                    <a:pt x="21" y="38"/>
                    <a:pt x="22" y="40"/>
                    <a:pt x="21" y="40"/>
                  </a:cubicBezTo>
                  <a:cubicBezTo>
                    <a:pt x="20" y="40"/>
                    <a:pt x="20" y="41"/>
                    <a:pt x="19" y="41"/>
                  </a:cubicBezTo>
                  <a:cubicBezTo>
                    <a:pt x="19" y="42"/>
                    <a:pt x="18" y="42"/>
                    <a:pt x="18" y="43"/>
                  </a:cubicBezTo>
                  <a:cubicBezTo>
                    <a:pt x="18" y="43"/>
                    <a:pt x="17" y="43"/>
                    <a:pt x="17" y="44"/>
                  </a:cubicBezTo>
                  <a:cubicBezTo>
                    <a:pt x="17" y="43"/>
                    <a:pt x="17" y="43"/>
                    <a:pt x="17" y="43"/>
                  </a:cubicBezTo>
                  <a:cubicBezTo>
                    <a:pt x="16" y="44"/>
                    <a:pt x="15" y="43"/>
                    <a:pt x="15" y="44"/>
                  </a:cubicBezTo>
                  <a:cubicBezTo>
                    <a:pt x="15" y="44"/>
                    <a:pt x="15" y="44"/>
                    <a:pt x="15" y="44"/>
                  </a:cubicBezTo>
                  <a:cubicBezTo>
                    <a:pt x="15" y="44"/>
                    <a:pt x="14" y="45"/>
                    <a:pt x="14" y="45"/>
                  </a:cubicBezTo>
                  <a:cubicBezTo>
                    <a:pt x="12" y="44"/>
                    <a:pt x="13" y="42"/>
                    <a:pt x="12" y="40"/>
                  </a:cubicBezTo>
                  <a:cubicBezTo>
                    <a:pt x="12" y="40"/>
                    <a:pt x="11" y="39"/>
                    <a:pt x="12" y="38"/>
                  </a:cubicBezTo>
                  <a:cubicBezTo>
                    <a:pt x="11" y="38"/>
                    <a:pt x="11" y="38"/>
                    <a:pt x="11" y="38"/>
                  </a:cubicBezTo>
                  <a:cubicBezTo>
                    <a:pt x="11" y="37"/>
                    <a:pt x="12" y="37"/>
                    <a:pt x="12" y="37"/>
                  </a:cubicBezTo>
                  <a:cubicBezTo>
                    <a:pt x="13" y="38"/>
                    <a:pt x="14" y="39"/>
                    <a:pt x="16" y="39"/>
                  </a:cubicBezTo>
                  <a:cubicBezTo>
                    <a:pt x="16" y="40"/>
                    <a:pt x="16" y="39"/>
                    <a:pt x="17" y="39"/>
                  </a:cubicBezTo>
                  <a:cubicBezTo>
                    <a:pt x="16" y="38"/>
                    <a:pt x="18" y="38"/>
                    <a:pt x="17" y="37"/>
                  </a:cubicBezTo>
                  <a:cubicBezTo>
                    <a:pt x="18" y="36"/>
                    <a:pt x="19" y="36"/>
                    <a:pt x="19" y="34"/>
                  </a:cubicBezTo>
                  <a:cubicBezTo>
                    <a:pt x="19" y="34"/>
                    <a:pt x="20" y="33"/>
                    <a:pt x="20" y="33"/>
                  </a:cubicBezTo>
                  <a:cubicBezTo>
                    <a:pt x="20" y="31"/>
                    <a:pt x="22" y="31"/>
                    <a:pt x="22" y="30"/>
                  </a:cubicBezTo>
                  <a:cubicBezTo>
                    <a:pt x="22" y="29"/>
                    <a:pt x="23" y="28"/>
                    <a:pt x="23" y="28"/>
                  </a:cubicBezTo>
                  <a:cubicBezTo>
                    <a:pt x="24" y="27"/>
                    <a:pt x="24" y="27"/>
                    <a:pt x="24" y="27"/>
                  </a:cubicBezTo>
                  <a:cubicBezTo>
                    <a:pt x="24" y="26"/>
                    <a:pt x="26" y="26"/>
                    <a:pt x="24" y="25"/>
                  </a:cubicBezTo>
                  <a:cubicBezTo>
                    <a:pt x="23" y="25"/>
                    <a:pt x="22" y="26"/>
                    <a:pt x="21" y="26"/>
                  </a:cubicBezTo>
                  <a:cubicBezTo>
                    <a:pt x="21" y="27"/>
                    <a:pt x="20" y="27"/>
                    <a:pt x="20" y="27"/>
                  </a:cubicBezTo>
                  <a:cubicBezTo>
                    <a:pt x="19" y="27"/>
                    <a:pt x="19" y="28"/>
                    <a:pt x="19" y="28"/>
                  </a:cubicBezTo>
                  <a:cubicBezTo>
                    <a:pt x="18" y="28"/>
                    <a:pt x="18" y="29"/>
                    <a:pt x="17" y="28"/>
                  </a:cubicBezTo>
                  <a:cubicBezTo>
                    <a:pt x="16" y="29"/>
                    <a:pt x="16" y="29"/>
                    <a:pt x="16" y="29"/>
                  </a:cubicBezTo>
                  <a:cubicBezTo>
                    <a:pt x="16" y="29"/>
                    <a:pt x="16" y="29"/>
                    <a:pt x="16" y="29"/>
                  </a:cubicBezTo>
                  <a:cubicBezTo>
                    <a:pt x="16" y="29"/>
                    <a:pt x="16" y="29"/>
                    <a:pt x="16" y="29"/>
                  </a:cubicBezTo>
                  <a:cubicBezTo>
                    <a:pt x="16" y="29"/>
                    <a:pt x="16" y="29"/>
                    <a:pt x="16" y="29"/>
                  </a:cubicBezTo>
                  <a:cubicBezTo>
                    <a:pt x="16" y="30"/>
                    <a:pt x="14" y="30"/>
                    <a:pt x="14" y="32"/>
                  </a:cubicBezTo>
                  <a:cubicBezTo>
                    <a:pt x="13" y="32"/>
                    <a:pt x="13" y="32"/>
                    <a:pt x="13" y="32"/>
                  </a:cubicBezTo>
                  <a:cubicBezTo>
                    <a:pt x="12" y="33"/>
                    <a:pt x="10" y="34"/>
                    <a:pt x="9" y="34"/>
                  </a:cubicBezTo>
                  <a:cubicBezTo>
                    <a:pt x="8" y="35"/>
                    <a:pt x="8" y="35"/>
                    <a:pt x="8" y="36"/>
                  </a:cubicBezTo>
                  <a:cubicBezTo>
                    <a:pt x="8" y="37"/>
                    <a:pt x="8" y="38"/>
                    <a:pt x="8" y="39"/>
                  </a:cubicBezTo>
                  <a:cubicBezTo>
                    <a:pt x="8" y="39"/>
                    <a:pt x="8" y="40"/>
                    <a:pt x="7" y="41"/>
                  </a:cubicBezTo>
                  <a:cubicBezTo>
                    <a:pt x="8" y="42"/>
                    <a:pt x="6" y="42"/>
                    <a:pt x="7" y="42"/>
                  </a:cubicBezTo>
                  <a:cubicBezTo>
                    <a:pt x="7" y="43"/>
                    <a:pt x="6" y="43"/>
                    <a:pt x="5" y="43"/>
                  </a:cubicBezTo>
                  <a:cubicBezTo>
                    <a:pt x="5" y="43"/>
                    <a:pt x="5" y="43"/>
                    <a:pt x="5" y="43"/>
                  </a:cubicBezTo>
                  <a:cubicBezTo>
                    <a:pt x="5" y="44"/>
                    <a:pt x="5" y="44"/>
                    <a:pt x="4" y="44"/>
                  </a:cubicBezTo>
                  <a:cubicBezTo>
                    <a:pt x="4" y="43"/>
                    <a:pt x="4" y="43"/>
                    <a:pt x="3" y="42"/>
                  </a:cubicBezTo>
                  <a:cubicBezTo>
                    <a:pt x="4" y="41"/>
                    <a:pt x="2" y="41"/>
                    <a:pt x="3" y="40"/>
                  </a:cubicBezTo>
                  <a:cubicBezTo>
                    <a:pt x="2" y="39"/>
                    <a:pt x="2" y="38"/>
                    <a:pt x="2" y="37"/>
                  </a:cubicBezTo>
                  <a:cubicBezTo>
                    <a:pt x="2" y="37"/>
                    <a:pt x="2" y="37"/>
                    <a:pt x="2" y="37"/>
                  </a:cubicBezTo>
                  <a:cubicBezTo>
                    <a:pt x="2" y="38"/>
                    <a:pt x="2" y="38"/>
                    <a:pt x="2" y="38"/>
                  </a:cubicBezTo>
                  <a:cubicBezTo>
                    <a:pt x="3" y="37"/>
                    <a:pt x="3" y="36"/>
                    <a:pt x="4" y="36"/>
                  </a:cubicBezTo>
                  <a:cubicBezTo>
                    <a:pt x="4" y="35"/>
                    <a:pt x="4" y="34"/>
                    <a:pt x="4" y="32"/>
                  </a:cubicBezTo>
                  <a:cubicBezTo>
                    <a:pt x="4" y="32"/>
                    <a:pt x="4" y="31"/>
                    <a:pt x="4" y="31"/>
                  </a:cubicBezTo>
                  <a:cubicBezTo>
                    <a:pt x="4" y="31"/>
                    <a:pt x="4" y="30"/>
                    <a:pt x="4" y="29"/>
                  </a:cubicBezTo>
                  <a:cubicBezTo>
                    <a:pt x="4" y="28"/>
                    <a:pt x="3" y="28"/>
                    <a:pt x="3" y="27"/>
                  </a:cubicBezTo>
                  <a:cubicBezTo>
                    <a:pt x="3" y="26"/>
                    <a:pt x="1" y="26"/>
                    <a:pt x="1" y="24"/>
                  </a:cubicBezTo>
                  <a:cubicBezTo>
                    <a:pt x="1" y="24"/>
                    <a:pt x="0" y="24"/>
                    <a:pt x="0" y="23"/>
                  </a:cubicBezTo>
                  <a:cubicBezTo>
                    <a:pt x="0" y="23"/>
                    <a:pt x="0" y="23"/>
                    <a:pt x="1" y="23"/>
                  </a:cubicBezTo>
                  <a:cubicBezTo>
                    <a:pt x="2" y="24"/>
                    <a:pt x="3" y="23"/>
                    <a:pt x="3" y="24"/>
                  </a:cubicBezTo>
                  <a:cubicBezTo>
                    <a:pt x="4" y="23"/>
                    <a:pt x="4" y="25"/>
                    <a:pt x="5" y="24"/>
                  </a:cubicBezTo>
                  <a:cubicBezTo>
                    <a:pt x="5" y="25"/>
                    <a:pt x="6" y="25"/>
                    <a:pt x="6" y="26"/>
                  </a:cubicBezTo>
                  <a:cubicBezTo>
                    <a:pt x="7" y="27"/>
                    <a:pt x="6" y="28"/>
                    <a:pt x="7" y="28"/>
                  </a:cubicBezTo>
                  <a:cubicBezTo>
                    <a:pt x="7" y="29"/>
                    <a:pt x="7" y="29"/>
                    <a:pt x="7" y="30"/>
                  </a:cubicBezTo>
                  <a:cubicBezTo>
                    <a:pt x="7" y="30"/>
                    <a:pt x="8" y="30"/>
                    <a:pt x="9" y="31"/>
                  </a:cubicBezTo>
                  <a:cubicBezTo>
                    <a:pt x="9" y="30"/>
                    <a:pt x="9" y="30"/>
                    <a:pt x="10" y="29"/>
                  </a:cubicBezTo>
                  <a:cubicBezTo>
                    <a:pt x="9" y="28"/>
                    <a:pt x="10" y="28"/>
                    <a:pt x="10" y="27"/>
                  </a:cubicBezTo>
                  <a:cubicBezTo>
                    <a:pt x="11" y="27"/>
                    <a:pt x="10" y="26"/>
                    <a:pt x="12" y="25"/>
                  </a:cubicBezTo>
                  <a:cubicBezTo>
                    <a:pt x="11" y="24"/>
                    <a:pt x="13" y="25"/>
                    <a:pt x="12" y="23"/>
                  </a:cubicBezTo>
                  <a:cubicBezTo>
                    <a:pt x="13" y="23"/>
                    <a:pt x="13" y="23"/>
                    <a:pt x="13" y="23"/>
                  </a:cubicBezTo>
                  <a:cubicBezTo>
                    <a:pt x="13" y="23"/>
                    <a:pt x="13" y="23"/>
                    <a:pt x="13" y="23"/>
                  </a:cubicBezTo>
                  <a:cubicBezTo>
                    <a:pt x="13" y="22"/>
                    <a:pt x="13" y="22"/>
                    <a:pt x="13" y="22"/>
                  </a:cubicBezTo>
                  <a:cubicBezTo>
                    <a:pt x="13" y="23"/>
                    <a:pt x="13" y="23"/>
                    <a:pt x="14" y="23"/>
                  </a:cubicBezTo>
                  <a:cubicBezTo>
                    <a:pt x="14" y="22"/>
                    <a:pt x="14" y="21"/>
                    <a:pt x="14" y="21"/>
                  </a:cubicBezTo>
                  <a:cubicBezTo>
                    <a:pt x="14" y="21"/>
                    <a:pt x="14" y="21"/>
                    <a:pt x="14" y="21"/>
                  </a:cubicBezTo>
                  <a:cubicBezTo>
                    <a:pt x="14" y="21"/>
                    <a:pt x="14" y="21"/>
                    <a:pt x="14" y="21"/>
                  </a:cubicBezTo>
                  <a:cubicBezTo>
                    <a:pt x="14" y="20"/>
                    <a:pt x="16" y="20"/>
                    <a:pt x="15" y="19"/>
                  </a:cubicBezTo>
                  <a:cubicBezTo>
                    <a:pt x="16" y="18"/>
                    <a:pt x="16" y="18"/>
                    <a:pt x="16" y="18"/>
                  </a:cubicBezTo>
                  <a:cubicBezTo>
                    <a:pt x="16" y="19"/>
                    <a:pt x="16" y="19"/>
                    <a:pt x="16" y="19"/>
                  </a:cubicBezTo>
                  <a:cubicBezTo>
                    <a:pt x="17" y="19"/>
                    <a:pt x="16" y="18"/>
                    <a:pt x="16" y="18"/>
                  </a:cubicBezTo>
                  <a:cubicBezTo>
                    <a:pt x="16" y="18"/>
                    <a:pt x="16" y="17"/>
                    <a:pt x="16" y="17"/>
                  </a:cubicBezTo>
                  <a:cubicBezTo>
                    <a:pt x="15" y="18"/>
                    <a:pt x="15" y="18"/>
                    <a:pt x="15" y="18"/>
                  </a:cubicBezTo>
                  <a:cubicBezTo>
                    <a:pt x="15" y="17"/>
                    <a:pt x="15" y="17"/>
                    <a:pt x="15" y="17"/>
                  </a:cubicBezTo>
                  <a:cubicBezTo>
                    <a:pt x="14" y="18"/>
                    <a:pt x="13" y="19"/>
                    <a:pt x="12" y="19"/>
                  </a:cubicBezTo>
                  <a:cubicBezTo>
                    <a:pt x="12" y="19"/>
                    <a:pt x="12" y="19"/>
                    <a:pt x="12" y="19"/>
                  </a:cubicBezTo>
                  <a:cubicBezTo>
                    <a:pt x="12" y="20"/>
                    <a:pt x="10" y="19"/>
                    <a:pt x="10" y="20"/>
                  </a:cubicBezTo>
                  <a:cubicBezTo>
                    <a:pt x="10" y="20"/>
                    <a:pt x="10" y="20"/>
                    <a:pt x="10" y="20"/>
                  </a:cubicBezTo>
                  <a:cubicBezTo>
                    <a:pt x="9" y="21"/>
                    <a:pt x="9" y="21"/>
                    <a:pt x="9" y="21"/>
                  </a:cubicBezTo>
                  <a:cubicBezTo>
                    <a:pt x="9" y="20"/>
                    <a:pt x="9" y="20"/>
                    <a:pt x="9" y="20"/>
                  </a:cubicBezTo>
                  <a:cubicBezTo>
                    <a:pt x="9" y="21"/>
                    <a:pt x="8" y="20"/>
                    <a:pt x="7" y="21"/>
                  </a:cubicBezTo>
                  <a:cubicBezTo>
                    <a:pt x="7" y="21"/>
                    <a:pt x="6" y="21"/>
                    <a:pt x="6" y="20"/>
                  </a:cubicBezTo>
                  <a:cubicBezTo>
                    <a:pt x="6" y="21"/>
                    <a:pt x="6" y="21"/>
                    <a:pt x="6" y="21"/>
                  </a:cubicBezTo>
                  <a:cubicBezTo>
                    <a:pt x="5" y="20"/>
                    <a:pt x="4" y="21"/>
                    <a:pt x="4" y="20"/>
                  </a:cubicBezTo>
                  <a:cubicBezTo>
                    <a:pt x="4" y="20"/>
                    <a:pt x="4" y="20"/>
                    <a:pt x="4" y="20"/>
                  </a:cubicBezTo>
                  <a:cubicBezTo>
                    <a:pt x="3" y="20"/>
                    <a:pt x="4" y="20"/>
                    <a:pt x="3" y="19"/>
                  </a:cubicBezTo>
                  <a:cubicBezTo>
                    <a:pt x="4" y="19"/>
                    <a:pt x="5" y="18"/>
                    <a:pt x="6" y="19"/>
                  </a:cubicBezTo>
                  <a:cubicBezTo>
                    <a:pt x="6" y="18"/>
                    <a:pt x="6" y="18"/>
                    <a:pt x="6" y="18"/>
                  </a:cubicBezTo>
                  <a:cubicBezTo>
                    <a:pt x="7" y="19"/>
                    <a:pt x="7" y="18"/>
                    <a:pt x="8" y="18"/>
                  </a:cubicBezTo>
                  <a:cubicBezTo>
                    <a:pt x="9" y="17"/>
                    <a:pt x="10" y="17"/>
                    <a:pt x="11" y="16"/>
                  </a:cubicBezTo>
                  <a:cubicBezTo>
                    <a:pt x="13" y="16"/>
                    <a:pt x="13" y="14"/>
                    <a:pt x="15" y="14"/>
                  </a:cubicBezTo>
                  <a:cubicBezTo>
                    <a:pt x="15" y="14"/>
                    <a:pt x="15" y="14"/>
                    <a:pt x="15" y="14"/>
                  </a:cubicBezTo>
                  <a:cubicBezTo>
                    <a:pt x="15" y="14"/>
                    <a:pt x="16" y="14"/>
                    <a:pt x="17" y="13"/>
                  </a:cubicBezTo>
                  <a:cubicBezTo>
                    <a:pt x="18" y="14"/>
                    <a:pt x="18" y="12"/>
                    <a:pt x="19" y="12"/>
                  </a:cubicBezTo>
                  <a:cubicBezTo>
                    <a:pt x="19" y="11"/>
                    <a:pt x="18" y="10"/>
                    <a:pt x="18" y="9"/>
                  </a:cubicBezTo>
                  <a:cubicBezTo>
                    <a:pt x="17" y="9"/>
                    <a:pt x="17" y="9"/>
                    <a:pt x="17" y="9"/>
                  </a:cubicBezTo>
                  <a:cubicBezTo>
                    <a:pt x="17" y="8"/>
                    <a:pt x="17" y="8"/>
                    <a:pt x="16" y="7"/>
                  </a:cubicBezTo>
                  <a:cubicBezTo>
                    <a:pt x="16" y="8"/>
                    <a:pt x="16" y="8"/>
                    <a:pt x="16" y="8"/>
                  </a:cubicBezTo>
                  <a:cubicBezTo>
                    <a:pt x="16" y="7"/>
                    <a:pt x="15" y="7"/>
                    <a:pt x="14" y="6"/>
                  </a:cubicBezTo>
                  <a:cubicBezTo>
                    <a:pt x="14" y="5"/>
                    <a:pt x="13" y="5"/>
                    <a:pt x="13" y="4"/>
                  </a:cubicBezTo>
                  <a:cubicBezTo>
                    <a:pt x="12" y="3"/>
                    <a:pt x="10" y="5"/>
                    <a:pt x="10" y="3"/>
                  </a:cubicBezTo>
                  <a:cubicBezTo>
                    <a:pt x="10" y="2"/>
                    <a:pt x="9" y="2"/>
                    <a:pt x="10" y="1"/>
                  </a:cubicBezTo>
                  <a:cubicBezTo>
                    <a:pt x="10" y="1"/>
                    <a:pt x="10" y="0"/>
                    <a:pt x="11" y="0"/>
                  </a:cubicBezTo>
                  <a:cubicBezTo>
                    <a:pt x="11" y="0"/>
                    <a:pt x="12" y="0"/>
                    <a:pt x="12" y="0"/>
                  </a:cubicBezTo>
                  <a:close/>
                  <a:moveTo>
                    <a:pt x="31" y="4"/>
                  </a:moveTo>
                  <a:cubicBezTo>
                    <a:pt x="31" y="4"/>
                    <a:pt x="31" y="4"/>
                    <a:pt x="31" y="4"/>
                  </a:cubicBezTo>
                  <a:cubicBezTo>
                    <a:pt x="31" y="5"/>
                    <a:pt x="32" y="4"/>
                    <a:pt x="33" y="6"/>
                  </a:cubicBezTo>
                  <a:cubicBezTo>
                    <a:pt x="33" y="6"/>
                    <a:pt x="32" y="6"/>
                    <a:pt x="32" y="7"/>
                  </a:cubicBezTo>
                  <a:cubicBezTo>
                    <a:pt x="33" y="7"/>
                    <a:pt x="33" y="7"/>
                    <a:pt x="33" y="7"/>
                  </a:cubicBezTo>
                  <a:cubicBezTo>
                    <a:pt x="33" y="8"/>
                    <a:pt x="33" y="8"/>
                    <a:pt x="33" y="8"/>
                  </a:cubicBezTo>
                  <a:cubicBezTo>
                    <a:pt x="33" y="8"/>
                    <a:pt x="33" y="8"/>
                    <a:pt x="33" y="8"/>
                  </a:cubicBezTo>
                  <a:cubicBezTo>
                    <a:pt x="32" y="8"/>
                    <a:pt x="33" y="10"/>
                    <a:pt x="32" y="9"/>
                  </a:cubicBezTo>
                  <a:cubicBezTo>
                    <a:pt x="31" y="9"/>
                    <a:pt x="30" y="9"/>
                    <a:pt x="30" y="9"/>
                  </a:cubicBezTo>
                  <a:cubicBezTo>
                    <a:pt x="29" y="9"/>
                    <a:pt x="29" y="9"/>
                    <a:pt x="29" y="9"/>
                  </a:cubicBezTo>
                  <a:cubicBezTo>
                    <a:pt x="28" y="8"/>
                    <a:pt x="29" y="7"/>
                    <a:pt x="28" y="6"/>
                  </a:cubicBezTo>
                  <a:cubicBezTo>
                    <a:pt x="28" y="5"/>
                    <a:pt x="27" y="5"/>
                    <a:pt x="27" y="4"/>
                  </a:cubicBezTo>
                  <a:cubicBezTo>
                    <a:pt x="26" y="4"/>
                    <a:pt x="25" y="4"/>
                    <a:pt x="25" y="4"/>
                  </a:cubicBezTo>
                  <a:cubicBezTo>
                    <a:pt x="26" y="4"/>
                    <a:pt x="26" y="3"/>
                    <a:pt x="27" y="3"/>
                  </a:cubicBezTo>
                  <a:cubicBezTo>
                    <a:pt x="28" y="4"/>
                    <a:pt x="27" y="3"/>
                    <a:pt x="28" y="3"/>
                  </a:cubicBezTo>
                  <a:cubicBezTo>
                    <a:pt x="28" y="4"/>
                    <a:pt x="28" y="4"/>
                    <a:pt x="28" y="4"/>
                  </a:cubicBezTo>
                  <a:cubicBezTo>
                    <a:pt x="28" y="3"/>
                    <a:pt x="28" y="3"/>
                    <a:pt x="28" y="3"/>
                  </a:cubicBezTo>
                  <a:cubicBezTo>
                    <a:pt x="28" y="4"/>
                    <a:pt x="29" y="4"/>
                    <a:pt x="29" y="4"/>
                  </a:cubicBezTo>
                  <a:cubicBezTo>
                    <a:pt x="30" y="3"/>
                    <a:pt x="30" y="3"/>
                    <a:pt x="30" y="3"/>
                  </a:cubicBezTo>
                  <a:cubicBezTo>
                    <a:pt x="30" y="3"/>
                    <a:pt x="30" y="4"/>
                    <a:pt x="31" y="4"/>
                  </a:cubicBezTo>
                  <a:close/>
                  <a:moveTo>
                    <a:pt x="25" y="19"/>
                  </a:moveTo>
                  <a:cubicBezTo>
                    <a:pt x="25" y="19"/>
                    <a:pt x="25" y="19"/>
                    <a:pt x="25" y="19"/>
                  </a:cubicBezTo>
                  <a:cubicBezTo>
                    <a:pt x="25" y="20"/>
                    <a:pt x="26" y="20"/>
                    <a:pt x="26" y="21"/>
                  </a:cubicBezTo>
                  <a:cubicBezTo>
                    <a:pt x="25" y="21"/>
                    <a:pt x="24" y="22"/>
                    <a:pt x="24" y="22"/>
                  </a:cubicBezTo>
                  <a:cubicBezTo>
                    <a:pt x="23" y="22"/>
                    <a:pt x="23" y="23"/>
                    <a:pt x="21" y="23"/>
                  </a:cubicBezTo>
                  <a:cubicBezTo>
                    <a:pt x="21" y="24"/>
                    <a:pt x="19" y="24"/>
                    <a:pt x="18" y="25"/>
                  </a:cubicBezTo>
                  <a:cubicBezTo>
                    <a:pt x="18" y="25"/>
                    <a:pt x="17" y="25"/>
                    <a:pt x="18" y="24"/>
                  </a:cubicBezTo>
                  <a:cubicBezTo>
                    <a:pt x="18" y="24"/>
                    <a:pt x="18" y="24"/>
                    <a:pt x="18" y="23"/>
                  </a:cubicBezTo>
                  <a:cubicBezTo>
                    <a:pt x="19" y="22"/>
                    <a:pt x="20" y="21"/>
                    <a:pt x="21" y="20"/>
                  </a:cubicBezTo>
                  <a:cubicBezTo>
                    <a:pt x="21" y="19"/>
                    <a:pt x="23" y="18"/>
                    <a:pt x="23" y="17"/>
                  </a:cubicBezTo>
                  <a:cubicBezTo>
                    <a:pt x="24" y="17"/>
                    <a:pt x="24" y="19"/>
                    <a:pt x="25" y="19"/>
                  </a:cubicBezTo>
                  <a:close/>
                  <a:moveTo>
                    <a:pt x="12" y="24"/>
                  </a:moveTo>
                  <a:cubicBezTo>
                    <a:pt x="12" y="24"/>
                    <a:pt x="12" y="24"/>
                    <a:pt x="12" y="24"/>
                  </a:cubicBezTo>
                  <a:cubicBezTo>
                    <a:pt x="12" y="23"/>
                    <a:pt x="12" y="23"/>
                    <a:pt x="12" y="23"/>
                  </a:cubicBezTo>
                  <a:cubicBezTo>
                    <a:pt x="12" y="23"/>
                    <a:pt x="12" y="24"/>
                    <a:pt x="1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3"/>
            <p:cNvSpPr>
              <a:spLocks noEditPoints="1"/>
            </p:cNvSpPr>
            <p:nvPr/>
          </p:nvSpPr>
          <p:spPr bwMode="auto">
            <a:xfrm>
              <a:off x="4541" y="4120"/>
              <a:ext cx="145" cy="158"/>
            </a:xfrm>
            <a:custGeom>
              <a:avLst/>
              <a:gdLst>
                <a:gd name="T0" fmla="*/ 35 w 56"/>
                <a:gd name="T1" fmla="*/ 2 h 59"/>
                <a:gd name="T2" fmla="*/ 37 w 56"/>
                <a:gd name="T3" fmla="*/ 6 h 59"/>
                <a:gd name="T4" fmla="*/ 35 w 56"/>
                <a:gd name="T5" fmla="*/ 10 h 59"/>
                <a:gd name="T6" fmla="*/ 28 w 56"/>
                <a:gd name="T7" fmla="*/ 12 h 59"/>
                <a:gd name="T8" fmla="*/ 25 w 56"/>
                <a:gd name="T9" fmla="*/ 8 h 59"/>
                <a:gd name="T10" fmla="*/ 19 w 56"/>
                <a:gd name="T11" fmla="*/ 3 h 59"/>
                <a:gd name="T12" fmla="*/ 20 w 56"/>
                <a:gd name="T13" fmla="*/ 0 h 59"/>
                <a:gd name="T14" fmla="*/ 27 w 56"/>
                <a:gd name="T15" fmla="*/ 1 h 59"/>
                <a:gd name="T16" fmla="*/ 43 w 56"/>
                <a:gd name="T17" fmla="*/ 18 h 59"/>
                <a:gd name="T18" fmla="*/ 48 w 56"/>
                <a:gd name="T19" fmla="*/ 21 h 59"/>
                <a:gd name="T20" fmla="*/ 47 w 56"/>
                <a:gd name="T21" fmla="*/ 25 h 59"/>
                <a:gd name="T22" fmla="*/ 43 w 56"/>
                <a:gd name="T23" fmla="*/ 26 h 59"/>
                <a:gd name="T24" fmla="*/ 39 w 56"/>
                <a:gd name="T25" fmla="*/ 25 h 59"/>
                <a:gd name="T26" fmla="*/ 34 w 56"/>
                <a:gd name="T27" fmla="*/ 26 h 59"/>
                <a:gd name="T28" fmla="*/ 28 w 56"/>
                <a:gd name="T29" fmla="*/ 27 h 59"/>
                <a:gd name="T30" fmla="*/ 23 w 56"/>
                <a:gd name="T31" fmla="*/ 28 h 59"/>
                <a:gd name="T32" fmla="*/ 15 w 56"/>
                <a:gd name="T33" fmla="*/ 27 h 59"/>
                <a:gd name="T34" fmla="*/ 8 w 56"/>
                <a:gd name="T35" fmla="*/ 23 h 59"/>
                <a:gd name="T36" fmla="*/ 20 w 56"/>
                <a:gd name="T37" fmla="*/ 21 h 59"/>
                <a:gd name="T38" fmla="*/ 29 w 56"/>
                <a:gd name="T39" fmla="*/ 20 h 59"/>
                <a:gd name="T40" fmla="*/ 32 w 56"/>
                <a:gd name="T41" fmla="*/ 20 h 59"/>
                <a:gd name="T42" fmla="*/ 39 w 56"/>
                <a:gd name="T43" fmla="*/ 19 h 59"/>
                <a:gd name="T44" fmla="*/ 42 w 56"/>
                <a:gd name="T45" fmla="*/ 18 h 59"/>
                <a:gd name="T46" fmla="*/ 44 w 56"/>
                <a:gd name="T47" fmla="*/ 33 h 59"/>
                <a:gd name="T48" fmla="*/ 39 w 56"/>
                <a:gd name="T49" fmla="*/ 39 h 59"/>
                <a:gd name="T50" fmla="*/ 34 w 56"/>
                <a:gd name="T51" fmla="*/ 43 h 59"/>
                <a:gd name="T52" fmla="*/ 34 w 56"/>
                <a:gd name="T53" fmla="*/ 44 h 59"/>
                <a:gd name="T54" fmla="*/ 30 w 56"/>
                <a:gd name="T55" fmla="*/ 44 h 59"/>
                <a:gd name="T56" fmla="*/ 35 w 56"/>
                <a:gd name="T57" fmla="*/ 36 h 59"/>
                <a:gd name="T58" fmla="*/ 38 w 56"/>
                <a:gd name="T59" fmla="*/ 30 h 59"/>
                <a:gd name="T60" fmla="*/ 23 w 56"/>
                <a:gd name="T61" fmla="*/ 36 h 59"/>
                <a:gd name="T62" fmla="*/ 28 w 56"/>
                <a:gd name="T63" fmla="*/ 35 h 59"/>
                <a:gd name="T64" fmla="*/ 25 w 56"/>
                <a:gd name="T65" fmla="*/ 40 h 59"/>
                <a:gd name="T66" fmla="*/ 22 w 56"/>
                <a:gd name="T67" fmla="*/ 45 h 59"/>
                <a:gd name="T68" fmla="*/ 21 w 56"/>
                <a:gd name="T69" fmla="*/ 45 h 59"/>
                <a:gd name="T70" fmla="*/ 17 w 56"/>
                <a:gd name="T71" fmla="*/ 43 h 59"/>
                <a:gd name="T72" fmla="*/ 14 w 56"/>
                <a:gd name="T73" fmla="*/ 42 h 59"/>
                <a:gd name="T74" fmla="*/ 19 w 56"/>
                <a:gd name="T75" fmla="*/ 35 h 59"/>
                <a:gd name="T76" fmla="*/ 24 w 56"/>
                <a:gd name="T77" fmla="*/ 31 h 59"/>
                <a:gd name="T78" fmla="*/ 34 w 56"/>
                <a:gd name="T79" fmla="*/ 42 h 59"/>
                <a:gd name="T80" fmla="*/ 54 w 56"/>
                <a:gd name="T81" fmla="*/ 48 h 59"/>
                <a:gd name="T82" fmla="*/ 56 w 56"/>
                <a:gd name="T83" fmla="*/ 50 h 59"/>
                <a:gd name="T84" fmla="*/ 55 w 56"/>
                <a:gd name="T85" fmla="*/ 52 h 59"/>
                <a:gd name="T86" fmla="*/ 51 w 56"/>
                <a:gd name="T87" fmla="*/ 52 h 59"/>
                <a:gd name="T88" fmla="*/ 48 w 56"/>
                <a:gd name="T89" fmla="*/ 52 h 59"/>
                <a:gd name="T90" fmla="*/ 45 w 56"/>
                <a:gd name="T91" fmla="*/ 53 h 59"/>
                <a:gd name="T92" fmla="*/ 35 w 56"/>
                <a:gd name="T93" fmla="*/ 53 h 59"/>
                <a:gd name="T94" fmla="*/ 26 w 56"/>
                <a:gd name="T95" fmla="*/ 54 h 59"/>
                <a:gd name="T96" fmla="*/ 24 w 56"/>
                <a:gd name="T97" fmla="*/ 55 h 59"/>
                <a:gd name="T98" fmla="*/ 17 w 56"/>
                <a:gd name="T99" fmla="*/ 56 h 59"/>
                <a:gd name="T100" fmla="*/ 11 w 56"/>
                <a:gd name="T101" fmla="*/ 58 h 59"/>
                <a:gd name="T102" fmla="*/ 6 w 56"/>
                <a:gd name="T103" fmla="*/ 57 h 59"/>
                <a:gd name="T104" fmla="*/ 1 w 56"/>
                <a:gd name="T105" fmla="*/ 55 h 59"/>
                <a:gd name="T106" fmla="*/ 4 w 56"/>
                <a:gd name="T107" fmla="*/ 52 h 59"/>
                <a:gd name="T108" fmla="*/ 10 w 56"/>
                <a:gd name="T109" fmla="*/ 52 h 59"/>
                <a:gd name="T110" fmla="*/ 16 w 56"/>
                <a:gd name="T111" fmla="*/ 50 h 59"/>
                <a:gd name="T112" fmla="*/ 23 w 56"/>
                <a:gd name="T113" fmla="*/ 49 h 59"/>
                <a:gd name="T114" fmla="*/ 30 w 56"/>
                <a:gd name="T115" fmla="*/ 48 h 59"/>
                <a:gd name="T116" fmla="*/ 39 w 56"/>
                <a:gd name="T117" fmla="*/ 47 h 59"/>
                <a:gd name="T118" fmla="*/ 47 w 56"/>
                <a:gd name="T119" fmla="*/ 46 h 59"/>
                <a:gd name="T120" fmla="*/ 11 w 56"/>
                <a:gd name="T121"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 h="59">
                  <a:moveTo>
                    <a:pt x="29" y="1"/>
                  </a:moveTo>
                  <a:cubicBezTo>
                    <a:pt x="30" y="0"/>
                    <a:pt x="32" y="0"/>
                    <a:pt x="32" y="1"/>
                  </a:cubicBezTo>
                  <a:cubicBezTo>
                    <a:pt x="33" y="1"/>
                    <a:pt x="33" y="0"/>
                    <a:pt x="33" y="1"/>
                  </a:cubicBezTo>
                  <a:cubicBezTo>
                    <a:pt x="34" y="1"/>
                    <a:pt x="34" y="2"/>
                    <a:pt x="35" y="2"/>
                  </a:cubicBezTo>
                  <a:cubicBezTo>
                    <a:pt x="35" y="3"/>
                    <a:pt x="35" y="3"/>
                    <a:pt x="36" y="4"/>
                  </a:cubicBezTo>
                  <a:cubicBezTo>
                    <a:pt x="36" y="5"/>
                    <a:pt x="36" y="5"/>
                    <a:pt x="36" y="5"/>
                  </a:cubicBezTo>
                  <a:cubicBezTo>
                    <a:pt x="36" y="5"/>
                    <a:pt x="37" y="6"/>
                    <a:pt x="37" y="7"/>
                  </a:cubicBezTo>
                  <a:cubicBezTo>
                    <a:pt x="37" y="6"/>
                    <a:pt x="37" y="6"/>
                    <a:pt x="37" y="6"/>
                  </a:cubicBezTo>
                  <a:cubicBezTo>
                    <a:pt x="37" y="7"/>
                    <a:pt x="37" y="7"/>
                    <a:pt x="37" y="7"/>
                  </a:cubicBezTo>
                  <a:cubicBezTo>
                    <a:pt x="36" y="7"/>
                    <a:pt x="38" y="8"/>
                    <a:pt x="36" y="8"/>
                  </a:cubicBezTo>
                  <a:cubicBezTo>
                    <a:pt x="36" y="7"/>
                    <a:pt x="36" y="7"/>
                    <a:pt x="36" y="7"/>
                  </a:cubicBezTo>
                  <a:cubicBezTo>
                    <a:pt x="35" y="8"/>
                    <a:pt x="36" y="10"/>
                    <a:pt x="35" y="10"/>
                  </a:cubicBezTo>
                  <a:cubicBezTo>
                    <a:pt x="34" y="11"/>
                    <a:pt x="33" y="11"/>
                    <a:pt x="32" y="11"/>
                  </a:cubicBezTo>
                  <a:cubicBezTo>
                    <a:pt x="31" y="12"/>
                    <a:pt x="31" y="13"/>
                    <a:pt x="30" y="13"/>
                  </a:cubicBezTo>
                  <a:cubicBezTo>
                    <a:pt x="29" y="13"/>
                    <a:pt x="29" y="14"/>
                    <a:pt x="28" y="13"/>
                  </a:cubicBezTo>
                  <a:cubicBezTo>
                    <a:pt x="27" y="13"/>
                    <a:pt x="28" y="12"/>
                    <a:pt x="28" y="12"/>
                  </a:cubicBezTo>
                  <a:cubicBezTo>
                    <a:pt x="28" y="11"/>
                    <a:pt x="30" y="10"/>
                    <a:pt x="28" y="9"/>
                  </a:cubicBezTo>
                  <a:cubicBezTo>
                    <a:pt x="28" y="9"/>
                    <a:pt x="28" y="7"/>
                    <a:pt x="27" y="8"/>
                  </a:cubicBezTo>
                  <a:cubicBezTo>
                    <a:pt x="27" y="8"/>
                    <a:pt x="26" y="8"/>
                    <a:pt x="25" y="8"/>
                  </a:cubicBezTo>
                  <a:cubicBezTo>
                    <a:pt x="25" y="8"/>
                    <a:pt x="25" y="8"/>
                    <a:pt x="25" y="8"/>
                  </a:cubicBezTo>
                  <a:cubicBezTo>
                    <a:pt x="24" y="8"/>
                    <a:pt x="24" y="7"/>
                    <a:pt x="23" y="7"/>
                  </a:cubicBezTo>
                  <a:cubicBezTo>
                    <a:pt x="22" y="7"/>
                    <a:pt x="22" y="7"/>
                    <a:pt x="21" y="7"/>
                  </a:cubicBezTo>
                  <a:cubicBezTo>
                    <a:pt x="21" y="6"/>
                    <a:pt x="20" y="6"/>
                    <a:pt x="20" y="6"/>
                  </a:cubicBezTo>
                  <a:cubicBezTo>
                    <a:pt x="19" y="5"/>
                    <a:pt x="20" y="4"/>
                    <a:pt x="19" y="3"/>
                  </a:cubicBezTo>
                  <a:cubicBezTo>
                    <a:pt x="19" y="3"/>
                    <a:pt x="19" y="3"/>
                    <a:pt x="18" y="3"/>
                  </a:cubicBezTo>
                  <a:cubicBezTo>
                    <a:pt x="19" y="2"/>
                    <a:pt x="19" y="2"/>
                    <a:pt x="19" y="2"/>
                  </a:cubicBezTo>
                  <a:cubicBezTo>
                    <a:pt x="18" y="2"/>
                    <a:pt x="18" y="2"/>
                    <a:pt x="18" y="2"/>
                  </a:cubicBezTo>
                  <a:cubicBezTo>
                    <a:pt x="19" y="1"/>
                    <a:pt x="20" y="1"/>
                    <a:pt x="20" y="0"/>
                  </a:cubicBezTo>
                  <a:cubicBezTo>
                    <a:pt x="21" y="0"/>
                    <a:pt x="21" y="1"/>
                    <a:pt x="22" y="0"/>
                  </a:cubicBezTo>
                  <a:cubicBezTo>
                    <a:pt x="23" y="0"/>
                    <a:pt x="24" y="0"/>
                    <a:pt x="25" y="1"/>
                  </a:cubicBezTo>
                  <a:cubicBezTo>
                    <a:pt x="25" y="1"/>
                    <a:pt x="25" y="0"/>
                    <a:pt x="25" y="0"/>
                  </a:cubicBezTo>
                  <a:cubicBezTo>
                    <a:pt x="26" y="1"/>
                    <a:pt x="26" y="1"/>
                    <a:pt x="27" y="1"/>
                  </a:cubicBezTo>
                  <a:cubicBezTo>
                    <a:pt x="28" y="1"/>
                    <a:pt x="28" y="1"/>
                    <a:pt x="29" y="0"/>
                  </a:cubicBezTo>
                  <a:lnTo>
                    <a:pt x="29" y="1"/>
                  </a:lnTo>
                  <a:close/>
                  <a:moveTo>
                    <a:pt x="43" y="18"/>
                  </a:moveTo>
                  <a:cubicBezTo>
                    <a:pt x="43" y="18"/>
                    <a:pt x="43" y="18"/>
                    <a:pt x="43" y="18"/>
                  </a:cubicBezTo>
                  <a:cubicBezTo>
                    <a:pt x="44" y="19"/>
                    <a:pt x="44" y="18"/>
                    <a:pt x="45" y="18"/>
                  </a:cubicBezTo>
                  <a:cubicBezTo>
                    <a:pt x="45" y="18"/>
                    <a:pt x="46" y="19"/>
                    <a:pt x="46" y="18"/>
                  </a:cubicBezTo>
                  <a:cubicBezTo>
                    <a:pt x="47" y="19"/>
                    <a:pt x="45" y="20"/>
                    <a:pt x="46" y="20"/>
                  </a:cubicBezTo>
                  <a:cubicBezTo>
                    <a:pt x="47" y="20"/>
                    <a:pt x="48" y="20"/>
                    <a:pt x="48" y="21"/>
                  </a:cubicBezTo>
                  <a:cubicBezTo>
                    <a:pt x="48" y="21"/>
                    <a:pt x="50" y="22"/>
                    <a:pt x="49" y="22"/>
                  </a:cubicBezTo>
                  <a:cubicBezTo>
                    <a:pt x="50" y="23"/>
                    <a:pt x="49" y="24"/>
                    <a:pt x="50" y="24"/>
                  </a:cubicBezTo>
                  <a:cubicBezTo>
                    <a:pt x="50" y="25"/>
                    <a:pt x="50" y="25"/>
                    <a:pt x="49" y="25"/>
                  </a:cubicBezTo>
                  <a:cubicBezTo>
                    <a:pt x="48" y="24"/>
                    <a:pt x="48" y="26"/>
                    <a:pt x="47" y="25"/>
                  </a:cubicBezTo>
                  <a:cubicBezTo>
                    <a:pt x="46" y="25"/>
                    <a:pt x="46" y="25"/>
                    <a:pt x="46" y="25"/>
                  </a:cubicBezTo>
                  <a:cubicBezTo>
                    <a:pt x="46" y="25"/>
                    <a:pt x="45" y="25"/>
                    <a:pt x="44" y="26"/>
                  </a:cubicBezTo>
                  <a:cubicBezTo>
                    <a:pt x="43" y="25"/>
                    <a:pt x="43" y="25"/>
                    <a:pt x="43" y="25"/>
                  </a:cubicBezTo>
                  <a:cubicBezTo>
                    <a:pt x="43" y="26"/>
                    <a:pt x="43" y="26"/>
                    <a:pt x="43" y="26"/>
                  </a:cubicBezTo>
                  <a:cubicBezTo>
                    <a:pt x="43" y="25"/>
                    <a:pt x="42" y="25"/>
                    <a:pt x="41" y="25"/>
                  </a:cubicBezTo>
                  <a:cubicBezTo>
                    <a:pt x="41" y="25"/>
                    <a:pt x="40" y="25"/>
                    <a:pt x="40" y="25"/>
                  </a:cubicBezTo>
                  <a:cubicBezTo>
                    <a:pt x="40" y="25"/>
                    <a:pt x="40" y="25"/>
                    <a:pt x="40" y="25"/>
                  </a:cubicBezTo>
                  <a:cubicBezTo>
                    <a:pt x="39" y="25"/>
                    <a:pt x="39" y="25"/>
                    <a:pt x="39" y="25"/>
                  </a:cubicBezTo>
                  <a:cubicBezTo>
                    <a:pt x="39" y="25"/>
                    <a:pt x="39" y="25"/>
                    <a:pt x="39" y="25"/>
                  </a:cubicBezTo>
                  <a:cubicBezTo>
                    <a:pt x="38" y="26"/>
                    <a:pt x="38" y="26"/>
                    <a:pt x="38" y="26"/>
                  </a:cubicBezTo>
                  <a:cubicBezTo>
                    <a:pt x="37" y="25"/>
                    <a:pt x="36" y="26"/>
                    <a:pt x="35" y="25"/>
                  </a:cubicBezTo>
                  <a:cubicBezTo>
                    <a:pt x="35" y="26"/>
                    <a:pt x="34" y="26"/>
                    <a:pt x="34" y="26"/>
                  </a:cubicBezTo>
                  <a:cubicBezTo>
                    <a:pt x="34" y="26"/>
                    <a:pt x="34" y="26"/>
                    <a:pt x="34" y="26"/>
                  </a:cubicBezTo>
                  <a:cubicBezTo>
                    <a:pt x="33" y="25"/>
                    <a:pt x="32" y="26"/>
                    <a:pt x="32" y="26"/>
                  </a:cubicBezTo>
                  <a:cubicBezTo>
                    <a:pt x="31" y="26"/>
                    <a:pt x="30" y="26"/>
                    <a:pt x="29" y="26"/>
                  </a:cubicBezTo>
                  <a:cubicBezTo>
                    <a:pt x="29" y="26"/>
                    <a:pt x="28" y="26"/>
                    <a:pt x="28" y="27"/>
                  </a:cubicBezTo>
                  <a:cubicBezTo>
                    <a:pt x="27" y="27"/>
                    <a:pt x="26" y="27"/>
                    <a:pt x="26" y="26"/>
                  </a:cubicBezTo>
                  <a:cubicBezTo>
                    <a:pt x="26" y="26"/>
                    <a:pt x="26" y="27"/>
                    <a:pt x="25" y="27"/>
                  </a:cubicBezTo>
                  <a:cubicBezTo>
                    <a:pt x="25" y="26"/>
                    <a:pt x="25" y="26"/>
                    <a:pt x="25" y="26"/>
                  </a:cubicBezTo>
                  <a:cubicBezTo>
                    <a:pt x="24" y="27"/>
                    <a:pt x="24" y="27"/>
                    <a:pt x="23" y="28"/>
                  </a:cubicBezTo>
                  <a:cubicBezTo>
                    <a:pt x="23" y="27"/>
                    <a:pt x="22" y="27"/>
                    <a:pt x="21" y="28"/>
                  </a:cubicBezTo>
                  <a:cubicBezTo>
                    <a:pt x="20" y="27"/>
                    <a:pt x="20" y="28"/>
                    <a:pt x="18" y="28"/>
                  </a:cubicBezTo>
                  <a:cubicBezTo>
                    <a:pt x="18" y="28"/>
                    <a:pt x="18" y="29"/>
                    <a:pt x="17" y="28"/>
                  </a:cubicBezTo>
                  <a:cubicBezTo>
                    <a:pt x="17" y="28"/>
                    <a:pt x="15" y="28"/>
                    <a:pt x="15" y="27"/>
                  </a:cubicBezTo>
                  <a:cubicBezTo>
                    <a:pt x="14" y="27"/>
                    <a:pt x="12" y="27"/>
                    <a:pt x="12" y="26"/>
                  </a:cubicBezTo>
                  <a:cubicBezTo>
                    <a:pt x="11" y="25"/>
                    <a:pt x="10" y="25"/>
                    <a:pt x="9" y="24"/>
                  </a:cubicBezTo>
                  <a:cubicBezTo>
                    <a:pt x="10" y="24"/>
                    <a:pt x="9" y="24"/>
                    <a:pt x="9" y="23"/>
                  </a:cubicBezTo>
                  <a:cubicBezTo>
                    <a:pt x="9" y="24"/>
                    <a:pt x="8" y="23"/>
                    <a:pt x="8" y="23"/>
                  </a:cubicBezTo>
                  <a:cubicBezTo>
                    <a:pt x="8" y="22"/>
                    <a:pt x="9" y="23"/>
                    <a:pt x="9" y="22"/>
                  </a:cubicBezTo>
                  <a:cubicBezTo>
                    <a:pt x="11" y="22"/>
                    <a:pt x="14" y="22"/>
                    <a:pt x="16" y="21"/>
                  </a:cubicBezTo>
                  <a:cubicBezTo>
                    <a:pt x="17" y="21"/>
                    <a:pt x="18" y="21"/>
                    <a:pt x="18" y="21"/>
                  </a:cubicBezTo>
                  <a:cubicBezTo>
                    <a:pt x="19" y="21"/>
                    <a:pt x="19" y="21"/>
                    <a:pt x="20" y="21"/>
                  </a:cubicBezTo>
                  <a:cubicBezTo>
                    <a:pt x="21" y="21"/>
                    <a:pt x="22" y="21"/>
                    <a:pt x="22" y="21"/>
                  </a:cubicBezTo>
                  <a:cubicBezTo>
                    <a:pt x="23" y="21"/>
                    <a:pt x="23" y="20"/>
                    <a:pt x="24" y="20"/>
                  </a:cubicBezTo>
                  <a:cubicBezTo>
                    <a:pt x="25" y="20"/>
                    <a:pt x="26" y="21"/>
                    <a:pt x="26" y="20"/>
                  </a:cubicBezTo>
                  <a:cubicBezTo>
                    <a:pt x="27" y="21"/>
                    <a:pt x="28" y="20"/>
                    <a:pt x="29" y="20"/>
                  </a:cubicBezTo>
                  <a:cubicBezTo>
                    <a:pt x="29" y="20"/>
                    <a:pt x="30" y="20"/>
                    <a:pt x="31" y="20"/>
                  </a:cubicBezTo>
                  <a:cubicBezTo>
                    <a:pt x="31" y="20"/>
                    <a:pt x="31" y="20"/>
                    <a:pt x="31" y="20"/>
                  </a:cubicBezTo>
                  <a:cubicBezTo>
                    <a:pt x="31" y="20"/>
                    <a:pt x="31" y="20"/>
                    <a:pt x="31" y="20"/>
                  </a:cubicBezTo>
                  <a:cubicBezTo>
                    <a:pt x="32" y="20"/>
                    <a:pt x="32" y="20"/>
                    <a:pt x="32" y="20"/>
                  </a:cubicBezTo>
                  <a:cubicBezTo>
                    <a:pt x="32" y="19"/>
                    <a:pt x="34" y="20"/>
                    <a:pt x="35" y="19"/>
                  </a:cubicBezTo>
                  <a:cubicBezTo>
                    <a:pt x="36" y="20"/>
                    <a:pt x="36" y="19"/>
                    <a:pt x="38" y="19"/>
                  </a:cubicBezTo>
                  <a:cubicBezTo>
                    <a:pt x="38" y="19"/>
                    <a:pt x="38" y="19"/>
                    <a:pt x="38" y="19"/>
                  </a:cubicBezTo>
                  <a:cubicBezTo>
                    <a:pt x="39" y="19"/>
                    <a:pt x="39" y="19"/>
                    <a:pt x="39" y="19"/>
                  </a:cubicBezTo>
                  <a:cubicBezTo>
                    <a:pt x="39" y="19"/>
                    <a:pt x="39" y="19"/>
                    <a:pt x="39" y="19"/>
                  </a:cubicBezTo>
                  <a:cubicBezTo>
                    <a:pt x="39" y="19"/>
                    <a:pt x="39" y="19"/>
                    <a:pt x="39" y="19"/>
                  </a:cubicBezTo>
                  <a:cubicBezTo>
                    <a:pt x="40" y="19"/>
                    <a:pt x="39" y="18"/>
                    <a:pt x="40" y="18"/>
                  </a:cubicBezTo>
                  <a:cubicBezTo>
                    <a:pt x="41" y="19"/>
                    <a:pt x="42" y="18"/>
                    <a:pt x="42" y="18"/>
                  </a:cubicBezTo>
                  <a:lnTo>
                    <a:pt x="43" y="18"/>
                  </a:lnTo>
                  <a:close/>
                  <a:moveTo>
                    <a:pt x="41" y="31"/>
                  </a:moveTo>
                  <a:cubicBezTo>
                    <a:pt x="41" y="31"/>
                    <a:pt x="41" y="31"/>
                    <a:pt x="42" y="31"/>
                  </a:cubicBezTo>
                  <a:cubicBezTo>
                    <a:pt x="42" y="32"/>
                    <a:pt x="43" y="32"/>
                    <a:pt x="44" y="33"/>
                  </a:cubicBezTo>
                  <a:cubicBezTo>
                    <a:pt x="44" y="33"/>
                    <a:pt x="44" y="33"/>
                    <a:pt x="44" y="33"/>
                  </a:cubicBezTo>
                  <a:cubicBezTo>
                    <a:pt x="44" y="33"/>
                    <a:pt x="44" y="34"/>
                    <a:pt x="44" y="34"/>
                  </a:cubicBezTo>
                  <a:cubicBezTo>
                    <a:pt x="43" y="35"/>
                    <a:pt x="43" y="36"/>
                    <a:pt x="42" y="37"/>
                  </a:cubicBezTo>
                  <a:cubicBezTo>
                    <a:pt x="41" y="38"/>
                    <a:pt x="40" y="39"/>
                    <a:pt x="39" y="39"/>
                  </a:cubicBezTo>
                  <a:cubicBezTo>
                    <a:pt x="38" y="40"/>
                    <a:pt x="37" y="41"/>
                    <a:pt x="37" y="42"/>
                  </a:cubicBezTo>
                  <a:cubicBezTo>
                    <a:pt x="36" y="42"/>
                    <a:pt x="36" y="43"/>
                    <a:pt x="35" y="43"/>
                  </a:cubicBezTo>
                  <a:cubicBezTo>
                    <a:pt x="34" y="43"/>
                    <a:pt x="34" y="43"/>
                    <a:pt x="34" y="43"/>
                  </a:cubicBezTo>
                  <a:cubicBezTo>
                    <a:pt x="34" y="43"/>
                    <a:pt x="34" y="43"/>
                    <a:pt x="34" y="43"/>
                  </a:cubicBezTo>
                  <a:cubicBezTo>
                    <a:pt x="33" y="43"/>
                    <a:pt x="33" y="43"/>
                    <a:pt x="33" y="43"/>
                  </a:cubicBezTo>
                  <a:cubicBezTo>
                    <a:pt x="33" y="43"/>
                    <a:pt x="33" y="43"/>
                    <a:pt x="33" y="43"/>
                  </a:cubicBezTo>
                  <a:cubicBezTo>
                    <a:pt x="33" y="43"/>
                    <a:pt x="33" y="43"/>
                    <a:pt x="33" y="43"/>
                  </a:cubicBezTo>
                  <a:cubicBezTo>
                    <a:pt x="33" y="43"/>
                    <a:pt x="34" y="43"/>
                    <a:pt x="34" y="44"/>
                  </a:cubicBezTo>
                  <a:cubicBezTo>
                    <a:pt x="33" y="44"/>
                    <a:pt x="32" y="45"/>
                    <a:pt x="31" y="45"/>
                  </a:cubicBezTo>
                  <a:cubicBezTo>
                    <a:pt x="31" y="46"/>
                    <a:pt x="30" y="46"/>
                    <a:pt x="29" y="47"/>
                  </a:cubicBezTo>
                  <a:cubicBezTo>
                    <a:pt x="29" y="47"/>
                    <a:pt x="28" y="46"/>
                    <a:pt x="29" y="46"/>
                  </a:cubicBezTo>
                  <a:cubicBezTo>
                    <a:pt x="28" y="45"/>
                    <a:pt x="30" y="45"/>
                    <a:pt x="30" y="44"/>
                  </a:cubicBezTo>
                  <a:cubicBezTo>
                    <a:pt x="31" y="44"/>
                    <a:pt x="30" y="43"/>
                    <a:pt x="32" y="42"/>
                  </a:cubicBezTo>
                  <a:cubicBezTo>
                    <a:pt x="32" y="42"/>
                    <a:pt x="33" y="41"/>
                    <a:pt x="33" y="40"/>
                  </a:cubicBezTo>
                  <a:cubicBezTo>
                    <a:pt x="33" y="40"/>
                    <a:pt x="33" y="39"/>
                    <a:pt x="34" y="38"/>
                  </a:cubicBezTo>
                  <a:cubicBezTo>
                    <a:pt x="34" y="37"/>
                    <a:pt x="35" y="37"/>
                    <a:pt x="35" y="36"/>
                  </a:cubicBezTo>
                  <a:cubicBezTo>
                    <a:pt x="36" y="36"/>
                    <a:pt x="37" y="35"/>
                    <a:pt x="36" y="34"/>
                  </a:cubicBezTo>
                  <a:cubicBezTo>
                    <a:pt x="37" y="34"/>
                    <a:pt x="37" y="33"/>
                    <a:pt x="37" y="33"/>
                  </a:cubicBezTo>
                  <a:cubicBezTo>
                    <a:pt x="37" y="32"/>
                    <a:pt x="39" y="31"/>
                    <a:pt x="38" y="31"/>
                  </a:cubicBezTo>
                  <a:cubicBezTo>
                    <a:pt x="38" y="31"/>
                    <a:pt x="38" y="30"/>
                    <a:pt x="38" y="30"/>
                  </a:cubicBezTo>
                  <a:cubicBezTo>
                    <a:pt x="39" y="30"/>
                    <a:pt x="40" y="30"/>
                    <a:pt x="41" y="31"/>
                  </a:cubicBezTo>
                  <a:close/>
                  <a:moveTo>
                    <a:pt x="26" y="30"/>
                  </a:moveTo>
                  <a:cubicBezTo>
                    <a:pt x="25" y="31"/>
                    <a:pt x="25" y="33"/>
                    <a:pt x="24" y="33"/>
                  </a:cubicBezTo>
                  <a:cubicBezTo>
                    <a:pt x="24" y="34"/>
                    <a:pt x="23" y="35"/>
                    <a:pt x="23" y="36"/>
                  </a:cubicBezTo>
                  <a:cubicBezTo>
                    <a:pt x="23" y="37"/>
                    <a:pt x="23" y="38"/>
                    <a:pt x="24" y="38"/>
                  </a:cubicBezTo>
                  <a:cubicBezTo>
                    <a:pt x="25" y="38"/>
                    <a:pt x="26" y="38"/>
                    <a:pt x="26" y="37"/>
                  </a:cubicBezTo>
                  <a:cubicBezTo>
                    <a:pt x="27" y="37"/>
                    <a:pt x="27" y="36"/>
                    <a:pt x="28" y="36"/>
                  </a:cubicBezTo>
                  <a:cubicBezTo>
                    <a:pt x="28" y="35"/>
                    <a:pt x="28" y="35"/>
                    <a:pt x="28" y="35"/>
                  </a:cubicBezTo>
                  <a:cubicBezTo>
                    <a:pt x="29" y="35"/>
                    <a:pt x="28" y="36"/>
                    <a:pt x="28" y="36"/>
                  </a:cubicBezTo>
                  <a:cubicBezTo>
                    <a:pt x="27" y="36"/>
                    <a:pt x="28" y="38"/>
                    <a:pt x="27" y="37"/>
                  </a:cubicBezTo>
                  <a:cubicBezTo>
                    <a:pt x="26" y="38"/>
                    <a:pt x="25" y="39"/>
                    <a:pt x="26" y="40"/>
                  </a:cubicBezTo>
                  <a:cubicBezTo>
                    <a:pt x="25" y="40"/>
                    <a:pt x="25" y="40"/>
                    <a:pt x="25" y="40"/>
                  </a:cubicBezTo>
                  <a:cubicBezTo>
                    <a:pt x="25" y="41"/>
                    <a:pt x="25" y="41"/>
                    <a:pt x="25" y="41"/>
                  </a:cubicBezTo>
                  <a:cubicBezTo>
                    <a:pt x="24" y="41"/>
                    <a:pt x="25" y="42"/>
                    <a:pt x="24" y="42"/>
                  </a:cubicBezTo>
                  <a:cubicBezTo>
                    <a:pt x="24" y="43"/>
                    <a:pt x="23" y="43"/>
                    <a:pt x="23" y="44"/>
                  </a:cubicBezTo>
                  <a:cubicBezTo>
                    <a:pt x="22" y="44"/>
                    <a:pt x="23" y="45"/>
                    <a:pt x="22" y="45"/>
                  </a:cubicBezTo>
                  <a:cubicBezTo>
                    <a:pt x="22" y="45"/>
                    <a:pt x="22" y="45"/>
                    <a:pt x="22" y="45"/>
                  </a:cubicBezTo>
                  <a:cubicBezTo>
                    <a:pt x="21" y="45"/>
                    <a:pt x="21" y="45"/>
                    <a:pt x="21" y="45"/>
                  </a:cubicBezTo>
                  <a:cubicBezTo>
                    <a:pt x="21" y="45"/>
                    <a:pt x="21" y="45"/>
                    <a:pt x="21" y="45"/>
                  </a:cubicBezTo>
                  <a:cubicBezTo>
                    <a:pt x="21" y="45"/>
                    <a:pt x="21" y="45"/>
                    <a:pt x="21" y="45"/>
                  </a:cubicBezTo>
                  <a:cubicBezTo>
                    <a:pt x="20" y="45"/>
                    <a:pt x="20" y="45"/>
                    <a:pt x="20" y="45"/>
                  </a:cubicBezTo>
                  <a:cubicBezTo>
                    <a:pt x="20" y="44"/>
                    <a:pt x="20" y="44"/>
                    <a:pt x="20" y="44"/>
                  </a:cubicBezTo>
                  <a:cubicBezTo>
                    <a:pt x="19" y="44"/>
                    <a:pt x="19" y="44"/>
                    <a:pt x="19" y="44"/>
                  </a:cubicBezTo>
                  <a:cubicBezTo>
                    <a:pt x="19" y="43"/>
                    <a:pt x="18" y="44"/>
                    <a:pt x="17" y="43"/>
                  </a:cubicBezTo>
                  <a:cubicBezTo>
                    <a:pt x="17" y="43"/>
                    <a:pt x="17" y="43"/>
                    <a:pt x="17" y="43"/>
                  </a:cubicBezTo>
                  <a:cubicBezTo>
                    <a:pt x="17" y="42"/>
                    <a:pt x="16" y="43"/>
                    <a:pt x="15" y="42"/>
                  </a:cubicBezTo>
                  <a:cubicBezTo>
                    <a:pt x="15" y="43"/>
                    <a:pt x="15" y="43"/>
                    <a:pt x="15" y="43"/>
                  </a:cubicBezTo>
                  <a:cubicBezTo>
                    <a:pt x="14" y="43"/>
                    <a:pt x="15" y="42"/>
                    <a:pt x="14" y="42"/>
                  </a:cubicBezTo>
                  <a:cubicBezTo>
                    <a:pt x="14" y="41"/>
                    <a:pt x="13" y="40"/>
                    <a:pt x="14" y="40"/>
                  </a:cubicBezTo>
                  <a:cubicBezTo>
                    <a:pt x="15" y="40"/>
                    <a:pt x="16" y="39"/>
                    <a:pt x="16" y="39"/>
                  </a:cubicBezTo>
                  <a:cubicBezTo>
                    <a:pt x="16" y="37"/>
                    <a:pt x="17" y="37"/>
                    <a:pt x="18" y="36"/>
                  </a:cubicBezTo>
                  <a:cubicBezTo>
                    <a:pt x="19" y="36"/>
                    <a:pt x="18" y="35"/>
                    <a:pt x="19" y="35"/>
                  </a:cubicBezTo>
                  <a:cubicBezTo>
                    <a:pt x="20" y="34"/>
                    <a:pt x="21" y="35"/>
                    <a:pt x="21" y="34"/>
                  </a:cubicBezTo>
                  <a:cubicBezTo>
                    <a:pt x="21" y="33"/>
                    <a:pt x="21" y="33"/>
                    <a:pt x="22" y="33"/>
                  </a:cubicBezTo>
                  <a:cubicBezTo>
                    <a:pt x="22" y="33"/>
                    <a:pt x="22" y="33"/>
                    <a:pt x="22" y="33"/>
                  </a:cubicBezTo>
                  <a:cubicBezTo>
                    <a:pt x="23" y="32"/>
                    <a:pt x="24" y="32"/>
                    <a:pt x="24" y="31"/>
                  </a:cubicBezTo>
                  <a:cubicBezTo>
                    <a:pt x="25" y="31"/>
                    <a:pt x="25" y="30"/>
                    <a:pt x="26" y="30"/>
                  </a:cubicBezTo>
                  <a:close/>
                  <a:moveTo>
                    <a:pt x="35" y="42"/>
                  </a:moveTo>
                  <a:cubicBezTo>
                    <a:pt x="34" y="42"/>
                    <a:pt x="34" y="42"/>
                    <a:pt x="34" y="42"/>
                  </a:cubicBezTo>
                  <a:cubicBezTo>
                    <a:pt x="34" y="42"/>
                    <a:pt x="34" y="42"/>
                    <a:pt x="34" y="42"/>
                  </a:cubicBezTo>
                  <a:cubicBezTo>
                    <a:pt x="34" y="42"/>
                    <a:pt x="35" y="42"/>
                    <a:pt x="35" y="42"/>
                  </a:cubicBezTo>
                  <a:close/>
                  <a:moveTo>
                    <a:pt x="51" y="47"/>
                  </a:moveTo>
                  <a:cubicBezTo>
                    <a:pt x="52" y="46"/>
                    <a:pt x="53" y="47"/>
                    <a:pt x="53" y="46"/>
                  </a:cubicBezTo>
                  <a:cubicBezTo>
                    <a:pt x="53" y="47"/>
                    <a:pt x="54" y="47"/>
                    <a:pt x="54" y="48"/>
                  </a:cubicBezTo>
                  <a:cubicBezTo>
                    <a:pt x="55" y="48"/>
                    <a:pt x="55" y="48"/>
                    <a:pt x="55" y="48"/>
                  </a:cubicBezTo>
                  <a:cubicBezTo>
                    <a:pt x="55" y="48"/>
                    <a:pt x="55" y="48"/>
                    <a:pt x="55" y="48"/>
                  </a:cubicBezTo>
                  <a:cubicBezTo>
                    <a:pt x="54" y="48"/>
                    <a:pt x="55" y="49"/>
                    <a:pt x="54" y="49"/>
                  </a:cubicBezTo>
                  <a:cubicBezTo>
                    <a:pt x="55" y="49"/>
                    <a:pt x="55" y="50"/>
                    <a:pt x="56" y="50"/>
                  </a:cubicBezTo>
                  <a:cubicBezTo>
                    <a:pt x="56" y="50"/>
                    <a:pt x="56" y="51"/>
                    <a:pt x="55" y="51"/>
                  </a:cubicBezTo>
                  <a:cubicBezTo>
                    <a:pt x="56" y="51"/>
                    <a:pt x="56" y="52"/>
                    <a:pt x="56" y="52"/>
                  </a:cubicBezTo>
                  <a:cubicBezTo>
                    <a:pt x="56" y="53"/>
                    <a:pt x="55" y="53"/>
                    <a:pt x="55" y="53"/>
                  </a:cubicBezTo>
                  <a:cubicBezTo>
                    <a:pt x="55" y="52"/>
                    <a:pt x="55" y="52"/>
                    <a:pt x="55" y="52"/>
                  </a:cubicBezTo>
                  <a:cubicBezTo>
                    <a:pt x="54" y="53"/>
                    <a:pt x="54" y="53"/>
                    <a:pt x="54" y="53"/>
                  </a:cubicBezTo>
                  <a:cubicBezTo>
                    <a:pt x="54" y="53"/>
                    <a:pt x="54" y="53"/>
                    <a:pt x="54" y="53"/>
                  </a:cubicBezTo>
                  <a:cubicBezTo>
                    <a:pt x="53" y="53"/>
                    <a:pt x="52" y="52"/>
                    <a:pt x="52" y="53"/>
                  </a:cubicBezTo>
                  <a:cubicBezTo>
                    <a:pt x="51" y="52"/>
                    <a:pt x="51" y="52"/>
                    <a:pt x="51" y="52"/>
                  </a:cubicBezTo>
                  <a:cubicBezTo>
                    <a:pt x="51" y="53"/>
                    <a:pt x="50" y="52"/>
                    <a:pt x="49" y="52"/>
                  </a:cubicBezTo>
                  <a:cubicBezTo>
                    <a:pt x="49" y="52"/>
                    <a:pt x="49" y="52"/>
                    <a:pt x="49" y="52"/>
                  </a:cubicBezTo>
                  <a:cubicBezTo>
                    <a:pt x="49" y="52"/>
                    <a:pt x="49" y="52"/>
                    <a:pt x="49" y="52"/>
                  </a:cubicBezTo>
                  <a:cubicBezTo>
                    <a:pt x="48" y="52"/>
                    <a:pt x="48" y="52"/>
                    <a:pt x="48" y="52"/>
                  </a:cubicBezTo>
                  <a:cubicBezTo>
                    <a:pt x="48" y="52"/>
                    <a:pt x="47" y="53"/>
                    <a:pt x="46" y="53"/>
                  </a:cubicBezTo>
                  <a:cubicBezTo>
                    <a:pt x="46" y="53"/>
                    <a:pt x="46" y="53"/>
                    <a:pt x="46" y="53"/>
                  </a:cubicBezTo>
                  <a:cubicBezTo>
                    <a:pt x="46" y="53"/>
                    <a:pt x="46" y="53"/>
                    <a:pt x="46" y="53"/>
                  </a:cubicBezTo>
                  <a:cubicBezTo>
                    <a:pt x="45" y="53"/>
                    <a:pt x="45" y="53"/>
                    <a:pt x="45" y="53"/>
                  </a:cubicBezTo>
                  <a:cubicBezTo>
                    <a:pt x="45" y="53"/>
                    <a:pt x="44" y="52"/>
                    <a:pt x="43" y="53"/>
                  </a:cubicBezTo>
                  <a:cubicBezTo>
                    <a:pt x="42" y="53"/>
                    <a:pt x="41" y="53"/>
                    <a:pt x="40" y="53"/>
                  </a:cubicBezTo>
                  <a:cubicBezTo>
                    <a:pt x="40" y="53"/>
                    <a:pt x="39" y="53"/>
                    <a:pt x="39" y="53"/>
                  </a:cubicBezTo>
                  <a:cubicBezTo>
                    <a:pt x="37" y="53"/>
                    <a:pt x="36" y="54"/>
                    <a:pt x="35" y="53"/>
                  </a:cubicBezTo>
                  <a:cubicBezTo>
                    <a:pt x="34" y="54"/>
                    <a:pt x="33" y="54"/>
                    <a:pt x="33" y="54"/>
                  </a:cubicBezTo>
                  <a:cubicBezTo>
                    <a:pt x="32" y="54"/>
                    <a:pt x="31" y="53"/>
                    <a:pt x="30" y="54"/>
                  </a:cubicBezTo>
                  <a:cubicBezTo>
                    <a:pt x="29" y="54"/>
                    <a:pt x="28" y="54"/>
                    <a:pt x="27" y="54"/>
                  </a:cubicBezTo>
                  <a:cubicBezTo>
                    <a:pt x="27" y="53"/>
                    <a:pt x="27" y="54"/>
                    <a:pt x="26" y="54"/>
                  </a:cubicBezTo>
                  <a:cubicBezTo>
                    <a:pt x="26" y="54"/>
                    <a:pt x="26" y="55"/>
                    <a:pt x="26" y="55"/>
                  </a:cubicBezTo>
                  <a:cubicBezTo>
                    <a:pt x="26" y="55"/>
                    <a:pt x="26" y="54"/>
                    <a:pt x="25" y="54"/>
                  </a:cubicBezTo>
                  <a:cubicBezTo>
                    <a:pt x="25" y="55"/>
                    <a:pt x="25" y="55"/>
                    <a:pt x="25" y="55"/>
                  </a:cubicBezTo>
                  <a:cubicBezTo>
                    <a:pt x="24" y="55"/>
                    <a:pt x="24" y="55"/>
                    <a:pt x="24" y="55"/>
                  </a:cubicBezTo>
                  <a:cubicBezTo>
                    <a:pt x="24" y="55"/>
                    <a:pt x="24" y="55"/>
                    <a:pt x="24" y="55"/>
                  </a:cubicBezTo>
                  <a:cubicBezTo>
                    <a:pt x="23" y="55"/>
                    <a:pt x="23" y="55"/>
                    <a:pt x="23" y="55"/>
                  </a:cubicBezTo>
                  <a:cubicBezTo>
                    <a:pt x="23" y="56"/>
                    <a:pt x="21" y="55"/>
                    <a:pt x="20" y="55"/>
                  </a:cubicBezTo>
                  <a:cubicBezTo>
                    <a:pt x="19" y="55"/>
                    <a:pt x="18" y="56"/>
                    <a:pt x="17" y="56"/>
                  </a:cubicBezTo>
                  <a:cubicBezTo>
                    <a:pt x="16" y="57"/>
                    <a:pt x="15" y="56"/>
                    <a:pt x="14" y="57"/>
                  </a:cubicBezTo>
                  <a:cubicBezTo>
                    <a:pt x="13" y="56"/>
                    <a:pt x="12" y="58"/>
                    <a:pt x="12" y="57"/>
                  </a:cubicBezTo>
                  <a:cubicBezTo>
                    <a:pt x="12" y="56"/>
                    <a:pt x="12" y="56"/>
                    <a:pt x="11" y="56"/>
                  </a:cubicBezTo>
                  <a:cubicBezTo>
                    <a:pt x="11" y="57"/>
                    <a:pt x="11" y="57"/>
                    <a:pt x="11" y="58"/>
                  </a:cubicBezTo>
                  <a:cubicBezTo>
                    <a:pt x="10" y="58"/>
                    <a:pt x="9" y="58"/>
                    <a:pt x="9" y="58"/>
                  </a:cubicBezTo>
                  <a:cubicBezTo>
                    <a:pt x="9" y="58"/>
                    <a:pt x="9" y="57"/>
                    <a:pt x="9" y="57"/>
                  </a:cubicBezTo>
                  <a:cubicBezTo>
                    <a:pt x="8" y="58"/>
                    <a:pt x="7" y="59"/>
                    <a:pt x="7" y="58"/>
                  </a:cubicBezTo>
                  <a:cubicBezTo>
                    <a:pt x="6" y="58"/>
                    <a:pt x="6" y="58"/>
                    <a:pt x="6" y="57"/>
                  </a:cubicBezTo>
                  <a:cubicBezTo>
                    <a:pt x="5" y="58"/>
                    <a:pt x="5" y="58"/>
                    <a:pt x="5" y="58"/>
                  </a:cubicBezTo>
                  <a:cubicBezTo>
                    <a:pt x="5" y="57"/>
                    <a:pt x="3" y="57"/>
                    <a:pt x="3" y="56"/>
                  </a:cubicBezTo>
                  <a:cubicBezTo>
                    <a:pt x="2" y="57"/>
                    <a:pt x="2" y="56"/>
                    <a:pt x="1" y="56"/>
                  </a:cubicBezTo>
                  <a:cubicBezTo>
                    <a:pt x="1" y="55"/>
                    <a:pt x="1" y="55"/>
                    <a:pt x="1" y="55"/>
                  </a:cubicBezTo>
                  <a:cubicBezTo>
                    <a:pt x="1" y="55"/>
                    <a:pt x="1" y="55"/>
                    <a:pt x="1" y="55"/>
                  </a:cubicBezTo>
                  <a:cubicBezTo>
                    <a:pt x="0" y="54"/>
                    <a:pt x="1" y="54"/>
                    <a:pt x="1" y="53"/>
                  </a:cubicBezTo>
                  <a:cubicBezTo>
                    <a:pt x="1" y="54"/>
                    <a:pt x="1" y="54"/>
                    <a:pt x="1" y="54"/>
                  </a:cubicBezTo>
                  <a:cubicBezTo>
                    <a:pt x="2" y="53"/>
                    <a:pt x="3" y="53"/>
                    <a:pt x="4" y="52"/>
                  </a:cubicBezTo>
                  <a:cubicBezTo>
                    <a:pt x="4" y="53"/>
                    <a:pt x="5" y="53"/>
                    <a:pt x="5" y="53"/>
                  </a:cubicBezTo>
                  <a:cubicBezTo>
                    <a:pt x="5" y="52"/>
                    <a:pt x="7" y="53"/>
                    <a:pt x="8" y="52"/>
                  </a:cubicBezTo>
                  <a:cubicBezTo>
                    <a:pt x="8" y="52"/>
                    <a:pt x="9" y="52"/>
                    <a:pt x="9" y="51"/>
                  </a:cubicBezTo>
                  <a:cubicBezTo>
                    <a:pt x="9" y="52"/>
                    <a:pt x="10" y="52"/>
                    <a:pt x="10" y="52"/>
                  </a:cubicBezTo>
                  <a:cubicBezTo>
                    <a:pt x="11" y="51"/>
                    <a:pt x="12" y="51"/>
                    <a:pt x="13" y="51"/>
                  </a:cubicBezTo>
                  <a:cubicBezTo>
                    <a:pt x="13" y="51"/>
                    <a:pt x="13" y="51"/>
                    <a:pt x="13" y="51"/>
                  </a:cubicBezTo>
                  <a:cubicBezTo>
                    <a:pt x="14" y="51"/>
                    <a:pt x="14" y="51"/>
                    <a:pt x="14" y="51"/>
                  </a:cubicBezTo>
                  <a:cubicBezTo>
                    <a:pt x="14" y="51"/>
                    <a:pt x="15" y="50"/>
                    <a:pt x="16" y="50"/>
                  </a:cubicBezTo>
                  <a:cubicBezTo>
                    <a:pt x="17" y="51"/>
                    <a:pt x="18" y="50"/>
                    <a:pt x="18" y="49"/>
                  </a:cubicBezTo>
                  <a:cubicBezTo>
                    <a:pt x="19" y="50"/>
                    <a:pt x="19" y="50"/>
                    <a:pt x="20" y="50"/>
                  </a:cubicBezTo>
                  <a:cubicBezTo>
                    <a:pt x="20" y="49"/>
                    <a:pt x="21" y="50"/>
                    <a:pt x="21" y="49"/>
                  </a:cubicBezTo>
                  <a:cubicBezTo>
                    <a:pt x="22" y="50"/>
                    <a:pt x="23" y="49"/>
                    <a:pt x="23" y="49"/>
                  </a:cubicBezTo>
                  <a:cubicBezTo>
                    <a:pt x="24" y="49"/>
                    <a:pt x="24" y="49"/>
                    <a:pt x="24" y="49"/>
                  </a:cubicBezTo>
                  <a:cubicBezTo>
                    <a:pt x="25" y="49"/>
                    <a:pt x="26" y="49"/>
                    <a:pt x="27" y="49"/>
                  </a:cubicBezTo>
                  <a:cubicBezTo>
                    <a:pt x="28" y="49"/>
                    <a:pt x="29" y="48"/>
                    <a:pt x="29" y="49"/>
                  </a:cubicBezTo>
                  <a:cubicBezTo>
                    <a:pt x="29" y="49"/>
                    <a:pt x="30" y="49"/>
                    <a:pt x="30" y="48"/>
                  </a:cubicBezTo>
                  <a:cubicBezTo>
                    <a:pt x="30" y="49"/>
                    <a:pt x="30" y="49"/>
                    <a:pt x="30" y="49"/>
                  </a:cubicBezTo>
                  <a:cubicBezTo>
                    <a:pt x="31" y="48"/>
                    <a:pt x="32" y="49"/>
                    <a:pt x="33" y="49"/>
                  </a:cubicBezTo>
                  <a:cubicBezTo>
                    <a:pt x="34" y="49"/>
                    <a:pt x="35" y="48"/>
                    <a:pt x="36" y="48"/>
                  </a:cubicBezTo>
                  <a:cubicBezTo>
                    <a:pt x="36" y="47"/>
                    <a:pt x="38" y="49"/>
                    <a:pt x="39" y="47"/>
                  </a:cubicBezTo>
                  <a:cubicBezTo>
                    <a:pt x="40" y="47"/>
                    <a:pt x="41" y="49"/>
                    <a:pt x="41" y="47"/>
                  </a:cubicBezTo>
                  <a:cubicBezTo>
                    <a:pt x="42" y="47"/>
                    <a:pt x="42" y="47"/>
                    <a:pt x="42" y="47"/>
                  </a:cubicBezTo>
                  <a:cubicBezTo>
                    <a:pt x="42" y="48"/>
                    <a:pt x="43" y="47"/>
                    <a:pt x="44" y="47"/>
                  </a:cubicBezTo>
                  <a:cubicBezTo>
                    <a:pt x="45" y="47"/>
                    <a:pt x="46" y="47"/>
                    <a:pt x="47" y="46"/>
                  </a:cubicBezTo>
                  <a:cubicBezTo>
                    <a:pt x="47" y="47"/>
                    <a:pt x="48" y="47"/>
                    <a:pt x="49" y="47"/>
                  </a:cubicBezTo>
                  <a:cubicBezTo>
                    <a:pt x="49" y="46"/>
                    <a:pt x="51" y="46"/>
                    <a:pt x="51" y="47"/>
                  </a:cubicBezTo>
                  <a:close/>
                  <a:moveTo>
                    <a:pt x="11" y="57"/>
                  </a:moveTo>
                  <a:cubicBezTo>
                    <a:pt x="11" y="57"/>
                    <a:pt x="11" y="57"/>
                    <a:pt x="11" y="57"/>
                  </a:cubicBezTo>
                  <a:cubicBezTo>
                    <a:pt x="10" y="57"/>
                    <a:pt x="10" y="57"/>
                    <a:pt x="10" y="57"/>
                  </a:cubicBezTo>
                  <a:lnTo>
                    <a:pt x="11"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4"/>
            <p:cNvSpPr>
              <a:spLocks noEditPoints="1"/>
            </p:cNvSpPr>
            <p:nvPr/>
          </p:nvSpPr>
          <p:spPr bwMode="auto">
            <a:xfrm>
              <a:off x="4696" y="4155"/>
              <a:ext cx="101" cy="112"/>
            </a:xfrm>
            <a:custGeom>
              <a:avLst/>
              <a:gdLst>
                <a:gd name="T0" fmla="*/ 20 w 39"/>
                <a:gd name="T1" fmla="*/ 3 h 42"/>
                <a:gd name="T2" fmla="*/ 20 w 39"/>
                <a:gd name="T3" fmla="*/ 8 h 42"/>
                <a:gd name="T4" fmla="*/ 23 w 39"/>
                <a:gd name="T5" fmla="*/ 9 h 42"/>
                <a:gd name="T6" fmla="*/ 24 w 39"/>
                <a:gd name="T7" fmla="*/ 10 h 42"/>
                <a:gd name="T8" fmla="*/ 22 w 39"/>
                <a:gd name="T9" fmla="*/ 13 h 42"/>
                <a:gd name="T10" fmla="*/ 20 w 39"/>
                <a:gd name="T11" fmla="*/ 18 h 42"/>
                <a:gd name="T12" fmla="*/ 23 w 39"/>
                <a:gd name="T13" fmla="*/ 19 h 42"/>
                <a:gd name="T14" fmla="*/ 19 w 39"/>
                <a:gd name="T15" fmla="*/ 22 h 42"/>
                <a:gd name="T16" fmla="*/ 15 w 39"/>
                <a:gd name="T17" fmla="*/ 24 h 42"/>
                <a:gd name="T18" fmla="*/ 11 w 39"/>
                <a:gd name="T19" fmla="*/ 26 h 42"/>
                <a:gd name="T20" fmla="*/ 6 w 39"/>
                <a:gd name="T21" fmla="*/ 32 h 42"/>
                <a:gd name="T22" fmla="*/ 4 w 39"/>
                <a:gd name="T23" fmla="*/ 35 h 42"/>
                <a:gd name="T24" fmla="*/ 1 w 39"/>
                <a:gd name="T25" fmla="*/ 39 h 42"/>
                <a:gd name="T26" fmla="*/ 1 w 39"/>
                <a:gd name="T27" fmla="*/ 36 h 42"/>
                <a:gd name="T28" fmla="*/ 2 w 39"/>
                <a:gd name="T29" fmla="*/ 32 h 42"/>
                <a:gd name="T30" fmla="*/ 7 w 39"/>
                <a:gd name="T31" fmla="*/ 28 h 42"/>
                <a:gd name="T32" fmla="*/ 10 w 39"/>
                <a:gd name="T33" fmla="*/ 25 h 42"/>
                <a:gd name="T34" fmla="*/ 9 w 39"/>
                <a:gd name="T35" fmla="*/ 20 h 42"/>
                <a:gd name="T36" fmla="*/ 9 w 39"/>
                <a:gd name="T37" fmla="*/ 20 h 42"/>
                <a:gd name="T38" fmla="*/ 12 w 39"/>
                <a:gd name="T39" fmla="*/ 20 h 42"/>
                <a:gd name="T40" fmla="*/ 15 w 39"/>
                <a:gd name="T41" fmla="*/ 18 h 42"/>
                <a:gd name="T42" fmla="*/ 13 w 39"/>
                <a:gd name="T43" fmla="*/ 16 h 42"/>
                <a:gd name="T44" fmla="*/ 8 w 39"/>
                <a:gd name="T45" fmla="*/ 15 h 42"/>
                <a:gd name="T46" fmla="*/ 6 w 39"/>
                <a:gd name="T47" fmla="*/ 14 h 42"/>
                <a:gd name="T48" fmla="*/ 13 w 39"/>
                <a:gd name="T49" fmla="*/ 12 h 42"/>
                <a:gd name="T50" fmla="*/ 15 w 39"/>
                <a:gd name="T51" fmla="*/ 6 h 42"/>
                <a:gd name="T52" fmla="*/ 15 w 39"/>
                <a:gd name="T53" fmla="*/ 2 h 42"/>
                <a:gd name="T54" fmla="*/ 15 w 39"/>
                <a:gd name="T55" fmla="*/ 1 h 42"/>
                <a:gd name="T56" fmla="*/ 16 w 39"/>
                <a:gd name="T57" fmla="*/ 1 h 42"/>
                <a:gd name="T58" fmla="*/ 32 w 39"/>
                <a:gd name="T59" fmla="*/ 25 h 42"/>
                <a:gd name="T60" fmla="*/ 35 w 39"/>
                <a:gd name="T61" fmla="*/ 26 h 42"/>
                <a:gd name="T62" fmla="*/ 39 w 39"/>
                <a:gd name="T63" fmla="*/ 29 h 42"/>
                <a:gd name="T64" fmla="*/ 36 w 39"/>
                <a:gd name="T65" fmla="*/ 31 h 42"/>
                <a:gd name="T66" fmla="*/ 34 w 39"/>
                <a:gd name="T67" fmla="*/ 30 h 42"/>
                <a:gd name="T68" fmla="*/ 32 w 39"/>
                <a:gd name="T69" fmla="*/ 27 h 42"/>
                <a:gd name="T70" fmla="*/ 31 w 39"/>
                <a:gd name="T71" fmla="*/ 27 h 42"/>
                <a:gd name="T72" fmla="*/ 32 w 39"/>
                <a:gd name="T73" fmla="*/ 25 h 42"/>
                <a:gd name="T74" fmla="*/ 24 w 39"/>
                <a:gd name="T75" fmla="*/ 28 h 42"/>
                <a:gd name="T76" fmla="*/ 25 w 39"/>
                <a:gd name="T77" fmla="*/ 30 h 42"/>
                <a:gd name="T78" fmla="*/ 29 w 39"/>
                <a:gd name="T79" fmla="*/ 34 h 42"/>
                <a:gd name="T80" fmla="*/ 31 w 39"/>
                <a:gd name="T81" fmla="*/ 37 h 42"/>
                <a:gd name="T82" fmla="*/ 27 w 39"/>
                <a:gd name="T83" fmla="*/ 40 h 42"/>
                <a:gd name="T84" fmla="*/ 23 w 39"/>
                <a:gd name="T85" fmla="*/ 41 h 42"/>
                <a:gd name="T86" fmla="*/ 17 w 39"/>
                <a:gd name="T87" fmla="*/ 41 h 42"/>
                <a:gd name="T88" fmla="*/ 12 w 39"/>
                <a:gd name="T89" fmla="*/ 37 h 42"/>
                <a:gd name="T90" fmla="*/ 10 w 39"/>
                <a:gd name="T91" fmla="*/ 33 h 42"/>
                <a:gd name="T92" fmla="*/ 9 w 39"/>
                <a:gd name="T93" fmla="*/ 31 h 42"/>
                <a:gd name="T94" fmla="*/ 11 w 39"/>
                <a:gd name="T95" fmla="*/ 32 h 42"/>
                <a:gd name="T96" fmla="*/ 17 w 39"/>
                <a:gd name="T97" fmla="*/ 37 h 42"/>
                <a:gd name="T98" fmla="*/ 24 w 39"/>
                <a:gd name="T99" fmla="*/ 37 h 42"/>
                <a:gd name="T100" fmla="*/ 25 w 39"/>
                <a:gd name="T101" fmla="*/ 35 h 42"/>
                <a:gd name="T102" fmla="*/ 23 w 39"/>
                <a:gd name="T103" fmla="*/ 32 h 42"/>
                <a:gd name="T104" fmla="*/ 22 w 39"/>
                <a:gd name="T105" fmla="*/ 30 h 42"/>
                <a:gd name="T106" fmla="*/ 21 w 39"/>
                <a:gd name="T107" fmla="*/ 29 h 42"/>
                <a:gd name="T108" fmla="*/ 19 w 39"/>
                <a:gd name="T109" fmla="*/ 28 h 42"/>
                <a:gd name="T110" fmla="*/ 18 w 39"/>
                <a:gd name="T111" fmla="*/ 31 h 42"/>
                <a:gd name="T112" fmla="*/ 20 w 39"/>
                <a:gd name="T113" fmla="*/ 33 h 42"/>
                <a:gd name="T114" fmla="*/ 18 w 39"/>
                <a:gd name="T115" fmla="*/ 35 h 42"/>
                <a:gd name="T116" fmla="*/ 16 w 39"/>
                <a:gd name="T117" fmla="*/ 30 h 42"/>
                <a:gd name="T118" fmla="*/ 17 w 39"/>
                <a:gd name="T119" fmla="*/ 28 h 42"/>
                <a:gd name="T120" fmla="*/ 22 w 39"/>
                <a:gd name="T121" fmla="*/ 2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 h="42">
                  <a:moveTo>
                    <a:pt x="18" y="1"/>
                  </a:moveTo>
                  <a:cubicBezTo>
                    <a:pt x="19" y="1"/>
                    <a:pt x="19" y="2"/>
                    <a:pt x="19" y="2"/>
                  </a:cubicBezTo>
                  <a:cubicBezTo>
                    <a:pt x="20" y="3"/>
                    <a:pt x="20" y="3"/>
                    <a:pt x="20" y="3"/>
                  </a:cubicBezTo>
                  <a:cubicBezTo>
                    <a:pt x="20" y="3"/>
                    <a:pt x="20" y="4"/>
                    <a:pt x="20" y="4"/>
                  </a:cubicBezTo>
                  <a:cubicBezTo>
                    <a:pt x="20" y="5"/>
                    <a:pt x="20" y="7"/>
                    <a:pt x="20" y="8"/>
                  </a:cubicBezTo>
                  <a:cubicBezTo>
                    <a:pt x="20" y="8"/>
                    <a:pt x="20" y="8"/>
                    <a:pt x="20" y="8"/>
                  </a:cubicBezTo>
                  <a:cubicBezTo>
                    <a:pt x="21" y="8"/>
                    <a:pt x="21" y="8"/>
                    <a:pt x="21" y="8"/>
                  </a:cubicBezTo>
                  <a:cubicBezTo>
                    <a:pt x="21" y="8"/>
                    <a:pt x="22" y="8"/>
                    <a:pt x="23" y="9"/>
                  </a:cubicBezTo>
                  <a:cubicBezTo>
                    <a:pt x="23" y="9"/>
                    <a:pt x="23" y="9"/>
                    <a:pt x="23" y="9"/>
                  </a:cubicBezTo>
                  <a:cubicBezTo>
                    <a:pt x="23" y="9"/>
                    <a:pt x="23" y="10"/>
                    <a:pt x="24" y="10"/>
                  </a:cubicBezTo>
                  <a:cubicBezTo>
                    <a:pt x="24" y="10"/>
                    <a:pt x="24" y="10"/>
                    <a:pt x="24" y="10"/>
                  </a:cubicBezTo>
                  <a:cubicBezTo>
                    <a:pt x="24" y="10"/>
                    <a:pt x="24" y="10"/>
                    <a:pt x="24" y="10"/>
                  </a:cubicBezTo>
                  <a:cubicBezTo>
                    <a:pt x="24" y="11"/>
                    <a:pt x="25" y="11"/>
                    <a:pt x="24" y="11"/>
                  </a:cubicBezTo>
                  <a:cubicBezTo>
                    <a:pt x="23" y="11"/>
                    <a:pt x="24" y="12"/>
                    <a:pt x="24" y="12"/>
                  </a:cubicBezTo>
                  <a:cubicBezTo>
                    <a:pt x="23" y="13"/>
                    <a:pt x="22" y="12"/>
                    <a:pt x="22" y="13"/>
                  </a:cubicBezTo>
                  <a:cubicBezTo>
                    <a:pt x="21" y="13"/>
                    <a:pt x="20" y="14"/>
                    <a:pt x="20" y="15"/>
                  </a:cubicBezTo>
                  <a:cubicBezTo>
                    <a:pt x="19" y="15"/>
                    <a:pt x="20" y="15"/>
                    <a:pt x="19" y="15"/>
                  </a:cubicBezTo>
                  <a:cubicBezTo>
                    <a:pt x="20" y="16"/>
                    <a:pt x="18" y="18"/>
                    <a:pt x="20" y="18"/>
                  </a:cubicBezTo>
                  <a:cubicBezTo>
                    <a:pt x="20" y="18"/>
                    <a:pt x="21" y="18"/>
                    <a:pt x="21" y="18"/>
                  </a:cubicBezTo>
                  <a:cubicBezTo>
                    <a:pt x="22" y="18"/>
                    <a:pt x="22" y="19"/>
                    <a:pt x="22" y="19"/>
                  </a:cubicBezTo>
                  <a:cubicBezTo>
                    <a:pt x="22" y="19"/>
                    <a:pt x="23" y="19"/>
                    <a:pt x="23" y="19"/>
                  </a:cubicBezTo>
                  <a:cubicBezTo>
                    <a:pt x="23" y="20"/>
                    <a:pt x="23" y="20"/>
                    <a:pt x="22" y="21"/>
                  </a:cubicBezTo>
                  <a:cubicBezTo>
                    <a:pt x="23" y="21"/>
                    <a:pt x="22" y="21"/>
                    <a:pt x="22" y="22"/>
                  </a:cubicBezTo>
                  <a:cubicBezTo>
                    <a:pt x="21" y="22"/>
                    <a:pt x="20" y="22"/>
                    <a:pt x="19" y="22"/>
                  </a:cubicBezTo>
                  <a:cubicBezTo>
                    <a:pt x="19" y="22"/>
                    <a:pt x="18" y="22"/>
                    <a:pt x="18" y="22"/>
                  </a:cubicBezTo>
                  <a:cubicBezTo>
                    <a:pt x="18" y="23"/>
                    <a:pt x="17" y="23"/>
                    <a:pt x="17" y="23"/>
                  </a:cubicBezTo>
                  <a:cubicBezTo>
                    <a:pt x="16" y="23"/>
                    <a:pt x="16" y="25"/>
                    <a:pt x="15" y="24"/>
                  </a:cubicBezTo>
                  <a:cubicBezTo>
                    <a:pt x="14" y="24"/>
                    <a:pt x="14" y="24"/>
                    <a:pt x="13" y="24"/>
                  </a:cubicBezTo>
                  <a:cubicBezTo>
                    <a:pt x="13" y="24"/>
                    <a:pt x="13" y="24"/>
                    <a:pt x="12" y="24"/>
                  </a:cubicBezTo>
                  <a:cubicBezTo>
                    <a:pt x="12" y="25"/>
                    <a:pt x="11" y="25"/>
                    <a:pt x="11" y="26"/>
                  </a:cubicBezTo>
                  <a:cubicBezTo>
                    <a:pt x="9" y="28"/>
                    <a:pt x="8" y="30"/>
                    <a:pt x="6" y="31"/>
                  </a:cubicBezTo>
                  <a:cubicBezTo>
                    <a:pt x="6" y="31"/>
                    <a:pt x="5" y="31"/>
                    <a:pt x="5" y="32"/>
                  </a:cubicBezTo>
                  <a:cubicBezTo>
                    <a:pt x="6" y="32"/>
                    <a:pt x="6" y="32"/>
                    <a:pt x="6" y="32"/>
                  </a:cubicBezTo>
                  <a:cubicBezTo>
                    <a:pt x="6" y="32"/>
                    <a:pt x="5" y="32"/>
                    <a:pt x="5" y="33"/>
                  </a:cubicBezTo>
                  <a:cubicBezTo>
                    <a:pt x="4" y="33"/>
                    <a:pt x="5" y="34"/>
                    <a:pt x="4" y="34"/>
                  </a:cubicBezTo>
                  <a:cubicBezTo>
                    <a:pt x="5" y="34"/>
                    <a:pt x="4" y="35"/>
                    <a:pt x="4" y="35"/>
                  </a:cubicBezTo>
                  <a:cubicBezTo>
                    <a:pt x="4" y="35"/>
                    <a:pt x="4" y="35"/>
                    <a:pt x="4" y="36"/>
                  </a:cubicBezTo>
                  <a:cubicBezTo>
                    <a:pt x="4" y="36"/>
                    <a:pt x="4" y="36"/>
                    <a:pt x="4" y="37"/>
                  </a:cubicBezTo>
                  <a:cubicBezTo>
                    <a:pt x="3" y="38"/>
                    <a:pt x="3" y="39"/>
                    <a:pt x="1" y="39"/>
                  </a:cubicBezTo>
                  <a:cubicBezTo>
                    <a:pt x="1" y="39"/>
                    <a:pt x="1" y="38"/>
                    <a:pt x="0" y="37"/>
                  </a:cubicBezTo>
                  <a:cubicBezTo>
                    <a:pt x="1" y="37"/>
                    <a:pt x="1" y="37"/>
                    <a:pt x="1" y="37"/>
                  </a:cubicBezTo>
                  <a:cubicBezTo>
                    <a:pt x="1" y="37"/>
                    <a:pt x="1" y="37"/>
                    <a:pt x="1" y="36"/>
                  </a:cubicBezTo>
                  <a:cubicBezTo>
                    <a:pt x="1" y="36"/>
                    <a:pt x="1" y="35"/>
                    <a:pt x="1" y="35"/>
                  </a:cubicBezTo>
                  <a:cubicBezTo>
                    <a:pt x="1" y="34"/>
                    <a:pt x="1" y="33"/>
                    <a:pt x="2" y="33"/>
                  </a:cubicBezTo>
                  <a:cubicBezTo>
                    <a:pt x="2" y="33"/>
                    <a:pt x="2" y="33"/>
                    <a:pt x="2" y="32"/>
                  </a:cubicBezTo>
                  <a:cubicBezTo>
                    <a:pt x="3" y="32"/>
                    <a:pt x="3" y="31"/>
                    <a:pt x="3" y="31"/>
                  </a:cubicBezTo>
                  <a:cubicBezTo>
                    <a:pt x="3" y="31"/>
                    <a:pt x="4" y="31"/>
                    <a:pt x="4" y="30"/>
                  </a:cubicBezTo>
                  <a:cubicBezTo>
                    <a:pt x="5" y="29"/>
                    <a:pt x="6" y="29"/>
                    <a:pt x="7" y="28"/>
                  </a:cubicBezTo>
                  <a:cubicBezTo>
                    <a:pt x="7" y="28"/>
                    <a:pt x="8" y="27"/>
                    <a:pt x="8" y="27"/>
                  </a:cubicBezTo>
                  <a:cubicBezTo>
                    <a:pt x="8" y="27"/>
                    <a:pt x="9" y="26"/>
                    <a:pt x="9" y="26"/>
                  </a:cubicBezTo>
                  <a:cubicBezTo>
                    <a:pt x="9" y="26"/>
                    <a:pt x="10" y="26"/>
                    <a:pt x="10" y="25"/>
                  </a:cubicBezTo>
                  <a:cubicBezTo>
                    <a:pt x="10" y="25"/>
                    <a:pt x="11" y="24"/>
                    <a:pt x="12" y="24"/>
                  </a:cubicBezTo>
                  <a:cubicBezTo>
                    <a:pt x="12" y="23"/>
                    <a:pt x="10" y="23"/>
                    <a:pt x="10" y="22"/>
                  </a:cubicBezTo>
                  <a:cubicBezTo>
                    <a:pt x="10" y="22"/>
                    <a:pt x="9" y="21"/>
                    <a:pt x="9" y="20"/>
                  </a:cubicBezTo>
                  <a:cubicBezTo>
                    <a:pt x="9" y="20"/>
                    <a:pt x="9" y="20"/>
                    <a:pt x="9" y="20"/>
                  </a:cubicBezTo>
                  <a:cubicBezTo>
                    <a:pt x="9" y="20"/>
                    <a:pt x="9" y="20"/>
                    <a:pt x="9" y="20"/>
                  </a:cubicBezTo>
                  <a:cubicBezTo>
                    <a:pt x="9" y="20"/>
                    <a:pt x="9" y="20"/>
                    <a:pt x="9" y="20"/>
                  </a:cubicBezTo>
                  <a:cubicBezTo>
                    <a:pt x="9" y="19"/>
                    <a:pt x="9" y="20"/>
                    <a:pt x="9" y="19"/>
                  </a:cubicBezTo>
                  <a:cubicBezTo>
                    <a:pt x="10" y="20"/>
                    <a:pt x="10" y="19"/>
                    <a:pt x="11" y="20"/>
                  </a:cubicBezTo>
                  <a:cubicBezTo>
                    <a:pt x="11" y="20"/>
                    <a:pt x="12" y="19"/>
                    <a:pt x="12" y="20"/>
                  </a:cubicBezTo>
                  <a:cubicBezTo>
                    <a:pt x="12" y="20"/>
                    <a:pt x="13" y="20"/>
                    <a:pt x="13" y="20"/>
                  </a:cubicBezTo>
                  <a:cubicBezTo>
                    <a:pt x="14" y="20"/>
                    <a:pt x="14" y="19"/>
                    <a:pt x="14" y="19"/>
                  </a:cubicBezTo>
                  <a:cubicBezTo>
                    <a:pt x="14" y="19"/>
                    <a:pt x="15" y="19"/>
                    <a:pt x="15" y="18"/>
                  </a:cubicBezTo>
                  <a:cubicBezTo>
                    <a:pt x="15" y="18"/>
                    <a:pt x="16" y="17"/>
                    <a:pt x="16" y="17"/>
                  </a:cubicBezTo>
                  <a:cubicBezTo>
                    <a:pt x="15" y="16"/>
                    <a:pt x="14" y="17"/>
                    <a:pt x="14" y="17"/>
                  </a:cubicBezTo>
                  <a:cubicBezTo>
                    <a:pt x="14" y="16"/>
                    <a:pt x="13" y="16"/>
                    <a:pt x="13" y="16"/>
                  </a:cubicBezTo>
                  <a:cubicBezTo>
                    <a:pt x="12" y="16"/>
                    <a:pt x="11" y="16"/>
                    <a:pt x="10" y="16"/>
                  </a:cubicBezTo>
                  <a:cubicBezTo>
                    <a:pt x="9" y="15"/>
                    <a:pt x="8" y="15"/>
                    <a:pt x="8" y="15"/>
                  </a:cubicBezTo>
                  <a:cubicBezTo>
                    <a:pt x="8" y="15"/>
                    <a:pt x="8" y="15"/>
                    <a:pt x="8" y="15"/>
                  </a:cubicBezTo>
                  <a:cubicBezTo>
                    <a:pt x="7" y="15"/>
                    <a:pt x="7" y="15"/>
                    <a:pt x="7" y="15"/>
                  </a:cubicBezTo>
                  <a:cubicBezTo>
                    <a:pt x="7" y="14"/>
                    <a:pt x="7" y="14"/>
                    <a:pt x="7" y="14"/>
                  </a:cubicBezTo>
                  <a:cubicBezTo>
                    <a:pt x="7" y="14"/>
                    <a:pt x="6" y="14"/>
                    <a:pt x="6" y="14"/>
                  </a:cubicBezTo>
                  <a:cubicBezTo>
                    <a:pt x="6" y="14"/>
                    <a:pt x="6" y="14"/>
                    <a:pt x="6" y="13"/>
                  </a:cubicBezTo>
                  <a:cubicBezTo>
                    <a:pt x="6" y="14"/>
                    <a:pt x="6" y="14"/>
                    <a:pt x="7" y="13"/>
                  </a:cubicBezTo>
                  <a:cubicBezTo>
                    <a:pt x="9" y="13"/>
                    <a:pt x="11" y="13"/>
                    <a:pt x="13" y="12"/>
                  </a:cubicBezTo>
                  <a:cubicBezTo>
                    <a:pt x="14" y="11"/>
                    <a:pt x="15" y="11"/>
                    <a:pt x="15" y="10"/>
                  </a:cubicBezTo>
                  <a:cubicBezTo>
                    <a:pt x="16" y="10"/>
                    <a:pt x="16" y="10"/>
                    <a:pt x="16" y="10"/>
                  </a:cubicBezTo>
                  <a:cubicBezTo>
                    <a:pt x="16" y="8"/>
                    <a:pt x="15" y="7"/>
                    <a:pt x="15" y="6"/>
                  </a:cubicBezTo>
                  <a:cubicBezTo>
                    <a:pt x="15" y="6"/>
                    <a:pt x="15" y="5"/>
                    <a:pt x="14" y="5"/>
                  </a:cubicBezTo>
                  <a:cubicBezTo>
                    <a:pt x="14" y="4"/>
                    <a:pt x="15" y="4"/>
                    <a:pt x="15" y="4"/>
                  </a:cubicBezTo>
                  <a:cubicBezTo>
                    <a:pt x="15" y="3"/>
                    <a:pt x="15" y="2"/>
                    <a:pt x="15" y="2"/>
                  </a:cubicBezTo>
                  <a:cubicBezTo>
                    <a:pt x="16" y="2"/>
                    <a:pt x="16" y="2"/>
                    <a:pt x="16" y="1"/>
                  </a:cubicBezTo>
                  <a:cubicBezTo>
                    <a:pt x="16" y="1"/>
                    <a:pt x="16" y="1"/>
                    <a:pt x="15" y="1"/>
                  </a:cubicBezTo>
                  <a:cubicBezTo>
                    <a:pt x="15" y="1"/>
                    <a:pt x="15" y="1"/>
                    <a:pt x="15" y="1"/>
                  </a:cubicBezTo>
                  <a:cubicBezTo>
                    <a:pt x="15" y="1"/>
                    <a:pt x="16" y="1"/>
                    <a:pt x="16" y="1"/>
                  </a:cubicBezTo>
                  <a:cubicBezTo>
                    <a:pt x="16" y="1"/>
                    <a:pt x="16" y="1"/>
                    <a:pt x="16" y="1"/>
                  </a:cubicBezTo>
                  <a:cubicBezTo>
                    <a:pt x="16" y="1"/>
                    <a:pt x="16" y="1"/>
                    <a:pt x="16" y="1"/>
                  </a:cubicBezTo>
                  <a:cubicBezTo>
                    <a:pt x="16" y="1"/>
                    <a:pt x="17" y="0"/>
                    <a:pt x="18" y="1"/>
                  </a:cubicBezTo>
                  <a:close/>
                  <a:moveTo>
                    <a:pt x="32" y="25"/>
                  </a:moveTo>
                  <a:cubicBezTo>
                    <a:pt x="32" y="25"/>
                    <a:pt x="32" y="25"/>
                    <a:pt x="32" y="25"/>
                  </a:cubicBezTo>
                  <a:cubicBezTo>
                    <a:pt x="32" y="26"/>
                    <a:pt x="32" y="26"/>
                    <a:pt x="32" y="26"/>
                  </a:cubicBezTo>
                  <a:cubicBezTo>
                    <a:pt x="33" y="25"/>
                    <a:pt x="34" y="26"/>
                    <a:pt x="35" y="26"/>
                  </a:cubicBezTo>
                  <a:cubicBezTo>
                    <a:pt x="35" y="26"/>
                    <a:pt x="35" y="26"/>
                    <a:pt x="35" y="26"/>
                  </a:cubicBezTo>
                  <a:cubicBezTo>
                    <a:pt x="36" y="26"/>
                    <a:pt x="36" y="26"/>
                    <a:pt x="37" y="27"/>
                  </a:cubicBezTo>
                  <a:cubicBezTo>
                    <a:pt x="38" y="27"/>
                    <a:pt x="39" y="28"/>
                    <a:pt x="39" y="29"/>
                  </a:cubicBezTo>
                  <a:cubicBezTo>
                    <a:pt x="39" y="29"/>
                    <a:pt x="39" y="29"/>
                    <a:pt x="39" y="29"/>
                  </a:cubicBezTo>
                  <a:cubicBezTo>
                    <a:pt x="39" y="30"/>
                    <a:pt x="39" y="30"/>
                    <a:pt x="39" y="31"/>
                  </a:cubicBezTo>
                  <a:cubicBezTo>
                    <a:pt x="38" y="31"/>
                    <a:pt x="38" y="31"/>
                    <a:pt x="38" y="31"/>
                  </a:cubicBezTo>
                  <a:cubicBezTo>
                    <a:pt x="38" y="31"/>
                    <a:pt x="37" y="31"/>
                    <a:pt x="36" y="31"/>
                  </a:cubicBezTo>
                  <a:cubicBezTo>
                    <a:pt x="36" y="31"/>
                    <a:pt x="35" y="31"/>
                    <a:pt x="36" y="30"/>
                  </a:cubicBezTo>
                  <a:cubicBezTo>
                    <a:pt x="35" y="30"/>
                    <a:pt x="35" y="30"/>
                    <a:pt x="34" y="29"/>
                  </a:cubicBezTo>
                  <a:cubicBezTo>
                    <a:pt x="34" y="30"/>
                    <a:pt x="34" y="30"/>
                    <a:pt x="34" y="30"/>
                  </a:cubicBezTo>
                  <a:cubicBezTo>
                    <a:pt x="34" y="29"/>
                    <a:pt x="34" y="29"/>
                    <a:pt x="33" y="28"/>
                  </a:cubicBezTo>
                  <a:cubicBezTo>
                    <a:pt x="33" y="28"/>
                    <a:pt x="33" y="28"/>
                    <a:pt x="33" y="28"/>
                  </a:cubicBezTo>
                  <a:cubicBezTo>
                    <a:pt x="33" y="28"/>
                    <a:pt x="33" y="27"/>
                    <a:pt x="32" y="27"/>
                  </a:cubicBezTo>
                  <a:cubicBezTo>
                    <a:pt x="32" y="27"/>
                    <a:pt x="32" y="27"/>
                    <a:pt x="32" y="27"/>
                  </a:cubicBezTo>
                  <a:cubicBezTo>
                    <a:pt x="32" y="27"/>
                    <a:pt x="32" y="27"/>
                    <a:pt x="32" y="27"/>
                  </a:cubicBezTo>
                  <a:cubicBezTo>
                    <a:pt x="31" y="26"/>
                    <a:pt x="31" y="27"/>
                    <a:pt x="31" y="27"/>
                  </a:cubicBezTo>
                  <a:cubicBezTo>
                    <a:pt x="31" y="26"/>
                    <a:pt x="30" y="26"/>
                    <a:pt x="31" y="26"/>
                  </a:cubicBezTo>
                  <a:cubicBezTo>
                    <a:pt x="31" y="26"/>
                    <a:pt x="31" y="25"/>
                    <a:pt x="30" y="26"/>
                  </a:cubicBezTo>
                  <a:cubicBezTo>
                    <a:pt x="31" y="25"/>
                    <a:pt x="31" y="26"/>
                    <a:pt x="32" y="25"/>
                  </a:cubicBezTo>
                  <a:close/>
                  <a:moveTo>
                    <a:pt x="22" y="27"/>
                  </a:moveTo>
                  <a:cubicBezTo>
                    <a:pt x="22" y="28"/>
                    <a:pt x="23" y="28"/>
                    <a:pt x="23" y="28"/>
                  </a:cubicBezTo>
                  <a:cubicBezTo>
                    <a:pt x="24" y="28"/>
                    <a:pt x="24" y="28"/>
                    <a:pt x="24" y="28"/>
                  </a:cubicBezTo>
                  <a:cubicBezTo>
                    <a:pt x="24" y="28"/>
                    <a:pt x="24" y="28"/>
                    <a:pt x="24" y="28"/>
                  </a:cubicBezTo>
                  <a:cubicBezTo>
                    <a:pt x="24" y="28"/>
                    <a:pt x="24" y="28"/>
                    <a:pt x="24" y="28"/>
                  </a:cubicBezTo>
                  <a:cubicBezTo>
                    <a:pt x="25" y="29"/>
                    <a:pt x="25" y="29"/>
                    <a:pt x="25" y="30"/>
                  </a:cubicBezTo>
                  <a:cubicBezTo>
                    <a:pt x="26" y="30"/>
                    <a:pt x="26" y="31"/>
                    <a:pt x="27" y="32"/>
                  </a:cubicBezTo>
                  <a:cubicBezTo>
                    <a:pt x="27" y="32"/>
                    <a:pt x="27" y="33"/>
                    <a:pt x="28" y="33"/>
                  </a:cubicBezTo>
                  <a:cubicBezTo>
                    <a:pt x="28" y="33"/>
                    <a:pt x="29" y="34"/>
                    <a:pt x="29" y="34"/>
                  </a:cubicBezTo>
                  <a:cubicBezTo>
                    <a:pt x="29" y="35"/>
                    <a:pt x="31" y="35"/>
                    <a:pt x="30" y="36"/>
                  </a:cubicBezTo>
                  <a:cubicBezTo>
                    <a:pt x="31" y="37"/>
                    <a:pt x="31" y="37"/>
                    <a:pt x="31" y="37"/>
                  </a:cubicBezTo>
                  <a:cubicBezTo>
                    <a:pt x="31" y="37"/>
                    <a:pt x="31" y="37"/>
                    <a:pt x="31" y="37"/>
                  </a:cubicBezTo>
                  <a:cubicBezTo>
                    <a:pt x="32" y="37"/>
                    <a:pt x="32" y="38"/>
                    <a:pt x="32" y="39"/>
                  </a:cubicBezTo>
                  <a:cubicBezTo>
                    <a:pt x="31" y="40"/>
                    <a:pt x="30" y="40"/>
                    <a:pt x="28" y="40"/>
                  </a:cubicBezTo>
                  <a:cubicBezTo>
                    <a:pt x="27" y="40"/>
                    <a:pt x="27" y="40"/>
                    <a:pt x="27" y="40"/>
                  </a:cubicBezTo>
                  <a:cubicBezTo>
                    <a:pt x="26" y="40"/>
                    <a:pt x="26" y="41"/>
                    <a:pt x="25" y="41"/>
                  </a:cubicBezTo>
                  <a:cubicBezTo>
                    <a:pt x="25" y="41"/>
                    <a:pt x="24" y="41"/>
                    <a:pt x="23" y="41"/>
                  </a:cubicBezTo>
                  <a:cubicBezTo>
                    <a:pt x="23" y="41"/>
                    <a:pt x="23" y="41"/>
                    <a:pt x="23" y="41"/>
                  </a:cubicBezTo>
                  <a:cubicBezTo>
                    <a:pt x="22" y="41"/>
                    <a:pt x="21" y="41"/>
                    <a:pt x="21" y="41"/>
                  </a:cubicBezTo>
                  <a:cubicBezTo>
                    <a:pt x="20" y="41"/>
                    <a:pt x="20" y="42"/>
                    <a:pt x="19" y="41"/>
                  </a:cubicBezTo>
                  <a:cubicBezTo>
                    <a:pt x="19" y="42"/>
                    <a:pt x="18" y="41"/>
                    <a:pt x="17" y="41"/>
                  </a:cubicBezTo>
                  <a:cubicBezTo>
                    <a:pt x="17" y="41"/>
                    <a:pt x="16" y="41"/>
                    <a:pt x="16" y="41"/>
                  </a:cubicBezTo>
                  <a:cubicBezTo>
                    <a:pt x="15" y="41"/>
                    <a:pt x="15" y="40"/>
                    <a:pt x="15" y="41"/>
                  </a:cubicBezTo>
                  <a:cubicBezTo>
                    <a:pt x="13" y="40"/>
                    <a:pt x="12" y="38"/>
                    <a:pt x="12" y="37"/>
                  </a:cubicBezTo>
                  <a:cubicBezTo>
                    <a:pt x="11" y="37"/>
                    <a:pt x="11" y="36"/>
                    <a:pt x="11" y="35"/>
                  </a:cubicBezTo>
                  <a:cubicBezTo>
                    <a:pt x="10" y="34"/>
                    <a:pt x="10" y="34"/>
                    <a:pt x="10" y="33"/>
                  </a:cubicBezTo>
                  <a:cubicBezTo>
                    <a:pt x="9" y="33"/>
                    <a:pt x="10" y="33"/>
                    <a:pt x="10" y="33"/>
                  </a:cubicBezTo>
                  <a:cubicBezTo>
                    <a:pt x="10" y="33"/>
                    <a:pt x="9" y="33"/>
                    <a:pt x="9" y="33"/>
                  </a:cubicBezTo>
                  <a:cubicBezTo>
                    <a:pt x="9" y="32"/>
                    <a:pt x="10" y="32"/>
                    <a:pt x="10" y="32"/>
                  </a:cubicBezTo>
                  <a:cubicBezTo>
                    <a:pt x="9" y="32"/>
                    <a:pt x="9" y="31"/>
                    <a:pt x="9" y="31"/>
                  </a:cubicBezTo>
                  <a:cubicBezTo>
                    <a:pt x="10" y="31"/>
                    <a:pt x="10" y="31"/>
                    <a:pt x="10" y="31"/>
                  </a:cubicBezTo>
                  <a:cubicBezTo>
                    <a:pt x="10" y="31"/>
                    <a:pt x="10" y="31"/>
                    <a:pt x="10" y="31"/>
                  </a:cubicBezTo>
                  <a:cubicBezTo>
                    <a:pt x="11" y="31"/>
                    <a:pt x="11" y="31"/>
                    <a:pt x="11" y="32"/>
                  </a:cubicBezTo>
                  <a:cubicBezTo>
                    <a:pt x="11" y="32"/>
                    <a:pt x="12" y="32"/>
                    <a:pt x="12" y="33"/>
                  </a:cubicBezTo>
                  <a:cubicBezTo>
                    <a:pt x="13" y="34"/>
                    <a:pt x="14" y="36"/>
                    <a:pt x="16" y="37"/>
                  </a:cubicBezTo>
                  <a:cubicBezTo>
                    <a:pt x="16" y="37"/>
                    <a:pt x="17" y="37"/>
                    <a:pt x="17" y="37"/>
                  </a:cubicBezTo>
                  <a:cubicBezTo>
                    <a:pt x="18" y="37"/>
                    <a:pt x="19" y="37"/>
                    <a:pt x="20" y="37"/>
                  </a:cubicBezTo>
                  <a:cubicBezTo>
                    <a:pt x="21" y="38"/>
                    <a:pt x="21" y="37"/>
                    <a:pt x="22" y="37"/>
                  </a:cubicBezTo>
                  <a:cubicBezTo>
                    <a:pt x="22" y="37"/>
                    <a:pt x="23" y="38"/>
                    <a:pt x="24" y="37"/>
                  </a:cubicBezTo>
                  <a:cubicBezTo>
                    <a:pt x="24" y="37"/>
                    <a:pt x="24" y="37"/>
                    <a:pt x="24" y="37"/>
                  </a:cubicBezTo>
                  <a:cubicBezTo>
                    <a:pt x="24" y="37"/>
                    <a:pt x="25" y="37"/>
                    <a:pt x="26" y="37"/>
                  </a:cubicBezTo>
                  <a:cubicBezTo>
                    <a:pt x="25" y="36"/>
                    <a:pt x="26" y="35"/>
                    <a:pt x="25" y="35"/>
                  </a:cubicBezTo>
                  <a:cubicBezTo>
                    <a:pt x="25" y="34"/>
                    <a:pt x="24" y="34"/>
                    <a:pt x="24" y="33"/>
                  </a:cubicBezTo>
                  <a:cubicBezTo>
                    <a:pt x="24" y="33"/>
                    <a:pt x="24" y="33"/>
                    <a:pt x="24" y="33"/>
                  </a:cubicBezTo>
                  <a:cubicBezTo>
                    <a:pt x="24" y="33"/>
                    <a:pt x="24" y="32"/>
                    <a:pt x="23" y="32"/>
                  </a:cubicBezTo>
                  <a:cubicBezTo>
                    <a:pt x="23" y="32"/>
                    <a:pt x="23" y="32"/>
                    <a:pt x="23" y="31"/>
                  </a:cubicBezTo>
                  <a:cubicBezTo>
                    <a:pt x="23" y="31"/>
                    <a:pt x="23" y="31"/>
                    <a:pt x="23" y="31"/>
                  </a:cubicBezTo>
                  <a:cubicBezTo>
                    <a:pt x="23" y="31"/>
                    <a:pt x="22" y="30"/>
                    <a:pt x="22" y="30"/>
                  </a:cubicBezTo>
                  <a:cubicBezTo>
                    <a:pt x="22" y="30"/>
                    <a:pt x="22" y="30"/>
                    <a:pt x="23" y="30"/>
                  </a:cubicBezTo>
                  <a:cubicBezTo>
                    <a:pt x="23" y="29"/>
                    <a:pt x="22" y="29"/>
                    <a:pt x="22" y="29"/>
                  </a:cubicBezTo>
                  <a:cubicBezTo>
                    <a:pt x="22" y="29"/>
                    <a:pt x="22" y="29"/>
                    <a:pt x="21" y="29"/>
                  </a:cubicBezTo>
                  <a:cubicBezTo>
                    <a:pt x="21" y="28"/>
                    <a:pt x="21" y="29"/>
                    <a:pt x="20" y="29"/>
                  </a:cubicBezTo>
                  <a:cubicBezTo>
                    <a:pt x="20" y="29"/>
                    <a:pt x="20" y="29"/>
                    <a:pt x="20" y="29"/>
                  </a:cubicBezTo>
                  <a:cubicBezTo>
                    <a:pt x="20" y="28"/>
                    <a:pt x="20" y="28"/>
                    <a:pt x="19" y="28"/>
                  </a:cubicBezTo>
                  <a:cubicBezTo>
                    <a:pt x="19" y="28"/>
                    <a:pt x="19" y="28"/>
                    <a:pt x="19" y="28"/>
                  </a:cubicBezTo>
                  <a:cubicBezTo>
                    <a:pt x="19" y="28"/>
                    <a:pt x="19" y="28"/>
                    <a:pt x="18" y="28"/>
                  </a:cubicBezTo>
                  <a:cubicBezTo>
                    <a:pt x="18" y="29"/>
                    <a:pt x="18" y="30"/>
                    <a:pt x="18" y="31"/>
                  </a:cubicBezTo>
                  <a:cubicBezTo>
                    <a:pt x="18" y="31"/>
                    <a:pt x="18" y="31"/>
                    <a:pt x="18" y="31"/>
                  </a:cubicBezTo>
                  <a:cubicBezTo>
                    <a:pt x="18" y="31"/>
                    <a:pt x="18" y="31"/>
                    <a:pt x="18" y="31"/>
                  </a:cubicBezTo>
                  <a:cubicBezTo>
                    <a:pt x="18" y="31"/>
                    <a:pt x="19" y="32"/>
                    <a:pt x="20" y="33"/>
                  </a:cubicBezTo>
                  <a:cubicBezTo>
                    <a:pt x="20" y="33"/>
                    <a:pt x="19" y="34"/>
                    <a:pt x="19" y="34"/>
                  </a:cubicBezTo>
                  <a:cubicBezTo>
                    <a:pt x="19" y="34"/>
                    <a:pt x="19" y="35"/>
                    <a:pt x="18" y="35"/>
                  </a:cubicBezTo>
                  <a:cubicBezTo>
                    <a:pt x="18" y="34"/>
                    <a:pt x="18" y="35"/>
                    <a:pt x="18" y="35"/>
                  </a:cubicBezTo>
                  <a:cubicBezTo>
                    <a:pt x="17" y="35"/>
                    <a:pt x="17" y="34"/>
                    <a:pt x="17" y="34"/>
                  </a:cubicBezTo>
                  <a:cubicBezTo>
                    <a:pt x="17" y="32"/>
                    <a:pt x="17" y="31"/>
                    <a:pt x="16" y="30"/>
                  </a:cubicBezTo>
                  <a:cubicBezTo>
                    <a:pt x="16" y="30"/>
                    <a:pt x="16" y="30"/>
                    <a:pt x="16" y="30"/>
                  </a:cubicBezTo>
                  <a:cubicBezTo>
                    <a:pt x="16" y="30"/>
                    <a:pt x="16" y="29"/>
                    <a:pt x="16" y="28"/>
                  </a:cubicBezTo>
                  <a:cubicBezTo>
                    <a:pt x="16" y="28"/>
                    <a:pt x="17" y="28"/>
                    <a:pt x="17" y="27"/>
                  </a:cubicBezTo>
                  <a:cubicBezTo>
                    <a:pt x="17" y="28"/>
                    <a:pt x="17" y="28"/>
                    <a:pt x="17" y="28"/>
                  </a:cubicBezTo>
                  <a:cubicBezTo>
                    <a:pt x="18" y="27"/>
                    <a:pt x="19" y="26"/>
                    <a:pt x="20" y="27"/>
                  </a:cubicBezTo>
                  <a:cubicBezTo>
                    <a:pt x="21" y="26"/>
                    <a:pt x="21" y="26"/>
                    <a:pt x="21" y="26"/>
                  </a:cubicBezTo>
                  <a:cubicBezTo>
                    <a:pt x="22" y="27"/>
                    <a:pt x="22" y="27"/>
                    <a:pt x="2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5"/>
            <p:cNvSpPr>
              <a:spLocks noEditPoints="1"/>
            </p:cNvSpPr>
            <p:nvPr/>
          </p:nvSpPr>
          <p:spPr bwMode="auto">
            <a:xfrm>
              <a:off x="5268" y="4115"/>
              <a:ext cx="98" cy="115"/>
            </a:xfrm>
            <a:custGeom>
              <a:avLst/>
              <a:gdLst>
                <a:gd name="T0" fmla="*/ 35 w 38"/>
                <a:gd name="T1" fmla="*/ 4 h 43"/>
                <a:gd name="T2" fmla="*/ 38 w 38"/>
                <a:gd name="T3" fmla="*/ 8 h 43"/>
                <a:gd name="T4" fmla="*/ 36 w 38"/>
                <a:gd name="T5" fmla="*/ 15 h 43"/>
                <a:gd name="T6" fmla="*/ 36 w 38"/>
                <a:gd name="T7" fmla="*/ 19 h 43"/>
                <a:gd name="T8" fmla="*/ 36 w 38"/>
                <a:gd name="T9" fmla="*/ 31 h 43"/>
                <a:gd name="T10" fmla="*/ 37 w 38"/>
                <a:gd name="T11" fmla="*/ 33 h 43"/>
                <a:gd name="T12" fmla="*/ 34 w 38"/>
                <a:gd name="T13" fmla="*/ 42 h 43"/>
                <a:gd name="T14" fmla="*/ 33 w 38"/>
                <a:gd name="T15" fmla="*/ 40 h 43"/>
                <a:gd name="T16" fmla="*/ 32 w 38"/>
                <a:gd name="T17" fmla="*/ 37 h 43"/>
                <a:gd name="T18" fmla="*/ 32 w 38"/>
                <a:gd name="T19" fmla="*/ 36 h 43"/>
                <a:gd name="T20" fmla="*/ 32 w 38"/>
                <a:gd name="T21" fmla="*/ 35 h 43"/>
                <a:gd name="T22" fmla="*/ 32 w 38"/>
                <a:gd name="T23" fmla="*/ 35 h 43"/>
                <a:gd name="T24" fmla="*/ 33 w 38"/>
                <a:gd name="T25" fmla="*/ 21 h 43"/>
                <a:gd name="T26" fmla="*/ 32 w 38"/>
                <a:gd name="T27" fmla="*/ 5 h 43"/>
                <a:gd name="T28" fmla="*/ 25 w 38"/>
                <a:gd name="T29" fmla="*/ 3 h 43"/>
                <a:gd name="T30" fmla="*/ 17 w 38"/>
                <a:gd name="T31" fmla="*/ 4 h 43"/>
                <a:gd name="T32" fmla="*/ 14 w 38"/>
                <a:gd name="T33" fmla="*/ 5 h 43"/>
                <a:gd name="T34" fmla="*/ 18 w 38"/>
                <a:gd name="T35" fmla="*/ 0 h 43"/>
                <a:gd name="T36" fmla="*/ 28 w 38"/>
                <a:gd name="T37" fmla="*/ 0 h 43"/>
                <a:gd name="T38" fmla="*/ 17 w 38"/>
                <a:gd name="T39" fmla="*/ 14 h 43"/>
                <a:gd name="T40" fmla="*/ 17 w 38"/>
                <a:gd name="T41" fmla="*/ 19 h 43"/>
                <a:gd name="T42" fmla="*/ 21 w 38"/>
                <a:gd name="T43" fmla="*/ 21 h 43"/>
                <a:gd name="T44" fmla="*/ 23 w 38"/>
                <a:gd name="T45" fmla="*/ 24 h 43"/>
                <a:gd name="T46" fmla="*/ 19 w 38"/>
                <a:gd name="T47" fmla="*/ 26 h 43"/>
                <a:gd name="T48" fmla="*/ 15 w 38"/>
                <a:gd name="T49" fmla="*/ 27 h 43"/>
                <a:gd name="T50" fmla="*/ 10 w 38"/>
                <a:gd name="T51" fmla="*/ 26 h 43"/>
                <a:gd name="T52" fmla="*/ 10 w 38"/>
                <a:gd name="T53" fmla="*/ 21 h 43"/>
                <a:gd name="T54" fmla="*/ 10 w 38"/>
                <a:gd name="T55" fmla="*/ 19 h 43"/>
                <a:gd name="T56" fmla="*/ 8 w 38"/>
                <a:gd name="T57" fmla="*/ 17 h 43"/>
                <a:gd name="T58" fmla="*/ 15 w 38"/>
                <a:gd name="T59" fmla="*/ 14 h 43"/>
                <a:gd name="T60" fmla="*/ 12 w 38"/>
                <a:gd name="T61" fmla="*/ 11 h 43"/>
                <a:gd name="T62" fmla="*/ 5 w 38"/>
                <a:gd name="T63" fmla="*/ 10 h 43"/>
                <a:gd name="T64" fmla="*/ 6 w 38"/>
                <a:gd name="T65" fmla="*/ 19 h 43"/>
                <a:gd name="T66" fmla="*/ 4 w 38"/>
                <a:gd name="T67" fmla="*/ 24 h 43"/>
                <a:gd name="T68" fmla="*/ 4 w 38"/>
                <a:gd name="T69" fmla="*/ 30 h 43"/>
                <a:gd name="T70" fmla="*/ 5 w 38"/>
                <a:gd name="T71" fmla="*/ 35 h 43"/>
                <a:gd name="T72" fmla="*/ 4 w 38"/>
                <a:gd name="T73" fmla="*/ 36 h 43"/>
                <a:gd name="T74" fmla="*/ 0 w 38"/>
                <a:gd name="T75" fmla="*/ 30 h 43"/>
                <a:gd name="T76" fmla="*/ 0 w 38"/>
                <a:gd name="T77" fmla="*/ 28 h 43"/>
                <a:gd name="T78" fmla="*/ 3 w 38"/>
                <a:gd name="T79" fmla="*/ 10 h 43"/>
                <a:gd name="T80" fmla="*/ 23 w 38"/>
                <a:gd name="T81" fmla="*/ 14 h 43"/>
                <a:gd name="T82" fmla="*/ 26 w 38"/>
                <a:gd name="T83" fmla="*/ 18 h 43"/>
                <a:gd name="T84" fmla="*/ 22 w 38"/>
                <a:gd name="T85" fmla="*/ 13 h 43"/>
                <a:gd name="T86" fmla="*/ 24 w 38"/>
                <a:gd name="T87" fmla="*/ 31 h 43"/>
                <a:gd name="T88" fmla="*/ 21 w 38"/>
                <a:gd name="T89" fmla="*/ 34 h 43"/>
                <a:gd name="T90" fmla="*/ 16 w 38"/>
                <a:gd name="T91" fmla="*/ 34 h 43"/>
                <a:gd name="T92" fmla="*/ 9 w 38"/>
                <a:gd name="T93" fmla="*/ 34 h 43"/>
                <a:gd name="T94" fmla="*/ 9 w 38"/>
                <a:gd name="T95" fmla="*/ 32 h 43"/>
                <a:gd name="T96" fmla="*/ 22 w 38"/>
                <a:gd name="T97" fmla="*/ 3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8" h="43">
                  <a:moveTo>
                    <a:pt x="28" y="0"/>
                  </a:moveTo>
                  <a:cubicBezTo>
                    <a:pt x="30" y="0"/>
                    <a:pt x="31" y="1"/>
                    <a:pt x="32" y="2"/>
                  </a:cubicBezTo>
                  <a:cubicBezTo>
                    <a:pt x="34" y="2"/>
                    <a:pt x="34" y="3"/>
                    <a:pt x="35" y="4"/>
                  </a:cubicBezTo>
                  <a:cubicBezTo>
                    <a:pt x="35" y="4"/>
                    <a:pt x="35" y="5"/>
                    <a:pt x="36" y="5"/>
                  </a:cubicBezTo>
                  <a:cubicBezTo>
                    <a:pt x="36" y="6"/>
                    <a:pt x="36" y="7"/>
                    <a:pt x="37" y="7"/>
                  </a:cubicBezTo>
                  <a:cubicBezTo>
                    <a:pt x="37" y="8"/>
                    <a:pt x="38" y="8"/>
                    <a:pt x="38" y="8"/>
                  </a:cubicBezTo>
                  <a:cubicBezTo>
                    <a:pt x="37" y="9"/>
                    <a:pt x="38" y="10"/>
                    <a:pt x="37" y="11"/>
                  </a:cubicBezTo>
                  <a:cubicBezTo>
                    <a:pt x="37" y="12"/>
                    <a:pt x="37" y="12"/>
                    <a:pt x="36" y="13"/>
                  </a:cubicBezTo>
                  <a:cubicBezTo>
                    <a:pt x="37" y="14"/>
                    <a:pt x="36" y="15"/>
                    <a:pt x="36" y="15"/>
                  </a:cubicBezTo>
                  <a:cubicBezTo>
                    <a:pt x="36" y="15"/>
                    <a:pt x="36" y="16"/>
                    <a:pt x="36" y="16"/>
                  </a:cubicBezTo>
                  <a:cubicBezTo>
                    <a:pt x="36" y="16"/>
                    <a:pt x="36" y="17"/>
                    <a:pt x="36" y="17"/>
                  </a:cubicBezTo>
                  <a:cubicBezTo>
                    <a:pt x="36" y="18"/>
                    <a:pt x="36" y="18"/>
                    <a:pt x="36" y="19"/>
                  </a:cubicBezTo>
                  <a:cubicBezTo>
                    <a:pt x="36" y="20"/>
                    <a:pt x="35" y="21"/>
                    <a:pt x="36" y="21"/>
                  </a:cubicBezTo>
                  <a:cubicBezTo>
                    <a:pt x="36" y="22"/>
                    <a:pt x="35" y="22"/>
                    <a:pt x="36" y="23"/>
                  </a:cubicBezTo>
                  <a:cubicBezTo>
                    <a:pt x="35" y="26"/>
                    <a:pt x="37" y="28"/>
                    <a:pt x="36" y="31"/>
                  </a:cubicBezTo>
                  <a:cubicBezTo>
                    <a:pt x="36" y="31"/>
                    <a:pt x="36" y="31"/>
                    <a:pt x="36" y="31"/>
                  </a:cubicBezTo>
                  <a:cubicBezTo>
                    <a:pt x="36" y="32"/>
                    <a:pt x="36" y="32"/>
                    <a:pt x="36" y="33"/>
                  </a:cubicBezTo>
                  <a:cubicBezTo>
                    <a:pt x="37" y="33"/>
                    <a:pt x="37" y="33"/>
                    <a:pt x="37" y="33"/>
                  </a:cubicBezTo>
                  <a:cubicBezTo>
                    <a:pt x="36" y="33"/>
                    <a:pt x="36" y="33"/>
                    <a:pt x="36" y="33"/>
                  </a:cubicBezTo>
                  <a:cubicBezTo>
                    <a:pt x="37" y="36"/>
                    <a:pt x="37" y="38"/>
                    <a:pt x="37" y="41"/>
                  </a:cubicBezTo>
                  <a:cubicBezTo>
                    <a:pt x="36" y="42"/>
                    <a:pt x="35" y="43"/>
                    <a:pt x="34" y="42"/>
                  </a:cubicBezTo>
                  <a:cubicBezTo>
                    <a:pt x="33" y="42"/>
                    <a:pt x="33" y="41"/>
                    <a:pt x="33" y="41"/>
                  </a:cubicBezTo>
                  <a:cubicBezTo>
                    <a:pt x="33" y="41"/>
                    <a:pt x="33" y="41"/>
                    <a:pt x="33" y="41"/>
                  </a:cubicBezTo>
                  <a:cubicBezTo>
                    <a:pt x="33" y="40"/>
                    <a:pt x="33" y="40"/>
                    <a:pt x="33" y="40"/>
                  </a:cubicBezTo>
                  <a:cubicBezTo>
                    <a:pt x="32" y="39"/>
                    <a:pt x="32" y="39"/>
                    <a:pt x="32" y="38"/>
                  </a:cubicBezTo>
                  <a:cubicBezTo>
                    <a:pt x="32" y="38"/>
                    <a:pt x="33" y="38"/>
                    <a:pt x="33" y="38"/>
                  </a:cubicBezTo>
                  <a:cubicBezTo>
                    <a:pt x="32" y="38"/>
                    <a:pt x="32" y="38"/>
                    <a:pt x="32" y="37"/>
                  </a:cubicBezTo>
                  <a:cubicBezTo>
                    <a:pt x="32" y="37"/>
                    <a:pt x="32" y="37"/>
                    <a:pt x="32" y="37"/>
                  </a:cubicBezTo>
                  <a:cubicBezTo>
                    <a:pt x="32" y="37"/>
                    <a:pt x="32" y="37"/>
                    <a:pt x="32" y="37"/>
                  </a:cubicBezTo>
                  <a:cubicBezTo>
                    <a:pt x="32" y="37"/>
                    <a:pt x="32" y="36"/>
                    <a:pt x="32" y="36"/>
                  </a:cubicBezTo>
                  <a:cubicBezTo>
                    <a:pt x="32" y="36"/>
                    <a:pt x="32" y="36"/>
                    <a:pt x="32" y="35"/>
                  </a:cubicBezTo>
                  <a:cubicBezTo>
                    <a:pt x="32" y="35"/>
                    <a:pt x="32" y="35"/>
                    <a:pt x="32" y="35"/>
                  </a:cubicBezTo>
                  <a:cubicBezTo>
                    <a:pt x="32" y="35"/>
                    <a:pt x="32" y="36"/>
                    <a:pt x="32" y="35"/>
                  </a:cubicBezTo>
                  <a:cubicBezTo>
                    <a:pt x="32" y="35"/>
                    <a:pt x="32" y="35"/>
                    <a:pt x="32" y="35"/>
                  </a:cubicBezTo>
                  <a:cubicBezTo>
                    <a:pt x="32" y="35"/>
                    <a:pt x="32" y="35"/>
                    <a:pt x="32" y="35"/>
                  </a:cubicBezTo>
                  <a:cubicBezTo>
                    <a:pt x="33" y="35"/>
                    <a:pt x="32" y="35"/>
                    <a:pt x="32" y="35"/>
                  </a:cubicBezTo>
                  <a:cubicBezTo>
                    <a:pt x="33" y="35"/>
                    <a:pt x="33" y="35"/>
                    <a:pt x="33" y="35"/>
                  </a:cubicBezTo>
                  <a:cubicBezTo>
                    <a:pt x="33" y="30"/>
                    <a:pt x="32" y="26"/>
                    <a:pt x="33" y="21"/>
                  </a:cubicBezTo>
                  <a:cubicBezTo>
                    <a:pt x="33" y="21"/>
                    <a:pt x="33" y="21"/>
                    <a:pt x="33" y="21"/>
                  </a:cubicBezTo>
                  <a:cubicBezTo>
                    <a:pt x="33" y="16"/>
                    <a:pt x="33" y="11"/>
                    <a:pt x="32" y="6"/>
                  </a:cubicBezTo>
                  <a:cubicBezTo>
                    <a:pt x="32" y="6"/>
                    <a:pt x="32" y="6"/>
                    <a:pt x="32" y="6"/>
                  </a:cubicBezTo>
                  <a:cubicBezTo>
                    <a:pt x="33" y="5"/>
                    <a:pt x="32" y="6"/>
                    <a:pt x="32" y="5"/>
                  </a:cubicBezTo>
                  <a:cubicBezTo>
                    <a:pt x="31" y="4"/>
                    <a:pt x="30" y="3"/>
                    <a:pt x="29" y="3"/>
                  </a:cubicBezTo>
                  <a:cubicBezTo>
                    <a:pt x="28" y="3"/>
                    <a:pt x="27" y="3"/>
                    <a:pt x="26" y="3"/>
                  </a:cubicBezTo>
                  <a:cubicBezTo>
                    <a:pt x="25" y="2"/>
                    <a:pt x="25" y="3"/>
                    <a:pt x="25" y="3"/>
                  </a:cubicBezTo>
                  <a:cubicBezTo>
                    <a:pt x="23" y="3"/>
                    <a:pt x="22" y="3"/>
                    <a:pt x="21" y="3"/>
                  </a:cubicBezTo>
                  <a:cubicBezTo>
                    <a:pt x="20" y="3"/>
                    <a:pt x="19" y="3"/>
                    <a:pt x="19" y="4"/>
                  </a:cubicBezTo>
                  <a:cubicBezTo>
                    <a:pt x="18" y="4"/>
                    <a:pt x="18" y="4"/>
                    <a:pt x="17" y="4"/>
                  </a:cubicBezTo>
                  <a:cubicBezTo>
                    <a:pt x="17" y="4"/>
                    <a:pt x="16" y="4"/>
                    <a:pt x="16" y="4"/>
                  </a:cubicBezTo>
                  <a:cubicBezTo>
                    <a:pt x="16" y="5"/>
                    <a:pt x="15" y="4"/>
                    <a:pt x="15" y="5"/>
                  </a:cubicBezTo>
                  <a:cubicBezTo>
                    <a:pt x="15" y="4"/>
                    <a:pt x="14" y="5"/>
                    <a:pt x="14" y="5"/>
                  </a:cubicBezTo>
                  <a:cubicBezTo>
                    <a:pt x="13" y="5"/>
                    <a:pt x="12" y="5"/>
                    <a:pt x="11" y="4"/>
                  </a:cubicBezTo>
                  <a:cubicBezTo>
                    <a:pt x="11" y="3"/>
                    <a:pt x="13" y="3"/>
                    <a:pt x="13" y="2"/>
                  </a:cubicBezTo>
                  <a:cubicBezTo>
                    <a:pt x="15" y="2"/>
                    <a:pt x="17" y="1"/>
                    <a:pt x="18" y="0"/>
                  </a:cubicBezTo>
                  <a:cubicBezTo>
                    <a:pt x="19" y="0"/>
                    <a:pt x="21" y="0"/>
                    <a:pt x="22" y="0"/>
                  </a:cubicBezTo>
                  <a:cubicBezTo>
                    <a:pt x="24" y="0"/>
                    <a:pt x="25" y="0"/>
                    <a:pt x="27" y="0"/>
                  </a:cubicBezTo>
                  <a:cubicBezTo>
                    <a:pt x="27" y="0"/>
                    <a:pt x="28" y="0"/>
                    <a:pt x="28" y="0"/>
                  </a:cubicBezTo>
                  <a:close/>
                  <a:moveTo>
                    <a:pt x="17" y="10"/>
                  </a:moveTo>
                  <a:cubicBezTo>
                    <a:pt x="18" y="11"/>
                    <a:pt x="17" y="13"/>
                    <a:pt x="17" y="14"/>
                  </a:cubicBezTo>
                  <a:cubicBezTo>
                    <a:pt x="17" y="14"/>
                    <a:pt x="17" y="14"/>
                    <a:pt x="17" y="14"/>
                  </a:cubicBezTo>
                  <a:cubicBezTo>
                    <a:pt x="18" y="15"/>
                    <a:pt x="18" y="15"/>
                    <a:pt x="19" y="15"/>
                  </a:cubicBezTo>
                  <a:cubicBezTo>
                    <a:pt x="19" y="16"/>
                    <a:pt x="21" y="16"/>
                    <a:pt x="20" y="17"/>
                  </a:cubicBezTo>
                  <a:cubicBezTo>
                    <a:pt x="20" y="18"/>
                    <a:pt x="18" y="19"/>
                    <a:pt x="17" y="19"/>
                  </a:cubicBezTo>
                  <a:cubicBezTo>
                    <a:pt x="17" y="20"/>
                    <a:pt x="16" y="20"/>
                    <a:pt x="17" y="21"/>
                  </a:cubicBezTo>
                  <a:cubicBezTo>
                    <a:pt x="18" y="21"/>
                    <a:pt x="19" y="21"/>
                    <a:pt x="20" y="21"/>
                  </a:cubicBezTo>
                  <a:cubicBezTo>
                    <a:pt x="20" y="21"/>
                    <a:pt x="21" y="20"/>
                    <a:pt x="21" y="21"/>
                  </a:cubicBezTo>
                  <a:cubicBezTo>
                    <a:pt x="22" y="21"/>
                    <a:pt x="22" y="21"/>
                    <a:pt x="22" y="22"/>
                  </a:cubicBezTo>
                  <a:cubicBezTo>
                    <a:pt x="22" y="22"/>
                    <a:pt x="23" y="22"/>
                    <a:pt x="22" y="23"/>
                  </a:cubicBezTo>
                  <a:cubicBezTo>
                    <a:pt x="22" y="23"/>
                    <a:pt x="23" y="23"/>
                    <a:pt x="23" y="24"/>
                  </a:cubicBezTo>
                  <a:cubicBezTo>
                    <a:pt x="23" y="25"/>
                    <a:pt x="22" y="25"/>
                    <a:pt x="21" y="25"/>
                  </a:cubicBezTo>
                  <a:cubicBezTo>
                    <a:pt x="21" y="25"/>
                    <a:pt x="20" y="25"/>
                    <a:pt x="20" y="25"/>
                  </a:cubicBezTo>
                  <a:cubicBezTo>
                    <a:pt x="20" y="26"/>
                    <a:pt x="19" y="25"/>
                    <a:pt x="19" y="26"/>
                  </a:cubicBezTo>
                  <a:cubicBezTo>
                    <a:pt x="19" y="26"/>
                    <a:pt x="19" y="26"/>
                    <a:pt x="19" y="26"/>
                  </a:cubicBezTo>
                  <a:cubicBezTo>
                    <a:pt x="19" y="27"/>
                    <a:pt x="18" y="26"/>
                    <a:pt x="17" y="26"/>
                  </a:cubicBezTo>
                  <a:cubicBezTo>
                    <a:pt x="17" y="27"/>
                    <a:pt x="16" y="26"/>
                    <a:pt x="15" y="27"/>
                  </a:cubicBezTo>
                  <a:cubicBezTo>
                    <a:pt x="15" y="26"/>
                    <a:pt x="15" y="27"/>
                    <a:pt x="14" y="27"/>
                  </a:cubicBezTo>
                  <a:cubicBezTo>
                    <a:pt x="14" y="27"/>
                    <a:pt x="13" y="27"/>
                    <a:pt x="13" y="27"/>
                  </a:cubicBezTo>
                  <a:cubicBezTo>
                    <a:pt x="12" y="27"/>
                    <a:pt x="11" y="27"/>
                    <a:pt x="10" y="26"/>
                  </a:cubicBezTo>
                  <a:cubicBezTo>
                    <a:pt x="10" y="26"/>
                    <a:pt x="10" y="25"/>
                    <a:pt x="10" y="24"/>
                  </a:cubicBezTo>
                  <a:cubicBezTo>
                    <a:pt x="9" y="24"/>
                    <a:pt x="10" y="23"/>
                    <a:pt x="10" y="23"/>
                  </a:cubicBezTo>
                  <a:cubicBezTo>
                    <a:pt x="10" y="22"/>
                    <a:pt x="9" y="21"/>
                    <a:pt x="10" y="21"/>
                  </a:cubicBezTo>
                  <a:cubicBezTo>
                    <a:pt x="9" y="20"/>
                    <a:pt x="11" y="20"/>
                    <a:pt x="11" y="19"/>
                  </a:cubicBezTo>
                  <a:cubicBezTo>
                    <a:pt x="11" y="19"/>
                    <a:pt x="11" y="19"/>
                    <a:pt x="11" y="19"/>
                  </a:cubicBezTo>
                  <a:cubicBezTo>
                    <a:pt x="10" y="19"/>
                    <a:pt x="10" y="19"/>
                    <a:pt x="10" y="19"/>
                  </a:cubicBezTo>
                  <a:cubicBezTo>
                    <a:pt x="10" y="19"/>
                    <a:pt x="10" y="19"/>
                    <a:pt x="10" y="19"/>
                  </a:cubicBezTo>
                  <a:cubicBezTo>
                    <a:pt x="10" y="19"/>
                    <a:pt x="9" y="19"/>
                    <a:pt x="9" y="18"/>
                  </a:cubicBezTo>
                  <a:cubicBezTo>
                    <a:pt x="8" y="17"/>
                    <a:pt x="8" y="17"/>
                    <a:pt x="8" y="17"/>
                  </a:cubicBezTo>
                  <a:cubicBezTo>
                    <a:pt x="8" y="16"/>
                    <a:pt x="9" y="16"/>
                    <a:pt x="9" y="16"/>
                  </a:cubicBezTo>
                  <a:cubicBezTo>
                    <a:pt x="10" y="16"/>
                    <a:pt x="11" y="16"/>
                    <a:pt x="12" y="15"/>
                  </a:cubicBezTo>
                  <a:cubicBezTo>
                    <a:pt x="13" y="15"/>
                    <a:pt x="15" y="15"/>
                    <a:pt x="15" y="14"/>
                  </a:cubicBezTo>
                  <a:cubicBezTo>
                    <a:pt x="15" y="13"/>
                    <a:pt x="15" y="12"/>
                    <a:pt x="15" y="12"/>
                  </a:cubicBezTo>
                  <a:cubicBezTo>
                    <a:pt x="14" y="13"/>
                    <a:pt x="13" y="12"/>
                    <a:pt x="12" y="12"/>
                  </a:cubicBezTo>
                  <a:cubicBezTo>
                    <a:pt x="13" y="11"/>
                    <a:pt x="12" y="11"/>
                    <a:pt x="12" y="11"/>
                  </a:cubicBezTo>
                  <a:cubicBezTo>
                    <a:pt x="13" y="10"/>
                    <a:pt x="15" y="9"/>
                    <a:pt x="16" y="10"/>
                  </a:cubicBezTo>
                  <a:lnTo>
                    <a:pt x="17" y="10"/>
                  </a:lnTo>
                  <a:close/>
                  <a:moveTo>
                    <a:pt x="5" y="10"/>
                  </a:moveTo>
                  <a:cubicBezTo>
                    <a:pt x="5" y="11"/>
                    <a:pt x="6" y="12"/>
                    <a:pt x="6" y="12"/>
                  </a:cubicBezTo>
                  <a:cubicBezTo>
                    <a:pt x="6" y="13"/>
                    <a:pt x="6" y="14"/>
                    <a:pt x="6" y="15"/>
                  </a:cubicBezTo>
                  <a:cubicBezTo>
                    <a:pt x="6" y="16"/>
                    <a:pt x="6" y="17"/>
                    <a:pt x="6" y="19"/>
                  </a:cubicBezTo>
                  <a:cubicBezTo>
                    <a:pt x="6" y="20"/>
                    <a:pt x="5" y="20"/>
                    <a:pt x="5" y="21"/>
                  </a:cubicBezTo>
                  <a:cubicBezTo>
                    <a:pt x="5" y="22"/>
                    <a:pt x="5" y="22"/>
                    <a:pt x="4" y="22"/>
                  </a:cubicBezTo>
                  <a:cubicBezTo>
                    <a:pt x="5" y="23"/>
                    <a:pt x="5" y="24"/>
                    <a:pt x="4" y="24"/>
                  </a:cubicBezTo>
                  <a:cubicBezTo>
                    <a:pt x="5" y="25"/>
                    <a:pt x="4" y="25"/>
                    <a:pt x="4" y="26"/>
                  </a:cubicBezTo>
                  <a:cubicBezTo>
                    <a:pt x="4" y="26"/>
                    <a:pt x="4" y="26"/>
                    <a:pt x="4" y="26"/>
                  </a:cubicBezTo>
                  <a:cubicBezTo>
                    <a:pt x="4" y="28"/>
                    <a:pt x="5" y="28"/>
                    <a:pt x="4" y="30"/>
                  </a:cubicBezTo>
                  <a:cubicBezTo>
                    <a:pt x="5" y="31"/>
                    <a:pt x="5" y="31"/>
                    <a:pt x="5" y="32"/>
                  </a:cubicBezTo>
                  <a:cubicBezTo>
                    <a:pt x="5" y="32"/>
                    <a:pt x="5" y="33"/>
                    <a:pt x="6" y="34"/>
                  </a:cubicBezTo>
                  <a:cubicBezTo>
                    <a:pt x="6" y="35"/>
                    <a:pt x="5" y="35"/>
                    <a:pt x="5" y="35"/>
                  </a:cubicBezTo>
                  <a:cubicBezTo>
                    <a:pt x="5" y="35"/>
                    <a:pt x="5" y="35"/>
                    <a:pt x="5" y="36"/>
                  </a:cubicBezTo>
                  <a:cubicBezTo>
                    <a:pt x="5" y="36"/>
                    <a:pt x="5" y="36"/>
                    <a:pt x="5" y="36"/>
                  </a:cubicBezTo>
                  <a:cubicBezTo>
                    <a:pt x="5" y="36"/>
                    <a:pt x="4" y="36"/>
                    <a:pt x="4" y="36"/>
                  </a:cubicBezTo>
                  <a:cubicBezTo>
                    <a:pt x="3" y="35"/>
                    <a:pt x="2" y="35"/>
                    <a:pt x="2" y="34"/>
                  </a:cubicBezTo>
                  <a:cubicBezTo>
                    <a:pt x="1" y="33"/>
                    <a:pt x="2" y="32"/>
                    <a:pt x="1" y="31"/>
                  </a:cubicBezTo>
                  <a:cubicBezTo>
                    <a:pt x="1" y="30"/>
                    <a:pt x="0" y="30"/>
                    <a:pt x="0" y="30"/>
                  </a:cubicBezTo>
                  <a:cubicBezTo>
                    <a:pt x="0" y="29"/>
                    <a:pt x="1" y="29"/>
                    <a:pt x="1" y="29"/>
                  </a:cubicBezTo>
                  <a:cubicBezTo>
                    <a:pt x="0" y="29"/>
                    <a:pt x="1" y="28"/>
                    <a:pt x="0" y="28"/>
                  </a:cubicBezTo>
                  <a:cubicBezTo>
                    <a:pt x="0" y="28"/>
                    <a:pt x="0" y="28"/>
                    <a:pt x="0" y="28"/>
                  </a:cubicBezTo>
                  <a:cubicBezTo>
                    <a:pt x="0" y="24"/>
                    <a:pt x="0" y="22"/>
                    <a:pt x="1" y="19"/>
                  </a:cubicBezTo>
                  <a:cubicBezTo>
                    <a:pt x="1" y="19"/>
                    <a:pt x="1" y="19"/>
                    <a:pt x="1" y="18"/>
                  </a:cubicBezTo>
                  <a:cubicBezTo>
                    <a:pt x="1" y="15"/>
                    <a:pt x="3" y="13"/>
                    <a:pt x="3" y="10"/>
                  </a:cubicBezTo>
                  <a:cubicBezTo>
                    <a:pt x="3" y="10"/>
                    <a:pt x="3" y="9"/>
                    <a:pt x="4" y="9"/>
                  </a:cubicBezTo>
                  <a:cubicBezTo>
                    <a:pt x="4" y="9"/>
                    <a:pt x="5" y="10"/>
                    <a:pt x="5" y="10"/>
                  </a:cubicBezTo>
                  <a:close/>
                  <a:moveTo>
                    <a:pt x="23" y="14"/>
                  </a:moveTo>
                  <a:cubicBezTo>
                    <a:pt x="23" y="13"/>
                    <a:pt x="23" y="14"/>
                    <a:pt x="23" y="14"/>
                  </a:cubicBezTo>
                  <a:cubicBezTo>
                    <a:pt x="25" y="14"/>
                    <a:pt x="27" y="15"/>
                    <a:pt x="27" y="16"/>
                  </a:cubicBezTo>
                  <a:cubicBezTo>
                    <a:pt x="27" y="17"/>
                    <a:pt x="26" y="17"/>
                    <a:pt x="26" y="18"/>
                  </a:cubicBezTo>
                  <a:cubicBezTo>
                    <a:pt x="25" y="18"/>
                    <a:pt x="25" y="18"/>
                    <a:pt x="24" y="18"/>
                  </a:cubicBezTo>
                  <a:cubicBezTo>
                    <a:pt x="23" y="16"/>
                    <a:pt x="22" y="15"/>
                    <a:pt x="21" y="14"/>
                  </a:cubicBezTo>
                  <a:cubicBezTo>
                    <a:pt x="21" y="13"/>
                    <a:pt x="22" y="13"/>
                    <a:pt x="22" y="13"/>
                  </a:cubicBezTo>
                  <a:lnTo>
                    <a:pt x="23" y="14"/>
                  </a:lnTo>
                  <a:close/>
                  <a:moveTo>
                    <a:pt x="22" y="31"/>
                  </a:moveTo>
                  <a:cubicBezTo>
                    <a:pt x="23" y="31"/>
                    <a:pt x="24" y="30"/>
                    <a:pt x="24" y="31"/>
                  </a:cubicBezTo>
                  <a:cubicBezTo>
                    <a:pt x="24" y="31"/>
                    <a:pt x="24" y="32"/>
                    <a:pt x="24" y="32"/>
                  </a:cubicBezTo>
                  <a:cubicBezTo>
                    <a:pt x="23" y="32"/>
                    <a:pt x="24" y="33"/>
                    <a:pt x="23" y="33"/>
                  </a:cubicBezTo>
                  <a:cubicBezTo>
                    <a:pt x="23" y="34"/>
                    <a:pt x="22" y="34"/>
                    <a:pt x="21" y="34"/>
                  </a:cubicBezTo>
                  <a:cubicBezTo>
                    <a:pt x="21" y="34"/>
                    <a:pt x="21" y="34"/>
                    <a:pt x="20" y="34"/>
                  </a:cubicBezTo>
                  <a:cubicBezTo>
                    <a:pt x="20" y="34"/>
                    <a:pt x="20" y="34"/>
                    <a:pt x="20" y="34"/>
                  </a:cubicBezTo>
                  <a:cubicBezTo>
                    <a:pt x="18" y="34"/>
                    <a:pt x="17" y="33"/>
                    <a:pt x="16" y="34"/>
                  </a:cubicBezTo>
                  <a:cubicBezTo>
                    <a:pt x="16" y="34"/>
                    <a:pt x="15" y="34"/>
                    <a:pt x="14" y="34"/>
                  </a:cubicBezTo>
                  <a:cubicBezTo>
                    <a:pt x="13" y="35"/>
                    <a:pt x="12" y="35"/>
                    <a:pt x="11" y="34"/>
                  </a:cubicBezTo>
                  <a:cubicBezTo>
                    <a:pt x="10" y="34"/>
                    <a:pt x="10" y="34"/>
                    <a:pt x="9" y="34"/>
                  </a:cubicBezTo>
                  <a:cubicBezTo>
                    <a:pt x="9" y="34"/>
                    <a:pt x="9" y="33"/>
                    <a:pt x="8" y="33"/>
                  </a:cubicBezTo>
                  <a:cubicBezTo>
                    <a:pt x="8" y="33"/>
                    <a:pt x="8" y="33"/>
                    <a:pt x="8" y="33"/>
                  </a:cubicBezTo>
                  <a:cubicBezTo>
                    <a:pt x="8" y="32"/>
                    <a:pt x="9" y="32"/>
                    <a:pt x="9" y="32"/>
                  </a:cubicBezTo>
                  <a:cubicBezTo>
                    <a:pt x="10" y="31"/>
                    <a:pt x="11" y="31"/>
                    <a:pt x="12" y="31"/>
                  </a:cubicBezTo>
                  <a:cubicBezTo>
                    <a:pt x="15" y="31"/>
                    <a:pt x="17" y="30"/>
                    <a:pt x="20" y="30"/>
                  </a:cubicBezTo>
                  <a:cubicBezTo>
                    <a:pt x="20" y="31"/>
                    <a:pt x="22" y="31"/>
                    <a:pt x="22"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6"/>
            <p:cNvSpPr>
              <a:spLocks noEditPoints="1"/>
            </p:cNvSpPr>
            <p:nvPr/>
          </p:nvSpPr>
          <p:spPr bwMode="auto">
            <a:xfrm>
              <a:off x="5537" y="4091"/>
              <a:ext cx="202" cy="222"/>
            </a:xfrm>
            <a:custGeom>
              <a:avLst/>
              <a:gdLst>
                <a:gd name="T0" fmla="*/ 43 w 78"/>
                <a:gd name="T1" fmla="*/ 32 h 83"/>
                <a:gd name="T2" fmla="*/ 45 w 78"/>
                <a:gd name="T3" fmla="*/ 40 h 83"/>
                <a:gd name="T4" fmla="*/ 62 w 78"/>
                <a:gd name="T5" fmla="*/ 67 h 83"/>
                <a:gd name="T6" fmla="*/ 69 w 78"/>
                <a:gd name="T7" fmla="*/ 67 h 83"/>
                <a:gd name="T8" fmla="*/ 71 w 78"/>
                <a:gd name="T9" fmla="*/ 66 h 83"/>
                <a:gd name="T10" fmla="*/ 73 w 78"/>
                <a:gd name="T11" fmla="*/ 62 h 83"/>
                <a:gd name="T12" fmla="*/ 75 w 78"/>
                <a:gd name="T13" fmla="*/ 66 h 83"/>
                <a:gd name="T14" fmla="*/ 76 w 78"/>
                <a:gd name="T15" fmla="*/ 68 h 83"/>
                <a:gd name="T16" fmla="*/ 77 w 78"/>
                <a:gd name="T17" fmla="*/ 72 h 83"/>
                <a:gd name="T18" fmla="*/ 78 w 78"/>
                <a:gd name="T19" fmla="*/ 74 h 83"/>
                <a:gd name="T20" fmla="*/ 78 w 78"/>
                <a:gd name="T21" fmla="*/ 79 h 83"/>
                <a:gd name="T22" fmla="*/ 59 w 78"/>
                <a:gd name="T23" fmla="*/ 76 h 83"/>
                <a:gd name="T24" fmla="*/ 35 w 78"/>
                <a:gd name="T25" fmla="*/ 53 h 83"/>
                <a:gd name="T26" fmla="*/ 19 w 78"/>
                <a:gd name="T27" fmla="*/ 66 h 83"/>
                <a:gd name="T28" fmla="*/ 5 w 78"/>
                <a:gd name="T29" fmla="*/ 73 h 83"/>
                <a:gd name="T30" fmla="*/ 0 w 78"/>
                <a:gd name="T31" fmla="*/ 63 h 83"/>
                <a:gd name="T32" fmla="*/ 2 w 78"/>
                <a:gd name="T33" fmla="*/ 53 h 83"/>
                <a:gd name="T34" fmla="*/ 3 w 78"/>
                <a:gd name="T35" fmla="*/ 38 h 83"/>
                <a:gd name="T36" fmla="*/ 2 w 78"/>
                <a:gd name="T37" fmla="*/ 33 h 83"/>
                <a:gd name="T38" fmla="*/ 5 w 78"/>
                <a:gd name="T39" fmla="*/ 17 h 83"/>
                <a:gd name="T40" fmla="*/ 10 w 78"/>
                <a:gd name="T41" fmla="*/ 14 h 83"/>
                <a:gd name="T42" fmla="*/ 11 w 78"/>
                <a:gd name="T43" fmla="*/ 35 h 83"/>
                <a:gd name="T44" fmla="*/ 24 w 78"/>
                <a:gd name="T45" fmla="*/ 31 h 83"/>
                <a:gd name="T46" fmla="*/ 18 w 78"/>
                <a:gd name="T47" fmla="*/ 22 h 83"/>
                <a:gd name="T48" fmla="*/ 29 w 78"/>
                <a:gd name="T49" fmla="*/ 15 h 83"/>
                <a:gd name="T50" fmla="*/ 26 w 78"/>
                <a:gd name="T51" fmla="*/ 12 h 83"/>
                <a:gd name="T52" fmla="*/ 15 w 78"/>
                <a:gd name="T53" fmla="*/ 12 h 83"/>
                <a:gd name="T54" fmla="*/ 26 w 78"/>
                <a:gd name="T55" fmla="*/ 4 h 83"/>
                <a:gd name="T56" fmla="*/ 45 w 78"/>
                <a:gd name="T57" fmla="*/ 0 h 83"/>
                <a:gd name="T58" fmla="*/ 50 w 78"/>
                <a:gd name="T59" fmla="*/ 7 h 83"/>
                <a:gd name="T60" fmla="*/ 47 w 78"/>
                <a:gd name="T61" fmla="*/ 18 h 83"/>
                <a:gd name="T62" fmla="*/ 52 w 78"/>
                <a:gd name="T63" fmla="*/ 23 h 83"/>
                <a:gd name="T64" fmla="*/ 35 w 78"/>
                <a:gd name="T65" fmla="*/ 24 h 83"/>
                <a:gd name="T66" fmla="*/ 74 w 78"/>
                <a:gd name="T67" fmla="*/ 39 h 83"/>
                <a:gd name="T68" fmla="*/ 72 w 78"/>
                <a:gd name="T69" fmla="*/ 33 h 83"/>
                <a:gd name="T70" fmla="*/ 72 w 78"/>
                <a:gd name="T71" fmla="*/ 31 h 83"/>
                <a:gd name="T72" fmla="*/ 71 w 78"/>
                <a:gd name="T73" fmla="*/ 35 h 83"/>
                <a:gd name="T74" fmla="*/ 70 w 78"/>
                <a:gd name="T75" fmla="*/ 46 h 83"/>
                <a:gd name="T76" fmla="*/ 71 w 78"/>
                <a:gd name="T77" fmla="*/ 50 h 83"/>
                <a:gd name="T78" fmla="*/ 69 w 78"/>
                <a:gd name="T79" fmla="*/ 57 h 83"/>
                <a:gd name="T80" fmla="*/ 68 w 78"/>
                <a:gd name="T81" fmla="*/ 50 h 83"/>
                <a:gd name="T82" fmla="*/ 69 w 78"/>
                <a:gd name="T83" fmla="*/ 43 h 83"/>
                <a:gd name="T84" fmla="*/ 70 w 78"/>
                <a:gd name="T85" fmla="*/ 32 h 83"/>
                <a:gd name="T86" fmla="*/ 33 w 78"/>
                <a:gd name="T87" fmla="*/ 42 h 83"/>
                <a:gd name="T88" fmla="*/ 12 w 78"/>
                <a:gd name="T89" fmla="*/ 60 h 83"/>
                <a:gd name="T90" fmla="*/ 9 w 78"/>
                <a:gd name="T91" fmla="*/ 52 h 83"/>
                <a:gd name="T92" fmla="*/ 23 w 78"/>
                <a:gd name="T93" fmla="*/ 43 h 83"/>
                <a:gd name="T94" fmla="*/ 34 w 78"/>
                <a:gd name="T95" fmla="*/ 41 h 83"/>
                <a:gd name="T96" fmla="*/ 74 w 78"/>
                <a:gd name="T97" fmla="*/ 48 h 83"/>
                <a:gd name="T98" fmla="*/ 72 w 78"/>
                <a:gd name="T99" fmla="*/ 53 h 83"/>
                <a:gd name="T100" fmla="*/ 72 w 78"/>
                <a:gd name="T101" fmla="*/ 48 h 83"/>
                <a:gd name="T102" fmla="*/ 73 w 78"/>
                <a:gd name="T103" fmla="*/ 45 h 83"/>
                <a:gd name="T104" fmla="*/ 70 w 78"/>
                <a:gd name="T105" fmla="*/ 54 h 83"/>
                <a:gd name="T106" fmla="*/ 70 w 78"/>
                <a:gd name="T107" fmla="*/ 66 h 83"/>
                <a:gd name="T108" fmla="*/ 72 w 78"/>
                <a:gd name="T109" fmla="*/ 67 h 83"/>
                <a:gd name="T110" fmla="*/ 74 w 78"/>
                <a:gd name="T111" fmla="*/ 69 h 83"/>
                <a:gd name="T112" fmla="*/ 76 w 78"/>
                <a:gd name="T113" fmla="*/ 7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8" h="83">
                  <a:moveTo>
                    <a:pt x="52" y="23"/>
                  </a:moveTo>
                  <a:cubicBezTo>
                    <a:pt x="53" y="26"/>
                    <a:pt x="52" y="27"/>
                    <a:pt x="51" y="28"/>
                  </a:cubicBezTo>
                  <a:cubicBezTo>
                    <a:pt x="51" y="31"/>
                    <a:pt x="48" y="30"/>
                    <a:pt x="46" y="31"/>
                  </a:cubicBezTo>
                  <a:cubicBezTo>
                    <a:pt x="45" y="31"/>
                    <a:pt x="44" y="33"/>
                    <a:pt x="43" y="32"/>
                  </a:cubicBezTo>
                  <a:cubicBezTo>
                    <a:pt x="42" y="32"/>
                    <a:pt x="42" y="32"/>
                    <a:pt x="42" y="32"/>
                  </a:cubicBezTo>
                  <a:cubicBezTo>
                    <a:pt x="40" y="31"/>
                    <a:pt x="40" y="34"/>
                    <a:pt x="39" y="34"/>
                  </a:cubicBezTo>
                  <a:cubicBezTo>
                    <a:pt x="40" y="36"/>
                    <a:pt x="40" y="38"/>
                    <a:pt x="42" y="39"/>
                  </a:cubicBezTo>
                  <a:cubicBezTo>
                    <a:pt x="43" y="39"/>
                    <a:pt x="44" y="40"/>
                    <a:pt x="45" y="40"/>
                  </a:cubicBezTo>
                  <a:cubicBezTo>
                    <a:pt x="44" y="41"/>
                    <a:pt x="45" y="42"/>
                    <a:pt x="44" y="43"/>
                  </a:cubicBezTo>
                  <a:cubicBezTo>
                    <a:pt x="45" y="45"/>
                    <a:pt x="47" y="47"/>
                    <a:pt x="49" y="49"/>
                  </a:cubicBezTo>
                  <a:cubicBezTo>
                    <a:pt x="50" y="50"/>
                    <a:pt x="49" y="53"/>
                    <a:pt x="51" y="53"/>
                  </a:cubicBezTo>
                  <a:cubicBezTo>
                    <a:pt x="54" y="58"/>
                    <a:pt x="58" y="62"/>
                    <a:pt x="62" y="67"/>
                  </a:cubicBezTo>
                  <a:cubicBezTo>
                    <a:pt x="64" y="69"/>
                    <a:pt x="66" y="71"/>
                    <a:pt x="68" y="72"/>
                  </a:cubicBezTo>
                  <a:cubicBezTo>
                    <a:pt x="69" y="71"/>
                    <a:pt x="69" y="71"/>
                    <a:pt x="69" y="71"/>
                  </a:cubicBezTo>
                  <a:cubicBezTo>
                    <a:pt x="68" y="70"/>
                    <a:pt x="69" y="69"/>
                    <a:pt x="68" y="67"/>
                  </a:cubicBezTo>
                  <a:cubicBezTo>
                    <a:pt x="69" y="67"/>
                    <a:pt x="69" y="67"/>
                    <a:pt x="69" y="67"/>
                  </a:cubicBezTo>
                  <a:cubicBezTo>
                    <a:pt x="68" y="66"/>
                    <a:pt x="69" y="64"/>
                    <a:pt x="68" y="63"/>
                  </a:cubicBezTo>
                  <a:cubicBezTo>
                    <a:pt x="69" y="60"/>
                    <a:pt x="69" y="60"/>
                    <a:pt x="69" y="60"/>
                  </a:cubicBezTo>
                  <a:cubicBezTo>
                    <a:pt x="69" y="61"/>
                    <a:pt x="70" y="62"/>
                    <a:pt x="71" y="62"/>
                  </a:cubicBezTo>
                  <a:cubicBezTo>
                    <a:pt x="71" y="63"/>
                    <a:pt x="71" y="65"/>
                    <a:pt x="71" y="66"/>
                  </a:cubicBezTo>
                  <a:cubicBezTo>
                    <a:pt x="73" y="66"/>
                    <a:pt x="71" y="64"/>
                    <a:pt x="72" y="63"/>
                  </a:cubicBezTo>
                  <a:cubicBezTo>
                    <a:pt x="72" y="62"/>
                    <a:pt x="70" y="60"/>
                    <a:pt x="72" y="59"/>
                  </a:cubicBezTo>
                  <a:cubicBezTo>
                    <a:pt x="73" y="60"/>
                    <a:pt x="72" y="61"/>
                    <a:pt x="73" y="61"/>
                  </a:cubicBezTo>
                  <a:cubicBezTo>
                    <a:pt x="73" y="62"/>
                    <a:pt x="73" y="62"/>
                    <a:pt x="73" y="62"/>
                  </a:cubicBezTo>
                  <a:cubicBezTo>
                    <a:pt x="73" y="63"/>
                    <a:pt x="73" y="63"/>
                    <a:pt x="73" y="63"/>
                  </a:cubicBezTo>
                  <a:cubicBezTo>
                    <a:pt x="73" y="64"/>
                    <a:pt x="74" y="65"/>
                    <a:pt x="73" y="67"/>
                  </a:cubicBezTo>
                  <a:cubicBezTo>
                    <a:pt x="73" y="67"/>
                    <a:pt x="74" y="67"/>
                    <a:pt x="74" y="68"/>
                  </a:cubicBezTo>
                  <a:cubicBezTo>
                    <a:pt x="75" y="67"/>
                    <a:pt x="75" y="67"/>
                    <a:pt x="75" y="66"/>
                  </a:cubicBezTo>
                  <a:cubicBezTo>
                    <a:pt x="75" y="67"/>
                    <a:pt x="75" y="69"/>
                    <a:pt x="77" y="68"/>
                  </a:cubicBezTo>
                  <a:cubicBezTo>
                    <a:pt x="78" y="68"/>
                    <a:pt x="77" y="69"/>
                    <a:pt x="78" y="69"/>
                  </a:cubicBezTo>
                  <a:cubicBezTo>
                    <a:pt x="78" y="70"/>
                    <a:pt x="77" y="70"/>
                    <a:pt x="77" y="70"/>
                  </a:cubicBezTo>
                  <a:cubicBezTo>
                    <a:pt x="76" y="69"/>
                    <a:pt x="77" y="69"/>
                    <a:pt x="76" y="68"/>
                  </a:cubicBezTo>
                  <a:cubicBezTo>
                    <a:pt x="75" y="69"/>
                    <a:pt x="75" y="70"/>
                    <a:pt x="76" y="71"/>
                  </a:cubicBezTo>
                  <a:cubicBezTo>
                    <a:pt x="76" y="71"/>
                    <a:pt x="76" y="71"/>
                    <a:pt x="76" y="71"/>
                  </a:cubicBezTo>
                  <a:cubicBezTo>
                    <a:pt x="76" y="71"/>
                    <a:pt x="77" y="71"/>
                    <a:pt x="77" y="71"/>
                  </a:cubicBezTo>
                  <a:cubicBezTo>
                    <a:pt x="77" y="71"/>
                    <a:pt x="77" y="72"/>
                    <a:pt x="77" y="72"/>
                  </a:cubicBezTo>
                  <a:cubicBezTo>
                    <a:pt x="78" y="72"/>
                    <a:pt x="78" y="72"/>
                    <a:pt x="78" y="72"/>
                  </a:cubicBezTo>
                  <a:cubicBezTo>
                    <a:pt x="78" y="73"/>
                    <a:pt x="78" y="73"/>
                    <a:pt x="78" y="73"/>
                  </a:cubicBezTo>
                  <a:cubicBezTo>
                    <a:pt x="77" y="73"/>
                    <a:pt x="77" y="73"/>
                    <a:pt x="77" y="73"/>
                  </a:cubicBezTo>
                  <a:cubicBezTo>
                    <a:pt x="76" y="73"/>
                    <a:pt x="77" y="74"/>
                    <a:pt x="78" y="74"/>
                  </a:cubicBezTo>
                  <a:cubicBezTo>
                    <a:pt x="78" y="74"/>
                    <a:pt x="78" y="74"/>
                    <a:pt x="78" y="74"/>
                  </a:cubicBezTo>
                  <a:cubicBezTo>
                    <a:pt x="78" y="75"/>
                    <a:pt x="77" y="75"/>
                    <a:pt x="77" y="77"/>
                  </a:cubicBezTo>
                  <a:cubicBezTo>
                    <a:pt x="77" y="77"/>
                    <a:pt x="77" y="77"/>
                    <a:pt x="77" y="77"/>
                  </a:cubicBezTo>
                  <a:cubicBezTo>
                    <a:pt x="78" y="77"/>
                    <a:pt x="77" y="78"/>
                    <a:pt x="78" y="79"/>
                  </a:cubicBezTo>
                  <a:cubicBezTo>
                    <a:pt x="78" y="80"/>
                    <a:pt x="77" y="80"/>
                    <a:pt x="78" y="80"/>
                  </a:cubicBezTo>
                  <a:cubicBezTo>
                    <a:pt x="77" y="81"/>
                    <a:pt x="77" y="83"/>
                    <a:pt x="75" y="82"/>
                  </a:cubicBezTo>
                  <a:cubicBezTo>
                    <a:pt x="74" y="83"/>
                    <a:pt x="72" y="82"/>
                    <a:pt x="70" y="82"/>
                  </a:cubicBezTo>
                  <a:cubicBezTo>
                    <a:pt x="66" y="81"/>
                    <a:pt x="63" y="78"/>
                    <a:pt x="59" y="76"/>
                  </a:cubicBezTo>
                  <a:cubicBezTo>
                    <a:pt x="59" y="75"/>
                    <a:pt x="58" y="75"/>
                    <a:pt x="57" y="74"/>
                  </a:cubicBezTo>
                  <a:cubicBezTo>
                    <a:pt x="50" y="67"/>
                    <a:pt x="45" y="59"/>
                    <a:pt x="40" y="50"/>
                  </a:cubicBezTo>
                  <a:cubicBezTo>
                    <a:pt x="40" y="50"/>
                    <a:pt x="39" y="49"/>
                    <a:pt x="39" y="50"/>
                  </a:cubicBezTo>
                  <a:cubicBezTo>
                    <a:pt x="37" y="51"/>
                    <a:pt x="36" y="52"/>
                    <a:pt x="35" y="53"/>
                  </a:cubicBezTo>
                  <a:cubicBezTo>
                    <a:pt x="34" y="54"/>
                    <a:pt x="32" y="55"/>
                    <a:pt x="32" y="56"/>
                  </a:cubicBezTo>
                  <a:cubicBezTo>
                    <a:pt x="29" y="58"/>
                    <a:pt x="27" y="61"/>
                    <a:pt x="24" y="62"/>
                  </a:cubicBezTo>
                  <a:cubicBezTo>
                    <a:pt x="22" y="63"/>
                    <a:pt x="21" y="65"/>
                    <a:pt x="18" y="65"/>
                  </a:cubicBezTo>
                  <a:cubicBezTo>
                    <a:pt x="18" y="66"/>
                    <a:pt x="19" y="66"/>
                    <a:pt x="19" y="66"/>
                  </a:cubicBezTo>
                  <a:cubicBezTo>
                    <a:pt x="18" y="67"/>
                    <a:pt x="16" y="67"/>
                    <a:pt x="15" y="68"/>
                  </a:cubicBezTo>
                  <a:cubicBezTo>
                    <a:pt x="14" y="68"/>
                    <a:pt x="14" y="69"/>
                    <a:pt x="12" y="69"/>
                  </a:cubicBezTo>
                  <a:cubicBezTo>
                    <a:pt x="12" y="70"/>
                    <a:pt x="10" y="71"/>
                    <a:pt x="9" y="73"/>
                  </a:cubicBezTo>
                  <a:cubicBezTo>
                    <a:pt x="8" y="73"/>
                    <a:pt x="7" y="72"/>
                    <a:pt x="5" y="73"/>
                  </a:cubicBezTo>
                  <a:cubicBezTo>
                    <a:pt x="5" y="71"/>
                    <a:pt x="3" y="71"/>
                    <a:pt x="3" y="70"/>
                  </a:cubicBezTo>
                  <a:cubicBezTo>
                    <a:pt x="2" y="69"/>
                    <a:pt x="1" y="68"/>
                    <a:pt x="0" y="67"/>
                  </a:cubicBezTo>
                  <a:cubicBezTo>
                    <a:pt x="0" y="66"/>
                    <a:pt x="0" y="65"/>
                    <a:pt x="0" y="65"/>
                  </a:cubicBezTo>
                  <a:cubicBezTo>
                    <a:pt x="0" y="64"/>
                    <a:pt x="1" y="64"/>
                    <a:pt x="0" y="63"/>
                  </a:cubicBezTo>
                  <a:cubicBezTo>
                    <a:pt x="1" y="61"/>
                    <a:pt x="1" y="59"/>
                    <a:pt x="1" y="56"/>
                  </a:cubicBezTo>
                  <a:cubicBezTo>
                    <a:pt x="1" y="55"/>
                    <a:pt x="1" y="55"/>
                    <a:pt x="1" y="55"/>
                  </a:cubicBezTo>
                  <a:cubicBezTo>
                    <a:pt x="1" y="55"/>
                    <a:pt x="1" y="55"/>
                    <a:pt x="1" y="55"/>
                  </a:cubicBezTo>
                  <a:cubicBezTo>
                    <a:pt x="1" y="54"/>
                    <a:pt x="2" y="53"/>
                    <a:pt x="2" y="53"/>
                  </a:cubicBezTo>
                  <a:cubicBezTo>
                    <a:pt x="3" y="49"/>
                    <a:pt x="2" y="46"/>
                    <a:pt x="3" y="43"/>
                  </a:cubicBezTo>
                  <a:cubicBezTo>
                    <a:pt x="2" y="43"/>
                    <a:pt x="2" y="43"/>
                    <a:pt x="2" y="43"/>
                  </a:cubicBezTo>
                  <a:cubicBezTo>
                    <a:pt x="3" y="42"/>
                    <a:pt x="2" y="42"/>
                    <a:pt x="2" y="42"/>
                  </a:cubicBezTo>
                  <a:cubicBezTo>
                    <a:pt x="3" y="41"/>
                    <a:pt x="2" y="40"/>
                    <a:pt x="3" y="38"/>
                  </a:cubicBezTo>
                  <a:cubicBezTo>
                    <a:pt x="2" y="38"/>
                    <a:pt x="2" y="38"/>
                    <a:pt x="2" y="37"/>
                  </a:cubicBezTo>
                  <a:cubicBezTo>
                    <a:pt x="3" y="37"/>
                    <a:pt x="3" y="36"/>
                    <a:pt x="3" y="35"/>
                  </a:cubicBezTo>
                  <a:cubicBezTo>
                    <a:pt x="3" y="35"/>
                    <a:pt x="3" y="34"/>
                    <a:pt x="3" y="34"/>
                  </a:cubicBezTo>
                  <a:cubicBezTo>
                    <a:pt x="2" y="33"/>
                    <a:pt x="2" y="33"/>
                    <a:pt x="2" y="33"/>
                  </a:cubicBezTo>
                  <a:cubicBezTo>
                    <a:pt x="3" y="33"/>
                    <a:pt x="3" y="33"/>
                    <a:pt x="3" y="33"/>
                  </a:cubicBezTo>
                  <a:cubicBezTo>
                    <a:pt x="4" y="30"/>
                    <a:pt x="2" y="27"/>
                    <a:pt x="4" y="24"/>
                  </a:cubicBezTo>
                  <a:cubicBezTo>
                    <a:pt x="3" y="23"/>
                    <a:pt x="4" y="22"/>
                    <a:pt x="4" y="21"/>
                  </a:cubicBezTo>
                  <a:cubicBezTo>
                    <a:pt x="4" y="20"/>
                    <a:pt x="4" y="18"/>
                    <a:pt x="5" y="17"/>
                  </a:cubicBezTo>
                  <a:cubicBezTo>
                    <a:pt x="5" y="16"/>
                    <a:pt x="5" y="16"/>
                    <a:pt x="5" y="16"/>
                  </a:cubicBezTo>
                  <a:cubicBezTo>
                    <a:pt x="5" y="16"/>
                    <a:pt x="5" y="16"/>
                    <a:pt x="5" y="16"/>
                  </a:cubicBezTo>
                  <a:cubicBezTo>
                    <a:pt x="5" y="15"/>
                    <a:pt x="6" y="15"/>
                    <a:pt x="7" y="15"/>
                  </a:cubicBezTo>
                  <a:cubicBezTo>
                    <a:pt x="8" y="14"/>
                    <a:pt x="9" y="14"/>
                    <a:pt x="10" y="14"/>
                  </a:cubicBezTo>
                  <a:cubicBezTo>
                    <a:pt x="13" y="16"/>
                    <a:pt x="14" y="19"/>
                    <a:pt x="15" y="21"/>
                  </a:cubicBezTo>
                  <a:cubicBezTo>
                    <a:pt x="14" y="22"/>
                    <a:pt x="16" y="23"/>
                    <a:pt x="15" y="24"/>
                  </a:cubicBezTo>
                  <a:cubicBezTo>
                    <a:pt x="15" y="26"/>
                    <a:pt x="15" y="29"/>
                    <a:pt x="13" y="30"/>
                  </a:cubicBezTo>
                  <a:cubicBezTo>
                    <a:pt x="12" y="32"/>
                    <a:pt x="14" y="34"/>
                    <a:pt x="11" y="35"/>
                  </a:cubicBezTo>
                  <a:cubicBezTo>
                    <a:pt x="11" y="36"/>
                    <a:pt x="11" y="37"/>
                    <a:pt x="11" y="38"/>
                  </a:cubicBezTo>
                  <a:cubicBezTo>
                    <a:pt x="12" y="39"/>
                    <a:pt x="12" y="37"/>
                    <a:pt x="14" y="36"/>
                  </a:cubicBezTo>
                  <a:cubicBezTo>
                    <a:pt x="16" y="35"/>
                    <a:pt x="19" y="34"/>
                    <a:pt x="21" y="33"/>
                  </a:cubicBezTo>
                  <a:cubicBezTo>
                    <a:pt x="22" y="33"/>
                    <a:pt x="24" y="32"/>
                    <a:pt x="24" y="31"/>
                  </a:cubicBezTo>
                  <a:cubicBezTo>
                    <a:pt x="26" y="31"/>
                    <a:pt x="28" y="30"/>
                    <a:pt x="28" y="29"/>
                  </a:cubicBezTo>
                  <a:cubicBezTo>
                    <a:pt x="26" y="26"/>
                    <a:pt x="26" y="26"/>
                    <a:pt x="26" y="26"/>
                  </a:cubicBezTo>
                  <a:cubicBezTo>
                    <a:pt x="23" y="25"/>
                    <a:pt x="21" y="31"/>
                    <a:pt x="18" y="27"/>
                  </a:cubicBezTo>
                  <a:cubicBezTo>
                    <a:pt x="16" y="26"/>
                    <a:pt x="18" y="24"/>
                    <a:pt x="18" y="22"/>
                  </a:cubicBezTo>
                  <a:cubicBezTo>
                    <a:pt x="19" y="21"/>
                    <a:pt x="20" y="20"/>
                    <a:pt x="21" y="19"/>
                  </a:cubicBezTo>
                  <a:cubicBezTo>
                    <a:pt x="22" y="19"/>
                    <a:pt x="22" y="18"/>
                    <a:pt x="23" y="18"/>
                  </a:cubicBezTo>
                  <a:cubicBezTo>
                    <a:pt x="25" y="18"/>
                    <a:pt x="23" y="14"/>
                    <a:pt x="26" y="15"/>
                  </a:cubicBezTo>
                  <a:cubicBezTo>
                    <a:pt x="27" y="15"/>
                    <a:pt x="28" y="16"/>
                    <a:pt x="29" y="15"/>
                  </a:cubicBezTo>
                  <a:cubicBezTo>
                    <a:pt x="31" y="14"/>
                    <a:pt x="32" y="13"/>
                    <a:pt x="33" y="12"/>
                  </a:cubicBezTo>
                  <a:cubicBezTo>
                    <a:pt x="33" y="11"/>
                    <a:pt x="34" y="11"/>
                    <a:pt x="34" y="10"/>
                  </a:cubicBezTo>
                  <a:cubicBezTo>
                    <a:pt x="32" y="10"/>
                    <a:pt x="31" y="11"/>
                    <a:pt x="29" y="11"/>
                  </a:cubicBezTo>
                  <a:cubicBezTo>
                    <a:pt x="29" y="12"/>
                    <a:pt x="27" y="12"/>
                    <a:pt x="26" y="12"/>
                  </a:cubicBezTo>
                  <a:cubicBezTo>
                    <a:pt x="26" y="13"/>
                    <a:pt x="25" y="12"/>
                    <a:pt x="24" y="13"/>
                  </a:cubicBezTo>
                  <a:cubicBezTo>
                    <a:pt x="24" y="13"/>
                    <a:pt x="23" y="14"/>
                    <a:pt x="23" y="13"/>
                  </a:cubicBezTo>
                  <a:cubicBezTo>
                    <a:pt x="22" y="14"/>
                    <a:pt x="21" y="13"/>
                    <a:pt x="20" y="14"/>
                  </a:cubicBezTo>
                  <a:cubicBezTo>
                    <a:pt x="19" y="12"/>
                    <a:pt x="16" y="13"/>
                    <a:pt x="15" y="12"/>
                  </a:cubicBezTo>
                  <a:cubicBezTo>
                    <a:pt x="15" y="12"/>
                    <a:pt x="15" y="12"/>
                    <a:pt x="15" y="12"/>
                  </a:cubicBezTo>
                  <a:cubicBezTo>
                    <a:pt x="15" y="10"/>
                    <a:pt x="12" y="11"/>
                    <a:pt x="13" y="9"/>
                  </a:cubicBezTo>
                  <a:cubicBezTo>
                    <a:pt x="13" y="8"/>
                    <a:pt x="14" y="6"/>
                    <a:pt x="15" y="6"/>
                  </a:cubicBezTo>
                  <a:cubicBezTo>
                    <a:pt x="19" y="5"/>
                    <a:pt x="22" y="4"/>
                    <a:pt x="26" y="4"/>
                  </a:cubicBezTo>
                  <a:cubicBezTo>
                    <a:pt x="27" y="4"/>
                    <a:pt x="29" y="3"/>
                    <a:pt x="31" y="3"/>
                  </a:cubicBezTo>
                  <a:cubicBezTo>
                    <a:pt x="32" y="2"/>
                    <a:pt x="34" y="3"/>
                    <a:pt x="35" y="2"/>
                  </a:cubicBezTo>
                  <a:cubicBezTo>
                    <a:pt x="38" y="2"/>
                    <a:pt x="40" y="1"/>
                    <a:pt x="42" y="0"/>
                  </a:cubicBezTo>
                  <a:cubicBezTo>
                    <a:pt x="42" y="0"/>
                    <a:pt x="44" y="0"/>
                    <a:pt x="45" y="0"/>
                  </a:cubicBezTo>
                  <a:cubicBezTo>
                    <a:pt x="45" y="0"/>
                    <a:pt x="45" y="0"/>
                    <a:pt x="45" y="0"/>
                  </a:cubicBezTo>
                  <a:cubicBezTo>
                    <a:pt x="47" y="1"/>
                    <a:pt x="50" y="1"/>
                    <a:pt x="51" y="3"/>
                  </a:cubicBezTo>
                  <a:cubicBezTo>
                    <a:pt x="50" y="4"/>
                    <a:pt x="52" y="4"/>
                    <a:pt x="52" y="5"/>
                  </a:cubicBezTo>
                  <a:cubicBezTo>
                    <a:pt x="52" y="6"/>
                    <a:pt x="50" y="5"/>
                    <a:pt x="50" y="7"/>
                  </a:cubicBezTo>
                  <a:cubicBezTo>
                    <a:pt x="47" y="8"/>
                    <a:pt x="45" y="11"/>
                    <a:pt x="43" y="13"/>
                  </a:cubicBezTo>
                  <a:cubicBezTo>
                    <a:pt x="42" y="14"/>
                    <a:pt x="42" y="14"/>
                    <a:pt x="42" y="14"/>
                  </a:cubicBezTo>
                  <a:cubicBezTo>
                    <a:pt x="44" y="15"/>
                    <a:pt x="45" y="14"/>
                    <a:pt x="46" y="15"/>
                  </a:cubicBezTo>
                  <a:cubicBezTo>
                    <a:pt x="46" y="16"/>
                    <a:pt x="46" y="17"/>
                    <a:pt x="47" y="18"/>
                  </a:cubicBezTo>
                  <a:cubicBezTo>
                    <a:pt x="46" y="19"/>
                    <a:pt x="45" y="20"/>
                    <a:pt x="43" y="20"/>
                  </a:cubicBezTo>
                  <a:cubicBezTo>
                    <a:pt x="43" y="21"/>
                    <a:pt x="42" y="21"/>
                    <a:pt x="42" y="21"/>
                  </a:cubicBezTo>
                  <a:cubicBezTo>
                    <a:pt x="45" y="22"/>
                    <a:pt x="47" y="21"/>
                    <a:pt x="49" y="22"/>
                  </a:cubicBezTo>
                  <a:cubicBezTo>
                    <a:pt x="50" y="23"/>
                    <a:pt x="51" y="22"/>
                    <a:pt x="52" y="23"/>
                  </a:cubicBezTo>
                  <a:close/>
                  <a:moveTo>
                    <a:pt x="40" y="24"/>
                  </a:moveTo>
                  <a:cubicBezTo>
                    <a:pt x="40" y="25"/>
                    <a:pt x="38" y="25"/>
                    <a:pt x="37" y="26"/>
                  </a:cubicBezTo>
                  <a:cubicBezTo>
                    <a:pt x="36" y="26"/>
                    <a:pt x="36" y="26"/>
                    <a:pt x="35" y="26"/>
                  </a:cubicBezTo>
                  <a:cubicBezTo>
                    <a:pt x="34" y="26"/>
                    <a:pt x="36" y="25"/>
                    <a:pt x="35" y="24"/>
                  </a:cubicBezTo>
                  <a:cubicBezTo>
                    <a:pt x="36" y="24"/>
                    <a:pt x="37" y="22"/>
                    <a:pt x="38" y="23"/>
                  </a:cubicBezTo>
                  <a:cubicBezTo>
                    <a:pt x="39" y="23"/>
                    <a:pt x="39" y="25"/>
                    <a:pt x="40" y="24"/>
                  </a:cubicBezTo>
                  <a:close/>
                  <a:moveTo>
                    <a:pt x="73" y="36"/>
                  </a:moveTo>
                  <a:cubicBezTo>
                    <a:pt x="73" y="37"/>
                    <a:pt x="73" y="38"/>
                    <a:pt x="74" y="39"/>
                  </a:cubicBezTo>
                  <a:cubicBezTo>
                    <a:pt x="73" y="40"/>
                    <a:pt x="73" y="42"/>
                    <a:pt x="74" y="44"/>
                  </a:cubicBezTo>
                  <a:cubicBezTo>
                    <a:pt x="74" y="44"/>
                    <a:pt x="72" y="44"/>
                    <a:pt x="72" y="44"/>
                  </a:cubicBezTo>
                  <a:cubicBezTo>
                    <a:pt x="72" y="41"/>
                    <a:pt x="72" y="37"/>
                    <a:pt x="72" y="33"/>
                  </a:cubicBezTo>
                  <a:cubicBezTo>
                    <a:pt x="72" y="33"/>
                    <a:pt x="72" y="33"/>
                    <a:pt x="72" y="33"/>
                  </a:cubicBezTo>
                  <a:cubicBezTo>
                    <a:pt x="73" y="33"/>
                    <a:pt x="72" y="33"/>
                    <a:pt x="73" y="32"/>
                  </a:cubicBezTo>
                  <a:cubicBezTo>
                    <a:pt x="72" y="32"/>
                    <a:pt x="72" y="32"/>
                    <a:pt x="72" y="32"/>
                  </a:cubicBezTo>
                  <a:cubicBezTo>
                    <a:pt x="72" y="32"/>
                    <a:pt x="72" y="32"/>
                    <a:pt x="72" y="32"/>
                  </a:cubicBezTo>
                  <a:cubicBezTo>
                    <a:pt x="72" y="32"/>
                    <a:pt x="72" y="32"/>
                    <a:pt x="72" y="31"/>
                  </a:cubicBezTo>
                  <a:cubicBezTo>
                    <a:pt x="72" y="31"/>
                    <a:pt x="73" y="30"/>
                    <a:pt x="73" y="30"/>
                  </a:cubicBezTo>
                  <a:cubicBezTo>
                    <a:pt x="72" y="29"/>
                    <a:pt x="73" y="28"/>
                    <a:pt x="73" y="27"/>
                  </a:cubicBezTo>
                  <a:cubicBezTo>
                    <a:pt x="73" y="29"/>
                    <a:pt x="73" y="33"/>
                    <a:pt x="73" y="36"/>
                  </a:cubicBezTo>
                  <a:close/>
                  <a:moveTo>
                    <a:pt x="71" y="35"/>
                  </a:moveTo>
                  <a:cubicBezTo>
                    <a:pt x="71" y="35"/>
                    <a:pt x="70" y="36"/>
                    <a:pt x="71" y="37"/>
                  </a:cubicBezTo>
                  <a:cubicBezTo>
                    <a:pt x="70" y="37"/>
                    <a:pt x="71" y="38"/>
                    <a:pt x="71" y="39"/>
                  </a:cubicBezTo>
                  <a:cubicBezTo>
                    <a:pt x="70" y="40"/>
                    <a:pt x="71" y="43"/>
                    <a:pt x="70" y="44"/>
                  </a:cubicBezTo>
                  <a:cubicBezTo>
                    <a:pt x="70" y="44"/>
                    <a:pt x="71" y="45"/>
                    <a:pt x="70" y="46"/>
                  </a:cubicBezTo>
                  <a:cubicBezTo>
                    <a:pt x="71" y="46"/>
                    <a:pt x="70" y="47"/>
                    <a:pt x="70" y="48"/>
                  </a:cubicBezTo>
                  <a:cubicBezTo>
                    <a:pt x="69" y="49"/>
                    <a:pt x="70" y="50"/>
                    <a:pt x="70" y="51"/>
                  </a:cubicBezTo>
                  <a:cubicBezTo>
                    <a:pt x="70" y="51"/>
                    <a:pt x="70" y="51"/>
                    <a:pt x="70" y="51"/>
                  </a:cubicBezTo>
                  <a:cubicBezTo>
                    <a:pt x="71" y="51"/>
                    <a:pt x="70" y="50"/>
                    <a:pt x="71" y="50"/>
                  </a:cubicBezTo>
                  <a:cubicBezTo>
                    <a:pt x="70" y="51"/>
                    <a:pt x="71" y="52"/>
                    <a:pt x="70" y="53"/>
                  </a:cubicBezTo>
                  <a:cubicBezTo>
                    <a:pt x="71" y="54"/>
                    <a:pt x="71" y="56"/>
                    <a:pt x="71" y="57"/>
                  </a:cubicBezTo>
                  <a:cubicBezTo>
                    <a:pt x="70" y="57"/>
                    <a:pt x="70" y="56"/>
                    <a:pt x="70" y="56"/>
                  </a:cubicBezTo>
                  <a:cubicBezTo>
                    <a:pt x="70" y="57"/>
                    <a:pt x="69" y="57"/>
                    <a:pt x="69" y="57"/>
                  </a:cubicBezTo>
                  <a:cubicBezTo>
                    <a:pt x="70" y="58"/>
                    <a:pt x="69" y="59"/>
                    <a:pt x="69" y="60"/>
                  </a:cubicBezTo>
                  <a:cubicBezTo>
                    <a:pt x="68" y="60"/>
                    <a:pt x="69" y="59"/>
                    <a:pt x="68" y="59"/>
                  </a:cubicBezTo>
                  <a:cubicBezTo>
                    <a:pt x="69" y="57"/>
                    <a:pt x="69" y="56"/>
                    <a:pt x="68" y="55"/>
                  </a:cubicBezTo>
                  <a:cubicBezTo>
                    <a:pt x="67" y="53"/>
                    <a:pt x="69" y="52"/>
                    <a:pt x="68" y="50"/>
                  </a:cubicBezTo>
                  <a:cubicBezTo>
                    <a:pt x="69" y="50"/>
                    <a:pt x="68" y="49"/>
                    <a:pt x="69" y="49"/>
                  </a:cubicBezTo>
                  <a:cubicBezTo>
                    <a:pt x="68" y="48"/>
                    <a:pt x="68" y="48"/>
                    <a:pt x="68" y="48"/>
                  </a:cubicBezTo>
                  <a:cubicBezTo>
                    <a:pt x="68" y="47"/>
                    <a:pt x="69" y="46"/>
                    <a:pt x="69" y="44"/>
                  </a:cubicBezTo>
                  <a:cubicBezTo>
                    <a:pt x="69" y="44"/>
                    <a:pt x="69" y="44"/>
                    <a:pt x="69" y="43"/>
                  </a:cubicBezTo>
                  <a:cubicBezTo>
                    <a:pt x="69" y="43"/>
                    <a:pt x="68" y="43"/>
                    <a:pt x="68" y="43"/>
                  </a:cubicBezTo>
                  <a:cubicBezTo>
                    <a:pt x="71" y="43"/>
                    <a:pt x="68" y="40"/>
                    <a:pt x="69" y="39"/>
                  </a:cubicBezTo>
                  <a:cubicBezTo>
                    <a:pt x="68" y="38"/>
                    <a:pt x="71" y="37"/>
                    <a:pt x="69" y="36"/>
                  </a:cubicBezTo>
                  <a:cubicBezTo>
                    <a:pt x="70" y="35"/>
                    <a:pt x="70" y="33"/>
                    <a:pt x="70" y="32"/>
                  </a:cubicBezTo>
                  <a:cubicBezTo>
                    <a:pt x="71" y="35"/>
                    <a:pt x="71" y="35"/>
                    <a:pt x="71" y="35"/>
                  </a:cubicBezTo>
                  <a:close/>
                  <a:moveTo>
                    <a:pt x="34" y="41"/>
                  </a:moveTo>
                  <a:cubicBezTo>
                    <a:pt x="33" y="40"/>
                    <a:pt x="33" y="40"/>
                    <a:pt x="33" y="40"/>
                  </a:cubicBezTo>
                  <a:cubicBezTo>
                    <a:pt x="33" y="40"/>
                    <a:pt x="33" y="41"/>
                    <a:pt x="33" y="42"/>
                  </a:cubicBezTo>
                  <a:cubicBezTo>
                    <a:pt x="33" y="42"/>
                    <a:pt x="34" y="43"/>
                    <a:pt x="34" y="44"/>
                  </a:cubicBezTo>
                  <a:cubicBezTo>
                    <a:pt x="32" y="46"/>
                    <a:pt x="29" y="47"/>
                    <a:pt x="28" y="49"/>
                  </a:cubicBezTo>
                  <a:cubicBezTo>
                    <a:pt x="27" y="49"/>
                    <a:pt x="27" y="50"/>
                    <a:pt x="26" y="50"/>
                  </a:cubicBezTo>
                  <a:cubicBezTo>
                    <a:pt x="21" y="53"/>
                    <a:pt x="17" y="57"/>
                    <a:pt x="12" y="60"/>
                  </a:cubicBezTo>
                  <a:cubicBezTo>
                    <a:pt x="12" y="60"/>
                    <a:pt x="12" y="60"/>
                    <a:pt x="11" y="60"/>
                  </a:cubicBezTo>
                  <a:cubicBezTo>
                    <a:pt x="11" y="60"/>
                    <a:pt x="11" y="59"/>
                    <a:pt x="10" y="59"/>
                  </a:cubicBezTo>
                  <a:cubicBezTo>
                    <a:pt x="11" y="57"/>
                    <a:pt x="10" y="56"/>
                    <a:pt x="10" y="56"/>
                  </a:cubicBezTo>
                  <a:cubicBezTo>
                    <a:pt x="10" y="54"/>
                    <a:pt x="11" y="53"/>
                    <a:pt x="9" y="52"/>
                  </a:cubicBezTo>
                  <a:cubicBezTo>
                    <a:pt x="11" y="50"/>
                    <a:pt x="10" y="47"/>
                    <a:pt x="10" y="45"/>
                  </a:cubicBezTo>
                  <a:cubicBezTo>
                    <a:pt x="12" y="47"/>
                    <a:pt x="14" y="45"/>
                    <a:pt x="17" y="46"/>
                  </a:cubicBezTo>
                  <a:cubicBezTo>
                    <a:pt x="17" y="45"/>
                    <a:pt x="18" y="45"/>
                    <a:pt x="18" y="45"/>
                  </a:cubicBezTo>
                  <a:cubicBezTo>
                    <a:pt x="20" y="44"/>
                    <a:pt x="21" y="43"/>
                    <a:pt x="23" y="43"/>
                  </a:cubicBezTo>
                  <a:cubicBezTo>
                    <a:pt x="24" y="43"/>
                    <a:pt x="24" y="41"/>
                    <a:pt x="26" y="42"/>
                  </a:cubicBezTo>
                  <a:cubicBezTo>
                    <a:pt x="27" y="41"/>
                    <a:pt x="28" y="39"/>
                    <a:pt x="30" y="39"/>
                  </a:cubicBezTo>
                  <a:cubicBezTo>
                    <a:pt x="30" y="38"/>
                    <a:pt x="31" y="38"/>
                    <a:pt x="32" y="37"/>
                  </a:cubicBezTo>
                  <a:cubicBezTo>
                    <a:pt x="33" y="38"/>
                    <a:pt x="34" y="40"/>
                    <a:pt x="34" y="41"/>
                  </a:cubicBezTo>
                  <a:close/>
                  <a:moveTo>
                    <a:pt x="74" y="46"/>
                  </a:moveTo>
                  <a:cubicBezTo>
                    <a:pt x="73" y="46"/>
                    <a:pt x="73" y="47"/>
                    <a:pt x="73" y="48"/>
                  </a:cubicBezTo>
                  <a:cubicBezTo>
                    <a:pt x="73" y="48"/>
                    <a:pt x="73" y="48"/>
                    <a:pt x="73" y="48"/>
                  </a:cubicBezTo>
                  <a:cubicBezTo>
                    <a:pt x="74" y="48"/>
                    <a:pt x="74" y="48"/>
                    <a:pt x="74" y="48"/>
                  </a:cubicBezTo>
                  <a:cubicBezTo>
                    <a:pt x="74" y="49"/>
                    <a:pt x="74" y="50"/>
                    <a:pt x="73" y="51"/>
                  </a:cubicBezTo>
                  <a:cubicBezTo>
                    <a:pt x="74" y="52"/>
                    <a:pt x="74" y="54"/>
                    <a:pt x="73" y="55"/>
                  </a:cubicBezTo>
                  <a:cubicBezTo>
                    <a:pt x="73" y="55"/>
                    <a:pt x="73" y="56"/>
                    <a:pt x="73" y="56"/>
                  </a:cubicBezTo>
                  <a:cubicBezTo>
                    <a:pt x="73" y="56"/>
                    <a:pt x="71" y="54"/>
                    <a:pt x="72" y="53"/>
                  </a:cubicBezTo>
                  <a:cubicBezTo>
                    <a:pt x="72" y="54"/>
                    <a:pt x="72" y="54"/>
                    <a:pt x="72" y="54"/>
                  </a:cubicBezTo>
                  <a:cubicBezTo>
                    <a:pt x="73" y="54"/>
                    <a:pt x="73" y="52"/>
                    <a:pt x="73" y="51"/>
                  </a:cubicBezTo>
                  <a:cubicBezTo>
                    <a:pt x="72" y="50"/>
                    <a:pt x="73" y="49"/>
                    <a:pt x="72" y="49"/>
                  </a:cubicBezTo>
                  <a:cubicBezTo>
                    <a:pt x="73" y="49"/>
                    <a:pt x="72" y="48"/>
                    <a:pt x="72" y="48"/>
                  </a:cubicBezTo>
                  <a:cubicBezTo>
                    <a:pt x="72" y="48"/>
                    <a:pt x="72" y="48"/>
                    <a:pt x="72" y="48"/>
                  </a:cubicBezTo>
                  <a:cubicBezTo>
                    <a:pt x="72" y="47"/>
                    <a:pt x="72" y="47"/>
                    <a:pt x="72" y="47"/>
                  </a:cubicBezTo>
                  <a:cubicBezTo>
                    <a:pt x="73" y="47"/>
                    <a:pt x="73" y="47"/>
                    <a:pt x="73" y="47"/>
                  </a:cubicBezTo>
                  <a:cubicBezTo>
                    <a:pt x="73" y="46"/>
                    <a:pt x="71" y="45"/>
                    <a:pt x="73" y="45"/>
                  </a:cubicBezTo>
                  <a:cubicBezTo>
                    <a:pt x="74" y="45"/>
                    <a:pt x="74" y="45"/>
                    <a:pt x="74" y="45"/>
                  </a:cubicBezTo>
                  <a:lnTo>
                    <a:pt x="74" y="46"/>
                  </a:lnTo>
                  <a:close/>
                  <a:moveTo>
                    <a:pt x="70" y="55"/>
                  </a:moveTo>
                  <a:cubicBezTo>
                    <a:pt x="70" y="54"/>
                    <a:pt x="70" y="54"/>
                    <a:pt x="70" y="54"/>
                  </a:cubicBezTo>
                  <a:cubicBezTo>
                    <a:pt x="70" y="54"/>
                    <a:pt x="70" y="54"/>
                    <a:pt x="70" y="54"/>
                  </a:cubicBezTo>
                  <a:lnTo>
                    <a:pt x="70" y="55"/>
                  </a:lnTo>
                  <a:close/>
                  <a:moveTo>
                    <a:pt x="70" y="68"/>
                  </a:moveTo>
                  <a:cubicBezTo>
                    <a:pt x="70" y="67"/>
                    <a:pt x="69" y="67"/>
                    <a:pt x="70" y="66"/>
                  </a:cubicBezTo>
                  <a:cubicBezTo>
                    <a:pt x="70" y="68"/>
                    <a:pt x="70" y="68"/>
                    <a:pt x="70" y="68"/>
                  </a:cubicBezTo>
                  <a:close/>
                  <a:moveTo>
                    <a:pt x="72" y="68"/>
                  </a:moveTo>
                  <a:cubicBezTo>
                    <a:pt x="72" y="67"/>
                    <a:pt x="71" y="68"/>
                    <a:pt x="71" y="67"/>
                  </a:cubicBezTo>
                  <a:cubicBezTo>
                    <a:pt x="72" y="67"/>
                    <a:pt x="72" y="67"/>
                    <a:pt x="72" y="67"/>
                  </a:cubicBezTo>
                  <a:lnTo>
                    <a:pt x="72" y="68"/>
                  </a:lnTo>
                  <a:close/>
                  <a:moveTo>
                    <a:pt x="74" y="70"/>
                  </a:moveTo>
                  <a:cubicBezTo>
                    <a:pt x="74" y="70"/>
                    <a:pt x="74" y="70"/>
                    <a:pt x="74" y="70"/>
                  </a:cubicBezTo>
                  <a:cubicBezTo>
                    <a:pt x="74" y="69"/>
                    <a:pt x="74" y="69"/>
                    <a:pt x="74" y="69"/>
                  </a:cubicBezTo>
                  <a:cubicBezTo>
                    <a:pt x="74" y="69"/>
                    <a:pt x="74" y="69"/>
                    <a:pt x="74" y="70"/>
                  </a:cubicBezTo>
                  <a:close/>
                  <a:moveTo>
                    <a:pt x="76" y="76"/>
                  </a:moveTo>
                  <a:cubicBezTo>
                    <a:pt x="76" y="76"/>
                    <a:pt x="76" y="77"/>
                    <a:pt x="76" y="77"/>
                  </a:cubicBezTo>
                  <a:cubicBezTo>
                    <a:pt x="75" y="76"/>
                    <a:pt x="76" y="76"/>
                    <a:pt x="76"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7"/>
            <p:cNvSpPr>
              <a:spLocks noEditPoints="1"/>
            </p:cNvSpPr>
            <p:nvPr/>
          </p:nvSpPr>
          <p:spPr bwMode="auto">
            <a:xfrm>
              <a:off x="5416" y="4133"/>
              <a:ext cx="121" cy="110"/>
            </a:xfrm>
            <a:custGeom>
              <a:avLst/>
              <a:gdLst>
                <a:gd name="T0" fmla="*/ 18 w 47"/>
                <a:gd name="T1" fmla="*/ 5 h 41"/>
                <a:gd name="T2" fmla="*/ 14 w 47"/>
                <a:gd name="T3" fmla="*/ 9 h 41"/>
                <a:gd name="T4" fmla="*/ 11 w 47"/>
                <a:gd name="T5" fmla="*/ 9 h 41"/>
                <a:gd name="T6" fmla="*/ 11 w 47"/>
                <a:gd name="T7" fmla="*/ 0 h 41"/>
                <a:gd name="T8" fmla="*/ 34 w 47"/>
                <a:gd name="T9" fmla="*/ 7 h 41"/>
                <a:gd name="T10" fmla="*/ 33 w 47"/>
                <a:gd name="T11" fmla="*/ 11 h 41"/>
                <a:gd name="T12" fmla="*/ 26 w 47"/>
                <a:gd name="T13" fmla="*/ 17 h 41"/>
                <a:gd name="T14" fmla="*/ 36 w 47"/>
                <a:gd name="T15" fmla="*/ 23 h 41"/>
                <a:gd name="T16" fmla="*/ 40 w 47"/>
                <a:gd name="T17" fmla="*/ 24 h 41"/>
                <a:gd name="T18" fmla="*/ 45 w 47"/>
                <a:gd name="T19" fmla="*/ 24 h 41"/>
                <a:gd name="T20" fmla="*/ 47 w 47"/>
                <a:gd name="T21" fmla="*/ 26 h 41"/>
                <a:gd name="T22" fmla="*/ 45 w 47"/>
                <a:gd name="T23" fmla="*/ 28 h 41"/>
                <a:gd name="T24" fmla="*/ 36 w 47"/>
                <a:gd name="T25" fmla="*/ 27 h 41"/>
                <a:gd name="T26" fmla="*/ 25 w 47"/>
                <a:gd name="T27" fmla="*/ 19 h 41"/>
                <a:gd name="T28" fmla="*/ 20 w 47"/>
                <a:gd name="T29" fmla="*/ 29 h 41"/>
                <a:gd name="T30" fmla="*/ 16 w 47"/>
                <a:gd name="T31" fmla="*/ 32 h 41"/>
                <a:gd name="T32" fmla="*/ 16 w 47"/>
                <a:gd name="T33" fmla="*/ 28 h 41"/>
                <a:gd name="T34" fmla="*/ 24 w 47"/>
                <a:gd name="T35" fmla="*/ 17 h 41"/>
                <a:gd name="T36" fmla="*/ 24 w 47"/>
                <a:gd name="T37" fmla="*/ 17 h 41"/>
                <a:gd name="T38" fmla="*/ 26 w 47"/>
                <a:gd name="T39" fmla="*/ 15 h 41"/>
                <a:gd name="T40" fmla="*/ 34 w 47"/>
                <a:gd name="T41" fmla="*/ 7 h 41"/>
                <a:gd name="T42" fmla="*/ 23 w 47"/>
                <a:gd name="T43" fmla="*/ 11 h 41"/>
                <a:gd name="T44" fmla="*/ 19 w 47"/>
                <a:gd name="T45" fmla="*/ 14 h 41"/>
                <a:gd name="T46" fmla="*/ 22 w 47"/>
                <a:gd name="T47" fmla="*/ 9 h 41"/>
                <a:gd name="T48" fmla="*/ 13 w 47"/>
                <a:gd name="T49" fmla="*/ 20 h 41"/>
                <a:gd name="T50" fmla="*/ 17 w 47"/>
                <a:gd name="T51" fmla="*/ 21 h 41"/>
                <a:gd name="T52" fmla="*/ 12 w 47"/>
                <a:gd name="T53" fmla="*/ 35 h 41"/>
                <a:gd name="T54" fmla="*/ 9 w 47"/>
                <a:gd name="T55" fmla="*/ 39 h 41"/>
                <a:gd name="T56" fmla="*/ 7 w 47"/>
                <a:gd name="T57" fmla="*/ 33 h 41"/>
                <a:gd name="T58" fmla="*/ 4 w 47"/>
                <a:gd name="T59" fmla="*/ 37 h 41"/>
                <a:gd name="T60" fmla="*/ 2 w 47"/>
                <a:gd name="T61" fmla="*/ 32 h 41"/>
                <a:gd name="T62" fmla="*/ 5 w 47"/>
                <a:gd name="T63" fmla="*/ 26 h 41"/>
                <a:gd name="T64" fmla="*/ 0 w 47"/>
                <a:gd name="T65" fmla="*/ 22 h 41"/>
                <a:gd name="T66" fmla="*/ 3 w 47"/>
                <a:gd name="T67" fmla="*/ 21 h 41"/>
                <a:gd name="T68" fmla="*/ 11 w 47"/>
                <a:gd name="T69" fmla="*/ 19 h 41"/>
                <a:gd name="T70" fmla="*/ 31 w 47"/>
                <a:gd name="T71" fmla="*/ 26 h 41"/>
                <a:gd name="T72" fmla="*/ 33 w 47"/>
                <a:gd name="T73" fmla="*/ 37 h 41"/>
                <a:gd name="T74" fmla="*/ 27 w 47"/>
                <a:gd name="T75" fmla="*/ 38 h 41"/>
                <a:gd name="T76" fmla="*/ 27 w 47"/>
                <a:gd name="T77" fmla="*/ 30 h 41"/>
                <a:gd name="T78" fmla="*/ 21 w 47"/>
                <a:gd name="T79" fmla="*/ 31 h 41"/>
                <a:gd name="T80" fmla="*/ 24 w 47"/>
                <a:gd name="T81" fmla="*/ 40 h 41"/>
                <a:gd name="T82" fmla="*/ 23 w 47"/>
                <a:gd name="T83" fmla="*/ 40 h 41"/>
                <a:gd name="T84" fmla="*/ 20 w 47"/>
                <a:gd name="T85" fmla="*/ 34 h 41"/>
                <a:gd name="T86" fmla="*/ 22 w 47"/>
                <a:gd name="T87"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 h="41">
                  <a:moveTo>
                    <a:pt x="14" y="3"/>
                  </a:moveTo>
                  <a:cubicBezTo>
                    <a:pt x="15" y="3"/>
                    <a:pt x="15" y="4"/>
                    <a:pt x="15" y="3"/>
                  </a:cubicBezTo>
                  <a:cubicBezTo>
                    <a:pt x="16" y="4"/>
                    <a:pt x="17" y="4"/>
                    <a:pt x="18" y="5"/>
                  </a:cubicBezTo>
                  <a:cubicBezTo>
                    <a:pt x="18" y="6"/>
                    <a:pt x="17" y="6"/>
                    <a:pt x="17" y="7"/>
                  </a:cubicBezTo>
                  <a:cubicBezTo>
                    <a:pt x="16" y="8"/>
                    <a:pt x="16" y="7"/>
                    <a:pt x="16" y="8"/>
                  </a:cubicBezTo>
                  <a:cubicBezTo>
                    <a:pt x="15" y="8"/>
                    <a:pt x="15" y="9"/>
                    <a:pt x="14" y="9"/>
                  </a:cubicBezTo>
                  <a:cubicBezTo>
                    <a:pt x="13" y="9"/>
                    <a:pt x="13" y="9"/>
                    <a:pt x="13" y="9"/>
                  </a:cubicBezTo>
                  <a:cubicBezTo>
                    <a:pt x="12" y="10"/>
                    <a:pt x="11" y="11"/>
                    <a:pt x="10" y="11"/>
                  </a:cubicBezTo>
                  <a:cubicBezTo>
                    <a:pt x="10" y="11"/>
                    <a:pt x="11" y="10"/>
                    <a:pt x="11" y="9"/>
                  </a:cubicBezTo>
                  <a:cubicBezTo>
                    <a:pt x="11" y="8"/>
                    <a:pt x="12" y="7"/>
                    <a:pt x="12" y="6"/>
                  </a:cubicBezTo>
                  <a:cubicBezTo>
                    <a:pt x="11" y="4"/>
                    <a:pt x="10" y="3"/>
                    <a:pt x="10" y="2"/>
                  </a:cubicBezTo>
                  <a:cubicBezTo>
                    <a:pt x="11" y="1"/>
                    <a:pt x="11" y="1"/>
                    <a:pt x="11" y="0"/>
                  </a:cubicBezTo>
                  <a:cubicBezTo>
                    <a:pt x="12" y="0"/>
                    <a:pt x="12" y="0"/>
                    <a:pt x="12" y="0"/>
                  </a:cubicBezTo>
                  <a:lnTo>
                    <a:pt x="14" y="3"/>
                  </a:lnTo>
                  <a:close/>
                  <a:moveTo>
                    <a:pt x="34" y="7"/>
                  </a:moveTo>
                  <a:cubicBezTo>
                    <a:pt x="35" y="8"/>
                    <a:pt x="36" y="9"/>
                    <a:pt x="36" y="10"/>
                  </a:cubicBezTo>
                  <a:cubicBezTo>
                    <a:pt x="35" y="11"/>
                    <a:pt x="34" y="11"/>
                    <a:pt x="33" y="11"/>
                  </a:cubicBezTo>
                  <a:cubicBezTo>
                    <a:pt x="33" y="11"/>
                    <a:pt x="33" y="11"/>
                    <a:pt x="33" y="11"/>
                  </a:cubicBezTo>
                  <a:cubicBezTo>
                    <a:pt x="32" y="12"/>
                    <a:pt x="31" y="12"/>
                    <a:pt x="30" y="13"/>
                  </a:cubicBezTo>
                  <a:cubicBezTo>
                    <a:pt x="30" y="13"/>
                    <a:pt x="29" y="13"/>
                    <a:pt x="29" y="13"/>
                  </a:cubicBezTo>
                  <a:cubicBezTo>
                    <a:pt x="28" y="15"/>
                    <a:pt x="27" y="16"/>
                    <a:pt x="26" y="17"/>
                  </a:cubicBezTo>
                  <a:cubicBezTo>
                    <a:pt x="27" y="18"/>
                    <a:pt x="28" y="19"/>
                    <a:pt x="29" y="19"/>
                  </a:cubicBezTo>
                  <a:cubicBezTo>
                    <a:pt x="30" y="20"/>
                    <a:pt x="31" y="21"/>
                    <a:pt x="33" y="22"/>
                  </a:cubicBezTo>
                  <a:cubicBezTo>
                    <a:pt x="34" y="22"/>
                    <a:pt x="35" y="23"/>
                    <a:pt x="36" y="23"/>
                  </a:cubicBezTo>
                  <a:cubicBezTo>
                    <a:pt x="37" y="23"/>
                    <a:pt x="38" y="23"/>
                    <a:pt x="39" y="24"/>
                  </a:cubicBezTo>
                  <a:cubicBezTo>
                    <a:pt x="39" y="24"/>
                    <a:pt x="39" y="24"/>
                    <a:pt x="39" y="24"/>
                  </a:cubicBezTo>
                  <a:cubicBezTo>
                    <a:pt x="39" y="24"/>
                    <a:pt x="39" y="24"/>
                    <a:pt x="40" y="24"/>
                  </a:cubicBezTo>
                  <a:cubicBezTo>
                    <a:pt x="40" y="24"/>
                    <a:pt x="40" y="24"/>
                    <a:pt x="40" y="24"/>
                  </a:cubicBezTo>
                  <a:cubicBezTo>
                    <a:pt x="40" y="24"/>
                    <a:pt x="40" y="24"/>
                    <a:pt x="40" y="24"/>
                  </a:cubicBezTo>
                  <a:cubicBezTo>
                    <a:pt x="45" y="24"/>
                    <a:pt x="45" y="24"/>
                    <a:pt x="45" y="24"/>
                  </a:cubicBezTo>
                  <a:cubicBezTo>
                    <a:pt x="45" y="25"/>
                    <a:pt x="46" y="24"/>
                    <a:pt x="46" y="25"/>
                  </a:cubicBezTo>
                  <a:cubicBezTo>
                    <a:pt x="46" y="26"/>
                    <a:pt x="47" y="26"/>
                    <a:pt x="47" y="26"/>
                  </a:cubicBezTo>
                  <a:cubicBezTo>
                    <a:pt x="47" y="26"/>
                    <a:pt x="47" y="26"/>
                    <a:pt x="47" y="26"/>
                  </a:cubicBezTo>
                  <a:cubicBezTo>
                    <a:pt x="47" y="27"/>
                    <a:pt x="47" y="27"/>
                    <a:pt x="47" y="27"/>
                  </a:cubicBezTo>
                  <a:cubicBezTo>
                    <a:pt x="47" y="27"/>
                    <a:pt x="47" y="27"/>
                    <a:pt x="46" y="27"/>
                  </a:cubicBezTo>
                  <a:cubicBezTo>
                    <a:pt x="46" y="27"/>
                    <a:pt x="45" y="27"/>
                    <a:pt x="45" y="28"/>
                  </a:cubicBezTo>
                  <a:cubicBezTo>
                    <a:pt x="43" y="28"/>
                    <a:pt x="41" y="28"/>
                    <a:pt x="39" y="27"/>
                  </a:cubicBezTo>
                  <a:cubicBezTo>
                    <a:pt x="38" y="27"/>
                    <a:pt x="37" y="27"/>
                    <a:pt x="36" y="27"/>
                  </a:cubicBezTo>
                  <a:cubicBezTo>
                    <a:pt x="36" y="27"/>
                    <a:pt x="36" y="27"/>
                    <a:pt x="36" y="27"/>
                  </a:cubicBezTo>
                  <a:cubicBezTo>
                    <a:pt x="35" y="26"/>
                    <a:pt x="33" y="26"/>
                    <a:pt x="32" y="25"/>
                  </a:cubicBezTo>
                  <a:cubicBezTo>
                    <a:pt x="30" y="24"/>
                    <a:pt x="29" y="22"/>
                    <a:pt x="27" y="21"/>
                  </a:cubicBezTo>
                  <a:cubicBezTo>
                    <a:pt x="27" y="20"/>
                    <a:pt x="26" y="20"/>
                    <a:pt x="25" y="19"/>
                  </a:cubicBezTo>
                  <a:cubicBezTo>
                    <a:pt x="25" y="20"/>
                    <a:pt x="24" y="21"/>
                    <a:pt x="24" y="22"/>
                  </a:cubicBezTo>
                  <a:cubicBezTo>
                    <a:pt x="23" y="23"/>
                    <a:pt x="23" y="24"/>
                    <a:pt x="22" y="25"/>
                  </a:cubicBezTo>
                  <a:cubicBezTo>
                    <a:pt x="21" y="26"/>
                    <a:pt x="21" y="28"/>
                    <a:pt x="20" y="29"/>
                  </a:cubicBezTo>
                  <a:cubicBezTo>
                    <a:pt x="18" y="30"/>
                    <a:pt x="18" y="32"/>
                    <a:pt x="17" y="33"/>
                  </a:cubicBezTo>
                  <a:cubicBezTo>
                    <a:pt x="16" y="32"/>
                    <a:pt x="16" y="32"/>
                    <a:pt x="16" y="32"/>
                  </a:cubicBezTo>
                  <a:cubicBezTo>
                    <a:pt x="16" y="32"/>
                    <a:pt x="16" y="32"/>
                    <a:pt x="16" y="32"/>
                  </a:cubicBezTo>
                  <a:cubicBezTo>
                    <a:pt x="16" y="32"/>
                    <a:pt x="16" y="32"/>
                    <a:pt x="16" y="32"/>
                  </a:cubicBezTo>
                  <a:cubicBezTo>
                    <a:pt x="16" y="32"/>
                    <a:pt x="16" y="31"/>
                    <a:pt x="16" y="31"/>
                  </a:cubicBezTo>
                  <a:cubicBezTo>
                    <a:pt x="15" y="30"/>
                    <a:pt x="15" y="29"/>
                    <a:pt x="16" y="28"/>
                  </a:cubicBezTo>
                  <a:cubicBezTo>
                    <a:pt x="18" y="25"/>
                    <a:pt x="21" y="21"/>
                    <a:pt x="23" y="18"/>
                  </a:cubicBezTo>
                  <a:cubicBezTo>
                    <a:pt x="23" y="17"/>
                    <a:pt x="24" y="18"/>
                    <a:pt x="24" y="18"/>
                  </a:cubicBezTo>
                  <a:cubicBezTo>
                    <a:pt x="24" y="17"/>
                    <a:pt x="24" y="17"/>
                    <a:pt x="24" y="17"/>
                  </a:cubicBezTo>
                  <a:cubicBezTo>
                    <a:pt x="24" y="17"/>
                    <a:pt x="24" y="17"/>
                    <a:pt x="24" y="17"/>
                  </a:cubicBezTo>
                  <a:cubicBezTo>
                    <a:pt x="24" y="17"/>
                    <a:pt x="24" y="17"/>
                    <a:pt x="24" y="17"/>
                  </a:cubicBezTo>
                  <a:cubicBezTo>
                    <a:pt x="24" y="17"/>
                    <a:pt x="24" y="17"/>
                    <a:pt x="24" y="17"/>
                  </a:cubicBezTo>
                  <a:cubicBezTo>
                    <a:pt x="24" y="17"/>
                    <a:pt x="24" y="17"/>
                    <a:pt x="24" y="17"/>
                  </a:cubicBezTo>
                  <a:cubicBezTo>
                    <a:pt x="24" y="17"/>
                    <a:pt x="25" y="16"/>
                    <a:pt x="25" y="16"/>
                  </a:cubicBezTo>
                  <a:cubicBezTo>
                    <a:pt x="25" y="15"/>
                    <a:pt x="25" y="15"/>
                    <a:pt x="26" y="15"/>
                  </a:cubicBezTo>
                  <a:cubicBezTo>
                    <a:pt x="26" y="13"/>
                    <a:pt x="28" y="13"/>
                    <a:pt x="29" y="11"/>
                  </a:cubicBezTo>
                  <a:cubicBezTo>
                    <a:pt x="30" y="10"/>
                    <a:pt x="32" y="9"/>
                    <a:pt x="32" y="8"/>
                  </a:cubicBezTo>
                  <a:cubicBezTo>
                    <a:pt x="33" y="7"/>
                    <a:pt x="34" y="8"/>
                    <a:pt x="34" y="7"/>
                  </a:cubicBezTo>
                  <a:close/>
                  <a:moveTo>
                    <a:pt x="28" y="8"/>
                  </a:moveTo>
                  <a:cubicBezTo>
                    <a:pt x="27" y="9"/>
                    <a:pt x="26" y="9"/>
                    <a:pt x="25" y="9"/>
                  </a:cubicBezTo>
                  <a:cubicBezTo>
                    <a:pt x="24" y="10"/>
                    <a:pt x="23" y="10"/>
                    <a:pt x="23" y="11"/>
                  </a:cubicBezTo>
                  <a:cubicBezTo>
                    <a:pt x="22" y="11"/>
                    <a:pt x="23" y="12"/>
                    <a:pt x="22" y="12"/>
                  </a:cubicBezTo>
                  <a:cubicBezTo>
                    <a:pt x="22" y="12"/>
                    <a:pt x="22" y="12"/>
                    <a:pt x="22" y="12"/>
                  </a:cubicBezTo>
                  <a:cubicBezTo>
                    <a:pt x="21" y="13"/>
                    <a:pt x="21" y="15"/>
                    <a:pt x="19" y="14"/>
                  </a:cubicBezTo>
                  <a:cubicBezTo>
                    <a:pt x="18" y="14"/>
                    <a:pt x="18" y="13"/>
                    <a:pt x="17" y="12"/>
                  </a:cubicBezTo>
                  <a:cubicBezTo>
                    <a:pt x="17" y="11"/>
                    <a:pt x="18" y="11"/>
                    <a:pt x="18" y="11"/>
                  </a:cubicBezTo>
                  <a:cubicBezTo>
                    <a:pt x="19" y="10"/>
                    <a:pt x="21" y="10"/>
                    <a:pt x="22" y="9"/>
                  </a:cubicBezTo>
                  <a:cubicBezTo>
                    <a:pt x="24" y="8"/>
                    <a:pt x="25" y="8"/>
                    <a:pt x="27" y="8"/>
                  </a:cubicBezTo>
                  <a:cubicBezTo>
                    <a:pt x="27" y="8"/>
                    <a:pt x="28" y="7"/>
                    <a:pt x="28" y="8"/>
                  </a:cubicBezTo>
                  <a:close/>
                  <a:moveTo>
                    <a:pt x="13" y="20"/>
                  </a:moveTo>
                  <a:cubicBezTo>
                    <a:pt x="14" y="21"/>
                    <a:pt x="13" y="22"/>
                    <a:pt x="13" y="23"/>
                  </a:cubicBezTo>
                  <a:cubicBezTo>
                    <a:pt x="17" y="20"/>
                    <a:pt x="17" y="20"/>
                    <a:pt x="17" y="20"/>
                  </a:cubicBezTo>
                  <a:cubicBezTo>
                    <a:pt x="18" y="20"/>
                    <a:pt x="18" y="21"/>
                    <a:pt x="17" y="21"/>
                  </a:cubicBezTo>
                  <a:cubicBezTo>
                    <a:pt x="16" y="23"/>
                    <a:pt x="14" y="24"/>
                    <a:pt x="14" y="26"/>
                  </a:cubicBezTo>
                  <a:cubicBezTo>
                    <a:pt x="13" y="27"/>
                    <a:pt x="13" y="28"/>
                    <a:pt x="13" y="29"/>
                  </a:cubicBezTo>
                  <a:cubicBezTo>
                    <a:pt x="13" y="31"/>
                    <a:pt x="12" y="33"/>
                    <a:pt x="12" y="35"/>
                  </a:cubicBezTo>
                  <a:cubicBezTo>
                    <a:pt x="12" y="36"/>
                    <a:pt x="11" y="38"/>
                    <a:pt x="11" y="40"/>
                  </a:cubicBezTo>
                  <a:cubicBezTo>
                    <a:pt x="10" y="40"/>
                    <a:pt x="10" y="39"/>
                    <a:pt x="10" y="40"/>
                  </a:cubicBezTo>
                  <a:cubicBezTo>
                    <a:pt x="9" y="40"/>
                    <a:pt x="9" y="39"/>
                    <a:pt x="9" y="39"/>
                  </a:cubicBezTo>
                  <a:cubicBezTo>
                    <a:pt x="9" y="39"/>
                    <a:pt x="9" y="39"/>
                    <a:pt x="9" y="39"/>
                  </a:cubicBezTo>
                  <a:cubicBezTo>
                    <a:pt x="8" y="38"/>
                    <a:pt x="8" y="37"/>
                    <a:pt x="7" y="36"/>
                  </a:cubicBezTo>
                  <a:cubicBezTo>
                    <a:pt x="7" y="35"/>
                    <a:pt x="7" y="34"/>
                    <a:pt x="7" y="33"/>
                  </a:cubicBezTo>
                  <a:cubicBezTo>
                    <a:pt x="7" y="33"/>
                    <a:pt x="7" y="34"/>
                    <a:pt x="6" y="34"/>
                  </a:cubicBezTo>
                  <a:cubicBezTo>
                    <a:pt x="6" y="35"/>
                    <a:pt x="5" y="34"/>
                    <a:pt x="5" y="35"/>
                  </a:cubicBezTo>
                  <a:cubicBezTo>
                    <a:pt x="5" y="36"/>
                    <a:pt x="4" y="36"/>
                    <a:pt x="4" y="37"/>
                  </a:cubicBezTo>
                  <a:cubicBezTo>
                    <a:pt x="4" y="36"/>
                    <a:pt x="2" y="35"/>
                    <a:pt x="3" y="34"/>
                  </a:cubicBezTo>
                  <a:cubicBezTo>
                    <a:pt x="2" y="34"/>
                    <a:pt x="2" y="33"/>
                    <a:pt x="2" y="33"/>
                  </a:cubicBezTo>
                  <a:cubicBezTo>
                    <a:pt x="2" y="32"/>
                    <a:pt x="2" y="32"/>
                    <a:pt x="2" y="32"/>
                  </a:cubicBezTo>
                  <a:cubicBezTo>
                    <a:pt x="2" y="32"/>
                    <a:pt x="2" y="31"/>
                    <a:pt x="3" y="31"/>
                  </a:cubicBezTo>
                  <a:cubicBezTo>
                    <a:pt x="4" y="29"/>
                    <a:pt x="6" y="28"/>
                    <a:pt x="7" y="26"/>
                  </a:cubicBezTo>
                  <a:cubicBezTo>
                    <a:pt x="6" y="26"/>
                    <a:pt x="6" y="26"/>
                    <a:pt x="5" y="26"/>
                  </a:cubicBezTo>
                  <a:cubicBezTo>
                    <a:pt x="5" y="26"/>
                    <a:pt x="4" y="26"/>
                    <a:pt x="4" y="26"/>
                  </a:cubicBezTo>
                  <a:cubicBezTo>
                    <a:pt x="4" y="26"/>
                    <a:pt x="3" y="26"/>
                    <a:pt x="3" y="25"/>
                  </a:cubicBezTo>
                  <a:cubicBezTo>
                    <a:pt x="2" y="24"/>
                    <a:pt x="1" y="23"/>
                    <a:pt x="0" y="22"/>
                  </a:cubicBezTo>
                  <a:cubicBezTo>
                    <a:pt x="0" y="22"/>
                    <a:pt x="1" y="21"/>
                    <a:pt x="0" y="21"/>
                  </a:cubicBezTo>
                  <a:cubicBezTo>
                    <a:pt x="1" y="20"/>
                    <a:pt x="1" y="20"/>
                    <a:pt x="1" y="20"/>
                  </a:cubicBezTo>
                  <a:cubicBezTo>
                    <a:pt x="1" y="20"/>
                    <a:pt x="2" y="21"/>
                    <a:pt x="3" y="21"/>
                  </a:cubicBezTo>
                  <a:cubicBezTo>
                    <a:pt x="5" y="22"/>
                    <a:pt x="6" y="21"/>
                    <a:pt x="8" y="21"/>
                  </a:cubicBezTo>
                  <a:cubicBezTo>
                    <a:pt x="9" y="20"/>
                    <a:pt x="10" y="19"/>
                    <a:pt x="11" y="19"/>
                  </a:cubicBezTo>
                  <a:cubicBezTo>
                    <a:pt x="11" y="19"/>
                    <a:pt x="11" y="19"/>
                    <a:pt x="11" y="19"/>
                  </a:cubicBezTo>
                  <a:cubicBezTo>
                    <a:pt x="12" y="18"/>
                    <a:pt x="12" y="18"/>
                    <a:pt x="12" y="18"/>
                  </a:cubicBezTo>
                  <a:cubicBezTo>
                    <a:pt x="12" y="19"/>
                    <a:pt x="12" y="20"/>
                    <a:pt x="13" y="20"/>
                  </a:cubicBezTo>
                  <a:close/>
                  <a:moveTo>
                    <a:pt x="31" y="26"/>
                  </a:moveTo>
                  <a:cubicBezTo>
                    <a:pt x="32" y="27"/>
                    <a:pt x="34" y="28"/>
                    <a:pt x="34" y="29"/>
                  </a:cubicBezTo>
                  <a:cubicBezTo>
                    <a:pt x="34" y="32"/>
                    <a:pt x="32" y="33"/>
                    <a:pt x="31" y="34"/>
                  </a:cubicBezTo>
                  <a:cubicBezTo>
                    <a:pt x="32" y="35"/>
                    <a:pt x="33" y="35"/>
                    <a:pt x="33" y="37"/>
                  </a:cubicBezTo>
                  <a:cubicBezTo>
                    <a:pt x="33" y="37"/>
                    <a:pt x="32" y="37"/>
                    <a:pt x="33" y="38"/>
                  </a:cubicBezTo>
                  <a:cubicBezTo>
                    <a:pt x="32" y="38"/>
                    <a:pt x="31" y="40"/>
                    <a:pt x="30" y="40"/>
                  </a:cubicBezTo>
                  <a:cubicBezTo>
                    <a:pt x="29" y="39"/>
                    <a:pt x="28" y="39"/>
                    <a:pt x="27" y="38"/>
                  </a:cubicBezTo>
                  <a:cubicBezTo>
                    <a:pt x="26" y="38"/>
                    <a:pt x="26" y="37"/>
                    <a:pt x="25" y="36"/>
                  </a:cubicBezTo>
                  <a:cubicBezTo>
                    <a:pt x="25" y="35"/>
                    <a:pt x="24" y="34"/>
                    <a:pt x="25" y="33"/>
                  </a:cubicBezTo>
                  <a:cubicBezTo>
                    <a:pt x="26" y="31"/>
                    <a:pt x="27" y="31"/>
                    <a:pt x="27" y="30"/>
                  </a:cubicBezTo>
                  <a:cubicBezTo>
                    <a:pt x="27" y="30"/>
                    <a:pt x="26" y="30"/>
                    <a:pt x="26" y="30"/>
                  </a:cubicBezTo>
                  <a:cubicBezTo>
                    <a:pt x="25" y="30"/>
                    <a:pt x="24" y="31"/>
                    <a:pt x="23" y="30"/>
                  </a:cubicBezTo>
                  <a:cubicBezTo>
                    <a:pt x="22" y="30"/>
                    <a:pt x="22" y="31"/>
                    <a:pt x="21" y="31"/>
                  </a:cubicBezTo>
                  <a:cubicBezTo>
                    <a:pt x="22" y="33"/>
                    <a:pt x="22" y="36"/>
                    <a:pt x="24" y="38"/>
                  </a:cubicBezTo>
                  <a:cubicBezTo>
                    <a:pt x="24" y="38"/>
                    <a:pt x="24" y="39"/>
                    <a:pt x="24" y="40"/>
                  </a:cubicBezTo>
                  <a:cubicBezTo>
                    <a:pt x="24" y="40"/>
                    <a:pt x="24" y="40"/>
                    <a:pt x="24" y="40"/>
                  </a:cubicBezTo>
                  <a:cubicBezTo>
                    <a:pt x="24" y="39"/>
                    <a:pt x="24" y="39"/>
                    <a:pt x="24" y="39"/>
                  </a:cubicBezTo>
                  <a:cubicBezTo>
                    <a:pt x="24" y="40"/>
                    <a:pt x="24" y="40"/>
                    <a:pt x="23" y="40"/>
                  </a:cubicBezTo>
                  <a:cubicBezTo>
                    <a:pt x="23" y="40"/>
                    <a:pt x="23" y="40"/>
                    <a:pt x="23" y="40"/>
                  </a:cubicBezTo>
                  <a:cubicBezTo>
                    <a:pt x="23" y="40"/>
                    <a:pt x="23" y="40"/>
                    <a:pt x="23" y="41"/>
                  </a:cubicBezTo>
                  <a:cubicBezTo>
                    <a:pt x="23" y="41"/>
                    <a:pt x="23" y="41"/>
                    <a:pt x="23" y="41"/>
                  </a:cubicBezTo>
                  <a:cubicBezTo>
                    <a:pt x="21" y="38"/>
                    <a:pt x="20" y="37"/>
                    <a:pt x="20" y="34"/>
                  </a:cubicBezTo>
                  <a:cubicBezTo>
                    <a:pt x="19" y="32"/>
                    <a:pt x="20" y="31"/>
                    <a:pt x="20" y="30"/>
                  </a:cubicBezTo>
                  <a:cubicBezTo>
                    <a:pt x="21" y="30"/>
                    <a:pt x="21" y="30"/>
                    <a:pt x="21" y="30"/>
                  </a:cubicBezTo>
                  <a:cubicBezTo>
                    <a:pt x="21" y="30"/>
                    <a:pt x="22" y="29"/>
                    <a:pt x="22" y="29"/>
                  </a:cubicBezTo>
                  <a:cubicBezTo>
                    <a:pt x="24" y="27"/>
                    <a:pt x="27" y="27"/>
                    <a:pt x="29" y="26"/>
                  </a:cubicBezTo>
                  <a:cubicBezTo>
                    <a:pt x="30" y="27"/>
                    <a:pt x="30" y="26"/>
                    <a:pt x="31"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8"/>
            <p:cNvSpPr>
              <a:spLocks noEditPoints="1"/>
            </p:cNvSpPr>
            <p:nvPr/>
          </p:nvSpPr>
          <p:spPr bwMode="auto">
            <a:xfrm>
              <a:off x="5110" y="4136"/>
              <a:ext cx="158" cy="147"/>
            </a:xfrm>
            <a:custGeom>
              <a:avLst/>
              <a:gdLst>
                <a:gd name="T0" fmla="*/ 22 w 61"/>
                <a:gd name="T1" fmla="*/ 5 h 55"/>
                <a:gd name="T2" fmla="*/ 23 w 61"/>
                <a:gd name="T3" fmla="*/ 5 h 55"/>
                <a:gd name="T4" fmla="*/ 27 w 61"/>
                <a:gd name="T5" fmla="*/ 8 h 55"/>
                <a:gd name="T6" fmla="*/ 35 w 61"/>
                <a:gd name="T7" fmla="*/ 5 h 55"/>
                <a:gd name="T8" fmla="*/ 41 w 61"/>
                <a:gd name="T9" fmla="*/ 3 h 55"/>
                <a:gd name="T10" fmla="*/ 50 w 61"/>
                <a:gd name="T11" fmla="*/ 6 h 55"/>
                <a:gd name="T12" fmla="*/ 52 w 61"/>
                <a:gd name="T13" fmla="*/ 11 h 55"/>
                <a:gd name="T14" fmla="*/ 51 w 61"/>
                <a:gd name="T15" fmla="*/ 13 h 55"/>
                <a:gd name="T16" fmla="*/ 48 w 61"/>
                <a:gd name="T17" fmla="*/ 17 h 55"/>
                <a:gd name="T18" fmla="*/ 43 w 61"/>
                <a:gd name="T19" fmla="*/ 21 h 55"/>
                <a:gd name="T20" fmla="*/ 41 w 61"/>
                <a:gd name="T21" fmla="*/ 21 h 55"/>
                <a:gd name="T22" fmla="*/ 45 w 61"/>
                <a:gd name="T23" fmla="*/ 5 h 55"/>
                <a:gd name="T24" fmla="*/ 38 w 61"/>
                <a:gd name="T25" fmla="*/ 6 h 55"/>
                <a:gd name="T26" fmla="*/ 32 w 61"/>
                <a:gd name="T27" fmla="*/ 8 h 55"/>
                <a:gd name="T28" fmla="*/ 22 w 61"/>
                <a:gd name="T29" fmla="*/ 14 h 55"/>
                <a:gd name="T30" fmla="*/ 21 w 61"/>
                <a:gd name="T31" fmla="*/ 19 h 55"/>
                <a:gd name="T32" fmla="*/ 21 w 61"/>
                <a:gd name="T33" fmla="*/ 32 h 55"/>
                <a:gd name="T34" fmla="*/ 20 w 61"/>
                <a:gd name="T35" fmla="*/ 46 h 55"/>
                <a:gd name="T36" fmla="*/ 17 w 61"/>
                <a:gd name="T37" fmla="*/ 54 h 55"/>
                <a:gd name="T38" fmla="*/ 13 w 61"/>
                <a:gd name="T39" fmla="*/ 50 h 55"/>
                <a:gd name="T40" fmla="*/ 4 w 61"/>
                <a:gd name="T41" fmla="*/ 35 h 55"/>
                <a:gd name="T42" fmla="*/ 5 w 61"/>
                <a:gd name="T43" fmla="*/ 32 h 55"/>
                <a:gd name="T44" fmla="*/ 6 w 61"/>
                <a:gd name="T45" fmla="*/ 26 h 55"/>
                <a:gd name="T46" fmla="*/ 13 w 61"/>
                <a:gd name="T47" fmla="*/ 18 h 55"/>
                <a:gd name="T48" fmla="*/ 3 w 61"/>
                <a:gd name="T49" fmla="*/ 18 h 55"/>
                <a:gd name="T50" fmla="*/ 0 w 61"/>
                <a:gd name="T51" fmla="*/ 14 h 55"/>
                <a:gd name="T52" fmla="*/ 0 w 61"/>
                <a:gd name="T53" fmla="*/ 13 h 55"/>
                <a:gd name="T54" fmla="*/ 6 w 61"/>
                <a:gd name="T55" fmla="*/ 13 h 55"/>
                <a:gd name="T56" fmla="*/ 15 w 61"/>
                <a:gd name="T57" fmla="*/ 11 h 55"/>
                <a:gd name="T58" fmla="*/ 20 w 61"/>
                <a:gd name="T59" fmla="*/ 3 h 55"/>
                <a:gd name="T60" fmla="*/ 22 w 61"/>
                <a:gd name="T61" fmla="*/ 1 h 55"/>
                <a:gd name="T62" fmla="*/ 36 w 61"/>
                <a:gd name="T63" fmla="*/ 21 h 55"/>
                <a:gd name="T64" fmla="*/ 36 w 61"/>
                <a:gd name="T65" fmla="*/ 30 h 55"/>
                <a:gd name="T66" fmla="*/ 47 w 61"/>
                <a:gd name="T67" fmla="*/ 23 h 55"/>
                <a:gd name="T68" fmla="*/ 52 w 61"/>
                <a:gd name="T69" fmla="*/ 24 h 55"/>
                <a:gd name="T70" fmla="*/ 55 w 61"/>
                <a:gd name="T71" fmla="*/ 30 h 55"/>
                <a:gd name="T72" fmla="*/ 52 w 61"/>
                <a:gd name="T73" fmla="*/ 40 h 55"/>
                <a:gd name="T74" fmla="*/ 58 w 61"/>
                <a:gd name="T75" fmla="*/ 46 h 55"/>
                <a:gd name="T76" fmla="*/ 60 w 61"/>
                <a:gd name="T77" fmla="*/ 52 h 55"/>
                <a:gd name="T78" fmla="*/ 52 w 61"/>
                <a:gd name="T79" fmla="*/ 48 h 55"/>
                <a:gd name="T80" fmla="*/ 45 w 61"/>
                <a:gd name="T81" fmla="*/ 48 h 55"/>
                <a:gd name="T82" fmla="*/ 41 w 61"/>
                <a:gd name="T83" fmla="*/ 49 h 55"/>
                <a:gd name="T84" fmla="*/ 33 w 61"/>
                <a:gd name="T85" fmla="*/ 48 h 55"/>
                <a:gd name="T86" fmla="*/ 29 w 61"/>
                <a:gd name="T87" fmla="*/ 44 h 55"/>
                <a:gd name="T88" fmla="*/ 29 w 61"/>
                <a:gd name="T89" fmla="*/ 38 h 55"/>
                <a:gd name="T90" fmla="*/ 30 w 61"/>
                <a:gd name="T91" fmla="*/ 34 h 55"/>
                <a:gd name="T92" fmla="*/ 32 w 61"/>
                <a:gd name="T93" fmla="*/ 26 h 55"/>
                <a:gd name="T94" fmla="*/ 34 w 61"/>
                <a:gd name="T95" fmla="*/ 21 h 55"/>
                <a:gd name="T96" fmla="*/ 35 w 61"/>
                <a:gd name="T97" fmla="*/ 17 h 55"/>
                <a:gd name="T98" fmla="*/ 16 w 61"/>
                <a:gd name="T99" fmla="*/ 27 h 55"/>
                <a:gd name="T100" fmla="*/ 16 w 61"/>
                <a:gd name="T101" fmla="*/ 30 h 55"/>
                <a:gd name="T102" fmla="*/ 15 w 61"/>
                <a:gd name="T103" fmla="*/ 42 h 55"/>
                <a:gd name="T104" fmla="*/ 11 w 61"/>
                <a:gd name="T105" fmla="*/ 42 h 55"/>
                <a:gd name="T106" fmla="*/ 9 w 61"/>
                <a:gd name="T107" fmla="*/ 34 h 55"/>
                <a:gd name="T108" fmla="*/ 14 w 61"/>
                <a:gd name="T109" fmla="*/ 24 h 55"/>
                <a:gd name="T110" fmla="*/ 46 w 61"/>
                <a:gd name="T111" fmla="*/ 27 h 55"/>
                <a:gd name="T112" fmla="*/ 48 w 61"/>
                <a:gd name="T113" fmla="*/ 32 h 55"/>
                <a:gd name="T114" fmla="*/ 46 w 61"/>
                <a:gd name="T115" fmla="*/ 37 h 55"/>
                <a:gd name="T116" fmla="*/ 44 w 61"/>
                <a:gd name="T117" fmla="*/ 27 h 55"/>
                <a:gd name="T118" fmla="*/ 40 w 61"/>
                <a:gd name="T119" fmla="*/ 38 h 55"/>
                <a:gd name="T120" fmla="*/ 40 w 61"/>
                <a:gd name="T121" fmla="*/ 43 h 55"/>
                <a:gd name="T122" fmla="*/ 35 w 61"/>
                <a:gd name="T123" fmla="*/ 41 h 55"/>
                <a:gd name="T124" fmla="*/ 39 w 61"/>
                <a:gd name="T125" fmla="*/ 3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1" h="55">
                  <a:moveTo>
                    <a:pt x="22" y="1"/>
                  </a:moveTo>
                  <a:cubicBezTo>
                    <a:pt x="24" y="2"/>
                    <a:pt x="21" y="3"/>
                    <a:pt x="22" y="4"/>
                  </a:cubicBezTo>
                  <a:cubicBezTo>
                    <a:pt x="22" y="4"/>
                    <a:pt x="21" y="5"/>
                    <a:pt x="22" y="5"/>
                  </a:cubicBezTo>
                  <a:cubicBezTo>
                    <a:pt x="22" y="6"/>
                    <a:pt x="22" y="6"/>
                    <a:pt x="22" y="6"/>
                  </a:cubicBezTo>
                  <a:cubicBezTo>
                    <a:pt x="22" y="6"/>
                    <a:pt x="22" y="6"/>
                    <a:pt x="23" y="6"/>
                  </a:cubicBezTo>
                  <a:cubicBezTo>
                    <a:pt x="23" y="6"/>
                    <a:pt x="23" y="5"/>
                    <a:pt x="23" y="5"/>
                  </a:cubicBezTo>
                  <a:cubicBezTo>
                    <a:pt x="24" y="5"/>
                    <a:pt x="24" y="6"/>
                    <a:pt x="24" y="6"/>
                  </a:cubicBezTo>
                  <a:cubicBezTo>
                    <a:pt x="25" y="6"/>
                    <a:pt x="25" y="7"/>
                    <a:pt x="25" y="7"/>
                  </a:cubicBezTo>
                  <a:cubicBezTo>
                    <a:pt x="26" y="7"/>
                    <a:pt x="26" y="8"/>
                    <a:pt x="27" y="8"/>
                  </a:cubicBezTo>
                  <a:cubicBezTo>
                    <a:pt x="27" y="8"/>
                    <a:pt x="27" y="8"/>
                    <a:pt x="27" y="8"/>
                  </a:cubicBezTo>
                  <a:cubicBezTo>
                    <a:pt x="27" y="8"/>
                    <a:pt x="27" y="8"/>
                    <a:pt x="27" y="8"/>
                  </a:cubicBezTo>
                  <a:cubicBezTo>
                    <a:pt x="29" y="7"/>
                    <a:pt x="32" y="6"/>
                    <a:pt x="35" y="5"/>
                  </a:cubicBezTo>
                  <a:cubicBezTo>
                    <a:pt x="35" y="5"/>
                    <a:pt x="36" y="4"/>
                    <a:pt x="37" y="4"/>
                  </a:cubicBezTo>
                  <a:cubicBezTo>
                    <a:pt x="38" y="4"/>
                    <a:pt x="39" y="4"/>
                    <a:pt x="39" y="4"/>
                  </a:cubicBezTo>
                  <a:cubicBezTo>
                    <a:pt x="40" y="4"/>
                    <a:pt x="40" y="3"/>
                    <a:pt x="41" y="3"/>
                  </a:cubicBezTo>
                  <a:cubicBezTo>
                    <a:pt x="42" y="3"/>
                    <a:pt x="42" y="3"/>
                    <a:pt x="42" y="3"/>
                  </a:cubicBezTo>
                  <a:cubicBezTo>
                    <a:pt x="43" y="3"/>
                    <a:pt x="45" y="3"/>
                    <a:pt x="47" y="4"/>
                  </a:cubicBezTo>
                  <a:cubicBezTo>
                    <a:pt x="48" y="4"/>
                    <a:pt x="49" y="5"/>
                    <a:pt x="50" y="6"/>
                  </a:cubicBezTo>
                  <a:cubicBezTo>
                    <a:pt x="52" y="6"/>
                    <a:pt x="52" y="8"/>
                    <a:pt x="53" y="9"/>
                  </a:cubicBezTo>
                  <a:cubicBezTo>
                    <a:pt x="52" y="9"/>
                    <a:pt x="52" y="10"/>
                    <a:pt x="52" y="10"/>
                  </a:cubicBezTo>
                  <a:cubicBezTo>
                    <a:pt x="52" y="10"/>
                    <a:pt x="52" y="10"/>
                    <a:pt x="52" y="11"/>
                  </a:cubicBezTo>
                  <a:cubicBezTo>
                    <a:pt x="52" y="11"/>
                    <a:pt x="52" y="11"/>
                    <a:pt x="52" y="11"/>
                  </a:cubicBezTo>
                  <a:cubicBezTo>
                    <a:pt x="52" y="11"/>
                    <a:pt x="51" y="11"/>
                    <a:pt x="52" y="12"/>
                  </a:cubicBezTo>
                  <a:cubicBezTo>
                    <a:pt x="51" y="12"/>
                    <a:pt x="51" y="13"/>
                    <a:pt x="51" y="13"/>
                  </a:cubicBezTo>
                  <a:cubicBezTo>
                    <a:pt x="51" y="13"/>
                    <a:pt x="51" y="13"/>
                    <a:pt x="51" y="13"/>
                  </a:cubicBezTo>
                  <a:cubicBezTo>
                    <a:pt x="51" y="14"/>
                    <a:pt x="51" y="15"/>
                    <a:pt x="50" y="15"/>
                  </a:cubicBezTo>
                  <a:cubicBezTo>
                    <a:pt x="50" y="16"/>
                    <a:pt x="49" y="16"/>
                    <a:pt x="48" y="17"/>
                  </a:cubicBezTo>
                  <a:cubicBezTo>
                    <a:pt x="48" y="17"/>
                    <a:pt x="48" y="17"/>
                    <a:pt x="48" y="17"/>
                  </a:cubicBezTo>
                  <a:cubicBezTo>
                    <a:pt x="46" y="18"/>
                    <a:pt x="45" y="20"/>
                    <a:pt x="43" y="21"/>
                  </a:cubicBezTo>
                  <a:cubicBezTo>
                    <a:pt x="43" y="21"/>
                    <a:pt x="43" y="20"/>
                    <a:pt x="43" y="21"/>
                  </a:cubicBezTo>
                  <a:cubicBezTo>
                    <a:pt x="42" y="21"/>
                    <a:pt x="42" y="21"/>
                    <a:pt x="42" y="21"/>
                  </a:cubicBezTo>
                  <a:cubicBezTo>
                    <a:pt x="43" y="20"/>
                    <a:pt x="43" y="20"/>
                    <a:pt x="43" y="20"/>
                  </a:cubicBezTo>
                  <a:cubicBezTo>
                    <a:pt x="42" y="20"/>
                    <a:pt x="41" y="21"/>
                    <a:pt x="41" y="21"/>
                  </a:cubicBezTo>
                  <a:cubicBezTo>
                    <a:pt x="40" y="21"/>
                    <a:pt x="40" y="22"/>
                    <a:pt x="39" y="22"/>
                  </a:cubicBezTo>
                  <a:cubicBezTo>
                    <a:pt x="42" y="17"/>
                    <a:pt x="47" y="15"/>
                    <a:pt x="48" y="10"/>
                  </a:cubicBezTo>
                  <a:cubicBezTo>
                    <a:pt x="48" y="8"/>
                    <a:pt x="47" y="6"/>
                    <a:pt x="45" y="5"/>
                  </a:cubicBezTo>
                  <a:cubicBezTo>
                    <a:pt x="44" y="6"/>
                    <a:pt x="43" y="5"/>
                    <a:pt x="42" y="6"/>
                  </a:cubicBezTo>
                  <a:cubicBezTo>
                    <a:pt x="42" y="6"/>
                    <a:pt x="41" y="5"/>
                    <a:pt x="40" y="5"/>
                  </a:cubicBezTo>
                  <a:cubicBezTo>
                    <a:pt x="39" y="6"/>
                    <a:pt x="38" y="6"/>
                    <a:pt x="38" y="6"/>
                  </a:cubicBezTo>
                  <a:cubicBezTo>
                    <a:pt x="37" y="6"/>
                    <a:pt x="37" y="6"/>
                    <a:pt x="37" y="6"/>
                  </a:cubicBezTo>
                  <a:cubicBezTo>
                    <a:pt x="37" y="6"/>
                    <a:pt x="36" y="7"/>
                    <a:pt x="36" y="7"/>
                  </a:cubicBezTo>
                  <a:cubicBezTo>
                    <a:pt x="34" y="6"/>
                    <a:pt x="33" y="8"/>
                    <a:pt x="32" y="8"/>
                  </a:cubicBezTo>
                  <a:cubicBezTo>
                    <a:pt x="31" y="8"/>
                    <a:pt x="30" y="9"/>
                    <a:pt x="29" y="9"/>
                  </a:cubicBezTo>
                  <a:cubicBezTo>
                    <a:pt x="28" y="10"/>
                    <a:pt x="26" y="11"/>
                    <a:pt x="25" y="11"/>
                  </a:cubicBezTo>
                  <a:cubicBezTo>
                    <a:pt x="24" y="13"/>
                    <a:pt x="23" y="13"/>
                    <a:pt x="22" y="14"/>
                  </a:cubicBezTo>
                  <a:cubicBezTo>
                    <a:pt x="21" y="14"/>
                    <a:pt x="22" y="15"/>
                    <a:pt x="21" y="16"/>
                  </a:cubicBezTo>
                  <a:cubicBezTo>
                    <a:pt x="22" y="17"/>
                    <a:pt x="21" y="17"/>
                    <a:pt x="21" y="18"/>
                  </a:cubicBezTo>
                  <a:cubicBezTo>
                    <a:pt x="21" y="18"/>
                    <a:pt x="22" y="19"/>
                    <a:pt x="21" y="19"/>
                  </a:cubicBezTo>
                  <a:cubicBezTo>
                    <a:pt x="21" y="20"/>
                    <a:pt x="21" y="21"/>
                    <a:pt x="21" y="22"/>
                  </a:cubicBezTo>
                  <a:cubicBezTo>
                    <a:pt x="21" y="24"/>
                    <a:pt x="21" y="27"/>
                    <a:pt x="21" y="29"/>
                  </a:cubicBezTo>
                  <a:cubicBezTo>
                    <a:pt x="21" y="30"/>
                    <a:pt x="21" y="31"/>
                    <a:pt x="21" y="32"/>
                  </a:cubicBezTo>
                  <a:cubicBezTo>
                    <a:pt x="21" y="34"/>
                    <a:pt x="21" y="36"/>
                    <a:pt x="21" y="38"/>
                  </a:cubicBezTo>
                  <a:cubicBezTo>
                    <a:pt x="21" y="40"/>
                    <a:pt x="20" y="41"/>
                    <a:pt x="20" y="42"/>
                  </a:cubicBezTo>
                  <a:cubicBezTo>
                    <a:pt x="20" y="43"/>
                    <a:pt x="21" y="45"/>
                    <a:pt x="20" y="46"/>
                  </a:cubicBezTo>
                  <a:cubicBezTo>
                    <a:pt x="20" y="47"/>
                    <a:pt x="19" y="48"/>
                    <a:pt x="20" y="49"/>
                  </a:cubicBezTo>
                  <a:cubicBezTo>
                    <a:pt x="18" y="50"/>
                    <a:pt x="19" y="51"/>
                    <a:pt x="19" y="52"/>
                  </a:cubicBezTo>
                  <a:cubicBezTo>
                    <a:pt x="19" y="53"/>
                    <a:pt x="18" y="54"/>
                    <a:pt x="17" y="54"/>
                  </a:cubicBezTo>
                  <a:cubicBezTo>
                    <a:pt x="17" y="54"/>
                    <a:pt x="16" y="55"/>
                    <a:pt x="16" y="54"/>
                  </a:cubicBezTo>
                  <a:cubicBezTo>
                    <a:pt x="16" y="53"/>
                    <a:pt x="16" y="53"/>
                    <a:pt x="15" y="52"/>
                  </a:cubicBezTo>
                  <a:cubicBezTo>
                    <a:pt x="14" y="52"/>
                    <a:pt x="13" y="51"/>
                    <a:pt x="13" y="50"/>
                  </a:cubicBezTo>
                  <a:cubicBezTo>
                    <a:pt x="10" y="47"/>
                    <a:pt x="7" y="45"/>
                    <a:pt x="6" y="41"/>
                  </a:cubicBezTo>
                  <a:cubicBezTo>
                    <a:pt x="5" y="40"/>
                    <a:pt x="5" y="39"/>
                    <a:pt x="4" y="38"/>
                  </a:cubicBezTo>
                  <a:cubicBezTo>
                    <a:pt x="5" y="37"/>
                    <a:pt x="4" y="37"/>
                    <a:pt x="4" y="35"/>
                  </a:cubicBezTo>
                  <a:cubicBezTo>
                    <a:pt x="4" y="35"/>
                    <a:pt x="5" y="35"/>
                    <a:pt x="4" y="34"/>
                  </a:cubicBezTo>
                  <a:cubicBezTo>
                    <a:pt x="4" y="34"/>
                    <a:pt x="4" y="34"/>
                    <a:pt x="4" y="34"/>
                  </a:cubicBezTo>
                  <a:cubicBezTo>
                    <a:pt x="4" y="33"/>
                    <a:pt x="5" y="33"/>
                    <a:pt x="5" y="32"/>
                  </a:cubicBezTo>
                  <a:cubicBezTo>
                    <a:pt x="5" y="32"/>
                    <a:pt x="5" y="32"/>
                    <a:pt x="5" y="31"/>
                  </a:cubicBezTo>
                  <a:cubicBezTo>
                    <a:pt x="4" y="31"/>
                    <a:pt x="5" y="31"/>
                    <a:pt x="4" y="30"/>
                  </a:cubicBezTo>
                  <a:cubicBezTo>
                    <a:pt x="5" y="29"/>
                    <a:pt x="6" y="27"/>
                    <a:pt x="6" y="26"/>
                  </a:cubicBezTo>
                  <a:cubicBezTo>
                    <a:pt x="7" y="26"/>
                    <a:pt x="7" y="25"/>
                    <a:pt x="8" y="24"/>
                  </a:cubicBezTo>
                  <a:cubicBezTo>
                    <a:pt x="10" y="22"/>
                    <a:pt x="11" y="20"/>
                    <a:pt x="13" y="18"/>
                  </a:cubicBezTo>
                  <a:cubicBezTo>
                    <a:pt x="13" y="18"/>
                    <a:pt x="13" y="18"/>
                    <a:pt x="13" y="18"/>
                  </a:cubicBezTo>
                  <a:cubicBezTo>
                    <a:pt x="13" y="19"/>
                    <a:pt x="12" y="19"/>
                    <a:pt x="12" y="19"/>
                  </a:cubicBezTo>
                  <a:cubicBezTo>
                    <a:pt x="10" y="20"/>
                    <a:pt x="9" y="21"/>
                    <a:pt x="7" y="20"/>
                  </a:cubicBezTo>
                  <a:cubicBezTo>
                    <a:pt x="5" y="19"/>
                    <a:pt x="4" y="20"/>
                    <a:pt x="3" y="18"/>
                  </a:cubicBezTo>
                  <a:cubicBezTo>
                    <a:pt x="2" y="18"/>
                    <a:pt x="2" y="17"/>
                    <a:pt x="1" y="16"/>
                  </a:cubicBezTo>
                  <a:cubicBezTo>
                    <a:pt x="0" y="16"/>
                    <a:pt x="0" y="15"/>
                    <a:pt x="0" y="15"/>
                  </a:cubicBezTo>
                  <a:cubicBezTo>
                    <a:pt x="0" y="14"/>
                    <a:pt x="0" y="14"/>
                    <a:pt x="0" y="14"/>
                  </a:cubicBezTo>
                  <a:cubicBezTo>
                    <a:pt x="0" y="15"/>
                    <a:pt x="1" y="15"/>
                    <a:pt x="1" y="15"/>
                  </a:cubicBezTo>
                  <a:cubicBezTo>
                    <a:pt x="1" y="14"/>
                    <a:pt x="1" y="14"/>
                    <a:pt x="1" y="14"/>
                  </a:cubicBezTo>
                  <a:cubicBezTo>
                    <a:pt x="1" y="14"/>
                    <a:pt x="0" y="14"/>
                    <a:pt x="0" y="13"/>
                  </a:cubicBezTo>
                  <a:cubicBezTo>
                    <a:pt x="1" y="12"/>
                    <a:pt x="2" y="14"/>
                    <a:pt x="2" y="14"/>
                  </a:cubicBezTo>
                  <a:cubicBezTo>
                    <a:pt x="3" y="13"/>
                    <a:pt x="4" y="14"/>
                    <a:pt x="5" y="14"/>
                  </a:cubicBezTo>
                  <a:cubicBezTo>
                    <a:pt x="5" y="14"/>
                    <a:pt x="6" y="13"/>
                    <a:pt x="6" y="13"/>
                  </a:cubicBezTo>
                  <a:cubicBezTo>
                    <a:pt x="7" y="13"/>
                    <a:pt x="8" y="13"/>
                    <a:pt x="9" y="13"/>
                  </a:cubicBezTo>
                  <a:cubicBezTo>
                    <a:pt x="10" y="12"/>
                    <a:pt x="11" y="11"/>
                    <a:pt x="12" y="12"/>
                  </a:cubicBezTo>
                  <a:cubicBezTo>
                    <a:pt x="13" y="11"/>
                    <a:pt x="14" y="11"/>
                    <a:pt x="15" y="11"/>
                  </a:cubicBezTo>
                  <a:cubicBezTo>
                    <a:pt x="16" y="11"/>
                    <a:pt x="16" y="9"/>
                    <a:pt x="17" y="10"/>
                  </a:cubicBezTo>
                  <a:cubicBezTo>
                    <a:pt x="19" y="9"/>
                    <a:pt x="18" y="7"/>
                    <a:pt x="19" y="6"/>
                  </a:cubicBezTo>
                  <a:cubicBezTo>
                    <a:pt x="19" y="5"/>
                    <a:pt x="19" y="4"/>
                    <a:pt x="20" y="3"/>
                  </a:cubicBezTo>
                  <a:cubicBezTo>
                    <a:pt x="19" y="3"/>
                    <a:pt x="20" y="3"/>
                    <a:pt x="19" y="2"/>
                  </a:cubicBezTo>
                  <a:cubicBezTo>
                    <a:pt x="21" y="2"/>
                    <a:pt x="19" y="0"/>
                    <a:pt x="21" y="0"/>
                  </a:cubicBezTo>
                  <a:cubicBezTo>
                    <a:pt x="21" y="0"/>
                    <a:pt x="21" y="1"/>
                    <a:pt x="22" y="1"/>
                  </a:cubicBezTo>
                  <a:close/>
                  <a:moveTo>
                    <a:pt x="36" y="19"/>
                  </a:moveTo>
                  <a:cubicBezTo>
                    <a:pt x="37" y="19"/>
                    <a:pt x="37" y="20"/>
                    <a:pt x="37" y="21"/>
                  </a:cubicBezTo>
                  <a:cubicBezTo>
                    <a:pt x="36" y="21"/>
                    <a:pt x="36" y="21"/>
                    <a:pt x="36" y="21"/>
                  </a:cubicBezTo>
                  <a:cubicBezTo>
                    <a:pt x="36" y="21"/>
                    <a:pt x="36" y="21"/>
                    <a:pt x="36" y="21"/>
                  </a:cubicBezTo>
                  <a:cubicBezTo>
                    <a:pt x="37" y="21"/>
                    <a:pt x="36" y="22"/>
                    <a:pt x="36" y="23"/>
                  </a:cubicBezTo>
                  <a:cubicBezTo>
                    <a:pt x="37" y="26"/>
                    <a:pt x="35" y="28"/>
                    <a:pt x="36" y="30"/>
                  </a:cubicBezTo>
                  <a:cubicBezTo>
                    <a:pt x="37" y="28"/>
                    <a:pt x="39" y="26"/>
                    <a:pt x="41" y="25"/>
                  </a:cubicBezTo>
                  <a:cubicBezTo>
                    <a:pt x="43" y="24"/>
                    <a:pt x="44" y="23"/>
                    <a:pt x="46" y="23"/>
                  </a:cubicBezTo>
                  <a:cubicBezTo>
                    <a:pt x="46" y="23"/>
                    <a:pt x="47" y="23"/>
                    <a:pt x="47" y="23"/>
                  </a:cubicBezTo>
                  <a:cubicBezTo>
                    <a:pt x="47" y="22"/>
                    <a:pt x="47" y="22"/>
                    <a:pt x="47" y="22"/>
                  </a:cubicBezTo>
                  <a:cubicBezTo>
                    <a:pt x="48" y="23"/>
                    <a:pt x="49" y="22"/>
                    <a:pt x="50" y="23"/>
                  </a:cubicBezTo>
                  <a:cubicBezTo>
                    <a:pt x="51" y="22"/>
                    <a:pt x="51" y="24"/>
                    <a:pt x="52" y="24"/>
                  </a:cubicBezTo>
                  <a:cubicBezTo>
                    <a:pt x="53" y="25"/>
                    <a:pt x="53" y="25"/>
                    <a:pt x="53" y="25"/>
                  </a:cubicBezTo>
                  <a:cubicBezTo>
                    <a:pt x="53" y="26"/>
                    <a:pt x="54" y="27"/>
                    <a:pt x="54" y="28"/>
                  </a:cubicBezTo>
                  <a:cubicBezTo>
                    <a:pt x="55" y="29"/>
                    <a:pt x="55" y="29"/>
                    <a:pt x="55" y="30"/>
                  </a:cubicBezTo>
                  <a:cubicBezTo>
                    <a:pt x="55" y="31"/>
                    <a:pt x="55" y="32"/>
                    <a:pt x="55" y="32"/>
                  </a:cubicBezTo>
                  <a:cubicBezTo>
                    <a:pt x="56" y="33"/>
                    <a:pt x="55" y="33"/>
                    <a:pt x="55" y="33"/>
                  </a:cubicBezTo>
                  <a:cubicBezTo>
                    <a:pt x="54" y="36"/>
                    <a:pt x="53" y="38"/>
                    <a:pt x="52" y="40"/>
                  </a:cubicBezTo>
                  <a:cubicBezTo>
                    <a:pt x="52" y="41"/>
                    <a:pt x="53" y="42"/>
                    <a:pt x="53" y="42"/>
                  </a:cubicBezTo>
                  <a:cubicBezTo>
                    <a:pt x="55" y="43"/>
                    <a:pt x="55" y="44"/>
                    <a:pt x="57" y="45"/>
                  </a:cubicBezTo>
                  <a:cubicBezTo>
                    <a:pt x="57" y="45"/>
                    <a:pt x="57" y="46"/>
                    <a:pt x="58" y="46"/>
                  </a:cubicBezTo>
                  <a:cubicBezTo>
                    <a:pt x="59" y="47"/>
                    <a:pt x="60" y="48"/>
                    <a:pt x="60" y="49"/>
                  </a:cubicBezTo>
                  <a:cubicBezTo>
                    <a:pt x="60" y="50"/>
                    <a:pt x="61" y="50"/>
                    <a:pt x="60" y="51"/>
                  </a:cubicBezTo>
                  <a:cubicBezTo>
                    <a:pt x="61" y="51"/>
                    <a:pt x="60" y="52"/>
                    <a:pt x="60" y="52"/>
                  </a:cubicBezTo>
                  <a:cubicBezTo>
                    <a:pt x="59" y="52"/>
                    <a:pt x="57" y="52"/>
                    <a:pt x="56" y="52"/>
                  </a:cubicBezTo>
                  <a:cubicBezTo>
                    <a:pt x="55" y="51"/>
                    <a:pt x="55" y="50"/>
                    <a:pt x="54" y="50"/>
                  </a:cubicBezTo>
                  <a:cubicBezTo>
                    <a:pt x="54" y="48"/>
                    <a:pt x="52" y="49"/>
                    <a:pt x="52" y="48"/>
                  </a:cubicBezTo>
                  <a:cubicBezTo>
                    <a:pt x="51" y="48"/>
                    <a:pt x="50" y="47"/>
                    <a:pt x="49" y="46"/>
                  </a:cubicBezTo>
                  <a:cubicBezTo>
                    <a:pt x="48" y="46"/>
                    <a:pt x="48" y="47"/>
                    <a:pt x="47" y="47"/>
                  </a:cubicBezTo>
                  <a:cubicBezTo>
                    <a:pt x="47" y="48"/>
                    <a:pt x="45" y="48"/>
                    <a:pt x="45" y="48"/>
                  </a:cubicBezTo>
                  <a:cubicBezTo>
                    <a:pt x="43" y="49"/>
                    <a:pt x="42" y="50"/>
                    <a:pt x="41" y="50"/>
                  </a:cubicBezTo>
                  <a:cubicBezTo>
                    <a:pt x="40" y="50"/>
                    <a:pt x="40" y="50"/>
                    <a:pt x="40" y="50"/>
                  </a:cubicBezTo>
                  <a:cubicBezTo>
                    <a:pt x="41" y="50"/>
                    <a:pt x="41" y="50"/>
                    <a:pt x="41" y="49"/>
                  </a:cubicBezTo>
                  <a:cubicBezTo>
                    <a:pt x="40" y="49"/>
                    <a:pt x="40" y="49"/>
                    <a:pt x="39" y="49"/>
                  </a:cubicBezTo>
                  <a:cubicBezTo>
                    <a:pt x="38" y="50"/>
                    <a:pt x="37" y="49"/>
                    <a:pt x="36" y="49"/>
                  </a:cubicBezTo>
                  <a:cubicBezTo>
                    <a:pt x="35" y="49"/>
                    <a:pt x="34" y="48"/>
                    <a:pt x="33" y="48"/>
                  </a:cubicBezTo>
                  <a:cubicBezTo>
                    <a:pt x="33" y="49"/>
                    <a:pt x="33" y="49"/>
                    <a:pt x="33" y="49"/>
                  </a:cubicBezTo>
                  <a:cubicBezTo>
                    <a:pt x="32" y="48"/>
                    <a:pt x="31" y="47"/>
                    <a:pt x="30" y="46"/>
                  </a:cubicBezTo>
                  <a:cubicBezTo>
                    <a:pt x="29" y="46"/>
                    <a:pt x="30" y="45"/>
                    <a:pt x="29" y="44"/>
                  </a:cubicBezTo>
                  <a:cubicBezTo>
                    <a:pt x="29" y="43"/>
                    <a:pt x="29" y="42"/>
                    <a:pt x="28" y="42"/>
                  </a:cubicBezTo>
                  <a:cubicBezTo>
                    <a:pt x="29" y="41"/>
                    <a:pt x="29" y="39"/>
                    <a:pt x="30" y="38"/>
                  </a:cubicBezTo>
                  <a:cubicBezTo>
                    <a:pt x="30" y="38"/>
                    <a:pt x="30" y="38"/>
                    <a:pt x="29" y="38"/>
                  </a:cubicBezTo>
                  <a:cubicBezTo>
                    <a:pt x="29" y="37"/>
                    <a:pt x="30" y="36"/>
                    <a:pt x="30" y="36"/>
                  </a:cubicBezTo>
                  <a:cubicBezTo>
                    <a:pt x="30" y="36"/>
                    <a:pt x="30" y="36"/>
                    <a:pt x="30" y="36"/>
                  </a:cubicBezTo>
                  <a:cubicBezTo>
                    <a:pt x="30" y="35"/>
                    <a:pt x="30" y="34"/>
                    <a:pt x="30" y="34"/>
                  </a:cubicBezTo>
                  <a:cubicBezTo>
                    <a:pt x="30" y="33"/>
                    <a:pt x="30" y="32"/>
                    <a:pt x="31" y="30"/>
                  </a:cubicBezTo>
                  <a:cubicBezTo>
                    <a:pt x="32" y="30"/>
                    <a:pt x="31" y="29"/>
                    <a:pt x="31" y="29"/>
                  </a:cubicBezTo>
                  <a:cubicBezTo>
                    <a:pt x="31" y="27"/>
                    <a:pt x="33" y="27"/>
                    <a:pt x="32" y="26"/>
                  </a:cubicBezTo>
                  <a:cubicBezTo>
                    <a:pt x="32" y="26"/>
                    <a:pt x="33" y="25"/>
                    <a:pt x="32" y="25"/>
                  </a:cubicBezTo>
                  <a:cubicBezTo>
                    <a:pt x="33" y="24"/>
                    <a:pt x="33" y="23"/>
                    <a:pt x="33" y="21"/>
                  </a:cubicBezTo>
                  <a:cubicBezTo>
                    <a:pt x="33" y="22"/>
                    <a:pt x="34" y="22"/>
                    <a:pt x="34" y="21"/>
                  </a:cubicBezTo>
                  <a:cubicBezTo>
                    <a:pt x="34" y="20"/>
                    <a:pt x="33" y="20"/>
                    <a:pt x="33" y="19"/>
                  </a:cubicBezTo>
                  <a:cubicBezTo>
                    <a:pt x="33" y="18"/>
                    <a:pt x="33" y="18"/>
                    <a:pt x="33" y="18"/>
                  </a:cubicBezTo>
                  <a:cubicBezTo>
                    <a:pt x="34" y="18"/>
                    <a:pt x="34" y="17"/>
                    <a:pt x="35" y="17"/>
                  </a:cubicBezTo>
                  <a:lnTo>
                    <a:pt x="36" y="19"/>
                  </a:lnTo>
                  <a:close/>
                  <a:moveTo>
                    <a:pt x="16" y="23"/>
                  </a:moveTo>
                  <a:cubicBezTo>
                    <a:pt x="17" y="25"/>
                    <a:pt x="16" y="26"/>
                    <a:pt x="16" y="27"/>
                  </a:cubicBezTo>
                  <a:cubicBezTo>
                    <a:pt x="16" y="28"/>
                    <a:pt x="16" y="28"/>
                    <a:pt x="16" y="28"/>
                  </a:cubicBezTo>
                  <a:cubicBezTo>
                    <a:pt x="16" y="29"/>
                    <a:pt x="15" y="30"/>
                    <a:pt x="16" y="30"/>
                  </a:cubicBezTo>
                  <a:cubicBezTo>
                    <a:pt x="16" y="30"/>
                    <a:pt x="16" y="30"/>
                    <a:pt x="16" y="30"/>
                  </a:cubicBezTo>
                  <a:cubicBezTo>
                    <a:pt x="16" y="33"/>
                    <a:pt x="16" y="34"/>
                    <a:pt x="15" y="37"/>
                  </a:cubicBezTo>
                  <a:cubicBezTo>
                    <a:pt x="16" y="37"/>
                    <a:pt x="16" y="38"/>
                    <a:pt x="16" y="39"/>
                  </a:cubicBezTo>
                  <a:cubicBezTo>
                    <a:pt x="16" y="40"/>
                    <a:pt x="16" y="41"/>
                    <a:pt x="15" y="42"/>
                  </a:cubicBezTo>
                  <a:cubicBezTo>
                    <a:pt x="15" y="43"/>
                    <a:pt x="15" y="43"/>
                    <a:pt x="15" y="44"/>
                  </a:cubicBezTo>
                  <a:cubicBezTo>
                    <a:pt x="15" y="44"/>
                    <a:pt x="15" y="44"/>
                    <a:pt x="15" y="44"/>
                  </a:cubicBezTo>
                  <a:cubicBezTo>
                    <a:pt x="14" y="43"/>
                    <a:pt x="12" y="43"/>
                    <a:pt x="11" y="42"/>
                  </a:cubicBezTo>
                  <a:cubicBezTo>
                    <a:pt x="11" y="41"/>
                    <a:pt x="10" y="41"/>
                    <a:pt x="10" y="40"/>
                  </a:cubicBezTo>
                  <a:cubicBezTo>
                    <a:pt x="9" y="38"/>
                    <a:pt x="9" y="37"/>
                    <a:pt x="9" y="35"/>
                  </a:cubicBezTo>
                  <a:cubicBezTo>
                    <a:pt x="9" y="35"/>
                    <a:pt x="10" y="34"/>
                    <a:pt x="9" y="34"/>
                  </a:cubicBezTo>
                  <a:cubicBezTo>
                    <a:pt x="10" y="33"/>
                    <a:pt x="9" y="33"/>
                    <a:pt x="9" y="33"/>
                  </a:cubicBezTo>
                  <a:cubicBezTo>
                    <a:pt x="10" y="31"/>
                    <a:pt x="10" y="28"/>
                    <a:pt x="12" y="27"/>
                  </a:cubicBezTo>
                  <a:cubicBezTo>
                    <a:pt x="12" y="26"/>
                    <a:pt x="13" y="25"/>
                    <a:pt x="14" y="24"/>
                  </a:cubicBezTo>
                  <a:cubicBezTo>
                    <a:pt x="14" y="23"/>
                    <a:pt x="15" y="22"/>
                    <a:pt x="16" y="20"/>
                  </a:cubicBezTo>
                  <a:cubicBezTo>
                    <a:pt x="16" y="22"/>
                    <a:pt x="17" y="23"/>
                    <a:pt x="16" y="23"/>
                  </a:cubicBezTo>
                  <a:close/>
                  <a:moveTo>
                    <a:pt x="46" y="27"/>
                  </a:moveTo>
                  <a:cubicBezTo>
                    <a:pt x="46" y="26"/>
                    <a:pt x="46" y="27"/>
                    <a:pt x="47" y="27"/>
                  </a:cubicBezTo>
                  <a:cubicBezTo>
                    <a:pt x="47" y="27"/>
                    <a:pt x="48" y="27"/>
                    <a:pt x="48" y="28"/>
                  </a:cubicBezTo>
                  <a:cubicBezTo>
                    <a:pt x="48" y="29"/>
                    <a:pt x="48" y="31"/>
                    <a:pt x="48" y="32"/>
                  </a:cubicBezTo>
                  <a:cubicBezTo>
                    <a:pt x="49" y="33"/>
                    <a:pt x="48" y="33"/>
                    <a:pt x="48" y="34"/>
                  </a:cubicBezTo>
                  <a:cubicBezTo>
                    <a:pt x="48" y="35"/>
                    <a:pt x="47" y="35"/>
                    <a:pt x="47" y="36"/>
                  </a:cubicBezTo>
                  <a:cubicBezTo>
                    <a:pt x="47" y="37"/>
                    <a:pt x="46" y="37"/>
                    <a:pt x="46" y="37"/>
                  </a:cubicBezTo>
                  <a:cubicBezTo>
                    <a:pt x="44" y="36"/>
                    <a:pt x="41" y="36"/>
                    <a:pt x="39" y="33"/>
                  </a:cubicBezTo>
                  <a:cubicBezTo>
                    <a:pt x="39" y="33"/>
                    <a:pt x="40" y="32"/>
                    <a:pt x="40" y="32"/>
                  </a:cubicBezTo>
                  <a:cubicBezTo>
                    <a:pt x="41" y="30"/>
                    <a:pt x="42" y="28"/>
                    <a:pt x="44" y="27"/>
                  </a:cubicBezTo>
                  <a:cubicBezTo>
                    <a:pt x="45" y="27"/>
                    <a:pt x="45" y="26"/>
                    <a:pt x="46" y="27"/>
                  </a:cubicBezTo>
                  <a:close/>
                  <a:moveTo>
                    <a:pt x="39" y="37"/>
                  </a:moveTo>
                  <a:cubicBezTo>
                    <a:pt x="39" y="38"/>
                    <a:pt x="39" y="38"/>
                    <a:pt x="40" y="38"/>
                  </a:cubicBezTo>
                  <a:cubicBezTo>
                    <a:pt x="41" y="39"/>
                    <a:pt x="41" y="39"/>
                    <a:pt x="42" y="39"/>
                  </a:cubicBezTo>
                  <a:cubicBezTo>
                    <a:pt x="43" y="41"/>
                    <a:pt x="43" y="41"/>
                    <a:pt x="43" y="41"/>
                  </a:cubicBezTo>
                  <a:cubicBezTo>
                    <a:pt x="42" y="42"/>
                    <a:pt x="42" y="44"/>
                    <a:pt x="40" y="43"/>
                  </a:cubicBezTo>
                  <a:cubicBezTo>
                    <a:pt x="40" y="44"/>
                    <a:pt x="39" y="43"/>
                    <a:pt x="38" y="43"/>
                  </a:cubicBezTo>
                  <a:cubicBezTo>
                    <a:pt x="37" y="44"/>
                    <a:pt x="36" y="43"/>
                    <a:pt x="35" y="44"/>
                  </a:cubicBezTo>
                  <a:cubicBezTo>
                    <a:pt x="35" y="43"/>
                    <a:pt x="35" y="42"/>
                    <a:pt x="35" y="41"/>
                  </a:cubicBezTo>
                  <a:cubicBezTo>
                    <a:pt x="35" y="40"/>
                    <a:pt x="37" y="39"/>
                    <a:pt x="37" y="37"/>
                  </a:cubicBezTo>
                  <a:cubicBezTo>
                    <a:pt x="37" y="37"/>
                    <a:pt x="37" y="35"/>
                    <a:pt x="38" y="36"/>
                  </a:cubicBezTo>
                  <a:lnTo>
                    <a:pt x="39"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6" name="矩形 9"/>
          <p:cNvSpPr/>
          <p:nvPr userDrawn="1"/>
        </p:nvSpPr>
        <p:spPr>
          <a:xfrm>
            <a:off x="-10161" y="0"/>
            <a:ext cx="12202161" cy="1589102"/>
          </a:xfrm>
          <a:custGeom>
            <a:avLst/>
            <a:gdLst>
              <a:gd name="connsiteX0" fmla="*/ 0 w 12192001"/>
              <a:gd name="connsiteY0" fmla="*/ 0 h 1599658"/>
              <a:gd name="connsiteX1" fmla="*/ 12192001 w 12192001"/>
              <a:gd name="connsiteY1" fmla="*/ 0 h 1599658"/>
              <a:gd name="connsiteX2" fmla="*/ 12192001 w 12192001"/>
              <a:gd name="connsiteY2" fmla="*/ 1599658 h 1599658"/>
              <a:gd name="connsiteX3" fmla="*/ 0 w 12192001"/>
              <a:gd name="connsiteY3" fmla="*/ 1599658 h 1599658"/>
              <a:gd name="connsiteX4" fmla="*/ 0 w 12192001"/>
              <a:gd name="connsiteY4" fmla="*/ 0 h 1599658"/>
              <a:gd name="connsiteX0-1" fmla="*/ 0 w 12192001"/>
              <a:gd name="connsiteY0-2" fmla="*/ 0 h 1599658"/>
              <a:gd name="connsiteX1-3" fmla="*/ 12192001 w 12192001"/>
              <a:gd name="connsiteY1-4" fmla="*/ 0 h 1599658"/>
              <a:gd name="connsiteX2-5" fmla="*/ 12192001 w 12192001"/>
              <a:gd name="connsiteY2-6" fmla="*/ 1599658 h 1599658"/>
              <a:gd name="connsiteX3-7" fmla="*/ 0 w 12192001"/>
              <a:gd name="connsiteY3-8" fmla="*/ 818423 h 1599658"/>
              <a:gd name="connsiteX4-9" fmla="*/ 0 w 12192001"/>
              <a:gd name="connsiteY4-10" fmla="*/ 0 h 1599658"/>
              <a:gd name="connsiteX0-11" fmla="*/ 0 w 12192001"/>
              <a:gd name="connsiteY0-12" fmla="*/ 0 h 1599658"/>
              <a:gd name="connsiteX1-13" fmla="*/ 12192001 w 12192001"/>
              <a:gd name="connsiteY1-14" fmla="*/ 0 h 1599658"/>
              <a:gd name="connsiteX2-15" fmla="*/ 12192001 w 12192001"/>
              <a:gd name="connsiteY2-16" fmla="*/ 1599658 h 1599658"/>
              <a:gd name="connsiteX3-17" fmla="*/ 20320 w 12192001"/>
              <a:gd name="connsiteY3-18" fmla="*/ 452663 h 1599658"/>
              <a:gd name="connsiteX4-19" fmla="*/ 0 w 12192001"/>
              <a:gd name="connsiteY4-20" fmla="*/ 0 h 1599658"/>
              <a:gd name="connsiteX0-21" fmla="*/ 10160 w 12202161"/>
              <a:gd name="connsiteY0-22" fmla="*/ 0 h 1599658"/>
              <a:gd name="connsiteX1-23" fmla="*/ 12202161 w 12202161"/>
              <a:gd name="connsiteY1-24" fmla="*/ 0 h 1599658"/>
              <a:gd name="connsiteX2-25" fmla="*/ 12202161 w 12202161"/>
              <a:gd name="connsiteY2-26" fmla="*/ 1599658 h 1599658"/>
              <a:gd name="connsiteX3-27" fmla="*/ 0 w 12202161"/>
              <a:gd name="connsiteY3-28" fmla="*/ 461043 h 1599658"/>
              <a:gd name="connsiteX4-29" fmla="*/ 10160 w 12202161"/>
              <a:gd name="connsiteY4-30" fmla="*/ 0 h 159965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02161" h="1599658">
                <a:moveTo>
                  <a:pt x="10160" y="0"/>
                </a:moveTo>
                <a:lnTo>
                  <a:pt x="12202161" y="0"/>
                </a:lnTo>
                <a:lnTo>
                  <a:pt x="12202161" y="1599658"/>
                </a:lnTo>
                <a:lnTo>
                  <a:pt x="0" y="461043"/>
                </a:lnTo>
                <a:lnTo>
                  <a:pt x="10160" y="0"/>
                </a:lnTo>
                <a:close/>
              </a:path>
            </a:pathLst>
          </a:custGeom>
          <a:ln>
            <a:no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7" name="等腰三角形 26"/>
          <p:cNvSpPr/>
          <p:nvPr userDrawn="1"/>
        </p:nvSpPr>
        <p:spPr>
          <a:xfrm flipV="1">
            <a:off x="-1" y="-10556"/>
            <a:ext cx="5752619" cy="1599658"/>
          </a:xfrm>
          <a:prstGeom prst="triangle">
            <a:avLst>
              <a:gd name="adj" fmla="val 0"/>
            </a:avLst>
          </a:prstGeom>
          <a:solidFill>
            <a:schemeClr val="accent1"/>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pic>
        <p:nvPicPr>
          <p:cNvPr id="30" name="图片 29"/>
          <p:cNvPicPr>
            <a:picLocks noChangeAspect="1"/>
          </p:cNvPicPr>
          <p:nvPr userDrawn="1"/>
        </p:nvPicPr>
        <p:blipFill>
          <a:blip r:embed="rId2" cstate="email">
            <a:lum bright="100000" contrast="-40000"/>
          </a:blip>
          <a:stretch>
            <a:fillRect/>
          </a:stretch>
        </p:blipFill>
        <p:spPr>
          <a:xfrm>
            <a:off x="163132" y="101800"/>
            <a:ext cx="2772075" cy="762828"/>
          </a:xfrm>
          <a:prstGeom prst="rect">
            <a:avLst/>
          </a:prstGeom>
        </p:spPr>
      </p:pic>
      <p:sp>
        <p:nvSpPr>
          <p:cNvPr id="6" name="标题 5"/>
          <p:cNvSpPr>
            <a:spLocks noGrp="1"/>
          </p:cNvSpPr>
          <p:nvPr>
            <p:ph type="title" hasCustomPrompt="1"/>
          </p:nvPr>
        </p:nvSpPr>
        <p:spPr>
          <a:xfrm>
            <a:off x="1478543" y="0"/>
            <a:ext cx="10515600" cy="1310889"/>
          </a:xfrm>
          <a:effectLst>
            <a:outerShdw blurRad="50800" dist="38100" dir="2700000" algn="tl" rotWithShape="0">
              <a:prstClr val="black">
                <a:alpha val="40000"/>
              </a:prstClr>
            </a:outerShdw>
          </a:effectLst>
        </p:spPr>
        <p:txBody>
          <a:bodyPr>
            <a:normAutofit/>
          </a:bodyPr>
          <a:lstStyle>
            <a:lvl1pPr algn="r">
              <a:defRPr sz="3200" b="1">
                <a:solidFill>
                  <a:schemeClr val="bg1"/>
                </a:solidFill>
              </a:defRPr>
            </a:lvl1pPr>
          </a:lstStyle>
          <a:p>
            <a:r>
              <a:rPr lang="zh-CN" altLang="en-US"/>
              <a:t>单击此处编辑母版标题样式增长一些尝试</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物质学院">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8D4B51F-5022-4B9A-B1DC-58E2D82F8E5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CBB207-5EAB-47C3-B719-5632B4BE83BE}" type="slidenum">
              <a:rPr lang="zh-CN" altLang="en-US" smtClean="0"/>
            </a:fld>
            <a:endParaRPr lang="zh-CN" altLang="en-US"/>
          </a:p>
        </p:txBody>
      </p:sp>
      <p:grpSp>
        <p:nvGrpSpPr>
          <p:cNvPr id="10" name="Group 4"/>
          <p:cNvGrpSpPr>
            <a:grpSpLocks noChangeAspect="1"/>
          </p:cNvGrpSpPr>
          <p:nvPr userDrawn="1"/>
        </p:nvGrpSpPr>
        <p:grpSpPr bwMode="auto">
          <a:xfrm>
            <a:off x="0" y="5072540"/>
            <a:ext cx="12192000" cy="1800828"/>
            <a:chOff x="0" y="3476"/>
            <a:chExt cx="5775" cy="853"/>
          </a:xfrm>
          <a:solidFill>
            <a:schemeClr val="accent2"/>
          </a:solidFill>
        </p:grpSpPr>
        <p:sp>
          <p:nvSpPr>
            <p:cNvPr id="11" name="Freeform 5"/>
            <p:cNvSpPr>
              <a:spLocks noEditPoints="1"/>
            </p:cNvSpPr>
            <p:nvPr/>
          </p:nvSpPr>
          <p:spPr bwMode="auto">
            <a:xfrm>
              <a:off x="16" y="3476"/>
              <a:ext cx="233" cy="823"/>
            </a:xfrm>
            <a:custGeom>
              <a:avLst/>
              <a:gdLst>
                <a:gd name="T0" fmla="*/ 83 w 90"/>
                <a:gd name="T1" fmla="*/ 303 h 308"/>
                <a:gd name="T2" fmla="*/ 63 w 90"/>
                <a:gd name="T3" fmla="*/ 300 h 308"/>
                <a:gd name="T4" fmla="*/ 68 w 90"/>
                <a:gd name="T5" fmla="*/ 270 h 308"/>
                <a:gd name="T6" fmla="*/ 62 w 90"/>
                <a:gd name="T7" fmla="*/ 240 h 308"/>
                <a:gd name="T8" fmla="*/ 64 w 90"/>
                <a:gd name="T9" fmla="*/ 196 h 308"/>
                <a:gd name="T10" fmla="*/ 61 w 90"/>
                <a:gd name="T11" fmla="*/ 180 h 308"/>
                <a:gd name="T12" fmla="*/ 65 w 90"/>
                <a:gd name="T13" fmla="*/ 150 h 308"/>
                <a:gd name="T14" fmla="*/ 60 w 90"/>
                <a:gd name="T15" fmla="*/ 120 h 308"/>
                <a:gd name="T16" fmla="*/ 64 w 90"/>
                <a:gd name="T17" fmla="*/ 91 h 308"/>
                <a:gd name="T18" fmla="*/ 58 w 90"/>
                <a:gd name="T19" fmla="*/ 61 h 308"/>
                <a:gd name="T20" fmla="*/ 62 w 90"/>
                <a:gd name="T21" fmla="*/ 30 h 308"/>
                <a:gd name="T22" fmla="*/ 44 w 90"/>
                <a:gd name="T23" fmla="*/ 0 h 308"/>
                <a:gd name="T24" fmla="*/ 32 w 90"/>
                <a:gd name="T25" fmla="*/ 61 h 308"/>
                <a:gd name="T26" fmla="*/ 27 w 90"/>
                <a:gd name="T27" fmla="*/ 91 h 308"/>
                <a:gd name="T28" fmla="*/ 25 w 90"/>
                <a:gd name="T29" fmla="*/ 150 h 308"/>
                <a:gd name="T30" fmla="*/ 25 w 90"/>
                <a:gd name="T31" fmla="*/ 151 h 308"/>
                <a:gd name="T32" fmla="*/ 22 w 90"/>
                <a:gd name="T33" fmla="*/ 221 h 308"/>
                <a:gd name="T34" fmla="*/ 29 w 90"/>
                <a:gd name="T35" fmla="*/ 241 h 308"/>
                <a:gd name="T36" fmla="*/ 22 w 90"/>
                <a:gd name="T37" fmla="*/ 271 h 308"/>
                <a:gd name="T38" fmla="*/ 13 w 90"/>
                <a:gd name="T39" fmla="*/ 303 h 308"/>
                <a:gd name="T40" fmla="*/ 0 w 90"/>
                <a:gd name="T41" fmla="*/ 305 h 308"/>
                <a:gd name="T42" fmla="*/ 90 w 90"/>
                <a:gd name="T43" fmla="*/ 305 h 308"/>
                <a:gd name="T44" fmla="*/ 58 w 90"/>
                <a:gd name="T45" fmla="*/ 239 h 308"/>
                <a:gd name="T46" fmla="*/ 45 w 90"/>
                <a:gd name="T47" fmla="*/ 154 h 308"/>
                <a:gd name="T48" fmla="*/ 34 w 90"/>
                <a:gd name="T49" fmla="*/ 179 h 308"/>
                <a:gd name="T50" fmla="*/ 55 w 90"/>
                <a:gd name="T51" fmla="*/ 59 h 308"/>
                <a:gd name="T52" fmla="*/ 55 w 90"/>
                <a:gd name="T53" fmla="*/ 59 h 308"/>
                <a:gd name="T54" fmla="*/ 56 w 90"/>
                <a:gd name="T55" fmla="*/ 119 h 308"/>
                <a:gd name="T56" fmla="*/ 45 w 90"/>
                <a:gd name="T57" fmla="*/ 274 h 308"/>
                <a:gd name="T58" fmla="*/ 31 w 90"/>
                <a:gd name="T59" fmla="*/ 300 h 308"/>
                <a:gd name="T60" fmla="*/ 48 w 90"/>
                <a:gd name="T61" fmla="*/ 269 h 308"/>
                <a:gd name="T62" fmla="*/ 65 w 90"/>
                <a:gd name="T63" fmla="*/ 269 h 308"/>
                <a:gd name="T64" fmla="*/ 48 w 90"/>
                <a:gd name="T65" fmla="*/ 209 h 308"/>
                <a:gd name="T66" fmla="*/ 48 w 90"/>
                <a:gd name="T67" fmla="*/ 209 h 308"/>
                <a:gd name="T68" fmla="*/ 50 w 90"/>
                <a:gd name="T69" fmla="*/ 144 h 308"/>
                <a:gd name="T70" fmla="*/ 47 w 90"/>
                <a:gd name="T71" fmla="*/ 149 h 308"/>
                <a:gd name="T72" fmla="*/ 56 w 90"/>
                <a:gd name="T73" fmla="*/ 66 h 308"/>
                <a:gd name="T74" fmla="*/ 34 w 90"/>
                <a:gd name="T75" fmla="*/ 66 h 308"/>
                <a:gd name="T76" fmla="*/ 43 w 90"/>
                <a:gd name="T77" fmla="*/ 89 h 308"/>
                <a:gd name="T78" fmla="*/ 33 w 90"/>
                <a:gd name="T79" fmla="*/ 126 h 308"/>
                <a:gd name="T80" fmla="*/ 43 w 90"/>
                <a:gd name="T81" fmla="*/ 149 h 308"/>
                <a:gd name="T82" fmla="*/ 32 w 90"/>
                <a:gd name="T83" fmla="*/ 185 h 308"/>
                <a:gd name="T84" fmla="*/ 27 w 90"/>
                <a:gd name="T85" fmla="*/ 209 h 308"/>
                <a:gd name="T86" fmla="*/ 31 w 90"/>
                <a:gd name="T87" fmla="*/ 245 h 308"/>
                <a:gd name="T88" fmla="*/ 31 w 90"/>
                <a:gd name="T89" fmla="*/ 245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0" h="308">
                  <a:moveTo>
                    <a:pt x="90" y="305"/>
                  </a:moveTo>
                  <a:cubicBezTo>
                    <a:pt x="83" y="305"/>
                    <a:pt x="83" y="305"/>
                    <a:pt x="83" y="305"/>
                  </a:cubicBezTo>
                  <a:cubicBezTo>
                    <a:pt x="83" y="303"/>
                    <a:pt x="83" y="303"/>
                    <a:pt x="83" y="303"/>
                  </a:cubicBezTo>
                  <a:cubicBezTo>
                    <a:pt x="77" y="303"/>
                    <a:pt x="77" y="303"/>
                    <a:pt x="77" y="303"/>
                  </a:cubicBezTo>
                  <a:cubicBezTo>
                    <a:pt x="77" y="300"/>
                    <a:pt x="77" y="300"/>
                    <a:pt x="77" y="300"/>
                  </a:cubicBezTo>
                  <a:cubicBezTo>
                    <a:pt x="63" y="300"/>
                    <a:pt x="63" y="300"/>
                    <a:pt x="63" y="300"/>
                  </a:cubicBezTo>
                  <a:cubicBezTo>
                    <a:pt x="68" y="271"/>
                    <a:pt x="68" y="271"/>
                    <a:pt x="68" y="271"/>
                  </a:cubicBezTo>
                  <a:cubicBezTo>
                    <a:pt x="68" y="271"/>
                    <a:pt x="68" y="271"/>
                    <a:pt x="68" y="270"/>
                  </a:cubicBezTo>
                  <a:cubicBezTo>
                    <a:pt x="68" y="270"/>
                    <a:pt x="68" y="270"/>
                    <a:pt x="68" y="270"/>
                  </a:cubicBezTo>
                  <a:cubicBezTo>
                    <a:pt x="62" y="241"/>
                    <a:pt x="62" y="241"/>
                    <a:pt x="62" y="241"/>
                  </a:cubicBezTo>
                  <a:cubicBezTo>
                    <a:pt x="62" y="241"/>
                    <a:pt x="62" y="241"/>
                    <a:pt x="62" y="241"/>
                  </a:cubicBezTo>
                  <a:cubicBezTo>
                    <a:pt x="62" y="240"/>
                    <a:pt x="62" y="240"/>
                    <a:pt x="62" y="240"/>
                  </a:cubicBezTo>
                  <a:cubicBezTo>
                    <a:pt x="65" y="221"/>
                    <a:pt x="65" y="221"/>
                    <a:pt x="65" y="221"/>
                  </a:cubicBezTo>
                  <a:cubicBezTo>
                    <a:pt x="69" y="221"/>
                    <a:pt x="69" y="221"/>
                    <a:pt x="69" y="221"/>
                  </a:cubicBezTo>
                  <a:cubicBezTo>
                    <a:pt x="64" y="196"/>
                    <a:pt x="64" y="196"/>
                    <a:pt x="64" y="196"/>
                  </a:cubicBezTo>
                  <a:cubicBezTo>
                    <a:pt x="61" y="181"/>
                    <a:pt x="61" y="181"/>
                    <a:pt x="61" y="181"/>
                  </a:cubicBezTo>
                  <a:cubicBezTo>
                    <a:pt x="61" y="181"/>
                    <a:pt x="61" y="181"/>
                    <a:pt x="61" y="181"/>
                  </a:cubicBezTo>
                  <a:cubicBezTo>
                    <a:pt x="61" y="181"/>
                    <a:pt x="61" y="181"/>
                    <a:pt x="61" y="180"/>
                  </a:cubicBezTo>
                  <a:cubicBezTo>
                    <a:pt x="65" y="151"/>
                    <a:pt x="65" y="151"/>
                    <a:pt x="65" y="151"/>
                  </a:cubicBezTo>
                  <a:cubicBezTo>
                    <a:pt x="65" y="151"/>
                    <a:pt x="65" y="151"/>
                    <a:pt x="65" y="151"/>
                  </a:cubicBezTo>
                  <a:cubicBezTo>
                    <a:pt x="65" y="151"/>
                    <a:pt x="65" y="150"/>
                    <a:pt x="65" y="150"/>
                  </a:cubicBezTo>
                  <a:cubicBezTo>
                    <a:pt x="65" y="150"/>
                    <a:pt x="65" y="150"/>
                    <a:pt x="65" y="150"/>
                  </a:cubicBezTo>
                  <a:cubicBezTo>
                    <a:pt x="65" y="150"/>
                    <a:pt x="65" y="150"/>
                    <a:pt x="65" y="150"/>
                  </a:cubicBezTo>
                  <a:cubicBezTo>
                    <a:pt x="60" y="120"/>
                    <a:pt x="60" y="120"/>
                    <a:pt x="60" y="120"/>
                  </a:cubicBezTo>
                  <a:cubicBezTo>
                    <a:pt x="59" y="120"/>
                    <a:pt x="59" y="120"/>
                    <a:pt x="59" y="120"/>
                  </a:cubicBezTo>
                  <a:cubicBezTo>
                    <a:pt x="63" y="91"/>
                    <a:pt x="63" y="91"/>
                    <a:pt x="63" y="91"/>
                  </a:cubicBezTo>
                  <a:cubicBezTo>
                    <a:pt x="64" y="91"/>
                    <a:pt x="64" y="91"/>
                    <a:pt x="64" y="91"/>
                  </a:cubicBezTo>
                  <a:cubicBezTo>
                    <a:pt x="64" y="91"/>
                    <a:pt x="64" y="90"/>
                    <a:pt x="63" y="90"/>
                  </a:cubicBezTo>
                  <a:cubicBezTo>
                    <a:pt x="58" y="61"/>
                    <a:pt x="58" y="61"/>
                    <a:pt x="58" y="61"/>
                  </a:cubicBezTo>
                  <a:cubicBezTo>
                    <a:pt x="58" y="61"/>
                    <a:pt x="58" y="61"/>
                    <a:pt x="58" y="61"/>
                  </a:cubicBezTo>
                  <a:cubicBezTo>
                    <a:pt x="58" y="61"/>
                    <a:pt x="58" y="61"/>
                    <a:pt x="58" y="61"/>
                  </a:cubicBezTo>
                  <a:cubicBezTo>
                    <a:pt x="62" y="31"/>
                    <a:pt x="62" y="31"/>
                    <a:pt x="62" y="31"/>
                  </a:cubicBezTo>
                  <a:cubicBezTo>
                    <a:pt x="62" y="30"/>
                    <a:pt x="62" y="30"/>
                    <a:pt x="62" y="30"/>
                  </a:cubicBezTo>
                  <a:cubicBezTo>
                    <a:pt x="48" y="30"/>
                    <a:pt x="48" y="30"/>
                    <a:pt x="48" y="30"/>
                  </a:cubicBezTo>
                  <a:cubicBezTo>
                    <a:pt x="47" y="0"/>
                    <a:pt x="47" y="0"/>
                    <a:pt x="47" y="0"/>
                  </a:cubicBezTo>
                  <a:cubicBezTo>
                    <a:pt x="44" y="0"/>
                    <a:pt x="44" y="0"/>
                    <a:pt x="44" y="0"/>
                  </a:cubicBezTo>
                  <a:cubicBezTo>
                    <a:pt x="42" y="30"/>
                    <a:pt x="42" y="30"/>
                    <a:pt x="42" y="30"/>
                  </a:cubicBezTo>
                  <a:cubicBezTo>
                    <a:pt x="28" y="30"/>
                    <a:pt x="28" y="30"/>
                    <a:pt x="28" y="30"/>
                  </a:cubicBezTo>
                  <a:cubicBezTo>
                    <a:pt x="32" y="61"/>
                    <a:pt x="32" y="61"/>
                    <a:pt x="32" y="61"/>
                  </a:cubicBezTo>
                  <a:cubicBezTo>
                    <a:pt x="27" y="91"/>
                    <a:pt x="27" y="91"/>
                    <a:pt x="27" y="91"/>
                  </a:cubicBezTo>
                  <a:cubicBezTo>
                    <a:pt x="27" y="91"/>
                    <a:pt x="27" y="91"/>
                    <a:pt x="27" y="91"/>
                  </a:cubicBezTo>
                  <a:cubicBezTo>
                    <a:pt x="27" y="91"/>
                    <a:pt x="27" y="91"/>
                    <a:pt x="27" y="91"/>
                  </a:cubicBezTo>
                  <a:cubicBezTo>
                    <a:pt x="31" y="121"/>
                    <a:pt x="31" y="121"/>
                    <a:pt x="31" y="121"/>
                  </a:cubicBezTo>
                  <a:cubicBezTo>
                    <a:pt x="25" y="150"/>
                    <a:pt x="25" y="150"/>
                    <a:pt x="25" y="150"/>
                  </a:cubicBezTo>
                  <a:cubicBezTo>
                    <a:pt x="25" y="150"/>
                    <a:pt x="25" y="150"/>
                    <a:pt x="25" y="150"/>
                  </a:cubicBezTo>
                  <a:cubicBezTo>
                    <a:pt x="25" y="150"/>
                    <a:pt x="25" y="150"/>
                    <a:pt x="25" y="150"/>
                  </a:cubicBezTo>
                  <a:cubicBezTo>
                    <a:pt x="25" y="150"/>
                    <a:pt x="25" y="150"/>
                    <a:pt x="25" y="150"/>
                  </a:cubicBezTo>
                  <a:cubicBezTo>
                    <a:pt x="25" y="151"/>
                    <a:pt x="25" y="151"/>
                    <a:pt x="25" y="151"/>
                  </a:cubicBezTo>
                  <a:cubicBezTo>
                    <a:pt x="30" y="181"/>
                    <a:pt x="30" y="181"/>
                    <a:pt x="30" y="181"/>
                  </a:cubicBezTo>
                  <a:cubicBezTo>
                    <a:pt x="27" y="196"/>
                    <a:pt x="27" y="196"/>
                    <a:pt x="27" y="196"/>
                  </a:cubicBezTo>
                  <a:cubicBezTo>
                    <a:pt x="22" y="221"/>
                    <a:pt x="22" y="221"/>
                    <a:pt x="22" y="221"/>
                  </a:cubicBezTo>
                  <a:cubicBezTo>
                    <a:pt x="25" y="221"/>
                    <a:pt x="25" y="221"/>
                    <a:pt x="25" y="221"/>
                  </a:cubicBezTo>
                  <a:cubicBezTo>
                    <a:pt x="29" y="240"/>
                    <a:pt x="29" y="240"/>
                    <a:pt x="29" y="240"/>
                  </a:cubicBezTo>
                  <a:cubicBezTo>
                    <a:pt x="29" y="241"/>
                    <a:pt x="29" y="241"/>
                    <a:pt x="29" y="241"/>
                  </a:cubicBezTo>
                  <a:cubicBezTo>
                    <a:pt x="22" y="270"/>
                    <a:pt x="22" y="270"/>
                    <a:pt x="22" y="270"/>
                  </a:cubicBezTo>
                  <a:cubicBezTo>
                    <a:pt x="22" y="270"/>
                    <a:pt x="22" y="270"/>
                    <a:pt x="22" y="270"/>
                  </a:cubicBezTo>
                  <a:cubicBezTo>
                    <a:pt x="22" y="270"/>
                    <a:pt x="22" y="271"/>
                    <a:pt x="22" y="271"/>
                  </a:cubicBezTo>
                  <a:cubicBezTo>
                    <a:pt x="27" y="300"/>
                    <a:pt x="27" y="300"/>
                    <a:pt x="27" y="300"/>
                  </a:cubicBezTo>
                  <a:cubicBezTo>
                    <a:pt x="13" y="300"/>
                    <a:pt x="13" y="300"/>
                    <a:pt x="13" y="300"/>
                  </a:cubicBezTo>
                  <a:cubicBezTo>
                    <a:pt x="13" y="303"/>
                    <a:pt x="13" y="303"/>
                    <a:pt x="13" y="303"/>
                  </a:cubicBezTo>
                  <a:cubicBezTo>
                    <a:pt x="7" y="303"/>
                    <a:pt x="7" y="303"/>
                    <a:pt x="7" y="303"/>
                  </a:cubicBezTo>
                  <a:cubicBezTo>
                    <a:pt x="7" y="305"/>
                    <a:pt x="7" y="305"/>
                    <a:pt x="7" y="305"/>
                  </a:cubicBezTo>
                  <a:cubicBezTo>
                    <a:pt x="0" y="305"/>
                    <a:pt x="0" y="305"/>
                    <a:pt x="0" y="305"/>
                  </a:cubicBezTo>
                  <a:cubicBezTo>
                    <a:pt x="0" y="308"/>
                    <a:pt x="0" y="308"/>
                    <a:pt x="0" y="308"/>
                  </a:cubicBezTo>
                  <a:cubicBezTo>
                    <a:pt x="90" y="308"/>
                    <a:pt x="90" y="308"/>
                    <a:pt x="90" y="308"/>
                  </a:cubicBezTo>
                  <a:lnTo>
                    <a:pt x="90" y="305"/>
                  </a:lnTo>
                  <a:close/>
                  <a:moveTo>
                    <a:pt x="45" y="214"/>
                  </a:moveTo>
                  <a:cubicBezTo>
                    <a:pt x="45" y="214"/>
                    <a:pt x="45" y="214"/>
                    <a:pt x="45" y="214"/>
                  </a:cubicBezTo>
                  <a:cubicBezTo>
                    <a:pt x="58" y="239"/>
                    <a:pt x="58" y="239"/>
                    <a:pt x="58" y="239"/>
                  </a:cubicBezTo>
                  <a:cubicBezTo>
                    <a:pt x="32" y="239"/>
                    <a:pt x="32" y="239"/>
                    <a:pt x="32" y="239"/>
                  </a:cubicBezTo>
                  <a:lnTo>
                    <a:pt x="45" y="214"/>
                  </a:lnTo>
                  <a:close/>
                  <a:moveTo>
                    <a:pt x="45" y="154"/>
                  </a:moveTo>
                  <a:cubicBezTo>
                    <a:pt x="45" y="154"/>
                    <a:pt x="45" y="154"/>
                    <a:pt x="45" y="154"/>
                  </a:cubicBezTo>
                  <a:cubicBezTo>
                    <a:pt x="57" y="179"/>
                    <a:pt x="57" y="179"/>
                    <a:pt x="57" y="179"/>
                  </a:cubicBezTo>
                  <a:cubicBezTo>
                    <a:pt x="34" y="179"/>
                    <a:pt x="34" y="179"/>
                    <a:pt x="34" y="179"/>
                  </a:cubicBezTo>
                  <a:lnTo>
                    <a:pt x="45" y="154"/>
                  </a:lnTo>
                  <a:close/>
                  <a:moveTo>
                    <a:pt x="55" y="59"/>
                  </a:moveTo>
                  <a:cubicBezTo>
                    <a:pt x="55" y="59"/>
                    <a:pt x="55" y="59"/>
                    <a:pt x="55" y="59"/>
                  </a:cubicBezTo>
                  <a:cubicBezTo>
                    <a:pt x="36" y="59"/>
                    <a:pt x="36" y="59"/>
                    <a:pt x="36" y="59"/>
                  </a:cubicBezTo>
                  <a:cubicBezTo>
                    <a:pt x="45" y="35"/>
                    <a:pt x="45" y="35"/>
                    <a:pt x="45" y="35"/>
                  </a:cubicBezTo>
                  <a:lnTo>
                    <a:pt x="55" y="59"/>
                  </a:lnTo>
                  <a:close/>
                  <a:moveTo>
                    <a:pt x="45" y="95"/>
                  </a:moveTo>
                  <a:cubicBezTo>
                    <a:pt x="45" y="95"/>
                    <a:pt x="45" y="95"/>
                    <a:pt x="45" y="95"/>
                  </a:cubicBezTo>
                  <a:cubicBezTo>
                    <a:pt x="56" y="119"/>
                    <a:pt x="56" y="119"/>
                    <a:pt x="56" y="119"/>
                  </a:cubicBezTo>
                  <a:cubicBezTo>
                    <a:pt x="35" y="119"/>
                    <a:pt x="35" y="119"/>
                    <a:pt x="35" y="119"/>
                  </a:cubicBezTo>
                  <a:lnTo>
                    <a:pt x="45" y="95"/>
                  </a:lnTo>
                  <a:close/>
                  <a:moveTo>
                    <a:pt x="45" y="274"/>
                  </a:moveTo>
                  <a:cubicBezTo>
                    <a:pt x="45" y="274"/>
                    <a:pt x="45" y="274"/>
                    <a:pt x="45" y="274"/>
                  </a:cubicBezTo>
                  <a:cubicBezTo>
                    <a:pt x="60" y="300"/>
                    <a:pt x="60" y="300"/>
                    <a:pt x="60" y="300"/>
                  </a:cubicBezTo>
                  <a:cubicBezTo>
                    <a:pt x="31" y="300"/>
                    <a:pt x="31" y="300"/>
                    <a:pt x="31" y="300"/>
                  </a:cubicBezTo>
                  <a:lnTo>
                    <a:pt x="45" y="274"/>
                  </a:lnTo>
                  <a:close/>
                  <a:moveTo>
                    <a:pt x="48" y="269"/>
                  </a:moveTo>
                  <a:cubicBezTo>
                    <a:pt x="48" y="269"/>
                    <a:pt x="48" y="269"/>
                    <a:pt x="48" y="269"/>
                  </a:cubicBezTo>
                  <a:cubicBezTo>
                    <a:pt x="52" y="261"/>
                    <a:pt x="52" y="261"/>
                    <a:pt x="52" y="261"/>
                  </a:cubicBezTo>
                  <a:cubicBezTo>
                    <a:pt x="60" y="245"/>
                    <a:pt x="60" y="245"/>
                    <a:pt x="60" y="245"/>
                  </a:cubicBezTo>
                  <a:cubicBezTo>
                    <a:pt x="65" y="269"/>
                    <a:pt x="65" y="269"/>
                    <a:pt x="65" y="269"/>
                  </a:cubicBezTo>
                  <a:lnTo>
                    <a:pt x="48" y="269"/>
                  </a:lnTo>
                  <a:close/>
                  <a:moveTo>
                    <a:pt x="48" y="209"/>
                  </a:moveTo>
                  <a:cubicBezTo>
                    <a:pt x="48" y="209"/>
                    <a:pt x="48" y="209"/>
                    <a:pt x="48" y="209"/>
                  </a:cubicBezTo>
                  <a:cubicBezTo>
                    <a:pt x="59" y="185"/>
                    <a:pt x="59" y="185"/>
                    <a:pt x="59" y="185"/>
                  </a:cubicBezTo>
                  <a:cubicBezTo>
                    <a:pt x="64" y="209"/>
                    <a:pt x="64" y="209"/>
                    <a:pt x="64" y="209"/>
                  </a:cubicBezTo>
                  <a:lnTo>
                    <a:pt x="48" y="209"/>
                  </a:lnTo>
                  <a:close/>
                  <a:moveTo>
                    <a:pt x="47" y="149"/>
                  </a:moveTo>
                  <a:cubicBezTo>
                    <a:pt x="47" y="149"/>
                    <a:pt x="47" y="149"/>
                    <a:pt x="47" y="149"/>
                  </a:cubicBezTo>
                  <a:cubicBezTo>
                    <a:pt x="50" y="144"/>
                    <a:pt x="50" y="144"/>
                    <a:pt x="50" y="144"/>
                  </a:cubicBezTo>
                  <a:cubicBezTo>
                    <a:pt x="57" y="126"/>
                    <a:pt x="57" y="126"/>
                    <a:pt x="57" y="126"/>
                  </a:cubicBezTo>
                  <a:cubicBezTo>
                    <a:pt x="62" y="149"/>
                    <a:pt x="62" y="149"/>
                    <a:pt x="62" y="149"/>
                  </a:cubicBezTo>
                  <a:lnTo>
                    <a:pt x="47" y="149"/>
                  </a:lnTo>
                  <a:close/>
                  <a:moveTo>
                    <a:pt x="47" y="89"/>
                  </a:moveTo>
                  <a:cubicBezTo>
                    <a:pt x="47" y="89"/>
                    <a:pt x="47" y="89"/>
                    <a:pt x="47" y="89"/>
                  </a:cubicBezTo>
                  <a:cubicBezTo>
                    <a:pt x="56" y="66"/>
                    <a:pt x="56" y="66"/>
                    <a:pt x="56" y="66"/>
                  </a:cubicBezTo>
                  <a:cubicBezTo>
                    <a:pt x="60" y="89"/>
                    <a:pt x="60" y="89"/>
                    <a:pt x="60" y="89"/>
                  </a:cubicBezTo>
                  <a:lnTo>
                    <a:pt x="47" y="89"/>
                  </a:lnTo>
                  <a:close/>
                  <a:moveTo>
                    <a:pt x="34" y="66"/>
                  </a:moveTo>
                  <a:cubicBezTo>
                    <a:pt x="34" y="66"/>
                    <a:pt x="34" y="66"/>
                    <a:pt x="34" y="66"/>
                  </a:cubicBezTo>
                  <a:cubicBezTo>
                    <a:pt x="40" y="82"/>
                    <a:pt x="40" y="82"/>
                    <a:pt x="40" y="82"/>
                  </a:cubicBezTo>
                  <a:cubicBezTo>
                    <a:pt x="43" y="89"/>
                    <a:pt x="43" y="89"/>
                    <a:pt x="43" y="89"/>
                  </a:cubicBezTo>
                  <a:cubicBezTo>
                    <a:pt x="30" y="89"/>
                    <a:pt x="30" y="89"/>
                    <a:pt x="30" y="89"/>
                  </a:cubicBezTo>
                  <a:lnTo>
                    <a:pt x="34" y="66"/>
                  </a:lnTo>
                  <a:close/>
                  <a:moveTo>
                    <a:pt x="33" y="126"/>
                  </a:moveTo>
                  <a:cubicBezTo>
                    <a:pt x="33" y="126"/>
                    <a:pt x="33" y="126"/>
                    <a:pt x="33" y="126"/>
                  </a:cubicBezTo>
                  <a:cubicBezTo>
                    <a:pt x="36" y="133"/>
                    <a:pt x="36" y="133"/>
                    <a:pt x="36" y="133"/>
                  </a:cubicBezTo>
                  <a:cubicBezTo>
                    <a:pt x="43" y="149"/>
                    <a:pt x="43" y="149"/>
                    <a:pt x="43" y="149"/>
                  </a:cubicBezTo>
                  <a:cubicBezTo>
                    <a:pt x="28" y="149"/>
                    <a:pt x="28" y="149"/>
                    <a:pt x="28" y="149"/>
                  </a:cubicBezTo>
                  <a:lnTo>
                    <a:pt x="33" y="126"/>
                  </a:lnTo>
                  <a:close/>
                  <a:moveTo>
                    <a:pt x="32" y="185"/>
                  </a:moveTo>
                  <a:cubicBezTo>
                    <a:pt x="32" y="185"/>
                    <a:pt x="32" y="185"/>
                    <a:pt x="32" y="185"/>
                  </a:cubicBezTo>
                  <a:cubicBezTo>
                    <a:pt x="43" y="209"/>
                    <a:pt x="43" y="209"/>
                    <a:pt x="43" y="209"/>
                  </a:cubicBezTo>
                  <a:cubicBezTo>
                    <a:pt x="27" y="209"/>
                    <a:pt x="27" y="209"/>
                    <a:pt x="27" y="209"/>
                  </a:cubicBezTo>
                  <a:lnTo>
                    <a:pt x="32" y="185"/>
                  </a:lnTo>
                  <a:close/>
                  <a:moveTo>
                    <a:pt x="31" y="245"/>
                  </a:moveTo>
                  <a:cubicBezTo>
                    <a:pt x="31" y="245"/>
                    <a:pt x="31" y="245"/>
                    <a:pt x="31" y="245"/>
                  </a:cubicBezTo>
                  <a:cubicBezTo>
                    <a:pt x="43" y="269"/>
                    <a:pt x="43" y="269"/>
                    <a:pt x="43" y="269"/>
                  </a:cubicBezTo>
                  <a:cubicBezTo>
                    <a:pt x="25" y="269"/>
                    <a:pt x="25" y="269"/>
                    <a:pt x="25" y="269"/>
                  </a:cubicBezTo>
                  <a:lnTo>
                    <a:pt x="31" y="2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6"/>
            <p:cNvSpPr>
              <a:spLocks noEditPoints="1"/>
            </p:cNvSpPr>
            <p:nvPr/>
          </p:nvSpPr>
          <p:spPr bwMode="auto">
            <a:xfrm>
              <a:off x="220" y="4133"/>
              <a:ext cx="394" cy="169"/>
            </a:xfrm>
            <a:custGeom>
              <a:avLst/>
              <a:gdLst>
                <a:gd name="T0" fmla="*/ 143 w 152"/>
                <a:gd name="T1" fmla="*/ 48 h 63"/>
                <a:gd name="T2" fmla="*/ 145 w 152"/>
                <a:gd name="T3" fmla="*/ 33 h 63"/>
                <a:gd name="T4" fmla="*/ 146 w 152"/>
                <a:gd name="T5" fmla="*/ 20 h 63"/>
                <a:gd name="T6" fmla="*/ 125 w 152"/>
                <a:gd name="T7" fmla="*/ 11 h 63"/>
                <a:gd name="T8" fmla="*/ 9 w 152"/>
                <a:gd name="T9" fmla="*/ 12 h 63"/>
                <a:gd name="T10" fmla="*/ 11 w 152"/>
                <a:gd name="T11" fmla="*/ 38 h 63"/>
                <a:gd name="T12" fmla="*/ 14 w 152"/>
                <a:gd name="T13" fmla="*/ 50 h 63"/>
                <a:gd name="T14" fmla="*/ 152 w 152"/>
                <a:gd name="T15" fmla="*/ 60 h 63"/>
                <a:gd name="T16" fmla="*/ 112 w 152"/>
                <a:gd name="T17" fmla="*/ 52 h 63"/>
                <a:gd name="T18" fmla="*/ 142 w 152"/>
                <a:gd name="T19" fmla="*/ 48 h 63"/>
                <a:gd name="T20" fmla="*/ 141 w 152"/>
                <a:gd name="T21" fmla="*/ 45 h 63"/>
                <a:gd name="T22" fmla="*/ 116 w 152"/>
                <a:gd name="T23" fmla="*/ 43 h 63"/>
                <a:gd name="T24" fmla="*/ 128 w 152"/>
                <a:gd name="T25" fmla="*/ 41 h 63"/>
                <a:gd name="T26" fmla="*/ 143 w 152"/>
                <a:gd name="T27" fmla="*/ 38 h 63"/>
                <a:gd name="T28" fmla="*/ 144 w 152"/>
                <a:gd name="T29" fmla="*/ 35 h 63"/>
                <a:gd name="T30" fmla="*/ 144 w 152"/>
                <a:gd name="T31" fmla="*/ 35 h 63"/>
                <a:gd name="T32" fmla="*/ 32 w 152"/>
                <a:gd name="T33" fmla="*/ 9 h 63"/>
                <a:gd name="T34" fmla="*/ 145 w 152"/>
                <a:gd name="T35" fmla="*/ 23 h 63"/>
                <a:gd name="T36" fmla="*/ 96 w 152"/>
                <a:gd name="T37" fmla="*/ 22 h 63"/>
                <a:gd name="T38" fmla="*/ 97 w 152"/>
                <a:gd name="T39" fmla="*/ 21 h 63"/>
                <a:gd name="T40" fmla="*/ 95 w 152"/>
                <a:gd name="T41" fmla="*/ 19 h 63"/>
                <a:gd name="T42" fmla="*/ 105 w 152"/>
                <a:gd name="T43" fmla="*/ 18 h 63"/>
                <a:gd name="T44" fmla="*/ 146 w 152"/>
                <a:gd name="T45" fmla="*/ 17 h 63"/>
                <a:gd name="T46" fmla="*/ 146 w 152"/>
                <a:gd name="T47" fmla="*/ 17 h 63"/>
                <a:gd name="T48" fmla="*/ 126 w 152"/>
                <a:gd name="T49" fmla="*/ 12 h 63"/>
                <a:gd name="T50" fmla="*/ 91 w 152"/>
                <a:gd name="T51" fmla="*/ 18 h 63"/>
                <a:gd name="T52" fmla="*/ 10 w 152"/>
                <a:gd name="T53" fmla="*/ 12 h 63"/>
                <a:gd name="T54" fmla="*/ 10 w 152"/>
                <a:gd name="T55" fmla="*/ 12 h 63"/>
                <a:gd name="T56" fmla="*/ 127 w 152"/>
                <a:gd name="T57" fmla="*/ 27 h 63"/>
                <a:gd name="T58" fmla="*/ 110 w 152"/>
                <a:gd name="T59" fmla="*/ 28 h 63"/>
                <a:gd name="T60" fmla="*/ 10 w 152"/>
                <a:gd name="T61" fmla="*/ 18 h 63"/>
                <a:gd name="T62" fmla="*/ 10 w 152"/>
                <a:gd name="T63" fmla="*/ 18 h 63"/>
                <a:gd name="T64" fmla="*/ 19 w 152"/>
                <a:gd name="T65" fmla="*/ 25 h 63"/>
                <a:gd name="T66" fmla="*/ 23 w 152"/>
                <a:gd name="T67" fmla="*/ 32 h 63"/>
                <a:gd name="T68" fmla="*/ 35 w 152"/>
                <a:gd name="T69" fmla="*/ 59 h 63"/>
                <a:gd name="T70" fmla="*/ 85 w 152"/>
                <a:gd name="T71" fmla="*/ 53 h 63"/>
                <a:gd name="T72" fmla="*/ 35 w 152"/>
                <a:gd name="T73" fmla="*/ 45 h 63"/>
                <a:gd name="T74" fmla="*/ 23 w 152"/>
                <a:gd name="T75" fmla="*/ 44 h 63"/>
                <a:gd name="T76" fmla="*/ 12 w 152"/>
                <a:gd name="T77" fmla="*/ 42 h 63"/>
                <a:gd name="T78" fmla="*/ 85 w 152"/>
                <a:gd name="T79" fmla="*/ 45 h 63"/>
                <a:gd name="T80" fmla="*/ 85 w 152"/>
                <a:gd name="T81" fmla="*/ 43 h 63"/>
                <a:gd name="T82" fmla="*/ 12 w 152"/>
                <a:gd name="T83" fmla="*/ 39 h 63"/>
                <a:gd name="T84" fmla="*/ 85 w 152"/>
                <a:gd name="T85" fmla="*/ 40 h 63"/>
                <a:gd name="T86" fmla="*/ 85 w 152"/>
                <a:gd name="T87" fmla="*/ 37 h 63"/>
                <a:gd name="T88" fmla="*/ 11 w 152"/>
                <a:gd name="T89" fmla="*/ 31 h 63"/>
                <a:gd name="T90" fmla="*/ 85 w 152"/>
                <a:gd name="T91" fmla="*/ 34 h 63"/>
                <a:gd name="T92" fmla="*/ 85 w 152"/>
                <a:gd name="T93" fmla="*/ 34 h 63"/>
                <a:gd name="T94" fmla="*/ 18 w 152"/>
                <a:gd name="T95" fmla="*/ 20 h 63"/>
                <a:gd name="T96" fmla="*/ 87 w 152"/>
                <a:gd name="T97" fmla="*/ 53 h 63"/>
                <a:gd name="T98" fmla="*/ 110 w 152"/>
                <a:gd name="T99" fmla="*/ 54 h 63"/>
                <a:gd name="T100" fmla="*/ 87 w 152"/>
                <a:gd name="T101" fmla="*/ 49 h 63"/>
                <a:gd name="T102" fmla="*/ 110 w 152"/>
                <a:gd name="T103" fmla="*/ 49 h 63"/>
                <a:gd name="T104" fmla="*/ 110 w 152"/>
                <a:gd name="T105" fmla="*/ 59 h 63"/>
                <a:gd name="T106" fmla="*/ 110 w 152"/>
                <a:gd name="T107" fmla="*/ 44 h 63"/>
                <a:gd name="T108" fmla="*/ 110 w 152"/>
                <a:gd name="T109" fmla="*/ 37 h 63"/>
                <a:gd name="T110" fmla="*/ 144 w 152"/>
                <a:gd name="T111" fmla="*/ 33 h 63"/>
                <a:gd name="T112" fmla="*/ 112 w 152"/>
                <a:gd name="T113" fmla="*/ 59 h 63"/>
                <a:gd name="T114" fmla="*/ 141 w 152"/>
                <a:gd name="T115" fmla="*/ 54 h 63"/>
                <a:gd name="T116" fmla="*/ 146 w 152"/>
                <a:gd name="T117" fmla="*/ 15 h 63"/>
                <a:gd name="T118" fmla="*/ 10 w 152"/>
                <a:gd name="T119" fmla="*/ 12 h 63"/>
                <a:gd name="T120" fmla="*/ 10 w 152"/>
                <a:gd name="T121" fmla="*/ 18 h 63"/>
                <a:gd name="T122" fmla="*/ 13 w 152"/>
                <a:gd name="T123" fmla="*/ 1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63">
                  <a:moveTo>
                    <a:pt x="142" y="59"/>
                  </a:moveTo>
                  <a:cubicBezTo>
                    <a:pt x="142" y="59"/>
                    <a:pt x="142" y="59"/>
                    <a:pt x="142" y="59"/>
                  </a:cubicBezTo>
                  <a:cubicBezTo>
                    <a:pt x="142" y="54"/>
                    <a:pt x="142" y="54"/>
                    <a:pt x="142" y="54"/>
                  </a:cubicBezTo>
                  <a:cubicBezTo>
                    <a:pt x="142" y="54"/>
                    <a:pt x="142" y="54"/>
                    <a:pt x="142" y="54"/>
                  </a:cubicBezTo>
                  <a:cubicBezTo>
                    <a:pt x="142" y="54"/>
                    <a:pt x="142" y="54"/>
                    <a:pt x="142" y="54"/>
                  </a:cubicBezTo>
                  <a:cubicBezTo>
                    <a:pt x="142" y="49"/>
                    <a:pt x="142" y="49"/>
                    <a:pt x="142" y="49"/>
                  </a:cubicBezTo>
                  <a:cubicBezTo>
                    <a:pt x="143" y="49"/>
                    <a:pt x="143" y="49"/>
                    <a:pt x="143" y="49"/>
                  </a:cubicBezTo>
                  <a:cubicBezTo>
                    <a:pt x="143" y="48"/>
                    <a:pt x="143" y="48"/>
                    <a:pt x="143" y="48"/>
                  </a:cubicBezTo>
                  <a:cubicBezTo>
                    <a:pt x="143" y="44"/>
                    <a:pt x="143" y="44"/>
                    <a:pt x="143" y="44"/>
                  </a:cubicBezTo>
                  <a:cubicBezTo>
                    <a:pt x="143" y="43"/>
                    <a:pt x="143" y="43"/>
                    <a:pt x="143" y="43"/>
                  </a:cubicBezTo>
                  <a:cubicBezTo>
                    <a:pt x="143" y="43"/>
                    <a:pt x="143" y="43"/>
                    <a:pt x="143" y="43"/>
                  </a:cubicBezTo>
                  <a:cubicBezTo>
                    <a:pt x="143" y="38"/>
                    <a:pt x="143" y="38"/>
                    <a:pt x="143" y="38"/>
                  </a:cubicBezTo>
                  <a:cubicBezTo>
                    <a:pt x="144" y="38"/>
                    <a:pt x="144" y="38"/>
                    <a:pt x="144" y="38"/>
                  </a:cubicBezTo>
                  <a:cubicBezTo>
                    <a:pt x="144" y="38"/>
                    <a:pt x="144" y="38"/>
                    <a:pt x="144" y="38"/>
                  </a:cubicBezTo>
                  <a:cubicBezTo>
                    <a:pt x="144" y="34"/>
                    <a:pt x="144" y="34"/>
                    <a:pt x="144" y="34"/>
                  </a:cubicBezTo>
                  <a:cubicBezTo>
                    <a:pt x="145" y="33"/>
                    <a:pt x="145" y="33"/>
                    <a:pt x="145" y="33"/>
                  </a:cubicBezTo>
                  <a:cubicBezTo>
                    <a:pt x="145" y="33"/>
                    <a:pt x="145" y="33"/>
                    <a:pt x="145" y="33"/>
                  </a:cubicBezTo>
                  <a:cubicBezTo>
                    <a:pt x="145" y="28"/>
                    <a:pt x="145" y="28"/>
                    <a:pt x="145" y="28"/>
                  </a:cubicBezTo>
                  <a:cubicBezTo>
                    <a:pt x="145" y="28"/>
                    <a:pt x="145" y="28"/>
                    <a:pt x="145" y="28"/>
                  </a:cubicBezTo>
                  <a:cubicBezTo>
                    <a:pt x="145" y="28"/>
                    <a:pt x="145" y="28"/>
                    <a:pt x="145" y="28"/>
                  </a:cubicBezTo>
                  <a:cubicBezTo>
                    <a:pt x="145" y="23"/>
                    <a:pt x="145" y="23"/>
                    <a:pt x="145" y="23"/>
                  </a:cubicBezTo>
                  <a:cubicBezTo>
                    <a:pt x="146" y="23"/>
                    <a:pt x="146" y="23"/>
                    <a:pt x="146" y="23"/>
                  </a:cubicBezTo>
                  <a:cubicBezTo>
                    <a:pt x="146" y="23"/>
                    <a:pt x="146" y="23"/>
                    <a:pt x="146" y="22"/>
                  </a:cubicBezTo>
                  <a:cubicBezTo>
                    <a:pt x="146" y="22"/>
                    <a:pt x="146" y="21"/>
                    <a:pt x="146" y="20"/>
                  </a:cubicBezTo>
                  <a:cubicBezTo>
                    <a:pt x="146" y="20"/>
                    <a:pt x="146" y="20"/>
                    <a:pt x="146" y="20"/>
                  </a:cubicBezTo>
                  <a:cubicBezTo>
                    <a:pt x="146" y="19"/>
                    <a:pt x="146" y="18"/>
                    <a:pt x="146" y="18"/>
                  </a:cubicBezTo>
                  <a:cubicBezTo>
                    <a:pt x="146" y="18"/>
                    <a:pt x="146" y="17"/>
                    <a:pt x="146" y="17"/>
                  </a:cubicBezTo>
                  <a:cubicBezTo>
                    <a:pt x="146" y="17"/>
                    <a:pt x="146" y="17"/>
                    <a:pt x="146" y="17"/>
                  </a:cubicBezTo>
                  <a:cubicBezTo>
                    <a:pt x="146" y="12"/>
                    <a:pt x="146" y="12"/>
                    <a:pt x="146" y="12"/>
                  </a:cubicBezTo>
                  <a:cubicBezTo>
                    <a:pt x="146" y="12"/>
                    <a:pt x="147" y="10"/>
                    <a:pt x="146" y="10"/>
                  </a:cubicBezTo>
                  <a:cubicBezTo>
                    <a:pt x="145" y="9"/>
                    <a:pt x="138" y="10"/>
                    <a:pt x="127" y="11"/>
                  </a:cubicBezTo>
                  <a:cubicBezTo>
                    <a:pt x="125" y="11"/>
                    <a:pt x="125" y="11"/>
                    <a:pt x="125" y="11"/>
                  </a:cubicBezTo>
                  <a:cubicBezTo>
                    <a:pt x="120" y="12"/>
                    <a:pt x="107" y="13"/>
                    <a:pt x="98" y="13"/>
                  </a:cubicBezTo>
                  <a:cubicBezTo>
                    <a:pt x="91" y="13"/>
                    <a:pt x="79" y="10"/>
                    <a:pt x="71" y="8"/>
                  </a:cubicBezTo>
                  <a:cubicBezTo>
                    <a:pt x="68" y="7"/>
                    <a:pt x="66" y="7"/>
                    <a:pt x="65" y="7"/>
                  </a:cubicBezTo>
                  <a:cubicBezTo>
                    <a:pt x="63" y="6"/>
                    <a:pt x="63" y="6"/>
                    <a:pt x="63" y="6"/>
                  </a:cubicBezTo>
                  <a:cubicBezTo>
                    <a:pt x="54" y="4"/>
                    <a:pt x="36" y="0"/>
                    <a:pt x="32" y="0"/>
                  </a:cubicBezTo>
                  <a:cubicBezTo>
                    <a:pt x="29" y="0"/>
                    <a:pt x="20" y="5"/>
                    <a:pt x="15" y="8"/>
                  </a:cubicBezTo>
                  <a:cubicBezTo>
                    <a:pt x="13" y="9"/>
                    <a:pt x="12" y="9"/>
                    <a:pt x="12" y="10"/>
                  </a:cubicBezTo>
                  <a:cubicBezTo>
                    <a:pt x="10" y="11"/>
                    <a:pt x="9" y="11"/>
                    <a:pt x="9" y="12"/>
                  </a:cubicBezTo>
                  <a:cubicBezTo>
                    <a:pt x="9" y="23"/>
                    <a:pt x="9" y="23"/>
                    <a:pt x="9" y="23"/>
                  </a:cubicBezTo>
                  <a:cubicBezTo>
                    <a:pt x="9" y="23"/>
                    <a:pt x="9" y="23"/>
                    <a:pt x="9" y="23"/>
                  </a:cubicBezTo>
                  <a:cubicBezTo>
                    <a:pt x="10" y="24"/>
                    <a:pt x="10" y="24"/>
                    <a:pt x="10" y="24"/>
                  </a:cubicBezTo>
                  <a:cubicBezTo>
                    <a:pt x="10" y="31"/>
                    <a:pt x="10" y="31"/>
                    <a:pt x="10" y="31"/>
                  </a:cubicBezTo>
                  <a:cubicBezTo>
                    <a:pt x="10" y="31"/>
                    <a:pt x="10" y="31"/>
                    <a:pt x="10" y="31"/>
                  </a:cubicBezTo>
                  <a:cubicBezTo>
                    <a:pt x="10" y="31"/>
                    <a:pt x="10" y="31"/>
                    <a:pt x="10" y="31"/>
                  </a:cubicBezTo>
                  <a:cubicBezTo>
                    <a:pt x="11" y="38"/>
                    <a:pt x="11" y="38"/>
                    <a:pt x="11" y="38"/>
                  </a:cubicBezTo>
                  <a:cubicBezTo>
                    <a:pt x="11" y="38"/>
                    <a:pt x="11" y="38"/>
                    <a:pt x="11" y="38"/>
                  </a:cubicBezTo>
                  <a:cubicBezTo>
                    <a:pt x="11" y="39"/>
                    <a:pt x="11" y="39"/>
                    <a:pt x="11" y="39"/>
                  </a:cubicBezTo>
                  <a:cubicBezTo>
                    <a:pt x="11" y="47"/>
                    <a:pt x="11" y="47"/>
                    <a:pt x="11" y="47"/>
                  </a:cubicBezTo>
                  <a:cubicBezTo>
                    <a:pt x="11" y="47"/>
                    <a:pt x="11" y="48"/>
                    <a:pt x="12" y="48"/>
                  </a:cubicBezTo>
                  <a:cubicBezTo>
                    <a:pt x="12" y="48"/>
                    <a:pt x="12" y="48"/>
                    <a:pt x="12" y="48"/>
                  </a:cubicBezTo>
                  <a:cubicBezTo>
                    <a:pt x="12" y="48"/>
                    <a:pt x="12" y="48"/>
                    <a:pt x="12" y="47"/>
                  </a:cubicBezTo>
                  <a:cubicBezTo>
                    <a:pt x="14" y="47"/>
                    <a:pt x="28" y="45"/>
                    <a:pt x="34" y="45"/>
                  </a:cubicBezTo>
                  <a:cubicBezTo>
                    <a:pt x="34" y="48"/>
                    <a:pt x="34" y="48"/>
                    <a:pt x="34" y="48"/>
                  </a:cubicBezTo>
                  <a:cubicBezTo>
                    <a:pt x="30" y="48"/>
                    <a:pt x="16" y="50"/>
                    <a:pt x="14" y="50"/>
                  </a:cubicBezTo>
                  <a:cubicBezTo>
                    <a:pt x="14" y="47"/>
                    <a:pt x="14" y="47"/>
                    <a:pt x="14" y="47"/>
                  </a:cubicBezTo>
                  <a:cubicBezTo>
                    <a:pt x="14" y="47"/>
                    <a:pt x="14" y="47"/>
                    <a:pt x="13" y="47"/>
                  </a:cubicBezTo>
                  <a:cubicBezTo>
                    <a:pt x="13" y="47"/>
                    <a:pt x="13" y="47"/>
                    <a:pt x="13" y="47"/>
                  </a:cubicBezTo>
                  <a:cubicBezTo>
                    <a:pt x="13" y="59"/>
                    <a:pt x="13" y="59"/>
                    <a:pt x="13" y="59"/>
                  </a:cubicBezTo>
                  <a:cubicBezTo>
                    <a:pt x="0" y="60"/>
                    <a:pt x="0" y="60"/>
                    <a:pt x="0" y="60"/>
                  </a:cubicBezTo>
                  <a:cubicBezTo>
                    <a:pt x="0" y="60"/>
                    <a:pt x="0" y="60"/>
                    <a:pt x="0" y="60"/>
                  </a:cubicBezTo>
                  <a:cubicBezTo>
                    <a:pt x="52" y="63"/>
                    <a:pt x="52" y="63"/>
                    <a:pt x="52" y="63"/>
                  </a:cubicBezTo>
                  <a:cubicBezTo>
                    <a:pt x="152" y="60"/>
                    <a:pt x="152" y="60"/>
                    <a:pt x="152" y="60"/>
                  </a:cubicBezTo>
                  <a:lnTo>
                    <a:pt x="142" y="59"/>
                  </a:lnTo>
                  <a:close/>
                  <a:moveTo>
                    <a:pt x="112" y="52"/>
                  </a:moveTo>
                  <a:cubicBezTo>
                    <a:pt x="112" y="52"/>
                    <a:pt x="112" y="52"/>
                    <a:pt x="112" y="52"/>
                  </a:cubicBezTo>
                  <a:cubicBezTo>
                    <a:pt x="112" y="50"/>
                    <a:pt x="112" y="50"/>
                    <a:pt x="112" y="50"/>
                  </a:cubicBezTo>
                  <a:cubicBezTo>
                    <a:pt x="120" y="50"/>
                    <a:pt x="135" y="50"/>
                    <a:pt x="137" y="50"/>
                  </a:cubicBezTo>
                  <a:cubicBezTo>
                    <a:pt x="139" y="50"/>
                    <a:pt x="141" y="50"/>
                    <a:pt x="142" y="50"/>
                  </a:cubicBezTo>
                  <a:cubicBezTo>
                    <a:pt x="142" y="51"/>
                    <a:pt x="142" y="51"/>
                    <a:pt x="142" y="51"/>
                  </a:cubicBezTo>
                  <a:cubicBezTo>
                    <a:pt x="137" y="51"/>
                    <a:pt x="123" y="52"/>
                    <a:pt x="112" y="52"/>
                  </a:cubicBezTo>
                  <a:close/>
                  <a:moveTo>
                    <a:pt x="142" y="49"/>
                  </a:moveTo>
                  <a:cubicBezTo>
                    <a:pt x="142" y="49"/>
                    <a:pt x="142" y="49"/>
                    <a:pt x="142" y="49"/>
                  </a:cubicBezTo>
                  <a:cubicBezTo>
                    <a:pt x="142" y="49"/>
                    <a:pt x="142" y="49"/>
                    <a:pt x="142" y="49"/>
                  </a:cubicBezTo>
                  <a:cubicBezTo>
                    <a:pt x="142" y="49"/>
                    <a:pt x="142" y="49"/>
                    <a:pt x="142" y="49"/>
                  </a:cubicBezTo>
                  <a:cubicBezTo>
                    <a:pt x="141" y="49"/>
                    <a:pt x="137" y="49"/>
                    <a:pt x="132" y="49"/>
                  </a:cubicBezTo>
                  <a:cubicBezTo>
                    <a:pt x="127" y="49"/>
                    <a:pt x="120" y="49"/>
                    <a:pt x="112" y="49"/>
                  </a:cubicBezTo>
                  <a:cubicBezTo>
                    <a:pt x="112" y="48"/>
                    <a:pt x="112" y="48"/>
                    <a:pt x="112" y="48"/>
                  </a:cubicBezTo>
                  <a:cubicBezTo>
                    <a:pt x="123" y="48"/>
                    <a:pt x="139" y="48"/>
                    <a:pt x="142" y="48"/>
                  </a:cubicBezTo>
                  <a:lnTo>
                    <a:pt x="142" y="49"/>
                  </a:lnTo>
                  <a:close/>
                  <a:moveTo>
                    <a:pt x="130" y="46"/>
                  </a:moveTo>
                  <a:cubicBezTo>
                    <a:pt x="130" y="46"/>
                    <a:pt x="130" y="46"/>
                    <a:pt x="130" y="46"/>
                  </a:cubicBezTo>
                  <a:cubicBezTo>
                    <a:pt x="127" y="46"/>
                    <a:pt x="119" y="47"/>
                    <a:pt x="112" y="47"/>
                  </a:cubicBezTo>
                  <a:cubicBezTo>
                    <a:pt x="112" y="44"/>
                    <a:pt x="112" y="44"/>
                    <a:pt x="112" y="44"/>
                  </a:cubicBezTo>
                  <a:cubicBezTo>
                    <a:pt x="116" y="44"/>
                    <a:pt x="119" y="44"/>
                    <a:pt x="120" y="44"/>
                  </a:cubicBezTo>
                  <a:cubicBezTo>
                    <a:pt x="123" y="44"/>
                    <a:pt x="130" y="44"/>
                    <a:pt x="133" y="44"/>
                  </a:cubicBezTo>
                  <a:cubicBezTo>
                    <a:pt x="136" y="44"/>
                    <a:pt x="140" y="45"/>
                    <a:pt x="141" y="45"/>
                  </a:cubicBezTo>
                  <a:cubicBezTo>
                    <a:pt x="142" y="45"/>
                    <a:pt x="142" y="45"/>
                    <a:pt x="142" y="45"/>
                  </a:cubicBezTo>
                  <a:cubicBezTo>
                    <a:pt x="142" y="46"/>
                    <a:pt x="142" y="46"/>
                    <a:pt x="142" y="46"/>
                  </a:cubicBezTo>
                  <a:cubicBezTo>
                    <a:pt x="141" y="46"/>
                    <a:pt x="133" y="46"/>
                    <a:pt x="130" y="46"/>
                  </a:cubicBezTo>
                  <a:close/>
                  <a:moveTo>
                    <a:pt x="143" y="43"/>
                  </a:moveTo>
                  <a:cubicBezTo>
                    <a:pt x="143" y="43"/>
                    <a:pt x="143" y="43"/>
                    <a:pt x="143" y="43"/>
                  </a:cubicBezTo>
                  <a:cubicBezTo>
                    <a:pt x="142" y="43"/>
                    <a:pt x="142" y="43"/>
                    <a:pt x="142" y="44"/>
                  </a:cubicBezTo>
                  <a:cubicBezTo>
                    <a:pt x="142" y="44"/>
                    <a:pt x="142" y="44"/>
                    <a:pt x="142" y="44"/>
                  </a:cubicBezTo>
                  <a:cubicBezTo>
                    <a:pt x="140" y="44"/>
                    <a:pt x="121" y="43"/>
                    <a:pt x="116" y="43"/>
                  </a:cubicBezTo>
                  <a:cubicBezTo>
                    <a:pt x="114" y="43"/>
                    <a:pt x="113" y="44"/>
                    <a:pt x="112" y="44"/>
                  </a:cubicBezTo>
                  <a:cubicBezTo>
                    <a:pt x="112" y="43"/>
                    <a:pt x="112" y="43"/>
                    <a:pt x="112" y="43"/>
                  </a:cubicBezTo>
                  <a:cubicBezTo>
                    <a:pt x="113" y="43"/>
                    <a:pt x="114" y="43"/>
                    <a:pt x="115" y="43"/>
                  </a:cubicBezTo>
                  <a:cubicBezTo>
                    <a:pt x="119" y="43"/>
                    <a:pt x="140" y="43"/>
                    <a:pt x="143" y="43"/>
                  </a:cubicBezTo>
                  <a:close/>
                  <a:moveTo>
                    <a:pt x="143" y="41"/>
                  </a:moveTo>
                  <a:cubicBezTo>
                    <a:pt x="143" y="41"/>
                    <a:pt x="143" y="41"/>
                    <a:pt x="143" y="41"/>
                  </a:cubicBezTo>
                  <a:cubicBezTo>
                    <a:pt x="143" y="41"/>
                    <a:pt x="142" y="41"/>
                    <a:pt x="140" y="41"/>
                  </a:cubicBezTo>
                  <a:cubicBezTo>
                    <a:pt x="137" y="41"/>
                    <a:pt x="133" y="41"/>
                    <a:pt x="128" y="41"/>
                  </a:cubicBezTo>
                  <a:cubicBezTo>
                    <a:pt x="124" y="41"/>
                    <a:pt x="119" y="42"/>
                    <a:pt x="112" y="42"/>
                  </a:cubicBezTo>
                  <a:cubicBezTo>
                    <a:pt x="112" y="39"/>
                    <a:pt x="112" y="39"/>
                    <a:pt x="112" y="39"/>
                  </a:cubicBezTo>
                  <a:cubicBezTo>
                    <a:pt x="118" y="39"/>
                    <a:pt x="123" y="39"/>
                    <a:pt x="125" y="39"/>
                  </a:cubicBezTo>
                  <a:cubicBezTo>
                    <a:pt x="129" y="39"/>
                    <a:pt x="137" y="39"/>
                    <a:pt x="139" y="39"/>
                  </a:cubicBezTo>
                  <a:cubicBezTo>
                    <a:pt x="142" y="39"/>
                    <a:pt x="143" y="39"/>
                    <a:pt x="143" y="39"/>
                  </a:cubicBezTo>
                  <a:lnTo>
                    <a:pt x="143" y="41"/>
                  </a:lnTo>
                  <a:close/>
                  <a:moveTo>
                    <a:pt x="143" y="38"/>
                  </a:moveTo>
                  <a:cubicBezTo>
                    <a:pt x="143" y="38"/>
                    <a:pt x="143" y="38"/>
                    <a:pt x="143" y="38"/>
                  </a:cubicBezTo>
                  <a:cubicBezTo>
                    <a:pt x="143" y="38"/>
                    <a:pt x="143" y="38"/>
                    <a:pt x="143" y="38"/>
                  </a:cubicBezTo>
                  <a:cubicBezTo>
                    <a:pt x="143" y="39"/>
                    <a:pt x="143" y="39"/>
                    <a:pt x="143" y="39"/>
                  </a:cubicBezTo>
                  <a:cubicBezTo>
                    <a:pt x="142" y="38"/>
                    <a:pt x="133" y="38"/>
                    <a:pt x="123" y="38"/>
                  </a:cubicBezTo>
                  <a:cubicBezTo>
                    <a:pt x="119" y="38"/>
                    <a:pt x="116" y="38"/>
                    <a:pt x="112" y="38"/>
                  </a:cubicBezTo>
                  <a:cubicBezTo>
                    <a:pt x="112" y="38"/>
                    <a:pt x="112" y="38"/>
                    <a:pt x="112" y="38"/>
                  </a:cubicBezTo>
                  <a:cubicBezTo>
                    <a:pt x="126" y="37"/>
                    <a:pt x="141" y="38"/>
                    <a:pt x="143" y="38"/>
                  </a:cubicBezTo>
                  <a:close/>
                  <a:moveTo>
                    <a:pt x="144" y="35"/>
                  </a:moveTo>
                  <a:cubicBezTo>
                    <a:pt x="144" y="35"/>
                    <a:pt x="144" y="35"/>
                    <a:pt x="144" y="35"/>
                  </a:cubicBezTo>
                  <a:cubicBezTo>
                    <a:pt x="143" y="35"/>
                    <a:pt x="143" y="35"/>
                    <a:pt x="141" y="35"/>
                  </a:cubicBezTo>
                  <a:cubicBezTo>
                    <a:pt x="138" y="36"/>
                    <a:pt x="133" y="36"/>
                    <a:pt x="126" y="36"/>
                  </a:cubicBezTo>
                  <a:cubicBezTo>
                    <a:pt x="121" y="36"/>
                    <a:pt x="117" y="36"/>
                    <a:pt x="112" y="36"/>
                  </a:cubicBezTo>
                  <a:cubicBezTo>
                    <a:pt x="112" y="34"/>
                    <a:pt x="112" y="34"/>
                    <a:pt x="112" y="34"/>
                  </a:cubicBezTo>
                  <a:cubicBezTo>
                    <a:pt x="113" y="34"/>
                    <a:pt x="122" y="34"/>
                    <a:pt x="124" y="34"/>
                  </a:cubicBezTo>
                  <a:cubicBezTo>
                    <a:pt x="125" y="34"/>
                    <a:pt x="137" y="34"/>
                    <a:pt x="139" y="34"/>
                  </a:cubicBezTo>
                  <a:cubicBezTo>
                    <a:pt x="140" y="34"/>
                    <a:pt x="143" y="34"/>
                    <a:pt x="144" y="34"/>
                  </a:cubicBezTo>
                  <a:lnTo>
                    <a:pt x="144" y="35"/>
                  </a:lnTo>
                  <a:close/>
                  <a:moveTo>
                    <a:pt x="144" y="30"/>
                  </a:moveTo>
                  <a:cubicBezTo>
                    <a:pt x="144" y="30"/>
                    <a:pt x="144" y="30"/>
                    <a:pt x="144" y="30"/>
                  </a:cubicBezTo>
                  <a:cubicBezTo>
                    <a:pt x="144" y="30"/>
                    <a:pt x="140" y="30"/>
                    <a:pt x="138" y="30"/>
                  </a:cubicBezTo>
                  <a:cubicBezTo>
                    <a:pt x="136" y="31"/>
                    <a:pt x="123" y="31"/>
                    <a:pt x="114" y="31"/>
                  </a:cubicBezTo>
                  <a:cubicBezTo>
                    <a:pt x="106" y="31"/>
                    <a:pt x="99" y="30"/>
                    <a:pt x="94" y="29"/>
                  </a:cubicBezTo>
                  <a:cubicBezTo>
                    <a:pt x="89" y="28"/>
                    <a:pt x="67" y="22"/>
                    <a:pt x="54" y="18"/>
                  </a:cubicBezTo>
                  <a:cubicBezTo>
                    <a:pt x="42" y="14"/>
                    <a:pt x="36" y="11"/>
                    <a:pt x="32" y="11"/>
                  </a:cubicBezTo>
                  <a:cubicBezTo>
                    <a:pt x="32" y="9"/>
                    <a:pt x="32" y="9"/>
                    <a:pt x="32" y="9"/>
                  </a:cubicBezTo>
                  <a:cubicBezTo>
                    <a:pt x="37" y="9"/>
                    <a:pt x="51" y="13"/>
                    <a:pt x="58" y="16"/>
                  </a:cubicBezTo>
                  <a:cubicBezTo>
                    <a:pt x="65" y="18"/>
                    <a:pt x="81" y="23"/>
                    <a:pt x="85" y="24"/>
                  </a:cubicBezTo>
                  <a:cubicBezTo>
                    <a:pt x="88" y="26"/>
                    <a:pt x="97" y="28"/>
                    <a:pt x="106" y="28"/>
                  </a:cubicBezTo>
                  <a:cubicBezTo>
                    <a:pt x="115" y="28"/>
                    <a:pt x="131" y="28"/>
                    <a:pt x="134" y="28"/>
                  </a:cubicBezTo>
                  <a:cubicBezTo>
                    <a:pt x="137" y="28"/>
                    <a:pt x="143" y="29"/>
                    <a:pt x="144" y="29"/>
                  </a:cubicBezTo>
                  <a:cubicBezTo>
                    <a:pt x="144" y="29"/>
                    <a:pt x="144" y="29"/>
                    <a:pt x="144" y="29"/>
                  </a:cubicBezTo>
                  <a:lnTo>
                    <a:pt x="144" y="30"/>
                  </a:lnTo>
                  <a:close/>
                  <a:moveTo>
                    <a:pt x="145" y="23"/>
                  </a:moveTo>
                  <a:cubicBezTo>
                    <a:pt x="145" y="23"/>
                    <a:pt x="145" y="23"/>
                    <a:pt x="145" y="23"/>
                  </a:cubicBezTo>
                  <a:cubicBezTo>
                    <a:pt x="145" y="23"/>
                    <a:pt x="145" y="23"/>
                    <a:pt x="145" y="23"/>
                  </a:cubicBezTo>
                  <a:cubicBezTo>
                    <a:pt x="145" y="23"/>
                    <a:pt x="144" y="22"/>
                    <a:pt x="141" y="22"/>
                  </a:cubicBezTo>
                  <a:cubicBezTo>
                    <a:pt x="137" y="22"/>
                    <a:pt x="123" y="23"/>
                    <a:pt x="119" y="22"/>
                  </a:cubicBezTo>
                  <a:cubicBezTo>
                    <a:pt x="114" y="22"/>
                    <a:pt x="100" y="23"/>
                    <a:pt x="90" y="20"/>
                  </a:cubicBezTo>
                  <a:cubicBezTo>
                    <a:pt x="80" y="16"/>
                    <a:pt x="78" y="15"/>
                    <a:pt x="78" y="15"/>
                  </a:cubicBezTo>
                  <a:cubicBezTo>
                    <a:pt x="78" y="16"/>
                    <a:pt x="78" y="16"/>
                    <a:pt x="78" y="16"/>
                  </a:cubicBezTo>
                  <a:cubicBezTo>
                    <a:pt x="78" y="16"/>
                    <a:pt x="89" y="21"/>
                    <a:pt x="96" y="22"/>
                  </a:cubicBezTo>
                  <a:cubicBezTo>
                    <a:pt x="103" y="23"/>
                    <a:pt x="114" y="24"/>
                    <a:pt x="126" y="23"/>
                  </a:cubicBezTo>
                  <a:cubicBezTo>
                    <a:pt x="137" y="23"/>
                    <a:pt x="144" y="24"/>
                    <a:pt x="145" y="24"/>
                  </a:cubicBezTo>
                  <a:cubicBezTo>
                    <a:pt x="145" y="25"/>
                    <a:pt x="145" y="25"/>
                    <a:pt x="145" y="25"/>
                  </a:cubicBezTo>
                  <a:cubicBezTo>
                    <a:pt x="144" y="25"/>
                    <a:pt x="139" y="25"/>
                    <a:pt x="134" y="25"/>
                  </a:cubicBezTo>
                  <a:cubicBezTo>
                    <a:pt x="129" y="25"/>
                    <a:pt x="109" y="26"/>
                    <a:pt x="103" y="25"/>
                  </a:cubicBezTo>
                  <a:cubicBezTo>
                    <a:pt x="97" y="24"/>
                    <a:pt x="94" y="24"/>
                    <a:pt x="78" y="18"/>
                  </a:cubicBezTo>
                  <a:cubicBezTo>
                    <a:pt x="78" y="14"/>
                    <a:pt x="78" y="14"/>
                    <a:pt x="78" y="14"/>
                  </a:cubicBezTo>
                  <a:cubicBezTo>
                    <a:pt x="78" y="14"/>
                    <a:pt x="89" y="20"/>
                    <a:pt x="97" y="21"/>
                  </a:cubicBezTo>
                  <a:cubicBezTo>
                    <a:pt x="104" y="22"/>
                    <a:pt x="116" y="22"/>
                    <a:pt x="123" y="22"/>
                  </a:cubicBezTo>
                  <a:cubicBezTo>
                    <a:pt x="131" y="22"/>
                    <a:pt x="144" y="22"/>
                    <a:pt x="144" y="22"/>
                  </a:cubicBezTo>
                  <a:cubicBezTo>
                    <a:pt x="145" y="22"/>
                    <a:pt x="145" y="22"/>
                    <a:pt x="145" y="22"/>
                  </a:cubicBezTo>
                  <a:cubicBezTo>
                    <a:pt x="145" y="22"/>
                    <a:pt x="145" y="22"/>
                    <a:pt x="145" y="22"/>
                  </a:cubicBezTo>
                  <a:lnTo>
                    <a:pt x="145" y="23"/>
                  </a:lnTo>
                  <a:close/>
                  <a:moveTo>
                    <a:pt x="94" y="18"/>
                  </a:moveTo>
                  <a:cubicBezTo>
                    <a:pt x="94" y="18"/>
                    <a:pt x="94" y="18"/>
                    <a:pt x="94" y="18"/>
                  </a:cubicBezTo>
                  <a:cubicBezTo>
                    <a:pt x="95" y="19"/>
                    <a:pt x="95" y="19"/>
                    <a:pt x="95" y="19"/>
                  </a:cubicBezTo>
                  <a:cubicBezTo>
                    <a:pt x="100" y="19"/>
                    <a:pt x="100" y="19"/>
                    <a:pt x="100" y="19"/>
                  </a:cubicBezTo>
                  <a:cubicBezTo>
                    <a:pt x="98" y="19"/>
                    <a:pt x="96" y="19"/>
                    <a:pt x="94" y="18"/>
                  </a:cubicBezTo>
                  <a:close/>
                  <a:moveTo>
                    <a:pt x="145" y="20"/>
                  </a:moveTo>
                  <a:cubicBezTo>
                    <a:pt x="145" y="20"/>
                    <a:pt x="145" y="20"/>
                    <a:pt x="145" y="20"/>
                  </a:cubicBezTo>
                  <a:cubicBezTo>
                    <a:pt x="144" y="20"/>
                    <a:pt x="143" y="20"/>
                    <a:pt x="141" y="20"/>
                  </a:cubicBezTo>
                  <a:cubicBezTo>
                    <a:pt x="135" y="20"/>
                    <a:pt x="127" y="20"/>
                    <a:pt x="117" y="20"/>
                  </a:cubicBezTo>
                  <a:cubicBezTo>
                    <a:pt x="113" y="20"/>
                    <a:pt x="109" y="20"/>
                    <a:pt x="105" y="20"/>
                  </a:cubicBezTo>
                  <a:cubicBezTo>
                    <a:pt x="105" y="18"/>
                    <a:pt x="105" y="18"/>
                    <a:pt x="105" y="18"/>
                  </a:cubicBezTo>
                  <a:cubicBezTo>
                    <a:pt x="105" y="18"/>
                    <a:pt x="109" y="18"/>
                    <a:pt x="117" y="18"/>
                  </a:cubicBezTo>
                  <a:cubicBezTo>
                    <a:pt x="126" y="18"/>
                    <a:pt x="134" y="18"/>
                    <a:pt x="137" y="18"/>
                  </a:cubicBezTo>
                  <a:cubicBezTo>
                    <a:pt x="139" y="18"/>
                    <a:pt x="144" y="18"/>
                    <a:pt x="145" y="18"/>
                  </a:cubicBezTo>
                  <a:cubicBezTo>
                    <a:pt x="145" y="18"/>
                    <a:pt x="145" y="18"/>
                    <a:pt x="145" y="18"/>
                  </a:cubicBezTo>
                  <a:cubicBezTo>
                    <a:pt x="145" y="19"/>
                    <a:pt x="145" y="19"/>
                    <a:pt x="145" y="20"/>
                  </a:cubicBezTo>
                  <a:close/>
                  <a:moveTo>
                    <a:pt x="146" y="17"/>
                  </a:moveTo>
                  <a:cubicBezTo>
                    <a:pt x="146" y="17"/>
                    <a:pt x="146" y="17"/>
                    <a:pt x="146" y="17"/>
                  </a:cubicBezTo>
                  <a:cubicBezTo>
                    <a:pt x="146" y="17"/>
                    <a:pt x="146" y="17"/>
                    <a:pt x="146" y="17"/>
                  </a:cubicBezTo>
                  <a:cubicBezTo>
                    <a:pt x="145" y="17"/>
                    <a:pt x="145" y="17"/>
                    <a:pt x="145" y="17"/>
                  </a:cubicBezTo>
                  <a:cubicBezTo>
                    <a:pt x="145" y="17"/>
                    <a:pt x="144" y="17"/>
                    <a:pt x="141" y="17"/>
                  </a:cubicBezTo>
                  <a:cubicBezTo>
                    <a:pt x="137" y="17"/>
                    <a:pt x="128" y="17"/>
                    <a:pt x="125" y="17"/>
                  </a:cubicBezTo>
                  <a:cubicBezTo>
                    <a:pt x="121" y="17"/>
                    <a:pt x="106" y="17"/>
                    <a:pt x="105" y="17"/>
                  </a:cubicBezTo>
                  <a:cubicBezTo>
                    <a:pt x="105" y="17"/>
                    <a:pt x="105" y="17"/>
                    <a:pt x="105" y="17"/>
                  </a:cubicBezTo>
                  <a:cubicBezTo>
                    <a:pt x="105" y="17"/>
                    <a:pt x="115" y="17"/>
                    <a:pt x="120" y="17"/>
                  </a:cubicBezTo>
                  <a:cubicBezTo>
                    <a:pt x="125" y="17"/>
                    <a:pt x="134" y="17"/>
                    <a:pt x="137" y="17"/>
                  </a:cubicBezTo>
                  <a:cubicBezTo>
                    <a:pt x="140" y="17"/>
                    <a:pt x="145" y="17"/>
                    <a:pt x="146" y="17"/>
                  </a:cubicBezTo>
                  <a:cubicBezTo>
                    <a:pt x="146" y="17"/>
                    <a:pt x="146" y="17"/>
                    <a:pt x="146" y="17"/>
                  </a:cubicBezTo>
                  <a:close/>
                  <a:moveTo>
                    <a:pt x="32" y="1"/>
                  </a:moveTo>
                  <a:cubicBezTo>
                    <a:pt x="32" y="1"/>
                    <a:pt x="32" y="1"/>
                    <a:pt x="32" y="1"/>
                  </a:cubicBezTo>
                  <a:cubicBezTo>
                    <a:pt x="36" y="1"/>
                    <a:pt x="54" y="5"/>
                    <a:pt x="62" y="7"/>
                  </a:cubicBezTo>
                  <a:cubicBezTo>
                    <a:pt x="65" y="7"/>
                    <a:pt x="65" y="7"/>
                    <a:pt x="65" y="7"/>
                  </a:cubicBezTo>
                  <a:cubicBezTo>
                    <a:pt x="66" y="7"/>
                    <a:pt x="68" y="8"/>
                    <a:pt x="70" y="8"/>
                  </a:cubicBezTo>
                  <a:cubicBezTo>
                    <a:pt x="79" y="11"/>
                    <a:pt x="91" y="13"/>
                    <a:pt x="98" y="13"/>
                  </a:cubicBezTo>
                  <a:cubicBezTo>
                    <a:pt x="107" y="13"/>
                    <a:pt x="120" y="12"/>
                    <a:pt x="126" y="12"/>
                  </a:cubicBezTo>
                  <a:cubicBezTo>
                    <a:pt x="127" y="12"/>
                    <a:pt x="127" y="12"/>
                    <a:pt x="127" y="12"/>
                  </a:cubicBezTo>
                  <a:cubicBezTo>
                    <a:pt x="132" y="11"/>
                    <a:pt x="145" y="10"/>
                    <a:pt x="146" y="10"/>
                  </a:cubicBezTo>
                  <a:cubicBezTo>
                    <a:pt x="146" y="11"/>
                    <a:pt x="146" y="12"/>
                    <a:pt x="146" y="12"/>
                  </a:cubicBezTo>
                  <a:cubicBezTo>
                    <a:pt x="146" y="15"/>
                    <a:pt x="146" y="15"/>
                    <a:pt x="146" y="15"/>
                  </a:cubicBezTo>
                  <a:cubicBezTo>
                    <a:pt x="146" y="15"/>
                    <a:pt x="145" y="15"/>
                    <a:pt x="144" y="15"/>
                  </a:cubicBezTo>
                  <a:cubicBezTo>
                    <a:pt x="143" y="15"/>
                    <a:pt x="132" y="15"/>
                    <a:pt x="128" y="15"/>
                  </a:cubicBezTo>
                  <a:cubicBezTo>
                    <a:pt x="124" y="15"/>
                    <a:pt x="105" y="15"/>
                    <a:pt x="105" y="15"/>
                  </a:cubicBezTo>
                  <a:cubicBezTo>
                    <a:pt x="91" y="18"/>
                    <a:pt x="91" y="18"/>
                    <a:pt x="91" y="18"/>
                  </a:cubicBezTo>
                  <a:cubicBezTo>
                    <a:pt x="91" y="18"/>
                    <a:pt x="90" y="17"/>
                    <a:pt x="90" y="17"/>
                  </a:cubicBezTo>
                  <a:cubicBezTo>
                    <a:pt x="82" y="14"/>
                    <a:pt x="78" y="12"/>
                    <a:pt x="78" y="12"/>
                  </a:cubicBezTo>
                  <a:cubicBezTo>
                    <a:pt x="68" y="15"/>
                    <a:pt x="68" y="15"/>
                    <a:pt x="68" y="15"/>
                  </a:cubicBezTo>
                  <a:cubicBezTo>
                    <a:pt x="50" y="8"/>
                    <a:pt x="37" y="3"/>
                    <a:pt x="32" y="3"/>
                  </a:cubicBezTo>
                  <a:cubicBezTo>
                    <a:pt x="32" y="1"/>
                    <a:pt x="32" y="1"/>
                    <a:pt x="32" y="1"/>
                  </a:cubicBezTo>
                  <a:cubicBezTo>
                    <a:pt x="32" y="1"/>
                    <a:pt x="32" y="1"/>
                    <a:pt x="32" y="1"/>
                  </a:cubicBezTo>
                  <a:close/>
                  <a:moveTo>
                    <a:pt x="10" y="12"/>
                  </a:moveTo>
                  <a:cubicBezTo>
                    <a:pt x="10" y="12"/>
                    <a:pt x="10" y="12"/>
                    <a:pt x="10" y="12"/>
                  </a:cubicBezTo>
                  <a:cubicBezTo>
                    <a:pt x="10" y="12"/>
                    <a:pt x="10" y="11"/>
                    <a:pt x="12" y="10"/>
                  </a:cubicBezTo>
                  <a:cubicBezTo>
                    <a:pt x="13" y="10"/>
                    <a:pt x="14" y="9"/>
                    <a:pt x="15" y="9"/>
                  </a:cubicBezTo>
                  <a:cubicBezTo>
                    <a:pt x="20" y="6"/>
                    <a:pt x="28" y="1"/>
                    <a:pt x="32" y="1"/>
                  </a:cubicBezTo>
                  <a:cubicBezTo>
                    <a:pt x="32" y="3"/>
                    <a:pt x="32" y="3"/>
                    <a:pt x="32" y="3"/>
                  </a:cubicBezTo>
                  <a:cubicBezTo>
                    <a:pt x="32" y="3"/>
                    <a:pt x="31" y="3"/>
                    <a:pt x="31" y="3"/>
                  </a:cubicBezTo>
                  <a:cubicBezTo>
                    <a:pt x="27" y="3"/>
                    <a:pt x="21" y="7"/>
                    <a:pt x="17" y="9"/>
                  </a:cubicBezTo>
                  <a:cubicBezTo>
                    <a:pt x="14" y="11"/>
                    <a:pt x="11" y="13"/>
                    <a:pt x="10" y="13"/>
                  </a:cubicBezTo>
                  <a:lnTo>
                    <a:pt x="10" y="12"/>
                  </a:lnTo>
                  <a:close/>
                  <a:moveTo>
                    <a:pt x="10" y="16"/>
                  </a:moveTo>
                  <a:cubicBezTo>
                    <a:pt x="10" y="16"/>
                    <a:pt x="10" y="16"/>
                    <a:pt x="10" y="16"/>
                  </a:cubicBezTo>
                  <a:cubicBezTo>
                    <a:pt x="11" y="15"/>
                    <a:pt x="19" y="11"/>
                    <a:pt x="21" y="10"/>
                  </a:cubicBezTo>
                  <a:cubicBezTo>
                    <a:pt x="23" y="9"/>
                    <a:pt x="28" y="6"/>
                    <a:pt x="31" y="6"/>
                  </a:cubicBezTo>
                  <a:cubicBezTo>
                    <a:pt x="35" y="6"/>
                    <a:pt x="40" y="8"/>
                    <a:pt x="45" y="9"/>
                  </a:cubicBezTo>
                  <a:cubicBezTo>
                    <a:pt x="50" y="11"/>
                    <a:pt x="73" y="19"/>
                    <a:pt x="78" y="21"/>
                  </a:cubicBezTo>
                  <a:cubicBezTo>
                    <a:pt x="83" y="23"/>
                    <a:pt x="91" y="26"/>
                    <a:pt x="102" y="27"/>
                  </a:cubicBezTo>
                  <a:cubicBezTo>
                    <a:pt x="112" y="28"/>
                    <a:pt x="121" y="27"/>
                    <a:pt x="127" y="27"/>
                  </a:cubicBezTo>
                  <a:cubicBezTo>
                    <a:pt x="133" y="27"/>
                    <a:pt x="144" y="27"/>
                    <a:pt x="144" y="27"/>
                  </a:cubicBezTo>
                  <a:cubicBezTo>
                    <a:pt x="145" y="27"/>
                    <a:pt x="145" y="27"/>
                    <a:pt x="145" y="27"/>
                  </a:cubicBezTo>
                  <a:cubicBezTo>
                    <a:pt x="145" y="27"/>
                    <a:pt x="145" y="27"/>
                    <a:pt x="145" y="27"/>
                  </a:cubicBezTo>
                  <a:cubicBezTo>
                    <a:pt x="145" y="28"/>
                    <a:pt x="145" y="28"/>
                    <a:pt x="145" y="28"/>
                  </a:cubicBezTo>
                  <a:cubicBezTo>
                    <a:pt x="144" y="28"/>
                    <a:pt x="144" y="28"/>
                    <a:pt x="144" y="28"/>
                  </a:cubicBezTo>
                  <a:cubicBezTo>
                    <a:pt x="144" y="28"/>
                    <a:pt x="144" y="28"/>
                    <a:pt x="144" y="28"/>
                  </a:cubicBezTo>
                  <a:cubicBezTo>
                    <a:pt x="144" y="28"/>
                    <a:pt x="143" y="28"/>
                    <a:pt x="139" y="28"/>
                  </a:cubicBezTo>
                  <a:cubicBezTo>
                    <a:pt x="133" y="28"/>
                    <a:pt x="115" y="28"/>
                    <a:pt x="110" y="28"/>
                  </a:cubicBezTo>
                  <a:cubicBezTo>
                    <a:pt x="105" y="28"/>
                    <a:pt x="101" y="28"/>
                    <a:pt x="91" y="26"/>
                  </a:cubicBezTo>
                  <a:cubicBezTo>
                    <a:pt x="82" y="23"/>
                    <a:pt x="65" y="17"/>
                    <a:pt x="59" y="15"/>
                  </a:cubicBezTo>
                  <a:cubicBezTo>
                    <a:pt x="53" y="13"/>
                    <a:pt x="37" y="7"/>
                    <a:pt x="33" y="7"/>
                  </a:cubicBezTo>
                  <a:cubicBezTo>
                    <a:pt x="28" y="6"/>
                    <a:pt x="22" y="10"/>
                    <a:pt x="19" y="12"/>
                  </a:cubicBezTo>
                  <a:cubicBezTo>
                    <a:pt x="16" y="13"/>
                    <a:pt x="11" y="16"/>
                    <a:pt x="10" y="17"/>
                  </a:cubicBezTo>
                  <a:lnTo>
                    <a:pt x="10" y="16"/>
                  </a:lnTo>
                  <a:close/>
                  <a:moveTo>
                    <a:pt x="10" y="18"/>
                  </a:moveTo>
                  <a:cubicBezTo>
                    <a:pt x="10" y="18"/>
                    <a:pt x="10" y="18"/>
                    <a:pt x="10" y="18"/>
                  </a:cubicBezTo>
                  <a:cubicBezTo>
                    <a:pt x="11" y="17"/>
                    <a:pt x="15" y="15"/>
                    <a:pt x="18" y="13"/>
                  </a:cubicBezTo>
                  <a:cubicBezTo>
                    <a:pt x="22" y="11"/>
                    <a:pt x="29" y="9"/>
                    <a:pt x="32" y="8"/>
                  </a:cubicBezTo>
                  <a:cubicBezTo>
                    <a:pt x="32" y="8"/>
                    <a:pt x="32" y="8"/>
                    <a:pt x="32" y="8"/>
                  </a:cubicBezTo>
                  <a:cubicBezTo>
                    <a:pt x="32" y="11"/>
                    <a:pt x="32" y="11"/>
                    <a:pt x="32" y="11"/>
                  </a:cubicBezTo>
                  <a:cubicBezTo>
                    <a:pt x="32" y="11"/>
                    <a:pt x="31" y="11"/>
                    <a:pt x="31" y="11"/>
                  </a:cubicBezTo>
                  <a:cubicBezTo>
                    <a:pt x="28" y="11"/>
                    <a:pt x="21" y="15"/>
                    <a:pt x="19" y="17"/>
                  </a:cubicBezTo>
                  <a:cubicBezTo>
                    <a:pt x="16" y="18"/>
                    <a:pt x="10" y="20"/>
                    <a:pt x="10" y="20"/>
                  </a:cubicBezTo>
                  <a:lnTo>
                    <a:pt x="10" y="18"/>
                  </a:lnTo>
                  <a:close/>
                  <a:moveTo>
                    <a:pt x="10" y="25"/>
                  </a:moveTo>
                  <a:cubicBezTo>
                    <a:pt x="10" y="25"/>
                    <a:pt x="10" y="25"/>
                    <a:pt x="10" y="25"/>
                  </a:cubicBezTo>
                  <a:cubicBezTo>
                    <a:pt x="11" y="25"/>
                    <a:pt x="16" y="23"/>
                    <a:pt x="19" y="21"/>
                  </a:cubicBezTo>
                  <a:cubicBezTo>
                    <a:pt x="22" y="20"/>
                    <a:pt x="28" y="19"/>
                    <a:pt x="30" y="18"/>
                  </a:cubicBezTo>
                  <a:cubicBezTo>
                    <a:pt x="30" y="18"/>
                    <a:pt x="31" y="18"/>
                    <a:pt x="32" y="18"/>
                  </a:cubicBezTo>
                  <a:cubicBezTo>
                    <a:pt x="32" y="20"/>
                    <a:pt x="32" y="20"/>
                    <a:pt x="32" y="20"/>
                  </a:cubicBezTo>
                  <a:cubicBezTo>
                    <a:pt x="31" y="20"/>
                    <a:pt x="31" y="20"/>
                    <a:pt x="30" y="20"/>
                  </a:cubicBezTo>
                  <a:cubicBezTo>
                    <a:pt x="25" y="22"/>
                    <a:pt x="21" y="24"/>
                    <a:pt x="19" y="25"/>
                  </a:cubicBezTo>
                  <a:cubicBezTo>
                    <a:pt x="17" y="25"/>
                    <a:pt x="11" y="27"/>
                    <a:pt x="10" y="27"/>
                  </a:cubicBezTo>
                  <a:lnTo>
                    <a:pt x="10" y="25"/>
                  </a:lnTo>
                  <a:close/>
                  <a:moveTo>
                    <a:pt x="11" y="33"/>
                  </a:moveTo>
                  <a:cubicBezTo>
                    <a:pt x="11" y="33"/>
                    <a:pt x="11" y="33"/>
                    <a:pt x="11" y="33"/>
                  </a:cubicBezTo>
                  <a:cubicBezTo>
                    <a:pt x="12" y="32"/>
                    <a:pt x="17" y="31"/>
                    <a:pt x="20" y="30"/>
                  </a:cubicBezTo>
                  <a:cubicBezTo>
                    <a:pt x="24" y="28"/>
                    <a:pt x="30" y="27"/>
                    <a:pt x="33" y="27"/>
                  </a:cubicBezTo>
                  <a:cubicBezTo>
                    <a:pt x="33" y="29"/>
                    <a:pt x="33" y="29"/>
                    <a:pt x="33" y="29"/>
                  </a:cubicBezTo>
                  <a:cubicBezTo>
                    <a:pt x="30" y="29"/>
                    <a:pt x="29" y="30"/>
                    <a:pt x="23" y="32"/>
                  </a:cubicBezTo>
                  <a:cubicBezTo>
                    <a:pt x="17" y="34"/>
                    <a:pt x="12" y="35"/>
                    <a:pt x="11" y="35"/>
                  </a:cubicBezTo>
                  <a:lnTo>
                    <a:pt x="11" y="33"/>
                  </a:lnTo>
                  <a:close/>
                  <a:moveTo>
                    <a:pt x="14" y="59"/>
                  </a:moveTo>
                  <a:cubicBezTo>
                    <a:pt x="14" y="59"/>
                    <a:pt x="14" y="59"/>
                    <a:pt x="14" y="59"/>
                  </a:cubicBezTo>
                  <a:cubicBezTo>
                    <a:pt x="14" y="59"/>
                    <a:pt x="14" y="59"/>
                    <a:pt x="14" y="59"/>
                  </a:cubicBezTo>
                  <a:cubicBezTo>
                    <a:pt x="14" y="53"/>
                    <a:pt x="14" y="53"/>
                    <a:pt x="14" y="53"/>
                  </a:cubicBezTo>
                  <a:cubicBezTo>
                    <a:pt x="16" y="53"/>
                    <a:pt x="29" y="51"/>
                    <a:pt x="34" y="51"/>
                  </a:cubicBezTo>
                  <a:cubicBezTo>
                    <a:pt x="35" y="59"/>
                    <a:pt x="35" y="59"/>
                    <a:pt x="35" y="59"/>
                  </a:cubicBezTo>
                  <a:lnTo>
                    <a:pt x="14" y="59"/>
                  </a:lnTo>
                  <a:close/>
                  <a:moveTo>
                    <a:pt x="85" y="59"/>
                  </a:moveTo>
                  <a:cubicBezTo>
                    <a:pt x="85" y="59"/>
                    <a:pt x="85" y="59"/>
                    <a:pt x="85" y="59"/>
                  </a:cubicBezTo>
                  <a:cubicBezTo>
                    <a:pt x="35" y="59"/>
                    <a:pt x="35" y="59"/>
                    <a:pt x="35" y="59"/>
                  </a:cubicBezTo>
                  <a:cubicBezTo>
                    <a:pt x="35" y="51"/>
                    <a:pt x="35" y="51"/>
                    <a:pt x="35" y="51"/>
                  </a:cubicBezTo>
                  <a:cubicBezTo>
                    <a:pt x="35" y="51"/>
                    <a:pt x="36" y="51"/>
                    <a:pt x="36" y="51"/>
                  </a:cubicBezTo>
                  <a:cubicBezTo>
                    <a:pt x="41" y="51"/>
                    <a:pt x="78" y="53"/>
                    <a:pt x="83" y="53"/>
                  </a:cubicBezTo>
                  <a:cubicBezTo>
                    <a:pt x="84" y="53"/>
                    <a:pt x="85" y="53"/>
                    <a:pt x="85" y="53"/>
                  </a:cubicBezTo>
                  <a:lnTo>
                    <a:pt x="85" y="59"/>
                  </a:lnTo>
                  <a:close/>
                  <a:moveTo>
                    <a:pt x="85" y="51"/>
                  </a:moveTo>
                  <a:cubicBezTo>
                    <a:pt x="85" y="51"/>
                    <a:pt x="85" y="51"/>
                    <a:pt x="85" y="51"/>
                  </a:cubicBezTo>
                  <a:cubicBezTo>
                    <a:pt x="76" y="51"/>
                    <a:pt x="67" y="50"/>
                    <a:pt x="58" y="49"/>
                  </a:cubicBezTo>
                  <a:cubicBezTo>
                    <a:pt x="43" y="48"/>
                    <a:pt x="37" y="48"/>
                    <a:pt x="35" y="48"/>
                  </a:cubicBezTo>
                  <a:cubicBezTo>
                    <a:pt x="35" y="48"/>
                    <a:pt x="35" y="48"/>
                    <a:pt x="34" y="48"/>
                  </a:cubicBezTo>
                  <a:cubicBezTo>
                    <a:pt x="35" y="45"/>
                    <a:pt x="35" y="45"/>
                    <a:pt x="35" y="45"/>
                  </a:cubicBezTo>
                  <a:cubicBezTo>
                    <a:pt x="35" y="45"/>
                    <a:pt x="35" y="45"/>
                    <a:pt x="35" y="45"/>
                  </a:cubicBezTo>
                  <a:cubicBezTo>
                    <a:pt x="39" y="45"/>
                    <a:pt x="74" y="48"/>
                    <a:pt x="85" y="49"/>
                  </a:cubicBezTo>
                  <a:lnTo>
                    <a:pt x="85" y="51"/>
                  </a:lnTo>
                  <a:close/>
                  <a:moveTo>
                    <a:pt x="85" y="48"/>
                  </a:moveTo>
                  <a:cubicBezTo>
                    <a:pt x="85" y="48"/>
                    <a:pt x="85" y="48"/>
                    <a:pt x="85" y="48"/>
                  </a:cubicBezTo>
                  <a:cubicBezTo>
                    <a:pt x="83" y="48"/>
                    <a:pt x="81" y="47"/>
                    <a:pt x="80" y="47"/>
                  </a:cubicBezTo>
                  <a:cubicBezTo>
                    <a:pt x="72" y="47"/>
                    <a:pt x="74" y="47"/>
                    <a:pt x="66" y="46"/>
                  </a:cubicBezTo>
                  <a:cubicBezTo>
                    <a:pt x="58" y="45"/>
                    <a:pt x="40" y="43"/>
                    <a:pt x="36" y="43"/>
                  </a:cubicBezTo>
                  <a:cubicBezTo>
                    <a:pt x="32" y="43"/>
                    <a:pt x="29" y="43"/>
                    <a:pt x="23" y="44"/>
                  </a:cubicBezTo>
                  <a:cubicBezTo>
                    <a:pt x="18" y="45"/>
                    <a:pt x="13" y="46"/>
                    <a:pt x="12" y="46"/>
                  </a:cubicBezTo>
                  <a:cubicBezTo>
                    <a:pt x="12" y="45"/>
                    <a:pt x="12" y="45"/>
                    <a:pt x="12" y="45"/>
                  </a:cubicBezTo>
                  <a:cubicBezTo>
                    <a:pt x="14" y="45"/>
                    <a:pt x="29" y="42"/>
                    <a:pt x="35" y="42"/>
                  </a:cubicBezTo>
                  <a:cubicBezTo>
                    <a:pt x="42" y="42"/>
                    <a:pt x="53" y="44"/>
                    <a:pt x="63" y="45"/>
                  </a:cubicBezTo>
                  <a:cubicBezTo>
                    <a:pt x="68" y="45"/>
                    <a:pt x="77" y="46"/>
                    <a:pt x="85" y="47"/>
                  </a:cubicBezTo>
                  <a:lnTo>
                    <a:pt x="85" y="48"/>
                  </a:lnTo>
                  <a:close/>
                  <a:moveTo>
                    <a:pt x="12" y="42"/>
                  </a:moveTo>
                  <a:cubicBezTo>
                    <a:pt x="12" y="42"/>
                    <a:pt x="12" y="42"/>
                    <a:pt x="12" y="42"/>
                  </a:cubicBezTo>
                  <a:cubicBezTo>
                    <a:pt x="12" y="40"/>
                    <a:pt x="12" y="40"/>
                    <a:pt x="12" y="40"/>
                  </a:cubicBezTo>
                  <a:cubicBezTo>
                    <a:pt x="13" y="40"/>
                    <a:pt x="18" y="38"/>
                    <a:pt x="21" y="38"/>
                  </a:cubicBezTo>
                  <a:cubicBezTo>
                    <a:pt x="24" y="37"/>
                    <a:pt x="30" y="36"/>
                    <a:pt x="34" y="36"/>
                  </a:cubicBezTo>
                  <a:cubicBezTo>
                    <a:pt x="34" y="38"/>
                    <a:pt x="34" y="38"/>
                    <a:pt x="34" y="38"/>
                  </a:cubicBezTo>
                  <a:cubicBezTo>
                    <a:pt x="29" y="38"/>
                    <a:pt x="24" y="40"/>
                    <a:pt x="22" y="41"/>
                  </a:cubicBezTo>
                  <a:cubicBezTo>
                    <a:pt x="20" y="41"/>
                    <a:pt x="13" y="42"/>
                    <a:pt x="12" y="42"/>
                  </a:cubicBezTo>
                  <a:close/>
                  <a:moveTo>
                    <a:pt x="85" y="45"/>
                  </a:moveTo>
                  <a:cubicBezTo>
                    <a:pt x="85" y="45"/>
                    <a:pt x="85" y="45"/>
                    <a:pt x="85" y="45"/>
                  </a:cubicBezTo>
                  <a:cubicBezTo>
                    <a:pt x="79" y="45"/>
                    <a:pt x="65" y="43"/>
                    <a:pt x="57" y="41"/>
                  </a:cubicBezTo>
                  <a:cubicBezTo>
                    <a:pt x="48" y="40"/>
                    <a:pt x="40" y="39"/>
                    <a:pt x="35" y="38"/>
                  </a:cubicBezTo>
                  <a:cubicBezTo>
                    <a:pt x="35" y="38"/>
                    <a:pt x="35" y="38"/>
                    <a:pt x="34" y="38"/>
                  </a:cubicBezTo>
                  <a:cubicBezTo>
                    <a:pt x="34" y="36"/>
                    <a:pt x="34" y="36"/>
                    <a:pt x="34" y="36"/>
                  </a:cubicBezTo>
                  <a:cubicBezTo>
                    <a:pt x="34" y="36"/>
                    <a:pt x="35" y="36"/>
                    <a:pt x="35" y="36"/>
                  </a:cubicBezTo>
                  <a:cubicBezTo>
                    <a:pt x="37" y="36"/>
                    <a:pt x="46" y="37"/>
                    <a:pt x="50" y="37"/>
                  </a:cubicBezTo>
                  <a:cubicBezTo>
                    <a:pt x="55" y="38"/>
                    <a:pt x="74" y="41"/>
                    <a:pt x="80" y="42"/>
                  </a:cubicBezTo>
                  <a:cubicBezTo>
                    <a:pt x="82" y="42"/>
                    <a:pt x="83" y="43"/>
                    <a:pt x="85" y="43"/>
                  </a:cubicBezTo>
                  <a:lnTo>
                    <a:pt x="85" y="45"/>
                  </a:lnTo>
                  <a:close/>
                  <a:moveTo>
                    <a:pt x="85" y="42"/>
                  </a:moveTo>
                  <a:cubicBezTo>
                    <a:pt x="85" y="42"/>
                    <a:pt x="85" y="42"/>
                    <a:pt x="85" y="42"/>
                  </a:cubicBezTo>
                  <a:cubicBezTo>
                    <a:pt x="84" y="42"/>
                    <a:pt x="82" y="42"/>
                    <a:pt x="80" y="41"/>
                  </a:cubicBezTo>
                  <a:cubicBezTo>
                    <a:pt x="72" y="40"/>
                    <a:pt x="59" y="37"/>
                    <a:pt x="52" y="36"/>
                  </a:cubicBezTo>
                  <a:cubicBezTo>
                    <a:pt x="45" y="35"/>
                    <a:pt x="39" y="34"/>
                    <a:pt x="35" y="34"/>
                  </a:cubicBezTo>
                  <a:cubicBezTo>
                    <a:pt x="30" y="34"/>
                    <a:pt x="24" y="36"/>
                    <a:pt x="20" y="37"/>
                  </a:cubicBezTo>
                  <a:cubicBezTo>
                    <a:pt x="16" y="38"/>
                    <a:pt x="13" y="38"/>
                    <a:pt x="12" y="39"/>
                  </a:cubicBezTo>
                  <a:cubicBezTo>
                    <a:pt x="12" y="39"/>
                    <a:pt x="12" y="39"/>
                    <a:pt x="12" y="38"/>
                  </a:cubicBezTo>
                  <a:cubicBezTo>
                    <a:pt x="11" y="38"/>
                    <a:pt x="11" y="38"/>
                    <a:pt x="11" y="38"/>
                  </a:cubicBezTo>
                  <a:cubicBezTo>
                    <a:pt x="12" y="38"/>
                    <a:pt x="16" y="37"/>
                    <a:pt x="21" y="36"/>
                  </a:cubicBezTo>
                  <a:cubicBezTo>
                    <a:pt x="27" y="34"/>
                    <a:pt x="30" y="33"/>
                    <a:pt x="35" y="33"/>
                  </a:cubicBezTo>
                  <a:cubicBezTo>
                    <a:pt x="39" y="34"/>
                    <a:pt x="52" y="36"/>
                    <a:pt x="59" y="37"/>
                  </a:cubicBezTo>
                  <a:cubicBezTo>
                    <a:pt x="65" y="38"/>
                    <a:pt x="77" y="40"/>
                    <a:pt x="81" y="41"/>
                  </a:cubicBezTo>
                  <a:cubicBezTo>
                    <a:pt x="82" y="41"/>
                    <a:pt x="84" y="41"/>
                    <a:pt x="85" y="42"/>
                  </a:cubicBezTo>
                  <a:close/>
                  <a:moveTo>
                    <a:pt x="85" y="40"/>
                  </a:moveTo>
                  <a:cubicBezTo>
                    <a:pt x="85" y="40"/>
                    <a:pt x="85" y="40"/>
                    <a:pt x="85" y="40"/>
                  </a:cubicBezTo>
                  <a:cubicBezTo>
                    <a:pt x="81" y="39"/>
                    <a:pt x="76" y="38"/>
                    <a:pt x="72" y="37"/>
                  </a:cubicBezTo>
                  <a:cubicBezTo>
                    <a:pt x="63" y="35"/>
                    <a:pt x="51" y="33"/>
                    <a:pt x="46" y="32"/>
                  </a:cubicBezTo>
                  <a:cubicBezTo>
                    <a:pt x="40" y="30"/>
                    <a:pt x="37" y="29"/>
                    <a:pt x="34" y="29"/>
                  </a:cubicBezTo>
                  <a:cubicBezTo>
                    <a:pt x="34" y="27"/>
                    <a:pt x="34" y="27"/>
                    <a:pt x="34" y="27"/>
                  </a:cubicBezTo>
                  <a:cubicBezTo>
                    <a:pt x="37" y="27"/>
                    <a:pt x="46" y="29"/>
                    <a:pt x="49" y="29"/>
                  </a:cubicBezTo>
                  <a:cubicBezTo>
                    <a:pt x="53" y="30"/>
                    <a:pt x="63" y="32"/>
                    <a:pt x="67" y="33"/>
                  </a:cubicBezTo>
                  <a:cubicBezTo>
                    <a:pt x="69" y="33"/>
                    <a:pt x="78" y="36"/>
                    <a:pt x="85" y="37"/>
                  </a:cubicBezTo>
                  <a:lnTo>
                    <a:pt x="85" y="40"/>
                  </a:lnTo>
                  <a:close/>
                  <a:moveTo>
                    <a:pt x="85" y="36"/>
                  </a:moveTo>
                  <a:cubicBezTo>
                    <a:pt x="85" y="36"/>
                    <a:pt x="85" y="36"/>
                    <a:pt x="85" y="36"/>
                  </a:cubicBezTo>
                  <a:cubicBezTo>
                    <a:pt x="78" y="35"/>
                    <a:pt x="69" y="32"/>
                    <a:pt x="65" y="31"/>
                  </a:cubicBezTo>
                  <a:cubicBezTo>
                    <a:pt x="59" y="30"/>
                    <a:pt x="39" y="25"/>
                    <a:pt x="34" y="25"/>
                  </a:cubicBezTo>
                  <a:cubicBezTo>
                    <a:pt x="30" y="25"/>
                    <a:pt x="13" y="31"/>
                    <a:pt x="11" y="31"/>
                  </a:cubicBezTo>
                  <a:cubicBezTo>
                    <a:pt x="11" y="31"/>
                    <a:pt x="11" y="31"/>
                    <a:pt x="11" y="31"/>
                  </a:cubicBezTo>
                  <a:cubicBezTo>
                    <a:pt x="11" y="31"/>
                    <a:pt x="11" y="31"/>
                    <a:pt x="11" y="31"/>
                  </a:cubicBezTo>
                  <a:cubicBezTo>
                    <a:pt x="10" y="31"/>
                    <a:pt x="10" y="31"/>
                    <a:pt x="10" y="31"/>
                  </a:cubicBezTo>
                  <a:cubicBezTo>
                    <a:pt x="12" y="30"/>
                    <a:pt x="20" y="28"/>
                    <a:pt x="22" y="27"/>
                  </a:cubicBezTo>
                  <a:cubicBezTo>
                    <a:pt x="25" y="26"/>
                    <a:pt x="31" y="24"/>
                    <a:pt x="33" y="24"/>
                  </a:cubicBezTo>
                  <a:cubicBezTo>
                    <a:pt x="36" y="24"/>
                    <a:pt x="47" y="27"/>
                    <a:pt x="52" y="28"/>
                  </a:cubicBezTo>
                  <a:cubicBezTo>
                    <a:pt x="57" y="29"/>
                    <a:pt x="78" y="34"/>
                    <a:pt x="83" y="35"/>
                  </a:cubicBezTo>
                  <a:cubicBezTo>
                    <a:pt x="83" y="35"/>
                    <a:pt x="84" y="35"/>
                    <a:pt x="85" y="36"/>
                  </a:cubicBezTo>
                  <a:close/>
                  <a:moveTo>
                    <a:pt x="85" y="34"/>
                  </a:moveTo>
                  <a:cubicBezTo>
                    <a:pt x="85" y="34"/>
                    <a:pt x="85" y="34"/>
                    <a:pt x="85" y="34"/>
                  </a:cubicBezTo>
                  <a:cubicBezTo>
                    <a:pt x="85" y="34"/>
                    <a:pt x="79" y="32"/>
                    <a:pt x="73" y="30"/>
                  </a:cubicBezTo>
                  <a:cubicBezTo>
                    <a:pt x="48" y="24"/>
                    <a:pt x="46" y="23"/>
                    <a:pt x="42" y="22"/>
                  </a:cubicBezTo>
                  <a:cubicBezTo>
                    <a:pt x="38" y="21"/>
                    <a:pt x="36" y="20"/>
                    <a:pt x="33" y="20"/>
                  </a:cubicBezTo>
                  <a:cubicBezTo>
                    <a:pt x="33" y="18"/>
                    <a:pt x="33" y="18"/>
                    <a:pt x="33" y="18"/>
                  </a:cubicBezTo>
                  <a:cubicBezTo>
                    <a:pt x="35" y="18"/>
                    <a:pt x="37" y="18"/>
                    <a:pt x="40" y="19"/>
                  </a:cubicBezTo>
                  <a:cubicBezTo>
                    <a:pt x="46" y="20"/>
                    <a:pt x="51" y="22"/>
                    <a:pt x="61" y="24"/>
                  </a:cubicBezTo>
                  <a:cubicBezTo>
                    <a:pt x="71" y="27"/>
                    <a:pt x="84" y="31"/>
                    <a:pt x="85" y="31"/>
                  </a:cubicBezTo>
                  <a:lnTo>
                    <a:pt x="85" y="34"/>
                  </a:lnTo>
                  <a:close/>
                  <a:moveTo>
                    <a:pt x="85" y="30"/>
                  </a:moveTo>
                  <a:cubicBezTo>
                    <a:pt x="85" y="30"/>
                    <a:pt x="85" y="30"/>
                    <a:pt x="85" y="30"/>
                  </a:cubicBezTo>
                  <a:cubicBezTo>
                    <a:pt x="83" y="30"/>
                    <a:pt x="51" y="20"/>
                    <a:pt x="44" y="18"/>
                  </a:cubicBezTo>
                  <a:cubicBezTo>
                    <a:pt x="36" y="16"/>
                    <a:pt x="32" y="15"/>
                    <a:pt x="28" y="17"/>
                  </a:cubicBezTo>
                  <a:cubicBezTo>
                    <a:pt x="24" y="19"/>
                    <a:pt x="12" y="23"/>
                    <a:pt x="10" y="24"/>
                  </a:cubicBezTo>
                  <a:cubicBezTo>
                    <a:pt x="10" y="24"/>
                    <a:pt x="10" y="24"/>
                    <a:pt x="10" y="24"/>
                  </a:cubicBezTo>
                  <a:cubicBezTo>
                    <a:pt x="10" y="23"/>
                    <a:pt x="10" y="23"/>
                    <a:pt x="10" y="23"/>
                  </a:cubicBezTo>
                  <a:cubicBezTo>
                    <a:pt x="10" y="23"/>
                    <a:pt x="13" y="22"/>
                    <a:pt x="18" y="20"/>
                  </a:cubicBezTo>
                  <a:cubicBezTo>
                    <a:pt x="23" y="17"/>
                    <a:pt x="30" y="15"/>
                    <a:pt x="32" y="15"/>
                  </a:cubicBezTo>
                  <a:cubicBezTo>
                    <a:pt x="35" y="15"/>
                    <a:pt x="60" y="22"/>
                    <a:pt x="68" y="24"/>
                  </a:cubicBezTo>
                  <a:cubicBezTo>
                    <a:pt x="72" y="26"/>
                    <a:pt x="79" y="28"/>
                    <a:pt x="85" y="29"/>
                  </a:cubicBezTo>
                  <a:lnTo>
                    <a:pt x="85" y="30"/>
                  </a:lnTo>
                  <a:close/>
                  <a:moveTo>
                    <a:pt x="105" y="59"/>
                  </a:moveTo>
                  <a:cubicBezTo>
                    <a:pt x="105" y="59"/>
                    <a:pt x="105" y="59"/>
                    <a:pt x="105" y="59"/>
                  </a:cubicBezTo>
                  <a:cubicBezTo>
                    <a:pt x="87" y="59"/>
                    <a:pt x="87" y="59"/>
                    <a:pt x="87" y="59"/>
                  </a:cubicBezTo>
                  <a:cubicBezTo>
                    <a:pt x="87" y="53"/>
                    <a:pt x="87" y="53"/>
                    <a:pt x="87" y="53"/>
                  </a:cubicBezTo>
                  <a:cubicBezTo>
                    <a:pt x="105" y="53"/>
                    <a:pt x="105" y="53"/>
                    <a:pt x="105" y="53"/>
                  </a:cubicBezTo>
                  <a:lnTo>
                    <a:pt x="105" y="59"/>
                  </a:lnTo>
                  <a:close/>
                  <a:moveTo>
                    <a:pt x="110" y="59"/>
                  </a:moveTo>
                  <a:cubicBezTo>
                    <a:pt x="110" y="59"/>
                    <a:pt x="110" y="59"/>
                    <a:pt x="110" y="59"/>
                  </a:cubicBezTo>
                  <a:cubicBezTo>
                    <a:pt x="105" y="59"/>
                    <a:pt x="105" y="59"/>
                    <a:pt x="105" y="59"/>
                  </a:cubicBezTo>
                  <a:cubicBezTo>
                    <a:pt x="105" y="54"/>
                    <a:pt x="105" y="54"/>
                    <a:pt x="105" y="54"/>
                  </a:cubicBezTo>
                  <a:cubicBezTo>
                    <a:pt x="107" y="54"/>
                    <a:pt x="107" y="54"/>
                    <a:pt x="107" y="54"/>
                  </a:cubicBezTo>
                  <a:cubicBezTo>
                    <a:pt x="109" y="54"/>
                    <a:pt x="110" y="54"/>
                    <a:pt x="110" y="54"/>
                  </a:cubicBezTo>
                  <a:cubicBezTo>
                    <a:pt x="110" y="52"/>
                    <a:pt x="110" y="52"/>
                    <a:pt x="110" y="52"/>
                  </a:cubicBezTo>
                  <a:cubicBezTo>
                    <a:pt x="110" y="52"/>
                    <a:pt x="109" y="52"/>
                    <a:pt x="109" y="52"/>
                  </a:cubicBezTo>
                  <a:cubicBezTo>
                    <a:pt x="108" y="52"/>
                    <a:pt x="106" y="52"/>
                    <a:pt x="105" y="52"/>
                  </a:cubicBezTo>
                  <a:cubicBezTo>
                    <a:pt x="105" y="52"/>
                    <a:pt x="105" y="52"/>
                    <a:pt x="105" y="52"/>
                  </a:cubicBezTo>
                  <a:cubicBezTo>
                    <a:pt x="105" y="52"/>
                    <a:pt x="105" y="52"/>
                    <a:pt x="105" y="52"/>
                  </a:cubicBezTo>
                  <a:cubicBezTo>
                    <a:pt x="104" y="52"/>
                    <a:pt x="100" y="52"/>
                    <a:pt x="98" y="51"/>
                  </a:cubicBezTo>
                  <a:cubicBezTo>
                    <a:pt x="96" y="51"/>
                    <a:pt x="90" y="51"/>
                    <a:pt x="87" y="51"/>
                  </a:cubicBezTo>
                  <a:cubicBezTo>
                    <a:pt x="87" y="49"/>
                    <a:pt x="87" y="49"/>
                    <a:pt x="87" y="49"/>
                  </a:cubicBezTo>
                  <a:cubicBezTo>
                    <a:pt x="88" y="49"/>
                    <a:pt x="91" y="50"/>
                    <a:pt x="94" y="50"/>
                  </a:cubicBezTo>
                  <a:cubicBezTo>
                    <a:pt x="97" y="50"/>
                    <a:pt x="110" y="50"/>
                    <a:pt x="110" y="50"/>
                  </a:cubicBezTo>
                  <a:cubicBezTo>
                    <a:pt x="110" y="49"/>
                    <a:pt x="110" y="49"/>
                    <a:pt x="110" y="49"/>
                  </a:cubicBezTo>
                  <a:cubicBezTo>
                    <a:pt x="110" y="49"/>
                    <a:pt x="99" y="49"/>
                    <a:pt x="94" y="49"/>
                  </a:cubicBezTo>
                  <a:cubicBezTo>
                    <a:pt x="91" y="49"/>
                    <a:pt x="88" y="48"/>
                    <a:pt x="87" y="48"/>
                  </a:cubicBezTo>
                  <a:cubicBezTo>
                    <a:pt x="87" y="47"/>
                    <a:pt x="87" y="47"/>
                    <a:pt x="87" y="47"/>
                  </a:cubicBezTo>
                  <a:cubicBezTo>
                    <a:pt x="88" y="48"/>
                    <a:pt x="91" y="48"/>
                    <a:pt x="93" y="48"/>
                  </a:cubicBezTo>
                  <a:cubicBezTo>
                    <a:pt x="97" y="49"/>
                    <a:pt x="110" y="49"/>
                    <a:pt x="110" y="49"/>
                  </a:cubicBezTo>
                  <a:cubicBezTo>
                    <a:pt x="110" y="47"/>
                    <a:pt x="110" y="47"/>
                    <a:pt x="110" y="47"/>
                  </a:cubicBezTo>
                  <a:cubicBezTo>
                    <a:pt x="110" y="47"/>
                    <a:pt x="98" y="47"/>
                    <a:pt x="93" y="47"/>
                  </a:cubicBezTo>
                  <a:cubicBezTo>
                    <a:pt x="90" y="46"/>
                    <a:pt x="88" y="46"/>
                    <a:pt x="87" y="46"/>
                  </a:cubicBezTo>
                  <a:cubicBezTo>
                    <a:pt x="87" y="43"/>
                    <a:pt x="87" y="43"/>
                    <a:pt x="87" y="43"/>
                  </a:cubicBezTo>
                  <a:cubicBezTo>
                    <a:pt x="87" y="43"/>
                    <a:pt x="88" y="43"/>
                    <a:pt x="89" y="43"/>
                  </a:cubicBezTo>
                  <a:cubicBezTo>
                    <a:pt x="91" y="44"/>
                    <a:pt x="97" y="45"/>
                    <a:pt x="99" y="45"/>
                  </a:cubicBezTo>
                  <a:cubicBezTo>
                    <a:pt x="101" y="45"/>
                    <a:pt x="109" y="45"/>
                    <a:pt x="110" y="45"/>
                  </a:cubicBezTo>
                  <a:lnTo>
                    <a:pt x="110" y="59"/>
                  </a:lnTo>
                  <a:close/>
                  <a:moveTo>
                    <a:pt x="110" y="44"/>
                  </a:moveTo>
                  <a:cubicBezTo>
                    <a:pt x="110" y="44"/>
                    <a:pt x="110" y="44"/>
                    <a:pt x="110" y="44"/>
                  </a:cubicBezTo>
                  <a:cubicBezTo>
                    <a:pt x="109" y="44"/>
                    <a:pt x="106" y="44"/>
                    <a:pt x="104" y="44"/>
                  </a:cubicBezTo>
                  <a:cubicBezTo>
                    <a:pt x="102" y="44"/>
                    <a:pt x="93" y="44"/>
                    <a:pt x="91" y="43"/>
                  </a:cubicBezTo>
                  <a:cubicBezTo>
                    <a:pt x="90" y="43"/>
                    <a:pt x="88" y="42"/>
                    <a:pt x="87" y="42"/>
                  </a:cubicBezTo>
                  <a:cubicBezTo>
                    <a:pt x="87" y="42"/>
                    <a:pt x="87" y="42"/>
                    <a:pt x="87" y="42"/>
                  </a:cubicBezTo>
                  <a:cubicBezTo>
                    <a:pt x="90" y="42"/>
                    <a:pt x="96" y="43"/>
                    <a:pt x="98" y="43"/>
                  </a:cubicBezTo>
                  <a:cubicBezTo>
                    <a:pt x="100" y="43"/>
                    <a:pt x="109" y="44"/>
                    <a:pt x="110" y="44"/>
                  </a:cubicBezTo>
                  <a:close/>
                  <a:moveTo>
                    <a:pt x="110" y="42"/>
                  </a:moveTo>
                  <a:cubicBezTo>
                    <a:pt x="110" y="42"/>
                    <a:pt x="110" y="42"/>
                    <a:pt x="110" y="42"/>
                  </a:cubicBezTo>
                  <a:cubicBezTo>
                    <a:pt x="109" y="42"/>
                    <a:pt x="100" y="42"/>
                    <a:pt x="96" y="41"/>
                  </a:cubicBezTo>
                  <a:cubicBezTo>
                    <a:pt x="92" y="41"/>
                    <a:pt x="89" y="41"/>
                    <a:pt x="87" y="40"/>
                  </a:cubicBezTo>
                  <a:cubicBezTo>
                    <a:pt x="87" y="37"/>
                    <a:pt x="87" y="37"/>
                    <a:pt x="87" y="37"/>
                  </a:cubicBezTo>
                  <a:cubicBezTo>
                    <a:pt x="89" y="37"/>
                    <a:pt x="96" y="39"/>
                    <a:pt x="99" y="39"/>
                  </a:cubicBezTo>
                  <a:cubicBezTo>
                    <a:pt x="103" y="39"/>
                    <a:pt x="110" y="39"/>
                    <a:pt x="110" y="39"/>
                  </a:cubicBezTo>
                  <a:cubicBezTo>
                    <a:pt x="110" y="37"/>
                    <a:pt x="110" y="37"/>
                    <a:pt x="110" y="37"/>
                  </a:cubicBezTo>
                  <a:cubicBezTo>
                    <a:pt x="110" y="37"/>
                    <a:pt x="104" y="37"/>
                    <a:pt x="100" y="37"/>
                  </a:cubicBezTo>
                  <a:cubicBezTo>
                    <a:pt x="96" y="37"/>
                    <a:pt x="90" y="36"/>
                    <a:pt x="87" y="35"/>
                  </a:cubicBezTo>
                  <a:cubicBezTo>
                    <a:pt x="87" y="30"/>
                    <a:pt x="87" y="30"/>
                    <a:pt x="87" y="30"/>
                  </a:cubicBezTo>
                  <a:cubicBezTo>
                    <a:pt x="92" y="31"/>
                    <a:pt x="96" y="32"/>
                    <a:pt x="99" y="32"/>
                  </a:cubicBezTo>
                  <a:cubicBezTo>
                    <a:pt x="105" y="33"/>
                    <a:pt x="126" y="32"/>
                    <a:pt x="135" y="32"/>
                  </a:cubicBezTo>
                  <a:cubicBezTo>
                    <a:pt x="142" y="32"/>
                    <a:pt x="144" y="33"/>
                    <a:pt x="144" y="33"/>
                  </a:cubicBezTo>
                  <a:cubicBezTo>
                    <a:pt x="144" y="33"/>
                    <a:pt x="144" y="33"/>
                    <a:pt x="144" y="33"/>
                  </a:cubicBezTo>
                  <a:cubicBezTo>
                    <a:pt x="144" y="33"/>
                    <a:pt x="144" y="33"/>
                    <a:pt x="144" y="33"/>
                  </a:cubicBezTo>
                  <a:cubicBezTo>
                    <a:pt x="144" y="33"/>
                    <a:pt x="144" y="33"/>
                    <a:pt x="144" y="33"/>
                  </a:cubicBezTo>
                  <a:cubicBezTo>
                    <a:pt x="144" y="33"/>
                    <a:pt x="139" y="33"/>
                    <a:pt x="136" y="33"/>
                  </a:cubicBezTo>
                  <a:cubicBezTo>
                    <a:pt x="133" y="33"/>
                    <a:pt x="127" y="33"/>
                    <a:pt x="123" y="33"/>
                  </a:cubicBezTo>
                  <a:cubicBezTo>
                    <a:pt x="120" y="33"/>
                    <a:pt x="112" y="33"/>
                    <a:pt x="112" y="33"/>
                  </a:cubicBezTo>
                  <a:cubicBezTo>
                    <a:pt x="112" y="33"/>
                    <a:pt x="112" y="33"/>
                    <a:pt x="112" y="33"/>
                  </a:cubicBezTo>
                  <a:cubicBezTo>
                    <a:pt x="110" y="33"/>
                    <a:pt x="110" y="33"/>
                    <a:pt x="110" y="33"/>
                  </a:cubicBezTo>
                  <a:lnTo>
                    <a:pt x="110" y="42"/>
                  </a:lnTo>
                  <a:close/>
                  <a:moveTo>
                    <a:pt x="112" y="59"/>
                  </a:moveTo>
                  <a:cubicBezTo>
                    <a:pt x="112" y="59"/>
                    <a:pt x="112" y="59"/>
                    <a:pt x="112" y="59"/>
                  </a:cubicBezTo>
                  <a:cubicBezTo>
                    <a:pt x="112" y="55"/>
                    <a:pt x="112" y="55"/>
                    <a:pt x="112" y="55"/>
                  </a:cubicBezTo>
                  <a:cubicBezTo>
                    <a:pt x="141" y="55"/>
                    <a:pt x="141" y="55"/>
                    <a:pt x="141" y="55"/>
                  </a:cubicBezTo>
                  <a:cubicBezTo>
                    <a:pt x="141" y="59"/>
                    <a:pt x="141" y="59"/>
                    <a:pt x="141" y="59"/>
                  </a:cubicBezTo>
                  <a:lnTo>
                    <a:pt x="112" y="59"/>
                  </a:lnTo>
                  <a:close/>
                  <a:moveTo>
                    <a:pt x="141" y="54"/>
                  </a:moveTo>
                  <a:cubicBezTo>
                    <a:pt x="141" y="54"/>
                    <a:pt x="141" y="54"/>
                    <a:pt x="141" y="54"/>
                  </a:cubicBezTo>
                  <a:cubicBezTo>
                    <a:pt x="141" y="54"/>
                    <a:pt x="141" y="54"/>
                    <a:pt x="141" y="54"/>
                  </a:cubicBezTo>
                  <a:cubicBezTo>
                    <a:pt x="141" y="54"/>
                    <a:pt x="141" y="54"/>
                    <a:pt x="141" y="54"/>
                  </a:cubicBezTo>
                  <a:cubicBezTo>
                    <a:pt x="140" y="54"/>
                    <a:pt x="134" y="54"/>
                    <a:pt x="129" y="54"/>
                  </a:cubicBezTo>
                  <a:cubicBezTo>
                    <a:pt x="124" y="54"/>
                    <a:pt x="113" y="54"/>
                    <a:pt x="112" y="54"/>
                  </a:cubicBezTo>
                  <a:cubicBezTo>
                    <a:pt x="112" y="54"/>
                    <a:pt x="112" y="54"/>
                    <a:pt x="112" y="54"/>
                  </a:cubicBezTo>
                  <a:cubicBezTo>
                    <a:pt x="114" y="54"/>
                    <a:pt x="115" y="54"/>
                    <a:pt x="116" y="53"/>
                  </a:cubicBezTo>
                  <a:cubicBezTo>
                    <a:pt x="124" y="53"/>
                    <a:pt x="138" y="54"/>
                    <a:pt x="142" y="54"/>
                  </a:cubicBezTo>
                  <a:lnTo>
                    <a:pt x="141" y="54"/>
                  </a:lnTo>
                  <a:close/>
                  <a:moveTo>
                    <a:pt x="146" y="15"/>
                  </a:moveTo>
                  <a:cubicBezTo>
                    <a:pt x="146" y="15"/>
                    <a:pt x="146" y="15"/>
                    <a:pt x="146" y="15"/>
                  </a:cubicBezTo>
                  <a:cubicBezTo>
                    <a:pt x="146" y="15"/>
                    <a:pt x="146" y="15"/>
                    <a:pt x="146" y="15"/>
                  </a:cubicBezTo>
                  <a:cubicBezTo>
                    <a:pt x="146" y="11"/>
                    <a:pt x="146" y="11"/>
                    <a:pt x="146" y="11"/>
                  </a:cubicBezTo>
                  <a:cubicBezTo>
                    <a:pt x="140" y="15"/>
                    <a:pt x="140" y="15"/>
                    <a:pt x="140" y="15"/>
                  </a:cubicBezTo>
                  <a:cubicBezTo>
                    <a:pt x="140" y="15"/>
                    <a:pt x="142" y="14"/>
                    <a:pt x="143" y="14"/>
                  </a:cubicBezTo>
                  <a:cubicBezTo>
                    <a:pt x="144" y="14"/>
                    <a:pt x="145" y="15"/>
                    <a:pt x="146" y="15"/>
                  </a:cubicBezTo>
                  <a:close/>
                  <a:moveTo>
                    <a:pt x="10" y="12"/>
                  </a:moveTo>
                  <a:cubicBezTo>
                    <a:pt x="10" y="12"/>
                    <a:pt x="10" y="12"/>
                    <a:pt x="10" y="12"/>
                  </a:cubicBezTo>
                  <a:cubicBezTo>
                    <a:pt x="10" y="13"/>
                    <a:pt x="10" y="13"/>
                    <a:pt x="10" y="13"/>
                  </a:cubicBezTo>
                  <a:cubicBezTo>
                    <a:pt x="11" y="12"/>
                    <a:pt x="11" y="12"/>
                    <a:pt x="11" y="12"/>
                  </a:cubicBezTo>
                  <a:cubicBezTo>
                    <a:pt x="11" y="12"/>
                    <a:pt x="10" y="12"/>
                    <a:pt x="10" y="12"/>
                  </a:cubicBezTo>
                  <a:cubicBezTo>
                    <a:pt x="10" y="12"/>
                    <a:pt x="10" y="12"/>
                    <a:pt x="10" y="12"/>
                  </a:cubicBezTo>
                  <a:close/>
                  <a:moveTo>
                    <a:pt x="20" y="14"/>
                  </a:moveTo>
                  <a:cubicBezTo>
                    <a:pt x="20" y="14"/>
                    <a:pt x="20" y="14"/>
                    <a:pt x="20" y="14"/>
                  </a:cubicBezTo>
                  <a:cubicBezTo>
                    <a:pt x="19" y="14"/>
                    <a:pt x="18" y="14"/>
                    <a:pt x="18" y="14"/>
                  </a:cubicBezTo>
                  <a:cubicBezTo>
                    <a:pt x="10" y="18"/>
                    <a:pt x="10" y="18"/>
                    <a:pt x="10" y="18"/>
                  </a:cubicBezTo>
                  <a:cubicBezTo>
                    <a:pt x="10" y="20"/>
                    <a:pt x="10" y="20"/>
                    <a:pt x="10" y="20"/>
                  </a:cubicBezTo>
                  <a:cubicBezTo>
                    <a:pt x="10" y="20"/>
                    <a:pt x="15" y="18"/>
                    <a:pt x="17" y="17"/>
                  </a:cubicBezTo>
                  <a:cubicBezTo>
                    <a:pt x="19" y="16"/>
                    <a:pt x="23" y="14"/>
                    <a:pt x="23" y="14"/>
                  </a:cubicBezTo>
                  <a:cubicBezTo>
                    <a:pt x="23" y="14"/>
                    <a:pt x="22" y="14"/>
                    <a:pt x="20" y="14"/>
                  </a:cubicBezTo>
                  <a:close/>
                  <a:moveTo>
                    <a:pt x="10" y="16"/>
                  </a:moveTo>
                  <a:cubicBezTo>
                    <a:pt x="10" y="16"/>
                    <a:pt x="10" y="16"/>
                    <a:pt x="10" y="16"/>
                  </a:cubicBezTo>
                  <a:cubicBezTo>
                    <a:pt x="10" y="16"/>
                    <a:pt x="10" y="16"/>
                    <a:pt x="10" y="16"/>
                  </a:cubicBezTo>
                  <a:cubicBezTo>
                    <a:pt x="10" y="16"/>
                    <a:pt x="12" y="15"/>
                    <a:pt x="13" y="15"/>
                  </a:cubicBezTo>
                  <a:cubicBezTo>
                    <a:pt x="13" y="15"/>
                    <a:pt x="16" y="13"/>
                    <a:pt x="16" y="13"/>
                  </a:cubicBezTo>
                  <a:cubicBezTo>
                    <a:pt x="15" y="13"/>
                    <a:pt x="15" y="13"/>
                    <a:pt x="15" y="13"/>
                  </a:cubicBezTo>
                  <a:lnTo>
                    <a:pt x="1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7"/>
            <p:cNvSpPr>
              <a:spLocks noEditPoints="1"/>
            </p:cNvSpPr>
            <p:nvPr/>
          </p:nvSpPr>
          <p:spPr bwMode="auto">
            <a:xfrm>
              <a:off x="559" y="4150"/>
              <a:ext cx="399" cy="149"/>
            </a:xfrm>
            <a:custGeom>
              <a:avLst/>
              <a:gdLst>
                <a:gd name="T0" fmla="*/ 140 w 154"/>
                <a:gd name="T1" fmla="*/ 42 h 56"/>
                <a:gd name="T2" fmla="*/ 80 w 154"/>
                <a:gd name="T3" fmla="*/ 11 h 56"/>
                <a:gd name="T4" fmla="*/ 101 w 154"/>
                <a:gd name="T5" fmla="*/ 30 h 56"/>
                <a:gd name="T6" fmla="*/ 80 w 154"/>
                <a:gd name="T7" fmla="*/ 17 h 56"/>
                <a:gd name="T8" fmla="*/ 106 w 154"/>
                <a:gd name="T9" fmla="*/ 29 h 56"/>
                <a:gd name="T10" fmla="*/ 109 w 154"/>
                <a:gd name="T11" fmla="*/ 1 h 56"/>
                <a:gd name="T12" fmla="*/ 78 w 154"/>
                <a:gd name="T13" fmla="*/ 25 h 56"/>
                <a:gd name="T14" fmla="*/ 11 w 154"/>
                <a:gd name="T15" fmla="*/ 53 h 56"/>
                <a:gd name="T16" fmla="*/ 2 w 154"/>
                <a:gd name="T17" fmla="*/ 50 h 56"/>
                <a:gd name="T18" fmla="*/ 5 w 154"/>
                <a:gd name="T19" fmla="*/ 45 h 56"/>
                <a:gd name="T20" fmla="*/ 6 w 154"/>
                <a:gd name="T21" fmla="*/ 44 h 56"/>
                <a:gd name="T22" fmla="*/ 8 w 154"/>
                <a:gd name="T23" fmla="*/ 44 h 56"/>
                <a:gd name="T24" fmla="*/ 10 w 154"/>
                <a:gd name="T25" fmla="*/ 50 h 56"/>
                <a:gd name="T26" fmla="*/ 12 w 154"/>
                <a:gd name="T27" fmla="*/ 43 h 56"/>
                <a:gd name="T28" fmla="*/ 13 w 154"/>
                <a:gd name="T29" fmla="*/ 43 h 56"/>
                <a:gd name="T30" fmla="*/ 77 w 154"/>
                <a:gd name="T31" fmla="*/ 19 h 56"/>
                <a:gd name="T32" fmla="*/ 79 w 154"/>
                <a:gd name="T33" fmla="*/ 27 h 56"/>
                <a:gd name="T34" fmla="*/ 83 w 154"/>
                <a:gd name="T35" fmla="*/ 40 h 56"/>
                <a:gd name="T36" fmla="*/ 83 w 154"/>
                <a:gd name="T37" fmla="*/ 39 h 56"/>
                <a:gd name="T38" fmla="*/ 71 w 154"/>
                <a:gd name="T39" fmla="*/ 44 h 56"/>
                <a:gd name="T40" fmla="*/ 98 w 154"/>
                <a:gd name="T41" fmla="*/ 36 h 56"/>
                <a:gd name="T42" fmla="*/ 98 w 154"/>
                <a:gd name="T43" fmla="*/ 42 h 56"/>
                <a:gd name="T44" fmla="*/ 88 w 154"/>
                <a:gd name="T45" fmla="*/ 39 h 56"/>
                <a:gd name="T46" fmla="*/ 98 w 154"/>
                <a:gd name="T47" fmla="*/ 36 h 56"/>
                <a:gd name="T48" fmla="*/ 60 w 154"/>
                <a:gd name="T49" fmla="*/ 40 h 56"/>
                <a:gd name="T50" fmla="*/ 65 w 154"/>
                <a:gd name="T51" fmla="*/ 47 h 56"/>
                <a:gd name="T52" fmla="*/ 122 w 154"/>
                <a:gd name="T53" fmla="*/ 47 h 56"/>
                <a:gd name="T54" fmla="*/ 113 w 154"/>
                <a:gd name="T55" fmla="*/ 35 h 56"/>
                <a:gd name="T56" fmla="*/ 126 w 154"/>
                <a:gd name="T57" fmla="*/ 45 h 56"/>
                <a:gd name="T58" fmla="*/ 77 w 154"/>
                <a:gd name="T59" fmla="*/ 12 h 56"/>
                <a:gd name="T60" fmla="*/ 92 w 154"/>
                <a:gd name="T61" fmla="*/ 10 h 56"/>
                <a:gd name="T62" fmla="*/ 83 w 154"/>
                <a:gd name="T63" fmla="*/ 13 h 56"/>
                <a:gd name="T64" fmla="*/ 83 w 154"/>
                <a:gd name="T65" fmla="*/ 32 h 56"/>
                <a:gd name="T66" fmla="*/ 75 w 154"/>
                <a:gd name="T67" fmla="*/ 22 h 56"/>
                <a:gd name="T68" fmla="*/ 106 w 154"/>
                <a:gd name="T69" fmla="*/ 32 h 56"/>
                <a:gd name="T70" fmla="*/ 83 w 154"/>
                <a:gd name="T71" fmla="*/ 16 h 56"/>
                <a:gd name="T72" fmla="*/ 91 w 154"/>
                <a:gd name="T73" fmla="*/ 19 h 56"/>
                <a:gd name="T74" fmla="*/ 91 w 154"/>
                <a:gd name="T75" fmla="*/ 24 h 56"/>
                <a:gd name="T76" fmla="*/ 91 w 154"/>
                <a:gd name="T77" fmla="*/ 28 h 56"/>
                <a:gd name="T78" fmla="*/ 99 w 154"/>
                <a:gd name="T79" fmla="*/ 32 h 56"/>
                <a:gd name="T80" fmla="*/ 70 w 154"/>
                <a:gd name="T81" fmla="*/ 47 h 56"/>
                <a:gd name="T82" fmla="*/ 45 w 154"/>
                <a:gd name="T83" fmla="*/ 48 h 56"/>
                <a:gd name="T84" fmla="*/ 59 w 154"/>
                <a:gd name="T85" fmla="*/ 48 h 56"/>
                <a:gd name="T86" fmla="*/ 79 w 154"/>
                <a:gd name="T87" fmla="*/ 47 h 56"/>
                <a:gd name="T88" fmla="*/ 94 w 154"/>
                <a:gd name="T89" fmla="*/ 48 h 56"/>
                <a:gd name="T90" fmla="*/ 111 w 154"/>
                <a:gd name="T91" fmla="*/ 47 h 56"/>
                <a:gd name="T92" fmla="*/ 112 w 154"/>
                <a:gd name="T93" fmla="*/ 43 h 56"/>
                <a:gd name="T94" fmla="*/ 115 w 154"/>
                <a:gd name="T95" fmla="*/ 12 h 56"/>
                <a:gd name="T96" fmla="*/ 115 w 154"/>
                <a:gd name="T97" fmla="*/ 21 h 56"/>
                <a:gd name="T98" fmla="*/ 115 w 154"/>
                <a:gd name="T99" fmla="*/ 30 h 56"/>
                <a:gd name="T100" fmla="*/ 114 w 154"/>
                <a:gd name="T101" fmla="*/ 11 h 56"/>
                <a:gd name="T102" fmla="*/ 115 w 154"/>
                <a:gd name="T103" fmla="*/ 20 h 56"/>
                <a:gd name="T104" fmla="*/ 114 w 154"/>
                <a:gd name="T105" fmla="*/ 29 h 56"/>
                <a:gd name="T106" fmla="*/ 151 w 154"/>
                <a:gd name="T107" fmla="*/ 45 h 56"/>
                <a:gd name="T108" fmla="*/ 47 w 154"/>
                <a:gd name="T109" fmla="*/ 39 h 56"/>
                <a:gd name="T110" fmla="*/ 47 w 154"/>
                <a:gd name="T111" fmla="*/ 45 h 56"/>
                <a:gd name="T112" fmla="*/ 103 w 154"/>
                <a:gd name="T113" fmla="*/ 29 h 56"/>
                <a:gd name="T114" fmla="*/ 100 w 154"/>
                <a:gd name="T115" fmla="*/ 18 h 56"/>
                <a:gd name="T116" fmla="*/ 104 w 154"/>
                <a:gd name="T117" fmla="*/ 29 h 56"/>
                <a:gd name="T118" fmla="*/ 103 w 154"/>
                <a:gd name="T119" fmla="*/ 5 h 56"/>
                <a:gd name="T120" fmla="*/ 71 w 154"/>
                <a:gd name="T121" fmla="*/ 39 h 56"/>
                <a:gd name="T122" fmla="*/ 60 w 154"/>
                <a:gd name="T123" fmla="*/ 45 h 56"/>
                <a:gd name="T124" fmla="*/ 64 w 154"/>
                <a:gd name="T125" fmla="*/ 4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4" h="56">
                  <a:moveTo>
                    <a:pt x="79" y="32"/>
                  </a:moveTo>
                  <a:cubicBezTo>
                    <a:pt x="80" y="32"/>
                    <a:pt x="80" y="32"/>
                    <a:pt x="80" y="32"/>
                  </a:cubicBezTo>
                  <a:cubicBezTo>
                    <a:pt x="80" y="31"/>
                    <a:pt x="80" y="31"/>
                    <a:pt x="80" y="31"/>
                  </a:cubicBezTo>
                  <a:cubicBezTo>
                    <a:pt x="80" y="30"/>
                    <a:pt x="80" y="30"/>
                    <a:pt x="80" y="30"/>
                  </a:cubicBezTo>
                  <a:cubicBezTo>
                    <a:pt x="80" y="30"/>
                    <a:pt x="80" y="30"/>
                    <a:pt x="80" y="30"/>
                  </a:cubicBezTo>
                  <a:cubicBezTo>
                    <a:pt x="81" y="30"/>
                    <a:pt x="81" y="30"/>
                    <a:pt x="81" y="30"/>
                  </a:cubicBezTo>
                  <a:cubicBezTo>
                    <a:pt x="81" y="30"/>
                    <a:pt x="81" y="30"/>
                    <a:pt x="81" y="30"/>
                  </a:cubicBezTo>
                  <a:cubicBezTo>
                    <a:pt x="79" y="30"/>
                    <a:pt x="79" y="30"/>
                    <a:pt x="79" y="30"/>
                  </a:cubicBezTo>
                  <a:lnTo>
                    <a:pt x="79" y="32"/>
                  </a:lnTo>
                  <a:close/>
                  <a:moveTo>
                    <a:pt x="80" y="25"/>
                  </a:moveTo>
                  <a:cubicBezTo>
                    <a:pt x="80" y="25"/>
                    <a:pt x="80" y="25"/>
                    <a:pt x="80" y="25"/>
                  </a:cubicBezTo>
                  <a:cubicBezTo>
                    <a:pt x="80" y="25"/>
                    <a:pt x="80" y="25"/>
                    <a:pt x="80" y="25"/>
                  </a:cubicBezTo>
                  <a:cubicBezTo>
                    <a:pt x="80" y="24"/>
                    <a:pt x="80" y="24"/>
                    <a:pt x="80" y="24"/>
                  </a:cubicBezTo>
                  <a:cubicBezTo>
                    <a:pt x="81" y="24"/>
                    <a:pt x="81" y="24"/>
                    <a:pt x="81" y="24"/>
                  </a:cubicBezTo>
                  <a:cubicBezTo>
                    <a:pt x="81" y="24"/>
                    <a:pt x="81" y="24"/>
                    <a:pt x="81" y="24"/>
                  </a:cubicBezTo>
                  <a:cubicBezTo>
                    <a:pt x="79" y="24"/>
                    <a:pt x="79" y="24"/>
                    <a:pt x="79" y="24"/>
                  </a:cubicBezTo>
                  <a:cubicBezTo>
                    <a:pt x="79" y="27"/>
                    <a:pt x="79" y="27"/>
                    <a:pt x="79" y="27"/>
                  </a:cubicBezTo>
                  <a:cubicBezTo>
                    <a:pt x="80" y="27"/>
                    <a:pt x="80" y="27"/>
                    <a:pt x="80" y="27"/>
                  </a:cubicBezTo>
                  <a:lnTo>
                    <a:pt x="80" y="25"/>
                  </a:lnTo>
                  <a:close/>
                  <a:moveTo>
                    <a:pt x="79" y="35"/>
                  </a:moveTo>
                  <a:cubicBezTo>
                    <a:pt x="79" y="35"/>
                    <a:pt x="79" y="35"/>
                    <a:pt x="79" y="35"/>
                  </a:cubicBezTo>
                  <a:cubicBezTo>
                    <a:pt x="80" y="35"/>
                    <a:pt x="80" y="35"/>
                    <a:pt x="80" y="35"/>
                  </a:cubicBezTo>
                  <a:cubicBezTo>
                    <a:pt x="80" y="33"/>
                    <a:pt x="80" y="33"/>
                    <a:pt x="80" y="33"/>
                  </a:cubicBezTo>
                  <a:cubicBezTo>
                    <a:pt x="80" y="33"/>
                    <a:pt x="80" y="33"/>
                    <a:pt x="80" y="33"/>
                  </a:cubicBezTo>
                  <a:cubicBezTo>
                    <a:pt x="80" y="33"/>
                    <a:pt x="80" y="33"/>
                    <a:pt x="80" y="33"/>
                  </a:cubicBezTo>
                  <a:cubicBezTo>
                    <a:pt x="81" y="32"/>
                    <a:pt x="81" y="32"/>
                    <a:pt x="81" y="32"/>
                  </a:cubicBezTo>
                  <a:cubicBezTo>
                    <a:pt x="81" y="32"/>
                    <a:pt x="81" y="32"/>
                    <a:pt x="81" y="32"/>
                  </a:cubicBezTo>
                  <a:cubicBezTo>
                    <a:pt x="79" y="32"/>
                    <a:pt x="79" y="32"/>
                    <a:pt x="79" y="32"/>
                  </a:cubicBezTo>
                  <a:lnTo>
                    <a:pt x="79" y="35"/>
                  </a:lnTo>
                  <a:close/>
                  <a:moveTo>
                    <a:pt x="79" y="9"/>
                  </a:moveTo>
                  <a:cubicBezTo>
                    <a:pt x="79" y="9"/>
                    <a:pt x="79" y="9"/>
                    <a:pt x="79" y="9"/>
                  </a:cubicBezTo>
                  <a:cubicBezTo>
                    <a:pt x="79" y="9"/>
                    <a:pt x="79" y="9"/>
                    <a:pt x="79" y="9"/>
                  </a:cubicBezTo>
                  <a:cubicBezTo>
                    <a:pt x="77" y="9"/>
                    <a:pt x="77" y="9"/>
                    <a:pt x="77" y="9"/>
                  </a:cubicBezTo>
                  <a:cubicBezTo>
                    <a:pt x="77" y="10"/>
                    <a:pt x="77" y="10"/>
                    <a:pt x="77" y="10"/>
                  </a:cubicBezTo>
                  <a:cubicBezTo>
                    <a:pt x="77" y="10"/>
                    <a:pt x="77" y="10"/>
                    <a:pt x="77" y="10"/>
                  </a:cubicBezTo>
                  <a:cubicBezTo>
                    <a:pt x="77" y="14"/>
                    <a:pt x="77" y="14"/>
                    <a:pt x="77" y="14"/>
                  </a:cubicBezTo>
                  <a:cubicBezTo>
                    <a:pt x="78" y="14"/>
                    <a:pt x="78" y="14"/>
                    <a:pt x="78" y="14"/>
                  </a:cubicBezTo>
                  <a:cubicBezTo>
                    <a:pt x="78" y="12"/>
                    <a:pt x="78" y="12"/>
                    <a:pt x="78" y="12"/>
                  </a:cubicBezTo>
                  <a:cubicBezTo>
                    <a:pt x="79" y="11"/>
                    <a:pt x="79" y="11"/>
                    <a:pt x="79" y="11"/>
                  </a:cubicBezTo>
                  <a:cubicBezTo>
                    <a:pt x="79" y="11"/>
                    <a:pt x="79" y="11"/>
                    <a:pt x="79" y="11"/>
                  </a:cubicBezTo>
                  <a:cubicBezTo>
                    <a:pt x="79" y="9"/>
                    <a:pt x="79" y="9"/>
                    <a:pt x="79" y="9"/>
                  </a:cubicBezTo>
                  <a:close/>
                  <a:moveTo>
                    <a:pt x="78" y="11"/>
                  </a:moveTo>
                  <a:cubicBezTo>
                    <a:pt x="78" y="11"/>
                    <a:pt x="78" y="11"/>
                    <a:pt x="78" y="11"/>
                  </a:cubicBezTo>
                  <a:cubicBezTo>
                    <a:pt x="78" y="10"/>
                    <a:pt x="78" y="10"/>
                    <a:pt x="78" y="10"/>
                  </a:cubicBezTo>
                  <a:cubicBezTo>
                    <a:pt x="79" y="9"/>
                    <a:pt x="79" y="9"/>
                    <a:pt x="79" y="9"/>
                  </a:cubicBezTo>
                  <a:cubicBezTo>
                    <a:pt x="79" y="11"/>
                    <a:pt x="79" y="11"/>
                    <a:pt x="79" y="11"/>
                  </a:cubicBezTo>
                  <a:lnTo>
                    <a:pt x="78" y="11"/>
                  </a:lnTo>
                  <a:close/>
                  <a:moveTo>
                    <a:pt x="140" y="42"/>
                  </a:moveTo>
                  <a:cubicBezTo>
                    <a:pt x="140" y="42"/>
                    <a:pt x="140" y="42"/>
                    <a:pt x="140" y="42"/>
                  </a:cubicBezTo>
                  <a:cubicBezTo>
                    <a:pt x="141" y="42"/>
                    <a:pt x="141" y="42"/>
                    <a:pt x="141" y="42"/>
                  </a:cubicBezTo>
                  <a:cubicBezTo>
                    <a:pt x="140" y="41"/>
                    <a:pt x="140" y="41"/>
                    <a:pt x="140" y="41"/>
                  </a:cubicBezTo>
                  <a:lnTo>
                    <a:pt x="140" y="42"/>
                  </a:lnTo>
                  <a:close/>
                  <a:moveTo>
                    <a:pt x="142" y="42"/>
                  </a:moveTo>
                  <a:cubicBezTo>
                    <a:pt x="142" y="42"/>
                    <a:pt x="142" y="42"/>
                    <a:pt x="142" y="42"/>
                  </a:cubicBezTo>
                  <a:cubicBezTo>
                    <a:pt x="143" y="43"/>
                    <a:pt x="143" y="43"/>
                    <a:pt x="143" y="43"/>
                  </a:cubicBezTo>
                  <a:cubicBezTo>
                    <a:pt x="143" y="42"/>
                    <a:pt x="143" y="42"/>
                    <a:pt x="143" y="42"/>
                  </a:cubicBezTo>
                  <a:lnTo>
                    <a:pt x="142" y="42"/>
                  </a:lnTo>
                  <a:close/>
                  <a:moveTo>
                    <a:pt x="141" y="38"/>
                  </a:moveTo>
                  <a:cubicBezTo>
                    <a:pt x="141" y="38"/>
                    <a:pt x="141" y="38"/>
                    <a:pt x="141" y="38"/>
                  </a:cubicBezTo>
                  <a:cubicBezTo>
                    <a:pt x="141" y="38"/>
                    <a:pt x="141" y="40"/>
                    <a:pt x="141" y="40"/>
                  </a:cubicBezTo>
                  <a:cubicBezTo>
                    <a:pt x="142" y="40"/>
                    <a:pt x="142" y="40"/>
                    <a:pt x="142" y="40"/>
                  </a:cubicBezTo>
                  <a:lnTo>
                    <a:pt x="141" y="38"/>
                  </a:lnTo>
                  <a:close/>
                  <a:moveTo>
                    <a:pt x="79" y="16"/>
                  </a:moveTo>
                  <a:cubicBezTo>
                    <a:pt x="79" y="16"/>
                    <a:pt x="79" y="16"/>
                    <a:pt x="79" y="16"/>
                  </a:cubicBezTo>
                  <a:cubicBezTo>
                    <a:pt x="80" y="16"/>
                    <a:pt x="80" y="16"/>
                    <a:pt x="80" y="16"/>
                  </a:cubicBezTo>
                  <a:cubicBezTo>
                    <a:pt x="80" y="14"/>
                    <a:pt x="80" y="14"/>
                    <a:pt x="80" y="14"/>
                  </a:cubicBezTo>
                  <a:cubicBezTo>
                    <a:pt x="80" y="14"/>
                    <a:pt x="80" y="14"/>
                    <a:pt x="80" y="14"/>
                  </a:cubicBezTo>
                  <a:cubicBezTo>
                    <a:pt x="80" y="14"/>
                    <a:pt x="80" y="14"/>
                    <a:pt x="80" y="14"/>
                  </a:cubicBezTo>
                  <a:cubicBezTo>
                    <a:pt x="81" y="13"/>
                    <a:pt x="81" y="13"/>
                    <a:pt x="81" y="13"/>
                  </a:cubicBezTo>
                  <a:cubicBezTo>
                    <a:pt x="81" y="13"/>
                    <a:pt x="81" y="13"/>
                    <a:pt x="81" y="13"/>
                  </a:cubicBezTo>
                  <a:cubicBezTo>
                    <a:pt x="79" y="14"/>
                    <a:pt x="79" y="14"/>
                    <a:pt x="79" y="14"/>
                  </a:cubicBezTo>
                  <a:lnTo>
                    <a:pt x="79" y="16"/>
                  </a:lnTo>
                  <a:close/>
                  <a:moveTo>
                    <a:pt x="79" y="29"/>
                  </a:moveTo>
                  <a:cubicBezTo>
                    <a:pt x="79" y="29"/>
                    <a:pt x="79" y="29"/>
                    <a:pt x="79" y="29"/>
                  </a:cubicBezTo>
                  <a:cubicBezTo>
                    <a:pt x="80" y="29"/>
                    <a:pt x="80" y="29"/>
                    <a:pt x="80" y="29"/>
                  </a:cubicBezTo>
                  <a:cubicBezTo>
                    <a:pt x="80" y="28"/>
                    <a:pt x="80" y="28"/>
                    <a:pt x="80" y="28"/>
                  </a:cubicBezTo>
                  <a:cubicBezTo>
                    <a:pt x="80" y="27"/>
                    <a:pt x="80" y="27"/>
                    <a:pt x="80" y="27"/>
                  </a:cubicBezTo>
                  <a:cubicBezTo>
                    <a:pt x="80" y="27"/>
                    <a:pt x="80" y="27"/>
                    <a:pt x="80" y="27"/>
                  </a:cubicBezTo>
                  <a:cubicBezTo>
                    <a:pt x="81" y="27"/>
                    <a:pt x="81" y="27"/>
                    <a:pt x="81" y="27"/>
                  </a:cubicBezTo>
                  <a:cubicBezTo>
                    <a:pt x="81" y="27"/>
                    <a:pt x="81" y="27"/>
                    <a:pt x="81" y="27"/>
                  </a:cubicBezTo>
                  <a:cubicBezTo>
                    <a:pt x="79" y="27"/>
                    <a:pt x="79" y="27"/>
                    <a:pt x="79" y="27"/>
                  </a:cubicBezTo>
                  <a:lnTo>
                    <a:pt x="79" y="29"/>
                  </a:lnTo>
                  <a:close/>
                  <a:moveTo>
                    <a:pt x="82" y="8"/>
                  </a:moveTo>
                  <a:cubicBezTo>
                    <a:pt x="82" y="8"/>
                    <a:pt x="82" y="8"/>
                    <a:pt x="82" y="8"/>
                  </a:cubicBezTo>
                  <a:cubicBezTo>
                    <a:pt x="82" y="8"/>
                    <a:pt x="82" y="8"/>
                    <a:pt x="82" y="8"/>
                  </a:cubicBezTo>
                  <a:cubicBezTo>
                    <a:pt x="80" y="9"/>
                    <a:pt x="80" y="9"/>
                    <a:pt x="80" y="9"/>
                  </a:cubicBezTo>
                  <a:cubicBezTo>
                    <a:pt x="80" y="9"/>
                    <a:pt x="80" y="9"/>
                    <a:pt x="80" y="9"/>
                  </a:cubicBezTo>
                  <a:cubicBezTo>
                    <a:pt x="79" y="9"/>
                    <a:pt x="79" y="9"/>
                    <a:pt x="79" y="9"/>
                  </a:cubicBezTo>
                  <a:cubicBezTo>
                    <a:pt x="79" y="11"/>
                    <a:pt x="79" y="11"/>
                    <a:pt x="79" y="11"/>
                  </a:cubicBezTo>
                  <a:cubicBezTo>
                    <a:pt x="79" y="11"/>
                    <a:pt x="79" y="11"/>
                    <a:pt x="79" y="11"/>
                  </a:cubicBezTo>
                  <a:cubicBezTo>
                    <a:pt x="79" y="11"/>
                    <a:pt x="79" y="11"/>
                    <a:pt x="79" y="11"/>
                  </a:cubicBezTo>
                  <a:cubicBezTo>
                    <a:pt x="79" y="13"/>
                    <a:pt x="79" y="13"/>
                    <a:pt x="79" y="13"/>
                  </a:cubicBezTo>
                  <a:cubicBezTo>
                    <a:pt x="80" y="13"/>
                    <a:pt x="80" y="13"/>
                    <a:pt x="80" y="13"/>
                  </a:cubicBezTo>
                  <a:cubicBezTo>
                    <a:pt x="80" y="11"/>
                    <a:pt x="80" y="11"/>
                    <a:pt x="80" y="11"/>
                  </a:cubicBezTo>
                  <a:cubicBezTo>
                    <a:pt x="82" y="11"/>
                    <a:pt x="82" y="11"/>
                    <a:pt x="82" y="11"/>
                  </a:cubicBezTo>
                  <a:cubicBezTo>
                    <a:pt x="82" y="11"/>
                    <a:pt x="82" y="11"/>
                    <a:pt x="82" y="11"/>
                  </a:cubicBezTo>
                  <a:cubicBezTo>
                    <a:pt x="82" y="8"/>
                    <a:pt x="82" y="8"/>
                    <a:pt x="82" y="8"/>
                  </a:cubicBezTo>
                  <a:close/>
                  <a:moveTo>
                    <a:pt x="80" y="11"/>
                  </a:moveTo>
                  <a:cubicBezTo>
                    <a:pt x="80" y="11"/>
                    <a:pt x="80" y="11"/>
                    <a:pt x="80" y="11"/>
                  </a:cubicBezTo>
                  <a:cubicBezTo>
                    <a:pt x="80" y="9"/>
                    <a:pt x="80" y="9"/>
                    <a:pt x="80" y="9"/>
                  </a:cubicBezTo>
                  <a:cubicBezTo>
                    <a:pt x="82" y="9"/>
                    <a:pt x="82" y="9"/>
                    <a:pt x="82" y="9"/>
                  </a:cubicBezTo>
                  <a:cubicBezTo>
                    <a:pt x="82" y="11"/>
                    <a:pt x="82" y="11"/>
                    <a:pt x="82" y="11"/>
                  </a:cubicBezTo>
                  <a:lnTo>
                    <a:pt x="80" y="11"/>
                  </a:lnTo>
                  <a:close/>
                  <a:moveTo>
                    <a:pt x="84" y="8"/>
                  </a:moveTo>
                  <a:cubicBezTo>
                    <a:pt x="84" y="8"/>
                    <a:pt x="84" y="8"/>
                    <a:pt x="84" y="8"/>
                  </a:cubicBezTo>
                  <a:cubicBezTo>
                    <a:pt x="84" y="8"/>
                    <a:pt x="84" y="8"/>
                    <a:pt x="84" y="8"/>
                  </a:cubicBezTo>
                  <a:cubicBezTo>
                    <a:pt x="82" y="8"/>
                    <a:pt x="82" y="8"/>
                    <a:pt x="82" y="8"/>
                  </a:cubicBezTo>
                  <a:cubicBezTo>
                    <a:pt x="82" y="8"/>
                    <a:pt x="82" y="8"/>
                    <a:pt x="82" y="8"/>
                  </a:cubicBezTo>
                  <a:cubicBezTo>
                    <a:pt x="82" y="8"/>
                    <a:pt x="82" y="8"/>
                    <a:pt x="82" y="8"/>
                  </a:cubicBezTo>
                  <a:cubicBezTo>
                    <a:pt x="82" y="13"/>
                    <a:pt x="82" y="13"/>
                    <a:pt x="82" y="13"/>
                  </a:cubicBezTo>
                  <a:cubicBezTo>
                    <a:pt x="82" y="13"/>
                    <a:pt x="82" y="13"/>
                    <a:pt x="82" y="13"/>
                  </a:cubicBezTo>
                  <a:cubicBezTo>
                    <a:pt x="82" y="11"/>
                    <a:pt x="82" y="11"/>
                    <a:pt x="82" y="11"/>
                  </a:cubicBezTo>
                  <a:cubicBezTo>
                    <a:pt x="84" y="10"/>
                    <a:pt x="84" y="10"/>
                    <a:pt x="84" y="10"/>
                  </a:cubicBezTo>
                  <a:cubicBezTo>
                    <a:pt x="84" y="10"/>
                    <a:pt x="84" y="10"/>
                    <a:pt x="84" y="10"/>
                  </a:cubicBezTo>
                  <a:cubicBezTo>
                    <a:pt x="84" y="8"/>
                    <a:pt x="84" y="8"/>
                    <a:pt x="84" y="8"/>
                  </a:cubicBezTo>
                  <a:close/>
                  <a:moveTo>
                    <a:pt x="82" y="10"/>
                  </a:moveTo>
                  <a:cubicBezTo>
                    <a:pt x="82" y="10"/>
                    <a:pt x="82" y="10"/>
                    <a:pt x="82" y="10"/>
                  </a:cubicBezTo>
                  <a:cubicBezTo>
                    <a:pt x="82" y="8"/>
                    <a:pt x="82" y="8"/>
                    <a:pt x="82" y="8"/>
                  </a:cubicBezTo>
                  <a:cubicBezTo>
                    <a:pt x="84" y="8"/>
                    <a:pt x="84" y="8"/>
                    <a:pt x="84" y="8"/>
                  </a:cubicBezTo>
                  <a:cubicBezTo>
                    <a:pt x="84" y="10"/>
                    <a:pt x="84" y="10"/>
                    <a:pt x="84" y="10"/>
                  </a:cubicBezTo>
                  <a:lnTo>
                    <a:pt x="82" y="10"/>
                  </a:lnTo>
                  <a:close/>
                  <a:moveTo>
                    <a:pt x="91" y="6"/>
                  </a:moveTo>
                  <a:cubicBezTo>
                    <a:pt x="91" y="6"/>
                    <a:pt x="91" y="6"/>
                    <a:pt x="91" y="6"/>
                  </a:cubicBezTo>
                  <a:cubicBezTo>
                    <a:pt x="91" y="6"/>
                    <a:pt x="91" y="6"/>
                    <a:pt x="91" y="6"/>
                  </a:cubicBezTo>
                  <a:cubicBezTo>
                    <a:pt x="90" y="6"/>
                    <a:pt x="90" y="6"/>
                    <a:pt x="90" y="6"/>
                  </a:cubicBezTo>
                  <a:cubicBezTo>
                    <a:pt x="90" y="6"/>
                    <a:pt x="90" y="6"/>
                    <a:pt x="90" y="6"/>
                  </a:cubicBezTo>
                  <a:cubicBezTo>
                    <a:pt x="90" y="6"/>
                    <a:pt x="90" y="6"/>
                    <a:pt x="90" y="6"/>
                  </a:cubicBezTo>
                  <a:cubicBezTo>
                    <a:pt x="90" y="6"/>
                    <a:pt x="90" y="6"/>
                    <a:pt x="90" y="6"/>
                  </a:cubicBezTo>
                  <a:cubicBezTo>
                    <a:pt x="90" y="6"/>
                    <a:pt x="90" y="6"/>
                    <a:pt x="90" y="6"/>
                  </a:cubicBezTo>
                  <a:cubicBezTo>
                    <a:pt x="89" y="6"/>
                    <a:pt x="89" y="6"/>
                    <a:pt x="89" y="6"/>
                  </a:cubicBezTo>
                  <a:cubicBezTo>
                    <a:pt x="89" y="11"/>
                    <a:pt x="89" y="11"/>
                    <a:pt x="89" y="11"/>
                  </a:cubicBezTo>
                  <a:cubicBezTo>
                    <a:pt x="89" y="10"/>
                    <a:pt x="89" y="10"/>
                    <a:pt x="89" y="10"/>
                  </a:cubicBezTo>
                  <a:cubicBezTo>
                    <a:pt x="89" y="9"/>
                    <a:pt x="89" y="9"/>
                    <a:pt x="89" y="9"/>
                  </a:cubicBezTo>
                  <a:cubicBezTo>
                    <a:pt x="92" y="8"/>
                    <a:pt x="92" y="8"/>
                    <a:pt x="92" y="8"/>
                  </a:cubicBezTo>
                  <a:cubicBezTo>
                    <a:pt x="92" y="6"/>
                    <a:pt x="92" y="6"/>
                    <a:pt x="92" y="6"/>
                  </a:cubicBezTo>
                  <a:lnTo>
                    <a:pt x="91" y="6"/>
                  </a:lnTo>
                  <a:close/>
                  <a:moveTo>
                    <a:pt x="90" y="8"/>
                  </a:moveTo>
                  <a:cubicBezTo>
                    <a:pt x="90" y="8"/>
                    <a:pt x="90" y="8"/>
                    <a:pt x="90" y="8"/>
                  </a:cubicBezTo>
                  <a:cubicBezTo>
                    <a:pt x="90" y="6"/>
                    <a:pt x="90" y="6"/>
                    <a:pt x="90" y="6"/>
                  </a:cubicBezTo>
                  <a:cubicBezTo>
                    <a:pt x="91" y="6"/>
                    <a:pt x="91" y="6"/>
                    <a:pt x="91" y="6"/>
                  </a:cubicBezTo>
                  <a:cubicBezTo>
                    <a:pt x="91" y="8"/>
                    <a:pt x="91" y="8"/>
                    <a:pt x="91" y="8"/>
                  </a:cubicBezTo>
                  <a:lnTo>
                    <a:pt x="90" y="8"/>
                  </a:lnTo>
                  <a:close/>
                  <a:moveTo>
                    <a:pt x="100" y="33"/>
                  </a:moveTo>
                  <a:cubicBezTo>
                    <a:pt x="100" y="33"/>
                    <a:pt x="100" y="33"/>
                    <a:pt x="100" y="33"/>
                  </a:cubicBezTo>
                  <a:cubicBezTo>
                    <a:pt x="101" y="32"/>
                    <a:pt x="101" y="32"/>
                    <a:pt x="101" y="32"/>
                  </a:cubicBezTo>
                  <a:cubicBezTo>
                    <a:pt x="101" y="31"/>
                    <a:pt x="101" y="31"/>
                    <a:pt x="101" y="31"/>
                  </a:cubicBezTo>
                  <a:cubicBezTo>
                    <a:pt x="101" y="30"/>
                    <a:pt x="101" y="30"/>
                    <a:pt x="101" y="30"/>
                  </a:cubicBezTo>
                  <a:cubicBezTo>
                    <a:pt x="101" y="30"/>
                    <a:pt x="101" y="30"/>
                    <a:pt x="101" y="30"/>
                  </a:cubicBezTo>
                  <a:cubicBezTo>
                    <a:pt x="103" y="30"/>
                    <a:pt x="103" y="30"/>
                    <a:pt x="103" y="30"/>
                  </a:cubicBezTo>
                  <a:cubicBezTo>
                    <a:pt x="103" y="29"/>
                    <a:pt x="103" y="29"/>
                    <a:pt x="103" y="29"/>
                  </a:cubicBezTo>
                  <a:cubicBezTo>
                    <a:pt x="100" y="30"/>
                    <a:pt x="100" y="30"/>
                    <a:pt x="100" y="30"/>
                  </a:cubicBezTo>
                  <a:lnTo>
                    <a:pt x="100" y="33"/>
                  </a:lnTo>
                  <a:close/>
                  <a:moveTo>
                    <a:pt x="136" y="36"/>
                  </a:moveTo>
                  <a:cubicBezTo>
                    <a:pt x="136" y="36"/>
                    <a:pt x="136" y="36"/>
                    <a:pt x="136" y="36"/>
                  </a:cubicBezTo>
                  <a:cubicBezTo>
                    <a:pt x="134" y="36"/>
                    <a:pt x="134" y="36"/>
                    <a:pt x="134" y="36"/>
                  </a:cubicBezTo>
                  <a:cubicBezTo>
                    <a:pt x="136" y="37"/>
                    <a:pt x="136" y="37"/>
                    <a:pt x="136" y="37"/>
                  </a:cubicBezTo>
                  <a:lnTo>
                    <a:pt x="136" y="36"/>
                  </a:lnTo>
                  <a:close/>
                  <a:moveTo>
                    <a:pt x="136" y="42"/>
                  </a:moveTo>
                  <a:cubicBezTo>
                    <a:pt x="136" y="42"/>
                    <a:pt x="136" y="42"/>
                    <a:pt x="136" y="42"/>
                  </a:cubicBezTo>
                  <a:cubicBezTo>
                    <a:pt x="138" y="42"/>
                    <a:pt x="138" y="42"/>
                    <a:pt x="138" y="42"/>
                  </a:cubicBezTo>
                  <a:cubicBezTo>
                    <a:pt x="136" y="41"/>
                    <a:pt x="136" y="41"/>
                    <a:pt x="136" y="41"/>
                  </a:cubicBezTo>
                  <a:lnTo>
                    <a:pt x="136" y="42"/>
                  </a:lnTo>
                  <a:close/>
                  <a:moveTo>
                    <a:pt x="135" y="39"/>
                  </a:moveTo>
                  <a:cubicBezTo>
                    <a:pt x="135" y="39"/>
                    <a:pt x="135" y="39"/>
                    <a:pt x="135" y="39"/>
                  </a:cubicBezTo>
                  <a:cubicBezTo>
                    <a:pt x="135" y="39"/>
                    <a:pt x="135" y="39"/>
                    <a:pt x="135" y="39"/>
                  </a:cubicBezTo>
                  <a:cubicBezTo>
                    <a:pt x="134" y="39"/>
                    <a:pt x="134" y="39"/>
                    <a:pt x="134" y="39"/>
                  </a:cubicBezTo>
                  <a:lnTo>
                    <a:pt x="135" y="39"/>
                  </a:lnTo>
                  <a:close/>
                  <a:moveTo>
                    <a:pt x="79" y="21"/>
                  </a:moveTo>
                  <a:cubicBezTo>
                    <a:pt x="79" y="21"/>
                    <a:pt x="79" y="21"/>
                    <a:pt x="79" y="21"/>
                  </a:cubicBezTo>
                  <a:cubicBezTo>
                    <a:pt x="80" y="21"/>
                    <a:pt x="80" y="21"/>
                    <a:pt x="80" y="21"/>
                  </a:cubicBezTo>
                  <a:cubicBezTo>
                    <a:pt x="80" y="20"/>
                    <a:pt x="80" y="20"/>
                    <a:pt x="80" y="20"/>
                  </a:cubicBezTo>
                  <a:cubicBezTo>
                    <a:pt x="80" y="19"/>
                    <a:pt x="80" y="19"/>
                    <a:pt x="80" y="19"/>
                  </a:cubicBezTo>
                  <a:cubicBezTo>
                    <a:pt x="80" y="19"/>
                    <a:pt x="80" y="19"/>
                    <a:pt x="80" y="19"/>
                  </a:cubicBezTo>
                  <a:cubicBezTo>
                    <a:pt x="81" y="19"/>
                    <a:pt x="81" y="19"/>
                    <a:pt x="81" y="19"/>
                  </a:cubicBezTo>
                  <a:cubicBezTo>
                    <a:pt x="81" y="19"/>
                    <a:pt x="81" y="19"/>
                    <a:pt x="81" y="19"/>
                  </a:cubicBezTo>
                  <a:cubicBezTo>
                    <a:pt x="79" y="19"/>
                    <a:pt x="79" y="19"/>
                    <a:pt x="79" y="19"/>
                  </a:cubicBezTo>
                  <a:lnTo>
                    <a:pt x="79" y="21"/>
                  </a:lnTo>
                  <a:close/>
                  <a:moveTo>
                    <a:pt x="79" y="24"/>
                  </a:moveTo>
                  <a:cubicBezTo>
                    <a:pt x="79" y="24"/>
                    <a:pt x="79" y="24"/>
                    <a:pt x="79" y="24"/>
                  </a:cubicBezTo>
                  <a:cubicBezTo>
                    <a:pt x="80" y="24"/>
                    <a:pt x="80" y="24"/>
                    <a:pt x="80" y="24"/>
                  </a:cubicBezTo>
                  <a:cubicBezTo>
                    <a:pt x="80" y="23"/>
                    <a:pt x="80" y="23"/>
                    <a:pt x="80" y="23"/>
                  </a:cubicBezTo>
                  <a:cubicBezTo>
                    <a:pt x="80" y="22"/>
                    <a:pt x="80" y="22"/>
                    <a:pt x="80" y="22"/>
                  </a:cubicBezTo>
                  <a:cubicBezTo>
                    <a:pt x="80" y="22"/>
                    <a:pt x="80" y="22"/>
                    <a:pt x="80" y="22"/>
                  </a:cubicBezTo>
                  <a:cubicBezTo>
                    <a:pt x="81" y="22"/>
                    <a:pt x="81" y="22"/>
                    <a:pt x="81" y="22"/>
                  </a:cubicBezTo>
                  <a:cubicBezTo>
                    <a:pt x="81" y="21"/>
                    <a:pt x="81" y="21"/>
                    <a:pt x="81" y="21"/>
                  </a:cubicBezTo>
                  <a:cubicBezTo>
                    <a:pt x="79" y="22"/>
                    <a:pt x="79" y="22"/>
                    <a:pt x="79" y="22"/>
                  </a:cubicBezTo>
                  <a:lnTo>
                    <a:pt x="79" y="24"/>
                  </a:lnTo>
                  <a:close/>
                  <a:moveTo>
                    <a:pt x="139" y="41"/>
                  </a:moveTo>
                  <a:cubicBezTo>
                    <a:pt x="139" y="41"/>
                    <a:pt x="139" y="41"/>
                    <a:pt x="139" y="41"/>
                  </a:cubicBezTo>
                  <a:cubicBezTo>
                    <a:pt x="139" y="40"/>
                    <a:pt x="139" y="40"/>
                    <a:pt x="139" y="40"/>
                  </a:cubicBezTo>
                  <a:cubicBezTo>
                    <a:pt x="137" y="40"/>
                    <a:pt x="137" y="40"/>
                    <a:pt x="137" y="40"/>
                  </a:cubicBezTo>
                  <a:lnTo>
                    <a:pt x="139" y="41"/>
                  </a:lnTo>
                  <a:close/>
                  <a:moveTo>
                    <a:pt x="79" y="19"/>
                  </a:moveTo>
                  <a:cubicBezTo>
                    <a:pt x="79" y="19"/>
                    <a:pt x="79" y="19"/>
                    <a:pt x="79" y="19"/>
                  </a:cubicBezTo>
                  <a:cubicBezTo>
                    <a:pt x="80" y="19"/>
                    <a:pt x="80" y="19"/>
                    <a:pt x="80" y="19"/>
                  </a:cubicBezTo>
                  <a:cubicBezTo>
                    <a:pt x="80" y="17"/>
                    <a:pt x="80" y="17"/>
                    <a:pt x="80" y="17"/>
                  </a:cubicBezTo>
                  <a:cubicBezTo>
                    <a:pt x="80" y="16"/>
                    <a:pt x="80" y="16"/>
                    <a:pt x="80" y="16"/>
                  </a:cubicBezTo>
                  <a:cubicBezTo>
                    <a:pt x="80" y="16"/>
                    <a:pt x="80" y="16"/>
                    <a:pt x="80" y="16"/>
                  </a:cubicBezTo>
                  <a:cubicBezTo>
                    <a:pt x="81" y="16"/>
                    <a:pt x="81" y="16"/>
                    <a:pt x="81" y="16"/>
                  </a:cubicBezTo>
                  <a:cubicBezTo>
                    <a:pt x="81" y="16"/>
                    <a:pt x="81" y="16"/>
                    <a:pt x="81" y="16"/>
                  </a:cubicBezTo>
                  <a:cubicBezTo>
                    <a:pt x="79" y="16"/>
                    <a:pt x="79" y="16"/>
                    <a:pt x="79" y="16"/>
                  </a:cubicBezTo>
                  <a:lnTo>
                    <a:pt x="79" y="19"/>
                  </a:lnTo>
                  <a:close/>
                  <a:moveTo>
                    <a:pt x="144" y="42"/>
                  </a:moveTo>
                  <a:cubicBezTo>
                    <a:pt x="144" y="42"/>
                    <a:pt x="144" y="42"/>
                    <a:pt x="144" y="42"/>
                  </a:cubicBezTo>
                  <a:cubicBezTo>
                    <a:pt x="144" y="41"/>
                    <a:pt x="144" y="41"/>
                    <a:pt x="144" y="41"/>
                  </a:cubicBezTo>
                  <a:cubicBezTo>
                    <a:pt x="143" y="41"/>
                    <a:pt x="143" y="41"/>
                    <a:pt x="143" y="41"/>
                  </a:cubicBezTo>
                  <a:lnTo>
                    <a:pt x="144" y="42"/>
                  </a:lnTo>
                  <a:close/>
                  <a:moveTo>
                    <a:pt x="137" y="38"/>
                  </a:moveTo>
                  <a:cubicBezTo>
                    <a:pt x="137" y="38"/>
                    <a:pt x="137" y="38"/>
                    <a:pt x="137" y="38"/>
                  </a:cubicBezTo>
                  <a:cubicBezTo>
                    <a:pt x="140" y="38"/>
                    <a:pt x="140" y="38"/>
                    <a:pt x="140" y="38"/>
                  </a:cubicBezTo>
                  <a:cubicBezTo>
                    <a:pt x="137" y="36"/>
                    <a:pt x="137" y="36"/>
                    <a:pt x="137" y="36"/>
                  </a:cubicBezTo>
                  <a:lnTo>
                    <a:pt x="137" y="38"/>
                  </a:lnTo>
                  <a:close/>
                  <a:moveTo>
                    <a:pt x="107" y="19"/>
                  </a:moveTo>
                  <a:cubicBezTo>
                    <a:pt x="107" y="19"/>
                    <a:pt x="107" y="19"/>
                    <a:pt x="107" y="19"/>
                  </a:cubicBezTo>
                  <a:cubicBezTo>
                    <a:pt x="107" y="17"/>
                    <a:pt x="107" y="17"/>
                    <a:pt x="107" y="17"/>
                  </a:cubicBezTo>
                  <a:cubicBezTo>
                    <a:pt x="107" y="17"/>
                    <a:pt x="107" y="17"/>
                    <a:pt x="107" y="17"/>
                  </a:cubicBezTo>
                  <a:cubicBezTo>
                    <a:pt x="107" y="17"/>
                    <a:pt x="107" y="17"/>
                    <a:pt x="107" y="17"/>
                  </a:cubicBezTo>
                  <a:cubicBezTo>
                    <a:pt x="109" y="16"/>
                    <a:pt x="109" y="16"/>
                    <a:pt x="109" y="16"/>
                  </a:cubicBezTo>
                  <a:cubicBezTo>
                    <a:pt x="109" y="16"/>
                    <a:pt x="109" y="16"/>
                    <a:pt x="109" y="16"/>
                  </a:cubicBezTo>
                  <a:cubicBezTo>
                    <a:pt x="106" y="17"/>
                    <a:pt x="106" y="17"/>
                    <a:pt x="106" y="17"/>
                  </a:cubicBezTo>
                  <a:cubicBezTo>
                    <a:pt x="106" y="19"/>
                    <a:pt x="106" y="19"/>
                    <a:pt x="106" y="19"/>
                  </a:cubicBezTo>
                  <a:lnTo>
                    <a:pt x="107" y="19"/>
                  </a:lnTo>
                  <a:close/>
                  <a:moveTo>
                    <a:pt x="140" y="36"/>
                  </a:moveTo>
                  <a:cubicBezTo>
                    <a:pt x="140" y="36"/>
                    <a:pt x="140" y="36"/>
                    <a:pt x="140" y="36"/>
                  </a:cubicBezTo>
                  <a:cubicBezTo>
                    <a:pt x="144" y="40"/>
                    <a:pt x="144" y="40"/>
                    <a:pt x="144" y="40"/>
                  </a:cubicBezTo>
                  <a:cubicBezTo>
                    <a:pt x="144" y="35"/>
                    <a:pt x="144" y="35"/>
                    <a:pt x="144" y="35"/>
                  </a:cubicBezTo>
                  <a:lnTo>
                    <a:pt x="140" y="36"/>
                  </a:lnTo>
                  <a:close/>
                  <a:moveTo>
                    <a:pt x="107" y="22"/>
                  </a:moveTo>
                  <a:cubicBezTo>
                    <a:pt x="107" y="22"/>
                    <a:pt x="107" y="22"/>
                    <a:pt x="107" y="22"/>
                  </a:cubicBezTo>
                  <a:cubicBezTo>
                    <a:pt x="107" y="20"/>
                    <a:pt x="107" y="20"/>
                    <a:pt x="107" y="20"/>
                  </a:cubicBezTo>
                  <a:cubicBezTo>
                    <a:pt x="107" y="20"/>
                    <a:pt x="107" y="20"/>
                    <a:pt x="107" y="20"/>
                  </a:cubicBezTo>
                  <a:cubicBezTo>
                    <a:pt x="107" y="20"/>
                    <a:pt x="107" y="20"/>
                    <a:pt x="107" y="20"/>
                  </a:cubicBezTo>
                  <a:cubicBezTo>
                    <a:pt x="109" y="19"/>
                    <a:pt x="109" y="19"/>
                    <a:pt x="109" y="19"/>
                  </a:cubicBezTo>
                  <a:cubicBezTo>
                    <a:pt x="109" y="19"/>
                    <a:pt x="109" y="19"/>
                    <a:pt x="109" y="19"/>
                  </a:cubicBezTo>
                  <a:cubicBezTo>
                    <a:pt x="106" y="20"/>
                    <a:pt x="106" y="20"/>
                    <a:pt x="106" y="20"/>
                  </a:cubicBezTo>
                  <a:cubicBezTo>
                    <a:pt x="106" y="22"/>
                    <a:pt x="106" y="22"/>
                    <a:pt x="106" y="22"/>
                  </a:cubicBezTo>
                  <a:lnTo>
                    <a:pt x="107" y="22"/>
                  </a:lnTo>
                  <a:close/>
                  <a:moveTo>
                    <a:pt x="107" y="32"/>
                  </a:moveTo>
                  <a:cubicBezTo>
                    <a:pt x="107" y="32"/>
                    <a:pt x="107" y="32"/>
                    <a:pt x="107" y="32"/>
                  </a:cubicBezTo>
                  <a:cubicBezTo>
                    <a:pt x="107" y="30"/>
                    <a:pt x="107" y="30"/>
                    <a:pt x="107" y="30"/>
                  </a:cubicBezTo>
                  <a:cubicBezTo>
                    <a:pt x="107" y="29"/>
                    <a:pt x="107" y="29"/>
                    <a:pt x="107" y="29"/>
                  </a:cubicBezTo>
                  <a:cubicBezTo>
                    <a:pt x="107" y="29"/>
                    <a:pt x="107" y="29"/>
                    <a:pt x="107" y="29"/>
                  </a:cubicBezTo>
                  <a:cubicBezTo>
                    <a:pt x="109" y="29"/>
                    <a:pt x="109" y="29"/>
                    <a:pt x="109" y="29"/>
                  </a:cubicBezTo>
                  <a:cubicBezTo>
                    <a:pt x="109" y="29"/>
                    <a:pt x="109" y="29"/>
                    <a:pt x="109" y="29"/>
                  </a:cubicBezTo>
                  <a:cubicBezTo>
                    <a:pt x="106" y="29"/>
                    <a:pt x="106" y="29"/>
                    <a:pt x="106" y="29"/>
                  </a:cubicBezTo>
                  <a:cubicBezTo>
                    <a:pt x="106" y="32"/>
                    <a:pt x="106" y="32"/>
                    <a:pt x="106" y="32"/>
                  </a:cubicBezTo>
                  <a:lnTo>
                    <a:pt x="107" y="32"/>
                  </a:lnTo>
                  <a:close/>
                  <a:moveTo>
                    <a:pt x="107" y="29"/>
                  </a:moveTo>
                  <a:cubicBezTo>
                    <a:pt x="107" y="29"/>
                    <a:pt x="107" y="29"/>
                    <a:pt x="107" y="29"/>
                  </a:cubicBezTo>
                  <a:cubicBezTo>
                    <a:pt x="107" y="27"/>
                    <a:pt x="107" y="27"/>
                    <a:pt x="107" y="27"/>
                  </a:cubicBezTo>
                  <a:cubicBezTo>
                    <a:pt x="107" y="26"/>
                    <a:pt x="107" y="26"/>
                    <a:pt x="107" y="26"/>
                  </a:cubicBezTo>
                  <a:cubicBezTo>
                    <a:pt x="107" y="26"/>
                    <a:pt x="107" y="26"/>
                    <a:pt x="107" y="26"/>
                  </a:cubicBezTo>
                  <a:cubicBezTo>
                    <a:pt x="109" y="26"/>
                    <a:pt x="109" y="26"/>
                    <a:pt x="109" y="26"/>
                  </a:cubicBezTo>
                  <a:cubicBezTo>
                    <a:pt x="109" y="26"/>
                    <a:pt x="109" y="26"/>
                    <a:pt x="109" y="26"/>
                  </a:cubicBezTo>
                  <a:cubicBezTo>
                    <a:pt x="106" y="26"/>
                    <a:pt x="106" y="26"/>
                    <a:pt x="106" y="26"/>
                  </a:cubicBezTo>
                  <a:cubicBezTo>
                    <a:pt x="106" y="29"/>
                    <a:pt x="106" y="29"/>
                    <a:pt x="106" y="29"/>
                  </a:cubicBezTo>
                  <a:lnTo>
                    <a:pt x="107" y="29"/>
                  </a:lnTo>
                  <a:close/>
                  <a:moveTo>
                    <a:pt x="107" y="25"/>
                  </a:moveTo>
                  <a:cubicBezTo>
                    <a:pt x="107" y="25"/>
                    <a:pt x="107" y="25"/>
                    <a:pt x="107" y="25"/>
                  </a:cubicBezTo>
                  <a:cubicBezTo>
                    <a:pt x="107" y="24"/>
                    <a:pt x="107" y="24"/>
                    <a:pt x="107" y="24"/>
                  </a:cubicBezTo>
                  <a:cubicBezTo>
                    <a:pt x="107" y="23"/>
                    <a:pt x="107" y="23"/>
                    <a:pt x="107" y="23"/>
                  </a:cubicBezTo>
                  <a:cubicBezTo>
                    <a:pt x="107" y="23"/>
                    <a:pt x="107" y="23"/>
                    <a:pt x="107" y="23"/>
                  </a:cubicBezTo>
                  <a:cubicBezTo>
                    <a:pt x="109" y="23"/>
                    <a:pt x="109" y="23"/>
                    <a:pt x="109" y="23"/>
                  </a:cubicBezTo>
                  <a:cubicBezTo>
                    <a:pt x="109" y="23"/>
                    <a:pt x="109" y="23"/>
                    <a:pt x="109" y="23"/>
                  </a:cubicBezTo>
                  <a:cubicBezTo>
                    <a:pt x="106" y="23"/>
                    <a:pt x="106" y="23"/>
                    <a:pt x="106" y="23"/>
                  </a:cubicBezTo>
                  <a:cubicBezTo>
                    <a:pt x="106" y="26"/>
                    <a:pt x="106" y="26"/>
                    <a:pt x="106" y="26"/>
                  </a:cubicBezTo>
                  <a:lnTo>
                    <a:pt x="107" y="25"/>
                  </a:lnTo>
                  <a:close/>
                  <a:moveTo>
                    <a:pt x="100" y="29"/>
                  </a:moveTo>
                  <a:cubicBezTo>
                    <a:pt x="100" y="29"/>
                    <a:pt x="100" y="29"/>
                    <a:pt x="100" y="29"/>
                  </a:cubicBezTo>
                  <a:cubicBezTo>
                    <a:pt x="101" y="29"/>
                    <a:pt x="101" y="29"/>
                    <a:pt x="101" y="29"/>
                  </a:cubicBezTo>
                  <a:cubicBezTo>
                    <a:pt x="101" y="28"/>
                    <a:pt x="101" y="28"/>
                    <a:pt x="101" y="28"/>
                  </a:cubicBezTo>
                  <a:cubicBezTo>
                    <a:pt x="101" y="27"/>
                    <a:pt x="101" y="27"/>
                    <a:pt x="101" y="27"/>
                  </a:cubicBezTo>
                  <a:cubicBezTo>
                    <a:pt x="101" y="27"/>
                    <a:pt x="101" y="27"/>
                    <a:pt x="101" y="27"/>
                  </a:cubicBezTo>
                  <a:cubicBezTo>
                    <a:pt x="103" y="27"/>
                    <a:pt x="103" y="27"/>
                    <a:pt x="103" y="27"/>
                  </a:cubicBezTo>
                  <a:cubicBezTo>
                    <a:pt x="103" y="26"/>
                    <a:pt x="103" y="26"/>
                    <a:pt x="103" y="26"/>
                  </a:cubicBezTo>
                  <a:cubicBezTo>
                    <a:pt x="100" y="27"/>
                    <a:pt x="100" y="27"/>
                    <a:pt x="100" y="27"/>
                  </a:cubicBezTo>
                  <a:lnTo>
                    <a:pt x="100" y="29"/>
                  </a:lnTo>
                  <a:close/>
                  <a:moveTo>
                    <a:pt x="107" y="13"/>
                  </a:moveTo>
                  <a:cubicBezTo>
                    <a:pt x="107" y="13"/>
                    <a:pt x="107" y="13"/>
                    <a:pt x="107" y="13"/>
                  </a:cubicBezTo>
                  <a:cubicBezTo>
                    <a:pt x="107" y="11"/>
                    <a:pt x="107" y="11"/>
                    <a:pt x="107" y="11"/>
                  </a:cubicBezTo>
                  <a:cubicBezTo>
                    <a:pt x="107" y="11"/>
                    <a:pt x="107" y="11"/>
                    <a:pt x="107" y="11"/>
                  </a:cubicBezTo>
                  <a:cubicBezTo>
                    <a:pt x="107" y="10"/>
                    <a:pt x="107" y="10"/>
                    <a:pt x="107" y="10"/>
                  </a:cubicBezTo>
                  <a:cubicBezTo>
                    <a:pt x="109" y="10"/>
                    <a:pt x="109" y="10"/>
                    <a:pt x="109" y="10"/>
                  </a:cubicBezTo>
                  <a:cubicBezTo>
                    <a:pt x="109" y="10"/>
                    <a:pt x="109" y="10"/>
                    <a:pt x="109" y="10"/>
                  </a:cubicBezTo>
                  <a:cubicBezTo>
                    <a:pt x="106" y="10"/>
                    <a:pt x="106" y="10"/>
                    <a:pt x="106" y="10"/>
                  </a:cubicBezTo>
                  <a:cubicBezTo>
                    <a:pt x="106" y="13"/>
                    <a:pt x="106" y="13"/>
                    <a:pt x="106" y="13"/>
                  </a:cubicBezTo>
                  <a:lnTo>
                    <a:pt x="107" y="13"/>
                  </a:lnTo>
                  <a:close/>
                  <a:moveTo>
                    <a:pt x="107" y="7"/>
                  </a:moveTo>
                  <a:cubicBezTo>
                    <a:pt x="107" y="7"/>
                    <a:pt x="107" y="7"/>
                    <a:pt x="107" y="7"/>
                  </a:cubicBezTo>
                  <a:cubicBezTo>
                    <a:pt x="107" y="4"/>
                    <a:pt x="107" y="4"/>
                    <a:pt x="107" y="4"/>
                  </a:cubicBezTo>
                  <a:cubicBezTo>
                    <a:pt x="107" y="4"/>
                    <a:pt x="107" y="4"/>
                    <a:pt x="107" y="4"/>
                  </a:cubicBezTo>
                  <a:cubicBezTo>
                    <a:pt x="109" y="4"/>
                    <a:pt x="109" y="4"/>
                    <a:pt x="109" y="4"/>
                  </a:cubicBezTo>
                  <a:cubicBezTo>
                    <a:pt x="109" y="1"/>
                    <a:pt x="109" y="1"/>
                    <a:pt x="109" y="1"/>
                  </a:cubicBezTo>
                  <a:cubicBezTo>
                    <a:pt x="109" y="1"/>
                    <a:pt x="109" y="1"/>
                    <a:pt x="109" y="1"/>
                  </a:cubicBezTo>
                  <a:cubicBezTo>
                    <a:pt x="109" y="1"/>
                    <a:pt x="109" y="1"/>
                    <a:pt x="109" y="1"/>
                  </a:cubicBezTo>
                  <a:cubicBezTo>
                    <a:pt x="106" y="2"/>
                    <a:pt x="106" y="2"/>
                    <a:pt x="106" y="2"/>
                  </a:cubicBezTo>
                  <a:cubicBezTo>
                    <a:pt x="106" y="7"/>
                    <a:pt x="106" y="7"/>
                    <a:pt x="106" y="7"/>
                  </a:cubicBezTo>
                  <a:lnTo>
                    <a:pt x="107" y="7"/>
                  </a:lnTo>
                  <a:close/>
                  <a:moveTo>
                    <a:pt x="107" y="2"/>
                  </a:moveTo>
                  <a:cubicBezTo>
                    <a:pt x="107" y="2"/>
                    <a:pt x="107" y="2"/>
                    <a:pt x="107" y="2"/>
                  </a:cubicBezTo>
                  <a:cubicBezTo>
                    <a:pt x="109" y="1"/>
                    <a:pt x="109" y="1"/>
                    <a:pt x="109" y="1"/>
                  </a:cubicBezTo>
                  <a:cubicBezTo>
                    <a:pt x="109" y="4"/>
                    <a:pt x="109" y="4"/>
                    <a:pt x="109" y="4"/>
                  </a:cubicBezTo>
                  <a:cubicBezTo>
                    <a:pt x="107" y="4"/>
                    <a:pt x="107" y="4"/>
                    <a:pt x="107" y="4"/>
                  </a:cubicBezTo>
                  <a:lnTo>
                    <a:pt x="107" y="2"/>
                  </a:lnTo>
                  <a:close/>
                  <a:moveTo>
                    <a:pt x="75" y="10"/>
                  </a:moveTo>
                  <a:cubicBezTo>
                    <a:pt x="75" y="10"/>
                    <a:pt x="75" y="10"/>
                    <a:pt x="75" y="10"/>
                  </a:cubicBezTo>
                  <a:cubicBezTo>
                    <a:pt x="75" y="12"/>
                    <a:pt x="75" y="12"/>
                    <a:pt x="75" y="12"/>
                  </a:cubicBezTo>
                  <a:cubicBezTo>
                    <a:pt x="77" y="12"/>
                    <a:pt x="77" y="12"/>
                    <a:pt x="77" y="12"/>
                  </a:cubicBezTo>
                  <a:cubicBezTo>
                    <a:pt x="77" y="10"/>
                    <a:pt x="77" y="10"/>
                    <a:pt x="77" y="10"/>
                  </a:cubicBezTo>
                  <a:cubicBezTo>
                    <a:pt x="77" y="10"/>
                    <a:pt x="77" y="10"/>
                    <a:pt x="77" y="10"/>
                  </a:cubicBezTo>
                  <a:lnTo>
                    <a:pt x="75" y="10"/>
                  </a:lnTo>
                  <a:close/>
                  <a:moveTo>
                    <a:pt x="107" y="10"/>
                  </a:moveTo>
                  <a:cubicBezTo>
                    <a:pt x="107" y="10"/>
                    <a:pt x="107" y="10"/>
                    <a:pt x="107" y="10"/>
                  </a:cubicBezTo>
                  <a:cubicBezTo>
                    <a:pt x="107" y="8"/>
                    <a:pt x="107" y="8"/>
                    <a:pt x="107" y="8"/>
                  </a:cubicBezTo>
                  <a:cubicBezTo>
                    <a:pt x="107" y="7"/>
                    <a:pt x="107" y="7"/>
                    <a:pt x="107" y="7"/>
                  </a:cubicBezTo>
                  <a:cubicBezTo>
                    <a:pt x="107" y="7"/>
                    <a:pt x="107" y="7"/>
                    <a:pt x="107" y="7"/>
                  </a:cubicBezTo>
                  <a:cubicBezTo>
                    <a:pt x="109" y="7"/>
                    <a:pt x="109" y="7"/>
                    <a:pt x="109" y="7"/>
                  </a:cubicBezTo>
                  <a:cubicBezTo>
                    <a:pt x="109" y="7"/>
                    <a:pt x="109" y="7"/>
                    <a:pt x="109" y="7"/>
                  </a:cubicBezTo>
                  <a:cubicBezTo>
                    <a:pt x="106" y="7"/>
                    <a:pt x="106" y="7"/>
                    <a:pt x="106" y="7"/>
                  </a:cubicBezTo>
                  <a:cubicBezTo>
                    <a:pt x="106" y="10"/>
                    <a:pt x="106" y="10"/>
                    <a:pt x="106" y="10"/>
                  </a:cubicBezTo>
                  <a:lnTo>
                    <a:pt x="107" y="10"/>
                  </a:lnTo>
                  <a:close/>
                  <a:moveTo>
                    <a:pt x="107" y="16"/>
                  </a:moveTo>
                  <a:cubicBezTo>
                    <a:pt x="107" y="16"/>
                    <a:pt x="107" y="16"/>
                    <a:pt x="107" y="16"/>
                  </a:cubicBezTo>
                  <a:cubicBezTo>
                    <a:pt x="107" y="14"/>
                    <a:pt x="107" y="14"/>
                    <a:pt x="107" y="14"/>
                  </a:cubicBezTo>
                  <a:cubicBezTo>
                    <a:pt x="107" y="14"/>
                    <a:pt x="107" y="14"/>
                    <a:pt x="107" y="14"/>
                  </a:cubicBezTo>
                  <a:cubicBezTo>
                    <a:pt x="107" y="13"/>
                    <a:pt x="107" y="13"/>
                    <a:pt x="107" y="13"/>
                  </a:cubicBezTo>
                  <a:cubicBezTo>
                    <a:pt x="109" y="13"/>
                    <a:pt x="109" y="13"/>
                    <a:pt x="109" y="13"/>
                  </a:cubicBezTo>
                  <a:cubicBezTo>
                    <a:pt x="109" y="13"/>
                    <a:pt x="109" y="13"/>
                    <a:pt x="109" y="13"/>
                  </a:cubicBezTo>
                  <a:cubicBezTo>
                    <a:pt x="106" y="13"/>
                    <a:pt x="106" y="13"/>
                    <a:pt x="106" y="13"/>
                  </a:cubicBezTo>
                  <a:cubicBezTo>
                    <a:pt x="106" y="16"/>
                    <a:pt x="106" y="16"/>
                    <a:pt x="106" y="16"/>
                  </a:cubicBezTo>
                  <a:lnTo>
                    <a:pt x="107" y="16"/>
                  </a:lnTo>
                  <a:close/>
                  <a:moveTo>
                    <a:pt x="77" y="17"/>
                  </a:moveTo>
                  <a:cubicBezTo>
                    <a:pt x="77" y="17"/>
                    <a:pt x="77" y="17"/>
                    <a:pt x="77" y="17"/>
                  </a:cubicBezTo>
                  <a:cubicBezTo>
                    <a:pt x="78" y="16"/>
                    <a:pt x="78" y="16"/>
                    <a:pt x="78" y="16"/>
                  </a:cubicBezTo>
                  <a:cubicBezTo>
                    <a:pt x="78" y="15"/>
                    <a:pt x="78" y="15"/>
                    <a:pt x="78" y="15"/>
                  </a:cubicBezTo>
                  <a:cubicBezTo>
                    <a:pt x="78" y="14"/>
                    <a:pt x="78" y="14"/>
                    <a:pt x="78" y="14"/>
                  </a:cubicBezTo>
                  <a:cubicBezTo>
                    <a:pt x="78" y="14"/>
                    <a:pt x="78" y="14"/>
                    <a:pt x="78" y="14"/>
                  </a:cubicBezTo>
                  <a:cubicBezTo>
                    <a:pt x="79" y="14"/>
                    <a:pt x="79" y="14"/>
                    <a:pt x="79" y="14"/>
                  </a:cubicBezTo>
                  <a:cubicBezTo>
                    <a:pt x="79" y="14"/>
                    <a:pt x="79" y="14"/>
                    <a:pt x="79" y="14"/>
                  </a:cubicBezTo>
                  <a:cubicBezTo>
                    <a:pt x="77" y="14"/>
                    <a:pt x="77" y="14"/>
                    <a:pt x="77" y="14"/>
                  </a:cubicBezTo>
                  <a:lnTo>
                    <a:pt x="77" y="17"/>
                  </a:lnTo>
                  <a:close/>
                  <a:moveTo>
                    <a:pt x="78" y="25"/>
                  </a:moveTo>
                  <a:cubicBezTo>
                    <a:pt x="78" y="25"/>
                    <a:pt x="78" y="25"/>
                    <a:pt x="78" y="25"/>
                  </a:cubicBezTo>
                  <a:cubicBezTo>
                    <a:pt x="78" y="25"/>
                    <a:pt x="78" y="25"/>
                    <a:pt x="78" y="25"/>
                  </a:cubicBezTo>
                  <a:cubicBezTo>
                    <a:pt x="78" y="25"/>
                    <a:pt x="78" y="25"/>
                    <a:pt x="78" y="25"/>
                  </a:cubicBezTo>
                  <a:cubicBezTo>
                    <a:pt x="79" y="25"/>
                    <a:pt x="79" y="25"/>
                    <a:pt x="79" y="25"/>
                  </a:cubicBezTo>
                  <a:cubicBezTo>
                    <a:pt x="79" y="24"/>
                    <a:pt x="79" y="24"/>
                    <a:pt x="79" y="24"/>
                  </a:cubicBezTo>
                  <a:cubicBezTo>
                    <a:pt x="77" y="25"/>
                    <a:pt x="77" y="25"/>
                    <a:pt x="77" y="25"/>
                  </a:cubicBezTo>
                  <a:cubicBezTo>
                    <a:pt x="77" y="27"/>
                    <a:pt x="77" y="27"/>
                    <a:pt x="77" y="27"/>
                  </a:cubicBezTo>
                  <a:cubicBezTo>
                    <a:pt x="77" y="27"/>
                    <a:pt x="77" y="27"/>
                    <a:pt x="77" y="27"/>
                  </a:cubicBezTo>
                  <a:lnTo>
                    <a:pt x="78" y="25"/>
                  </a:lnTo>
                  <a:close/>
                  <a:moveTo>
                    <a:pt x="78" y="11"/>
                  </a:moveTo>
                  <a:cubicBezTo>
                    <a:pt x="78" y="11"/>
                    <a:pt x="78" y="11"/>
                    <a:pt x="78" y="11"/>
                  </a:cubicBezTo>
                  <a:cubicBezTo>
                    <a:pt x="79" y="11"/>
                    <a:pt x="79" y="11"/>
                    <a:pt x="79" y="11"/>
                  </a:cubicBezTo>
                  <a:cubicBezTo>
                    <a:pt x="79" y="11"/>
                    <a:pt x="79" y="11"/>
                    <a:pt x="79" y="11"/>
                  </a:cubicBezTo>
                  <a:cubicBezTo>
                    <a:pt x="78" y="10"/>
                    <a:pt x="78" y="10"/>
                    <a:pt x="78" y="10"/>
                  </a:cubicBezTo>
                  <a:lnTo>
                    <a:pt x="78" y="11"/>
                  </a:lnTo>
                  <a:close/>
                  <a:moveTo>
                    <a:pt x="28" y="40"/>
                  </a:moveTo>
                  <a:cubicBezTo>
                    <a:pt x="28" y="40"/>
                    <a:pt x="28" y="40"/>
                    <a:pt x="28" y="40"/>
                  </a:cubicBezTo>
                  <a:cubicBezTo>
                    <a:pt x="20" y="39"/>
                    <a:pt x="20" y="39"/>
                    <a:pt x="20" y="39"/>
                  </a:cubicBezTo>
                  <a:cubicBezTo>
                    <a:pt x="20" y="38"/>
                    <a:pt x="20" y="38"/>
                    <a:pt x="20" y="38"/>
                  </a:cubicBezTo>
                  <a:cubicBezTo>
                    <a:pt x="15" y="38"/>
                    <a:pt x="15" y="38"/>
                    <a:pt x="15" y="38"/>
                  </a:cubicBezTo>
                  <a:cubicBezTo>
                    <a:pt x="0" y="40"/>
                    <a:pt x="0" y="40"/>
                    <a:pt x="0" y="40"/>
                  </a:cubicBezTo>
                  <a:cubicBezTo>
                    <a:pt x="0" y="53"/>
                    <a:pt x="0" y="53"/>
                    <a:pt x="0" y="53"/>
                  </a:cubicBezTo>
                  <a:cubicBezTo>
                    <a:pt x="2" y="53"/>
                    <a:pt x="2" y="53"/>
                    <a:pt x="2" y="53"/>
                  </a:cubicBezTo>
                  <a:cubicBezTo>
                    <a:pt x="2" y="53"/>
                    <a:pt x="2" y="53"/>
                    <a:pt x="2" y="53"/>
                  </a:cubicBezTo>
                  <a:cubicBezTo>
                    <a:pt x="5" y="53"/>
                    <a:pt x="5" y="53"/>
                    <a:pt x="5" y="53"/>
                  </a:cubicBezTo>
                  <a:cubicBezTo>
                    <a:pt x="5" y="53"/>
                    <a:pt x="5" y="53"/>
                    <a:pt x="5" y="53"/>
                  </a:cubicBezTo>
                  <a:cubicBezTo>
                    <a:pt x="5" y="53"/>
                    <a:pt x="5" y="53"/>
                    <a:pt x="5" y="53"/>
                  </a:cubicBezTo>
                  <a:cubicBezTo>
                    <a:pt x="5" y="50"/>
                    <a:pt x="5" y="50"/>
                    <a:pt x="5" y="50"/>
                  </a:cubicBezTo>
                  <a:cubicBezTo>
                    <a:pt x="6" y="50"/>
                    <a:pt x="6" y="50"/>
                    <a:pt x="6" y="50"/>
                  </a:cubicBezTo>
                  <a:cubicBezTo>
                    <a:pt x="6" y="53"/>
                    <a:pt x="6" y="53"/>
                    <a:pt x="6" y="53"/>
                  </a:cubicBezTo>
                  <a:cubicBezTo>
                    <a:pt x="6" y="53"/>
                    <a:pt x="6" y="53"/>
                    <a:pt x="6" y="53"/>
                  </a:cubicBezTo>
                  <a:cubicBezTo>
                    <a:pt x="6" y="50"/>
                    <a:pt x="6" y="50"/>
                    <a:pt x="6" y="50"/>
                  </a:cubicBezTo>
                  <a:cubicBezTo>
                    <a:pt x="7" y="50"/>
                    <a:pt x="7" y="50"/>
                    <a:pt x="7" y="50"/>
                  </a:cubicBezTo>
                  <a:cubicBezTo>
                    <a:pt x="7" y="53"/>
                    <a:pt x="7" y="53"/>
                    <a:pt x="7" y="53"/>
                  </a:cubicBezTo>
                  <a:cubicBezTo>
                    <a:pt x="7" y="53"/>
                    <a:pt x="7" y="53"/>
                    <a:pt x="7" y="53"/>
                  </a:cubicBezTo>
                  <a:cubicBezTo>
                    <a:pt x="7" y="50"/>
                    <a:pt x="7" y="50"/>
                    <a:pt x="7" y="50"/>
                  </a:cubicBezTo>
                  <a:cubicBezTo>
                    <a:pt x="8" y="50"/>
                    <a:pt x="8" y="50"/>
                    <a:pt x="8" y="50"/>
                  </a:cubicBezTo>
                  <a:cubicBezTo>
                    <a:pt x="8" y="53"/>
                    <a:pt x="8" y="53"/>
                    <a:pt x="8" y="53"/>
                  </a:cubicBezTo>
                  <a:cubicBezTo>
                    <a:pt x="8" y="53"/>
                    <a:pt x="8" y="53"/>
                    <a:pt x="8" y="53"/>
                  </a:cubicBezTo>
                  <a:cubicBezTo>
                    <a:pt x="8" y="50"/>
                    <a:pt x="8" y="50"/>
                    <a:pt x="8" y="50"/>
                  </a:cubicBezTo>
                  <a:cubicBezTo>
                    <a:pt x="9" y="50"/>
                    <a:pt x="9" y="50"/>
                    <a:pt x="9" y="50"/>
                  </a:cubicBezTo>
                  <a:cubicBezTo>
                    <a:pt x="9" y="53"/>
                    <a:pt x="9" y="53"/>
                    <a:pt x="9" y="53"/>
                  </a:cubicBezTo>
                  <a:cubicBezTo>
                    <a:pt x="9" y="53"/>
                    <a:pt x="9" y="53"/>
                    <a:pt x="9" y="53"/>
                  </a:cubicBezTo>
                  <a:cubicBezTo>
                    <a:pt x="9" y="50"/>
                    <a:pt x="9" y="50"/>
                    <a:pt x="9" y="50"/>
                  </a:cubicBezTo>
                  <a:cubicBezTo>
                    <a:pt x="10" y="50"/>
                    <a:pt x="10" y="50"/>
                    <a:pt x="10" y="50"/>
                  </a:cubicBezTo>
                  <a:cubicBezTo>
                    <a:pt x="10" y="53"/>
                    <a:pt x="10" y="53"/>
                    <a:pt x="10" y="53"/>
                  </a:cubicBezTo>
                  <a:cubicBezTo>
                    <a:pt x="10" y="53"/>
                    <a:pt x="10" y="53"/>
                    <a:pt x="10" y="53"/>
                  </a:cubicBezTo>
                  <a:cubicBezTo>
                    <a:pt x="10" y="50"/>
                    <a:pt x="10" y="50"/>
                    <a:pt x="10" y="50"/>
                  </a:cubicBezTo>
                  <a:cubicBezTo>
                    <a:pt x="11" y="50"/>
                    <a:pt x="11" y="50"/>
                    <a:pt x="11" y="50"/>
                  </a:cubicBezTo>
                  <a:cubicBezTo>
                    <a:pt x="11" y="53"/>
                    <a:pt x="11" y="53"/>
                    <a:pt x="11" y="53"/>
                  </a:cubicBezTo>
                  <a:cubicBezTo>
                    <a:pt x="11" y="53"/>
                    <a:pt x="11" y="53"/>
                    <a:pt x="11" y="53"/>
                  </a:cubicBezTo>
                  <a:cubicBezTo>
                    <a:pt x="11" y="50"/>
                    <a:pt x="11" y="50"/>
                    <a:pt x="11" y="50"/>
                  </a:cubicBezTo>
                  <a:cubicBezTo>
                    <a:pt x="12" y="50"/>
                    <a:pt x="12" y="50"/>
                    <a:pt x="12" y="50"/>
                  </a:cubicBezTo>
                  <a:cubicBezTo>
                    <a:pt x="12" y="53"/>
                    <a:pt x="12" y="53"/>
                    <a:pt x="12" y="53"/>
                  </a:cubicBezTo>
                  <a:cubicBezTo>
                    <a:pt x="12" y="53"/>
                    <a:pt x="12" y="53"/>
                    <a:pt x="12" y="53"/>
                  </a:cubicBezTo>
                  <a:cubicBezTo>
                    <a:pt x="12" y="50"/>
                    <a:pt x="12" y="50"/>
                    <a:pt x="12" y="50"/>
                  </a:cubicBezTo>
                  <a:cubicBezTo>
                    <a:pt x="13" y="50"/>
                    <a:pt x="13" y="50"/>
                    <a:pt x="13" y="50"/>
                  </a:cubicBezTo>
                  <a:cubicBezTo>
                    <a:pt x="13" y="53"/>
                    <a:pt x="13" y="53"/>
                    <a:pt x="13" y="53"/>
                  </a:cubicBezTo>
                  <a:cubicBezTo>
                    <a:pt x="13" y="53"/>
                    <a:pt x="13" y="53"/>
                    <a:pt x="13" y="53"/>
                  </a:cubicBezTo>
                  <a:cubicBezTo>
                    <a:pt x="13" y="50"/>
                    <a:pt x="13" y="50"/>
                    <a:pt x="13" y="50"/>
                  </a:cubicBezTo>
                  <a:cubicBezTo>
                    <a:pt x="13" y="50"/>
                    <a:pt x="13" y="50"/>
                    <a:pt x="13" y="50"/>
                  </a:cubicBezTo>
                  <a:cubicBezTo>
                    <a:pt x="13" y="53"/>
                    <a:pt x="13" y="53"/>
                    <a:pt x="13" y="53"/>
                  </a:cubicBezTo>
                  <a:cubicBezTo>
                    <a:pt x="15" y="53"/>
                    <a:pt x="15" y="53"/>
                    <a:pt x="15" y="53"/>
                  </a:cubicBezTo>
                  <a:cubicBezTo>
                    <a:pt x="28" y="53"/>
                    <a:pt x="28" y="53"/>
                    <a:pt x="28" y="53"/>
                  </a:cubicBezTo>
                  <a:lnTo>
                    <a:pt x="28" y="40"/>
                  </a:lnTo>
                  <a:close/>
                  <a:moveTo>
                    <a:pt x="5" y="53"/>
                  </a:moveTo>
                  <a:cubicBezTo>
                    <a:pt x="5" y="53"/>
                    <a:pt x="5" y="53"/>
                    <a:pt x="5" y="53"/>
                  </a:cubicBezTo>
                  <a:cubicBezTo>
                    <a:pt x="2" y="53"/>
                    <a:pt x="2" y="53"/>
                    <a:pt x="2" y="53"/>
                  </a:cubicBezTo>
                  <a:cubicBezTo>
                    <a:pt x="2" y="53"/>
                    <a:pt x="2" y="53"/>
                    <a:pt x="2" y="53"/>
                  </a:cubicBezTo>
                  <a:cubicBezTo>
                    <a:pt x="5" y="53"/>
                    <a:pt x="5" y="53"/>
                    <a:pt x="5" y="53"/>
                  </a:cubicBezTo>
                  <a:close/>
                  <a:moveTo>
                    <a:pt x="5" y="52"/>
                  </a:moveTo>
                  <a:cubicBezTo>
                    <a:pt x="5" y="52"/>
                    <a:pt x="5" y="52"/>
                    <a:pt x="5" y="52"/>
                  </a:cubicBezTo>
                  <a:cubicBezTo>
                    <a:pt x="2" y="52"/>
                    <a:pt x="2" y="52"/>
                    <a:pt x="2" y="52"/>
                  </a:cubicBezTo>
                  <a:cubicBezTo>
                    <a:pt x="2" y="52"/>
                    <a:pt x="2" y="52"/>
                    <a:pt x="2" y="52"/>
                  </a:cubicBezTo>
                  <a:cubicBezTo>
                    <a:pt x="5" y="52"/>
                    <a:pt x="5" y="52"/>
                    <a:pt x="5" y="52"/>
                  </a:cubicBezTo>
                  <a:close/>
                  <a:moveTo>
                    <a:pt x="5" y="52"/>
                  </a:moveTo>
                  <a:cubicBezTo>
                    <a:pt x="5" y="52"/>
                    <a:pt x="5" y="52"/>
                    <a:pt x="5" y="52"/>
                  </a:cubicBezTo>
                  <a:cubicBezTo>
                    <a:pt x="2" y="52"/>
                    <a:pt x="2" y="52"/>
                    <a:pt x="2" y="52"/>
                  </a:cubicBezTo>
                  <a:cubicBezTo>
                    <a:pt x="2" y="52"/>
                    <a:pt x="2" y="52"/>
                    <a:pt x="2" y="52"/>
                  </a:cubicBezTo>
                  <a:cubicBezTo>
                    <a:pt x="5" y="52"/>
                    <a:pt x="5" y="52"/>
                    <a:pt x="5" y="52"/>
                  </a:cubicBezTo>
                  <a:close/>
                  <a:moveTo>
                    <a:pt x="5" y="51"/>
                  </a:moveTo>
                  <a:cubicBezTo>
                    <a:pt x="5" y="51"/>
                    <a:pt x="5" y="51"/>
                    <a:pt x="5" y="51"/>
                  </a:cubicBezTo>
                  <a:cubicBezTo>
                    <a:pt x="2" y="51"/>
                    <a:pt x="2" y="51"/>
                    <a:pt x="2" y="51"/>
                  </a:cubicBezTo>
                  <a:cubicBezTo>
                    <a:pt x="2" y="51"/>
                    <a:pt x="2" y="51"/>
                    <a:pt x="2" y="51"/>
                  </a:cubicBezTo>
                  <a:cubicBezTo>
                    <a:pt x="5" y="51"/>
                    <a:pt x="5" y="51"/>
                    <a:pt x="5" y="51"/>
                  </a:cubicBezTo>
                  <a:close/>
                  <a:moveTo>
                    <a:pt x="5" y="51"/>
                  </a:moveTo>
                  <a:cubicBezTo>
                    <a:pt x="5" y="51"/>
                    <a:pt x="5" y="51"/>
                    <a:pt x="5" y="51"/>
                  </a:cubicBezTo>
                  <a:cubicBezTo>
                    <a:pt x="2" y="51"/>
                    <a:pt x="2" y="51"/>
                    <a:pt x="2" y="51"/>
                  </a:cubicBezTo>
                  <a:cubicBezTo>
                    <a:pt x="2" y="51"/>
                    <a:pt x="2" y="51"/>
                    <a:pt x="2" y="51"/>
                  </a:cubicBezTo>
                  <a:cubicBezTo>
                    <a:pt x="5" y="51"/>
                    <a:pt x="5" y="51"/>
                    <a:pt x="5" y="51"/>
                  </a:cubicBezTo>
                  <a:close/>
                  <a:moveTo>
                    <a:pt x="5" y="50"/>
                  </a:moveTo>
                  <a:cubicBezTo>
                    <a:pt x="5" y="50"/>
                    <a:pt x="5" y="50"/>
                    <a:pt x="5" y="50"/>
                  </a:cubicBezTo>
                  <a:cubicBezTo>
                    <a:pt x="2" y="50"/>
                    <a:pt x="2" y="50"/>
                    <a:pt x="2" y="50"/>
                  </a:cubicBezTo>
                  <a:cubicBezTo>
                    <a:pt x="2" y="50"/>
                    <a:pt x="2" y="50"/>
                    <a:pt x="2" y="50"/>
                  </a:cubicBezTo>
                  <a:cubicBezTo>
                    <a:pt x="5" y="50"/>
                    <a:pt x="5" y="50"/>
                    <a:pt x="5" y="50"/>
                  </a:cubicBezTo>
                  <a:close/>
                  <a:moveTo>
                    <a:pt x="5" y="50"/>
                  </a:moveTo>
                  <a:cubicBezTo>
                    <a:pt x="5" y="50"/>
                    <a:pt x="5" y="50"/>
                    <a:pt x="5" y="50"/>
                  </a:cubicBezTo>
                  <a:cubicBezTo>
                    <a:pt x="2" y="50"/>
                    <a:pt x="2" y="50"/>
                    <a:pt x="2" y="50"/>
                  </a:cubicBezTo>
                  <a:cubicBezTo>
                    <a:pt x="2" y="50"/>
                    <a:pt x="2" y="50"/>
                    <a:pt x="2" y="50"/>
                  </a:cubicBezTo>
                  <a:cubicBezTo>
                    <a:pt x="5" y="50"/>
                    <a:pt x="5" y="50"/>
                    <a:pt x="5" y="50"/>
                  </a:cubicBezTo>
                  <a:close/>
                  <a:moveTo>
                    <a:pt x="5" y="49"/>
                  </a:moveTo>
                  <a:cubicBezTo>
                    <a:pt x="5" y="49"/>
                    <a:pt x="5" y="49"/>
                    <a:pt x="5" y="49"/>
                  </a:cubicBezTo>
                  <a:cubicBezTo>
                    <a:pt x="2" y="49"/>
                    <a:pt x="2" y="49"/>
                    <a:pt x="2" y="49"/>
                  </a:cubicBezTo>
                  <a:cubicBezTo>
                    <a:pt x="2" y="49"/>
                    <a:pt x="2" y="49"/>
                    <a:pt x="2" y="49"/>
                  </a:cubicBezTo>
                  <a:cubicBezTo>
                    <a:pt x="5" y="49"/>
                    <a:pt x="5" y="49"/>
                    <a:pt x="5" y="49"/>
                  </a:cubicBezTo>
                  <a:close/>
                  <a:moveTo>
                    <a:pt x="5" y="49"/>
                  </a:moveTo>
                  <a:cubicBezTo>
                    <a:pt x="5" y="49"/>
                    <a:pt x="5" y="49"/>
                    <a:pt x="5" y="49"/>
                  </a:cubicBezTo>
                  <a:cubicBezTo>
                    <a:pt x="2" y="49"/>
                    <a:pt x="2" y="49"/>
                    <a:pt x="2" y="49"/>
                  </a:cubicBezTo>
                  <a:cubicBezTo>
                    <a:pt x="2" y="49"/>
                    <a:pt x="2" y="49"/>
                    <a:pt x="2" y="49"/>
                  </a:cubicBezTo>
                  <a:cubicBezTo>
                    <a:pt x="5" y="49"/>
                    <a:pt x="5" y="49"/>
                    <a:pt x="5" y="49"/>
                  </a:cubicBezTo>
                  <a:close/>
                  <a:moveTo>
                    <a:pt x="5" y="48"/>
                  </a:moveTo>
                  <a:cubicBezTo>
                    <a:pt x="5" y="48"/>
                    <a:pt x="5" y="48"/>
                    <a:pt x="5" y="48"/>
                  </a:cubicBezTo>
                  <a:cubicBezTo>
                    <a:pt x="2" y="48"/>
                    <a:pt x="2" y="48"/>
                    <a:pt x="2" y="48"/>
                  </a:cubicBezTo>
                  <a:cubicBezTo>
                    <a:pt x="2" y="48"/>
                    <a:pt x="2" y="48"/>
                    <a:pt x="2" y="48"/>
                  </a:cubicBezTo>
                  <a:cubicBezTo>
                    <a:pt x="5" y="48"/>
                    <a:pt x="5" y="48"/>
                    <a:pt x="5" y="48"/>
                  </a:cubicBezTo>
                  <a:close/>
                  <a:moveTo>
                    <a:pt x="5" y="48"/>
                  </a:moveTo>
                  <a:cubicBezTo>
                    <a:pt x="5" y="48"/>
                    <a:pt x="5" y="48"/>
                    <a:pt x="5" y="48"/>
                  </a:cubicBezTo>
                  <a:cubicBezTo>
                    <a:pt x="2" y="48"/>
                    <a:pt x="2" y="48"/>
                    <a:pt x="2" y="48"/>
                  </a:cubicBezTo>
                  <a:cubicBezTo>
                    <a:pt x="2" y="48"/>
                    <a:pt x="2" y="48"/>
                    <a:pt x="2" y="48"/>
                  </a:cubicBezTo>
                  <a:cubicBezTo>
                    <a:pt x="5" y="47"/>
                    <a:pt x="5" y="47"/>
                    <a:pt x="5" y="47"/>
                  </a:cubicBezTo>
                  <a:lnTo>
                    <a:pt x="5" y="48"/>
                  </a:lnTo>
                  <a:close/>
                  <a:moveTo>
                    <a:pt x="5" y="47"/>
                  </a:moveTo>
                  <a:cubicBezTo>
                    <a:pt x="5" y="47"/>
                    <a:pt x="5" y="47"/>
                    <a:pt x="5" y="47"/>
                  </a:cubicBezTo>
                  <a:cubicBezTo>
                    <a:pt x="2" y="47"/>
                    <a:pt x="2" y="47"/>
                    <a:pt x="2" y="47"/>
                  </a:cubicBezTo>
                  <a:cubicBezTo>
                    <a:pt x="2" y="47"/>
                    <a:pt x="2" y="47"/>
                    <a:pt x="2" y="47"/>
                  </a:cubicBezTo>
                  <a:cubicBezTo>
                    <a:pt x="5" y="47"/>
                    <a:pt x="5" y="47"/>
                    <a:pt x="5" y="47"/>
                  </a:cubicBezTo>
                  <a:close/>
                  <a:moveTo>
                    <a:pt x="5" y="47"/>
                  </a:moveTo>
                  <a:cubicBezTo>
                    <a:pt x="5" y="47"/>
                    <a:pt x="5" y="47"/>
                    <a:pt x="5" y="47"/>
                  </a:cubicBezTo>
                  <a:cubicBezTo>
                    <a:pt x="2" y="47"/>
                    <a:pt x="2" y="47"/>
                    <a:pt x="2" y="47"/>
                  </a:cubicBezTo>
                  <a:cubicBezTo>
                    <a:pt x="2" y="47"/>
                    <a:pt x="2" y="47"/>
                    <a:pt x="2" y="47"/>
                  </a:cubicBezTo>
                  <a:cubicBezTo>
                    <a:pt x="5" y="46"/>
                    <a:pt x="5" y="46"/>
                    <a:pt x="5" y="46"/>
                  </a:cubicBezTo>
                  <a:lnTo>
                    <a:pt x="5" y="47"/>
                  </a:lnTo>
                  <a:close/>
                  <a:moveTo>
                    <a:pt x="5" y="46"/>
                  </a:moveTo>
                  <a:cubicBezTo>
                    <a:pt x="5" y="46"/>
                    <a:pt x="5" y="46"/>
                    <a:pt x="5" y="46"/>
                  </a:cubicBezTo>
                  <a:cubicBezTo>
                    <a:pt x="2" y="46"/>
                    <a:pt x="2" y="46"/>
                    <a:pt x="2" y="46"/>
                  </a:cubicBezTo>
                  <a:cubicBezTo>
                    <a:pt x="2" y="46"/>
                    <a:pt x="2" y="46"/>
                    <a:pt x="2" y="46"/>
                  </a:cubicBezTo>
                  <a:cubicBezTo>
                    <a:pt x="5" y="46"/>
                    <a:pt x="5" y="46"/>
                    <a:pt x="5" y="46"/>
                  </a:cubicBezTo>
                  <a:close/>
                  <a:moveTo>
                    <a:pt x="5" y="46"/>
                  </a:moveTo>
                  <a:cubicBezTo>
                    <a:pt x="5" y="46"/>
                    <a:pt x="5" y="46"/>
                    <a:pt x="5" y="46"/>
                  </a:cubicBezTo>
                  <a:cubicBezTo>
                    <a:pt x="2" y="46"/>
                    <a:pt x="2" y="46"/>
                    <a:pt x="2" y="46"/>
                  </a:cubicBezTo>
                  <a:cubicBezTo>
                    <a:pt x="2" y="46"/>
                    <a:pt x="2" y="46"/>
                    <a:pt x="2" y="46"/>
                  </a:cubicBezTo>
                  <a:cubicBezTo>
                    <a:pt x="5" y="45"/>
                    <a:pt x="5" y="45"/>
                    <a:pt x="5" y="45"/>
                  </a:cubicBezTo>
                  <a:lnTo>
                    <a:pt x="5" y="46"/>
                  </a:lnTo>
                  <a:close/>
                  <a:moveTo>
                    <a:pt x="5" y="45"/>
                  </a:moveTo>
                  <a:cubicBezTo>
                    <a:pt x="5" y="45"/>
                    <a:pt x="5" y="45"/>
                    <a:pt x="5" y="45"/>
                  </a:cubicBezTo>
                  <a:cubicBezTo>
                    <a:pt x="2" y="45"/>
                    <a:pt x="2" y="45"/>
                    <a:pt x="2" y="45"/>
                  </a:cubicBezTo>
                  <a:cubicBezTo>
                    <a:pt x="2" y="45"/>
                    <a:pt x="2" y="45"/>
                    <a:pt x="2" y="45"/>
                  </a:cubicBezTo>
                  <a:cubicBezTo>
                    <a:pt x="5" y="45"/>
                    <a:pt x="5" y="45"/>
                    <a:pt x="5" y="45"/>
                  </a:cubicBezTo>
                  <a:close/>
                  <a:moveTo>
                    <a:pt x="5" y="45"/>
                  </a:moveTo>
                  <a:cubicBezTo>
                    <a:pt x="5" y="45"/>
                    <a:pt x="5" y="45"/>
                    <a:pt x="5" y="45"/>
                  </a:cubicBezTo>
                  <a:cubicBezTo>
                    <a:pt x="2" y="45"/>
                    <a:pt x="2" y="45"/>
                    <a:pt x="2" y="45"/>
                  </a:cubicBezTo>
                  <a:cubicBezTo>
                    <a:pt x="2" y="44"/>
                    <a:pt x="2" y="44"/>
                    <a:pt x="2" y="44"/>
                  </a:cubicBezTo>
                  <a:cubicBezTo>
                    <a:pt x="5" y="44"/>
                    <a:pt x="5" y="44"/>
                    <a:pt x="5" y="44"/>
                  </a:cubicBezTo>
                  <a:lnTo>
                    <a:pt x="5" y="45"/>
                  </a:lnTo>
                  <a:close/>
                  <a:moveTo>
                    <a:pt x="5" y="44"/>
                  </a:moveTo>
                  <a:cubicBezTo>
                    <a:pt x="5" y="44"/>
                    <a:pt x="5" y="44"/>
                    <a:pt x="5" y="44"/>
                  </a:cubicBezTo>
                  <a:cubicBezTo>
                    <a:pt x="2" y="44"/>
                    <a:pt x="2" y="44"/>
                    <a:pt x="2" y="44"/>
                  </a:cubicBezTo>
                  <a:cubicBezTo>
                    <a:pt x="2" y="44"/>
                    <a:pt x="2" y="44"/>
                    <a:pt x="2" y="44"/>
                  </a:cubicBezTo>
                  <a:cubicBezTo>
                    <a:pt x="5" y="44"/>
                    <a:pt x="5" y="44"/>
                    <a:pt x="5" y="44"/>
                  </a:cubicBezTo>
                  <a:close/>
                  <a:moveTo>
                    <a:pt x="5" y="44"/>
                  </a:moveTo>
                  <a:cubicBezTo>
                    <a:pt x="5" y="44"/>
                    <a:pt x="5" y="44"/>
                    <a:pt x="5" y="44"/>
                  </a:cubicBezTo>
                  <a:cubicBezTo>
                    <a:pt x="2" y="44"/>
                    <a:pt x="2" y="44"/>
                    <a:pt x="2" y="44"/>
                  </a:cubicBezTo>
                  <a:cubicBezTo>
                    <a:pt x="2" y="43"/>
                    <a:pt x="2" y="43"/>
                    <a:pt x="2" y="43"/>
                  </a:cubicBezTo>
                  <a:cubicBezTo>
                    <a:pt x="5" y="43"/>
                    <a:pt x="5" y="43"/>
                    <a:pt x="5" y="43"/>
                  </a:cubicBezTo>
                  <a:lnTo>
                    <a:pt x="5" y="44"/>
                  </a:lnTo>
                  <a:close/>
                  <a:moveTo>
                    <a:pt x="5" y="43"/>
                  </a:moveTo>
                  <a:cubicBezTo>
                    <a:pt x="5" y="43"/>
                    <a:pt x="5" y="43"/>
                    <a:pt x="5" y="43"/>
                  </a:cubicBezTo>
                  <a:cubicBezTo>
                    <a:pt x="2" y="43"/>
                    <a:pt x="2" y="43"/>
                    <a:pt x="2" y="43"/>
                  </a:cubicBezTo>
                  <a:cubicBezTo>
                    <a:pt x="2" y="43"/>
                    <a:pt x="2" y="43"/>
                    <a:pt x="2" y="43"/>
                  </a:cubicBezTo>
                  <a:cubicBezTo>
                    <a:pt x="5" y="43"/>
                    <a:pt x="5" y="43"/>
                    <a:pt x="5" y="43"/>
                  </a:cubicBezTo>
                  <a:close/>
                  <a:moveTo>
                    <a:pt x="5" y="43"/>
                  </a:moveTo>
                  <a:cubicBezTo>
                    <a:pt x="5" y="43"/>
                    <a:pt x="5" y="43"/>
                    <a:pt x="5" y="43"/>
                  </a:cubicBezTo>
                  <a:cubicBezTo>
                    <a:pt x="3" y="43"/>
                    <a:pt x="3" y="43"/>
                    <a:pt x="3" y="43"/>
                  </a:cubicBezTo>
                  <a:cubicBezTo>
                    <a:pt x="5" y="42"/>
                    <a:pt x="5" y="42"/>
                    <a:pt x="5" y="42"/>
                  </a:cubicBezTo>
                  <a:lnTo>
                    <a:pt x="5" y="43"/>
                  </a:lnTo>
                  <a:close/>
                  <a:moveTo>
                    <a:pt x="6" y="50"/>
                  </a:moveTo>
                  <a:cubicBezTo>
                    <a:pt x="6" y="50"/>
                    <a:pt x="6" y="50"/>
                    <a:pt x="6" y="50"/>
                  </a:cubicBezTo>
                  <a:cubicBezTo>
                    <a:pt x="5" y="50"/>
                    <a:pt x="5" y="50"/>
                    <a:pt x="5" y="50"/>
                  </a:cubicBezTo>
                  <a:cubicBezTo>
                    <a:pt x="5" y="50"/>
                    <a:pt x="5" y="50"/>
                    <a:pt x="5" y="50"/>
                  </a:cubicBezTo>
                  <a:cubicBezTo>
                    <a:pt x="6" y="50"/>
                    <a:pt x="6" y="50"/>
                    <a:pt x="6" y="50"/>
                  </a:cubicBezTo>
                  <a:close/>
                  <a:moveTo>
                    <a:pt x="6" y="50"/>
                  </a:moveTo>
                  <a:cubicBezTo>
                    <a:pt x="6" y="50"/>
                    <a:pt x="6" y="50"/>
                    <a:pt x="6" y="50"/>
                  </a:cubicBezTo>
                  <a:cubicBezTo>
                    <a:pt x="5" y="50"/>
                    <a:pt x="5" y="50"/>
                    <a:pt x="5" y="50"/>
                  </a:cubicBezTo>
                  <a:cubicBezTo>
                    <a:pt x="5" y="44"/>
                    <a:pt x="5" y="44"/>
                    <a:pt x="5" y="44"/>
                  </a:cubicBezTo>
                  <a:cubicBezTo>
                    <a:pt x="6" y="44"/>
                    <a:pt x="6" y="44"/>
                    <a:pt x="6" y="44"/>
                  </a:cubicBezTo>
                  <a:lnTo>
                    <a:pt x="6" y="50"/>
                  </a:lnTo>
                  <a:close/>
                  <a:moveTo>
                    <a:pt x="6" y="44"/>
                  </a:moveTo>
                  <a:cubicBezTo>
                    <a:pt x="6" y="44"/>
                    <a:pt x="6" y="44"/>
                    <a:pt x="6" y="44"/>
                  </a:cubicBezTo>
                  <a:cubicBezTo>
                    <a:pt x="5" y="44"/>
                    <a:pt x="5" y="44"/>
                    <a:pt x="5" y="44"/>
                  </a:cubicBezTo>
                  <a:cubicBezTo>
                    <a:pt x="5" y="44"/>
                    <a:pt x="5" y="44"/>
                    <a:pt x="5" y="44"/>
                  </a:cubicBezTo>
                  <a:cubicBezTo>
                    <a:pt x="6" y="44"/>
                    <a:pt x="6" y="44"/>
                    <a:pt x="6" y="44"/>
                  </a:cubicBezTo>
                  <a:close/>
                  <a:moveTo>
                    <a:pt x="6" y="44"/>
                  </a:moveTo>
                  <a:cubicBezTo>
                    <a:pt x="6" y="44"/>
                    <a:pt x="6" y="44"/>
                    <a:pt x="6" y="44"/>
                  </a:cubicBezTo>
                  <a:cubicBezTo>
                    <a:pt x="5" y="44"/>
                    <a:pt x="5" y="44"/>
                    <a:pt x="5" y="44"/>
                  </a:cubicBezTo>
                  <a:cubicBezTo>
                    <a:pt x="5" y="43"/>
                    <a:pt x="5" y="43"/>
                    <a:pt x="5" y="43"/>
                  </a:cubicBezTo>
                  <a:cubicBezTo>
                    <a:pt x="6" y="42"/>
                    <a:pt x="6" y="42"/>
                    <a:pt x="6" y="42"/>
                  </a:cubicBezTo>
                  <a:lnTo>
                    <a:pt x="6" y="44"/>
                  </a:lnTo>
                  <a:close/>
                  <a:moveTo>
                    <a:pt x="6" y="42"/>
                  </a:moveTo>
                  <a:cubicBezTo>
                    <a:pt x="6" y="42"/>
                    <a:pt x="6" y="42"/>
                    <a:pt x="6" y="42"/>
                  </a:cubicBezTo>
                  <a:cubicBezTo>
                    <a:pt x="5" y="42"/>
                    <a:pt x="5" y="42"/>
                    <a:pt x="5" y="42"/>
                  </a:cubicBezTo>
                  <a:cubicBezTo>
                    <a:pt x="5" y="42"/>
                    <a:pt x="5" y="42"/>
                    <a:pt x="5" y="42"/>
                  </a:cubicBezTo>
                  <a:cubicBezTo>
                    <a:pt x="6" y="42"/>
                    <a:pt x="6" y="42"/>
                    <a:pt x="6" y="42"/>
                  </a:cubicBezTo>
                  <a:cubicBezTo>
                    <a:pt x="6" y="42"/>
                    <a:pt x="6" y="42"/>
                    <a:pt x="6" y="42"/>
                  </a:cubicBezTo>
                  <a:close/>
                  <a:moveTo>
                    <a:pt x="7" y="50"/>
                  </a:moveTo>
                  <a:cubicBezTo>
                    <a:pt x="7" y="50"/>
                    <a:pt x="7" y="50"/>
                    <a:pt x="7" y="50"/>
                  </a:cubicBezTo>
                  <a:cubicBezTo>
                    <a:pt x="6" y="50"/>
                    <a:pt x="6" y="50"/>
                    <a:pt x="6" y="50"/>
                  </a:cubicBezTo>
                  <a:cubicBezTo>
                    <a:pt x="6" y="50"/>
                    <a:pt x="6" y="50"/>
                    <a:pt x="6" y="50"/>
                  </a:cubicBezTo>
                  <a:cubicBezTo>
                    <a:pt x="7" y="50"/>
                    <a:pt x="7" y="50"/>
                    <a:pt x="7" y="50"/>
                  </a:cubicBezTo>
                  <a:close/>
                  <a:moveTo>
                    <a:pt x="7" y="50"/>
                  </a:moveTo>
                  <a:cubicBezTo>
                    <a:pt x="7" y="50"/>
                    <a:pt x="7" y="50"/>
                    <a:pt x="7" y="50"/>
                  </a:cubicBezTo>
                  <a:cubicBezTo>
                    <a:pt x="6" y="50"/>
                    <a:pt x="6" y="50"/>
                    <a:pt x="6" y="50"/>
                  </a:cubicBezTo>
                  <a:cubicBezTo>
                    <a:pt x="6" y="44"/>
                    <a:pt x="6" y="44"/>
                    <a:pt x="6" y="44"/>
                  </a:cubicBezTo>
                  <a:cubicBezTo>
                    <a:pt x="7" y="44"/>
                    <a:pt x="7" y="44"/>
                    <a:pt x="7" y="44"/>
                  </a:cubicBezTo>
                  <a:lnTo>
                    <a:pt x="7" y="50"/>
                  </a:lnTo>
                  <a:close/>
                  <a:moveTo>
                    <a:pt x="7" y="44"/>
                  </a:moveTo>
                  <a:cubicBezTo>
                    <a:pt x="7" y="44"/>
                    <a:pt x="7" y="44"/>
                    <a:pt x="7" y="44"/>
                  </a:cubicBezTo>
                  <a:cubicBezTo>
                    <a:pt x="6" y="44"/>
                    <a:pt x="6" y="44"/>
                    <a:pt x="6" y="44"/>
                  </a:cubicBezTo>
                  <a:cubicBezTo>
                    <a:pt x="6" y="44"/>
                    <a:pt x="6" y="44"/>
                    <a:pt x="6" y="44"/>
                  </a:cubicBezTo>
                  <a:cubicBezTo>
                    <a:pt x="7" y="44"/>
                    <a:pt x="7" y="44"/>
                    <a:pt x="7" y="44"/>
                  </a:cubicBezTo>
                  <a:close/>
                  <a:moveTo>
                    <a:pt x="7" y="44"/>
                  </a:moveTo>
                  <a:cubicBezTo>
                    <a:pt x="7" y="44"/>
                    <a:pt x="7" y="44"/>
                    <a:pt x="7" y="44"/>
                  </a:cubicBezTo>
                  <a:cubicBezTo>
                    <a:pt x="6" y="44"/>
                    <a:pt x="6" y="44"/>
                    <a:pt x="6" y="44"/>
                  </a:cubicBezTo>
                  <a:cubicBezTo>
                    <a:pt x="6" y="42"/>
                    <a:pt x="6" y="42"/>
                    <a:pt x="6" y="42"/>
                  </a:cubicBezTo>
                  <a:cubicBezTo>
                    <a:pt x="7" y="42"/>
                    <a:pt x="7" y="42"/>
                    <a:pt x="7" y="42"/>
                  </a:cubicBezTo>
                  <a:lnTo>
                    <a:pt x="7" y="44"/>
                  </a:lnTo>
                  <a:close/>
                  <a:moveTo>
                    <a:pt x="7" y="42"/>
                  </a:moveTo>
                  <a:cubicBezTo>
                    <a:pt x="7" y="42"/>
                    <a:pt x="7" y="42"/>
                    <a:pt x="7" y="42"/>
                  </a:cubicBezTo>
                  <a:cubicBezTo>
                    <a:pt x="6" y="42"/>
                    <a:pt x="6" y="42"/>
                    <a:pt x="6" y="42"/>
                  </a:cubicBezTo>
                  <a:cubicBezTo>
                    <a:pt x="6" y="42"/>
                    <a:pt x="6" y="42"/>
                    <a:pt x="6" y="42"/>
                  </a:cubicBezTo>
                  <a:cubicBezTo>
                    <a:pt x="7" y="42"/>
                    <a:pt x="7" y="42"/>
                    <a:pt x="7" y="42"/>
                  </a:cubicBezTo>
                  <a:close/>
                  <a:moveTo>
                    <a:pt x="8" y="50"/>
                  </a:moveTo>
                  <a:cubicBezTo>
                    <a:pt x="8" y="50"/>
                    <a:pt x="8" y="50"/>
                    <a:pt x="8" y="50"/>
                  </a:cubicBezTo>
                  <a:cubicBezTo>
                    <a:pt x="7" y="50"/>
                    <a:pt x="7" y="50"/>
                    <a:pt x="7" y="50"/>
                  </a:cubicBezTo>
                  <a:cubicBezTo>
                    <a:pt x="7" y="50"/>
                    <a:pt x="7" y="50"/>
                    <a:pt x="7" y="50"/>
                  </a:cubicBezTo>
                  <a:cubicBezTo>
                    <a:pt x="8" y="50"/>
                    <a:pt x="8" y="50"/>
                    <a:pt x="8" y="50"/>
                  </a:cubicBezTo>
                  <a:close/>
                  <a:moveTo>
                    <a:pt x="8" y="50"/>
                  </a:moveTo>
                  <a:cubicBezTo>
                    <a:pt x="8" y="50"/>
                    <a:pt x="8" y="50"/>
                    <a:pt x="8" y="50"/>
                  </a:cubicBezTo>
                  <a:cubicBezTo>
                    <a:pt x="7" y="50"/>
                    <a:pt x="7" y="50"/>
                    <a:pt x="7" y="50"/>
                  </a:cubicBezTo>
                  <a:cubicBezTo>
                    <a:pt x="7" y="44"/>
                    <a:pt x="7" y="44"/>
                    <a:pt x="7" y="44"/>
                  </a:cubicBezTo>
                  <a:cubicBezTo>
                    <a:pt x="8" y="44"/>
                    <a:pt x="8" y="44"/>
                    <a:pt x="8" y="44"/>
                  </a:cubicBezTo>
                  <a:lnTo>
                    <a:pt x="8" y="50"/>
                  </a:lnTo>
                  <a:close/>
                  <a:moveTo>
                    <a:pt x="8" y="44"/>
                  </a:moveTo>
                  <a:cubicBezTo>
                    <a:pt x="8" y="44"/>
                    <a:pt x="8" y="44"/>
                    <a:pt x="8" y="44"/>
                  </a:cubicBezTo>
                  <a:cubicBezTo>
                    <a:pt x="7" y="44"/>
                    <a:pt x="7" y="44"/>
                    <a:pt x="7" y="44"/>
                  </a:cubicBezTo>
                  <a:cubicBezTo>
                    <a:pt x="7" y="44"/>
                    <a:pt x="7" y="44"/>
                    <a:pt x="7" y="44"/>
                  </a:cubicBezTo>
                  <a:cubicBezTo>
                    <a:pt x="8" y="44"/>
                    <a:pt x="8" y="44"/>
                    <a:pt x="8" y="44"/>
                  </a:cubicBezTo>
                  <a:close/>
                  <a:moveTo>
                    <a:pt x="8" y="44"/>
                  </a:moveTo>
                  <a:cubicBezTo>
                    <a:pt x="8" y="44"/>
                    <a:pt x="8" y="44"/>
                    <a:pt x="8" y="44"/>
                  </a:cubicBezTo>
                  <a:cubicBezTo>
                    <a:pt x="7" y="44"/>
                    <a:pt x="7" y="44"/>
                    <a:pt x="7" y="44"/>
                  </a:cubicBezTo>
                  <a:cubicBezTo>
                    <a:pt x="7" y="42"/>
                    <a:pt x="7" y="42"/>
                    <a:pt x="7" y="42"/>
                  </a:cubicBezTo>
                  <a:cubicBezTo>
                    <a:pt x="8" y="42"/>
                    <a:pt x="8" y="42"/>
                    <a:pt x="8" y="42"/>
                  </a:cubicBezTo>
                  <a:lnTo>
                    <a:pt x="8" y="44"/>
                  </a:lnTo>
                  <a:close/>
                  <a:moveTo>
                    <a:pt x="8" y="42"/>
                  </a:moveTo>
                  <a:cubicBezTo>
                    <a:pt x="8" y="42"/>
                    <a:pt x="8" y="42"/>
                    <a:pt x="8" y="42"/>
                  </a:cubicBezTo>
                  <a:cubicBezTo>
                    <a:pt x="7" y="42"/>
                    <a:pt x="7" y="42"/>
                    <a:pt x="7" y="42"/>
                  </a:cubicBezTo>
                  <a:cubicBezTo>
                    <a:pt x="7" y="42"/>
                    <a:pt x="7" y="42"/>
                    <a:pt x="7" y="42"/>
                  </a:cubicBezTo>
                  <a:cubicBezTo>
                    <a:pt x="8" y="42"/>
                    <a:pt x="8" y="42"/>
                    <a:pt x="8" y="42"/>
                  </a:cubicBezTo>
                  <a:close/>
                  <a:moveTo>
                    <a:pt x="9" y="50"/>
                  </a:moveTo>
                  <a:cubicBezTo>
                    <a:pt x="9" y="50"/>
                    <a:pt x="9" y="50"/>
                    <a:pt x="9" y="50"/>
                  </a:cubicBezTo>
                  <a:cubicBezTo>
                    <a:pt x="8" y="50"/>
                    <a:pt x="8" y="50"/>
                    <a:pt x="8" y="50"/>
                  </a:cubicBezTo>
                  <a:cubicBezTo>
                    <a:pt x="8" y="50"/>
                    <a:pt x="8" y="50"/>
                    <a:pt x="8" y="50"/>
                  </a:cubicBezTo>
                  <a:cubicBezTo>
                    <a:pt x="9" y="50"/>
                    <a:pt x="9" y="50"/>
                    <a:pt x="9" y="50"/>
                  </a:cubicBezTo>
                  <a:close/>
                  <a:moveTo>
                    <a:pt x="9" y="50"/>
                  </a:moveTo>
                  <a:cubicBezTo>
                    <a:pt x="9" y="50"/>
                    <a:pt x="9" y="50"/>
                    <a:pt x="9" y="50"/>
                  </a:cubicBezTo>
                  <a:cubicBezTo>
                    <a:pt x="8" y="50"/>
                    <a:pt x="8" y="50"/>
                    <a:pt x="8" y="50"/>
                  </a:cubicBezTo>
                  <a:cubicBezTo>
                    <a:pt x="8" y="44"/>
                    <a:pt x="8" y="44"/>
                    <a:pt x="8" y="44"/>
                  </a:cubicBezTo>
                  <a:cubicBezTo>
                    <a:pt x="9" y="44"/>
                    <a:pt x="9" y="44"/>
                    <a:pt x="9" y="44"/>
                  </a:cubicBezTo>
                  <a:lnTo>
                    <a:pt x="9" y="50"/>
                  </a:lnTo>
                  <a:close/>
                  <a:moveTo>
                    <a:pt x="9" y="44"/>
                  </a:moveTo>
                  <a:cubicBezTo>
                    <a:pt x="9" y="44"/>
                    <a:pt x="9" y="44"/>
                    <a:pt x="9" y="44"/>
                  </a:cubicBezTo>
                  <a:cubicBezTo>
                    <a:pt x="8" y="44"/>
                    <a:pt x="8" y="44"/>
                    <a:pt x="8" y="44"/>
                  </a:cubicBezTo>
                  <a:cubicBezTo>
                    <a:pt x="8" y="44"/>
                    <a:pt x="8" y="44"/>
                    <a:pt x="8" y="44"/>
                  </a:cubicBezTo>
                  <a:cubicBezTo>
                    <a:pt x="9" y="44"/>
                    <a:pt x="9" y="44"/>
                    <a:pt x="9" y="44"/>
                  </a:cubicBezTo>
                  <a:close/>
                  <a:moveTo>
                    <a:pt x="9" y="44"/>
                  </a:moveTo>
                  <a:cubicBezTo>
                    <a:pt x="9" y="44"/>
                    <a:pt x="9" y="44"/>
                    <a:pt x="9" y="44"/>
                  </a:cubicBezTo>
                  <a:cubicBezTo>
                    <a:pt x="8" y="44"/>
                    <a:pt x="8" y="44"/>
                    <a:pt x="8" y="44"/>
                  </a:cubicBezTo>
                  <a:cubicBezTo>
                    <a:pt x="8" y="42"/>
                    <a:pt x="8" y="42"/>
                    <a:pt x="8" y="42"/>
                  </a:cubicBezTo>
                  <a:cubicBezTo>
                    <a:pt x="9" y="42"/>
                    <a:pt x="9" y="42"/>
                    <a:pt x="9" y="42"/>
                  </a:cubicBezTo>
                  <a:lnTo>
                    <a:pt x="9" y="44"/>
                  </a:lnTo>
                  <a:close/>
                  <a:moveTo>
                    <a:pt x="9" y="42"/>
                  </a:moveTo>
                  <a:cubicBezTo>
                    <a:pt x="9" y="42"/>
                    <a:pt x="9" y="42"/>
                    <a:pt x="9" y="42"/>
                  </a:cubicBezTo>
                  <a:cubicBezTo>
                    <a:pt x="8" y="42"/>
                    <a:pt x="8" y="42"/>
                    <a:pt x="8" y="42"/>
                  </a:cubicBezTo>
                  <a:cubicBezTo>
                    <a:pt x="8" y="42"/>
                    <a:pt x="8" y="42"/>
                    <a:pt x="8" y="42"/>
                  </a:cubicBezTo>
                  <a:cubicBezTo>
                    <a:pt x="9" y="42"/>
                    <a:pt x="9" y="42"/>
                    <a:pt x="9" y="42"/>
                  </a:cubicBezTo>
                  <a:close/>
                  <a:moveTo>
                    <a:pt x="10" y="50"/>
                  </a:moveTo>
                  <a:cubicBezTo>
                    <a:pt x="10" y="50"/>
                    <a:pt x="10" y="50"/>
                    <a:pt x="10" y="50"/>
                  </a:cubicBezTo>
                  <a:cubicBezTo>
                    <a:pt x="9" y="50"/>
                    <a:pt x="9" y="50"/>
                    <a:pt x="9" y="50"/>
                  </a:cubicBezTo>
                  <a:cubicBezTo>
                    <a:pt x="9" y="50"/>
                    <a:pt x="9" y="50"/>
                    <a:pt x="9" y="50"/>
                  </a:cubicBezTo>
                  <a:cubicBezTo>
                    <a:pt x="10" y="50"/>
                    <a:pt x="10" y="50"/>
                    <a:pt x="10" y="50"/>
                  </a:cubicBezTo>
                  <a:close/>
                  <a:moveTo>
                    <a:pt x="10" y="50"/>
                  </a:moveTo>
                  <a:cubicBezTo>
                    <a:pt x="10" y="50"/>
                    <a:pt x="10" y="50"/>
                    <a:pt x="10" y="50"/>
                  </a:cubicBezTo>
                  <a:cubicBezTo>
                    <a:pt x="9" y="50"/>
                    <a:pt x="9" y="50"/>
                    <a:pt x="9" y="50"/>
                  </a:cubicBezTo>
                  <a:cubicBezTo>
                    <a:pt x="9" y="44"/>
                    <a:pt x="9" y="44"/>
                    <a:pt x="9" y="44"/>
                  </a:cubicBezTo>
                  <a:cubicBezTo>
                    <a:pt x="10" y="44"/>
                    <a:pt x="10" y="44"/>
                    <a:pt x="10" y="44"/>
                  </a:cubicBezTo>
                  <a:lnTo>
                    <a:pt x="10" y="50"/>
                  </a:lnTo>
                  <a:close/>
                  <a:moveTo>
                    <a:pt x="10" y="44"/>
                  </a:moveTo>
                  <a:cubicBezTo>
                    <a:pt x="10" y="44"/>
                    <a:pt x="10" y="44"/>
                    <a:pt x="10" y="44"/>
                  </a:cubicBezTo>
                  <a:cubicBezTo>
                    <a:pt x="9" y="44"/>
                    <a:pt x="9" y="44"/>
                    <a:pt x="9" y="44"/>
                  </a:cubicBezTo>
                  <a:cubicBezTo>
                    <a:pt x="9" y="44"/>
                    <a:pt x="9" y="44"/>
                    <a:pt x="9" y="44"/>
                  </a:cubicBezTo>
                  <a:cubicBezTo>
                    <a:pt x="10" y="44"/>
                    <a:pt x="10" y="44"/>
                    <a:pt x="10" y="44"/>
                  </a:cubicBezTo>
                  <a:close/>
                  <a:moveTo>
                    <a:pt x="10" y="44"/>
                  </a:moveTo>
                  <a:cubicBezTo>
                    <a:pt x="10" y="44"/>
                    <a:pt x="10" y="44"/>
                    <a:pt x="10" y="44"/>
                  </a:cubicBezTo>
                  <a:cubicBezTo>
                    <a:pt x="9" y="44"/>
                    <a:pt x="9" y="44"/>
                    <a:pt x="9" y="44"/>
                  </a:cubicBezTo>
                  <a:cubicBezTo>
                    <a:pt x="9" y="42"/>
                    <a:pt x="9" y="42"/>
                    <a:pt x="9" y="42"/>
                  </a:cubicBezTo>
                  <a:cubicBezTo>
                    <a:pt x="10" y="42"/>
                    <a:pt x="10" y="42"/>
                    <a:pt x="10" y="42"/>
                  </a:cubicBezTo>
                  <a:lnTo>
                    <a:pt x="10" y="44"/>
                  </a:lnTo>
                  <a:close/>
                  <a:moveTo>
                    <a:pt x="11" y="50"/>
                  </a:moveTo>
                  <a:cubicBezTo>
                    <a:pt x="11" y="50"/>
                    <a:pt x="11" y="50"/>
                    <a:pt x="11" y="50"/>
                  </a:cubicBezTo>
                  <a:cubicBezTo>
                    <a:pt x="10" y="50"/>
                    <a:pt x="10" y="50"/>
                    <a:pt x="10" y="50"/>
                  </a:cubicBezTo>
                  <a:cubicBezTo>
                    <a:pt x="10" y="50"/>
                    <a:pt x="10" y="50"/>
                    <a:pt x="10" y="50"/>
                  </a:cubicBezTo>
                  <a:cubicBezTo>
                    <a:pt x="11" y="50"/>
                    <a:pt x="11" y="50"/>
                    <a:pt x="11" y="50"/>
                  </a:cubicBezTo>
                  <a:close/>
                  <a:moveTo>
                    <a:pt x="11" y="50"/>
                  </a:moveTo>
                  <a:cubicBezTo>
                    <a:pt x="11" y="50"/>
                    <a:pt x="11" y="50"/>
                    <a:pt x="11" y="50"/>
                  </a:cubicBezTo>
                  <a:cubicBezTo>
                    <a:pt x="10" y="50"/>
                    <a:pt x="10" y="50"/>
                    <a:pt x="10" y="50"/>
                  </a:cubicBezTo>
                  <a:cubicBezTo>
                    <a:pt x="10" y="44"/>
                    <a:pt x="10" y="44"/>
                    <a:pt x="10" y="44"/>
                  </a:cubicBezTo>
                  <a:cubicBezTo>
                    <a:pt x="11" y="44"/>
                    <a:pt x="11" y="44"/>
                    <a:pt x="11" y="44"/>
                  </a:cubicBezTo>
                  <a:lnTo>
                    <a:pt x="11" y="50"/>
                  </a:lnTo>
                  <a:close/>
                  <a:moveTo>
                    <a:pt x="11" y="44"/>
                  </a:moveTo>
                  <a:cubicBezTo>
                    <a:pt x="11" y="44"/>
                    <a:pt x="11" y="44"/>
                    <a:pt x="11" y="44"/>
                  </a:cubicBezTo>
                  <a:cubicBezTo>
                    <a:pt x="10" y="44"/>
                    <a:pt x="10" y="44"/>
                    <a:pt x="10" y="44"/>
                  </a:cubicBezTo>
                  <a:cubicBezTo>
                    <a:pt x="10" y="44"/>
                    <a:pt x="10" y="44"/>
                    <a:pt x="10" y="44"/>
                  </a:cubicBezTo>
                  <a:cubicBezTo>
                    <a:pt x="11" y="44"/>
                    <a:pt x="11" y="44"/>
                    <a:pt x="11" y="44"/>
                  </a:cubicBezTo>
                  <a:close/>
                  <a:moveTo>
                    <a:pt x="11" y="43"/>
                  </a:moveTo>
                  <a:cubicBezTo>
                    <a:pt x="11" y="43"/>
                    <a:pt x="11" y="43"/>
                    <a:pt x="11" y="43"/>
                  </a:cubicBezTo>
                  <a:cubicBezTo>
                    <a:pt x="10" y="44"/>
                    <a:pt x="10" y="44"/>
                    <a:pt x="10" y="44"/>
                  </a:cubicBezTo>
                  <a:cubicBezTo>
                    <a:pt x="10" y="42"/>
                    <a:pt x="10" y="42"/>
                    <a:pt x="10" y="42"/>
                  </a:cubicBezTo>
                  <a:cubicBezTo>
                    <a:pt x="11" y="42"/>
                    <a:pt x="11" y="42"/>
                    <a:pt x="11" y="42"/>
                  </a:cubicBezTo>
                  <a:lnTo>
                    <a:pt x="11" y="43"/>
                  </a:lnTo>
                  <a:close/>
                  <a:moveTo>
                    <a:pt x="12" y="50"/>
                  </a:moveTo>
                  <a:cubicBezTo>
                    <a:pt x="12" y="50"/>
                    <a:pt x="12" y="50"/>
                    <a:pt x="12" y="50"/>
                  </a:cubicBezTo>
                  <a:cubicBezTo>
                    <a:pt x="11" y="50"/>
                    <a:pt x="11" y="50"/>
                    <a:pt x="11" y="50"/>
                  </a:cubicBezTo>
                  <a:cubicBezTo>
                    <a:pt x="11" y="50"/>
                    <a:pt x="11" y="50"/>
                    <a:pt x="11" y="50"/>
                  </a:cubicBezTo>
                  <a:cubicBezTo>
                    <a:pt x="12" y="50"/>
                    <a:pt x="12" y="50"/>
                    <a:pt x="12" y="50"/>
                  </a:cubicBezTo>
                  <a:close/>
                  <a:moveTo>
                    <a:pt x="12" y="50"/>
                  </a:moveTo>
                  <a:cubicBezTo>
                    <a:pt x="12" y="50"/>
                    <a:pt x="12" y="50"/>
                    <a:pt x="12" y="50"/>
                  </a:cubicBezTo>
                  <a:cubicBezTo>
                    <a:pt x="11" y="50"/>
                    <a:pt x="11" y="50"/>
                    <a:pt x="11" y="50"/>
                  </a:cubicBezTo>
                  <a:cubicBezTo>
                    <a:pt x="11" y="44"/>
                    <a:pt x="11" y="44"/>
                    <a:pt x="11" y="44"/>
                  </a:cubicBezTo>
                  <a:cubicBezTo>
                    <a:pt x="12" y="44"/>
                    <a:pt x="12" y="44"/>
                    <a:pt x="12" y="44"/>
                  </a:cubicBezTo>
                  <a:lnTo>
                    <a:pt x="12" y="50"/>
                  </a:lnTo>
                  <a:close/>
                  <a:moveTo>
                    <a:pt x="12" y="44"/>
                  </a:moveTo>
                  <a:cubicBezTo>
                    <a:pt x="12" y="44"/>
                    <a:pt x="12" y="44"/>
                    <a:pt x="12" y="44"/>
                  </a:cubicBezTo>
                  <a:cubicBezTo>
                    <a:pt x="11" y="44"/>
                    <a:pt x="11" y="44"/>
                    <a:pt x="11" y="44"/>
                  </a:cubicBezTo>
                  <a:cubicBezTo>
                    <a:pt x="11" y="44"/>
                    <a:pt x="11" y="44"/>
                    <a:pt x="11" y="44"/>
                  </a:cubicBezTo>
                  <a:cubicBezTo>
                    <a:pt x="12" y="43"/>
                    <a:pt x="12" y="43"/>
                    <a:pt x="12" y="43"/>
                  </a:cubicBezTo>
                  <a:lnTo>
                    <a:pt x="12" y="44"/>
                  </a:lnTo>
                  <a:close/>
                  <a:moveTo>
                    <a:pt x="12" y="43"/>
                  </a:moveTo>
                  <a:cubicBezTo>
                    <a:pt x="12" y="43"/>
                    <a:pt x="12" y="43"/>
                    <a:pt x="12" y="43"/>
                  </a:cubicBezTo>
                  <a:cubicBezTo>
                    <a:pt x="11" y="43"/>
                    <a:pt x="11" y="43"/>
                    <a:pt x="11" y="43"/>
                  </a:cubicBezTo>
                  <a:cubicBezTo>
                    <a:pt x="11" y="42"/>
                    <a:pt x="11" y="42"/>
                    <a:pt x="11" y="42"/>
                  </a:cubicBezTo>
                  <a:cubicBezTo>
                    <a:pt x="12" y="42"/>
                    <a:pt x="12" y="42"/>
                    <a:pt x="12" y="42"/>
                  </a:cubicBezTo>
                  <a:lnTo>
                    <a:pt x="12" y="43"/>
                  </a:lnTo>
                  <a:close/>
                  <a:moveTo>
                    <a:pt x="13" y="50"/>
                  </a:moveTo>
                  <a:cubicBezTo>
                    <a:pt x="13" y="50"/>
                    <a:pt x="13" y="50"/>
                    <a:pt x="13" y="50"/>
                  </a:cubicBezTo>
                  <a:cubicBezTo>
                    <a:pt x="12" y="50"/>
                    <a:pt x="12" y="50"/>
                    <a:pt x="12" y="50"/>
                  </a:cubicBezTo>
                  <a:cubicBezTo>
                    <a:pt x="12" y="50"/>
                    <a:pt x="12" y="50"/>
                    <a:pt x="12" y="50"/>
                  </a:cubicBezTo>
                  <a:cubicBezTo>
                    <a:pt x="13" y="50"/>
                    <a:pt x="13" y="50"/>
                    <a:pt x="13" y="50"/>
                  </a:cubicBezTo>
                  <a:close/>
                  <a:moveTo>
                    <a:pt x="13" y="50"/>
                  </a:moveTo>
                  <a:cubicBezTo>
                    <a:pt x="13" y="50"/>
                    <a:pt x="13" y="50"/>
                    <a:pt x="13" y="50"/>
                  </a:cubicBezTo>
                  <a:cubicBezTo>
                    <a:pt x="12" y="50"/>
                    <a:pt x="12" y="50"/>
                    <a:pt x="12" y="50"/>
                  </a:cubicBezTo>
                  <a:cubicBezTo>
                    <a:pt x="12" y="44"/>
                    <a:pt x="12" y="44"/>
                    <a:pt x="12" y="44"/>
                  </a:cubicBezTo>
                  <a:cubicBezTo>
                    <a:pt x="13" y="44"/>
                    <a:pt x="13" y="44"/>
                    <a:pt x="13" y="44"/>
                  </a:cubicBezTo>
                  <a:lnTo>
                    <a:pt x="13" y="50"/>
                  </a:lnTo>
                  <a:close/>
                  <a:moveTo>
                    <a:pt x="13" y="44"/>
                  </a:moveTo>
                  <a:cubicBezTo>
                    <a:pt x="13" y="44"/>
                    <a:pt x="13" y="44"/>
                    <a:pt x="13" y="44"/>
                  </a:cubicBezTo>
                  <a:cubicBezTo>
                    <a:pt x="12" y="44"/>
                    <a:pt x="12" y="44"/>
                    <a:pt x="12" y="44"/>
                  </a:cubicBezTo>
                  <a:cubicBezTo>
                    <a:pt x="12" y="43"/>
                    <a:pt x="12" y="43"/>
                    <a:pt x="12" y="43"/>
                  </a:cubicBezTo>
                  <a:cubicBezTo>
                    <a:pt x="13" y="43"/>
                    <a:pt x="13" y="43"/>
                    <a:pt x="13" y="43"/>
                  </a:cubicBezTo>
                  <a:lnTo>
                    <a:pt x="13" y="44"/>
                  </a:lnTo>
                  <a:close/>
                  <a:moveTo>
                    <a:pt x="13" y="43"/>
                  </a:moveTo>
                  <a:cubicBezTo>
                    <a:pt x="13" y="43"/>
                    <a:pt x="13" y="43"/>
                    <a:pt x="13" y="43"/>
                  </a:cubicBezTo>
                  <a:cubicBezTo>
                    <a:pt x="12" y="43"/>
                    <a:pt x="12" y="43"/>
                    <a:pt x="12" y="43"/>
                  </a:cubicBezTo>
                  <a:cubicBezTo>
                    <a:pt x="12" y="42"/>
                    <a:pt x="12" y="42"/>
                    <a:pt x="12" y="42"/>
                  </a:cubicBezTo>
                  <a:cubicBezTo>
                    <a:pt x="13" y="42"/>
                    <a:pt x="13" y="42"/>
                    <a:pt x="13" y="42"/>
                  </a:cubicBezTo>
                  <a:lnTo>
                    <a:pt x="13" y="43"/>
                  </a:lnTo>
                  <a:close/>
                  <a:moveTo>
                    <a:pt x="13" y="50"/>
                  </a:moveTo>
                  <a:cubicBezTo>
                    <a:pt x="13" y="50"/>
                    <a:pt x="13" y="50"/>
                    <a:pt x="13" y="50"/>
                  </a:cubicBezTo>
                  <a:cubicBezTo>
                    <a:pt x="13" y="50"/>
                    <a:pt x="13" y="50"/>
                    <a:pt x="13" y="50"/>
                  </a:cubicBezTo>
                  <a:cubicBezTo>
                    <a:pt x="13" y="50"/>
                    <a:pt x="13" y="50"/>
                    <a:pt x="13" y="50"/>
                  </a:cubicBezTo>
                  <a:cubicBezTo>
                    <a:pt x="13" y="50"/>
                    <a:pt x="13" y="50"/>
                    <a:pt x="13" y="50"/>
                  </a:cubicBezTo>
                  <a:close/>
                  <a:moveTo>
                    <a:pt x="13" y="50"/>
                  </a:moveTo>
                  <a:cubicBezTo>
                    <a:pt x="13" y="50"/>
                    <a:pt x="13" y="50"/>
                    <a:pt x="13" y="50"/>
                  </a:cubicBezTo>
                  <a:cubicBezTo>
                    <a:pt x="13" y="50"/>
                    <a:pt x="13" y="50"/>
                    <a:pt x="13" y="50"/>
                  </a:cubicBezTo>
                  <a:cubicBezTo>
                    <a:pt x="13" y="44"/>
                    <a:pt x="13" y="44"/>
                    <a:pt x="13" y="44"/>
                  </a:cubicBezTo>
                  <a:cubicBezTo>
                    <a:pt x="13" y="44"/>
                    <a:pt x="13" y="44"/>
                    <a:pt x="13" y="44"/>
                  </a:cubicBezTo>
                  <a:lnTo>
                    <a:pt x="13" y="50"/>
                  </a:lnTo>
                  <a:close/>
                  <a:moveTo>
                    <a:pt x="13" y="44"/>
                  </a:moveTo>
                  <a:cubicBezTo>
                    <a:pt x="13" y="44"/>
                    <a:pt x="13" y="44"/>
                    <a:pt x="13" y="44"/>
                  </a:cubicBezTo>
                  <a:cubicBezTo>
                    <a:pt x="13" y="44"/>
                    <a:pt x="13" y="44"/>
                    <a:pt x="13" y="44"/>
                  </a:cubicBezTo>
                  <a:cubicBezTo>
                    <a:pt x="13" y="43"/>
                    <a:pt x="13" y="43"/>
                    <a:pt x="13" y="43"/>
                  </a:cubicBezTo>
                  <a:cubicBezTo>
                    <a:pt x="13" y="43"/>
                    <a:pt x="13" y="43"/>
                    <a:pt x="13" y="43"/>
                  </a:cubicBezTo>
                  <a:lnTo>
                    <a:pt x="13" y="44"/>
                  </a:lnTo>
                  <a:close/>
                  <a:moveTo>
                    <a:pt x="13" y="43"/>
                  </a:moveTo>
                  <a:cubicBezTo>
                    <a:pt x="13" y="43"/>
                    <a:pt x="13" y="43"/>
                    <a:pt x="13" y="43"/>
                  </a:cubicBezTo>
                  <a:cubicBezTo>
                    <a:pt x="13" y="43"/>
                    <a:pt x="13" y="43"/>
                    <a:pt x="13" y="43"/>
                  </a:cubicBezTo>
                  <a:cubicBezTo>
                    <a:pt x="13" y="42"/>
                    <a:pt x="13" y="42"/>
                    <a:pt x="13" y="42"/>
                  </a:cubicBezTo>
                  <a:cubicBezTo>
                    <a:pt x="13" y="42"/>
                    <a:pt x="13" y="42"/>
                    <a:pt x="13" y="42"/>
                  </a:cubicBezTo>
                  <a:lnTo>
                    <a:pt x="13" y="43"/>
                  </a:lnTo>
                  <a:close/>
                  <a:moveTo>
                    <a:pt x="13" y="42"/>
                  </a:moveTo>
                  <a:cubicBezTo>
                    <a:pt x="13" y="42"/>
                    <a:pt x="13" y="42"/>
                    <a:pt x="13" y="42"/>
                  </a:cubicBezTo>
                  <a:cubicBezTo>
                    <a:pt x="12" y="42"/>
                    <a:pt x="12"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0" y="42"/>
                    <a:pt x="10" y="42"/>
                    <a:pt x="10" y="42"/>
                  </a:cubicBezTo>
                  <a:cubicBezTo>
                    <a:pt x="10" y="42"/>
                    <a:pt x="10" y="42"/>
                    <a:pt x="10" y="42"/>
                  </a:cubicBezTo>
                  <a:cubicBezTo>
                    <a:pt x="10" y="42"/>
                    <a:pt x="10" y="42"/>
                    <a:pt x="10" y="42"/>
                  </a:cubicBezTo>
                  <a:cubicBezTo>
                    <a:pt x="10" y="42"/>
                    <a:pt x="10" y="42"/>
                    <a:pt x="10" y="42"/>
                  </a:cubicBezTo>
                  <a:cubicBezTo>
                    <a:pt x="9" y="42"/>
                    <a:pt x="9" y="42"/>
                    <a:pt x="9" y="42"/>
                  </a:cubicBezTo>
                  <a:cubicBezTo>
                    <a:pt x="9" y="42"/>
                    <a:pt x="9" y="42"/>
                    <a:pt x="9" y="42"/>
                  </a:cubicBezTo>
                  <a:cubicBezTo>
                    <a:pt x="13" y="42"/>
                    <a:pt x="13" y="42"/>
                    <a:pt x="13" y="42"/>
                  </a:cubicBezTo>
                  <a:close/>
                  <a:moveTo>
                    <a:pt x="13" y="42"/>
                  </a:moveTo>
                  <a:cubicBezTo>
                    <a:pt x="13" y="42"/>
                    <a:pt x="13" y="42"/>
                    <a:pt x="13" y="42"/>
                  </a:cubicBezTo>
                  <a:cubicBezTo>
                    <a:pt x="8" y="42"/>
                    <a:pt x="8" y="42"/>
                    <a:pt x="8" y="42"/>
                  </a:cubicBezTo>
                  <a:cubicBezTo>
                    <a:pt x="13" y="41"/>
                    <a:pt x="13" y="41"/>
                    <a:pt x="13" y="41"/>
                  </a:cubicBezTo>
                  <a:lnTo>
                    <a:pt x="13" y="42"/>
                  </a:lnTo>
                  <a:close/>
                  <a:moveTo>
                    <a:pt x="13" y="53"/>
                  </a:moveTo>
                  <a:cubicBezTo>
                    <a:pt x="13" y="53"/>
                    <a:pt x="13" y="53"/>
                    <a:pt x="13" y="53"/>
                  </a:cubicBezTo>
                  <a:cubicBezTo>
                    <a:pt x="13" y="42"/>
                    <a:pt x="13" y="42"/>
                    <a:pt x="13" y="42"/>
                  </a:cubicBezTo>
                  <a:cubicBezTo>
                    <a:pt x="13" y="42"/>
                    <a:pt x="13" y="42"/>
                    <a:pt x="13" y="42"/>
                  </a:cubicBezTo>
                  <a:cubicBezTo>
                    <a:pt x="13" y="41"/>
                    <a:pt x="13" y="41"/>
                    <a:pt x="13" y="41"/>
                  </a:cubicBezTo>
                  <a:cubicBezTo>
                    <a:pt x="13" y="41"/>
                    <a:pt x="13" y="41"/>
                    <a:pt x="13" y="41"/>
                  </a:cubicBezTo>
                  <a:cubicBezTo>
                    <a:pt x="13" y="41"/>
                    <a:pt x="13" y="41"/>
                    <a:pt x="13" y="41"/>
                  </a:cubicBezTo>
                  <a:cubicBezTo>
                    <a:pt x="1" y="42"/>
                    <a:pt x="1" y="42"/>
                    <a:pt x="1" y="42"/>
                  </a:cubicBezTo>
                  <a:cubicBezTo>
                    <a:pt x="1" y="53"/>
                    <a:pt x="1" y="53"/>
                    <a:pt x="1" y="53"/>
                  </a:cubicBezTo>
                  <a:cubicBezTo>
                    <a:pt x="1" y="53"/>
                    <a:pt x="1" y="53"/>
                    <a:pt x="1" y="53"/>
                  </a:cubicBezTo>
                  <a:cubicBezTo>
                    <a:pt x="1" y="40"/>
                    <a:pt x="1" y="40"/>
                    <a:pt x="1" y="40"/>
                  </a:cubicBezTo>
                  <a:cubicBezTo>
                    <a:pt x="15" y="38"/>
                    <a:pt x="15" y="38"/>
                    <a:pt x="15" y="38"/>
                  </a:cubicBezTo>
                  <a:cubicBezTo>
                    <a:pt x="15" y="53"/>
                    <a:pt x="15" y="53"/>
                    <a:pt x="15" y="53"/>
                  </a:cubicBezTo>
                  <a:lnTo>
                    <a:pt x="13" y="53"/>
                  </a:lnTo>
                  <a:close/>
                  <a:moveTo>
                    <a:pt x="77" y="22"/>
                  </a:moveTo>
                  <a:cubicBezTo>
                    <a:pt x="77" y="22"/>
                    <a:pt x="77" y="22"/>
                    <a:pt x="77" y="22"/>
                  </a:cubicBezTo>
                  <a:cubicBezTo>
                    <a:pt x="78" y="22"/>
                    <a:pt x="78" y="22"/>
                    <a:pt x="78" y="22"/>
                  </a:cubicBezTo>
                  <a:cubicBezTo>
                    <a:pt x="78" y="20"/>
                    <a:pt x="78" y="20"/>
                    <a:pt x="78" y="20"/>
                  </a:cubicBezTo>
                  <a:cubicBezTo>
                    <a:pt x="78" y="20"/>
                    <a:pt x="78" y="20"/>
                    <a:pt x="78" y="20"/>
                  </a:cubicBezTo>
                  <a:cubicBezTo>
                    <a:pt x="78" y="19"/>
                    <a:pt x="78" y="19"/>
                    <a:pt x="78" y="19"/>
                  </a:cubicBezTo>
                  <a:cubicBezTo>
                    <a:pt x="79" y="19"/>
                    <a:pt x="79" y="19"/>
                    <a:pt x="79" y="19"/>
                  </a:cubicBezTo>
                  <a:cubicBezTo>
                    <a:pt x="79" y="19"/>
                    <a:pt x="79" y="19"/>
                    <a:pt x="79" y="19"/>
                  </a:cubicBezTo>
                  <a:cubicBezTo>
                    <a:pt x="77" y="19"/>
                    <a:pt x="77" y="19"/>
                    <a:pt x="77" y="19"/>
                  </a:cubicBezTo>
                  <a:lnTo>
                    <a:pt x="77" y="22"/>
                  </a:lnTo>
                  <a:close/>
                  <a:moveTo>
                    <a:pt x="77" y="19"/>
                  </a:moveTo>
                  <a:cubicBezTo>
                    <a:pt x="77" y="19"/>
                    <a:pt x="77" y="19"/>
                    <a:pt x="77" y="19"/>
                  </a:cubicBezTo>
                  <a:cubicBezTo>
                    <a:pt x="78" y="19"/>
                    <a:pt x="78" y="19"/>
                    <a:pt x="78" y="19"/>
                  </a:cubicBezTo>
                  <a:cubicBezTo>
                    <a:pt x="78" y="18"/>
                    <a:pt x="78" y="18"/>
                    <a:pt x="78" y="18"/>
                  </a:cubicBezTo>
                  <a:cubicBezTo>
                    <a:pt x="78" y="17"/>
                    <a:pt x="78" y="17"/>
                    <a:pt x="78" y="17"/>
                  </a:cubicBezTo>
                  <a:cubicBezTo>
                    <a:pt x="78" y="17"/>
                    <a:pt x="78" y="17"/>
                    <a:pt x="78" y="17"/>
                  </a:cubicBezTo>
                  <a:cubicBezTo>
                    <a:pt x="79" y="17"/>
                    <a:pt x="79" y="17"/>
                    <a:pt x="79" y="17"/>
                  </a:cubicBezTo>
                  <a:cubicBezTo>
                    <a:pt x="79" y="16"/>
                    <a:pt x="79" y="16"/>
                    <a:pt x="79" y="16"/>
                  </a:cubicBezTo>
                  <a:cubicBezTo>
                    <a:pt x="77" y="17"/>
                    <a:pt x="77" y="17"/>
                    <a:pt x="77" y="17"/>
                  </a:cubicBezTo>
                  <a:lnTo>
                    <a:pt x="77" y="19"/>
                  </a:lnTo>
                  <a:close/>
                  <a:moveTo>
                    <a:pt x="77" y="35"/>
                  </a:moveTo>
                  <a:cubicBezTo>
                    <a:pt x="77" y="35"/>
                    <a:pt x="77" y="35"/>
                    <a:pt x="77" y="35"/>
                  </a:cubicBezTo>
                  <a:cubicBezTo>
                    <a:pt x="78" y="35"/>
                    <a:pt x="78" y="35"/>
                    <a:pt x="78" y="35"/>
                  </a:cubicBezTo>
                  <a:cubicBezTo>
                    <a:pt x="78" y="33"/>
                    <a:pt x="78" y="33"/>
                    <a:pt x="78" y="33"/>
                  </a:cubicBezTo>
                  <a:cubicBezTo>
                    <a:pt x="78" y="33"/>
                    <a:pt x="78" y="33"/>
                    <a:pt x="78" y="33"/>
                  </a:cubicBezTo>
                  <a:cubicBezTo>
                    <a:pt x="78" y="33"/>
                    <a:pt x="78" y="33"/>
                    <a:pt x="78" y="33"/>
                  </a:cubicBezTo>
                  <a:cubicBezTo>
                    <a:pt x="79" y="33"/>
                    <a:pt x="79" y="33"/>
                    <a:pt x="79" y="33"/>
                  </a:cubicBezTo>
                  <a:cubicBezTo>
                    <a:pt x="79" y="32"/>
                    <a:pt x="79" y="32"/>
                    <a:pt x="79" y="32"/>
                  </a:cubicBezTo>
                  <a:cubicBezTo>
                    <a:pt x="77" y="33"/>
                    <a:pt x="77" y="33"/>
                    <a:pt x="77" y="33"/>
                  </a:cubicBezTo>
                  <a:lnTo>
                    <a:pt x="77" y="35"/>
                  </a:lnTo>
                  <a:close/>
                  <a:moveTo>
                    <a:pt x="77" y="32"/>
                  </a:moveTo>
                  <a:cubicBezTo>
                    <a:pt x="77" y="32"/>
                    <a:pt x="77" y="32"/>
                    <a:pt x="77" y="32"/>
                  </a:cubicBezTo>
                  <a:cubicBezTo>
                    <a:pt x="78" y="32"/>
                    <a:pt x="78" y="32"/>
                    <a:pt x="78" y="32"/>
                  </a:cubicBezTo>
                  <a:cubicBezTo>
                    <a:pt x="78" y="31"/>
                    <a:pt x="78" y="31"/>
                    <a:pt x="78" y="31"/>
                  </a:cubicBezTo>
                  <a:cubicBezTo>
                    <a:pt x="78" y="30"/>
                    <a:pt x="78" y="30"/>
                    <a:pt x="78" y="30"/>
                  </a:cubicBezTo>
                  <a:cubicBezTo>
                    <a:pt x="78" y="30"/>
                    <a:pt x="78" y="30"/>
                    <a:pt x="78" y="30"/>
                  </a:cubicBezTo>
                  <a:cubicBezTo>
                    <a:pt x="79" y="30"/>
                    <a:pt x="79" y="30"/>
                    <a:pt x="79" y="30"/>
                  </a:cubicBezTo>
                  <a:cubicBezTo>
                    <a:pt x="79" y="30"/>
                    <a:pt x="79" y="30"/>
                    <a:pt x="79" y="30"/>
                  </a:cubicBezTo>
                  <a:cubicBezTo>
                    <a:pt x="77" y="30"/>
                    <a:pt x="77" y="30"/>
                    <a:pt x="77" y="30"/>
                  </a:cubicBezTo>
                  <a:lnTo>
                    <a:pt x="77" y="32"/>
                  </a:lnTo>
                  <a:close/>
                  <a:moveTo>
                    <a:pt x="77" y="24"/>
                  </a:moveTo>
                  <a:cubicBezTo>
                    <a:pt x="77" y="24"/>
                    <a:pt x="77" y="24"/>
                    <a:pt x="77" y="24"/>
                  </a:cubicBezTo>
                  <a:cubicBezTo>
                    <a:pt x="78" y="24"/>
                    <a:pt x="78" y="24"/>
                    <a:pt x="78" y="24"/>
                  </a:cubicBezTo>
                  <a:cubicBezTo>
                    <a:pt x="78" y="23"/>
                    <a:pt x="78" y="23"/>
                    <a:pt x="78" y="23"/>
                  </a:cubicBezTo>
                  <a:cubicBezTo>
                    <a:pt x="78" y="22"/>
                    <a:pt x="78" y="22"/>
                    <a:pt x="78" y="22"/>
                  </a:cubicBezTo>
                  <a:cubicBezTo>
                    <a:pt x="78" y="22"/>
                    <a:pt x="78" y="22"/>
                    <a:pt x="78" y="22"/>
                  </a:cubicBezTo>
                  <a:cubicBezTo>
                    <a:pt x="79" y="22"/>
                    <a:pt x="79" y="22"/>
                    <a:pt x="79" y="22"/>
                  </a:cubicBezTo>
                  <a:cubicBezTo>
                    <a:pt x="79" y="22"/>
                    <a:pt x="79" y="22"/>
                    <a:pt x="79" y="22"/>
                  </a:cubicBezTo>
                  <a:cubicBezTo>
                    <a:pt x="77" y="22"/>
                    <a:pt x="77" y="22"/>
                    <a:pt x="77" y="22"/>
                  </a:cubicBezTo>
                  <a:lnTo>
                    <a:pt x="77" y="24"/>
                  </a:lnTo>
                  <a:close/>
                  <a:moveTo>
                    <a:pt x="77" y="30"/>
                  </a:moveTo>
                  <a:cubicBezTo>
                    <a:pt x="77" y="30"/>
                    <a:pt x="77" y="30"/>
                    <a:pt x="77" y="30"/>
                  </a:cubicBezTo>
                  <a:cubicBezTo>
                    <a:pt x="78" y="30"/>
                    <a:pt x="78" y="30"/>
                    <a:pt x="78" y="30"/>
                  </a:cubicBezTo>
                  <a:cubicBezTo>
                    <a:pt x="78" y="28"/>
                    <a:pt x="78" y="28"/>
                    <a:pt x="78" y="28"/>
                  </a:cubicBezTo>
                  <a:cubicBezTo>
                    <a:pt x="78" y="28"/>
                    <a:pt x="78" y="28"/>
                    <a:pt x="78" y="28"/>
                  </a:cubicBezTo>
                  <a:cubicBezTo>
                    <a:pt x="78" y="27"/>
                    <a:pt x="78" y="27"/>
                    <a:pt x="78" y="27"/>
                  </a:cubicBezTo>
                  <a:cubicBezTo>
                    <a:pt x="79" y="27"/>
                    <a:pt x="79" y="27"/>
                    <a:pt x="79" y="27"/>
                  </a:cubicBezTo>
                  <a:cubicBezTo>
                    <a:pt x="79" y="27"/>
                    <a:pt x="79" y="27"/>
                    <a:pt x="79" y="27"/>
                  </a:cubicBezTo>
                  <a:cubicBezTo>
                    <a:pt x="77" y="27"/>
                    <a:pt x="77" y="27"/>
                    <a:pt x="77" y="27"/>
                  </a:cubicBezTo>
                  <a:lnTo>
                    <a:pt x="77" y="30"/>
                  </a:lnTo>
                  <a:close/>
                  <a:moveTo>
                    <a:pt x="47" y="42"/>
                  </a:moveTo>
                  <a:cubicBezTo>
                    <a:pt x="47" y="42"/>
                    <a:pt x="47" y="42"/>
                    <a:pt x="47" y="42"/>
                  </a:cubicBezTo>
                  <a:cubicBezTo>
                    <a:pt x="57" y="42"/>
                    <a:pt x="57" y="42"/>
                    <a:pt x="57" y="42"/>
                  </a:cubicBezTo>
                  <a:cubicBezTo>
                    <a:pt x="57" y="42"/>
                    <a:pt x="57" y="42"/>
                    <a:pt x="57" y="42"/>
                  </a:cubicBezTo>
                  <a:cubicBezTo>
                    <a:pt x="60" y="42"/>
                    <a:pt x="60" y="42"/>
                    <a:pt x="60" y="42"/>
                  </a:cubicBezTo>
                  <a:cubicBezTo>
                    <a:pt x="60" y="41"/>
                    <a:pt x="60" y="41"/>
                    <a:pt x="60" y="41"/>
                  </a:cubicBezTo>
                  <a:cubicBezTo>
                    <a:pt x="57" y="42"/>
                    <a:pt x="57" y="42"/>
                    <a:pt x="57" y="42"/>
                  </a:cubicBezTo>
                  <a:cubicBezTo>
                    <a:pt x="57" y="42"/>
                    <a:pt x="57" y="42"/>
                    <a:pt x="57" y="42"/>
                  </a:cubicBezTo>
                  <a:cubicBezTo>
                    <a:pt x="47" y="42"/>
                    <a:pt x="47" y="42"/>
                    <a:pt x="47" y="42"/>
                  </a:cubicBezTo>
                  <a:close/>
                  <a:moveTo>
                    <a:pt x="79" y="43"/>
                  </a:moveTo>
                  <a:cubicBezTo>
                    <a:pt x="79" y="43"/>
                    <a:pt x="79" y="43"/>
                    <a:pt x="79" y="43"/>
                  </a:cubicBezTo>
                  <a:cubicBezTo>
                    <a:pt x="83" y="43"/>
                    <a:pt x="83" y="43"/>
                    <a:pt x="83" y="43"/>
                  </a:cubicBezTo>
                  <a:cubicBezTo>
                    <a:pt x="83" y="42"/>
                    <a:pt x="83" y="42"/>
                    <a:pt x="83" y="42"/>
                  </a:cubicBezTo>
                  <a:cubicBezTo>
                    <a:pt x="79" y="42"/>
                    <a:pt x="79" y="42"/>
                    <a:pt x="79" y="42"/>
                  </a:cubicBezTo>
                  <a:lnTo>
                    <a:pt x="79" y="43"/>
                  </a:lnTo>
                  <a:close/>
                  <a:moveTo>
                    <a:pt x="79" y="39"/>
                  </a:moveTo>
                  <a:cubicBezTo>
                    <a:pt x="79" y="39"/>
                    <a:pt x="79" y="39"/>
                    <a:pt x="79" y="39"/>
                  </a:cubicBezTo>
                  <a:cubicBezTo>
                    <a:pt x="83" y="39"/>
                    <a:pt x="83" y="39"/>
                    <a:pt x="83" y="39"/>
                  </a:cubicBezTo>
                  <a:cubicBezTo>
                    <a:pt x="83" y="38"/>
                    <a:pt x="83" y="38"/>
                    <a:pt x="83" y="38"/>
                  </a:cubicBezTo>
                  <a:cubicBezTo>
                    <a:pt x="79" y="38"/>
                    <a:pt x="79" y="38"/>
                    <a:pt x="79" y="38"/>
                  </a:cubicBezTo>
                  <a:lnTo>
                    <a:pt x="79" y="39"/>
                  </a:lnTo>
                  <a:close/>
                  <a:moveTo>
                    <a:pt x="71" y="43"/>
                  </a:moveTo>
                  <a:cubicBezTo>
                    <a:pt x="71" y="43"/>
                    <a:pt x="71" y="43"/>
                    <a:pt x="71" y="43"/>
                  </a:cubicBezTo>
                  <a:cubicBezTo>
                    <a:pt x="74" y="42"/>
                    <a:pt x="74" y="42"/>
                    <a:pt x="74" y="42"/>
                  </a:cubicBezTo>
                  <a:cubicBezTo>
                    <a:pt x="74" y="42"/>
                    <a:pt x="74" y="42"/>
                    <a:pt x="74" y="42"/>
                  </a:cubicBezTo>
                  <a:cubicBezTo>
                    <a:pt x="71" y="42"/>
                    <a:pt x="71" y="42"/>
                    <a:pt x="71" y="42"/>
                  </a:cubicBezTo>
                  <a:lnTo>
                    <a:pt x="71" y="43"/>
                  </a:lnTo>
                  <a:close/>
                  <a:moveTo>
                    <a:pt x="83" y="37"/>
                  </a:moveTo>
                  <a:cubicBezTo>
                    <a:pt x="83" y="37"/>
                    <a:pt x="83" y="37"/>
                    <a:pt x="83" y="37"/>
                  </a:cubicBezTo>
                  <a:cubicBezTo>
                    <a:pt x="88" y="37"/>
                    <a:pt x="88" y="37"/>
                    <a:pt x="88" y="37"/>
                  </a:cubicBezTo>
                  <a:cubicBezTo>
                    <a:pt x="88" y="36"/>
                    <a:pt x="88" y="36"/>
                    <a:pt x="88" y="36"/>
                  </a:cubicBezTo>
                  <a:cubicBezTo>
                    <a:pt x="83" y="37"/>
                    <a:pt x="83" y="37"/>
                    <a:pt x="83" y="37"/>
                  </a:cubicBezTo>
                  <a:close/>
                  <a:moveTo>
                    <a:pt x="83" y="43"/>
                  </a:moveTo>
                  <a:cubicBezTo>
                    <a:pt x="83" y="43"/>
                    <a:pt x="83" y="43"/>
                    <a:pt x="83" y="43"/>
                  </a:cubicBezTo>
                  <a:cubicBezTo>
                    <a:pt x="88" y="43"/>
                    <a:pt x="88" y="43"/>
                    <a:pt x="88" y="43"/>
                  </a:cubicBezTo>
                  <a:cubicBezTo>
                    <a:pt x="88" y="43"/>
                    <a:pt x="88" y="43"/>
                    <a:pt x="88" y="43"/>
                  </a:cubicBezTo>
                  <a:cubicBezTo>
                    <a:pt x="83" y="43"/>
                    <a:pt x="83" y="43"/>
                    <a:pt x="83" y="43"/>
                  </a:cubicBezTo>
                  <a:close/>
                  <a:moveTo>
                    <a:pt x="79" y="40"/>
                  </a:moveTo>
                  <a:cubicBezTo>
                    <a:pt x="79" y="40"/>
                    <a:pt x="79" y="40"/>
                    <a:pt x="79" y="40"/>
                  </a:cubicBezTo>
                  <a:cubicBezTo>
                    <a:pt x="83" y="39"/>
                    <a:pt x="83" y="39"/>
                    <a:pt x="83" y="39"/>
                  </a:cubicBezTo>
                  <a:cubicBezTo>
                    <a:pt x="83" y="39"/>
                    <a:pt x="83" y="39"/>
                    <a:pt x="83" y="39"/>
                  </a:cubicBezTo>
                  <a:cubicBezTo>
                    <a:pt x="79" y="39"/>
                    <a:pt x="79" y="39"/>
                    <a:pt x="79" y="39"/>
                  </a:cubicBezTo>
                  <a:lnTo>
                    <a:pt x="79" y="40"/>
                  </a:lnTo>
                  <a:close/>
                  <a:moveTo>
                    <a:pt x="79" y="41"/>
                  </a:moveTo>
                  <a:cubicBezTo>
                    <a:pt x="79" y="41"/>
                    <a:pt x="79" y="41"/>
                    <a:pt x="79" y="41"/>
                  </a:cubicBezTo>
                  <a:cubicBezTo>
                    <a:pt x="83" y="40"/>
                    <a:pt x="83" y="40"/>
                    <a:pt x="83" y="40"/>
                  </a:cubicBezTo>
                  <a:cubicBezTo>
                    <a:pt x="83" y="40"/>
                    <a:pt x="83" y="40"/>
                    <a:pt x="83" y="40"/>
                  </a:cubicBezTo>
                  <a:cubicBezTo>
                    <a:pt x="79" y="40"/>
                    <a:pt x="79" y="40"/>
                    <a:pt x="79" y="40"/>
                  </a:cubicBezTo>
                  <a:lnTo>
                    <a:pt x="79" y="41"/>
                  </a:lnTo>
                  <a:close/>
                  <a:moveTo>
                    <a:pt x="79" y="41"/>
                  </a:moveTo>
                  <a:cubicBezTo>
                    <a:pt x="79" y="41"/>
                    <a:pt x="79" y="41"/>
                    <a:pt x="79" y="41"/>
                  </a:cubicBezTo>
                  <a:cubicBezTo>
                    <a:pt x="83" y="41"/>
                    <a:pt x="83" y="41"/>
                    <a:pt x="83" y="41"/>
                  </a:cubicBezTo>
                  <a:cubicBezTo>
                    <a:pt x="83" y="41"/>
                    <a:pt x="83" y="41"/>
                    <a:pt x="83" y="41"/>
                  </a:cubicBezTo>
                  <a:cubicBezTo>
                    <a:pt x="79" y="41"/>
                    <a:pt x="79" y="41"/>
                    <a:pt x="79" y="41"/>
                  </a:cubicBezTo>
                  <a:close/>
                  <a:moveTo>
                    <a:pt x="79" y="42"/>
                  </a:moveTo>
                  <a:cubicBezTo>
                    <a:pt x="79" y="42"/>
                    <a:pt x="79" y="42"/>
                    <a:pt x="79" y="42"/>
                  </a:cubicBezTo>
                  <a:cubicBezTo>
                    <a:pt x="83" y="42"/>
                    <a:pt x="83" y="42"/>
                    <a:pt x="83" y="42"/>
                  </a:cubicBezTo>
                  <a:cubicBezTo>
                    <a:pt x="83" y="41"/>
                    <a:pt x="83" y="41"/>
                    <a:pt x="83" y="41"/>
                  </a:cubicBezTo>
                  <a:cubicBezTo>
                    <a:pt x="79" y="42"/>
                    <a:pt x="79" y="42"/>
                    <a:pt x="79" y="42"/>
                  </a:cubicBezTo>
                  <a:close/>
                  <a:moveTo>
                    <a:pt x="83" y="42"/>
                  </a:moveTo>
                  <a:cubicBezTo>
                    <a:pt x="83" y="42"/>
                    <a:pt x="83" y="42"/>
                    <a:pt x="83" y="42"/>
                  </a:cubicBezTo>
                  <a:cubicBezTo>
                    <a:pt x="88" y="41"/>
                    <a:pt x="88" y="41"/>
                    <a:pt x="88" y="41"/>
                  </a:cubicBezTo>
                  <a:cubicBezTo>
                    <a:pt x="88" y="41"/>
                    <a:pt x="88" y="41"/>
                    <a:pt x="88" y="41"/>
                  </a:cubicBezTo>
                  <a:cubicBezTo>
                    <a:pt x="83" y="41"/>
                    <a:pt x="83" y="41"/>
                    <a:pt x="83" y="41"/>
                  </a:cubicBezTo>
                  <a:lnTo>
                    <a:pt x="83" y="42"/>
                  </a:lnTo>
                  <a:close/>
                  <a:moveTo>
                    <a:pt x="88" y="36"/>
                  </a:moveTo>
                  <a:cubicBezTo>
                    <a:pt x="88" y="36"/>
                    <a:pt x="88" y="36"/>
                    <a:pt x="88" y="36"/>
                  </a:cubicBezTo>
                  <a:cubicBezTo>
                    <a:pt x="83" y="36"/>
                    <a:pt x="83" y="36"/>
                    <a:pt x="83" y="36"/>
                  </a:cubicBezTo>
                  <a:cubicBezTo>
                    <a:pt x="83" y="36"/>
                    <a:pt x="83" y="36"/>
                    <a:pt x="83" y="36"/>
                  </a:cubicBezTo>
                  <a:cubicBezTo>
                    <a:pt x="88" y="36"/>
                    <a:pt x="88" y="36"/>
                    <a:pt x="88" y="36"/>
                  </a:cubicBezTo>
                  <a:close/>
                  <a:moveTo>
                    <a:pt x="83" y="41"/>
                  </a:moveTo>
                  <a:cubicBezTo>
                    <a:pt x="83" y="41"/>
                    <a:pt x="83" y="41"/>
                    <a:pt x="83" y="41"/>
                  </a:cubicBezTo>
                  <a:cubicBezTo>
                    <a:pt x="88" y="40"/>
                    <a:pt x="88" y="40"/>
                    <a:pt x="88" y="40"/>
                  </a:cubicBezTo>
                  <a:cubicBezTo>
                    <a:pt x="88" y="40"/>
                    <a:pt x="88" y="40"/>
                    <a:pt x="88" y="40"/>
                  </a:cubicBezTo>
                  <a:cubicBezTo>
                    <a:pt x="83" y="40"/>
                    <a:pt x="83" y="40"/>
                    <a:pt x="83" y="40"/>
                  </a:cubicBezTo>
                  <a:lnTo>
                    <a:pt x="83" y="41"/>
                  </a:lnTo>
                  <a:close/>
                  <a:moveTo>
                    <a:pt x="83" y="42"/>
                  </a:moveTo>
                  <a:cubicBezTo>
                    <a:pt x="83" y="42"/>
                    <a:pt x="83" y="42"/>
                    <a:pt x="83" y="42"/>
                  </a:cubicBezTo>
                  <a:cubicBezTo>
                    <a:pt x="88" y="42"/>
                    <a:pt x="88" y="42"/>
                    <a:pt x="88" y="42"/>
                  </a:cubicBezTo>
                  <a:cubicBezTo>
                    <a:pt x="88" y="42"/>
                    <a:pt x="88" y="42"/>
                    <a:pt x="88" y="42"/>
                  </a:cubicBezTo>
                  <a:cubicBezTo>
                    <a:pt x="83" y="42"/>
                    <a:pt x="83" y="42"/>
                    <a:pt x="83" y="42"/>
                  </a:cubicBezTo>
                  <a:close/>
                  <a:moveTo>
                    <a:pt x="83" y="38"/>
                  </a:moveTo>
                  <a:cubicBezTo>
                    <a:pt x="83" y="38"/>
                    <a:pt x="83" y="38"/>
                    <a:pt x="83" y="38"/>
                  </a:cubicBezTo>
                  <a:cubicBezTo>
                    <a:pt x="88" y="38"/>
                    <a:pt x="88" y="38"/>
                    <a:pt x="88" y="38"/>
                  </a:cubicBezTo>
                  <a:cubicBezTo>
                    <a:pt x="88" y="37"/>
                    <a:pt x="88" y="37"/>
                    <a:pt x="88" y="37"/>
                  </a:cubicBezTo>
                  <a:cubicBezTo>
                    <a:pt x="83" y="38"/>
                    <a:pt x="83" y="38"/>
                    <a:pt x="83" y="38"/>
                  </a:cubicBezTo>
                  <a:close/>
                  <a:moveTo>
                    <a:pt x="83" y="40"/>
                  </a:moveTo>
                  <a:cubicBezTo>
                    <a:pt x="83" y="40"/>
                    <a:pt x="83" y="40"/>
                    <a:pt x="83" y="40"/>
                  </a:cubicBezTo>
                  <a:cubicBezTo>
                    <a:pt x="88" y="39"/>
                    <a:pt x="88" y="39"/>
                    <a:pt x="88" y="39"/>
                  </a:cubicBezTo>
                  <a:cubicBezTo>
                    <a:pt x="88" y="39"/>
                    <a:pt x="88" y="39"/>
                    <a:pt x="88" y="39"/>
                  </a:cubicBezTo>
                  <a:cubicBezTo>
                    <a:pt x="83" y="40"/>
                    <a:pt x="83" y="40"/>
                    <a:pt x="83" y="40"/>
                  </a:cubicBezTo>
                  <a:close/>
                  <a:moveTo>
                    <a:pt x="83" y="39"/>
                  </a:moveTo>
                  <a:cubicBezTo>
                    <a:pt x="83" y="39"/>
                    <a:pt x="83" y="39"/>
                    <a:pt x="83" y="39"/>
                  </a:cubicBezTo>
                  <a:cubicBezTo>
                    <a:pt x="88" y="39"/>
                    <a:pt x="88" y="39"/>
                    <a:pt x="88" y="39"/>
                  </a:cubicBezTo>
                  <a:cubicBezTo>
                    <a:pt x="88" y="38"/>
                    <a:pt x="88" y="38"/>
                    <a:pt x="88" y="38"/>
                  </a:cubicBezTo>
                  <a:cubicBezTo>
                    <a:pt x="83" y="39"/>
                    <a:pt x="83" y="39"/>
                    <a:pt x="83" y="39"/>
                  </a:cubicBezTo>
                  <a:close/>
                  <a:moveTo>
                    <a:pt x="79" y="45"/>
                  </a:moveTo>
                  <a:cubicBezTo>
                    <a:pt x="79" y="45"/>
                    <a:pt x="79" y="45"/>
                    <a:pt x="79" y="45"/>
                  </a:cubicBezTo>
                  <a:cubicBezTo>
                    <a:pt x="83" y="44"/>
                    <a:pt x="83" y="44"/>
                    <a:pt x="83" y="44"/>
                  </a:cubicBezTo>
                  <a:cubicBezTo>
                    <a:pt x="83" y="44"/>
                    <a:pt x="83" y="44"/>
                    <a:pt x="83" y="44"/>
                  </a:cubicBezTo>
                  <a:cubicBezTo>
                    <a:pt x="79" y="44"/>
                    <a:pt x="79" y="44"/>
                    <a:pt x="79" y="44"/>
                  </a:cubicBezTo>
                  <a:lnTo>
                    <a:pt x="79" y="45"/>
                  </a:lnTo>
                  <a:close/>
                  <a:moveTo>
                    <a:pt x="75" y="38"/>
                  </a:moveTo>
                  <a:cubicBezTo>
                    <a:pt x="75" y="38"/>
                    <a:pt x="75" y="38"/>
                    <a:pt x="75" y="38"/>
                  </a:cubicBezTo>
                  <a:cubicBezTo>
                    <a:pt x="79" y="38"/>
                    <a:pt x="79" y="38"/>
                    <a:pt x="79" y="38"/>
                  </a:cubicBezTo>
                  <a:cubicBezTo>
                    <a:pt x="79" y="37"/>
                    <a:pt x="79" y="37"/>
                    <a:pt x="79" y="37"/>
                  </a:cubicBezTo>
                  <a:cubicBezTo>
                    <a:pt x="75" y="38"/>
                    <a:pt x="75" y="38"/>
                    <a:pt x="75" y="38"/>
                  </a:cubicBezTo>
                  <a:close/>
                  <a:moveTo>
                    <a:pt x="79" y="37"/>
                  </a:moveTo>
                  <a:cubicBezTo>
                    <a:pt x="79" y="37"/>
                    <a:pt x="79" y="37"/>
                    <a:pt x="79" y="37"/>
                  </a:cubicBezTo>
                  <a:cubicBezTo>
                    <a:pt x="75" y="37"/>
                    <a:pt x="75" y="37"/>
                    <a:pt x="75" y="37"/>
                  </a:cubicBezTo>
                  <a:cubicBezTo>
                    <a:pt x="75" y="37"/>
                    <a:pt x="75" y="37"/>
                    <a:pt x="75" y="37"/>
                  </a:cubicBezTo>
                  <a:cubicBezTo>
                    <a:pt x="79" y="37"/>
                    <a:pt x="79" y="37"/>
                    <a:pt x="79" y="37"/>
                  </a:cubicBezTo>
                  <a:close/>
                  <a:moveTo>
                    <a:pt x="75" y="39"/>
                  </a:moveTo>
                  <a:cubicBezTo>
                    <a:pt x="75" y="39"/>
                    <a:pt x="75" y="39"/>
                    <a:pt x="75" y="39"/>
                  </a:cubicBezTo>
                  <a:cubicBezTo>
                    <a:pt x="79" y="38"/>
                    <a:pt x="79" y="38"/>
                    <a:pt x="79" y="38"/>
                  </a:cubicBezTo>
                  <a:cubicBezTo>
                    <a:pt x="79" y="38"/>
                    <a:pt x="79" y="38"/>
                    <a:pt x="79" y="38"/>
                  </a:cubicBezTo>
                  <a:cubicBezTo>
                    <a:pt x="75" y="38"/>
                    <a:pt x="75" y="38"/>
                    <a:pt x="75" y="38"/>
                  </a:cubicBezTo>
                  <a:lnTo>
                    <a:pt x="75" y="39"/>
                  </a:lnTo>
                  <a:close/>
                  <a:moveTo>
                    <a:pt x="71" y="43"/>
                  </a:moveTo>
                  <a:cubicBezTo>
                    <a:pt x="71" y="43"/>
                    <a:pt x="71" y="43"/>
                    <a:pt x="71" y="43"/>
                  </a:cubicBezTo>
                  <a:cubicBezTo>
                    <a:pt x="74" y="43"/>
                    <a:pt x="74" y="43"/>
                    <a:pt x="74" y="43"/>
                  </a:cubicBezTo>
                  <a:cubicBezTo>
                    <a:pt x="74" y="43"/>
                    <a:pt x="74" y="43"/>
                    <a:pt x="74" y="43"/>
                  </a:cubicBezTo>
                  <a:cubicBezTo>
                    <a:pt x="71" y="43"/>
                    <a:pt x="71" y="43"/>
                    <a:pt x="71" y="43"/>
                  </a:cubicBezTo>
                  <a:close/>
                  <a:moveTo>
                    <a:pt x="75" y="40"/>
                  </a:moveTo>
                  <a:cubicBezTo>
                    <a:pt x="75" y="40"/>
                    <a:pt x="75" y="40"/>
                    <a:pt x="75" y="40"/>
                  </a:cubicBezTo>
                  <a:cubicBezTo>
                    <a:pt x="79" y="39"/>
                    <a:pt x="79" y="39"/>
                    <a:pt x="79" y="39"/>
                  </a:cubicBezTo>
                  <a:cubicBezTo>
                    <a:pt x="79" y="39"/>
                    <a:pt x="79" y="39"/>
                    <a:pt x="79" y="39"/>
                  </a:cubicBezTo>
                  <a:cubicBezTo>
                    <a:pt x="75" y="39"/>
                    <a:pt x="75" y="39"/>
                    <a:pt x="75" y="39"/>
                  </a:cubicBezTo>
                  <a:lnTo>
                    <a:pt x="75" y="40"/>
                  </a:lnTo>
                  <a:close/>
                  <a:moveTo>
                    <a:pt x="83" y="36"/>
                  </a:moveTo>
                  <a:cubicBezTo>
                    <a:pt x="83" y="36"/>
                    <a:pt x="83" y="36"/>
                    <a:pt x="83" y="36"/>
                  </a:cubicBezTo>
                  <a:cubicBezTo>
                    <a:pt x="79" y="37"/>
                    <a:pt x="79" y="37"/>
                    <a:pt x="79" y="37"/>
                  </a:cubicBezTo>
                  <a:cubicBezTo>
                    <a:pt x="79" y="37"/>
                    <a:pt x="79" y="37"/>
                    <a:pt x="79" y="37"/>
                  </a:cubicBezTo>
                  <a:cubicBezTo>
                    <a:pt x="83" y="37"/>
                    <a:pt x="83" y="37"/>
                    <a:pt x="83" y="37"/>
                  </a:cubicBezTo>
                  <a:lnTo>
                    <a:pt x="83" y="36"/>
                  </a:lnTo>
                  <a:close/>
                  <a:moveTo>
                    <a:pt x="71" y="45"/>
                  </a:moveTo>
                  <a:cubicBezTo>
                    <a:pt x="71" y="45"/>
                    <a:pt x="71" y="45"/>
                    <a:pt x="71" y="45"/>
                  </a:cubicBezTo>
                  <a:cubicBezTo>
                    <a:pt x="74" y="45"/>
                    <a:pt x="74" y="45"/>
                    <a:pt x="74" y="45"/>
                  </a:cubicBezTo>
                  <a:cubicBezTo>
                    <a:pt x="74" y="45"/>
                    <a:pt x="74" y="45"/>
                    <a:pt x="74" y="45"/>
                  </a:cubicBezTo>
                  <a:cubicBezTo>
                    <a:pt x="71" y="45"/>
                    <a:pt x="71" y="45"/>
                    <a:pt x="71" y="45"/>
                  </a:cubicBezTo>
                  <a:close/>
                  <a:moveTo>
                    <a:pt x="71" y="44"/>
                  </a:moveTo>
                  <a:cubicBezTo>
                    <a:pt x="71" y="44"/>
                    <a:pt x="71" y="44"/>
                    <a:pt x="71" y="44"/>
                  </a:cubicBezTo>
                  <a:cubicBezTo>
                    <a:pt x="74" y="44"/>
                    <a:pt x="74" y="44"/>
                    <a:pt x="74" y="44"/>
                  </a:cubicBezTo>
                  <a:cubicBezTo>
                    <a:pt x="74" y="44"/>
                    <a:pt x="74" y="44"/>
                    <a:pt x="74" y="44"/>
                  </a:cubicBezTo>
                  <a:cubicBezTo>
                    <a:pt x="71" y="44"/>
                    <a:pt x="71" y="44"/>
                    <a:pt x="71" y="44"/>
                  </a:cubicBezTo>
                  <a:close/>
                  <a:moveTo>
                    <a:pt x="75" y="40"/>
                  </a:moveTo>
                  <a:cubicBezTo>
                    <a:pt x="75" y="40"/>
                    <a:pt x="75" y="40"/>
                    <a:pt x="75" y="40"/>
                  </a:cubicBezTo>
                  <a:cubicBezTo>
                    <a:pt x="79" y="40"/>
                    <a:pt x="79" y="40"/>
                    <a:pt x="79" y="40"/>
                  </a:cubicBezTo>
                  <a:cubicBezTo>
                    <a:pt x="79" y="40"/>
                    <a:pt x="79" y="40"/>
                    <a:pt x="79" y="40"/>
                  </a:cubicBezTo>
                  <a:cubicBezTo>
                    <a:pt x="75" y="40"/>
                    <a:pt x="75" y="40"/>
                    <a:pt x="75" y="40"/>
                  </a:cubicBezTo>
                  <a:close/>
                  <a:moveTo>
                    <a:pt x="75" y="44"/>
                  </a:moveTo>
                  <a:cubicBezTo>
                    <a:pt x="75" y="44"/>
                    <a:pt x="75" y="44"/>
                    <a:pt x="75" y="44"/>
                  </a:cubicBezTo>
                  <a:cubicBezTo>
                    <a:pt x="79" y="43"/>
                    <a:pt x="79" y="43"/>
                    <a:pt x="79" y="43"/>
                  </a:cubicBezTo>
                  <a:cubicBezTo>
                    <a:pt x="79" y="43"/>
                    <a:pt x="79" y="43"/>
                    <a:pt x="79" y="43"/>
                  </a:cubicBezTo>
                  <a:cubicBezTo>
                    <a:pt x="75" y="43"/>
                    <a:pt x="75" y="43"/>
                    <a:pt x="75" y="43"/>
                  </a:cubicBezTo>
                  <a:lnTo>
                    <a:pt x="75" y="44"/>
                  </a:lnTo>
                  <a:close/>
                  <a:moveTo>
                    <a:pt x="79" y="38"/>
                  </a:moveTo>
                  <a:cubicBezTo>
                    <a:pt x="79" y="38"/>
                    <a:pt x="79" y="38"/>
                    <a:pt x="79" y="38"/>
                  </a:cubicBezTo>
                  <a:cubicBezTo>
                    <a:pt x="83" y="38"/>
                    <a:pt x="83" y="38"/>
                    <a:pt x="83" y="38"/>
                  </a:cubicBezTo>
                  <a:cubicBezTo>
                    <a:pt x="83" y="37"/>
                    <a:pt x="83" y="37"/>
                    <a:pt x="83" y="37"/>
                  </a:cubicBezTo>
                  <a:cubicBezTo>
                    <a:pt x="79" y="37"/>
                    <a:pt x="79" y="37"/>
                    <a:pt x="79" y="37"/>
                  </a:cubicBezTo>
                  <a:lnTo>
                    <a:pt x="79" y="38"/>
                  </a:lnTo>
                  <a:close/>
                  <a:moveTo>
                    <a:pt x="75" y="45"/>
                  </a:moveTo>
                  <a:cubicBezTo>
                    <a:pt x="75" y="45"/>
                    <a:pt x="75" y="45"/>
                    <a:pt x="75" y="45"/>
                  </a:cubicBezTo>
                  <a:cubicBezTo>
                    <a:pt x="79" y="45"/>
                    <a:pt x="79" y="45"/>
                    <a:pt x="79" y="45"/>
                  </a:cubicBezTo>
                  <a:cubicBezTo>
                    <a:pt x="79" y="44"/>
                    <a:pt x="79" y="44"/>
                    <a:pt x="79" y="44"/>
                  </a:cubicBezTo>
                  <a:cubicBezTo>
                    <a:pt x="75" y="44"/>
                    <a:pt x="75" y="44"/>
                    <a:pt x="75" y="44"/>
                  </a:cubicBezTo>
                  <a:lnTo>
                    <a:pt x="75" y="45"/>
                  </a:lnTo>
                  <a:close/>
                  <a:moveTo>
                    <a:pt x="75" y="41"/>
                  </a:moveTo>
                  <a:cubicBezTo>
                    <a:pt x="75" y="41"/>
                    <a:pt x="75" y="41"/>
                    <a:pt x="75" y="41"/>
                  </a:cubicBezTo>
                  <a:cubicBezTo>
                    <a:pt x="79" y="41"/>
                    <a:pt x="79" y="41"/>
                    <a:pt x="79" y="41"/>
                  </a:cubicBezTo>
                  <a:cubicBezTo>
                    <a:pt x="79" y="41"/>
                    <a:pt x="79" y="41"/>
                    <a:pt x="79" y="41"/>
                  </a:cubicBezTo>
                  <a:cubicBezTo>
                    <a:pt x="75" y="41"/>
                    <a:pt x="75" y="41"/>
                    <a:pt x="75" y="41"/>
                  </a:cubicBezTo>
                  <a:close/>
                  <a:moveTo>
                    <a:pt x="75" y="42"/>
                  </a:moveTo>
                  <a:cubicBezTo>
                    <a:pt x="75" y="42"/>
                    <a:pt x="75" y="42"/>
                    <a:pt x="75" y="42"/>
                  </a:cubicBezTo>
                  <a:cubicBezTo>
                    <a:pt x="79" y="42"/>
                    <a:pt x="79" y="42"/>
                    <a:pt x="79" y="42"/>
                  </a:cubicBezTo>
                  <a:cubicBezTo>
                    <a:pt x="79" y="42"/>
                    <a:pt x="79" y="42"/>
                    <a:pt x="79" y="42"/>
                  </a:cubicBezTo>
                  <a:cubicBezTo>
                    <a:pt x="75" y="42"/>
                    <a:pt x="75" y="42"/>
                    <a:pt x="75" y="42"/>
                  </a:cubicBezTo>
                  <a:close/>
                  <a:moveTo>
                    <a:pt x="75" y="43"/>
                  </a:moveTo>
                  <a:cubicBezTo>
                    <a:pt x="75" y="43"/>
                    <a:pt x="75" y="43"/>
                    <a:pt x="75" y="43"/>
                  </a:cubicBezTo>
                  <a:cubicBezTo>
                    <a:pt x="79" y="43"/>
                    <a:pt x="79" y="43"/>
                    <a:pt x="79" y="43"/>
                  </a:cubicBezTo>
                  <a:cubicBezTo>
                    <a:pt x="79" y="42"/>
                    <a:pt x="79" y="42"/>
                    <a:pt x="79" y="42"/>
                  </a:cubicBezTo>
                  <a:cubicBezTo>
                    <a:pt x="75" y="43"/>
                    <a:pt x="75" y="43"/>
                    <a:pt x="75" y="43"/>
                  </a:cubicBezTo>
                  <a:close/>
                  <a:moveTo>
                    <a:pt x="79" y="44"/>
                  </a:moveTo>
                  <a:cubicBezTo>
                    <a:pt x="79" y="44"/>
                    <a:pt x="79" y="44"/>
                    <a:pt x="79" y="44"/>
                  </a:cubicBezTo>
                  <a:cubicBezTo>
                    <a:pt x="83" y="44"/>
                    <a:pt x="83" y="44"/>
                    <a:pt x="83" y="44"/>
                  </a:cubicBezTo>
                  <a:cubicBezTo>
                    <a:pt x="83" y="43"/>
                    <a:pt x="83" y="43"/>
                    <a:pt x="83" y="43"/>
                  </a:cubicBezTo>
                  <a:cubicBezTo>
                    <a:pt x="79" y="43"/>
                    <a:pt x="79" y="43"/>
                    <a:pt x="79" y="43"/>
                  </a:cubicBezTo>
                  <a:lnTo>
                    <a:pt x="79" y="44"/>
                  </a:lnTo>
                  <a:close/>
                  <a:moveTo>
                    <a:pt x="98" y="36"/>
                  </a:moveTo>
                  <a:cubicBezTo>
                    <a:pt x="98" y="36"/>
                    <a:pt x="98" y="36"/>
                    <a:pt x="98" y="36"/>
                  </a:cubicBezTo>
                  <a:cubicBezTo>
                    <a:pt x="103" y="36"/>
                    <a:pt x="103" y="36"/>
                    <a:pt x="103" y="36"/>
                  </a:cubicBezTo>
                  <a:cubicBezTo>
                    <a:pt x="103" y="35"/>
                    <a:pt x="103" y="35"/>
                    <a:pt x="103" y="35"/>
                  </a:cubicBezTo>
                  <a:cubicBezTo>
                    <a:pt x="98" y="36"/>
                    <a:pt x="98" y="36"/>
                    <a:pt x="98" y="36"/>
                  </a:cubicBezTo>
                  <a:close/>
                  <a:moveTo>
                    <a:pt x="103" y="34"/>
                  </a:moveTo>
                  <a:cubicBezTo>
                    <a:pt x="103" y="34"/>
                    <a:pt x="103" y="34"/>
                    <a:pt x="103" y="34"/>
                  </a:cubicBezTo>
                  <a:cubicBezTo>
                    <a:pt x="98" y="35"/>
                    <a:pt x="98" y="35"/>
                    <a:pt x="98" y="35"/>
                  </a:cubicBezTo>
                  <a:cubicBezTo>
                    <a:pt x="98" y="35"/>
                    <a:pt x="98" y="35"/>
                    <a:pt x="98" y="35"/>
                  </a:cubicBezTo>
                  <a:cubicBezTo>
                    <a:pt x="103" y="35"/>
                    <a:pt x="103" y="35"/>
                    <a:pt x="103" y="35"/>
                  </a:cubicBezTo>
                  <a:lnTo>
                    <a:pt x="103" y="34"/>
                  </a:lnTo>
                  <a:close/>
                  <a:moveTo>
                    <a:pt x="98" y="37"/>
                  </a:moveTo>
                  <a:cubicBezTo>
                    <a:pt x="98" y="37"/>
                    <a:pt x="98" y="37"/>
                    <a:pt x="98" y="37"/>
                  </a:cubicBezTo>
                  <a:cubicBezTo>
                    <a:pt x="103" y="37"/>
                    <a:pt x="103" y="37"/>
                    <a:pt x="103" y="37"/>
                  </a:cubicBezTo>
                  <a:cubicBezTo>
                    <a:pt x="103" y="36"/>
                    <a:pt x="103" y="36"/>
                    <a:pt x="103" y="36"/>
                  </a:cubicBezTo>
                  <a:cubicBezTo>
                    <a:pt x="98" y="37"/>
                    <a:pt x="98" y="37"/>
                    <a:pt x="98" y="37"/>
                  </a:cubicBezTo>
                  <a:close/>
                  <a:moveTo>
                    <a:pt x="93" y="44"/>
                  </a:moveTo>
                  <a:cubicBezTo>
                    <a:pt x="93" y="44"/>
                    <a:pt x="93" y="44"/>
                    <a:pt x="93" y="44"/>
                  </a:cubicBezTo>
                  <a:cubicBezTo>
                    <a:pt x="98" y="44"/>
                    <a:pt x="98" y="44"/>
                    <a:pt x="98" y="44"/>
                  </a:cubicBezTo>
                  <a:cubicBezTo>
                    <a:pt x="98" y="43"/>
                    <a:pt x="98" y="43"/>
                    <a:pt x="98" y="43"/>
                  </a:cubicBezTo>
                  <a:cubicBezTo>
                    <a:pt x="93" y="44"/>
                    <a:pt x="93" y="44"/>
                    <a:pt x="93" y="44"/>
                  </a:cubicBezTo>
                  <a:close/>
                  <a:moveTo>
                    <a:pt x="93" y="41"/>
                  </a:moveTo>
                  <a:cubicBezTo>
                    <a:pt x="93" y="41"/>
                    <a:pt x="93" y="41"/>
                    <a:pt x="93" y="41"/>
                  </a:cubicBezTo>
                  <a:cubicBezTo>
                    <a:pt x="98" y="41"/>
                    <a:pt x="98" y="41"/>
                    <a:pt x="98" y="41"/>
                  </a:cubicBezTo>
                  <a:cubicBezTo>
                    <a:pt x="98" y="40"/>
                    <a:pt x="98" y="40"/>
                    <a:pt x="98" y="40"/>
                  </a:cubicBezTo>
                  <a:cubicBezTo>
                    <a:pt x="93" y="41"/>
                    <a:pt x="93" y="41"/>
                    <a:pt x="93" y="41"/>
                  </a:cubicBezTo>
                  <a:close/>
                  <a:moveTo>
                    <a:pt x="93" y="43"/>
                  </a:moveTo>
                  <a:cubicBezTo>
                    <a:pt x="93" y="43"/>
                    <a:pt x="93" y="43"/>
                    <a:pt x="93" y="43"/>
                  </a:cubicBezTo>
                  <a:cubicBezTo>
                    <a:pt x="98" y="43"/>
                    <a:pt x="98" y="43"/>
                    <a:pt x="98" y="43"/>
                  </a:cubicBezTo>
                  <a:cubicBezTo>
                    <a:pt x="98" y="42"/>
                    <a:pt x="98" y="42"/>
                    <a:pt x="98" y="42"/>
                  </a:cubicBezTo>
                  <a:cubicBezTo>
                    <a:pt x="93" y="43"/>
                    <a:pt x="93" y="43"/>
                    <a:pt x="93" y="43"/>
                  </a:cubicBezTo>
                  <a:close/>
                  <a:moveTo>
                    <a:pt x="93" y="42"/>
                  </a:moveTo>
                  <a:cubicBezTo>
                    <a:pt x="93" y="42"/>
                    <a:pt x="93" y="42"/>
                    <a:pt x="93" y="42"/>
                  </a:cubicBezTo>
                  <a:cubicBezTo>
                    <a:pt x="98" y="42"/>
                    <a:pt x="98" y="42"/>
                    <a:pt x="98" y="42"/>
                  </a:cubicBezTo>
                  <a:cubicBezTo>
                    <a:pt x="98" y="41"/>
                    <a:pt x="98" y="41"/>
                    <a:pt x="98" y="41"/>
                  </a:cubicBezTo>
                  <a:cubicBezTo>
                    <a:pt x="93" y="42"/>
                    <a:pt x="93" y="42"/>
                    <a:pt x="93" y="42"/>
                  </a:cubicBezTo>
                  <a:close/>
                  <a:moveTo>
                    <a:pt x="98" y="40"/>
                  </a:moveTo>
                  <a:cubicBezTo>
                    <a:pt x="98" y="40"/>
                    <a:pt x="98" y="40"/>
                    <a:pt x="98" y="40"/>
                  </a:cubicBezTo>
                  <a:cubicBezTo>
                    <a:pt x="103" y="40"/>
                    <a:pt x="103" y="40"/>
                    <a:pt x="103" y="40"/>
                  </a:cubicBezTo>
                  <a:cubicBezTo>
                    <a:pt x="103" y="39"/>
                    <a:pt x="103" y="39"/>
                    <a:pt x="103" y="39"/>
                  </a:cubicBezTo>
                  <a:cubicBezTo>
                    <a:pt x="98" y="40"/>
                    <a:pt x="98" y="40"/>
                    <a:pt x="98" y="40"/>
                  </a:cubicBezTo>
                  <a:close/>
                  <a:moveTo>
                    <a:pt x="98" y="38"/>
                  </a:moveTo>
                  <a:cubicBezTo>
                    <a:pt x="98" y="38"/>
                    <a:pt x="98" y="38"/>
                    <a:pt x="98" y="38"/>
                  </a:cubicBezTo>
                  <a:cubicBezTo>
                    <a:pt x="103" y="38"/>
                    <a:pt x="103" y="38"/>
                    <a:pt x="103" y="38"/>
                  </a:cubicBezTo>
                  <a:cubicBezTo>
                    <a:pt x="103" y="37"/>
                    <a:pt x="103" y="37"/>
                    <a:pt x="103" y="37"/>
                  </a:cubicBezTo>
                  <a:cubicBezTo>
                    <a:pt x="98" y="38"/>
                    <a:pt x="98" y="38"/>
                    <a:pt x="98" y="38"/>
                  </a:cubicBezTo>
                  <a:close/>
                  <a:moveTo>
                    <a:pt x="98" y="44"/>
                  </a:moveTo>
                  <a:cubicBezTo>
                    <a:pt x="98" y="44"/>
                    <a:pt x="98" y="44"/>
                    <a:pt x="98" y="44"/>
                  </a:cubicBezTo>
                  <a:cubicBezTo>
                    <a:pt x="103" y="44"/>
                    <a:pt x="103" y="44"/>
                    <a:pt x="103" y="44"/>
                  </a:cubicBezTo>
                  <a:cubicBezTo>
                    <a:pt x="103" y="43"/>
                    <a:pt x="103" y="43"/>
                    <a:pt x="103" y="43"/>
                  </a:cubicBezTo>
                  <a:cubicBezTo>
                    <a:pt x="98" y="43"/>
                    <a:pt x="98" y="43"/>
                    <a:pt x="98" y="43"/>
                  </a:cubicBezTo>
                  <a:lnTo>
                    <a:pt x="98" y="44"/>
                  </a:lnTo>
                  <a:close/>
                  <a:moveTo>
                    <a:pt x="98" y="42"/>
                  </a:moveTo>
                  <a:cubicBezTo>
                    <a:pt x="98" y="42"/>
                    <a:pt x="98" y="42"/>
                    <a:pt x="98" y="42"/>
                  </a:cubicBezTo>
                  <a:cubicBezTo>
                    <a:pt x="103" y="42"/>
                    <a:pt x="103" y="42"/>
                    <a:pt x="103" y="42"/>
                  </a:cubicBezTo>
                  <a:cubicBezTo>
                    <a:pt x="103" y="41"/>
                    <a:pt x="103" y="41"/>
                    <a:pt x="103" y="41"/>
                  </a:cubicBezTo>
                  <a:cubicBezTo>
                    <a:pt x="98" y="41"/>
                    <a:pt x="98" y="41"/>
                    <a:pt x="98" y="41"/>
                  </a:cubicBezTo>
                  <a:lnTo>
                    <a:pt x="98" y="42"/>
                  </a:lnTo>
                  <a:close/>
                  <a:moveTo>
                    <a:pt x="98" y="43"/>
                  </a:moveTo>
                  <a:cubicBezTo>
                    <a:pt x="98" y="43"/>
                    <a:pt x="98" y="43"/>
                    <a:pt x="98" y="43"/>
                  </a:cubicBezTo>
                  <a:cubicBezTo>
                    <a:pt x="103" y="43"/>
                    <a:pt x="103" y="43"/>
                    <a:pt x="103" y="43"/>
                  </a:cubicBezTo>
                  <a:cubicBezTo>
                    <a:pt x="103" y="42"/>
                    <a:pt x="103" y="42"/>
                    <a:pt x="103" y="42"/>
                  </a:cubicBezTo>
                  <a:cubicBezTo>
                    <a:pt x="98" y="42"/>
                    <a:pt x="98" y="42"/>
                    <a:pt x="98" y="42"/>
                  </a:cubicBezTo>
                  <a:lnTo>
                    <a:pt x="98" y="43"/>
                  </a:lnTo>
                  <a:close/>
                  <a:moveTo>
                    <a:pt x="98" y="39"/>
                  </a:moveTo>
                  <a:cubicBezTo>
                    <a:pt x="98" y="39"/>
                    <a:pt x="98" y="39"/>
                    <a:pt x="98" y="39"/>
                  </a:cubicBezTo>
                  <a:cubicBezTo>
                    <a:pt x="103" y="39"/>
                    <a:pt x="103" y="39"/>
                    <a:pt x="103" y="39"/>
                  </a:cubicBezTo>
                  <a:cubicBezTo>
                    <a:pt x="103" y="38"/>
                    <a:pt x="103" y="38"/>
                    <a:pt x="103" y="38"/>
                  </a:cubicBezTo>
                  <a:cubicBezTo>
                    <a:pt x="98" y="39"/>
                    <a:pt x="98" y="39"/>
                    <a:pt x="98" y="39"/>
                  </a:cubicBezTo>
                  <a:close/>
                  <a:moveTo>
                    <a:pt x="93" y="40"/>
                  </a:moveTo>
                  <a:cubicBezTo>
                    <a:pt x="93" y="40"/>
                    <a:pt x="93" y="40"/>
                    <a:pt x="93" y="40"/>
                  </a:cubicBezTo>
                  <a:cubicBezTo>
                    <a:pt x="98" y="40"/>
                    <a:pt x="98" y="40"/>
                    <a:pt x="98" y="40"/>
                  </a:cubicBezTo>
                  <a:cubicBezTo>
                    <a:pt x="98" y="39"/>
                    <a:pt x="98" y="39"/>
                    <a:pt x="98" y="39"/>
                  </a:cubicBezTo>
                  <a:cubicBezTo>
                    <a:pt x="93" y="40"/>
                    <a:pt x="93" y="40"/>
                    <a:pt x="93" y="40"/>
                  </a:cubicBezTo>
                  <a:close/>
                  <a:moveTo>
                    <a:pt x="83" y="45"/>
                  </a:moveTo>
                  <a:cubicBezTo>
                    <a:pt x="83" y="45"/>
                    <a:pt x="83" y="45"/>
                    <a:pt x="83" y="45"/>
                  </a:cubicBezTo>
                  <a:cubicBezTo>
                    <a:pt x="88" y="44"/>
                    <a:pt x="88" y="44"/>
                    <a:pt x="88" y="44"/>
                  </a:cubicBezTo>
                  <a:cubicBezTo>
                    <a:pt x="88" y="44"/>
                    <a:pt x="88" y="44"/>
                    <a:pt x="88" y="44"/>
                  </a:cubicBezTo>
                  <a:cubicBezTo>
                    <a:pt x="83" y="44"/>
                    <a:pt x="83" y="44"/>
                    <a:pt x="83" y="44"/>
                  </a:cubicBezTo>
                  <a:lnTo>
                    <a:pt x="83" y="45"/>
                  </a:lnTo>
                  <a:close/>
                  <a:moveTo>
                    <a:pt x="98" y="41"/>
                  </a:moveTo>
                  <a:cubicBezTo>
                    <a:pt x="98" y="41"/>
                    <a:pt x="98" y="41"/>
                    <a:pt x="98" y="41"/>
                  </a:cubicBezTo>
                  <a:cubicBezTo>
                    <a:pt x="103" y="41"/>
                    <a:pt x="103" y="41"/>
                    <a:pt x="103" y="41"/>
                  </a:cubicBezTo>
                  <a:cubicBezTo>
                    <a:pt x="103" y="40"/>
                    <a:pt x="103" y="40"/>
                    <a:pt x="103" y="40"/>
                  </a:cubicBezTo>
                  <a:cubicBezTo>
                    <a:pt x="98" y="40"/>
                    <a:pt x="98" y="40"/>
                    <a:pt x="98" y="40"/>
                  </a:cubicBezTo>
                  <a:lnTo>
                    <a:pt x="98" y="41"/>
                  </a:lnTo>
                  <a:close/>
                  <a:moveTo>
                    <a:pt x="88" y="40"/>
                  </a:moveTo>
                  <a:cubicBezTo>
                    <a:pt x="88" y="40"/>
                    <a:pt x="88" y="40"/>
                    <a:pt x="88" y="40"/>
                  </a:cubicBezTo>
                  <a:cubicBezTo>
                    <a:pt x="92" y="40"/>
                    <a:pt x="92" y="40"/>
                    <a:pt x="92" y="40"/>
                  </a:cubicBezTo>
                  <a:cubicBezTo>
                    <a:pt x="92" y="39"/>
                    <a:pt x="92" y="39"/>
                    <a:pt x="92" y="39"/>
                  </a:cubicBezTo>
                  <a:cubicBezTo>
                    <a:pt x="88" y="39"/>
                    <a:pt x="88" y="39"/>
                    <a:pt x="88" y="39"/>
                  </a:cubicBezTo>
                  <a:lnTo>
                    <a:pt x="88" y="40"/>
                  </a:lnTo>
                  <a:close/>
                  <a:moveTo>
                    <a:pt x="88" y="41"/>
                  </a:moveTo>
                  <a:cubicBezTo>
                    <a:pt x="88" y="41"/>
                    <a:pt x="88" y="41"/>
                    <a:pt x="88" y="41"/>
                  </a:cubicBezTo>
                  <a:cubicBezTo>
                    <a:pt x="92" y="40"/>
                    <a:pt x="92" y="40"/>
                    <a:pt x="92" y="40"/>
                  </a:cubicBezTo>
                  <a:cubicBezTo>
                    <a:pt x="92" y="40"/>
                    <a:pt x="92" y="40"/>
                    <a:pt x="92" y="40"/>
                  </a:cubicBezTo>
                  <a:cubicBezTo>
                    <a:pt x="88" y="40"/>
                    <a:pt x="88" y="40"/>
                    <a:pt x="88" y="40"/>
                  </a:cubicBezTo>
                  <a:lnTo>
                    <a:pt x="88" y="41"/>
                  </a:lnTo>
                  <a:close/>
                  <a:moveTo>
                    <a:pt x="88" y="39"/>
                  </a:moveTo>
                  <a:cubicBezTo>
                    <a:pt x="88" y="39"/>
                    <a:pt x="88" y="39"/>
                    <a:pt x="88" y="39"/>
                  </a:cubicBezTo>
                  <a:cubicBezTo>
                    <a:pt x="92" y="39"/>
                    <a:pt x="92" y="39"/>
                    <a:pt x="92" y="39"/>
                  </a:cubicBezTo>
                  <a:cubicBezTo>
                    <a:pt x="92" y="38"/>
                    <a:pt x="92" y="38"/>
                    <a:pt x="92" y="38"/>
                  </a:cubicBezTo>
                  <a:cubicBezTo>
                    <a:pt x="88" y="39"/>
                    <a:pt x="88" y="39"/>
                    <a:pt x="88" y="39"/>
                  </a:cubicBezTo>
                  <a:close/>
                  <a:moveTo>
                    <a:pt x="100" y="26"/>
                  </a:moveTo>
                  <a:cubicBezTo>
                    <a:pt x="100" y="26"/>
                    <a:pt x="100" y="26"/>
                    <a:pt x="100" y="26"/>
                  </a:cubicBezTo>
                  <a:cubicBezTo>
                    <a:pt x="101" y="26"/>
                    <a:pt x="101" y="26"/>
                    <a:pt x="101" y="26"/>
                  </a:cubicBezTo>
                  <a:cubicBezTo>
                    <a:pt x="101" y="25"/>
                    <a:pt x="101" y="25"/>
                    <a:pt x="101" y="25"/>
                  </a:cubicBezTo>
                  <a:cubicBezTo>
                    <a:pt x="101" y="24"/>
                    <a:pt x="101" y="24"/>
                    <a:pt x="101" y="24"/>
                  </a:cubicBezTo>
                  <a:cubicBezTo>
                    <a:pt x="101" y="24"/>
                    <a:pt x="101" y="24"/>
                    <a:pt x="101" y="24"/>
                  </a:cubicBezTo>
                  <a:cubicBezTo>
                    <a:pt x="103" y="24"/>
                    <a:pt x="103" y="24"/>
                    <a:pt x="103" y="24"/>
                  </a:cubicBezTo>
                  <a:cubicBezTo>
                    <a:pt x="103" y="23"/>
                    <a:pt x="103" y="23"/>
                    <a:pt x="103" y="23"/>
                  </a:cubicBezTo>
                  <a:cubicBezTo>
                    <a:pt x="100" y="24"/>
                    <a:pt x="100" y="24"/>
                    <a:pt x="100" y="24"/>
                  </a:cubicBezTo>
                  <a:lnTo>
                    <a:pt x="100" y="26"/>
                  </a:lnTo>
                  <a:close/>
                  <a:moveTo>
                    <a:pt x="88" y="38"/>
                  </a:moveTo>
                  <a:cubicBezTo>
                    <a:pt x="88" y="38"/>
                    <a:pt x="88" y="38"/>
                    <a:pt x="88" y="38"/>
                  </a:cubicBezTo>
                  <a:cubicBezTo>
                    <a:pt x="92" y="38"/>
                    <a:pt x="92" y="38"/>
                    <a:pt x="92" y="38"/>
                  </a:cubicBezTo>
                  <a:cubicBezTo>
                    <a:pt x="92" y="37"/>
                    <a:pt x="92" y="37"/>
                    <a:pt x="92" y="37"/>
                  </a:cubicBezTo>
                  <a:cubicBezTo>
                    <a:pt x="88" y="38"/>
                    <a:pt x="88" y="38"/>
                    <a:pt x="88" y="38"/>
                  </a:cubicBezTo>
                  <a:close/>
                  <a:moveTo>
                    <a:pt x="88" y="37"/>
                  </a:moveTo>
                  <a:cubicBezTo>
                    <a:pt x="88" y="37"/>
                    <a:pt x="88" y="37"/>
                    <a:pt x="88" y="37"/>
                  </a:cubicBezTo>
                  <a:cubicBezTo>
                    <a:pt x="92" y="37"/>
                    <a:pt x="92" y="37"/>
                    <a:pt x="92" y="37"/>
                  </a:cubicBezTo>
                  <a:cubicBezTo>
                    <a:pt x="92" y="36"/>
                    <a:pt x="92" y="36"/>
                    <a:pt x="92" y="36"/>
                  </a:cubicBezTo>
                  <a:cubicBezTo>
                    <a:pt x="88" y="37"/>
                    <a:pt x="88" y="37"/>
                    <a:pt x="88" y="37"/>
                  </a:cubicBezTo>
                  <a:close/>
                  <a:moveTo>
                    <a:pt x="92" y="35"/>
                  </a:moveTo>
                  <a:cubicBezTo>
                    <a:pt x="92" y="35"/>
                    <a:pt x="92" y="35"/>
                    <a:pt x="92" y="35"/>
                  </a:cubicBezTo>
                  <a:cubicBezTo>
                    <a:pt x="88" y="36"/>
                    <a:pt x="88" y="36"/>
                    <a:pt x="88" y="36"/>
                  </a:cubicBezTo>
                  <a:cubicBezTo>
                    <a:pt x="88" y="36"/>
                    <a:pt x="88" y="36"/>
                    <a:pt x="88" y="36"/>
                  </a:cubicBezTo>
                  <a:cubicBezTo>
                    <a:pt x="92" y="36"/>
                    <a:pt x="92" y="36"/>
                    <a:pt x="92" y="36"/>
                  </a:cubicBezTo>
                  <a:lnTo>
                    <a:pt x="92" y="35"/>
                  </a:lnTo>
                  <a:close/>
                  <a:moveTo>
                    <a:pt x="98" y="35"/>
                  </a:moveTo>
                  <a:cubicBezTo>
                    <a:pt x="98" y="35"/>
                    <a:pt x="98" y="35"/>
                    <a:pt x="98" y="35"/>
                  </a:cubicBezTo>
                  <a:cubicBezTo>
                    <a:pt x="93" y="35"/>
                    <a:pt x="93" y="35"/>
                    <a:pt x="93" y="35"/>
                  </a:cubicBezTo>
                  <a:cubicBezTo>
                    <a:pt x="93" y="35"/>
                    <a:pt x="93" y="35"/>
                    <a:pt x="93" y="35"/>
                  </a:cubicBezTo>
                  <a:cubicBezTo>
                    <a:pt x="98" y="35"/>
                    <a:pt x="98" y="35"/>
                    <a:pt x="98" y="35"/>
                  </a:cubicBezTo>
                  <a:close/>
                  <a:moveTo>
                    <a:pt x="93" y="37"/>
                  </a:moveTo>
                  <a:cubicBezTo>
                    <a:pt x="93" y="37"/>
                    <a:pt x="93" y="37"/>
                    <a:pt x="93" y="37"/>
                  </a:cubicBezTo>
                  <a:cubicBezTo>
                    <a:pt x="98" y="37"/>
                    <a:pt x="98" y="37"/>
                    <a:pt x="98" y="37"/>
                  </a:cubicBezTo>
                  <a:cubicBezTo>
                    <a:pt x="98" y="36"/>
                    <a:pt x="98" y="36"/>
                    <a:pt x="98" y="36"/>
                  </a:cubicBezTo>
                  <a:cubicBezTo>
                    <a:pt x="93" y="37"/>
                    <a:pt x="93" y="37"/>
                    <a:pt x="93" y="37"/>
                  </a:cubicBezTo>
                  <a:close/>
                  <a:moveTo>
                    <a:pt x="93" y="39"/>
                  </a:moveTo>
                  <a:cubicBezTo>
                    <a:pt x="93" y="39"/>
                    <a:pt x="93" y="39"/>
                    <a:pt x="93" y="39"/>
                  </a:cubicBezTo>
                  <a:cubicBezTo>
                    <a:pt x="98" y="39"/>
                    <a:pt x="98" y="39"/>
                    <a:pt x="98" y="39"/>
                  </a:cubicBezTo>
                  <a:cubicBezTo>
                    <a:pt x="98" y="38"/>
                    <a:pt x="98" y="38"/>
                    <a:pt x="98" y="38"/>
                  </a:cubicBezTo>
                  <a:cubicBezTo>
                    <a:pt x="93" y="39"/>
                    <a:pt x="93" y="39"/>
                    <a:pt x="93" y="39"/>
                  </a:cubicBezTo>
                  <a:close/>
                  <a:moveTo>
                    <a:pt x="93" y="38"/>
                  </a:moveTo>
                  <a:cubicBezTo>
                    <a:pt x="93" y="38"/>
                    <a:pt x="93" y="38"/>
                    <a:pt x="93" y="38"/>
                  </a:cubicBezTo>
                  <a:cubicBezTo>
                    <a:pt x="98" y="38"/>
                    <a:pt x="98" y="38"/>
                    <a:pt x="98" y="38"/>
                  </a:cubicBezTo>
                  <a:cubicBezTo>
                    <a:pt x="98" y="37"/>
                    <a:pt x="98" y="37"/>
                    <a:pt x="98" y="37"/>
                  </a:cubicBezTo>
                  <a:cubicBezTo>
                    <a:pt x="93" y="38"/>
                    <a:pt x="93" y="38"/>
                    <a:pt x="93" y="38"/>
                  </a:cubicBezTo>
                  <a:close/>
                  <a:moveTo>
                    <a:pt x="93" y="36"/>
                  </a:moveTo>
                  <a:cubicBezTo>
                    <a:pt x="93" y="36"/>
                    <a:pt x="93" y="36"/>
                    <a:pt x="93" y="36"/>
                  </a:cubicBezTo>
                  <a:cubicBezTo>
                    <a:pt x="98" y="36"/>
                    <a:pt x="98" y="36"/>
                    <a:pt x="98" y="36"/>
                  </a:cubicBezTo>
                  <a:cubicBezTo>
                    <a:pt x="98" y="36"/>
                    <a:pt x="98" y="36"/>
                    <a:pt x="98" y="36"/>
                  </a:cubicBezTo>
                  <a:cubicBezTo>
                    <a:pt x="93" y="36"/>
                    <a:pt x="93" y="36"/>
                    <a:pt x="93" y="36"/>
                  </a:cubicBezTo>
                  <a:close/>
                  <a:moveTo>
                    <a:pt x="88" y="44"/>
                  </a:moveTo>
                  <a:cubicBezTo>
                    <a:pt x="88" y="44"/>
                    <a:pt x="88" y="44"/>
                    <a:pt x="88" y="44"/>
                  </a:cubicBezTo>
                  <a:cubicBezTo>
                    <a:pt x="92" y="43"/>
                    <a:pt x="92" y="43"/>
                    <a:pt x="92" y="43"/>
                  </a:cubicBezTo>
                  <a:cubicBezTo>
                    <a:pt x="92" y="43"/>
                    <a:pt x="92" y="43"/>
                    <a:pt x="92" y="43"/>
                  </a:cubicBezTo>
                  <a:cubicBezTo>
                    <a:pt x="88" y="43"/>
                    <a:pt x="88" y="43"/>
                    <a:pt x="88" y="43"/>
                  </a:cubicBezTo>
                  <a:lnTo>
                    <a:pt x="88" y="44"/>
                  </a:lnTo>
                  <a:close/>
                  <a:moveTo>
                    <a:pt x="88" y="44"/>
                  </a:moveTo>
                  <a:cubicBezTo>
                    <a:pt x="88" y="44"/>
                    <a:pt x="88" y="44"/>
                    <a:pt x="88" y="44"/>
                  </a:cubicBezTo>
                  <a:cubicBezTo>
                    <a:pt x="92" y="44"/>
                    <a:pt x="92" y="44"/>
                    <a:pt x="92" y="44"/>
                  </a:cubicBezTo>
                  <a:cubicBezTo>
                    <a:pt x="92" y="44"/>
                    <a:pt x="92" y="44"/>
                    <a:pt x="92" y="44"/>
                  </a:cubicBezTo>
                  <a:cubicBezTo>
                    <a:pt x="88" y="44"/>
                    <a:pt x="88" y="44"/>
                    <a:pt x="88" y="44"/>
                  </a:cubicBezTo>
                  <a:close/>
                  <a:moveTo>
                    <a:pt x="88" y="43"/>
                  </a:moveTo>
                  <a:cubicBezTo>
                    <a:pt x="88" y="43"/>
                    <a:pt x="88" y="43"/>
                    <a:pt x="88" y="43"/>
                  </a:cubicBezTo>
                  <a:cubicBezTo>
                    <a:pt x="92" y="42"/>
                    <a:pt x="92" y="42"/>
                    <a:pt x="92" y="42"/>
                  </a:cubicBezTo>
                  <a:cubicBezTo>
                    <a:pt x="92" y="42"/>
                    <a:pt x="92" y="42"/>
                    <a:pt x="92" y="42"/>
                  </a:cubicBezTo>
                  <a:cubicBezTo>
                    <a:pt x="88" y="42"/>
                    <a:pt x="88" y="42"/>
                    <a:pt x="88" y="42"/>
                  </a:cubicBezTo>
                  <a:lnTo>
                    <a:pt x="88" y="43"/>
                  </a:lnTo>
                  <a:close/>
                  <a:moveTo>
                    <a:pt x="88" y="42"/>
                  </a:moveTo>
                  <a:cubicBezTo>
                    <a:pt x="88" y="42"/>
                    <a:pt x="88" y="42"/>
                    <a:pt x="88" y="42"/>
                  </a:cubicBezTo>
                  <a:cubicBezTo>
                    <a:pt x="92" y="41"/>
                    <a:pt x="92" y="41"/>
                    <a:pt x="92" y="41"/>
                  </a:cubicBezTo>
                  <a:cubicBezTo>
                    <a:pt x="92" y="41"/>
                    <a:pt x="92" y="41"/>
                    <a:pt x="92" y="41"/>
                  </a:cubicBezTo>
                  <a:cubicBezTo>
                    <a:pt x="88" y="41"/>
                    <a:pt x="88" y="41"/>
                    <a:pt x="88" y="41"/>
                  </a:cubicBezTo>
                  <a:lnTo>
                    <a:pt x="88" y="42"/>
                  </a:lnTo>
                  <a:close/>
                  <a:moveTo>
                    <a:pt x="47" y="41"/>
                  </a:moveTo>
                  <a:cubicBezTo>
                    <a:pt x="47" y="41"/>
                    <a:pt x="47" y="41"/>
                    <a:pt x="47" y="41"/>
                  </a:cubicBezTo>
                  <a:cubicBezTo>
                    <a:pt x="57" y="40"/>
                    <a:pt x="57" y="40"/>
                    <a:pt x="57" y="40"/>
                  </a:cubicBezTo>
                  <a:cubicBezTo>
                    <a:pt x="57" y="41"/>
                    <a:pt x="57" y="41"/>
                    <a:pt x="57" y="41"/>
                  </a:cubicBezTo>
                  <a:cubicBezTo>
                    <a:pt x="60" y="40"/>
                    <a:pt x="60" y="40"/>
                    <a:pt x="60" y="40"/>
                  </a:cubicBezTo>
                  <a:cubicBezTo>
                    <a:pt x="60" y="40"/>
                    <a:pt x="60" y="40"/>
                    <a:pt x="60" y="40"/>
                  </a:cubicBezTo>
                  <a:cubicBezTo>
                    <a:pt x="57" y="40"/>
                    <a:pt x="57" y="40"/>
                    <a:pt x="57" y="40"/>
                  </a:cubicBezTo>
                  <a:cubicBezTo>
                    <a:pt x="57" y="40"/>
                    <a:pt x="57" y="40"/>
                    <a:pt x="57" y="40"/>
                  </a:cubicBezTo>
                  <a:cubicBezTo>
                    <a:pt x="47" y="41"/>
                    <a:pt x="47" y="41"/>
                    <a:pt x="47" y="41"/>
                  </a:cubicBezTo>
                  <a:close/>
                  <a:moveTo>
                    <a:pt x="47" y="42"/>
                  </a:moveTo>
                  <a:cubicBezTo>
                    <a:pt x="47" y="42"/>
                    <a:pt x="47" y="42"/>
                    <a:pt x="47" y="42"/>
                  </a:cubicBezTo>
                  <a:cubicBezTo>
                    <a:pt x="57" y="41"/>
                    <a:pt x="57" y="41"/>
                    <a:pt x="57" y="41"/>
                  </a:cubicBezTo>
                  <a:cubicBezTo>
                    <a:pt x="57" y="41"/>
                    <a:pt x="57" y="41"/>
                    <a:pt x="57" y="41"/>
                  </a:cubicBezTo>
                  <a:cubicBezTo>
                    <a:pt x="60" y="41"/>
                    <a:pt x="60" y="41"/>
                    <a:pt x="60" y="41"/>
                  </a:cubicBezTo>
                  <a:cubicBezTo>
                    <a:pt x="60" y="41"/>
                    <a:pt x="60" y="41"/>
                    <a:pt x="60" y="41"/>
                  </a:cubicBezTo>
                  <a:cubicBezTo>
                    <a:pt x="57" y="41"/>
                    <a:pt x="57" y="41"/>
                    <a:pt x="57" y="41"/>
                  </a:cubicBezTo>
                  <a:cubicBezTo>
                    <a:pt x="57" y="41"/>
                    <a:pt x="57" y="41"/>
                    <a:pt x="57" y="41"/>
                  </a:cubicBezTo>
                  <a:cubicBezTo>
                    <a:pt x="47" y="41"/>
                    <a:pt x="47" y="41"/>
                    <a:pt x="47" y="41"/>
                  </a:cubicBezTo>
                  <a:lnTo>
                    <a:pt x="47" y="42"/>
                  </a:lnTo>
                  <a:close/>
                  <a:moveTo>
                    <a:pt x="47" y="40"/>
                  </a:moveTo>
                  <a:cubicBezTo>
                    <a:pt x="47" y="40"/>
                    <a:pt x="47" y="40"/>
                    <a:pt x="47" y="40"/>
                  </a:cubicBezTo>
                  <a:cubicBezTo>
                    <a:pt x="57" y="40"/>
                    <a:pt x="57" y="40"/>
                    <a:pt x="57" y="40"/>
                  </a:cubicBezTo>
                  <a:cubicBezTo>
                    <a:pt x="57" y="40"/>
                    <a:pt x="57" y="40"/>
                    <a:pt x="57" y="40"/>
                  </a:cubicBezTo>
                  <a:cubicBezTo>
                    <a:pt x="60" y="40"/>
                    <a:pt x="60" y="40"/>
                    <a:pt x="60" y="40"/>
                  </a:cubicBezTo>
                  <a:cubicBezTo>
                    <a:pt x="60" y="39"/>
                    <a:pt x="60" y="39"/>
                    <a:pt x="60" y="39"/>
                  </a:cubicBezTo>
                  <a:cubicBezTo>
                    <a:pt x="57" y="39"/>
                    <a:pt x="57" y="39"/>
                    <a:pt x="57" y="39"/>
                  </a:cubicBezTo>
                  <a:cubicBezTo>
                    <a:pt x="57" y="39"/>
                    <a:pt x="57" y="39"/>
                    <a:pt x="57" y="39"/>
                  </a:cubicBezTo>
                  <a:cubicBezTo>
                    <a:pt x="47" y="40"/>
                    <a:pt x="47" y="40"/>
                    <a:pt x="47" y="40"/>
                  </a:cubicBezTo>
                  <a:close/>
                  <a:moveTo>
                    <a:pt x="108" y="37"/>
                  </a:moveTo>
                  <a:cubicBezTo>
                    <a:pt x="108" y="37"/>
                    <a:pt x="108" y="37"/>
                    <a:pt x="108" y="37"/>
                  </a:cubicBezTo>
                  <a:cubicBezTo>
                    <a:pt x="112" y="37"/>
                    <a:pt x="112" y="37"/>
                    <a:pt x="112" y="37"/>
                  </a:cubicBezTo>
                  <a:cubicBezTo>
                    <a:pt x="106" y="36"/>
                    <a:pt x="106" y="36"/>
                    <a:pt x="106" y="36"/>
                  </a:cubicBezTo>
                  <a:cubicBezTo>
                    <a:pt x="106" y="37"/>
                    <a:pt x="106" y="37"/>
                    <a:pt x="106" y="37"/>
                  </a:cubicBezTo>
                  <a:lnTo>
                    <a:pt x="108" y="37"/>
                  </a:lnTo>
                  <a:close/>
                  <a:moveTo>
                    <a:pt x="154" y="41"/>
                  </a:moveTo>
                  <a:cubicBezTo>
                    <a:pt x="154" y="41"/>
                    <a:pt x="154" y="41"/>
                    <a:pt x="154" y="41"/>
                  </a:cubicBezTo>
                  <a:cubicBezTo>
                    <a:pt x="148" y="41"/>
                    <a:pt x="148" y="41"/>
                    <a:pt x="148" y="41"/>
                  </a:cubicBezTo>
                  <a:cubicBezTo>
                    <a:pt x="148" y="39"/>
                    <a:pt x="148" y="39"/>
                    <a:pt x="148" y="39"/>
                  </a:cubicBezTo>
                  <a:cubicBezTo>
                    <a:pt x="146" y="34"/>
                    <a:pt x="146" y="34"/>
                    <a:pt x="146" y="34"/>
                  </a:cubicBezTo>
                  <a:cubicBezTo>
                    <a:pt x="128" y="35"/>
                    <a:pt x="128" y="35"/>
                    <a:pt x="128" y="35"/>
                  </a:cubicBezTo>
                  <a:cubicBezTo>
                    <a:pt x="120" y="34"/>
                    <a:pt x="120" y="34"/>
                    <a:pt x="120" y="34"/>
                  </a:cubicBezTo>
                  <a:cubicBezTo>
                    <a:pt x="117" y="34"/>
                    <a:pt x="117" y="34"/>
                    <a:pt x="117" y="34"/>
                  </a:cubicBezTo>
                  <a:cubicBezTo>
                    <a:pt x="118" y="34"/>
                    <a:pt x="118" y="34"/>
                    <a:pt x="118" y="34"/>
                  </a:cubicBezTo>
                  <a:cubicBezTo>
                    <a:pt x="119" y="5"/>
                    <a:pt x="119" y="5"/>
                    <a:pt x="119" y="5"/>
                  </a:cubicBezTo>
                  <a:cubicBezTo>
                    <a:pt x="116" y="3"/>
                    <a:pt x="116" y="3"/>
                    <a:pt x="116" y="3"/>
                  </a:cubicBezTo>
                  <a:cubicBezTo>
                    <a:pt x="114" y="3"/>
                    <a:pt x="114" y="3"/>
                    <a:pt x="114" y="3"/>
                  </a:cubicBezTo>
                  <a:cubicBezTo>
                    <a:pt x="114" y="2"/>
                    <a:pt x="114" y="2"/>
                    <a:pt x="114" y="2"/>
                  </a:cubicBezTo>
                  <a:cubicBezTo>
                    <a:pt x="110" y="0"/>
                    <a:pt x="110" y="0"/>
                    <a:pt x="110" y="0"/>
                  </a:cubicBezTo>
                  <a:cubicBezTo>
                    <a:pt x="110" y="0"/>
                    <a:pt x="110" y="0"/>
                    <a:pt x="110" y="0"/>
                  </a:cubicBezTo>
                  <a:cubicBezTo>
                    <a:pt x="75" y="10"/>
                    <a:pt x="75" y="10"/>
                    <a:pt x="75" y="10"/>
                  </a:cubicBezTo>
                  <a:cubicBezTo>
                    <a:pt x="75" y="35"/>
                    <a:pt x="75" y="35"/>
                    <a:pt x="75" y="35"/>
                  </a:cubicBezTo>
                  <a:cubicBezTo>
                    <a:pt x="67" y="36"/>
                    <a:pt x="58" y="37"/>
                    <a:pt x="52" y="38"/>
                  </a:cubicBezTo>
                  <a:cubicBezTo>
                    <a:pt x="35" y="36"/>
                    <a:pt x="35" y="36"/>
                    <a:pt x="35" y="36"/>
                  </a:cubicBezTo>
                  <a:cubicBezTo>
                    <a:pt x="20" y="38"/>
                    <a:pt x="20" y="38"/>
                    <a:pt x="20" y="38"/>
                  </a:cubicBezTo>
                  <a:cubicBezTo>
                    <a:pt x="20" y="39"/>
                    <a:pt x="20" y="39"/>
                    <a:pt x="20" y="39"/>
                  </a:cubicBezTo>
                  <a:cubicBezTo>
                    <a:pt x="35" y="37"/>
                    <a:pt x="35" y="37"/>
                    <a:pt x="35" y="37"/>
                  </a:cubicBezTo>
                  <a:cubicBezTo>
                    <a:pt x="49" y="39"/>
                    <a:pt x="49" y="39"/>
                    <a:pt x="49" y="39"/>
                  </a:cubicBezTo>
                  <a:cubicBezTo>
                    <a:pt x="48" y="39"/>
                    <a:pt x="47" y="39"/>
                    <a:pt x="47" y="39"/>
                  </a:cubicBezTo>
                  <a:cubicBezTo>
                    <a:pt x="47" y="41"/>
                    <a:pt x="47" y="41"/>
                    <a:pt x="47" y="41"/>
                  </a:cubicBezTo>
                  <a:cubicBezTo>
                    <a:pt x="47" y="39"/>
                    <a:pt x="47" y="39"/>
                    <a:pt x="47" y="39"/>
                  </a:cubicBezTo>
                  <a:cubicBezTo>
                    <a:pt x="101" y="34"/>
                    <a:pt x="101" y="34"/>
                    <a:pt x="101" y="34"/>
                  </a:cubicBezTo>
                  <a:cubicBezTo>
                    <a:pt x="101" y="34"/>
                    <a:pt x="101" y="34"/>
                    <a:pt x="101" y="34"/>
                  </a:cubicBezTo>
                  <a:cubicBezTo>
                    <a:pt x="101" y="34"/>
                    <a:pt x="101" y="34"/>
                    <a:pt x="101" y="34"/>
                  </a:cubicBezTo>
                  <a:cubicBezTo>
                    <a:pt x="103" y="33"/>
                    <a:pt x="103" y="33"/>
                    <a:pt x="103" y="33"/>
                  </a:cubicBezTo>
                  <a:cubicBezTo>
                    <a:pt x="103" y="44"/>
                    <a:pt x="103" y="44"/>
                    <a:pt x="103" y="44"/>
                  </a:cubicBezTo>
                  <a:cubicBezTo>
                    <a:pt x="88" y="45"/>
                    <a:pt x="88" y="45"/>
                    <a:pt x="88" y="45"/>
                  </a:cubicBezTo>
                  <a:cubicBezTo>
                    <a:pt x="88" y="45"/>
                    <a:pt x="88" y="45"/>
                    <a:pt x="88" y="45"/>
                  </a:cubicBezTo>
                  <a:cubicBezTo>
                    <a:pt x="88" y="45"/>
                    <a:pt x="88" y="45"/>
                    <a:pt x="88" y="45"/>
                  </a:cubicBezTo>
                  <a:cubicBezTo>
                    <a:pt x="88" y="45"/>
                    <a:pt x="88" y="45"/>
                    <a:pt x="88" y="45"/>
                  </a:cubicBezTo>
                  <a:cubicBezTo>
                    <a:pt x="90" y="46"/>
                    <a:pt x="90" y="46"/>
                    <a:pt x="90" y="46"/>
                  </a:cubicBezTo>
                  <a:cubicBezTo>
                    <a:pt x="65" y="47"/>
                    <a:pt x="65" y="47"/>
                    <a:pt x="65" y="47"/>
                  </a:cubicBezTo>
                  <a:cubicBezTo>
                    <a:pt x="65" y="47"/>
                    <a:pt x="65" y="47"/>
                    <a:pt x="65" y="47"/>
                  </a:cubicBezTo>
                  <a:cubicBezTo>
                    <a:pt x="65" y="47"/>
                    <a:pt x="65" y="47"/>
                    <a:pt x="65" y="47"/>
                  </a:cubicBezTo>
                  <a:cubicBezTo>
                    <a:pt x="57" y="47"/>
                    <a:pt x="57" y="47"/>
                    <a:pt x="57" y="47"/>
                  </a:cubicBezTo>
                  <a:cubicBezTo>
                    <a:pt x="57" y="47"/>
                    <a:pt x="57" y="47"/>
                    <a:pt x="57" y="47"/>
                  </a:cubicBezTo>
                  <a:cubicBezTo>
                    <a:pt x="57" y="47"/>
                    <a:pt x="57" y="47"/>
                    <a:pt x="57" y="47"/>
                  </a:cubicBezTo>
                  <a:cubicBezTo>
                    <a:pt x="54" y="47"/>
                    <a:pt x="54" y="47"/>
                    <a:pt x="54" y="47"/>
                  </a:cubicBezTo>
                  <a:cubicBezTo>
                    <a:pt x="54" y="47"/>
                    <a:pt x="54" y="47"/>
                    <a:pt x="54" y="47"/>
                  </a:cubicBezTo>
                  <a:cubicBezTo>
                    <a:pt x="54" y="47"/>
                    <a:pt x="54" y="47"/>
                    <a:pt x="54" y="47"/>
                  </a:cubicBezTo>
                  <a:cubicBezTo>
                    <a:pt x="38" y="48"/>
                    <a:pt x="38" y="48"/>
                    <a:pt x="38" y="48"/>
                  </a:cubicBezTo>
                  <a:cubicBezTo>
                    <a:pt x="38" y="38"/>
                    <a:pt x="38" y="38"/>
                    <a:pt x="38" y="38"/>
                  </a:cubicBezTo>
                  <a:cubicBezTo>
                    <a:pt x="37" y="38"/>
                    <a:pt x="37" y="38"/>
                    <a:pt x="37" y="38"/>
                  </a:cubicBezTo>
                  <a:cubicBezTo>
                    <a:pt x="37" y="48"/>
                    <a:pt x="37" y="48"/>
                    <a:pt x="37" y="48"/>
                  </a:cubicBezTo>
                  <a:cubicBezTo>
                    <a:pt x="37" y="48"/>
                    <a:pt x="37" y="48"/>
                    <a:pt x="37" y="48"/>
                  </a:cubicBezTo>
                  <a:cubicBezTo>
                    <a:pt x="37" y="48"/>
                    <a:pt x="37" y="48"/>
                    <a:pt x="37" y="48"/>
                  </a:cubicBezTo>
                  <a:cubicBezTo>
                    <a:pt x="37" y="48"/>
                    <a:pt x="37" y="48"/>
                    <a:pt x="37" y="48"/>
                  </a:cubicBezTo>
                  <a:cubicBezTo>
                    <a:pt x="37" y="53"/>
                    <a:pt x="37" y="53"/>
                    <a:pt x="37" y="53"/>
                  </a:cubicBezTo>
                  <a:cubicBezTo>
                    <a:pt x="37" y="53"/>
                    <a:pt x="37" y="53"/>
                    <a:pt x="37" y="53"/>
                  </a:cubicBezTo>
                  <a:cubicBezTo>
                    <a:pt x="37" y="40"/>
                    <a:pt x="37" y="40"/>
                    <a:pt x="37" y="40"/>
                  </a:cubicBezTo>
                  <a:cubicBezTo>
                    <a:pt x="33" y="40"/>
                    <a:pt x="33" y="40"/>
                    <a:pt x="33" y="40"/>
                  </a:cubicBezTo>
                  <a:cubicBezTo>
                    <a:pt x="33" y="53"/>
                    <a:pt x="33" y="53"/>
                    <a:pt x="33" y="53"/>
                  </a:cubicBezTo>
                  <a:cubicBezTo>
                    <a:pt x="33" y="53"/>
                    <a:pt x="33" y="53"/>
                    <a:pt x="33" y="53"/>
                  </a:cubicBezTo>
                  <a:cubicBezTo>
                    <a:pt x="33" y="38"/>
                    <a:pt x="33" y="38"/>
                    <a:pt x="33" y="38"/>
                  </a:cubicBezTo>
                  <a:cubicBezTo>
                    <a:pt x="33" y="38"/>
                    <a:pt x="33" y="38"/>
                    <a:pt x="33" y="38"/>
                  </a:cubicBezTo>
                  <a:cubicBezTo>
                    <a:pt x="33" y="53"/>
                    <a:pt x="33" y="53"/>
                    <a:pt x="33" y="53"/>
                  </a:cubicBezTo>
                  <a:cubicBezTo>
                    <a:pt x="32" y="53"/>
                    <a:pt x="32" y="53"/>
                    <a:pt x="32" y="53"/>
                  </a:cubicBezTo>
                  <a:cubicBezTo>
                    <a:pt x="32" y="40"/>
                    <a:pt x="32" y="40"/>
                    <a:pt x="32" y="40"/>
                  </a:cubicBezTo>
                  <a:cubicBezTo>
                    <a:pt x="30" y="40"/>
                    <a:pt x="30" y="40"/>
                    <a:pt x="30" y="40"/>
                  </a:cubicBezTo>
                  <a:cubicBezTo>
                    <a:pt x="30" y="53"/>
                    <a:pt x="30" y="53"/>
                    <a:pt x="30" y="53"/>
                  </a:cubicBezTo>
                  <a:cubicBezTo>
                    <a:pt x="31" y="53"/>
                    <a:pt x="31" y="53"/>
                    <a:pt x="31" y="53"/>
                  </a:cubicBezTo>
                  <a:cubicBezTo>
                    <a:pt x="29" y="53"/>
                    <a:pt x="29" y="53"/>
                    <a:pt x="29" y="53"/>
                  </a:cubicBezTo>
                  <a:cubicBezTo>
                    <a:pt x="29" y="39"/>
                    <a:pt x="29" y="39"/>
                    <a:pt x="29" y="39"/>
                  </a:cubicBezTo>
                  <a:cubicBezTo>
                    <a:pt x="29" y="39"/>
                    <a:pt x="29" y="39"/>
                    <a:pt x="29" y="39"/>
                  </a:cubicBezTo>
                  <a:cubicBezTo>
                    <a:pt x="29" y="53"/>
                    <a:pt x="29" y="53"/>
                    <a:pt x="29" y="53"/>
                  </a:cubicBezTo>
                  <a:cubicBezTo>
                    <a:pt x="24" y="54"/>
                    <a:pt x="24" y="54"/>
                    <a:pt x="24" y="54"/>
                  </a:cubicBezTo>
                  <a:cubicBezTo>
                    <a:pt x="24" y="54"/>
                    <a:pt x="79" y="56"/>
                    <a:pt x="94" y="56"/>
                  </a:cubicBezTo>
                  <a:cubicBezTo>
                    <a:pt x="100" y="56"/>
                    <a:pt x="129" y="55"/>
                    <a:pt x="131" y="55"/>
                  </a:cubicBezTo>
                  <a:cubicBezTo>
                    <a:pt x="131" y="55"/>
                    <a:pt x="131" y="55"/>
                    <a:pt x="131" y="55"/>
                  </a:cubicBezTo>
                  <a:cubicBezTo>
                    <a:pt x="132" y="55"/>
                    <a:pt x="132" y="55"/>
                    <a:pt x="132" y="55"/>
                  </a:cubicBezTo>
                  <a:cubicBezTo>
                    <a:pt x="132" y="55"/>
                    <a:pt x="132" y="55"/>
                    <a:pt x="132" y="55"/>
                  </a:cubicBezTo>
                  <a:cubicBezTo>
                    <a:pt x="140" y="55"/>
                    <a:pt x="146" y="55"/>
                    <a:pt x="146" y="55"/>
                  </a:cubicBezTo>
                  <a:cubicBezTo>
                    <a:pt x="132" y="55"/>
                    <a:pt x="132" y="55"/>
                    <a:pt x="132" y="55"/>
                  </a:cubicBezTo>
                  <a:cubicBezTo>
                    <a:pt x="132" y="47"/>
                    <a:pt x="132" y="47"/>
                    <a:pt x="132" y="47"/>
                  </a:cubicBezTo>
                  <a:cubicBezTo>
                    <a:pt x="131" y="47"/>
                    <a:pt x="131" y="47"/>
                    <a:pt x="131" y="47"/>
                  </a:cubicBezTo>
                  <a:cubicBezTo>
                    <a:pt x="131" y="55"/>
                    <a:pt x="131" y="55"/>
                    <a:pt x="131" y="55"/>
                  </a:cubicBezTo>
                  <a:cubicBezTo>
                    <a:pt x="126" y="54"/>
                    <a:pt x="126" y="54"/>
                    <a:pt x="126" y="54"/>
                  </a:cubicBezTo>
                  <a:cubicBezTo>
                    <a:pt x="126" y="46"/>
                    <a:pt x="126" y="46"/>
                    <a:pt x="126" y="46"/>
                  </a:cubicBezTo>
                  <a:cubicBezTo>
                    <a:pt x="125" y="46"/>
                    <a:pt x="125" y="46"/>
                    <a:pt x="125" y="46"/>
                  </a:cubicBezTo>
                  <a:cubicBezTo>
                    <a:pt x="125" y="54"/>
                    <a:pt x="125" y="54"/>
                    <a:pt x="125" y="54"/>
                  </a:cubicBezTo>
                  <a:cubicBezTo>
                    <a:pt x="121" y="54"/>
                    <a:pt x="121" y="54"/>
                    <a:pt x="121" y="54"/>
                  </a:cubicBezTo>
                  <a:cubicBezTo>
                    <a:pt x="121" y="47"/>
                    <a:pt x="121" y="47"/>
                    <a:pt x="121" y="47"/>
                  </a:cubicBezTo>
                  <a:cubicBezTo>
                    <a:pt x="122" y="47"/>
                    <a:pt x="122" y="47"/>
                    <a:pt x="122" y="47"/>
                  </a:cubicBezTo>
                  <a:cubicBezTo>
                    <a:pt x="121" y="47"/>
                    <a:pt x="121" y="47"/>
                    <a:pt x="121" y="47"/>
                  </a:cubicBezTo>
                  <a:cubicBezTo>
                    <a:pt x="121" y="47"/>
                    <a:pt x="121" y="47"/>
                    <a:pt x="121" y="47"/>
                  </a:cubicBezTo>
                  <a:cubicBezTo>
                    <a:pt x="120" y="47"/>
                    <a:pt x="120" y="47"/>
                    <a:pt x="120" y="47"/>
                  </a:cubicBezTo>
                  <a:cubicBezTo>
                    <a:pt x="120" y="47"/>
                    <a:pt x="120" y="47"/>
                    <a:pt x="120" y="47"/>
                  </a:cubicBezTo>
                  <a:cubicBezTo>
                    <a:pt x="116" y="47"/>
                    <a:pt x="116" y="47"/>
                    <a:pt x="116" y="47"/>
                  </a:cubicBezTo>
                  <a:cubicBezTo>
                    <a:pt x="111" y="45"/>
                    <a:pt x="111" y="45"/>
                    <a:pt x="111" y="45"/>
                  </a:cubicBezTo>
                  <a:cubicBezTo>
                    <a:pt x="111" y="44"/>
                    <a:pt x="111" y="44"/>
                    <a:pt x="111" y="44"/>
                  </a:cubicBezTo>
                  <a:cubicBezTo>
                    <a:pt x="121" y="44"/>
                    <a:pt x="121" y="44"/>
                    <a:pt x="121" y="44"/>
                  </a:cubicBezTo>
                  <a:cubicBezTo>
                    <a:pt x="121" y="44"/>
                    <a:pt x="121" y="44"/>
                    <a:pt x="121" y="44"/>
                  </a:cubicBezTo>
                  <a:cubicBezTo>
                    <a:pt x="121" y="44"/>
                    <a:pt x="121" y="44"/>
                    <a:pt x="121" y="44"/>
                  </a:cubicBezTo>
                  <a:cubicBezTo>
                    <a:pt x="121" y="44"/>
                    <a:pt x="121" y="44"/>
                    <a:pt x="121" y="44"/>
                  </a:cubicBezTo>
                  <a:cubicBezTo>
                    <a:pt x="121" y="44"/>
                    <a:pt x="121" y="44"/>
                    <a:pt x="121" y="44"/>
                  </a:cubicBezTo>
                  <a:cubicBezTo>
                    <a:pt x="121" y="44"/>
                    <a:pt x="121" y="44"/>
                    <a:pt x="121" y="44"/>
                  </a:cubicBezTo>
                  <a:cubicBezTo>
                    <a:pt x="121" y="47"/>
                    <a:pt x="121" y="47"/>
                    <a:pt x="121" y="47"/>
                  </a:cubicBezTo>
                  <a:cubicBezTo>
                    <a:pt x="121" y="47"/>
                    <a:pt x="121" y="47"/>
                    <a:pt x="121" y="47"/>
                  </a:cubicBezTo>
                  <a:cubicBezTo>
                    <a:pt x="121" y="47"/>
                    <a:pt x="121" y="47"/>
                    <a:pt x="121" y="47"/>
                  </a:cubicBezTo>
                  <a:cubicBezTo>
                    <a:pt x="122" y="44"/>
                    <a:pt x="122" y="44"/>
                    <a:pt x="122" y="44"/>
                  </a:cubicBezTo>
                  <a:cubicBezTo>
                    <a:pt x="128" y="47"/>
                    <a:pt x="128" y="47"/>
                    <a:pt x="128" y="47"/>
                  </a:cubicBezTo>
                  <a:cubicBezTo>
                    <a:pt x="134" y="47"/>
                    <a:pt x="134" y="47"/>
                    <a:pt x="134" y="47"/>
                  </a:cubicBezTo>
                  <a:cubicBezTo>
                    <a:pt x="128" y="46"/>
                    <a:pt x="128" y="46"/>
                    <a:pt x="128" y="46"/>
                  </a:cubicBezTo>
                  <a:cubicBezTo>
                    <a:pt x="126" y="45"/>
                    <a:pt x="126" y="45"/>
                    <a:pt x="126" y="45"/>
                  </a:cubicBezTo>
                  <a:cubicBezTo>
                    <a:pt x="130" y="45"/>
                    <a:pt x="130" y="45"/>
                    <a:pt x="130" y="45"/>
                  </a:cubicBezTo>
                  <a:cubicBezTo>
                    <a:pt x="130" y="45"/>
                    <a:pt x="130" y="45"/>
                    <a:pt x="130" y="45"/>
                  </a:cubicBezTo>
                  <a:cubicBezTo>
                    <a:pt x="130" y="37"/>
                    <a:pt x="130" y="37"/>
                    <a:pt x="130" y="37"/>
                  </a:cubicBezTo>
                  <a:cubicBezTo>
                    <a:pt x="130" y="36"/>
                    <a:pt x="130" y="36"/>
                    <a:pt x="130" y="36"/>
                  </a:cubicBezTo>
                  <a:cubicBezTo>
                    <a:pt x="130" y="36"/>
                    <a:pt x="130" y="36"/>
                    <a:pt x="130" y="36"/>
                  </a:cubicBezTo>
                  <a:cubicBezTo>
                    <a:pt x="127" y="37"/>
                    <a:pt x="127" y="37"/>
                    <a:pt x="127" y="37"/>
                  </a:cubicBezTo>
                  <a:cubicBezTo>
                    <a:pt x="127" y="37"/>
                    <a:pt x="127" y="37"/>
                    <a:pt x="127" y="37"/>
                  </a:cubicBezTo>
                  <a:cubicBezTo>
                    <a:pt x="127" y="37"/>
                    <a:pt x="127" y="37"/>
                    <a:pt x="127"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1" y="37"/>
                    <a:pt x="121" y="37"/>
                    <a:pt x="121" y="37"/>
                  </a:cubicBezTo>
                  <a:cubicBezTo>
                    <a:pt x="121" y="37"/>
                    <a:pt x="121" y="37"/>
                    <a:pt x="121" y="37"/>
                  </a:cubicBezTo>
                  <a:cubicBezTo>
                    <a:pt x="121" y="37"/>
                    <a:pt x="121" y="37"/>
                    <a:pt x="121" y="37"/>
                  </a:cubicBezTo>
                  <a:cubicBezTo>
                    <a:pt x="121" y="37"/>
                    <a:pt x="121" y="37"/>
                    <a:pt x="121" y="37"/>
                  </a:cubicBezTo>
                  <a:cubicBezTo>
                    <a:pt x="121" y="37"/>
                    <a:pt x="121" y="37"/>
                    <a:pt x="121" y="37"/>
                  </a:cubicBezTo>
                  <a:cubicBezTo>
                    <a:pt x="118" y="37"/>
                    <a:pt x="118" y="37"/>
                    <a:pt x="118" y="37"/>
                  </a:cubicBezTo>
                  <a:cubicBezTo>
                    <a:pt x="118" y="37"/>
                    <a:pt x="118" y="37"/>
                    <a:pt x="118" y="37"/>
                  </a:cubicBezTo>
                  <a:cubicBezTo>
                    <a:pt x="118" y="37"/>
                    <a:pt x="118" y="37"/>
                    <a:pt x="118" y="37"/>
                  </a:cubicBezTo>
                  <a:cubicBezTo>
                    <a:pt x="118" y="37"/>
                    <a:pt x="118" y="37"/>
                    <a:pt x="118" y="37"/>
                  </a:cubicBezTo>
                  <a:cubicBezTo>
                    <a:pt x="118" y="37"/>
                    <a:pt x="118" y="37"/>
                    <a:pt x="118" y="37"/>
                  </a:cubicBezTo>
                  <a:cubicBezTo>
                    <a:pt x="113" y="37"/>
                    <a:pt x="113" y="37"/>
                    <a:pt x="113" y="37"/>
                  </a:cubicBezTo>
                  <a:cubicBezTo>
                    <a:pt x="113" y="36"/>
                    <a:pt x="113" y="36"/>
                    <a:pt x="113" y="36"/>
                  </a:cubicBezTo>
                  <a:cubicBezTo>
                    <a:pt x="116" y="36"/>
                    <a:pt x="116" y="36"/>
                    <a:pt x="116" y="36"/>
                  </a:cubicBezTo>
                  <a:cubicBezTo>
                    <a:pt x="116" y="35"/>
                    <a:pt x="116" y="35"/>
                    <a:pt x="116" y="35"/>
                  </a:cubicBezTo>
                  <a:cubicBezTo>
                    <a:pt x="113" y="35"/>
                    <a:pt x="113" y="35"/>
                    <a:pt x="113" y="35"/>
                  </a:cubicBezTo>
                  <a:cubicBezTo>
                    <a:pt x="114" y="35"/>
                    <a:pt x="114" y="35"/>
                    <a:pt x="114" y="35"/>
                  </a:cubicBezTo>
                  <a:cubicBezTo>
                    <a:pt x="114" y="34"/>
                    <a:pt x="114" y="34"/>
                    <a:pt x="114" y="34"/>
                  </a:cubicBezTo>
                  <a:cubicBezTo>
                    <a:pt x="120" y="35"/>
                    <a:pt x="120" y="35"/>
                    <a:pt x="120" y="35"/>
                  </a:cubicBezTo>
                  <a:cubicBezTo>
                    <a:pt x="120" y="36"/>
                    <a:pt x="120" y="36"/>
                    <a:pt x="120" y="36"/>
                  </a:cubicBezTo>
                  <a:cubicBezTo>
                    <a:pt x="121" y="36"/>
                    <a:pt x="121" y="36"/>
                    <a:pt x="121" y="36"/>
                  </a:cubicBezTo>
                  <a:cubicBezTo>
                    <a:pt x="117" y="36"/>
                    <a:pt x="117" y="36"/>
                    <a:pt x="117" y="36"/>
                  </a:cubicBezTo>
                  <a:cubicBezTo>
                    <a:pt x="125" y="35"/>
                    <a:pt x="125" y="35"/>
                    <a:pt x="125" y="35"/>
                  </a:cubicBezTo>
                  <a:cubicBezTo>
                    <a:pt x="128" y="35"/>
                    <a:pt x="128" y="35"/>
                    <a:pt x="128" y="35"/>
                  </a:cubicBezTo>
                  <a:cubicBezTo>
                    <a:pt x="128" y="35"/>
                    <a:pt x="128" y="35"/>
                    <a:pt x="128" y="35"/>
                  </a:cubicBezTo>
                  <a:cubicBezTo>
                    <a:pt x="146" y="34"/>
                    <a:pt x="146" y="34"/>
                    <a:pt x="146" y="34"/>
                  </a:cubicBezTo>
                  <a:cubicBezTo>
                    <a:pt x="146" y="55"/>
                    <a:pt x="146" y="55"/>
                    <a:pt x="146" y="55"/>
                  </a:cubicBezTo>
                  <a:cubicBezTo>
                    <a:pt x="146" y="55"/>
                    <a:pt x="146" y="55"/>
                    <a:pt x="146" y="55"/>
                  </a:cubicBezTo>
                  <a:cubicBezTo>
                    <a:pt x="146" y="55"/>
                    <a:pt x="146" y="55"/>
                    <a:pt x="146" y="55"/>
                  </a:cubicBezTo>
                  <a:cubicBezTo>
                    <a:pt x="154" y="55"/>
                    <a:pt x="154" y="55"/>
                    <a:pt x="154" y="55"/>
                  </a:cubicBezTo>
                  <a:cubicBezTo>
                    <a:pt x="154" y="43"/>
                    <a:pt x="154" y="43"/>
                    <a:pt x="154" y="43"/>
                  </a:cubicBezTo>
                  <a:lnTo>
                    <a:pt x="154" y="41"/>
                  </a:lnTo>
                  <a:close/>
                  <a:moveTo>
                    <a:pt x="128" y="37"/>
                  </a:moveTo>
                  <a:cubicBezTo>
                    <a:pt x="128" y="37"/>
                    <a:pt x="128" y="37"/>
                    <a:pt x="128" y="37"/>
                  </a:cubicBezTo>
                  <a:cubicBezTo>
                    <a:pt x="130" y="37"/>
                    <a:pt x="130" y="37"/>
                    <a:pt x="130" y="37"/>
                  </a:cubicBezTo>
                  <a:cubicBezTo>
                    <a:pt x="130" y="37"/>
                    <a:pt x="130" y="37"/>
                    <a:pt x="130" y="37"/>
                  </a:cubicBezTo>
                  <a:cubicBezTo>
                    <a:pt x="128" y="37"/>
                    <a:pt x="128" y="37"/>
                    <a:pt x="128" y="37"/>
                  </a:cubicBezTo>
                  <a:close/>
                  <a:moveTo>
                    <a:pt x="128" y="37"/>
                  </a:moveTo>
                  <a:cubicBezTo>
                    <a:pt x="128" y="37"/>
                    <a:pt x="128" y="37"/>
                    <a:pt x="128" y="37"/>
                  </a:cubicBezTo>
                  <a:cubicBezTo>
                    <a:pt x="130" y="37"/>
                    <a:pt x="130" y="37"/>
                    <a:pt x="130" y="37"/>
                  </a:cubicBezTo>
                  <a:cubicBezTo>
                    <a:pt x="130" y="44"/>
                    <a:pt x="130" y="44"/>
                    <a:pt x="130" y="44"/>
                  </a:cubicBezTo>
                  <a:cubicBezTo>
                    <a:pt x="128" y="44"/>
                    <a:pt x="128" y="44"/>
                    <a:pt x="128" y="44"/>
                  </a:cubicBezTo>
                  <a:lnTo>
                    <a:pt x="128" y="37"/>
                  </a:lnTo>
                  <a:close/>
                  <a:moveTo>
                    <a:pt x="128" y="44"/>
                  </a:moveTo>
                  <a:cubicBezTo>
                    <a:pt x="128" y="44"/>
                    <a:pt x="128" y="44"/>
                    <a:pt x="128" y="44"/>
                  </a:cubicBezTo>
                  <a:cubicBezTo>
                    <a:pt x="130" y="44"/>
                    <a:pt x="130" y="44"/>
                    <a:pt x="130" y="44"/>
                  </a:cubicBezTo>
                  <a:cubicBezTo>
                    <a:pt x="130" y="45"/>
                    <a:pt x="130" y="45"/>
                    <a:pt x="130" y="45"/>
                  </a:cubicBezTo>
                  <a:cubicBezTo>
                    <a:pt x="128" y="45"/>
                    <a:pt x="128" y="45"/>
                    <a:pt x="128" y="45"/>
                  </a:cubicBezTo>
                  <a:lnTo>
                    <a:pt x="128" y="44"/>
                  </a:lnTo>
                  <a:close/>
                  <a:moveTo>
                    <a:pt x="124" y="37"/>
                  </a:moveTo>
                  <a:cubicBezTo>
                    <a:pt x="124" y="37"/>
                    <a:pt x="124" y="37"/>
                    <a:pt x="124" y="37"/>
                  </a:cubicBezTo>
                  <a:cubicBezTo>
                    <a:pt x="127" y="37"/>
                    <a:pt x="127" y="37"/>
                    <a:pt x="127" y="37"/>
                  </a:cubicBezTo>
                  <a:cubicBezTo>
                    <a:pt x="127" y="37"/>
                    <a:pt x="127" y="37"/>
                    <a:pt x="127" y="37"/>
                  </a:cubicBezTo>
                  <a:cubicBezTo>
                    <a:pt x="124" y="37"/>
                    <a:pt x="124" y="37"/>
                    <a:pt x="124" y="37"/>
                  </a:cubicBezTo>
                  <a:close/>
                  <a:moveTo>
                    <a:pt x="124" y="37"/>
                  </a:moveTo>
                  <a:cubicBezTo>
                    <a:pt x="124" y="37"/>
                    <a:pt x="124" y="37"/>
                    <a:pt x="124" y="37"/>
                  </a:cubicBezTo>
                  <a:cubicBezTo>
                    <a:pt x="127" y="37"/>
                    <a:pt x="127" y="37"/>
                    <a:pt x="127" y="37"/>
                  </a:cubicBezTo>
                  <a:cubicBezTo>
                    <a:pt x="127" y="44"/>
                    <a:pt x="127" y="44"/>
                    <a:pt x="127" y="44"/>
                  </a:cubicBezTo>
                  <a:cubicBezTo>
                    <a:pt x="124" y="44"/>
                    <a:pt x="124" y="44"/>
                    <a:pt x="124" y="44"/>
                  </a:cubicBezTo>
                  <a:lnTo>
                    <a:pt x="124" y="37"/>
                  </a:lnTo>
                  <a:close/>
                  <a:moveTo>
                    <a:pt x="124" y="44"/>
                  </a:moveTo>
                  <a:cubicBezTo>
                    <a:pt x="124" y="44"/>
                    <a:pt x="124" y="44"/>
                    <a:pt x="124" y="44"/>
                  </a:cubicBezTo>
                  <a:cubicBezTo>
                    <a:pt x="127" y="44"/>
                    <a:pt x="127" y="44"/>
                    <a:pt x="127" y="44"/>
                  </a:cubicBezTo>
                  <a:cubicBezTo>
                    <a:pt x="127" y="45"/>
                    <a:pt x="127" y="45"/>
                    <a:pt x="127" y="45"/>
                  </a:cubicBezTo>
                  <a:cubicBezTo>
                    <a:pt x="126" y="45"/>
                    <a:pt x="126" y="45"/>
                    <a:pt x="126" y="45"/>
                  </a:cubicBezTo>
                  <a:cubicBezTo>
                    <a:pt x="126" y="45"/>
                    <a:pt x="126" y="45"/>
                    <a:pt x="126" y="45"/>
                  </a:cubicBezTo>
                  <a:cubicBezTo>
                    <a:pt x="124" y="45"/>
                    <a:pt x="124" y="45"/>
                    <a:pt x="124" y="45"/>
                  </a:cubicBezTo>
                  <a:lnTo>
                    <a:pt x="124" y="44"/>
                  </a:lnTo>
                  <a:close/>
                  <a:moveTo>
                    <a:pt x="124" y="45"/>
                  </a:moveTo>
                  <a:cubicBezTo>
                    <a:pt x="124" y="45"/>
                    <a:pt x="124" y="45"/>
                    <a:pt x="124" y="45"/>
                  </a:cubicBezTo>
                  <a:cubicBezTo>
                    <a:pt x="123" y="44"/>
                    <a:pt x="123" y="44"/>
                    <a:pt x="123" y="44"/>
                  </a:cubicBezTo>
                  <a:cubicBezTo>
                    <a:pt x="124" y="44"/>
                    <a:pt x="124" y="44"/>
                    <a:pt x="124" y="44"/>
                  </a:cubicBezTo>
                  <a:lnTo>
                    <a:pt x="124" y="45"/>
                  </a:lnTo>
                  <a:close/>
                  <a:moveTo>
                    <a:pt x="121" y="37"/>
                  </a:moveTo>
                  <a:cubicBezTo>
                    <a:pt x="121" y="37"/>
                    <a:pt x="121" y="37"/>
                    <a:pt x="121" y="37"/>
                  </a:cubicBezTo>
                  <a:cubicBezTo>
                    <a:pt x="124" y="37"/>
                    <a:pt x="124" y="37"/>
                    <a:pt x="124" y="37"/>
                  </a:cubicBezTo>
                  <a:cubicBezTo>
                    <a:pt x="124" y="37"/>
                    <a:pt x="124" y="37"/>
                    <a:pt x="124" y="37"/>
                  </a:cubicBezTo>
                  <a:cubicBezTo>
                    <a:pt x="121" y="37"/>
                    <a:pt x="121" y="37"/>
                    <a:pt x="121" y="37"/>
                  </a:cubicBezTo>
                  <a:close/>
                  <a:moveTo>
                    <a:pt x="121" y="37"/>
                  </a:moveTo>
                  <a:cubicBezTo>
                    <a:pt x="121" y="37"/>
                    <a:pt x="121" y="37"/>
                    <a:pt x="121" y="37"/>
                  </a:cubicBezTo>
                  <a:cubicBezTo>
                    <a:pt x="124" y="37"/>
                    <a:pt x="124" y="37"/>
                    <a:pt x="124" y="37"/>
                  </a:cubicBezTo>
                  <a:cubicBezTo>
                    <a:pt x="124" y="44"/>
                    <a:pt x="124" y="44"/>
                    <a:pt x="124" y="44"/>
                  </a:cubicBezTo>
                  <a:cubicBezTo>
                    <a:pt x="122" y="44"/>
                    <a:pt x="122" y="44"/>
                    <a:pt x="122" y="44"/>
                  </a:cubicBezTo>
                  <a:cubicBezTo>
                    <a:pt x="121" y="43"/>
                    <a:pt x="121" y="43"/>
                    <a:pt x="121" y="43"/>
                  </a:cubicBezTo>
                  <a:cubicBezTo>
                    <a:pt x="121" y="43"/>
                    <a:pt x="121" y="43"/>
                    <a:pt x="121" y="43"/>
                  </a:cubicBezTo>
                  <a:lnTo>
                    <a:pt x="121" y="37"/>
                  </a:lnTo>
                  <a:close/>
                  <a:moveTo>
                    <a:pt x="118" y="37"/>
                  </a:moveTo>
                  <a:cubicBezTo>
                    <a:pt x="118" y="37"/>
                    <a:pt x="118" y="37"/>
                    <a:pt x="118" y="37"/>
                  </a:cubicBezTo>
                  <a:cubicBezTo>
                    <a:pt x="121" y="37"/>
                    <a:pt x="121" y="37"/>
                    <a:pt x="121" y="37"/>
                  </a:cubicBezTo>
                  <a:cubicBezTo>
                    <a:pt x="121" y="37"/>
                    <a:pt x="121" y="37"/>
                    <a:pt x="121" y="37"/>
                  </a:cubicBezTo>
                  <a:cubicBezTo>
                    <a:pt x="118" y="37"/>
                    <a:pt x="118" y="37"/>
                    <a:pt x="118" y="37"/>
                  </a:cubicBezTo>
                  <a:close/>
                  <a:moveTo>
                    <a:pt x="118" y="38"/>
                  </a:moveTo>
                  <a:cubicBezTo>
                    <a:pt x="118" y="38"/>
                    <a:pt x="118" y="38"/>
                    <a:pt x="118" y="38"/>
                  </a:cubicBezTo>
                  <a:cubicBezTo>
                    <a:pt x="121" y="37"/>
                    <a:pt x="121" y="37"/>
                    <a:pt x="121" y="37"/>
                  </a:cubicBezTo>
                  <a:cubicBezTo>
                    <a:pt x="121" y="43"/>
                    <a:pt x="121" y="43"/>
                    <a:pt x="121" y="43"/>
                  </a:cubicBezTo>
                  <a:cubicBezTo>
                    <a:pt x="118" y="43"/>
                    <a:pt x="118" y="43"/>
                    <a:pt x="118" y="43"/>
                  </a:cubicBezTo>
                  <a:lnTo>
                    <a:pt x="118" y="38"/>
                  </a:lnTo>
                  <a:close/>
                  <a:moveTo>
                    <a:pt x="118" y="44"/>
                  </a:moveTo>
                  <a:cubicBezTo>
                    <a:pt x="118" y="44"/>
                    <a:pt x="118" y="44"/>
                    <a:pt x="118" y="44"/>
                  </a:cubicBezTo>
                  <a:cubicBezTo>
                    <a:pt x="113" y="44"/>
                    <a:pt x="113" y="44"/>
                    <a:pt x="113" y="44"/>
                  </a:cubicBezTo>
                  <a:cubicBezTo>
                    <a:pt x="113" y="44"/>
                    <a:pt x="113" y="44"/>
                    <a:pt x="113" y="44"/>
                  </a:cubicBezTo>
                  <a:cubicBezTo>
                    <a:pt x="113" y="38"/>
                    <a:pt x="113" y="38"/>
                    <a:pt x="113" y="38"/>
                  </a:cubicBezTo>
                  <a:cubicBezTo>
                    <a:pt x="118" y="38"/>
                    <a:pt x="118" y="38"/>
                    <a:pt x="118" y="38"/>
                  </a:cubicBezTo>
                  <a:lnTo>
                    <a:pt x="118" y="44"/>
                  </a:lnTo>
                  <a:close/>
                  <a:moveTo>
                    <a:pt x="118" y="37"/>
                  </a:moveTo>
                  <a:cubicBezTo>
                    <a:pt x="118" y="37"/>
                    <a:pt x="118" y="37"/>
                    <a:pt x="118" y="37"/>
                  </a:cubicBezTo>
                  <a:cubicBezTo>
                    <a:pt x="118" y="37"/>
                    <a:pt x="118" y="37"/>
                    <a:pt x="118" y="37"/>
                  </a:cubicBezTo>
                  <a:cubicBezTo>
                    <a:pt x="113" y="38"/>
                    <a:pt x="113" y="38"/>
                    <a:pt x="113" y="38"/>
                  </a:cubicBezTo>
                  <a:cubicBezTo>
                    <a:pt x="113" y="37"/>
                    <a:pt x="113" y="37"/>
                    <a:pt x="113" y="37"/>
                  </a:cubicBezTo>
                  <a:lnTo>
                    <a:pt x="118" y="37"/>
                  </a:lnTo>
                  <a:close/>
                  <a:moveTo>
                    <a:pt x="75" y="10"/>
                  </a:moveTo>
                  <a:cubicBezTo>
                    <a:pt x="75" y="10"/>
                    <a:pt x="75" y="10"/>
                    <a:pt x="75" y="10"/>
                  </a:cubicBezTo>
                  <a:cubicBezTo>
                    <a:pt x="77" y="10"/>
                    <a:pt x="77" y="10"/>
                    <a:pt x="77" y="10"/>
                  </a:cubicBezTo>
                  <a:cubicBezTo>
                    <a:pt x="77" y="12"/>
                    <a:pt x="77" y="12"/>
                    <a:pt x="77" y="12"/>
                  </a:cubicBezTo>
                  <a:cubicBezTo>
                    <a:pt x="75" y="12"/>
                    <a:pt x="75" y="12"/>
                    <a:pt x="75" y="12"/>
                  </a:cubicBezTo>
                  <a:lnTo>
                    <a:pt x="75" y="10"/>
                  </a:lnTo>
                  <a:close/>
                  <a:moveTo>
                    <a:pt x="103" y="33"/>
                  </a:moveTo>
                  <a:cubicBezTo>
                    <a:pt x="103" y="33"/>
                    <a:pt x="103" y="33"/>
                    <a:pt x="103" y="33"/>
                  </a:cubicBezTo>
                  <a:cubicBezTo>
                    <a:pt x="101" y="33"/>
                    <a:pt x="101" y="33"/>
                    <a:pt x="101" y="33"/>
                  </a:cubicBezTo>
                  <a:cubicBezTo>
                    <a:pt x="101" y="33"/>
                    <a:pt x="101" y="33"/>
                    <a:pt x="101" y="33"/>
                  </a:cubicBezTo>
                  <a:cubicBezTo>
                    <a:pt x="101" y="33"/>
                    <a:pt x="101" y="33"/>
                    <a:pt x="101" y="33"/>
                  </a:cubicBezTo>
                  <a:cubicBezTo>
                    <a:pt x="103" y="33"/>
                    <a:pt x="103" y="33"/>
                    <a:pt x="103" y="33"/>
                  </a:cubicBezTo>
                  <a:cubicBezTo>
                    <a:pt x="103" y="33"/>
                    <a:pt x="103" y="33"/>
                    <a:pt x="103" y="33"/>
                  </a:cubicBezTo>
                  <a:cubicBezTo>
                    <a:pt x="100" y="33"/>
                    <a:pt x="100" y="33"/>
                    <a:pt x="100" y="33"/>
                  </a:cubicBezTo>
                  <a:cubicBezTo>
                    <a:pt x="100" y="33"/>
                    <a:pt x="100" y="33"/>
                    <a:pt x="100" y="33"/>
                  </a:cubicBezTo>
                  <a:cubicBezTo>
                    <a:pt x="96" y="34"/>
                    <a:pt x="96" y="34"/>
                    <a:pt x="96" y="34"/>
                  </a:cubicBezTo>
                  <a:cubicBezTo>
                    <a:pt x="96" y="34"/>
                    <a:pt x="93" y="34"/>
                    <a:pt x="88" y="34"/>
                  </a:cubicBezTo>
                  <a:cubicBezTo>
                    <a:pt x="87" y="34"/>
                    <a:pt x="85" y="34"/>
                    <a:pt x="83" y="35"/>
                  </a:cubicBezTo>
                  <a:cubicBezTo>
                    <a:pt x="83" y="34"/>
                    <a:pt x="83" y="34"/>
                    <a:pt x="83" y="34"/>
                  </a:cubicBezTo>
                  <a:cubicBezTo>
                    <a:pt x="84" y="34"/>
                    <a:pt x="88" y="34"/>
                    <a:pt x="91" y="34"/>
                  </a:cubicBezTo>
                  <a:cubicBezTo>
                    <a:pt x="96" y="33"/>
                    <a:pt x="98" y="33"/>
                    <a:pt x="99" y="33"/>
                  </a:cubicBezTo>
                  <a:cubicBezTo>
                    <a:pt x="99" y="33"/>
                    <a:pt x="99" y="33"/>
                    <a:pt x="99" y="33"/>
                  </a:cubicBezTo>
                  <a:cubicBezTo>
                    <a:pt x="100" y="33"/>
                    <a:pt x="100" y="33"/>
                    <a:pt x="100" y="33"/>
                  </a:cubicBezTo>
                  <a:cubicBezTo>
                    <a:pt x="100" y="8"/>
                    <a:pt x="100" y="8"/>
                    <a:pt x="100" y="8"/>
                  </a:cubicBezTo>
                  <a:cubicBezTo>
                    <a:pt x="99" y="8"/>
                    <a:pt x="99" y="8"/>
                    <a:pt x="99" y="8"/>
                  </a:cubicBezTo>
                  <a:cubicBezTo>
                    <a:pt x="99" y="8"/>
                    <a:pt x="99" y="8"/>
                    <a:pt x="99" y="8"/>
                  </a:cubicBezTo>
                  <a:cubicBezTo>
                    <a:pt x="99" y="8"/>
                    <a:pt x="98" y="8"/>
                    <a:pt x="98" y="8"/>
                  </a:cubicBezTo>
                  <a:cubicBezTo>
                    <a:pt x="98" y="7"/>
                    <a:pt x="98" y="7"/>
                    <a:pt x="98" y="7"/>
                  </a:cubicBezTo>
                  <a:cubicBezTo>
                    <a:pt x="100" y="6"/>
                    <a:pt x="100" y="6"/>
                    <a:pt x="100" y="6"/>
                  </a:cubicBezTo>
                  <a:cubicBezTo>
                    <a:pt x="100" y="4"/>
                    <a:pt x="100" y="4"/>
                    <a:pt x="100" y="4"/>
                  </a:cubicBezTo>
                  <a:cubicBezTo>
                    <a:pt x="100" y="4"/>
                    <a:pt x="100" y="4"/>
                    <a:pt x="100" y="4"/>
                  </a:cubicBezTo>
                  <a:cubicBezTo>
                    <a:pt x="100" y="4"/>
                    <a:pt x="100" y="4"/>
                    <a:pt x="100" y="4"/>
                  </a:cubicBezTo>
                  <a:cubicBezTo>
                    <a:pt x="98" y="4"/>
                    <a:pt x="98" y="4"/>
                    <a:pt x="98" y="4"/>
                  </a:cubicBezTo>
                  <a:cubicBezTo>
                    <a:pt x="98" y="4"/>
                    <a:pt x="98" y="4"/>
                    <a:pt x="98" y="4"/>
                  </a:cubicBezTo>
                  <a:cubicBezTo>
                    <a:pt x="98" y="4"/>
                    <a:pt x="98" y="4"/>
                    <a:pt x="98" y="4"/>
                  </a:cubicBezTo>
                  <a:cubicBezTo>
                    <a:pt x="97" y="4"/>
                    <a:pt x="97" y="4"/>
                    <a:pt x="97" y="4"/>
                  </a:cubicBezTo>
                  <a:cubicBezTo>
                    <a:pt x="97" y="8"/>
                    <a:pt x="97" y="8"/>
                    <a:pt x="97" y="8"/>
                  </a:cubicBezTo>
                  <a:cubicBezTo>
                    <a:pt x="97" y="8"/>
                    <a:pt x="96" y="9"/>
                    <a:pt x="95" y="9"/>
                  </a:cubicBezTo>
                  <a:cubicBezTo>
                    <a:pt x="95" y="7"/>
                    <a:pt x="95" y="7"/>
                    <a:pt x="95" y="7"/>
                  </a:cubicBezTo>
                  <a:cubicBezTo>
                    <a:pt x="95" y="7"/>
                    <a:pt x="95" y="7"/>
                    <a:pt x="95" y="7"/>
                  </a:cubicBezTo>
                  <a:cubicBezTo>
                    <a:pt x="95" y="7"/>
                    <a:pt x="95" y="7"/>
                    <a:pt x="95" y="7"/>
                  </a:cubicBezTo>
                  <a:cubicBezTo>
                    <a:pt x="97" y="7"/>
                    <a:pt x="97" y="7"/>
                    <a:pt x="97" y="7"/>
                  </a:cubicBezTo>
                  <a:cubicBezTo>
                    <a:pt x="97" y="7"/>
                    <a:pt x="97" y="7"/>
                    <a:pt x="97" y="7"/>
                  </a:cubicBezTo>
                  <a:cubicBezTo>
                    <a:pt x="97" y="4"/>
                    <a:pt x="97" y="4"/>
                    <a:pt x="97" y="4"/>
                  </a:cubicBezTo>
                  <a:cubicBezTo>
                    <a:pt x="97" y="4"/>
                    <a:pt x="97" y="4"/>
                    <a:pt x="97" y="4"/>
                  </a:cubicBezTo>
                  <a:cubicBezTo>
                    <a:pt x="97" y="4"/>
                    <a:pt x="97" y="4"/>
                    <a:pt x="97" y="4"/>
                  </a:cubicBezTo>
                  <a:cubicBezTo>
                    <a:pt x="95" y="5"/>
                    <a:pt x="95" y="5"/>
                    <a:pt x="95" y="5"/>
                  </a:cubicBezTo>
                  <a:cubicBezTo>
                    <a:pt x="95" y="5"/>
                    <a:pt x="95" y="5"/>
                    <a:pt x="95" y="5"/>
                  </a:cubicBezTo>
                  <a:cubicBezTo>
                    <a:pt x="95" y="7"/>
                    <a:pt x="95" y="7"/>
                    <a:pt x="95" y="7"/>
                  </a:cubicBezTo>
                  <a:cubicBezTo>
                    <a:pt x="95" y="7"/>
                    <a:pt x="95" y="7"/>
                    <a:pt x="95" y="7"/>
                  </a:cubicBezTo>
                  <a:cubicBezTo>
                    <a:pt x="95" y="7"/>
                    <a:pt x="95" y="7"/>
                    <a:pt x="95" y="7"/>
                  </a:cubicBezTo>
                  <a:cubicBezTo>
                    <a:pt x="95" y="9"/>
                    <a:pt x="95" y="9"/>
                    <a:pt x="95" y="9"/>
                  </a:cubicBezTo>
                  <a:cubicBezTo>
                    <a:pt x="94" y="9"/>
                    <a:pt x="93" y="10"/>
                    <a:pt x="92" y="10"/>
                  </a:cubicBezTo>
                  <a:cubicBezTo>
                    <a:pt x="92" y="8"/>
                    <a:pt x="92" y="8"/>
                    <a:pt x="92" y="8"/>
                  </a:cubicBezTo>
                  <a:cubicBezTo>
                    <a:pt x="94" y="7"/>
                    <a:pt x="94" y="7"/>
                    <a:pt x="94" y="7"/>
                  </a:cubicBezTo>
                  <a:cubicBezTo>
                    <a:pt x="94" y="5"/>
                    <a:pt x="94" y="5"/>
                    <a:pt x="94" y="5"/>
                  </a:cubicBezTo>
                  <a:cubicBezTo>
                    <a:pt x="94" y="5"/>
                    <a:pt x="94" y="5"/>
                    <a:pt x="94" y="5"/>
                  </a:cubicBezTo>
                  <a:cubicBezTo>
                    <a:pt x="94" y="5"/>
                    <a:pt x="94" y="5"/>
                    <a:pt x="94" y="5"/>
                  </a:cubicBezTo>
                  <a:cubicBezTo>
                    <a:pt x="92" y="6"/>
                    <a:pt x="92" y="6"/>
                    <a:pt x="92" y="6"/>
                  </a:cubicBezTo>
                  <a:cubicBezTo>
                    <a:pt x="92" y="6"/>
                    <a:pt x="92" y="6"/>
                    <a:pt x="92" y="6"/>
                  </a:cubicBezTo>
                  <a:cubicBezTo>
                    <a:pt x="92" y="6"/>
                    <a:pt x="92" y="6"/>
                    <a:pt x="92" y="6"/>
                  </a:cubicBezTo>
                  <a:cubicBezTo>
                    <a:pt x="92" y="10"/>
                    <a:pt x="92" y="10"/>
                    <a:pt x="92" y="10"/>
                  </a:cubicBezTo>
                  <a:cubicBezTo>
                    <a:pt x="91" y="10"/>
                    <a:pt x="91" y="10"/>
                    <a:pt x="91" y="10"/>
                  </a:cubicBezTo>
                  <a:cubicBezTo>
                    <a:pt x="90" y="11"/>
                    <a:pt x="88" y="11"/>
                    <a:pt x="87" y="11"/>
                  </a:cubicBezTo>
                  <a:cubicBezTo>
                    <a:pt x="87" y="9"/>
                    <a:pt x="87" y="9"/>
                    <a:pt x="87" y="9"/>
                  </a:cubicBezTo>
                  <a:cubicBezTo>
                    <a:pt x="87" y="9"/>
                    <a:pt x="87" y="9"/>
                    <a:pt x="87" y="9"/>
                  </a:cubicBezTo>
                  <a:cubicBezTo>
                    <a:pt x="87" y="9"/>
                    <a:pt x="87" y="9"/>
                    <a:pt x="87" y="9"/>
                  </a:cubicBezTo>
                  <a:cubicBezTo>
                    <a:pt x="89" y="9"/>
                    <a:pt x="89" y="9"/>
                    <a:pt x="89" y="9"/>
                  </a:cubicBezTo>
                  <a:cubicBezTo>
                    <a:pt x="89" y="7"/>
                    <a:pt x="89" y="7"/>
                    <a:pt x="89" y="7"/>
                  </a:cubicBezTo>
                  <a:cubicBezTo>
                    <a:pt x="89" y="7"/>
                    <a:pt x="89" y="7"/>
                    <a:pt x="89" y="7"/>
                  </a:cubicBezTo>
                  <a:cubicBezTo>
                    <a:pt x="89" y="7"/>
                    <a:pt x="89" y="7"/>
                    <a:pt x="89" y="7"/>
                  </a:cubicBezTo>
                  <a:cubicBezTo>
                    <a:pt x="87" y="7"/>
                    <a:pt x="87" y="7"/>
                    <a:pt x="87" y="7"/>
                  </a:cubicBezTo>
                  <a:cubicBezTo>
                    <a:pt x="87" y="7"/>
                    <a:pt x="87" y="7"/>
                    <a:pt x="87" y="7"/>
                  </a:cubicBezTo>
                  <a:cubicBezTo>
                    <a:pt x="87" y="7"/>
                    <a:pt x="87" y="7"/>
                    <a:pt x="87" y="7"/>
                  </a:cubicBezTo>
                  <a:cubicBezTo>
                    <a:pt x="87" y="7"/>
                    <a:pt x="87" y="7"/>
                    <a:pt x="87" y="7"/>
                  </a:cubicBezTo>
                  <a:cubicBezTo>
                    <a:pt x="87" y="7"/>
                    <a:pt x="87" y="7"/>
                    <a:pt x="87" y="7"/>
                  </a:cubicBezTo>
                  <a:cubicBezTo>
                    <a:pt x="87" y="11"/>
                    <a:pt x="87" y="11"/>
                    <a:pt x="87" y="11"/>
                  </a:cubicBezTo>
                  <a:cubicBezTo>
                    <a:pt x="86" y="11"/>
                    <a:pt x="85" y="11"/>
                    <a:pt x="84" y="12"/>
                  </a:cubicBezTo>
                  <a:cubicBezTo>
                    <a:pt x="84" y="10"/>
                    <a:pt x="84" y="10"/>
                    <a:pt x="84" y="10"/>
                  </a:cubicBezTo>
                  <a:cubicBezTo>
                    <a:pt x="87" y="9"/>
                    <a:pt x="87" y="9"/>
                    <a:pt x="87" y="9"/>
                  </a:cubicBezTo>
                  <a:cubicBezTo>
                    <a:pt x="87" y="7"/>
                    <a:pt x="87" y="7"/>
                    <a:pt x="87" y="7"/>
                  </a:cubicBezTo>
                  <a:cubicBezTo>
                    <a:pt x="86" y="7"/>
                    <a:pt x="86" y="7"/>
                    <a:pt x="86" y="7"/>
                  </a:cubicBezTo>
                  <a:cubicBezTo>
                    <a:pt x="86" y="9"/>
                    <a:pt x="86" y="9"/>
                    <a:pt x="86" y="9"/>
                  </a:cubicBezTo>
                  <a:cubicBezTo>
                    <a:pt x="85" y="10"/>
                    <a:pt x="85" y="10"/>
                    <a:pt x="85" y="10"/>
                  </a:cubicBezTo>
                  <a:cubicBezTo>
                    <a:pt x="85" y="8"/>
                    <a:pt x="85" y="8"/>
                    <a:pt x="85" y="8"/>
                  </a:cubicBezTo>
                  <a:cubicBezTo>
                    <a:pt x="86" y="7"/>
                    <a:pt x="86" y="7"/>
                    <a:pt x="86" y="7"/>
                  </a:cubicBezTo>
                  <a:cubicBezTo>
                    <a:pt x="86" y="7"/>
                    <a:pt x="86" y="7"/>
                    <a:pt x="86" y="7"/>
                  </a:cubicBezTo>
                  <a:cubicBezTo>
                    <a:pt x="84" y="8"/>
                    <a:pt x="84" y="8"/>
                    <a:pt x="84" y="8"/>
                  </a:cubicBezTo>
                  <a:cubicBezTo>
                    <a:pt x="84" y="8"/>
                    <a:pt x="84" y="8"/>
                    <a:pt x="84" y="8"/>
                  </a:cubicBezTo>
                  <a:cubicBezTo>
                    <a:pt x="84" y="8"/>
                    <a:pt x="84" y="8"/>
                    <a:pt x="84" y="8"/>
                  </a:cubicBezTo>
                  <a:cubicBezTo>
                    <a:pt x="84" y="12"/>
                    <a:pt x="84" y="12"/>
                    <a:pt x="84" y="12"/>
                  </a:cubicBezTo>
                  <a:cubicBezTo>
                    <a:pt x="83" y="12"/>
                    <a:pt x="83" y="12"/>
                    <a:pt x="83" y="12"/>
                  </a:cubicBezTo>
                  <a:cubicBezTo>
                    <a:pt x="83" y="12"/>
                    <a:pt x="83" y="12"/>
                    <a:pt x="83" y="12"/>
                  </a:cubicBezTo>
                  <a:cubicBezTo>
                    <a:pt x="83" y="12"/>
                    <a:pt x="83" y="12"/>
                    <a:pt x="83" y="12"/>
                  </a:cubicBezTo>
                  <a:cubicBezTo>
                    <a:pt x="83" y="13"/>
                    <a:pt x="83" y="13"/>
                    <a:pt x="83" y="13"/>
                  </a:cubicBezTo>
                  <a:cubicBezTo>
                    <a:pt x="82" y="13"/>
                    <a:pt x="82" y="13"/>
                    <a:pt x="82" y="13"/>
                  </a:cubicBezTo>
                  <a:cubicBezTo>
                    <a:pt x="82" y="16"/>
                    <a:pt x="82" y="16"/>
                    <a:pt x="82" y="16"/>
                  </a:cubicBezTo>
                  <a:cubicBezTo>
                    <a:pt x="82" y="15"/>
                    <a:pt x="82" y="15"/>
                    <a:pt x="82" y="15"/>
                  </a:cubicBezTo>
                  <a:cubicBezTo>
                    <a:pt x="82" y="14"/>
                    <a:pt x="82" y="14"/>
                    <a:pt x="82" y="14"/>
                  </a:cubicBezTo>
                  <a:cubicBezTo>
                    <a:pt x="82" y="13"/>
                    <a:pt x="82" y="13"/>
                    <a:pt x="82" y="13"/>
                  </a:cubicBezTo>
                  <a:cubicBezTo>
                    <a:pt x="82" y="13"/>
                    <a:pt x="82" y="13"/>
                    <a:pt x="82" y="13"/>
                  </a:cubicBezTo>
                  <a:cubicBezTo>
                    <a:pt x="83" y="13"/>
                    <a:pt x="83" y="13"/>
                    <a:pt x="83" y="13"/>
                  </a:cubicBezTo>
                  <a:cubicBezTo>
                    <a:pt x="83" y="16"/>
                    <a:pt x="83" y="16"/>
                    <a:pt x="83" y="16"/>
                  </a:cubicBezTo>
                  <a:cubicBezTo>
                    <a:pt x="82" y="16"/>
                    <a:pt x="82" y="16"/>
                    <a:pt x="82" y="16"/>
                  </a:cubicBezTo>
                  <a:cubicBezTo>
                    <a:pt x="82" y="18"/>
                    <a:pt x="82" y="18"/>
                    <a:pt x="82" y="18"/>
                  </a:cubicBezTo>
                  <a:cubicBezTo>
                    <a:pt x="82" y="18"/>
                    <a:pt x="82" y="18"/>
                    <a:pt x="82" y="18"/>
                  </a:cubicBezTo>
                  <a:cubicBezTo>
                    <a:pt x="82" y="17"/>
                    <a:pt x="82" y="17"/>
                    <a:pt x="82" y="17"/>
                  </a:cubicBezTo>
                  <a:cubicBezTo>
                    <a:pt x="82" y="16"/>
                    <a:pt x="82" y="16"/>
                    <a:pt x="82" y="16"/>
                  </a:cubicBezTo>
                  <a:cubicBezTo>
                    <a:pt x="82" y="16"/>
                    <a:pt x="82" y="16"/>
                    <a:pt x="82" y="16"/>
                  </a:cubicBezTo>
                  <a:cubicBezTo>
                    <a:pt x="83" y="16"/>
                    <a:pt x="83" y="16"/>
                    <a:pt x="83" y="16"/>
                  </a:cubicBezTo>
                  <a:cubicBezTo>
                    <a:pt x="83" y="18"/>
                    <a:pt x="83" y="18"/>
                    <a:pt x="83" y="18"/>
                  </a:cubicBezTo>
                  <a:cubicBezTo>
                    <a:pt x="82" y="18"/>
                    <a:pt x="82" y="18"/>
                    <a:pt x="82" y="18"/>
                  </a:cubicBezTo>
                  <a:cubicBezTo>
                    <a:pt x="82" y="21"/>
                    <a:pt x="82" y="21"/>
                    <a:pt x="82" y="21"/>
                  </a:cubicBezTo>
                  <a:cubicBezTo>
                    <a:pt x="82" y="21"/>
                    <a:pt x="82" y="21"/>
                    <a:pt x="82" y="21"/>
                  </a:cubicBezTo>
                  <a:cubicBezTo>
                    <a:pt x="82" y="19"/>
                    <a:pt x="82" y="19"/>
                    <a:pt x="82" y="19"/>
                  </a:cubicBezTo>
                  <a:cubicBezTo>
                    <a:pt x="82" y="19"/>
                    <a:pt x="82" y="19"/>
                    <a:pt x="82" y="19"/>
                  </a:cubicBezTo>
                  <a:cubicBezTo>
                    <a:pt x="82" y="19"/>
                    <a:pt x="82" y="19"/>
                    <a:pt x="82" y="19"/>
                  </a:cubicBezTo>
                  <a:cubicBezTo>
                    <a:pt x="83" y="18"/>
                    <a:pt x="83" y="18"/>
                    <a:pt x="83" y="18"/>
                  </a:cubicBezTo>
                  <a:cubicBezTo>
                    <a:pt x="83" y="21"/>
                    <a:pt x="83" y="21"/>
                    <a:pt x="83" y="21"/>
                  </a:cubicBezTo>
                  <a:cubicBezTo>
                    <a:pt x="82" y="21"/>
                    <a:pt x="82" y="21"/>
                    <a:pt x="82" y="21"/>
                  </a:cubicBezTo>
                  <a:cubicBezTo>
                    <a:pt x="82" y="24"/>
                    <a:pt x="82" y="24"/>
                    <a:pt x="82" y="24"/>
                  </a:cubicBezTo>
                  <a:cubicBezTo>
                    <a:pt x="82" y="24"/>
                    <a:pt x="82" y="24"/>
                    <a:pt x="82" y="24"/>
                  </a:cubicBezTo>
                  <a:cubicBezTo>
                    <a:pt x="82" y="22"/>
                    <a:pt x="82" y="22"/>
                    <a:pt x="82" y="22"/>
                  </a:cubicBezTo>
                  <a:cubicBezTo>
                    <a:pt x="82" y="21"/>
                    <a:pt x="82" y="21"/>
                    <a:pt x="82" y="21"/>
                  </a:cubicBezTo>
                  <a:cubicBezTo>
                    <a:pt x="82" y="21"/>
                    <a:pt x="82" y="21"/>
                    <a:pt x="82" y="21"/>
                  </a:cubicBezTo>
                  <a:cubicBezTo>
                    <a:pt x="83" y="21"/>
                    <a:pt x="83" y="21"/>
                    <a:pt x="83" y="21"/>
                  </a:cubicBezTo>
                  <a:cubicBezTo>
                    <a:pt x="83" y="24"/>
                    <a:pt x="83" y="24"/>
                    <a:pt x="83" y="24"/>
                  </a:cubicBezTo>
                  <a:cubicBezTo>
                    <a:pt x="82" y="24"/>
                    <a:pt x="82" y="24"/>
                    <a:pt x="82" y="24"/>
                  </a:cubicBezTo>
                  <a:cubicBezTo>
                    <a:pt x="82" y="26"/>
                    <a:pt x="82" y="26"/>
                    <a:pt x="82" y="26"/>
                  </a:cubicBezTo>
                  <a:cubicBezTo>
                    <a:pt x="82" y="26"/>
                    <a:pt x="82" y="26"/>
                    <a:pt x="82" y="26"/>
                  </a:cubicBezTo>
                  <a:cubicBezTo>
                    <a:pt x="82" y="25"/>
                    <a:pt x="82" y="25"/>
                    <a:pt x="82" y="25"/>
                  </a:cubicBezTo>
                  <a:cubicBezTo>
                    <a:pt x="82" y="24"/>
                    <a:pt x="82" y="24"/>
                    <a:pt x="82" y="24"/>
                  </a:cubicBezTo>
                  <a:cubicBezTo>
                    <a:pt x="82" y="24"/>
                    <a:pt x="82" y="24"/>
                    <a:pt x="82" y="24"/>
                  </a:cubicBezTo>
                  <a:cubicBezTo>
                    <a:pt x="83" y="24"/>
                    <a:pt x="83" y="24"/>
                    <a:pt x="83" y="24"/>
                  </a:cubicBezTo>
                  <a:cubicBezTo>
                    <a:pt x="83" y="26"/>
                    <a:pt x="83" y="26"/>
                    <a:pt x="83" y="26"/>
                  </a:cubicBezTo>
                  <a:cubicBezTo>
                    <a:pt x="82" y="27"/>
                    <a:pt x="82" y="27"/>
                    <a:pt x="82" y="27"/>
                  </a:cubicBezTo>
                  <a:cubicBezTo>
                    <a:pt x="82" y="29"/>
                    <a:pt x="82" y="29"/>
                    <a:pt x="82" y="29"/>
                  </a:cubicBezTo>
                  <a:cubicBezTo>
                    <a:pt x="82" y="29"/>
                    <a:pt x="82" y="29"/>
                    <a:pt x="82" y="29"/>
                  </a:cubicBezTo>
                  <a:cubicBezTo>
                    <a:pt x="82" y="27"/>
                    <a:pt x="82" y="27"/>
                    <a:pt x="82" y="27"/>
                  </a:cubicBezTo>
                  <a:cubicBezTo>
                    <a:pt x="82" y="27"/>
                    <a:pt x="82" y="27"/>
                    <a:pt x="82" y="27"/>
                  </a:cubicBezTo>
                  <a:cubicBezTo>
                    <a:pt x="82" y="27"/>
                    <a:pt x="82" y="27"/>
                    <a:pt x="82" y="27"/>
                  </a:cubicBezTo>
                  <a:cubicBezTo>
                    <a:pt x="83" y="26"/>
                    <a:pt x="83" y="26"/>
                    <a:pt x="83" y="26"/>
                  </a:cubicBezTo>
                  <a:cubicBezTo>
                    <a:pt x="83" y="29"/>
                    <a:pt x="83" y="29"/>
                    <a:pt x="83" y="29"/>
                  </a:cubicBezTo>
                  <a:cubicBezTo>
                    <a:pt x="82" y="29"/>
                    <a:pt x="82" y="29"/>
                    <a:pt x="82" y="29"/>
                  </a:cubicBezTo>
                  <a:cubicBezTo>
                    <a:pt x="82" y="32"/>
                    <a:pt x="82" y="32"/>
                    <a:pt x="82" y="32"/>
                  </a:cubicBezTo>
                  <a:cubicBezTo>
                    <a:pt x="82" y="31"/>
                    <a:pt x="82" y="31"/>
                    <a:pt x="82" y="31"/>
                  </a:cubicBezTo>
                  <a:cubicBezTo>
                    <a:pt x="82" y="30"/>
                    <a:pt x="82" y="30"/>
                    <a:pt x="82" y="30"/>
                  </a:cubicBezTo>
                  <a:cubicBezTo>
                    <a:pt x="82" y="30"/>
                    <a:pt x="82" y="30"/>
                    <a:pt x="82" y="30"/>
                  </a:cubicBezTo>
                  <a:cubicBezTo>
                    <a:pt x="82" y="29"/>
                    <a:pt x="82" y="29"/>
                    <a:pt x="82" y="29"/>
                  </a:cubicBezTo>
                  <a:cubicBezTo>
                    <a:pt x="83" y="29"/>
                    <a:pt x="83" y="29"/>
                    <a:pt x="83" y="29"/>
                  </a:cubicBezTo>
                  <a:cubicBezTo>
                    <a:pt x="83" y="32"/>
                    <a:pt x="83" y="32"/>
                    <a:pt x="83" y="32"/>
                  </a:cubicBezTo>
                  <a:cubicBezTo>
                    <a:pt x="82" y="32"/>
                    <a:pt x="82" y="32"/>
                    <a:pt x="82" y="32"/>
                  </a:cubicBezTo>
                  <a:cubicBezTo>
                    <a:pt x="82" y="34"/>
                    <a:pt x="82" y="34"/>
                    <a:pt x="82" y="34"/>
                  </a:cubicBezTo>
                  <a:cubicBezTo>
                    <a:pt x="82" y="34"/>
                    <a:pt x="82" y="34"/>
                    <a:pt x="82" y="34"/>
                  </a:cubicBezTo>
                  <a:cubicBezTo>
                    <a:pt x="82" y="33"/>
                    <a:pt x="82" y="33"/>
                    <a:pt x="82" y="33"/>
                  </a:cubicBezTo>
                  <a:cubicBezTo>
                    <a:pt x="82" y="32"/>
                    <a:pt x="82" y="32"/>
                    <a:pt x="82" y="32"/>
                  </a:cubicBezTo>
                  <a:cubicBezTo>
                    <a:pt x="82" y="32"/>
                    <a:pt x="82" y="32"/>
                    <a:pt x="82" y="32"/>
                  </a:cubicBezTo>
                  <a:cubicBezTo>
                    <a:pt x="83" y="32"/>
                    <a:pt x="83" y="32"/>
                    <a:pt x="83" y="32"/>
                  </a:cubicBezTo>
                  <a:cubicBezTo>
                    <a:pt x="83" y="35"/>
                    <a:pt x="83" y="35"/>
                    <a:pt x="83" y="35"/>
                  </a:cubicBezTo>
                  <a:cubicBezTo>
                    <a:pt x="81" y="35"/>
                    <a:pt x="78" y="35"/>
                    <a:pt x="75" y="35"/>
                  </a:cubicBezTo>
                  <a:cubicBezTo>
                    <a:pt x="75" y="35"/>
                    <a:pt x="75" y="35"/>
                    <a:pt x="75" y="35"/>
                  </a:cubicBezTo>
                  <a:cubicBezTo>
                    <a:pt x="75" y="35"/>
                    <a:pt x="75" y="35"/>
                    <a:pt x="75" y="35"/>
                  </a:cubicBezTo>
                  <a:cubicBezTo>
                    <a:pt x="75" y="34"/>
                    <a:pt x="75" y="34"/>
                    <a:pt x="75" y="34"/>
                  </a:cubicBezTo>
                  <a:cubicBezTo>
                    <a:pt x="75" y="33"/>
                    <a:pt x="75" y="33"/>
                    <a:pt x="75" y="33"/>
                  </a:cubicBezTo>
                  <a:cubicBezTo>
                    <a:pt x="76" y="33"/>
                    <a:pt x="76" y="33"/>
                    <a:pt x="76" y="33"/>
                  </a:cubicBezTo>
                  <a:cubicBezTo>
                    <a:pt x="77" y="33"/>
                    <a:pt x="77" y="33"/>
                    <a:pt x="77" y="33"/>
                  </a:cubicBezTo>
                  <a:cubicBezTo>
                    <a:pt x="77" y="33"/>
                    <a:pt x="77" y="33"/>
                    <a:pt x="77" y="33"/>
                  </a:cubicBezTo>
                  <a:cubicBezTo>
                    <a:pt x="75" y="33"/>
                    <a:pt x="75" y="33"/>
                    <a:pt x="75" y="33"/>
                  </a:cubicBezTo>
                  <a:cubicBezTo>
                    <a:pt x="75" y="33"/>
                    <a:pt x="75" y="33"/>
                    <a:pt x="75" y="33"/>
                  </a:cubicBezTo>
                  <a:cubicBezTo>
                    <a:pt x="75" y="33"/>
                    <a:pt x="75" y="33"/>
                    <a:pt x="75" y="33"/>
                  </a:cubicBezTo>
                  <a:cubicBezTo>
                    <a:pt x="75" y="31"/>
                    <a:pt x="75" y="31"/>
                    <a:pt x="75" y="31"/>
                  </a:cubicBezTo>
                  <a:cubicBezTo>
                    <a:pt x="75" y="30"/>
                    <a:pt x="75" y="30"/>
                    <a:pt x="75" y="30"/>
                  </a:cubicBezTo>
                  <a:cubicBezTo>
                    <a:pt x="76" y="30"/>
                    <a:pt x="76" y="30"/>
                    <a:pt x="76" y="30"/>
                  </a:cubicBezTo>
                  <a:cubicBezTo>
                    <a:pt x="77" y="30"/>
                    <a:pt x="77" y="30"/>
                    <a:pt x="77" y="30"/>
                  </a:cubicBezTo>
                  <a:cubicBezTo>
                    <a:pt x="77" y="30"/>
                    <a:pt x="77" y="30"/>
                    <a:pt x="77" y="30"/>
                  </a:cubicBezTo>
                  <a:cubicBezTo>
                    <a:pt x="75" y="30"/>
                    <a:pt x="75" y="30"/>
                    <a:pt x="75" y="30"/>
                  </a:cubicBezTo>
                  <a:cubicBezTo>
                    <a:pt x="75" y="30"/>
                    <a:pt x="75" y="30"/>
                    <a:pt x="75" y="30"/>
                  </a:cubicBezTo>
                  <a:cubicBezTo>
                    <a:pt x="75" y="30"/>
                    <a:pt x="75" y="30"/>
                    <a:pt x="75" y="30"/>
                  </a:cubicBezTo>
                  <a:cubicBezTo>
                    <a:pt x="75" y="29"/>
                    <a:pt x="75" y="29"/>
                    <a:pt x="75" y="29"/>
                  </a:cubicBezTo>
                  <a:cubicBezTo>
                    <a:pt x="75" y="28"/>
                    <a:pt x="75" y="28"/>
                    <a:pt x="75" y="28"/>
                  </a:cubicBezTo>
                  <a:cubicBezTo>
                    <a:pt x="76" y="28"/>
                    <a:pt x="76" y="28"/>
                    <a:pt x="76" y="28"/>
                  </a:cubicBezTo>
                  <a:cubicBezTo>
                    <a:pt x="77" y="28"/>
                    <a:pt x="77" y="28"/>
                    <a:pt x="77" y="28"/>
                  </a:cubicBezTo>
                  <a:cubicBezTo>
                    <a:pt x="77" y="28"/>
                    <a:pt x="77" y="28"/>
                    <a:pt x="77" y="28"/>
                  </a:cubicBezTo>
                  <a:cubicBezTo>
                    <a:pt x="75" y="28"/>
                    <a:pt x="75" y="28"/>
                    <a:pt x="75" y="28"/>
                  </a:cubicBezTo>
                  <a:cubicBezTo>
                    <a:pt x="75" y="27"/>
                    <a:pt x="75" y="27"/>
                    <a:pt x="75" y="27"/>
                  </a:cubicBezTo>
                  <a:cubicBezTo>
                    <a:pt x="75" y="27"/>
                    <a:pt x="75" y="27"/>
                    <a:pt x="75" y="27"/>
                  </a:cubicBezTo>
                  <a:cubicBezTo>
                    <a:pt x="75" y="26"/>
                    <a:pt x="75" y="26"/>
                    <a:pt x="75" y="26"/>
                  </a:cubicBezTo>
                  <a:cubicBezTo>
                    <a:pt x="75" y="25"/>
                    <a:pt x="75" y="25"/>
                    <a:pt x="75" y="25"/>
                  </a:cubicBezTo>
                  <a:cubicBezTo>
                    <a:pt x="76" y="25"/>
                    <a:pt x="76" y="25"/>
                    <a:pt x="76" y="25"/>
                  </a:cubicBezTo>
                  <a:cubicBezTo>
                    <a:pt x="77" y="25"/>
                    <a:pt x="77" y="25"/>
                    <a:pt x="77" y="25"/>
                  </a:cubicBezTo>
                  <a:cubicBezTo>
                    <a:pt x="77" y="25"/>
                    <a:pt x="77" y="25"/>
                    <a:pt x="77" y="25"/>
                  </a:cubicBezTo>
                  <a:cubicBezTo>
                    <a:pt x="75" y="25"/>
                    <a:pt x="75" y="25"/>
                    <a:pt x="75" y="25"/>
                  </a:cubicBezTo>
                  <a:cubicBezTo>
                    <a:pt x="75" y="25"/>
                    <a:pt x="75" y="25"/>
                    <a:pt x="75" y="25"/>
                  </a:cubicBezTo>
                  <a:cubicBezTo>
                    <a:pt x="75" y="25"/>
                    <a:pt x="75" y="25"/>
                    <a:pt x="75" y="25"/>
                  </a:cubicBezTo>
                  <a:cubicBezTo>
                    <a:pt x="75" y="23"/>
                    <a:pt x="75" y="23"/>
                    <a:pt x="75" y="23"/>
                  </a:cubicBezTo>
                  <a:cubicBezTo>
                    <a:pt x="75" y="23"/>
                    <a:pt x="75" y="23"/>
                    <a:pt x="75" y="23"/>
                  </a:cubicBezTo>
                  <a:cubicBezTo>
                    <a:pt x="76" y="23"/>
                    <a:pt x="76" y="23"/>
                    <a:pt x="76" y="23"/>
                  </a:cubicBezTo>
                  <a:cubicBezTo>
                    <a:pt x="77" y="22"/>
                    <a:pt x="77" y="22"/>
                    <a:pt x="77" y="22"/>
                  </a:cubicBezTo>
                  <a:cubicBezTo>
                    <a:pt x="77" y="22"/>
                    <a:pt x="77" y="22"/>
                    <a:pt x="77" y="22"/>
                  </a:cubicBezTo>
                  <a:cubicBezTo>
                    <a:pt x="75" y="22"/>
                    <a:pt x="75" y="22"/>
                    <a:pt x="75" y="22"/>
                  </a:cubicBezTo>
                  <a:cubicBezTo>
                    <a:pt x="75" y="22"/>
                    <a:pt x="75" y="22"/>
                    <a:pt x="75" y="22"/>
                  </a:cubicBezTo>
                  <a:cubicBezTo>
                    <a:pt x="75" y="22"/>
                    <a:pt x="75" y="22"/>
                    <a:pt x="75" y="22"/>
                  </a:cubicBezTo>
                  <a:cubicBezTo>
                    <a:pt x="75" y="21"/>
                    <a:pt x="75" y="21"/>
                    <a:pt x="75" y="21"/>
                  </a:cubicBezTo>
                  <a:cubicBezTo>
                    <a:pt x="75" y="20"/>
                    <a:pt x="75" y="20"/>
                    <a:pt x="75" y="20"/>
                  </a:cubicBezTo>
                  <a:cubicBezTo>
                    <a:pt x="76" y="20"/>
                    <a:pt x="76" y="20"/>
                    <a:pt x="76" y="20"/>
                  </a:cubicBezTo>
                  <a:cubicBezTo>
                    <a:pt x="77" y="20"/>
                    <a:pt x="77" y="20"/>
                    <a:pt x="77" y="20"/>
                  </a:cubicBezTo>
                  <a:cubicBezTo>
                    <a:pt x="77" y="20"/>
                    <a:pt x="77" y="20"/>
                    <a:pt x="77" y="20"/>
                  </a:cubicBezTo>
                  <a:cubicBezTo>
                    <a:pt x="75" y="20"/>
                    <a:pt x="75" y="20"/>
                    <a:pt x="75" y="20"/>
                  </a:cubicBezTo>
                  <a:cubicBezTo>
                    <a:pt x="75" y="20"/>
                    <a:pt x="75" y="20"/>
                    <a:pt x="75" y="20"/>
                  </a:cubicBezTo>
                  <a:cubicBezTo>
                    <a:pt x="75" y="20"/>
                    <a:pt x="75" y="20"/>
                    <a:pt x="75" y="20"/>
                  </a:cubicBezTo>
                  <a:cubicBezTo>
                    <a:pt x="75" y="18"/>
                    <a:pt x="75" y="18"/>
                    <a:pt x="75" y="18"/>
                  </a:cubicBezTo>
                  <a:cubicBezTo>
                    <a:pt x="75" y="17"/>
                    <a:pt x="75" y="17"/>
                    <a:pt x="75" y="17"/>
                  </a:cubicBezTo>
                  <a:cubicBezTo>
                    <a:pt x="76" y="17"/>
                    <a:pt x="76" y="17"/>
                    <a:pt x="76" y="17"/>
                  </a:cubicBezTo>
                  <a:cubicBezTo>
                    <a:pt x="77" y="17"/>
                    <a:pt x="77" y="17"/>
                    <a:pt x="77" y="17"/>
                  </a:cubicBezTo>
                  <a:cubicBezTo>
                    <a:pt x="77" y="17"/>
                    <a:pt x="77" y="17"/>
                    <a:pt x="77" y="17"/>
                  </a:cubicBezTo>
                  <a:cubicBezTo>
                    <a:pt x="75" y="17"/>
                    <a:pt x="75" y="17"/>
                    <a:pt x="75" y="17"/>
                  </a:cubicBezTo>
                  <a:cubicBezTo>
                    <a:pt x="75" y="17"/>
                    <a:pt x="75" y="17"/>
                    <a:pt x="75" y="17"/>
                  </a:cubicBezTo>
                  <a:cubicBezTo>
                    <a:pt x="75" y="17"/>
                    <a:pt x="75" y="17"/>
                    <a:pt x="75" y="17"/>
                  </a:cubicBezTo>
                  <a:cubicBezTo>
                    <a:pt x="75" y="15"/>
                    <a:pt x="75" y="15"/>
                    <a:pt x="75" y="15"/>
                  </a:cubicBezTo>
                  <a:cubicBezTo>
                    <a:pt x="75" y="15"/>
                    <a:pt x="75" y="15"/>
                    <a:pt x="75" y="15"/>
                  </a:cubicBezTo>
                  <a:cubicBezTo>
                    <a:pt x="76" y="15"/>
                    <a:pt x="76" y="15"/>
                    <a:pt x="76" y="15"/>
                  </a:cubicBezTo>
                  <a:cubicBezTo>
                    <a:pt x="77" y="14"/>
                    <a:pt x="77" y="14"/>
                    <a:pt x="77" y="14"/>
                  </a:cubicBezTo>
                  <a:cubicBezTo>
                    <a:pt x="77" y="14"/>
                    <a:pt x="77" y="14"/>
                    <a:pt x="77" y="14"/>
                  </a:cubicBezTo>
                  <a:cubicBezTo>
                    <a:pt x="75" y="15"/>
                    <a:pt x="75" y="15"/>
                    <a:pt x="75" y="15"/>
                  </a:cubicBezTo>
                  <a:cubicBezTo>
                    <a:pt x="75" y="12"/>
                    <a:pt x="75" y="12"/>
                    <a:pt x="75" y="12"/>
                  </a:cubicBezTo>
                  <a:cubicBezTo>
                    <a:pt x="77" y="12"/>
                    <a:pt x="77" y="12"/>
                    <a:pt x="77" y="12"/>
                  </a:cubicBezTo>
                  <a:cubicBezTo>
                    <a:pt x="77" y="12"/>
                    <a:pt x="77" y="12"/>
                    <a:pt x="77" y="12"/>
                  </a:cubicBezTo>
                  <a:cubicBezTo>
                    <a:pt x="77" y="10"/>
                    <a:pt x="77" y="10"/>
                    <a:pt x="77" y="10"/>
                  </a:cubicBezTo>
                  <a:cubicBezTo>
                    <a:pt x="77" y="10"/>
                    <a:pt x="77" y="10"/>
                    <a:pt x="77" y="10"/>
                  </a:cubicBezTo>
                  <a:cubicBezTo>
                    <a:pt x="77" y="10"/>
                    <a:pt x="77" y="10"/>
                    <a:pt x="77" y="10"/>
                  </a:cubicBezTo>
                  <a:cubicBezTo>
                    <a:pt x="77" y="10"/>
                    <a:pt x="77" y="10"/>
                    <a:pt x="77" y="10"/>
                  </a:cubicBezTo>
                  <a:cubicBezTo>
                    <a:pt x="77" y="10"/>
                    <a:pt x="77" y="10"/>
                    <a:pt x="77" y="10"/>
                  </a:cubicBezTo>
                  <a:cubicBezTo>
                    <a:pt x="77" y="10"/>
                    <a:pt x="77" y="10"/>
                    <a:pt x="77" y="10"/>
                  </a:cubicBezTo>
                  <a:cubicBezTo>
                    <a:pt x="75" y="10"/>
                    <a:pt x="75" y="10"/>
                    <a:pt x="75" y="10"/>
                  </a:cubicBezTo>
                  <a:cubicBezTo>
                    <a:pt x="75" y="10"/>
                    <a:pt x="75" y="10"/>
                    <a:pt x="75" y="10"/>
                  </a:cubicBezTo>
                  <a:cubicBezTo>
                    <a:pt x="110" y="1"/>
                    <a:pt x="110" y="1"/>
                    <a:pt x="110" y="1"/>
                  </a:cubicBezTo>
                  <a:cubicBezTo>
                    <a:pt x="110" y="34"/>
                    <a:pt x="110" y="34"/>
                    <a:pt x="110" y="34"/>
                  </a:cubicBezTo>
                  <a:cubicBezTo>
                    <a:pt x="107" y="34"/>
                    <a:pt x="107" y="34"/>
                    <a:pt x="107" y="34"/>
                  </a:cubicBezTo>
                  <a:cubicBezTo>
                    <a:pt x="107" y="33"/>
                    <a:pt x="107" y="33"/>
                    <a:pt x="107" y="33"/>
                  </a:cubicBezTo>
                  <a:cubicBezTo>
                    <a:pt x="107" y="32"/>
                    <a:pt x="107" y="32"/>
                    <a:pt x="107" y="32"/>
                  </a:cubicBezTo>
                  <a:cubicBezTo>
                    <a:pt x="107" y="32"/>
                    <a:pt x="107" y="32"/>
                    <a:pt x="107" y="32"/>
                  </a:cubicBezTo>
                  <a:cubicBezTo>
                    <a:pt x="109" y="32"/>
                    <a:pt x="109" y="32"/>
                    <a:pt x="109" y="32"/>
                  </a:cubicBezTo>
                  <a:cubicBezTo>
                    <a:pt x="109" y="32"/>
                    <a:pt x="109" y="32"/>
                    <a:pt x="109" y="32"/>
                  </a:cubicBezTo>
                  <a:cubicBezTo>
                    <a:pt x="106" y="32"/>
                    <a:pt x="106" y="32"/>
                    <a:pt x="106" y="32"/>
                  </a:cubicBezTo>
                  <a:cubicBezTo>
                    <a:pt x="106" y="34"/>
                    <a:pt x="106" y="34"/>
                    <a:pt x="106" y="34"/>
                  </a:cubicBezTo>
                  <a:cubicBezTo>
                    <a:pt x="104" y="33"/>
                    <a:pt x="104" y="33"/>
                    <a:pt x="104" y="33"/>
                  </a:cubicBezTo>
                  <a:cubicBezTo>
                    <a:pt x="104" y="33"/>
                    <a:pt x="104" y="33"/>
                    <a:pt x="104" y="33"/>
                  </a:cubicBezTo>
                  <a:cubicBezTo>
                    <a:pt x="104" y="33"/>
                    <a:pt x="104" y="33"/>
                    <a:pt x="104" y="33"/>
                  </a:cubicBezTo>
                  <a:cubicBezTo>
                    <a:pt x="106" y="32"/>
                    <a:pt x="106" y="32"/>
                    <a:pt x="106" y="32"/>
                  </a:cubicBezTo>
                  <a:cubicBezTo>
                    <a:pt x="106" y="32"/>
                    <a:pt x="106" y="32"/>
                    <a:pt x="106" y="32"/>
                  </a:cubicBezTo>
                  <a:cubicBezTo>
                    <a:pt x="103" y="33"/>
                    <a:pt x="103" y="33"/>
                    <a:pt x="103" y="33"/>
                  </a:cubicBezTo>
                  <a:close/>
                  <a:moveTo>
                    <a:pt x="91" y="11"/>
                  </a:moveTo>
                  <a:cubicBezTo>
                    <a:pt x="91" y="11"/>
                    <a:pt x="91" y="11"/>
                    <a:pt x="91" y="11"/>
                  </a:cubicBezTo>
                  <a:cubicBezTo>
                    <a:pt x="94" y="10"/>
                    <a:pt x="98" y="9"/>
                    <a:pt x="99" y="9"/>
                  </a:cubicBezTo>
                  <a:cubicBezTo>
                    <a:pt x="99" y="10"/>
                    <a:pt x="99" y="10"/>
                    <a:pt x="99" y="10"/>
                  </a:cubicBezTo>
                  <a:cubicBezTo>
                    <a:pt x="99" y="10"/>
                    <a:pt x="94" y="12"/>
                    <a:pt x="91" y="13"/>
                  </a:cubicBezTo>
                  <a:cubicBezTo>
                    <a:pt x="88" y="13"/>
                    <a:pt x="84" y="14"/>
                    <a:pt x="83" y="14"/>
                  </a:cubicBezTo>
                  <a:cubicBezTo>
                    <a:pt x="83" y="12"/>
                    <a:pt x="83" y="12"/>
                    <a:pt x="83" y="12"/>
                  </a:cubicBezTo>
                  <a:cubicBezTo>
                    <a:pt x="84" y="12"/>
                    <a:pt x="88" y="12"/>
                    <a:pt x="91" y="11"/>
                  </a:cubicBezTo>
                  <a:close/>
                  <a:moveTo>
                    <a:pt x="83" y="12"/>
                  </a:moveTo>
                  <a:cubicBezTo>
                    <a:pt x="83" y="12"/>
                    <a:pt x="83" y="12"/>
                    <a:pt x="83" y="12"/>
                  </a:cubicBezTo>
                  <a:cubicBezTo>
                    <a:pt x="83" y="12"/>
                    <a:pt x="83" y="12"/>
                    <a:pt x="83" y="12"/>
                  </a:cubicBezTo>
                  <a:cubicBezTo>
                    <a:pt x="84" y="12"/>
                    <a:pt x="88" y="11"/>
                    <a:pt x="91" y="10"/>
                  </a:cubicBezTo>
                  <a:cubicBezTo>
                    <a:pt x="94" y="10"/>
                    <a:pt x="99" y="8"/>
                    <a:pt x="99" y="8"/>
                  </a:cubicBezTo>
                  <a:cubicBezTo>
                    <a:pt x="99" y="8"/>
                    <a:pt x="99" y="8"/>
                    <a:pt x="99" y="8"/>
                  </a:cubicBezTo>
                  <a:cubicBezTo>
                    <a:pt x="99" y="8"/>
                    <a:pt x="94" y="10"/>
                    <a:pt x="91" y="11"/>
                  </a:cubicBezTo>
                  <a:cubicBezTo>
                    <a:pt x="88" y="11"/>
                    <a:pt x="84" y="12"/>
                    <a:pt x="83" y="12"/>
                  </a:cubicBezTo>
                  <a:close/>
                  <a:moveTo>
                    <a:pt x="91" y="13"/>
                  </a:moveTo>
                  <a:cubicBezTo>
                    <a:pt x="91" y="13"/>
                    <a:pt x="91" y="13"/>
                    <a:pt x="91" y="13"/>
                  </a:cubicBezTo>
                  <a:cubicBezTo>
                    <a:pt x="94" y="12"/>
                    <a:pt x="98" y="11"/>
                    <a:pt x="99" y="11"/>
                  </a:cubicBezTo>
                  <a:cubicBezTo>
                    <a:pt x="99" y="11"/>
                    <a:pt x="99" y="11"/>
                    <a:pt x="99" y="11"/>
                  </a:cubicBezTo>
                  <a:cubicBezTo>
                    <a:pt x="99" y="11"/>
                    <a:pt x="94" y="13"/>
                    <a:pt x="91" y="13"/>
                  </a:cubicBezTo>
                  <a:cubicBezTo>
                    <a:pt x="88" y="14"/>
                    <a:pt x="84" y="15"/>
                    <a:pt x="83" y="15"/>
                  </a:cubicBezTo>
                  <a:cubicBezTo>
                    <a:pt x="83" y="14"/>
                    <a:pt x="83" y="14"/>
                    <a:pt x="83" y="14"/>
                  </a:cubicBezTo>
                  <a:cubicBezTo>
                    <a:pt x="84" y="14"/>
                    <a:pt x="88" y="13"/>
                    <a:pt x="91" y="13"/>
                  </a:cubicBezTo>
                  <a:close/>
                  <a:moveTo>
                    <a:pt x="91" y="14"/>
                  </a:moveTo>
                  <a:cubicBezTo>
                    <a:pt x="91" y="14"/>
                    <a:pt x="91" y="14"/>
                    <a:pt x="91" y="14"/>
                  </a:cubicBezTo>
                  <a:cubicBezTo>
                    <a:pt x="94" y="13"/>
                    <a:pt x="98" y="11"/>
                    <a:pt x="99" y="11"/>
                  </a:cubicBezTo>
                  <a:cubicBezTo>
                    <a:pt x="99" y="11"/>
                    <a:pt x="99" y="11"/>
                    <a:pt x="99" y="11"/>
                  </a:cubicBezTo>
                  <a:cubicBezTo>
                    <a:pt x="99" y="12"/>
                    <a:pt x="94" y="13"/>
                    <a:pt x="91" y="14"/>
                  </a:cubicBezTo>
                  <a:cubicBezTo>
                    <a:pt x="88" y="14"/>
                    <a:pt x="84" y="15"/>
                    <a:pt x="83" y="15"/>
                  </a:cubicBezTo>
                  <a:cubicBezTo>
                    <a:pt x="83" y="15"/>
                    <a:pt x="83" y="15"/>
                    <a:pt x="83" y="15"/>
                  </a:cubicBezTo>
                  <a:cubicBezTo>
                    <a:pt x="84" y="15"/>
                    <a:pt x="88" y="14"/>
                    <a:pt x="91" y="14"/>
                  </a:cubicBezTo>
                  <a:close/>
                  <a:moveTo>
                    <a:pt x="91" y="14"/>
                  </a:moveTo>
                  <a:cubicBezTo>
                    <a:pt x="91" y="14"/>
                    <a:pt x="91" y="14"/>
                    <a:pt x="91" y="14"/>
                  </a:cubicBezTo>
                  <a:cubicBezTo>
                    <a:pt x="94" y="13"/>
                    <a:pt x="98" y="12"/>
                    <a:pt x="99" y="12"/>
                  </a:cubicBezTo>
                  <a:cubicBezTo>
                    <a:pt x="99" y="12"/>
                    <a:pt x="99" y="12"/>
                    <a:pt x="99" y="12"/>
                  </a:cubicBezTo>
                  <a:cubicBezTo>
                    <a:pt x="99" y="12"/>
                    <a:pt x="94" y="14"/>
                    <a:pt x="91" y="14"/>
                  </a:cubicBezTo>
                  <a:cubicBezTo>
                    <a:pt x="88" y="15"/>
                    <a:pt x="84" y="16"/>
                    <a:pt x="83" y="16"/>
                  </a:cubicBezTo>
                  <a:cubicBezTo>
                    <a:pt x="83" y="15"/>
                    <a:pt x="83" y="15"/>
                    <a:pt x="83" y="15"/>
                  </a:cubicBezTo>
                  <a:cubicBezTo>
                    <a:pt x="84" y="15"/>
                    <a:pt x="88" y="15"/>
                    <a:pt x="91" y="14"/>
                  </a:cubicBezTo>
                  <a:close/>
                  <a:moveTo>
                    <a:pt x="91" y="14"/>
                  </a:moveTo>
                  <a:cubicBezTo>
                    <a:pt x="91" y="14"/>
                    <a:pt x="91" y="14"/>
                    <a:pt x="91" y="14"/>
                  </a:cubicBezTo>
                  <a:cubicBezTo>
                    <a:pt x="94" y="14"/>
                    <a:pt x="98" y="12"/>
                    <a:pt x="99" y="12"/>
                  </a:cubicBezTo>
                  <a:cubicBezTo>
                    <a:pt x="99" y="13"/>
                    <a:pt x="99" y="13"/>
                    <a:pt x="99" y="13"/>
                  </a:cubicBezTo>
                  <a:cubicBezTo>
                    <a:pt x="99" y="14"/>
                    <a:pt x="97" y="14"/>
                    <a:pt x="91" y="16"/>
                  </a:cubicBezTo>
                  <a:cubicBezTo>
                    <a:pt x="88" y="16"/>
                    <a:pt x="84" y="17"/>
                    <a:pt x="83" y="17"/>
                  </a:cubicBezTo>
                  <a:cubicBezTo>
                    <a:pt x="83" y="16"/>
                    <a:pt x="83" y="16"/>
                    <a:pt x="83" y="16"/>
                  </a:cubicBezTo>
                  <a:cubicBezTo>
                    <a:pt x="84" y="16"/>
                    <a:pt x="88" y="15"/>
                    <a:pt x="91" y="14"/>
                  </a:cubicBezTo>
                  <a:close/>
                  <a:moveTo>
                    <a:pt x="91" y="16"/>
                  </a:moveTo>
                  <a:cubicBezTo>
                    <a:pt x="91" y="16"/>
                    <a:pt x="91" y="16"/>
                    <a:pt x="91" y="16"/>
                  </a:cubicBezTo>
                  <a:cubicBezTo>
                    <a:pt x="96" y="14"/>
                    <a:pt x="98" y="14"/>
                    <a:pt x="99" y="14"/>
                  </a:cubicBezTo>
                  <a:cubicBezTo>
                    <a:pt x="99" y="14"/>
                    <a:pt x="99" y="14"/>
                    <a:pt x="99" y="14"/>
                  </a:cubicBezTo>
                  <a:cubicBezTo>
                    <a:pt x="99" y="14"/>
                    <a:pt x="95" y="16"/>
                    <a:pt x="91" y="16"/>
                  </a:cubicBezTo>
                  <a:cubicBezTo>
                    <a:pt x="88" y="17"/>
                    <a:pt x="84" y="17"/>
                    <a:pt x="83" y="18"/>
                  </a:cubicBezTo>
                  <a:cubicBezTo>
                    <a:pt x="83" y="17"/>
                    <a:pt x="83" y="17"/>
                    <a:pt x="83" y="17"/>
                  </a:cubicBezTo>
                  <a:cubicBezTo>
                    <a:pt x="84" y="17"/>
                    <a:pt x="88" y="16"/>
                    <a:pt x="91" y="16"/>
                  </a:cubicBezTo>
                  <a:close/>
                  <a:moveTo>
                    <a:pt x="91" y="16"/>
                  </a:moveTo>
                  <a:cubicBezTo>
                    <a:pt x="91" y="16"/>
                    <a:pt x="91" y="16"/>
                    <a:pt x="91" y="16"/>
                  </a:cubicBezTo>
                  <a:cubicBezTo>
                    <a:pt x="95" y="16"/>
                    <a:pt x="98" y="15"/>
                    <a:pt x="99" y="14"/>
                  </a:cubicBezTo>
                  <a:cubicBezTo>
                    <a:pt x="99" y="14"/>
                    <a:pt x="99" y="14"/>
                    <a:pt x="99" y="14"/>
                  </a:cubicBezTo>
                  <a:cubicBezTo>
                    <a:pt x="99" y="15"/>
                    <a:pt x="95" y="16"/>
                    <a:pt x="91" y="17"/>
                  </a:cubicBezTo>
                  <a:cubicBezTo>
                    <a:pt x="88" y="17"/>
                    <a:pt x="84" y="18"/>
                    <a:pt x="83" y="18"/>
                  </a:cubicBezTo>
                  <a:cubicBezTo>
                    <a:pt x="83" y="18"/>
                    <a:pt x="83" y="18"/>
                    <a:pt x="83" y="18"/>
                  </a:cubicBezTo>
                  <a:cubicBezTo>
                    <a:pt x="84" y="18"/>
                    <a:pt x="88" y="17"/>
                    <a:pt x="91" y="16"/>
                  </a:cubicBezTo>
                  <a:close/>
                  <a:moveTo>
                    <a:pt x="91" y="17"/>
                  </a:moveTo>
                  <a:cubicBezTo>
                    <a:pt x="91" y="17"/>
                    <a:pt x="91" y="17"/>
                    <a:pt x="91" y="17"/>
                  </a:cubicBezTo>
                  <a:cubicBezTo>
                    <a:pt x="95" y="16"/>
                    <a:pt x="98" y="15"/>
                    <a:pt x="99" y="15"/>
                  </a:cubicBezTo>
                  <a:cubicBezTo>
                    <a:pt x="99" y="15"/>
                    <a:pt x="99" y="15"/>
                    <a:pt x="99" y="15"/>
                  </a:cubicBezTo>
                  <a:cubicBezTo>
                    <a:pt x="99" y="15"/>
                    <a:pt x="95" y="16"/>
                    <a:pt x="91" y="17"/>
                  </a:cubicBezTo>
                  <a:cubicBezTo>
                    <a:pt x="88" y="18"/>
                    <a:pt x="84" y="18"/>
                    <a:pt x="83" y="18"/>
                  </a:cubicBezTo>
                  <a:cubicBezTo>
                    <a:pt x="83" y="18"/>
                    <a:pt x="83" y="18"/>
                    <a:pt x="83" y="18"/>
                  </a:cubicBezTo>
                  <a:cubicBezTo>
                    <a:pt x="84" y="18"/>
                    <a:pt x="88" y="17"/>
                    <a:pt x="91" y="17"/>
                  </a:cubicBezTo>
                  <a:close/>
                  <a:moveTo>
                    <a:pt x="91" y="17"/>
                  </a:moveTo>
                  <a:cubicBezTo>
                    <a:pt x="91" y="17"/>
                    <a:pt x="91" y="17"/>
                    <a:pt x="91" y="17"/>
                  </a:cubicBezTo>
                  <a:cubicBezTo>
                    <a:pt x="95" y="17"/>
                    <a:pt x="98" y="15"/>
                    <a:pt x="99" y="15"/>
                  </a:cubicBezTo>
                  <a:cubicBezTo>
                    <a:pt x="99" y="17"/>
                    <a:pt x="99" y="17"/>
                    <a:pt x="99" y="17"/>
                  </a:cubicBezTo>
                  <a:cubicBezTo>
                    <a:pt x="99" y="17"/>
                    <a:pt x="95" y="18"/>
                    <a:pt x="91" y="19"/>
                  </a:cubicBezTo>
                  <a:cubicBezTo>
                    <a:pt x="88" y="19"/>
                    <a:pt x="84" y="20"/>
                    <a:pt x="83" y="20"/>
                  </a:cubicBezTo>
                  <a:cubicBezTo>
                    <a:pt x="83" y="19"/>
                    <a:pt x="83" y="19"/>
                    <a:pt x="83" y="19"/>
                  </a:cubicBezTo>
                  <a:cubicBezTo>
                    <a:pt x="84" y="18"/>
                    <a:pt x="88" y="18"/>
                    <a:pt x="91" y="17"/>
                  </a:cubicBezTo>
                  <a:close/>
                  <a:moveTo>
                    <a:pt x="91" y="19"/>
                  </a:moveTo>
                  <a:cubicBezTo>
                    <a:pt x="91" y="19"/>
                    <a:pt x="91" y="19"/>
                    <a:pt x="91" y="19"/>
                  </a:cubicBezTo>
                  <a:cubicBezTo>
                    <a:pt x="95" y="18"/>
                    <a:pt x="98" y="17"/>
                    <a:pt x="99" y="17"/>
                  </a:cubicBezTo>
                  <a:cubicBezTo>
                    <a:pt x="99" y="17"/>
                    <a:pt x="99" y="17"/>
                    <a:pt x="99" y="17"/>
                  </a:cubicBezTo>
                  <a:cubicBezTo>
                    <a:pt x="99" y="17"/>
                    <a:pt x="95" y="18"/>
                    <a:pt x="91" y="19"/>
                  </a:cubicBezTo>
                  <a:cubicBezTo>
                    <a:pt x="88" y="20"/>
                    <a:pt x="84" y="20"/>
                    <a:pt x="83" y="20"/>
                  </a:cubicBezTo>
                  <a:cubicBezTo>
                    <a:pt x="83" y="20"/>
                    <a:pt x="83" y="20"/>
                    <a:pt x="83" y="20"/>
                  </a:cubicBezTo>
                  <a:cubicBezTo>
                    <a:pt x="84" y="20"/>
                    <a:pt x="88" y="19"/>
                    <a:pt x="91" y="19"/>
                  </a:cubicBezTo>
                  <a:close/>
                  <a:moveTo>
                    <a:pt x="91" y="19"/>
                  </a:moveTo>
                  <a:cubicBezTo>
                    <a:pt x="91" y="19"/>
                    <a:pt x="91" y="19"/>
                    <a:pt x="91" y="19"/>
                  </a:cubicBezTo>
                  <a:cubicBezTo>
                    <a:pt x="95" y="19"/>
                    <a:pt x="98" y="17"/>
                    <a:pt x="99" y="17"/>
                  </a:cubicBezTo>
                  <a:cubicBezTo>
                    <a:pt x="99" y="17"/>
                    <a:pt x="99" y="17"/>
                    <a:pt x="99" y="17"/>
                  </a:cubicBezTo>
                  <a:cubicBezTo>
                    <a:pt x="99" y="18"/>
                    <a:pt x="95" y="19"/>
                    <a:pt x="91" y="19"/>
                  </a:cubicBezTo>
                  <a:cubicBezTo>
                    <a:pt x="88" y="20"/>
                    <a:pt x="84" y="20"/>
                    <a:pt x="83" y="21"/>
                  </a:cubicBezTo>
                  <a:cubicBezTo>
                    <a:pt x="83" y="20"/>
                    <a:pt x="83" y="20"/>
                    <a:pt x="83" y="20"/>
                  </a:cubicBezTo>
                  <a:cubicBezTo>
                    <a:pt x="84" y="20"/>
                    <a:pt x="88" y="20"/>
                    <a:pt x="91" y="19"/>
                  </a:cubicBezTo>
                  <a:close/>
                  <a:moveTo>
                    <a:pt x="91" y="20"/>
                  </a:moveTo>
                  <a:cubicBezTo>
                    <a:pt x="91" y="20"/>
                    <a:pt x="91" y="20"/>
                    <a:pt x="91" y="20"/>
                  </a:cubicBezTo>
                  <a:cubicBezTo>
                    <a:pt x="95" y="19"/>
                    <a:pt x="98" y="18"/>
                    <a:pt x="99" y="18"/>
                  </a:cubicBezTo>
                  <a:cubicBezTo>
                    <a:pt x="99" y="18"/>
                    <a:pt x="99" y="18"/>
                    <a:pt x="99" y="18"/>
                  </a:cubicBezTo>
                  <a:cubicBezTo>
                    <a:pt x="99" y="18"/>
                    <a:pt x="95" y="19"/>
                    <a:pt x="91" y="20"/>
                  </a:cubicBezTo>
                  <a:cubicBezTo>
                    <a:pt x="88" y="20"/>
                    <a:pt x="84" y="21"/>
                    <a:pt x="83" y="21"/>
                  </a:cubicBezTo>
                  <a:cubicBezTo>
                    <a:pt x="83" y="21"/>
                    <a:pt x="83" y="21"/>
                    <a:pt x="83" y="21"/>
                  </a:cubicBezTo>
                  <a:cubicBezTo>
                    <a:pt x="84" y="21"/>
                    <a:pt x="88" y="20"/>
                    <a:pt x="91" y="20"/>
                  </a:cubicBezTo>
                  <a:close/>
                  <a:moveTo>
                    <a:pt x="91" y="20"/>
                  </a:moveTo>
                  <a:cubicBezTo>
                    <a:pt x="91" y="20"/>
                    <a:pt x="91" y="20"/>
                    <a:pt x="91" y="20"/>
                  </a:cubicBezTo>
                  <a:cubicBezTo>
                    <a:pt x="95" y="19"/>
                    <a:pt x="98" y="18"/>
                    <a:pt x="99" y="18"/>
                  </a:cubicBezTo>
                  <a:cubicBezTo>
                    <a:pt x="99" y="20"/>
                    <a:pt x="99" y="20"/>
                    <a:pt x="99" y="20"/>
                  </a:cubicBezTo>
                  <a:cubicBezTo>
                    <a:pt x="99" y="20"/>
                    <a:pt x="97" y="20"/>
                    <a:pt x="91" y="21"/>
                  </a:cubicBezTo>
                  <a:cubicBezTo>
                    <a:pt x="88" y="22"/>
                    <a:pt x="84" y="22"/>
                    <a:pt x="83" y="23"/>
                  </a:cubicBezTo>
                  <a:cubicBezTo>
                    <a:pt x="83" y="21"/>
                    <a:pt x="83" y="21"/>
                    <a:pt x="83" y="21"/>
                  </a:cubicBezTo>
                  <a:cubicBezTo>
                    <a:pt x="84" y="21"/>
                    <a:pt x="88" y="21"/>
                    <a:pt x="91" y="20"/>
                  </a:cubicBezTo>
                  <a:close/>
                  <a:moveTo>
                    <a:pt x="91" y="22"/>
                  </a:moveTo>
                  <a:cubicBezTo>
                    <a:pt x="91" y="22"/>
                    <a:pt x="91" y="22"/>
                    <a:pt x="91" y="22"/>
                  </a:cubicBezTo>
                  <a:cubicBezTo>
                    <a:pt x="96" y="21"/>
                    <a:pt x="98" y="20"/>
                    <a:pt x="99" y="20"/>
                  </a:cubicBezTo>
                  <a:cubicBezTo>
                    <a:pt x="99" y="20"/>
                    <a:pt x="99" y="20"/>
                    <a:pt x="99" y="20"/>
                  </a:cubicBezTo>
                  <a:cubicBezTo>
                    <a:pt x="99" y="20"/>
                    <a:pt x="97" y="21"/>
                    <a:pt x="91" y="22"/>
                  </a:cubicBezTo>
                  <a:cubicBezTo>
                    <a:pt x="88" y="22"/>
                    <a:pt x="84" y="23"/>
                    <a:pt x="83" y="23"/>
                  </a:cubicBezTo>
                  <a:cubicBezTo>
                    <a:pt x="83" y="23"/>
                    <a:pt x="83" y="23"/>
                    <a:pt x="83" y="23"/>
                  </a:cubicBezTo>
                  <a:cubicBezTo>
                    <a:pt x="84" y="23"/>
                    <a:pt x="88" y="22"/>
                    <a:pt x="91" y="22"/>
                  </a:cubicBezTo>
                  <a:close/>
                  <a:moveTo>
                    <a:pt x="91" y="22"/>
                  </a:moveTo>
                  <a:cubicBezTo>
                    <a:pt x="91" y="22"/>
                    <a:pt x="91" y="22"/>
                    <a:pt x="91" y="22"/>
                  </a:cubicBezTo>
                  <a:cubicBezTo>
                    <a:pt x="96" y="21"/>
                    <a:pt x="98" y="21"/>
                    <a:pt x="99" y="20"/>
                  </a:cubicBezTo>
                  <a:cubicBezTo>
                    <a:pt x="99" y="20"/>
                    <a:pt x="99" y="20"/>
                    <a:pt x="99" y="20"/>
                  </a:cubicBezTo>
                  <a:cubicBezTo>
                    <a:pt x="99" y="21"/>
                    <a:pt x="97" y="21"/>
                    <a:pt x="91" y="22"/>
                  </a:cubicBezTo>
                  <a:cubicBezTo>
                    <a:pt x="88" y="23"/>
                    <a:pt x="84" y="23"/>
                    <a:pt x="83" y="23"/>
                  </a:cubicBezTo>
                  <a:cubicBezTo>
                    <a:pt x="83" y="23"/>
                    <a:pt x="83" y="23"/>
                    <a:pt x="83" y="23"/>
                  </a:cubicBezTo>
                  <a:cubicBezTo>
                    <a:pt x="84" y="23"/>
                    <a:pt x="88" y="23"/>
                    <a:pt x="91" y="22"/>
                  </a:cubicBezTo>
                  <a:close/>
                  <a:moveTo>
                    <a:pt x="91" y="22"/>
                  </a:moveTo>
                  <a:cubicBezTo>
                    <a:pt x="91" y="22"/>
                    <a:pt x="91" y="22"/>
                    <a:pt x="91" y="22"/>
                  </a:cubicBezTo>
                  <a:cubicBezTo>
                    <a:pt x="96" y="22"/>
                    <a:pt x="98" y="21"/>
                    <a:pt x="99" y="21"/>
                  </a:cubicBezTo>
                  <a:cubicBezTo>
                    <a:pt x="99" y="21"/>
                    <a:pt x="99" y="21"/>
                    <a:pt x="99" y="21"/>
                  </a:cubicBezTo>
                  <a:cubicBezTo>
                    <a:pt x="99" y="21"/>
                    <a:pt x="97" y="22"/>
                    <a:pt x="91" y="23"/>
                  </a:cubicBezTo>
                  <a:cubicBezTo>
                    <a:pt x="88" y="23"/>
                    <a:pt x="84" y="24"/>
                    <a:pt x="83" y="24"/>
                  </a:cubicBezTo>
                  <a:cubicBezTo>
                    <a:pt x="83" y="24"/>
                    <a:pt x="83" y="24"/>
                    <a:pt x="83" y="24"/>
                  </a:cubicBezTo>
                  <a:cubicBezTo>
                    <a:pt x="84" y="23"/>
                    <a:pt x="88" y="23"/>
                    <a:pt x="91" y="22"/>
                  </a:cubicBezTo>
                  <a:close/>
                  <a:moveTo>
                    <a:pt x="91" y="23"/>
                  </a:moveTo>
                  <a:cubicBezTo>
                    <a:pt x="91" y="23"/>
                    <a:pt x="91" y="23"/>
                    <a:pt x="91" y="23"/>
                  </a:cubicBezTo>
                  <a:cubicBezTo>
                    <a:pt x="96" y="22"/>
                    <a:pt x="98" y="21"/>
                    <a:pt x="99" y="21"/>
                  </a:cubicBezTo>
                  <a:cubicBezTo>
                    <a:pt x="99" y="23"/>
                    <a:pt x="99" y="23"/>
                    <a:pt x="99" y="23"/>
                  </a:cubicBezTo>
                  <a:cubicBezTo>
                    <a:pt x="99" y="23"/>
                    <a:pt x="97" y="23"/>
                    <a:pt x="91" y="24"/>
                  </a:cubicBezTo>
                  <a:cubicBezTo>
                    <a:pt x="88" y="25"/>
                    <a:pt x="84" y="25"/>
                    <a:pt x="83" y="25"/>
                  </a:cubicBezTo>
                  <a:cubicBezTo>
                    <a:pt x="83" y="24"/>
                    <a:pt x="83" y="24"/>
                    <a:pt x="83" y="24"/>
                  </a:cubicBezTo>
                  <a:cubicBezTo>
                    <a:pt x="84" y="24"/>
                    <a:pt x="88" y="23"/>
                    <a:pt x="91" y="23"/>
                  </a:cubicBezTo>
                  <a:close/>
                  <a:moveTo>
                    <a:pt x="91" y="24"/>
                  </a:moveTo>
                  <a:cubicBezTo>
                    <a:pt x="91" y="24"/>
                    <a:pt x="91" y="24"/>
                    <a:pt x="91" y="24"/>
                  </a:cubicBezTo>
                  <a:cubicBezTo>
                    <a:pt x="96" y="23"/>
                    <a:pt x="98" y="23"/>
                    <a:pt x="99" y="23"/>
                  </a:cubicBezTo>
                  <a:cubicBezTo>
                    <a:pt x="99" y="23"/>
                    <a:pt x="99" y="23"/>
                    <a:pt x="99" y="23"/>
                  </a:cubicBezTo>
                  <a:cubicBezTo>
                    <a:pt x="99" y="23"/>
                    <a:pt x="97" y="24"/>
                    <a:pt x="91" y="25"/>
                  </a:cubicBezTo>
                  <a:cubicBezTo>
                    <a:pt x="88" y="25"/>
                    <a:pt x="84" y="26"/>
                    <a:pt x="83" y="26"/>
                  </a:cubicBezTo>
                  <a:cubicBezTo>
                    <a:pt x="83" y="25"/>
                    <a:pt x="83" y="25"/>
                    <a:pt x="83" y="25"/>
                  </a:cubicBezTo>
                  <a:cubicBezTo>
                    <a:pt x="84" y="25"/>
                    <a:pt x="88" y="25"/>
                    <a:pt x="91" y="24"/>
                  </a:cubicBezTo>
                  <a:close/>
                  <a:moveTo>
                    <a:pt x="91" y="25"/>
                  </a:moveTo>
                  <a:cubicBezTo>
                    <a:pt x="91" y="25"/>
                    <a:pt x="91" y="25"/>
                    <a:pt x="91" y="25"/>
                  </a:cubicBezTo>
                  <a:cubicBezTo>
                    <a:pt x="96" y="24"/>
                    <a:pt x="98" y="24"/>
                    <a:pt x="99" y="23"/>
                  </a:cubicBezTo>
                  <a:cubicBezTo>
                    <a:pt x="99" y="23"/>
                    <a:pt x="99" y="23"/>
                    <a:pt x="99" y="23"/>
                  </a:cubicBezTo>
                  <a:cubicBezTo>
                    <a:pt x="99" y="24"/>
                    <a:pt x="97" y="24"/>
                    <a:pt x="91" y="25"/>
                  </a:cubicBezTo>
                  <a:cubicBezTo>
                    <a:pt x="88" y="26"/>
                    <a:pt x="84" y="26"/>
                    <a:pt x="83" y="26"/>
                  </a:cubicBezTo>
                  <a:cubicBezTo>
                    <a:pt x="83" y="26"/>
                    <a:pt x="83" y="26"/>
                    <a:pt x="83" y="26"/>
                  </a:cubicBezTo>
                  <a:cubicBezTo>
                    <a:pt x="84" y="26"/>
                    <a:pt x="88" y="25"/>
                    <a:pt x="91" y="25"/>
                  </a:cubicBezTo>
                  <a:close/>
                  <a:moveTo>
                    <a:pt x="91" y="25"/>
                  </a:moveTo>
                  <a:cubicBezTo>
                    <a:pt x="91" y="25"/>
                    <a:pt x="91" y="25"/>
                    <a:pt x="91" y="25"/>
                  </a:cubicBezTo>
                  <a:cubicBezTo>
                    <a:pt x="96" y="24"/>
                    <a:pt x="98" y="24"/>
                    <a:pt x="99" y="24"/>
                  </a:cubicBezTo>
                  <a:cubicBezTo>
                    <a:pt x="99" y="24"/>
                    <a:pt x="99" y="24"/>
                    <a:pt x="99" y="24"/>
                  </a:cubicBezTo>
                  <a:cubicBezTo>
                    <a:pt x="99" y="24"/>
                    <a:pt x="97" y="25"/>
                    <a:pt x="91" y="26"/>
                  </a:cubicBezTo>
                  <a:cubicBezTo>
                    <a:pt x="88" y="26"/>
                    <a:pt x="84" y="27"/>
                    <a:pt x="83" y="27"/>
                  </a:cubicBezTo>
                  <a:cubicBezTo>
                    <a:pt x="83" y="26"/>
                    <a:pt x="83" y="26"/>
                    <a:pt x="83" y="26"/>
                  </a:cubicBezTo>
                  <a:cubicBezTo>
                    <a:pt x="84" y="26"/>
                    <a:pt x="88" y="26"/>
                    <a:pt x="91" y="25"/>
                  </a:cubicBezTo>
                  <a:close/>
                  <a:moveTo>
                    <a:pt x="91" y="26"/>
                  </a:moveTo>
                  <a:cubicBezTo>
                    <a:pt x="91" y="26"/>
                    <a:pt x="91" y="26"/>
                    <a:pt x="91" y="26"/>
                  </a:cubicBezTo>
                  <a:cubicBezTo>
                    <a:pt x="96" y="25"/>
                    <a:pt x="98" y="24"/>
                    <a:pt x="99" y="24"/>
                  </a:cubicBezTo>
                  <a:cubicBezTo>
                    <a:pt x="99" y="26"/>
                    <a:pt x="99" y="26"/>
                    <a:pt x="99" y="26"/>
                  </a:cubicBezTo>
                  <a:cubicBezTo>
                    <a:pt x="98" y="26"/>
                    <a:pt x="96" y="26"/>
                    <a:pt x="91" y="27"/>
                  </a:cubicBezTo>
                  <a:cubicBezTo>
                    <a:pt x="88" y="27"/>
                    <a:pt x="84" y="28"/>
                    <a:pt x="83" y="28"/>
                  </a:cubicBezTo>
                  <a:cubicBezTo>
                    <a:pt x="83" y="27"/>
                    <a:pt x="83" y="27"/>
                    <a:pt x="83" y="27"/>
                  </a:cubicBezTo>
                  <a:cubicBezTo>
                    <a:pt x="84" y="27"/>
                    <a:pt x="88" y="26"/>
                    <a:pt x="91" y="26"/>
                  </a:cubicBezTo>
                  <a:close/>
                  <a:moveTo>
                    <a:pt x="91" y="27"/>
                  </a:moveTo>
                  <a:cubicBezTo>
                    <a:pt x="91" y="27"/>
                    <a:pt x="91" y="27"/>
                    <a:pt x="91" y="27"/>
                  </a:cubicBezTo>
                  <a:cubicBezTo>
                    <a:pt x="96" y="26"/>
                    <a:pt x="98" y="26"/>
                    <a:pt x="99" y="26"/>
                  </a:cubicBezTo>
                  <a:cubicBezTo>
                    <a:pt x="99" y="26"/>
                    <a:pt x="99" y="26"/>
                    <a:pt x="99" y="26"/>
                  </a:cubicBezTo>
                  <a:cubicBezTo>
                    <a:pt x="98" y="27"/>
                    <a:pt x="96" y="27"/>
                    <a:pt x="91" y="28"/>
                  </a:cubicBezTo>
                  <a:cubicBezTo>
                    <a:pt x="88" y="28"/>
                    <a:pt x="84" y="29"/>
                    <a:pt x="83" y="29"/>
                  </a:cubicBezTo>
                  <a:cubicBezTo>
                    <a:pt x="83" y="28"/>
                    <a:pt x="83" y="28"/>
                    <a:pt x="83" y="28"/>
                  </a:cubicBezTo>
                  <a:cubicBezTo>
                    <a:pt x="84" y="28"/>
                    <a:pt x="88" y="28"/>
                    <a:pt x="91" y="27"/>
                  </a:cubicBezTo>
                  <a:close/>
                  <a:moveTo>
                    <a:pt x="91" y="28"/>
                  </a:moveTo>
                  <a:cubicBezTo>
                    <a:pt x="91" y="28"/>
                    <a:pt x="91" y="28"/>
                    <a:pt x="91" y="28"/>
                  </a:cubicBezTo>
                  <a:cubicBezTo>
                    <a:pt x="96" y="27"/>
                    <a:pt x="98" y="27"/>
                    <a:pt x="99" y="27"/>
                  </a:cubicBezTo>
                  <a:cubicBezTo>
                    <a:pt x="99" y="27"/>
                    <a:pt x="99" y="27"/>
                    <a:pt x="99" y="27"/>
                  </a:cubicBezTo>
                  <a:cubicBezTo>
                    <a:pt x="98" y="27"/>
                    <a:pt x="96" y="27"/>
                    <a:pt x="91" y="28"/>
                  </a:cubicBezTo>
                  <a:cubicBezTo>
                    <a:pt x="88" y="28"/>
                    <a:pt x="84" y="29"/>
                    <a:pt x="83" y="29"/>
                  </a:cubicBezTo>
                  <a:cubicBezTo>
                    <a:pt x="83" y="29"/>
                    <a:pt x="83" y="29"/>
                    <a:pt x="83" y="29"/>
                  </a:cubicBezTo>
                  <a:cubicBezTo>
                    <a:pt x="84" y="29"/>
                    <a:pt x="88" y="28"/>
                    <a:pt x="91" y="28"/>
                  </a:cubicBezTo>
                  <a:close/>
                  <a:moveTo>
                    <a:pt x="91" y="28"/>
                  </a:moveTo>
                  <a:cubicBezTo>
                    <a:pt x="91" y="28"/>
                    <a:pt x="91" y="28"/>
                    <a:pt x="91" y="28"/>
                  </a:cubicBezTo>
                  <a:cubicBezTo>
                    <a:pt x="96" y="28"/>
                    <a:pt x="98" y="27"/>
                    <a:pt x="99" y="27"/>
                  </a:cubicBezTo>
                  <a:cubicBezTo>
                    <a:pt x="99" y="27"/>
                    <a:pt x="99" y="27"/>
                    <a:pt x="99" y="27"/>
                  </a:cubicBezTo>
                  <a:cubicBezTo>
                    <a:pt x="98" y="27"/>
                    <a:pt x="96" y="28"/>
                    <a:pt x="91" y="29"/>
                  </a:cubicBezTo>
                  <a:cubicBezTo>
                    <a:pt x="88" y="29"/>
                    <a:pt x="84" y="29"/>
                    <a:pt x="83" y="29"/>
                  </a:cubicBezTo>
                  <a:cubicBezTo>
                    <a:pt x="83" y="29"/>
                    <a:pt x="83" y="29"/>
                    <a:pt x="83" y="29"/>
                  </a:cubicBezTo>
                  <a:cubicBezTo>
                    <a:pt x="84" y="29"/>
                    <a:pt x="88" y="29"/>
                    <a:pt x="91" y="28"/>
                  </a:cubicBezTo>
                  <a:close/>
                  <a:moveTo>
                    <a:pt x="91" y="29"/>
                  </a:moveTo>
                  <a:cubicBezTo>
                    <a:pt x="91" y="29"/>
                    <a:pt x="91" y="29"/>
                    <a:pt x="91" y="29"/>
                  </a:cubicBezTo>
                  <a:cubicBezTo>
                    <a:pt x="96" y="28"/>
                    <a:pt x="98" y="28"/>
                    <a:pt x="99" y="27"/>
                  </a:cubicBezTo>
                  <a:cubicBezTo>
                    <a:pt x="99" y="29"/>
                    <a:pt x="99" y="29"/>
                    <a:pt x="99" y="29"/>
                  </a:cubicBezTo>
                  <a:cubicBezTo>
                    <a:pt x="98" y="29"/>
                    <a:pt x="96" y="29"/>
                    <a:pt x="91" y="30"/>
                  </a:cubicBezTo>
                  <a:cubicBezTo>
                    <a:pt x="88" y="30"/>
                    <a:pt x="84" y="31"/>
                    <a:pt x="83" y="31"/>
                  </a:cubicBezTo>
                  <a:cubicBezTo>
                    <a:pt x="83" y="30"/>
                    <a:pt x="83" y="30"/>
                    <a:pt x="83" y="30"/>
                  </a:cubicBezTo>
                  <a:cubicBezTo>
                    <a:pt x="84" y="30"/>
                    <a:pt x="88" y="29"/>
                    <a:pt x="91" y="29"/>
                  </a:cubicBezTo>
                  <a:close/>
                  <a:moveTo>
                    <a:pt x="91" y="30"/>
                  </a:moveTo>
                  <a:cubicBezTo>
                    <a:pt x="91" y="30"/>
                    <a:pt x="91" y="30"/>
                    <a:pt x="91" y="30"/>
                  </a:cubicBezTo>
                  <a:cubicBezTo>
                    <a:pt x="95" y="30"/>
                    <a:pt x="98" y="29"/>
                    <a:pt x="99" y="29"/>
                  </a:cubicBezTo>
                  <a:cubicBezTo>
                    <a:pt x="99" y="29"/>
                    <a:pt x="99" y="29"/>
                    <a:pt x="99" y="29"/>
                  </a:cubicBezTo>
                  <a:cubicBezTo>
                    <a:pt x="98" y="29"/>
                    <a:pt x="96" y="30"/>
                    <a:pt x="91" y="31"/>
                  </a:cubicBezTo>
                  <a:cubicBezTo>
                    <a:pt x="88" y="31"/>
                    <a:pt x="84" y="31"/>
                    <a:pt x="83" y="31"/>
                  </a:cubicBezTo>
                  <a:cubicBezTo>
                    <a:pt x="83" y="31"/>
                    <a:pt x="83" y="31"/>
                    <a:pt x="83" y="31"/>
                  </a:cubicBezTo>
                  <a:cubicBezTo>
                    <a:pt x="84" y="31"/>
                    <a:pt x="88" y="30"/>
                    <a:pt x="91" y="30"/>
                  </a:cubicBezTo>
                  <a:close/>
                  <a:moveTo>
                    <a:pt x="91" y="31"/>
                  </a:moveTo>
                  <a:cubicBezTo>
                    <a:pt x="91" y="31"/>
                    <a:pt x="91" y="31"/>
                    <a:pt x="91" y="31"/>
                  </a:cubicBezTo>
                  <a:cubicBezTo>
                    <a:pt x="95" y="30"/>
                    <a:pt x="98" y="30"/>
                    <a:pt x="99" y="30"/>
                  </a:cubicBezTo>
                  <a:cubicBezTo>
                    <a:pt x="99" y="30"/>
                    <a:pt x="99" y="30"/>
                    <a:pt x="99" y="30"/>
                  </a:cubicBezTo>
                  <a:cubicBezTo>
                    <a:pt x="98" y="30"/>
                    <a:pt x="96" y="30"/>
                    <a:pt x="91" y="31"/>
                  </a:cubicBezTo>
                  <a:cubicBezTo>
                    <a:pt x="88" y="31"/>
                    <a:pt x="84" y="32"/>
                    <a:pt x="83" y="32"/>
                  </a:cubicBezTo>
                  <a:cubicBezTo>
                    <a:pt x="83" y="32"/>
                    <a:pt x="83" y="32"/>
                    <a:pt x="83" y="32"/>
                  </a:cubicBezTo>
                  <a:cubicBezTo>
                    <a:pt x="84" y="31"/>
                    <a:pt x="88" y="31"/>
                    <a:pt x="91" y="31"/>
                  </a:cubicBezTo>
                  <a:close/>
                  <a:moveTo>
                    <a:pt x="91" y="31"/>
                  </a:moveTo>
                  <a:cubicBezTo>
                    <a:pt x="91" y="31"/>
                    <a:pt x="91" y="31"/>
                    <a:pt x="91" y="31"/>
                  </a:cubicBezTo>
                  <a:cubicBezTo>
                    <a:pt x="95" y="30"/>
                    <a:pt x="98" y="30"/>
                    <a:pt x="99" y="30"/>
                  </a:cubicBezTo>
                  <a:cubicBezTo>
                    <a:pt x="99" y="30"/>
                    <a:pt x="99" y="30"/>
                    <a:pt x="99" y="30"/>
                  </a:cubicBezTo>
                  <a:cubicBezTo>
                    <a:pt x="98" y="30"/>
                    <a:pt x="96" y="31"/>
                    <a:pt x="91" y="31"/>
                  </a:cubicBezTo>
                  <a:cubicBezTo>
                    <a:pt x="88" y="32"/>
                    <a:pt x="84" y="32"/>
                    <a:pt x="83" y="32"/>
                  </a:cubicBezTo>
                  <a:cubicBezTo>
                    <a:pt x="83" y="32"/>
                    <a:pt x="83" y="32"/>
                    <a:pt x="83" y="32"/>
                  </a:cubicBezTo>
                  <a:cubicBezTo>
                    <a:pt x="84" y="32"/>
                    <a:pt x="88" y="31"/>
                    <a:pt x="91" y="31"/>
                  </a:cubicBezTo>
                  <a:close/>
                  <a:moveTo>
                    <a:pt x="91" y="32"/>
                  </a:moveTo>
                  <a:cubicBezTo>
                    <a:pt x="91" y="32"/>
                    <a:pt x="91" y="32"/>
                    <a:pt x="91" y="32"/>
                  </a:cubicBezTo>
                  <a:cubicBezTo>
                    <a:pt x="95" y="31"/>
                    <a:pt x="98" y="31"/>
                    <a:pt x="99" y="30"/>
                  </a:cubicBezTo>
                  <a:cubicBezTo>
                    <a:pt x="99" y="31"/>
                    <a:pt x="99" y="31"/>
                    <a:pt x="99" y="31"/>
                  </a:cubicBezTo>
                  <a:cubicBezTo>
                    <a:pt x="98" y="32"/>
                    <a:pt x="96" y="32"/>
                    <a:pt x="91" y="33"/>
                  </a:cubicBezTo>
                  <a:cubicBezTo>
                    <a:pt x="88" y="33"/>
                    <a:pt x="84" y="34"/>
                    <a:pt x="83" y="34"/>
                  </a:cubicBezTo>
                  <a:cubicBezTo>
                    <a:pt x="83" y="32"/>
                    <a:pt x="83" y="32"/>
                    <a:pt x="83" y="32"/>
                  </a:cubicBezTo>
                  <a:cubicBezTo>
                    <a:pt x="84" y="32"/>
                    <a:pt x="88" y="32"/>
                    <a:pt x="91" y="32"/>
                  </a:cubicBezTo>
                  <a:close/>
                  <a:moveTo>
                    <a:pt x="91" y="33"/>
                  </a:moveTo>
                  <a:cubicBezTo>
                    <a:pt x="91" y="33"/>
                    <a:pt x="91" y="33"/>
                    <a:pt x="91" y="33"/>
                  </a:cubicBezTo>
                  <a:cubicBezTo>
                    <a:pt x="95" y="32"/>
                    <a:pt x="98" y="32"/>
                    <a:pt x="99" y="32"/>
                  </a:cubicBezTo>
                  <a:cubicBezTo>
                    <a:pt x="99" y="33"/>
                    <a:pt x="99" y="33"/>
                    <a:pt x="99" y="33"/>
                  </a:cubicBezTo>
                  <a:cubicBezTo>
                    <a:pt x="98" y="33"/>
                    <a:pt x="96" y="33"/>
                    <a:pt x="91" y="33"/>
                  </a:cubicBezTo>
                  <a:cubicBezTo>
                    <a:pt x="88" y="34"/>
                    <a:pt x="84" y="34"/>
                    <a:pt x="83" y="34"/>
                  </a:cubicBezTo>
                  <a:cubicBezTo>
                    <a:pt x="83" y="34"/>
                    <a:pt x="83" y="34"/>
                    <a:pt x="83" y="34"/>
                  </a:cubicBezTo>
                  <a:cubicBezTo>
                    <a:pt x="84" y="34"/>
                    <a:pt x="88" y="33"/>
                    <a:pt x="91" y="33"/>
                  </a:cubicBezTo>
                  <a:close/>
                  <a:moveTo>
                    <a:pt x="98" y="4"/>
                  </a:moveTo>
                  <a:cubicBezTo>
                    <a:pt x="98" y="4"/>
                    <a:pt x="98" y="4"/>
                    <a:pt x="98" y="4"/>
                  </a:cubicBezTo>
                  <a:cubicBezTo>
                    <a:pt x="100" y="4"/>
                    <a:pt x="100" y="4"/>
                    <a:pt x="100" y="4"/>
                  </a:cubicBezTo>
                  <a:cubicBezTo>
                    <a:pt x="100" y="6"/>
                    <a:pt x="100" y="6"/>
                    <a:pt x="100" y="6"/>
                  </a:cubicBezTo>
                  <a:cubicBezTo>
                    <a:pt x="98" y="6"/>
                    <a:pt x="98" y="6"/>
                    <a:pt x="98" y="6"/>
                  </a:cubicBezTo>
                  <a:lnTo>
                    <a:pt x="98" y="4"/>
                  </a:lnTo>
                  <a:close/>
                  <a:moveTo>
                    <a:pt x="95" y="7"/>
                  </a:moveTo>
                  <a:cubicBezTo>
                    <a:pt x="95" y="7"/>
                    <a:pt x="95" y="7"/>
                    <a:pt x="95" y="7"/>
                  </a:cubicBezTo>
                  <a:cubicBezTo>
                    <a:pt x="95" y="5"/>
                    <a:pt x="95" y="5"/>
                    <a:pt x="95" y="5"/>
                  </a:cubicBezTo>
                  <a:cubicBezTo>
                    <a:pt x="97" y="5"/>
                    <a:pt x="97" y="5"/>
                    <a:pt x="97" y="5"/>
                  </a:cubicBezTo>
                  <a:cubicBezTo>
                    <a:pt x="97" y="7"/>
                    <a:pt x="97" y="7"/>
                    <a:pt x="97" y="7"/>
                  </a:cubicBezTo>
                  <a:lnTo>
                    <a:pt x="95" y="7"/>
                  </a:lnTo>
                  <a:close/>
                  <a:moveTo>
                    <a:pt x="92" y="8"/>
                  </a:moveTo>
                  <a:cubicBezTo>
                    <a:pt x="92" y="8"/>
                    <a:pt x="92" y="8"/>
                    <a:pt x="92" y="8"/>
                  </a:cubicBezTo>
                  <a:cubicBezTo>
                    <a:pt x="92" y="6"/>
                    <a:pt x="92" y="6"/>
                    <a:pt x="92" y="6"/>
                  </a:cubicBezTo>
                  <a:cubicBezTo>
                    <a:pt x="94" y="5"/>
                    <a:pt x="94" y="5"/>
                    <a:pt x="94" y="5"/>
                  </a:cubicBezTo>
                  <a:cubicBezTo>
                    <a:pt x="94" y="7"/>
                    <a:pt x="94" y="7"/>
                    <a:pt x="94" y="7"/>
                  </a:cubicBezTo>
                  <a:lnTo>
                    <a:pt x="92" y="8"/>
                  </a:lnTo>
                  <a:close/>
                  <a:moveTo>
                    <a:pt x="87" y="9"/>
                  </a:moveTo>
                  <a:cubicBezTo>
                    <a:pt x="87" y="9"/>
                    <a:pt x="87" y="9"/>
                    <a:pt x="87" y="9"/>
                  </a:cubicBezTo>
                  <a:cubicBezTo>
                    <a:pt x="87" y="7"/>
                    <a:pt x="87" y="7"/>
                    <a:pt x="87" y="7"/>
                  </a:cubicBezTo>
                  <a:cubicBezTo>
                    <a:pt x="89" y="7"/>
                    <a:pt x="89" y="7"/>
                    <a:pt x="89" y="7"/>
                  </a:cubicBezTo>
                  <a:cubicBezTo>
                    <a:pt x="89" y="9"/>
                    <a:pt x="89" y="9"/>
                    <a:pt x="89" y="9"/>
                  </a:cubicBezTo>
                  <a:lnTo>
                    <a:pt x="87" y="9"/>
                  </a:lnTo>
                  <a:close/>
                  <a:moveTo>
                    <a:pt x="105" y="43"/>
                  </a:moveTo>
                  <a:cubicBezTo>
                    <a:pt x="105" y="43"/>
                    <a:pt x="105" y="43"/>
                    <a:pt x="105" y="43"/>
                  </a:cubicBezTo>
                  <a:cubicBezTo>
                    <a:pt x="106" y="43"/>
                    <a:pt x="106" y="43"/>
                    <a:pt x="106" y="43"/>
                  </a:cubicBezTo>
                  <a:cubicBezTo>
                    <a:pt x="106" y="44"/>
                    <a:pt x="106" y="44"/>
                    <a:pt x="106" y="44"/>
                  </a:cubicBezTo>
                  <a:cubicBezTo>
                    <a:pt x="104" y="44"/>
                    <a:pt x="104" y="44"/>
                    <a:pt x="104" y="44"/>
                  </a:cubicBezTo>
                  <a:cubicBezTo>
                    <a:pt x="105" y="44"/>
                    <a:pt x="105" y="44"/>
                    <a:pt x="105" y="44"/>
                  </a:cubicBezTo>
                  <a:lnTo>
                    <a:pt x="105" y="43"/>
                  </a:lnTo>
                  <a:close/>
                  <a:moveTo>
                    <a:pt x="102" y="45"/>
                  </a:moveTo>
                  <a:cubicBezTo>
                    <a:pt x="102" y="45"/>
                    <a:pt x="102" y="45"/>
                    <a:pt x="102" y="45"/>
                  </a:cubicBezTo>
                  <a:cubicBezTo>
                    <a:pt x="101" y="46"/>
                    <a:pt x="101" y="46"/>
                    <a:pt x="101" y="46"/>
                  </a:cubicBezTo>
                  <a:cubicBezTo>
                    <a:pt x="99" y="45"/>
                    <a:pt x="99" y="45"/>
                    <a:pt x="99" y="45"/>
                  </a:cubicBezTo>
                  <a:lnTo>
                    <a:pt x="102" y="45"/>
                  </a:lnTo>
                  <a:close/>
                  <a:moveTo>
                    <a:pt x="78" y="47"/>
                  </a:moveTo>
                  <a:cubicBezTo>
                    <a:pt x="78" y="47"/>
                    <a:pt x="78" y="47"/>
                    <a:pt x="78" y="47"/>
                  </a:cubicBezTo>
                  <a:cubicBezTo>
                    <a:pt x="78" y="47"/>
                    <a:pt x="78" y="47"/>
                    <a:pt x="78" y="47"/>
                  </a:cubicBezTo>
                  <a:cubicBezTo>
                    <a:pt x="81" y="48"/>
                    <a:pt x="81" y="48"/>
                    <a:pt x="81" y="48"/>
                  </a:cubicBezTo>
                  <a:cubicBezTo>
                    <a:pt x="77" y="48"/>
                    <a:pt x="77" y="48"/>
                    <a:pt x="77" y="48"/>
                  </a:cubicBezTo>
                  <a:cubicBezTo>
                    <a:pt x="74" y="47"/>
                    <a:pt x="74" y="47"/>
                    <a:pt x="74" y="47"/>
                  </a:cubicBezTo>
                  <a:lnTo>
                    <a:pt x="78" y="47"/>
                  </a:lnTo>
                  <a:close/>
                  <a:moveTo>
                    <a:pt x="70" y="47"/>
                  </a:moveTo>
                  <a:cubicBezTo>
                    <a:pt x="70" y="47"/>
                    <a:pt x="70" y="47"/>
                    <a:pt x="70" y="47"/>
                  </a:cubicBezTo>
                  <a:cubicBezTo>
                    <a:pt x="70" y="47"/>
                    <a:pt x="70" y="47"/>
                    <a:pt x="70" y="47"/>
                  </a:cubicBezTo>
                  <a:cubicBezTo>
                    <a:pt x="74" y="48"/>
                    <a:pt x="74" y="48"/>
                    <a:pt x="74" y="48"/>
                  </a:cubicBezTo>
                  <a:cubicBezTo>
                    <a:pt x="70" y="48"/>
                    <a:pt x="70" y="48"/>
                    <a:pt x="70" y="48"/>
                  </a:cubicBezTo>
                  <a:cubicBezTo>
                    <a:pt x="70" y="48"/>
                    <a:pt x="70" y="48"/>
                    <a:pt x="70" y="48"/>
                  </a:cubicBezTo>
                  <a:cubicBezTo>
                    <a:pt x="66" y="47"/>
                    <a:pt x="66" y="47"/>
                    <a:pt x="66" y="47"/>
                  </a:cubicBezTo>
                  <a:lnTo>
                    <a:pt x="70" y="47"/>
                  </a:lnTo>
                  <a:close/>
                  <a:moveTo>
                    <a:pt x="62" y="47"/>
                  </a:moveTo>
                  <a:cubicBezTo>
                    <a:pt x="62" y="47"/>
                    <a:pt x="62" y="47"/>
                    <a:pt x="62" y="47"/>
                  </a:cubicBezTo>
                  <a:cubicBezTo>
                    <a:pt x="65" y="48"/>
                    <a:pt x="65" y="48"/>
                    <a:pt x="65" y="48"/>
                  </a:cubicBezTo>
                  <a:cubicBezTo>
                    <a:pt x="61" y="48"/>
                    <a:pt x="61" y="48"/>
                    <a:pt x="61" y="48"/>
                  </a:cubicBezTo>
                  <a:cubicBezTo>
                    <a:pt x="58" y="47"/>
                    <a:pt x="58" y="47"/>
                    <a:pt x="58" y="47"/>
                  </a:cubicBezTo>
                  <a:lnTo>
                    <a:pt x="62" y="47"/>
                  </a:lnTo>
                  <a:close/>
                  <a:moveTo>
                    <a:pt x="60" y="48"/>
                  </a:moveTo>
                  <a:cubicBezTo>
                    <a:pt x="60" y="48"/>
                    <a:pt x="60" y="48"/>
                    <a:pt x="60" y="48"/>
                  </a:cubicBezTo>
                  <a:cubicBezTo>
                    <a:pt x="60" y="48"/>
                    <a:pt x="60" y="48"/>
                    <a:pt x="60" y="48"/>
                  </a:cubicBezTo>
                  <a:cubicBezTo>
                    <a:pt x="60" y="48"/>
                    <a:pt x="60" y="48"/>
                    <a:pt x="60" y="48"/>
                  </a:cubicBezTo>
                  <a:close/>
                  <a:moveTo>
                    <a:pt x="41" y="48"/>
                  </a:moveTo>
                  <a:cubicBezTo>
                    <a:pt x="41" y="48"/>
                    <a:pt x="41" y="48"/>
                    <a:pt x="41" y="48"/>
                  </a:cubicBezTo>
                  <a:cubicBezTo>
                    <a:pt x="43" y="49"/>
                    <a:pt x="43" y="49"/>
                    <a:pt x="43" y="49"/>
                  </a:cubicBezTo>
                  <a:cubicBezTo>
                    <a:pt x="42" y="49"/>
                    <a:pt x="42" y="49"/>
                    <a:pt x="42" y="49"/>
                  </a:cubicBezTo>
                  <a:cubicBezTo>
                    <a:pt x="38" y="48"/>
                    <a:pt x="38" y="48"/>
                    <a:pt x="38" y="48"/>
                  </a:cubicBezTo>
                  <a:lnTo>
                    <a:pt x="41" y="48"/>
                  </a:lnTo>
                  <a:close/>
                  <a:moveTo>
                    <a:pt x="39" y="53"/>
                  </a:moveTo>
                  <a:cubicBezTo>
                    <a:pt x="39" y="53"/>
                    <a:pt x="39" y="53"/>
                    <a:pt x="39" y="53"/>
                  </a:cubicBezTo>
                  <a:cubicBezTo>
                    <a:pt x="39" y="53"/>
                    <a:pt x="39" y="53"/>
                    <a:pt x="39" y="53"/>
                  </a:cubicBezTo>
                  <a:cubicBezTo>
                    <a:pt x="38" y="53"/>
                    <a:pt x="38" y="53"/>
                    <a:pt x="38" y="53"/>
                  </a:cubicBezTo>
                  <a:cubicBezTo>
                    <a:pt x="38" y="48"/>
                    <a:pt x="38" y="48"/>
                    <a:pt x="38" y="48"/>
                  </a:cubicBezTo>
                  <a:cubicBezTo>
                    <a:pt x="39" y="49"/>
                    <a:pt x="39" y="49"/>
                    <a:pt x="39" y="49"/>
                  </a:cubicBezTo>
                  <a:lnTo>
                    <a:pt x="39" y="53"/>
                  </a:lnTo>
                  <a:close/>
                  <a:moveTo>
                    <a:pt x="45" y="53"/>
                  </a:moveTo>
                  <a:cubicBezTo>
                    <a:pt x="45" y="53"/>
                    <a:pt x="45" y="53"/>
                    <a:pt x="45" y="53"/>
                  </a:cubicBezTo>
                  <a:cubicBezTo>
                    <a:pt x="40" y="53"/>
                    <a:pt x="40" y="53"/>
                    <a:pt x="40" y="53"/>
                  </a:cubicBezTo>
                  <a:cubicBezTo>
                    <a:pt x="40" y="49"/>
                    <a:pt x="40" y="49"/>
                    <a:pt x="40" y="49"/>
                  </a:cubicBezTo>
                  <a:cubicBezTo>
                    <a:pt x="42" y="49"/>
                    <a:pt x="42" y="49"/>
                    <a:pt x="42" y="49"/>
                  </a:cubicBezTo>
                  <a:cubicBezTo>
                    <a:pt x="45" y="49"/>
                    <a:pt x="45" y="49"/>
                    <a:pt x="45" y="49"/>
                  </a:cubicBezTo>
                  <a:lnTo>
                    <a:pt x="45" y="53"/>
                  </a:lnTo>
                  <a:close/>
                  <a:moveTo>
                    <a:pt x="45" y="49"/>
                  </a:moveTo>
                  <a:cubicBezTo>
                    <a:pt x="45" y="49"/>
                    <a:pt x="45" y="49"/>
                    <a:pt x="45" y="49"/>
                  </a:cubicBezTo>
                  <a:cubicBezTo>
                    <a:pt x="44" y="49"/>
                    <a:pt x="44" y="49"/>
                    <a:pt x="44" y="49"/>
                  </a:cubicBezTo>
                  <a:cubicBezTo>
                    <a:pt x="41" y="48"/>
                    <a:pt x="41" y="48"/>
                    <a:pt x="41" y="48"/>
                  </a:cubicBezTo>
                  <a:cubicBezTo>
                    <a:pt x="44" y="48"/>
                    <a:pt x="44" y="48"/>
                    <a:pt x="44" y="48"/>
                  </a:cubicBezTo>
                  <a:cubicBezTo>
                    <a:pt x="45" y="48"/>
                    <a:pt x="45" y="48"/>
                    <a:pt x="45" y="48"/>
                  </a:cubicBezTo>
                  <a:lnTo>
                    <a:pt x="45" y="49"/>
                  </a:lnTo>
                  <a:close/>
                  <a:moveTo>
                    <a:pt x="48" y="48"/>
                  </a:moveTo>
                  <a:cubicBezTo>
                    <a:pt x="48" y="48"/>
                    <a:pt x="48" y="48"/>
                    <a:pt x="48" y="48"/>
                  </a:cubicBezTo>
                  <a:cubicBezTo>
                    <a:pt x="51" y="49"/>
                    <a:pt x="51" y="49"/>
                    <a:pt x="51" y="49"/>
                  </a:cubicBezTo>
                  <a:cubicBezTo>
                    <a:pt x="48" y="49"/>
                    <a:pt x="48" y="49"/>
                    <a:pt x="48" y="49"/>
                  </a:cubicBezTo>
                  <a:cubicBezTo>
                    <a:pt x="45" y="48"/>
                    <a:pt x="45" y="48"/>
                    <a:pt x="45" y="48"/>
                  </a:cubicBezTo>
                  <a:lnTo>
                    <a:pt x="48" y="48"/>
                  </a:lnTo>
                  <a:close/>
                  <a:moveTo>
                    <a:pt x="47" y="49"/>
                  </a:moveTo>
                  <a:cubicBezTo>
                    <a:pt x="47" y="49"/>
                    <a:pt x="47" y="49"/>
                    <a:pt x="47" y="49"/>
                  </a:cubicBezTo>
                  <a:cubicBezTo>
                    <a:pt x="46" y="49"/>
                    <a:pt x="46" y="49"/>
                    <a:pt x="46" y="49"/>
                  </a:cubicBezTo>
                  <a:cubicBezTo>
                    <a:pt x="46" y="48"/>
                    <a:pt x="46" y="48"/>
                    <a:pt x="46" y="48"/>
                  </a:cubicBezTo>
                  <a:lnTo>
                    <a:pt x="47" y="49"/>
                  </a:lnTo>
                  <a:close/>
                  <a:moveTo>
                    <a:pt x="52" y="53"/>
                  </a:moveTo>
                  <a:cubicBezTo>
                    <a:pt x="52" y="53"/>
                    <a:pt x="52" y="53"/>
                    <a:pt x="52" y="53"/>
                  </a:cubicBezTo>
                  <a:cubicBezTo>
                    <a:pt x="46" y="53"/>
                    <a:pt x="46" y="53"/>
                    <a:pt x="46" y="53"/>
                  </a:cubicBezTo>
                  <a:cubicBezTo>
                    <a:pt x="46" y="49"/>
                    <a:pt x="46" y="49"/>
                    <a:pt x="46" y="49"/>
                  </a:cubicBezTo>
                  <a:cubicBezTo>
                    <a:pt x="49" y="49"/>
                    <a:pt x="49" y="49"/>
                    <a:pt x="49" y="49"/>
                  </a:cubicBezTo>
                  <a:cubicBezTo>
                    <a:pt x="49" y="49"/>
                    <a:pt x="49" y="49"/>
                    <a:pt x="49" y="49"/>
                  </a:cubicBezTo>
                  <a:cubicBezTo>
                    <a:pt x="49" y="49"/>
                    <a:pt x="49" y="49"/>
                    <a:pt x="49" y="49"/>
                  </a:cubicBezTo>
                  <a:cubicBezTo>
                    <a:pt x="52" y="49"/>
                    <a:pt x="52" y="49"/>
                    <a:pt x="52" y="49"/>
                  </a:cubicBezTo>
                  <a:lnTo>
                    <a:pt x="52" y="53"/>
                  </a:lnTo>
                  <a:close/>
                  <a:moveTo>
                    <a:pt x="52" y="49"/>
                  </a:moveTo>
                  <a:cubicBezTo>
                    <a:pt x="52" y="49"/>
                    <a:pt x="52" y="49"/>
                    <a:pt x="52" y="49"/>
                  </a:cubicBezTo>
                  <a:cubicBezTo>
                    <a:pt x="52" y="49"/>
                    <a:pt x="52" y="49"/>
                    <a:pt x="52" y="49"/>
                  </a:cubicBezTo>
                  <a:cubicBezTo>
                    <a:pt x="52" y="48"/>
                    <a:pt x="52" y="48"/>
                    <a:pt x="52" y="48"/>
                  </a:cubicBezTo>
                  <a:cubicBezTo>
                    <a:pt x="49" y="48"/>
                    <a:pt x="49" y="48"/>
                    <a:pt x="49" y="48"/>
                  </a:cubicBezTo>
                  <a:cubicBezTo>
                    <a:pt x="51" y="48"/>
                    <a:pt x="51" y="48"/>
                    <a:pt x="51" y="48"/>
                  </a:cubicBezTo>
                  <a:cubicBezTo>
                    <a:pt x="52" y="48"/>
                    <a:pt x="52" y="48"/>
                    <a:pt x="52" y="48"/>
                  </a:cubicBezTo>
                  <a:lnTo>
                    <a:pt x="52" y="49"/>
                  </a:lnTo>
                  <a:close/>
                  <a:moveTo>
                    <a:pt x="52" y="48"/>
                  </a:moveTo>
                  <a:cubicBezTo>
                    <a:pt x="52" y="48"/>
                    <a:pt x="52" y="48"/>
                    <a:pt x="52" y="48"/>
                  </a:cubicBezTo>
                  <a:cubicBezTo>
                    <a:pt x="55" y="48"/>
                    <a:pt x="55" y="48"/>
                    <a:pt x="55" y="48"/>
                  </a:cubicBezTo>
                  <a:cubicBezTo>
                    <a:pt x="57" y="48"/>
                    <a:pt x="57" y="48"/>
                    <a:pt x="57" y="48"/>
                  </a:cubicBezTo>
                  <a:cubicBezTo>
                    <a:pt x="55" y="49"/>
                    <a:pt x="55" y="49"/>
                    <a:pt x="55" y="49"/>
                  </a:cubicBezTo>
                  <a:cubicBezTo>
                    <a:pt x="53" y="48"/>
                    <a:pt x="53" y="48"/>
                    <a:pt x="53" y="48"/>
                  </a:cubicBezTo>
                  <a:cubicBezTo>
                    <a:pt x="53" y="48"/>
                    <a:pt x="53" y="48"/>
                    <a:pt x="53" y="48"/>
                  </a:cubicBezTo>
                  <a:cubicBezTo>
                    <a:pt x="53" y="48"/>
                    <a:pt x="53" y="48"/>
                    <a:pt x="53" y="48"/>
                  </a:cubicBezTo>
                  <a:lnTo>
                    <a:pt x="52" y="48"/>
                  </a:lnTo>
                  <a:close/>
                  <a:moveTo>
                    <a:pt x="54" y="49"/>
                  </a:moveTo>
                  <a:cubicBezTo>
                    <a:pt x="54" y="49"/>
                    <a:pt x="54" y="49"/>
                    <a:pt x="54" y="49"/>
                  </a:cubicBezTo>
                  <a:cubicBezTo>
                    <a:pt x="53" y="49"/>
                    <a:pt x="53" y="49"/>
                    <a:pt x="53" y="49"/>
                  </a:cubicBezTo>
                  <a:cubicBezTo>
                    <a:pt x="53" y="48"/>
                    <a:pt x="53" y="48"/>
                    <a:pt x="53" y="48"/>
                  </a:cubicBezTo>
                  <a:lnTo>
                    <a:pt x="54" y="49"/>
                  </a:lnTo>
                  <a:close/>
                  <a:moveTo>
                    <a:pt x="59" y="53"/>
                  </a:moveTo>
                  <a:cubicBezTo>
                    <a:pt x="59" y="53"/>
                    <a:pt x="59" y="53"/>
                    <a:pt x="59" y="53"/>
                  </a:cubicBezTo>
                  <a:cubicBezTo>
                    <a:pt x="53" y="53"/>
                    <a:pt x="53" y="53"/>
                    <a:pt x="53" y="53"/>
                  </a:cubicBezTo>
                  <a:cubicBezTo>
                    <a:pt x="53" y="49"/>
                    <a:pt x="53" y="49"/>
                    <a:pt x="53" y="49"/>
                  </a:cubicBezTo>
                  <a:cubicBezTo>
                    <a:pt x="59" y="49"/>
                    <a:pt x="59" y="49"/>
                    <a:pt x="59" y="49"/>
                  </a:cubicBezTo>
                  <a:lnTo>
                    <a:pt x="59" y="53"/>
                  </a:lnTo>
                  <a:close/>
                  <a:moveTo>
                    <a:pt x="59" y="48"/>
                  </a:moveTo>
                  <a:cubicBezTo>
                    <a:pt x="59" y="48"/>
                    <a:pt x="59" y="48"/>
                    <a:pt x="59" y="48"/>
                  </a:cubicBezTo>
                  <a:cubicBezTo>
                    <a:pt x="58" y="48"/>
                    <a:pt x="58" y="48"/>
                    <a:pt x="58" y="48"/>
                  </a:cubicBezTo>
                  <a:cubicBezTo>
                    <a:pt x="55" y="48"/>
                    <a:pt x="55" y="48"/>
                    <a:pt x="55" y="48"/>
                  </a:cubicBezTo>
                  <a:cubicBezTo>
                    <a:pt x="57" y="47"/>
                    <a:pt x="57" y="47"/>
                    <a:pt x="57" y="47"/>
                  </a:cubicBezTo>
                  <a:cubicBezTo>
                    <a:pt x="59" y="48"/>
                    <a:pt x="59" y="48"/>
                    <a:pt x="59" y="48"/>
                  </a:cubicBezTo>
                  <a:close/>
                  <a:moveTo>
                    <a:pt x="67" y="54"/>
                  </a:moveTo>
                  <a:cubicBezTo>
                    <a:pt x="67" y="54"/>
                    <a:pt x="67" y="54"/>
                    <a:pt x="67" y="54"/>
                  </a:cubicBezTo>
                  <a:cubicBezTo>
                    <a:pt x="60" y="53"/>
                    <a:pt x="60" y="53"/>
                    <a:pt x="60" y="53"/>
                  </a:cubicBezTo>
                  <a:cubicBezTo>
                    <a:pt x="60" y="49"/>
                    <a:pt x="60" y="49"/>
                    <a:pt x="60" y="49"/>
                  </a:cubicBezTo>
                  <a:cubicBezTo>
                    <a:pt x="66" y="49"/>
                    <a:pt x="66" y="49"/>
                    <a:pt x="66" y="49"/>
                  </a:cubicBezTo>
                  <a:cubicBezTo>
                    <a:pt x="66" y="49"/>
                    <a:pt x="66" y="49"/>
                    <a:pt x="66" y="49"/>
                  </a:cubicBezTo>
                  <a:cubicBezTo>
                    <a:pt x="66" y="49"/>
                    <a:pt x="66" y="49"/>
                    <a:pt x="66" y="49"/>
                  </a:cubicBezTo>
                  <a:cubicBezTo>
                    <a:pt x="67" y="49"/>
                    <a:pt x="67" y="49"/>
                    <a:pt x="67" y="49"/>
                  </a:cubicBezTo>
                  <a:lnTo>
                    <a:pt x="67" y="54"/>
                  </a:lnTo>
                  <a:close/>
                  <a:moveTo>
                    <a:pt x="67" y="48"/>
                  </a:moveTo>
                  <a:cubicBezTo>
                    <a:pt x="67" y="48"/>
                    <a:pt x="67" y="48"/>
                    <a:pt x="67" y="48"/>
                  </a:cubicBezTo>
                  <a:cubicBezTo>
                    <a:pt x="66" y="48"/>
                    <a:pt x="66" y="48"/>
                    <a:pt x="66" y="48"/>
                  </a:cubicBezTo>
                  <a:cubicBezTo>
                    <a:pt x="63" y="47"/>
                    <a:pt x="63" y="47"/>
                    <a:pt x="63" y="47"/>
                  </a:cubicBezTo>
                  <a:cubicBezTo>
                    <a:pt x="66" y="47"/>
                    <a:pt x="66" y="47"/>
                    <a:pt x="66" y="47"/>
                  </a:cubicBezTo>
                  <a:cubicBezTo>
                    <a:pt x="69" y="48"/>
                    <a:pt x="69" y="48"/>
                    <a:pt x="69" y="48"/>
                  </a:cubicBezTo>
                  <a:cubicBezTo>
                    <a:pt x="67" y="48"/>
                    <a:pt x="67" y="48"/>
                    <a:pt x="67" y="48"/>
                  </a:cubicBezTo>
                  <a:cubicBezTo>
                    <a:pt x="67" y="48"/>
                    <a:pt x="67" y="48"/>
                    <a:pt x="67" y="48"/>
                  </a:cubicBezTo>
                  <a:cubicBezTo>
                    <a:pt x="67" y="48"/>
                    <a:pt x="67" y="48"/>
                    <a:pt x="67" y="48"/>
                  </a:cubicBezTo>
                  <a:close/>
                  <a:moveTo>
                    <a:pt x="75" y="54"/>
                  </a:moveTo>
                  <a:cubicBezTo>
                    <a:pt x="75" y="54"/>
                    <a:pt x="75" y="54"/>
                    <a:pt x="75" y="54"/>
                  </a:cubicBezTo>
                  <a:cubicBezTo>
                    <a:pt x="67" y="54"/>
                    <a:pt x="67" y="54"/>
                    <a:pt x="67" y="54"/>
                  </a:cubicBezTo>
                  <a:cubicBezTo>
                    <a:pt x="67" y="49"/>
                    <a:pt x="67" y="49"/>
                    <a:pt x="67" y="49"/>
                  </a:cubicBezTo>
                  <a:cubicBezTo>
                    <a:pt x="74" y="49"/>
                    <a:pt x="74" y="49"/>
                    <a:pt x="74" y="49"/>
                  </a:cubicBezTo>
                  <a:cubicBezTo>
                    <a:pt x="74" y="49"/>
                    <a:pt x="74" y="49"/>
                    <a:pt x="74" y="49"/>
                  </a:cubicBezTo>
                  <a:cubicBezTo>
                    <a:pt x="74" y="49"/>
                    <a:pt x="74" y="49"/>
                    <a:pt x="74" y="49"/>
                  </a:cubicBezTo>
                  <a:cubicBezTo>
                    <a:pt x="75" y="49"/>
                    <a:pt x="75" y="49"/>
                    <a:pt x="75" y="49"/>
                  </a:cubicBezTo>
                  <a:lnTo>
                    <a:pt x="75" y="54"/>
                  </a:lnTo>
                  <a:close/>
                  <a:moveTo>
                    <a:pt x="75" y="48"/>
                  </a:moveTo>
                  <a:cubicBezTo>
                    <a:pt x="75" y="48"/>
                    <a:pt x="75" y="48"/>
                    <a:pt x="75" y="48"/>
                  </a:cubicBezTo>
                  <a:cubicBezTo>
                    <a:pt x="74" y="48"/>
                    <a:pt x="74" y="48"/>
                    <a:pt x="74" y="48"/>
                  </a:cubicBezTo>
                  <a:cubicBezTo>
                    <a:pt x="71" y="47"/>
                    <a:pt x="71" y="47"/>
                    <a:pt x="71" y="47"/>
                  </a:cubicBezTo>
                  <a:cubicBezTo>
                    <a:pt x="73" y="47"/>
                    <a:pt x="73" y="47"/>
                    <a:pt x="73" y="47"/>
                  </a:cubicBezTo>
                  <a:cubicBezTo>
                    <a:pt x="77" y="48"/>
                    <a:pt x="77" y="48"/>
                    <a:pt x="77" y="48"/>
                  </a:cubicBezTo>
                  <a:cubicBezTo>
                    <a:pt x="75" y="48"/>
                    <a:pt x="75" y="48"/>
                    <a:pt x="75" y="48"/>
                  </a:cubicBezTo>
                  <a:cubicBezTo>
                    <a:pt x="75" y="48"/>
                    <a:pt x="75" y="48"/>
                    <a:pt x="75" y="48"/>
                  </a:cubicBezTo>
                  <a:cubicBezTo>
                    <a:pt x="75" y="48"/>
                    <a:pt x="75" y="48"/>
                    <a:pt x="75" y="48"/>
                  </a:cubicBezTo>
                  <a:close/>
                  <a:moveTo>
                    <a:pt x="83" y="54"/>
                  </a:moveTo>
                  <a:cubicBezTo>
                    <a:pt x="83" y="54"/>
                    <a:pt x="83" y="54"/>
                    <a:pt x="83" y="54"/>
                  </a:cubicBezTo>
                  <a:cubicBezTo>
                    <a:pt x="75" y="54"/>
                    <a:pt x="75" y="54"/>
                    <a:pt x="75" y="54"/>
                  </a:cubicBezTo>
                  <a:cubicBezTo>
                    <a:pt x="75" y="49"/>
                    <a:pt x="75" y="49"/>
                    <a:pt x="75" y="49"/>
                  </a:cubicBezTo>
                  <a:cubicBezTo>
                    <a:pt x="77" y="48"/>
                    <a:pt x="77" y="48"/>
                    <a:pt x="77" y="48"/>
                  </a:cubicBezTo>
                  <a:cubicBezTo>
                    <a:pt x="77" y="48"/>
                    <a:pt x="77" y="48"/>
                    <a:pt x="77" y="48"/>
                  </a:cubicBezTo>
                  <a:cubicBezTo>
                    <a:pt x="77" y="48"/>
                    <a:pt x="77" y="48"/>
                    <a:pt x="77" y="48"/>
                  </a:cubicBezTo>
                  <a:cubicBezTo>
                    <a:pt x="83" y="48"/>
                    <a:pt x="83" y="48"/>
                    <a:pt x="83" y="48"/>
                  </a:cubicBezTo>
                  <a:lnTo>
                    <a:pt x="83" y="54"/>
                  </a:lnTo>
                  <a:close/>
                  <a:moveTo>
                    <a:pt x="83" y="48"/>
                  </a:moveTo>
                  <a:cubicBezTo>
                    <a:pt x="83" y="48"/>
                    <a:pt x="83" y="48"/>
                    <a:pt x="83" y="48"/>
                  </a:cubicBezTo>
                  <a:cubicBezTo>
                    <a:pt x="82" y="48"/>
                    <a:pt x="82" y="48"/>
                    <a:pt x="82" y="48"/>
                  </a:cubicBezTo>
                  <a:cubicBezTo>
                    <a:pt x="79" y="47"/>
                    <a:pt x="79" y="47"/>
                    <a:pt x="79" y="47"/>
                  </a:cubicBezTo>
                  <a:cubicBezTo>
                    <a:pt x="82" y="47"/>
                    <a:pt x="82" y="47"/>
                    <a:pt x="82" y="47"/>
                  </a:cubicBezTo>
                  <a:cubicBezTo>
                    <a:pt x="82" y="47"/>
                    <a:pt x="82" y="47"/>
                    <a:pt x="82" y="47"/>
                  </a:cubicBezTo>
                  <a:cubicBezTo>
                    <a:pt x="86" y="48"/>
                    <a:pt x="86" y="48"/>
                    <a:pt x="86" y="48"/>
                  </a:cubicBezTo>
                  <a:cubicBezTo>
                    <a:pt x="84" y="48"/>
                    <a:pt x="84" y="48"/>
                    <a:pt x="84" y="48"/>
                  </a:cubicBezTo>
                  <a:cubicBezTo>
                    <a:pt x="84" y="48"/>
                    <a:pt x="84" y="48"/>
                    <a:pt x="84" y="48"/>
                  </a:cubicBezTo>
                  <a:cubicBezTo>
                    <a:pt x="83" y="48"/>
                    <a:pt x="83" y="48"/>
                    <a:pt x="83" y="48"/>
                  </a:cubicBezTo>
                  <a:close/>
                  <a:moveTo>
                    <a:pt x="90" y="54"/>
                  </a:moveTo>
                  <a:cubicBezTo>
                    <a:pt x="90" y="54"/>
                    <a:pt x="90" y="54"/>
                    <a:pt x="90" y="54"/>
                  </a:cubicBezTo>
                  <a:cubicBezTo>
                    <a:pt x="84" y="54"/>
                    <a:pt x="84" y="54"/>
                    <a:pt x="84" y="54"/>
                  </a:cubicBezTo>
                  <a:cubicBezTo>
                    <a:pt x="84" y="48"/>
                    <a:pt x="84" y="48"/>
                    <a:pt x="84" y="48"/>
                  </a:cubicBezTo>
                  <a:cubicBezTo>
                    <a:pt x="87" y="48"/>
                    <a:pt x="87" y="48"/>
                    <a:pt x="87" y="48"/>
                  </a:cubicBezTo>
                  <a:cubicBezTo>
                    <a:pt x="87" y="48"/>
                    <a:pt x="87" y="48"/>
                    <a:pt x="87" y="48"/>
                  </a:cubicBezTo>
                  <a:cubicBezTo>
                    <a:pt x="87" y="48"/>
                    <a:pt x="87" y="48"/>
                    <a:pt x="87" y="48"/>
                  </a:cubicBezTo>
                  <a:cubicBezTo>
                    <a:pt x="90" y="48"/>
                    <a:pt x="90" y="48"/>
                    <a:pt x="90" y="48"/>
                  </a:cubicBezTo>
                  <a:lnTo>
                    <a:pt x="90" y="54"/>
                  </a:lnTo>
                  <a:close/>
                  <a:moveTo>
                    <a:pt x="90" y="48"/>
                  </a:moveTo>
                  <a:cubicBezTo>
                    <a:pt x="90" y="48"/>
                    <a:pt x="90" y="48"/>
                    <a:pt x="90" y="48"/>
                  </a:cubicBezTo>
                  <a:cubicBezTo>
                    <a:pt x="87" y="48"/>
                    <a:pt x="87" y="48"/>
                    <a:pt x="87" y="48"/>
                  </a:cubicBezTo>
                  <a:cubicBezTo>
                    <a:pt x="83" y="47"/>
                    <a:pt x="83" y="47"/>
                    <a:pt x="83" y="47"/>
                  </a:cubicBezTo>
                  <a:cubicBezTo>
                    <a:pt x="87" y="46"/>
                    <a:pt x="87" y="46"/>
                    <a:pt x="87" y="46"/>
                  </a:cubicBezTo>
                  <a:cubicBezTo>
                    <a:pt x="87" y="47"/>
                    <a:pt x="87" y="47"/>
                    <a:pt x="87" y="47"/>
                  </a:cubicBezTo>
                  <a:cubicBezTo>
                    <a:pt x="90" y="48"/>
                    <a:pt x="90" y="48"/>
                    <a:pt x="90" y="48"/>
                  </a:cubicBezTo>
                  <a:close/>
                  <a:moveTo>
                    <a:pt x="94" y="54"/>
                  </a:moveTo>
                  <a:cubicBezTo>
                    <a:pt x="94" y="54"/>
                    <a:pt x="94" y="54"/>
                    <a:pt x="94" y="54"/>
                  </a:cubicBezTo>
                  <a:cubicBezTo>
                    <a:pt x="91" y="54"/>
                    <a:pt x="91" y="54"/>
                    <a:pt x="91" y="54"/>
                  </a:cubicBezTo>
                  <a:cubicBezTo>
                    <a:pt x="91" y="48"/>
                    <a:pt x="91" y="48"/>
                    <a:pt x="91" y="48"/>
                  </a:cubicBezTo>
                  <a:cubicBezTo>
                    <a:pt x="94" y="48"/>
                    <a:pt x="94" y="48"/>
                    <a:pt x="94" y="48"/>
                  </a:cubicBezTo>
                  <a:lnTo>
                    <a:pt x="94" y="54"/>
                  </a:lnTo>
                  <a:close/>
                  <a:moveTo>
                    <a:pt x="94" y="48"/>
                  </a:moveTo>
                  <a:cubicBezTo>
                    <a:pt x="94" y="48"/>
                    <a:pt x="94" y="48"/>
                    <a:pt x="94" y="48"/>
                  </a:cubicBezTo>
                  <a:cubicBezTo>
                    <a:pt x="91" y="48"/>
                    <a:pt x="91" y="48"/>
                    <a:pt x="91" y="48"/>
                  </a:cubicBezTo>
                  <a:cubicBezTo>
                    <a:pt x="91" y="48"/>
                    <a:pt x="91" y="48"/>
                    <a:pt x="91" y="48"/>
                  </a:cubicBezTo>
                  <a:cubicBezTo>
                    <a:pt x="91" y="46"/>
                    <a:pt x="91" y="46"/>
                    <a:pt x="91" y="46"/>
                  </a:cubicBezTo>
                  <a:cubicBezTo>
                    <a:pt x="90" y="46"/>
                    <a:pt x="90" y="46"/>
                    <a:pt x="90" y="46"/>
                  </a:cubicBezTo>
                  <a:cubicBezTo>
                    <a:pt x="90" y="48"/>
                    <a:pt x="90" y="48"/>
                    <a:pt x="90" y="48"/>
                  </a:cubicBezTo>
                  <a:cubicBezTo>
                    <a:pt x="88" y="46"/>
                    <a:pt x="88" y="46"/>
                    <a:pt x="88" y="46"/>
                  </a:cubicBezTo>
                  <a:cubicBezTo>
                    <a:pt x="91" y="46"/>
                    <a:pt x="91" y="46"/>
                    <a:pt x="91" y="46"/>
                  </a:cubicBezTo>
                  <a:cubicBezTo>
                    <a:pt x="91" y="46"/>
                    <a:pt x="91" y="46"/>
                    <a:pt x="91" y="46"/>
                  </a:cubicBezTo>
                  <a:cubicBezTo>
                    <a:pt x="94" y="47"/>
                    <a:pt x="94" y="47"/>
                    <a:pt x="94" y="47"/>
                  </a:cubicBezTo>
                  <a:lnTo>
                    <a:pt x="94" y="48"/>
                  </a:lnTo>
                  <a:close/>
                  <a:moveTo>
                    <a:pt x="101" y="54"/>
                  </a:moveTo>
                  <a:cubicBezTo>
                    <a:pt x="101" y="54"/>
                    <a:pt x="101" y="54"/>
                    <a:pt x="101" y="54"/>
                  </a:cubicBezTo>
                  <a:cubicBezTo>
                    <a:pt x="94" y="54"/>
                    <a:pt x="94" y="54"/>
                    <a:pt x="94" y="54"/>
                  </a:cubicBezTo>
                  <a:cubicBezTo>
                    <a:pt x="94" y="48"/>
                    <a:pt x="94" y="48"/>
                    <a:pt x="94" y="48"/>
                  </a:cubicBezTo>
                  <a:cubicBezTo>
                    <a:pt x="96" y="48"/>
                    <a:pt x="96" y="48"/>
                    <a:pt x="96" y="48"/>
                  </a:cubicBezTo>
                  <a:cubicBezTo>
                    <a:pt x="96" y="48"/>
                    <a:pt x="96" y="48"/>
                    <a:pt x="96" y="48"/>
                  </a:cubicBezTo>
                  <a:cubicBezTo>
                    <a:pt x="101" y="48"/>
                    <a:pt x="101" y="48"/>
                    <a:pt x="101" y="48"/>
                  </a:cubicBezTo>
                  <a:lnTo>
                    <a:pt x="101" y="54"/>
                  </a:lnTo>
                  <a:close/>
                  <a:moveTo>
                    <a:pt x="94" y="48"/>
                  </a:moveTo>
                  <a:cubicBezTo>
                    <a:pt x="94" y="48"/>
                    <a:pt x="94" y="48"/>
                    <a:pt x="94" y="48"/>
                  </a:cubicBezTo>
                  <a:cubicBezTo>
                    <a:pt x="94" y="47"/>
                    <a:pt x="94" y="47"/>
                    <a:pt x="94" y="47"/>
                  </a:cubicBezTo>
                  <a:cubicBezTo>
                    <a:pt x="95" y="48"/>
                    <a:pt x="95" y="48"/>
                    <a:pt x="95" y="48"/>
                  </a:cubicBezTo>
                  <a:lnTo>
                    <a:pt x="94" y="48"/>
                  </a:lnTo>
                  <a:close/>
                  <a:moveTo>
                    <a:pt x="101" y="48"/>
                  </a:moveTo>
                  <a:cubicBezTo>
                    <a:pt x="101" y="48"/>
                    <a:pt x="101" y="48"/>
                    <a:pt x="101" y="48"/>
                  </a:cubicBezTo>
                  <a:cubicBezTo>
                    <a:pt x="96" y="48"/>
                    <a:pt x="96" y="48"/>
                    <a:pt x="96" y="48"/>
                  </a:cubicBezTo>
                  <a:cubicBezTo>
                    <a:pt x="89" y="45"/>
                    <a:pt x="89" y="45"/>
                    <a:pt x="89" y="45"/>
                  </a:cubicBezTo>
                  <a:cubicBezTo>
                    <a:pt x="98" y="45"/>
                    <a:pt x="98" y="45"/>
                    <a:pt x="98" y="45"/>
                  </a:cubicBezTo>
                  <a:cubicBezTo>
                    <a:pt x="98" y="45"/>
                    <a:pt x="98" y="45"/>
                    <a:pt x="98" y="45"/>
                  </a:cubicBezTo>
                  <a:cubicBezTo>
                    <a:pt x="101" y="46"/>
                    <a:pt x="101" y="46"/>
                    <a:pt x="101" y="46"/>
                  </a:cubicBezTo>
                  <a:lnTo>
                    <a:pt x="101" y="48"/>
                  </a:lnTo>
                  <a:close/>
                  <a:moveTo>
                    <a:pt x="103" y="54"/>
                  </a:moveTo>
                  <a:cubicBezTo>
                    <a:pt x="103" y="54"/>
                    <a:pt x="103" y="54"/>
                    <a:pt x="103" y="54"/>
                  </a:cubicBezTo>
                  <a:cubicBezTo>
                    <a:pt x="101" y="54"/>
                    <a:pt x="101" y="54"/>
                    <a:pt x="101" y="54"/>
                  </a:cubicBezTo>
                  <a:cubicBezTo>
                    <a:pt x="101" y="48"/>
                    <a:pt x="101" y="48"/>
                    <a:pt x="101" y="48"/>
                  </a:cubicBezTo>
                  <a:cubicBezTo>
                    <a:pt x="103" y="48"/>
                    <a:pt x="103" y="48"/>
                    <a:pt x="103" y="48"/>
                  </a:cubicBezTo>
                  <a:lnTo>
                    <a:pt x="103" y="54"/>
                  </a:lnTo>
                  <a:close/>
                  <a:moveTo>
                    <a:pt x="103" y="48"/>
                  </a:moveTo>
                  <a:cubicBezTo>
                    <a:pt x="103" y="48"/>
                    <a:pt x="103" y="48"/>
                    <a:pt x="103" y="48"/>
                  </a:cubicBezTo>
                  <a:cubicBezTo>
                    <a:pt x="101" y="48"/>
                    <a:pt x="101" y="48"/>
                    <a:pt x="101" y="48"/>
                  </a:cubicBezTo>
                  <a:cubicBezTo>
                    <a:pt x="102" y="46"/>
                    <a:pt x="102" y="46"/>
                    <a:pt x="102" y="46"/>
                  </a:cubicBezTo>
                  <a:cubicBezTo>
                    <a:pt x="103" y="47"/>
                    <a:pt x="103" y="47"/>
                    <a:pt x="103" y="47"/>
                  </a:cubicBezTo>
                  <a:lnTo>
                    <a:pt x="103" y="48"/>
                  </a:lnTo>
                  <a:close/>
                  <a:moveTo>
                    <a:pt x="104" y="46"/>
                  </a:moveTo>
                  <a:cubicBezTo>
                    <a:pt x="104" y="46"/>
                    <a:pt x="104" y="46"/>
                    <a:pt x="104" y="46"/>
                  </a:cubicBezTo>
                  <a:cubicBezTo>
                    <a:pt x="102" y="46"/>
                    <a:pt x="102" y="46"/>
                    <a:pt x="102" y="46"/>
                  </a:cubicBezTo>
                  <a:cubicBezTo>
                    <a:pt x="102" y="45"/>
                    <a:pt x="102" y="45"/>
                    <a:pt x="102" y="45"/>
                  </a:cubicBezTo>
                  <a:cubicBezTo>
                    <a:pt x="102" y="45"/>
                    <a:pt x="102" y="45"/>
                    <a:pt x="102" y="45"/>
                  </a:cubicBezTo>
                  <a:cubicBezTo>
                    <a:pt x="104" y="44"/>
                    <a:pt x="104" y="44"/>
                    <a:pt x="104" y="44"/>
                  </a:cubicBezTo>
                  <a:lnTo>
                    <a:pt x="104" y="46"/>
                  </a:lnTo>
                  <a:close/>
                  <a:moveTo>
                    <a:pt x="110" y="54"/>
                  </a:moveTo>
                  <a:cubicBezTo>
                    <a:pt x="110" y="54"/>
                    <a:pt x="110" y="54"/>
                    <a:pt x="110" y="54"/>
                  </a:cubicBezTo>
                  <a:cubicBezTo>
                    <a:pt x="104" y="54"/>
                    <a:pt x="104" y="54"/>
                    <a:pt x="104" y="54"/>
                  </a:cubicBezTo>
                  <a:cubicBezTo>
                    <a:pt x="104" y="47"/>
                    <a:pt x="104" y="47"/>
                    <a:pt x="104" y="47"/>
                  </a:cubicBezTo>
                  <a:cubicBezTo>
                    <a:pt x="106" y="48"/>
                    <a:pt x="106" y="48"/>
                    <a:pt x="106" y="48"/>
                  </a:cubicBezTo>
                  <a:cubicBezTo>
                    <a:pt x="110" y="48"/>
                    <a:pt x="110" y="48"/>
                    <a:pt x="110" y="48"/>
                  </a:cubicBezTo>
                  <a:lnTo>
                    <a:pt x="110" y="54"/>
                  </a:lnTo>
                  <a:close/>
                  <a:moveTo>
                    <a:pt x="111" y="47"/>
                  </a:moveTo>
                  <a:cubicBezTo>
                    <a:pt x="111" y="47"/>
                    <a:pt x="111" y="47"/>
                    <a:pt x="111" y="47"/>
                  </a:cubicBezTo>
                  <a:cubicBezTo>
                    <a:pt x="110" y="47"/>
                    <a:pt x="110" y="47"/>
                    <a:pt x="110" y="47"/>
                  </a:cubicBezTo>
                  <a:cubicBezTo>
                    <a:pt x="110" y="47"/>
                    <a:pt x="110" y="47"/>
                    <a:pt x="110" y="47"/>
                  </a:cubicBezTo>
                  <a:cubicBezTo>
                    <a:pt x="106" y="47"/>
                    <a:pt x="106" y="47"/>
                    <a:pt x="106" y="47"/>
                  </a:cubicBezTo>
                  <a:cubicBezTo>
                    <a:pt x="104" y="47"/>
                    <a:pt x="104" y="47"/>
                    <a:pt x="104" y="47"/>
                  </a:cubicBezTo>
                  <a:cubicBezTo>
                    <a:pt x="104" y="44"/>
                    <a:pt x="104" y="44"/>
                    <a:pt x="104" y="44"/>
                  </a:cubicBezTo>
                  <a:cubicBezTo>
                    <a:pt x="108" y="44"/>
                    <a:pt x="108" y="44"/>
                    <a:pt x="108" y="44"/>
                  </a:cubicBezTo>
                  <a:cubicBezTo>
                    <a:pt x="108" y="44"/>
                    <a:pt x="108" y="44"/>
                    <a:pt x="108" y="44"/>
                  </a:cubicBezTo>
                  <a:cubicBezTo>
                    <a:pt x="111" y="45"/>
                    <a:pt x="111" y="45"/>
                    <a:pt x="111" y="45"/>
                  </a:cubicBezTo>
                  <a:lnTo>
                    <a:pt x="111" y="47"/>
                  </a:lnTo>
                  <a:close/>
                  <a:moveTo>
                    <a:pt x="106" y="44"/>
                  </a:moveTo>
                  <a:cubicBezTo>
                    <a:pt x="106" y="44"/>
                    <a:pt x="106" y="44"/>
                    <a:pt x="106" y="44"/>
                  </a:cubicBezTo>
                  <a:cubicBezTo>
                    <a:pt x="106" y="43"/>
                    <a:pt x="106" y="43"/>
                    <a:pt x="106" y="43"/>
                  </a:cubicBezTo>
                  <a:cubicBezTo>
                    <a:pt x="108" y="43"/>
                    <a:pt x="108" y="43"/>
                    <a:pt x="108" y="43"/>
                  </a:cubicBezTo>
                  <a:cubicBezTo>
                    <a:pt x="108" y="44"/>
                    <a:pt x="108" y="44"/>
                    <a:pt x="108" y="44"/>
                  </a:cubicBezTo>
                  <a:lnTo>
                    <a:pt x="106" y="44"/>
                  </a:lnTo>
                  <a:close/>
                  <a:moveTo>
                    <a:pt x="111" y="44"/>
                  </a:moveTo>
                  <a:cubicBezTo>
                    <a:pt x="111" y="44"/>
                    <a:pt x="111" y="44"/>
                    <a:pt x="111" y="44"/>
                  </a:cubicBezTo>
                  <a:cubicBezTo>
                    <a:pt x="111" y="45"/>
                    <a:pt x="111" y="45"/>
                    <a:pt x="111" y="45"/>
                  </a:cubicBezTo>
                  <a:cubicBezTo>
                    <a:pt x="109" y="44"/>
                    <a:pt x="109" y="44"/>
                    <a:pt x="109" y="44"/>
                  </a:cubicBezTo>
                  <a:lnTo>
                    <a:pt x="111" y="44"/>
                  </a:lnTo>
                  <a:close/>
                  <a:moveTo>
                    <a:pt x="110" y="44"/>
                  </a:moveTo>
                  <a:cubicBezTo>
                    <a:pt x="110" y="44"/>
                    <a:pt x="110" y="44"/>
                    <a:pt x="110" y="44"/>
                  </a:cubicBezTo>
                  <a:cubicBezTo>
                    <a:pt x="110" y="43"/>
                    <a:pt x="110" y="43"/>
                    <a:pt x="110" y="43"/>
                  </a:cubicBezTo>
                  <a:cubicBezTo>
                    <a:pt x="111" y="43"/>
                    <a:pt x="111" y="43"/>
                    <a:pt x="111" y="43"/>
                  </a:cubicBezTo>
                  <a:cubicBezTo>
                    <a:pt x="111" y="44"/>
                    <a:pt x="111" y="44"/>
                    <a:pt x="111" y="44"/>
                  </a:cubicBezTo>
                  <a:lnTo>
                    <a:pt x="110" y="44"/>
                  </a:lnTo>
                  <a:close/>
                  <a:moveTo>
                    <a:pt x="110" y="44"/>
                  </a:moveTo>
                  <a:cubicBezTo>
                    <a:pt x="110" y="44"/>
                    <a:pt x="110" y="44"/>
                    <a:pt x="110" y="44"/>
                  </a:cubicBezTo>
                  <a:cubicBezTo>
                    <a:pt x="108" y="44"/>
                    <a:pt x="108" y="44"/>
                    <a:pt x="108" y="44"/>
                  </a:cubicBezTo>
                  <a:cubicBezTo>
                    <a:pt x="108" y="43"/>
                    <a:pt x="108" y="43"/>
                    <a:pt x="108" y="43"/>
                  </a:cubicBezTo>
                  <a:cubicBezTo>
                    <a:pt x="110" y="43"/>
                    <a:pt x="110" y="43"/>
                    <a:pt x="110" y="43"/>
                  </a:cubicBezTo>
                  <a:lnTo>
                    <a:pt x="110" y="44"/>
                  </a:lnTo>
                  <a:close/>
                  <a:moveTo>
                    <a:pt x="114" y="47"/>
                  </a:moveTo>
                  <a:cubicBezTo>
                    <a:pt x="114" y="47"/>
                    <a:pt x="114" y="47"/>
                    <a:pt x="114" y="47"/>
                  </a:cubicBezTo>
                  <a:cubicBezTo>
                    <a:pt x="116" y="47"/>
                    <a:pt x="116" y="47"/>
                    <a:pt x="116" y="47"/>
                  </a:cubicBezTo>
                  <a:cubicBezTo>
                    <a:pt x="120" y="47"/>
                    <a:pt x="120" y="47"/>
                    <a:pt x="120" y="47"/>
                  </a:cubicBezTo>
                  <a:cubicBezTo>
                    <a:pt x="120" y="54"/>
                    <a:pt x="120" y="54"/>
                    <a:pt x="120" y="54"/>
                  </a:cubicBezTo>
                  <a:cubicBezTo>
                    <a:pt x="114" y="54"/>
                    <a:pt x="114" y="54"/>
                    <a:pt x="114" y="54"/>
                  </a:cubicBezTo>
                  <a:lnTo>
                    <a:pt x="114" y="47"/>
                  </a:lnTo>
                  <a:close/>
                  <a:moveTo>
                    <a:pt x="114" y="47"/>
                  </a:moveTo>
                  <a:cubicBezTo>
                    <a:pt x="114" y="47"/>
                    <a:pt x="114" y="47"/>
                    <a:pt x="114" y="47"/>
                  </a:cubicBezTo>
                  <a:cubicBezTo>
                    <a:pt x="113" y="47"/>
                    <a:pt x="113" y="47"/>
                    <a:pt x="113" y="47"/>
                  </a:cubicBezTo>
                  <a:cubicBezTo>
                    <a:pt x="113" y="54"/>
                    <a:pt x="113" y="54"/>
                    <a:pt x="113" y="54"/>
                  </a:cubicBezTo>
                  <a:cubicBezTo>
                    <a:pt x="111" y="54"/>
                    <a:pt x="111" y="54"/>
                    <a:pt x="111" y="54"/>
                  </a:cubicBezTo>
                  <a:cubicBezTo>
                    <a:pt x="111" y="48"/>
                    <a:pt x="111" y="48"/>
                    <a:pt x="111" y="48"/>
                  </a:cubicBezTo>
                  <a:cubicBezTo>
                    <a:pt x="113" y="47"/>
                    <a:pt x="113" y="47"/>
                    <a:pt x="113" y="47"/>
                  </a:cubicBezTo>
                  <a:cubicBezTo>
                    <a:pt x="111" y="47"/>
                    <a:pt x="111" y="47"/>
                    <a:pt x="111" y="47"/>
                  </a:cubicBezTo>
                  <a:cubicBezTo>
                    <a:pt x="111" y="47"/>
                    <a:pt x="111" y="47"/>
                    <a:pt x="111" y="47"/>
                  </a:cubicBezTo>
                  <a:cubicBezTo>
                    <a:pt x="111" y="47"/>
                    <a:pt x="111" y="47"/>
                    <a:pt x="111" y="47"/>
                  </a:cubicBezTo>
                  <a:cubicBezTo>
                    <a:pt x="111" y="46"/>
                    <a:pt x="111" y="46"/>
                    <a:pt x="111" y="46"/>
                  </a:cubicBezTo>
                  <a:lnTo>
                    <a:pt x="114" y="47"/>
                  </a:lnTo>
                  <a:close/>
                  <a:moveTo>
                    <a:pt x="112" y="44"/>
                  </a:moveTo>
                  <a:cubicBezTo>
                    <a:pt x="112" y="44"/>
                    <a:pt x="112" y="44"/>
                    <a:pt x="112" y="44"/>
                  </a:cubicBezTo>
                  <a:cubicBezTo>
                    <a:pt x="112" y="44"/>
                    <a:pt x="112" y="44"/>
                    <a:pt x="112" y="44"/>
                  </a:cubicBezTo>
                  <a:cubicBezTo>
                    <a:pt x="112" y="37"/>
                    <a:pt x="112" y="37"/>
                    <a:pt x="112" y="37"/>
                  </a:cubicBezTo>
                  <a:cubicBezTo>
                    <a:pt x="108" y="37"/>
                    <a:pt x="108" y="37"/>
                    <a:pt x="108" y="37"/>
                  </a:cubicBezTo>
                  <a:cubicBezTo>
                    <a:pt x="108" y="43"/>
                    <a:pt x="108" y="43"/>
                    <a:pt x="108" y="43"/>
                  </a:cubicBezTo>
                  <a:cubicBezTo>
                    <a:pt x="112" y="43"/>
                    <a:pt x="112" y="43"/>
                    <a:pt x="112" y="43"/>
                  </a:cubicBezTo>
                  <a:cubicBezTo>
                    <a:pt x="112" y="44"/>
                    <a:pt x="112" y="44"/>
                    <a:pt x="112" y="44"/>
                  </a:cubicBezTo>
                  <a:cubicBezTo>
                    <a:pt x="111" y="44"/>
                    <a:pt x="111" y="44"/>
                    <a:pt x="111" y="44"/>
                  </a:cubicBezTo>
                  <a:cubicBezTo>
                    <a:pt x="111" y="43"/>
                    <a:pt x="111" y="43"/>
                    <a:pt x="111" y="43"/>
                  </a:cubicBezTo>
                  <a:cubicBezTo>
                    <a:pt x="105" y="42"/>
                    <a:pt x="105" y="42"/>
                    <a:pt x="105" y="42"/>
                  </a:cubicBezTo>
                  <a:cubicBezTo>
                    <a:pt x="105" y="36"/>
                    <a:pt x="105" y="36"/>
                    <a:pt x="105" y="36"/>
                  </a:cubicBezTo>
                  <a:cubicBezTo>
                    <a:pt x="112" y="37"/>
                    <a:pt x="112" y="37"/>
                    <a:pt x="112" y="37"/>
                  </a:cubicBezTo>
                  <a:lnTo>
                    <a:pt x="112" y="44"/>
                  </a:lnTo>
                  <a:close/>
                  <a:moveTo>
                    <a:pt x="115" y="5"/>
                  </a:moveTo>
                  <a:cubicBezTo>
                    <a:pt x="115" y="5"/>
                    <a:pt x="115" y="5"/>
                    <a:pt x="115" y="5"/>
                  </a:cubicBezTo>
                  <a:cubicBezTo>
                    <a:pt x="115" y="5"/>
                    <a:pt x="115" y="5"/>
                    <a:pt x="115" y="5"/>
                  </a:cubicBezTo>
                  <a:cubicBezTo>
                    <a:pt x="117" y="6"/>
                    <a:pt x="117" y="6"/>
                    <a:pt x="117" y="6"/>
                  </a:cubicBezTo>
                  <a:cubicBezTo>
                    <a:pt x="117" y="8"/>
                    <a:pt x="117" y="8"/>
                    <a:pt x="117" y="8"/>
                  </a:cubicBezTo>
                  <a:cubicBezTo>
                    <a:pt x="115" y="7"/>
                    <a:pt x="115" y="7"/>
                    <a:pt x="115" y="7"/>
                  </a:cubicBezTo>
                  <a:lnTo>
                    <a:pt x="115" y="5"/>
                  </a:lnTo>
                  <a:close/>
                  <a:moveTo>
                    <a:pt x="115" y="7"/>
                  </a:moveTo>
                  <a:cubicBezTo>
                    <a:pt x="115" y="7"/>
                    <a:pt x="115" y="7"/>
                    <a:pt x="115" y="7"/>
                  </a:cubicBezTo>
                  <a:cubicBezTo>
                    <a:pt x="117" y="8"/>
                    <a:pt x="117" y="8"/>
                    <a:pt x="117" y="8"/>
                  </a:cubicBezTo>
                  <a:cubicBezTo>
                    <a:pt x="117" y="8"/>
                    <a:pt x="117" y="8"/>
                    <a:pt x="117" y="8"/>
                  </a:cubicBezTo>
                  <a:cubicBezTo>
                    <a:pt x="115" y="8"/>
                    <a:pt x="115" y="8"/>
                    <a:pt x="115" y="8"/>
                  </a:cubicBezTo>
                  <a:lnTo>
                    <a:pt x="115" y="7"/>
                  </a:lnTo>
                  <a:close/>
                  <a:moveTo>
                    <a:pt x="115" y="8"/>
                  </a:moveTo>
                  <a:cubicBezTo>
                    <a:pt x="115" y="8"/>
                    <a:pt x="115" y="8"/>
                    <a:pt x="115" y="8"/>
                  </a:cubicBezTo>
                  <a:cubicBezTo>
                    <a:pt x="117" y="9"/>
                    <a:pt x="117" y="9"/>
                    <a:pt x="117" y="9"/>
                  </a:cubicBezTo>
                  <a:cubicBezTo>
                    <a:pt x="117" y="9"/>
                    <a:pt x="117" y="9"/>
                    <a:pt x="117" y="9"/>
                  </a:cubicBezTo>
                  <a:cubicBezTo>
                    <a:pt x="115" y="8"/>
                    <a:pt x="115" y="8"/>
                    <a:pt x="115" y="8"/>
                  </a:cubicBezTo>
                  <a:close/>
                  <a:moveTo>
                    <a:pt x="115" y="9"/>
                  </a:moveTo>
                  <a:cubicBezTo>
                    <a:pt x="115" y="9"/>
                    <a:pt x="115" y="9"/>
                    <a:pt x="115" y="9"/>
                  </a:cubicBezTo>
                  <a:cubicBezTo>
                    <a:pt x="117" y="9"/>
                    <a:pt x="117" y="9"/>
                    <a:pt x="117" y="9"/>
                  </a:cubicBezTo>
                  <a:cubicBezTo>
                    <a:pt x="117" y="11"/>
                    <a:pt x="117" y="11"/>
                    <a:pt x="117" y="11"/>
                  </a:cubicBezTo>
                  <a:cubicBezTo>
                    <a:pt x="115" y="10"/>
                    <a:pt x="115" y="10"/>
                    <a:pt x="115" y="10"/>
                  </a:cubicBezTo>
                  <a:lnTo>
                    <a:pt x="115" y="9"/>
                  </a:lnTo>
                  <a:close/>
                  <a:moveTo>
                    <a:pt x="115" y="10"/>
                  </a:moveTo>
                  <a:cubicBezTo>
                    <a:pt x="115" y="10"/>
                    <a:pt x="115" y="10"/>
                    <a:pt x="115" y="10"/>
                  </a:cubicBezTo>
                  <a:cubicBezTo>
                    <a:pt x="117" y="11"/>
                    <a:pt x="117" y="11"/>
                    <a:pt x="117" y="11"/>
                  </a:cubicBezTo>
                  <a:cubicBezTo>
                    <a:pt x="117" y="12"/>
                    <a:pt x="117" y="12"/>
                    <a:pt x="117" y="12"/>
                  </a:cubicBezTo>
                  <a:cubicBezTo>
                    <a:pt x="115" y="11"/>
                    <a:pt x="115" y="11"/>
                    <a:pt x="115" y="11"/>
                  </a:cubicBezTo>
                  <a:lnTo>
                    <a:pt x="115" y="10"/>
                  </a:lnTo>
                  <a:close/>
                  <a:moveTo>
                    <a:pt x="115" y="11"/>
                  </a:moveTo>
                  <a:cubicBezTo>
                    <a:pt x="115" y="11"/>
                    <a:pt x="115" y="11"/>
                    <a:pt x="115" y="11"/>
                  </a:cubicBezTo>
                  <a:cubicBezTo>
                    <a:pt x="117" y="12"/>
                    <a:pt x="117" y="12"/>
                    <a:pt x="117" y="12"/>
                  </a:cubicBezTo>
                  <a:cubicBezTo>
                    <a:pt x="117" y="12"/>
                    <a:pt x="117" y="12"/>
                    <a:pt x="117" y="12"/>
                  </a:cubicBezTo>
                  <a:cubicBezTo>
                    <a:pt x="115" y="12"/>
                    <a:pt x="115" y="12"/>
                    <a:pt x="115" y="12"/>
                  </a:cubicBezTo>
                  <a:lnTo>
                    <a:pt x="115" y="11"/>
                  </a:lnTo>
                  <a:close/>
                  <a:moveTo>
                    <a:pt x="115" y="12"/>
                  </a:moveTo>
                  <a:cubicBezTo>
                    <a:pt x="115" y="12"/>
                    <a:pt x="115" y="12"/>
                    <a:pt x="115" y="12"/>
                  </a:cubicBezTo>
                  <a:cubicBezTo>
                    <a:pt x="117" y="12"/>
                    <a:pt x="117" y="12"/>
                    <a:pt x="117" y="12"/>
                  </a:cubicBezTo>
                  <a:cubicBezTo>
                    <a:pt x="117" y="14"/>
                    <a:pt x="117" y="14"/>
                    <a:pt x="117" y="14"/>
                  </a:cubicBezTo>
                  <a:cubicBezTo>
                    <a:pt x="115" y="13"/>
                    <a:pt x="115" y="13"/>
                    <a:pt x="115" y="13"/>
                  </a:cubicBezTo>
                  <a:lnTo>
                    <a:pt x="115" y="12"/>
                  </a:lnTo>
                  <a:close/>
                  <a:moveTo>
                    <a:pt x="115" y="13"/>
                  </a:moveTo>
                  <a:cubicBezTo>
                    <a:pt x="115" y="13"/>
                    <a:pt x="115" y="13"/>
                    <a:pt x="115" y="13"/>
                  </a:cubicBezTo>
                  <a:cubicBezTo>
                    <a:pt x="117" y="14"/>
                    <a:pt x="117" y="14"/>
                    <a:pt x="117" y="14"/>
                  </a:cubicBezTo>
                  <a:cubicBezTo>
                    <a:pt x="117" y="14"/>
                    <a:pt x="117" y="14"/>
                    <a:pt x="117" y="14"/>
                  </a:cubicBezTo>
                  <a:cubicBezTo>
                    <a:pt x="115" y="14"/>
                    <a:pt x="115" y="14"/>
                    <a:pt x="115" y="14"/>
                  </a:cubicBezTo>
                  <a:lnTo>
                    <a:pt x="115" y="13"/>
                  </a:lnTo>
                  <a:close/>
                  <a:moveTo>
                    <a:pt x="115" y="14"/>
                  </a:moveTo>
                  <a:cubicBezTo>
                    <a:pt x="115" y="14"/>
                    <a:pt x="115" y="14"/>
                    <a:pt x="115" y="14"/>
                  </a:cubicBezTo>
                  <a:cubicBezTo>
                    <a:pt x="117" y="15"/>
                    <a:pt x="117" y="15"/>
                    <a:pt x="117" y="15"/>
                  </a:cubicBezTo>
                  <a:cubicBezTo>
                    <a:pt x="117" y="15"/>
                    <a:pt x="117" y="15"/>
                    <a:pt x="117" y="15"/>
                  </a:cubicBezTo>
                  <a:cubicBezTo>
                    <a:pt x="115" y="15"/>
                    <a:pt x="115" y="15"/>
                    <a:pt x="115" y="15"/>
                  </a:cubicBezTo>
                  <a:lnTo>
                    <a:pt x="115" y="14"/>
                  </a:lnTo>
                  <a:close/>
                  <a:moveTo>
                    <a:pt x="115" y="15"/>
                  </a:moveTo>
                  <a:cubicBezTo>
                    <a:pt x="115" y="15"/>
                    <a:pt x="115" y="15"/>
                    <a:pt x="115" y="15"/>
                  </a:cubicBezTo>
                  <a:cubicBezTo>
                    <a:pt x="117" y="15"/>
                    <a:pt x="117" y="15"/>
                    <a:pt x="117" y="15"/>
                  </a:cubicBezTo>
                  <a:cubicBezTo>
                    <a:pt x="117" y="17"/>
                    <a:pt x="117" y="17"/>
                    <a:pt x="117" y="17"/>
                  </a:cubicBezTo>
                  <a:cubicBezTo>
                    <a:pt x="115" y="16"/>
                    <a:pt x="115" y="16"/>
                    <a:pt x="115" y="16"/>
                  </a:cubicBezTo>
                  <a:lnTo>
                    <a:pt x="115" y="15"/>
                  </a:lnTo>
                  <a:close/>
                  <a:moveTo>
                    <a:pt x="115" y="17"/>
                  </a:moveTo>
                  <a:cubicBezTo>
                    <a:pt x="115" y="17"/>
                    <a:pt x="115" y="17"/>
                    <a:pt x="115" y="17"/>
                  </a:cubicBezTo>
                  <a:cubicBezTo>
                    <a:pt x="117" y="17"/>
                    <a:pt x="117" y="17"/>
                    <a:pt x="117" y="17"/>
                  </a:cubicBezTo>
                  <a:cubicBezTo>
                    <a:pt x="117" y="18"/>
                    <a:pt x="117" y="18"/>
                    <a:pt x="117" y="18"/>
                  </a:cubicBezTo>
                  <a:cubicBezTo>
                    <a:pt x="115" y="17"/>
                    <a:pt x="115" y="17"/>
                    <a:pt x="115" y="17"/>
                  </a:cubicBezTo>
                  <a:close/>
                  <a:moveTo>
                    <a:pt x="115" y="17"/>
                  </a:moveTo>
                  <a:cubicBezTo>
                    <a:pt x="115" y="17"/>
                    <a:pt x="115" y="17"/>
                    <a:pt x="115" y="17"/>
                  </a:cubicBezTo>
                  <a:cubicBezTo>
                    <a:pt x="117" y="18"/>
                    <a:pt x="117" y="18"/>
                    <a:pt x="117" y="18"/>
                  </a:cubicBezTo>
                  <a:cubicBezTo>
                    <a:pt x="117" y="18"/>
                    <a:pt x="117" y="18"/>
                    <a:pt x="117" y="18"/>
                  </a:cubicBezTo>
                  <a:cubicBezTo>
                    <a:pt x="115" y="18"/>
                    <a:pt x="115" y="18"/>
                    <a:pt x="115" y="18"/>
                  </a:cubicBezTo>
                  <a:lnTo>
                    <a:pt x="115" y="17"/>
                  </a:lnTo>
                  <a:close/>
                  <a:moveTo>
                    <a:pt x="115" y="18"/>
                  </a:moveTo>
                  <a:cubicBezTo>
                    <a:pt x="115" y="18"/>
                    <a:pt x="115" y="18"/>
                    <a:pt x="115" y="18"/>
                  </a:cubicBezTo>
                  <a:cubicBezTo>
                    <a:pt x="117" y="18"/>
                    <a:pt x="117" y="18"/>
                    <a:pt x="117" y="18"/>
                  </a:cubicBezTo>
                  <a:cubicBezTo>
                    <a:pt x="117" y="20"/>
                    <a:pt x="117" y="20"/>
                    <a:pt x="117" y="20"/>
                  </a:cubicBezTo>
                  <a:cubicBezTo>
                    <a:pt x="115" y="19"/>
                    <a:pt x="115" y="19"/>
                    <a:pt x="115" y="19"/>
                  </a:cubicBezTo>
                  <a:lnTo>
                    <a:pt x="115" y="18"/>
                  </a:lnTo>
                  <a:close/>
                  <a:moveTo>
                    <a:pt x="115" y="19"/>
                  </a:moveTo>
                  <a:cubicBezTo>
                    <a:pt x="115" y="19"/>
                    <a:pt x="115" y="19"/>
                    <a:pt x="115" y="19"/>
                  </a:cubicBezTo>
                  <a:cubicBezTo>
                    <a:pt x="117" y="20"/>
                    <a:pt x="117" y="20"/>
                    <a:pt x="117" y="20"/>
                  </a:cubicBezTo>
                  <a:cubicBezTo>
                    <a:pt x="117" y="20"/>
                    <a:pt x="117" y="20"/>
                    <a:pt x="117" y="20"/>
                  </a:cubicBezTo>
                  <a:cubicBezTo>
                    <a:pt x="115" y="20"/>
                    <a:pt x="115" y="20"/>
                    <a:pt x="115" y="20"/>
                  </a:cubicBezTo>
                  <a:lnTo>
                    <a:pt x="115" y="19"/>
                  </a:lnTo>
                  <a:close/>
                  <a:moveTo>
                    <a:pt x="115" y="20"/>
                  </a:moveTo>
                  <a:cubicBezTo>
                    <a:pt x="115" y="20"/>
                    <a:pt x="115" y="20"/>
                    <a:pt x="115" y="20"/>
                  </a:cubicBezTo>
                  <a:cubicBezTo>
                    <a:pt x="117" y="21"/>
                    <a:pt x="117" y="21"/>
                    <a:pt x="117" y="21"/>
                  </a:cubicBezTo>
                  <a:cubicBezTo>
                    <a:pt x="117" y="21"/>
                    <a:pt x="117" y="21"/>
                    <a:pt x="117" y="21"/>
                  </a:cubicBezTo>
                  <a:cubicBezTo>
                    <a:pt x="115" y="21"/>
                    <a:pt x="115" y="21"/>
                    <a:pt x="115" y="21"/>
                  </a:cubicBezTo>
                  <a:lnTo>
                    <a:pt x="115" y="20"/>
                  </a:lnTo>
                  <a:close/>
                  <a:moveTo>
                    <a:pt x="115" y="21"/>
                  </a:moveTo>
                  <a:cubicBezTo>
                    <a:pt x="115" y="21"/>
                    <a:pt x="115" y="21"/>
                    <a:pt x="115" y="21"/>
                  </a:cubicBezTo>
                  <a:cubicBezTo>
                    <a:pt x="117" y="21"/>
                    <a:pt x="117" y="21"/>
                    <a:pt x="117" y="21"/>
                  </a:cubicBezTo>
                  <a:cubicBezTo>
                    <a:pt x="117" y="23"/>
                    <a:pt x="117" y="23"/>
                    <a:pt x="117" y="23"/>
                  </a:cubicBezTo>
                  <a:cubicBezTo>
                    <a:pt x="115" y="22"/>
                    <a:pt x="115" y="22"/>
                    <a:pt x="115" y="22"/>
                  </a:cubicBezTo>
                  <a:lnTo>
                    <a:pt x="115" y="21"/>
                  </a:lnTo>
                  <a:close/>
                  <a:moveTo>
                    <a:pt x="115" y="23"/>
                  </a:moveTo>
                  <a:cubicBezTo>
                    <a:pt x="115" y="23"/>
                    <a:pt x="115" y="23"/>
                    <a:pt x="115" y="23"/>
                  </a:cubicBezTo>
                  <a:cubicBezTo>
                    <a:pt x="117" y="23"/>
                    <a:pt x="117" y="23"/>
                    <a:pt x="117" y="23"/>
                  </a:cubicBezTo>
                  <a:cubicBezTo>
                    <a:pt x="117" y="23"/>
                    <a:pt x="117" y="23"/>
                    <a:pt x="117" y="23"/>
                  </a:cubicBezTo>
                  <a:cubicBezTo>
                    <a:pt x="115" y="23"/>
                    <a:pt x="115" y="23"/>
                    <a:pt x="115" y="23"/>
                  </a:cubicBezTo>
                  <a:close/>
                  <a:moveTo>
                    <a:pt x="115" y="23"/>
                  </a:moveTo>
                  <a:cubicBezTo>
                    <a:pt x="115" y="23"/>
                    <a:pt x="115" y="23"/>
                    <a:pt x="115" y="23"/>
                  </a:cubicBezTo>
                  <a:cubicBezTo>
                    <a:pt x="117" y="24"/>
                    <a:pt x="117" y="24"/>
                    <a:pt x="117" y="24"/>
                  </a:cubicBezTo>
                  <a:cubicBezTo>
                    <a:pt x="117" y="24"/>
                    <a:pt x="117" y="24"/>
                    <a:pt x="117" y="24"/>
                  </a:cubicBezTo>
                  <a:cubicBezTo>
                    <a:pt x="115" y="24"/>
                    <a:pt x="115" y="24"/>
                    <a:pt x="115" y="24"/>
                  </a:cubicBezTo>
                  <a:lnTo>
                    <a:pt x="115" y="23"/>
                  </a:lnTo>
                  <a:close/>
                  <a:moveTo>
                    <a:pt x="115" y="24"/>
                  </a:moveTo>
                  <a:cubicBezTo>
                    <a:pt x="115" y="24"/>
                    <a:pt x="115" y="24"/>
                    <a:pt x="115" y="24"/>
                  </a:cubicBezTo>
                  <a:cubicBezTo>
                    <a:pt x="117" y="24"/>
                    <a:pt x="117" y="24"/>
                    <a:pt x="117" y="24"/>
                  </a:cubicBezTo>
                  <a:cubicBezTo>
                    <a:pt x="117" y="26"/>
                    <a:pt x="117" y="26"/>
                    <a:pt x="117" y="26"/>
                  </a:cubicBezTo>
                  <a:cubicBezTo>
                    <a:pt x="115" y="25"/>
                    <a:pt x="115" y="25"/>
                    <a:pt x="115" y="25"/>
                  </a:cubicBezTo>
                  <a:lnTo>
                    <a:pt x="115" y="24"/>
                  </a:lnTo>
                  <a:close/>
                  <a:moveTo>
                    <a:pt x="115" y="25"/>
                  </a:moveTo>
                  <a:cubicBezTo>
                    <a:pt x="115" y="25"/>
                    <a:pt x="115" y="25"/>
                    <a:pt x="115" y="25"/>
                  </a:cubicBezTo>
                  <a:cubicBezTo>
                    <a:pt x="117" y="26"/>
                    <a:pt x="117" y="26"/>
                    <a:pt x="117" y="26"/>
                  </a:cubicBezTo>
                  <a:cubicBezTo>
                    <a:pt x="117" y="26"/>
                    <a:pt x="117" y="26"/>
                    <a:pt x="117" y="26"/>
                  </a:cubicBezTo>
                  <a:cubicBezTo>
                    <a:pt x="115" y="26"/>
                    <a:pt x="115" y="26"/>
                    <a:pt x="115" y="26"/>
                  </a:cubicBezTo>
                  <a:lnTo>
                    <a:pt x="115" y="25"/>
                  </a:lnTo>
                  <a:close/>
                  <a:moveTo>
                    <a:pt x="115" y="26"/>
                  </a:moveTo>
                  <a:cubicBezTo>
                    <a:pt x="115" y="26"/>
                    <a:pt x="115" y="26"/>
                    <a:pt x="115" y="26"/>
                  </a:cubicBezTo>
                  <a:cubicBezTo>
                    <a:pt x="117" y="27"/>
                    <a:pt x="117" y="27"/>
                    <a:pt x="117" y="27"/>
                  </a:cubicBezTo>
                  <a:cubicBezTo>
                    <a:pt x="117" y="27"/>
                    <a:pt x="117" y="27"/>
                    <a:pt x="117" y="27"/>
                  </a:cubicBezTo>
                  <a:cubicBezTo>
                    <a:pt x="115" y="27"/>
                    <a:pt x="115" y="27"/>
                    <a:pt x="115" y="27"/>
                  </a:cubicBezTo>
                  <a:lnTo>
                    <a:pt x="115" y="26"/>
                  </a:lnTo>
                  <a:close/>
                  <a:moveTo>
                    <a:pt x="115" y="27"/>
                  </a:moveTo>
                  <a:cubicBezTo>
                    <a:pt x="115" y="27"/>
                    <a:pt x="115" y="27"/>
                    <a:pt x="115" y="27"/>
                  </a:cubicBezTo>
                  <a:cubicBezTo>
                    <a:pt x="117" y="27"/>
                    <a:pt x="117" y="27"/>
                    <a:pt x="117" y="27"/>
                  </a:cubicBezTo>
                  <a:cubicBezTo>
                    <a:pt x="117" y="29"/>
                    <a:pt x="117" y="29"/>
                    <a:pt x="117" y="29"/>
                  </a:cubicBezTo>
                  <a:cubicBezTo>
                    <a:pt x="115" y="28"/>
                    <a:pt x="115" y="28"/>
                    <a:pt x="115" y="28"/>
                  </a:cubicBezTo>
                  <a:lnTo>
                    <a:pt x="115" y="27"/>
                  </a:lnTo>
                  <a:close/>
                  <a:moveTo>
                    <a:pt x="115" y="29"/>
                  </a:moveTo>
                  <a:cubicBezTo>
                    <a:pt x="115" y="29"/>
                    <a:pt x="115" y="29"/>
                    <a:pt x="115" y="29"/>
                  </a:cubicBezTo>
                  <a:cubicBezTo>
                    <a:pt x="117" y="29"/>
                    <a:pt x="117" y="29"/>
                    <a:pt x="117" y="29"/>
                  </a:cubicBezTo>
                  <a:cubicBezTo>
                    <a:pt x="117" y="29"/>
                    <a:pt x="117" y="29"/>
                    <a:pt x="117" y="29"/>
                  </a:cubicBezTo>
                  <a:cubicBezTo>
                    <a:pt x="115" y="29"/>
                    <a:pt x="115" y="29"/>
                    <a:pt x="115" y="29"/>
                  </a:cubicBezTo>
                  <a:close/>
                  <a:moveTo>
                    <a:pt x="115" y="29"/>
                  </a:moveTo>
                  <a:cubicBezTo>
                    <a:pt x="115" y="29"/>
                    <a:pt x="115" y="29"/>
                    <a:pt x="115" y="29"/>
                  </a:cubicBezTo>
                  <a:cubicBezTo>
                    <a:pt x="117" y="30"/>
                    <a:pt x="117" y="30"/>
                    <a:pt x="117" y="30"/>
                  </a:cubicBezTo>
                  <a:cubicBezTo>
                    <a:pt x="117" y="30"/>
                    <a:pt x="117" y="30"/>
                    <a:pt x="117" y="30"/>
                  </a:cubicBezTo>
                  <a:cubicBezTo>
                    <a:pt x="115" y="30"/>
                    <a:pt x="115" y="30"/>
                    <a:pt x="115" y="30"/>
                  </a:cubicBezTo>
                  <a:lnTo>
                    <a:pt x="115" y="29"/>
                  </a:lnTo>
                  <a:close/>
                  <a:moveTo>
                    <a:pt x="115" y="30"/>
                  </a:moveTo>
                  <a:cubicBezTo>
                    <a:pt x="115" y="30"/>
                    <a:pt x="115" y="30"/>
                    <a:pt x="115" y="30"/>
                  </a:cubicBezTo>
                  <a:cubicBezTo>
                    <a:pt x="117" y="30"/>
                    <a:pt x="117" y="30"/>
                    <a:pt x="117" y="30"/>
                  </a:cubicBezTo>
                  <a:cubicBezTo>
                    <a:pt x="117" y="32"/>
                    <a:pt x="117" y="32"/>
                    <a:pt x="117" y="32"/>
                  </a:cubicBezTo>
                  <a:cubicBezTo>
                    <a:pt x="115" y="31"/>
                    <a:pt x="115" y="31"/>
                    <a:pt x="115" y="31"/>
                  </a:cubicBezTo>
                  <a:lnTo>
                    <a:pt x="115" y="30"/>
                  </a:lnTo>
                  <a:close/>
                  <a:moveTo>
                    <a:pt x="115" y="32"/>
                  </a:moveTo>
                  <a:cubicBezTo>
                    <a:pt x="115" y="32"/>
                    <a:pt x="115" y="32"/>
                    <a:pt x="115" y="32"/>
                  </a:cubicBezTo>
                  <a:cubicBezTo>
                    <a:pt x="117" y="32"/>
                    <a:pt x="117" y="32"/>
                    <a:pt x="117" y="32"/>
                  </a:cubicBezTo>
                  <a:cubicBezTo>
                    <a:pt x="117" y="33"/>
                    <a:pt x="117" y="33"/>
                    <a:pt x="117" y="33"/>
                  </a:cubicBezTo>
                  <a:cubicBezTo>
                    <a:pt x="115" y="32"/>
                    <a:pt x="115" y="32"/>
                    <a:pt x="115" y="32"/>
                  </a:cubicBezTo>
                  <a:close/>
                  <a:moveTo>
                    <a:pt x="115" y="32"/>
                  </a:moveTo>
                  <a:cubicBezTo>
                    <a:pt x="115" y="32"/>
                    <a:pt x="115" y="32"/>
                    <a:pt x="115" y="32"/>
                  </a:cubicBezTo>
                  <a:cubicBezTo>
                    <a:pt x="117" y="33"/>
                    <a:pt x="117" y="33"/>
                    <a:pt x="117" y="33"/>
                  </a:cubicBezTo>
                  <a:cubicBezTo>
                    <a:pt x="117" y="33"/>
                    <a:pt x="117" y="33"/>
                    <a:pt x="117" y="33"/>
                  </a:cubicBezTo>
                  <a:cubicBezTo>
                    <a:pt x="115" y="33"/>
                    <a:pt x="115" y="33"/>
                    <a:pt x="115" y="33"/>
                  </a:cubicBezTo>
                  <a:lnTo>
                    <a:pt x="115" y="32"/>
                  </a:lnTo>
                  <a:close/>
                  <a:moveTo>
                    <a:pt x="114" y="6"/>
                  </a:moveTo>
                  <a:cubicBezTo>
                    <a:pt x="114" y="6"/>
                    <a:pt x="114" y="6"/>
                    <a:pt x="114" y="6"/>
                  </a:cubicBezTo>
                  <a:cubicBezTo>
                    <a:pt x="115" y="5"/>
                    <a:pt x="115" y="5"/>
                    <a:pt x="115" y="5"/>
                  </a:cubicBezTo>
                  <a:cubicBezTo>
                    <a:pt x="115" y="7"/>
                    <a:pt x="115" y="7"/>
                    <a:pt x="115" y="7"/>
                  </a:cubicBezTo>
                  <a:cubicBezTo>
                    <a:pt x="114" y="7"/>
                    <a:pt x="114" y="7"/>
                    <a:pt x="114" y="7"/>
                  </a:cubicBezTo>
                  <a:lnTo>
                    <a:pt x="114" y="6"/>
                  </a:lnTo>
                  <a:close/>
                  <a:moveTo>
                    <a:pt x="114" y="7"/>
                  </a:moveTo>
                  <a:cubicBezTo>
                    <a:pt x="114" y="7"/>
                    <a:pt x="114" y="7"/>
                    <a:pt x="114" y="7"/>
                  </a:cubicBezTo>
                  <a:cubicBezTo>
                    <a:pt x="115" y="7"/>
                    <a:pt x="115" y="7"/>
                    <a:pt x="115" y="7"/>
                  </a:cubicBezTo>
                  <a:cubicBezTo>
                    <a:pt x="115" y="8"/>
                    <a:pt x="115" y="8"/>
                    <a:pt x="115" y="8"/>
                  </a:cubicBezTo>
                  <a:cubicBezTo>
                    <a:pt x="114" y="8"/>
                    <a:pt x="114" y="8"/>
                    <a:pt x="114" y="8"/>
                  </a:cubicBezTo>
                  <a:lnTo>
                    <a:pt x="114" y="7"/>
                  </a:lnTo>
                  <a:close/>
                  <a:moveTo>
                    <a:pt x="114" y="8"/>
                  </a:moveTo>
                  <a:cubicBezTo>
                    <a:pt x="114" y="8"/>
                    <a:pt x="114" y="8"/>
                    <a:pt x="114" y="8"/>
                  </a:cubicBezTo>
                  <a:cubicBezTo>
                    <a:pt x="115" y="8"/>
                    <a:pt x="115" y="8"/>
                    <a:pt x="115" y="8"/>
                  </a:cubicBezTo>
                  <a:cubicBezTo>
                    <a:pt x="115" y="8"/>
                    <a:pt x="115" y="8"/>
                    <a:pt x="115" y="8"/>
                  </a:cubicBezTo>
                  <a:cubicBezTo>
                    <a:pt x="114" y="9"/>
                    <a:pt x="114" y="9"/>
                    <a:pt x="114" y="9"/>
                  </a:cubicBezTo>
                  <a:lnTo>
                    <a:pt x="114" y="8"/>
                  </a:lnTo>
                  <a:close/>
                  <a:moveTo>
                    <a:pt x="114" y="9"/>
                  </a:moveTo>
                  <a:cubicBezTo>
                    <a:pt x="114" y="9"/>
                    <a:pt x="114" y="9"/>
                    <a:pt x="114" y="9"/>
                  </a:cubicBezTo>
                  <a:cubicBezTo>
                    <a:pt x="115" y="9"/>
                    <a:pt x="115" y="9"/>
                    <a:pt x="115" y="9"/>
                  </a:cubicBezTo>
                  <a:cubicBezTo>
                    <a:pt x="115" y="10"/>
                    <a:pt x="115" y="10"/>
                    <a:pt x="115" y="10"/>
                  </a:cubicBezTo>
                  <a:cubicBezTo>
                    <a:pt x="114" y="10"/>
                    <a:pt x="114" y="10"/>
                    <a:pt x="114" y="10"/>
                  </a:cubicBezTo>
                  <a:lnTo>
                    <a:pt x="114" y="9"/>
                  </a:lnTo>
                  <a:close/>
                  <a:moveTo>
                    <a:pt x="114" y="11"/>
                  </a:moveTo>
                  <a:cubicBezTo>
                    <a:pt x="114" y="11"/>
                    <a:pt x="114" y="11"/>
                    <a:pt x="114" y="11"/>
                  </a:cubicBezTo>
                  <a:cubicBezTo>
                    <a:pt x="115" y="10"/>
                    <a:pt x="115" y="10"/>
                    <a:pt x="115" y="10"/>
                  </a:cubicBezTo>
                  <a:cubicBezTo>
                    <a:pt x="115" y="11"/>
                    <a:pt x="115" y="11"/>
                    <a:pt x="115" y="11"/>
                  </a:cubicBezTo>
                  <a:cubicBezTo>
                    <a:pt x="114" y="11"/>
                    <a:pt x="114" y="11"/>
                    <a:pt x="114" y="11"/>
                  </a:cubicBezTo>
                  <a:close/>
                  <a:moveTo>
                    <a:pt x="114" y="11"/>
                  </a:moveTo>
                  <a:cubicBezTo>
                    <a:pt x="114" y="11"/>
                    <a:pt x="114" y="11"/>
                    <a:pt x="114" y="11"/>
                  </a:cubicBezTo>
                  <a:cubicBezTo>
                    <a:pt x="115" y="11"/>
                    <a:pt x="115" y="11"/>
                    <a:pt x="115" y="11"/>
                  </a:cubicBezTo>
                  <a:cubicBezTo>
                    <a:pt x="115" y="12"/>
                    <a:pt x="115" y="12"/>
                    <a:pt x="115" y="12"/>
                  </a:cubicBezTo>
                  <a:cubicBezTo>
                    <a:pt x="114" y="12"/>
                    <a:pt x="114" y="12"/>
                    <a:pt x="114" y="12"/>
                  </a:cubicBezTo>
                  <a:lnTo>
                    <a:pt x="114" y="11"/>
                  </a:lnTo>
                  <a:close/>
                  <a:moveTo>
                    <a:pt x="114" y="12"/>
                  </a:moveTo>
                  <a:cubicBezTo>
                    <a:pt x="114" y="12"/>
                    <a:pt x="114" y="12"/>
                    <a:pt x="114" y="12"/>
                  </a:cubicBezTo>
                  <a:cubicBezTo>
                    <a:pt x="115" y="12"/>
                    <a:pt x="115" y="12"/>
                    <a:pt x="115" y="12"/>
                  </a:cubicBezTo>
                  <a:cubicBezTo>
                    <a:pt x="115" y="13"/>
                    <a:pt x="115" y="13"/>
                    <a:pt x="115" y="13"/>
                  </a:cubicBezTo>
                  <a:cubicBezTo>
                    <a:pt x="114" y="13"/>
                    <a:pt x="114" y="13"/>
                    <a:pt x="114" y="13"/>
                  </a:cubicBezTo>
                  <a:lnTo>
                    <a:pt x="114" y="12"/>
                  </a:lnTo>
                  <a:close/>
                  <a:moveTo>
                    <a:pt x="114" y="13"/>
                  </a:moveTo>
                  <a:cubicBezTo>
                    <a:pt x="114" y="13"/>
                    <a:pt x="114" y="13"/>
                    <a:pt x="114" y="13"/>
                  </a:cubicBezTo>
                  <a:cubicBezTo>
                    <a:pt x="115" y="13"/>
                    <a:pt x="115" y="13"/>
                    <a:pt x="115" y="13"/>
                  </a:cubicBezTo>
                  <a:cubicBezTo>
                    <a:pt x="115" y="14"/>
                    <a:pt x="115" y="14"/>
                    <a:pt x="115" y="14"/>
                  </a:cubicBezTo>
                  <a:cubicBezTo>
                    <a:pt x="114" y="14"/>
                    <a:pt x="114" y="14"/>
                    <a:pt x="114" y="14"/>
                  </a:cubicBezTo>
                  <a:lnTo>
                    <a:pt x="114" y="13"/>
                  </a:lnTo>
                  <a:close/>
                  <a:moveTo>
                    <a:pt x="114" y="14"/>
                  </a:moveTo>
                  <a:cubicBezTo>
                    <a:pt x="114" y="14"/>
                    <a:pt x="114" y="14"/>
                    <a:pt x="114" y="14"/>
                  </a:cubicBezTo>
                  <a:cubicBezTo>
                    <a:pt x="115" y="14"/>
                    <a:pt x="115" y="14"/>
                    <a:pt x="115" y="14"/>
                  </a:cubicBezTo>
                  <a:cubicBezTo>
                    <a:pt x="115" y="14"/>
                    <a:pt x="115" y="14"/>
                    <a:pt x="115" y="14"/>
                  </a:cubicBezTo>
                  <a:cubicBezTo>
                    <a:pt x="114" y="15"/>
                    <a:pt x="114" y="15"/>
                    <a:pt x="114" y="15"/>
                  </a:cubicBezTo>
                  <a:lnTo>
                    <a:pt x="114" y="14"/>
                  </a:lnTo>
                  <a:close/>
                  <a:moveTo>
                    <a:pt x="114" y="15"/>
                  </a:moveTo>
                  <a:cubicBezTo>
                    <a:pt x="114" y="15"/>
                    <a:pt x="114" y="15"/>
                    <a:pt x="114" y="15"/>
                  </a:cubicBezTo>
                  <a:cubicBezTo>
                    <a:pt x="115" y="15"/>
                    <a:pt x="115" y="15"/>
                    <a:pt x="115" y="15"/>
                  </a:cubicBezTo>
                  <a:cubicBezTo>
                    <a:pt x="115" y="16"/>
                    <a:pt x="115" y="16"/>
                    <a:pt x="115" y="16"/>
                  </a:cubicBezTo>
                  <a:cubicBezTo>
                    <a:pt x="114" y="17"/>
                    <a:pt x="114" y="17"/>
                    <a:pt x="114" y="17"/>
                  </a:cubicBezTo>
                  <a:lnTo>
                    <a:pt x="114" y="15"/>
                  </a:lnTo>
                  <a:close/>
                  <a:moveTo>
                    <a:pt x="114" y="17"/>
                  </a:moveTo>
                  <a:cubicBezTo>
                    <a:pt x="114" y="17"/>
                    <a:pt x="114" y="17"/>
                    <a:pt x="114" y="17"/>
                  </a:cubicBezTo>
                  <a:cubicBezTo>
                    <a:pt x="115" y="16"/>
                    <a:pt x="115" y="16"/>
                    <a:pt x="115" y="16"/>
                  </a:cubicBezTo>
                  <a:cubicBezTo>
                    <a:pt x="115" y="17"/>
                    <a:pt x="115" y="17"/>
                    <a:pt x="115" y="17"/>
                  </a:cubicBezTo>
                  <a:cubicBezTo>
                    <a:pt x="114" y="17"/>
                    <a:pt x="114" y="17"/>
                    <a:pt x="114" y="17"/>
                  </a:cubicBezTo>
                  <a:close/>
                  <a:moveTo>
                    <a:pt x="114" y="17"/>
                  </a:moveTo>
                  <a:cubicBezTo>
                    <a:pt x="114" y="17"/>
                    <a:pt x="114" y="17"/>
                    <a:pt x="114" y="17"/>
                  </a:cubicBezTo>
                  <a:cubicBezTo>
                    <a:pt x="115" y="17"/>
                    <a:pt x="115" y="17"/>
                    <a:pt x="115" y="17"/>
                  </a:cubicBezTo>
                  <a:cubicBezTo>
                    <a:pt x="115" y="18"/>
                    <a:pt x="115" y="18"/>
                    <a:pt x="115" y="18"/>
                  </a:cubicBezTo>
                  <a:cubicBezTo>
                    <a:pt x="114" y="18"/>
                    <a:pt x="114" y="18"/>
                    <a:pt x="114" y="18"/>
                  </a:cubicBezTo>
                  <a:lnTo>
                    <a:pt x="114" y="17"/>
                  </a:lnTo>
                  <a:close/>
                  <a:moveTo>
                    <a:pt x="114" y="18"/>
                  </a:moveTo>
                  <a:cubicBezTo>
                    <a:pt x="114" y="18"/>
                    <a:pt x="114" y="18"/>
                    <a:pt x="114" y="18"/>
                  </a:cubicBezTo>
                  <a:cubicBezTo>
                    <a:pt x="115" y="18"/>
                    <a:pt x="115" y="18"/>
                    <a:pt x="115" y="18"/>
                  </a:cubicBezTo>
                  <a:cubicBezTo>
                    <a:pt x="115" y="19"/>
                    <a:pt x="115" y="19"/>
                    <a:pt x="115" y="19"/>
                  </a:cubicBezTo>
                  <a:cubicBezTo>
                    <a:pt x="114" y="19"/>
                    <a:pt x="114" y="19"/>
                    <a:pt x="114" y="19"/>
                  </a:cubicBezTo>
                  <a:lnTo>
                    <a:pt x="114" y="18"/>
                  </a:lnTo>
                  <a:close/>
                  <a:moveTo>
                    <a:pt x="114" y="20"/>
                  </a:moveTo>
                  <a:cubicBezTo>
                    <a:pt x="114" y="20"/>
                    <a:pt x="114" y="20"/>
                    <a:pt x="114" y="20"/>
                  </a:cubicBezTo>
                  <a:cubicBezTo>
                    <a:pt x="115" y="19"/>
                    <a:pt x="115" y="19"/>
                    <a:pt x="115" y="19"/>
                  </a:cubicBezTo>
                  <a:cubicBezTo>
                    <a:pt x="115" y="20"/>
                    <a:pt x="115" y="20"/>
                    <a:pt x="115" y="20"/>
                  </a:cubicBezTo>
                  <a:cubicBezTo>
                    <a:pt x="114" y="20"/>
                    <a:pt x="114" y="20"/>
                    <a:pt x="114" y="20"/>
                  </a:cubicBezTo>
                  <a:close/>
                  <a:moveTo>
                    <a:pt x="114" y="20"/>
                  </a:moveTo>
                  <a:cubicBezTo>
                    <a:pt x="114" y="20"/>
                    <a:pt x="114" y="20"/>
                    <a:pt x="114" y="20"/>
                  </a:cubicBezTo>
                  <a:cubicBezTo>
                    <a:pt x="115" y="20"/>
                    <a:pt x="115" y="20"/>
                    <a:pt x="115" y="20"/>
                  </a:cubicBezTo>
                  <a:cubicBezTo>
                    <a:pt x="115" y="21"/>
                    <a:pt x="115" y="21"/>
                    <a:pt x="115" y="21"/>
                  </a:cubicBezTo>
                  <a:cubicBezTo>
                    <a:pt x="114" y="21"/>
                    <a:pt x="114" y="21"/>
                    <a:pt x="114" y="21"/>
                  </a:cubicBezTo>
                  <a:lnTo>
                    <a:pt x="114" y="20"/>
                  </a:lnTo>
                  <a:close/>
                  <a:moveTo>
                    <a:pt x="114" y="21"/>
                  </a:moveTo>
                  <a:cubicBezTo>
                    <a:pt x="114" y="21"/>
                    <a:pt x="114" y="21"/>
                    <a:pt x="114" y="21"/>
                  </a:cubicBezTo>
                  <a:cubicBezTo>
                    <a:pt x="115" y="21"/>
                    <a:pt x="115" y="21"/>
                    <a:pt x="115" y="21"/>
                  </a:cubicBezTo>
                  <a:cubicBezTo>
                    <a:pt x="115" y="22"/>
                    <a:pt x="115" y="22"/>
                    <a:pt x="115" y="22"/>
                  </a:cubicBezTo>
                  <a:cubicBezTo>
                    <a:pt x="114" y="23"/>
                    <a:pt x="114" y="23"/>
                    <a:pt x="114" y="23"/>
                  </a:cubicBezTo>
                  <a:lnTo>
                    <a:pt x="114" y="21"/>
                  </a:lnTo>
                  <a:close/>
                  <a:moveTo>
                    <a:pt x="114" y="23"/>
                  </a:moveTo>
                  <a:cubicBezTo>
                    <a:pt x="114" y="23"/>
                    <a:pt x="114" y="23"/>
                    <a:pt x="114" y="23"/>
                  </a:cubicBezTo>
                  <a:cubicBezTo>
                    <a:pt x="115" y="23"/>
                    <a:pt x="115" y="23"/>
                    <a:pt x="115" y="23"/>
                  </a:cubicBezTo>
                  <a:cubicBezTo>
                    <a:pt x="115" y="23"/>
                    <a:pt x="115" y="23"/>
                    <a:pt x="115" y="23"/>
                  </a:cubicBezTo>
                  <a:cubicBezTo>
                    <a:pt x="114" y="23"/>
                    <a:pt x="114" y="23"/>
                    <a:pt x="114" y="23"/>
                  </a:cubicBezTo>
                  <a:close/>
                  <a:moveTo>
                    <a:pt x="114" y="23"/>
                  </a:moveTo>
                  <a:cubicBezTo>
                    <a:pt x="114" y="23"/>
                    <a:pt x="114" y="23"/>
                    <a:pt x="114" y="23"/>
                  </a:cubicBezTo>
                  <a:cubicBezTo>
                    <a:pt x="115" y="23"/>
                    <a:pt x="115" y="23"/>
                    <a:pt x="115" y="23"/>
                  </a:cubicBezTo>
                  <a:cubicBezTo>
                    <a:pt x="115" y="24"/>
                    <a:pt x="115" y="24"/>
                    <a:pt x="115" y="24"/>
                  </a:cubicBezTo>
                  <a:cubicBezTo>
                    <a:pt x="114" y="24"/>
                    <a:pt x="114" y="24"/>
                    <a:pt x="114" y="24"/>
                  </a:cubicBezTo>
                  <a:lnTo>
                    <a:pt x="114" y="23"/>
                  </a:lnTo>
                  <a:close/>
                  <a:moveTo>
                    <a:pt x="114" y="24"/>
                  </a:moveTo>
                  <a:cubicBezTo>
                    <a:pt x="114" y="24"/>
                    <a:pt x="114" y="24"/>
                    <a:pt x="114" y="24"/>
                  </a:cubicBezTo>
                  <a:cubicBezTo>
                    <a:pt x="115" y="24"/>
                    <a:pt x="115" y="24"/>
                    <a:pt x="115" y="24"/>
                  </a:cubicBezTo>
                  <a:cubicBezTo>
                    <a:pt x="115" y="25"/>
                    <a:pt x="115" y="25"/>
                    <a:pt x="115" y="25"/>
                  </a:cubicBezTo>
                  <a:cubicBezTo>
                    <a:pt x="114" y="25"/>
                    <a:pt x="114" y="25"/>
                    <a:pt x="114" y="25"/>
                  </a:cubicBezTo>
                  <a:lnTo>
                    <a:pt x="114" y="24"/>
                  </a:lnTo>
                  <a:close/>
                  <a:moveTo>
                    <a:pt x="114" y="26"/>
                  </a:moveTo>
                  <a:cubicBezTo>
                    <a:pt x="114" y="26"/>
                    <a:pt x="114" y="26"/>
                    <a:pt x="114" y="26"/>
                  </a:cubicBezTo>
                  <a:cubicBezTo>
                    <a:pt x="115" y="25"/>
                    <a:pt x="115" y="25"/>
                    <a:pt x="115" y="25"/>
                  </a:cubicBezTo>
                  <a:cubicBezTo>
                    <a:pt x="115" y="26"/>
                    <a:pt x="115" y="26"/>
                    <a:pt x="115" y="26"/>
                  </a:cubicBezTo>
                  <a:cubicBezTo>
                    <a:pt x="114" y="26"/>
                    <a:pt x="114" y="26"/>
                    <a:pt x="114" y="26"/>
                  </a:cubicBezTo>
                  <a:close/>
                  <a:moveTo>
                    <a:pt x="114" y="26"/>
                  </a:moveTo>
                  <a:cubicBezTo>
                    <a:pt x="114" y="26"/>
                    <a:pt x="114" y="26"/>
                    <a:pt x="114" y="26"/>
                  </a:cubicBezTo>
                  <a:cubicBezTo>
                    <a:pt x="115" y="26"/>
                    <a:pt x="115" y="26"/>
                    <a:pt x="115" y="26"/>
                  </a:cubicBezTo>
                  <a:cubicBezTo>
                    <a:pt x="115" y="27"/>
                    <a:pt x="115" y="27"/>
                    <a:pt x="115" y="27"/>
                  </a:cubicBezTo>
                  <a:cubicBezTo>
                    <a:pt x="114" y="27"/>
                    <a:pt x="114" y="27"/>
                    <a:pt x="114" y="27"/>
                  </a:cubicBezTo>
                  <a:lnTo>
                    <a:pt x="114" y="26"/>
                  </a:lnTo>
                  <a:close/>
                  <a:moveTo>
                    <a:pt x="114" y="27"/>
                  </a:moveTo>
                  <a:cubicBezTo>
                    <a:pt x="114" y="27"/>
                    <a:pt x="114" y="27"/>
                    <a:pt x="114" y="27"/>
                  </a:cubicBezTo>
                  <a:cubicBezTo>
                    <a:pt x="115" y="27"/>
                    <a:pt x="115" y="27"/>
                    <a:pt x="115" y="27"/>
                  </a:cubicBezTo>
                  <a:cubicBezTo>
                    <a:pt x="115" y="28"/>
                    <a:pt x="115" y="28"/>
                    <a:pt x="115" y="28"/>
                  </a:cubicBezTo>
                  <a:cubicBezTo>
                    <a:pt x="114" y="28"/>
                    <a:pt x="114" y="28"/>
                    <a:pt x="114" y="28"/>
                  </a:cubicBezTo>
                  <a:lnTo>
                    <a:pt x="114" y="27"/>
                  </a:lnTo>
                  <a:close/>
                  <a:moveTo>
                    <a:pt x="114" y="29"/>
                  </a:moveTo>
                  <a:cubicBezTo>
                    <a:pt x="114" y="29"/>
                    <a:pt x="114" y="29"/>
                    <a:pt x="114" y="29"/>
                  </a:cubicBezTo>
                  <a:cubicBezTo>
                    <a:pt x="115" y="29"/>
                    <a:pt x="115" y="29"/>
                    <a:pt x="115" y="29"/>
                  </a:cubicBezTo>
                  <a:cubicBezTo>
                    <a:pt x="115" y="29"/>
                    <a:pt x="115" y="29"/>
                    <a:pt x="115" y="29"/>
                  </a:cubicBezTo>
                  <a:cubicBezTo>
                    <a:pt x="114" y="29"/>
                    <a:pt x="114" y="29"/>
                    <a:pt x="114" y="29"/>
                  </a:cubicBezTo>
                  <a:close/>
                  <a:moveTo>
                    <a:pt x="114" y="29"/>
                  </a:moveTo>
                  <a:cubicBezTo>
                    <a:pt x="114" y="29"/>
                    <a:pt x="114" y="29"/>
                    <a:pt x="114" y="29"/>
                  </a:cubicBezTo>
                  <a:cubicBezTo>
                    <a:pt x="115" y="29"/>
                    <a:pt x="115" y="29"/>
                    <a:pt x="115" y="29"/>
                  </a:cubicBezTo>
                  <a:cubicBezTo>
                    <a:pt x="115" y="30"/>
                    <a:pt x="115" y="30"/>
                    <a:pt x="115" y="30"/>
                  </a:cubicBezTo>
                  <a:cubicBezTo>
                    <a:pt x="114" y="30"/>
                    <a:pt x="114" y="30"/>
                    <a:pt x="114" y="30"/>
                  </a:cubicBezTo>
                  <a:lnTo>
                    <a:pt x="114" y="29"/>
                  </a:lnTo>
                  <a:close/>
                  <a:moveTo>
                    <a:pt x="114" y="30"/>
                  </a:moveTo>
                  <a:cubicBezTo>
                    <a:pt x="114" y="30"/>
                    <a:pt x="114" y="30"/>
                    <a:pt x="114" y="30"/>
                  </a:cubicBezTo>
                  <a:cubicBezTo>
                    <a:pt x="115" y="30"/>
                    <a:pt x="115" y="30"/>
                    <a:pt x="115" y="30"/>
                  </a:cubicBezTo>
                  <a:cubicBezTo>
                    <a:pt x="115" y="31"/>
                    <a:pt x="115" y="31"/>
                    <a:pt x="115" y="31"/>
                  </a:cubicBezTo>
                  <a:cubicBezTo>
                    <a:pt x="114" y="31"/>
                    <a:pt x="114" y="31"/>
                    <a:pt x="114" y="31"/>
                  </a:cubicBezTo>
                  <a:lnTo>
                    <a:pt x="114" y="30"/>
                  </a:lnTo>
                  <a:close/>
                  <a:moveTo>
                    <a:pt x="114" y="32"/>
                  </a:moveTo>
                  <a:cubicBezTo>
                    <a:pt x="114" y="32"/>
                    <a:pt x="114" y="32"/>
                    <a:pt x="114" y="32"/>
                  </a:cubicBezTo>
                  <a:cubicBezTo>
                    <a:pt x="115" y="31"/>
                    <a:pt x="115" y="31"/>
                    <a:pt x="115" y="31"/>
                  </a:cubicBezTo>
                  <a:cubicBezTo>
                    <a:pt x="115" y="32"/>
                    <a:pt x="115" y="32"/>
                    <a:pt x="115" y="32"/>
                  </a:cubicBezTo>
                  <a:cubicBezTo>
                    <a:pt x="114" y="32"/>
                    <a:pt x="114" y="32"/>
                    <a:pt x="114" y="32"/>
                  </a:cubicBezTo>
                  <a:close/>
                  <a:moveTo>
                    <a:pt x="114" y="32"/>
                  </a:moveTo>
                  <a:cubicBezTo>
                    <a:pt x="114" y="32"/>
                    <a:pt x="114" y="32"/>
                    <a:pt x="114" y="32"/>
                  </a:cubicBezTo>
                  <a:cubicBezTo>
                    <a:pt x="115" y="32"/>
                    <a:pt x="115" y="32"/>
                    <a:pt x="115" y="32"/>
                  </a:cubicBezTo>
                  <a:cubicBezTo>
                    <a:pt x="115" y="33"/>
                    <a:pt x="115" y="33"/>
                    <a:pt x="115" y="33"/>
                  </a:cubicBezTo>
                  <a:cubicBezTo>
                    <a:pt x="114" y="33"/>
                    <a:pt x="114" y="33"/>
                    <a:pt x="114" y="33"/>
                  </a:cubicBezTo>
                  <a:lnTo>
                    <a:pt x="114" y="32"/>
                  </a:lnTo>
                  <a:close/>
                  <a:moveTo>
                    <a:pt x="114" y="34"/>
                  </a:moveTo>
                  <a:cubicBezTo>
                    <a:pt x="114" y="34"/>
                    <a:pt x="114" y="34"/>
                    <a:pt x="114" y="34"/>
                  </a:cubicBezTo>
                  <a:cubicBezTo>
                    <a:pt x="114" y="33"/>
                    <a:pt x="114" y="33"/>
                    <a:pt x="114" y="33"/>
                  </a:cubicBezTo>
                  <a:cubicBezTo>
                    <a:pt x="115" y="33"/>
                    <a:pt x="115" y="33"/>
                    <a:pt x="115" y="33"/>
                  </a:cubicBezTo>
                  <a:cubicBezTo>
                    <a:pt x="115" y="34"/>
                    <a:pt x="115" y="34"/>
                    <a:pt x="115" y="34"/>
                  </a:cubicBezTo>
                  <a:cubicBezTo>
                    <a:pt x="115" y="34"/>
                    <a:pt x="115" y="34"/>
                    <a:pt x="115" y="34"/>
                  </a:cubicBezTo>
                  <a:cubicBezTo>
                    <a:pt x="115" y="33"/>
                    <a:pt x="115" y="33"/>
                    <a:pt x="115" y="33"/>
                  </a:cubicBezTo>
                  <a:cubicBezTo>
                    <a:pt x="117" y="33"/>
                    <a:pt x="117" y="33"/>
                    <a:pt x="117" y="33"/>
                  </a:cubicBezTo>
                  <a:cubicBezTo>
                    <a:pt x="117" y="34"/>
                    <a:pt x="117" y="34"/>
                    <a:pt x="117" y="34"/>
                  </a:cubicBezTo>
                  <a:lnTo>
                    <a:pt x="114" y="34"/>
                  </a:lnTo>
                  <a:close/>
                  <a:moveTo>
                    <a:pt x="146" y="43"/>
                  </a:moveTo>
                  <a:cubicBezTo>
                    <a:pt x="146" y="43"/>
                    <a:pt x="146" y="43"/>
                    <a:pt x="146" y="43"/>
                  </a:cubicBezTo>
                  <a:cubicBezTo>
                    <a:pt x="151" y="43"/>
                    <a:pt x="151" y="43"/>
                    <a:pt x="151" y="43"/>
                  </a:cubicBezTo>
                  <a:cubicBezTo>
                    <a:pt x="151" y="43"/>
                    <a:pt x="151" y="43"/>
                    <a:pt x="151" y="43"/>
                  </a:cubicBezTo>
                  <a:cubicBezTo>
                    <a:pt x="146" y="43"/>
                    <a:pt x="146" y="43"/>
                    <a:pt x="146" y="43"/>
                  </a:cubicBezTo>
                  <a:close/>
                  <a:moveTo>
                    <a:pt x="146" y="44"/>
                  </a:moveTo>
                  <a:cubicBezTo>
                    <a:pt x="146" y="44"/>
                    <a:pt x="146" y="44"/>
                    <a:pt x="146" y="44"/>
                  </a:cubicBezTo>
                  <a:cubicBezTo>
                    <a:pt x="151" y="44"/>
                    <a:pt x="151" y="44"/>
                    <a:pt x="151" y="44"/>
                  </a:cubicBezTo>
                  <a:cubicBezTo>
                    <a:pt x="151" y="44"/>
                    <a:pt x="151" y="44"/>
                    <a:pt x="151" y="44"/>
                  </a:cubicBezTo>
                  <a:cubicBezTo>
                    <a:pt x="146" y="44"/>
                    <a:pt x="146" y="44"/>
                    <a:pt x="146" y="44"/>
                  </a:cubicBezTo>
                  <a:close/>
                  <a:moveTo>
                    <a:pt x="146" y="45"/>
                  </a:moveTo>
                  <a:cubicBezTo>
                    <a:pt x="146" y="45"/>
                    <a:pt x="146" y="45"/>
                    <a:pt x="146" y="45"/>
                  </a:cubicBezTo>
                  <a:cubicBezTo>
                    <a:pt x="151" y="45"/>
                    <a:pt x="151" y="45"/>
                    <a:pt x="151" y="45"/>
                  </a:cubicBezTo>
                  <a:cubicBezTo>
                    <a:pt x="151" y="45"/>
                    <a:pt x="151" y="45"/>
                    <a:pt x="151" y="45"/>
                  </a:cubicBezTo>
                  <a:cubicBezTo>
                    <a:pt x="146" y="45"/>
                    <a:pt x="146" y="45"/>
                    <a:pt x="146" y="45"/>
                  </a:cubicBezTo>
                  <a:close/>
                  <a:moveTo>
                    <a:pt x="146" y="46"/>
                  </a:moveTo>
                  <a:cubicBezTo>
                    <a:pt x="146" y="46"/>
                    <a:pt x="146" y="46"/>
                    <a:pt x="146" y="46"/>
                  </a:cubicBezTo>
                  <a:cubicBezTo>
                    <a:pt x="151" y="46"/>
                    <a:pt x="151" y="46"/>
                    <a:pt x="151" y="46"/>
                  </a:cubicBezTo>
                  <a:cubicBezTo>
                    <a:pt x="151" y="46"/>
                    <a:pt x="151" y="46"/>
                    <a:pt x="151" y="46"/>
                  </a:cubicBezTo>
                  <a:cubicBezTo>
                    <a:pt x="146" y="46"/>
                    <a:pt x="146" y="46"/>
                    <a:pt x="146" y="46"/>
                  </a:cubicBezTo>
                  <a:close/>
                  <a:moveTo>
                    <a:pt x="146" y="47"/>
                  </a:moveTo>
                  <a:cubicBezTo>
                    <a:pt x="146" y="47"/>
                    <a:pt x="146" y="47"/>
                    <a:pt x="146" y="47"/>
                  </a:cubicBezTo>
                  <a:cubicBezTo>
                    <a:pt x="151" y="47"/>
                    <a:pt x="151" y="47"/>
                    <a:pt x="151" y="47"/>
                  </a:cubicBezTo>
                  <a:cubicBezTo>
                    <a:pt x="151" y="47"/>
                    <a:pt x="151" y="47"/>
                    <a:pt x="151" y="47"/>
                  </a:cubicBezTo>
                  <a:cubicBezTo>
                    <a:pt x="146" y="47"/>
                    <a:pt x="146" y="47"/>
                    <a:pt x="146" y="47"/>
                  </a:cubicBezTo>
                  <a:close/>
                  <a:moveTo>
                    <a:pt x="146" y="48"/>
                  </a:moveTo>
                  <a:cubicBezTo>
                    <a:pt x="146" y="48"/>
                    <a:pt x="146" y="48"/>
                    <a:pt x="146" y="48"/>
                  </a:cubicBezTo>
                  <a:cubicBezTo>
                    <a:pt x="151" y="48"/>
                    <a:pt x="151" y="48"/>
                    <a:pt x="151" y="48"/>
                  </a:cubicBezTo>
                  <a:cubicBezTo>
                    <a:pt x="151" y="48"/>
                    <a:pt x="151" y="48"/>
                    <a:pt x="151" y="48"/>
                  </a:cubicBezTo>
                  <a:cubicBezTo>
                    <a:pt x="146" y="48"/>
                    <a:pt x="146" y="48"/>
                    <a:pt x="146" y="48"/>
                  </a:cubicBezTo>
                  <a:close/>
                  <a:moveTo>
                    <a:pt x="146" y="49"/>
                  </a:moveTo>
                  <a:cubicBezTo>
                    <a:pt x="146" y="49"/>
                    <a:pt x="146" y="49"/>
                    <a:pt x="146" y="49"/>
                  </a:cubicBezTo>
                  <a:cubicBezTo>
                    <a:pt x="151" y="49"/>
                    <a:pt x="151" y="49"/>
                    <a:pt x="151" y="49"/>
                  </a:cubicBezTo>
                  <a:cubicBezTo>
                    <a:pt x="151" y="49"/>
                    <a:pt x="151" y="49"/>
                    <a:pt x="151" y="49"/>
                  </a:cubicBezTo>
                  <a:cubicBezTo>
                    <a:pt x="146" y="49"/>
                    <a:pt x="146" y="49"/>
                    <a:pt x="146" y="49"/>
                  </a:cubicBezTo>
                  <a:close/>
                  <a:moveTo>
                    <a:pt x="146" y="50"/>
                  </a:moveTo>
                  <a:cubicBezTo>
                    <a:pt x="146" y="50"/>
                    <a:pt x="146" y="50"/>
                    <a:pt x="146" y="50"/>
                  </a:cubicBezTo>
                  <a:cubicBezTo>
                    <a:pt x="151" y="50"/>
                    <a:pt x="151" y="50"/>
                    <a:pt x="151" y="50"/>
                  </a:cubicBezTo>
                  <a:cubicBezTo>
                    <a:pt x="151" y="50"/>
                    <a:pt x="151" y="50"/>
                    <a:pt x="151" y="50"/>
                  </a:cubicBezTo>
                  <a:cubicBezTo>
                    <a:pt x="146" y="50"/>
                    <a:pt x="146" y="50"/>
                    <a:pt x="146" y="50"/>
                  </a:cubicBezTo>
                  <a:close/>
                  <a:moveTo>
                    <a:pt x="146" y="51"/>
                  </a:moveTo>
                  <a:cubicBezTo>
                    <a:pt x="146" y="51"/>
                    <a:pt x="146" y="51"/>
                    <a:pt x="146" y="51"/>
                  </a:cubicBezTo>
                  <a:cubicBezTo>
                    <a:pt x="151" y="51"/>
                    <a:pt x="151" y="51"/>
                    <a:pt x="151" y="51"/>
                  </a:cubicBezTo>
                  <a:cubicBezTo>
                    <a:pt x="151" y="51"/>
                    <a:pt x="151" y="51"/>
                    <a:pt x="151" y="51"/>
                  </a:cubicBezTo>
                  <a:cubicBezTo>
                    <a:pt x="146" y="51"/>
                    <a:pt x="146" y="51"/>
                    <a:pt x="146" y="51"/>
                  </a:cubicBezTo>
                  <a:close/>
                  <a:moveTo>
                    <a:pt x="146" y="52"/>
                  </a:moveTo>
                  <a:cubicBezTo>
                    <a:pt x="146" y="52"/>
                    <a:pt x="146" y="52"/>
                    <a:pt x="146" y="52"/>
                  </a:cubicBezTo>
                  <a:cubicBezTo>
                    <a:pt x="151" y="52"/>
                    <a:pt x="151" y="52"/>
                    <a:pt x="151" y="52"/>
                  </a:cubicBezTo>
                  <a:cubicBezTo>
                    <a:pt x="151" y="52"/>
                    <a:pt x="151" y="52"/>
                    <a:pt x="151" y="52"/>
                  </a:cubicBezTo>
                  <a:cubicBezTo>
                    <a:pt x="146" y="52"/>
                    <a:pt x="146" y="52"/>
                    <a:pt x="146" y="52"/>
                  </a:cubicBezTo>
                  <a:close/>
                  <a:moveTo>
                    <a:pt x="146" y="52"/>
                  </a:moveTo>
                  <a:cubicBezTo>
                    <a:pt x="146" y="52"/>
                    <a:pt x="146" y="52"/>
                    <a:pt x="146" y="52"/>
                  </a:cubicBezTo>
                  <a:cubicBezTo>
                    <a:pt x="151" y="52"/>
                    <a:pt x="151" y="52"/>
                    <a:pt x="151" y="52"/>
                  </a:cubicBezTo>
                  <a:cubicBezTo>
                    <a:pt x="151" y="53"/>
                    <a:pt x="151" y="53"/>
                    <a:pt x="151" y="53"/>
                  </a:cubicBezTo>
                  <a:cubicBezTo>
                    <a:pt x="146" y="53"/>
                    <a:pt x="146" y="53"/>
                    <a:pt x="146" y="53"/>
                  </a:cubicBezTo>
                  <a:lnTo>
                    <a:pt x="146" y="52"/>
                  </a:lnTo>
                  <a:close/>
                  <a:moveTo>
                    <a:pt x="151" y="54"/>
                  </a:moveTo>
                  <a:cubicBezTo>
                    <a:pt x="151" y="54"/>
                    <a:pt x="151" y="54"/>
                    <a:pt x="151" y="54"/>
                  </a:cubicBezTo>
                  <a:cubicBezTo>
                    <a:pt x="146" y="54"/>
                    <a:pt x="146" y="54"/>
                    <a:pt x="146" y="54"/>
                  </a:cubicBezTo>
                  <a:cubicBezTo>
                    <a:pt x="146" y="54"/>
                    <a:pt x="146" y="54"/>
                    <a:pt x="146" y="54"/>
                  </a:cubicBezTo>
                  <a:cubicBezTo>
                    <a:pt x="151" y="54"/>
                    <a:pt x="151" y="54"/>
                    <a:pt x="151" y="54"/>
                  </a:cubicBezTo>
                  <a:close/>
                  <a:moveTo>
                    <a:pt x="47" y="39"/>
                  </a:moveTo>
                  <a:cubicBezTo>
                    <a:pt x="47" y="39"/>
                    <a:pt x="47" y="39"/>
                    <a:pt x="47" y="39"/>
                  </a:cubicBezTo>
                  <a:cubicBezTo>
                    <a:pt x="47" y="40"/>
                    <a:pt x="47" y="40"/>
                    <a:pt x="47" y="40"/>
                  </a:cubicBezTo>
                  <a:cubicBezTo>
                    <a:pt x="57" y="39"/>
                    <a:pt x="57" y="39"/>
                    <a:pt x="57" y="39"/>
                  </a:cubicBezTo>
                  <a:cubicBezTo>
                    <a:pt x="57" y="39"/>
                    <a:pt x="57" y="39"/>
                    <a:pt x="57" y="39"/>
                  </a:cubicBezTo>
                  <a:cubicBezTo>
                    <a:pt x="60" y="39"/>
                    <a:pt x="60" y="39"/>
                    <a:pt x="60" y="39"/>
                  </a:cubicBezTo>
                  <a:cubicBezTo>
                    <a:pt x="60" y="38"/>
                    <a:pt x="60" y="38"/>
                    <a:pt x="60" y="38"/>
                  </a:cubicBezTo>
                  <a:cubicBezTo>
                    <a:pt x="57" y="39"/>
                    <a:pt x="57" y="39"/>
                    <a:pt x="57" y="39"/>
                  </a:cubicBezTo>
                  <a:cubicBezTo>
                    <a:pt x="57" y="39"/>
                    <a:pt x="57" y="39"/>
                    <a:pt x="57" y="39"/>
                  </a:cubicBezTo>
                  <a:lnTo>
                    <a:pt x="47" y="39"/>
                  </a:lnTo>
                  <a:close/>
                  <a:moveTo>
                    <a:pt x="38" y="40"/>
                  </a:moveTo>
                  <a:cubicBezTo>
                    <a:pt x="38" y="40"/>
                    <a:pt x="38" y="40"/>
                    <a:pt x="38" y="40"/>
                  </a:cubicBezTo>
                  <a:cubicBezTo>
                    <a:pt x="38" y="46"/>
                    <a:pt x="38" y="46"/>
                    <a:pt x="38" y="46"/>
                  </a:cubicBezTo>
                  <a:cubicBezTo>
                    <a:pt x="47" y="46"/>
                    <a:pt x="47" y="46"/>
                    <a:pt x="47" y="46"/>
                  </a:cubicBezTo>
                  <a:cubicBezTo>
                    <a:pt x="47" y="39"/>
                    <a:pt x="47" y="39"/>
                    <a:pt x="47" y="39"/>
                  </a:cubicBezTo>
                  <a:lnTo>
                    <a:pt x="38" y="40"/>
                  </a:lnTo>
                  <a:close/>
                  <a:moveTo>
                    <a:pt x="47" y="43"/>
                  </a:moveTo>
                  <a:cubicBezTo>
                    <a:pt x="47" y="43"/>
                    <a:pt x="47" y="43"/>
                    <a:pt x="47" y="43"/>
                  </a:cubicBezTo>
                  <a:cubicBezTo>
                    <a:pt x="57" y="42"/>
                    <a:pt x="57" y="42"/>
                    <a:pt x="57" y="42"/>
                  </a:cubicBezTo>
                  <a:cubicBezTo>
                    <a:pt x="57" y="43"/>
                    <a:pt x="57" y="43"/>
                    <a:pt x="57" y="43"/>
                  </a:cubicBezTo>
                  <a:cubicBezTo>
                    <a:pt x="60" y="42"/>
                    <a:pt x="60" y="42"/>
                    <a:pt x="60" y="42"/>
                  </a:cubicBezTo>
                  <a:cubicBezTo>
                    <a:pt x="60" y="42"/>
                    <a:pt x="60" y="42"/>
                    <a:pt x="60" y="42"/>
                  </a:cubicBezTo>
                  <a:cubicBezTo>
                    <a:pt x="57" y="42"/>
                    <a:pt x="57" y="42"/>
                    <a:pt x="57" y="42"/>
                  </a:cubicBezTo>
                  <a:cubicBezTo>
                    <a:pt x="57" y="42"/>
                    <a:pt x="57" y="42"/>
                    <a:pt x="57" y="42"/>
                  </a:cubicBezTo>
                  <a:cubicBezTo>
                    <a:pt x="47" y="43"/>
                    <a:pt x="47" y="43"/>
                    <a:pt x="47" y="43"/>
                  </a:cubicBezTo>
                  <a:close/>
                  <a:moveTo>
                    <a:pt x="60" y="39"/>
                  </a:moveTo>
                  <a:cubicBezTo>
                    <a:pt x="60" y="39"/>
                    <a:pt x="60" y="39"/>
                    <a:pt x="60" y="39"/>
                  </a:cubicBezTo>
                  <a:cubicBezTo>
                    <a:pt x="63" y="39"/>
                    <a:pt x="63" y="39"/>
                    <a:pt x="63" y="39"/>
                  </a:cubicBezTo>
                  <a:cubicBezTo>
                    <a:pt x="63" y="39"/>
                    <a:pt x="63" y="39"/>
                    <a:pt x="63" y="39"/>
                  </a:cubicBezTo>
                  <a:cubicBezTo>
                    <a:pt x="60" y="39"/>
                    <a:pt x="60" y="39"/>
                    <a:pt x="60" y="39"/>
                  </a:cubicBezTo>
                  <a:close/>
                  <a:moveTo>
                    <a:pt x="47" y="44"/>
                  </a:moveTo>
                  <a:cubicBezTo>
                    <a:pt x="47" y="44"/>
                    <a:pt x="47" y="44"/>
                    <a:pt x="47" y="44"/>
                  </a:cubicBezTo>
                  <a:cubicBezTo>
                    <a:pt x="57" y="43"/>
                    <a:pt x="57" y="43"/>
                    <a:pt x="57" y="43"/>
                  </a:cubicBezTo>
                  <a:cubicBezTo>
                    <a:pt x="57" y="44"/>
                    <a:pt x="57" y="44"/>
                    <a:pt x="57" y="44"/>
                  </a:cubicBezTo>
                  <a:cubicBezTo>
                    <a:pt x="60" y="43"/>
                    <a:pt x="60" y="43"/>
                    <a:pt x="60" y="43"/>
                  </a:cubicBezTo>
                  <a:cubicBezTo>
                    <a:pt x="60" y="43"/>
                    <a:pt x="60" y="43"/>
                    <a:pt x="60" y="43"/>
                  </a:cubicBezTo>
                  <a:cubicBezTo>
                    <a:pt x="57" y="43"/>
                    <a:pt x="57" y="43"/>
                    <a:pt x="57" y="43"/>
                  </a:cubicBezTo>
                  <a:cubicBezTo>
                    <a:pt x="57" y="43"/>
                    <a:pt x="57" y="43"/>
                    <a:pt x="57" y="43"/>
                  </a:cubicBezTo>
                  <a:cubicBezTo>
                    <a:pt x="47" y="44"/>
                    <a:pt x="47" y="44"/>
                    <a:pt x="47" y="44"/>
                  </a:cubicBezTo>
                  <a:close/>
                  <a:moveTo>
                    <a:pt x="60" y="40"/>
                  </a:moveTo>
                  <a:cubicBezTo>
                    <a:pt x="60" y="40"/>
                    <a:pt x="60" y="40"/>
                    <a:pt x="60" y="40"/>
                  </a:cubicBezTo>
                  <a:cubicBezTo>
                    <a:pt x="63" y="40"/>
                    <a:pt x="63" y="40"/>
                    <a:pt x="63" y="40"/>
                  </a:cubicBezTo>
                  <a:cubicBezTo>
                    <a:pt x="63" y="39"/>
                    <a:pt x="63" y="39"/>
                    <a:pt x="63" y="39"/>
                  </a:cubicBezTo>
                  <a:cubicBezTo>
                    <a:pt x="60" y="40"/>
                    <a:pt x="60" y="40"/>
                    <a:pt x="60" y="40"/>
                  </a:cubicBezTo>
                  <a:close/>
                  <a:moveTo>
                    <a:pt x="63" y="38"/>
                  </a:moveTo>
                  <a:cubicBezTo>
                    <a:pt x="63" y="38"/>
                    <a:pt x="63" y="38"/>
                    <a:pt x="63" y="38"/>
                  </a:cubicBezTo>
                  <a:cubicBezTo>
                    <a:pt x="60" y="38"/>
                    <a:pt x="60" y="38"/>
                    <a:pt x="60" y="38"/>
                  </a:cubicBezTo>
                  <a:cubicBezTo>
                    <a:pt x="60" y="39"/>
                    <a:pt x="60" y="39"/>
                    <a:pt x="60" y="39"/>
                  </a:cubicBezTo>
                  <a:cubicBezTo>
                    <a:pt x="63" y="38"/>
                    <a:pt x="63" y="38"/>
                    <a:pt x="63" y="38"/>
                  </a:cubicBezTo>
                  <a:close/>
                  <a:moveTo>
                    <a:pt x="47" y="45"/>
                  </a:moveTo>
                  <a:cubicBezTo>
                    <a:pt x="47" y="45"/>
                    <a:pt x="47" y="45"/>
                    <a:pt x="47" y="45"/>
                  </a:cubicBezTo>
                  <a:cubicBezTo>
                    <a:pt x="57" y="44"/>
                    <a:pt x="57" y="44"/>
                    <a:pt x="57" y="44"/>
                  </a:cubicBezTo>
                  <a:cubicBezTo>
                    <a:pt x="57" y="44"/>
                    <a:pt x="57" y="44"/>
                    <a:pt x="57" y="44"/>
                  </a:cubicBezTo>
                  <a:cubicBezTo>
                    <a:pt x="60" y="44"/>
                    <a:pt x="60" y="44"/>
                    <a:pt x="60" y="44"/>
                  </a:cubicBezTo>
                  <a:cubicBezTo>
                    <a:pt x="60" y="44"/>
                    <a:pt x="60" y="44"/>
                    <a:pt x="60" y="44"/>
                  </a:cubicBezTo>
                  <a:cubicBezTo>
                    <a:pt x="57" y="44"/>
                    <a:pt x="57" y="44"/>
                    <a:pt x="57" y="44"/>
                  </a:cubicBezTo>
                  <a:cubicBezTo>
                    <a:pt x="57" y="44"/>
                    <a:pt x="57" y="44"/>
                    <a:pt x="57" y="44"/>
                  </a:cubicBezTo>
                  <a:cubicBezTo>
                    <a:pt x="47" y="44"/>
                    <a:pt x="47" y="44"/>
                    <a:pt x="47" y="44"/>
                  </a:cubicBezTo>
                  <a:lnTo>
                    <a:pt x="47" y="45"/>
                  </a:lnTo>
                  <a:close/>
                  <a:moveTo>
                    <a:pt x="47" y="46"/>
                  </a:moveTo>
                  <a:cubicBezTo>
                    <a:pt x="47" y="46"/>
                    <a:pt x="47" y="46"/>
                    <a:pt x="47" y="46"/>
                  </a:cubicBezTo>
                  <a:cubicBezTo>
                    <a:pt x="57" y="46"/>
                    <a:pt x="57" y="46"/>
                    <a:pt x="57" y="46"/>
                  </a:cubicBezTo>
                  <a:cubicBezTo>
                    <a:pt x="57" y="46"/>
                    <a:pt x="57" y="46"/>
                    <a:pt x="57" y="46"/>
                  </a:cubicBezTo>
                  <a:cubicBezTo>
                    <a:pt x="60" y="46"/>
                    <a:pt x="60" y="46"/>
                    <a:pt x="60" y="46"/>
                  </a:cubicBezTo>
                  <a:cubicBezTo>
                    <a:pt x="60" y="45"/>
                    <a:pt x="60" y="45"/>
                    <a:pt x="60" y="45"/>
                  </a:cubicBezTo>
                  <a:cubicBezTo>
                    <a:pt x="57" y="45"/>
                    <a:pt x="57" y="45"/>
                    <a:pt x="57" y="45"/>
                  </a:cubicBezTo>
                  <a:cubicBezTo>
                    <a:pt x="57" y="45"/>
                    <a:pt x="57" y="45"/>
                    <a:pt x="57" y="45"/>
                  </a:cubicBezTo>
                  <a:cubicBezTo>
                    <a:pt x="47" y="46"/>
                    <a:pt x="47" y="46"/>
                    <a:pt x="47" y="46"/>
                  </a:cubicBezTo>
                  <a:close/>
                  <a:moveTo>
                    <a:pt x="47" y="46"/>
                  </a:moveTo>
                  <a:cubicBezTo>
                    <a:pt x="47" y="46"/>
                    <a:pt x="47" y="46"/>
                    <a:pt x="47" y="46"/>
                  </a:cubicBezTo>
                  <a:cubicBezTo>
                    <a:pt x="57" y="45"/>
                    <a:pt x="57" y="45"/>
                    <a:pt x="57" y="45"/>
                  </a:cubicBezTo>
                  <a:cubicBezTo>
                    <a:pt x="57" y="45"/>
                    <a:pt x="57" y="45"/>
                    <a:pt x="57" y="45"/>
                  </a:cubicBezTo>
                  <a:cubicBezTo>
                    <a:pt x="60" y="45"/>
                    <a:pt x="60" y="45"/>
                    <a:pt x="60" y="45"/>
                  </a:cubicBezTo>
                  <a:cubicBezTo>
                    <a:pt x="60" y="44"/>
                    <a:pt x="60" y="44"/>
                    <a:pt x="60" y="44"/>
                  </a:cubicBezTo>
                  <a:cubicBezTo>
                    <a:pt x="57" y="45"/>
                    <a:pt x="57" y="45"/>
                    <a:pt x="57" y="45"/>
                  </a:cubicBezTo>
                  <a:cubicBezTo>
                    <a:pt x="57" y="44"/>
                    <a:pt x="57" y="44"/>
                    <a:pt x="57" y="44"/>
                  </a:cubicBezTo>
                  <a:cubicBezTo>
                    <a:pt x="47" y="45"/>
                    <a:pt x="47" y="45"/>
                    <a:pt x="47" y="45"/>
                  </a:cubicBezTo>
                  <a:lnTo>
                    <a:pt x="47" y="46"/>
                  </a:lnTo>
                  <a:close/>
                  <a:moveTo>
                    <a:pt x="100" y="14"/>
                  </a:moveTo>
                  <a:cubicBezTo>
                    <a:pt x="100" y="14"/>
                    <a:pt x="100" y="14"/>
                    <a:pt x="100" y="14"/>
                  </a:cubicBezTo>
                  <a:cubicBezTo>
                    <a:pt x="101" y="14"/>
                    <a:pt x="101" y="14"/>
                    <a:pt x="101" y="14"/>
                  </a:cubicBezTo>
                  <a:cubicBezTo>
                    <a:pt x="101" y="12"/>
                    <a:pt x="101" y="12"/>
                    <a:pt x="101" y="12"/>
                  </a:cubicBezTo>
                  <a:cubicBezTo>
                    <a:pt x="101" y="12"/>
                    <a:pt x="101" y="12"/>
                    <a:pt x="101" y="12"/>
                  </a:cubicBezTo>
                  <a:cubicBezTo>
                    <a:pt x="101" y="12"/>
                    <a:pt x="101" y="12"/>
                    <a:pt x="101" y="12"/>
                  </a:cubicBezTo>
                  <a:cubicBezTo>
                    <a:pt x="103" y="11"/>
                    <a:pt x="103" y="11"/>
                    <a:pt x="103" y="11"/>
                  </a:cubicBezTo>
                  <a:cubicBezTo>
                    <a:pt x="103" y="11"/>
                    <a:pt x="103" y="11"/>
                    <a:pt x="103" y="11"/>
                  </a:cubicBezTo>
                  <a:cubicBezTo>
                    <a:pt x="100" y="12"/>
                    <a:pt x="100" y="12"/>
                    <a:pt x="100" y="12"/>
                  </a:cubicBezTo>
                  <a:lnTo>
                    <a:pt x="100" y="14"/>
                  </a:lnTo>
                  <a:close/>
                  <a:moveTo>
                    <a:pt x="100" y="11"/>
                  </a:moveTo>
                  <a:cubicBezTo>
                    <a:pt x="100" y="11"/>
                    <a:pt x="100" y="11"/>
                    <a:pt x="100" y="11"/>
                  </a:cubicBezTo>
                  <a:cubicBezTo>
                    <a:pt x="101" y="11"/>
                    <a:pt x="101" y="11"/>
                    <a:pt x="101" y="11"/>
                  </a:cubicBezTo>
                  <a:cubicBezTo>
                    <a:pt x="101" y="9"/>
                    <a:pt x="101" y="9"/>
                    <a:pt x="101" y="9"/>
                  </a:cubicBezTo>
                  <a:cubicBezTo>
                    <a:pt x="101" y="9"/>
                    <a:pt x="101" y="9"/>
                    <a:pt x="101" y="9"/>
                  </a:cubicBezTo>
                  <a:cubicBezTo>
                    <a:pt x="101" y="8"/>
                    <a:pt x="101" y="8"/>
                    <a:pt x="101" y="8"/>
                  </a:cubicBezTo>
                  <a:cubicBezTo>
                    <a:pt x="103" y="8"/>
                    <a:pt x="103" y="8"/>
                    <a:pt x="103" y="8"/>
                  </a:cubicBezTo>
                  <a:cubicBezTo>
                    <a:pt x="103" y="8"/>
                    <a:pt x="103" y="8"/>
                    <a:pt x="103" y="8"/>
                  </a:cubicBezTo>
                  <a:cubicBezTo>
                    <a:pt x="100" y="8"/>
                    <a:pt x="100" y="8"/>
                    <a:pt x="100" y="8"/>
                  </a:cubicBezTo>
                  <a:lnTo>
                    <a:pt x="100" y="11"/>
                  </a:lnTo>
                  <a:close/>
                  <a:moveTo>
                    <a:pt x="103" y="29"/>
                  </a:moveTo>
                  <a:cubicBezTo>
                    <a:pt x="103" y="29"/>
                    <a:pt x="103" y="29"/>
                    <a:pt x="103" y="29"/>
                  </a:cubicBezTo>
                  <a:cubicBezTo>
                    <a:pt x="103" y="32"/>
                    <a:pt x="103" y="32"/>
                    <a:pt x="103" y="32"/>
                  </a:cubicBezTo>
                  <a:cubicBezTo>
                    <a:pt x="104" y="32"/>
                    <a:pt x="104" y="32"/>
                    <a:pt x="104" y="32"/>
                  </a:cubicBezTo>
                  <a:cubicBezTo>
                    <a:pt x="104" y="30"/>
                    <a:pt x="104" y="30"/>
                    <a:pt x="104" y="30"/>
                  </a:cubicBezTo>
                  <a:cubicBezTo>
                    <a:pt x="104" y="30"/>
                    <a:pt x="104" y="30"/>
                    <a:pt x="104" y="30"/>
                  </a:cubicBezTo>
                  <a:cubicBezTo>
                    <a:pt x="104" y="29"/>
                    <a:pt x="104" y="29"/>
                    <a:pt x="104" y="29"/>
                  </a:cubicBezTo>
                  <a:cubicBezTo>
                    <a:pt x="106" y="29"/>
                    <a:pt x="106" y="29"/>
                    <a:pt x="106" y="29"/>
                  </a:cubicBezTo>
                  <a:cubicBezTo>
                    <a:pt x="106" y="29"/>
                    <a:pt x="106" y="29"/>
                    <a:pt x="106" y="29"/>
                  </a:cubicBezTo>
                  <a:lnTo>
                    <a:pt x="103" y="29"/>
                  </a:lnTo>
                  <a:close/>
                  <a:moveTo>
                    <a:pt x="104" y="8"/>
                  </a:moveTo>
                  <a:cubicBezTo>
                    <a:pt x="104" y="8"/>
                    <a:pt x="104" y="8"/>
                    <a:pt x="104" y="8"/>
                  </a:cubicBezTo>
                  <a:cubicBezTo>
                    <a:pt x="104" y="5"/>
                    <a:pt x="104" y="5"/>
                    <a:pt x="104" y="5"/>
                  </a:cubicBezTo>
                  <a:cubicBezTo>
                    <a:pt x="106" y="5"/>
                    <a:pt x="106" y="5"/>
                    <a:pt x="106" y="5"/>
                  </a:cubicBezTo>
                  <a:cubicBezTo>
                    <a:pt x="106" y="2"/>
                    <a:pt x="106" y="2"/>
                    <a:pt x="106" y="2"/>
                  </a:cubicBezTo>
                  <a:cubicBezTo>
                    <a:pt x="106" y="2"/>
                    <a:pt x="106" y="2"/>
                    <a:pt x="106" y="2"/>
                  </a:cubicBezTo>
                  <a:cubicBezTo>
                    <a:pt x="106" y="2"/>
                    <a:pt x="106" y="2"/>
                    <a:pt x="106" y="2"/>
                  </a:cubicBezTo>
                  <a:cubicBezTo>
                    <a:pt x="103" y="3"/>
                    <a:pt x="103" y="3"/>
                    <a:pt x="103" y="3"/>
                  </a:cubicBezTo>
                  <a:cubicBezTo>
                    <a:pt x="103" y="8"/>
                    <a:pt x="103" y="8"/>
                    <a:pt x="103" y="8"/>
                  </a:cubicBezTo>
                  <a:lnTo>
                    <a:pt x="104" y="8"/>
                  </a:lnTo>
                  <a:close/>
                  <a:moveTo>
                    <a:pt x="104" y="3"/>
                  </a:moveTo>
                  <a:cubicBezTo>
                    <a:pt x="104" y="3"/>
                    <a:pt x="104" y="3"/>
                    <a:pt x="104" y="3"/>
                  </a:cubicBezTo>
                  <a:cubicBezTo>
                    <a:pt x="106" y="2"/>
                    <a:pt x="106" y="2"/>
                    <a:pt x="106" y="2"/>
                  </a:cubicBezTo>
                  <a:cubicBezTo>
                    <a:pt x="106" y="4"/>
                    <a:pt x="106" y="4"/>
                    <a:pt x="106" y="4"/>
                  </a:cubicBezTo>
                  <a:cubicBezTo>
                    <a:pt x="104" y="5"/>
                    <a:pt x="104" y="5"/>
                    <a:pt x="104" y="5"/>
                  </a:cubicBezTo>
                  <a:lnTo>
                    <a:pt x="104" y="3"/>
                  </a:lnTo>
                  <a:close/>
                  <a:moveTo>
                    <a:pt x="60" y="41"/>
                  </a:moveTo>
                  <a:cubicBezTo>
                    <a:pt x="60" y="41"/>
                    <a:pt x="60" y="41"/>
                    <a:pt x="60" y="41"/>
                  </a:cubicBezTo>
                  <a:cubicBezTo>
                    <a:pt x="63" y="40"/>
                    <a:pt x="63" y="40"/>
                    <a:pt x="63" y="40"/>
                  </a:cubicBezTo>
                  <a:cubicBezTo>
                    <a:pt x="63" y="40"/>
                    <a:pt x="63" y="40"/>
                    <a:pt x="63" y="40"/>
                  </a:cubicBezTo>
                  <a:cubicBezTo>
                    <a:pt x="60" y="41"/>
                    <a:pt x="60" y="41"/>
                    <a:pt x="60" y="41"/>
                  </a:cubicBezTo>
                  <a:close/>
                  <a:moveTo>
                    <a:pt x="100" y="23"/>
                  </a:moveTo>
                  <a:cubicBezTo>
                    <a:pt x="100" y="23"/>
                    <a:pt x="100" y="23"/>
                    <a:pt x="100" y="23"/>
                  </a:cubicBezTo>
                  <a:cubicBezTo>
                    <a:pt x="101" y="23"/>
                    <a:pt x="101" y="23"/>
                    <a:pt x="101" y="23"/>
                  </a:cubicBezTo>
                  <a:cubicBezTo>
                    <a:pt x="101" y="22"/>
                    <a:pt x="101" y="22"/>
                    <a:pt x="101" y="22"/>
                  </a:cubicBezTo>
                  <a:cubicBezTo>
                    <a:pt x="101" y="21"/>
                    <a:pt x="101" y="21"/>
                    <a:pt x="101" y="21"/>
                  </a:cubicBezTo>
                  <a:cubicBezTo>
                    <a:pt x="101" y="21"/>
                    <a:pt x="101" y="21"/>
                    <a:pt x="101" y="21"/>
                  </a:cubicBezTo>
                  <a:cubicBezTo>
                    <a:pt x="103" y="20"/>
                    <a:pt x="103" y="20"/>
                    <a:pt x="103" y="20"/>
                  </a:cubicBezTo>
                  <a:cubicBezTo>
                    <a:pt x="103" y="20"/>
                    <a:pt x="103" y="20"/>
                    <a:pt x="103" y="20"/>
                  </a:cubicBezTo>
                  <a:cubicBezTo>
                    <a:pt x="100" y="21"/>
                    <a:pt x="100" y="21"/>
                    <a:pt x="100" y="21"/>
                  </a:cubicBezTo>
                  <a:lnTo>
                    <a:pt x="100" y="23"/>
                  </a:lnTo>
                  <a:close/>
                  <a:moveTo>
                    <a:pt x="100" y="20"/>
                  </a:moveTo>
                  <a:cubicBezTo>
                    <a:pt x="100" y="20"/>
                    <a:pt x="100" y="20"/>
                    <a:pt x="100" y="20"/>
                  </a:cubicBezTo>
                  <a:cubicBezTo>
                    <a:pt x="101" y="20"/>
                    <a:pt x="101" y="20"/>
                    <a:pt x="101" y="20"/>
                  </a:cubicBezTo>
                  <a:cubicBezTo>
                    <a:pt x="101" y="18"/>
                    <a:pt x="101" y="18"/>
                    <a:pt x="101" y="18"/>
                  </a:cubicBezTo>
                  <a:cubicBezTo>
                    <a:pt x="101" y="18"/>
                    <a:pt x="101" y="18"/>
                    <a:pt x="101" y="18"/>
                  </a:cubicBezTo>
                  <a:cubicBezTo>
                    <a:pt x="101" y="18"/>
                    <a:pt x="101" y="18"/>
                    <a:pt x="101" y="18"/>
                  </a:cubicBezTo>
                  <a:cubicBezTo>
                    <a:pt x="103" y="17"/>
                    <a:pt x="103" y="17"/>
                    <a:pt x="103" y="17"/>
                  </a:cubicBezTo>
                  <a:cubicBezTo>
                    <a:pt x="103" y="17"/>
                    <a:pt x="103" y="17"/>
                    <a:pt x="103" y="17"/>
                  </a:cubicBezTo>
                  <a:cubicBezTo>
                    <a:pt x="100" y="18"/>
                    <a:pt x="100" y="18"/>
                    <a:pt x="100" y="18"/>
                  </a:cubicBezTo>
                  <a:lnTo>
                    <a:pt x="100" y="20"/>
                  </a:lnTo>
                  <a:close/>
                  <a:moveTo>
                    <a:pt x="100" y="17"/>
                  </a:moveTo>
                  <a:cubicBezTo>
                    <a:pt x="100" y="17"/>
                    <a:pt x="100" y="17"/>
                    <a:pt x="100" y="17"/>
                  </a:cubicBezTo>
                  <a:cubicBezTo>
                    <a:pt x="101" y="17"/>
                    <a:pt x="101" y="17"/>
                    <a:pt x="101" y="17"/>
                  </a:cubicBezTo>
                  <a:cubicBezTo>
                    <a:pt x="101" y="15"/>
                    <a:pt x="101" y="15"/>
                    <a:pt x="101" y="15"/>
                  </a:cubicBezTo>
                  <a:cubicBezTo>
                    <a:pt x="101" y="15"/>
                    <a:pt x="101" y="15"/>
                    <a:pt x="101" y="15"/>
                  </a:cubicBezTo>
                  <a:cubicBezTo>
                    <a:pt x="101" y="15"/>
                    <a:pt x="101" y="15"/>
                    <a:pt x="101" y="15"/>
                  </a:cubicBezTo>
                  <a:cubicBezTo>
                    <a:pt x="103" y="14"/>
                    <a:pt x="103" y="14"/>
                    <a:pt x="103" y="14"/>
                  </a:cubicBezTo>
                  <a:cubicBezTo>
                    <a:pt x="103" y="14"/>
                    <a:pt x="103" y="14"/>
                    <a:pt x="103" y="14"/>
                  </a:cubicBezTo>
                  <a:cubicBezTo>
                    <a:pt x="100" y="15"/>
                    <a:pt x="100" y="15"/>
                    <a:pt x="100" y="15"/>
                  </a:cubicBezTo>
                  <a:lnTo>
                    <a:pt x="100" y="17"/>
                  </a:lnTo>
                  <a:close/>
                  <a:moveTo>
                    <a:pt x="71" y="42"/>
                  </a:moveTo>
                  <a:cubicBezTo>
                    <a:pt x="71" y="42"/>
                    <a:pt x="71" y="42"/>
                    <a:pt x="71" y="42"/>
                  </a:cubicBezTo>
                  <a:cubicBezTo>
                    <a:pt x="74" y="42"/>
                    <a:pt x="74" y="42"/>
                    <a:pt x="74" y="42"/>
                  </a:cubicBezTo>
                  <a:cubicBezTo>
                    <a:pt x="74" y="41"/>
                    <a:pt x="74" y="41"/>
                    <a:pt x="74" y="41"/>
                  </a:cubicBezTo>
                  <a:cubicBezTo>
                    <a:pt x="71" y="41"/>
                    <a:pt x="71" y="41"/>
                    <a:pt x="71" y="41"/>
                  </a:cubicBezTo>
                  <a:lnTo>
                    <a:pt x="71" y="42"/>
                  </a:lnTo>
                  <a:close/>
                  <a:moveTo>
                    <a:pt x="104" y="26"/>
                  </a:moveTo>
                  <a:cubicBezTo>
                    <a:pt x="104" y="26"/>
                    <a:pt x="104" y="26"/>
                    <a:pt x="104" y="26"/>
                  </a:cubicBezTo>
                  <a:cubicBezTo>
                    <a:pt x="104" y="24"/>
                    <a:pt x="104" y="24"/>
                    <a:pt x="104" y="24"/>
                  </a:cubicBezTo>
                  <a:cubicBezTo>
                    <a:pt x="104" y="24"/>
                    <a:pt x="104" y="24"/>
                    <a:pt x="104" y="24"/>
                  </a:cubicBezTo>
                  <a:cubicBezTo>
                    <a:pt x="104" y="23"/>
                    <a:pt x="104" y="23"/>
                    <a:pt x="104" y="23"/>
                  </a:cubicBezTo>
                  <a:cubicBezTo>
                    <a:pt x="106" y="23"/>
                    <a:pt x="106" y="23"/>
                    <a:pt x="106" y="23"/>
                  </a:cubicBezTo>
                  <a:cubicBezTo>
                    <a:pt x="106" y="23"/>
                    <a:pt x="106" y="23"/>
                    <a:pt x="106" y="23"/>
                  </a:cubicBezTo>
                  <a:cubicBezTo>
                    <a:pt x="103" y="23"/>
                    <a:pt x="103" y="23"/>
                    <a:pt x="103" y="23"/>
                  </a:cubicBezTo>
                  <a:cubicBezTo>
                    <a:pt x="103" y="26"/>
                    <a:pt x="103" y="26"/>
                    <a:pt x="103" y="26"/>
                  </a:cubicBezTo>
                  <a:lnTo>
                    <a:pt x="104" y="26"/>
                  </a:lnTo>
                  <a:close/>
                  <a:moveTo>
                    <a:pt x="104" y="11"/>
                  </a:moveTo>
                  <a:cubicBezTo>
                    <a:pt x="104" y="11"/>
                    <a:pt x="104" y="11"/>
                    <a:pt x="104" y="11"/>
                  </a:cubicBezTo>
                  <a:cubicBezTo>
                    <a:pt x="104" y="9"/>
                    <a:pt x="104" y="9"/>
                    <a:pt x="104" y="9"/>
                  </a:cubicBezTo>
                  <a:cubicBezTo>
                    <a:pt x="104" y="8"/>
                    <a:pt x="104" y="8"/>
                    <a:pt x="104" y="8"/>
                  </a:cubicBezTo>
                  <a:cubicBezTo>
                    <a:pt x="104" y="8"/>
                    <a:pt x="104" y="8"/>
                    <a:pt x="104" y="8"/>
                  </a:cubicBezTo>
                  <a:cubicBezTo>
                    <a:pt x="106" y="8"/>
                    <a:pt x="106" y="8"/>
                    <a:pt x="106" y="8"/>
                  </a:cubicBezTo>
                  <a:cubicBezTo>
                    <a:pt x="106" y="7"/>
                    <a:pt x="106" y="7"/>
                    <a:pt x="106" y="7"/>
                  </a:cubicBezTo>
                  <a:cubicBezTo>
                    <a:pt x="103" y="8"/>
                    <a:pt x="103" y="8"/>
                    <a:pt x="103" y="8"/>
                  </a:cubicBezTo>
                  <a:cubicBezTo>
                    <a:pt x="103" y="11"/>
                    <a:pt x="103" y="11"/>
                    <a:pt x="103" y="11"/>
                  </a:cubicBezTo>
                  <a:lnTo>
                    <a:pt x="104" y="11"/>
                  </a:lnTo>
                  <a:close/>
                  <a:moveTo>
                    <a:pt x="104" y="23"/>
                  </a:moveTo>
                  <a:cubicBezTo>
                    <a:pt x="104" y="23"/>
                    <a:pt x="104" y="23"/>
                    <a:pt x="104" y="23"/>
                  </a:cubicBezTo>
                  <a:cubicBezTo>
                    <a:pt x="104" y="21"/>
                    <a:pt x="104" y="21"/>
                    <a:pt x="104" y="21"/>
                  </a:cubicBezTo>
                  <a:cubicBezTo>
                    <a:pt x="104" y="20"/>
                    <a:pt x="104" y="20"/>
                    <a:pt x="104" y="20"/>
                  </a:cubicBezTo>
                  <a:cubicBezTo>
                    <a:pt x="104" y="20"/>
                    <a:pt x="104" y="20"/>
                    <a:pt x="104" y="20"/>
                  </a:cubicBezTo>
                  <a:cubicBezTo>
                    <a:pt x="106" y="20"/>
                    <a:pt x="106" y="20"/>
                    <a:pt x="106" y="20"/>
                  </a:cubicBezTo>
                  <a:cubicBezTo>
                    <a:pt x="106" y="20"/>
                    <a:pt x="106" y="20"/>
                    <a:pt x="106" y="20"/>
                  </a:cubicBezTo>
                  <a:cubicBezTo>
                    <a:pt x="103" y="20"/>
                    <a:pt x="103" y="20"/>
                    <a:pt x="103" y="20"/>
                  </a:cubicBezTo>
                  <a:cubicBezTo>
                    <a:pt x="103" y="23"/>
                    <a:pt x="103" y="23"/>
                    <a:pt x="103" y="23"/>
                  </a:cubicBezTo>
                  <a:lnTo>
                    <a:pt x="104" y="23"/>
                  </a:lnTo>
                  <a:close/>
                  <a:moveTo>
                    <a:pt x="104" y="29"/>
                  </a:moveTo>
                  <a:cubicBezTo>
                    <a:pt x="104" y="29"/>
                    <a:pt x="104" y="29"/>
                    <a:pt x="104" y="29"/>
                  </a:cubicBezTo>
                  <a:cubicBezTo>
                    <a:pt x="104" y="27"/>
                    <a:pt x="104" y="27"/>
                    <a:pt x="104" y="27"/>
                  </a:cubicBezTo>
                  <a:cubicBezTo>
                    <a:pt x="104" y="27"/>
                    <a:pt x="104" y="27"/>
                    <a:pt x="104" y="27"/>
                  </a:cubicBezTo>
                  <a:cubicBezTo>
                    <a:pt x="104" y="26"/>
                    <a:pt x="104" y="26"/>
                    <a:pt x="104" y="26"/>
                  </a:cubicBezTo>
                  <a:cubicBezTo>
                    <a:pt x="106" y="26"/>
                    <a:pt x="106" y="26"/>
                    <a:pt x="106" y="26"/>
                  </a:cubicBezTo>
                  <a:cubicBezTo>
                    <a:pt x="106" y="26"/>
                    <a:pt x="106" y="26"/>
                    <a:pt x="106" y="26"/>
                  </a:cubicBezTo>
                  <a:cubicBezTo>
                    <a:pt x="103" y="26"/>
                    <a:pt x="103" y="26"/>
                    <a:pt x="103" y="26"/>
                  </a:cubicBezTo>
                  <a:cubicBezTo>
                    <a:pt x="103" y="29"/>
                    <a:pt x="103" y="29"/>
                    <a:pt x="103" y="29"/>
                  </a:cubicBezTo>
                  <a:lnTo>
                    <a:pt x="104" y="29"/>
                  </a:lnTo>
                  <a:close/>
                  <a:moveTo>
                    <a:pt x="104" y="14"/>
                  </a:moveTo>
                  <a:cubicBezTo>
                    <a:pt x="104" y="14"/>
                    <a:pt x="104" y="14"/>
                    <a:pt x="104" y="14"/>
                  </a:cubicBezTo>
                  <a:cubicBezTo>
                    <a:pt x="104" y="12"/>
                    <a:pt x="104" y="12"/>
                    <a:pt x="104" y="12"/>
                  </a:cubicBezTo>
                  <a:cubicBezTo>
                    <a:pt x="104" y="11"/>
                    <a:pt x="104" y="11"/>
                    <a:pt x="104" y="11"/>
                  </a:cubicBezTo>
                  <a:cubicBezTo>
                    <a:pt x="104" y="11"/>
                    <a:pt x="104" y="11"/>
                    <a:pt x="104" y="11"/>
                  </a:cubicBezTo>
                  <a:cubicBezTo>
                    <a:pt x="106" y="11"/>
                    <a:pt x="106" y="11"/>
                    <a:pt x="106" y="11"/>
                  </a:cubicBezTo>
                  <a:cubicBezTo>
                    <a:pt x="106" y="10"/>
                    <a:pt x="106" y="10"/>
                    <a:pt x="106" y="10"/>
                  </a:cubicBezTo>
                  <a:cubicBezTo>
                    <a:pt x="103" y="11"/>
                    <a:pt x="103" y="11"/>
                    <a:pt x="103" y="11"/>
                  </a:cubicBezTo>
                  <a:cubicBezTo>
                    <a:pt x="103" y="14"/>
                    <a:pt x="103" y="14"/>
                    <a:pt x="103" y="14"/>
                  </a:cubicBezTo>
                  <a:lnTo>
                    <a:pt x="104" y="14"/>
                  </a:lnTo>
                  <a:close/>
                  <a:moveTo>
                    <a:pt x="104" y="20"/>
                  </a:moveTo>
                  <a:cubicBezTo>
                    <a:pt x="104" y="20"/>
                    <a:pt x="104" y="20"/>
                    <a:pt x="104" y="20"/>
                  </a:cubicBezTo>
                  <a:cubicBezTo>
                    <a:pt x="104" y="18"/>
                    <a:pt x="104" y="18"/>
                    <a:pt x="104" y="18"/>
                  </a:cubicBezTo>
                  <a:cubicBezTo>
                    <a:pt x="104" y="17"/>
                    <a:pt x="104" y="17"/>
                    <a:pt x="104" y="17"/>
                  </a:cubicBezTo>
                  <a:cubicBezTo>
                    <a:pt x="104" y="17"/>
                    <a:pt x="104" y="17"/>
                    <a:pt x="104" y="17"/>
                  </a:cubicBezTo>
                  <a:cubicBezTo>
                    <a:pt x="106" y="17"/>
                    <a:pt x="106" y="17"/>
                    <a:pt x="106" y="17"/>
                  </a:cubicBezTo>
                  <a:cubicBezTo>
                    <a:pt x="106" y="17"/>
                    <a:pt x="106" y="17"/>
                    <a:pt x="106" y="17"/>
                  </a:cubicBezTo>
                  <a:cubicBezTo>
                    <a:pt x="103" y="17"/>
                    <a:pt x="103" y="17"/>
                    <a:pt x="103" y="17"/>
                  </a:cubicBezTo>
                  <a:cubicBezTo>
                    <a:pt x="103" y="20"/>
                    <a:pt x="103" y="20"/>
                    <a:pt x="103" y="20"/>
                  </a:cubicBezTo>
                  <a:lnTo>
                    <a:pt x="104" y="20"/>
                  </a:lnTo>
                  <a:close/>
                  <a:moveTo>
                    <a:pt x="104" y="17"/>
                  </a:moveTo>
                  <a:cubicBezTo>
                    <a:pt x="104" y="17"/>
                    <a:pt x="104" y="17"/>
                    <a:pt x="104" y="17"/>
                  </a:cubicBezTo>
                  <a:cubicBezTo>
                    <a:pt x="104" y="15"/>
                    <a:pt x="104" y="15"/>
                    <a:pt x="104" y="15"/>
                  </a:cubicBezTo>
                  <a:cubicBezTo>
                    <a:pt x="104" y="14"/>
                    <a:pt x="104" y="14"/>
                    <a:pt x="104" y="14"/>
                  </a:cubicBezTo>
                  <a:cubicBezTo>
                    <a:pt x="104" y="14"/>
                    <a:pt x="104" y="14"/>
                    <a:pt x="104" y="14"/>
                  </a:cubicBezTo>
                  <a:cubicBezTo>
                    <a:pt x="106" y="14"/>
                    <a:pt x="106" y="14"/>
                    <a:pt x="106" y="14"/>
                  </a:cubicBezTo>
                  <a:cubicBezTo>
                    <a:pt x="106" y="14"/>
                    <a:pt x="106" y="14"/>
                    <a:pt x="106" y="14"/>
                  </a:cubicBezTo>
                  <a:cubicBezTo>
                    <a:pt x="103" y="14"/>
                    <a:pt x="103" y="14"/>
                    <a:pt x="103" y="14"/>
                  </a:cubicBezTo>
                  <a:cubicBezTo>
                    <a:pt x="103" y="17"/>
                    <a:pt x="103" y="17"/>
                    <a:pt x="103" y="17"/>
                  </a:cubicBezTo>
                  <a:lnTo>
                    <a:pt x="104" y="17"/>
                  </a:lnTo>
                  <a:close/>
                  <a:moveTo>
                    <a:pt x="103" y="3"/>
                  </a:moveTo>
                  <a:cubicBezTo>
                    <a:pt x="103" y="3"/>
                    <a:pt x="103" y="3"/>
                    <a:pt x="103" y="3"/>
                  </a:cubicBezTo>
                  <a:cubicBezTo>
                    <a:pt x="101" y="3"/>
                    <a:pt x="101" y="3"/>
                    <a:pt x="101" y="3"/>
                  </a:cubicBezTo>
                  <a:cubicBezTo>
                    <a:pt x="101" y="3"/>
                    <a:pt x="101" y="3"/>
                    <a:pt x="101" y="3"/>
                  </a:cubicBezTo>
                  <a:cubicBezTo>
                    <a:pt x="100" y="3"/>
                    <a:pt x="100" y="3"/>
                    <a:pt x="100" y="3"/>
                  </a:cubicBezTo>
                  <a:cubicBezTo>
                    <a:pt x="100" y="8"/>
                    <a:pt x="100" y="8"/>
                    <a:pt x="100" y="8"/>
                  </a:cubicBezTo>
                  <a:cubicBezTo>
                    <a:pt x="100" y="8"/>
                    <a:pt x="100" y="8"/>
                    <a:pt x="100" y="8"/>
                  </a:cubicBezTo>
                  <a:cubicBezTo>
                    <a:pt x="101" y="6"/>
                    <a:pt x="101" y="6"/>
                    <a:pt x="101" y="6"/>
                  </a:cubicBezTo>
                  <a:cubicBezTo>
                    <a:pt x="101" y="6"/>
                    <a:pt x="101" y="6"/>
                    <a:pt x="101" y="6"/>
                  </a:cubicBezTo>
                  <a:cubicBezTo>
                    <a:pt x="101" y="6"/>
                    <a:pt x="101" y="6"/>
                    <a:pt x="101" y="6"/>
                  </a:cubicBezTo>
                  <a:cubicBezTo>
                    <a:pt x="103" y="5"/>
                    <a:pt x="103" y="5"/>
                    <a:pt x="103" y="5"/>
                  </a:cubicBezTo>
                  <a:cubicBezTo>
                    <a:pt x="103" y="3"/>
                    <a:pt x="103" y="3"/>
                    <a:pt x="103" y="3"/>
                  </a:cubicBezTo>
                  <a:cubicBezTo>
                    <a:pt x="103" y="3"/>
                    <a:pt x="103" y="3"/>
                    <a:pt x="103" y="3"/>
                  </a:cubicBezTo>
                  <a:close/>
                  <a:moveTo>
                    <a:pt x="103" y="5"/>
                  </a:moveTo>
                  <a:cubicBezTo>
                    <a:pt x="103" y="5"/>
                    <a:pt x="103" y="5"/>
                    <a:pt x="103" y="5"/>
                  </a:cubicBezTo>
                  <a:cubicBezTo>
                    <a:pt x="101" y="6"/>
                    <a:pt x="101" y="6"/>
                    <a:pt x="101" y="6"/>
                  </a:cubicBezTo>
                  <a:cubicBezTo>
                    <a:pt x="101" y="4"/>
                    <a:pt x="101" y="4"/>
                    <a:pt x="101" y="4"/>
                  </a:cubicBezTo>
                  <a:cubicBezTo>
                    <a:pt x="103" y="3"/>
                    <a:pt x="103" y="3"/>
                    <a:pt x="103" y="3"/>
                  </a:cubicBezTo>
                  <a:lnTo>
                    <a:pt x="103" y="5"/>
                  </a:lnTo>
                  <a:close/>
                  <a:moveTo>
                    <a:pt x="67" y="42"/>
                  </a:moveTo>
                  <a:cubicBezTo>
                    <a:pt x="67" y="42"/>
                    <a:pt x="67" y="42"/>
                    <a:pt x="67" y="42"/>
                  </a:cubicBezTo>
                  <a:cubicBezTo>
                    <a:pt x="71" y="41"/>
                    <a:pt x="71" y="41"/>
                    <a:pt x="71" y="41"/>
                  </a:cubicBezTo>
                  <a:cubicBezTo>
                    <a:pt x="71" y="41"/>
                    <a:pt x="71" y="41"/>
                    <a:pt x="71" y="41"/>
                  </a:cubicBezTo>
                  <a:cubicBezTo>
                    <a:pt x="67" y="41"/>
                    <a:pt x="67" y="41"/>
                    <a:pt x="67" y="41"/>
                  </a:cubicBezTo>
                  <a:lnTo>
                    <a:pt x="67" y="42"/>
                  </a:lnTo>
                  <a:close/>
                  <a:moveTo>
                    <a:pt x="67" y="43"/>
                  </a:moveTo>
                  <a:cubicBezTo>
                    <a:pt x="67" y="43"/>
                    <a:pt x="67" y="43"/>
                    <a:pt x="67" y="43"/>
                  </a:cubicBezTo>
                  <a:cubicBezTo>
                    <a:pt x="71" y="42"/>
                    <a:pt x="71" y="42"/>
                    <a:pt x="71" y="42"/>
                  </a:cubicBezTo>
                  <a:cubicBezTo>
                    <a:pt x="71" y="42"/>
                    <a:pt x="71" y="42"/>
                    <a:pt x="71" y="42"/>
                  </a:cubicBezTo>
                  <a:cubicBezTo>
                    <a:pt x="67" y="42"/>
                    <a:pt x="67" y="42"/>
                    <a:pt x="67" y="42"/>
                  </a:cubicBezTo>
                  <a:lnTo>
                    <a:pt x="67" y="43"/>
                  </a:lnTo>
                  <a:close/>
                  <a:moveTo>
                    <a:pt x="67" y="43"/>
                  </a:moveTo>
                  <a:cubicBezTo>
                    <a:pt x="67" y="43"/>
                    <a:pt x="67" y="43"/>
                    <a:pt x="67" y="43"/>
                  </a:cubicBezTo>
                  <a:cubicBezTo>
                    <a:pt x="71" y="43"/>
                    <a:pt x="71" y="43"/>
                    <a:pt x="71" y="43"/>
                  </a:cubicBezTo>
                  <a:cubicBezTo>
                    <a:pt x="71" y="43"/>
                    <a:pt x="71" y="43"/>
                    <a:pt x="71" y="43"/>
                  </a:cubicBezTo>
                  <a:cubicBezTo>
                    <a:pt x="67" y="43"/>
                    <a:pt x="67" y="43"/>
                    <a:pt x="67" y="43"/>
                  </a:cubicBezTo>
                  <a:close/>
                  <a:moveTo>
                    <a:pt x="67" y="41"/>
                  </a:moveTo>
                  <a:cubicBezTo>
                    <a:pt x="67" y="41"/>
                    <a:pt x="67" y="41"/>
                    <a:pt x="67" y="41"/>
                  </a:cubicBezTo>
                  <a:cubicBezTo>
                    <a:pt x="71" y="41"/>
                    <a:pt x="71" y="41"/>
                    <a:pt x="71" y="41"/>
                  </a:cubicBezTo>
                  <a:cubicBezTo>
                    <a:pt x="71" y="40"/>
                    <a:pt x="71" y="40"/>
                    <a:pt x="71" y="40"/>
                  </a:cubicBezTo>
                  <a:cubicBezTo>
                    <a:pt x="67" y="41"/>
                    <a:pt x="67" y="41"/>
                    <a:pt x="67" y="41"/>
                  </a:cubicBezTo>
                  <a:close/>
                  <a:moveTo>
                    <a:pt x="71" y="37"/>
                  </a:moveTo>
                  <a:cubicBezTo>
                    <a:pt x="71" y="37"/>
                    <a:pt x="71" y="37"/>
                    <a:pt x="71" y="37"/>
                  </a:cubicBezTo>
                  <a:cubicBezTo>
                    <a:pt x="67" y="38"/>
                    <a:pt x="67" y="38"/>
                    <a:pt x="67" y="38"/>
                  </a:cubicBezTo>
                  <a:cubicBezTo>
                    <a:pt x="67" y="38"/>
                    <a:pt x="67" y="38"/>
                    <a:pt x="67" y="38"/>
                  </a:cubicBezTo>
                  <a:cubicBezTo>
                    <a:pt x="71" y="37"/>
                    <a:pt x="71" y="37"/>
                    <a:pt x="71" y="37"/>
                  </a:cubicBezTo>
                  <a:close/>
                  <a:moveTo>
                    <a:pt x="67" y="40"/>
                  </a:moveTo>
                  <a:cubicBezTo>
                    <a:pt x="67" y="40"/>
                    <a:pt x="67" y="40"/>
                    <a:pt x="67" y="40"/>
                  </a:cubicBezTo>
                  <a:cubicBezTo>
                    <a:pt x="71" y="40"/>
                    <a:pt x="71" y="40"/>
                    <a:pt x="71" y="40"/>
                  </a:cubicBezTo>
                  <a:cubicBezTo>
                    <a:pt x="71" y="40"/>
                    <a:pt x="71" y="40"/>
                    <a:pt x="71" y="40"/>
                  </a:cubicBezTo>
                  <a:cubicBezTo>
                    <a:pt x="67" y="40"/>
                    <a:pt x="67" y="40"/>
                    <a:pt x="67" y="40"/>
                  </a:cubicBezTo>
                  <a:close/>
                  <a:moveTo>
                    <a:pt x="60" y="42"/>
                  </a:moveTo>
                  <a:cubicBezTo>
                    <a:pt x="60" y="42"/>
                    <a:pt x="60" y="42"/>
                    <a:pt x="60" y="42"/>
                  </a:cubicBezTo>
                  <a:cubicBezTo>
                    <a:pt x="63" y="41"/>
                    <a:pt x="63" y="41"/>
                    <a:pt x="63" y="41"/>
                  </a:cubicBezTo>
                  <a:cubicBezTo>
                    <a:pt x="63" y="41"/>
                    <a:pt x="63" y="41"/>
                    <a:pt x="63" y="41"/>
                  </a:cubicBezTo>
                  <a:cubicBezTo>
                    <a:pt x="60" y="41"/>
                    <a:pt x="60" y="41"/>
                    <a:pt x="60" y="41"/>
                  </a:cubicBezTo>
                  <a:lnTo>
                    <a:pt x="60" y="42"/>
                  </a:lnTo>
                  <a:close/>
                  <a:moveTo>
                    <a:pt x="67" y="39"/>
                  </a:moveTo>
                  <a:cubicBezTo>
                    <a:pt x="67" y="39"/>
                    <a:pt x="67" y="39"/>
                    <a:pt x="67" y="39"/>
                  </a:cubicBezTo>
                  <a:cubicBezTo>
                    <a:pt x="71" y="39"/>
                    <a:pt x="71" y="39"/>
                    <a:pt x="71" y="39"/>
                  </a:cubicBezTo>
                  <a:cubicBezTo>
                    <a:pt x="71" y="39"/>
                    <a:pt x="71" y="39"/>
                    <a:pt x="71" y="39"/>
                  </a:cubicBezTo>
                  <a:cubicBezTo>
                    <a:pt x="67" y="39"/>
                    <a:pt x="67" y="39"/>
                    <a:pt x="67" y="39"/>
                  </a:cubicBezTo>
                  <a:close/>
                  <a:moveTo>
                    <a:pt x="71" y="39"/>
                  </a:moveTo>
                  <a:cubicBezTo>
                    <a:pt x="71" y="39"/>
                    <a:pt x="71" y="39"/>
                    <a:pt x="71" y="39"/>
                  </a:cubicBezTo>
                  <a:cubicBezTo>
                    <a:pt x="74" y="39"/>
                    <a:pt x="74" y="39"/>
                    <a:pt x="74" y="39"/>
                  </a:cubicBezTo>
                  <a:cubicBezTo>
                    <a:pt x="74" y="39"/>
                    <a:pt x="74" y="39"/>
                    <a:pt x="74" y="39"/>
                  </a:cubicBezTo>
                  <a:cubicBezTo>
                    <a:pt x="71" y="39"/>
                    <a:pt x="71" y="39"/>
                    <a:pt x="71" y="39"/>
                  </a:cubicBezTo>
                  <a:close/>
                  <a:moveTo>
                    <a:pt x="71" y="40"/>
                  </a:moveTo>
                  <a:cubicBezTo>
                    <a:pt x="71" y="40"/>
                    <a:pt x="71" y="40"/>
                    <a:pt x="71" y="40"/>
                  </a:cubicBezTo>
                  <a:cubicBezTo>
                    <a:pt x="74" y="40"/>
                    <a:pt x="74" y="40"/>
                    <a:pt x="74" y="40"/>
                  </a:cubicBezTo>
                  <a:cubicBezTo>
                    <a:pt x="74" y="40"/>
                    <a:pt x="74" y="40"/>
                    <a:pt x="74" y="40"/>
                  </a:cubicBezTo>
                  <a:cubicBezTo>
                    <a:pt x="71" y="40"/>
                    <a:pt x="71" y="40"/>
                    <a:pt x="71" y="40"/>
                  </a:cubicBezTo>
                  <a:close/>
                  <a:moveTo>
                    <a:pt x="71" y="41"/>
                  </a:moveTo>
                  <a:cubicBezTo>
                    <a:pt x="71" y="41"/>
                    <a:pt x="71" y="41"/>
                    <a:pt x="71" y="41"/>
                  </a:cubicBezTo>
                  <a:cubicBezTo>
                    <a:pt x="74" y="41"/>
                    <a:pt x="74" y="41"/>
                    <a:pt x="74" y="41"/>
                  </a:cubicBezTo>
                  <a:cubicBezTo>
                    <a:pt x="74" y="40"/>
                    <a:pt x="74" y="40"/>
                    <a:pt x="74" y="40"/>
                  </a:cubicBezTo>
                  <a:cubicBezTo>
                    <a:pt x="71" y="41"/>
                    <a:pt x="71" y="41"/>
                    <a:pt x="71" y="41"/>
                  </a:cubicBezTo>
                  <a:close/>
                  <a:moveTo>
                    <a:pt x="71" y="39"/>
                  </a:moveTo>
                  <a:cubicBezTo>
                    <a:pt x="71" y="39"/>
                    <a:pt x="71" y="39"/>
                    <a:pt x="71" y="39"/>
                  </a:cubicBezTo>
                  <a:cubicBezTo>
                    <a:pt x="74" y="38"/>
                    <a:pt x="74" y="38"/>
                    <a:pt x="74" y="38"/>
                  </a:cubicBezTo>
                  <a:cubicBezTo>
                    <a:pt x="74" y="38"/>
                    <a:pt x="74" y="38"/>
                    <a:pt x="74" y="38"/>
                  </a:cubicBezTo>
                  <a:cubicBezTo>
                    <a:pt x="71" y="38"/>
                    <a:pt x="71" y="38"/>
                    <a:pt x="71" y="38"/>
                  </a:cubicBezTo>
                  <a:lnTo>
                    <a:pt x="71" y="39"/>
                  </a:lnTo>
                  <a:close/>
                  <a:moveTo>
                    <a:pt x="67" y="45"/>
                  </a:moveTo>
                  <a:cubicBezTo>
                    <a:pt x="67" y="45"/>
                    <a:pt x="67" y="45"/>
                    <a:pt x="67" y="45"/>
                  </a:cubicBezTo>
                  <a:cubicBezTo>
                    <a:pt x="71" y="45"/>
                    <a:pt x="71" y="45"/>
                    <a:pt x="71" y="45"/>
                  </a:cubicBezTo>
                  <a:cubicBezTo>
                    <a:pt x="71" y="45"/>
                    <a:pt x="71" y="45"/>
                    <a:pt x="71" y="45"/>
                  </a:cubicBezTo>
                  <a:cubicBezTo>
                    <a:pt x="67" y="45"/>
                    <a:pt x="67" y="45"/>
                    <a:pt x="67" y="45"/>
                  </a:cubicBezTo>
                  <a:close/>
                  <a:moveTo>
                    <a:pt x="74" y="37"/>
                  </a:moveTo>
                  <a:cubicBezTo>
                    <a:pt x="74" y="37"/>
                    <a:pt x="74" y="37"/>
                    <a:pt x="74" y="37"/>
                  </a:cubicBezTo>
                  <a:cubicBezTo>
                    <a:pt x="71" y="37"/>
                    <a:pt x="71" y="37"/>
                    <a:pt x="71" y="37"/>
                  </a:cubicBezTo>
                  <a:cubicBezTo>
                    <a:pt x="71" y="38"/>
                    <a:pt x="71" y="38"/>
                    <a:pt x="71" y="38"/>
                  </a:cubicBezTo>
                  <a:cubicBezTo>
                    <a:pt x="74" y="37"/>
                    <a:pt x="74" y="37"/>
                    <a:pt x="74" y="37"/>
                  </a:cubicBezTo>
                  <a:close/>
                  <a:moveTo>
                    <a:pt x="67" y="44"/>
                  </a:moveTo>
                  <a:cubicBezTo>
                    <a:pt x="67" y="44"/>
                    <a:pt x="67" y="44"/>
                    <a:pt x="67" y="44"/>
                  </a:cubicBezTo>
                  <a:cubicBezTo>
                    <a:pt x="71" y="44"/>
                    <a:pt x="71" y="44"/>
                    <a:pt x="71" y="44"/>
                  </a:cubicBezTo>
                  <a:cubicBezTo>
                    <a:pt x="71" y="44"/>
                    <a:pt x="71" y="44"/>
                    <a:pt x="71" y="44"/>
                  </a:cubicBezTo>
                  <a:cubicBezTo>
                    <a:pt x="67" y="44"/>
                    <a:pt x="67" y="44"/>
                    <a:pt x="67" y="44"/>
                  </a:cubicBezTo>
                  <a:close/>
                  <a:moveTo>
                    <a:pt x="67" y="39"/>
                  </a:moveTo>
                  <a:cubicBezTo>
                    <a:pt x="67" y="39"/>
                    <a:pt x="67" y="39"/>
                    <a:pt x="67" y="39"/>
                  </a:cubicBezTo>
                  <a:cubicBezTo>
                    <a:pt x="71" y="38"/>
                    <a:pt x="71" y="38"/>
                    <a:pt x="71" y="38"/>
                  </a:cubicBezTo>
                  <a:cubicBezTo>
                    <a:pt x="71" y="38"/>
                    <a:pt x="71" y="38"/>
                    <a:pt x="71" y="38"/>
                  </a:cubicBezTo>
                  <a:cubicBezTo>
                    <a:pt x="67" y="38"/>
                    <a:pt x="67" y="38"/>
                    <a:pt x="67" y="38"/>
                  </a:cubicBezTo>
                  <a:lnTo>
                    <a:pt x="67" y="39"/>
                  </a:lnTo>
                  <a:close/>
                  <a:moveTo>
                    <a:pt x="60" y="46"/>
                  </a:moveTo>
                  <a:cubicBezTo>
                    <a:pt x="60" y="46"/>
                    <a:pt x="60" y="46"/>
                    <a:pt x="60" y="46"/>
                  </a:cubicBezTo>
                  <a:cubicBezTo>
                    <a:pt x="63" y="45"/>
                    <a:pt x="63" y="45"/>
                    <a:pt x="63" y="45"/>
                  </a:cubicBezTo>
                  <a:cubicBezTo>
                    <a:pt x="63" y="45"/>
                    <a:pt x="63" y="45"/>
                    <a:pt x="63" y="45"/>
                  </a:cubicBezTo>
                  <a:cubicBezTo>
                    <a:pt x="60" y="45"/>
                    <a:pt x="60" y="45"/>
                    <a:pt x="60" y="45"/>
                  </a:cubicBezTo>
                  <a:lnTo>
                    <a:pt x="60" y="46"/>
                  </a:lnTo>
                  <a:close/>
                  <a:moveTo>
                    <a:pt x="60" y="45"/>
                  </a:moveTo>
                  <a:cubicBezTo>
                    <a:pt x="60" y="45"/>
                    <a:pt x="60" y="45"/>
                    <a:pt x="60" y="45"/>
                  </a:cubicBezTo>
                  <a:cubicBezTo>
                    <a:pt x="63" y="44"/>
                    <a:pt x="63" y="44"/>
                    <a:pt x="63" y="44"/>
                  </a:cubicBezTo>
                  <a:cubicBezTo>
                    <a:pt x="63" y="44"/>
                    <a:pt x="63" y="44"/>
                    <a:pt x="63" y="44"/>
                  </a:cubicBezTo>
                  <a:cubicBezTo>
                    <a:pt x="60" y="44"/>
                    <a:pt x="60" y="44"/>
                    <a:pt x="60" y="44"/>
                  </a:cubicBezTo>
                  <a:lnTo>
                    <a:pt x="60" y="45"/>
                  </a:lnTo>
                  <a:close/>
                  <a:moveTo>
                    <a:pt x="67" y="38"/>
                  </a:moveTo>
                  <a:cubicBezTo>
                    <a:pt x="67" y="38"/>
                    <a:pt x="67" y="38"/>
                    <a:pt x="67" y="38"/>
                  </a:cubicBezTo>
                  <a:cubicBezTo>
                    <a:pt x="64" y="38"/>
                    <a:pt x="64" y="38"/>
                    <a:pt x="64" y="38"/>
                  </a:cubicBezTo>
                  <a:cubicBezTo>
                    <a:pt x="64" y="38"/>
                    <a:pt x="64" y="38"/>
                    <a:pt x="64" y="38"/>
                  </a:cubicBezTo>
                  <a:cubicBezTo>
                    <a:pt x="67" y="38"/>
                    <a:pt x="67" y="38"/>
                    <a:pt x="67" y="38"/>
                  </a:cubicBezTo>
                  <a:close/>
                  <a:moveTo>
                    <a:pt x="64" y="39"/>
                  </a:moveTo>
                  <a:cubicBezTo>
                    <a:pt x="64" y="39"/>
                    <a:pt x="64" y="39"/>
                    <a:pt x="64" y="39"/>
                  </a:cubicBezTo>
                  <a:cubicBezTo>
                    <a:pt x="67" y="39"/>
                    <a:pt x="67" y="39"/>
                    <a:pt x="67" y="39"/>
                  </a:cubicBezTo>
                  <a:cubicBezTo>
                    <a:pt x="67" y="39"/>
                    <a:pt x="67" y="39"/>
                    <a:pt x="67" y="39"/>
                  </a:cubicBezTo>
                  <a:cubicBezTo>
                    <a:pt x="64" y="39"/>
                    <a:pt x="64" y="39"/>
                    <a:pt x="64" y="39"/>
                  </a:cubicBezTo>
                  <a:close/>
                  <a:moveTo>
                    <a:pt x="60" y="42"/>
                  </a:moveTo>
                  <a:cubicBezTo>
                    <a:pt x="60" y="42"/>
                    <a:pt x="60" y="42"/>
                    <a:pt x="60" y="42"/>
                  </a:cubicBezTo>
                  <a:cubicBezTo>
                    <a:pt x="63" y="42"/>
                    <a:pt x="63" y="42"/>
                    <a:pt x="63" y="42"/>
                  </a:cubicBezTo>
                  <a:cubicBezTo>
                    <a:pt x="63" y="42"/>
                    <a:pt x="63" y="42"/>
                    <a:pt x="63" y="42"/>
                  </a:cubicBezTo>
                  <a:cubicBezTo>
                    <a:pt x="60" y="42"/>
                    <a:pt x="60" y="42"/>
                    <a:pt x="60" y="42"/>
                  </a:cubicBezTo>
                  <a:close/>
                  <a:moveTo>
                    <a:pt x="60" y="44"/>
                  </a:moveTo>
                  <a:cubicBezTo>
                    <a:pt x="60" y="44"/>
                    <a:pt x="60" y="44"/>
                    <a:pt x="60" y="44"/>
                  </a:cubicBezTo>
                  <a:cubicBezTo>
                    <a:pt x="63" y="44"/>
                    <a:pt x="63" y="44"/>
                    <a:pt x="63" y="44"/>
                  </a:cubicBezTo>
                  <a:cubicBezTo>
                    <a:pt x="63" y="43"/>
                    <a:pt x="63" y="43"/>
                    <a:pt x="63" y="43"/>
                  </a:cubicBezTo>
                  <a:cubicBezTo>
                    <a:pt x="60" y="44"/>
                    <a:pt x="60" y="44"/>
                    <a:pt x="60" y="44"/>
                  </a:cubicBezTo>
                  <a:close/>
                  <a:moveTo>
                    <a:pt x="60" y="43"/>
                  </a:moveTo>
                  <a:cubicBezTo>
                    <a:pt x="60" y="43"/>
                    <a:pt x="60" y="43"/>
                    <a:pt x="60" y="43"/>
                  </a:cubicBezTo>
                  <a:cubicBezTo>
                    <a:pt x="63" y="43"/>
                    <a:pt x="63" y="43"/>
                    <a:pt x="63" y="43"/>
                  </a:cubicBezTo>
                  <a:cubicBezTo>
                    <a:pt x="63" y="43"/>
                    <a:pt x="63" y="43"/>
                    <a:pt x="63" y="43"/>
                  </a:cubicBezTo>
                  <a:cubicBezTo>
                    <a:pt x="60" y="43"/>
                    <a:pt x="60" y="43"/>
                    <a:pt x="60" y="43"/>
                  </a:cubicBezTo>
                  <a:close/>
                  <a:moveTo>
                    <a:pt x="64" y="43"/>
                  </a:moveTo>
                  <a:cubicBezTo>
                    <a:pt x="64" y="43"/>
                    <a:pt x="64" y="43"/>
                    <a:pt x="64" y="43"/>
                  </a:cubicBezTo>
                  <a:cubicBezTo>
                    <a:pt x="67" y="43"/>
                    <a:pt x="67" y="43"/>
                    <a:pt x="67" y="43"/>
                  </a:cubicBezTo>
                  <a:cubicBezTo>
                    <a:pt x="67" y="42"/>
                    <a:pt x="67" y="42"/>
                    <a:pt x="67" y="42"/>
                  </a:cubicBezTo>
                  <a:cubicBezTo>
                    <a:pt x="64" y="43"/>
                    <a:pt x="64" y="43"/>
                    <a:pt x="64" y="43"/>
                  </a:cubicBezTo>
                  <a:close/>
                  <a:moveTo>
                    <a:pt x="64" y="45"/>
                  </a:moveTo>
                  <a:cubicBezTo>
                    <a:pt x="64" y="45"/>
                    <a:pt x="64" y="45"/>
                    <a:pt x="64" y="45"/>
                  </a:cubicBezTo>
                  <a:cubicBezTo>
                    <a:pt x="67" y="45"/>
                    <a:pt x="67" y="45"/>
                    <a:pt x="67" y="45"/>
                  </a:cubicBezTo>
                  <a:cubicBezTo>
                    <a:pt x="67" y="45"/>
                    <a:pt x="67" y="45"/>
                    <a:pt x="67" y="45"/>
                  </a:cubicBezTo>
                  <a:cubicBezTo>
                    <a:pt x="64" y="45"/>
                    <a:pt x="64" y="45"/>
                    <a:pt x="64" y="45"/>
                  </a:cubicBezTo>
                  <a:close/>
                  <a:moveTo>
                    <a:pt x="64" y="40"/>
                  </a:moveTo>
                  <a:cubicBezTo>
                    <a:pt x="64" y="40"/>
                    <a:pt x="64" y="40"/>
                    <a:pt x="64" y="40"/>
                  </a:cubicBezTo>
                  <a:cubicBezTo>
                    <a:pt x="67" y="40"/>
                    <a:pt x="67" y="40"/>
                    <a:pt x="67" y="40"/>
                  </a:cubicBezTo>
                  <a:cubicBezTo>
                    <a:pt x="67" y="39"/>
                    <a:pt x="67" y="39"/>
                    <a:pt x="67" y="39"/>
                  </a:cubicBezTo>
                  <a:cubicBezTo>
                    <a:pt x="64" y="40"/>
                    <a:pt x="64" y="40"/>
                    <a:pt x="64" y="40"/>
                  </a:cubicBezTo>
                  <a:close/>
                  <a:moveTo>
                    <a:pt x="64" y="45"/>
                  </a:moveTo>
                  <a:cubicBezTo>
                    <a:pt x="64" y="45"/>
                    <a:pt x="64" y="45"/>
                    <a:pt x="64" y="45"/>
                  </a:cubicBezTo>
                  <a:cubicBezTo>
                    <a:pt x="67" y="44"/>
                    <a:pt x="67" y="44"/>
                    <a:pt x="67" y="44"/>
                  </a:cubicBezTo>
                  <a:cubicBezTo>
                    <a:pt x="67" y="44"/>
                    <a:pt x="67" y="44"/>
                    <a:pt x="67" y="44"/>
                  </a:cubicBezTo>
                  <a:cubicBezTo>
                    <a:pt x="64" y="44"/>
                    <a:pt x="64" y="44"/>
                    <a:pt x="64" y="44"/>
                  </a:cubicBezTo>
                  <a:lnTo>
                    <a:pt x="64" y="45"/>
                  </a:lnTo>
                  <a:close/>
                  <a:moveTo>
                    <a:pt x="64" y="44"/>
                  </a:moveTo>
                  <a:cubicBezTo>
                    <a:pt x="64" y="44"/>
                    <a:pt x="64" y="44"/>
                    <a:pt x="64" y="44"/>
                  </a:cubicBezTo>
                  <a:cubicBezTo>
                    <a:pt x="67" y="44"/>
                    <a:pt x="67" y="44"/>
                    <a:pt x="67" y="44"/>
                  </a:cubicBezTo>
                  <a:cubicBezTo>
                    <a:pt x="67" y="43"/>
                    <a:pt x="67" y="43"/>
                    <a:pt x="67" y="43"/>
                  </a:cubicBezTo>
                  <a:cubicBezTo>
                    <a:pt x="64" y="43"/>
                    <a:pt x="64" y="43"/>
                    <a:pt x="64" y="43"/>
                  </a:cubicBezTo>
                  <a:lnTo>
                    <a:pt x="64" y="44"/>
                  </a:lnTo>
                  <a:close/>
                  <a:moveTo>
                    <a:pt x="64" y="41"/>
                  </a:moveTo>
                  <a:cubicBezTo>
                    <a:pt x="64" y="41"/>
                    <a:pt x="64" y="41"/>
                    <a:pt x="64" y="41"/>
                  </a:cubicBezTo>
                  <a:cubicBezTo>
                    <a:pt x="67" y="40"/>
                    <a:pt x="67" y="40"/>
                    <a:pt x="67" y="40"/>
                  </a:cubicBezTo>
                  <a:cubicBezTo>
                    <a:pt x="67" y="40"/>
                    <a:pt x="67" y="40"/>
                    <a:pt x="67" y="40"/>
                  </a:cubicBezTo>
                  <a:cubicBezTo>
                    <a:pt x="64" y="40"/>
                    <a:pt x="64" y="40"/>
                    <a:pt x="64" y="40"/>
                  </a:cubicBezTo>
                  <a:lnTo>
                    <a:pt x="64" y="41"/>
                  </a:lnTo>
                  <a:close/>
                  <a:moveTo>
                    <a:pt x="64" y="42"/>
                  </a:moveTo>
                  <a:cubicBezTo>
                    <a:pt x="64" y="42"/>
                    <a:pt x="64" y="42"/>
                    <a:pt x="64" y="42"/>
                  </a:cubicBezTo>
                  <a:cubicBezTo>
                    <a:pt x="67" y="41"/>
                    <a:pt x="67" y="41"/>
                    <a:pt x="67" y="41"/>
                  </a:cubicBezTo>
                  <a:cubicBezTo>
                    <a:pt x="67" y="41"/>
                    <a:pt x="67" y="41"/>
                    <a:pt x="67" y="41"/>
                  </a:cubicBezTo>
                  <a:cubicBezTo>
                    <a:pt x="64" y="41"/>
                    <a:pt x="64" y="41"/>
                    <a:pt x="64" y="41"/>
                  </a:cubicBezTo>
                  <a:lnTo>
                    <a:pt x="64" y="42"/>
                  </a:lnTo>
                  <a:close/>
                  <a:moveTo>
                    <a:pt x="64" y="42"/>
                  </a:moveTo>
                  <a:cubicBezTo>
                    <a:pt x="64" y="42"/>
                    <a:pt x="64" y="42"/>
                    <a:pt x="64" y="42"/>
                  </a:cubicBezTo>
                  <a:cubicBezTo>
                    <a:pt x="67" y="42"/>
                    <a:pt x="67" y="42"/>
                    <a:pt x="67" y="42"/>
                  </a:cubicBezTo>
                  <a:cubicBezTo>
                    <a:pt x="67" y="42"/>
                    <a:pt x="67" y="42"/>
                    <a:pt x="67" y="42"/>
                  </a:cubicBezTo>
                  <a:cubicBezTo>
                    <a:pt x="64" y="42"/>
                    <a:pt x="64" y="42"/>
                    <a:pt x="64"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
            <p:cNvSpPr>
              <a:spLocks noEditPoints="1"/>
            </p:cNvSpPr>
            <p:nvPr/>
          </p:nvSpPr>
          <p:spPr bwMode="auto">
            <a:xfrm>
              <a:off x="1193" y="4158"/>
              <a:ext cx="482" cy="141"/>
            </a:xfrm>
            <a:custGeom>
              <a:avLst/>
              <a:gdLst>
                <a:gd name="T0" fmla="*/ 0 w 186"/>
                <a:gd name="T1" fmla="*/ 53 h 53"/>
                <a:gd name="T2" fmla="*/ 81 w 186"/>
                <a:gd name="T3" fmla="*/ 11 h 53"/>
                <a:gd name="T4" fmla="*/ 155 w 186"/>
                <a:gd name="T5" fmla="*/ 31 h 53"/>
                <a:gd name="T6" fmla="*/ 76 w 186"/>
                <a:gd name="T7" fmla="*/ 4 h 53"/>
                <a:gd name="T8" fmla="*/ 96 w 186"/>
                <a:gd name="T9" fmla="*/ 49 h 53"/>
                <a:gd name="T10" fmla="*/ 95 w 186"/>
                <a:gd name="T11" fmla="*/ 52 h 53"/>
                <a:gd name="T12" fmla="*/ 154 w 186"/>
                <a:gd name="T13" fmla="*/ 15 h 53"/>
                <a:gd name="T14" fmla="*/ 99 w 186"/>
                <a:gd name="T15" fmla="*/ 17 h 53"/>
                <a:gd name="T16" fmla="*/ 18 w 186"/>
                <a:gd name="T17" fmla="*/ 19 h 53"/>
                <a:gd name="T18" fmla="*/ 15 w 186"/>
                <a:gd name="T19" fmla="*/ 21 h 53"/>
                <a:gd name="T20" fmla="*/ 19 w 186"/>
                <a:gd name="T21" fmla="*/ 20 h 53"/>
                <a:gd name="T22" fmla="*/ 23 w 186"/>
                <a:gd name="T23" fmla="*/ 32 h 53"/>
                <a:gd name="T24" fmla="*/ 25 w 186"/>
                <a:gd name="T25" fmla="*/ 32 h 53"/>
                <a:gd name="T26" fmla="*/ 29 w 186"/>
                <a:gd name="T27" fmla="*/ 17 h 53"/>
                <a:gd name="T28" fmla="*/ 49 w 186"/>
                <a:gd name="T29" fmla="*/ 18 h 53"/>
                <a:gd name="T30" fmla="*/ 59 w 186"/>
                <a:gd name="T31" fmla="*/ 4 h 53"/>
                <a:gd name="T32" fmla="*/ 31 w 186"/>
                <a:gd name="T33" fmla="*/ 2 h 53"/>
                <a:gd name="T34" fmla="*/ 22 w 186"/>
                <a:gd name="T35" fmla="*/ 5 h 53"/>
                <a:gd name="T36" fmla="*/ 67 w 186"/>
                <a:gd name="T37" fmla="*/ 31 h 53"/>
                <a:gd name="T38" fmla="*/ 75 w 186"/>
                <a:gd name="T39" fmla="*/ 31 h 53"/>
                <a:gd name="T40" fmla="*/ 78 w 186"/>
                <a:gd name="T41" fmla="*/ 29 h 53"/>
                <a:gd name="T42" fmla="*/ 83 w 186"/>
                <a:gd name="T43" fmla="*/ 26 h 53"/>
                <a:gd name="T44" fmla="*/ 93 w 186"/>
                <a:gd name="T45" fmla="*/ 19 h 53"/>
                <a:gd name="T46" fmla="*/ 103 w 186"/>
                <a:gd name="T47" fmla="*/ 17 h 53"/>
                <a:gd name="T48" fmla="*/ 107 w 186"/>
                <a:gd name="T49" fmla="*/ 21 h 53"/>
                <a:gd name="T50" fmla="*/ 117 w 186"/>
                <a:gd name="T51" fmla="*/ 21 h 53"/>
                <a:gd name="T52" fmla="*/ 20 w 186"/>
                <a:gd name="T53" fmla="*/ 35 h 53"/>
                <a:gd name="T54" fmla="*/ 28 w 186"/>
                <a:gd name="T55" fmla="*/ 41 h 53"/>
                <a:gd name="T56" fmla="*/ 31 w 186"/>
                <a:gd name="T57" fmla="*/ 41 h 53"/>
                <a:gd name="T58" fmla="*/ 33 w 186"/>
                <a:gd name="T59" fmla="*/ 35 h 53"/>
                <a:gd name="T60" fmla="*/ 36 w 186"/>
                <a:gd name="T61" fmla="*/ 47 h 53"/>
                <a:gd name="T62" fmla="*/ 40 w 186"/>
                <a:gd name="T63" fmla="*/ 47 h 53"/>
                <a:gd name="T64" fmla="*/ 41 w 186"/>
                <a:gd name="T65" fmla="*/ 41 h 53"/>
                <a:gd name="T66" fmla="*/ 43 w 186"/>
                <a:gd name="T67" fmla="*/ 48 h 53"/>
                <a:gd name="T68" fmla="*/ 46 w 186"/>
                <a:gd name="T69" fmla="*/ 48 h 53"/>
                <a:gd name="T70" fmla="*/ 49 w 186"/>
                <a:gd name="T71" fmla="*/ 48 h 53"/>
                <a:gd name="T72" fmla="*/ 52 w 186"/>
                <a:gd name="T73" fmla="*/ 41 h 53"/>
                <a:gd name="T74" fmla="*/ 55 w 186"/>
                <a:gd name="T75" fmla="*/ 48 h 53"/>
                <a:gd name="T76" fmla="*/ 57 w 186"/>
                <a:gd name="T77" fmla="*/ 41 h 53"/>
                <a:gd name="T78" fmla="*/ 61 w 186"/>
                <a:gd name="T79" fmla="*/ 48 h 53"/>
                <a:gd name="T80" fmla="*/ 64 w 186"/>
                <a:gd name="T81" fmla="*/ 41 h 53"/>
                <a:gd name="T82" fmla="*/ 71 w 186"/>
                <a:gd name="T83" fmla="*/ 41 h 53"/>
                <a:gd name="T84" fmla="*/ 77 w 186"/>
                <a:gd name="T85" fmla="*/ 33 h 53"/>
                <a:gd name="T86" fmla="*/ 84 w 186"/>
                <a:gd name="T87" fmla="*/ 48 h 53"/>
                <a:gd name="T88" fmla="*/ 89 w 186"/>
                <a:gd name="T89" fmla="*/ 33 h 53"/>
                <a:gd name="T90" fmla="*/ 99 w 186"/>
                <a:gd name="T91" fmla="*/ 41 h 53"/>
                <a:gd name="T92" fmla="*/ 105 w 186"/>
                <a:gd name="T93" fmla="*/ 34 h 53"/>
                <a:gd name="T94" fmla="*/ 112 w 186"/>
                <a:gd name="T95" fmla="*/ 48 h 53"/>
                <a:gd name="T96" fmla="*/ 114 w 186"/>
                <a:gd name="T97" fmla="*/ 48 h 53"/>
                <a:gd name="T98" fmla="*/ 117 w 186"/>
                <a:gd name="T99" fmla="*/ 34 h 53"/>
                <a:gd name="T100" fmla="*/ 143 w 186"/>
                <a:gd name="T101" fmla="*/ 18 h 53"/>
                <a:gd name="T102" fmla="*/ 141 w 186"/>
                <a:gd name="T103" fmla="*/ 17 h 53"/>
                <a:gd name="T104" fmla="*/ 134 w 186"/>
                <a:gd name="T105" fmla="*/ 33 h 53"/>
                <a:gd name="T106" fmla="*/ 127 w 186"/>
                <a:gd name="T107" fmla="*/ 32 h 53"/>
                <a:gd name="T108" fmla="*/ 123 w 186"/>
                <a:gd name="T109" fmla="*/ 22 h 53"/>
                <a:gd name="T110" fmla="*/ 120 w 186"/>
                <a:gd name="T111" fmla="*/ 18 h 53"/>
                <a:gd name="T112" fmla="*/ 122 w 186"/>
                <a:gd name="T113" fmla="*/ 41 h 53"/>
                <a:gd name="T114" fmla="*/ 125 w 186"/>
                <a:gd name="T115" fmla="*/ 33 h 53"/>
                <a:gd name="T116" fmla="*/ 155 w 186"/>
                <a:gd name="T117" fmla="*/ 49 h 53"/>
                <a:gd name="T118" fmla="*/ 162 w 186"/>
                <a:gd name="T119" fmla="*/ 40 h 53"/>
                <a:gd name="T120" fmla="*/ 162 w 186"/>
                <a:gd name="T121" fmla="*/ 40 h 53"/>
                <a:gd name="T122" fmla="*/ 177 w 186"/>
                <a:gd name="T123" fmla="*/ 49 h 53"/>
                <a:gd name="T124" fmla="*/ 181 w 186"/>
                <a:gd name="T125" fmla="*/ 4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6" h="53">
                  <a:moveTo>
                    <a:pt x="3" y="53"/>
                  </a:moveTo>
                  <a:cubicBezTo>
                    <a:pt x="94" y="51"/>
                    <a:pt x="94" y="51"/>
                    <a:pt x="94" y="51"/>
                  </a:cubicBezTo>
                  <a:cubicBezTo>
                    <a:pt x="94" y="51"/>
                    <a:pt x="94" y="51"/>
                    <a:pt x="94" y="51"/>
                  </a:cubicBezTo>
                  <a:cubicBezTo>
                    <a:pt x="3" y="52"/>
                    <a:pt x="3" y="52"/>
                    <a:pt x="3" y="52"/>
                  </a:cubicBezTo>
                  <a:lnTo>
                    <a:pt x="3" y="53"/>
                  </a:lnTo>
                  <a:close/>
                  <a:moveTo>
                    <a:pt x="4" y="50"/>
                  </a:moveTo>
                  <a:cubicBezTo>
                    <a:pt x="4" y="50"/>
                    <a:pt x="4" y="50"/>
                    <a:pt x="4" y="50"/>
                  </a:cubicBezTo>
                  <a:cubicBezTo>
                    <a:pt x="5" y="50"/>
                    <a:pt x="5" y="50"/>
                    <a:pt x="5" y="50"/>
                  </a:cubicBezTo>
                  <a:cubicBezTo>
                    <a:pt x="4" y="50"/>
                    <a:pt x="4" y="50"/>
                    <a:pt x="4" y="50"/>
                  </a:cubicBezTo>
                  <a:cubicBezTo>
                    <a:pt x="3" y="51"/>
                    <a:pt x="3" y="51"/>
                    <a:pt x="3" y="51"/>
                  </a:cubicBezTo>
                  <a:lnTo>
                    <a:pt x="4" y="50"/>
                  </a:lnTo>
                  <a:close/>
                  <a:moveTo>
                    <a:pt x="3" y="50"/>
                  </a:moveTo>
                  <a:cubicBezTo>
                    <a:pt x="3" y="50"/>
                    <a:pt x="3" y="50"/>
                    <a:pt x="3" y="50"/>
                  </a:cubicBezTo>
                  <a:cubicBezTo>
                    <a:pt x="2" y="50"/>
                    <a:pt x="2" y="50"/>
                    <a:pt x="2" y="50"/>
                  </a:cubicBezTo>
                  <a:cubicBezTo>
                    <a:pt x="1" y="52"/>
                    <a:pt x="1" y="52"/>
                    <a:pt x="1" y="52"/>
                  </a:cubicBezTo>
                  <a:cubicBezTo>
                    <a:pt x="2" y="50"/>
                    <a:pt x="2" y="50"/>
                    <a:pt x="2" y="50"/>
                  </a:cubicBezTo>
                  <a:lnTo>
                    <a:pt x="3" y="50"/>
                  </a:lnTo>
                  <a:close/>
                  <a:moveTo>
                    <a:pt x="5" y="49"/>
                  </a:moveTo>
                  <a:cubicBezTo>
                    <a:pt x="5" y="49"/>
                    <a:pt x="5" y="49"/>
                    <a:pt x="5" y="49"/>
                  </a:cubicBezTo>
                  <a:cubicBezTo>
                    <a:pt x="7" y="49"/>
                    <a:pt x="7" y="49"/>
                    <a:pt x="7" y="49"/>
                  </a:cubicBezTo>
                  <a:cubicBezTo>
                    <a:pt x="6" y="49"/>
                    <a:pt x="5" y="49"/>
                    <a:pt x="5" y="49"/>
                  </a:cubicBezTo>
                  <a:cubicBezTo>
                    <a:pt x="5" y="51"/>
                    <a:pt x="5" y="51"/>
                    <a:pt x="5" y="51"/>
                  </a:cubicBezTo>
                  <a:lnTo>
                    <a:pt x="5" y="49"/>
                  </a:lnTo>
                  <a:close/>
                  <a:moveTo>
                    <a:pt x="10" y="47"/>
                  </a:moveTo>
                  <a:cubicBezTo>
                    <a:pt x="10" y="47"/>
                    <a:pt x="10" y="47"/>
                    <a:pt x="10" y="47"/>
                  </a:cubicBezTo>
                  <a:cubicBezTo>
                    <a:pt x="9" y="47"/>
                    <a:pt x="9" y="47"/>
                    <a:pt x="9" y="47"/>
                  </a:cubicBezTo>
                  <a:cubicBezTo>
                    <a:pt x="9" y="48"/>
                    <a:pt x="9" y="48"/>
                    <a:pt x="9" y="48"/>
                  </a:cubicBezTo>
                  <a:cubicBezTo>
                    <a:pt x="9" y="47"/>
                    <a:pt x="9" y="47"/>
                    <a:pt x="9" y="47"/>
                  </a:cubicBezTo>
                  <a:lnTo>
                    <a:pt x="10" y="47"/>
                  </a:lnTo>
                  <a:close/>
                  <a:moveTo>
                    <a:pt x="0" y="53"/>
                  </a:moveTo>
                  <a:cubicBezTo>
                    <a:pt x="0" y="53"/>
                    <a:pt x="0" y="53"/>
                    <a:pt x="0" y="53"/>
                  </a:cubicBezTo>
                  <a:cubicBezTo>
                    <a:pt x="95" y="52"/>
                    <a:pt x="95" y="52"/>
                    <a:pt x="95" y="52"/>
                  </a:cubicBezTo>
                  <a:cubicBezTo>
                    <a:pt x="95" y="51"/>
                    <a:pt x="95" y="51"/>
                    <a:pt x="95" y="51"/>
                  </a:cubicBezTo>
                  <a:cubicBezTo>
                    <a:pt x="0" y="53"/>
                    <a:pt x="0" y="53"/>
                    <a:pt x="0" y="53"/>
                  </a:cubicBezTo>
                  <a:close/>
                  <a:moveTo>
                    <a:pt x="5" y="52"/>
                  </a:moveTo>
                  <a:cubicBezTo>
                    <a:pt x="5" y="52"/>
                    <a:pt x="5" y="52"/>
                    <a:pt x="5" y="52"/>
                  </a:cubicBezTo>
                  <a:cubicBezTo>
                    <a:pt x="94" y="51"/>
                    <a:pt x="94" y="51"/>
                    <a:pt x="94" y="51"/>
                  </a:cubicBezTo>
                  <a:cubicBezTo>
                    <a:pt x="94" y="50"/>
                    <a:pt x="94" y="50"/>
                    <a:pt x="94" y="50"/>
                  </a:cubicBezTo>
                  <a:cubicBezTo>
                    <a:pt x="5" y="51"/>
                    <a:pt x="5" y="51"/>
                    <a:pt x="5" y="51"/>
                  </a:cubicBezTo>
                  <a:lnTo>
                    <a:pt x="5" y="52"/>
                  </a:lnTo>
                  <a:close/>
                  <a:moveTo>
                    <a:pt x="76" y="7"/>
                  </a:moveTo>
                  <a:cubicBezTo>
                    <a:pt x="76" y="7"/>
                    <a:pt x="76" y="7"/>
                    <a:pt x="76" y="7"/>
                  </a:cubicBezTo>
                  <a:cubicBezTo>
                    <a:pt x="76" y="9"/>
                    <a:pt x="76" y="9"/>
                    <a:pt x="76" y="9"/>
                  </a:cubicBezTo>
                  <a:cubicBezTo>
                    <a:pt x="79" y="11"/>
                    <a:pt x="79" y="11"/>
                    <a:pt x="79" y="11"/>
                  </a:cubicBezTo>
                  <a:cubicBezTo>
                    <a:pt x="79" y="9"/>
                    <a:pt x="79" y="9"/>
                    <a:pt x="79" y="9"/>
                  </a:cubicBezTo>
                  <a:cubicBezTo>
                    <a:pt x="79" y="9"/>
                    <a:pt x="78" y="8"/>
                    <a:pt x="77" y="8"/>
                  </a:cubicBezTo>
                  <a:cubicBezTo>
                    <a:pt x="76" y="7"/>
                    <a:pt x="76" y="7"/>
                    <a:pt x="76" y="7"/>
                  </a:cubicBezTo>
                  <a:close/>
                  <a:moveTo>
                    <a:pt x="99" y="13"/>
                  </a:moveTo>
                  <a:cubicBezTo>
                    <a:pt x="99" y="13"/>
                    <a:pt x="99" y="13"/>
                    <a:pt x="99" y="13"/>
                  </a:cubicBezTo>
                  <a:cubicBezTo>
                    <a:pt x="99" y="13"/>
                    <a:pt x="99" y="13"/>
                    <a:pt x="99" y="13"/>
                  </a:cubicBezTo>
                  <a:cubicBezTo>
                    <a:pt x="102" y="13"/>
                    <a:pt x="102" y="13"/>
                    <a:pt x="102" y="13"/>
                  </a:cubicBezTo>
                  <a:lnTo>
                    <a:pt x="99" y="13"/>
                  </a:lnTo>
                  <a:close/>
                  <a:moveTo>
                    <a:pt x="10" y="48"/>
                  </a:moveTo>
                  <a:cubicBezTo>
                    <a:pt x="10" y="48"/>
                    <a:pt x="10" y="48"/>
                    <a:pt x="10" y="48"/>
                  </a:cubicBezTo>
                  <a:cubicBezTo>
                    <a:pt x="10" y="48"/>
                    <a:pt x="10" y="48"/>
                    <a:pt x="10" y="48"/>
                  </a:cubicBezTo>
                  <a:cubicBezTo>
                    <a:pt x="8" y="48"/>
                    <a:pt x="8" y="48"/>
                    <a:pt x="8" y="48"/>
                  </a:cubicBezTo>
                  <a:lnTo>
                    <a:pt x="10" y="48"/>
                  </a:lnTo>
                  <a:close/>
                  <a:moveTo>
                    <a:pt x="87" y="12"/>
                  </a:moveTo>
                  <a:cubicBezTo>
                    <a:pt x="87" y="12"/>
                    <a:pt x="87" y="12"/>
                    <a:pt x="87" y="12"/>
                  </a:cubicBezTo>
                  <a:cubicBezTo>
                    <a:pt x="87" y="12"/>
                    <a:pt x="85" y="11"/>
                    <a:pt x="84" y="11"/>
                  </a:cubicBezTo>
                  <a:cubicBezTo>
                    <a:pt x="83" y="11"/>
                    <a:pt x="81" y="10"/>
                    <a:pt x="81" y="10"/>
                  </a:cubicBezTo>
                  <a:cubicBezTo>
                    <a:pt x="81" y="11"/>
                    <a:pt x="81" y="11"/>
                    <a:pt x="81" y="11"/>
                  </a:cubicBezTo>
                  <a:cubicBezTo>
                    <a:pt x="81" y="11"/>
                    <a:pt x="82" y="12"/>
                    <a:pt x="83" y="12"/>
                  </a:cubicBezTo>
                  <a:cubicBezTo>
                    <a:pt x="85" y="13"/>
                    <a:pt x="87" y="13"/>
                    <a:pt x="87" y="13"/>
                  </a:cubicBezTo>
                  <a:lnTo>
                    <a:pt x="87" y="12"/>
                  </a:lnTo>
                  <a:close/>
                  <a:moveTo>
                    <a:pt x="92" y="13"/>
                  </a:moveTo>
                  <a:cubicBezTo>
                    <a:pt x="92" y="13"/>
                    <a:pt x="92" y="13"/>
                    <a:pt x="92" y="13"/>
                  </a:cubicBezTo>
                  <a:cubicBezTo>
                    <a:pt x="91" y="12"/>
                    <a:pt x="88" y="12"/>
                    <a:pt x="88" y="12"/>
                  </a:cubicBezTo>
                  <a:cubicBezTo>
                    <a:pt x="88" y="13"/>
                    <a:pt x="88" y="13"/>
                    <a:pt x="88" y="13"/>
                  </a:cubicBezTo>
                  <a:cubicBezTo>
                    <a:pt x="98" y="13"/>
                    <a:pt x="98" y="13"/>
                    <a:pt x="98" y="13"/>
                  </a:cubicBezTo>
                  <a:cubicBezTo>
                    <a:pt x="98" y="13"/>
                    <a:pt x="98" y="13"/>
                    <a:pt x="98" y="13"/>
                  </a:cubicBezTo>
                  <a:cubicBezTo>
                    <a:pt x="98" y="13"/>
                    <a:pt x="93" y="13"/>
                    <a:pt x="92" y="13"/>
                  </a:cubicBezTo>
                  <a:close/>
                  <a:moveTo>
                    <a:pt x="11" y="50"/>
                  </a:moveTo>
                  <a:cubicBezTo>
                    <a:pt x="11" y="50"/>
                    <a:pt x="11" y="50"/>
                    <a:pt x="11" y="50"/>
                  </a:cubicBezTo>
                  <a:cubicBezTo>
                    <a:pt x="10" y="48"/>
                    <a:pt x="10" y="48"/>
                    <a:pt x="10" y="48"/>
                  </a:cubicBezTo>
                  <a:cubicBezTo>
                    <a:pt x="11" y="50"/>
                    <a:pt x="11" y="50"/>
                    <a:pt x="11" y="50"/>
                  </a:cubicBezTo>
                  <a:cubicBezTo>
                    <a:pt x="93" y="49"/>
                    <a:pt x="93" y="49"/>
                    <a:pt x="93" y="49"/>
                  </a:cubicBezTo>
                  <a:cubicBezTo>
                    <a:pt x="93" y="49"/>
                    <a:pt x="11" y="50"/>
                    <a:pt x="11" y="50"/>
                  </a:cubicBezTo>
                  <a:close/>
                  <a:moveTo>
                    <a:pt x="181" y="49"/>
                  </a:moveTo>
                  <a:cubicBezTo>
                    <a:pt x="181" y="49"/>
                    <a:pt x="181" y="49"/>
                    <a:pt x="181" y="49"/>
                  </a:cubicBezTo>
                  <a:cubicBezTo>
                    <a:pt x="181" y="40"/>
                    <a:pt x="181" y="40"/>
                    <a:pt x="181" y="40"/>
                  </a:cubicBezTo>
                  <a:cubicBezTo>
                    <a:pt x="183" y="40"/>
                    <a:pt x="183" y="40"/>
                    <a:pt x="183" y="40"/>
                  </a:cubicBezTo>
                  <a:cubicBezTo>
                    <a:pt x="183" y="49"/>
                    <a:pt x="183" y="49"/>
                    <a:pt x="183" y="49"/>
                  </a:cubicBezTo>
                  <a:cubicBezTo>
                    <a:pt x="183" y="49"/>
                    <a:pt x="183" y="49"/>
                    <a:pt x="183" y="49"/>
                  </a:cubicBezTo>
                  <a:cubicBezTo>
                    <a:pt x="183" y="32"/>
                    <a:pt x="183" y="32"/>
                    <a:pt x="183" y="32"/>
                  </a:cubicBezTo>
                  <a:cubicBezTo>
                    <a:pt x="186" y="32"/>
                    <a:pt x="186" y="32"/>
                    <a:pt x="186" y="32"/>
                  </a:cubicBezTo>
                  <a:cubicBezTo>
                    <a:pt x="155" y="31"/>
                    <a:pt x="155" y="31"/>
                    <a:pt x="155" y="31"/>
                  </a:cubicBezTo>
                  <a:cubicBezTo>
                    <a:pt x="155" y="31"/>
                    <a:pt x="155" y="31"/>
                    <a:pt x="155" y="31"/>
                  </a:cubicBezTo>
                  <a:cubicBezTo>
                    <a:pt x="157" y="32"/>
                    <a:pt x="157" y="32"/>
                    <a:pt x="157" y="32"/>
                  </a:cubicBezTo>
                  <a:cubicBezTo>
                    <a:pt x="157" y="32"/>
                    <a:pt x="157" y="32"/>
                    <a:pt x="157" y="32"/>
                  </a:cubicBezTo>
                  <a:cubicBezTo>
                    <a:pt x="156" y="32"/>
                    <a:pt x="155" y="32"/>
                    <a:pt x="155" y="32"/>
                  </a:cubicBezTo>
                  <a:cubicBezTo>
                    <a:pt x="155" y="31"/>
                    <a:pt x="155" y="31"/>
                    <a:pt x="155" y="31"/>
                  </a:cubicBezTo>
                  <a:cubicBezTo>
                    <a:pt x="155" y="31"/>
                    <a:pt x="155" y="31"/>
                    <a:pt x="155" y="31"/>
                  </a:cubicBezTo>
                  <a:cubicBezTo>
                    <a:pt x="155" y="40"/>
                    <a:pt x="155" y="40"/>
                    <a:pt x="155" y="40"/>
                  </a:cubicBezTo>
                  <a:cubicBezTo>
                    <a:pt x="154" y="40"/>
                    <a:pt x="154" y="40"/>
                    <a:pt x="154" y="40"/>
                  </a:cubicBezTo>
                  <a:cubicBezTo>
                    <a:pt x="154" y="40"/>
                    <a:pt x="154" y="40"/>
                    <a:pt x="154" y="39"/>
                  </a:cubicBezTo>
                  <a:cubicBezTo>
                    <a:pt x="154" y="37"/>
                    <a:pt x="154" y="32"/>
                    <a:pt x="154" y="32"/>
                  </a:cubicBezTo>
                  <a:cubicBezTo>
                    <a:pt x="154" y="32"/>
                    <a:pt x="151" y="32"/>
                    <a:pt x="148" y="31"/>
                  </a:cubicBezTo>
                  <a:cubicBezTo>
                    <a:pt x="145" y="31"/>
                    <a:pt x="143" y="31"/>
                    <a:pt x="143" y="31"/>
                  </a:cubicBezTo>
                  <a:cubicBezTo>
                    <a:pt x="143" y="31"/>
                    <a:pt x="143" y="38"/>
                    <a:pt x="143" y="40"/>
                  </a:cubicBezTo>
                  <a:cubicBezTo>
                    <a:pt x="142" y="40"/>
                    <a:pt x="142" y="40"/>
                    <a:pt x="142" y="40"/>
                  </a:cubicBezTo>
                  <a:cubicBezTo>
                    <a:pt x="142" y="31"/>
                    <a:pt x="142" y="31"/>
                    <a:pt x="142" y="31"/>
                  </a:cubicBezTo>
                  <a:cubicBezTo>
                    <a:pt x="142" y="31"/>
                    <a:pt x="142" y="31"/>
                    <a:pt x="142" y="31"/>
                  </a:cubicBezTo>
                  <a:cubicBezTo>
                    <a:pt x="186" y="32"/>
                    <a:pt x="186" y="32"/>
                    <a:pt x="186" y="32"/>
                  </a:cubicBezTo>
                  <a:cubicBezTo>
                    <a:pt x="186" y="30"/>
                    <a:pt x="186" y="30"/>
                    <a:pt x="186" y="30"/>
                  </a:cubicBezTo>
                  <a:cubicBezTo>
                    <a:pt x="173" y="30"/>
                    <a:pt x="173" y="30"/>
                    <a:pt x="173" y="30"/>
                  </a:cubicBezTo>
                  <a:cubicBezTo>
                    <a:pt x="170" y="10"/>
                    <a:pt x="170" y="10"/>
                    <a:pt x="170" y="10"/>
                  </a:cubicBezTo>
                  <a:cubicBezTo>
                    <a:pt x="170" y="10"/>
                    <a:pt x="167" y="10"/>
                    <a:pt x="165" y="10"/>
                  </a:cubicBezTo>
                  <a:cubicBezTo>
                    <a:pt x="163" y="10"/>
                    <a:pt x="159" y="10"/>
                    <a:pt x="159" y="10"/>
                  </a:cubicBezTo>
                  <a:cubicBezTo>
                    <a:pt x="159" y="10"/>
                    <a:pt x="159" y="10"/>
                    <a:pt x="159" y="10"/>
                  </a:cubicBezTo>
                  <a:cubicBezTo>
                    <a:pt x="159" y="13"/>
                    <a:pt x="159" y="13"/>
                    <a:pt x="159" y="13"/>
                  </a:cubicBezTo>
                  <a:cubicBezTo>
                    <a:pt x="158" y="13"/>
                    <a:pt x="158" y="13"/>
                    <a:pt x="156" y="14"/>
                  </a:cubicBezTo>
                  <a:cubicBezTo>
                    <a:pt x="154" y="14"/>
                    <a:pt x="154" y="15"/>
                    <a:pt x="154" y="15"/>
                  </a:cubicBezTo>
                  <a:cubicBezTo>
                    <a:pt x="154" y="21"/>
                    <a:pt x="154" y="21"/>
                    <a:pt x="154" y="21"/>
                  </a:cubicBezTo>
                  <a:cubicBezTo>
                    <a:pt x="153" y="22"/>
                    <a:pt x="153" y="22"/>
                    <a:pt x="153" y="22"/>
                  </a:cubicBezTo>
                  <a:cubicBezTo>
                    <a:pt x="153" y="22"/>
                    <a:pt x="153" y="21"/>
                    <a:pt x="153" y="21"/>
                  </a:cubicBezTo>
                  <a:cubicBezTo>
                    <a:pt x="153" y="20"/>
                    <a:pt x="152" y="20"/>
                    <a:pt x="150" y="20"/>
                  </a:cubicBezTo>
                  <a:cubicBezTo>
                    <a:pt x="150" y="19"/>
                    <a:pt x="149" y="19"/>
                    <a:pt x="149" y="19"/>
                  </a:cubicBezTo>
                  <a:cubicBezTo>
                    <a:pt x="148" y="13"/>
                    <a:pt x="148" y="13"/>
                    <a:pt x="148" y="13"/>
                  </a:cubicBezTo>
                  <a:cubicBezTo>
                    <a:pt x="148" y="13"/>
                    <a:pt x="129" y="13"/>
                    <a:pt x="117" y="13"/>
                  </a:cubicBezTo>
                  <a:cubicBezTo>
                    <a:pt x="117" y="13"/>
                    <a:pt x="117" y="13"/>
                    <a:pt x="117" y="13"/>
                  </a:cubicBezTo>
                  <a:cubicBezTo>
                    <a:pt x="117" y="13"/>
                    <a:pt x="89" y="11"/>
                    <a:pt x="85" y="10"/>
                  </a:cubicBezTo>
                  <a:cubicBezTo>
                    <a:pt x="82" y="9"/>
                    <a:pt x="78" y="7"/>
                    <a:pt x="77" y="6"/>
                  </a:cubicBezTo>
                  <a:cubicBezTo>
                    <a:pt x="76" y="4"/>
                    <a:pt x="76" y="4"/>
                    <a:pt x="76" y="4"/>
                  </a:cubicBezTo>
                  <a:cubicBezTo>
                    <a:pt x="26" y="0"/>
                    <a:pt x="26" y="0"/>
                    <a:pt x="26" y="0"/>
                  </a:cubicBezTo>
                  <a:cubicBezTo>
                    <a:pt x="14" y="10"/>
                    <a:pt x="14" y="10"/>
                    <a:pt x="14" y="10"/>
                  </a:cubicBezTo>
                  <a:cubicBezTo>
                    <a:pt x="14" y="11"/>
                    <a:pt x="14" y="11"/>
                    <a:pt x="14" y="11"/>
                  </a:cubicBezTo>
                  <a:cubicBezTo>
                    <a:pt x="13" y="11"/>
                    <a:pt x="13" y="11"/>
                    <a:pt x="13" y="11"/>
                  </a:cubicBezTo>
                  <a:cubicBezTo>
                    <a:pt x="13" y="34"/>
                    <a:pt x="13" y="34"/>
                    <a:pt x="13" y="34"/>
                  </a:cubicBezTo>
                  <a:cubicBezTo>
                    <a:pt x="14" y="34"/>
                    <a:pt x="14" y="34"/>
                    <a:pt x="14" y="34"/>
                  </a:cubicBezTo>
                  <a:cubicBezTo>
                    <a:pt x="14" y="34"/>
                    <a:pt x="14" y="34"/>
                    <a:pt x="14" y="34"/>
                  </a:cubicBezTo>
                  <a:cubicBezTo>
                    <a:pt x="33" y="32"/>
                    <a:pt x="33" y="32"/>
                    <a:pt x="33" y="32"/>
                  </a:cubicBezTo>
                  <a:cubicBezTo>
                    <a:pt x="33" y="32"/>
                    <a:pt x="33" y="32"/>
                    <a:pt x="33" y="32"/>
                  </a:cubicBezTo>
                  <a:cubicBezTo>
                    <a:pt x="33" y="32"/>
                    <a:pt x="33" y="32"/>
                    <a:pt x="33" y="32"/>
                  </a:cubicBezTo>
                  <a:cubicBezTo>
                    <a:pt x="118" y="33"/>
                    <a:pt x="118" y="33"/>
                    <a:pt x="118" y="33"/>
                  </a:cubicBezTo>
                  <a:cubicBezTo>
                    <a:pt x="120" y="33"/>
                    <a:pt x="120" y="33"/>
                    <a:pt x="120" y="33"/>
                  </a:cubicBezTo>
                  <a:cubicBezTo>
                    <a:pt x="120" y="41"/>
                    <a:pt x="120" y="41"/>
                    <a:pt x="120" y="41"/>
                  </a:cubicBezTo>
                  <a:cubicBezTo>
                    <a:pt x="119" y="41"/>
                    <a:pt x="119" y="41"/>
                    <a:pt x="119" y="41"/>
                  </a:cubicBezTo>
                  <a:cubicBezTo>
                    <a:pt x="119" y="33"/>
                    <a:pt x="119" y="33"/>
                    <a:pt x="119" y="33"/>
                  </a:cubicBezTo>
                  <a:cubicBezTo>
                    <a:pt x="119" y="33"/>
                    <a:pt x="119" y="33"/>
                    <a:pt x="119" y="33"/>
                  </a:cubicBezTo>
                  <a:cubicBezTo>
                    <a:pt x="119" y="33"/>
                    <a:pt x="119" y="33"/>
                    <a:pt x="119" y="33"/>
                  </a:cubicBezTo>
                  <a:cubicBezTo>
                    <a:pt x="87" y="33"/>
                    <a:pt x="87" y="33"/>
                    <a:pt x="87" y="33"/>
                  </a:cubicBezTo>
                  <a:cubicBezTo>
                    <a:pt x="87" y="33"/>
                    <a:pt x="87" y="33"/>
                    <a:pt x="87" y="33"/>
                  </a:cubicBezTo>
                  <a:cubicBezTo>
                    <a:pt x="87" y="33"/>
                    <a:pt x="87" y="33"/>
                    <a:pt x="87" y="33"/>
                  </a:cubicBezTo>
                  <a:cubicBezTo>
                    <a:pt x="87" y="33"/>
                    <a:pt x="87" y="33"/>
                    <a:pt x="87" y="33"/>
                  </a:cubicBezTo>
                  <a:cubicBezTo>
                    <a:pt x="34" y="32"/>
                    <a:pt x="34" y="32"/>
                    <a:pt x="34" y="32"/>
                  </a:cubicBezTo>
                  <a:cubicBezTo>
                    <a:pt x="14" y="34"/>
                    <a:pt x="14" y="34"/>
                    <a:pt x="14" y="34"/>
                  </a:cubicBezTo>
                  <a:cubicBezTo>
                    <a:pt x="14" y="34"/>
                    <a:pt x="14" y="34"/>
                    <a:pt x="14" y="34"/>
                  </a:cubicBezTo>
                  <a:cubicBezTo>
                    <a:pt x="14" y="34"/>
                    <a:pt x="14" y="34"/>
                    <a:pt x="14" y="34"/>
                  </a:cubicBezTo>
                  <a:cubicBezTo>
                    <a:pt x="14" y="34"/>
                    <a:pt x="14" y="34"/>
                    <a:pt x="14" y="34"/>
                  </a:cubicBezTo>
                  <a:cubicBezTo>
                    <a:pt x="14" y="47"/>
                    <a:pt x="14" y="47"/>
                    <a:pt x="14" y="47"/>
                  </a:cubicBezTo>
                  <a:cubicBezTo>
                    <a:pt x="9" y="47"/>
                    <a:pt x="9" y="47"/>
                    <a:pt x="9" y="47"/>
                  </a:cubicBezTo>
                  <a:cubicBezTo>
                    <a:pt x="12" y="49"/>
                    <a:pt x="12" y="49"/>
                    <a:pt x="12" y="49"/>
                  </a:cubicBezTo>
                  <a:cubicBezTo>
                    <a:pt x="96" y="48"/>
                    <a:pt x="96" y="48"/>
                    <a:pt x="96" y="48"/>
                  </a:cubicBezTo>
                  <a:cubicBezTo>
                    <a:pt x="96" y="49"/>
                    <a:pt x="96" y="49"/>
                    <a:pt x="96" y="49"/>
                  </a:cubicBezTo>
                  <a:cubicBezTo>
                    <a:pt x="96" y="49"/>
                    <a:pt x="96" y="49"/>
                    <a:pt x="96" y="49"/>
                  </a:cubicBezTo>
                  <a:cubicBezTo>
                    <a:pt x="96" y="48"/>
                    <a:pt x="96" y="48"/>
                    <a:pt x="96" y="48"/>
                  </a:cubicBezTo>
                  <a:cubicBezTo>
                    <a:pt x="107" y="48"/>
                    <a:pt x="107" y="48"/>
                    <a:pt x="107" y="48"/>
                  </a:cubicBezTo>
                  <a:cubicBezTo>
                    <a:pt x="107" y="48"/>
                    <a:pt x="107" y="48"/>
                    <a:pt x="107" y="48"/>
                  </a:cubicBezTo>
                  <a:cubicBezTo>
                    <a:pt x="107" y="48"/>
                    <a:pt x="107" y="48"/>
                    <a:pt x="107" y="48"/>
                  </a:cubicBezTo>
                  <a:cubicBezTo>
                    <a:pt x="107" y="48"/>
                    <a:pt x="107" y="48"/>
                    <a:pt x="107" y="48"/>
                  </a:cubicBezTo>
                  <a:cubicBezTo>
                    <a:pt x="109" y="48"/>
                    <a:pt x="109" y="48"/>
                    <a:pt x="109" y="48"/>
                  </a:cubicBezTo>
                  <a:cubicBezTo>
                    <a:pt x="109" y="48"/>
                    <a:pt x="109" y="48"/>
                    <a:pt x="109" y="48"/>
                  </a:cubicBezTo>
                  <a:cubicBezTo>
                    <a:pt x="93" y="49"/>
                    <a:pt x="93" y="49"/>
                    <a:pt x="93" y="49"/>
                  </a:cubicBezTo>
                  <a:cubicBezTo>
                    <a:pt x="93" y="49"/>
                    <a:pt x="93" y="49"/>
                    <a:pt x="93" y="49"/>
                  </a:cubicBezTo>
                  <a:cubicBezTo>
                    <a:pt x="93" y="49"/>
                    <a:pt x="93" y="49"/>
                    <a:pt x="93" y="49"/>
                  </a:cubicBezTo>
                  <a:cubicBezTo>
                    <a:pt x="9" y="50"/>
                    <a:pt x="9" y="50"/>
                    <a:pt x="9" y="50"/>
                  </a:cubicBezTo>
                  <a:cubicBezTo>
                    <a:pt x="8" y="48"/>
                    <a:pt x="8" y="48"/>
                    <a:pt x="8" y="48"/>
                  </a:cubicBezTo>
                  <a:cubicBezTo>
                    <a:pt x="8" y="49"/>
                    <a:pt x="8" y="49"/>
                    <a:pt x="8" y="49"/>
                  </a:cubicBezTo>
                  <a:cubicBezTo>
                    <a:pt x="8" y="49"/>
                    <a:pt x="8" y="49"/>
                    <a:pt x="8" y="49"/>
                  </a:cubicBezTo>
                  <a:cubicBezTo>
                    <a:pt x="7" y="49"/>
                    <a:pt x="7" y="49"/>
                    <a:pt x="7" y="49"/>
                  </a:cubicBezTo>
                  <a:cubicBezTo>
                    <a:pt x="8" y="49"/>
                    <a:pt x="8" y="49"/>
                    <a:pt x="8" y="49"/>
                  </a:cubicBezTo>
                  <a:cubicBezTo>
                    <a:pt x="8" y="49"/>
                    <a:pt x="8" y="49"/>
                    <a:pt x="8" y="49"/>
                  </a:cubicBezTo>
                  <a:cubicBezTo>
                    <a:pt x="9" y="50"/>
                    <a:pt x="9" y="50"/>
                    <a:pt x="9" y="50"/>
                  </a:cubicBezTo>
                  <a:cubicBezTo>
                    <a:pt x="93" y="50"/>
                    <a:pt x="93" y="50"/>
                    <a:pt x="93" y="50"/>
                  </a:cubicBezTo>
                  <a:cubicBezTo>
                    <a:pt x="94" y="50"/>
                    <a:pt x="94" y="50"/>
                    <a:pt x="94" y="50"/>
                  </a:cubicBezTo>
                  <a:cubicBezTo>
                    <a:pt x="7" y="50"/>
                    <a:pt x="7" y="50"/>
                    <a:pt x="7" y="50"/>
                  </a:cubicBezTo>
                  <a:cubicBezTo>
                    <a:pt x="7" y="49"/>
                    <a:pt x="7" y="49"/>
                    <a:pt x="7" y="49"/>
                  </a:cubicBezTo>
                  <a:cubicBezTo>
                    <a:pt x="7" y="51"/>
                    <a:pt x="7" y="51"/>
                    <a:pt x="7" y="51"/>
                  </a:cubicBezTo>
                  <a:cubicBezTo>
                    <a:pt x="94" y="50"/>
                    <a:pt x="94" y="50"/>
                    <a:pt x="94" y="50"/>
                  </a:cubicBezTo>
                  <a:cubicBezTo>
                    <a:pt x="94" y="50"/>
                    <a:pt x="94" y="50"/>
                    <a:pt x="94" y="50"/>
                  </a:cubicBezTo>
                  <a:cubicBezTo>
                    <a:pt x="94" y="51"/>
                    <a:pt x="94" y="51"/>
                    <a:pt x="94" y="51"/>
                  </a:cubicBezTo>
                  <a:cubicBezTo>
                    <a:pt x="94" y="51"/>
                    <a:pt x="94" y="51"/>
                    <a:pt x="94" y="51"/>
                  </a:cubicBezTo>
                  <a:cubicBezTo>
                    <a:pt x="95" y="51"/>
                    <a:pt x="95" y="51"/>
                    <a:pt x="95" y="51"/>
                  </a:cubicBezTo>
                  <a:cubicBezTo>
                    <a:pt x="95" y="51"/>
                    <a:pt x="95" y="51"/>
                    <a:pt x="95" y="51"/>
                  </a:cubicBezTo>
                  <a:cubicBezTo>
                    <a:pt x="95" y="52"/>
                    <a:pt x="95" y="52"/>
                    <a:pt x="95" y="52"/>
                  </a:cubicBezTo>
                  <a:cubicBezTo>
                    <a:pt x="123" y="51"/>
                    <a:pt x="123" y="51"/>
                    <a:pt x="123" y="51"/>
                  </a:cubicBezTo>
                  <a:cubicBezTo>
                    <a:pt x="148" y="53"/>
                    <a:pt x="148" y="53"/>
                    <a:pt x="148" y="53"/>
                  </a:cubicBezTo>
                  <a:cubicBezTo>
                    <a:pt x="186" y="53"/>
                    <a:pt x="186" y="53"/>
                    <a:pt x="186" y="53"/>
                  </a:cubicBezTo>
                  <a:cubicBezTo>
                    <a:pt x="186" y="49"/>
                    <a:pt x="186" y="49"/>
                    <a:pt x="186" y="49"/>
                  </a:cubicBezTo>
                  <a:lnTo>
                    <a:pt x="181" y="49"/>
                  </a:lnTo>
                  <a:close/>
                  <a:moveTo>
                    <a:pt x="181" y="32"/>
                  </a:moveTo>
                  <a:cubicBezTo>
                    <a:pt x="181" y="32"/>
                    <a:pt x="181" y="32"/>
                    <a:pt x="181" y="32"/>
                  </a:cubicBezTo>
                  <a:cubicBezTo>
                    <a:pt x="183" y="32"/>
                    <a:pt x="183" y="32"/>
                    <a:pt x="183" y="32"/>
                  </a:cubicBezTo>
                  <a:cubicBezTo>
                    <a:pt x="183" y="40"/>
                    <a:pt x="183" y="40"/>
                    <a:pt x="183" y="40"/>
                  </a:cubicBezTo>
                  <a:cubicBezTo>
                    <a:pt x="181" y="40"/>
                    <a:pt x="181" y="40"/>
                    <a:pt x="181" y="40"/>
                  </a:cubicBezTo>
                  <a:lnTo>
                    <a:pt x="181" y="32"/>
                  </a:lnTo>
                  <a:close/>
                  <a:moveTo>
                    <a:pt x="160" y="10"/>
                  </a:moveTo>
                  <a:cubicBezTo>
                    <a:pt x="160" y="10"/>
                    <a:pt x="160" y="10"/>
                    <a:pt x="160" y="10"/>
                  </a:cubicBezTo>
                  <a:cubicBezTo>
                    <a:pt x="160" y="10"/>
                    <a:pt x="161" y="10"/>
                    <a:pt x="163" y="10"/>
                  </a:cubicBezTo>
                  <a:cubicBezTo>
                    <a:pt x="165" y="10"/>
                    <a:pt x="170" y="11"/>
                    <a:pt x="170" y="11"/>
                  </a:cubicBezTo>
                  <a:cubicBezTo>
                    <a:pt x="170" y="11"/>
                    <a:pt x="166" y="11"/>
                    <a:pt x="164" y="11"/>
                  </a:cubicBezTo>
                  <a:cubicBezTo>
                    <a:pt x="162" y="11"/>
                    <a:pt x="160" y="10"/>
                    <a:pt x="160" y="10"/>
                  </a:cubicBezTo>
                  <a:cubicBezTo>
                    <a:pt x="160" y="13"/>
                    <a:pt x="160" y="13"/>
                    <a:pt x="160" y="13"/>
                  </a:cubicBezTo>
                  <a:cubicBezTo>
                    <a:pt x="159" y="13"/>
                    <a:pt x="159" y="13"/>
                    <a:pt x="159" y="13"/>
                  </a:cubicBezTo>
                  <a:cubicBezTo>
                    <a:pt x="159" y="10"/>
                    <a:pt x="159" y="10"/>
                    <a:pt x="159" y="10"/>
                  </a:cubicBezTo>
                  <a:lnTo>
                    <a:pt x="160" y="10"/>
                  </a:lnTo>
                  <a:close/>
                  <a:moveTo>
                    <a:pt x="159" y="13"/>
                  </a:moveTo>
                  <a:cubicBezTo>
                    <a:pt x="159" y="13"/>
                    <a:pt x="159" y="13"/>
                    <a:pt x="159" y="13"/>
                  </a:cubicBezTo>
                  <a:cubicBezTo>
                    <a:pt x="164" y="12"/>
                    <a:pt x="170" y="11"/>
                    <a:pt x="170" y="11"/>
                  </a:cubicBezTo>
                  <a:cubicBezTo>
                    <a:pt x="172" y="30"/>
                    <a:pt x="172" y="30"/>
                    <a:pt x="172" y="30"/>
                  </a:cubicBezTo>
                  <a:cubicBezTo>
                    <a:pt x="172" y="30"/>
                    <a:pt x="172" y="30"/>
                    <a:pt x="172" y="30"/>
                  </a:cubicBezTo>
                  <a:cubicBezTo>
                    <a:pt x="169" y="11"/>
                    <a:pt x="169" y="11"/>
                    <a:pt x="169" y="11"/>
                  </a:cubicBezTo>
                  <a:cubicBezTo>
                    <a:pt x="169" y="11"/>
                    <a:pt x="162" y="13"/>
                    <a:pt x="159" y="14"/>
                  </a:cubicBezTo>
                  <a:cubicBezTo>
                    <a:pt x="156" y="15"/>
                    <a:pt x="155" y="16"/>
                    <a:pt x="155" y="16"/>
                  </a:cubicBezTo>
                  <a:cubicBezTo>
                    <a:pt x="155" y="29"/>
                    <a:pt x="155" y="29"/>
                    <a:pt x="155" y="29"/>
                  </a:cubicBezTo>
                  <a:cubicBezTo>
                    <a:pt x="154" y="15"/>
                    <a:pt x="154" y="15"/>
                    <a:pt x="154" y="15"/>
                  </a:cubicBezTo>
                  <a:cubicBezTo>
                    <a:pt x="154" y="15"/>
                    <a:pt x="154" y="14"/>
                    <a:pt x="159" y="13"/>
                  </a:cubicBezTo>
                  <a:close/>
                  <a:moveTo>
                    <a:pt x="114" y="20"/>
                  </a:moveTo>
                  <a:cubicBezTo>
                    <a:pt x="114" y="20"/>
                    <a:pt x="114" y="20"/>
                    <a:pt x="114" y="20"/>
                  </a:cubicBezTo>
                  <a:cubicBezTo>
                    <a:pt x="115" y="20"/>
                    <a:pt x="115" y="20"/>
                    <a:pt x="115" y="20"/>
                  </a:cubicBezTo>
                  <a:cubicBezTo>
                    <a:pt x="115" y="21"/>
                    <a:pt x="115" y="21"/>
                    <a:pt x="115" y="21"/>
                  </a:cubicBezTo>
                  <a:cubicBezTo>
                    <a:pt x="114" y="21"/>
                    <a:pt x="114" y="21"/>
                    <a:pt x="114" y="21"/>
                  </a:cubicBezTo>
                  <a:lnTo>
                    <a:pt x="114" y="20"/>
                  </a:lnTo>
                  <a:close/>
                  <a:moveTo>
                    <a:pt x="112" y="17"/>
                  </a:moveTo>
                  <a:cubicBezTo>
                    <a:pt x="112" y="17"/>
                    <a:pt x="112" y="17"/>
                    <a:pt x="112" y="17"/>
                  </a:cubicBezTo>
                  <a:cubicBezTo>
                    <a:pt x="114" y="17"/>
                    <a:pt x="114" y="17"/>
                    <a:pt x="114" y="17"/>
                  </a:cubicBezTo>
                  <a:cubicBezTo>
                    <a:pt x="114" y="19"/>
                    <a:pt x="114" y="19"/>
                    <a:pt x="114" y="19"/>
                  </a:cubicBezTo>
                  <a:cubicBezTo>
                    <a:pt x="112" y="19"/>
                    <a:pt x="112" y="19"/>
                    <a:pt x="112" y="19"/>
                  </a:cubicBezTo>
                  <a:lnTo>
                    <a:pt x="112" y="17"/>
                  </a:lnTo>
                  <a:close/>
                  <a:moveTo>
                    <a:pt x="111" y="22"/>
                  </a:moveTo>
                  <a:cubicBezTo>
                    <a:pt x="111" y="22"/>
                    <a:pt x="111" y="22"/>
                    <a:pt x="111" y="22"/>
                  </a:cubicBezTo>
                  <a:cubicBezTo>
                    <a:pt x="113" y="22"/>
                    <a:pt x="113" y="22"/>
                    <a:pt x="113" y="22"/>
                  </a:cubicBezTo>
                  <a:cubicBezTo>
                    <a:pt x="113" y="23"/>
                    <a:pt x="113" y="23"/>
                    <a:pt x="113" y="23"/>
                  </a:cubicBezTo>
                  <a:cubicBezTo>
                    <a:pt x="111" y="23"/>
                    <a:pt x="111" y="23"/>
                    <a:pt x="111" y="23"/>
                  </a:cubicBezTo>
                  <a:lnTo>
                    <a:pt x="111" y="22"/>
                  </a:lnTo>
                  <a:close/>
                  <a:moveTo>
                    <a:pt x="109" y="19"/>
                  </a:moveTo>
                  <a:cubicBezTo>
                    <a:pt x="109" y="19"/>
                    <a:pt x="109" y="19"/>
                    <a:pt x="109" y="19"/>
                  </a:cubicBezTo>
                  <a:cubicBezTo>
                    <a:pt x="111" y="19"/>
                    <a:pt x="111" y="19"/>
                    <a:pt x="111" y="19"/>
                  </a:cubicBezTo>
                  <a:cubicBezTo>
                    <a:pt x="111" y="21"/>
                    <a:pt x="111" y="21"/>
                    <a:pt x="111" y="21"/>
                  </a:cubicBezTo>
                  <a:cubicBezTo>
                    <a:pt x="109" y="21"/>
                    <a:pt x="109" y="21"/>
                    <a:pt x="109" y="21"/>
                  </a:cubicBezTo>
                  <a:lnTo>
                    <a:pt x="109" y="19"/>
                  </a:lnTo>
                  <a:close/>
                  <a:moveTo>
                    <a:pt x="98" y="13"/>
                  </a:moveTo>
                  <a:cubicBezTo>
                    <a:pt x="98" y="13"/>
                    <a:pt x="98" y="13"/>
                    <a:pt x="98" y="13"/>
                  </a:cubicBezTo>
                  <a:cubicBezTo>
                    <a:pt x="100" y="13"/>
                    <a:pt x="103" y="13"/>
                    <a:pt x="105" y="13"/>
                  </a:cubicBezTo>
                  <a:cubicBezTo>
                    <a:pt x="103" y="13"/>
                    <a:pt x="101" y="13"/>
                    <a:pt x="98" y="13"/>
                  </a:cubicBezTo>
                  <a:close/>
                  <a:moveTo>
                    <a:pt x="99" y="17"/>
                  </a:moveTo>
                  <a:cubicBezTo>
                    <a:pt x="99" y="17"/>
                    <a:pt x="99" y="17"/>
                    <a:pt x="99" y="17"/>
                  </a:cubicBezTo>
                  <a:cubicBezTo>
                    <a:pt x="99" y="20"/>
                    <a:pt x="99" y="20"/>
                    <a:pt x="99" y="20"/>
                  </a:cubicBezTo>
                  <a:cubicBezTo>
                    <a:pt x="97" y="20"/>
                    <a:pt x="97" y="20"/>
                    <a:pt x="97" y="20"/>
                  </a:cubicBezTo>
                  <a:cubicBezTo>
                    <a:pt x="97" y="17"/>
                    <a:pt x="97" y="17"/>
                    <a:pt x="97" y="17"/>
                  </a:cubicBezTo>
                  <a:lnTo>
                    <a:pt x="99" y="17"/>
                  </a:lnTo>
                  <a:close/>
                  <a:moveTo>
                    <a:pt x="88" y="12"/>
                  </a:moveTo>
                  <a:cubicBezTo>
                    <a:pt x="88" y="12"/>
                    <a:pt x="88" y="12"/>
                    <a:pt x="88" y="12"/>
                  </a:cubicBezTo>
                  <a:cubicBezTo>
                    <a:pt x="91" y="12"/>
                    <a:pt x="94" y="12"/>
                    <a:pt x="98" y="13"/>
                  </a:cubicBezTo>
                  <a:cubicBezTo>
                    <a:pt x="98" y="13"/>
                    <a:pt x="98" y="13"/>
                    <a:pt x="98" y="13"/>
                  </a:cubicBezTo>
                  <a:cubicBezTo>
                    <a:pt x="94" y="13"/>
                    <a:pt x="90" y="13"/>
                    <a:pt x="88" y="13"/>
                  </a:cubicBezTo>
                  <a:lnTo>
                    <a:pt x="88" y="12"/>
                  </a:lnTo>
                  <a:close/>
                  <a:moveTo>
                    <a:pt x="80" y="9"/>
                  </a:moveTo>
                  <a:cubicBezTo>
                    <a:pt x="80" y="9"/>
                    <a:pt x="80" y="9"/>
                    <a:pt x="80" y="9"/>
                  </a:cubicBezTo>
                  <a:cubicBezTo>
                    <a:pt x="82" y="10"/>
                    <a:pt x="83" y="11"/>
                    <a:pt x="85" y="11"/>
                  </a:cubicBezTo>
                  <a:cubicBezTo>
                    <a:pt x="85" y="11"/>
                    <a:pt x="86" y="12"/>
                    <a:pt x="87" y="12"/>
                  </a:cubicBezTo>
                  <a:cubicBezTo>
                    <a:pt x="87" y="13"/>
                    <a:pt x="87" y="13"/>
                    <a:pt x="87" y="13"/>
                  </a:cubicBezTo>
                  <a:cubicBezTo>
                    <a:pt x="86" y="13"/>
                    <a:pt x="86" y="13"/>
                    <a:pt x="86" y="13"/>
                  </a:cubicBezTo>
                  <a:cubicBezTo>
                    <a:pt x="80" y="13"/>
                    <a:pt x="80" y="13"/>
                    <a:pt x="80" y="13"/>
                  </a:cubicBezTo>
                  <a:lnTo>
                    <a:pt x="80" y="9"/>
                  </a:lnTo>
                  <a:close/>
                  <a:moveTo>
                    <a:pt x="86" y="25"/>
                  </a:moveTo>
                  <a:cubicBezTo>
                    <a:pt x="86" y="25"/>
                    <a:pt x="86" y="25"/>
                    <a:pt x="86" y="25"/>
                  </a:cubicBezTo>
                  <a:cubicBezTo>
                    <a:pt x="86" y="27"/>
                    <a:pt x="86" y="27"/>
                    <a:pt x="86" y="27"/>
                  </a:cubicBezTo>
                  <a:cubicBezTo>
                    <a:pt x="85" y="27"/>
                    <a:pt x="85" y="27"/>
                    <a:pt x="85" y="27"/>
                  </a:cubicBezTo>
                  <a:cubicBezTo>
                    <a:pt x="85" y="25"/>
                    <a:pt x="85" y="25"/>
                    <a:pt x="85" y="25"/>
                  </a:cubicBezTo>
                  <a:lnTo>
                    <a:pt x="86" y="25"/>
                  </a:lnTo>
                  <a:close/>
                  <a:moveTo>
                    <a:pt x="18" y="8"/>
                  </a:moveTo>
                  <a:cubicBezTo>
                    <a:pt x="18" y="8"/>
                    <a:pt x="18" y="8"/>
                    <a:pt x="18" y="8"/>
                  </a:cubicBezTo>
                  <a:cubicBezTo>
                    <a:pt x="18" y="19"/>
                    <a:pt x="18" y="19"/>
                    <a:pt x="18" y="19"/>
                  </a:cubicBezTo>
                  <a:cubicBezTo>
                    <a:pt x="18" y="19"/>
                    <a:pt x="18" y="19"/>
                    <a:pt x="18" y="19"/>
                  </a:cubicBezTo>
                  <a:cubicBezTo>
                    <a:pt x="18" y="9"/>
                    <a:pt x="18" y="9"/>
                    <a:pt x="18" y="9"/>
                  </a:cubicBezTo>
                  <a:cubicBezTo>
                    <a:pt x="18" y="9"/>
                    <a:pt x="18" y="9"/>
                    <a:pt x="18" y="9"/>
                  </a:cubicBezTo>
                  <a:cubicBezTo>
                    <a:pt x="18" y="19"/>
                    <a:pt x="18" y="19"/>
                    <a:pt x="18" y="19"/>
                  </a:cubicBezTo>
                  <a:cubicBezTo>
                    <a:pt x="16" y="20"/>
                    <a:pt x="16" y="20"/>
                    <a:pt x="16" y="20"/>
                  </a:cubicBezTo>
                  <a:cubicBezTo>
                    <a:pt x="16" y="10"/>
                    <a:pt x="16" y="10"/>
                    <a:pt x="16" y="10"/>
                  </a:cubicBezTo>
                  <a:cubicBezTo>
                    <a:pt x="16" y="10"/>
                    <a:pt x="16" y="10"/>
                    <a:pt x="16" y="10"/>
                  </a:cubicBezTo>
                  <a:cubicBezTo>
                    <a:pt x="16" y="20"/>
                    <a:pt x="16" y="20"/>
                    <a:pt x="16" y="20"/>
                  </a:cubicBezTo>
                  <a:cubicBezTo>
                    <a:pt x="15" y="20"/>
                    <a:pt x="15" y="20"/>
                    <a:pt x="15" y="20"/>
                  </a:cubicBezTo>
                  <a:cubicBezTo>
                    <a:pt x="15" y="11"/>
                    <a:pt x="15" y="11"/>
                    <a:pt x="15" y="11"/>
                  </a:cubicBezTo>
                  <a:cubicBezTo>
                    <a:pt x="15" y="11"/>
                    <a:pt x="15" y="11"/>
                    <a:pt x="15" y="11"/>
                  </a:cubicBezTo>
                  <a:cubicBezTo>
                    <a:pt x="15" y="20"/>
                    <a:pt x="15" y="20"/>
                    <a:pt x="15" y="20"/>
                  </a:cubicBezTo>
                  <a:cubicBezTo>
                    <a:pt x="15" y="20"/>
                    <a:pt x="15" y="20"/>
                    <a:pt x="15" y="20"/>
                  </a:cubicBezTo>
                  <a:cubicBezTo>
                    <a:pt x="15" y="11"/>
                    <a:pt x="15" y="11"/>
                    <a:pt x="15" y="11"/>
                  </a:cubicBezTo>
                  <a:cubicBezTo>
                    <a:pt x="14" y="11"/>
                    <a:pt x="14" y="11"/>
                    <a:pt x="14" y="11"/>
                  </a:cubicBezTo>
                  <a:lnTo>
                    <a:pt x="18" y="8"/>
                  </a:lnTo>
                  <a:close/>
                  <a:moveTo>
                    <a:pt x="18" y="20"/>
                  </a:moveTo>
                  <a:cubicBezTo>
                    <a:pt x="18" y="20"/>
                    <a:pt x="18" y="20"/>
                    <a:pt x="18" y="20"/>
                  </a:cubicBezTo>
                  <a:cubicBezTo>
                    <a:pt x="18" y="33"/>
                    <a:pt x="18" y="33"/>
                    <a:pt x="18" y="33"/>
                  </a:cubicBezTo>
                  <a:cubicBezTo>
                    <a:pt x="18" y="33"/>
                    <a:pt x="18" y="33"/>
                    <a:pt x="18" y="33"/>
                  </a:cubicBezTo>
                  <a:cubicBezTo>
                    <a:pt x="18" y="20"/>
                    <a:pt x="18" y="20"/>
                    <a:pt x="18" y="20"/>
                  </a:cubicBezTo>
                  <a:close/>
                  <a:moveTo>
                    <a:pt x="18" y="21"/>
                  </a:moveTo>
                  <a:cubicBezTo>
                    <a:pt x="18" y="21"/>
                    <a:pt x="18" y="21"/>
                    <a:pt x="18" y="21"/>
                  </a:cubicBezTo>
                  <a:cubicBezTo>
                    <a:pt x="18" y="33"/>
                    <a:pt x="18" y="33"/>
                    <a:pt x="18" y="33"/>
                  </a:cubicBezTo>
                  <a:cubicBezTo>
                    <a:pt x="16" y="33"/>
                    <a:pt x="16" y="33"/>
                    <a:pt x="16" y="33"/>
                  </a:cubicBezTo>
                  <a:cubicBezTo>
                    <a:pt x="16" y="21"/>
                    <a:pt x="16" y="21"/>
                    <a:pt x="16" y="21"/>
                  </a:cubicBezTo>
                  <a:lnTo>
                    <a:pt x="18" y="21"/>
                  </a:lnTo>
                  <a:close/>
                  <a:moveTo>
                    <a:pt x="16" y="21"/>
                  </a:moveTo>
                  <a:cubicBezTo>
                    <a:pt x="16" y="21"/>
                    <a:pt x="16" y="21"/>
                    <a:pt x="16" y="21"/>
                  </a:cubicBezTo>
                  <a:cubicBezTo>
                    <a:pt x="16" y="33"/>
                    <a:pt x="16" y="33"/>
                    <a:pt x="16" y="33"/>
                  </a:cubicBezTo>
                  <a:cubicBezTo>
                    <a:pt x="15" y="33"/>
                    <a:pt x="15" y="33"/>
                    <a:pt x="15" y="33"/>
                  </a:cubicBezTo>
                  <a:cubicBezTo>
                    <a:pt x="15" y="21"/>
                    <a:pt x="15" y="21"/>
                    <a:pt x="15" y="21"/>
                  </a:cubicBezTo>
                  <a:lnTo>
                    <a:pt x="16" y="21"/>
                  </a:lnTo>
                  <a:close/>
                  <a:moveTo>
                    <a:pt x="15" y="21"/>
                  </a:moveTo>
                  <a:cubicBezTo>
                    <a:pt x="15" y="21"/>
                    <a:pt x="15" y="21"/>
                    <a:pt x="15" y="21"/>
                  </a:cubicBezTo>
                  <a:cubicBezTo>
                    <a:pt x="15" y="33"/>
                    <a:pt x="15" y="33"/>
                    <a:pt x="15" y="33"/>
                  </a:cubicBezTo>
                  <a:cubicBezTo>
                    <a:pt x="15" y="33"/>
                    <a:pt x="15" y="33"/>
                    <a:pt x="15" y="33"/>
                  </a:cubicBezTo>
                  <a:cubicBezTo>
                    <a:pt x="15" y="21"/>
                    <a:pt x="15" y="21"/>
                    <a:pt x="15" y="21"/>
                  </a:cubicBezTo>
                  <a:close/>
                  <a:moveTo>
                    <a:pt x="14" y="12"/>
                  </a:moveTo>
                  <a:cubicBezTo>
                    <a:pt x="14" y="12"/>
                    <a:pt x="14" y="12"/>
                    <a:pt x="14" y="12"/>
                  </a:cubicBezTo>
                  <a:cubicBezTo>
                    <a:pt x="14" y="11"/>
                    <a:pt x="14" y="11"/>
                    <a:pt x="14" y="11"/>
                  </a:cubicBezTo>
                  <a:cubicBezTo>
                    <a:pt x="14" y="33"/>
                    <a:pt x="14" y="33"/>
                    <a:pt x="14" y="33"/>
                  </a:cubicBezTo>
                  <a:cubicBezTo>
                    <a:pt x="14" y="33"/>
                    <a:pt x="14" y="33"/>
                    <a:pt x="14" y="33"/>
                  </a:cubicBezTo>
                  <a:lnTo>
                    <a:pt x="14" y="12"/>
                  </a:lnTo>
                  <a:close/>
                  <a:moveTo>
                    <a:pt x="19" y="33"/>
                  </a:moveTo>
                  <a:cubicBezTo>
                    <a:pt x="19" y="33"/>
                    <a:pt x="19" y="33"/>
                    <a:pt x="19" y="33"/>
                  </a:cubicBezTo>
                  <a:cubicBezTo>
                    <a:pt x="14" y="34"/>
                    <a:pt x="14" y="34"/>
                    <a:pt x="14" y="34"/>
                  </a:cubicBezTo>
                  <a:cubicBezTo>
                    <a:pt x="14" y="33"/>
                    <a:pt x="14" y="33"/>
                    <a:pt x="14" y="33"/>
                  </a:cubicBezTo>
                  <a:cubicBezTo>
                    <a:pt x="14" y="33"/>
                    <a:pt x="14" y="33"/>
                    <a:pt x="14" y="33"/>
                  </a:cubicBezTo>
                  <a:cubicBezTo>
                    <a:pt x="15" y="33"/>
                    <a:pt x="15" y="33"/>
                    <a:pt x="15" y="33"/>
                  </a:cubicBezTo>
                  <a:cubicBezTo>
                    <a:pt x="15" y="33"/>
                    <a:pt x="15" y="33"/>
                    <a:pt x="15" y="33"/>
                  </a:cubicBezTo>
                  <a:cubicBezTo>
                    <a:pt x="15" y="33"/>
                    <a:pt x="15" y="33"/>
                    <a:pt x="15" y="33"/>
                  </a:cubicBezTo>
                  <a:cubicBezTo>
                    <a:pt x="15" y="33"/>
                    <a:pt x="15" y="33"/>
                    <a:pt x="15" y="33"/>
                  </a:cubicBezTo>
                  <a:cubicBezTo>
                    <a:pt x="15" y="33"/>
                    <a:pt x="15" y="33"/>
                    <a:pt x="15" y="33"/>
                  </a:cubicBezTo>
                  <a:cubicBezTo>
                    <a:pt x="16" y="33"/>
                    <a:pt x="16" y="33"/>
                    <a:pt x="16" y="33"/>
                  </a:cubicBezTo>
                  <a:cubicBezTo>
                    <a:pt x="16" y="33"/>
                    <a:pt x="16" y="33"/>
                    <a:pt x="16" y="33"/>
                  </a:cubicBezTo>
                  <a:cubicBezTo>
                    <a:pt x="16" y="33"/>
                    <a:pt x="16" y="33"/>
                    <a:pt x="16" y="33"/>
                  </a:cubicBezTo>
                  <a:cubicBezTo>
                    <a:pt x="19" y="33"/>
                    <a:pt x="19" y="33"/>
                    <a:pt x="19" y="33"/>
                  </a:cubicBezTo>
                  <a:close/>
                  <a:moveTo>
                    <a:pt x="20" y="33"/>
                  </a:moveTo>
                  <a:cubicBezTo>
                    <a:pt x="20" y="33"/>
                    <a:pt x="20" y="33"/>
                    <a:pt x="20" y="33"/>
                  </a:cubicBezTo>
                  <a:cubicBezTo>
                    <a:pt x="19" y="33"/>
                    <a:pt x="19" y="33"/>
                    <a:pt x="19" y="33"/>
                  </a:cubicBezTo>
                  <a:cubicBezTo>
                    <a:pt x="19" y="33"/>
                    <a:pt x="19" y="33"/>
                    <a:pt x="19" y="33"/>
                  </a:cubicBezTo>
                  <a:cubicBezTo>
                    <a:pt x="20" y="33"/>
                    <a:pt x="20" y="33"/>
                    <a:pt x="20" y="33"/>
                  </a:cubicBezTo>
                  <a:close/>
                  <a:moveTo>
                    <a:pt x="19" y="32"/>
                  </a:moveTo>
                  <a:cubicBezTo>
                    <a:pt x="19" y="32"/>
                    <a:pt x="19" y="32"/>
                    <a:pt x="19" y="32"/>
                  </a:cubicBezTo>
                  <a:cubicBezTo>
                    <a:pt x="19" y="20"/>
                    <a:pt x="19" y="20"/>
                    <a:pt x="19" y="20"/>
                  </a:cubicBezTo>
                  <a:cubicBezTo>
                    <a:pt x="19" y="20"/>
                    <a:pt x="19" y="20"/>
                    <a:pt x="19" y="20"/>
                  </a:cubicBezTo>
                  <a:cubicBezTo>
                    <a:pt x="19" y="32"/>
                    <a:pt x="19" y="32"/>
                    <a:pt x="19" y="32"/>
                  </a:cubicBezTo>
                  <a:close/>
                  <a:moveTo>
                    <a:pt x="20" y="33"/>
                  </a:moveTo>
                  <a:cubicBezTo>
                    <a:pt x="20" y="33"/>
                    <a:pt x="20" y="33"/>
                    <a:pt x="20" y="33"/>
                  </a:cubicBezTo>
                  <a:cubicBezTo>
                    <a:pt x="20" y="33"/>
                    <a:pt x="20" y="33"/>
                    <a:pt x="20" y="33"/>
                  </a:cubicBezTo>
                  <a:cubicBezTo>
                    <a:pt x="20" y="33"/>
                    <a:pt x="20" y="33"/>
                    <a:pt x="20" y="33"/>
                  </a:cubicBezTo>
                  <a:cubicBezTo>
                    <a:pt x="20" y="32"/>
                    <a:pt x="20" y="32"/>
                    <a:pt x="20" y="32"/>
                  </a:cubicBezTo>
                  <a:lnTo>
                    <a:pt x="20" y="33"/>
                  </a:lnTo>
                  <a:close/>
                  <a:moveTo>
                    <a:pt x="22" y="32"/>
                  </a:moveTo>
                  <a:cubicBezTo>
                    <a:pt x="22" y="32"/>
                    <a:pt x="22" y="32"/>
                    <a:pt x="22" y="32"/>
                  </a:cubicBezTo>
                  <a:cubicBezTo>
                    <a:pt x="20" y="32"/>
                    <a:pt x="20" y="32"/>
                    <a:pt x="20" y="32"/>
                  </a:cubicBezTo>
                  <a:cubicBezTo>
                    <a:pt x="20" y="20"/>
                    <a:pt x="20" y="20"/>
                    <a:pt x="20" y="20"/>
                  </a:cubicBezTo>
                  <a:cubicBezTo>
                    <a:pt x="22" y="19"/>
                    <a:pt x="22" y="19"/>
                    <a:pt x="22" y="19"/>
                  </a:cubicBezTo>
                  <a:cubicBezTo>
                    <a:pt x="22" y="32"/>
                    <a:pt x="22" y="32"/>
                    <a:pt x="22" y="32"/>
                  </a:cubicBezTo>
                  <a:close/>
                  <a:moveTo>
                    <a:pt x="21" y="33"/>
                  </a:moveTo>
                  <a:cubicBezTo>
                    <a:pt x="21" y="33"/>
                    <a:pt x="21" y="33"/>
                    <a:pt x="21" y="33"/>
                  </a:cubicBezTo>
                  <a:cubicBezTo>
                    <a:pt x="20" y="33"/>
                    <a:pt x="20" y="33"/>
                    <a:pt x="20" y="33"/>
                  </a:cubicBezTo>
                  <a:cubicBezTo>
                    <a:pt x="20" y="32"/>
                    <a:pt x="20" y="32"/>
                    <a:pt x="20" y="32"/>
                  </a:cubicBezTo>
                  <a:cubicBezTo>
                    <a:pt x="21" y="32"/>
                    <a:pt x="21" y="32"/>
                    <a:pt x="21" y="32"/>
                  </a:cubicBezTo>
                  <a:lnTo>
                    <a:pt x="21" y="33"/>
                  </a:lnTo>
                  <a:close/>
                  <a:moveTo>
                    <a:pt x="22" y="33"/>
                  </a:moveTo>
                  <a:cubicBezTo>
                    <a:pt x="22" y="33"/>
                    <a:pt x="22" y="33"/>
                    <a:pt x="22" y="33"/>
                  </a:cubicBezTo>
                  <a:cubicBezTo>
                    <a:pt x="21" y="33"/>
                    <a:pt x="21" y="33"/>
                    <a:pt x="21" y="33"/>
                  </a:cubicBezTo>
                  <a:cubicBezTo>
                    <a:pt x="21" y="32"/>
                    <a:pt x="21" y="32"/>
                    <a:pt x="21" y="32"/>
                  </a:cubicBezTo>
                  <a:cubicBezTo>
                    <a:pt x="22" y="32"/>
                    <a:pt x="22" y="32"/>
                    <a:pt x="22" y="32"/>
                  </a:cubicBezTo>
                  <a:lnTo>
                    <a:pt x="22" y="33"/>
                  </a:lnTo>
                  <a:close/>
                  <a:moveTo>
                    <a:pt x="23" y="33"/>
                  </a:moveTo>
                  <a:cubicBezTo>
                    <a:pt x="23" y="33"/>
                    <a:pt x="23" y="33"/>
                    <a:pt x="23" y="33"/>
                  </a:cubicBezTo>
                  <a:cubicBezTo>
                    <a:pt x="22" y="33"/>
                    <a:pt x="22" y="33"/>
                    <a:pt x="22" y="33"/>
                  </a:cubicBezTo>
                  <a:cubicBezTo>
                    <a:pt x="22" y="32"/>
                    <a:pt x="22" y="32"/>
                    <a:pt x="22" y="32"/>
                  </a:cubicBezTo>
                  <a:cubicBezTo>
                    <a:pt x="23" y="32"/>
                    <a:pt x="23" y="32"/>
                    <a:pt x="23" y="32"/>
                  </a:cubicBezTo>
                  <a:lnTo>
                    <a:pt x="23" y="33"/>
                  </a:lnTo>
                  <a:close/>
                  <a:moveTo>
                    <a:pt x="22" y="32"/>
                  </a:moveTo>
                  <a:cubicBezTo>
                    <a:pt x="22" y="32"/>
                    <a:pt x="22" y="32"/>
                    <a:pt x="22" y="32"/>
                  </a:cubicBezTo>
                  <a:cubicBezTo>
                    <a:pt x="22" y="19"/>
                    <a:pt x="22" y="19"/>
                    <a:pt x="22" y="19"/>
                  </a:cubicBezTo>
                  <a:cubicBezTo>
                    <a:pt x="22" y="19"/>
                    <a:pt x="22" y="19"/>
                    <a:pt x="22" y="19"/>
                  </a:cubicBezTo>
                  <a:cubicBezTo>
                    <a:pt x="22" y="32"/>
                    <a:pt x="22" y="32"/>
                    <a:pt x="22" y="32"/>
                  </a:cubicBezTo>
                  <a:close/>
                  <a:moveTo>
                    <a:pt x="23" y="33"/>
                  </a:moveTo>
                  <a:cubicBezTo>
                    <a:pt x="23" y="33"/>
                    <a:pt x="23" y="33"/>
                    <a:pt x="23" y="33"/>
                  </a:cubicBezTo>
                  <a:cubicBezTo>
                    <a:pt x="23" y="33"/>
                    <a:pt x="23" y="33"/>
                    <a:pt x="23" y="33"/>
                  </a:cubicBezTo>
                  <a:cubicBezTo>
                    <a:pt x="23" y="32"/>
                    <a:pt x="23" y="32"/>
                    <a:pt x="23" y="32"/>
                  </a:cubicBezTo>
                  <a:cubicBezTo>
                    <a:pt x="23" y="32"/>
                    <a:pt x="23" y="32"/>
                    <a:pt x="23" y="32"/>
                  </a:cubicBezTo>
                  <a:lnTo>
                    <a:pt x="23" y="33"/>
                  </a:lnTo>
                  <a:close/>
                  <a:moveTo>
                    <a:pt x="23" y="32"/>
                  </a:moveTo>
                  <a:cubicBezTo>
                    <a:pt x="23" y="32"/>
                    <a:pt x="23" y="32"/>
                    <a:pt x="23" y="32"/>
                  </a:cubicBezTo>
                  <a:cubicBezTo>
                    <a:pt x="23" y="19"/>
                    <a:pt x="23" y="19"/>
                    <a:pt x="23" y="19"/>
                  </a:cubicBezTo>
                  <a:cubicBezTo>
                    <a:pt x="23" y="19"/>
                    <a:pt x="23" y="19"/>
                    <a:pt x="23" y="19"/>
                  </a:cubicBezTo>
                  <a:cubicBezTo>
                    <a:pt x="23" y="32"/>
                    <a:pt x="23" y="32"/>
                    <a:pt x="23" y="32"/>
                  </a:cubicBezTo>
                  <a:close/>
                  <a:moveTo>
                    <a:pt x="25" y="33"/>
                  </a:moveTo>
                  <a:cubicBezTo>
                    <a:pt x="25" y="33"/>
                    <a:pt x="25" y="33"/>
                    <a:pt x="25" y="33"/>
                  </a:cubicBezTo>
                  <a:cubicBezTo>
                    <a:pt x="25" y="32"/>
                    <a:pt x="25" y="32"/>
                    <a:pt x="25" y="32"/>
                  </a:cubicBezTo>
                  <a:cubicBezTo>
                    <a:pt x="24" y="32"/>
                    <a:pt x="24" y="32"/>
                    <a:pt x="24" y="32"/>
                  </a:cubicBezTo>
                  <a:cubicBezTo>
                    <a:pt x="24" y="33"/>
                    <a:pt x="24" y="33"/>
                    <a:pt x="24" y="33"/>
                  </a:cubicBezTo>
                  <a:cubicBezTo>
                    <a:pt x="24" y="33"/>
                    <a:pt x="24" y="33"/>
                    <a:pt x="24" y="33"/>
                  </a:cubicBezTo>
                  <a:cubicBezTo>
                    <a:pt x="24" y="32"/>
                    <a:pt x="24" y="32"/>
                    <a:pt x="24" y="32"/>
                  </a:cubicBezTo>
                  <a:cubicBezTo>
                    <a:pt x="24" y="32"/>
                    <a:pt x="24" y="32"/>
                    <a:pt x="24" y="32"/>
                  </a:cubicBezTo>
                  <a:cubicBezTo>
                    <a:pt x="24" y="32"/>
                    <a:pt x="24" y="32"/>
                    <a:pt x="24" y="32"/>
                  </a:cubicBezTo>
                  <a:cubicBezTo>
                    <a:pt x="24" y="32"/>
                    <a:pt x="24" y="32"/>
                    <a:pt x="24" y="32"/>
                  </a:cubicBezTo>
                  <a:cubicBezTo>
                    <a:pt x="25" y="32"/>
                    <a:pt x="25" y="32"/>
                    <a:pt x="25" y="32"/>
                  </a:cubicBezTo>
                  <a:cubicBezTo>
                    <a:pt x="25" y="33"/>
                    <a:pt x="25" y="33"/>
                    <a:pt x="25" y="33"/>
                  </a:cubicBezTo>
                  <a:cubicBezTo>
                    <a:pt x="25" y="33"/>
                    <a:pt x="25" y="33"/>
                    <a:pt x="25" y="33"/>
                  </a:cubicBezTo>
                  <a:cubicBezTo>
                    <a:pt x="25" y="32"/>
                    <a:pt x="25" y="32"/>
                    <a:pt x="25" y="32"/>
                  </a:cubicBezTo>
                  <a:cubicBezTo>
                    <a:pt x="26" y="32"/>
                    <a:pt x="26" y="32"/>
                    <a:pt x="26" y="32"/>
                  </a:cubicBezTo>
                  <a:cubicBezTo>
                    <a:pt x="26" y="32"/>
                    <a:pt x="26" y="32"/>
                    <a:pt x="26" y="32"/>
                  </a:cubicBezTo>
                  <a:lnTo>
                    <a:pt x="25" y="33"/>
                  </a:lnTo>
                  <a:close/>
                  <a:moveTo>
                    <a:pt x="24" y="32"/>
                  </a:moveTo>
                  <a:cubicBezTo>
                    <a:pt x="24" y="32"/>
                    <a:pt x="24" y="32"/>
                    <a:pt x="24" y="32"/>
                  </a:cubicBezTo>
                  <a:cubicBezTo>
                    <a:pt x="24" y="19"/>
                    <a:pt x="24" y="19"/>
                    <a:pt x="24" y="19"/>
                  </a:cubicBezTo>
                  <a:cubicBezTo>
                    <a:pt x="24" y="18"/>
                    <a:pt x="24" y="18"/>
                    <a:pt x="24" y="18"/>
                  </a:cubicBezTo>
                  <a:cubicBezTo>
                    <a:pt x="24" y="32"/>
                    <a:pt x="24" y="32"/>
                    <a:pt x="24" y="32"/>
                  </a:cubicBezTo>
                  <a:close/>
                  <a:moveTo>
                    <a:pt x="25" y="32"/>
                  </a:moveTo>
                  <a:cubicBezTo>
                    <a:pt x="25" y="32"/>
                    <a:pt x="25" y="32"/>
                    <a:pt x="25" y="32"/>
                  </a:cubicBezTo>
                  <a:cubicBezTo>
                    <a:pt x="25" y="18"/>
                    <a:pt x="25" y="18"/>
                    <a:pt x="25" y="18"/>
                  </a:cubicBezTo>
                  <a:cubicBezTo>
                    <a:pt x="25" y="18"/>
                    <a:pt x="25" y="18"/>
                    <a:pt x="25" y="18"/>
                  </a:cubicBezTo>
                  <a:cubicBezTo>
                    <a:pt x="25" y="32"/>
                    <a:pt x="25" y="32"/>
                    <a:pt x="25" y="32"/>
                  </a:cubicBezTo>
                  <a:close/>
                  <a:moveTo>
                    <a:pt x="26" y="31"/>
                  </a:moveTo>
                  <a:cubicBezTo>
                    <a:pt x="26" y="31"/>
                    <a:pt x="26" y="31"/>
                    <a:pt x="26" y="31"/>
                  </a:cubicBezTo>
                  <a:cubicBezTo>
                    <a:pt x="26" y="18"/>
                    <a:pt x="26" y="18"/>
                    <a:pt x="26" y="18"/>
                  </a:cubicBezTo>
                  <a:cubicBezTo>
                    <a:pt x="26" y="18"/>
                    <a:pt x="26" y="18"/>
                    <a:pt x="26" y="18"/>
                  </a:cubicBezTo>
                  <a:cubicBezTo>
                    <a:pt x="26" y="31"/>
                    <a:pt x="26" y="31"/>
                    <a:pt x="26" y="31"/>
                  </a:cubicBezTo>
                  <a:close/>
                  <a:moveTo>
                    <a:pt x="28" y="31"/>
                  </a:moveTo>
                  <a:cubicBezTo>
                    <a:pt x="28" y="31"/>
                    <a:pt x="28" y="31"/>
                    <a:pt x="28" y="31"/>
                  </a:cubicBezTo>
                  <a:cubicBezTo>
                    <a:pt x="27" y="31"/>
                    <a:pt x="27" y="31"/>
                    <a:pt x="27" y="31"/>
                  </a:cubicBezTo>
                  <a:cubicBezTo>
                    <a:pt x="27" y="31"/>
                    <a:pt x="27" y="31"/>
                    <a:pt x="27" y="31"/>
                  </a:cubicBezTo>
                  <a:cubicBezTo>
                    <a:pt x="27" y="31"/>
                    <a:pt x="27" y="31"/>
                    <a:pt x="27" y="31"/>
                  </a:cubicBezTo>
                  <a:cubicBezTo>
                    <a:pt x="27" y="17"/>
                    <a:pt x="27" y="17"/>
                    <a:pt x="27" y="17"/>
                  </a:cubicBezTo>
                  <a:cubicBezTo>
                    <a:pt x="27" y="17"/>
                    <a:pt x="27" y="17"/>
                    <a:pt x="27" y="17"/>
                  </a:cubicBezTo>
                  <a:cubicBezTo>
                    <a:pt x="28" y="17"/>
                    <a:pt x="28" y="17"/>
                    <a:pt x="28" y="17"/>
                  </a:cubicBezTo>
                  <a:lnTo>
                    <a:pt x="28" y="31"/>
                  </a:lnTo>
                  <a:close/>
                  <a:moveTo>
                    <a:pt x="30" y="31"/>
                  </a:moveTo>
                  <a:cubicBezTo>
                    <a:pt x="30" y="31"/>
                    <a:pt x="30" y="31"/>
                    <a:pt x="30" y="31"/>
                  </a:cubicBezTo>
                  <a:cubicBezTo>
                    <a:pt x="29" y="31"/>
                    <a:pt x="29" y="31"/>
                    <a:pt x="29" y="31"/>
                  </a:cubicBezTo>
                  <a:cubicBezTo>
                    <a:pt x="29" y="17"/>
                    <a:pt x="29" y="17"/>
                    <a:pt x="29" y="17"/>
                  </a:cubicBezTo>
                  <a:cubicBezTo>
                    <a:pt x="30" y="18"/>
                    <a:pt x="30" y="18"/>
                    <a:pt x="30" y="18"/>
                  </a:cubicBezTo>
                  <a:lnTo>
                    <a:pt x="30" y="31"/>
                  </a:lnTo>
                  <a:close/>
                  <a:moveTo>
                    <a:pt x="37" y="30"/>
                  </a:moveTo>
                  <a:cubicBezTo>
                    <a:pt x="37" y="30"/>
                    <a:pt x="37" y="30"/>
                    <a:pt x="37" y="30"/>
                  </a:cubicBezTo>
                  <a:cubicBezTo>
                    <a:pt x="34" y="30"/>
                    <a:pt x="34" y="30"/>
                    <a:pt x="34" y="30"/>
                  </a:cubicBezTo>
                  <a:cubicBezTo>
                    <a:pt x="31" y="31"/>
                    <a:pt x="31" y="31"/>
                    <a:pt x="31" y="31"/>
                  </a:cubicBezTo>
                  <a:cubicBezTo>
                    <a:pt x="31" y="18"/>
                    <a:pt x="31" y="18"/>
                    <a:pt x="31" y="18"/>
                  </a:cubicBezTo>
                  <a:cubicBezTo>
                    <a:pt x="37" y="18"/>
                    <a:pt x="37" y="18"/>
                    <a:pt x="37" y="18"/>
                  </a:cubicBezTo>
                  <a:lnTo>
                    <a:pt x="37" y="30"/>
                  </a:lnTo>
                  <a:close/>
                  <a:moveTo>
                    <a:pt x="39" y="31"/>
                  </a:moveTo>
                  <a:cubicBezTo>
                    <a:pt x="39" y="31"/>
                    <a:pt x="39" y="31"/>
                    <a:pt x="39" y="31"/>
                  </a:cubicBezTo>
                  <a:cubicBezTo>
                    <a:pt x="38" y="31"/>
                    <a:pt x="38" y="31"/>
                    <a:pt x="38" y="31"/>
                  </a:cubicBezTo>
                  <a:cubicBezTo>
                    <a:pt x="38" y="18"/>
                    <a:pt x="38" y="18"/>
                    <a:pt x="38" y="18"/>
                  </a:cubicBezTo>
                  <a:cubicBezTo>
                    <a:pt x="39" y="18"/>
                    <a:pt x="39" y="18"/>
                    <a:pt x="39" y="18"/>
                  </a:cubicBezTo>
                  <a:lnTo>
                    <a:pt x="39" y="31"/>
                  </a:lnTo>
                  <a:close/>
                  <a:moveTo>
                    <a:pt x="42" y="31"/>
                  </a:moveTo>
                  <a:cubicBezTo>
                    <a:pt x="42" y="31"/>
                    <a:pt x="42" y="31"/>
                    <a:pt x="42" y="31"/>
                  </a:cubicBezTo>
                  <a:cubicBezTo>
                    <a:pt x="40" y="31"/>
                    <a:pt x="40" y="31"/>
                    <a:pt x="40" y="31"/>
                  </a:cubicBezTo>
                  <a:cubicBezTo>
                    <a:pt x="40" y="18"/>
                    <a:pt x="40" y="18"/>
                    <a:pt x="40" y="18"/>
                  </a:cubicBezTo>
                  <a:cubicBezTo>
                    <a:pt x="42" y="18"/>
                    <a:pt x="42" y="18"/>
                    <a:pt x="42" y="18"/>
                  </a:cubicBezTo>
                  <a:lnTo>
                    <a:pt x="42" y="31"/>
                  </a:lnTo>
                  <a:close/>
                  <a:moveTo>
                    <a:pt x="48" y="31"/>
                  </a:moveTo>
                  <a:cubicBezTo>
                    <a:pt x="48" y="31"/>
                    <a:pt x="48" y="31"/>
                    <a:pt x="48" y="31"/>
                  </a:cubicBezTo>
                  <a:cubicBezTo>
                    <a:pt x="42" y="31"/>
                    <a:pt x="42" y="31"/>
                    <a:pt x="42" y="31"/>
                  </a:cubicBezTo>
                  <a:cubicBezTo>
                    <a:pt x="42" y="18"/>
                    <a:pt x="42" y="18"/>
                    <a:pt x="42" y="18"/>
                  </a:cubicBezTo>
                  <a:cubicBezTo>
                    <a:pt x="48" y="18"/>
                    <a:pt x="48" y="18"/>
                    <a:pt x="48" y="18"/>
                  </a:cubicBezTo>
                  <a:lnTo>
                    <a:pt x="48" y="31"/>
                  </a:lnTo>
                  <a:close/>
                  <a:moveTo>
                    <a:pt x="50" y="31"/>
                  </a:moveTo>
                  <a:cubicBezTo>
                    <a:pt x="50" y="31"/>
                    <a:pt x="50" y="31"/>
                    <a:pt x="50" y="31"/>
                  </a:cubicBezTo>
                  <a:cubicBezTo>
                    <a:pt x="49" y="31"/>
                    <a:pt x="49" y="31"/>
                    <a:pt x="49" y="31"/>
                  </a:cubicBezTo>
                  <a:cubicBezTo>
                    <a:pt x="49" y="18"/>
                    <a:pt x="49" y="18"/>
                    <a:pt x="49" y="18"/>
                  </a:cubicBezTo>
                  <a:cubicBezTo>
                    <a:pt x="50" y="19"/>
                    <a:pt x="50" y="19"/>
                    <a:pt x="50" y="19"/>
                  </a:cubicBezTo>
                  <a:lnTo>
                    <a:pt x="50" y="31"/>
                  </a:lnTo>
                  <a:close/>
                  <a:moveTo>
                    <a:pt x="52" y="31"/>
                  </a:moveTo>
                  <a:cubicBezTo>
                    <a:pt x="52" y="31"/>
                    <a:pt x="52" y="31"/>
                    <a:pt x="52" y="31"/>
                  </a:cubicBezTo>
                  <a:cubicBezTo>
                    <a:pt x="51" y="31"/>
                    <a:pt x="51" y="31"/>
                    <a:pt x="51" y="31"/>
                  </a:cubicBezTo>
                  <a:cubicBezTo>
                    <a:pt x="51" y="19"/>
                    <a:pt x="51" y="19"/>
                    <a:pt x="51" y="19"/>
                  </a:cubicBezTo>
                  <a:cubicBezTo>
                    <a:pt x="52" y="19"/>
                    <a:pt x="52" y="19"/>
                    <a:pt x="52" y="19"/>
                  </a:cubicBezTo>
                  <a:lnTo>
                    <a:pt x="52" y="31"/>
                  </a:lnTo>
                  <a:close/>
                  <a:moveTo>
                    <a:pt x="57" y="31"/>
                  </a:moveTo>
                  <a:cubicBezTo>
                    <a:pt x="57" y="31"/>
                    <a:pt x="57" y="31"/>
                    <a:pt x="57" y="31"/>
                  </a:cubicBezTo>
                  <a:cubicBezTo>
                    <a:pt x="53" y="31"/>
                    <a:pt x="53" y="31"/>
                    <a:pt x="53" y="31"/>
                  </a:cubicBezTo>
                  <a:cubicBezTo>
                    <a:pt x="53" y="19"/>
                    <a:pt x="53" y="19"/>
                    <a:pt x="53" y="19"/>
                  </a:cubicBezTo>
                  <a:cubicBezTo>
                    <a:pt x="57" y="19"/>
                    <a:pt x="57" y="19"/>
                    <a:pt x="57" y="19"/>
                  </a:cubicBezTo>
                  <a:lnTo>
                    <a:pt x="57" y="31"/>
                  </a:lnTo>
                  <a:close/>
                  <a:moveTo>
                    <a:pt x="59" y="31"/>
                  </a:moveTo>
                  <a:cubicBezTo>
                    <a:pt x="59" y="31"/>
                    <a:pt x="59" y="31"/>
                    <a:pt x="59" y="31"/>
                  </a:cubicBezTo>
                  <a:cubicBezTo>
                    <a:pt x="58" y="31"/>
                    <a:pt x="58" y="31"/>
                    <a:pt x="58" y="31"/>
                  </a:cubicBezTo>
                  <a:cubicBezTo>
                    <a:pt x="58" y="19"/>
                    <a:pt x="58" y="19"/>
                    <a:pt x="58" y="19"/>
                  </a:cubicBezTo>
                  <a:cubicBezTo>
                    <a:pt x="59" y="19"/>
                    <a:pt x="59" y="19"/>
                    <a:pt x="59" y="19"/>
                  </a:cubicBezTo>
                  <a:lnTo>
                    <a:pt x="59" y="31"/>
                  </a:lnTo>
                  <a:close/>
                  <a:moveTo>
                    <a:pt x="63" y="31"/>
                  </a:moveTo>
                  <a:cubicBezTo>
                    <a:pt x="63" y="31"/>
                    <a:pt x="63" y="31"/>
                    <a:pt x="63" y="31"/>
                  </a:cubicBezTo>
                  <a:cubicBezTo>
                    <a:pt x="60" y="31"/>
                    <a:pt x="60" y="31"/>
                    <a:pt x="60" y="31"/>
                  </a:cubicBezTo>
                  <a:cubicBezTo>
                    <a:pt x="60" y="19"/>
                    <a:pt x="60" y="19"/>
                    <a:pt x="60" y="19"/>
                  </a:cubicBezTo>
                  <a:cubicBezTo>
                    <a:pt x="63" y="19"/>
                    <a:pt x="63" y="19"/>
                    <a:pt x="63" y="19"/>
                  </a:cubicBezTo>
                  <a:lnTo>
                    <a:pt x="63" y="31"/>
                  </a:lnTo>
                  <a:close/>
                  <a:moveTo>
                    <a:pt x="63" y="18"/>
                  </a:moveTo>
                  <a:cubicBezTo>
                    <a:pt x="63" y="18"/>
                    <a:pt x="63" y="18"/>
                    <a:pt x="63" y="18"/>
                  </a:cubicBezTo>
                  <a:cubicBezTo>
                    <a:pt x="60" y="17"/>
                    <a:pt x="60" y="17"/>
                    <a:pt x="60" y="17"/>
                  </a:cubicBezTo>
                  <a:cubicBezTo>
                    <a:pt x="60" y="4"/>
                    <a:pt x="60" y="4"/>
                    <a:pt x="60" y="4"/>
                  </a:cubicBezTo>
                  <a:cubicBezTo>
                    <a:pt x="59" y="4"/>
                    <a:pt x="59" y="4"/>
                    <a:pt x="59" y="4"/>
                  </a:cubicBezTo>
                  <a:cubicBezTo>
                    <a:pt x="59" y="17"/>
                    <a:pt x="59" y="17"/>
                    <a:pt x="59" y="17"/>
                  </a:cubicBezTo>
                  <a:cubicBezTo>
                    <a:pt x="58" y="17"/>
                    <a:pt x="58" y="17"/>
                    <a:pt x="58" y="17"/>
                  </a:cubicBezTo>
                  <a:cubicBezTo>
                    <a:pt x="58" y="4"/>
                    <a:pt x="58" y="4"/>
                    <a:pt x="58" y="4"/>
                  </a:cubicBezTo>
                  <a:cubicBezTo>
                    <a:pt x="57" y="4"/>
                    <a:pt x="57" y="4"/>
                    <a:pt x="57" y="4"/>
                  </a:cubicBezTo>
                  <a:cubicBezTo>
                    <a:pt x="57" y="17"/>
                    <a:pt x="57" y="17"/>
                    <a:pt x="57" y="17"/>
                  </a:cubicBezTo>
                  <a:cubicBezTo>
                    <a:pt x="53" y="17"/>
                    <a:pt x="53" y="17"/>
                    <a:pt x="53" y="17"/>
                  </a:cubicBezTo>
                  <a:cubicBezTo>
                    <a:pt x="53" y="3"/>
                    <a:pt x="53" y="3"/>
                    <a:pt x="53" y="3"/>
                  </a:cubicBezTo>
                  <a:cubicBezTo>
                    <a:pt x="52" y="4"/>
                    <a:pt x="52" y="4"/>
                    <a:pt x="52" y="4"/>
                  </a:cubicBezTo>
                  <a:cubicBezTo>
                    <a:pt x="52" y="17"/>
                    <a:pt x="52" y="17"/>
                    <a:pt x="52" y="17"/>
                  </a:cubicBezTo>
                  <a:cubicBezTo>
                    <a:pt x="51" y="17"/>
                    <a:pt x="51" y="17"/>
                    <a:pt x="51" y="17"/>
                  </a:cubicBezTo>
                  <a:cubicBezTo>
                    <a:pt x="51" y="3"/>
                    <a:pt x="51" y="3"/>
                    <a:pt x="51" y="3"/>
                  </a:cubicBezTo>
                  <a:cubicBezTo>
                    <a:pt x="50" y="4"/>
                    <a:pt x="50" y="4"/>
                    <a:pt x="50" y="4"/>
                  </a:cubicBezTo>
                  <a:cubicBezTo>
                    <a:pt x="50" y="17"/>
                    <a:pt x="50" y="17"/>
                    <a:pt x="50" y="17"/>
                  </a:cubicBezTo>
                  <a:cubicBezTo>
                    <a:pt x="49" y="17"/>
                    <a:pt x="49" y="17"/>
                    <a:pt x="49" y="17"/>
                  </a:cubicBezTo>
                  <a:cubicBezTo>
                    <a:pt x="49" y="3"/>
                    <a:pt x="49" y="3"/>
                    <a:pt x="49" y="3"/>
                  </a:cubicBezTo>
                  <a:cubicBezTo>
                    <a:pt x="48" y="3"/>
                    <a:pt x="48" y="3"/>
                    <a:pt x="48" y="3"/>
                  </a:cubicBezTo>
                  <a:cubicBezTo>
                    <a:pt x="48" y="17"/>
                    <a:pt x="48" y="17"/>
                    <a:pt x="48" y="17"/>
                  </a:cubicBezTo>
                  <a:cubicBezTo>
                    <a:pt x="42" y="17"/>
                    <a:pt x="42" y="17"/>
                    <a:pt x="42" y="17"/>
                  </a:cubicBezTo>
                  <a:cubicBezTo>
                    <a:pt x="42" y="3"/>
                    <a:pt x="42" y="3"/>
                    <a:pt x="42" y="3"/>
                  </a:cubicBezTo>
                  <a:cubicBezTo>
                    <a:pt x="42" y="3"/>
                    <a:pt x="42" y="3"/>
                    <a:pt x="42" y="3"/>
                  </a:cubicBezTo>
                  <a:cubicBezTo>
                    <a:pt x="42" y="17"/>
                    <a:pt x="42" y="17"/>
                    <a:pt x="42" y="17"/>
                  </a:cubicBezTo>
                  <a:cubicBezTo>
                    <a:pt x="40" y="17"/>
                    <a:pt x="40" y="17"/>
                    <a:pt x="40" y="17"/>
                  </a:cubicBezTo>
                  <a:cubicBezTo>
                    <a:pt x="40" y="2"/>
                    <a:pt x="40" y="2"/>
                    <a:pt x="40" y="2"/>
                  </a:cubicBezTo>
                  <a:cubicBezTo>
                    <a:pt x="39" y="3"/>
                    <a:pt x="39" y="3"/>
                    <a:pt x="39" y="3"/>
                  </a:cubicBezTo>
                  <a:cubicBezTo>
                    <a:pt x="39" y="17"/>
                    <a:pt x="39" y="17"/>
                    <a:pt x="39" y="17"/>
                  </a:cubicBezTo>
                  <a:cubicBezTo>
                    <a:pt x="38" y="16"/>
                    <a:pt x="38" y="16"/>
                    <a:pt x="38" y="16"/>
                  </a:cubicBezTo>
                  <a:cubicBezTo>
                    <a:pt x="38" y="2"/>
                    <a:pt x="38" y="2"/>
                    <a:pt x="38" y="2"/>
                  </a:cubicBezTo>
                  <a:cubicBezTo>
                    <a:pt x="37" y="3"/>
                    <a:pt x="37" y="3"/>
                    <a:pt x="37" y="3"/>
                  </a:cubicBezTo>
                  <a:cubicBezTo>
                    <a:pt x="37" y="16"/>
                    <a:pt x="37" y="16"/>
                    <a:pt x="37" y="16"/>
                  </a:cubicBezTo>
                  <a:cubicBezTo>
                    <a:pt x="31" y="16"/>
                    <a:pt x="31" y="16"/>
                    <a:pt x="31" y="16"/>
                  </a:cubicBezTo>
                  <a:cubicBezTo>
                    <a:pt x="31" y="2"/>
                    <a:pt x="31" y="2"/>
                    <a:pt x="31" y="2"/>
                  </a:cubicBezTo>
                  <a:cubicBezTo>
                    <a:pt x="30" y="2"/>
                    <a:pt x="30" y="2"/>
                    <a:pt x="30" y="2"/>
                  </a:cubicBezTo>
                  <a:cubicBezTo>
                    <a:pt x="30" y="16"/>
                    <a:pt x="30" y="16"/>
                    <a:pt x="30" y="16"/>
                  </a:cubicBezTo>
                  <a:cubicBezTo>
                    <a:pt x="29" y="16"/>
                    <a:pt x="29" y="16"/>
                    <a:pt x="29" y="16"/>
                  </a:cubicBezTo>
                  <a:cubicBezTo>
                    <a:pt x="29" y="2"/>
                    <a:pt x="29" y="2"/>
                    <a:pt x="29" y="2"/>
                  </a:cubicBezTo>
                  <a:cubicBezTo>
                    <a:pt x="28" y="2"/>
                    <a:pt x="28" y="2"/>
                    <a:pt x="28" y="2"/>
                  </a:cubicBezTo>
                  <a:cubicBezTo>
                    <a:pt x="28" y="16"/>
                    <a:pt x="28" y="16"/>
                    <a:pt x="28" y="16"/>
                  </a:cubicBezTo>
                  <a:cubicBezTo>
                    <a:pt x="27" y="16"/>
                    <a:pt x="27" y="16"/>
                    <a:pt x="27" y="16"/>
                  </a:cubicBezTo>
                  <a:cubicBezTo>
                    <a:pt x="27" y="16"/>
                    <a:pt x="27" y="16"/>
                    <a:pt x="27" y="16"/>
                  </a:cubicBezTo>
                  <a:cubicBezTo>
                    <a:pt x="27" y="16"/>
                    <a:pt x="27" y="16"/>
                    <a:pt x="27" y="16"/>
                  </a:cubicBezTo>
                  <a:cubicBezTo>
                    <a:pt x="27" y="3"/>
                    <a:pt x="27" y="3"/>
                    <a:pt x="27" y="3"/>
                  </a:cubicBezTo>
                  <a:cubicBezTo>
                    <a:pt x="26" y="2"/>
                    <a:pt x="26" y="2"/>
                    <a:pt x="26" y="2"/>
                  </a:cubicBezTo>
                  <a:cubicBezTo>
                    <a:pt x="26" y="16"/>
                    <a:pt x="26" y="16"/>
                    <a:pt x="26" y="16"/>
                  </a:cubicBezTo>
                  <a:cubicBezTo>
                    <a:pt x="26" y="16"/>
                    <a:pt x="26" y="16"/>
                    <a:pt x="26" y="16"/>
                  </a:cubicBezTo>
                  <a:cubicBezTo>
                    <a:pt x="26" y="3"/>
                    <a:pt x="26" y="3"/>
                    <a:pt x="26" y="3"/>
                  </a:cubicBezTo>
                  <a:cubicBezTo>
                    <a:pt x="25" y="3"/>
                    <a:pt x="25" y="3"/>
                    <a:pt x="25" y="3"/>
                  </a:cubicBezTo>
                  <a:cubicBezTo>
                    <a:pt x="25" y="17"/>
                    <a:pt x="25" y="17"/>
                    <a:pt x="25" y="17"/>
                  </a:cubicBezTo>
                  <a:cubicBezTo>
                    <a:pt x="25" y="17"/>
                    <a:pt x="25" y="17"/>
                    <a:pt x="25" y="17"/>
                  </a:cubicBezTo>
                  <a:cubicBezTo>
                    <a:pt x="25" y="4"/>
                    <a:pt x="25" y="4"/>
                    <a:pt x="25" y="4"/>
                  </a:cubicBezTo>
                  <a:cubicBezTo>
                    <a:pt x="24" y="3"/>
                    <a:pt x="24" y="3"/>
                    <a:pt x="24" y="3"/>
                  </a:cubicBezTo>
                  <a:cubicBezTo>
                    <a:pt x="24" y="17"/>
                    <a:pt x="24" y="17"/>
                    <a:pt x="24" y="17"/>
                  </a:cubicBezTo>
                  <a:cubicBezTo>
                    <a:pt x="24" y="17"/>
                    <a:pt x="24" y="17"/>
                    <a:pt x="24" y="17"/>
                  </a:cubicBezTo>
                  <a:cubicBezTo>
                    <a:pt x="24" y="4"/>
                    <a:pt x="24" y="4"/>
                    <a:pt x="24" y="4"/>
                  </a:cubicBezTo>
                  <a:cubicBezTo>
                    <a:pt x="23" y="4"/>
                    <a:pt x="23" y="4"/>
                    <a:pt x="23" y="4"/>
                  </a:cubicBezTo>
                  <a:cubicBezTo>
                    <a:pt x="23" y="17"/>
                    <a:pt x="23" y="17"/>
                    <a:pt x="23" y="17"/>
                  </a:cubicBezTo>
                  <a:cubicBezTo>
                    <a:pt x="23" y="17"/>
                    <a:pt x="23" y="17"/>
                    <a:pt x="23" y="17"/>
                  </a:cubicBezTo>
                  <a:cubicBezTo>
                    <a:pt x="23" y="5"/>
                    <a:pt x="23" y="5"/>
                    <a:pt x="23" y="5"/>
                  </a:cubicBezTo>
                  <a:cubicBezTo>
                    <a:pt x="22" y="5"/>
                    <a:pt x="22" y="5"/>
                    <a:pt x="22" y="5"/>
                  </a:cubicBezTo>
                  <a:cubicBezTo>
                    <a:pt x="22" y="17"/>
                    <a:pt x="22" y="17"/>
                    <a:pt x="22" y="17"/>
                  </a:cubicBezTo>
                  <a:cubicBezTo>
                    <a:pt x="22" y="17"/>
                    <a:pt x="22" y="17"/>
                    <a:pt x="22" y="17"/>
                  </a:cubicBezTo>
                  <a:cubicBezTo>
                    <a:pt x="22" y="5"/>
                    <a:pt x="22" y="5"/>
                    <a:pt x="22" y="5"/>
                  </a:cubicBezTo>
                  <a:cubicBezTo>
                    <a:pt x="22" y="5"/>
                    <a:pt x="22" y="5"/>
                    <a:pt x="22" y="5"/>
                  </a:cubicBezTo>
                  <a:cubicBezTo>
                    <a:pt x="22" y="18"/>
                    <a:pt x="22" y="18"/>
                    <a:pt x="22" y="18"/>
                  </a:cubicBezTo>
                  <a:cubicBezTo>
                    <a:pt x="20" y="18"/>
                    <a:pt x="20" y="18"/>
                    <a:pt x="20" y="18"/>
                  </a:cubicBezTo>
                  <a:cubicBezTo>
                    <a:pt x="20" y="8"/>
                    <a:pt x="20" y="8"/>
                    <a:pt x="20" y="8"/>
                  </a:cubicBezTo>
                  <a:cubicBezTo>
                    <a:pt x="19" y="8"/>
                    <a:pt x="19" y="8"/>
                    <a:pt x="19" y="8"/>
                  </a:cubicBezTo>
                  <a:cubicBezTo>
                    <a:pt x="19" y="19"/>
                    <a:pt x="19" y="19"/>
                    <a:pt x="19" y="19"/>
                  </a:cubicBezTo>
                  <a:cubicBezTo>
                    <a:pt x="19" y="19"/>
                    <a:pt x="19" y="19"/>
                    <a:pt x="19" y="19"/>
                  </a:cubicBezTo>
                  <a:cubicBezTo>
                    <a:pt x="19" y="8"/>
                    <a:pt x="19" y="8"/>
                    <a:pt x="19" y="8"/>
                  </a:cubicBezTo>
                  <a:cubicBezTo>
                    <a:pt x="18" y="8"/>
                    <a:pt x="18" y="8"/>
                    <a:pt x="18" y="8"/>
                  </a:cubicBezTo>
                  <a:cubicBezTo>
                    <a:pt x="26" y="1"/>
                    <a:pt x="26" y="1"/>
                    <a:pt x="26" y="1"/>
                  </a:cubicBezTo>
                  <a:cubicBezTo>
                    <a:pt x="63" y="4"/>
                    <a:pt x="63" y="4"/>
                    <a:pt x="63" y="4"/>
                  </a:cubicBezTo>
                  <a:lnTo>
                    <a:pt x="63" y="18"/>
                  </a:lnTo>
                  <a:close/>
                  <a:moveTo>
                    <a:pt x="65" y="31"/>
                  </a:moveTo>
                  <a:cubicBezTo>
                    <a:pt x="65" y="31"/>
                    <a:pt x="65" y="31"/>
                    <a:pt x="65" y="31"/>
                  </a:cubicBezTo>
                  <a:cubicBezTo>
                    <a:pt x="64" y="31"/>
                    <a:pt x="64" y="31"/>
                    <a:pt x="64" y="31"/>
                  </a:cubicBezTo>
                  <a:cubicBezTo>
                    <a:pt x="64" y="19"/>
                    <a:pt x="64" y="19"/>
                    <a:pt x="64" y="19"/>
                  </a:cubicBezTo>
                  <a:cubicBezTo>
                    <a:pt x="65" y="19"/>
                    <a:pt x="65" y="19"/>
                    <a:pt x="65" y="19"/>
                  </a:cubicBezTo>
                  <a:lnTo>
                    <a:pt x="65" y="31"/>
                  </a:lnTo>
                  <a:close/>
                  <a:moveTo>
                    <a:pt x="65" y="5"/>
                  </a:moveTo>
                  <a:cubicBezTo>
                    <a:pt x="65" y="5"/>
                    <a:pt x="65" y="5"/>
                    <a:pt x="65" y="5"/>
                  </a:cubicBezTo>
                  <a:cubicBezTo>
                    <a:pt x="65" y="18"/>
                    <a:pt x="65" y="18"/>
                    <a:pt x="65" y="18"/>
                  </a:cubicBezTo>
                  <a:cubicBezTo>
                    <a:pt x="64" y="18"/>
                    <a:pt x="64" y="18"/>
                    <a:pt x="64" y="18"/>
                  </a:cubicBezTo>
                  <a:cubicBezTo>
                    <a:pt x="64" y="5"/>
                    <a:pt x="64" y="5"/>
                    <a:pt x="64" y="5"/>
                  </a:cubicBezTo>
                  <a:cubicBezTo>
                    <a:pt x="63" y="4"/>
                    <a:pt x="63" y="4"/>
                    <a:pt x="63" y="4"/>
                  </a:cubicBezTo>
                  <a:cubicBezTo>
                    <a:pt x="66" y="4"/>
                    <a:pt x="66" y="4"/>
                    <a:pt x="66" y="4"/>
                  </a:cubicBezTo>
                  <a:lnTo>
                    <a:pt x="65" y="5"/>
                  </a:lnTo>
                  <a:close/>
                  <a:moveTo>
                    <a:pt x="67" y="31"/>
                  </a:moveTo>
                  <a:cubicBezTo>
                    <a:pt x="67" y="31"/>
                    <a:pt x="67" y="31"/>
                    <a:pt x="67" y="31"/>
                  </a:cubicBezTo>
                  <a:cubicBezTo>
                    <a:pt x="66" y="31"/>
                    <a:pt x="66" y="31"/>
                    <a:pt x="66" y="31"/>
                  </a:cubicBezTo>
                  <a:cubicBezTo>
                    <a:pt x="66" y="19"/>
                    <a:pt x="66" y="19"/>
                    <a:pt x="66" y="19"/>
                  </a:cubicBezTo>
                  <a:cubicBezTo>
                    <a:pt x="67" y="19"/>
                    <a:pt x="67" y="19"/>
                    <a:pt x="67" y="19"/>
                  </a:cubicBezTo>
                  <a:lnTo>
                    <a:pt x="67" y="31"/>
                  </a:lnTo>
                  <a:close/>
                  <a:moveTo>
                    <a:pt x="71" y="31"/>
                  </a:moveTo>
                  <a:cubicBezTo>
                    <a:pt x="71" y="31"/>
                    <a:pt x="71" y="31"/>
                    <a:pt x="71" y="31"/>
                  </a:cubicBezTo>
                  <a:cubicBezTo>
                    <a:pt x="68" y="31"/>
                    <a:pt x="68" y="31"/>
                    <a:pt x="68" y="31"/>
                  </a:cubicBezTo>
                  <a:cubicBezTo>
                    <a:pt x="68" y="19"/>
                    <a:pt x="68" y="19"/>
                    <a:pt x="68" y="19"/>
                  </a:cubicBezTo>
                  <a:cubicBezTo>
                    <a:pt x="71" y="19"/>
                    <a:pt x="71" y="19"/>
                    <a:pt x="71" y="19"/>
                  </a:cubicBezTo>
                  <a:lnTo>
                    <a:pt x="71" y="31"/>
                  </a:lnTo>
                  <a:close/>
                  <a:moveTo>
                    <a:pt x="71" y="5"/>
                  </a:moveTo>
                  <a:cubicBezTo>
                    <a:pt x="71" y="5"/>
                    <a:pt x="71" y="5"/>
                    <a:pt x="71" y="5"/>
                  </a:cubicBezTo>
                  <a:cubicBezTo>
                    <a:pt x="71" y="18"/>
                    <a:pt x="71" y="18"/>
                    <a:pt x="71" y="18"/>
                  </a:cubicBezTo>
                  <a:cubicBezTo>
                    <a:pt x="68" y="18"/>
                    <a:pt x="68" y="18"/>
                    <a:pt x="68" y="18"/>
                  </a:cubicBezTo>
                  <a:cubicBezTo>
                    <a:pt x="68" y="5"/>
                    <a:pt x="68" y="5"/>
                    <a:pt x="68" y="5"/>
                  </a:cubicBezTo>
                  <a:cubicBezTo>
                    <a:pt x="67" y="5"/>
                    <a:pt x="67" y="5"/>
                    <a:pt x="67" y="5"/>
                  </a:cubicBezTo>
                  <a:cubicBezTo>
                    <a:pt x="67" y="18"/>
                    <a:pt x="67" y="18"/>
                    <a:pt x="67" y="18"/>
                  </a:cubicBezTo>
                  <a:cubicBezTo>
                    <a:pt x="66" y="18"/>
                    <a:pt x="66" y="18"/>
                    <a:pt x="66" y="18"/>
                  </a:cubicBezTo>
                  <a:cubicBezTo>
                    <a:pt x="66" y="4"/>
                    <a:pt x="66" y="4"/>
                    <a:pt x="66" y="4"/>
                  </a:cubicBezTo>
                  <a:cubicBezTo>
                    <a:pt x="72" y="5"/>
                    <a:pt x="72" y="5"/>
                    <a:pt x="72" y="5"/>
                  </a:cubicBezTo>
                  <a:lnTo>
                    <a:pt x="71" y="5"/>
                  </a:lnTo>
                  <a:close/>
                  <a:moveTo>
                    <a:pt x="73" y="31"/>
                  </a:moveTo>
                  <a:cubicBezTo>
                    <a:pt x="73" y="31"/>
                    <a:pt x="73" y="31"/>
                    <a:pt x="73" y="31"/>
                  </a:cubicBezTo>
                  <a:cubicBezTo>
                    <a:pt x="72" y="31"/>
                    <a:pt x="72" y="31"/>
                    <a:pt x="72" y="31"/>
                  </a:cubicBezTo>
                  <a:cubicBezTo>
                    <a:pt x="72" y="19"/>
                    <a:pt x="72" y="19"/>
                    <a:pt x="72" y="19"/>
                  </a:cubicBezTo>
                  <a:cubicBezTo>
                    <a:pt x="73" y="19"/>
                    <a:pt x="73" y="19"/>
                    <a:pt x="73" y="19"/>
                  </a:cubicBezTo>
                  <a:lnTo>
                    <a:pt x="73" y="31"/>
                  </a:lnTo>
                  <a:close/>
                  <a:moveTo>
                    <a:pt x="73" y="5"/>
                  </a:moveTo>
                  <a:cubicBezTo>
                    <a:pt x="73" y="5"/>
                    <a:pt x="73" y="5"/>
                    <a:pt x="73" y="5"/>
                  </a:cubicBezTo>
                  <a:cubicBezTo>
                    <a:pt x="73" y="18"/>
                    <a:pt x="73" y="18"/>
                    <a:pt x="73" y="18"/>
                  </a:cubicBezTo>
                  <a:cubicBezTo>
                    <a:pt x="72" y="18"/>
                    <a:pt x="72" y="18"/>
                    <a:pt x="72" y="18"/>
                  </a:cubicBezTo>
                  <a:cubicBezTo>
                    <a:pt x="72" y="5"/>
                    <a:pt x="72" y="5"/>
                    <a:pt x="72" y="5"/>
                  </a:cubicBezTo>
                  <a:cubicBezTo>
                    <a:pt x="74" y="5"/>
                    <a:pt x="74" y="5"/>
                    <a:pt x="74" y="5"/>
                  </a:cubicBezTo>
                  <a:lnTo>
                    <a:pt x="73" y="5"/>
                  </a:lnTo>
                  <a:close/>
                  <a:moveTo>
                    <a:pt x="75" y="31"/>
                  </a:moveTo>
                  <a:cubicBezTo>
                    <a:pt x="75" y="31"/>
                    <a:pt x="75" y="31"/>
                    <a:pt x="75" y="31"/>
                  </a:cubicBezTo>
                  <a:cubicBezTo>
                    <a:pt x="74" y="31"/>
                    <a:pt x="74" y="31"/>
                    <a:pt x="74" y="31"/>
                  </a:cubicBezTo>
                  <a:cubicBezTo>
                    <a:pt x="74" y="20"/>
                    <a:pt x="74" y="20"/>
                    <a:pt x="74" y="20"/>
                  </a:cubicBezTo>
                  <a:cubicBezTo>
                    <a:pt x="74" y="20"/>
                    <a:pt x="74" y="20"/>
                    <a:pt x="74" y="20"/>
                  </a:cubicBezTo>
                  <a:cubicBezTo>
                    <a:pt x="74" y="18"/>
                    <a:pt x="74" y="18"/>
                    <a:pt x="74" y="18"/>
                  </a:cubicBezTo>
                  <a:cubicBezTo>
                    <a:pt x="74" y="18"/>
                    <a:pt x="74" y="18"/>
                    <a:pt x="74" y="18"/>
                  </a:cubicBezTo>
                  <a:cubicBezTo>
                    <a:pt x="74" y="5"/>
                    <a:pt x="74" y="5"/>
                    <a:pt x="74" y="5"/>
                  </a:cubicBezTo>
                  <a:cubicBezTo>
                    <a:pt x="75" y="5"/>
                    <a:pt x="75" y="5"/>
                    <a:pt x="75" y="5"/>
                  </a:cubicBezTo>
                  <a:cubicBezTo>
                    <a:pt x="76" y="7"/>
                    <a:pt x="76" y="7"/>
                    <a:pt x="76" y="7"/>
                  </a:cubicBezTo>
                  <a:cubicBezTo>
                    <a:pt x="76" y="7"/>
                    <a:pt x="76" y="7"/>
                    <a:pt x="76" y="7"/>
                  </a:cubicBezTo>
                  <a:cubicBezTo>
                    <a:pt x="76" y="7"/>
                    <a:pt x="78" y="8"/>
                    <a:pt x="80" y="9"/>
                  </a:cubicBezTo>
                  <a:cubicBezTo>
                    <a:pt x="80" y="13"/>
                    <a:pt x="80" y="13"/>
                    <a:pt x="80" y="13"/>
                  </a:cubicBezTo>
                  <a:cubicBezTo>
                    <a:pt x="76" y="13"/>
                    <a:pt x="76" y="13"/>
                    <a:pt x="76" y="13"/>
                  </a:cubicBezTo>
                  <a:lnTo>
                    <a:pt x="75" y="31"/>
                  </a:lnTo>
                  <a:close/>
                  <a:moveTo>
                    <a:pt x="77" y="16"/>
                  </a:moveTo>
                  <a:cubicBezTo>
                    <a:pt x="77" y="16"/>
                    <a:pt x="77" y="16"/>
                    <a:pt x="77" y="16"/>
                  </a:cubicBezTo>
                  <a:cubicBezTo>
                    <a:pt x="77" y="17"/>
                    <a:pt x="77" y="17"/>
                    <a:pt x="77" y="17"/>
                  </a:cubicBezTo>
                  <a:cubicBezTo>
                    <a:pt x="76" y="17"/>
                    <a:pt x="76" y="17"/>
                    <a:pt x="76" y="17"/>
                  </a:cubicBezTo>
                  <a:cubicBezTo>
                    <a:pt x="76" y="16"/>
                    <a:pt x="76" y="16"/>
                    <a:pt x="76" y="16"/>
                  </a:cubicBezTo>
                  <a:lnTo>
                    <a:pt x="77" y="16"/>
                  </a:lnTo>
                  <a:close/>
                  <a:moveTo>
                    <a:pt x="76" y="25"/>
                  </a:moveTo>
                  <a:cubicBezTo>
                    <a:pt x="76" y="25"/>
                    <a:pt x="76" y="25"/>
                    <a:pt x="76" y="25"/>
                  </a:cubicBezTo>
                  <a:cubicBezTo>
                    <a:pt x="77" y="25"/>
                    <a:pt x="77" y="25"/>
                    <a:pt x="77" y="25"/>
                  </a:cubicBezTo>
                  <a:cubicBezTo>
                    <a:pt x="77" y="26"/>
                    <a:pt x="77" y="26"/>
                    <a:pt x="77" y="26"/>
                  </a:cubicBezTo>
                  <a:cubicBezTo>
                    <a:pt x="76" y="26"/>
                    <a:pt x="76" y="26"/>
                    <a:pt x="76" y="26"/>
                  </a:cubicBezTo>
                  <a:lnTo>
                    <a:pt x="76" y="25"/>
                  </a:lnTo>
                  <a:close/>
                  <a:moveTo>
                    <a:pt x="78" y="30"/>
                  </a:moveTo>
                  <a:cubicBezTo>
                    <a:pt x="78" y="30"/>
                    <a:pt x="78" y="30"/>
                    <a:pt x="78" y="30"/>
                  </a:cubicBezTo>
                  <a:cubicBezTo>
                    <a:pt x="77" y="30"/>
                    <a:pt x="77" y="30"/>
                    <a:pt x="77" y="30"/>
                  </a:cubicBezTo>
                  <a:cubicBezTo>
                    <a:pt x="77" y="29"/>
                    <a:pt x="77" y="29"/>
                    <a:pt x="77" y="29"/>
                  </a:cubicBezTo>
                  <a:cubicBezTo>
                    <a:pt x="78" y="29"/>
                    <a:pt x="78" y="29"/>
                    <a:pt x="78" y="29"/>
                  </a:cubicBezTo>
                  <a:lnTo>
                    <a:pt x="78" y="30"/>
                  </a:lnTo>
                  <a:close/>
                  <a:moveTo>
                    <a:pt x="79" y="21"/>
                  </a:moveTo>
                  <a:cubicBezTo>
                    <a:pt x="79" y="21"/>
                    <a:pt x="79" y="21"/>
                    <a:pt x="79" y="21"/>
                  </a:cubicBezTo>
                  <a:cubicBezTo>
                    <a:pt x="80" y="21"/>
                    <a:pt x="80" y="21"/>
                    <a:pt x="80" y="21"/>
                  </a:cubicBezTo>
                  <a:cubicBezTo>
                    <a:pt x="80" y="23"/>
                    <a:pt x="80" y="23"/>
                    <a:pt x="80" y="23"/>
                  </a:cubicBezTo>
                  <a:cubicBezTo>
                    <a:pt x="79" y="23"/>
                    <a:pt x="79" y="23"/>
                    <a:pt x="79" y="23"/>
                  </a:cubicBezTo>
                  <a:lnTo>
                    <a:pt x="79" y="21"/>
                  </a:lnTo>
                  <a:close/>
                  <a:moveTo>
                    <a:pt x="81" y="31"/>
                  </a:moveTo>
                  <a:cubicBezTo>
                    <a:pt x="81" y="31"/>
                    <a:pt x="81" y="31"/>
                    <a:pt x="81" y="31"/>
                  </a:cubicBezTo>
                  <a:cubicBezTo>
                    <a:pt x="80" y="31"/>
                    <a:pt x="80" y="31"/>
                    <a:pt x="80" y="31"/>
                  </a:cubicBezTo>
                  <a:cubicBezTo>
                    <a:pt x="80" y="29"/>
                    <a:pt x="80" y="29"/>
                    <a:pt x="80" y="29"/>
                  </a:cubicBezTo>
                  <a:cubicBezTo>
                    <a:pt x="81" y="29"/>
                    <a:pt x="81" y="29"/>
                    <a:pt x="81" y="29"/>
                  </a:cubicBezTo>
                  <a:lnTo>
                    <a:pt x="81" y="31"/>
                  </a:lnTo>
                  <a:close/>
                  <a:moveTo>
                    <a:pt x="81" y="18"/>
                  </a:moveTo>
                  <a:cubicBezTo>
                    <a:pt x="81" y="18"/>
                    <a:pt x="81" y="18"/>
                    <a:pt x="81" y="18"/>
                  </a:cubicBezTo>
                  <a:cubicBezTo>
                    <a:pt x="79" y="18"/>
                    <a:pt x="79" y="18"/>
                    <a:pt x="79" y="18"/>
                  </a:cubicBezTo>
                  <a:cubicBezTo>
                    <a:pt x="79" y="16"/>
                    <a:pt x="79" y="16"/>
                    <a:pt x="79" y="16"/>
                  </a:cubicBezTo>
                  <a:cubicBezTo>
                    <a:pt x="81" y="16"/>
                    <a:pt x="81" y="16"/>
                    <a:pt x="81" y="16"/>
                  </a:cubicBezTo>
                  <a:lnTo>
                    <a:pt x="81" y="18"/>
                  </a:lnTo>
                  <a:close/>
                  <a:moveTo>
                    <a:pt x="83" y="30"/>
                  </a:moveTo>
                  <a:cubicBezTo>
                    <a:pt x="83" y="30"/>
                    <a:pt x="83" y="30"/>
                    <a:pt x="83" y="30"/>
                  </a:cubicBezTo>
                  <a:cubicBezTo>
                    <a:pt x="82" y="30"/>
                    <a:pt x="82" y="30"/>
                    <a:pt x="82" y="30"/>
                  </a:cubicBezTo>
                  <a:cubicBezTo>
                    <a:pt x="82" y="28"/>
                    <a:pt x="82" y="28"/>
                    <a:pt x="82" y="28"/>
                  </a:cubicBezTo>
                  <a:cubicBezTo>
                    <a:pt x="83" y="28"/>
                    <a:pt x="83" y="28"/>
                    <a:pt x="83" y="28"/>
                  </a:cubicBezTo>
                  <a:lnTo>
                    <a:pt x="83" y="30"/>
                  </a:lnTo>
                  <a:close/>
                  <a:moveTo>
                    <a:pt x="83" y="26"/>
                  </a:moveTo>
                  <a:cubicBezTo>
                    <a:pt x="83" y="26"/>
                    <a:pt x="83" y="26"/>
                    <a:pt x="83" y="26"/>
                  </a:cubicBezTo>
                  <a:cubicBezTo>
                    <a:pt x="81" y="26"/>
                    <a:pt x="81" y="26"/>
                    <a:pt x="81" y="26"/>
                  </a:cubicBezTo>
                  <a:cubicBezTo>
                    <a:pt x="81" y="24"/>
                    <a:pt x="81" y="24"/>
                    <a:pt x="81" y="24"/>
                  </a:cubicBezTo>
                  <a:cubicBezTo>
                    <a:pt x="83" y="24"/>
                    <a:pt x="83" y="24"/>
                    <a:pt x="83" y="24"/>
                  </a:cubicBezTo>
                  <a:lnTo>
                    <a:pt x="83" y="26"/>
                  </a:lnTo>
                  <a:close/>
                  <a:moveTo>
                    <a:pt x="86" y="31"/>
                  </a:moveTo>
                  <a:cubicBezTo>
                    <a:pt x="86" y="31"/>
                    <a:pt x="86" y="31"/>
                    <a:pt x="86" y="31"/>
                  </a:cubicBezTo>
                  <a:cubicBezTo>
                    <a:pt x="84" y="31"/>
                    <a:pt x="84" y="31"/>
                    <a:pt x="84" y="31"/>
                  </a:cubicBezTo>
                  <a:cubicBezTo>
                    <a:pt x="84" y="28"/>
                    <a:pt x="84" y="28"/>
                    <a:pt x="84" y="28"/>
                  </a:cubicBezTo>
                  <a:cubicBezTo>
                    <a:pt x="86" y="28"/>
                    <a:pt x="86" y="28"/>
                    <a:pt x="86" y="28"/>
                  </a:cubicBezTo>
                  <a:lnTo>
                    <a:pt x="86" y="31"/>
                  </a:lnTo>
                  <a:close/>
                  <a:moveTo>
                    <a:pt x="87" y="19"/>
                  </a:moveTo>
                  <a:cubicBezTo>
                    <a:pt x="87" y="19"/>
                    <a:pt x="87" y="19"/>
                    <a:pt x="87" y="19"/>
                  </a:cubicBezTo>
                  <a:cubicBezTo>
                    <a:pt x="88" y="19"/>
                    <a:pt x="88" y="19"/>
                    <a:pt x="88" y="19"/>
                  </a:cubicBezTo>
                  <a:cubicBezTo>
                    <a:pt x="88" y="20"/>
                    <a:pt x="88" y="20"/>
                    <a:pt x="88" y="20"/>
                  </a:cubicBezTo>
                  <a:cubicBezTo>
                    <a:pt x="87" y="20"/>
                    <a:pt x="87" y="20"/>
                    <a:pt x="87" y="20"/>
                  </a:cubicBezTo>
                  <a:lnTo>
                    <a:pt x="87" y="19"/>
                  </a:lnTo>
                  <a:close/>
                  <a:moveTo>
                    <a:pt x="87" y="23"/>
                  </a:moveTo>
                  <a:cubicBezTo>
                    <a:pt x="87" y="23"/>
                    <a:pt x="87" y="23"/>
                    <a:pt x="87" y="23"/>
                  </a:cubicBezTo>
                  <a:cubicBezTo>
                    <a:pt x="89" y="23"/>
                    <a:pt x="89" y="23"/>
                    <a:pt x="89" y="23"/>
                  </a:cubicBezTo>
                  <a:cubicBezTo>
                    <a:pt x="89" y="25"/>
                    <a:pt x="89" y="25"/>
                    <a:pt x="89" y="25"/>
                  </a:cubicBezTo>
                  <a:cubicBezTo>
                    <a:pt x="87" y="25"/>
                    <a:pt x="87" y="25"/>
                    <a:pt x="87" y="25"/>
                  </a:cubicBezTo>
                  <a:lnTo>
                    <a:pt x="87" y="23"/>
                  </a:lnTo>
                  <a:close/>
                  <a:moveTo>
                    <a:pt x="90" y="30"/>
                  </a:moveTo>
                  <a:cubicBezTo>
                    <a:pt x="90" y="30"/>
                    <a:pt x="90" y="30"/>
                    <a:pt x="90" y="30"/>
                  </a:cubicBezTo>
                  <a:cubicBezTo>
                    <a:pt x="88" y="30"/>
                    <a:pt x="88" y="30"/>
                    <a:pt x="88" y="30"/>
                  </a:cubicBezTo>
                  <a:cubicBezTo>
                    <a:pt x="88" y="28"/>
                    <a:pt x="88" y="28"/>
                    <a:pt x="88" y="28"/>
                  </a:cubicBezTo>
                  <a:cubicBezTo>
                    <a:pt x="90" y="28"/>
                    <a:pt x="90" y="28"/>
                    <a:pt x="90" y="28"/>
                  </a:cubicBezTo>
                  <a:lnTo>
                    <a:pt x="90" y="30"/>
                  </a:lnTo>
                  <a:close/>
                  <a:moveTo>
                    <a:pt x="91" y="25"/>
                  </a:moveTo>
                  <a:cubicBezTo>
                    <a:pt x="91" y="25"/>
                    <a:pt x="91" y="25"/>
                    <a:pt x="91" y="25"/>
                  </a:cubicBezTo>
                  <a:cubicBezTo>
                    <a:pt x="90" y="25"/>
                    <a:pt x="90" y="25"/>
                    <a:pt x="90" y="25"/>
                  </a:cubicBezTo>
                  <a:cubicBezTo>
                    <a:pt x="90" y="24"/>
                    <a:pt x="90" y="24"/>
                    <a:pt x="90" y="24"/>
                  </a:cubicBezTo>
                  <a:cubicBezTo>
                    <a:pt x="91" y="24"/>
                    <a:pt x="91" y="24"/>
                    <a:pt x="91" y="24"/>
                  </a:cubicBezTo>
                  <a:lnTo>
                    <a:pt x="91" y="25"/>
                  </a:lnTo>
                  <a:close/>
                  <a:moveTo>
                    <a:pt x="93" y="19"/>
                  </a:moveTo>
                  <a:cubicBezTo>
                    <a:pt x="93" y="19"/>
                    <a:pt x="93" y="19"/>
                    <a:pt x="93" y="19"/>
                  </a:cubicBezTo>
                  <a:cubicBezTo>
                    <a:pt x="92" y="19"/>
                    <a:pt x="92" y="19"/>
                    <a:pt x="92" y="19"/>
                  </a:cubicBezTo>
                  <a:cubicBezTo>
                    <a:pt x="92" y="18"/>
                    <a:pt x="92" y="18"/>
                    <a:pt x="92" y="18"/>
                  </a:cubicBezTo>
                  <a:cubicBezTo>
                    <a:pt x="93" y="18"/>
                    <a:pt x="93" y="18"/>
                    <a:pt x="93" y="18"/>
                  </a:cubicBezTo>
                  <a:lnTo>
                    <a:pt x="93" y="19"/>
                  </a:lnTo>
                  <a:close/>
                  <a:moveTo>
                    <a:pt x="97" y="31"/>
                  </a:moveTo>
                  <a:cubicBezTo>
                    <a:pt x="97" y="31"/>
                    <a:pt x="97" y="31"/>
                    <a:pt x="97" y="31"/>
                  </a:cubicBezTo>
                  <a:cubicBezTo>
                    <a:pt x="95" y="31"/>
                    <a:pt x="95" y="31"/>
                    <a:pt x="95" y="31"/>
                  </a:cubicBezTo>
                  <a:cubicBezTo>
                    <a:pt x="95" y="29"/>
                    <a:pt x="95" y="29"/>
                    <a:pt x="95" y="29"/>
                  </a:cubicBezTo>
                  <a:cubicBezTo>
                    <a:pt x="97" y="29"/>
                    <a:pt x="97" y="29"/>
                    <a:pt x="97" y="29"/>
                  </a:cubicBezTo>
                  <a:lnTo>
                    <a:pt x="97" y="31"/>
                  </a:lnTo>
                  <a:close/>
                  <a:moveTo>
                    <a:pt x="99" y="25"/>
                  </a:moveTo>
                  <a:cubicBezTo>
                    <a:pt x="99" y="25"/>
                    <a:pt x="99" y="25"/>
                    <a:pt x="99" y="25"/>
                  </a:cubicBezTo>
                  <a:cubicBezTo>
                    <a:pt x="98" y="25"/>
                    <a:pt x="98" y="25"/>
                    <a:pt x="98" y="25"/>
                  </a:cubicBezTo>
                  <a:cubicBezTo>
                    <a:pt x="98" y="24"/>
                    <a:pt x="98" y="24"/>
                    <a:pt x="98" y="24"/>
                  </a:cubicBezTo>
                  <a:cubicBezTo>
                    <a:pt x="99" y="24"/>
                    <a:pt x="99" y="24"/>
                    <a:pt x="99" y="24"/>
                  </a:cubicBezTo>
                  <a:lnTo>
                    <a:pt x="99" y="25"/>
                  </a:lnTo>
                  <a:close/>
                  <a:moveTo>
                    <a:pt x="100" y="19"/>
                  </a:moveTo>
                  <a:cubicBezTo>
                    <a:pt x="100" y="19"/>
                    <a:pt x="100" y="19"/>
                    <a:pt x="100" y="19"/>
                  </a:cubicBezTo>
                  <a:cubicBezTo>
                    <a:pt x="102" y="19"/>
                    <a:pt x="102" y="19"/>
                    <a:pt x="102" y="19"/>
                  </a:cubicBezTo>
                  <a:cubicBezTo>
                    <a:pt x="102" y="21"/>
                    <a:pt x="102" y="21"/>
                    <a:pt x="102" y="21"/>
                  </a:cubicBezTo>
                  <a:cubicBezTo>
                    <a:pt x="100" y="21"/>
                    <a:pt x="100" y="21"/>
                    <a:pt x="100" y="21"/>
                  </a:cubicBezTo>
                  <a:lnTo>
                    <a:pt x="100" y="19"/>
                  </a:lnTo>
                  <a:close/>
                  <a:moveTo>
                    <a:pt x="102" y="31"/>
                  </a:moveTo>
                  <a:cubicBezTo>
                    <a:pt x="102" y="31"/>
                    <a:pt x="102" y="31"/>
                    <a:pt x="102" y="31"/>
                  </a:cubicBezTo>
                  <a:cubicBezTo>
                    <a:pt x="100" y="31"/>
                    <a:pt x="100" y="31"/>
                    <a:pt x="100" y="31"/>
                  </a:cubicBezTo>
                  <a:cubicBezTo>
                    <a:pt x="100" y="29"/>
                    <a:pt x="100" y="29"/>
                    <a:pt x="100" y="29"/>
                  </a:cubicBezTo>
                  <a:cubicBezTo>
                    <a:pt x="102" y="29"/>
                    <a:pt x="102" y="29"/>
                    <a:pt x="102" y="29"/>
                  </a:cubicBezTo>
                  <a:lnTo>
                    <a:pt x="102" y="31"/>
                  </a:lnTo>
                  <a:close/>
                  <a:moveTo>
                    <a:pt x="103" y="17"/>
                  </a:moveTo>
                  <a:cubicBezTo>
                    <a:pt x="103" y="17"/>
                    <a:pt x="103" y="17"/>
                    <a:pt x="103" y="17"/>
                  </a:cubicBezTo>
                  <a:cubicBezTo>
                    <a:pt x="104" y="17"/>
                    <a:pt x="104" y="17"/>
                    <a:pt x="104" y="17"/>
                  </a:cubicBezTo>
                  <a:cubicBezTo>
                    <a:pt x="104" y="18"/>
                    <a:pt x="104" y="18"/>
                    <a:pt x="104" y="18"/>
                  </a:cubicBezTo>
                  <a:cubicBezTo>
                    <a:pt x="103" y="18"/>
                    <a:pt x="103" y="18"/>
                    <a:pt x="103" y="18"/>
                  </a:cubicBezTo>
                  <a:lnTo>
                    <a:pt x="103" y="17"/>
                  </a:lnTo>
                  <a:close/>
                  <a:moveTo>
                    <a:pt x="104" y="31"/>
                  </a:moveTo>
                  <a:cubicBezTo>
                    <a:pt x="104" y="31"/>
                    <a:pt x="104" y="31"/>
                    <a:pt x="104" y="31"/>
                  </a:cubicBezTo>
                  <a:cubicBezTo>
                    <a:pt x="103" y="31"/>
                    <a:pt x="103" y="31"/>
                    <a:pt x="103" y="31"/>
                  </a:cubicBezTo>
                  <a:cubicBezTo>
                    <a:pt x="103" y="30"/>
                    <a:pt x="103" y="30"/>
                    <a:pt x="103" y="30"/>
                  </a:cubicBezTo>
                  <a:cubicBezTo>
                    <a:pt x="104" y="30"/>
                    <a:pt x="104" y="30"/>
                    <a:pt x="104" y="30"/>
                  </a:cubicBezTo>
                  <a:lnTo>
                    <a:pt x="104" y="31"/>
                  </a:lnTo>
                  <a:close/>
                  <a:moveTo>
                    <a:pt x="104" y="26"/>
                  </a:moveTo>
                  <a:cubicBezTo>
                    <a:pt x="104" y="26"/>
                    <a:pt x="104" y="26"/>
                    <a:pt x="104" y="26"/>
                  </a:cubicBezTo>
                  <a:cubicBezTo>
                    <a:pt x="103" y="26"/>
                    <a:pt x="103" y="26"/>
                    <a:pt x="103" y="26"/>
                  </a:cubicBezTo>
                  <a:cubicBezTo>
                    <a:pt x="103" y="24"/>
                    <a:pt x="103" y="24"/>
                    <a:pt x="103" y="24"/>
                  </a:cubicBezTo>
                  <a:cubicBezTo>
                    <a:pt x="104" y="24"/>
                    <a:pt x="104" y="24"/>
                    <a:pt x="104" y="24"/>
                  </a:cubicBezTo>
                  <a:lnTo>
                    <a:pt x="104" y="26"/>
                  </a:lnTo>
                  <a:close/>
                  <a:moveTo>
                    <a:pt x="104" y="18"/>
                  </a:moveTo>
                  <a:cubicBezTo>
                    <a:pt x="104" y="18"/>
                    <a:pt x="104" y="18"/>
                    <a:pt x="104" y="18"/>
                  </a:cubicBezTo>
                  <a:cubicBezTo>
                    <a:pt x="106" y="18"/>
                    <a:pt x="106" y="18"/>
                    <a:pt x="106" y="18"/>
                  </a:cubicBezTo>
                  <a:cubicBezTo>
                    <a:pt x="106" y="20"/>
                    <a:pt x="106" y="20"/>
                    <a:pt x="106" y="20"/>
                  </a:cubicBezTo>
                  <a:cubicBezTo>
                    <a:pt x="104" y="20"/>
                    <a:pt x="104" y="20"/>
                    <a:pt x="104" y="20"/>
                  </a:cubicBezTo>
                  <a:lnTo>
                    <a:pt x="104" y="18"/>
                  </a:lnTo>
                  <a:close/>
                  <a:moveTo>
                    <a:pt x="107" y="23"/>
                  </a:moveTo>
                  <a:cubicBezTo>
                    <a:pt x="107" y="23"/>
                    <a:pt x="107" y="23"/>
                    <a:pt x="107" y="23"/>
                  </a:cubicBezTo>
                  <a:cubicBezTo>
                    <a:pt x="106" y="23"/>
                    <a:pt x="106" y="23"/>
                    <a:pt x="106" y="23"/>
                  </a:cubicBezTo>
                  <a:cubicBezTo>
                    <a:pt x="106" y="22"/>
                    <a:pt x="106" y="22"/>
                    <a:pt x="106" y="22"/>
                  </a:cubicBezTo>
                  <a:cubicBezTo>
                    <a:pt x="107" y="22"/>
                    <a:pt x="107" y="22"/>
                    <a:pt x="107" y="22"/>
                  </a:cubicBezTo>
                  <a:lnTo>
                    <a:pt x="107" y="23"/>
                  </a:lnTo>
                  <a:close/>
                  <a:moveTo>
                    <a:pt x="108" y="21"/>
                  </a:moveTo>
                  <a:cubicBezTo>
                    <a:pt x="108" y="21"/>
                    <a:pt x="108" y="21"/>
                    <a:pt x="108" y="21"/>
                  </a:cubicBezTo>
                  <a:cubicBezTo>
                    <a:pt x="107" y="21"/>
                    <a:pt x="107" y="21"/>
                    <a:pt x="107" y="21"/>
                  </a:cubicBezTo>
                  <a:cubicBezTo>
                    <a:pt x="107" y="20"/>
                    <a:pt x="107" y="20"/>
                    <a:pt x="107" y="20"/>
                  </a:cubicBezTo>
                  <a:cubicBezTo>
                    <a:pt x="108" y="20"/>
                    <a:pt x="108" y="20"/>
                    <a:pt x="108" y="20"/>
                  </a:cubicBezTo>
                  <a:lnTo>
                    <a:pt x="108" y="21"/>
                  </a:lnTo>
                  <a:close/>
                  <a:moveTo>
                    <a:pt x="111" y="25"/>
                  </a:moveTo>
                  <a:cubicBezTo>
                    <a:pt x="111" y="25"/>
                    <a:pt x="111" y="25"/>
                    <a:pt x="111" y="25"/>
                  </a:cubicBezTo>
                  <a:cubicBezTo>
                    <a:pt x="109" y="25"/>
                    <a:pt x="109" y="25"/>
                    <a:pt x="109" y="25"/>
                  </a:cubicBezTo>
                  <a:cubicBezTo>
                    <a:pt x="109" y="23"/>
                    <a:pt x="109" y="23"/>
                    <a:pt x="109" y="23"/>
                  </a:cubicBezTo>
                  <a:cubicBezTo>
                    <a:pt x="111" y="23"/>
                    <a:pt x="111" y="23"/>
                    <a:pt x="111" y="23"/>
                  </a:cubicBezTo>
                  <a:lnTo>
                    <a:pt x="111" y="25"/>
                  </a:lnTo>
                  <a:close/>
                  <a:moveTo>
                    <a:pt x="112" y="27"/>
                  </a:moveTo>
                  <a:cubicBezTo>
                    <a:pt x="112" y="27"/>
                    <a:pt x="112" y="27"/>
                    <a:pt x="112" y="27"/>
                  </a:cubicBezTo>
                  <a:cubicBezTo>
                    <a:pt x="111" y="27"/>
                    <a:pt x="111" y="27"/>
                    <a:pt x="111" y="27"/>
                  </a:cubicBezTo>
                  <a:cubicBezTo>
                    <a:pt x="111" y="26"/>
                    <a:pt x="111" y="26"/>
                    <a:pt x="111" y="26"/>
                  </a:cubicBezTo>
                  <a:cubicBezTo>
                    <a:pt x="112" y="26"/>
                    <a:pt x="112" y="26"/>
                    <a:pt x="112" y="26"/>
                  </a:cubicBezTo>
                  <a:lnTo>
                    <a:pt x="112" y="27"/>
                  </a:lnTo>
                  <a:close/>
                  <a:moveTo>
                    <a:pt x="114" y="32"/>
                  </a:moveTo>
                  <a:cubicBezTo>
                    <a:pt x="114" y="32"/>
                    <a:pt x="114" y="32"/>
                    <a:pt x="114" y="32"/>
                  </a:cubicBezTo>
                  <a:cubicBezTo>
                    <a:pt x="112" y="31"/>
                    <a:pt x="112" y="31"/>
                    <a:pt x="112" y="31"/>
                  </a:cubicBezTo>
                  <a:cubicBezTo>
                    <a:pt x="112" y="30"/>
                    <a:pt x="112" y="30"/>
                    <a:pt x="112" y="30"/>
                  </a:cubicBezTo>
                  <a:cubicBezTo>
                    <a:pt x="114" y="30"/>
                    <a:pt x="114" y="30"/>
                    <a:pt x="114" y="30"/>
                  </a:cubicBezTo>
                  <a:lnTo>
                    <a:pt x="114" y="32"/>
                  </a:lnTo>
                  <a:close/>
                  <a:moveTo>
                    <a:pt x="116" y="25"/>
                  </a:moveTo>
                  <a:cubicBezTo>
                    <a:pt x="116" y="25"/>
                    <a:pt x="116" y="25"/>
                    <a:pt x="116" y="25"/>
                  </a:cubicBezTo>
                  <a:cubicBezTo>
                    <a:pt x="113" y="25"/>
                    <a:pt x="113" y="25"/>
                    <a:pt x="113" y="25"/>
                  </a:cubicBezTo>
                  <a:cubicBezTo>
                    <a:pt x="113" y="22"/>
                    <a:pt x="113" y="22"/>
                    <a:pt x="113" y="22"/>
                  </a:cubicBezTo>
                  <a:cubicBezTo>
                    <a:pt x="116" y="22"/>
                    <a:pt x="116" y="22"/>
                    <a:pt x="116" y="22"/>
                  </a:cubicBezTo>
                  <a:lnTo>
                    <a:pt x="116" y="25"/>
                  </a:lnTo>
                  <a:close/>
                  <a:moveTo>
                    <a:pt x="116" y="19"/>
                  </a:moveTo>
                  <a:cubicBezTo>
                    <a:pt x="116" y="19"/>
                    <a:pt x="116" y="19"/>
                    <a:pt x="116" y="19"/>
                  </a:cubicBezTo>
                  <a:cubicBezTo>
                    <a:pt x="117" y="19"/>
                    <a:pt x="117" y="19"/>
                    <a:pt x="117" y="19"/>
                  </a:cubicBezTo>
                  <a:cubicBezTo>
                    <a:pt x="117" y="21"/>
                    <a:pt x="117" y="21"/>
                    <a:pt x="117" y="21"/>
                  </a:cubicBezTo>
                  <a:cubicBezTo>
                    <a:pt x="116" y="21"/>
                    <a:pt x="116" y="21"/>
                    <a:pt x="116" y="21"/>
                  </a:cubicBezTo>
                  <a:lnTo>
                    <a:pt x="116" y="19"/>
                  </a:lnTo>
                  <a:close/>
                  <a:moveTo>
                    <a:pt x="117" y="25"/>
                  </a:moveTo>
                  <a:cubicBezTo>
                    <a:pt x="117" y="25"/>
                    <a:pt x="117" y="25"/>
                    <a:pt x="117" y="25"/>
                  </a:cubicBezTo>
                  <a:cubicBezTo>
                    <a:pt x="116" y="25"/>
                    <a:pt x="116" y="25"/>
                    <a:pt x="116" y="25"/>
                  </a:cubicBezTo>
                  <a:cubicBezTo>
                    <a:pt x="116" y="24"/>
                    <a:pt x="116" y="24"/>
                    <a:pt x="116" y="24"/>
                  </a:cubicBezTo>
                  <a:cubicBezTo>
                    <a:pt x="117" y="24"/>
                    <a:pt x="117" y="24"/>
                    <a:pt x="117" y="24"/>
                  </a:cubicBezTo>
                  <a:lnTo>
                    <a:pt x="117" y="25"/>
                  </a:lnTo>
                  <a:close/>
                  <a:moveTo>
                    <a:pt x="85" y="33"/>
                  </a:moveTo>
                  <a:cubicBezTo>
                    <a:pt x="85" y="33"/>
                    <a:pt x="85" y="33"/>
                    <a:pt x="85" y="33"/>
                  </a:cubicBezTo>
                  <a:cubicBezTo>
                    <a:pt x="87" y="33"/>
                    <a:pt x="87" y="33"/>
                    <a:pt x="87" y="33"/>
                  </a:cubicBezTo>
                  <a:cubicBezTo>
                    <a:pt x="87" y="41"/>
                    <a:pt x="87" y="41"/>
                    <a:pt x="87" y="41"/>
                  </a:cubicBezTo>
                  <a:cubicBezTo>
                    <a:pt x="85" y="41"/>
                    <a:pt x="85" y="41"/>
                    <a:pt x="85" y="41"/>
                  </a:cubicBezTo>
                  <a:lnTo>
                    <a:pt x="85" y="33"/>
                  </a:lnTo>
                  <a:close/>
                  <a:moveTo>
                    <a:pt x="44" y="34"/>
                  </a:moveTo>
                  <a:cubicBezTo>
                    <a:pt x="44" y="34"/>
                    <a:pt x="44" y="34"/>
                    <a:pt x="44" y="34"/>
                  </a:cubicBezTo>
                  <a:cubicBezTo>
                    <a:pt x="44" y="34"/>
                    <a:pt x="44" y="34"/>
                    <a:pt x="44" y="34"/>
                  </a:cubicBezTo>
                  <a:cubicBezTo>
                    <a:pt x="44" y="41"/>
                    <a:pt x="44" y="41"/>
                    <a:pt x="44" y="41"/>
                  </a:cubicBezTo>
                  <a:cubicBezTo>
                    <a:pt x="44" y="41"/>
                    <a:pt x="44" y="41"/>
                    <a:pt x="44" y="41"/>
                  </a:cubicBezTo>
                  <a:lnTo>
                    <a:pt x="44" y="34"/>
                  </a:lnTo>
                  <a:close/>
                  <a:moveTo>
                    <a:pt x="15" y="47"/>
                  </a:moveTo>
                  <a:cubicBezTo>
                    <a:pt x="15" y="47"/>
                    <a:pt x="15" y="47"/>
                    <a:pt x="15" y="47"/>
                  </a:cubicBezTo>
                  <a:cubicBezTo>
                    <a:pt x="15" y="47"/>
                    <a:pt x="15" y="47"/>
                    <a:pt x="15" y="47"/>
                  </a:cubicBezTo>
                  <a:cubicBezTo>
                    <a:pt x="15" y="35"/>
                    <a:pt x="15" y="35"/>
                    <a:pt x="15" y="35"/>
                  </a:cubicBezTo>
                  <a:cubicBezTo>
                    <a:pt x="15" y="35"/>
                    <a:pt x="15" y="35"/>
                    <a:pt x="15" y="35"/>
                  </a:cubicBezTo>
                  <a:lnTo>
                    <a:pt x="15" y="47"/>
                  </a:lnTo>
                  <a:close/>
                  <a:moveTo>
                    <a:pt x="20" y="46"/>
                  </a:moveTo>
                  <a:cubicBezTo>
                    <a:pt x="20" y="46"/>
                    <a:pt x="20" y="46"/>
                    <a:pt x="20" y="46"/>
                  </a:cubicBezTo>
                  <a:cubicBezTo>
                    <a:pt x="16" y="47"/>
                    <a:pt x="16" y="47"/>
                    <a:pt x="16" y="47"/>
                  </a:cubicBezTo>
                  <a:cubicBezTo>
                    <a:pt x="16" y="35"/>
                    <a:pt x="16" y="35"/>
                    <a:pt x="16" y="35"/>
                  </a:cubicBezTo>
                  <a:cubicBezTo>
                    <a:pt x="20" y="35"/>
                    <a:pt x="20" y="35"/>
                    <a:pt x="20" y="35"/>
                  </a:cubicBezTo>
                  <a:lnTo>
                    <a:pt x="20" y="46"/>
                  </a:lnTo>
                  <a:close/>
                  <a:moveTo>
                    <a:pt x="25" y="46"/>
                  </a:moveTo>
                  <a:cubicBezTo>
                    <a:pt x="25" y="46"/>
                    <a:pt x="25" y="46"/>
                    <a:pt x="25" y="46"/>
                  </a:cubicBezTo>
                  <a:cubicBezTo>
                    <a:pt x="22" y="46"/>
                    <a:pt x="22" y="46"/>
                    <a:pt x="22" y="46"/>
                  </a:cubicBezTo>
                  <a:cubicBezTo>
                    <a:pt x="22" y="35"/>
                    <a:pt x="22" y="35"/>
                    <a:pt x="22" y="35"/>
                  </a:cubicBezTo>
                  <a:cubicBezTo>
                    <a:pt x="24" y="35"/>
                    <a:pt x="24" y="35"/>
                    <a:pt x="24" y="35"/>
                  </a:cubicBezTo>
                  <a:cubicBezTo>
                    <a:pt x="24" y="36"/>
                    <a:pt x="24" y="36"/>
                    <a:pt x="24" y="36"/>
                  </a:cubicBezTo>
                  <a:cubicBezTo>
                    <a:pt x="25" y="36"/>
                    <a:pt x="25" y="36"/>
                    <a:pt x="25" y="36"/>
                  </a:cubicBezTo>
                  <a:lnTo>
                    <a:pt x="25" y="46"/>
                  </a:lnTo>
                  <a:close/>
                  <a:moveTo>
                    <a:pt x="26" y="46"/>
                  </a:moveTo>
                  <a:cubicBezTo>
                    <a:pt x="26" y="46"/>
                    <a:pt x="26" y="46"/>
                    <a:pt x="26" y="46"/>
                  </a:cubicBezTo>
                  <a:cubicBezTo>
                    <a:pt x="25" y="46"/>
                    <a:pt x="25" y="46"/>
                    <a:pt x="25" y="46"/>
                  </a:cubicBezTo>
                  <a:cubicBezTo>
                    <a:pt x="25" y="46"/>
                    <a:pt x="25" y="46"/>
                    <a:pt x="25" y="46"/>
                  </a:cubicBezTo>
                  <a:cubicBezTo>
                    <a:pt x="25" y="42"/>
                    <a:pt x="25" y="42"/>
                    <a:pt x="25" y="42"/>
                  </a:cubicBezTo>
                  <a:cubicBezTo>
                    <a:pt x="26" y="42"/>
                    <a:pt x="26" y="42"/>
                    <a:pt x="26" y="42"/>
                  </a:cubicBezTo>
                  <a:lnTo>
                    <a:pt x="26" y="46"/>
                  </a:lnTo>
                  <a:close/>
                  <a:moveTo>
                    <a:pt x="26" y="41"/>
                  </a:moveTo>
                  <a:cubicBezTo>
                    <a:pt x="26" y="41"/>
                    <a:pt x="26" y="41"/>
                    <a:pt x="26" y="41"/>
                  </a:cubicBezTo>
                  <a:cubicBezTo>
                    <a:pt x="25" y="42"/>
                    <a:pt x="25" y="42"/>
                    <a:pt x="25" y="42"/>
                  </a:cubicBezTo>
                  <a:cubicBezTo>
                    <a:pt x="25" y="36"/>
                    <a:pt x="25" y="36"/>
                    <a:pt x="25" y="36"/>
                  </a:cubicBezTo>
                  <a:cubicBezTo>
                    <a:pt x="26" y="36"/>
                    <a:pt x="26" y="36"/>
                    <a:pt x="26" y="36"/>
                  </a:cubicBezTo>
                  <a:lnTo>
                    <a:pt x="26" y="41"/>
                  </a:lnTo>
                  <a:close/>
                  <a:moveTo>
                    <a:pt x="28" y="47"/>
                  </a:moveTo>
                  <a:cubicBezTo>
                    <a:pt x="28" y="47"/>
                    <a:pt x="28" y="47"/>
                    <a:pt x="28" y="47"/>
                  </a:cubicBezTo>
                  <a:cubicBezTo>
                    <a:pt x="28" y="47"/>
                    <a:pt x="28" y="47"/>
                    <a:pt x="28" y="47"/>
                  </a:cubicBezTo>
                  <a:cubicBezTo>
                    <a:pt x="28" y="42"/>
                    <a:pt x="28" y="42"/>
                    <a:pt x="28" y="42"/>
                  </a:cubicBezTo>
                  <a:cubicBezTo>
                    <a:pt x="28" y="42"/>
                    <a:pt x="28" y="42"/>
                    <a:pt x="28" y="42"/>
                  </a:cubicBezTo>
                  <a:lnTo>
                    <a:pt x="28" y="47"/>
                  </a:lnTo>
                  <a:close/>
                  <a:moveTo>
                    <a:pt x="28" y="41"/>
                  </a:moveTo>
                  <a:cubicBezTo>
                    <a:pt x="28" y="41"/>
                    <a:pt x="28" y="41"/>
                    <a:pt x="28" y="41"/>
                  </a:cubicBezTo>
                  <a:cubicBezTo>
                    <a:pt x="28" y="41"/>
                    <a:pt x="28" y="41"/>
                    <a:pt x="28" y="41"/>
                  </a:cubicBezTo>
                  <a:cubicBezTo>
                    <a:pt x="28" y="36"/>
                    <a:pt x="28" y="36"/>
                    <a:pt x="28" y="36"/>
                  </a:cubicBezTo>
                  <a:cubicBezTo>
                    <a:pt x="28" y="36"/>
                    <a:pt x="28" y="36"/>
                    <a:pt x="28" y="36"/>
                  </a:cubicBezTo>
                  <a:lnTo>
                    <a:pt x="28" y="41"/>
                  </a:lnTo>
                  <a:close/>
                  <a:moveTo>
                    <a:pt x="29" y="47"/>
                  </a:moveTo>
                  <a:cubicBezTo>
                    <a:pt x="29" y="47"/>
                    <a:pt x="29" y="47"/>
                    <a:pt x="29" y="47"/>
                  </a:cubicBezTo>
                  <a:cubicBezTo>
                    <a:pt x="28" y="47"/>
                    <a:pt x="28" y="47"/>
                    <a:pt x="28" y="47"/>
                  </a:cubicBezTo>
                  <a:cubicBezTo>
                    <a:pt x="28" y="42"/>
                    <a:pt x="28" y="42"/>
                    <a:pt x="28" y="42"/>
                  </a:cubicBezTo>
                  <a:cubicBezTo>
                    <a:pt x="29" y="42"/>
                    <a:pt x="29" y="42"/>
                    <a:pt x="29" y="42"/>
                  </a:cubicBezTo>
                  <a:lnTo>
                    <a:pt x="29" y="47"/>
                  </a:lnTo>
                  <a:close/>
                  <a:moveTo>
                    <a:pt x="29" y="41"/>
                  </a:moveTo>
                  <a:cubicBezTo>
                    <a:pt x="29" y="41"/>
                    <a:pt x="29" y="41"/>
                    <a:pt x="29" y="41"/>
                  </a:cubicBezTo>
                  <a:cubicBezTo>
                    <a:pt x="28" y="41"/>
                    <a:pt x="28" y="41"/>
                    <a:pt x="28" y="41"/>
                  </a:cubicBezTo>
                  <a:cubicBezTo>
                    <a:pt x="28" y="36"/>
                    <a:pt x="28" y="36"/>
                    <a:pt x="28" y="36"/>
                  </a:cubicBezTo>
                  <a:cubicBezTo>
                    <a:pt x="29" y="36"/>
                    <a:pt x="29" y="36"/>
                    <a:pt x="29" y="36"/>
                  </a:cubicBezTo>
                  <a:lnTo>
                    <a:pt x="29" y="41"/>
                  </a:lnTo>
                  <a:close/>
                  <a:moveTo>
                    <a:pt x="30" y="47"/>
                  </a:moveTo>
                  <a:cubicBezTo>
                    <a:pt x="30" y="47"/>
                    <a:pt x="30" y="47"/>
                    <a:pt x="30" y="47"/>
                  </a:cubicBezTo>
                  <a:cubicBezTo>
                    <a:pt x="29" y="47"/>
                    <a:pt x="29" y="47"/>
                    <a:pt x="29" y="47"/>
                  </a:cubicBezTo>
                  <a:cubicBezTo>
                    <a:pt x="29" y="41"/>
                    <a:pt x="29" y="41"/>
                    <a:pt x="29" y="41"/>
                  </a:cubicBezTo>
                  <a:cubicBezTo>
                    <a:pt x="30" y="41"/>
                    <a:pt x="30" y="41"/>
                    <a:pt x="30" y="41"/>
                  </a:cubicBezTo>
                  <a:lnTo>
                    <a:pt x="30" y="47"/>
                  </a:lnTo>
                  <a:close/>
                  <a:moveTo>
                    <a:pt x="30" y="41"/>
                  </a:moveTo>
                  <a:cubicBezTo>
                    <a:pt x="30" y="41"/>
                    <a:pt x="30" y="41"/>
                    <a:pt x="30" y="41"/>
                  </a:cubicBezTo>
                  <a:cubicBezTo>
                    <a:pt x="29" y="41"/>
                    <a:pt x="29" y="41"/>
                    <a:pt x="29" y="41"/>
                  </a:cubicBezTo>
                  <a:cubicBezTo>
                    <a:pt x="29" y="36"/>
                    <a:pt x="29" y="36"/>
                    <a:pt x="29" y="36"/>
                  </a:cubicBezTo>
                  <a:cubicBezTo>
                    <a:pt x="30" y="36"/>
                    <a:pt x="30" y="36"/>
                    <a:pt x="30" y="36"/>
                  </a:cubicBezTo>
                  <a:lnTo>
                    <a:pt x="30" y="41"/>
                  </a:lnTo>
                  <a:close/>
                  <a:moveTo>
                    <a:pt x="32" y="47"/>
                  </a:moveTo>
                  <a:cubicBezTo>
                    <a:pt x="32" y="47"/>
                    <a:pt x="32" y="47"/>
                    <a:pt x="32" y="47"/>
                  </a:cubicBezTo>
                  <a:cubicBezTo>
                    <a:pt x="31" y="47"/>
                    <a:pt x="31" y="47"/>
                    <a:pt x="31" y="47"/>
                  </a:cubicBezTo>
                  <a:cubicBezTo>
                    <a:pt x="31" y="41"/>
                    <a:pt x="31" y="41"/>
                    <a:pt x="31" y="41"/>
                  </a:cubicBezTo>
                  <a:cubicBezTo>
                    <a:pt x="32" y="41"/>
                    <a:pt x="32" y="41"/>
                    <a:pt x="32" y="41"/>
                  </a:cubicBezTo>
                  <a:lnTo>
                    <a:pt x="32" y="47"/>
                  </a:lnTo>
                  <a:close/>
                  <a:moveTo>
                    <a:pt x="32" y="41"/>
                  </a:moveTo>
                  <a:cubicBezTo>
                    <a:pt x="32" y="41"/>
                    <a:pt x="32" y="41"/>
                    <a:pt x="32" y="41"/>
                  </a:cubicBezTo>
                  <a:cubicBezTo>
                    <a:pt x="31" y="41"/>
                    <a:pt x="31" y="41"/>
                    <a:pt x="31" y="41"/>
                  </a:cubicBezTo>
                  <a:cubicBezTo>
                    <a:pt x="31" y="36"/>
                    <a:pt x="31" y="36"/>
                    <a:pt x="31" y="36"/>
                  </a:cubicBezTo>
                  <a:cubicBezTo>
                    <a:pt x="32" y="35"/>
                    <a:pt x="32" y="35"/>
                    <a:pt x="32" y="35"/>
                  </a:cubicBezTo>
                  <a:lnTo>
                    <a:pt x="32" y="41"/>
                  </a:lnTo>
                  <a:close/>
                  <a:moveTo>
                    <a:pt x="33" y="47"/>
                  </a:moveTo>
                  <a:cubicBezTo>
                    <a:pt x="33" y="47"/>
                    <a:pt x="33" y="47"/>
                    <a:pt x="33" y="47"/>
                  </a:cubicBezTo>
                  <a:cubicBezTo>
                    <a:pt x="32" y="47"/>
                    <a:pt x="32" y="47"/>
                    <a:pt x="32" y="47"/>
                  </a:cubicBezTo>
                  <a:cubicBezTo>
                    <a:pt x="32" y="41"/>
                    <a:pt x="32" y="41"/>
                    <a:pt x="32" y="41"/>
                  </a:cubicBezTo>
                  <a:cubicBezTo>
                    <a:pt x="33" y="41"/>
                    <a:pt x="33" y="41"/>
                    <a:pt x="33" y="41"/>
                  </a:cubicBezTo>
                  <a:lnTo>
                    <a:pt x="33" y="47"/>
                  </a:lnTo>
                  <a:close/>
                  <a:moveTo>
                    <a:pt x="33" y="41"/>
                  </a:moveTo>
                  <a:cubicBezTo>
                    <a:pt x="33" y="41"/>
                    <a:pt x="33" y="41"/>
                    <a:pt x="33" y="41"/>
                  </a:cubicBezTo>
                  <a:cubicBezTo>
                    <a:pt x="32" y="41"/>
                    <a:pt x="32" y="41"/>
                    <a:pt x="32" y="41"/>
                  </a:cubicBezTo>
                  <a:cubicBezTo>
                    <a:pt x="32" y="35"/>
                    <a:pt x="32" y="35"/>
                    <a:pt x="32" y="35"/>
                  </a:cubicBezTo>
                  <a:cubicBezTo>
                    <a:pt x="33" y="35"/>
                    <a:pt x="33" y="35"/>
                    <a:pt x="33" y="35"/>
                  </a:cubicBezTo>
                  <a:lnTo>
                    <a:pt x="33" y="41"/>
                  </a:lnTo>
                  <a:close/>
                  <a:moveTo>
                    <a:pt x="33" y="47"/>
                  </a:moveTo>
                  <a:cubicBezTo>
                    <a:pt x="33" y="47"/>
                    <a:pt x="33" y="47"/>
                    <a:pt x="33" y="47"/>
                  </a:cubicBezTo>
                  <a:cubicBezTo>
                    <a:pt x="33" y="47"/>
                    <a:pt x="33" y="47"/>
                    <a:pt x="33" y="47"/>
                  </a:cubicBezTo>
                  <a:cubicBezTo>
                    <a:pt x="33" y="41"/>
                    <a:pt x="33" y="41"/>
                    <a:pt x="33" y="41"/>
                  </a:cubicBezTo>
                  <a:cubicBezTo>
                    <a:pt x="33" y="41"/>
                    <a:pt x="33" y="41"/>
                    <a:pt x="33" y="41"/>
                  </a:cubicBezTo>
                  <a:lnTo>
                    <a:pt x="33" y="47"/>
                  </a:lnTo>
                  <a:close/>
                  <a:moveTo>
                    <a:pt x="33" y="41"/>
                  </a:moveTo>
                  <a:cubicBezTo>
                    <a:pt x="33" y="41"/>
                    <a:pt x="33" y="41"/>
                    <a:pt x="33" y="41"/>
                  </a:cubicBezTo>
                  <a:cubicBezTo>
                    <a:pt x="33" y="41"/>
                    <a:pt x="33" y="41"/>
                    <a:pt x="33" y="41"/>
                  </a:cubicBezTo>
                  <a:cubicBezTo>
                    <a:pt x="33" y="35"/>
                    <a:pt x="33" y="35"/>
                    <a:pt x="33" y="35"/>
                  </a:cubicBezTo>
                  <a:cubicBezTo>
                    <a:pt x="33" y="35"/>
                    <a:pt x="33" y="35"/>
                    <a:pt x="33" y="35"/>
                  </a:cubicBezTo>
                  <a:lnTo>
                    <a:pt x="33" y="41"/>
                  </a:lnTo>
                  <a:close/>
                  <a:moveTo>
                    <a:pt x="34" y="47"/>
                  </a:moveTo>
                  <a:cubicBezTo>
                    <a:pt x="34" y="47"/>
                    <a:pt x="34" y="47"/>
                    <a:pt x="34" y="47"/>
                  </a:cubicBezTo>
                  <a:cubicBezTo>
                    <a:pt x="33" y="47"/>
                    <a:pt x="33" y="47"/>
                    <a:pt x="33" y="47"/>
                  </a:cubicBezTo>
                  <a:cubicBezTo>
                    <a:pt x="33" y="41"/>
                    <a:pt x="33" y="41"/>
                    <a:pt x="33" y="41"/>
                  </a:cubicBezTo>
                  <a:cubicBezTo>
                    <a:pt x="34" y="41"/>
                    <a:pt x="34" y="41"/>
                    <a:pt x="34" y="41"/>
                  </a:cubicBezTo>
                  <a:lnTo>
                    <a:pt x="34" y="47"/>
                  </a:lnTo>
                  <a:close/>
                  <a:moveTo>
                    <a:pt x="34" y="41"/>
                  </a:moveTo>
                  <a:cubicBezTo>
                    <a:pt x="34" y="41"/>
                    <a:pt x="34" y="41"/>
                    <a:pt x="34" y="41"/>
                  </a:cubicBezTo>
                  <a:cubicBezTo>
                    <a:pt x="33" y="41"/>
                    <a:pt x="33" y="41"/>
                    <a:pt x="33" y="41"/>
                  </a:cubicBezTo>
                  <a:cubicBezTo>
                    <a:pt x="33" y="35"/>
                    <a:pt x="33" y="35"/>
                    <a:pt x="33" y="35"/>
                  </a:cubicBezTo>
                  <a:cubicBezTo>
                    <a:pt x="34" y="35"/>
                    <a:pt x="34" y="35"/>
                    <a:pt x="34" y="35"/>
                  </a:cubicBezTo>
                  <a:lnTo>
                    <a:pt x="34" y="41"/>
                  </a:lnTo>
                  <a:close/>
                  <a:moveTo>
                    <a:pt x="34" y="47"/>
                  </a:moveTo>
                  <a:cubicBezTo>
                    <a:pt x="34" y="47"/>
                    <a:pt x="34" y="47"/>
                    <a:pt x="34" y="47"/>
                  </a:cubicBezTo>
                  <a:cubicBezTo>
                    <a:pt x="34" y="47"/>
                    <a:pt x="34" y="47"/>
                    <a:pt x="34" y="47"/>
                  </a:cubicBezTo>
                  <a:cubicBezTo>
                    <a:pt x="34" y="41"/>
                    <a:pt x="34" y="41"/>
                    <a:pt x="34" y="41"/>
                  </a:cubicBezTo>
                  <a:cubicBezTo>
                    <a:pt x="34" y="41"/>
                    <a:pt x="34" y="41"/>
                    <a:pt x="34" y="41"/>
                  </a:cubicBezTo>
                  <a:lnTo>
                    <a:pt x="34" y="47"/>
                  </a:lnTo>
                  <a:close/>
                  <a:moveTo>
                    <a:pt x="34" y="41"/>
                  </a:moveTo>
                  <a:cubicBezTo>
                    <a:pt x="34" y="41"/>
                    <a:pt x="34" y="41"/>
                    <a:pt x="34" y="41"/>
                  </a:cubicBezTo>
                  <a:cubicBezTo>
                    <a:pt x="34" y="41"/>
                    <a:pt x="34" y="41"/>
                    <a:pt x="34" y="41"/>
                  </a:cubicBezTo>
                  <a:cubicBezTo>
                    <a:pt x="34" y="35"/>
                    <a:pt x="34" y="35"/>
                    <a:pt x="34" y="35"/>
                  </a:cubicBezTo>
                  <a:cubicBezTo>
                    <a:pt x="34" y="35"/>
                    <a:pt x="34" y="35"/>
                    <a:pt x="34" y="35"/>
                  </a:cubicBezTo>
                  <a:lnTo>
                    <a:pt x="34" y="41"/>
                  </a:lnTo>
                  <a:close/>
                  <a:moveTo>
                    <a:pt x="36" y="47"/>
                  </a:moveTo>
                  <a:cubicBezTo>
                    <a:pt x="36" y="47"/>
                    <a:pt x="36" y="47"/>
                    <a:pt x="36" y="47"/>
                  </a:cubicBezTo>
                  <a:cubicBezTo>
                    <a:pt x="36" y="47"/>
                    <a:pt x="36" y="47"/>
                    <a:pt x="36" y="47"/>
                  </a:cubicBezTo>
                  <a:cubicBezTo>
                    <a:pt x="36" y="41"/>
                    <a:pt x="36" y="41"/>
                    <a:pt x="36" y="41"/>
                  </a:cubicBezTo>
                  <a:cubicBezTo>
                    <a:pt x="36" y="41"/>
                    <a:pt x="36" y="41"/>
                    <a:pt x="36" y="41"/>
                  </a:cubicBezTo>
                  <a:lnTo>
                    <a:pt x="36" y="47"/>
                  </a:lnTo>
                  <a:close/>
                  <a:moveTo>
                    <a:pt x="36" y="41"/>
                  </a:moveTo>
                  <a:cubicBezTo>
                    <a:pt x="36" y="41"/>
                    <a:pt x="36" y="41"/>
                    <a:pt x="36" y="41"/>
                  </a:cubicBezTo>
                  <a:cubicBezTo>
                    <a:pt x="36" y="41"/>
                    <a:pt x="36" y="41"/>
                    <a:pt x="36" y="41"/>
                  </a:cubicBezTo>
                  <a:cubicBezTo>
                    <a:pt x="36" y="35"/>
                    <a:pt x="36" y="35"/>
                    <a:pt x="36" y="35"/>
                  </a:cubicBezTo>
                  <a:cubicBezTo>
                    <a:pt x="36" y="35"/>
                    <a:pt x="36" y="35"/>
                    <a:pt x="36" y="35"/>
                  </a:cubicBezTo>
                  <a:lnTo>
                    <a:pt x="36" y="41"/>
                  </a:lnTo>
                  <a:close/>
                  <a:moveTo>
                    <a:pt x="37" y="47"/>
                  </a:moveTo>
                  <a:cubicBezTo>
                    <a:pt x="37" y="47"/>
                    <a:pt x="37" y="47"/>
                    <a:pt x="37" y="47"/>
                  </a:cubicBezTo>
                  <a:cubicBezTo>
                    <a:pt x="37" y="47"/>
                    <a:pt x="37" y="47"/>
                    <a:pt x="37" y="47"/>
                  </a:cubicBezTo>
                  <a:cubicBezTo>
                    <a:pt x="37" y="41"/>
                    <a:pt x="37" y="41"/>
                    <a:pt x="37" y="41"/>
                  </a:cubicBezTo>
                  <a:cubicBezTo>
                    <a:pt x="37" y="41"/>
                    <a:pt x="37" y="41"/>
                    <a:pt x="37" y="41"/>
                  </a:cubicBezTo>
                  <a:lnTo>
                    <a:pt x="37" y="47"/>
                  </a:lnTo>
                  <a:close/>
                  <a:moveTo>
                    <a:pt x="37" y="41"/>
                  </a:moveTo>
                  <a:cubicBezTo>
                    <a:pt x="37" y="41"/>
                    <a:pt x="37" y="41"/>
                    <a:pt x="37" y="41"/>
                  </a:cubicBezTo>
                  <a:cubicBezTo>
                    <a:pt x="37" y="41"/>
                    <a:pt x="37" y="41"/>
                    <a:pt x="37" y="41"/>
                  </a:cubicBezTo>
                  <a:cubicBezTo>
                    <a:pt x="37" y="35"/>
                    <a:pt x="37" y="35"/>
                    <a:pt x="37" y="35"/>
                  </a:cubicBezTo>
                  <a:cubicBezTo>
                    <a:pt x="37" y="35"/>
                    <a:pt x="37" y="35"/>
                    <a:pt x="37" y="35"/>
                  </a:cubicBezTo>
                  <a:lnTo>
                    <a:pt x="37" y="41"/>
                  </a:lnTo>
                  <a:close/>
                  <a:moveTo>
                    <a:pt x="38" y="47"/>
                  </a:moveTo>
                  <a:cubicBezTo>
                    <a:pt x="38" y="47"/>
                    <a:pt x="38" y="47"/>
                    <a:pt x="38" y="47"/>
                  </a:cubicBezTo>
                  <a:cubicBezTo>
                    <a:pt x="37" y="47"/>
                    <a:pt x="37" y="47"/>
                    <a:pt x="37" y="47"/>
                  </a:cubicBezTo>
                  <a:cubicBezTo>
                    <a:pt x="37" y="41"/>
                    <a:pt x="37" y="41"/>
                    <a:pt x="37" y="41"/>
                  </a:cubicBezTo>
                  <a:cubicBezTo>
                    <a:pt x="38" y="41"/>
                    <a:pt x="38" y="41"/>
                    <a:pt x="38" y="41"/>
                  </a:cubicBezTo>
                  <a:lnTo>
                    <a:pt x="38" y="47"/>
                  </a:lnTo>
                  <a:close/>
                  <a:moveTo>
                    <a:pt x="38" y="41"/>
                  </a:moveTo>
                  <a:cubicBezTo>
                    <a:pt x="38" y="41"/>
                    <a:pt x="38" y="41"/>
                    <a:pt x="38" y="41"/>
                  </a:cubicBezTo>
                  <a:cubicBezTo>
                    <a:pt x="37" y="41"/>
                    <a:pt x="37" y="41"/>
                    <a:pt x="37" y="41"/>
                  </a:cubicBezTo>
                  <a:cubicBezTo>
                    <a:pt x="37" y="35"/>
                    <a:pt x="37" y="35"/>
                    <a:pt x="37" y="35"/>
                  </a:cubicBezTo>
                  <a:cubicBezTo>
                    <a:pt x="38" y="35"/>
                    <a:pt x="38" y="35"/>
                    <a:pt x="38" y="35"/>
                  </a:cubicBezTo>
                  <a:lnTo>
                    <a:pt x="38" y="41"/>
                  </a:lnTo>
                  <a:close/>
                  <a:moveTo>
                    <a:pt x="40" y="47"/>
                  </a:moveTo>
                  <a:cubicBezTo>
                    <a:pt x="40" y="47"/>
                    <a:pt x="40" y="47"/>
                    <a:pt x="40" y="47"/>
                  </a:cubicBezTo>
                  <a:cubicBezTo>
                    <a:pt x="39" y="47"/>
                    <a:pt x="39" y="47"/>
                    <a:pt x="39" y="47"/>
                  </a:cubicBezTo>
                  <a:cubicBezTo>
                    <a:pt x="39" y="41"/>
                    <a:pt x="39" y="41"/>
                    <a:pt x="39" y="41"/>
                  </a:cubicBezTo>
                  <a:cubicBezTo>
                    <a:pt x="40" y="41"/>
                    <a:pt x="40" y="41"/>
                    <a:pt x="40" y="41"/>
                  </a:cubicBezTo>
                  <a:lnTo>
                    <a:pt x="40" y="47"/>
                  </a:lnTo>
                  <a:close/>
                  <a:moveTo>
                    <a:pt x="40" y="41"/>
                  </a:moveTo>
                  <a:cubicBezTo>
                    <a:pt x="40" y="41"/>
                    <a:pt x="40" y="41"/>
                    <a:pt x="40" y="41"/>
                  </a:cubicBezTo>
                  <a:cubicBezTo>
                    <a:pt x="39" y="41"/>
                    <a:pt x="39" y="41"/>
                    <a:pt x="39" y="41"/>
                  </a:cubicBezTo>
                  <a:cubicBezTo>
                    <a:pt x="39" y="35"/>
                    <a:pt x="39" y="35"/>
                    <a:pt x="39" y="35"/>
                  </a:cubicBezTo>
                  <a:cubicBezTo>
                    <a:pt x="40" y="35"/>
                    <a:pt x="40" y="35"/>
                    <a:pt x="40" y="35"/>
                  </a:cubicBezTo>
                  <a:lnTo>
                    <a:pt x="40" y="41"/>
                  </a:lnTo>
                  <a:close/>
                  <a:moveTo>
                    <a:pt x="41" y="47"/>
                  </a:moveTo>
                  <a:cubicBezTo>
                    <a:pt x="41" y="47"/>
                    <a:pt x="41" y="47"/>
                    <a:pt x="41" y="47"/>
                  </a:cubicBezTo>
                  <a:cubicBezTo>
                    <a:pt x="40" y="47"/>
                    <a:pt x="40" y="47"/>
                    <a:pt x="40" y="47"/>
                  </a:cubicBezTo>
                  <a:cubicBezTo>
                    <a:pt x="40" y="41"/>
                    <a:pt x="40" y="41"/>
                    <a:pt x="40" y="41"/>
                  </a:cubicBezTo>
                  <a:cubicBezTo>
                    <a:pt x="41" y="41"/>
                    <a:pt x="41" y="41"/>
                    <a:pt x="41" y="41"/>
                  </a:cubicBezTo>
                  <a:lnTo>
                    <a:pt x="41" y="47"/>
                  </a:lnTo>
                  <a:close/>
                  <a:moveTo>
                    <a:pt x="41" y="41"/>
                  </a:moveTo>
                  <a:cubicBezTo>
                    <a:pt x="41" y="41"/>
                    <a:pt x="41" y="41"/>
                    <a:pt x="41" y="41"/>
                  </a:cubicBezTo>
                  <a:cubicBezTo>
                    <a:pt x="40" y="41"/>
                    <a:pt x="40" y="41"/>
                    <a:pt x="40" y="41"/>
                  </a:cubicBezTo>
                  <a:cubicBezTo>
                    <a:pt x="40" y="35"/>
                    <a:pt x="40" y="35"/>
                    <a:pt x="40" y="35"/>
                  </a:cubicBezTo>
                  <a:cubicBezTo>
                    <a:pt x="41" y="35"/>
                    <a:pt x="41" y="35"/>
                    <a:pt x="41" y="35"/>
                  </a:cubicBezTo>
                  <a:lnTo>
                    <a:pt x="41" y="41"/>
                  </a:lnTo>
                  <a:close/>
                  <a:moveTo>
                    <a:pt x="41" y="47"/>
                  </a:moveTo>
                  <a:cubicBezTo>
                    <a:pt x="41" y="47"/>
                    <a:pt x="41" y="47"/>
                    <a:pt x="41" y="47"/>
                  </a:cubicBezTo>
                  <a:cubicBezTo>
                    <a:pt x="41" y="47"/>
                    <a:pt x="41" y="47"/>
                    <a:pt x="41" y="47"/>
                  </a:cubicBezTo>
                  <a:cubicBezTo>
                    <a:pt x="41" y="41"/>
                    <a:pt x="41" y="41"/>
                    <a:pt x="41" y="41"/>
                  </a:cubicBezTo>
                  <a:cubicBezTo>
                    <a:pt x="41" y="41"/>
                    <a:pt x="41" y="41"/>
                    <a:pt x="41" y="41"/>
                  </a:cubicBezTo>
                  <a:lnTo>
                    <a:pt x="41" y="47"/>
                  </a:lnTo>
                  <a:close/>
                  <a:moveTo>
                    <a:pt x="41" y="41"/>
                  </a:moveTo>
                  <a:cubicBezTo>
                    <a:pt x="41" y="41"/>
                    <a:pt x="41" y="41"/>
                    <a:pt x="41" y="41"/>
                  </a:cubicBezTo>
                  <a:cubicBezTo>
                    <a:pt x="41" y="41"/>
                    <a:pt x="41" y="41"/>
                    <a:pt x="41" y="41"/>
                  </a:cubicBezTo>
                  <a:cubicBezTo>
                    <a:pt x="41" y="35"/>
                    <a:pt x="41" y="35"/>
                    <a:pt x="41" y="35"/>
                  </a:cubicBezTo>
                  <a:cubicBezTo>
                    <a:pt x="41" y="35"/>
                    <a:pt x="41" y="35"/>
                    <a:pt x="41" y="35"/>
                  </a:cubicBezTo>
                  <a:lnTo>
                    <a:pt x="41" y="41"/>
                  </a:lnTo>
                  <a:close/>
                  <a:moveTo>
                    <a:pt x="42" y="47"/>
                  </a:moveTo>
                  <a:cubicBezTo>
                    <a:pt x="42" y="47"/>
                    <a:pt x="42" y="47"/>
                    <a:pt x="42" y="47"/>
                  </a:cubicBezTo>
                  <a:cubicBezTo>
                    <a:pt x="41" y="47"/>
                    <a:pt x="41" y="47"/>
                    <a:pt x="41" y="47"/>
                  </a:cubicBezTo>
                  <a:cubicBezTo>
                    <a:pt x="41" y="41"/>
                    <a:pt x="41" y="41"/>
                    <a:pt x="41" y="41"/>
                  </a:cubicBezTo>
                  <a:cubicBezTo>
                    <a:pt x="42" y="41"/>
                    <a:pt x="42" y="41"/>
                    <a:pt x="42" y="41"/>
                  </a:cubicBezTo>
                  <a:lnTo>
                    <a:pt x="42" y="47"/>
                  </a:lnTo>
                  <a:close/>
                  <a:moveTo>
                    <a:pt x="42" y="41"/>
                  </a:moveTo>
                  <a:cubicBezTo>
                    <a:pt x="42" y="41"/>
                    <a:pt x="42" y="41"/>
                    <a:pt x="42" y="41"/>
                  </a:cubicBezTo>
                  <a:cubicBezTo>
                    <a:pt x="41" y="41"/>
                    <a:pt x="41" y="41"/>
                    <a:pt x="41" y="41"/>
                  </a:cubicBezTo>
                  <a:cubicBezTo>
                    <a:pt x="41" y="35"/>
                    <a:pt x="41" y="35"/>
                    <a:pt x="41" y="35"/>
                  </a:cubicBezTo>
                  <a:cubicBezTo>
                    <a:pt x="42" y="34"/>
                    <a:pt x="42" y="34"/>
                    <a:pt x="42" y="34"/>
                  </a:cubicBezTo>
                  <a:lnTo>
                    <a:pt x="42" y="41"/>
                  </a:lnTo>
                  <a:close/>
                  <a:moveTo>
                    <a:pt x="43" y="48"/>
                  </a:moveTo>
                  <a:cubicBezTo>
                    <a:pt x="43" y="48"/>
                    <a:pt x="43" y="48"/>
                    <a:pt x="43" y="48"/>
                  </a:cubicBezTo>
                  <a:cubicBezTo>
                    <a:pt x="42" y="47"/>
                    <a:pt x="42" y="47"/>
                    <a:pt x="42" y="47"/>
                  </a:cubicBezTo>
                  <a:cubicBezTo>
                    <a:pt x="42" y="41"/>
                    <a:pt x="42" y="41"/>
                    <a:pt x="42" y="41"/>
                  </a:cubicBezTo>
                  <a:cubicBezTo>
                    <a:pt x="43" y="41"/>
                    <a:pt x="43" y="41"/>
                    <a:pt x="43" y="41"/>
                  </a:cubicBezTo>
                  <a:lnTo>
                    <a:pt x="43" y="48"/>
                  </a:lnTo>
                  <a:close/>
                  <a:moveTo>
                    <a:pt x="43" y="41"/>
                  </a:moveTo>
                  <a:cubicBezTo>
                    <a:pt x="43" y="41"/>
                    <a:pt x="43" y="41"/>
                    <a:pt x="43" y="41"/>
                  </a:cubicBezTo>
                  <a:cubicBezTo>
                    <a:pt x="42" y="41"/>
                    <a:pt x="42" y="41"/>
                    <a:pt x="42" y="41"/>
                  </a:cubicBezTo>
                  <a:cubicBezTo>
                    <a:pt x="42" y="34"/>
                    <a:pt x="42" y="34"/>
                    <a:pt x="42" y="34"/>
                  </a:cubicBezTo>
                  <a:cubicBezTo>
                    <a:pt x="43" y="34"/>
                    <a:pt x="43" y="34"/>
                    <a:pt x="43" y="34"/>
                  </a:cubicBezTo>
                  <a:lnTo>
                    <a:pt x="43" y="41"/>
                  </a:lnTo>
                  <a:close/>
                  <a:moveTo>
                    <a:pt x="44" y="48"/>
                  </a:moveTo>
                  <a:cubicBezTo>
                    <a:pt x="44" y="48"/>
                    <a:pt x="44" y="48"/>
                    <a:pt x="44" y="48"/>
                  </a:cubicBezTo>
                  <a:cubicBezTo>
                    <a:pt x="43" y="48"/>
                    <a:pt x="43" y="48"/>
                    <a:pt x="43" y="48"/>
                  </a:cubicBezTo>
                  <a:cubicBezTo>
                    <a:pt x="43" y="41"/>
                    <a:pt x="43" y="41"/>
                    <a:pt x="43" y="41"/>
                  </a:cubicBezTo>
                  <a:cubicBezTo>
                    <a:pt x="44" y="41"/>
                    <a:pt x="44" y="41"/>
                    <a:pt x="44" y="41"/>
                  </a:cubicBezTo>
                  <a:lnTo>
                    <a:pt x="44" y="48"/>
                  </a:lnTo>
                  <a:close/>
                  <a:moveTo>
                    <a:pt x="44" y="41"/>
                  </a:moveTo>
                  <a:cubicBezTo>
                    <a:pt x="44" y="41"/>
                    <a:pt x="44" y="41"/>
                    <a:pt x="44" y="41"/>
                  </a:cubicBezTo>
                  <a:cubicBezTo>
                    <a:pt x="43" y="41"/>
                    <a:pt x="43" y="41"/>
                    <a:pt x="43" y="41"/>
                  </a:cubicBezTo>
                  <a:cubicBezTo>
                    <a:pt x="43" y="34"/>
                    <a:pt x="43" y="34"/>
                    <a:pt x="43" y="34"/>
                  </a:cubicBezTo>
                  <a:cubicBezTo>
                    <a:pt x="44" y="34"/>
                    <a:pt x="44" y="34"/>
                    <a:pt x="44" y="34"/>
                  </a:cubicBezTo>
                  <a:lnTo>
                    <a:pt x="44" y="41"/>
                  </a:lnTo>
                  <a:close/>
                  <a:moveTo>
                    <a:pt x="45" y="48"/>
                  </a:moveTo>
                  <a:cubicBezTo>
                    <a:pt x="45" y="48"/>
                    <a:pt x="45" y="48"/>
                    <a:pt x="45" y="48"/>
                  </a:cubicBezTo>
                  <a:cubicBezTo>
                    <a:pt x="44" y="48"/>
                    <a:pt x="44" y="48"/>
                    <a:pt x="44" y="48"/>
                  </a:cubicBezTo>
                  <a:cubicBezTo>
                    <a:pt x="44" y="41"/>
                    <a:pt x="44" y="41"/>
                    <a:pt x="44" y="41"/>
                  </a:cubicBezTo>
                  <a:cubicBezTo>
                    <a:pt x="44" y="41"/>
                    <a:pt x="44" y="41"/>
                    <a:pt x="44" y="41"/>
                  </a:cubicBezTo>
                  <a:cubicBezTo>
                    <a:pt x="44" y="48"/>
                    <a:pt x="44" y="48"/>
                    <a:pt x="44" y="48"/>
                  </a:cubicBezTo>
                  <a:cubicBezTo>
                    <a:pt x="45" y="48"/>
                    <a:pt x="45" y="48"/>
                    <a:pt x="45" y="48"/>
                  </a:cubicBezTo>
                  <a:cubicBezTo>
                    <a:pt x="45" y="41"/>
                    <a:pt x="45" y="41"/>
                    <a:pt x="45" y="41"/>
                  </a:cubicBezTo>
                  <a:cubicBezTo>
                    <a:pt x="45" y="41"/>
                    <a:pt x="45" y="41"/>
                    <a:pt x="45" y="41"/>
                  </a:cubicBezTo>
                  <a:lnTo>
                    <a:pt x="45" y="48"/>
                  </a:lnTo>
                  <a:close/>
                  <a:moveTo>
                    <a:pt x="45" y="41"/>
                  </a:moveTo>
                  <a:cubicBezTo>
                    <a:pt x="45" y="41"/>
                    <a:pt x="45" y="41"/>
                    <a:pt x="45" y="41"/>
                  </a:cubicBezTo>
                  <a:cubicBezTo>
                    <a:pt x="45" y="41"/>
                    <a:pt x="45" y="41"/>
                    <a:pt x="45" y="41"/>
                  </a:cubicBezTo>
                  <a:cubicBezTo>
                    <a:pt x="45" y="34"/>
                    <a:pt x="45" y="34"/>
                    <a:pt x="45" y="34"/>
                  </a:cubicBezTo>
                  <a:cubicBezTo>
                    <a:pt x="45" y="34"/>
                    <a:pt x="45" y="34"/>
                    <a:pt x="45" y="34"/>
                  </a:cubicBezTo>
                  <a:lnTo>
                    <a:pt x="45" y="41"/>
                  </a:lnTo>
                  <a:close/>
                  <a:moveTo>
                    <a:pt x="46" y="48"/>
                  </a:moveTo>
                  <a:cubicBezTo>
                    <a:pt x="46" y="48"/>
                    <a:pt x="46" y="48"/>
                    <a:pt x="46" y="48"/>
                  </a:cubicBezTo>
                  <a:cubicBezTo>
                    <a:pt x="45" y="48"/>
                    <a:pt x="45" y="48"/>
                    <a:pt x="45" y="48"/>
                  </a:cubicBezTo>
                  <a:cubicBezTo>
                    <a:pt x="45" y="41"/>
                    <a:pt x="45" y="41"/>
                    <a:pt x="45" y="41"/>
                  </a:cubicBezTo>
                  <a:cubicBezTo>
                    <a:pt x="46" y="41"/>
                    <a:pt x="46" y="41"/>
                    <a:pt x="46" y="41"/>
                  </a:cubicBezTo>
                  <a:lnTo>
                    <a:pt x="46" y="48"/>
                  </a:lnTo>
                  <a:close/>
                  <a:moveTo>
                    <a:pt x="46" y="41"/>
                  </a:moveTo>
                  <a:cubicBezTo>
                    <a:pt x="46" y="41"/>
                    <a:pt x="46" y="41"/>
                    <a:pt x="46" y="41"/>
                  </a:cubicBezTo>
                  <a:cubicBezTo>
                    <a:pt x="45" y="41"/>
                    <a:pt x="45" y="41"/>
                    <a:pt x="45" y="41"/>
                  </a:cubicBezTo>
                  <a:cubicBezTo>
                    <a:pt x="45" y="34"/>
                    <a:pt x="45" y="34"/>
                    <a:pt x="45" y="34"/>
                  </a:cubicBezTo>
                  <a:cubicBezTo>
                    <a:pt x="46" y="34"/>
                    <a:pt x="46" y="34"/>
                    <a:pt x="46" y="34"/>
                  </a:cubicBezTo>
                  <a:lnTo>
                    <a:pt x="46" y="41"/>
                  </a:lnTo>
                  <a:close/>
                  <a:moveTo>
                    <a:pt x="47" y="48"/>
                  </a:moveTo>
                  <a:cubicBezTo>
                    <a:pt x="47" y="48"/>
                    <a:pt x="47" y="48"/>
                    <a:pt x="47" y="48"/>
                  </a:cubicBezTo>
                  <a:cubicBezTo>
                    <a:pt x="46" y="48"/>
                    <a:pt x="46" y="48"/>
                    <a:pt x="46" y="48"/>
                  </a:cubicBezTo>
                  <a:cubicBezTo>
                    <a:pt x="46" y="41"/>
                    <a:pt x="46" y="41"/>
                    <a:pt x="46" y="41"/>
                  </a:cubicBezTo>
                  <a:cubicBezTo>
                    <a:pt x="47" y="41"/>
                    <a:pt x="47" y="41"/>
                    <a:pt x="47" y="41"/>
                  </a:cubicBezTo>
                  <a:lnTo>
                    <a:pt x="47" y="48"/>
                  </a:lnTo>
                  <a:close/>
                  <a:moveTo>
                    <a:pt x="47" y="41"/>
                  </a:moveTo>
                  <a:cubicBezTo>
                    <a:pt x="47" y="41"/>
                    <a:pt x="47" y="41"/>
                    <a:pt x="47" y="41"/>
                  </a:cubicBezTo>
                  <a:cubicBezTo>
                    <a:pt x="46" y="41"/>
                    <a:pt x="46" y="41"/>
                    <a:pt x="46" y="41"/>
                  </a:cubicBezTo>
                  <a:cubicBezTo>
                    <a:pt x="46" y="34"/>
                    <a:pt x="46" y="34"/>
                    <a:pt x="46" y="34"/>
                  </a:cubicBezTo>
                  <a:cubicBezTo>
                    <a:pt x="47" y="34"/>
                    <a:pt x="47" y="34"/>
                    <a:pt x="47" y="34"/>
                  </a:cubicBezTo>
                  <a:lnTo>
                    <a:pt x="47" y="41"/>
                  </a:lnTo>
                  <a:close/>
                  <a:moveTo>
                    <a:pt x="48" y="48"/>
                  </a:moveTo>
                  <a:cubicBezTo>
                    <a:pt x="48" y="48"/>
                    <a:pt x="48" y="48"/>
                    <a:pt x="48" y="48"/>
                  </a:cubicBezTo>
                  <a:cubicBezTo>
                    <a:pt x="47" y="48"/>
                    <a:pt x="47" y="48"/>
                    <a:pt x="47" y="48"/>
                  </a:cubicBezTo>
                  <a:cubicBezTo>
                    <a:pt x="47" y="41"/>
                    <a:pt x="47" y="41"/>
                    <a:pt x="47" y="41"/>
                  </a:cubicBezTo>
                  <a:cubicBezTo>
                    <a:pt x="48" y="41"/>
                    <a:pt x="48" y="41"/>
                    <a:pt x="48" y="41"/>
                  </a:cubicBezTo>
                  <a:lnTo>
                    <a:pt x="48" y="48"/>
                  </a:lnTo>
                  <a:close/>
                  <a:moveTo>
                    <a:pt x="48" y="41"/>
                  </a:moveTo>
                  <a:cubicBezTo>
                    <a:pt x="48" y="41"/>
                    <a:pt x="48" y="41"/>
                    <a:pt x="48" y="41"/>
                  </a:cubicBezTo>
                  <a:cubicBezTo>
                    <a:pt x="47" y="41"/>
                    <a:pt x="47" y="41"/>
                    <a:pt x="47" y="41"/>
                  </a:cubicBezTo>
                  <a:cubicBezTo>
                    <a:pt x="47" y="34"/>
                    <a:pt x="47" y="34"/>
                    <a:pt x="47" y="34"/>
                  </a:cubicBezTo>
                  <a:cubicBezTo>
                    <a:pt x="48" y="34"/>
                    <a:pt x="48" y="34"/>
                    <a:pt x="48" y="34"/>
                  </a:cubicBezTo>
                  <a:lnTo>
                    <a:pt x="48" y="41"/>
                  </a:lnTo>
                  <a:close/>
                  <a:moveTo>
                    <a:pt x="49" y="48"/>
                  </a:moveTo>
                  <a:cubicBezTo>
                    <a:pt x="49" y="48"/>
                    <a:pt x="49" y="48"/>
                    <a:pt x="49" y="48"/>
                  </a:cubicBezTo>
                  <a:cubicBezTo>
                    <a:pt x="49" y="48"/>
                    <a:pt x="49" y="48"/>
                    <a:pt x="49" y="48"/>
                  </a:cubicBezTo>
                  <a:cubicBezTo>
                    <a:pt x="49" y="41"/>
                    <a:pt x="49" y="41"/>
                    <a:pt x="49" y="41"/>
                  </a:cubicBezTo>
                  <a:cubicBezTo>
                    <a:pt x="49" y="41"/>
                    <a:pt x="49" y="41"/>
                    <a:pt x="49" y="41"/>
                  </a:cubicBezTo>
                  <a:lnTo>
                    <a:pt x="49" y="48"/>
                  </a:lnTo>
                  <a:close/>
                  <a:moveTo>
                    <a:pt x="49" y="41"/>
                  </a:moveTo>
                  <a:cubicBezTo>
                    <a:pt x="49" y="41"/>
                    <a:pt x="49" y="41"/>
                    <a:pt x="49" y="41"/>
                  </a:cubicBezTo>
                  <a:cubicBezTo>
                    <a:pt x="49" y="41"/>
                    <a:pt x="49" y="41"/>
                    <a:pt x="49" y="41"/>
                  </a:cubicBezTo>
                  <a:cubicBezTo>
                    <a:pt x="49" y="34"/>
                    <a:pt x="49" y="34"/>
                    <a:pt x="49" y="34"/>
                  </a:cubicBezTo>
                  <a:cubicBezTo>
                    <a:pt x="49" y="34"/>
                    <a:pt x="49" y="34"/>
                    <a:pt x="49" y="34"/>
                  </a:cubicBezTo>
                  <a:lnTo>
                    <a:pt x="49" y="41"/>
                  </a:lnTo>
                  <a:close/>
                  <a:moveTo>
                    <a:pt x="50" y="48"/>
                  </a:moveTo>
                  <a:cubicBezTo>
                    <a:pt x="50" y="48"/>
                    <a:pt x="50" y="48"/>
                    <a:pt x="50" y="48"/>
                  </a:cubicBezTo>
                  <a:cubicBezTo>
                    <a:pt x="49" y="48"/>
                    <a:pt x="49" y="48"/>
                    <a:pt x="49" y="48"/>
                  </a:cubicBezTo>
                  <a:cubicBezTo>
                    <a:pt x="49" y="41"/>
                    <a:pt x="49" y="41"/>
                    <a:pt x="49" y="41"/>
                  </a:cubicBezTo>
                  <a:cubicBezTo>
                    <a:pt x="50" y="41"/>
                    <a:pt x="50" y="41"/>
                    <a:pt x="50" y="41"/>
                  </a:cubicBezTo>
                  <a:lnTo>
                    <a:pt x="50" y="48"/>
                  </a:lnTo>
                  <a:close/>
                  <a:moveTo>
                    <a:pt x="50" y="41"/>
                  </a:moveTo>
                  <a:cubicBezTo>
                    <a:pt x="50" y="41"/>
                    <a:pt x="50" y="41"/>
                    <a:pt x="50" y="41"/>
                  </a:cubicBezTo>
                  <a:cubicBezTo>
                    <a:pt x="49" y="41"/>
                    <a:pt x="49" y="41"/>
                    <a:pt x="49" y="41"/>
                  </a:cubicBezTo>
                  <a:cubicBezTo>
                    <a:pt x="49" y="34"/>
                    <a:pt x="49" y="34"/>
                    <a:pt x="49" y="34"/>
                  </a:cubicBezTo>
                  <a:cubicBezTo>
                    <a:pt x="49" y="34"/>
                    <a:pt x="49" y="34"/>
                    <a:pt x="49" y="34"/>
                  </a:cubicBezTo>
                  <a:cubicBezTo>
                    <a:pt x="50" y="34"/>
                    <a:pt x="50" y="34"/>
                    <a:pt x="50" y="34"/>
                  </a:cubicBezTo>
                  <a:lnTo>
                    <a:pt x="50" y="41"/>
                  </a:lnTo>
                  <a:close/>
                  <a:moveTo>
                    <a:pt x="52" y="48"/>
                  </a:moveTo>
                  <a:cubicBezTo>
                    <a:pt x="52" y="48"/>
                    <a:pt x="52" y="48"/>
                    <a:pt x="52" y="48"/>
                  </a:cubicBezTo>
                  <a:cubicBezTo>
                    <a:pt x="51" y="48"/>
                    <a:pt x="51" y="48"/>
                    <a:pt x="51" y="48"/>
                  </a:cubicBezTo>
                  <a:cubicBezTo>
                    <a:pt x="51" y="41"/>
                    <a:pt x="51" y="41"/>
                    <a:pt x="51" y="41"/>
                  </a:cubicBezTo>
                  <a:cubicBezTo>
                    <a:pt x="52" y="41"/>
                    <a:pt x="52" y="41"/>
                    <a:pt x="52" y="41"/>
                  </a:cubicBezTo>
                  <a:lnTo>
                    <a:pt x="52" y="48"/>
                  </a:lnTo>
                  <a:close/>
                  <a:moveTo>
                    <a:pt x="52" y="41"/>
                  </a:moveTo>
                  <a:cubicBezTo>
                    <a:pt x="52" y="41"/>
                    <a:pt x="52" y="41"/>
                    <a:pt x="52" y="41"/>
                  </a:cubicBezTo>
                  <a:cubicBezTo>
                    <a:pt x="51" y="41"/>
                    <a:pt x="51" y="41"/>
                    <a:pt x="51" y="41"/>
                  </a:cubicBezTo>
                  <a:cubicBezTo>
                    <a:pt x="51" y="34"/>
                    <a:pt x="51" y="34"/>
                    <a:pt x="51" y="34"/>
                  </a:cubicBezTo>
                  <a:cubicBezTo>
                    <a:pt x="52" y="34"/>
                    <a:pt x="52" y="34"/>
                    <a:pt x="52" y="34"/>
                  </a:cubicBezTo>
                  <a:lnTo>
                    <a:pt x="52" y="41"/>
                  </a:lnTo>
                  <a:close/>
                  <a:moveTo>
                    <a:pt x="53" y="48"/>
                  </a:moveTo>
                  <a:cubicBezTo>
                    <a:pt x="53" y="48"/>
                    <a:pt x="53" y="48"/>
                    <a:pt x="53" y="48"/>
                  </a:cubicBezTo>
                  <a:cubicBezTo>
                    <a:pt x="52" y="48"/>
                    <a:pt x="52" y="48"/>
                    <a:pt x="52" y="48"/>
                  </a:cubicBezTo>
                  <a:cubicBezTo>
                    <a:pt x="52" y="41"/>
                    <a:pt x="52" y="41"/>
                    <a:pt x="52" y="41"/>
                  </a:cubicBezTo>
                  <a:cubicBezTo>
                    <a:pt x="53" y="41"/>
                    <a:pt x="53" y="41"/>
                    <a:pt x="53" y="41"/>
                  </a:cubicBezTo>
                  <a:lnTo>
                    <a:pt x="53" y="48"/>
                  </a:lnTo>
                  <a:close/>
                  <a:moveTo>
                    <a:pt x="53" y="41"/>
                  </a:moveTo>
                  <a:cubicBezTo>
                    <a:pt x="53" y="41"/>
                    <a:pt x="53" y="41"/>
                    <a:pt x="53" y="41"/>
                  </a:cubicBezTo>
                  <a:cubicBezTo>
                    <a:pt x="52" y="41"/>
                    <a:pt x="52" y="41"/>
                    <a:pt x="52" y="41"/>
                  </a:cubicBezTo>
                  <a:cubicBezTo>
                    <a:pt x="52" y="34"/>
                    <a:pt x="52" y="34"/>
                    <a:pt x="52" y="34"/>
                  </a:cubicBezTo>
                  <a:cubicBezTo>
                    <a:pt x="53" y="34"/>
                    <a:pt x="53" y="34"/>
                    <a:pt x="53" y="34"/>
                  </a:cubicBezTo>
                  <a:lnTo>
                    <a:pt x="53" y="41"/>
                  </a:lnTo>
                  <a:close/>
                  <a:moveTo>
                    <a:pt x="54" y="48"/>
                  </a:moveTo>
                  <a:cubicBezTo>
                    <a:pt x="54" y="48"/>
                    <a:pt x="54" y="48"/>
                    <a:pt x="54" y="48"/>
                  </a:cubicBezTo>
                  <a:cubicBezTo>
                    <a:pt x="53" y="48"/>
                    <a:pt x="53" y="48"/>
                    <a:pt x="53" y="48"/>
                  </a:cubicBezTo>
                  <a:cubicBezTo>
                    <a:pt x="53" y="41"/>
                    <a:pt x="53" y="41"/>
                    <a:pt x="53" y="41"/>
                  </a:cubicBezTo>
                  <a:cubicBezTo>
                    <a:pt x="54" y="41"/>
                    <a:pt x="54" y="41"/>
                    <a:pt x="54" y="41"/>
                  </a:cubicBezTo>
                  <a:lnTo>
                    <a:pt x="54" y="48"/>
                  </a:lnTo>
                  <a:close/>
                  <a:moveTo>
                    <a:pt x="54" y="41"/>
                  </a:moveTo>
                  <a:cubicBezTo>
                    <a:pt x="54" y="41"/>
                    <a:pt x="54" y="41"/>
                    <a:pt x="54" y="41"/>
                  </a:cubicBezTo>
                  <a:cubicBezTo>
                    <a:pt x="53" y="41"/>
                    <a:pt x="53" y="41"/>
                    <a:pt x="53" y="41"/>
                  </a:cubicBezTo>
                  <a:cubicBezTo>
                    <a:pt x="53" y="34"/>
                    <a:pt x="53" y="34"/>
                    <a:pt x="53" y="34"/>
                  </a:cubicBezTo>
                  <a:cubicBezTo>
                    <a:pt x="54" y="33"/>
                    <a:pt x="54" y="33"/>
                    <a:pt x="54" y="33"/>
                  </a:cubicBezTo>
                  <a:lnTo>
                    <a:pt x="54" y="41"/>
                  </a:lnTo>
                  <a:close/>
                  <a:moveTo>
                    <a:pt x="55" y="48"/>
                  </a:moveTo>
                  <a:cubicBezTo>
                    <a:pt x="55" y="48"/>
                    <a:pt x="55" y="48"/>
                    <a:pt x="55" y="48"/>
                  </a:cubicBezTo>
                  <a:cubicBezTo>
                    <a:pt x="54" y="48"/>
                    <a:pt x="54" y="48"/>
                    <a:pt x="54" y="48"/>
                  </a:cubicBezTo>
                  <a:cubicBezTo>
                    <a:pt x="54" y="41"/>
                    <a:pt x="54" y="41"/>
                    <a:pt x="54" y="41"/>
                  </a:cubicBezTo>
                  <a:cubicBezTo>
                    <a:pt x="55" y="41"/>
                    <a:pt x="55" y="41"/>
                    <a:pt x="55" y="41"/>
                  </a:cubicBezTo>
                  <a:lnTo>
                    <a:pt x="55" y="48"/>
                  </a:lnTo>
                  <a:close/>
                  <a:moveTo>
                    <a:pt x="55" y="41"/>
                  </a:moveTo>
                  <a:cubicBezTo>
                    <a:pt x="55" y="41"/>
                    <a:pt x="55" y="41"/>
                    <a:pt x="55" y="41"/>
                  </a:cubicBezTo>
                  <a:cubicBezTo>
                    <a:pt x="54" y="41"/>
                    <a:pt x="54" y="41"/>
                    <a:pt x="54" y="41"/>
                  </a:cubicBezTo>
                  <a:cubicBezTo>
                    <a:pt x="54" y="33"/>
                    <a:pt x="54" y="33"/>
                    <a:pt x="54" y="33"/>
                  </a:cubicBezTo>
                  <a:cubicBezTo>
                    <a:pt x="55" y="33"/>
                    <a:pt x="55" y="33"/>
                    <a:pt x="55" y="33"/>
                  </a:cubicBezTo>
                  <a:lnTo>
                    <a:pt x="55" y="41"/>
                  </a:lnTo>
                  <a:close/>
                  <a:moveTo>
                    <a:pt x="57" y="48"/>
                  </a:moveTo>
                  <a:cubicBezTo>
                    <a:pt x="57" y="48"/>
                    <a:pt x="57" y="48"/>
                    <a:pt x="57" y="48"/>
                  </a:cubicBezTo>
                  <a:cubicBezTo>
                    <a:pt x="55" y="48"/>
                    <a:pt x="55" y="48"/>
                    <a:pt x="55" y="48"/>
                  </a:cubicBezTo>
                  <a:cubicBezTo>
                    <a:pt x="55" y="41"/>
                    <a:pt x="55" y="41"/>
                    <a:pt x="55" y="41"/>
                  </a:cubicBezTo>
                  <a:cubicBezTo>
                    <a:pt x="57" y="41"/>
                    <a:pt x="57" y="41"/>
                    <a:pt x="57" y="41"/>
                  </a:cubicBezTo>
                  <a:lnTo>
                    <a:pt x="57" y="48"/>
                  </a:lnTo>
                  <a:close/>
                  <a:moveTo>
                    <a:pt x="57" y="41"/>
                  </a:moveTo>
                  <a:cubicBezTo>
                    <a:pt x="57" y="41"/>
                    <a:pt x="57" y="41"/>
                    <a:pt x="57" y="41"/>
                  </a:cubicBezTo>
                  <a:cubicBezTo>
                    <a:pt x="55" y="41"/>
                    <a:pt x="55" y="41"/>
                    <a:pt x="55" y="41"/>
                  </a:cubicBezTo>
                  <a:cubicBezTo>
                    <a:pt x="55" y="33"/>
                    <a:pt x="55" y="33"/>
                    <a:pt x="55" y="33"/>
                  </a:cubicBezTo>
                  <a:cubicBezTo>
                    <a:pt x="57" y="33"/>
                    <a:pt x="57" y="33"/>
                    <a:pt x="57" y="33"/>
                  </a:cubicBezTo>
                  <a:lnTo>
                    <a:pt x="57" y="41"/>
                  </a:lnTo>
                  <a:close/>
                  <a:moveTo>
                    <a:pt x="57" y="48"/>
                  </a:moveTo>
                  <a:cubicBezTo>
                    <a:pt x="57" y="48"/>
                    <a:pt x="57" y="48"/>
                    <a:pt x="57" y="48"/>
                  </a:cubicBezTo>
                  <a:cubicBezTo>
                    <a:pt x="57" y="48"/>
                    <a:pt x="57" y="48"/>
                    <a:pt x="57" y="48"/>
                  </a:cubicBezTo>
                  <a:cubicBezTo>
                    <a:pt x="57" y="41"/>
                    <a:pt x="57" y="41"/>
                    <a:pt x="57" y="41"/>
                  </a:cubicBezTo>
                  <a:cubicBezTo>
                    <a:pt x="57" y="41"/>
                    <a:pt x="57" y="41"/>
                    <a:pt x="57" y="41"/>
                  </a:cubicBezTo>
                  <a:lnTo>
                    <a:pt x="57" y="48"/>
                  </a:lnTo>
                  <a:close/>
                  <a:moveTo>
                    <a:pt x="57" y="41"/>
                  </a:moveTo>
                  <a:cubicBezTo>
                    <a:pt x="57" y="41"/>
                    <a:pt x="57" y="41"/>
                    <a:pt x="57" y="41"/>
                  </a:cubicBezTo>
                  <a:cubicBezTo>
                    <a:pt x="57" y="41"/>
                    <a:pt x="57" y="41"/>
                    <a:pt x="57" y="41"/>
                  </a:cubicBezTo>
                  <a:cubicBezTo>
                    <a:pt x="57" y="33"/>
                    <a:pt x="57" y="33"/>
                    <a:pt x="57" y="33"/>
                  </a:cubicBezTo>
                  <a:cubicBezTo>
                    <a:pt x="57" y="33"/>
                    <a:pt x="57" y="33"/>
                    <a:pt x="57" y="33"/>
                  </a:cubicBezTo>
                  <a:lnTo>
                    <a:pt x="57" y="41"/>
                  </a:lnTo>
                  <a:close/>
                  <a:moveTo>
                    <a:pt x="58" y="48"/>
                  </a:moveTo>
                  <a:cubicBezTo>
                    <a:pt x="58" y="48"/>
                    <a:pt x="58" y="48"/>
                    <a:pt x="58" y="48"/>
                  </a:cubicBezTo>
                  <a:cubicBezTo>
                    <a:pt x="58" y="48"/>
                    <a:pt x="58" y="48"/>
                    <a:pt x="58" y="48"/>
                  </a:cubicBezTo>
                  <a:cubicBezTo>
                    <a:pt x="58" y="41"/>
                    <a:pt x="58" y="41"/>
                    <a:pt x="58" y="41"/>
                  </a:cubicBezTo>
                  <a:cubicBezTo>
                    <a:pt x="58" y="41"/>
                    <a:pt x="58" y="41"/>
                    <a:pt x="58" y="41"/>
                  </a:cubicBezTo>
                  <a:lnTo>
                    <a:pt x="58" y="48"/>
                  </a:lnTo>
                  <a:close/>
                  <a:moveTo>
                    <a:pt x="58" y="41"/>
                  </a:moveTo>
                  <a:cubicBezTo>
                    <a:pt x="58" y="41"/>
                    <a:pt x="58" y="41"/>
                    <a:pt x="58" y="41"/>
                  </a:cubicBezTo>
                  <a:cubicBezTo>
                    <a:pt x="58" y="41"/>
                    <a:pt x="58" y="41"/>
                    <a:pt x="58" y="41"/>
                  </a:cubicBezTo>
                  <a:cubicBezTo>
                    <a:pt x="58" y="33"/>
                    <a:pt x="58" y="33"/>
                    <a:pt x="58" y="33"/>
                  </a:cubicBezTo>
                  <a:cubicBezTo>
                    <a:pt x="58" y="33"/>
                    <a:pt x="58" y="33"/>
                    <a:pt x="58" y="33"/>
                  </a:cubicBezTo>
                  <a:lnTo>
                    <a:pt x="58" y="41"/>
                  </a:lnTo>
                  <a:close/>
                  <a:moveTo>
                    <a:pt x="59" y="48"/>
                  </a:moveTo>
                  <a:cubicBezTo>
                    <a:pt x="59" y="48"/>
                    <a:pt x="59" y="48"/>
                    <a:pt x="59" y="48"/>
                  </a:cubicBezTo>
                  <a:cubicBezTo>
                    <a:pt x="59" y="48"/>
                    <a:pt x="59" y="48"/>
                    <a:pt x="59" y="48"/>
                  </a:cubicBezTo>
                  <a:cubicBezTo>
                    <a:pt x="59" y="48"/>
                    <a:pt x="59" y="48"/>
                    <a:pt x="59" y="48"/>
                  </a:cubicBezTo>
                  <a:cubicBezTo>
                    <a:pt x="59" y="41"/>
                    <a:pt x="59" y="41"/>
                    <a:pt x="59" y="41"/>
                  </a:cubicBezTo>
                  <a:cubicBezTo>
                    <a:pt x="59" y="41"/>
                    <a:pt x="59" y="41"/>
                    <a:pt x="59" y="41"/>
                  </a:cubicBezTo>
                  <a:lnTo>
                    <a:pt x="59" y="48"/>
                  </a:lnTo>
                  <a:close/>
                  <a:moveTo>
                    <a:pt x="59" y="41"/>
                  </a:moveTo>
                  <a:cubicBezTo>
                    <a:pt x="59" y="41"/>
                    <a:pt x="59" y="41"/>
                    <a:pt x="59" y="41"/>
                  </a:cubicBezTo>
                  <a:cubicBezTo>
                    <a:pt x="59" y="41"/>
                    <a:pt x="59" y="41"/>
                    <a:pt x="59" y="41"/>
                  </a:cubicBezTo>
                  <a:cubicBezTo>
                    <a:pt x="59" y="33"/>
                    <a:pt x="59" y="33"/>
                    <a:pt x="59" y="33"/>
                  </a:cubicBezTo>
                  <a:cubicBezTo>
                    <a:pt x="59" y="33"/>
                    <a:pt x="59" y="33"/>
                    <a:pt x="59" y="33"/>
                  </a:cubicBezTo>
                  <a:cubicBezTo>
                    <a:pt x="59" y="33"/>
                    <a:pt x="59" y="33"/>
                    <a:pt x="59" y="33"/>
                  </a:cubicBezTo>
                  <a:lnTo>
                    <a:pt x="59" y="41"/>
                  </a:lnTo>
                  <a:close/>
                  <a:moveTo>
                    <a:pt x="61" y="48"/>
                  </a:moveTo>
                  <a:cubicBezTo>
                    <a:pt x="61" y="48"/>
                    <a:pt x="61" y="48"/>
                    <a:pt x="61" y="48"/>
                  </a:cubicBezTo>
                  <a:cubicBezTo>
                    <a:pt x="60" y="48"/>
                    <a:pt x="60" y="48"/>
                    <a:pt x="60" y="48"/>
                  </a:cubicBezTo>
                  <a:cubicBezTo>
                    <a:pt x="60" y="41"/>
                    <a:pt x="60" y="41"/>
                    <a:pt x="60" y="41"/>
                  </a:cubicBezTo>
                  <a:cubicBezTo>
                    <a:pt x="61" y="41"/>
                    <a:pt x="61" y="41"/>
                    <a:pt x="61" y="41"/>
                  </a:cubicBezTo>
                  <a:lnTo>
                    <a:pt x="61" y="48"/>
                  </a:lnTo>
                  <a:close/>
                  <a:moveTo>
                    <a:pt x="61" y="41"/>
                  </a:moveTo>
                  <a:cubicBezTo>
                    <a:pt x="61" y="41"/>
                    <a:pt x="61" y="41"/>
                    <a:pt x="61" y="41"/>
                  </a:cubicBezTo>
                  <a:cubicBezTo>
                    <a:pt x="60" y="41"/>
                    <a:pt x="60" y="41"/>
                    <a:pt x="60" y="41"/>
                  </a:cubicBezTo>
                  <a:cubicBezTo>
                    <a:pt x="60" y="33"/>
                    <a:pt x="60" y="33"/>
                    <a:pt x="60" y="33"/>
                  </a:cubicBezTo>
                  <a:cubicBezTo>
                    <a:pt x="61" y="33"/>
                    <a:pt x="61" y="33"/>
                    <a:pt x="61" y="33"/>
                  </a:cubicBezTo>
                  <a:lnTo>
                    <a:pt x="61" y="41"/>
                  </a:lnTo>
                  <a:close/>
                  <a:moveTo>
                    <a:pt x="64" y="48"/>
                  </a:moveTo>
                  <a:cubicBezTo>
                    <a:pt x="64" y="48"/>
                    <a:pt x="64" y="48"/>
                    <a:pt x="64" y="48"/>
                  </a:cubicBezTo>
                  <a:cubicBezTo>
                    <a:pt x="61" y="48"/>
                    <a:pt x="61" y="48"/>
                    <a:pt x="61" y="48"/>
                  </a:cubicBezTo>
                  <a:cubicBezTo>
                    <a:pt x="61" y="41"/>
                    <a:pt x="61" y="41"/>
                    <a:pt x="61" y="41"/>
                  </a:cubicBezTo>
                  <a:cubicBezTo>
                    <a:pt x="64" y="41"/>
                    <a:pt x="64" y="41"/>
                    <a:pt x="64" y="41"/>
                  </a:cubicBezTo>
                  <a:lnTo>
                    <a:pt x="64" y="48"/>
                  </a:lnTo>
                  <a:close/>
                  <a:moveTo>
                    <a:pt x="64" y="41"/>
                  </a:moveTo>
                  <a:cubicBezTo>
                    <a:pt x="64" y="41"/>
                    <a:pt x="64" y="41"/>
                    <a:pt x="64" y="41"/>
                  </a:cubicBezTo>
                  <a:cubicBezTo>
                    <a:pt x="61" y="41"/>
                    <a:pt x="61" y="41"/>
                    <a:pt x="61" y="41"/>
                  </a:cubicBezTo>
                  <a:cubicBezTo>
                    <a:pt x="61" y="33"/>
                    <a:pt x="61" y="33"/>
                    <a:pt x="61" y="33"/>
                  </a:cubicBezTo>
                  <a:cubicBezTo>
                    <a:pt x="64" y="33"/>
                    <a:pt x="64" y="33"/>
                    <a:pt x="64" y="33"/>
                  </a:cubicBezTo>
                  <a:lnTo>
                    <a:pt x="64" y="41"/>
                  </a:lnTo>
                  <a:close/>
                  <a:moveTo>
                    <a:pt x="66" y="48"/>
                  </a:moveTo>
                  <a:cubicBezTo>
                    <a:pt x="66" y="48"/>
                    <a:pt x="66" y="48"/>
                    <a:pt x="66" y="48"/>
                  </a:cubicBezTo>
                  <a:cubicBezTo>
                    <a:pt x="64" y="48"/>
                    <a:pt x="64" y="48"/>
                    <a:pt x="64" y="48"/>
                  </a:cubicBezTo>
                  <a:cubicBezTo>
                    <a:pt x="64" y="41"/>
                    <a:pt x="64" y="41"/>
                    <a:pt x="64" y="41"/>
                  </a:cubicBezTo>
                  <a:cubicBezTo>
                    <a:pt x="66" y="41"/>
                    <a:pt x="66" y="41"/>
                    <a:pt x="66" y="41"/>
                  </a:cubicBezTo>
                  <a:lnTo>
                    <a:pt x="66" y="48"/>
                  </a:lnTo>
                  <a:close/>
                  <a:moveTo>
                    <a:pt x="66" y="41"/>
                  </a:moveTo>
                  <a:cubicBezTo>
                    <a:pt x="66" y="41"/>
                    <a:pt x="66" y="41"/>
                    <a:pt x="66" y="41"/>
                  </a:cubicBezTo>
                  <a:cubicBezTo>
                    <a:pt x="64" y="41"/>
                    <a:pt x="64" y="41"/>
                    <a:pt x="64" y="41"/>
                  </a:cubicBezTo>
                  <a:cubicBezTo>
                    <a:pt x="64" y="33"/>
                    <a:pt x="64" y="33"/>
                    <a:pt x="64" y="33"/>
                  </a:cubicBezTo>
                  <a:cubicBezTo>
                    <a:pt x="66" y="33"/>
                    <a:pt x="66" y="33"/>
                    <a:pt x="66" y="33"/>
                  </a:cubicBezTo>
                  <a:lnTo>
                    <a:pt x="66" y="41"/>
                  </a:lnTo>
                  <a:close/>
                  <a:moveTo>
                    <a:pt x="68" y="48"/>
                  </a:moveTo>
                  <a:cubicBezTo>
                    <a:pt x="68" y="48"/>
                    <a:pt x="68" y="48"/>
                    <a:pt x="68" y="48"/>
                  </a:cubicBezTo>
                  <a:cubicBezTo>
                    <a:pt x="66" y="48"/>
                    <a:pt x="66" y="48"/>
                    <a:pt x="66" y="48"/>
                  </a:cubicBezTo>
                  <a:cubicBezTo>
                    <a:pt x="66" y="41"/>
                    <a:pt x="66" y="41"/>
                    <a:pt x="66" y="41"/>
                  </a:cubicBezTo>
                  <a:cubicBezTo>
                    <a:pt x="68" y="41"/>
                    <a:pt x="68" y="41"/>
                    <a:pt x="68" y="41"/>
                  </a:cubicBezTo>
                  <a:lnTo>
                    <a:pt x="68" y="48"/>
                  </a:lnTo>
                  <a:close/>
                  <a:moveTo>
                    <a:pt x="68" y="41"/>
                  </a:moveTo>
                  <a:cubicBezTo>
                    <a:pt x="68" y="41"/>
                    <a:pt x="68" y="41"/>
                    <a:pt x="68" y="41"/>
                  </a:cubicBezTo>
                  <a:cubicBezTo>
                    <a:pt x="66" y="41"/>
                    <a:pt x="66" y="41"/>
                    <a:pt x="66" y="41"/>
                  </a:cubicBezTo>
                  <a:cubicBezTo>
                    <a:pt x="66" y="33"/>
                    <a:pt x="66" y="33"/>
                    <a:pt x="66" y="33"/>
                  </a:cubicBezTo>
                  <a:cubicBezTo>
                    <a:pt x="68" y="33"/>
                    <a:pt x="68" y="33"/>
                    <a:pt x="68" y="33"/>
                  </a:cubicBezTo>
                  <a:lnTo>
                    <a:pt x="68" y="41"/>
                  </a:lnTo>
                  <a:close/>
                  <a:moveTo>
                    <a:pt x="71" y="48"/>
                  </a:moveTo>
                  <a:cubicBezTo>
                    <a:pt x="71" y="48"/>
                    <a:pt x="71" y="48"/>
                    <a:pt x="71" y="48"/>
                  </a:cubicBezTo>
                  <a:cubicBezTo>
                    <a:pt x="68" y="48"/>
                    <a:pt x="68" y="48"/>
                    <a:pt x="68" y="48"/>
                  </a:cubicBezTo>
                  <a:cubicBezTo>
                    <a:pt x="68" y="41"/>
                    <a:pt x="68" y="41"/>
                    <a:pt x="68" y="41"/>
                  </a:cubicBezTo>
                  <a:cubicBezTo>
                    <a:pt x="71" y="41"/>
                    <a:pt x="71" y="41"/>
                    <a:pt x="71" y="41"/>
                  </a:cubicBezTo>
                  <a:lnTo>
                    <a:pt x="71" y="48"/>
                  </a:lnTo>
                  <a:close/>
                  <a:moveTo>
                    <a:pt x="71" y="41"/>
                  </a:moveTo>
                  <a:cubicBezTo>
                    <a:pt x="71" y="41"/>
                    <a:pt x="71" y="41"/>
                    <a:pt x="71" y="41"/>
                  </a:cubicBezTo>
                  <a:cubicBezTo>
                    <a:pt x="68" y="41"/>
                    <a:pt x="68" y="41"/>
                    <a:pt x="68" y="41"/>
                  </a:cubicBezTo>
                  <a:cubicBezTo>
                    <a:pt x="68" y="33"/>
                    <a:pt x="68" y="33"/>
                    <a:pt x="68" y="33"/>
                  </a:cubicBezTo>
                  <a:cubicBezTo>
                    <a:pt x="71" y="33"/>
                    <a:pt x="71" y="33"/>
                    <a:pt x="71" y="33"/>
                  </a:cubicBezTo>
                  <a:lnTo>
                    <a:pt x="71" y="41"/>
                  </a:lnTo>
                  <a:close/>
                  <a:moveTo>
                    <a:pt x="73" y="48"/>
                  </a:moveTo>
                  <a:cubicBezTo>
                    <a:pt x="73" y="48"/>
                    <a:pt x="73" y="48"/>
                    <a:pt x="73" y="48"/>
                  </a:cubicBezTo>
                  <a:cubicBezTo>
                    <a:pt x="71" y="48"/>
                    <a:pt x="71" y="48"/>
                    <a:pt x="71" y="48"/>
                  </a:cubicBezTo>
                  <a:cubicBezTo>
                    <a:pt x="71" y="41"/>
                    <a:pt x="71" y="41"/>
                    <a:pt x="71" y="41"/>
                  </a:cubicBezTo>
                  <a:cubicBezTo>
                    <a:pt x="73" y="41"/>
                    <a:pt x="73" y="41"/>
                    <a:pt x="73" y="41"/>
                  </a:cubicBezTo>
                  <a:lnTo>
                    <a:pt x="73" y="48"/>
                  </a:lnTo>
                  <a:close/>
                  <a:moveTo>
                    <a:pt x="73" y="41"/>
                  </a:moveTo>
                  <a:cubicBezTo>
                    <a:pt x="73" y="41"/>
                    <a:pt x="73" y="41"/>
                    <a:pt x="73" y="41"/>
                  </a:cubicBezTo>
                  <a:cubicBezTo>
                    <a:pt x="71" y="41"/>
                    <a:pt x="71" y="41"/>
                    <a:pt x="71" y="41"/>
                  </a:cubicBezTo>
                  <a:cubicBezTo>
                    <a:pt x="71" y="33"/>
                    <a:pt x="71" y="33"/>
                    <a:pt x="71" y="33"/>
                  </a:cubicBezTo>
                  <a:cubicBezTo>
                    <a:pt x="73" y="33"/>
                    <a:pt x="73" y="33"/>
                    <a:pt x="73" y="33"/>
                  </a:cubicBezTo>
                  <a:lnTo>
                    <a:pt x="73" y="41"/>
                  </a:lnTo>
                  <a:close/>
                  <a:moveTo>
                    <a:pt x="75" y="48"/>
                  </a:moveTo>
                  <a:cubicBezTo>
                    <a:pt x="75" y="48"/>
                    <a:pt x="75" y="48"/>
                    <a:pt x="75" y="48"/>
                  </a:cubicBezTo>
                  <a:cubicBezTo>
                    <a:pt x="73" y="48"/>
                    <a:pt x="73" y="48"/>
                    <a:pt x="73" y="48"/>
                  </a:cubicBezTo>
                  <a:cubicBezTo>
                    <a:pt x="73" y="41"/>
                    <a:pt x="73" y="41"/>
                    <a:pt x="73" y="41"/>
                  </a:cubicBezTo>
                  <a:cubicBezTo>
                    <a:pt x="75" y="41"/>
                    <a:pt x="75" y="41"/>
                    <a:pt x="75" y="41"/>
                  </a:cubicBezTo>
                  <a:lnTo>
                    <a:pt x="75" y="48"/>
                  </a:lnTo>
                  <a:close/>
                  <a:moveTo>
                    <a:pt x="75" y="41"/>
                  </a:moveTo>
                  <a:cubicBezTo>
                    <a:pt x="75" y="41"/>
                    <a:pt x="75" y="41"/>
                    <a:pt x="75" y="41"/>
                  </a:cubicBezTo>
                  <a:cubicBezTo>
                    <a:pt x="73" y="41"/>
                    <a:pt x="73" y="41"/>
                    <a:pt x="73" y="41"/>
                  </a:cubicBezTo>
                  <a:cubicBezTo>
                    <a:pt x="73" y="33"/>
                    <a:pt x="73" y="33"/>
                    <a:pt x="73" y="33"/>
                  </a:cubicBezTo>
                  <a:cubicBezTo>
                    <a:pt x="75" y="33"/>
                    <a:pt x="75" y="33"/>
                    <a:pt x="75" y="33"/>
                  </a:cubicBezTo>
                  <a:lnTo>
                    <a:pt x="75" y="41"/>
                  </a:lnTo>
                  <a:close/>
                  <a:moveTo>
                    <a:pt x="77" y="48"/>
                  </a:moveTo>
                  <a:cubicBezTo>
                    <a:pt x="77" y="48"/>
                    <a:pt x="77" y="48"/>
                    <a:pt x="77" y="48"/>
                  </a:cubicBezTo>
                  <a:cubicBezTo>
                    <a:pt x="76" y="48"/>
                    <a:pt x="76" y="48"/>
                    <a:pt x="76" y="48"/>
                  </a:cubicBezTo>
                  <a:cubicBezTo>
                    <a:pt x="76" y="41"/>
                    <a:pt x="76" y="41"/>
                    <a:pt x="76" y="41"/>
                  </a:cubicBezTo>
                  <a:cubicBezTo>
                    <a:pt x="77" y="41"/>
                    <a:pt x="77" y="41"/>
                    <a:pt x="77" y="41"/>
                  </a:cubicBezTo>
                  <a:lnTo>
                    <a:pt x="77" y="48"/>
                  </a:lnTo>
                  <a:close/>
                  <a:moveTo>
                    <a:pt x="77" y="41"/>
                  </a:moveTo>
                  <a:cubicBezTo>
                    <a:pt x="77" y="41"/>
                    <a:pt x="77" y="41"/>
                    <a:pt x="77" y="41"/>
                  </a:cubicBezTo>
                  <a:cubicBezTo>
                    <a:pt x="76" y="41"/>
                    <a:pt x="76" y="41"/>
                    <a:pt x="76" y="41"/>
                  </a:cubicBezTo>
                  <a:cubicBezTo>
                    <a:pt x="76" y="33"/>
                    <a:pt x="76" y="33"/>
                    <a:pt x="76" y="33"/>
                  </a:cubicBezTo>
                  <a:cubicBezTo>
                    <a:pt x="77" y="33"/>
                    <a:pt x="77" y="33"/>
                    <a:pt x="77" y="33"/>
                  </a:cubicBezTo>
                  <a:lnTo>
                    <a:pt x="77" y="41"/>
                  </a:lnTo>
                  <a:close/>
                  <a:moveTo>
                    <a:pt x="80" y="48"/>
                  </a:moveTo>
                  <a:cubicBezTo>
                    <a:pt x="80" y="48"/>
                    <a:pt x="80" y="48"/>
                    <a:pt x="80" y="48"/>
                  </a:cubicBezTo>
                  <a:cubicBezTo>
                    <a:pt x="78" y="48"/>
                    <a:pt x="78" y="48"/>
                    <a:pt x="78" y="48"/>
                  </a:cubicBezTo>
                  <a:cubicBezTo>
                    <a:pt x="78" y="41"/>
                    <a:pt x="78" y="41"/>
                    <a:pt x="78" y="41"/>
                  </a:cubicBezTo>
                  <a:cubicBezTo>
                    <a:pt x="80" y="41"/>
                    <a:pt x="80" y="41"/>
                    <a:pt x="80" y="41"/>
                  </a:cubicBezTo>
                  <a:lnTo>
                    <a:pt x="80" y="48"/>
                  </a:lnTo>
                  <a:close/>
                  <a:moveTo>
                    <a:pt x="80" y="41"/>
                  </a:moveTo>
                  <a:cubicBezTo>
                    <a:pt x="80" y="41"/>
                    <a:pt x="80" y="41"/>
                    <a:pt x="80" y="41"/>
                  </a:cubicBezTo>
                  <a:cubicBezTo>
                    <a:pt x="78" y="41"/>
                    <a:pt x="78" y="41"/>
                    <a:pt x="78" y="41"/>
                  </a:cubicBezTo>
                  <a:cubicBezTo>
                    <a:pt x="78" y="33"/>
                    <a:pt x="78" y="33"/>
                    <a:pt x="78" y="33"/>
                  </a:cubicBezTo>
                  <a:cubicBezTo>
                    <a:pt x="80" y="33"/>
                    <a:pt x="80" y="33"/>
                    <a:pt x="80" y="33"/>
                  </a:cubicBezTo>
                  <a:lnTo>
                    <a:pt x="80" y="41"/>
                  </a:lnTo>
                  <a:close/>
                  <a:moveTo>
                    <a:pt x="82" y="48"/>
                  </a:moveTo>
                  <a:cubicBezTo>
                    <a:pt x="82" y="48"/>
                    <a:pt x="82" y="48"/>
                    <a:pt x="82" y="48"/>
                  </a:cubicBezTo>
                  <a:cubicBezTo>
                    <a:pt x="80" y="48"/>
                    <a:pt x="80" y="48"/>
                    <a:pt x="80" y="48"/>
                  </a:cubicBezTo>
                  <a:cubicBezTo>
                    <a:pt x="80" y="41"/>
                    <a:pt x="80" y="41"/>
                    <a:pt x="80" y="41"/>
                  </a:cubicBezTo>
                  <a:cubicBezTo>
                    <a:pt x="82" y="41"/>
                    <a:pt x="82" y="41"/>
                    <a:pt x="82" y="41"/>
                  </a:cubicBezTo>
                  <a:lnTo>
                    <a:pt x="82" y="48"/>
                  </a:lnTo>
                  <a:close/>
                  <a:moveTo>
                    <a:pt x="82" y="41"/>
                  </a:moveTo>
                  <a:cubicBezTo>
                    <a:pt x="82" y="41"/>
                    <a:pt x="82" y="41"/>
                    <a:pt x="82" y="41"/>
                  </a:cubicBezTo>
                  <a:cubicBezTo>
                    <a:pt x="80" y="41"/>
                    <a:pt x="80" y="41"/>
                    <a:pt x="80" y="41"/>
                  </a:cubicBezTo>
                  <a:cubicBezTo>
                    <a:pt x="80" y="33"/>
                    <a:pt x="80" y="33"/>
                    <a:pt x="80" y="33"/>
                  </a:cubicBezTo>
                  <a:cubicBezTo>
                    <a:pt x="82" y="33"/>
                    <a:pt x="82" y="33"/>
                    <a:pt x="82" y="33"/>
                  </a:cubicBezTo>
                  <a:lnTo>
                    <a:pt x="82" y="41"/>
                  </a:lnTo>
                  <a:close/>
                  <a:moveTo>
                    <a:pt x="84" y="48"/>
                  </a:moveTo>
                  <a:cubicBezTo>
                    <a:pt x="84" y="48"/>
                    <a:pt x="84" y="48"/>
                    <a:pt x="84" y="48"/>
                  </a:cubicBezTo>
                  <a:cubicBezTo>
                    <a:pt x="82" y="48"/>
                    <a:pt x="82" y="48"/>
                    <a:pt x="82" y="48"/>
                  </a:cubicBezTo>
                  <a:cubicBezTo>
                    <a:pt x="82" y="41"/>
                    <a:pt x="82" y="41"/>
                    <a:pt x="82" y="41"/>
                  </a:cubicBezTo>
                  <a:cubicBezTo>
                    <a:pt x="84" y="41"/>
                    <a:pt x="84" y="41"/>
                    <a:pt x="84" y="41"/>
                  </a:cubicBezTo>
                  <a:lnTo>
                    <a:pt x="84" y="48"/>
                  </a:lnTo>
                  <a:close/>
                  <a:moveTo>
                    <a:pt x="84" y="41"/>
                  </a:moveTo>
                  <a:cubicBezTo>
                    <a:pt x="84" y="41"/>
                    <a:pt x="84" y="41"/>
                    <a:pt x="84" y="41"/>
                  </a:cubicBezTo>
                  <a:cubicBezTo>
                    <a:pt x="82" y="41"/>
                    <a:pt x="82" y="41"/>
                    <a:pt x="82" y="41"/>
                  </a:cubicBezTo>
                  <a:cubicBezTo>
                    <a:pt x="82" y="33"/>
                    <a:pt x="82" y="33"/>
                    <a:pt x="82" y="33"/>
                  </a:cubicBezTo>
                  <a:cubicBezTo>
                    <a:pt x="84" y="33"/>
                    <a:pt x="84" y="33"/>
                    <a:pt x="84" y="33"/>
                  </a:cubicBezTo>
                  <a:lnTo>
                    <a:pt x="84" y="41"/>
                  </a:lnTo>
                  <a:close/>
                  <a:moveTo>
                    <a:pt x="94" y="48"/>
                  </a:moveTo>
                  <a:cubicBezTo>
                    <a:pt x="94" y="48"/>
                    <a:pt x="94" y="48"/>
                    <a:pt x="94" y="48"/>
                  </a:cubicBezTo>
                  <a:cubicBezTo>
                    <a:pt x="85" y="48"/>
                    <a:pt x="85" y="48"/>
                    <a:pt x="85" y="48"/>
                  </a:cubicBezTo>
                  <a:cubicBezTo>
                    <a:pt x="85" y="41"/>
                    <a:pt x="85" y="41"/>
                    <a:pt x="85" y="41"/>
                  </a:cubicBezTo>
                  <a:cubicBezTo>
                    <a:pt x="87" y="41"/>
                    <a:pt x="87" y="41"/>
                    <a:pt x="87" y="41"/>
                  </a:cubicBezTo>
                  <a:cubicBezTo>
                    <a:pt x="87" y="48"/>
                    <a:pt x="87" y="48"/>
                    <a:pt x="87" y="48"/>
                  </a:cubicBezTo>
                  <a:cubicBezTo>
                    <a:pt x="87" y="48"/>
                    <a:pt x="87" y="48"/>
                    <a:pt x="87" y="48"/>
                  </a:cubicBezTo>
                  <a:cubicBezTo>
                    <a:pt x="87" y="41"/>
                    <a:pt x="87" y="41"/>
                    <a:pt x="87" y="41"/>
                  </a:cubicBezTo>
                  <a:cubicBezTo>
                    <a:pt x="89" y="41"/>
                    <a:pt x="89" y="41"/>
                    <a:pt x="89" y="41"/>
                  </a:cubicBezTo>
                  <a:cubicBezTo>
                    <a:pt x="89" y="48"/>
                    <a:pt x="89" y="48"/>
                    <a:pt x="89" y="48"/>
                  </a:cubicBezTo>
                  <a:cubicBezTo>
                    <a:pt x="92" y="48"/>
                    <a:pt x="92" y="48"/>
                    <a:pt x="92" y="48"/>
                  </a:cubicBezTo>
                  <a:cubicBezTo>
                    <a:pt x="92" y="41"/>
                    <a:pt x="92" y="41"/>
                    <a:pt x="92" y="41"/>
                  </a:cubicBezTo>
                  <a:cubicBezTo>
                    <a:pt x="94" y="41"/>
                    <a:pt x="94" y="41"/>
                    <a:pt x="94" y="41"/>
                  </a:cubicBezTo>
                  <a:lnTo>
                    <a:pt x="94" y="48"/>
                  </a:lnTo>
                  <a:close/>
                  <a:moveTo>
                    <a:pt x="90" y="48"/>
                  </a:moveTo>
                  <a:cubicBezTo>
                    <a:pt x="90" y="48"/>
                    <a:pt x="90" y="48"/>
                    <a:pt x="90" y="48"/>
                  </a:cubicBezTo>
                  <a:cubicBezTo>
                    <a:pt x="90" y="45"/>
                    <a:pt x="90" y="45"/>
                    <a:pt x="90" y="45"/>
                  </a:cubicBezTo>
                  <a:cubicBezTo>
                    <a:pt x="91" y="45"/>
                    <a:pt x="91" y="45"/>
                    <a:pt x="91" y="45"/>
                  </a:cubicBezTo>
                  <a:cubicBezTo>
                    <a:pt x="91" y="48"/>
                    <a:pt x="91" y="48"/>
                    <a:pt x="91" y="48"/>
                  </a:cubicBezTo>
                  <a:lnTo>
                    <a:pt x="90" y="48"/>
                  </a:lnTo>
                  <a:close/>
                  <a:moveTo>
                    <a:pt x="94" y="41"/>
                  </a:moveTo>
                  <a:cubicBezTo>
                    <a:pt x="94" y="41"/>
                    <a:pt x="94" y="41"/>
                    <a:pt x="94" y="41"/>
                  </a:cubicBezTo>
                  <a:cubicBezTo>
                    <a:pt x="92" y="41"/>
                    <a:pt x="92" y="41"/>
                    <a:pt x="92" y="41"/>
                  </a:cubicBezTo>
                  <a:cubicBezTo>
                    <a:pt x="92" y="34"/>
                    <a:pt x="92" y="34"/>
                    <a:pt x="92" y="34"/>
                  </a:cubicBezTo>
                  <a:cubicBezTo>
                    <a:pt x="89" y="33"/>
                    <a:pt x="89" y="33"/>
                    <a:pt x="89" y="33"/>
                  </a:cubicBezTo>
                  <a:cubicBezTo>
                    <a:pt x="89" y="41"/>
                    <a:pt x="89" y="41"/>
                    <a:pt x="89" y="41"/>
                  </a:cubicBezTo>
                  <a:cubicBezTo>
                    <a:pt x="87" y="41"/>
                    <a:pt x="87" y="41"/>
                    <a:pt x="87" y="41"/>
                  </a:cubicBezTo>
                  <a:cubicBezTo>
                    <a:pt x="87" y="33"/>
                    <a:pt x="87" y="33"/>
                    <a:pt x="87" y="33"/>
                  </a:cubicBezTo>
                  <a:cubicBezTo>
                    <a:pt x="94" y="33"/>
                    <a:pt x="94" y="33"/>
                    <a:pt x="94" y="33"/>
                  </a:cubicBezTo>
                  <a:lnTo>
                    <a:pt x="94" y="41"/>
                  </a:lnTo>
                  <a:close/>
                  <a:moveTo>
                    <a:pt x="96" y="48"/>
                  </a:moveTo>
                  <a:cubicBezTo>
                    <a:pt x="96" y="48"/>
                    <a:pt x="96" y="48"/>
                    <a:pt x="96" y="48"/>
                  </a:cubicBezTo>
                  <a:cubicBezTo>
                    <a:pt x="94" y="48"/>
                    <a:pt x="94" y="48"/>
                    <a:pt x="94" y="48"/>
                  </a:cubicBezTo>
                  <a:cubicBezTo>
                    <a:pt x="94" y="41"/>
                    <a:pt x="94" y="41"/>
                    <a:pt x="94" y="41"/>
                  </a:cubicBezTo>
                  <a:cubicBezTo>
                    <a:pt x="96" y="41"/>
                    <a:pt x="96" y="41"/>
                    <a:pt x="96" y="41"/>
                  </a:cubicBezTo>
                  <a:lnTo>
                    <a:pt x="96" y="48"/>
                  </a:lnTo>
                  <a:close/>
                  <a:moveTo>
                    <a:pt x="96" y="41"/>
                  </a:moveTo>
                  <a:cubicBezTo>
                    <a:pt x="96" y="41"/>
                    <a:pt x="96" y="41"/>
                    <a:pt x="96" y="41"/>
                  </a:cubicBezTo>
                  <a:cubicBezTo>
                    <a:pt x="94" y="41"/>
                    <a:pt x="94" y="41"/>
                    <a:pt x="94" y="41"/>
                  </a:cubicBezTo>
                  <a:cubicBezTo>
                    <a:pt x="94" y="33"/>
                    <a:pt x="94" y="33"/>
                    <a:pt x="94" y="33"/>
                  </a:cubicBezTo>
                  <a:cubicBezTo>
                    <a:pt x="96" y="33"/>
                    <a:pt x="96" y="33"/>
                    <a:pt x="96" y="33"/>
                  </a:cubicBezTo>
                  <a:lnTo>
                    <a:pt x="96" y="41"/>
                  </a:lnTo>
                  <a:close/>
                  <a:moveTo>
                    <a:pt x="96" y="33"/>
                  </a:moveTo>
                  <a:cubicBezTo>
                    <a:pt x="96" y="33"/>
                    <a:pt x="96" y="33"/>
                    <a:pt x="96" y="33"/>
                  </a:cubicBezTo>
                  <a:cubicBezTo>
                    <a:pt x="98" y="34"/>
                    <a:pt x="98" y="34"/>
                    <a:pt x="98" y="34"/>
                  </a:cubicBezTo>
                  <a:cubicBezTo>
                    <a:pt x="98" y="41"/>
                    <a:pt x="98" y="41"/>
                    <a:pt x="98" y="41"/>
                  </a:cubicBezTo>
                  <a:cubicBezTo>
                    <a:pt x="96" y="41"/>
                    <a:pt x="96" y="41"/>
                    <a:pt x="96" y="41"/>
                  </a:cubicBezTo>
                  <a:lnTo>
                    <a:pt x="96" y="33"/>
                  </a:lnTo>
                  <a:close/>
                  <a:moveTo>
                    <a:pt x="101" y="48"/>
                  </a:moveTo>
                  <a:cubicBezTo>
                    <a:pt x="101" y="48"/>
                    <a:pt x="101" y="48"/>
                    <a:pt x="101" y="48"/>
                  </a:cubicBezTo>
                  <a:cubicBezTo>
                    <a:pt x="96" y="48"/>
                    <a:pt x="96" y="48"/>
                    <a:pt x="96" y="48"/>
                  </a:cubicBezTo>
                  <a:cubicBezTo>
                    <a:pt x="96" y="41"/>
                    <a:pt x="96" y="41"/>
                    <a:pt x="96" y="41"/>
                  </a:cubicBezTo>
                  <a:cubicBezTo>
                    <a:pt x="98" y="41"/>
                    <a:pt x="98" y="41"/>
                    <a:pt x="98" y="41"/>
                  </a:cubicBezTo>
                  <a:cubicBezTo>
                    <a:pt x="98" y="48"/>
                    <a:pt x="98" y="48"/>
                    <a:pt x="98" y="48"/>
                  </a:cubicBezTo>
                  <a:cubicBezTo>
                    <a:pt x="99" y="48"/>
                    <a:pt x="99" y="48"/>
                    <a:pt x="99" y="48"/>
                  </a:cubicBezTo>
                  <a:cubicBezTo>
                    <a:pt x="99" y="41"/>
                    <a:pt x="99" y="41"/>
                    <a:pt x="99" y="41"/>
                  </a:cubicBezTo>
                  <a:cubicBezTo>
                    <a:pt x="101" y="41"/>
                    <a:pt x="101" y="41"/>
                    <a:pt x="101" y="41"/>
                  </a:cubicBezTo>
                  <a:lnTo>
                    <a:pt x="101" y="48"/>
                  </a:lnTo>
                  <a:close/>
                  <a:moveTo>
                    <a:pt x="101" y="41"/>
                  </a:moveTo>
                  <a:cubicBezTo>
                    <a:pt x="101" y="41"/>
                    <a:pt x="101" y="41"/>
                    <a:pt x="101" y="41"/>
                  </a:cubicBezTo>
                  <a:cubicBezTo>
                    <a:pt x="99" y="41"/>
                    <a:pt x="99" y="41"/>
                    <a:pt x="99" y="41"/>
                  </a:cubicBezTo>
                  <a:cubicBezTo>
                    <a:pt x="99" y="34"/>
                    <a:pt x="99" y="34"/>
                    <a:pt x="99" y="34"/>
                  </a:cubicBezTo>
                  <a:cubicBezTo>
                    <a:pt x="101" y="34"/>
                    <a:pt x="101" y="34"/>
                    <a:pt x="101" y="34"/>
                  </a:cubicBezTo>
                  <a:lnTo>
                    <a:pt x="101" y="41"/>
                  </a:lnTo>
                  <a:close/>
                  <a:moveTo>
                    <a:pt x="103" y="48"/>
                  </a:moveTo>
                  <a:cubicBezTo>
                    <a:pt x="103" y="48"/>
                    <a:pt x="103" y="48"/>
                    <a:pt x="103" y="48"/>
                  </a:cubicBezTo>
                  <a:cubicBezTo>
                    <a:pt x="101" y="48"/>
                    <a:pt x="101" y="48"/>
                    <a:pt x="101" y="48"/>
                  </a:cubicBezTo>
                  <a:cubicBezTo>
                    <a:pt x="101" y="41"/>
                    <a:pt x="101" y="41"/>
                    <a:pt x="101" y="41"/>
                  </a:cubicBezTo>
                  <a:cubicBezTo>
                    <a:pt x="103" y="41"/>
                    <a:pt x="103" y="41"/>
                    <a:pt x="103" y="41"/>
                  </a:cubicBezTo>
                  <a:lnTo>
                    <a:pt x="103" y="48"/>
                  </a:lnTo>
                  <a:close/>
                  <a:moveTo>
                    <a:pt x="103" y="41"/>
                  </a:moveTo>
                  <a:cubicBezTo>
                    <a:pt x="103" y="41"/>
                    <a:pt x="103" y="41"/>
                    <a:pt x="103" y="41"/>
                  </a:cubicBezTo>
                  <a:cubicBezTo>
                    <a:pt x="101" y="41"/>
                    <a:pt x="101" y="41"/>
                    <a:pt x="101" y="41"/>
                  </a:cubicBezTo>
                  <a:cubicBezTo>
                    <a:pt x="101" y="34"/>
                    <a:pt x="101" y="34"/>
                    <a:pt x="101" y="34"/>
                  </a:cubicBezTo>
                  <a:cubicBezTo>
                    <a:pt x="103" y="34"/>
                    <a:pt x="103" y="34"/>
                    <a:pt x="103" y="34"/>
                  </a:cubicBezTo>
                  <a:lnTo>
                    <a:pt x="103" y="41"/>
                  </a:lnTo>
                  <a:close/>
                  <a:moveTo>
                    <a:pt x="105" y="48"/>
                  </a:moveTo>
                  <a:cubicBezTo>
                    <a:pt x="105" y="48"/>
                    <a:pt x="105" y="48"/>
                    <a:pt x="105" y="48"/>
                  </a:cubicBezTo>
                  <a:cubicBezTo>
                    <a:pt x="103" y="48"/>
                    <a:pt x="103" y="48"/>
                    <a:pt x="103" y="48"/>
                  </a:cubicBezTo>
                  <a:cubicBezTo>
                    <a:pt x="103" y="41"/>
                    <a:pt x="103" y="41"/>
                    <a:pt x="103" y="41"/>
                  </a:cubicBezTo>
                  <a:cubicBezTo>
                    <a:pt x="105" y="41"/>
                    <a:pt x="105" y="41"/>
                    <a:pt x="105" y="41"/>
                  </a:cubicBezTo>
                  <a:lnTo>
                    <a:pt x="105" y="48"/>
                  </a:lnTo>
                  <a:close/>
                  <a:moveTo>
                    <a:pt x="105" y="41"/>
                  </a:moveTo>
                  <a:cubicBezTo>
                    <a:pt x="105" y="41"/>
                    <a:pt x="105" y="41"/>
                    <a:pt x="105" y="41"/>
                  </a:cubicBezTo>
                  <a:cubicBezTo>
                    <a:pt x="103" y="41"/>
                    <a:pt x="103" y="41"/>
                    <a:pt x="103" y="41"/>
                  </a:cubicBezTo>
                  <a:cubicBezTo>
                    <a:pt x="103" y="34"/>
                    <a:pt x="103" y="34"/>
                    <a:pt x="103" y="34"/>
                  </a:cubicBezTo>
                  <a:cubicBezTo>
                    <a:pt x="105" y="34"/>
                    <a:pt x="105" y="34"/>
                    <a:pt x="105" y="34"/>
                  </a:cubicBezTo>
                  <a:lnTo>
                    <a:pt x="105" y="41"/>
                  </a:lnTo>
                  <a:close/>
                  <a:moveTo>
                    <a:pt x="107" y="48"/>
                  </a:moveTo>
                  <a:cubicBezTo>
                    <a:pt x="107" y="48"/>
                    <a:pt x="107" y="48"/>
                    <a:pt x="107" y="48"/>
                  </a:cubicBezTo>
                  <a:cubicBezTo>
                    <a:pt x="105" y="48"/>
                    <a:pt x="105" y="48"/>
                    <a:pt x="105" y="48"/>
                  </a:cubicBezTo>
                  <a:cubicBezTo>
                    <a:pt x="105" y="41"/>
                    <a:pt x="105" y="41"/>
                    <a:pt x="105" y="41"/>
                  </a:cubicBezTo>
                  <a:cubicBezTo>
                    <a:pt x="107" y="41"/>
                    <a:pt x="107" y="41"/>
                    <a:pt x="107" y="41"/>
                  </a:cubicBezTo>
                  <a:lnTo>
                    <a:pt x="107" y="48"/>
                  </a:lnTo>
                  <a:close/>
                  <a:moveTo>
                    <a:pt x="107" y="41"/>
                  </a:moveTo>
                  <a:cubicBezTo>
                    <a:pt x="107" y="41"/>
                    <a:pt x="107" y="41"/>
                    <a:pt x="107" y="41"/>
                  </a:cubicBezTo>
                  <a:cubicBezTo>
                    <a:pt x="105" y="41"/>
                    <a:pt x="105" y="41"/>
                    <a:pt x="105" y="41"/>
                  </a:cubicBezTo>
                  <a:cubicBezTo>
                    <a:pt x="105" y="34"/>
                    <a:pt x="105" y="34"/>
                    <a:pt x="105" y="34"/>
                  </a:cubicBezTo>
                  <a:cubicBezTo>
                    <a:pt x="107" y="34"/>
                    <a:pt x="107" y="34"/>
                    <a:pt x="107" y="34"/>
                  </a:cubicBezTo>
                  <a:lnTo>
                    <a:pt x="107" y="41"/>
                  </a:lnTo>
                  <a:close/>
                  <a:moveTo>
                    <a:pt x="109" y="48"/>
                  </a:moveTo>
                  <a:cubicBezTo>
                    <a:pt x="109" y="48"/>
                    <a:pt x="109" y="48"/>
                    <a:pt x="109" y="48"/>
                  </a:cubicBezTo>
                  <a:cubicBezTo>
                    <a:pt x="107" y="48"/>
                    <a:pt x="107" y="48"/>
                    <a:pt x="107" y="48"/>
                  </a:cubicBezTo>
                  <a:cubicBezTo>
                    <a:pt x="107" y="41"/>
                    <a:pt x="107" y="41"/>
                    <a:pt x="107" y="41"/>
                  </a:cubicBezTo>
                  <a:cubicBezTo>
                    <a:pt x="109" y="41"/>
                    <a:pt x="109" y="41"/>
                    <a:pt x="109" y="41"/>
                  </a:cubicBezTo>
                  <a:lnTo>
                    <a:pt x="109" y="48"/>
                  </a:lnTo>
                  <a:close/>
                  <a:moveTo>
                    <a:pt x="109" y="41"/>
                  </a:moveTo>
                  <a:cubicBezTo>
                    <a:pt x="109" y="41"/>
                    <a:pt x="109" y="41"/>
                    <a:pt x="109" y="41"/>
                  </a:cubicBezTo>
                  <a:cubicBezTo>
                    <a:pt x="107" y="41"/>
                    <a:pt x="107" y="41"/>
                    <a:pt x="107" y="41"/>
                  </a:cubicBezTo>
                  <a:cubicBezTo>
                    <a:pt x="107" y="34"/>
                    <a:pt x="107" y="34"/>
                    <a:pt x="107" y="34"/>
                  </a:cubicBezTo>
                  <a:cubicBezTo>
                    <a:pt x="109" y="34"/>
                    <a:pt x="109" y="34"/>
                    <a:pt x="109" y="34"/>
                  </a:cubicBezTo>
                  <a:lnTo>
                    <a:pt x="109" y="41"/>
                  </a:lnTo>
                  <a:close/>
                  <a:moveTo>
                    <a:pt x="112" y="48"/>
                  </a:moveTo>
                  <a:cubicBezTo>
                    <a:pt x="112" y="48"/>
                    <a:pt x="112" y="48"/>
                    <a:pt x="112" y="48"/>
                  </a:cubicBezTo>
                  <a:cubicBezTo>
                    <a:pt x="110" y="48"/>
                    <a:pt x="110" y="48"/>
                    <a:pt x="110" y="48"/>
                  </a:cubicBezTo>
                  <a:cubicBezTo>
                    <a:pt x="110" y="48"/>
                    <a:pt x="110" y="48"/>
                    <a:pt x="110" y="48"/>
                  </a:cubicBezTo>
                  <a:cubicBezTo>
                    <a:pt x="112" y="48"/>
                    <a:pt x="112" y="48"/>
                    <a:pt x="112" y="48"/>
                  </a:cubicBezTo>
                  <a:close/>
                  <a:moveTo>
                    <a:pt x="112" y="48"/>
                  </a:moveTo>
                  <a:cubicBezTo>
                    <a:pt x="112" y="48"/>
                    <a:pt x="112" y="48"/>
                    <a:pt x="112" y="48"/>
                  </a:cubicBezTo>
                  <a:cubicBezTo>
                    <a:pt x="110" y="48"/>
                    <a:pt x="110" y="48"/>
                    <a:pt x="110" y="48"/>
                  </a:cubicBezTo>
                  <a:cubicBezTo>
                    <a:pt x="110" y="41"/>
                    <a:pt x="110" y="41"/>
                    <a:pt x="110" y="41"/>
                  </a:cubicBezTo>
                  <a:cubicBezTo>
                    <a:pt x="112" y="41"/>
                    <a:pt x="112" y="41"/>
                    <a:pt x="112" y="41"/>
                  </a:cubicBezTo>
                  <a:lnTo>
                    <a:pt x="112" y="48"/>
                  </a:lnTo>
                  <a:close/>
                  <a:moveTo>
                    <a:pt x="112" y="41"/>
                  </a:moveTo>
                  <a:cubicBezTo>
                    <a:pt x="112" y="41"/>
                    <a:pt x="112" y="41"/>
                    <a:pt x="112" y="41"/>
                  </a:cubicBezTo>
                  <a:cubicBezTo>
                    <a:pt x="110" y="41"/>
                    <a:pt x="110" y="41"/>
                    <a:pt x="110" y="41"/>
                  </a:cubicBezTo>
                  <a:cubicBezTo>
                    <a:pt x="110" y="34"/>
                    <a:pt x="110" y="34"/>
                    <a:pt x="110" y="34"/>
                  </a:cubicBezTo>
                  <a:cubicBezTo>
                    <a:pt x="112" y="34"/>
                    <a:pt x="112" y="34"/>
                    <a:pt x="112" y="34"/>
                  </a:cubicBezTo>
                  <a:lnTo>
                    <a:pt x="112" y="41"/>
                  </a:lnTo>
                  <a:close/>
                  <a:moveTo>
                    <a:pt x="114" y="48"/>
                  </a:moveTo>
                  <a:cubicBezTo>
                    <a:pt x="114" y="48"/>
                    <a:pt x="114" y="48"/>
                    <a:pt x="114" y="48"/>
                  </a:cubicBezTo>
                  <a:cubicBezTo>
                    <a:pt x="112" y="48"/>
                    <a:pt x="112" y="48"/>
                    <a:pt x="112" y="48"/>
                  </a:cubicBezTo>
                  <a:cubicBezTo>
                    <a:pt x="112" y="48"/>
                    <a:pt x="112" y="48"/>
                    <a:pt x="112" y="48"/>
                  </a:cubicBezTo>
                  <a:cubicBezTo>
                    <a:pt x="114" y="48"/>
                    <a:pt x="114" y="48"/>
                    <a:pt x="114" y="48"/>
                  </a:cubicBezTo>
                  <a:close/>
                  <a:moveTo>
                    <a:pt x="114" y="48"/>
                  </a:moveTo>
                  <a:cubicBezTo>
                    <a:pt x="114" y="48"/>
                    <a:pt x="114" y="48"/>
                    <a:pt x="114" y="48"/>
                  </a:cubicBezTo>
                  <a:cubicBezTo>
                    <a:pt x="112" y="48"/>
                    <a:pt x="112" y="48"/>
                    <a:pt x="112" y="48"/>
                  </a:cubicBezTo>
                  <a:cubicBezTo>
                    <a:pt x="112" y="41"/>
                    <a:pt x="112" y="41"/>
                    <a:pt x="112" y="41"/>
                  </a:cubicBezTo>
                  <a:cubicBezTo>
                    <a:pt x="114" y="41"/>
                    <a:pt x="114" y="41"/>
                    <a:pt x="114" y="41"/>
                  </a:cubicBezTo>
                  <a:lnTo>
                    <a:pt x="114" y="48"/>
                  </a:lnTo>
                  <a:close/>
                  <a:moveTo>
                    <a:pt x="114" y="41"/>
                  </a:moveTo>
                  <a:cubicBezTo>
                    <a:pt x="114" y="41"/>
                    <a:pt x="114" y="41"/>
                    <a:pt x="114" y="41"/>
                  </a:cubicBezTo>
                  <a:cubicBezTo>
                    <a:pt x="112" y="41"/>
                    <a:pt x="112" y="41"/>
                    <a:pt x="112" y="41"/>
                  </a:cubicBezTo>
                  <a:cubicBezTo>
                    <a:pt x="112" y="34"/>
                    <a:pt x="112" y="34"/>
                    <a:pt x="112" y="34"/>
                  </a:cubicBezTo>
                  <a:cubicBezTo>
                    <a:pt x="114" y="34"/>
                    <a:pt x="114" y="34"/>
                    <a:pt x="114" y="34"/>
                  </a:cubicBezTo>
                  <a:lnTo>
                    <a:pt x="114" y="41"/>
                  </a:lnTo>
                  <a:close/>
                  <a:moveTo>
                    <a:pt x="116" y="48"/>
                  </a:moveTo>
                  <a:cubicBezTo>
                    <a:pt x="116" y="48"/>
                    <a:pt x="116" y="48"/>
                    <a:pt x="116" y="48"/>
                  </a:cubicBezTo>
                  <a:cubicBezTo>
                    <a:pt x="114" y="48"/>
                    <a:pt x="114" y="48"/>
                    <a:pt x="114" y="48"/>
                  </a:cubicBezTo>
                  <a:cubicBezTo>
                    <a:pt x="114" y="48"/>
                    <a:pt x="114" y="48"/>
                    <a:pt x="114" y="48"/>
                  </a:cubicBezTo>
                  <a:cubicBezTo>
                    <a:pt x="116" y="48"/>
                    <a:pt x="116" y="48"/>
                    <a:pt x="116" y="48"/>
                  </a:cubicBezTo>
                  <a:close/>
                  <a:moveTo>
                    <a:pt x="116" y="48"/>
                  </a:moveTo>
                  <a:cubicBezTo>
                    <a:pt x="116" y="48"/>
                    <a:pt x="116" y="48"/>
                    <a:pt x="116" y="48"/>
                  </a:cubicBezTo>
                  <a:cubicBezTo>
                    <a:pt x="114" y="48"/>
                    <a:pt x="114" y="48"/>
                    <a:pt x="114" y="48"/>
                  </a:cubicBezTo>
                  <a:cubicBezTo>
                    <a:pt x="114" y="41"/>
                    <a:pt x="114" y="41"/>
                    <a:pt x="114" y="41"/>
                  </a:cubicBezTo>
                  <a:cubicBezTo>
                    <a:pt x="116" y="41"/>
                    <a:pt x="116" y="41"/>
                    <a:pt x="116" y="41"/>
                  </a:cubicBezTo>
                  <a:lnTo>
                    <a:pt x="116" y="48"/>
                  </a:lnTo>
                  <a:close/>
                  <a:moveTo>
                    <a:pt x="116" y="41"/>
                  </a:moveTo>
                  <a:cubicBezTo>
                    <a:pt x="116" y="41"/>
                    <a:pt x="116" y="41"/>
                    <a:pt x="116" y="41"/>
                  </a:cubicBezTo>
                  <a:cubicBezTo>
                    <a:pt x="114" y="41"/>
                    <a:pt x="114" y="41"/>
                    <a:pt x="114" y="41"/>
                  </a:cubicBezTo>
                  <a:cubicBezTo>
                    <a:pt x="114" y="34"/>
                    <a:pt x="114" y="34"/>
                    <a:pt x="114" y="34"/>
                  </a:cubicBezTo>
                  <a:cubicBezTo>
                    <a:pt x="116" y="34"/>
                    <a:pt x="116" y="34"/>
                    <a:pt x="116" y="34"/>
                  </a:cubicBezTo>
                  <a:lnTo>
                    <a:pt x="116" y="41"/>
                  </a:lnTo>
                  <a:close/>
                  <a:moveTo>
                    <a:pt x="117" y="48"/>
                  </a:moveTo>
                  <a:cubicBezTo>
                    <a:pt x="117" y="48"/>
                    <a:pt x="117" y="48"/>
                    <a:pt x="117" y="48"/>
                  </a:cubicBezTo>
                  <a:cubicBezTo>
                    <a:pt x="116" y="48"/>
                    <a:pt x="116" y="48"/>
                    <a:pt x="116" y="48"/>
                  </a:cubicBezTo>
                  <a:cubicBezTo>
                    <a:pt x="116" y="48"/>
                    <a:pt x="116" y="48"/>
                    <a:pt x="116" y="48"/>
                  </a:cubicBezTo>
                  <a:cubicBezTo>
                    <a:pt x="117" y="48"/>
                    <a:pt x="117" y="48"/>
                    <a:pt x="117" y="48"/>
                  </a:cubicBezTo>
                  <a:close/>
                  <a:moveTo>
                    <a:pt x="117" y="48"/>
                  </a:moveTo>
                  <a:cubicBezTo>
                    <a:pt x="117" y="48"/>
                    <a:pt x="117" y="48"/>
                    <a:pt x="117" y="48"/>
                  </a:cubicBezTo>
                  <a:cubicBezTo>
                    <a:pt x="116" y="48"/>
                    <a:pt x="116" y="48"/>
                    <a:pt x="116" y="48"/>
                  </a:cubicBezTo>
                  <a:cubicBezTo>
                    <a:pt x="116" y="41"/>
                    <a:pt x="116" y="41"/>
                    <a:pt x="116" y="41"/>
                  </a:cubicBezTo>
                  <a:cubicBezTo>
                    <a:pt x="117" y="41"/>
                    <a:pt x="117" y="41"/>
                    <a:pt x="117" y="41"/>
                  </a:cubicBezTo>
                  <a:lnTo>
                    <a:pt x="117" y="48"/>
                  </a:lnTo>
                  <a:close/>
                  <a:moveTo>
                    <a:pt x="117" y="34"/>
                  </a:moveTo>
                  <a:cubicBezTo>
                    <a:pt x="117" y="34"/>
                    <a:pt x="117" y="34"/>
                    <a:pt x="117" y="34"/>
                  </a:cubicBezTo>
                  <a:cubicBezTo>
                    <a:pt x="117" y="41"/>
                    <a:pt x="117" y="41"/>
                    <a:pt x="117" y="41"/>
                  </a:cubicBezTo>
                  <a:cubicBezTo>
                    <a:pt x="116" y="41"/>
                    <a:pt x="116" y="41"/>
                    <a:pt x="116" y="41"/>
                  </a:cubicBezTo>
                  <a:cubicBezTo>
                    <a:pt x="116" y="34"/>
                    <a:pt x="116" y="34"/>
                    <a:pt x="116" y="34"/>
                  </a:cubicBezTo>
                  <a:cubicBezTo>
                    <a:pt x="117" y="34"/>
                    <a:pt x="117" y="34"/>
                    <a:pt x="117" y="34"/>
                  </a:cubicBezTo>
                  <a:close/>
                  <a:moveTo>
                    <a:pt x="119" y="48"/>
                  </a:moveTo>
                  <a:cubicBezTo>
                    <a:pt x="119" y="48"/>
                    <a:pt x="119" y="48"/>
                    <a:pt x="119" y="48"/>
                  </a:cubicBezTo>
                  <a:cubicBezTo>
                    <a:pt x="117" y="48"/>
                    <a:pt x="117" y="48"/>
                    <a:pt x="117" y="48"/>
                  </a:cubicBezTo>
                  <a:cubicBezTo>
                    <a:pt x="117" y="48"/>
                    <a:pt x="117" y="48"/>
                    <a:pt x="117" y="48"/>
                  </a:cubicBezTo>
                  <a:cubicBezTo>
                    <a:pt x="119" y="48"/>
                    <a:pt x="119" y="48"/>
                    <a:pt x="119" y="48"/>
                  </a:cubicBezTo>
                  <a:close/>
                  <a:moveTo>
                    <a:pt x="119" y="48"/>
                  </a:moveTo>
                  <a:cubicBezTo>
                    <a:pt x="119" y="48"/>
                    <a:pt x="119" y="48"/>
                    <a:pt x="119" y="48"/>
                  </a:cubicBezTo>
                  <a:cubicBezTo>
                    <a:pt x="117" y="48"/>
                    <a:pt x="117" y="48"/>
                    <a:pt x="117" y="48"/>
                  </a:cubicBezTo>
                  <a:cubicBezTo>
                    <a:pt x="117" y="41"/>
                    <a:pt x="117" y="41"/>
                    <a:pt x="117" y="41"/>
                  </a:cubicBezTo>
                  <a:cubicBezTo>
                    <a:pt x="119" y="41"/>
                    <a:pt x="119" y="41"/>
                    <a:pt x="119" y="41"/>
                  </a:cubicBezTo>
                  <a:lnTo>
                    <a:pt x="119" y="48"/>
                  </a:lnTo>
                  <a:close/>
                  <a:moveTo>
                    <a:pt x="119" y="41"/>
                  </a:moveTo>
                  <a:cubicBezTo>
                    <a:pt x="119" y="41"/>
                    <a:pt x="119" y="41"/>
                    <a:pt x="119" y="41"/>
                  </a:cubicBezTo>
                  <a:cubicBezTo>
                    <a:pt x="117" y="41"/>
                    <a:pt x="117" y="41"/>
                    <a:pt x="117" y="41"/>
                  </a:cubicBezTo>
                  <a:cubicBezTo>
                    <a:pt x="117" y="34"/>
                    <a:pt x="117" y="34"/>
                    <a:pt x="117" y="34"/>
                  </a:cubicBezTo>
                  <a:cubicBezTo>
                    <a:pt x="119" y="34"/>
                    <a:pt x="119" y="34"/>
                    <a:pt x="119" y="34"/>
                  </a:cubicBezTo>
                  <a:cubicBezTo>
                    <a:pt x="119" y="34"/>
                    <a:pt x="119" y="34"/>
                    <a:pt x="119" y="34"/>
                  </a:cubicBezTo>
                  <a:lnTo>
                    <a:pt x="119" y="41"/>
                  </a:lnTo>
                  <a:close/>
                  <a:moveTo>
                    <a:pt x="120" y="48"/>
                  </a:moveTo>
                  <a:cubicBezTo>
                    <a:pt x="120" y="48"/>
                    <a:pt x="120" y="48"/>
                    <a:pt x="120" y="48"/>
                  </a:cubicBezTo>
                  <a:cubicBezTo>
                    <a:pt x="119" y="48"/>
                    <a:pt x="119" y="48"/>
                    <a:pt x="119" y="48"/>
                  </a:cubicBezTo>
                  <a:cubicBezTo>
                    <a:pt x="119" y="48"/>
                    <a:pt x="119" y="48"/>
                    <a:pt x="119" y="48"/>
                  </a:cubicBezTo>
                  <a:cubicBezTo>
                    <a:pt x="120" y="48"/>
                    <a:pt x="120" y="48"/>
                    <a:pt x="120" y="48"/>
                  </a:cubicBezTo>
                  <a:close/>
                  <a:moveTo>
                    <a:pt x="120" y="48"/>
                  </a:moveTo>
                  <a:cubicBezTo>
                    <a:pt x="120" y="48"/>
                    <a:pt x="120" y="48"/>
                    <a:pt x="120" y="48"/>
                  </a:cubicBezTo>
                  <a:cubicBezTo>
                    <a:pt x="119" y="48"/>
                    <a:pt x="119" y="48"/>
                    <a:pt x="119" y="48"/>
                  </a:cubicBezTo>
                  <a:cubicBezTo>
                    <a:pt x="119" y="41"/>
                    <a:pt x="119" y="41"/>
                    <a:pt x="119" y="41"/>
                  </a:cubicBezTo>
                  <a:cubicBezTo>
                    <a:pt x="120" y="41"/>
                    <a:pt x="120" y="41"/>
                    <a:pt x="120" y="41"/>
                  </a:cubicBezTo>
                  <a:lnTo>
                    <a:pt x="120" y="48"/>
                  </a:lnTo>
                  <a:close/>
                  <a:moveTo>
                    <a:pt x="143" y="18"/>
                  </a:moveTo>
                  <a:cubicBezTo>
                    <a:pt x="143" y="18"/>
                    <a:pt x="143" y="18"/>
                    <a:pt x="143" y="18"/>
                  </a:cubicBezTo>
                  <a:cubicBezTo>
                    <a:pt x="145" y="18"/>
                    <a:pt x="145" y="18"/>
                    <a:pt x="145" y="18"/>
                  </a:cubicBezTo>
                  <a:cubicBezTo>
                    <a:pt x="145" y="19"/>
                    <a:pt x="145" y="19"/>
                    <a:pt x="145" y="19"/>
                  </a:cubicBezTo>
                  <a:cubicBezTo>
                    <a:pt x="145" y="19"/>
                    <a:pt x="146" y="19"/>
                    <a:pt x="146" y="19"/>
                  </a:cubicBezTo>
                  <a:cubicBezTo>
                    <a:pt x="146" y="19"/>
                    <a:pt x="146" y="19"/>
                    <a:pt x="146" y="19"/>
                  </a:cubicBezTo>
                  <a:cubicBezTo>
                    <a:pt x="147" y="19"/>
                    <a:pt x="147" y="19"/>
                    <a:pt x="147" y="19"/>
                  </a:cubicBezTo>
                  <a:cubicBezTo>
                    <a:pt x="147" y="19"/>
                    <a:pt x="147" y="19"/>
                    <a:pt x="147" y="19"/>
                  </a:cubicBezTo>
                  <a:cubicBezTo>
                    <a:pt x="152" y="20"/>
                    <a:pt x="153" y="21"/>
                    <a:pt x="153" y="21"/>
                  </a:cubicBezTo>
                  <a:cubicBezTo>
                    <a:pt x="153" y="29"/>
                    <a:pt x="153" y="29"/>
                    <a:pt x="153" y="29"/>
                  </a:cubicBezTo>
                  <a:cubicBezTo>
                    <a:pt x="153" y="29"/>
                    <a:pt x="153" y="29"/>
                    <a:pt x="153" y="29"/>
                  </a:cubicBezTo>
                  <a:cubicBezTo>
                    <a:pt x="153" y="21"/>
                    <a:pt x="153" y="21"/>
                    <a:pt x="153" y="21"/>
                  </a:cubicBezTo>
                  <a:cubicBezTo>
                    <a:pt x="153" y="21"/>
                    <a:pt x="150" y="20"/>
                    <a:pt x="146" y="20"/>
                  </a:cubicBezTo>
                  <a:cubicBezTo>
                    <a:pt x="143" y="20"/>
                    <a:pt x="140" y="21"/>
                    <a:pt x="140" y="21"/>
                  </a:cubicBezTo>
                  <a:cubicBezTo>
                    <a:pt x="139" y="29"/>
                    <a:pt x="139" y="29"/>
                    <a:pt x="139" y="29"/>
                  </a:cubicBezTo>
                  <a:cubicBezTo>
                    <a:pt x="139" y="29"/>
                    <a:pt x="139" y="29"/>
                    <a:pt x="139" y="29"/>
                  </a:cubicBezTo>
                  <a:cubicBezTo>
                    <a:pt x="140" y="21"/>
                    <a:pt x="140" y="21"/>
                    <a:pt x="140" y="21"/>
                  </a:cubicBezTo>
                  <a:cubicBezTo>
                    <a:pt x="140" y="21"/>
                    <a:pt x="141" y="20"/>
                    <a:pt x="143" y="20"/>
                  </a:cubicBezTo>
                  <a:lnTo>
                    <a:pt x="143" y="18"/>
                  </a:lnTo>
                  <a:close/>
                  <a:moveTo>
                    <a:pt x="142" y="31"/>
                  </a:moveTo>
                  <a:cubicBezTo>
                    <a:pt x="142" y="31"/>
                    <a:pt x="142" y="31"/>
                    <a:pt x="142" y="31"/>
                  </a:cubicBezTo>
                  <a:cubicBezTo>
                    <a:pt x="142" y="40"/>
                    <a:pt x="142" y="40"/>
                    <a:pt x="142" y="40"/>
                  </a:cubicBezTo>
                  <a:cubicBezTo>
                    <a:pt x="140" y="40"/>
                    <a:pt x="140" y="40"/>
                    <a:pt x="140" y="40"/>
                  </a:cubicBezTo>
                  <a:cubicBezTo>
                    <a:pt x="140" y="31"/>
                    <a:pt x="140" y="31"/>
                    <a:pt x="140" y="31"/>
                  </a:cubicBezTo>
                  <a:lnTo>
                    <a:pt x="142" y="31"/>
                  </a:lnTo>
                  <a:close/>
                  <a:moveTo>
                    <a:pt x="141" y="20"/>
                  </a:moveTo>
                  <a:cubicBezTo>
                    <a:pt x="141" y="20"/>
                    <a:pt x="141" y="20"/>
                    <a:pt x="141" y="20"/>
                  </a:cubicBezTo>
                  <a:cubicBezTo>
                    <a:pt x="141" y="18"/>
                    <a:pt x="141" y="18"/>
                    <a:pt x="141" y="18"/>
                  </a:cubicBezTo>
                  <a:cubicBezTo>
                    <a:pt x="141" y="20"/>
                    <a:pt x="141" y="20"/>
                    <a:pt x="141" y="20"/>
                  </a:cubicBezTo>
                  <a:close/>
                  <a:moveTo>
                    <a:pt x="140" y="15"/>
                  </a:moveTo>
                  <a:cubicBezTo>
                    <a:pt x="140" y="15"/>
                    <a:pt x="140" y="15"/>
                    <a:pt x="140" y="15"/>
                  </a:cubicBezTo>
                  <a:cubicBezTo>
                    <a:pt x="141" y="15"/>
                    <a:pt x="141" y="15"/>
                    <a:pt x="141" y="15"/>
                  </a:cubicBezTo>
                  <a:cubicBezTo>
                    <a:pt x="141" y="17"/>
                    <a:pt x="141" y="17"/>
                    <a:pt x="141" y="17"/>
                  </a:cubicBezTo>
                  <a:cubicBezTo>
                    <a:pt x="140" y="17"/>
                    <a:pt x="140" y="17"/>
                    <a:pt x="140" y="17"/>
                  </a:cubicBezTo>
                  <a:lnTo>
                    <a:pt x="140" y="15"/>
                  </a:lnTo>
                  <a:close/>
                  <a:moveTo>
                    <a:pt x="129" y="21"/>
                  </a:moveTo>
                  <a:cubicBezTo>
                    <a:pt x="129" y="21"/>
                    <a:pt x="129" y="21"/>
                    <a:pt x="129" y="21"/>
                  </a:cubicBezTo>
                  <a:cubicBezTo>
                    <a:pt x="129" y="19"/>
                    <a:pt x="129" y="19"/>
                    <a:pt x="129" y="19"/>
                  </a:cubicBezTo>
                  <a:cubicBezTo>
                    <a:pt x="131" y="19"/>
                    <a:pt x="131" y="19"/>
                    <a:pt x="131" y="19"/>
                  </a:cubicBezTo>
                  <a:cubicBezTo>
                    <a:pt x="131" y="20"/>
                    <a:pt x="131" y="20"/>
                    <a:pt x="131" y="20"/>
                  </a:cubicBezTo>
                  <a:cubicBezTo>
                    <a:pt x="132" y="19"/>
                    <a:pt x="133" y="19"/>
                    <a:pt x="134" y="19"/>
                  </a:cubicBezTo>
                  <a:cubicBezTo>
                    <a:pt x="134" y="17"/>
                    <a:pt x="134" y="17"/>
                    <a:pt x="134" y="17"/>
                  </a:cubicBezTo>
                  <a:cubicBezTo>
                    <a:pt x="135" y="17"/>
                    <a:pt x="135" y="17"/>
                    <a:pt x="135" y="17"/>
                  </a:cubicBezTo>
                  <a:cubicBezTo>
                    <a:pt x="135" y="18"/>
                    <a:pt x="135" y="18"/>
                    <a:pt x="135" y="18"/>
                  </a:cubicBezTo>
                  <a:cubicBezTo>
                    <a:pt x="139" y="18"/>
                    <a:pt x="141" y="18"/>
                    <a:pt x="141" y="18"/>
                  </a:cubicBezTo>
                  <a:cubicBezTo>
                    <a:pt x="141" y="18"/>
                    <a:pt x="137" y="18"/>
                    <a:pt x="133" y="19"/>
                  </a:cubicBezTo>
                  <a:cubicBezTo>
                    <a:pt x="129" y="21"/>
                    <a:pt x="129" y="22"/>
                    <a:pt x="129" y="22"/>
                  </a:cubicBezTo>
                  <a:cubicBezTo>
                    <a:pt x="127" y="31"/>
                    <a:pt x="127" y="31"/>
                    <a:pt x="127" y="31"/>
                  </a:cubicBezTo>
                  <a:cubicBezTo>
                    <a:pt x="128" y="22"/>
                    <a:pt x="128" y="22"/>
                    <a:pt x="128" y="22"/>
                  </a:cubicBezTo>
                  <a:cubicBezTo>
                    <a:pt x="127" y="22"/>
                    <a:pt x="127" y="22"/>
                    <a:pt x="127" y="22"/>
                  </a:cubicBezTo>
                  <a:cubicBezTo>
                    <a:pt x="127" y="20"/>
                    <a:pt x="127" y="20"/>
                    <a:pt x="127" y="20"/>
                  </a:cubicBezTo>
                  <a:cubicBezTo>
                    <a:pt x="128" y="20"/>
                    <a:pt x="128" y="20"/>
                    <a:pt x="128" y="20"/>
                  </a:cubicBezTo>
                  <a:cubicBezTo>
                    <a:pt x="128" y="22"/>
                    <a:pt x="128" y="22"/>
                    <a:pt x="128" y="22"/>
                  </a:cubicBezTo>
                  <a:cubicBezTo>
                    <a:pt x="128" y="21"/>
                    <a:pt x="129" y="21"/>
                    <a:pt x="129" y="21"/>
                  </a:cubicBezTo>
                  <a:close/>
                  <a:moveTo>
                    <a:pt x="137" y="31"/>
                  </a:moveTo>
                  <a:cubicBezTo>
                    <a:pt x="137" y="31"/>
                    <a:pt x="137" y="31"/>
                    <a:pt x="137" y="31"/>
                  </a:cubicBezTo>
                  <a:cubicBezTo>
                    <a:pt x="137" y="32"/>
                    <a:pt x="137" y="32"/>
                    <a:pt x="137" y="32"/>
                  </a:cubicBezTo>
                  <a:cubicBezTo>
                    <a:pt x="136" y="32"/>
                    <a:pt x="136" y="32"/>
                    <a:pt x="135" y="32"/>
                  </a:cubicBezTo>
                  <a:cubicBezTo>
                    <a:pt x="135" y="32"/>
                    <a:pt x="135" y="32"/>
                    <a:pt x="135" y="32"/>
                  </a:cubicBezTo>
                  <a:lnTo>
                    <a:pt x="137" y="31"/>
                  </a:lnTo>
                  <a:close/>
                  <a:moveTo>
                    <a:pt x="135" y="32"/>
                  </a:moveTo>
                  <a:cubicBezTo>
                    <a:pt x="135" y="32"/>
                    <a:pt x="135" y="32"/>
                    <a:pt x="135" y="32"/>
                  </a:cubicBezTo>
                  <a:cubicBezTo>
                    <a:pt x="135" y="32"/>
                    <a:pt x="135" y="32"/>
                    <a:pt x="135" y="32"/>
                  </a:cubicBezTo>
                  <a:cubicBezTo>
                    <a:pt x="135" y="33"/>
                    <a:pt x="134" y="33"/>
                    <a:pt x="134" y="33"/>
                  </a:cubicBezTo>
                  <a:cubicBezTo>
                    <a:pt x="134" y="32"/>
                    <a:pt x="134" y="32"/>
                    <a:pt x="134" y="32"/>
                  </a:cubicBezTo>
                  <a:lnTo>
                    <a:pt x="135" y="32"/>
                  </a:lnTo>
                  <a:close/>
                  <a:moveTo>
                    <a:pt x="134" y="32"/>
                  </a:moveTo>
                  <a:cubicBezTo>
                    <a:pt x="134" y="32"/>
                    <a:pt x="134" y="32"/>
                    <a:pt x="134" y="32"/>
                  </a:cubicBezTo>
                  <a:cubicBezTo>
                    <a:pt x="134" y="33"/>
                    <a:pt x="134" y="33"/>
                    <a:pt x="134" y="33"/>
                  </a:cubicBezTo>
                  <a:cubicBezTo>
                    <a:pt x="133" y="33"/>
                    <a:pt x="133" y="33"/>
                    <a:pt x="133" y="33"/>
                  </a:cubicBezTo>
                  <a:cubicBezTo>
                    <a:pt x="133" y="33"/>
                    <a:pt x="133" y="33"/>
                    <a:pt x="132" y="33"/>
                  </a:cubicBezTo>
                  <a:cubicBezTo>
                    <a:pt x="132" y="32"/>
                    <a:pt x="132" y="32"/>
                    <a:pt x="132" y="32"/>
                  </a:cubicBezTo>
                  <a:lnTo>
                    <a:pt x="134" y="32"/>
                  </a:lnTo>
                  <a:close/>
                  <a:moveTo>
                    <a:pt x="131" y="32"/>
                  </a:moveTo>
                  <a:cubicBezTo>
                    <a:pt x="131" y="32"/>
                    <a:pt x="131" y="32"/>
                    <a:pt x="131" y="32"/>
                  </a:cubicBezTo>
                  <a:cubicBezTo>
                    <a:pt x="131" y="33"/>
                    <a:pt x="131" y="33"/>
                    <a:pt x="131" y="33"/>
                  </a:cubicBezTo>
                  <a:cubicBezTo>
                    <a:pt x="130" y="33"/>
                    <a:pt x="130" y="33"/>
                    <a:pt x="129" y="33"/>
                  </a:cubicBezTo>
                  <a:cubicBezTo>
                    <a:pt x="129" y="32"/>
                    <a:pt x="129" y="32"/>
                    <a:pt x="129" y="32"/>
                  </a:cubicBezTo>
                  <a:cubicBezTo>
                    <a:pt x="132" y="32"/>
                    <a:pt x="132" y="32"/>
                    <a:pt x="132" y="32"/>
                  </a:cubicBezTo>
                  <a:cubicBezTo>
                    <a:pt x="132" y="33"/>
                    <a:pt x="132" y="33"/>
                    <a:pt x="132" y="33"/>
                  </a:cubicBezTo>
                  <a:cubicBezTo>
                    <a:pt x="132" y="33"/>
                    <a:pt x="131" y="33"/>
                    <a:pt x="131" y="33"/>
                  </a:cubicBezTo>
                  <a:cubicBezTo>
                    <a:pt x="131" y="32"/>
                    <a:pt x="131" y="32"/>
                    <a:pt x="131" y="32"/>
                  </a:cubicBezTo>
                  <a:close/>
                  <a:moveTo>
                    <a:pt x="129" y="32"/>
                  </a:moveTo>
                  <a:cubicBezTo>
                    <a:pt x="129" y="32"/>
                    <a:pt x="129" y="32"/>
                    <a:pt x="129" y="32"/>
                  </a:cubicBezTo>
                  <a:cubicBezTo>
                    <a:pt x="129" y="33"/>
                    <a:pt x="129" y="33"/>
                    <a:pt x="129" y="33"/>
                  </a:cubicBezTo>
                  <a:cubicBezTo>
                    <a:pt x="129" y="33"/>
                    <a:pt x="128" y="33"/>
                    <a:pt x="128" y="33"/>
                  </a:cubicBezTo>
                  <a:cubicBezTo>
                    <a:pt x="128" y="32"/>
                    <a:pt x="128" y="32"/>
                    <a:pt x="128" y="32"/>
                  </a:cubicBezTo>
                  <a:lnTo>
                    <a:pt x="129" y="32"/>
                  </a:lnTo>
                  <a:close/>
                  <a:moveTo>
                    <a:pt x="125" y="31"/>
                  </a:moveTo>
                  <a:cubicBezTo>
                    <a:pt x="125" y="31"/>
                    <a:pt x="125" y="31"/>
                    <a:pt x="125" y="31"/>
                  </a:cubicBezTo>
                  <a:cubicBezTo>
                    <a:pt x="125" y="30"/>
                    <a:pt x="125" y="30"/>
                    <a:pt x="125" y="30"/>
                  </a:cubicBezTo>
                  <a:cubicBezTo>
                    <a:pt x="127" y="30"/>
                    <a:pt x="127" y="30"/>
                    <a:pt x="127" y="30"/>
                  </a:cubicBezTo>
                  <a:cubicBezTo>
                    <a:pt x="127" y="31"/>
                    <a:pt x="127" y="31"/>
                    <a:pt x="127" y="31"/>
                  </a:cubicBezTo>
                  <a:lnTo>
                    <a:pt x="125" y="31"/>
                  </a:lnTo>
                  <a:close/>
                  <a:moveTo>
                    <a:pt x="127" y="32"/>
                  </a:moveTo>
                  <a:cubicBezTo>
                    <a:pt x="127" y="32"/>
                    <a:pt x="127" y="32"/>
                    <a:pt x="127" y="32"/>
                  </a:cubicBezTo>
                  <a:cubicBezTo>
                    <a:pt x="127" y="36"/>
                    <a:pt x="127" y="36"/>
                    <a:pt x="127" y="36"/>
                  </a:cubicBezTo>
                  <a:cubicBezTo>
                    <a:pt x="127" y="37"/>
                    <a:pt x="126" y="38"/>
                    <a:pt x="126" y="40"/>
                  </a:cubicBezTo>
                  <a:cubicBezTo>
                    <a:pt x="126" y="40"/>
                    <a:pt x="126" y="40"/>
                    <a:pt x="126" y="41"/>
                  </a:cubicBezTo>
                  <a:cubicBezTo>
                    <a:pt x="125" y="41"/>
                    <a:pt x="125" y="41"/>
                    <a:pt x="125" y="41"/>
                  </a:cubicBezTo>
                  <a:cubicBezTo>
                    <a:pt x="125" y="33"/>
                    <a:pt x="125" y="33"/>
                    <a:pt x="125" y="33"/>
                  </a:cubicBezTo>
                  <a:lnTo>
                    <a:pt x="127" y="32"/>
                  </a:lnTo>
                  <a:close/>
                  <a:moveTo>
                    <a:pt x="127" y="32"/>
                  </a:moveTo>
                  <a:cubicBezTo>
                    <a:pt x="127" y="32"/>
                    <a:pt x="127" y="32"/>
                    <a:pt x="127" y="32"/>
                  </a:cubicBezTo>
                  <a:cubicBezTo>
                    <a:pt x="128" y="32"/>
                    <a:pt x="128" y="32"/>
                    <a:pt x="128" y="32"/>
                  </a:cubicBezTo>
                  <a:cubicBezTo>
                    <a:pt x="128" y="33"/>
                    <a:pt x="128" y="33"/>
                    <a:pt x="128" y="33"/>
                  </a:cubicBezTo>
                  <a:cubicBezTo>
                    <a:pt x="127" y="33"/>
                    <a:pt x="127" y="33"/>
                    <a:pt x="127" y="33"/>
                  </a:cubicBezTo>
                  <a:cubicBezTo>
                    <a:pt x="127" y="33"/>
                    <a:pt x="127" y="34"/>
                    <a:pt x="127" y="35"/>
                  </a:cubicBezTo>
                  <a:lnTo>
                    <a:pt x="127" y="32"/>
                  </a:lnTo>
                  <a:close/>
                  <a:moveTo>
                    <a:pt x="126" y="15"/>
                  </a:moveTo>
                  <a:cubicBezTo>
                    <a:pt x="126" y="15"/>
                    <a:pt x="126" y="15"/>
                    <a:pt x="126" y="15"/>
                  </a:cubicBezTo>
                  <a:cubicBezTo>
                    <a:pt x="128" y="15"/>
                    <a:pt x="128" y="15"/>
                    <a:pt x="128" y="15"/>
                  </a:cubicBezTo>
                  <a:cubicBezTo>
                    <a:pt x="128" y="17"/>
                    <a:pt x="128" y="17"/>
                    <a:pt x="128" y="17"/>
                  </a:cubicBezTo>
                  <a:cubicBezTo>
                    <a:pt x="126" y="17"/>
                    <a:pt x="126" y="17"/>
                    <a:pt x="126" y="17"/>
                  </a:cubicBezTo>
                  <a:lnTo>
                    <a:pt x="126" y="15"/>
                  </a:lnTo>
                  <a:close/>
                  <a:moveTo>
                    <a:pt x="124" y="16"/>
                  </a:moveTo>
                  <a:cubicBezTo>
                    <a:pt x="124" y="16"/>
                    <a:pt x="124" y="16"/>
                    <a:pt x="124" y="16"/>
                  </a:cubicBezTo>
                  <a:cubicBezTo>
                    <a:pt x="125" y="16"/>
                    <a:pt x="125" y="16"/>
                    <a:pt x="125" y="16"/>
                  </a:cubicBezTo>
                  <a:cubicBezTo>
                    <a:pt x="125" y="18"/>
                    <a:pt x="125" y="18"/>
                    <a:pt x="125" y="18"/>
                  </a:cubicBezTo>
                  <a:cubicBezTo>
                    <a:pt x="124" y="18"/>
                    <a:pt x="124" y="18"/>
                    <a:pt x="124" y="18"/>
                  </a:cubicBezTo>
                  <a:lnTo>
                    <a:pt x="124" y="16"/>
                  </a:lnTo>
                  <a:close/>
                  <a:moveTo>
                    <a:pt x="123" y="20"/>
                  </a:moveTo>
                  <a:cubicBezTo>
                    <a:pt x="123" y="20"/>
                    <a:pt x="123" y="20"/>
                    <a:pt x="123" y="20"/>
                  </a:cubicBezTo>
                  <a:cubicBezTo>
                    <a:pt x="124" y="20"/>
                    <a:pt x="124" y="20"/>
                    <a:pt x="124" y="20"/>
                  </a:cubicBezTo>
                  <a:cubicBezTo>
                    <a:pt x="124" y="22"/>
                    <a:pt x="124" y="22"/>
                    <a:pt x="124" y="22"/>
                  </a:cubicBezTo>
                  <a:cubicBezTo>
                    <a:pt x="123" y="22"/>
                    <a:pt x="123" y="22"/>
                    <a:pt x="123" y="22"/>
                  </a:cubicBezTo>
                  <a:lnTo>
                    <a:pt x="123" y="20"/>
                  </a:lnTo>
                  <a:close/>
                  <a:moveTo>
                    <a:pt x="124" y="23"/>
                  </a:moveTo>
                  <a:cubicBezTo>
                    <a:pt x="124" y="23"/>
                    <a:pt x="124" y="23"/>
                    <a:pt x="124" y="23"/>
                  </a:cubicBezTo>
                  <a:cubicBezTo>
                    <a:pt x="124" y="24"/>
                    <a:pt x="124" y="24"/>
                    <a:pt x="124" y="24"/>
                  </a:cubicBezTo>
                  <a:cubicBezTo>
                    <a:pt x="123" y="24"/>
                    <a:pt x="123" y="24"/>
                    <a:pt x="123" y="24"/>
                  </a:cubicBezTo>
                  <a:cubicBezTo>
                    <a:pt x="123" y="23"/>
                    <a:pt x="123" y="23"/>
                    <a:pt x="123" y="23"/>
                  </a:cubicBezTo>
                  <a:lnTo>
                    <a:pt x="124" y="23"/>
                  </a:lnTo>
                  <a:close/>
                  <a:moveTo>
                    <a:pt x="122" y="28"/>
                  </a:moveTo>
                  <a:cubicBezTo>
                    <a:pt x="122" y="28"/>
                    <a:pt x="122" y="28"/>
                    <a:pt x="122" y="28"/>
                  </a:cubicBezTo>
                  <a:cubicBezTo>
                    <a:pt x="122" y="27"/>
                    <a:pt x="122" y="27"/>
                    <a:pt x="122" y="27"/>
                  </a:cubicBezTo>
                  <a:cubicBezTo>
                    <a:pt x="123" y="27"/>
                    <a:pt x="123" y="27"/>
                    <a:pt x="123" y="27"/>
                  </a:cubicBezTo>
                  <a:cubicBezTo>
                    <a:pt x="123" y="28"/>
                    <a:pt x="123" y="28"/>
                    <a:pt x="123" y="28"/>
                  </a:cubicBezTo>
                  <a:lnTo>
                    <a:pt x="122" y="28"/>
                  </a:lnTo>
                  <a:close/>
                  <a:moveTo>
                    <a:pt x="122" y="29"/>
                  </a:moveTo>
                  <a:cubicBezTo>
                    <a:pt x="122" y="29"/>
                    <a:pt x="122" y="29"/>
                    <a:pt x="122" y="29"/>
                  </a:cubicBezTo>
                  <a:cubicBezTo>
                    <a:pt x="122" y="30"/>
                    <a:pt x="122" y="30"/>
                    <a:pt x="122" y="30"/>
                  </a:cubicBezTo>
                  <a:cubicBezTo>
                    <a:pt x="121" y="30"/>
                    <a:pt x="121" y="30"/>
                    <a:pt x="121" y="30"/>
                  </a:cubicBezTo>
                  <a:cubicBezTo>
                    <a:pt x="121" y="29"/>
                    <a:pt x="121" y="29"/>
                    <a:pt x="121" y="29"/>
                  </a:cubicBezTo>
                  <a:lnTo>
                    <a:pt x="122" y="29"/>
                  </a:lnTo>
                  <a:close/>
                  <a:moveTo>
                    <a:pt x="121" y="19"/>
                  </a:moveTo>
                  <a:cubicBezTo>
                    <a:pt x="121" y="19"/>
                    <a:pt x="121" y="19"/>
                    <a:pt x="121" y="19"/>
                  </a:cubicBezTo>
                  <a:cubicBezTo>
                    <a:pt x="122" y="19"/>
                    <a:pt x="122" y="19"/>
                    <a:pt x="122" y="19"/>
                  </a:cubicBezTo>
                  <a:cubicBezTo>
                    <a:pt x="122" y="21"/>
                    <a:pt x="122" y="21"/>
                    <a:pt x="122" y="21"/>
                  </a:cubicBezTo>
                  <a:cubicBezTo>
                    <a:pt x="121" y="21"/>
                    <a:pt x="121" y="21"/>
                    <a:pt x="121" y="21"/>
                  </a:cubicBezTo>
                  <a:lnTo>
                    <a:pt x="121" y="19"/>
                  </a:lnTo>
                  <a:close/>
                  <a:moveTo>
                    <a:pt x="120" y="18"/>
                  </a:moveTo>
                  <a:cubicBezTo>
                    <a:pt x="120" y="18"/>
                    <a:pt x="120" y="18"/>
                    <a:pt x="120" y="18"/>
                  </a:cubicBezTo>
                  <a:cubicBezTo>
                    <a:pt x="119" y="18"/>
                    <a:pt x="119" y="18"/>
                    <a:pt x="119" y="18"/>
                  </a:cubicBezTo>
                  <a:cubicBezTo>
                    <a:pt x="119" y="17"/>
                    <a:pt x="119" y="17"/>
                    <a:pt x="119" y="17"/>
                  </a:cubicBezTo>
                  <a:cubicBezTo>
                    <a:pt x="120" y="17"/>
                    <a:pt x="120" y="17"/>
                    <a:pt x="120" y="17"/>
                  </a:cubicBezTo>
                  <a:lnTo>
                    <a:pt x="120" y="18"/>
                  </a:lnTo>
                  <a:close/>
                  <a:moveTo>
                    <a:pt x="120" y="26"/>
                  </a:moveTo>
                  <a:cubicBezTo>
                    <a:pt x="120" y="26"/>
                    <a:pt x="120" y="26"/>
                    <a:pt x="120" y="26"/>
                  </a:cubicBezTo>
                  <a:cubicBezTo>
                    <a:pt x="120" y="25"/>
                    <a:pt x="120" y="25"/>
                    <a:pt x="120" y="25"/>
                  </a:cubicBezTo>
                  <a:cubicBezTo>
                    <a:pt x="121" y="25"/>
                    <a:pt x="121" y="25"/>
                    <a:pt x="121" y="25"/>
                  </a:cubicBezTo>
                  <a:cubicBezTo>
                    <a:pt x="121" y="26"/>
                    <a:pt x="121" y="26"/>
                    <a:pt x="121" y="26"/>
                  </a:cubicBezTo>
                  <a:lnTo>
                    <a:pt x="120" y="26"/>
                  </a:lnTo>
                  <a:close/>
                  <a:moveTo>
                    <a:pt x="120" y="48"/>
                  </a:moveTo>
                  <a:cubicBezTo>
                    <a:pt x="120" y="48"/>
                    <a:pt x="120" y="48"/>
                    <a:pt x="120" y="48"/>
                  </a:cubicBezTo>
                  <a:cubicBezTo>
                    <a:pt x="120" y="48"/>
                    <a:pt x="120" y="48"/>
                    <a:pt x="120" y="48"/>
                  </a:cubicBezTo>
                  <a:cubicBezTo>
                    <a:pt x="122" y="48"/>
                    <a:pt x="122" y="48"/>
                    <a:pt x="122" y="48"/>
                  </a:cubicBezTo>
                  <a:lnTo>
                    <a:pt x="120" y="48"/>
                  </a:lnTo>
                  <a:close/>
                  <a:moveTo>
                    <a:pt x="122" y="48"/>
                  </a:moveTo>
                  <a:cubicBezTo>
                    <a:pt x="122" y="48"/>
                    <a:pt x="122" y="48"/>
                    <a:pt x="122" y="48"/>
                  </a:cubicBezTo>
                  <a:cubicBezTo>
                    <a:pt x="120" y="48"/>
                    <a:pt x="120" y="48"/>
                    <a:pt x="120" y="48"/>
                  </a:cubicBezTo>
                  <a:cubicBezTo>
                    <a:pt x="120" y="41"/>
                    <a:pt x="120" y="41"/>
                    <a:pt x="120" y="41"/>
                  </a:cubicBezTo>
                  <a:cubicBezTo>
                    <a:pt x="122" y="41"/>
                    <a:pt x="122" y="41"/>
                    <a:pt x="122" y="41"/>
                  </a:cubicBezTo>
                  <a:lnTo>
                    <a:pt x="122" y="48"/>
                  </a:lnTo>
                  <a:close/>
                  <a:moveTo>
                    <a:pt x="122" y="41"/>
                  </a:moveTo>
                  <a:cubicBezTo>
                    <a:pt x="122" y="41"/>
                    <a:pt x="122" y="41"/>
                    <a:pt x="122" y="41"/>
                  </a:cubicBezTo>
                  <a:cubicBezTo>
                    <a:pt x="120" y="41"/>
                    <a:pt x="120" y="41"/>
                    <a:pt x="120" y="41"/>
                  </a:cubicBezTo>
                  <a:cubicBezTo>
                    <a:pt x="120" y="33"/>
                    <a:pt x="120" y="33"/>
                    <a:pt x="120" y="33"/>
                  </a:cubicBezTo>
                  <a:cubicBezTo>
                    <a:pt x="122" y="33"/>
                    <a:pt x="122" y="33"/>
                    <a:pt x="122" y="33"/>
                  </a:cubicBezTo>
                  <a:lnTo>
                    <a:pt x="122" y="41"/>
                  </a:lnTo>
                  <a:close/>
                  <a:moveTo>
                    <a:pt x="123" y="48"/>
                  </a:moveTo>
                  <a:cubicBezTo>
                    <a:pt x="123" y="48"/>
                    <a:pt x="123" y="48"/>
                    <a:pt x="123" y="48"/>
                  </a:cubicBezTo>
                  <a:cubicBezTo>
                    <a:pt x="123" y="48"/>
                    <a:pt x="123" y="48"/>
                    <a:pt x="123" y="48"/>
                  </a:cubicBezTo>
                  <a:cubicBezTo>
                    <a:pt x="122" y="48"/>
                    <a:pt x="122" y="48"/>
                    <a:pt x="122" y="48"/>
                  </a:cubicBezTo>
                  <a:cubicBezTo>
                    <a:pt x="122" y="48"/>
                    <a:pt x="122" y="48"/>
                    <a:pt x="122" y="48"/>
                  </a:cubicBezTo>
                  <a:cubicBezTo>
                    <a:pt x="123" y="48"/>
                    <a:pt x="123" y="48"/>
                    <a:pt x="123" y="48"/>
                  </a:cubicBezTo>
                  <a:cubicBezTo>
                    <a:pt x="122" y="48"/>
                    <a:pt x="122" y="48"/>
                    <a:pt x="122" y="48"/>
                  </a:cubicBezTo>
                  <a:cubicBezTo>
                    <a:pt x="122" y="41"/>
                    <a:pt x="122" y="41"/>
                    <a:pt x="122" y="41"/>
                  </a:cubicBezTo>
                  <a:cubicBezTo>
                    <a:pt x="123" y="41"/>
                    <a:pt x="123" y="41"/>
                    <a:pt x="123" y="41"/>
                  </a:cubicBezTo>
                  <a:lnTo>
                    <a:pt x="123" y="48"/>
                  </a:lnTo>
                  <a:close/>
                  <a:moveTo>
                    <a:pt x="123" y="41"/>
                  </a:moveTo>
                  <a:cubicBezTo>
                    <a:pt x="123" y="41"/>
                    <a:pt x="123" y="41"/>
                    <a:pt x="123" y="41"/>
                  </a:cubicBezTo>
                  <a:cubicBezTo>
                    <a:pt x="122" y="41"/>
                    <a:pt x="122" y="41"/>
                    <a:pt x="122" y="41"/>
                  </a:cubicBezTo>
                  <a:cubicBezTo>
                    <a:pt x="122" y="33"/>
                    <a:pt x="122" y="33"/>
                    <a:pt x="122" y="33"/>
                  </a:cubicBezTo>
                  <a:cubicBezTo>
                    <a:pt x="123" y="33"/>
                    <a:pt x="123" y="33"/>
                    <a:pt x="123" y="33"/>
                  </a:cubicBezTo>
                  <a:lnTo>
                    <a:pt x="123" y="41"/>
                  </a:lnTo>
                  <a:close/>
                  <a:moveTo>
                    <a:pt x="124" y="48"/>
                  </a:moveTo>
                  <a:cubicBezTo>
                    <a:pt x="124" y="48"/>
                    <a:pt x="124" y="48"/>
                    <a:pt x="124" y="48"/>
                  </a:cubicBezTo>
                  <a:cubicBezTo>
                    <a:pt x="123" y="48"/>
                    <a:pt x="123" y="48"/>
                    <a:pt x="123" y="48"/>
                  </a:cubicBezTo>
                  <a:cubicBezTo>
                    <a:pt x="123" y="41"/>
                    <a:pt x="123" y="41"/>
                    <a:pt x="123" y="41"/>
                  </a:cubicBezTo>
                  <a:cubicBezTo>
                    <a:pt x="124" y="41"/>
                    <a:pt x="124" y="41"/>
                    <a:pt x="124" y="41"/>
                  </a:cubicBezTo>
                  <a:lnTo>
                    <a:pt x="124" y="48"/>
                  </a:lnTo>
                  <a:close/>
                  <a:moveTo>
                    <a:pt x="124" y="41"/>
                  </a:moveTo>
                  <a:cubicBezTo>
                    <a:pt x="124" y="41"/>
                    <a:pt x="124" y="41"/>
                    <a:pt x="124" y="41"/>
                  </a:cubicBezTo>
                  <a:cubicBezTo>
                    <a:pt x="123" y="41"/>
                    <a:pt x="123" y="41"/>
                    <a:pt x="123" y="41"/>
                  </a:cubicBezTo>
                  <a:cubicBezTo>
                    <a:pt x="123" y="33"/>
                    <a:pt x="123" y="33"/>
                    <a:pt x="123" y="33"/>
                  </a:cubicBezTo>
                  <a:cubicBezTo>
                    <a:pt x="124" y="33"/>
                    <a:pt x="124" y="33"/>
                    <a:pt x="124" y="33"/>
                  </a:cubicBezTo>
                  <a:lnTo>
                    <a:pt x="124" y="41"/>
                  </a:lnTo>
                  <a:close/>
                  <a:moveTo>
                    <a:pt x="125" y="48"/>
                  </a:moveTo>
                  <a:cubicBezTo>
                    <a:pt x="125" y="48"/>
                    <a:pt x="125" y="48"/>
                    <a:pt x="125" y="48"/>
                  </a:cubicBezTo>
                  <a:cubicBezTo>
                    <a:pt x="124" y="48"/>
                    <a:pt x="124" y="48"/>
                    <a:pt x="124" y="48"/>
                  </a:cubicBezTo>
                  <a:cubicBezTo>
                    <a:pt x="124" y="41"/>
                    <a:pt x="124" y="41"/>
                    <a:pt x="124" y="41"/>
                  </a:cubicBezTo>
                  <a:cubicBezTo>
                    <a:pt x="125" y="41"/>
                    <a:pt x="125" y="41"/>
                    <a:pt x="125" y="41"/>
                  </a:cubicBezTo>
                  <a:lnTo>
                    <a:pt x="125" y="48"/>
                  </a:lnTo>
                  <a:close/>
                  <a:moveTo>
                    <a:pt x="125" y="41"/>
                  </a:moveTo>
                  <a:cubicBezTo>
                    <a:pt x="125" y="41"/>
                    <a:pt x="125" y="41"/>
                    <a:pt x="125" y="41"/>
                  </a:cubicBezTo>
                  <a:cubicBezTo>
                    <a:pt x="124" y="41"/>
                    <a:pt x="124" y="41"/>
                    <a:pt x="124" y="41"/>
                  </a:cubicBezTo>
                  <a:cubicBezTo>
                    <a:pt x="124" y="33"/>
                    <a:pt x="124" y="33"/>
                    <a:pt x="124" y="33"/>
                  </a:cubicBezTo>
                  <a:cubicBezTo>
                    <a:pt x="125" y="33"/>
                    <a:pt x="125" y="33"/>
                    <a:pt x="125" y="33"/>
                  </a:cubicBezTo>
                  <a:lnTo>
                    <a:pt x="125" y="41"/>
                  </a:lnTo>
                  <a:close/>
                  <a:moveTo>
                    <a:pt x="140" y="49"/>
                  </a:moveTo>
                  <a:cubicBezTo>
                    <a:pt x="140" y="49"/>
                    <a:pt x="140" y="49"/>
                    <a:pt x="140" y="49"/>
                  </a:cubicBezTo>
                  <a:cubicBezTo>
                    <a:pt x="125" y="48"/>
                    <a:pt x="125" y="48"/>
                    <a:pt x="125" y="48"/>
                  </a:cubicBezTo>
                  <a:cubicBezTo>
                    <a:pt x="125" y="41"/>
                    <a:pt x="125" y="41"/>
                    <a:pt x="125" y="41"/>
                  </a:cubicBezTo>
                  <a:cubicBezTo>
                    <a:pt x="126" y="41"/>
                    <a:pt x="126" y="41"/>
                    <a:pt x="126" y="41"/>
                  </a:cubicBezTo>
                  <a:cubicBezTo>
                    <a:pt x="126" y="44"/>
                    <a:pt x="126" y="48"/>
                    <a:pt x="126" y="48"/>
                  </a:cubicBezTo>
                  <a:cubicBezTo>
                    <a:pt x="126" y="48"/>
                    <a:pt x="126" y="48"/>
                    <a:pt x="127" y="48"/>
                  </a:cubicBezTo>
                  <a:cubicBezTo>
                    <a:pt x="127" y="48"/>
                    <a:pt x="127" y="48"/>
                    <a:pt x="127" y="48"/>
                  </a:cubicBezTo>
                  <a:cubicBezTo>
                    <a:pt x="127" y="48"/>
                    <a:pt x="127" y="48"/>
                    <a:pt x="127" y="48"/>
                  </a:cubicBezTo>
                  <a:cubicBezTo>
                    <a:pt x="127" y="48"/>
                    <a:pt x="127" y="48"/>
                    <a:pt x="127" y="48"/>
                  </a:cubicBezTo>
                  <a:cubicBezTo>
                    <a:pt x="127" y="48"/>
                    <a:pt x="127" y="48"/>
                    <a:pt x="128" y="48"/>
                  </a:cubicBezTo>
                  <a:cubicBezTo>
                    <a:pt x="128" y="48"/>
                    <a:pt x="128" y="48"/>
                    <a:pt x="128" y="48"/>
                  </a:cubicBezTo>
                  <a:cubicBezTo>
                    <a:pt x="128" y="48"/>
                    <a:pt x="128" y="48"/>
                    <a:pt x="128" y="48"/>
                  </a:cubicBezTo>
                  <a:cubicBezTo>
                    <a:pt x="128" y="48"/>
                    <a:pt x="128" y="48"/>
                    <a:pt x="128" y="48"/>
                  </a:cubicBezTo>
                  <a:cubicBezTo>
                    <a:pt x="129" y="48"/>
                    <a:pt x="130" y="48"/>
                    <a:pt x="131" y="49"/>
                  </a:cubicBezTo>
                  <a:cubicBezTo>
                    <a:pt x="134" y="49"/>
                    <a:pt x="139" y="49"/>
                    <a:pt x="139" y="49"/>
                  </a:cubicBezTo>
                  <a:cubicBezTo>
                    <a:pt x="139" y="49"/>
                    <a:pt x="139" y="45"/>
                    <a:pt x="139" y="42"/>
                  </a:cubicBezTo>
                  <a:cubicBezTo>
                    <a:pt x="139" y="42"/>
                    <a:pt x="139" y="41"/>
                    <a:pt x="139" y="41"/>
                  </a:cubicBezTo>
                  <a:cubicBezTo>
                    <a:pt x="140" y="40"/>
                    <a:pt x="140" y="40"/>
                    <a:pt x="140" y="40"/>
                  </a:cubicBezTo>
                  <a:lnTo>
                    <a:pt x="140" y="49"/>
                  </a:lnTo>
                  <a:close/>
                  <a:moveTo>
                    <a:pt x="140" y="40"/>
                  </a:moveTo>
                  <a:cubicBezTo>
                    <a:pt x="140" y="40"/>
                    <a:pt x="140" y="40"/>
                    <a:pt x="140" y="40"/>
                  </a:cubicBezTo>
                  <a:cubicBezTo>
                    <a:pt x="139" y="40"/>
                    <a:pt x="139" y="40"/>
                    <a:pt x="139" y="40"/>
                  </a:cubicBezTo>
                  <a:cubicBezTo>
                    <a:pt x="139" y="37"/>
                    <a:pt x="139" y="32"/>
                    <a:pt x="139" y="32"/>
                  </a:cubicBezTo>
                  <a:cubicBezTo>
                    <a:pt x="139" y="32"/>
                    <a:pt x="138" y="32"/>
                    <a:pt x="137" y="32"/>
                  </a:cubicBezTo>
                  <a:cubicBezTo>
                    <a:pt x="137" y="31"/>
                    <a:pt x="137" y="31"/>
                    <a:pt x="137" y="31"/>
                  </a:cubicBezTo>
                  <a:cubicBezTo>
                    <a:pt x="140" y="31"/>
                    <a:pt x="140" y="31"/>
                    <a:pt x="140" y="31"/>
                  </a:cubicBezTo>
                  <a:lnTo>
                    <a:pt x="140" y="40"/>
                  </a:lnTo>
                  <a:close/>
                  <a:moveTo>
                    <a:pt x="155" y="49"/>
                  </a:moveTo>
                  <a:cubicBezTo>
                    <a:pt x="155" y="49"/>
                    <a:pt x="155" y="49"/>
                    <a:pt x="155" y="49"/>
                  </a:cubicBezTo>
                  <a:cubicBezTo>
                    <a:pt x="149" y="49"/>
                    <a:pt x="149" y="49"/>
                    <a:pt x="149" y="49"/>
                  </a:cubicBezTo>
                  <a:cubicBezTo>
                    <a:pt x="140" y="49"/>
                    <a:pt x="140" y="49"/>
                    <a:pt x="140" y="49"/>
                  </a:cubicBezTo>
                  <a:cubicBezTo>
                    <a:pt x="140" y="40"/>
                    <a:pt x="140" y="40"/>
                    <a:pt x="140" y="40"/>
                  </a:cubicBezTo>
                  <a:cubicBezTo>
                    <a:pt x="142" y="40"/>
                    <a:pt x="142" y="40"/>
                    <a:pt x="142" y="40"/>
                  </a:cubicBezTo>
                  <a:cubicBezTo>
                    <a:pt x="142" y="49"/>
                    <a:pt x="142" y="49"/>
                    <a:pt x="142" y="49"/>
                  </a:cubicBezTo>
                  <a:cubicBezTo>
                    <a:pt x="142" y="49"/>
                    <a:pt x="142" y="49"/>
                    <a:pt x="142" y="49"/>
                  </a:cubicBezTo>
                  <a:cubicBezTo>
                    <a:pt x="142" y="40"/>
                    <a:pt x="142" y="40"/>
                    <a:pt x="142" y="40"/>
                  </a:cubicBezTo>
                  <a:cubicBezTo>
                    <a:pt x="143" y="40"/>
                    <a:pt x="143" y="40"/>
                    <a:pt x="143" y="40"/>
                  </a:cubicBezTo>
                  <a:cubicBezTo>
                    <a:pt x="143" y="43"/>
                    <a:pt x="143" y="49"/>
                    <a:pt x="143" y="49"/>
                  </a:cubicBezTo>
                  <a:cubicBezTo>
                    <a:pt x="143" y="49"/>
                    <a:pt x="147" y="49"/>
                    <a:pt x="148" y="49"/>
                  </a:cubicBezTo>
                  <a:cubicBezTo>
                    <a:pt x="150" y="49"/>
                    <a:pt x="154" y="49"/>
                    <a:pt x="154" y="49"/>
                  </a:cubicBezTo>
                  <a:cubicBezTo>
                    <a:pt x="154" y="49"/>
                    <a:pt x="154" y="43"/>
                    <a:pt x="154" y="40"/>
                  </a:cubicBezTo>
                  <a:cubicBezTo>
                    <a:pt x="155" y="40"/>
                    <a:pt x="155" y="40"/>
                    <a:pt x="155" y="40"/>
                  </a:cubicBezTo>
                  <a:lnTo>
                    <a:pt x="155" y="49"/>
                  </a:lnTo>
                  <a:close/>
                  <a:moveTo>
                    <a:pt x="157" y="49"/>
                  </a:moveTo>
                  <a:cubicBezTo>
                    <a:pt x="157" y="49"/>
                    <a:pt x="157" y="49"/>
                    <a:pt x="157" y="49"/>
                  </a:cubicBezTo>
                  <a:cubicBezTo>
                    <a:pt x="155" y="49"/>
                    <a:pt x="155" y="49"/>
                    <a:pt x="155" y="49"/>
                  </a:cubicBezTo>
                  <a:cubicBezTo>
                    <a:pt x="155" y="40"/>
                    <a:pt x="155" y="40"/>
                    <a:pt x="155" y="40"/>
                  </a:cubicBezTo>
                  <a:cubicBezTo>
                    <a:pt x="157" y="40"/>
                    <a:pt x="157" y="40"/>
                    <a:pt x="157" y="40"/>
                  </a:cubicBezTo>
                  <a:lnTo>
                    <a:pt x="157" y="49"/>
                  </a:lnTo>
                  <a:close/>
                  <a:moveTo>
                    <a:pt x="157" y="40"/>
                  </a:moveTo>
                  <a:cubicBezTo>
                    <a:pt x="157" y="40"/>
                    <a:pt x="157" y="40"/>
                    <a:pt x="157" y="40"/>
                  </a:cubicBezTo>
                  <a:cubicBezTo>
                    <a:pt x="155" y="40"/>
                    <a:pt x="155" y="40"/>
                    <a:pt x="155" y="40"/>
                  </a:cubicBezTo>
                  <a:cubicBezTo>
                    <a:pt x="155" y="32"/>
                    <a:pt x="155" y="32"/>
                    <a:pt x="155" y="32"/>
                  </a:cubicBezTo>
                  <a:cubicBezTo>
                    <a:pt x="156" y="33"/>
                    <a:pt x="156" y="33"/>
                    <a:pt x="156" y="33"/>
                  </a:cubicBezTo>
                  <a:cubicBezTo>
                    <a:pt x="156" y="33"/>
                    <a:pt x="156" y="33"/>
                    <a:pt x="157" y="34"/>
                  </a:cubicBezTo>
                  <a:lnTo>
                    <a:pt x="157" y="40"/>
                  </a:lnTo>
                  <a:close/>
                  <a:moveTo>
                    <a:pt x="162" y="39"/>
                  </a:moveTo>
                  <a:cubicBezTo>
                    <a:pt x="162" y="39"/>
                    <a:pt x="162" y="39"/>
                    <a:pt x="162" y="39"/>
                  </a:cubicBezTo>
                  <a:cubicBezTo>
                    <a:pt x="162" y="39"/>
                    <a:pt x="162" y="40"/>
                    <a:pt x="162" y="40"/>
                  </a:cubicBezTo>
                  <a:cubicBezTo>
                    <a:pt x="162" y="40"/>
                    <a:pt x="162" y="40"/>
                    <a:pt x="162" y="40"/>
                  </a:cubicBezTo>
                  <a:lnTo>
                    <a:pt x="162" y="39"/>
                  </a:lnTo>
                  <a:close/>
                  <a:moveTo>
                    <a:pt x="160" y="49"/>
                  </a:moveTo>
                  <a:cubicBezTo>
                    <a:pt x="160" y="49"/>
                    <a:pt x="160" y="49"/>
                    <a:pt x="160" y="49"/>
                  </a:cubicBezTo>
                  <a:cubicBezTo>
                    <a:pt x="157" y="49"/>
                    <a:pt x="157" y="49"/>
                    <a:pt x="157" y="49"/>
                  </a:cubicBezTo>
                  <a:cubicBezTo>
                    <a:pt x="157" y="40"/>
                    <a:pt x="157" y="40"/>
                    <a:pt x="157" y="40"/>
                  </a:cubicBezTo>
                  <a:cubicBezTo>
                    <a:pt x="160" y="40"/>
                    <a:pt x="160" y="40"/>
                    <a:pt x="160" y="40"/>
                  </a:cubicBezTo>
                  <a:lnTo>
                    <a:pt x="160" y="49"/>
                  </a:lnTo>
                  <a:close/>
                  <a:moveTo>
                    <a:pt x="160" y="40"/>
                  </a:moveTo>
                  <a:cubicBezTo>
                    <a:pt x="160" y="40"/>
                    <a:pt x="160" y="40"/>
                    <a:pt x="160" y="40"/>
                  </a:cubicBezTo>
                  <a:cubicBezTo>
                    <a:pt x="157" y="40"/>
                    <a:pt x="157" y="40"/>
                    <a:pt x="157" y="40"/>
                  </a:cubicBezTo>
                  <a:cubicBezTo>
                    <a:pt x="157" y="34"/>
                    <a:pt x="157" y="34"/>
                    <a:pt x="157" y="34"/>
                  </a:cubicBezTo>
                  <a:cubicBezTo>
                    <a:pt x="158" y="35"/>
                    <a:pt x="159" y="35"/>
                    <a:pt x="160" y="36"/>
                  </a:cubicBezTo>
                  <a:lnTo>
                    <a:pt x="160" y="40"/>
                  </a:lnTo>
                  <a:close/>
                  <a:moveTo>
                    <a:pt x="160" y="32"/>
                  </a:moveTo>
                  <a:cubicBezTo>
                    <a:pt x="160" y="32"/>
                    <a:pt x="160" y="32"/>
                    <a:pt x="160" y="32"/>
                  </a:cubicBezTo>
                  <a:cubicBezTo>
                    <a:pt x="159" y="32"/>
                    <a:pt x="158" y="32"/>
                    <a:pt x="157" y="32"/>
                  </a:cubicBezTo>
                  <a:cubicBezTo>
                    <a:pt x="157" y="32"/>
                    <a:pt x="157" y="32"/>
                    <a:pt x="157" y="32"/>
                  </a:cubicBezTo>
                  <a:cubicBezTo>
                    <a:pt x="160" y="32"/>
                    <a:pt x="160" y="32"/>
                    <a:pt x="160" y="32"/>
                  </a:cubicBezTo>
                  <a:close/>
                  <a:moveTo>
                    <a:pt x="162" y="49"/>
                  </a:moveTo>
                  <a:cubicBezTo>
                    <a:pt x="162" y="49"/>
                    <a:pt x="162" y="49"/>
                    <a:pt x="162" y="49"/>
                  </a:cubicBezTo>
                  <a:cubicBezTo>
                    <a:pt x="160" y="49"/>
                    <a:pt x="160" y="49"/>
                    <a:pt x="160" y="49"/>
                  </a:cubicBezTo>
                  <a:cubicBezTo>
                    <a:pt x="160" y="40"/>
                    <a:pt x="160" y="40"/>
                    <a:pt x="160" y="40"/>
                  </a:cubicBezTo>
                  <a:cubicBezTo>
                    <a:pt x="162" y="40"/>
                    <a:pt x="162" y="40"/>
                    <a:pt x="162" y="40"/>
                  </a:cubicBezTo>
                  <a:lnTo>
                    <a:pt x="162" y="49"/>
                  </a:lnTo>
                  <a:close/>
                  <a:moveTo>
                    <a:pt x="162" y="40"/>
                  </a:moveTo>
                  <a:cubicBezTo>
                    <a:pt x="162" y="40"/>
                    <a:pt x="162" y="40"/>
                    <a:pt x="162" y="40"/>
                  </a:cubicBezTo>
                  <a:cubicBezTo>
                    <a:pt x="160" y="40"/>
                    <a:pt x="160" y="40"/>
                    <a:pt x="160" y="40"/>
                  </a:cubicBezTo>
                  <a:cubicBezTo>
                    <a:pt x="160" y="36"/>
                    <a:pt x="160" y="36"/>
                    <a:pt x="160" y="36"/>
                  </a:cubicBezTo>
                  <a:cubicBezTo>
                    <a:pt x="160" y="37"/>
                    <a:pt x="160" y="37"/>
                    <a:pt x="161" y="37"/>
                  </a:cubicBezTo>
                  <a:cubicBezTo>
                    <a:pt x="161" y="38"/>
                    <a:pt x="161" y="38"/>
                    <a:pt x="162" y="39"/>
                  </a:cubicBezTo>
                  <a:lnTo>
                    <a:pt x="162" y="40"/>
                  </a:lnTo>
                  <a:close/>
                  <a:moveTo>
                    <a:pt x="162" y="32"/>
                  </a:moveTo>
                  <a:cubicBezTo>
                    <a:pt x="162" y="32"/>
                    <a:pt x="162" y="32"/>
                    <a:pt x="162" y="32"/>
                  </a:cubicBezTo>
                  <a:cubicBezTo>
                    <a:pt x="161" y="32"/>
                    <a:pt x="160" y="32"/>
                    <a:pt x="160" y="32"/>
                  </a:cubicBezTo>
                  <a:cubicBezTo>
                    <a:pt x="160" y="32"/>
                    <a:pt x="160" y="32"/>
                    <a:pt x="160" y="32"/>
                  </a:cubicBezTo>
                  <a:cubicBezTo>
                    <a:pt x="162" y="32"/>
                    <a:pt x="162" y="32"/>
                    <a:pt x="162" y="32"/>
                  </a:cubicBezTo>
                  <a:close/>
                  <a:moveTo>
                    <a:pt x="175" y="49"/>
                  </a:moveTo>
                  <a:cubicBezTo>
                    <a:pt x="175" y="49"/>
                    <a:pt x="175" y="49"/>
                    <a:pt x="175" y="49"/>
                  </a:cubicBezTo>
                  <a:cubicBezTo>
                    <a:pt x="162" y="49"/>
                    <a:pt x="162" y="49"/>
                    <a:pt x="162" y="49"/>
                  </a:cubicBezTo>
                  <a:cubicBezTo>
                    <a:pt x="162" y="40"/>
                    <a:pt x="162" y="40"/>
                    <a:pt x="162" y="40"/>
                  </a:cubicBezTo>
                  <a:cubicBezTo>
                    <a:pt x="162" y="40"/>
                    <a:pt x="162" y="40"/>
                    <a:pt x="162" y="40"/>
                  </a:cubicBezTo>
                  <a:cubicBezTo>
                    <a:pt x="164" y="44"/>
                    <a:pt x="165" y="49"/>
                    <a:pt x="165" y="49"/>
                  </a:cubicBezTo>
                  <a:cubicBezTo>
                    <a:pt x="165" y="49"/>
                    <a:pt x="167" y="49"/>
                    <a:pt x="169" y="49"/>
                  </a:cubicBezTo>
                  <a:cubicBezTo>
                    <a:pt x="170" y="49"/>
                    <a:pt x="174" y="49"/>
                    <a:pt x="175" y="49"/>
                  </a:cubicBezTo>
                  <a:close/>
                  <a:moveTo>
                    <a:pt x="175" y="48"/>
                  </a:moveTo>
                  <a:cubicBezTo>
                    <a:pt x="175" y="48"/>
                    <a:pt x="175" y="48"/>
                    <a:pt x="175" y="48"/>
                  </a:cubicBezTo>
                  <a:cubicBezTo>
                    <a:pt x="175" y="46"/>
                    <a:pt x="174" y="43"/>
                    <a:pt x="174" y="41"/>
                  </a:cubicBezTo>
                  <a:cubicBezTo>
                    <a:pt x="174" y="41"/>
                    <a:pt x="174" y="41"/>
                    <a:pt x="174" y="40"/>
                  </a:cubicBezTo>
                  <a:cubicBezTo>
                    <a:pt x="175" y="40"/>
                    <a:pt x="175" y="40"/>
                    <a:pt x="175" y="40"/>
                  </a:cubicBezTo>
                  <a:lnTo>
                    <a:pt x="175" y="48"/>
                  </a:lnTo>
                  <a:close/>
                  <a:moveTo>
                    <a:pt x="175" y="40"/>
                  </a:moveTo>
                  <a:cubicBezTo>
                    <a:pt x="175" y="40"/>
                    <a:pt x="175" y="40"/>
                    <a:pt x="175" y="40"/>
                  </a:cubicBezTo>
                  <a:cubicBezTo>
                    <a:pt x="174" y="40"/>
                    <a:pt x="174" y="40"/>
                    <a:pt x="174" y="40"/>
                  </a:cubicBezTo>
                  <a:cubicBezTo>
                    <a:pt x="174" y="37"/>
                    <a:pt x="173" y="32"/>
                    <a:pt x="173" y="32"/>
                  </a:cubicBezTo>
                  <a:cubicBezTo>
                    <a:pt x="173" y="32"/>
                    <a:pt x="167" y="32"/>
                    <a:pt x="163" y="32"/>
                  </a:cubicBezTo>
                  <a:cubicBezTo>
                    <a:pt x="163" y="32"/>
                    <a:pt x="162" y="32"/>
                    <a:pt x="162" y="32"/>
                  </a:cubicBezTo>
                  <a:cubicBezTo>
                    <a:pt x="162" y="32"/>
                    <a:pt x="162" y="32"/>
                    <a:pt x="162" y="32"/>
                  </a:cubicBezTo>
                  <a:cubicBezTo>
                    <a:pt x="173" y="32"/>
                    <a:pt x="173" y="32"/>
                    <a:pt x="173" y="32"/>
                  </a:cubicBezTo>
                  <a:cubicBezTo>
                    <a:pt x="173" y="33"/>
                    <a:pt x="173" y="33"/>
                    <a:pt x="173" y="33"/>
                  </a:cubicBezTo>
                  <a:cubicBezTo>
                    <a:pt x="175" y="33"/>
                    <a:pt x="175" y="33"/>
                    <a:pt x="175" y="33"/>
                  </a:cubicBezTo>
                  <a:lnTo>
                    <a:pt x="175" y="40"/>
                  </a:lnTo>
                  <a:close/>
                  <a:moveTo>
                    <a:pt x="177" y="49"/>
                  </a:moveTo>
                  <a:cubicBezTo>
                    <a:pt x="177" y="49"/>
                    <a:pt x="177" y="49"/>
                    <a:pt x="177" y="49"/>
                  </a:cubicBezTo>
                  <a:cubicBezTo>
                    <a:pt x="175" y="49"/>
                    <a:pt x="175" y="49"/>
                    <a:pt x="175" y="49"/>
                  </a:cubicBezTo>
                  <a:cubicBezTo>
                    <a:pt x="175" y="49"/>
                    <a:pt x="175" y="49"/>
                    <a:pt x="175" y="49"/>
                  </a:cubicBezTo>
                  <a:cubicBezTo>
                    <a:pt x="175" y="49"/>
                    <a:pt x="175" y="49"/>
                    <a:pt x="175" y="49"/>
                  </a:cubicBezTo>
                  <a:cubicBezTo>
                    <a:pt x="175" y="49"/>
                    <a:pt x="175" y="49"/>
                    <a:pt x="175" y="48"/>
                  </a:cubicBezTo>
                  <a:cubicBezTo>
                    <a:pt x="175" y="40"/>
                    <a:pt x="175" y="40"/>
                    <a:pt x="175" y="40"/>
                  </a:cubicBezTo>
                  <a:cubicBezTo>
                    <a:pt x="177" y="40"/>
                    <a:pt x="177" y="40"/>
                    <a:pt x="177" y="40"/>
                  </a:cubicBezTo>
                  <a:lnTo>
                    <a:pt x="177" y="49"/>
                  </a:lnTo>
                  <a:close/>
                  <a:moveTo>
                    <a:pt x="177" y="40"/>
                  </a:moveTo>
                  <a:cubicBezTo>
                    <a:pt x="177" y="40"/>
                    <a:pt x="177" y="40"/>
                    <a:pt x="177" y="40"/>
                  </a:cubicBezTo>
                  <a:cubicBezTo>
                    <a:pt x="175" y="40"/>
                    <a:pt x="175" y="40"/>
                    <a:pt x="175" y="40"/>
                  </a:cubicBezTo>
                  <a:cubicBezTo>
                    <a:pt x="175" y="33"/>
                    <a:pt x="175" y="33"/>
                    <a:pt x="175" y="33"/>
                  </a:cubicBezTo>
                  <a:cubicBezTo>
                    <a:pt x="177" y="33"/>
                    <a:pt x="177" y="33"/>
                    <a:pt x="177" y="33"/>
                  </a:cubicBezTo>
                  <a:lnTo>
                    <a:pt x="177" y="40"/>
                  </a:lnTo>
                  <a:close/>
                  <a:moveTo>
                    <a:pt x="179" y="49"/>
                  </a:moveTo>
                  <a:cubicBezTo>
                    <a:pt x="179" y="49"/>
                    <a:pt x="179" y="49"/>
                    <a:pt x="179" y="49"/>
                  </a:cubicBezTo>
                  <a:cubicBezTo>
                    <a:pt x="177" y="49"/>
                    <a:pt x="177" y="49"/>
                    <a:pt x="177" y="49"/>
                  </a:cubicBezTo>
                  <a:cubicBezTo>
                    <a:pt x="177" y="40"/>
                    <a:pt x="177" y="40"/>
                    <a:pt x="177" y="40"/>
                  </a:cubicBezTo>
                  <a:cubicBezTo>
                    <a:pt x="179" y="40"/>
                    <a:pt x="179" y="40"/>
                    <a:pt x="179" y="40"/>
                  </a:cubicBezTo>
                  <a:lnTo>
                    <a:pt x="179" y="49"/>
                  </a:lnTo>
                  <a:close/>
                  <a:moveTo>
                    <a:pt x="179" y="40"/>
                  </a:moveTo>
                  <a:cubicBezTo>
                    <a:pt x="179" y="40"/>
                    <a:pt x="179" y="40"/>
                    <a:pt x="179" y="40"/>
                  </a:cubicBezTo>
                  <a:cubicBezTo>
                    <a:pt x="177" y="40"/>
                    <a:pt x="177" y="40"/>
                    <a:pt x="177" y="40"/>
                  </a:cubicBezTo>
                  <a:cubicBezTo>
                    <a:pt x="177" y="33"/>
                    <a:pt x="177" y="33"/>
                    <a:pt x="177" y="33"/>
                  </a:cubicBezTo>
                  <a:cubicBezTo>
                    <a:pt x="179" y="33"/>
                    <a:pt x="179" y="33"/>
                    <a:pt x="179" y="33"/>
                  </a:cubicBezTo>
                  <a:lnTo>
                    <a:pt x="179" y="40"/>
                  </a:lnTo>
                  <a:close/>
                  <a:moveTo>
                    <a:pt x="181" y="49"/>
                  </a:moveTo>
                  <a:cubicBezTo>
                    <a:pt x="181" y="49"/>
                    <a:pt x="181" y="49"/>
                    <a:pt x="181" y="49"/>
                  </a:cubicBezTo>
                  <a:cubicBezTo>
                    <a:pt x="179" y="49"/>
                    <a:pt x="179" y="49"/>
                    <a:pt x="179" y="49"/>
                  </a:cubicBezTo>
                  <a:cubicBezTo>
                    <a:pt x="179" y="40"/>
                    <a:pt x="179" y="40"/>
                    <a:pt x="179" y="40"/>
                  </a:cubicBezTo>
                  <a:cubicBezTo>
                    <a:pt x="181" y="40"/>
                    <a:pt x="181" y="40"/>
                    <a:pt x="181" y="40"/>
                  </a:cubicBezTo>
                  <a:lnTo>
                    <a:pt x="181" y="49"/>
                  </a:lnTo>
                  <a:close/>
                  <a:moveTo>
                    <a:pt x="181" y="40"/>
                  </a:moveTo>
                  <a:cubicBezTo>
                    <a:pt x="181" y="40"/>
                    <a:pt x="181" y="40"/>
                    <a:pt x="181" y="40"/>
                  </a:cubicBezTo>
                  <a:cubicBezTo>
                    <a:pt x="179" y="40"/>
                    <a:pt x="179" y="40"/>
                    <a:pt x="179" y="40"/>
                  </a:cubicBezTo>
                  <a:cubicBezTo>
                    <a:pt x="179" y="33"/>
                    <a:pt x="179" y="33"/>
                    <a:pt x="179" y="33"/>
                  </a:cubicBezTo>
                  <a:cubicBezTo>
                    <a:pt x="181" y="32"/>
                    <a:pt x="181" y="32"/>
                    <a:pt x="181" y="32"/>
                  </a:cubicBezTo>
                  <a:lnTo>
                    <a:pt x="181"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
            <p:cNvSpPr>
              <a:spLocks noEditPoints="1"/>
            </p:cNvSpPr>
            <p:nvPr/>
          </p:nvSpPr>
          <p:spPr bwMode="auto">
            <a:xfrm>
              <a:off x="888" y="4158"/>
              <a:ext cx="435" cy="136"/>
            </a:xfrm>
            <a:custGeom>
              <a:avLst/>
              <a:gdLst>
                <a:gd name="T0" fmla="*/ 46 w 168"/>
                <a:gd name="T1" fmla="*/ 51 h 51"/>
                <a:gd name="T2" fmla="*/ 61 w 168"/>
                <a:gd name="T3" fmla="*/ 38 h 51"/>
                <a:gd name="T4" fmla="*/ 16 w 168"/>
                <a:gd name="T5" fmla="*/ 51 h 51"/>
                <a:gd name="T6" fmla="*/ 70 w 168"/>
                <a:gd name="T7" fmla="*/ 12 h 51"/>
                <a:gd name="T8" fmla="*/ 55 w 168"/>
                <a:gd name="T9" fmla="*/ 37 h 51"/>
                <a:gd name="T10" fmla="*/ 45 w 168"/>
                <a:gd name="T11" fmla="*/ 34 h 51"/>
                <a:gd name="T12" fmla="*/ 28 w 168"/>
                <a:gd name="T13" fmla="*/ 8 h 51"/>
                <a:gd name="T14" fmla="*/ 50 w 168"/>
                <a:gd name="T15" fmla="*/ 9 h 51"/>
                <a:gd name="T16" fmla="*/ 76 w 168"/>
                <a:gd name="T17" fmla="*/ 13 h 51"/>
                <a:gd name="T18" fmla="*/ 90 w 168"/>
                <a:gd name="T19" fmla="*/ 17 h 51"/>
                <a:gd name="T20" fmla="*/ 101 w 168"/>
                <a:gd name="T21" fmla="*/ 20 h 51"/>
                <a:gd name="T22" fmla="*/ 106 w 168"/>
                <a:gd name="T23" fmla="*/ 22 h 51"/>
                <a:gd name="T24" fmla="*/ 110 w 168"/>
                <a:gd name="T25" fmla="*/ 39 h 51"/>
                <a:gd name="T26" fmla="*/ 121 w 168"/>
                <a:gd name="T27" fmla="*/ 29 h 51"/>
                <a:gd name="T28" fmla="*/ 10 w 168"/>
                <a:gd name="T29" fmla="*/ 38 h 51"/>
                <a:gd name="T30" fmla="*/ 19 w 168"/>
                <a:gd name="T31" fmla="*/ 8 h 51"/>
                <a:gd name="T32" fmla="*/ 2 w 168"/>
                <a:gd name="T33" fmla="*/ 12 h 51"/>
                <a:gd name="T34" fmla="*/ 5 w 168"/>
                <a:gd name="T35" fmla="*/ 10 h 51"/>
                <a:gd name="T36" fmla="*/ 57 w 168"/>
                <a:gd name="T37" fmla="*/ 10 h 51"/>
                <a:gd name="T38" fmla="*/ 139 w 168"/>
                <a:gd name="T39" fmla="*/ 41 h 51"/>
                <a:gd name="T40" fmla="*/ 115 w 168"/>
                <a:gd name="T41" fmla="*/ 39 h 51"/>
                <a:gd name="T42" fmla="*/ 107 w 168"/>
                <a:gd name="T43" fmla="*/ 43 h 51"/>
                <a:gd name="T44" fmla="*/ 97 w 168"/>
                <a:gd name="T45" fmla="*/ 40 h 51"/>
                <a:gd name="T46" fmla="*/ 84 w 168"/>
                <a:gd name="T47" fmla="*/ 40 h 51"/>
                <a:gd name="T48" fmla="*/ 67 w 168"/>
                <a:gd name="T49" fmla="*/ 39 h 51"/>
                <a:gd name="T50" fmla="*/ 142 w 168"/>
                <a:gd name="T51" fmla="*/ 42 h 51"/>
                <a:gd name="T52" fmla="*/ 140 w 168"/>
                <a:gd name="T53" fmla="*/ 49 h 51"/>
                <a:gd name="T54" fmla="*/ 142 w 168"/>
                <a:gd name="T55" fmla="*/ 49 h 51"/>
                <a:gd name="T56" fmla="*/ 118 w 168"/>
                <a:gd name="T57" fmla="*/ 43 h 51"/>
                <a:gd name="T58" fmla="*/ 115 w 168"/>
                <a:gd name="T59" fmla="*/ 43 h 51"/>
                <a:gd name="T60" fmla="*/ 109 w 168"/>
                <a:gd name="T61" fmla="*/ 44 h 51"/>
                <a:gd name="T62" fmla="*/ 95 w 168"/>
                <a:gd name="T63" fmla="*/ 44 h 51"/>
                <a:gd name="T64" fmla="*/ 75 w 168"/>
                <a:gd name="T65" fmla="*/ 49 h 51"/>
                <a:gd name="T66" fmla="*/ 91 w 168"/>
                <a:gd name="T67" fmla="*/ 50 h 51"/>
                <a:gd name="T68" fmla="*/ 99 w 168"/>
                <a:gd name="T69" fmla="*/ 50 h 51"/>
                <a:gd name="T70" fmla="*/ 107 w 168"/>
                <a:gd name="T71" fmla="*/ 47 h 51"/>
                <a:gd name="T72" fmla="*/ 110 w 168"/>
                <a:gd name="T73" fmla="*/ 50 h 51"/>
                <a:gd name="T74" fmla="*/ 113 w 168"/>
                <a:gd name="T75" fmla="*/ 50 h 51"/>
                <a:gd name="T76" fmla="*/ 116 w 168"/>
                <a:gd name="T77" fmla="*/ 49 h 51"/>
                <a:gd name="T78" fmla="*/ 120 w 168"/>
                <a:gd name="T79" fmla="*/ 47 h 51"/>
                <a:gd name="T80" fmla="*/ 124 w 168"/>
                <a:gd name="T81" fmla="*/ 49 h 51"/>
                <a:gd name="T82" fmla="*/ 127 w 168"/>
                <a:gd name="T83" fmla="*/ 50 h 51"/>
                <a:gd name="T84" fmla="*/ 128 w 168"/>
                <a:gd name="T85" fmla="*/ 49 h 51"/>
                <a:gd name="T86" fmla="*/ 128 w 168"/>
                <a:gd name="T87" fmla="*/ 47 h 51"/>
                <a:gd name="T88" fmla="*/ 129 w 168"/>
                <a:gd name="T89" fmla="*/ 45 h 51"/>
                <a:gd name="T90" fmla="*/ 74 w 168"/>
                <a:gd name="T91" fmla="*/ 50 h 51"/>
                <a:gd name="T92" fmla="*/ 132 w 168"/>
                <a:gd name="T93" fmla="*/ 45 h 51"/>
                <a:gd name="T94" fmla="*/ 140 w 168"/>
                <a:gd name="T95" fmla="*/ 43 h 51"/>
                <a:gd name="T96" fmla="*/ 135 w 168"/>
                <a:gd name="T97" fmla="*/ 50 h 51"/>
                <a:gd name="T98" fmla="*/ 137 w 168"/>
                <a:gd name="T99" fmla="*/ 47 h 51"/>
                <a:gd name="T100" fmla="*/ 139 w 168"/>
                <a:gd name="T101" fmla="*/ 49 h 51"/>
                <a:gd name="T102" fmla="*/ 139 w 168"/>
                <a:gd name="T103" fmla="*/ 48 h 51"/>
                <a:gd name="T104" fmla="*/ 144 w 168"/>
                <a:gd name="T105" fmla="*/ 45 h 51"/>
                <a:gd name="T106" fmla="*/ 144 w 168"/>
                <a:gd name="T107" fmla="*/ 45 h 51"/>
                <a:gd name="T108" fmla="*/ 148 w 168"/>
                <a:gd name="T109" fmla="*/ 49 h 51"/>
                <a:gd name="T110" fmla="*/ 151 w 168"/>
                <a:gd name="T111" fmla="*/ 46 h 51"/>
                <a:gd name="T112" fmla="*/ 152 w 168"/>
                <a:gd name="T113" fmla="*/ 49 h 51"/>
                <a:gd name="T114" fmla="*/ 157 w 168"/>
                <a:gd name="T115" fmla="*/ 49 h 51"/>
                <a:gd name="T116" fmla="*/ 159 w 168"/>
                <a:gd name="T117" fmla="*/ 49 h 51"/>
                <a:gd name="T118" fmla="*/ 161 w 168"/>
                <a:gd name="T119" fmla="*/ 48 h 51"/>
                <a:gd name="T120" fmla="*/ 117 w 168"/>
                <a:gd name="T121" fmla="*/ 39 h 51"/>
                <a:gd name="T122" fmla="*/ 26 w 168"/>
                <a:gd name="T123" fmla="*/ 51 h 51"/>
                <a:gd name="T124" fmla="*/ 35 w 168"/>
                <a:gd name="T125"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 h="51">
                  <a:moveTo>
                    <a:pt x="26" y="51"/>
                  </a:moveTo>
                  <a:cubicBezTo>
                    <a:pt x="26" y="51"/>
                    <a:pt x="26" y="51"/>
                    <a:pt x="26" y="51"/>
                  </a:cubicBezTo>
                  <a:cubicBezTo>
                    <a:pt x="26" y="51"/>
                    <a:pt x="26" y="51"/>
                    <a:pt x="26" y="51"/>
                  </a:cubicBezTo>
                  <a:cubicBezTo>
                    <a:pt x="26" y="51"/>
                    <a:pt x="26" y="51"/>
                    <a:pt x="26" y="51"/>
                  </a:cubicBezTo>
                  <a:close/>
                  <a:moveTo>
                    <a:pt x="29" y="51"/>
                  </a:moveTo>
                  <a:cubicBezTo>
                    <a:pt x="29" y="51"/>
                    <a:pt x="29" y="51"/>
                    <a:pt x="29" y="51"/>
                  </a:cubicBezTo>
                  <a:cubicBezTo>
                    <a:pt x="30" y="51"/>
                    <a:pt x="30" y="51"/>
                    <a:pt x="30" y="51"/>
                  </a:cubicBezTo>
                  <a:cubicBezTo>
                    <a:pt x="30" y="51"/>
                    <a:pt x="30" y="51"/>
                    <a:pt x="30" y="51"/>
                  </a:cubicBezTo>
                  <a:cubicBezTo>
                    <a:pt x="29" y="51"/>
                    <a:pt x="29" y="51"/>
                    <a:pt x="29" y="51"/>
                  </a:cubicBezTo>
                  <a:close/>
                  <a:moveTo>
                    <a:pt x="39" y="51"/>
                  </a:moveTo>
                  <a:cubicBezTo>
                    <a:pt x="39" y="51"/>
                    <a:pt x="39" y="51"/>
                    <a:pt x="39" y="51"/>
                  </a:cubicBezTo>
                  <a:cubicBezTo>
                    <a:pt x="40" y="51"/>
                    <a:pt x="40" y="51"/>
                    <a:pt x="40" y="51"/>
                  </a:cubicBezTo>
                  <a:cubicBezTo>
                    <a:pt x="40" y="51"/>
                    <a:pt x="40" y="51"/>
                    <a:pt x="40" y="51"/>
                  </a:cubicBezTo>
                  <a:cubicBezTo>
                    <a:pt x="40" y="51"/>
                    <a:pt x="39" y="51"/>
                    <a:pt x="39" y="51"/>
                  </a:cubicBezTo>
                  <a:close/>
                  <a:moveTo>
                    <a:pt x="19" y="51"/>
                  </a:moveTo>
                  <a:cubicBezTo>
                    <a:pt x="19" y="51"/>
                    <a:pt x="19" y="51"/>
                    <a:pt x="19" y="51"/>
                  </a:cubicBezTo>
                  <a:cubicBezTo>
                    <a:pt x="20" y="51"/>
                    <a:pt x="20" y="51"/>
                    <a:pt x="20" y="51"/>
                  </a:cubicBezTo>
                  <a:cubicBezTo>
                    <a:pt x="20" y="51"/>
                    <a:pt x="20" y="51"/>
                    <a:pt x="20" y="51"/>
                  </a:cubicBezTo>
                  <a:cubicBezTo>
                    <a:pt x="19" y="51"/>
                    <a:pt x="19" y="51"/>
                    <a:pt x="19" y="51"/>
                  </a:cubicBezTo>
                  <a:close/>
                  <a:moveTo>
                    <a:pt x="73" y="39"/>
                  </a:moveTo>
                  <a:cubicBezTo>
                    <a:pt x="73" y="39"/>
                    <a:pt x="73" y="39"/>
                    <a:pt x="73" y="39"/>
                  </a:cubicBezTo>
                  <a:cubicBezTo>
                    <a:pt x="74" y="39"/>
                    <a:pt x="74" y="39"/>
                    <a:pt x="74" y="39"/>
                  </a:cubicBezTo>
                  <a:cubicBezTo>
                    <a:pt x="74" y="39"/>
                    <a:pt x="74" y="39"/>
                    <a:pt x="74" y="39"/>
                  </a:cubicBezTo>
                  <a:cubicBezTo>
                    <a:pt x="74" y="39"/>
                    <a:pt x="74" y="39"/>
                    <a:pt x="74" y="39"/>
                  </a:cubicBezTo>
                  <a:cubicBezTo>
                    <a:pt x="75" y="13"/>
                    <a:pt x="75" y="13"/>
                    <a:pt x="75" y="13"/>
                  </a:cubicBezTo>
                  <a:cubicBezTo>
                    <a:pt x="73" y="13"/>
                    <a:pt x="73" y="13"/>
                    <a:pt x="73" y="13"/>
                  </a:cubicBezTo>
                  <a:lnTo>
                    <a:pt x="73" y="39"/>
                  </a:lnTo>
                  <a:close/>
                  <a:moveTo>
                    <a:pt x="45" y="51"/>
                  </a:moveTo>
                  <a:cubicBezTo>
                    <a:pt x="45" y="51"/>
                    <a:pt x="45" y="51"/>
                    <a:pt x="45" y="51"/>
                  </a:cubicBezTo>
                  <a:cubicBezTo>
                    <a:pt x="46" y="51"/>
                    <a:pt x="46" y="51"/>
                    <a:pt x="46" y="51"/>
                  </a:cubicBezTo>
                  <a:cubicBezTo>
                    <a:pt x="46" y="51"/>
                    <a:pt x="46" y="51"/>
                    <a:pt x="46" y="51"/>
                  </a:cubicBezTo>
                  <a:cubicBezTo>
                    <a:pt x="45" y="51"/>
                    <a:pt x="45" y="51"/>
                    <a:pt x="45" y="51"/>
                  </a:cubicBezTo>
                  <a:close/>
                  <a:moveTo>
                    <a:pt x="61" y="51"/>
                  </a:moveTo>
                  <a:cubicBezTo>
                    <a:pt x="61" y="51"/>
                    <a:pt x="61" y="51"/>
                    <a:pt x="61" y="51"/>
                  </a:cubicBezTo>
                  <a:cubicBezTo>
                    <a:pt x="61" y="51"/>
                    <a:pt x="61" y="51"/>
                    <a:pt x="61" y="51"/>
                  </a:cubicBezTo>
                  <a:cubicBezTo>
                    <a:pt x="61" y="51"/>
                    <a:pt x="61" y="51"/>
                    <a:pt x="61" y="51"/>
                  </a:cubicBezTo>
                  <a:cubicBezTo>
                    <a:pt x="61" y="51"/>
                    <a:pt x="61" y="51"/>
                    <a:pt x="61" y="51"/>
                  </a:cubicBezTo>
                  <a:close/>
                  <a:moveTo>
                    <a:pt x="50" y="51"/>
                  </a:moveTo>
                  <a:cubicBezTo>
                    <a:pt x="50" y="51"/>
                    <a:pt x="50" y="51"/>
                    <a:pt x="50" y="51"/>
                  </a:cubicBezTo>
                  <a:cubicBezTo>
                    <a:pt x="51" y="51"/>
                    <a:pt x="51" y="51"/>
                    <a:pt x="51" y="51"/>
                  </a:cubicBezTo>
                  <a:cubicBezTo>
                    <a:pt x="51" y="51"/>
                    <a:pt x="51" y="51"/>
                    <a:pt x="51" y="51"/>
                  </a:cubicBezTo>
                  <a:cubicBezTo>
                    <a:pt x="51" y="51"/>
                    <a:pt x="51" y="51"/>
                    <a:pt x="50" y="51"/>
                  </a:cubicBezTo>
                  <a:close/>
                  <a:moveTo>
                    <a:pt x="22" y="51"/>
                  </a:moveTo>
                  <a:cubicBezTo>
                    <a:pt x="22" y="51"/>
                    <a:pt x="22" y="51"/>
                    <a:pt x="22" y="51"/>
                  </a:cubicBezTo>
                  <a:cubicBezTo>
                    <a:pt x="23" y="51"/>
                    <a:pt x="23" y="51"/>
                    <a:pt x="23" y="51"/>
                  </a:cubicBezTo>
                  <a:cubicBezTo>
                    <a:pt x="23" y="51"/>
                    <a:pt x="23" y="51"/>
                    <a:pt x="23" y="51"/>
                  </a:cubicBezTo>
                  <a:cubicBezTo>
                    <a:pt x="22" y="51"/>
                    <a:pt x="22" y="51"/>
                    <a:pt x="22" y="51"/>
                  </a:cubicBezTo>
                  <a:close/>
                  <a:moveTo>
                    <a:pt x="82" y="39"/>
                  </a:moveTo>
                  <a:cubicBezTo>
                    <a:pt x="82" y="39"/>
                    <a:pt x="82" y="39"/>
                    <a:pt x="82" y="39"/>
                  </a:cubicBezTo>
                  <a:cubicBezTo>
                    <a:pt x="83" y="39"/>
                    <a:pt x="83" y="39"/>
                    <a:pt x="83" y="39"/>
                  </a:cubicBezTo>
                  <a:cubicBezTo>
                    <a:pt x="83" y="39"/>
                    <a:pt x="83" y="39"/>
                    <a:pt x="83" y="39"/>
                  </a:cubicBezTo>
                  <a:cubicBezTo>
                    <a:pt x="84" y="15"/>
                    <a:pt x="84" y="15"/>
                    <a:pt x="84" y="15"/>
                  </a:cubicBezTo>
                  <a:cubicBezTo>
                    <a:pt x="83" y="15"/>
                    <a:pt x="83" y="15"/>
                    <a:pt x="83" y="15"/>
                  </a:cubicBezTo>
                  <a:lnTo>
                    <a:pt x="82" y="39"/>
                  </a:lnTo>
                  <a:close/>
                  <a:moveTo>
                    <a:pt x="80" y="39"/>
                  </a:moveTo>
                  <a:cubicBezTo>
                    <a:pt x="80" y="39"/>
                    <a:pt x="80" y="39"/>
                    <a:pt x="80" y="39"/>
                  </a:cubicBezTo>
                  <a:cubicBezTo>
                    <a:pt x="80" y="39"/>
                    <a:pt x="80" y="39"/>
                    <a:pt x="80" y="39"/>
                  </a:cubicBezTo>
                  <a:cubicBezTo>
                    <a:pt x="80" y="39"/>
                    <a:pt x="80" y="39"/>
                    <a:pt x="80" y="39"/>
                  </a:cubicBezTo>
                  <a:cubicBezTo>
                    <a:pt x="82" y="15"/>
                    <a:pt x="82" y="15"/>
                    <a:pt x="82" y="15"/>
                  </a:cubicBezTo>
                  <a:cubicBezTo>
                    <a:pt x="80" y="14"/>
                    <a:pt x="80" y="14"/>
                    <a:pt x="80" y="14"/>
                  </a:cubicBezTo>
                  <a:lnTo>
                    <a:pt x="80" y="39"/>
                  </a:lnTo>
                  <a:close/>
                  <a:moveTo>
                    <a:pt x="61" y="38"/>
                  </a:moveTo>
                  <a:cubicBezTo>
                    <a:pt x="61" y="38"/>
                    <a:pt x="61" y="38"/>
                    <a:pt x="61" y="38"/>
                  </a:cubicBezTo>
                  <a:cubicBezTo>
                    <a:pt x="61" y="38"/>
                    <a:pt x="61" y="38"/>
                    <a:pt x="61" y="38"/>
                  </a:cubicBezTo>
                  <a:cubicBezTo>
                    <a:pt x="62" y="38"/>
                    <a:pt x="62" y="38"/>
                    <a:pt x="62" y="38"/>
                  </a:cubicBezTo>
                  <a:cubicBezTo>
                    <a:pt x="62" y="38"/>
                    <a:pt x="62" y="38"/>
                    <a:pt x="62" y="38"/>
                  </a:cubicBezTo>
                  <a:cubicBezTo>
                    <a:pt x="62" y="38"/>
                    <a:pt x="62" y="38"/>
                    <a:pt x="62" y="38"/>
                  </a:cubicBezTo>
                  <a:cubicBezTo>
                    <a:pt x="63" y="38"/>
                    <a:pt x="63" y="38"/>
                    <a:pt x="63" y="38"/>
                  </a:cubicBezTo>
                  <a:cubicBezTo>
                    <a:pt x="63" y="38"/>
                    <a:pt x="63" y="38"/>
                    <a:pt x="63" y="38"/>
                  </a:cubicBezTo>
                  <a:cubicBezTo>
                    <a:pt x="62" y="10"/>
                    <a:pt x="62" y="10"/>
                    <a:pt x="62" y="10"/>
                  </a:cubicBezTo>
                  <a:cubicBezTo>
                    <a:pt x="60" y="10"/>
                    <a:pt x="60" y="10"/>
                    <a:pt x="60" y="10"/>
                  </a:cubicBezTo>
                  <a:lnTo>
                    <a:pt x="61" y="38"/>
                  </a:lnTo>
                  <a:close/>
                  <a:moveTo>
                    <a:pt x="71" y="39"/>
                  </a:moveTo>
                  <a:cubicBezTo>
                    <a:pt x="71" y="39"/>
                    <a:pt x="71" y="39"/>
                    <a:pt x="71" y="39"/>
                  </a:cubicBezTo>
                  <a:cubicBezTo>
                    <a:pt x="72" y="39"/>
                    <a:pt x="72" y="39"/>
                    <a:pt x="72" y="39"/>
                  </a:cubicBezTo>
                  <a:cubicBezTo>
                    <a:pt x="73" y="39"/>
                    <a:pt x="73" y="39"/>
                    <a:pt x="73" y="39"/>
                  </a:cubicBezTo>
                  <a:cubicBezTo>
                    <a:pt x="73" y="13"/>
                    <a:pt x="73" y="13"/>
                    <a:pt x="73" y="13"/>
                  </a:cubicBezTo>
                  <a:cubicBezTo>
                    <a:pt x="71" y="12"/>
                    <a:pt x="71" y="12"/>
                    <a:pt x="71" y="12"/>
                  </a:cubicBezTo>
                  <a:lnTo>
                    <a:pt x="71" y="39"/>
                  </a:lnTo>
                  <a:close/>
                  <a:moveTo>
                    <a:pt x="95" y="40"/>
                  </a:moveTo>
                  <a:cubicBezTo>
                    <a:pt x="95" y="40"/>
                    <a:pt x="95" y="40"/>
                    <a:pt x="95" y="40"/>
                  </a:cubicBezTo>
                  <a:cubicBezTo>
                    <a:pt x="96" y="40"/>
                    <a:pt x="96" y="40"/>
                    <a:pt x="96" y="40"/>
                  </a:cubicBezTo>
                  <a:cubicBezTo>
                    <a:pt x="96" y="40"/>
                    <a:pt x="96" y="40"/>
                    <a:pt x="96" y="40"/>
                  </a:cubicBezTo>
                  <a:cubicBezTo>
                    <a:pt x="96" y="40"/>
                    <a:pt x="96" y="40"/>
                    <a:pt x="96" y="40"/>
                  </a:cubicBezTo>
                  <a:cubicBezTo>
                    <a:pt x="96" y="40"/>
                    <a:pt x="96" y="40"/>
                    <a:pt x="96" y="40"/>
                  </a:cubicBezTo>
                  <a:cubicBezTo>
                    <a:pt x="98" y="19"/>
                    <a:pt x="98" y="19"/>
                    <a:pt x="98" y="19"/>
                  </a:cubicBezTo>
                  <a:cubicBezTo>
                    <a:pt x="97" y="19"/>
                    <a:pt x="97" y="19"/>
                    <a:pt x="97" y="19"/>
                  </a:cubicBezTo>
                  <a:lnTo>
                    <a:pt x="95" y="40"/>
                  </a:lnTo>
                  <a:close/>
                  <a:moveTo>
                    <a:pt x="16" y="51"/>
                  </a:moveTo>
                  <a:cubicBezTo>
                    <a:pt x="16" y="51"/>
                    <a:pt x="16" y="51"/>
                    <a:pt x="16" y="51"/>
                  </a:cubicBezTo>
                  <a:cubicBezTo>
                    <a:pt x="17" y="51"/>
                    <a:pt x="17" y="51"/>
                    <a:pt x="17" y="51"/>
                  </a:cubicBezTo>
                  <a:cubicBezTo>
                    <a:pt x="17" y="51"/>
                    <a:pt x="17" y="51"/>
                    <a:pt x="17" y="51"/>
                  </a:cubicBezTo>
                  <a:cubicBezTo>
                    <a:pt x="16" y="51"/>
                    <a:pt x="16" y="51"/>
                    <a:pt x="16" y="51"/>
                  </a:cubicBezTo>
                  <a:close/>
                  <a:moveTo>
                    <a:pt x="16" y="51"/>
                  </a:moveTo>
                  <a:cubicBezTo>
                    <a:pt x="16" y="51"/>
                    <a:pt x="16" y="51"/>
                    <a:pt x="16" y="51"/>
                  </a:cubicBezTo>
                  <a:cubicBezTo>
                    <a:pt x="16" y="51"/>
                    <a:pt x="16" y="51"/>
                    <a:pt x="16" y="51"/>
                  </a:cubicBezTo>
                  <a:cubicBezTo>
                    <a:pt x="16" y="51"/>
                    <a:pt x="16" y="51"/>
                    <a:pt x="16" y="51"/>
                  </a:cubicBezTo>
                  <a:cubicBezTo>
                    <a:pt x="15" y="51"/>
                    <a:pt x="15" y="51"/>
                    <a:pt x="15" y="51"/>
                  </a:cubicBezTo>
                  <a:lnTo>
                    <a:pt x="16" y="51"/>
                  </a:lnTo>
                  <a:close/>
                  <a:moveTo>
                    <a:pt x="120" y="39"/>
                  </a:moveTo>
                  <a:cubicBezTo>
                    <a:pt x="120" y="39"/>
                    <a:pt x="120" y="39"/>
                    <a:pt x="120" y="39"/>
                  </a:cubicBezTo>
                  <a:cubicBezTo>
                    <a:pt x="120" y="39"/>
                    <a:pt x="120" y="39"/>
                    <a:pt x="120" y="39"/>
                  </a:cubicBezTo>
                  <a:cubicBezTo>
                    <a:pt x="120" y="39"/>
                    <a:pt x="120" y="39"/>
                    <a:pt x="120" y="39"/>
                  </a:cubicBezTo>
                  <a:cubicBezTo>
                    <a:pt x="121" y="39"/>
                    <a:pt x="121" y="39"/>
                    <a:pt x="121" y="39"/>
                  </a:cubicBezTo>
                  <a:cubicBezTo>
                    <a:pt x="121" y="39"/>
                    <a:pt x="121" y="39"/>
                    <a:pt x="121" y="39"/>
                  </a:cubicBezTo>
                  <a:cubicBezTo>
                    <a:pt x="121" y="39"/>
                    <a:pt x="121" y="39"/>
                    <a:pt x="121" y="39"/>
                  </a:cubicBezTo>
                  <a:cubicBezTo>
                    <a:pt x="121" y="38"/>
                    <a:pt x="121" y="38"/>
                    <a:pt x="121" y="38"/>
                  </a:cubicBezTo>
                  <a:cubicBezTo>
                    <a:pt x="121" y="38"/>
                    <a:pt x="121" y="38"/>
                    <a:pt x="121" y="38"/>
                  </a:cubicBezTo>
                  <a:cubicBezTo>
                    <a:pt x="123" y="31"/>
                    <a:pt x="123" y="31"/>
                    <a:pt x="123" y="31"/>
                  </a:cubicBezTo>
                  <a:cubicBezTo>
                    <a:pt x="122" y="31"/>
                    <a:pt x="122" y="31"/>
                    <a:pt x="122" y="31"/>
                  </a:cubicBezTo>
                  <a:cubicBezTo>
                    <a:pt x="122" y="31"/>
                    <a:pt x="122" y="31"/>
                    <a:pt x="122" y="31"/>
                  </a:cubicBezTo>
                  <a:cubicBezTo>
                    <a:pt x="122" y="31"/>
                    <a:pt x="122" y="31"/>
                    <a:pt x="122" y="31"/>
                  </a:cubicBezTo>
                  <a:cubicBezTo>
                    <a:pt x="122" y="33"/>
                    <a:pt x="122" y="36"/>
                    <a:pt x="121" y="37"/>
                  </a:cubicBezTo>
                  <a:cubicBezTo>
                    <a:pt x="121" y="38"/>
                    <a:pt x="121" y="39"/>
                    <a:pt x="120" y="39"/>
                  </a:cubicBezTo>
                  <a:close/>
                  <a:moveTo>
                    <a:pt x="18" y="51"/>
                  </a:moveTo>
                  <a:cubicBezTo>
                    <a:pt x="18" y="51"/>
                    <a:pt x="18" y="51"/>
                    <a:pt x="18" y="51"/>
                  </a:cubicBezTo>
                  <a:cubicBezTo>
                    <a:pt x="18" y="51"/>
                    <a:pt x="18" y="51"/>
                    <a:pt x="18" y="51"/>
                  </a:cubicBezTo>
                  <a:cubicBezTo>
                    <a:pt x="18" y="51"/>
                    <a:pt x="18" y="51"/>
                    <a:pt x="18" y="51"/>
                  </a:cubicBezTo>
                  <a:cubicBezTo>
                    <a:pt x="18" y="51"/>
                    <a:pt x="18" y="51"/>
                    <a:pt x="18" y="51"/>
                  </a:cubicBezTo>
                  <a:close/>
                  <a:moveTo>
                    <a:pt x="69" y="39"/>
                  </a:moveTo>
                  <a:cubicBezTo>
                    <a:pt x="69" y="39"/>
                    <a:pt x="69" y="39"/>
                    <a:pt x="69" y="39"/>
                  </a:cubicBezTo>
                  <a:cubicBezTo>
                    <a:pt x="69" y="39"/>
                    <a:pt x="69" y="39"/>
                    <a:pt x="69" y="39"/>
                  </a:cubicBezTo>
                  <a:cubicBezTo>
                    <a:pt x="70" y="39"/>
                    <a:pt x="70" y="39"/>
                    <a:pt x="70" y="39"/>
                  </a:cubicBezTo>
                  <a:cubicBezTo>
                    <a:pt x="70" y="12"/>
                    <a:pt x="70" y="12"/>
                    <a:pt x="70" y="12"/>
                  </a:cubicBezTo>
                  <a:cubicBezTo>
                    <a:pt x="69" y="11"/>
                    <a:pt x="69" y="11"/>
                    <a:pt x="69" y="11"/>
                  </a:cubicBezTo>
                  <a:lnTo>
                    <a:pt x="69" y="39"/>
                  </a:lnTo>
                  <a:close/>
                  <a:moveTo>
                    <a:pt x="117" y="37"/>
                  </a:moveTo>
                  <a:cubicBezTo>
                    <a:pt x="117" y="37"/>
                    <a:pt x="117" y="37"/>
                    <a:pt x="117" y="37"/>
                  </a:cubicBezTo>
                  <a:cubicBezTo>
                    <a:pt x="117" y="39"/>
                    <a:pt x="117" y="39"/>
                    <a:pt x="117" y="39"/>
                  </a:cubicBezTo>
                  <a:cubicBezTo>
                    <a:pt x="117" y="39"/>
                    <a:pt x="117" y="39"/>
                    <a:pt x="117" y="39"/>
                  </a:cubicBezTo>
                  <a:lnTo>
                    <a:pt x="117" y="37"/>
                  </a:lnTo>
                  <a:close/>
                  <a:moveTo>
                    <a:pt x="115" y="39"/>
                  </a:moveTo>
                  <a:cubicBezTo>
                    <a:pt x="115" y="39"/>
                    <a:pt x="115" y="39"/>
                    <a:pt x="115" y="39"/>
                  </a:cubicBezTo>
                  <a:cubicBezTo>
                    <a:pt x="116" y="36"/>
                    <a:pt x="116" y="36"/>
                    <a:pt x="116" y="36"/>
                  </a:cubicBezTo>
                  <a:cubicBezTo>
                    <a:pt x="115" y="39"/>
                    <a:pt x="115" y="39"/>
                    <a:pt x="115" y="39"/>
                  </a:cubicBezTo>
                  <a:cubicBezTo>
                    <a:pt x="115" y="39"/>
                    <a:pt x="115" y="39"/>
                    <a:pt x="115" y="39"/>
                  </a:cubicBezTo>
                  <a:close/>
                  <a:moveTo>
                    <a:pt x="114" y="39"/>
                  </a:moveTo>
                  <a:cubicBezTo>
                    <a:pt x="114" y="39"/>
                    <a:pt x="114" y="39"/>
                    <a:pt x="114" y="39"/>
                  </a:cubicBezTo>
                  <a:cubicBezTo>
                    <a:pt x="116" y="27"/>
                    <a:pt x="116" y="27"/>
                    <a:pt x="116" y="27"/>
                  </a:cubicBezTo>
                  <a:cubicBezTo>
                    <a:pt x="114" y="39"/>
                    <a:pt x="114" y="39"/>
                    <a:pt x="114" y="39"/>
                  </a:cubicBezTo>
                  <a:cubicBezTo>
                    <a:pt x="114" y="39"/>
                    <a:pt x="114" y="39"/>
                    <a:pt x="114" y="39"/>
                  </a:cubicBezTo>
                  <a:close/>
                  <a:moveTo>
                    <a:pt x="119" y="34"/>
                  </a:moveTo>
                  <a:cubicBezTo>
                    <a:pt x="119" y="34"/>
                    <a:pt x="119" y="34"/>
                    <a:pt x="119" y="34"/>
                  </a:cubicBezTo>
                  <a:cubicBezTo>
                    <a:pt x="118" y="39"/>
                    <a:pt x="118" y="39"/>
                    <a:pt x="118" y="39"/>
                  </a:cubicBezTo>
                  <a:cubicBezTo>
                    <a:pt x="118" y="39"/>
                    <a:pt x="118" y="39"/>
                    <a:pt x="118" y="39"/>
                  </a:cubicBezTo>
                  <a:lnTo>
                    <a:pt x="119" y="34"/>
                  </a:lnTo>
                  <a:close/>
                  <a:moveTo>
                    <a:pt x="14" y="37"/>
                  </a:moveTo>
                  <a:cubicBezTo>
                    <a:pt x="14" y="37"/>
                    <a:pt x="14" y="37"/>
                    <a:pt x="14" y="37"/>
                  </a:cubicBezTo>
                  <a:cubicBezTo>
                    <a:pt x="14" y="37"/>
                    <a:pt x="15" y="36"/>
                    <a:pt x="17" y="35"/>
                  </a:cubicBezTo>
                  <a:cubicBezTo>
                    <a:pt x="20" y="35"/>
                    <a:pt x="30" y="34"/>
                    <a:pt x="46" y="36"/>
                  </a:cubicBezTo>
                  <a:cubicBezTo>
                    <a:pt x="47" y="36"/>
                    <a:pt x="48" y="36"/>
                    <a:pt x="49" y="36"/>
                  </a:cubicBezTo>
                  <a:cubicBezTo>
                    <a:pt x="49" y="36"/>
                    <a:pt x="49" y="36"/>
                    <a:pt x="49" y="36"/>
                  </a:cubicBezTo>
                  <a:cubicBezTo>
                    <a:pt x="50" y="36"/>
                    <a:pt x="50" y="36"/>
                    <a:pt x="50" y="36"/>
                  </a:cubicBezTo>
                  <a:cubicBezTo>
                    <a:pt x="50" y="36"/>
                    <a:pt x="50" y="36"/>
                    <a:pt x="50" y="36"/>
                  </a:cubicBezTo>
                  <a:cubicBezTo>
                    <a:pt x="52" y="37"/>
                    <a:pt x="54" y="37"/>
                    <a:pt x="55" y="37"/>
                  </a:cubicBezTo>
                  <a:cubicBezTo>
                    <a:pt x="53" y="9"/>
                    <a:pt x="53" y="9"/>
                    <a:pt x="53" y="9"/>
                  </a:cubicBezTo>
                  <a:cubicBezTo>
                    <a:pt x="51" y="9"/>
                    <a:pt x="51" y="9"/>
                    <a:pt x="51" y="9"/>
                  </a:cubicBezTo>
                  <a:cubicBezTo>
                    <a:pt x="54" y="34"/>
                    <a:pt x="54" y="34"/>
                    <a:pt x="54" y="34"/>
                  </a:cubicBezTo>
                  <a:cubicBezTo>
                    <a:pt x="51" y="9"/>
                    <a:pt x="51" y="9"/>
                    <a:pt x="51" y="9"/>
                  </a:cubicBezTo>
                  <a:cubicBezTo>
                    <a:pt x="52" y="9"/>
                    <a:pt x="52" y="9"/>
                    <a:pt x="52" y="9"/>
                  </a:cubicBezTo>
                  <a:cubicBezTo>
                    <a:pt x="50" y="8"/>
                    <a:pt x="50" y="8"/>
                    <a:pt x="50" y="8"/>
                  </a:cubicBezTo>
                  <a:cubicBezTo>
                    <a:pt x="50" y="9"/>
                    <a:pt x="50" y="9"/>
                    <a:pt x="50" y="9"/>
                  </a:cubicBezTo>
                  <a:cubicBezTo>
                    <a:pt x="50" y="9"/>
                    <a:pt x="50" y="9"/>
                    <a:pt x="50" y="9"/>
                  </a:cubicBezTo>
                  <a:cubicBezTo>
                    <a:pt x="50" y="9"/>
                    <a:pt x="50" y="9"/>
                    <a:pt x="50" y="9"/>
                  </a:cubicBezTo>
                  <a:cubicBezTo>
                    <a:pt x="53" y="36"/>
                    <a:pt x="53" y="36"/>
                    <a:pt x="53" y="36"/>
                  </a:cubicBezTo>
                  <a:cubicBezTo>
                    <a:pt x="50" y="9"/>
                    <a:pt x="50" y="9"/>
                    <a:pt x="50" y="9"/>
                  </a:cubicBezTo>
                  <a:cubicBezTo>
                    <a:pt x="48" y="9"/>
                    <a:pt x="48" y="9"/>
                    <a:pt x="48" y="9"/>
                  </a:cubicBezTo>
                  <a:cubicBezTo>
                    <a:pt x="51" y="34"/>
                    <a:pt x="51" y="34"/>
                    <a:pt x="51" y="34"/>
                  </a:cubicBezTo>
                  <a:cubicBezTo>
                    <a:pt x="48" y="9"/>
                    <a:pt x="48" y="9"/>
                    <a:pt x="48" y="9"/>
                  </a:cubicBezTo>
                  <a:cubicBezTo>
                    <a:pt x="49" y="9"/>
                    <a:pt x="49" y="9"/>
                    <a:pt x="49" y="9"/>
                  </a:cubicBezTo>
                  <a:cubicBezTo>
                    <a:pt x="47" y="8"/>
                    <a:pt x="47" y="8"/>
                    <a:pt x="47" y="8"/>
                  </a:cubicBezTo>
                  <a:cubicBezTo>
                    <a:pt x="50" y="36"/>
                    <a:pt x="50" y="36"/>
                    <a:pt x="50" y="36"/>
                  </a:cubicBezTo>
                  <a:cubicBezTo>
                    <a:pt x="47" y="8"/>
                    <a:pt x="47" y="8"/>
                    <a:pt x="47" y="8"/>
                  </a:cubicBezTo>
                  <a:cubicBezTo>
                    <a:pt x="45" y="9"/>
                    <a:pt x="45" y="9"/>
                    <a:pt x="45" y="9"/>
                  </a:cubicBezTo>
                  <a:cubicBezTo>
                    <a:pt x="49" y="33"/>
                    <a:pt x="49" y="33"/>
                    <a:pt x="49" y="33"/>
                  </a:cubicBezTo>
                  <a:cubicBezTo>
                    <a:pt x="45" y="9"/>
                    <a:pt x="45" y="9"/>
                    <a:pt x="45" y="9"/>
                  </a:cubicBezTo>
                  <a:cubicBezTo>
                    <a:pt x="46" y="8"/>
                    <a:pt x="46" y="8"/>
                    <a:pt x="46" y="8"/>
                  </a:cubicBezTo>
                  <a:cubicBezTo>
                    <a:pt x="44" y="8"/>
                    <a:pt x="44" y="8"/>
                    <a:pt x="44" y="8"/>
                  </a:cubicBezTo>
                  <a:cubicBezTo>
                    <a:pt x="48" y="35"/>
                    <a:pt x="48" y="35"/>
                    <a:pt x="48" y="35"/>
                  </a:cubicBezTo>
                  <a:cubicBezTo>
                    <a:pt x="44" y="8"/>
                    <a:pt x="44" y="8"/>
                    <a:pt x="44" y="8"/>
                  </a:cubicBezTo>
                  <a:cubicBezTo>
                    <a:pt x="42" y="8"/>
                    <a:pt x="42" y="8"/>
                    <a:pt x="42" y="8"/>
                  </a:cubicBezTo>
                  <a:cubicBezTo>
                    <a:pt x="46" y="33"/>
                    <a:pt x="46" y="33"/>
                    <a:pt x="46" y="33"/>
                  </a:cubicBezTo>
                  <a:cubicBezTo>
                    <a:pt x="41" y="8"/>
                    <a:pt x="41" y="8"/>
                    <a:pt x="41" y="8"/>
                  </a:cubicBezTo>
                  <a:cubicBezTo>
                    <a:pt x="43" y="8"/>
                    <a:pt x="43" y="8"/>
                    <a:pt x="43" y="8"/>
                  </a:cubicBezTo>
                  <a:cubicBezTo>
                    <a:pt x="40" y="7"/>
                    <a:pt x="40" y="7"/>
                    <a:pt x="40" y="7"/>
                  </a:cubicBezTo>
                  <a:cubicBezTo>
                    <a:pt x="45" y="34"/>
                    <a:pt x="45" y="34"/>
                    <a:pt x="45" y="34"/>
                  </a:cubicBezTo>
                  <a:cubicBezTo>
                    <a:pt x="40" y="8"/>
                    <a:pt x="40" y="8"/>
                    <a:pt x="40" y="8"/>
                  </a:cubicBezTo>
                  <a:cubicBezTo>
                    <a:pt x="38" y="8"/>
                    <a:pt x="38" y="8"/>
                    <a:pt x="38" y="8"/>
                  </a:cubicBezTo>
                  <a:cubicBezTo>
                    <a:pt x="43" y="32"/>
                    <a:pt x="43" y="32"/>
                    <a:pt x="43" y="32"/>
                  </a:cubicBezTo>
                  <a:cubicBezTo>
                    <a:pt x="38" y="8"/>
                    <a:pt x="38" y="8"/>
                    <a:pt x="38" y="8"/>
                  </a:cubicBezTo>
                  <a:cubicBezTo>
                    <a:pt x="39" y="8"/>
                    <a:pt x="39" y="8"/>
                    <a:pt x="39" y="8"/>
                  </a:cubicBezTo>
                  <a:cubicBezTo>
                    <a:pt x="37" y="7"/>
                    <a:pt x="37" y="7"/>
                    <a:pt x="37" y="7"/>
                  </a:cubicBezTo>
                  <a:cubicBezTo>
                    <a:pt x="42" y="34"/>
                    <a:pt x="42" y="34"/>
                    <a:pt x="42" y="34"/>
                  </a:cubicBezTo>
                  <a:cubicBezTo>
                    <a:pt x="37" y="8"/>
                    <a:pt x="37" y="8"/>
                    <a:pt x="37" y="8"/>
                  </a:cubicBezTo>
                  <a:cubicBezTo>
                    <a:pt x="35" y="8"/>
                    <a:pt x="35" y="8"/>
                    <a:pt x="35" y="8"/>
                  </a:cubicBezTo>
                  <a:cubicBezTo>
                    <a:pt x="40" y="31"/>
                    <a:pt x="40" y="31"/>
                    <a:pt x="40" y="31"/>
                  </a:cubicBezTo>
                  <a:cubicBezTo>
                    <a:pt x="35" y="8"/>
                    <a:pt x="35" y="8"/>
                    <a:pt x="35" y="8"/>
                  </a:cubicBezTo>
                  <a:cubicBezTo>
                    <a:pt x="36" y="8"/>
                    <a:pt x="36" y="8"/>
                    <a:pt x="36" y="8"/>
                  </a:cubicBezTo>
                  <a:cubicBezTo>
                    <a:pt x="34" y="7"/>
                    <a:pt x="34" y="7"/>
                    <a:pt x="34" y="7"/>
                  </a:cubicBezTo>
                  <a:cubicBezTo>
                    <a:pt x="39" y="35"/>
                    <a:pt x="39" y="35"/>
                    <a:pt x="39" y="35"/>
                  </a:cubicBezTo>
                  <a:cubicBezTo>
                    <a:pt x="34" y="8"/>
                    <a:pt x="34" y="8"/>
                    <a:pt x="34" y="8"/>
                  </a:cubicBezTo>
                  <a:cubicBezTo>
                    <a:pt x="32" y="8"/>
                    <a:pt x="32" y="8"/>
                    <a:pt x="32" y="8"/>
                  </a:cubicBezTo>
                  <a:cubicBezTo>
                    <a:pt x="38" y="34"/>
                    <a:pt x="38" y="34"/>
                    <a:pt x="38" y="34"/>
                  </a:cubicBezTo>
                  <a:cubicBezTo>
                    <a:pt x="32" y="8"/>
                    <a:pt x="32" y="8"/>
                    <a:pt x="32" y="8"/>
                  </a:cubicBezTo>
                  <a:cubicBezTo>
                    <a:pt x="34" y="8"/>
                    <a:pt x="34" y="8"/>
                    <a:pt x="34" y="8"/>
                  </a:cubicBezTo>
                  <a:cubicBezTo>
                    <a:pt x="34" y="8"/>
                    <a:pt x="34" y="8"/>
                    <a:pt x="34" y="8"/>
                  </a:cubicBezTo>
                  <a:cubicBezTo>
                    <a:pt x="31" y="7"/>
                    <a:pt x="31" y="7"/>
                    <a:pt x="31" y="7"/>
                  </a:cubicBezTo>
                  <a:cubicBezTo>
                    <a:pt x="34" y="20"/>
                    <a:pt x="34" y="20"/>
                    <a:pt x="34" y="20"/>
                  </a:cubicBezTo>
                  <a:cubicBezTo>
                    <a:pt x="31" y="8"/>
                    <a:pt x="31" y="8"/>
                    <a:pt x="31" y="8"/>
                  </a:cubicBezTo>
                  <a:cubicBezTo>
                    <a:pt x="29" y="8"/>
                    <a:pt x="29" y="8"/>
                    <a:pt x="29" y="8"/>
                  </a:cubicBezTo>
                  <a:cubicBezTo>
                    <a:pt x="34" y="29"/>
                    <a:pt x="34" y="29"/>
                    <a:pt x="34" y="29"/>
                  </a:cubicBezTo>
                  <a:cubicBezTo>
                    <a:pt x="29" y="8"/>
                    <a:pt x="29" y="8"/>
                    <a:pt x="29" y="8"/>
                  </a:cubicBezTo>
                  <a:cubicBezTo>
                    <a:pt x="31" y="8"/>
                    <a:pt x="31" y="8"/>
                    <a:pt x="31" y="8"/>
                  </a:cubicBezTo>
                  <a:cubicBezTo>
                    <a:pt x="31" y="7"/>
                    <a:pt x="31" y="7"/>
                    <a:pt x="31" y="7"/>
                  </a:cubicBezTo>
                  <a:cubicBezTo>
                    <a:pt x="28" y="7"/>
                    <a:pt x="28" y="7"/>
                    <a:pt x="28" y="7"/>
                  </a:cubicBezTo>
                  <a:cubicBezTo>
                    <a:pt x="33" y="29"/>
                    <a:pt x="33" y="29"/>
                    <a:pt x="33" y="29"/>
                  </a:cubicBezTo>
                  <a:cubicBezTo>
                    <a:pt x="28" y="8"/>
                    <a:pt x="28" y="8"/>
                    <a:pt x="28" y="8"/>
                  </a:cubicBezTo>
                  <a:cubicBezTo>
                    <a:pt x="26" y="8"/>
                    <a:pt x="26" y="8"/>
                    <a:pt x="26" y="8"/>
                  </a:cubicBezTo>
                  <a:cubicBezTo>
                    <a:pt x="32" y="30"/>
                    <a:pt x="32" y="30"/>
                    <a:pt x="32" y="30"/>
                  </a:cubicBezTo>
                  <a:cubicBezTo>
                    <a:pt x="26" y="8"/>
                    <a:pt x="26" y="8"/>
                    <a:pt x="26" y="8"/>
                  </a:cubicBezTo>
                  <a:cubicBezTo>
                    <a:pt x="27" y="7"/>
                    <a:pt x="27" y="7"/>
                    <a:pt x="27" y="7"/>
                  </a:cubicBezTo>
                  <a:cubicBezTo>
                    <a:pt x="25" y="7"/>
                    <a:pt x="25" y="7"/>
                    <a:pt x="25" y="7"/>
                  </a:cubicBezTo>
                  <a:cubicBezTo>
                    <a:pt x="31" y="34"/>
                    <a:pt x="31" y="34"/>
                    <a:pt x="31" y="34"/>
                  </a:cubicBezTo>
                  <a:cubicBezTo>
                    <a:pt x="25" y="8"/>
                    <a:pt x="25" y="8"/>
                    <a:pt x="25" y="8"/>
                  </a:cubicBezTo>
                  <a:cubicBezTo>
                    <a:pt x="24" y="8"/>
                    <a:pt x="24" y="8"/>
                    <a:pt x="24" y="8"/>
                  </a:cubicBezTo>
                  <a:cubicBezTo>
                    <a:pt x="27" y="20"/>
                    <a:pt x="27" y="20"/>
                    <a:pt x="27" y="20"/>
                  </a:cubicBezTo>
                  <a:cubicBezTo>
                    <a:pt x="23" y="8"/>
                    <a:pt x="23" y="8"/>
                    <a:pt x="23" y="8"/>
                  </a:cubicBezTo>
                  <a:cubicBezTo>
                    <a:pt x="24" y="7"/>
                    <a:pt x="24" y="7"/>
                    <a:pt x="24" y="7"/>
                  </a:cubicBezTo>
                  <a:cubicBezTo>
                    <a:pt x="22" y="7"/>
                    <a:pt x="22" y="7"/>
                    <a:pt x="22" y="7"/>
                  </a:cubicBezTo>
                  <a:cubicBezTo>
                    <a:pt x="25" y="7"/>
                    <a:pt x="25" y="7"/>
                    <a:pt x="25" y="7"/>
                  </a:cubicBezTo>
                  <a:cubicBezTo>
                    <a:pt x="25" y="8"/>
                    <a:pt x="25" y="8"/>
                    <a:pt x="25" y="8"/>
                  </a:cubicBezTo>
                  <a:cubicBezTo>
                    <a:pt x="24" y="7"/>
                    <a:pt x="24" y="7"/>
                    <a:pt x="24" y="7"/>
                  </a:cubicBezTo>
                  <a:cubicBezTo>
                    <a:pt x="28" y="7"/>
                    <a:pt x="28" y="7"/>
                    <a:pt x="28" y="7"/>
                  </a:cubicBezTo>
                  <a:cubicBezTo>
                    <a:pt x="28" y="7"/>
                    <a:pt x="28" y="7"/>
                    <a:pt x="28" y="7"/>
                  </a:cubicBezTo>
                  <a:cubicBezTo>
                    <a:pt x="31" y="7"/>
                    <a:pt x="31" y="7"/>
                    <a:pt x="31" y="7"/>
                  </a:cubicBezTo>
                  <a:cubicBezTo>
                    <a:pt x="30" y="7"/>
                    <a:pt x="30" y="7"/>
                    <a:pt x="30" y="7"/>
                  </a:cubicBezTo>
                  <a:cubicBezTo>
                    <a:pt x="34" y="8"/>
                    <a:pt x="34" y="8"/>
                    <a:pt x="34" y="8"/>
                  </a:cubicBezTo>
                  <a:cubicBezTo>
                    <a:pt x="34" y="8"/>
                    <a:pt x="34" y="8"/>
                    <a:pt x="34" y="8"/>
                  </a:cubicBezTo>
                  <a:cubicBezTo>
                    <a:pt x="34" y="7"/>
                    <a:pt x="34" y="7"/>
                    <a:pt x="34" y="7"/>
                  </a:cubicBezTo>
                  <a:cubicBezTo>
                    <a:pt x="37" y="8"/>
                    <a:pt x="37" y="8"/>
                    <a:pt x="37" y="8"/>
                  </a:cubicBezTo>
                  <a:cubicBezTo>
                    <a:pt x="37" y="7"/>
                    <a:pt x="37" y="7"/>
                    <a:pt x="37" y="7"/>
                  </a:cubicBezTo>
                  <a:cubicBezTo>
                    <a:pt x="40" y="8"/>
                    <a:pt x="40" y="8"/>
                    <a:pt x="40" y="8"/>
                  </a:cubicBezTo>
                  <a:cubicBezTo>
                    <a:pt x="40" y="7"/>
                    <a:pt x="40" y="7"/>
                    <a:pt x="40" y="7"/>
                  </a:cubicBezTo>
                  <a:cubicBezTo>
                    <a:pt x="44" y="8"/>
                    <a:pt x="44" y="8"/>
                    <a:pt x="44" y="8"/>
                  </a:cubicBezTo>
                  <a:cubicBezTo>
                    <a:pt x="44" y="7"/>
                    <a:pt x="44" y="7"/>
                    <a:pt x="44" y="7"/>
                  </a:cubicBezTo>
                  <a:cubicBezTo>
                    <a:pt x="47" y="8"/>
                    <a:pt x="47" y="8"/>
                    <a:pt x="47" y="8"/>
                  </a:cubicBezTo>
                  <a:cubicBezTo>
                    <a:pt x="47" y="8"/>
                    <a:pt x="47" y="8"/>
                    <a:pt x="47" y="8"/>
                  </a:cubicBezTo>
                  <a:cubicBezTo>
                    <a:pt x="50" y="9"/>
                    <a:pt x="50" y="9"/>
                    <a:pt x="50" y="9"/>
                  </a:cubicBezTo>
                  <a:cubicBezTo>
                    <a:pt x="50" y="8"/>
                    <a:pt x="50" y="8"/>
                    <a:pt x="50" y="8"/>
                  </a:cubicBezTo>
                  <a:cubicBezTo>
                    <a:pt x="53" y="9"/>
                    <a:pt x="53" y="9"/>
                    <a:pt x="53" y="9"/>
                  </a:cubicBezTo>
                  <a:cubicBezTo>
                    <a:pt x="53" y="8"/>
                    <a:pt x="53" y="8"/>
                    <a:pt x="53" y="8"/>
                  </a:cubicBezTo>
                  <a:cubicBezTo>
                    <a:pt x="56" y="9"/>
                    <a:pt x="56" y="9"/>
                    <a:pt x="56" y="9"/>
                  </a:cubicBezTo>
                  <a:cubicBezTo>
                    <a:pt x="56" y="9"/>
                    <a:pt x="56" y="9"/>
                    <a:pt x="56" y="9"/>
                  </a:cubicBezTo>
                  <a:cubicBezTo>
                    <a:pt x="59" y="10"/>
                    <a:pt x="59" y="10"/>
                    <a:pt x="59" y="10"/>
                  </a:cubicBezTo>
                  <a:cubicBezTo>
                    <a:pt x="60" y="10"/>
                    <a:pt x="60" y="10"/>
                    <a:pt x="60" y="10"/>
                  </a:cubicBezTo>
                  <a:cubicBezTo>
                    <a:pt x="62" y="10"/>
                    <a:pt x="62" y="10"/>
                    <a:pt x="62" y="10"/>
                  </a:cubicBezTo>
                  <a:cubicBezTo>
                    <a:pt x="63" y="10"/>
                    <a:pt x="63" y="10"/>
                    <a:pt x="63" y="10"/>
                  </a:cubicBezTo>
                  <a:cubicBezTo>
                    <a:pt x="64" y="11"/>
                    <a:pt x="64" y="11"/>
                    <a:pt x="64" y="11"/>
                  </a:cubicBezTo>
                  <a:cubicBezTo>
                    <a:pt x="63" y="10"/>
                    <a:pt x="63" y="10"/>
                    <a:pt x="63" y="10"/>
                  </a:cubicBezTo>
                  <a:cubicBezTo>
                    <a:pt x="64" y="38"/>
                    <a:pt x="64" y="38"/>
                    <a:pt x="64" y="38"/>
                  </a:cubicBezTo>
                  <a:cubicBezTo>
                    <a:pt x="64" y="38"/>
                    <a:pt x="64" y="38"/>
                    <a:pt x="64" y="38"/>
                  </a:cubicBezTo>
                  <a:cubicBezTo>
                    <a:pt x="66" y="38"/>
                    <a:pt x="66" y="38"/>
                    <a:pt x="66" y="38"/>
                  </a:cubicBezTo>
                  <a:cubicBezTo>
                    <a:pt x="65" y="11"/>
                    <a:pt x="65" y="11"/>
                    <a:pt x="65" y="11"/>
                  </a:cubicBezTo>
                  <a:cubicBezTo>
                    <a:pt x="66" y="11"/>
                    <a:pt x="66" y="11"/>
                    <a:pt x="66" y="11"/>
                  </a:cubicBezTo>
                  <a:cubicBezTo>
                    <a:pt x="67" y="11"/>
                    <a:pt x="67" y="11"/>
                    <a:pt x="67" y="11"/>
                  </a:cubicBezTo>
                  <a:cubicBezTo>
                    <a:pt x="66" y="11"/>
                    <a:pt x="66" y="11"/>
                    <a:pt x="66" y="11"/>
                  </a:cubicBezTo>
                  <a:cubicBezTo>
                    <a:pt x="67" y="38"/>
                    <a:pt x="67" y="38"/>
                    <a:pt x="67" y="38"/>
                  </a:cubicBezTo>
                  <a:cubicBezTo>
                    <a:pt x="67" y="38"/>
                    <a:pt x="67" y="38"/>
                    <a:pt x="67" y="38"/>
                  </a:cubicBezTo>
                  <a:cubicBezTo>
                    <a:pt x="68" y="38"/>
                    <a:pt x="68" y="38"/>
                    <a:pt x="68" y="38"/>
                  </a:cubicBezTo>
                  <a:cubicBezTo>
                    <a:pt x="67" y="12"/>
                    <a:pt x="67" y="12"/>
                    <a:pt x="67" y="12"/>
                  </a:cubicBezTo>
                  <a:cubicBezTo>
                    <a:pt x="68" y="11"/>
                    <a:pt x="68" y="11"/>
                    <a:pt x="68" y="11"/>
                  </a:cubicBezTo>
                  <a:cubicBezTo>
                    <a:pt x="70" y="12"/>
                    <a:pt x="70" y="12"/>
                    <a:pt x="70" y="12"/>
                  </a:cubicBezTo>
                  <a:cubicBezTo>
                    <a:pt x="71" y="12"/>
                    <a:pt x="71" y="12"/>
                    <a:pt x="71" y="12"/>
                  </a:cubicBezTo>
                  <a:cubicBezTo>
                    <a:pt x="73" y="13"/>
                    <a:pt x="73" y="13"/>
                    <a:pt x="73" y="13"/>
                  </a:cubicBezTo>
                  <a:cubicBezTo>
                    <a:pt x="73" y="12"/>
                    <a:pt x="73" y="12"/>
                    <a:pt x="73" y="12"/>
                  </a:cubicBezTo>
                  <a:cubicBezTo>
                    <a:pt x="75" y="13"/>
                    <a:pt x="75" y="13"/>
                    <a:pt x="75" y="13"/>
                  </a:cubicBezTo>
                  <a:cubicBezTo>
                    <a:pt x="76" y="13"/>
                    <a:pt x="76" y="13"/>
                    <a:pt x="76" y="13"/>
                  </a:cubicBezTo>
                  <a:cubicBezTo>
                    <a:pt x="77" y="13"/>
                    <a:pt x="77" y="13"/>
                    <a:pt x="77" y="13"/>
                  </a:cubicBezTo>
                  <a:cubicBezTo>
                    <a:pt x="76" y="13"/>
                    <a:pt x="76" y="13"/>
                    <a:pt x="76" y="13"/>
                  </a:cubicBezTo>
                  <a:cubicBezTo>
                    <a:pt x="75" y="39"/>
                    <a:pt x="75" y="39"/>
                    <a:pt x="75" y="39"/>
                  </a:cubicBezTo>
                  <a:cubicBezTo>
                    <a:pt x="76" y="39"/>
                    <a:pt x="76" y="39"/>
                    <a:pt x="76" y="39"/>
                  </a:cubicBezTo>
                  <a:cubicBezTo>
                    <a:pt x="77" y="39"/>
                    <a:pt x="77" y="39"/>
                    <a:pt x="77" y="39"/>
                  </a:cubicBezTo>
                  <a:cubicBezTo>
                    <a:pt x="77" y="14"/>
                    <a:pt x="77" y="14"/>
                    <a:pt x="77" y="14"/>
                  </a:cubicBezTo>
                  <a:cubicBezTo>
                    <a:pt x="78" y="13"/>
                    <a:pt x="78" y="13"/>
                    <a:pt x="78" y="13"/>
                  </a:cubicBezTo>
                  <a:cubicBezTo>
                    <a:pt x="79" y="14"/>
                    <a:pt x="79" y="14"/>
                    <a:pt x="79" y="14"/>
                  </a:cubicBezTo>
                  <a:cubicBezTo>
                    <a:pt x="78" y="14"/>
                    <a:pt x="78" y="14"/>
                    <a:pt x="78" y="14"/>
                  </a:cubicBezTo>
                  <a:cubicBezTo>
                    <a:pt x="77" y="39"/>
                    <a:pt x="77" y="39"/>
                    <a:pt x="77" y="39"/>
                  </a:cubicBezTo>
                  <a:cubicBezTo>
                    <a:pt x="77" y="39"/>
                    <a:pt x="77" y="39"/>
                    <a:pt x="77" y="39"/>
                  </a:cubicBezTo>
                  <a:cubicBezTo>
                    <a:pt x="79" y="39"/>
                    <a:pt x="79" y="39"/>
                    <a:pt x="79" y="39"/>
                  </a:cubicBezTo>
                  <a:cubicBezTo>
                    <a:pt x="79" y="39"/>
                    <a:pt x="79" y="39"/>
                    <a:pt x="79" y="39"/>
                  </a:cubicBezTo>
                  <a:cubicBezTo>
                    <a:pt x="79" y="14"/>
                    <a:pt x="79" y="14"/>
                    <a:pt x="79" y="14"/>
                  </a:cubicBezTo>
                  <a:cubicBezTo>
                    <a:pt x="80" y="14"/>
                    <a:pt x="80" y="14"/>
                    <a:pt x="80" y="14"/>
                  </a:cubicBezTo>
                  <a:cubicBezTo>
                    <a:pt x="82" y="15"/>
                    <a:pt x="82" y="15"/>
                    <a:pt x="82" y="15"/>
                  </a:cubicBezTo>
                  <a:cubicBezTo>
                    <a:pt x="83" y="14"/>
                    <a:pt x="83" y="14"/>
                    <a:pt x="83" y="14"/>
                  </a:cubicBezTo>
                  <a:cubicBezTo>
                    <a:pt x="84" y="15"/>
                    <a:pt x="84" y="15"/>
                    <a:pt x="84" y="15"/>
                  </a:cubicBezTo>
                  <a:cubicBezTo>
                    <a:pt x="85" y="15"/>
                    <a:pt x="85" y="15"/>
                    <a:pt x="85" y="15"/>
                  </a:cubicBezTo>
                  <a:cubicBezTo>
                    <a:pt x="86" y="16"/>
                    <a:pt x="86" y="16"/>
                    <a:pt x="86" y="16"/>
                  </a:cubicBezTo>
                  <a:cubicBezTo>
                    <a:pt x="85" y="15"/>
                    <a:pt x="85" y="15"/>
                    <a:pt x="85" y="15"/>
                  </a:cubicBezTo>
                  <a:cubicBezTo>
                    <a:pt x="84" y="40"/>
                    <a:pt x="84" y="40"/>
                    <a:pt x="84" y="40"/>
                  </a:cubicBezTo>
                  <a:cubicBezTo>
                    <a:pt x="84" y="40"/>
                    <a:pt x="84" y="40"/>
                    <a:pt x="84" y="40"/>
                  </a:cubicBezTo>
                  <a:cubicBezTo>
                    <a:pt x="85" y="40"/>
                    <a:pt x="85" y="40"/>
                    <a:pt x="85" y="40"/>
                  </a:cubicBezTo>
                  <a:cubicBezTo>
                    <a:pt x="86" y="16"/>
                    <a:pt x="86" y="16"/>
                    <a:pt x="86" y="16"/>
                  </a:cubicBezTo>
                  <a:cubicBezTo>
                    <a:pt x="87" y="16"/>
                    <a:pt x="87" y="16"/>
                    <a:pt x="87" y="16"/>
                  </a:cubicBezTo>
                  <a:cubicBezTo>
                    <a:pt x="88" y="16"/>
                    <a:pt x="88" y="16"/>
                    <a:pt x="88" y="16"/>
                  </a:cubicBezTo>
                  <a:cubicBezTo>
                    <a:pt x="87" y="16"/>
                    <a:pt x="87" y="16"/>
                    <a:pt x="87" y="16"/>
                  </a:cubicBezTo>
                  <a:cubicBezTo>
                    <a:pt x="86" y="40"/>
                    <a:pt x="86" y="40"/>
                    <a:pt x="86" y="40"/>
                  </a:cubicBezTo>
                  <a:cubicBezTo>
                    <a:pt x="87" y="40"/>
                    <a:pt x="87" y="40"/>
                    <a:pt x="87" y="40"/>
                  </a:cubicBezTo>
                  <a:cubicBezTo>
                    <a:pt x="88" y="16"/>
                    <a:pt x="88" y="16"/>
                    <a:pt x="88" y="16"/>
                  </a:cubicBezTo>
                  <a:cubicBezTo>
                    <a:pt x="89" y="16"/>
                    <a:pt x="89" y="16"/>
                    <a:pt x="89" y="16"/>
                  </a:cubicBezTo>
                  <a:cubicBezTo>
                    <a:pt x="90" y="17"/>
                    <a:pt x="90" y="17"/>
                    <a:pt x="90" y="17"/>
                  </a:cubicBezTo>
                  <a:cubicBezTo>
                    <a:pt x="90" y="17"/>
                    <a:pt x="90" y="17"/>
                    <a:pt x="90" y="17"/>
                  </a:cubicBezTo>
                  <a:cubicBezTo>
                    <a:pt x="91" y="16"/>
                    <a:pt x="91" y="16"/>
                    <a:pt x="91" y="16"/>
                  </a:cubicBezTo>
                  <a:cubicBezTo>
                    <a:pt x="92" y="17"/>
                    <a:pt x="92" y="17"/>
                    <a:pt x="92" y="17"/>
                  </a:cubicBezTo>
                  <a:cubicBezTo>
                    <a:pt x="91" y="16"/>
                    <a:pt x="91" y="16"/>
                    <a:pt x="91" y="16"/>
                  </a:cubicBezTo>
                  <a:cubicBezTo>
                    <a:pt x="89" y="40"/>
                    <a:pt x="89" y="40"/>
                    <a:pt x="89" y="40"/>
                  </a:cubicBezTo>
                  <a:cubicBezTo>
                    <a:pt x="90" y="40"/>
                    <a:pt x="90" y="40"/>
                    <a:pt x="90" y="40"/>
                  </a:cubicBezTo>
                  <a:cubicBezTo>
                    <a:pt x="90" y="40"/>
                    <a:pt x="90" y="40"/>
                    <a:pt x="90" y="40"/>
                  </a:cubicBezTo>
                  <a:cubicBezTo>
                    <a:pt x="90" y="40"/>
                    <a:pt x="90" y="40"/>
                    <a:pt x="90" y="40"/>
                  </a:cubicBezTo>
                  <a:cubicBezTo>
                    <a:pt x="90" y="40"/>
                    <a:pt x="90" y="40"/>
                    <a:pt x="90" y="40"/>
                  </a:cubicBezTo>
                  <a:cubicBezTo>
                    <a:pt x="92" y="17"/>
                    <a:pt x="92" y="17"/>
                    <a:pt x="92" y="17"/>
                  </a:cubicBezTo>
                  <a:cubicBezTo>
                    <a:pt x="93" y="17"/>
                    <a:pt x="93" y="17"/>
                    <a:pt x="93" y="17"/>
                  </a:cubicBezTo>
                  <a:cubicBezTo>
                    <a:pt x="94" y="18"/>
                    <a:pt x="94" y="18"/>
                    <a:pt x="94" y="18"/>
                  </a:cubicBezTo>
                  <a:cubicBezTo>
                    <a:pt x="95" y="18"/>
                    <a:pt x="95" y="18"/>
                    <a:pt x="95" y="18"/>
                  </a:cubicBezTo>
                  <a:cubicBezTo>
                    <a:pt x="96" y="19"/>
                    <a:pt x="96" y="19"/>
                    <a:pt x="96" y="19"/>
                  </a:cubicBezTo>
                  <a:cubicBezTo>
                    <a:pt x="95" y="18"/>
                    <a:pt x="95" y="18"/>
                    <a:pt x="95" y="18"/>
                  </a:cubicBezTo>
                  <a:cubicBezTo>
                    <a:pt x="93" y="40"/>
                    <a:pt x="93" y="40"/>
                    <a:pt x="93" y="40"/>
                  </a:cubicBezTo>
                  <a:cubicBezTo>
                    <a:pt x="94" y="40"/>
                    <a:pt x="94" y="40"/>
                    <a:pt x="94" y="40"/>
                  </a:cubicBezTo>
                  <a:cubicBezTo>
                    <a:pt x="94" y="40"/>
                    <a:pt x="94" y="40"/>
                    <a:pt x="94" y="40"/>
                  </a:cubicBezTo>
                  <a:cubicBezTo>
                    <a:pt x="96" y="19"/>
                    <a:pt x="96" y="19"/>
                    <a:pt x="96" y="19"/>
                  </a:cubicBezTo>
                  <a:cubicBezTo>
                    <a:pt x="97" y="18"/>
                    <a:pt x="97" y="18"/>
                    <a:pt x="97" y="18"/>
                  </a:cubicBezTo>
                  <a:cubicBezTo>
                    <a:pt x="98" y="19"/>
                    <a:pt x="98" y="19"/>
                    <a:pt x="98" y="19"/>
                  </a:cubicBezTo>
                  <a:cubicBezTo>
                    <a:pt x="99" y="19"/>
                    <a:pt x="99" y="19"/>
                    <a:pt x="99" y="19"/>
                  </a:cubicBezTo>
                  <a:cubicBezTo>
                    <a:pt x="99" y="20"/>
                    <a:pt x="99" y="20"/>
                    <a:pt x="99" y="20"/>
                  </a:cubicBezTo>
                  <a:cubicBezTo>
                    <a:pt x="99" y="19"/>
                    <a:pt x="99" y="19"/>
                    <a:pt x="99" y="19"/>
                  </a:cubicBezTo>
                  <a:cubicBezTo>
                    <a:pt x="97" y="40"/>
                    <a:pt x="97" y="40"/>
                    <a:pt x="97" y="40"/>
                  </a:cubicBezTo>
                  <a:cubicBezTo>
                    <a:pt x="97" y="40"/>
                    <a:pt x="97" y="40"/>
                    <a:pt x="97" y="40"/>
                  </a:cubicBezTo>
                  <a:cubicBezTo>
                    <a:pt x="97" y="40"/>
                    <a:pt x="97" y="40"/>
                    <a:pt x="97" y="40"/>
                  </a:cubicBezTo>
                  <a:cubicBezTo>
                    <a:pt x="97" y="40"/>
                    <a:pt x="97" y="40"/>
                    <a:pt x="97" y="40"/>
                  </a:cubicBezTo>
                  <a:cubicBezTo>
                    <a:pt x="100" y="20"/>
                    <a:pt x="100" y="20"/>
                    <a:pt x="100" y="20"/>
                  </a:cubicBezTo>
                  <a:cubicBezTo>
                    <a:pt x="100" y="20"/>
                    <a:pt x="100" y="20"/>
                    <a:pt x="100" y="20"/>
                  </a:cubicBezTo>
                  <a:cubicBezTo>
                    <a:pt x="101" y="20"/>
                    <a:pt x="101" y="20"/>
                    <a:pt x="101" y="20"/>
                  </a:cubicBezTo>
                  <a:cubicBezTo>
                    <a:pt x="100" y="20"/>
                    <a:pt x="100" y="20"/>
                    <a:pt x="100" y="20"/>
                  </a:cubicBezTo>
                  <a:cubicBezTo>
                    <a:pt x="98" y="40"/>
                    <a:pt x="98" y="40"/>
                    <a:pt x="98" y="40"/>
                  </a:cubicBezTo>
                  <a:cubicBezTo>
                    <a:pt x="98" y="40"/>
                    <a:pt x="98" y="40"/>
                    <a:pt x="98" y="40"/>
                  </a:cubicBezTo>
                  <a:cubicBezTo>
                    <a:pt x="99" y="40"/>
                    <a:pt x="99" y="40"/>
                    <a:pt x="99" y="40"/>
                  </a:cubicBezTo>
                  <a:cubicBezTo>
                    <a:pt x="99" y="40"/>
                    <a:pt x="99" y="40"/>
                    <a:pt x="99" y="40"/>
                  </a:cubicBezTo>
                  <a:cubicBezTo>
                    <a:pt x="101" y="20"/>
                    <a:pt x="101" y="20"/>
                    <a:pt x="101" y="20"/>
                  </a:cubicBezTo>
                  <a:cubicBezTo>
                    <a:pt x="102" y="20"/>
                    <a:pt x="102" y="20"/>
                    <a:pt x="102" y="20"/>
                  </a:cubicBezTo>
                  <a:cubicBezTo>
                    <a:pt x="103" y="21"/>
                    <a:pt x="103" y="21"/>
                    <a:pt x="103" y="21"/>
                  </a:cubicBezTo>
                  <a:cubicBezTo>
                    <a:pt x="102" y="20"/>
                    <a:pt x="102" y="20"/>
                    <a:pt x="102" y="20"/>
                  </a:cubicBezTo>
                  <a:cubicBezTo>
                    <a:pt x="100" y="40"/>
                    <a:pt x="100" y="40"/>
                    <a:pt x="100" y="40"/>
                  </a:cubicBezTo>
                  <a:cubicBezTo>
                    <a:pt x="100" y="40"/>
                    <a:pt x="100" y="40"/>
                    <a:pt x="100" y="40"/>
                  </a:cubicBezTo>
                  <a:cubicBezTo>
                    <a:pt x="100" y="40"/>
                    <a:pt x="100" y="40"/>
                    <a:pt x="100" y="40"/>
                  </a:cubicBezTo>
                  <a:cubicBezTo>
                    <a:pt x="100" y="40"/>
                    <a:pt x="100" y="40"/>
                    <a:pt x="100" y="40"/>
                  </a:cubicBezTo>
                  <a:cubicBezTo>
                    <a:pt x="103" y="21"/>
                    <a:pt x="103" y="21"/>
                    <a:pt x="103" y="21"/>
                  </a:cubicBezTo>
                  <a:cubicBezTo>
                    <a:pt x="104" y="21"/>
                    <a:pt x="104" y="21"/>
                    <a:pt x="104" y="21"/>
                  </a:cubicBezTo>
                  <a:cubicBezTo>
                    <a:pt x="104" y="21"/>
                    <a:pt x="104" y="21"/>
                    <a:pt x="104" y="21"/>
                  </a:cubicBezTo>
                  <a:cubicBezTo>
                    <a:pt x="104" y="21"/>
                    <a:pt x="104" y="21"/>
                    <a:pt x="104" y="21"/>
                  </a:cubicBezTo>
                  <a:cubicBezTo>
                    <a:pt x="101" y="40"/>
                    <a:pt x="101" y="40"/>
                    <a:pt x="101" y="40"/>
                  </a:cubicBezTo>
                  <a:cubicBezTo>
                    <a:pt x="101" y="40"/>
                    <a:pt x="101" y="40"/>
                    <a:pt x="101" y="40"/>
                  </a:cubicBezTo>
                  <a:cubicBezTo>
                    <a:pt x="102" y="40"/>
                    <a:pt x="102" y="40"/>
                    <a:pt x="102" y="40"/>
                  </a:cubicBezTo>
                  <a:cubicBezTo>
                    <a:pt x="102" y="40"/>
                    <a:pt x="102" y="40"/>
                    <a:pt x="102" y="40"/>
                  </a:cubicBezTo>
                  <a:cubicBezTo>
                    <a:pt x="104" y="21"/>
                    <a:pt x="104" y="21"/>
                    <a:pt x="104" y="21"/>
                  </a:cubicBezTo>
                  <a:cubicBezTo>
                    <a:pt x="105" y="21"/>
                    <a:pt x="105" y="21"/>
                    <a:pt x="105" y="21"/>
                  </a:cubicBezTo>
                  <a:cubicBezTo>
                    <a:pt x="105" y="22"/>
                    <a:pt x="105" y="22"/>
                    <a:pt x="105" y="22"/>
                  </a:cubicBezTo>
                  <a:cubicBezTo>
                    <a:pt x="105" y="21"/>
                    <a:pt x="105" y="21"/>
                    <a:pt x="105" y="21"/>
                  </a:cubicBezTo>
                  <a:cubicBezTo>
                    <a:pt x="103" y="40"/>
                    <a:pt x="103" y="40"/>
                    <a:pt x="103" y="40"/>
                  </a:cubicBezTo>
                  <a:cubicBezTo>
                    <a:pt x="103" y="40"/>
                    <a:pt x="103" y="40"/>
                    <a:pt x="103" y="40"/>
                  </a:cubicBezTo>
                  <a:cubicBezTo>
                    <a:pt x="103" y="40"/>
                    <a:pt x="103" y="40"/>
                    <a:pt x="103" y="40"/>
                  </a:cubicBezTo>
                  <a:cubicBezTo>
                    <a:pt x="103" y="39"/>
                    <a:pt x="103" y="39"/>
                    <a:pt x="103" y="40"/>
                  </a:cubicBezTo>
                  <a:cubicBezTo>
                    <a:pt x="106" y="22"/>
                    <a:pt x="106" y="22"/>
                    <a:pt x="106" y="22"/>
                  </a:cubicBezTo>
                  <a:cubicBezTo>
                    <a:pt x="106" y="22"/>
                    <a:pt x="106" y="22"/>
                    <a:pt x="106" y="22"/>
                  </a:cubicBezTo>
                  <a:cubicBezTo>
                    <a:pt x="107" y="22"/>
                    <a:pt x="107" y="22"/>
                    <a:pt x="107" y="22"/>
                  </a:cubicBezTo>
                  <a:cubicBezTo>
                    <a:pt x="106" y="22"/>
                    <a:pt x="106" y="22"/>
                    <a:pt x="106" y="22"/>
                  </a:cubicBezTo>
                  <a:cubicBezTo>
                    <a:pt x="104" y="40"/>
                    <a:pt x="104" y="40"/>
                    <a:pt x="104" y="40"/>
                  </a:cubicBezTo>
                  <a:cubicBezTo>
                    <a:pt x="105" y="40"/>
                    <a:pt x="105" y="40"/>
                    <a:pt x="105" y="40"/>
                  </a:cubicBezTo>
                  <a:cubicBezTo>
                    <a:pt x="107" y="22"/>
                    <a:pt x="107" y="22"/>
                    <a:pt x="107" y="22"/>
                  </a:cubicBezTo>
                  <a:cubicBezTo>
                    <a:pt x="108" y="22"/>
                    <a:pt x="108" y="22"/>
                    <a:pt x="108" y="22"/>
                  </a:cubicBezTo>
                  <a:cubicBezTo>
                    <a:pt x="108" y="23"/>
                    <a:pt x="108" y="23"/>
                    <a:pt x="108" y="23"/>
                  </a:cubicBezTo>
                  <a:cubicBezTo>
                    <a:pt x="108" y="22"/>
                    <a:pt x="108" y="22"/>
                    <a:pt x="108" y="22"/>
                  </a:cubicBezTo>
                  <a:cubicBezTo>
                    <a:pt x="105" y="40"/>
                    <a:pt x="105" y="40"/>
                    <a:pt x="105" y="40"/>
                  </a:cubicBezTo>
                  <a:cubicBezTo>
                    <a:pt x="106" y="40"/>
                    <a:pt x="106" y="40"/>
                    <a:pt x="106" y="40"/>
                  </a:cubicBezTo>
                  <a:cubicBezTo>
                    <a:pt x="106" y="39"/>
                    <a:pt x="106" y="39"/>
                    <a:pt x="106" y="39"/>
                  </a:cubicBezTo>
                  <a:cubicBezTo>
                    <a:pt x="106" y="39"/>
                    <a:pt x="106" y="39"/>
                    <a:pt x="106" y="39"/>
                  </a:cubicBezTo>
                  <a:cubicBezTo>
                    <a:pt x="108" y="23"/>
                    <a:pt x="108" y="23"/>
                    <a:pt x="108" y="23"/>
                  </a:cubicBezTo>
                  <a:cubicBezTo>
                    <a:pt x="109" y="23"/>
                    <a:pt x="109" y="23"/>
                    <a:pt x="109" y="23"/>
                  </a:cubicBezTo>
                  <a:cubicBezTo>
                    <a:pt x="107" y="40"/>
                    <a:pt x="107" y="40"/>
                    <a:pt x="107" y="40"/>
                  </a:cubicBezTo>
                  <a:cubicBezTo>
                    <a:pt x="107" y="40"/>
                    <a:pt x="107" y="40"/>
                    <a:pt x="107" y="40"/>
                  </a:cubicBezTo>
                  <a:cubicBezTo>
                    <a:pt x="107" y="40"/>
                    <a:pt x="107" y="40"/>
                    <a:pt x="107" y="40"/>
                  </a:cubicBezTo>
                  <a:cubicBezTo>
                    <a:pt x="109" y="23"/>
                    <a:pt x="109" y="23"/>
                    <a:pt x="109" y="23"/>
                  </a:cubicBezTo>
                  <a:cubicBezTo>
                    <a:pt x="110" y="23"/>
                    <a:pt x="110" y="23"/>
                    <a:pt x="110" y="23"/>
                  </a:cubicBezTo>
                  <a:cubicBezTo>
                    <a:pt x="108" y="39"/>
                    <a:pt x="108" y="39"/>
                    <a:pt x="108" y="39"/>
                  </a:cubicBezTo>
                  <a:cubicBezTo>
                    <a:pt x="108" y="39"/>
                    <a:pt x="108" y="39"/>
                    <a:pt x="108" y="39"/>
                  </a:cubicBezTo>
                  <a:cubicBezTo>
                    <a:pt x="108" y="39"/>
                    <a:pt x="108" y="39"/>
                    <a:pt x="108" y="39"/>
                  </a:cubicBezTo>
                  <a:cubicBezTo>
                    <a:pt x="108" y="39"/>
                    <a:pt x="108" y="39"/>
                    <a:pt x="108" y="39"/>
                  </a:cubicBezTo>
                  <a:cubicBezTo>
                    <a:pt x="110" y="24"/>
                    <a:pt x="110" y="24"/>
                    <a:pt x="110" y="24"/>
                  </a:cubicBezTo>
                  <a:cubicBezTo>
                    <a:pt x="111" y="23"/>
                    <a:pt x="111" y="23"/>
                    <a:pt x="111" y="23"/>
                  </a:cubicBezTo>
                  <a:cubicBezTo>
                    <a:pt x="109" y="39"/>
                    <a:pt x="109" y="39"/>
                    <a:pt x="109" y="39"/>
                  </a:cubicBezTo>
                  <a:cubicBezTo>
                    <a:pt x="109" y="39"/>
                    <a:pt x="109" y="39"/>
                    <a:pt x="109" y="39"/>
                  </a:cubicBezTo>
                  <a:cubicBezTo>
                    <a:pt x="109" y="39"/>
                    <a:pt x="109" y="39"/>
                    <a:pt x="109" y="39"/>
                  </a:cubicBezTo>
                  <a:cubicBezTo>
                    <a:pt x="111" y="24"/>
                    <a:pt x="111" y="24"/>
                    <a:pt x="111" y="24"/>
                  </a:cubicBezTo>
                  <a:cubicBezTo>
                    <a:pt x="112" y="24"/>
                    <a:pt x="112" y="24"/>
                    <a:pt x="112" y="24"/>
                  </a:cubicBezTo>
                  <a:cubicBezTo>
                    <a:pt x="110" y="39"/>
                    <a:pt x="110" y="39"/>
                    <a:pt x="110" y="39"/>
                  </a:cubicBezTo>
                  <a:cubicBezTo>
                    <a:pt x="110" y="39"/>
                    <a:pt x="110" y="39"/>
                    <a:pt x="110" y="39"/>
                  </a:cubicBezTo>
                  <a:cubicBezTo>
                    <a:pt x="110" y="39"/>
                    <a:pt x="110" y="39"/>
                    <a:pt x="110" y="39"/>
                  </a:cubicBezTo>
                  <a:cubicBezTo>
                    <a:pt x="112" y="25"/>
                    <a:pt x="112" y="25"/>
                    <a:pt x="112" y="25"/>
                  </a:cubicBezTo>
                  <a:cubicBezTo>
                    <a:pt x="113" y="24"/>
                    <a:pt x="113" y="24"/>
                    <a:pt x="113" y="24"/>
                  </a:cubicBezTo>
                  <a:cubicBezTo>
                    <a:pt x="111" y="39"/>
                    <a:pt x="111" y="39"/>
                    <a:pt x="111" y="39"/>
                  </a:cubicBezTo>
                  <a:cubicBezTo>
                    <a:pt x="111" y="39"/>
                    <a:pt x="111" y="39"/>
                    <a:pt x="111" y="39"/>
                  </a:cubicBezTo>
                  <a:cubicBezTo>
                    <a:pt x="111" y="39"/>
                    <a:pt x="111" y="39"/>
                    <a:pt x="111" y="39"/>
                  </a:cubicBezTo>
                  <a:cubicBezTo>
                    <a:pt x="113" y="25"/>
                    <a:pt x="113" y="25"/>
                    <a:pt x="113" y="25"/>
                  </a:cubicBezTo>
                  <a:cubicBezTo>
                    <a:pt x="115" y="25"/>
                    <a:pt x="115" y="25"/>
                    <a:pt x="115" y="25"/>
                  </a:cubicBezTo>
                  <a:cubicBezTo>
                    <a:pt x="112" y="39"/>
                    <a:pt x="112" y="39"/>
                    <a:pt x="112" y="39"/>
                  </a:cubicBezTo>
                  <a:cubicBezTo>
                    <a:pt x="112" y="39"/>
                    <a:pt x="112" y="39"/>
                    <a:pt x="112" y="39"/>
                  </a:cubicBezTo>
                  <a:cubicBezTo>
                    <a:pt x="112" y="39"/>
                    <a:pt x="112" y="39"/>
                    <a:pt x="112" y="39"/>
                  </a:cubicBezTo>
                  <a:cubicBezTo>
                    <a:pt x="112" y="39"/>
                    <a:pt x="112" y="39"/>
                    <a:pt x="112" y="39"/>
                  </a:cubicBezTo>
                  <a:cubicBezTo>
                    <a:pt x="115" y="26"/>
                    <a:pt x="115" y="26"/>
                    <a:pt x="115" y="26"/>
                  </a:cubicBezTo>
                  <a:cubicBezTo>
                    <a:pt x="116" y="25"/>
                    <a:pt x="116" y="25"/>
                    <a:pt x="116" y="25"/>
                  </a:cubicBezTo>
                  <a:cubicBezTo>
                    <a:pt x="115" y="26"/>
                    <a:pt x="115" y="26"/>
                    <a:pt x="115" y="26"/>
                  </a:cubicBezTo>
                  <a:cubicBezTo>
                    <a:pt x="116" y="26"/>
                    <a:pt x="116" y="26"/>
                    <a:pt x="116" y="26"/>
                  </a:cubicBezTo>
                  <a:cubicBezTo>
                    <a:pt x="116" y="26"/>
                    <a:pt x="116" y="26"/>
                    <a:pt x="116" y="26"/>
                  </a:cubicBezTo>
                  <a:cubicBezTo>
                    <a:pt x="117" y="26"/>
                    <a:pt x="117" y="26"/>
                    <a:pt x="117" y="26"/>
                  </a:cubicBezTo>
                  <a:cubicBezTo>
                    <a:pt x="117" y="27"/>
                    <a:pt x="117" y="27"/>
                    <a:pt x="117" y="27"/>
                  </a:cubicBezTo>
                  <a:cubicBezTo>
                    <a:pt x="118" y="26"/>
                    <a:pt x="118" y="26"/>
                    <a:pt x="118" y="26"/>
                  </a:cubicBezTo>
                  <a:cubicBezTo>
                    <a:pt x="118" y="27"/>
                    <a:pt x="118" y="27"/>
                    <a:pt x="118" y="27"/>
                  </a:cubicBezTo>
                  <a:cubicBezTo>
                    <a:pt x="118" y="27"/>
                    <a:pt x="118" y="27"/>
                    <a:pt x="118" y="27"/>
                  </a:cubicBezTo>
                  <a:cubicBezTo>
                    <a:pt x="118" y="27"/>
                    <a:pt x="118" y="27"/>
                    <a:pt x="118" y="27"/>
                  </a:cubicBezTo>
                  <a:cubicBezTo>
                    <a:pt x="119" y="27"/>
                    <a:pt x="119" y="27"/>
                    <a:pt x="119" y="27"/>
                  </a:cubicBezTo>
                  <a:cubicBezTo>
                    <a:pt x="119" y="28"/>
                    <a:pt x="119" y="28"/>
                    <a:pt x="119" y="28"/>
                  </a:cubicBezTo>
                  <a:cubicBezTo>
                    <a:pt x="120" y="27"/>
                    <a:pt x="120" y="27"/>
                    <a:pt x="120" y="27"/>
                  </a:cubicBezTo>
                  <a:cubicBezTo>
                    <a:pt x="120" y="28"/>
                    <a:pt x="120" y="28"/>
                    <a:pt x="120" y="28"/>
                  </a:cubicBezTo>
                  <a:cubicBezTo>
                    <a:pt x="120" y="28"/>
                    <a:pt x="120" y="28"/>
                    <a:pt x="120" y="28"/>
                  </a:cubicBezTo>
                  <a:cubicBezTo>
                    <a:pt x="120" y="29"/>
                    <a:pt x="120" y="29"/>
                    <a:pt x="120" y="29"/>
                  </a:cubicBezTo>
                  <a:cubicBezTo>
                    <a:pt x="121" y="29"/>
                    <a:pt x="121" y="29"/>
                    <a:pt x="121" y="29"/>
                  </a:cubicBezTo>
                  <a:cubicBezTo>
                    <a:pt x="121" y="29"/>
                    <a:pt x="121" y="29"/>
                    <a:pt x="121" y="29"/>
                  </a:cubicBezTo>
                  <a:cubicBezTo>
                    <a:pt x="121" y="29"/>
                    <a:pt x="121" y="29"/>
                    <a:pt x="121" y="29"/>
                  </a:cubicBezTo>
                  <a:cubicBezTo>
                    <a:pt x="121" y="30"/>
                    <a:pt x="121" y="30"/>
                    <a:pt x="121" y="30"/>
                  </a:cubicBezTo>
                  <a:cubicBezTo>
                    <a:pt x="122" y="29"/>
                    <a:pt x="122" y="29"/>
                    <a:pt x="122" y="29"/>
                  </a:cubicBezTo>
                  <a:cubicBezTo>
                    <a:pt x="122" y="30"/>
                    <a:pt x="122" y="30"/>
                    <a:pt x="122" y="30"/>
                  </a:cubicBezTo>
                  <a:cubicBezTo>
                    <a:pt x="122" y="30"/>
                    <a:pt x="122" y="30"/>
                    <a:pt x="122" y="30"/>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0"/>
                    <a:pt x="122" y="29"/>
                    <a:pt x="122" y="28"/>
                  </a:cubicBezTo>
                  <a:cubicBezTo>
                    <a:pt x="121" y="27"/>
                    <a:pt x="120" y="26"/>
                    <a:pt x="119" y="25"/>
                  </a:cubicBezTo>
                  <a:cubicBezTo>
                    <a:pt x="114" y="20"/>
                    <a:pt x="97" y="15"/>
                    <a:pt x="88" y="12"/>
                  </a:cubicBezTo>
                  <a:cubicBezTo>
                    <a:pt x="80" y="9"/>
                    <a:pt x="57" y="3"/>
                    <a:pt x="36" y="2"/>
                  </a:cubicBezTo>
                  <a:cubicBezTo>
                    <a:pt x="16" y="0"/>
                    <a:pt x="7" y="3"/>
                    <a:pt x="4" y="5"/>
                  </a:cubicBezTo>
                  <a:cubicBezTo>
                    <a:pt x="1" y="7"/>
                    <a:pt x="2" y="9"/>
                    <a:pt x="2" y="9"/>
                  </a:cubicBezTo>
                  <a:cubicBezTo>
                    <a:pt x="3" y="10"/>
                    <a:pt x="3" y="10"/>
                    <a:pt x="3" y="10"/>
                  </a:cubicBezTo>
                  <a:cubicBezTo>
                    <a:pt x="2" y="10"/>
                    <a:pt x="2" y="10"/>
                    <a:pt x="2" y="10"/>
                  </a:cubicBezTo>
                  <a:cubicBezTo>
                    <a:pt x="2" y="11"/>
                    <a:pt x="2" y="11"/>
                    <a:pt x="2" y="11"/>
                  </a:cubicBezTo>
                  <a:cubicBezTo>
                    <a:pt x="1" y="11"/>
                    <a:pt x="1" y="11"/>
                    <a:pt x="1" y="11"/>
                  </a:cubicBezTo>
                  <a:cubicBezTo>
                    <a:pt x="2" y="11"/>
                    <a:pt x="2" y="11"/>
                    <a:pt x="2" y="11"/>
                  </a:cubicBezTo>
                  <a:cubicBezTo>
                    <a:pt x="1" y="11"/>
                    <a:pt x="1" y="11"/>
                    <a:pt x="1" y="11"/>
                  </a:cubicBezTo>
                  <a:cubicBezTo>
                    <a:pt x="1" y="12"/>
                    <a:pt x="1" y="12"/>
                    <a:pt x="1" y="12"/>
                  </a:cubicBezTo>
                  <a:cubicBezTo>
                    <a:pt x="1" y="12"/>
                    <a:pt x="1" y="12"/>
                    <a:pt x="1" y="12"/>
                  </a:cubicBezTo>
                  <a:cubicBezTo>
                    <a:pt x="1" y="13"/>
                    <a:pt x="1" y="13"/>
                    <a:pt x="1" y="13"/>
                  </a:cubicBezTo>
                  <a:cubicBezTo>
                    <a:pt x="0" y="13"/>
                    <a:pt x="0" y="13"/>
                    <a:pt x="0" y="13"/>
                  </a:cubicBezTo>
                  <a:cubicBezTo>
                    <a:pt x="1" y="13"/>
                    <a:pt x="1" y="13"/>
                    <a:pt x="1" y="13"/>
                  </a:cubicBezTo>
                  <a:cubicBezTo>
                    <a:pt x="1" y="13"/>
                    <a:pt x="1" y="13"/>
                    <a:pt x="1" y="13"/>
                  </a:cubicBezTo>
                  <a:cubicBezTo>
                    <a:pt x="1" y="13"/>
                    <a:pt x="9" y="36"/>
                    <a:pt x="10" y="38"/>
                  </a:cubicBezTo>
                  <a:cubicBezTo>
                    <a:pt x="11" y="40"/>
                    <a:pt x="13" y="41"/>
                    <a:pt x="13" y="41"/>
                  </a:cubicBezTo>
                  <a:cubicBezTo>
                    <a:pt x="15" y="51"/>
                    <a:pt x="15" y="51"/>
                    <a:pt x="15" y="51"/>
                  </a:cubicBezTo>
                  <a:cubicBezTo>
                    <a:pt x="15" y="51"/>
                    <a:pt x="15" y="51"/>
                    <a:pt x="15" y="51"/>
                  </a:cubicBezTo>
                  <a:cubicBezTo>
                    <a:pt x="13" y="41"/>
                    <a:pt x="13" y="41"/>
                    <a:pt x="13" y="41"/>
                  </a:cubicBezTo>
                  <a:cubicBezTo>
                    <a:pt x="13" y="40"/>
                    <a:pt x="12" y="40"/>
                    <a:pt x="11" y="39"/>
                  </a:cubicBezTo>
                  <a:cubicBezTo>
                    <a:pt x="10" y="37"/>
                    <a:pt x="14" y="36"/>
                    <a:pt x="15" y="36"/>
                  </a:cubicBezTo>
                  <a:cubicBezTo>
                    <a:pt x="15" y="36"/>
                    <a:pt x="14" y="37"/>
                    <a:pt x="13" y="38"/>
                  </a:cubicBezTo>
                  <a:cubicBezTo>
                    <a:pt x="14" y="38"/>
                    <a:pt x="14" y="38"/>
                    <a:pt x="14" y="38"/>
                  </a:cubicBezTo>
                  <a:cubicBezTo>
                    <a:pt x="16" y="51"/>
                    <a:pt x="16" y="51"/>
                    <a:pt x="16" y="51"/>
                  </a:cubicBezTo>
                  <a:cubicBezTo>
                    <a:pt x="16" y="51"/>
                    <a:pt x="16" y="51"/>
                    <a:pt x="16" y="51"/>
                  </a:cubicBezTo>
                  <a:cubicBezTo>
                    <a:pt x="14" y="37"/>
                    <a:pt x="14" y="37"/>
                    <a:pt x="14" y="37"/>
                  </a:cubicBezTo>
                  <a:close/>
                  <a:moveTo>
                    <a:pt x="29" y="34"/>
                  </a:moveTo>
                  <a:cubicBezTo>
                    <a:pt x="29" y="34"/>
                    <a:pt x="29" y="34"/>
                    <a:pt x="29" y="34"/>
                  </a:cubicBezTo>
                  <a:cubicBezTo>
                    <a:pt x="22" y="8"/>
                    <a:pt x="22" y="8"/>
                    <a:pt x="22" y="8"/>
                  </a:cubicBezTo>
                  <a:cubicBezTo>
                    <a:pt x="22" y="7"/>
                    <a:pt x="22" y="7"/>
                    <a:pt x="22" y="7"/>
                  </a:cubicBezTo>
                  <a:lnTo>
                    <a:pt x="29" y="34"/>
                  </a:lnTo>
                  <a:close/>
                  <a:moveTo>
                    <a:pt x="19" y="7"/>
                  </a:moveTo>
                  <a:cubicBezTo>
                    <a:pt x="19" y="7"/>
                    <a:pt x="19" y="7"/>
                    <a:pt x="19" y="7"/>
                  </a:cubicBezTo>
                  <a:cubicBezTo>
                    <a:pt x="22" y="7"/>
                    <a:pt x="22" y="7"/>
                    <a:pt x="22" y="7"/>
                  </a:cubicBezTo>
                  <a:cubicBezTo>
                    <a:pt x="22" y="8"/>
                    <a:pt x="22" y="8"/>
                    <a:pt x="22" y="8"/>
                  </a:cubicBezTo>
                  <a:cubicBezTo>
                    <a:pt x="21" y="8"/>
                    <a:pt x="21" y="8"/>
                    <a:pt x="21" y="8"/>
                  </a:cubicBezTo>
                  <a:cubicBezTo>
                    <a:pt x="25" y="22"/>
                    <a:pt x="25" y="22"/>
                    <a:pt x="25" y="22"/>
                  </a:cubicBezTo>
                  <a:cubicBezTo>
                    <a:pt x="21" y="8"/>
                    <a:pt x="21" y="8"/>
                    <a:pt x="21" y="8"/>
                  </a:cubicBezTo>
                  <a:cubicBezTo>
                    <a:pt x="21" y="7"/>
                    <a:pt x="21" y="7"/>
                    <a:pt x="21" y="7"/>
                  </a:cubicBezTo>
                  <a:cubicBezTo>
                    <a:pt x="19" y="7"/>
                    <a:pt x="19" y="7"/>
                    <a:pt x="19" y="7"/>
                  </a:cubicBezTo>
                  <a:cubicBezTo>
                    <a:pt x="20" y="10"/>
                    <a:pt x="20" y="10"/>
                    <a:pt x="20" y="10"/>
                  </a:cubicBezTo>
                  <a:cubicBezTo>
                    <a:pt x="19" y="7"/>
                    <a:pt x="19" y="7"/>
                    <a:pt x="19" y="7"/>
                  </a:cubicBezTo>
                  <a:close/>
                  <a:moveTo>
                    <a:pt x="19" y="8"/>
                  </a:moveTo>
                  <a:cubicBezTo>
                    <a:pt x="19" y="8"/>
                    <a:pt x="19" y="8"/>
                    <a:pt x="19" y="8"/>
                  </a:cubicBezTo>
                  <a:cubicBezTo>
                    <a:pt x="26" y="32"/>
                    <a:pt x="26" y="32"/>
                    <a:pt x="26" y="32"/>
                  </a:cubicBezTo>
                  <a:cubicBezTo>
                    <a:pt x="19" y="8"/>
                    <a:pt x="19" y="8"/>
                    <a:pt x="19" y="8"/>
                  </a:cubicBezTo>
                  <a:close/>
                  <a:moveTo>
                    <a:pt x="18" y="8"/>
                  </a:moveTo>
                  <a:cubicBezTo>
                    <a:pt x="18" y="8"/>
                    <a:pt x="18" y="8"/>
                    <a:pt x="18" y="8"/>
                  </a:cubicBezTo>
                  <a:cubicBezTo>
                    <a:pt x="17" y="7"/>
                    <a:pt x="17" y="7"/>
                    <a:pt x="17" y="7"/>
                  </a:cubicBezTo>
                  <a:cubicBezTo>
                    <a:pt x="24" y="34"/>
                    <a:pt x="24" y="34"/>
                    <a:pt x="24" y="34"/>
                  </a:cubicBezTo>
                  <a:cubicBezTo>
                    <a:pt x="16" y="7"/>
                    <a:pt x="16" y="7"/>
                    <a:pt x="16" y="7"/>
                  </a:cubicBezTo>
                  <a:lnTo>
                    <a:pt x="18" y="8"/>
                  </a:lnTo>
                  <a:close/>
                  <a:moveTo>
                    <a:pt x="16" y="8"/>
                  </a:moveTo>
                  <a:cubicBezTo>
                    <a:pt x="16" y="8"/>
                    <a:pt x="16" y="8"/>
                    <a:pt x="16" y="8"/>
                  </a:cubicBezTo>
                  <a:cubicBezTo>
                    <a:pt x="14" y="8"/>
                    <a:pt x="14" y="8"/>
                    <a:pt x="14" y="8"/>
                  </a:cubicBezTo>
                  <a:cubicBezTo>
                    <a:pt x="22" y="34"/>
                    <a:pt x="22" y="34"/>
                    <a:pt x="22" y="34"/>
                  </a:cubicBezTo>
                  <a:cubicBezTo>
                    <a:pt x="14" y="7"/>
                    <a:pt x="14" y="7"/>
                    <a:pt x="14" y="7"/>
                  </a:cubicBezTo>
                  <a:lnTo>
                    <a:pt x="16" y="8"/>
                  </a:lnTo>
                  <a:close/>
                  <a:moveTo>
                    <a:pt x="14" y="8"/>
                  </a:moveTo>
                  <a:cubicBezTo>
                    <a:pt x="14" y="8"/>
                    <a:pt x="14" y="8"/>
                    <a:pt x="14" y="8"/>
                  </a:cubicBezTo>
                  <a:cubicBezTo>
                    <a:pt x="12" y="8"/>
                    <a:pt x="12" y="8"/>
                    <a:pt x="12" y="8"/>
                  </a:cubicBezTo>
                  <a:cubicBezTo>
                    <a:pt x="20" y="34"/>
                    <a:pt x="20" y="34"/>
                    <a:pt x="20" y="34"/>
                  </a:cubicBezTo>
                  <a:cubicBezTo>
                    <a:pt x="11" y="8"/>
                    <a:pt x="11" y="8"/>
                    <a:pt x="11" y="8"/>
                  </a:cubicBezTo>
                  <a:cubicBezTo>
                    <a:pt x="11" y="8"/>
                    <a:pt x="14" y="8"/>
                    <a:pt x="14" y="8"/>
                  </a:cubicBezTo>
                  <a:close/>
                  <a:moveTo>
                    <a:pt x="11" y="8"/>
                  </a:moveTo>
                  <a:cubicBezTo>
                    <a:pt x="11" y="8"/>
                    <a:pt x="11" y="8"/>
                    <a:pt x="11" y="8"/>
                  </a:cubicBezTo>
                  <a:cubicBezTo>
                    <a:pt x="10" y="8"/>
                    <a:pt x="10" y="8"/>
                    <a:pt x="10" y="8"/>
                  </a:cubicBezTo>
                  <a:cubicBezTo>
                    <a:pt x="18" y="35"/>
                    <a:pt x="18" y="35"/>
                    <a:pt x="18" y="35"/>
                  </a:cubicBezTo>
                  <a:cubicBezTo>
                    <a:pt x="9" y="8"/>
                    <a:pt x="9" y="8"/>
                    <a:pt x="9" y="8"/>
                  </a:cubicBezTo>
                  <a:lnTo>
                    <a:pt x="11" y="8"/>
                  </a:lnTo>
                  <a:close/>
                  <a:moveTo>
                    <a:pt x="1" y="13"/>
                  </a:moveTo>
                  <a:cubicBezTo>
                    <a:pt x="1" y="13"/>
                    <a:pt x="1" y="13"/>
                    <a:pt x="1" y="13"/>
                  </a:cubicBezTo>
                  <a:cubicBezTo>
                    <a:pt x="1" y="13"/>
                    <a:pt x="1" y="13"/>
                    <a:pt x="1" y="13"/>
                  </a:cubicBezTo>
                  <a:cubicBezTo>
                    <a:pt x="1" y="13"/>
                    <a:pt x="1" y="13"/>
                    <a:pt x="1" y="13"/>
                  </a:cubicBezTo>
                  <a:close/>
                  <a:moveTo>
                    <a:pt x="1" y="12"/>
                  </a:moveTo>
                  <a:cubicBezTo>
                    <a:pt x="1" y="12"/>
                    <a:pt x="1" y="12"/>
                    <a:pt x="1" y="12"/>
                  </a:cubicBezTo>
                  <a:cubicBezTo>
                    <a:pt x="2" y="12"/>
                    <a:pt x="2" y="12"/>
                    <a:pt x="2" y="12"/>
                  </a:cubicBezTo>
                  <a:cubicBezTo>
                    <a:pt x="1" y="12"/>
                    <a:pt x="1" y="12"/>
                    <a:pt x="1" y="12"/>
                  </a:cubicBezTo>
                  <a:cubicBezTo>
                    <a:pt x="2" y="13"/>
                    <a:pt x="2" y="13"/>
                    <a:pt x="2" y="13"/>
                  </a:cubicBezTo>
                  <a:lnTo>
                    <a:pt x="1" y="12"/>
                  </a:lnTo>
                  <a:close/>
                  <a:moveTo>
                    <a:pt x="2" y="11"/>
                  </a:moveTo>
                  <a:cubicBezTo>
                    <a:pt x="2" y="11"/>
                    <a:pt x="2" y="11"/>
                    <a:pt x="2" y="11"/>
                  </a:cubicBezTo>
                  <a:cubicBezTo>
                    <a:pt x="2" y="12"/>
                    <a:pt x="2" y="12"/>
                    <a:pt x="2" y="12"/>
                  </a:cubicBezTo>
                  <a:cubicBezTo>
                    <a:pt x="2" y="12"/>
                    <a:pt x="2" y="12"/>
                    <a:pt x="2" y="12"/>
                  </a:cubicBezTo>
                  <a:cubicBezTo>
                    <a:pt x="2" y="14"/>
                    <a:pt x="2" y="14"/>
                    <a:pt x="2" y="14"/>
                  </a:cubicBezTo>
                  <a:lnTo>
                    <a:pt x="2" y="11"/>
                  </a:lnTo>
                  <a:close/>
                  <a:moveTo>
                    <a:pt x="2" y="11"/>
                  </a:moveTo>
                  <a:cubicBezTo>
                    <a:pt x="2" y="11"/>
                    <a:pt x="2" y="11"/>
                    <a:pt x="2" y="11"/>
                  </a:cubicBezTo>
                  <a:cubicBezTo>
                    <a:pt x="3" y="11"/>
                    <a:pt x="3" y="11"/>
                    <a:pt x="3" y="11"/>
                  </a:cubicBezTo>
                  <a:cubicBezTo>
                    <a:pt x="2" y="11"/>
                    <a:pt x="2" y="11"/>
                    <a:pt x="2" y="11"/>
                  </a:cubicBezTo>
                  <a:cubicBezTo>
                    <a:pt x="4" y="18"/>
                    <a:pt x="4" y="18"/>
                    <a:pt x="4" y="18"/>
                  </a:cubicBezTo>
                  <a:lnTo>
                    <a:pt x="2" y="11"/>
                  </a:lnTo>
                  <a:close/>
                  <a:moveTo>
                    <a:pt x="3" y="10"/>
                  </a:moveTo>
                  <a:cubicBezTo>
                    <a:pt x="3" y="10"/>
                    <a:pt x="3" y="10"/>
                    <a:pt x="3" y="10"/>
                  </a:cubicBezTo>
                  <a:cubicBezTo>
                    <a:pt x="4" y="11"/>
                    <a:pt x="4" y="11"/>
                    <a:pt x="4" y="11"/>
                  </a:cubicBezTo>
                  <a:cubicBezTo>
                    <a:pt x="3" y="11"/>
                    <a:pt x="3" y="11"/>
                    <a:pt x="3" y="11"/>
                  </a:cubicBezTo>
                  <a:cubicBezTo>
                    <a:pt x="8" y="25"/>
                    <a:pt x="8" y="25"/>
                    <a:pt x="8" y="25"/>
                  </a:cubicBezTo>
                  <a:lnTo>
                    <a:pt x="3" y="10"/>
                  </a:lnTo>
                  <a:close/>
                  <a:moveTo>
                    <a:pt x="4" y="10"/>
                  </a:moveTo>
                  <a:cubicBezTo>
                    <a:pt x="4" y="10"/>
                    <a:pt x="4" y="10"/>
                    <a:pt x="4" y="10"/>
                  </a:cubicBezTo>
                  <a:cubicBezTo>
                    <a:pt x="5" y="10"/>
                    <a:pt x="5" y="10"/>
                    <a:pt x="5" y="10"/>
                  </a:cubicBezTo>
                  <a:cubicBezTo>
                    <a:pt x="4" y="10"/>
                    <a:pt x="4" y="10"/>
                    <a:pt x="4" y="10"/>
                  </a:cubicBezTo>
                  <a:cubicBezTo>
                    <a:pt x="13" y="36"/>
                    <a:pt x="13" y="36"/>
                    <a:pt x="13" y="36"/>
                  </a:cubicBezTo>
                  <a:lnTo>
                    <a:pt x="4" y="10"/>
                  </a:lnTo>
                  <a:close/>
                  <a:moveTo>
                    <a:pt x="5" y="9"/>
                  </a:moveTo>
                  <a:cubicBezTo>
                    <a:pt x="5" y="9"/>
                    <a:pt x="5" y="9"/>
                    <a:pt x="5" y="9"/>
                  </a:cubicBezTo>
                  <a:cubicBezTo>
                    <a:pt x="6" y="9"/>
                    <a:pt x="6" y="9"/>
                    <a:pt x="6" y="9"/>
                  </a:cubicBezTo>
                  <a:cubicBezTo>
                    <a:pt x="5" y="10"/>
                    <a:pt x="5" y="10"/>
                    <a:pt x="5" y="10"/>
                  </a:cubicBezTo>
                  <a:cubicBezTo>
                    <a:pt x="13" y="36"/>
                    <a:pt x="13" y="36"/>
                    <a:pt x="13" y="36"/>
                  </a:cubicBezTo>
                  <a:lnTo>
                    <a:pt x="5" y="9"/>
                  </a:lnTo>
                  <a:close/>
                  <a:moveTo>
                    <a:pt x="6" y="9"/>
                  </a:moveTo>
                  <a:cubicBezTo>
                    <a:pt x="6" y="9"/>
                    <a:pt x="6" y="9"/>
                    <a:pt x="6" y="9"/>
                  </a:cubicBezTo>
                  <a:cubicBezTo>
                    <a:pt x="8" y="9"/>
                    <a:pt x="8" y="9"/>
                    <a:pt x="8" y="9"/>
                  </a:cubicBezTo>
                  <a:cubicBezTo>
                    <a:pt x="6" y="9"/>
                    <a:pt x="6" y="9"/>
                    <a:pt x="6" y="9"/>
                  </a:cubicBezTo>
                  <a:cubicBezTo>
                    <a:pt x="14" y="35"/>
                    <a:pt x="14" y="35"/>
                    <a:pt x="14" y="35"/>
                  </a:cubicBezTo>
                  <a:lnTo>
                    <a:pt x="6" y="9"/>
                  </a:lnTo>
                  <a:close/>
                  <a:moveTo>
                    <a:pt x="8" y="9"/>
                  </a:moveTo>
                  <a:cubicBezTo>
                    <a:pt x="8" y="9"/>
                    <a:pt x="8" y="9"/>
                    <a:pt x="8" y="9"/>
                  </a:cubicBezTo>
                  <a:cubicBezTo>
                    <a:pt x="9" y="9"/>
                    <a:pt x="9" y="9"/>
                    <a:pt x="9" y="9"/>
                  </a:cubicBezTo>
                  <a:cubicBezTo>
                    <a:pt x="8" y="9"/>
                    <a:pt x="8" y="9"/>
                    <a:pt x="8" y="9"/>
                  </a:cubicBezTo>
                  <a:cubicBezTo>
                    <a:pt x="16" y="35"/>
                    <a:pt x="16" y="35"/>
                    <a:pt x="16" y="35"/>
                  </a:cubicBezTo>
                  <a:lnTo>
                    <a:pt x="8" y="9"/>
                  </a:lnTo>
                  <a:close/>
                  <a:moveTo>
                    <a:pt x="115" y="29"/>
                  </a:moveTo>
                  <a:cubicBezTo>
                    <a:pt x="115" y="29"/>
                    <a:pt x="115" y="29"/>
                    <a:pt x="115" y="29"/>
                  </a:cubicBezTo>
                  <a:cubicBezTo>
                    <a:pt x="113" y="39"/>
                    <a:pt x="113" y="39"/>
                    <a:pt x="113" y="39"/>
                  </a:cubicBezTo>
                  <a:cubicBezTo>
                    <a:pt x="113" y="39"/>
                    <a:pt x="113" y="39"/>
                    <a:pt x="113" y="39"/>
                  </a:cubicBezTo>
                  <a:lnTo>
                    <a:pt x="115" y="29"/>
                  </a:lnTo>
                  <a:close/>
                  <a:moveTo>
                    <a:pt x="55" y="37"/>
                  </a:moveTo>
                  <a:cubicBezTo>
                    <a:pt x="55" y="37"/>
                    <a:pt x="55" y="37"/>
                    <a:pt x="55" y="37"/>
                  </a:cubicBezTo>
                  <a:cubicBezTo>
                    <a:pt x="56" y="51"/>
                    <a:pt x="56" y="51"/>
                    <a:pt x="56" y="51"/>
                  </a:cubicBezTo>
                  <a:cubicBezTo>
                    <a:pt x="56" y="51"/>
                    <a:pt x="56" y="51"/>
                    <a:pt x="56" y="51"/>
                  </a:cubicBezTo>
                  <a:cubicBezTo>
                    <a:pt x="55" y="37"/>
                    <a:pt x="55" y="37"/>
                    <a:pt x="55" y="37"/>
                  </a:cubicBezTo>
                  <a:cubicBezTo>
                    <a:pt x="53" y="37"/>
                    <a:pt x="52" y="37"/>
                    <a:pt x="50" y="37"/>
                  </a:cubicBezTo>
                  <a:cubicBezTo>
                    <a:pt x="51" y="51"/>
                    <a:pt x="51" y="51"/>
                    <a:pt x="51" y="51"/>
                  </a:cubicBezTo>
                  <a:cubicBezTo>
                    <a:pt x="55" y="51"/>
                    <a:pt x="58" y="51"/>
                    <a:pt x="61" y="51"/>
                  </a:cubicBezTo>
                  <a:cubicBezTo>
                    <a:pt x="61" y="38"/>
                    <a:pt x="61" y="38"/>
                    <a:pt x="61" y="38"/>
                  </a:cubicBezTo>
                  <a:cubicBezTo>
                    <a:pt x="60" y="38"/>
                    <a:pt x="58" y="38"/>
                    <a:pt x="55" y="37"/>
                  </a:cubicBezTo>
                  <a:close/>
                  <a:moveTo>
                    <a:pt x="57" y="10"/>
                  </a:moveTo>
                  <a:cubicBezTo>
                    <a:pt x="57" y="10"/>
                    <a:pt x="57" y="10"/>
                    <a:pt x="57" y="10"/>
                  </a:cubicBezTo>
                  <a:cubicBezTo>
                    <a:pt x="60" y="36"/>
                    <a:pt x="60" y="36"/>
                    <a:pt x="60" y="36"/>
                  </a:cubicBezTo>
                  <a:cubicBezTo>
                    <a:pt x="57" y="10"/>
                    <a:pt x="57" y="10"/>
                    <a:pt x="57" y="10"/>
                  </a:cubicBezTo>
                  <a:cubicBezTo>
                    <a:pt x="58" y="10"/>
                    <a:pt x="58" y="10"/>
                    <a:pt x="58" y="10"/>
                  </a:cubicBezTo>
                  <a:cubicBezTo>
                    <a:pt x="56" y="9"/>
                    <a:pt x="56" y="9"/>
                    <a:pt x="56" y="9"/>
                  </a:cubicBezTo>
                  <a:cubicBezTo>
                    <a:pt x="58" y="37"/>
                    <a:pt x="58" y="37"/>
                    <a:pt x="58" y="37"/>
                  </a:cubicBezTo>
                  <a:cubicBezTo>
                    <a:pt x="56" y="9"/>
                    <a:pt x="56" y="9"/>
                    <a:pt x="56" y="9"/>
                  </a:cubicBezTo>
                  <a:cubicBezTo>
                    <a:pt x="54" y="10"/>
                    <a:pt x="54" y="10"/>
                    <a:pt x="54" y="10"/>
                  </a:cubicBezTo>
                  <a:cubicBezTo>
                    <a:pt x="57" y="35"/>
                    <a:pt x="57" y="35"/>
                    <a:pt x="57" y="35"/>
                  </a:cubicBezTo>
                  <a:cubicBezTo>
                    <a:pt x="54" y="9"/>
                    <a:pt x="54" y="9"/>
                    <a:pt x="54" y="9"/>
                  </a:cubicBezTo>
                  <a:cubicBezTo>
                    <a:pt x="55" y="9"/>
                    <a:pt x="55" y="9"/>
                    <a:pt x="55" y="9"/>
                  </a:cubicBezTo>
                  <a:cubicBezTo>
                    <a:pt x="53" y="9"/>
                    <a:pt x="53" y="9"/>
                    <a:pt x="53" y="9"/>
                  </a:cubicBezTo>
                  <a:cubicBezTo>
                    <a:pt x="55" y="37"/>
                    <a:pt x="55" y="37"/>
                    <a:pt x="55" y="37"/>
                  </a:cubicBezTo>
                  <a:cubicBezTo>
                    <a:pt x="58" y="37"/>
                    <a:pt x="60" y="38"/>
                    <a:pt x="61" y="38"/>
                  </a:cubicBezTo>
                  <a:cubicBezTo>
                    <a:pt x="59" y="10"/>
                    <a:pt x="59" y="10"/>
                    <a:pt x="59" y="10"/>
                  </a:cubicBezTo>
                  <a:lnTo>
                    <a:pt x="57" y="10"/>
                  </a:lnTo>
                  <a:close/>
                  <a:moveTo>
                    <a:pt x="166" y="48"/>
                  </a:moveTo>
                  <a:cubicBezTo>
                    <a:pt x="166" y="48"/>
                    <a:pt x="166" y="48"/>
                    <a:pt x="166" y="48"/>
                  </a:cubicBezTo>
                  <a:cubicBezTo>
                    <a:pt x="166" y="47"/>
                    <a:pt x="166" y="47"/>
                    <a:pt x="166" y="47"/>
                  </a:cubicBezTo>
                  <a:cubicBezTo>
                    <a:pt x="154" y="42"/>
                    <a:pt x="154" y="42"/>
                    <a:pt x="154" y="42"/>
                  </a:cubicBezTo>
                  <a:cubicBezTo>
                    <a:pt x="154" y="42"/>
                    <a:pt x="154" y="42"/>
                    <a:pt x="154" y="42"/>
                  </a:cubicBezTo>
                  <a:cubicBezTo>
                    <a:pt x="154" y="42"/>
                    <a:pt x="146" y="42"/>
                    <a:pt x="145" y="42"/>
                  </a:cubicBezTo>
                  <a:cubicBezTo>
                    <a:pt x="144" y="42"/>
                    <a:pt x="143" y="42"/>
                    <a:pt x="143" y="42"/>
                  </a:cubicBezTo>
                  <a:cubicBezTo>
                    <a:pt x="143" y="41"/>
                    <a:pt x="143" y="41"/>
                    <a:pt x="143" y="41"/>
                  </a:cubicBezTo>
                  <a:cubicBezTo>
                    <a:pt x="141" y="41"/>
                    <a:pt x="141" y="41"/>
                    <a:pt x="141" y="41"/>
                  </a:cubicBezTo>
                  <a:cubicBezTo>
                    <a:pt x="141" y="41"/>
                    <a:pt x="141" y="41"/>
                    <a:pt x="141" y="41"/>
                  </a:cubicBezTo>
                  <a:cubicBezTo>
                    <a:pt x="141" y="41"/>
                    <a:pt x="141" y="41"/>
                    <a:pt x="140" y="42"/>
                  </a:cubicBezTo>
                  <a:cubicBezTo>
                    <a:pt x="140" y="42"/>
                    <a:pt x="140" y="42"/>
                    <a:pt x="140" y="42"/>
                  </a:cubicBezTo>
                  <a:cubicBezTo>
                    <a:pt x="140" y="42"/>
                    <a:pt x="140" y="42"/>
                    <a:pt x="140" y="42"/>
                  </a:cubicBezTo>
                  <a:cubicBezTo>
                    <a:pt x="140" y="41"/>
                    <a:pt x="140" y="41"/>
                    <a:pt x="140" y="41"/>
                  </a:cubicBezTo>
                  <a:cubicBezTo>
                    <a:pt x="139" y="41"/>
                    <a:pt x="139" y="41"/>
                    <a:pt x="139" y="41"/>
                  </a:cubicBezTo>
                  <a:cubicBezTo>
                    <a:pt x="139" y="41"/>
                    <a:pt x="139" y="41"/>
                    <a:pt x="139" y="41"/>
                  </a:cubicBezTo>
                  <a:cubicBezTo>
                    <a:pt x="139" y="41"/>
                    <a:pt x="139" y="41"/>
                    <a:pt x="138" y="41"/>
                  </a:cubicBezTo>
                  <a:cubicBezTo>
                    <a:pt x="136" y="41"/>
                    <a:pt x="133" y="41"/>
                    <a:pt x="129" y="41"/>
                  </a:cubicBezTo>
                  <a:cubicBezTo>
                    <a:pt x="128" y="41"/>
                    <a:pt x="124" y="41"/>
                    <a:pt x="119" y="42"/>
                  </a:cubicBezTo>
                  <a:cubicBezTo>
                    <a:pt x="120" y="41"/>
                    <a:pt x="120" y="39"/>
                    <a:pt x="120" y="39"/>
                  </a:cubicBezTo>
                  <a:cubicBezTo>
                    <a:pt x="120" y="39"/>
                    <a:pt x="120" y="39"/>
                    <a:pt x="120" y="39"/>
                  </a:cubicBezTo>
                  <a:cubicBezTo>
                    <a:pt x="120" y="39"/>
                    <a:pt x="120" y="39"/>
                    <a:pt x="120" y="39"/>
                  </a:cubicBezTo>
                  <a:cubicBezTo>
                    <a:pt x="120" y="39"/>
                    <a:pt x="120" y="39"/>
                    <a:pt x="120" y="39"/>
                  </a:cubicBezTo>
                  <a:cubicBezTo>
                    <a:pt x="120" y="39"/>
                    <a:pt x="120" y="39"/>
                    <a:pt x="120" y="39"/>
                  </a:cubicBezTo>
                  <a:cubicBezTo>
                    <a:pt x="120" y="39"/>
                    <a:pt x="120" y="39"/>
                    <a:pt x="120" y="39"/>
                  </a:cubicBezTo>
                  <a:cubicBezTo>
                    <a:pt x="120" y="39"/>
                    <a:pt x="120" y="39"/>
                    <a:pt x="120" y="39"/>
                  </a:cubicBezTo>
                  <a:cubicBezTo>
                    <a:pt x="119" y="42"/>
                    <a:pt x="119" y="42"/>
                    <a:pt x="119" y="42"/>
                  </a:cubicBezTo>
                  <a:cubicBezTo>
                    <a:pt x="119" y="42"/>
                    <a:pt x="119" y="42"/>
                    <a:pt x="119" y="42"/>
                  </a:cubicBezTo>
                  <a:cubicBezTo>
                    <a:pt x="119" y="39"/>
                    <a:pt x="119" y="39"/>
                    <a:pt x="119" y="39"/>
                  </a:cubicBezTo>
                  <a:cubicBezTo>
                    <a:pt x="119" y="39"/>
                    <a:pt x="119" y="39"/>
                    <a:pt x="119" y="39"/>
                  </a:cubicBezTo>
                  <a:cubicBezTo>
                    <a:pt x="118" y="42"/>
                    <a:pt x="118" y="42"/>
                    <a:pt x="118" y="42"/>
                  </a:cubicBezTo>
                  <a:cubicBezTo>
                    <a:pt x="118" y="42"/>
                    <a:pt x="118" y="42"/>
                    <a:pt x="118" y="42"/>
                  </a:cubicBezTo>
                  <a:cubicBezTo>
                    <a:pt x="118" y="39"/>
                    <a:pt x="118" y="39"/>
                    <a:pt x="118" y="39"/>
                  </a:cubicBezTo>
                  <a:cubicBezTo>
                    <a:pt x="118" y="39"/>
                    <a:pt x="118" y="39"/>
                    <a:pt x="118" y="39"/>
                  </a:cubicBezTo>
                  <a:cubicBezTo>
                    <a:pt x="117" y="42"/>
                    <a:pt x="117" y="42"/>
                    <a:pt x="117" y="42"/>
                  </a:cubicBezTo>
                  <a:cubicBezTo>
                    <a:pt x="117" y="42"/>
                    <a:pt x="117" y="42"/>
                    <a:pt x="117" y="42"/>
                  </a:cubicBezTo>
                  <a:cubicBezTo>
                    <a:pt x="117" y="39"/>
                    <a:pt x="117" y="39"/>
                    <a:pt x="117" y="39"/>
                  </a:cubicBezTo>
                  <a:cubicBezTo>
                    <a:pt x="117" y="39"/>
                    <a:pt x="117" y="39"/>
                    <a:pt x="117" y="39"/>
                  </a:cubicBezTo>
                  <a:cubicBezTo>
                    <a:pt x="116" y="42"/>
                    <a:pt x="116" y="42"/>
                    <a:pt x="116" y="42"/>
                  </a:cubicBezTo>
                  <a:cubicBezTo>
                    <a:pt x="116" y="42"/>
                    <a:pt x="116" y="42"/>
                    <a:pt x="116" y="42"/>
                  </a:cubicBezTo>
                  <a:cubicBezTo>
                    <a:pt x="116" y="39"/>
                    <a:pt x="116" y="39"/>
                    <a:pt x="116" y="39"/>
                  </a:cubicBezTo>
                  <a:cubicBezTo>
                    <a:pt x="116" y="39"/>
                    <a:pt x="116" y="39"/>
                    <a:pt x="116" y="39"/>
                  </a:cubicBezTo>
                  <a:cubicBezTo>
                    <a:pt x="116" y="39"/>
                    <a:pt x="116" y="39"/>
                    <a:pt x="116" y="39"/>
                  </a:cubicBezTo>
                  <a:cubicBezTo>
                    <a:pt x="115" y="39"/>
                    <a:pt x="115" y="39"/>
                    <a:pt x="115" y="39"/>
                  </a:cubicBezTo>
                  <a:cubicBezTo>
                    <a:pt x="115" y="42"/>
                    <a:pt x="115" y="42"/>
                    <a:pt x="115" y="42"/>
                  </a:cubicBezTo>
                  <a:cubicBezTo>
                    <a:pt x="115" y="42"/>
                    <a:pt x="115" y="42"/>
                    <a:pt x="114" y="42"/>
                  </a:cubicBezTo>
                  <a:cubicBezTo>
                    <a:pt x="115" y="39"/>
                    <a:pt x="115" y="39"/>
                    <a:pt x="115" y="39"/>
                  </a:cubicBezTo>
                  <a:cubicBezTo>
                    <a:pt x="114" y="39"/>
                    <a:pt x="114" y="39"/>
                    <a:pt x="114" y="39"/>
                  </a:cubicBezTo>
                  <a:cubicBezTo>
                    <a:pt x="114" y="39"/>
                    <a:pt x="114" y="39"/>
                    <a:pt x="114" y="39"/>
                  </a:cubicBezTo>
                  <a:cubicBezTo>
                    <a:pt x="114" y="39"/>
                    <a:pt x="114" y="39"/>
                    <a:pt x="114" y="39"/>
                  </a:cubicBezTo>
                  <a:cubicBezTo>
                    <a:pt x="114" y="39"/>
                    <a:pt x="114" y="39"/>
                    <a:pt x="114" y="39"/>
                  </a:cubicBezTo>
                  <a:cubicBezTo>
                    <a:pt x="113" y="42"/>
                    <a:pt x="113" y="42"/>
                    <a:pt x="113" y="42"/>
                  </a:cubicBezTo>
                  <a:cubicBezTo>
                    <a:pt x="113" y="42"/>
                    <a:pt x="113" y="42"/>
                    <a:pt x="113" y="42"/>
                  </a:cubicBezTo>
                  <a:cubicBezTo>
                    <a:pt x="113" y="39"/>
                    <a:pt x="113" y="39"/>
                    <a:pt x="113" y="39"/>
                  </a:cubicBezTo>
                  <a:cubicBezTo>
                    <a:pt x="112" y="39"/>
                    <a:pt x="112" y="39"/>
                    <a:pt x="112" y="39"/>
                  </a:cubicBezTo>
                  <a:cubicBezTo>
                    <a:pt x="112" y="39"/>
                    <a:pt x="112" y="39"/>
                    <a:pt x="112" y="39"/>
                  </a:cubicBezTo>
                  <a:cubicBezTo>
                    <a:pt x="112" y="39"/>
                    <a:pt x="112" y="40"/>
                    <a:pt x="112" y="39"/>
                  </a:cubicBezTo>
                  <a:cubicBezTo>
                    <a:pt x="112" y="39"/>
                    <a:pt x="112" y="39"/>
                    <a:pt x="112" y="39"/>
                  </a:cubicBezTo>
                  <a:cubicBezTo>
                    <a:pt x="111" y="43"/>
                    <a:pt x="111" y="43"/>
                    <a:pt x="111" y="43"/>
                  </a:cubicBezTo>
                  <a:cubicBezTo>
                    <a:pt x="111" y="43"/>
                    <a:pt x="111" y="43"/>
                    <a:pt x="111" y="43"/>
                  </a:cubicBezTo>
                  <a:cubicBezTo>
                    <a:pt x="111" y="39"/>
                    <a:pt x="111" y="39"/>
                    <a:pt x="111" y="39"/>
                  </a:cubicBezTo>
                  <a:cubicBezTo>
                    <a:pt x="111" y="39"/>
                    <a:pt x="111" y="39"/>
                    <a:pt x="111" y="39"/>
                  </a:cubicBezTo>
                  <a:cubicBezTo>
                    <a:pt x="111" y="39"/>
                    <a:pt x="111" y="39"/>
                    <a:pt x="111" y="39"/>
                  </a:cubicBezTo>
                  <a:cubicBezTo>
                    <a:pt x="111" y="40"/>
                    <a:pt x="111" y="40"/>
                    <a:pt x="111" y="40"/>
                  </a:cubicBezTo>
                  <a:cubicBezTo>
                    <a:pt x="110" y="40"/>
                    <a:pt x="110" y="40"/>
                    <a:pt x="110" y="40"/>
                  </a:cubicBezTo>
                  <a:cubicBezTo>
                    <a:pt x="110" y="39"/>
                    <a:pt x="110" y="39"/>
                    <a:pt x="110" y="39"/>
                  </a:cubicBezTo>
                  <a:cubicBezTo>
                    <a:pt x="109" y="43"/>
                    <a:pt x="109" y="43"/>
                    <a:pt x="109" y="43"/>
                  </a:cubicBezTo>
                  <a:cubicBezTo>
                    <a:pt x="109" y="43"/>
                    <a:pt x="109" y="43"/>
                    <a:pt x="109" y="43"/>
                  </a:cubicBezTo>
                  <a:cubicBezTo>
                    <a:pt x="109" y="39"/>
                    <a:pt x="109" y="39"/>
                    <a:pt x="109" y="39"/>
                  </a:cubicBezTo>
                  <a:cubicBezTo>
                    <a:pt x="109" y="39"/>
                    <a:pt x="109" y="39"/>
                    <a:pt x="109" y="39"/>
                  </a:cubicBezTo>
                  <a:cubicBezTo>
                    <a:pt x="109" y="40"/>
                    <a:pt x="109" y="40"/>
                    <a:pt x="109" y="40"/>
                  </a:cubicBezTo>
                  <a:cubicBezTo>
                    <a:pt x="109" y="40"/>
                    <a:pt x="109" y="40"/>
                    <a:pt x="109" y="40"/>
                  </a:cubicBezTo>
                  <a:cubicBezTo>
                    <a:pt x="108" y="40"/>
                    <a:pt x="108" y="40"/>
                    <a:pt x="108" y="40"/>
                  </a:cubicBezTo>
                  <a:cubicBezTo>
                    <a:pt x="108" y="40"/>
                    <a:pt x="108" y="40"/>
                    <a:pt x="108" y="40"/>
                  </a:cubicBezTo>
                  <a:cubicBezTo>
                    <a:pt x="108" y="40"/>
                    <a:pt x="108" y="40"/>
                    <a:pt x="108" y="40"/>
                  </a:cubicBezTo>
                  <a:cubicBezTo>
                    <a:pt x="107" y="40"/>
                    <a:pt x="107" y="40"/>
                    <a:pt x="107" y="40"/>
                  </a:cubicBezTo>
                  <a:cubicBezTo>
                    <a:pt x="107" y="43"/>
                    <a:pt x="107" y="43"/>
                    <a:pt x="107" y="43"/>
                  </a:cubicBezTo>
                  <a:cubicBezTo>
                    <a:pt x="107" y="43"/>
                    <a:pt x="107" y="43"/>
                    <a:pt x="107" y="43"/>
                  </a:cubicBezTo>
                  <a:cubicBezTo>
                    <a:pt x="107" y="40"/>
                    <a:pt x="107" y="40"/>
                    <a:pt x="107" y="40"/>
                  </a:cubicBezTo>
                  <a:cubicBezTo>
                    <a:pt x="107" y="40"/>
                    <a:pt x="107" y="40"/>
                    <a:pt x="107" y="40"/>
                  </a:cubicBezTo>
                  <a:cubicBezTo>
                    <a:pt x="107" y="40"/>
                    <a:pt x="107" y="40"/>
                    <a:pt x="107" y="40"/>
                  </a:cubicBezTo>
                  <a:cubicBezTo>
                    <a:pt x="106" y="40"/>
                    <a:pt x="106" y="40"/>
                    <a:pt x="106" y="40"/>
                  </a:cubicBezTo>
                  <a:cubicBezTo>
                    <a:pt x="106" y="40"/>
                    <a:pt x="106" y="40"/>
                    <a:pt x="106" y="40"/>
                  </a:cubicBezTo>
                  <a:cubicBezTo>
                    <a:pt x="106" y="40"/>
                    <a:pt x="106" y="40"/>
                    <a:pt x="106" y="40"/>
                  </a:cubicBezTo>
                  <a:cubicBezTo>
                    <a:pt x="105" y="40"/>
                    <a:pt x="105" y="40"/>
                    <a:pt x="105" y="40"/>
                  </a:cubicBezTo>
                  <a:cubicBezTo>
                    <a:pt x="105" y="43"/>
                    <a:pt x="105" y="43"/>
                    <a:pt x="105" y="43"/>
                  </a:cubicBezTo>
                  <a:cubicBezTo>
                    <a:pt x="105" y="43"/>
                    <a:pt x="104" y="43"/>
                    <a:pt x="104" y="43"/>
                  </a:cubicBezTo>
                  <a:cubicBezTo>
                    <a:pt x="105" y="40"/>
                    <a:pt x="105" y="40"/>
                    <a:pt x="105" y="40"/>
                  </a:cubicBezTo>
                  <a:cubicBezTo>
                    <a:pt x="104" y="40"/>
                    <a:pt x="104" y="40"/>
                    <a:pt x="104" y="40"/>
                  </a:cubicBezTo>
                  <a:cubicBezTo>
                    <a:pt x="104" y="40"/>
                    <a:pt x="104" y="40"/>
                    <a:pt x="104" y="40"/>
                  </a:cubicBezTo>
                  <a:cubicBezTo>
                    <a:pt x="103" y="40"/>
                    <a:pt x="103" y="40"/>
                    <a:pt x="103" y="40"/>
                  </a:cubicBezTo>
                  <a:cubicBezTo>
                    <a:pt x="103" y="40"/>
                    <a:pt x="103" y="40"/>
                    <a:pt x="103" y="40"/>
                  </a:cubicBezTo>
                  <a:cubicBezTo>
                    <a:pt x="103" y="40"/>
                    <a:pt x="103" y="40"/>
                    <a:pt x="103" y="40"/>
                  </a:cubicBezTo>
                  <a:cubicBezTo>
                    <a:pt x="102" y="40"/>
                    <a:pt x="102" y="40"/>
                    <a:pt x="102" y="40"/>
                  </a:cubicBezTo>
                  <a:cubicBezTo>
                    <a:pt x="102" y="43"/>
                    <a:pt x="102" y="43"/>
                    <a:pt x="102" y="43"/>
                  </a:cubicBezTo>
                  <a:cubicBezTo>
                    <a:pt x="102" y="43"/>
                    <a:pt x="101" y="43"/>
                    <a:pt x="101" y="43"/>
                  </a:cubicBezTo>
                  <a:cubicBezTo>
                    <a:pt x="102" y="40"/>
                    <a:pt x="102" y="40"/>
                    <a:pt x="102" y="40"/>
                  </a:cubicBezTo>
                  <a:cubicBezTo>
                    <a:pt x="102" y="40"/>
                    <a:pt x="102" y="40"/>
                    <a:pt x="102" y="40"/>
                  </a:cubicBezTo>
                  <a:cubicBezTo>
                    <a:pt x="102" y="40"/>
                    <a:pt x="102" y="40"/>
                    <a:pt x="102" y="40"/>
                  </a:cubicBezTo>
                  <a:cubicBezTo>
                    <a:pt x="100" y="40"/>
                    <a:pt x="100" y="40"/>
                    <a:pt x="100" y="40"/>
                  </a:cubicBezTo>
                  <a:cubicBezTo>
                    <a:pt x="100" y="40"/>
                    <a:pt x="100" y="40"/>
                    <a:pt x="100" y="40"/>
                  </a:cubicBezTo>
                  <a:cubicBezTo>
                    <a:pt x="100" y="40"/>
                    <a:pt x="100" y="40"/>
                    <a:pt x="100" y="40"/>
                  </a:cubicBezTo>
                  <a:cubicBezTo>
                    <a:pt x="99" y="40"/>
                    <a:pt x="99" y="40"/>
                    <a:pt x="99" y="40"/>
                  </a:cubicBezTo>
                  <a:cubicBezTo>
                    <a:pt x="99" y="44"/>
                    <a:pt x="99" y="44"/>
                    <a:pt x="99" y="44"/>
                  </a:cubicBezTo>
                  <a:cubicBezTo>
                    <a:pt x="99" y="44"/>
                    <a:pt x="99" y="44"/>
                    <a:pt x="99" y="44"/>
                  </a:cubicBezTo>
                  <a:cubicBezTo>
                    <a:pt x="99" y="40"/>
                    <a:pt x="99" y="40"/>
                    <a:pt x="99" y="40"/>
                  </a:cubicBezTo>
                  <a:cubicBezTo>
                    <a:pt x="98" y="40"/>
                    <a:pt x="98" y="40"/>
                    <a:pt x="98" y="40"/>
                  </a:cubicBezTo>
                  <a:cubicBezTo>
                    <a:pt x="98" y="40"/>
                    <a:pt x="98" y="40"/>
                    <a:pt x="98" y="40"/>
                  </a:cubicBezTo>
                  <a:cubicBezTo>
                    <a:pt x="97" y="40"/>
                    <a:pt x="97" y="40"/>
                    <a:pt x="97" y="40"/>
                  </a:cubicBezTo>
                  <a:cubicBezTo>
                    <a:pt x="97" y="40"/>
                    <a:pt x="97" y="40"/>
                    <a:pt x="97" y="40"/>
                  </a:cubicBezTo>
                  <a:cubicBezTo>
                    <a:pt x="96" y="40"/>
                    <a:pt x="96" y="40"/>
                    <a:pt x="96" y="40"/>
                  </a:cubicBezTo>
                  <a:cubicBezTo>
                    <a:pt x="96" y="44"/>
                    <a:pt x="96" y="44"/>
                    <a:pt x="96" y="44"/>
                  </a:cubicBezTo>
                  <a:cubicBezTo>
                    <a:pt x="96" y="44"/>
                    <a:pt x="95" y="44"/>
                    <a:pt x="95" y="44"/>
                  </a:cubicBezTo>
                  <a:cubicBezTo>
                    <a:pt x="96" y="40"/>
                    <a:pt x="96" y="40"/>
                    <a:pt x="96" y="40"/>
                  </a:cubicBezTo>
                  <a:cubicBezTo>
                    <a:pt x="95" y="41"/>
                    <a:pt x="95" y="41"/>
                    <a:pt x="95" y="41"/>
                  </a:cubicBezTo>
                  <a:cubicBezTo>
                    <a:pt x="95" y="41"/>
                    <a:pt x="95" y="41"/>
                    <a:pt x="95" y="41"/>
                  </a:cubicBezTo>
                  <a:cubicBezTo>
                    <a:pt x="95" y="41"/>
                    <a:pt x="95" y="41"/>
                    <a:pt x="95" y="41"/>
                  </a:cubicBezTo>
                  <a:cubicBezTo>
                    <a:pt x="94" y="40"/>
                    <a:pt x="94" y="40"/>
                    <a:pt x="94" y="40"/>
                  </a:cubicBezTo>
                  <a:cubicBezTo>
                    <a:pt x="93" y="40"/>
                    <a:pt x="93" y="40"/>
                    <a:pt x="93" y="40"/>
                  </a:cubicBezTo>
                  <a:cubicBezTo>
                    <a:pt x="93" y="40"/>
                    <a:pt x="93" y="40"/>
                    <a:pt x="93" y="40"/>
                  </a:cubicBezTo>
                  <a:cubicBezTo>
                    <a:pt x="92" y="44"/>
                    <a:pt x="92" y="44"/>
                    <a:pt x="92" y="44"/>
                  </a:cubicBezTo>
                  <a:cubicBezTo>
                    <a:pt x="92" y="44"/>
                    <a:pt x="92" y="45"/>
                    <a:pt x="92" y="45"/>
                  </a:cubicBezTo>
                  <a:cubicBezTo>
                    <a:pt x="92" y="40"/>
                    <a:pt x="92" y="40"/>
                    <a:pt x="92" y="40"/>
                  </a:cubicBezTo>
                  <a:cubicBezTo>
                    <a:pt x="91" y="40"/>
                    <a:pt x="91" y="40"/>
                    <a:pt x="91" y="40"/>
                  </a:cubicBezTo>
                  <a:cubicBezTo>
                    <a:pt x="91" y="40"/>
                    <a:pt x="91" y="40"/>
                    <a:pt x="91" y="40"/>
                  </a:cubicBezTo>
                  <a:cubicBezTo>
                    <a:pt x="90" y="40"/>
                    <a:pt x="90" y="40"/>
                    <a:pt x="90" y="40"/>
                  </a:cubicBezTo>
                  <a:cubicBezTo>
                    <a:pt x="90" y="40"/>
                    <a:pt x="90" y="40"/>
                    <a:pt x="90" y="40"/>
                  </a:cubicBezTo>
                  <a:cubicBezTo>
                    <a:pt x="89" y="40"/>
                    <a:pt x="89" y="40"/>
                    <a:pt x="89" y="40"/>
                  </a:cubicBezTo>
                  <a:cubicBezTo>
                    <a:pt x="88" y="45"/>
                    <a:pt x="88" y="45"/>
                    <a:pt x="88" y="45"/>
                  </a:cubicBezTo>
                  <a:cubicBezTo>
                    <a:pt x="88" y="45"/>
                    <a:pt x="88" y="45"/>
                    <a:pt x="88" y="45"/>
                  </a:cubicBezTo>
                  <a:cubicBezTo>
                    <a:pt x="88" y="40"/>
                    <a:pt x="88" y="40"/>
                    <a:pt x="88" y="40"/>
                  </a:cubicBezTo>
                  <a:cubicBezTo>
                    <a:pt x="88" y="40"/>
                    <a:pt x="88" y="40"/>
                    <a:pt x="88" y="40"/>
                  </a:cubicBezTo>
                  <a:cubicBezTo>
                    <a:pt x="87" y="40"/>
                    <a:pt x="87" y="40"/>
                    <a:pt x="87" y="40"/>
                  </a:cubicBezTo>
                  <a:cubicBezTo>
                    <a:pt x="87" y="40"/>
                    <a:pt x="87" y="40"/>
                    <a:pt x="87" y="40"/>
                  </a:cubicBezTo>
                  <a:cubicBezTo>
                    <a:pt x="86" y="40"/>
                    <a:pt x="86" y="40"/>
                    <a:pt x="86" y="40"/>
                  </a:cubicBezTo>
                  <a:cubicBezTo>
                    <a:pt x="86" y="40"/>
                    <a:pt x="86" y="40"/>
                    <a:pt x="86" y="40"/>
                  </a:cubicBezTo>
                  <a:cubicBezTo>
                    <a:pt x="85" y="40"/>
                    <a:pt x="85" y="40"/>
                    <a:pt x="85" y="40"/>
                  </a:cubicBezTo>
                  <a:cubicBezTo>
                    <a:pt x="84" y="46"/>
                    <a:pt x="84" y="46"/>
                    <a:pt x="84" y="46"/>
                  </a:cubicBezTo>
                  <a:cubicBezTo>
                    <a:pt x="84" y="46"/>
                    <a:pt x="84" y="46"/>
                    <a:pt x="84" y="46"/>
                  </a:cubicBezTo>
                  <a:cubicBezTo>
                    <a:pt x="84" y="40"/>
                    <a:pt x="84" y="40"/>
                    <a:pt x="84" y="40"/>
                  </a:cubicBezTo>
                  <a:cubicBezTo>
                    <a:pt x="84" y="40"/>
                    <a:pt x="84" y="40"/>
                    <a:pt x="84" y="40"/>
                  </a:cubicBezTo>
                  <a:cubicBezTo>
                    <a:pt x="83" y="40"/>
                    <a:pt x="83" y="40"/>
                    <a:pt x="83" y="40"/>
                  </a:cubicBezTo>
                  <a:cubicBezTo>
                    <a:pt x="81" y="40"/>
                    <a:pt x="81" y="40"/>
                    <a:pt x="81" y="40"/>
                  </a:cubicBezTo>
                  <a:cubicBezTo>
                    <a:pt x="81" y="40"/>
                    <a:pt x="81" y="40"/>
                    <a:pt x="81" y="40"/>
                  </a:cubicBezTo>
                  <a:cubicBezTo>
                    <a:pt x="80" y="40"/>
                    <a:pt x="80" y="40"/>
                    <a:pt x="80" y="40"/>
                  </a:cubicBezTo>
                  <a:cubicBezTo>
                    <a:pt x="80" y="46"/>
                    <a:pt x="80" y="46"/>
                    <a:pt x="80" y="46"/>
                  </a:cubicBezTo>
                  <a:cubicBezTo>
                    <a:pt x="80" y="46"/>
                    <a:pt x="80" y="46"/>
                    <a:pt x="80" y="47"/>
                  </a:cubicBezTo>
                  <a:cubicBezTo>
                    <a:pt x="80" y="40"/>
                    <a:pt x="80" y="40"/>
                    <a:pt x="80" y="40"/>
                  </a:cubicBezTo>
                  <a:cubicBezTo>
                    <a:pt x="80" y="40"/>
                    <a:pt x="80" y="40"/>
                    <a:pt x="80" y="40"/>
                  </a:cubicBezTo>
                  <a:cubicBezTo>
                    <a:pt x="79" y="40"/>
                    <a:pt x="79" y="40"/>
                    <a:pt x="79" y="40"/>
                  </a:cubicBezTo>
                  <a:cubicBezTo>
                    <a:pt x="77" y="40"/>
                    <a:pt x="77" y="40"/>
                    <a:pt x="77" y="40"/>
                  </a:cubicBezTo>
                  <a:cubicBezTo>
                    <a:pt x="77" y="40"/>
                    <a:pt x="77" y="40"/>
                    <a:pt x="77" y="40"/>
                  </a:cubicBezTo>
                  <a:cubicBezTo>
                    <a:pt x="77" y="40"/>
                    <a:pt x="77" y="40"/>
                    <a:pt x="77" y="40"/>
                  </a:cubicBezTo>
                  <a:cubicBezTo>
                    <a:pt x="76" y="39"/>
                    <a:pt x="76" y="39"/>
                    <a:pt x="76" y="39"/>
                  </a:cubicBezTo>
                  <a:cubicBezTo>
                    <a:pt x="76" y="39"/>
                    <a:pt x="76" y="39"/>
                    <a:pt x="76" y="39"/>
                  </a:cubicBezTo>
                  <a:cubicBezTo>
                    <a:pt x="76" y="47"/>
                    <a:pt x="76" y="47"/>
                    <a:pt x="76" y="47"/>
                  </a:cubicBezTo>
                  <a:cubicBezTo>
                    <a:pt x="75" y="47"/>
                    <a:pt x="75" y="47"/>
                    <a:pt x="75" y="47"/>
                  </a:cubicBezTo>
                  <a:cubicBezTo>
                    <a:pt x="75" y="39"/>
                    <a:pt x="75" y="39"/>
                    <a:pt x="75" y="39"/>
                  </a:cubicBezTo>
                  <a:cubicBezTo>
                    <a:pt x="74" y="39"/>
                    <a:pt x="74" y="39"/>
                    <a:pt x="74" y="39"/>
                  </a:cubicBezTo>
                  <a:cubicBezTo>
                    <a:pt x="74" y="39"/>
                    <a:pt x="74" y="39"/>
                    <a:pt x="74" y="39"/>
                  </a:cubicBezTo>
                  <a:cubicBezTo>
                    <a:pt x="74" y="39"/>
                    <a:pt x="74" y="39"/>
                    <a:pt x="74" y="39"/>
                  </a:cubicBezTo>
                  <a:cubicBezTo>
                    <a:pt x="73" y="39"/>
                    <a:pt x="73" y="39"/>
                    <a:pt x="73" y="39"/>
                  </a:cubicBezTo>
                  <a:cubicBezTo>
                    <a:pt x="72" y="39"/>
                    <a:pt x="72" y="39"/>
                    <a:pt x="72" y="39"/>
                  </a:cubicBezTo>
                  <a:cubicBezTo>
                    <a:pt x="71" y="39"/>
                    <a:pt x="71" y="39"/>
                    <a:pt x="71" y="39"/>
                  </a:cubicBezTo>
                  <a:cubicBezTo>
                    <a:pt x="71" y="49"/>
                    <a:pt x="71" y="49"/>
                    <a:pt x="71" y="49"/>
                  </a:cubicBezTo>
                  <a:cubicBezTo>
                    <a:pt x="70" y="49"/>
                    <a:pt x="70" y="49"/>
                    <a:pt x="70" y="49"/>
                  </a:cubicBezTo>
                  <a:cubicBezTo>
                    <a:pt x="70" y="39"/>
                    <a:pt x="70" y="39"/>
                    <a:pt x="70" y="39"/>
                  </a:cubicBezTo>
                  <a:cubicBezTo>
                    <a:pt x="69" y="39"/>
                    <a:pt x="69" y="39"/>
                    <a:pt x="69" y="39"/>
                  </a:cubicBezTo>
                  <a:cubicBezTo>
                    <a:pt x="69" y="39"/>
                    <a:pt x="69" y="39"/>
                    <a:pt x="69" y="39"/>
                  </a:cubicBezTo>
                  <a:cubicBezTo>
                    <a:pt x="68" y="39"/>
                    <a:pt x="68" y="39"/>
                    <a:pt x="68" y="39"/>
                  </a:cubicBezTo>
                  <a:cubicBezTo>
                    <a:pt x="67" y="39"/>
                    <a:pt x="67" y="39"/>
                    <a:pt x="67" y="39"/>
                  </a:cubicBezTo>
                  <a:cubicBezTo>
                    <a:pt x="66" y="39"/>
                    <a:pt x="66" y="39"/>
                    <a:pt x="66" y="39"/>
                  </a:cubicBezTo>
                  <a:cubicBezTo>
                    <a:pt x="66" y="51"/>
                    <a:pt x="66" y="51"/>
                    <a:pt x="66" y="51"/>
                  </a:cubicBezTo>
                  <a:cubicBezTo>
                    <a:pt x="66" y="51"/>
                    <a:pt x="66" y="51"/>
                    <a:pt x="66" y="51"/>
                  </a:cubicBezTo>
                  <a:cubicBezTo>
                    <a:pt x="66" y="38"/>
                    <a:pt x="66" y="38"/>
                    <a:pt x="66" y="38"/>
                  </a:cubicBezTo>
                  <a:cubicBezTo>
                    <a:pt x="64" y="38"/>
                    <a:pt x="64" y="38"/>
                    <a:pt x="64" y="38"/>
                  </a:cubicBezTo>
                  <a:cubicBezTo>
                    <a:pt x="62" y="38"/>
                    <a:pt x="62" y="38"/>
                    <a:pt x="62" y="38"/>
                  </a:cubicBezTo>
                  <a:cubicBezTo>
                    <a:pt x="62" y="38"/>
                    <a:pt x="62" y="38"/>
                    <a:pt x="62" y="38"/>
                  </a:cubicBezTo>
                  <a:cubicBezTo>
                    <a:pt x="62" y="38"/>
                    <a:pt x="62" y="38"/>
                    <a:pt x="62" y="38"/>
                  </a:cubicBezTo>
                  <a:cubicBezTo>
                    <a:pt x="62" y="38"/>
                    <a:pt x="62" y="38"/>
                    <a:pt x="61" y="38"/>
                  </a:cubicBezTo>
                  <a:cubicBezTo>
                    <a:pt x="61" y="51"/>
                    <a:pt x="61" y="51"/>
                    <a:pt x="61" y="51"/>
                  </a:cubicBezTo>
                  <a:cubicBezTo>
                    <a:pt x="63" y="51"/>
                    <a:pt x="64" y="51"/>
                    <a:pt x="64" y="51"/>
                  </a:cubicBezTo>
                  <a:cubicBezTo>
                    <a:pt x="69" y="51"/>
                    <a:pt x="69" y="51"/>
                    <a:pt x="69" y="51"/>
                  </a:cubicBezTo>
                  <a:cubicBezTo>
                    <a:pt x="69" y="51"/>
                    <a:pt x="71" y="51"/>
                    <a:pt x="74" y="50"/>
                  </a:cubicBezTo>
                  <a:cubicBezTo>
                    <a:pt x="74" y="51"/>
                    <a:pt x="74" y="51"/>
                    <a:pt x="74" y="51"/>
                  </a:cubicBezTo>
                  <a:cubicBezTo>
                    <a:pt x="81" y="51"/>
                    <a:pt x="81" y="51"/>
                    <a:pt x="81" y="51"/>
                  </a:cubicBezTo>
                  <a:cubicBezTo>
                    <a:pt x="81" y="51"/>
                    <a:pt x="82" y="51"/>
                    <a:pt x="82" y="51"/>
                  </a:cubicBezTo>
                  <a:cubicBezTo>
                    <a:pt x="86" y="51"/>
                    <a:pt x="97" y="51"/>
                    <a:pt x="103" y="51"/>
                  </a:cubicBezTo>
                  <a:cubicBezTo>
                    <a:pt x="110" y="51"/>
                    <a:pt x="131" y="50"/>
                    <a:pt x="132" y="50"/>
                  </a:cubicBezTo>
                  <a:cubicBezTo>
                    <a:pt x="132" y="50"/>
                    <a:pt x="132" y="50"/>
                    <a:pt x="132" y="50"/>
                  </a:cubicBezTo>
                  <a:cubicBezTo>
                    <a:pt x="132" y="50"/>
                    <a:pt x="132" y="50"/>
                    <a:pt x="132" y="50"/>
                  </a:cubicBezTo>
                  <a:cubicBezTo>
                    <a:pt x="132" y="50"/>
                    <a:pt x="132" y="50"/>
                    <a:pt x="132" y="50"/>
                  </a:cubicBezTo>
                  <a:cubicBezTo>
                    <a:pt x="132" y="50"/>
                    <a:pt x="134" y="48"/>
                    <a:pt x="136" y="47"/>
                  </a:cubicBezTo>
                  <a:cubicBezTo>
                    <a:pt x="138" y="45"/>
                    <a:pt x="139" y="45"/>
                    <a:pt x="139" y="44"/>
                  </a:cubicBezTo>
                  <a:cubicBezTo>
                    <a:pt x="140" y="44"/>
                    <a:pt x="141" y="43"/>
                    <a:pt x="141" y="43"/>
                  </a:cubicBezTo>
                  <a:cubicBezTo>
                    <a:pt x="140" y="43"/>
                    <a:pt x="140" y="43"/>
                    <a:pt x="140" y="43"/>
                  </a:cubicBezTo>
                  <a:cubicBezTo>
                    <a:pt x="140" y="43"/>
                    <a:pt x="140" y="43"/>
                    <a:pt x="140" y="43"/>
                  </a:cubicBezTo>
                  <a:cubicBezTo>
                    <a:pt x="140" y="43"/>
                    <a:pt x="140" y="43"/>
                    <a:pt x="140" y="43"/>
                  </a:cubicBezTo>
                  <a:cubicBezTo>
                    <a:pt x="140" y="43"/>
                    <a:pt x="140" y="43"/>
                    <a:pt x="140" y="43"/>
                  </a:cubicBezTo>
                  <a:cubicBezTo>
                    <a:pt x="140" y="42"/>
                    <a:pt x="140" y="42"/>
                    <a:pt x="141" y="42"/>
                  </a:cubicBezTo>
                  <a:cubicBezTo>
                    <a:pt x="141" y="42"/>
                    <a:pt x="141" y="41"/>
                    <a:pt x="141" y="41"/>
                  </a:cubicBezTo>
                  <a:cubicBezTo>
                    <a:pt x="142" y="42"/>
                    <a:pt x="142" y="42"/>
                    <a:pt x="142" y="42"/>
                  </a:cubicBezTo>
                  <a:cubicBezTo>
                    <a:pt x="142" y="43"/>
                    <a:pt x="142" y="43"/>
                    <a:pt x="142" y="43"/>
                  </a:cubicBezTo>
                  <a:cubicBezTo>
                    <a:pt x="141" y="43"/>
                    <a:pt x="141" y="43"/>
                    <a:pt x="141" y="43"/>
                  </a:cubicBezTo>
                  <a:cubicBezTo>
                    <a:pt x="141" y="43"/>
                    <a:pt x="139" y="45"/>
                    <a:pt x="137" y="46"/>
                  </a:cubicBezTo>
                  <a:cubicBezTo>
                    <a:pt x="135" y="47"/>
                    <a:pt x="132" y="50"/>
                    <a:pt x="132" y="50"/>
                  </a:cubicBezTo>
                  <a:cubicBezTo>
                    <a:pt x="133" y="50"/>
                    <a:pt x="133" y="50"/>
                    <a:pt x="133" y="50"/>
                  </a:cubicBezTo>
                  <a:cubicBezTo>
                    <a:pt x="133" y="50"/>
                    <a:pt x="134" y="50"/>
                    <a:pt x="135" y="49"/>
                  </a:cubicBezTo>
                  <a:cubicBezTo>
                    <a:pt x="135" y="49"/>
                    <a:pt x="135" y="49"/>
                    <a:pt x="135" y="49"/>
                  </a:cubicBezTo>
                  <a:cubicBezTo>
                    <a:pt x="135" y="50"/>
                    <a:pt x="135" y="50"/>
                    <a:pt x="135" y="50"/>
                  </a:cubicBezTo>
                  <a:cubicBezTo>
                    <a:pt x="133" y="50"/>
                    <a:pt x="133" y="50"/>
                    <a:pt x="133" y="50"/>
                  </a:cubicBezTo>
                  <a:cubicBezTo>
                    <a:pt x="133" y="50"/>
                    <a:pt x="134"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6" y="50"/>
                    <a:pt x="136" y="50"/>
                    <a:pt x="136" y="50"/>
                  </a:cubicBezTo>
                  <a:cubicBezTo>
                    <a:pt x="136" y="50"/>
                    <a:pt x="136" y="50"/>
                    <a:pt x="136" y="50"/>
                  </a:cubicBezTo>
                  <a:cubicBezTo>
                    <a:pt x="136" y="50"/>
                    <a:pt x="136" y="50"/>
                    <a:pt x="136" y="50"/>
                  </a:cubicBezTo>
                  <a:cubicBezTo>
                    <a:pt x="136" y="50"/>
                    <a:pt x="136" y="50"/>
                    <a:pt x="136" y="50"/>
                  </a:cubicBezTo>
                  <a:cubicBezTo>
                    <a:pt x="136" y="50"/>
                    <a:pt x="136" y="50"/>
                    <a:pt x="137" y="50"/>
                  </a:cubicBezTo>
                  <a:cubicBezTo>
                    <a:pt x="137" y="50"/>
                    <a:pt x="137" y="50"/>
                    <a:pt x="137" y="50"/>
                  </a:cubicBezTo>
                  <a:cubicBezTo>
                    <a:pt x="137" y="50"/>
                    <a:pt x="137" y="50"/>
                    <a:pt x="137" y="50"/>
                  </a:cubicBezTo>
                  <a:cubicBezTo>
                    <a:pt x="137" y="50"/>
                    <a:pt x="137" y="50"/>
                    <a:pt x="137" y="50"/>
                  </a:cubicBezTo>
                  <a:cubicBezTo>
                    <a:pt x="138" y="50"/>
                    <a:pt x="140" y="50"/>
                    <a:pt x="143" y="50"/>
                  </a:cubicBezTo>
                  <a:cubicBezTo>
                    <a:pt x="147" y="50"/>
                    <a:pt x="152" y="50"/>
                    <a:pt x="152" y="50"/>
                  </a:cubicBezTo>
                  <a:cubicBezTo>
                    <a:pt x="141" y="50"/>
                    <a:pt x="141" y="50"/>
                    <a:pt x="141" y="50"/>
                  </a:cubicBezTo>
                  <a:cubicBezTo>
                    <a:pt x="141" y="50"/>
                    <a:pt x="141" y="50"/>
                    <a:pt x="141" y="50"/>
                  </a:cubicBezTo>
                  <a:cubicBezTo>
                    <a:pt x="140" y="50"/>
                    <a:pt x="140" y="50"/>
                    <a:pt x="140" y="50"/>
                  </a:cubicBezTo>
                  <a:cubicBezTo>
                    <a:pt x="140" y="49"/>
                    <a:pt x="140" y="49"/>
                    <a:pt x="140" y="49"/>
                  </a:cubicBezTo>
                  <a:cubicBezTo>
                    <a:pt x="141" y="49"/>
                    <a:pt x="141" y="49"/>
                    <a:pt x="141" y="49"/>
                  </a:cubicBezTo>
                  <a:cubicBezTo>
                    <a:pt x="141" y="48"/>
                    <a:pt x="141" y="48"/>
                    <a:pt x="141" y="48"/>
                  </a:cubicBezTo>
                  <a:cubicBezTo>
                    <a:pt x="140" y="48"/>
                    <a:pt x="140" y="48"/>
                    <a:pt x="140" y="48"/>
                  </a:cubicBezTo>
                  <a:cubicBezTo>
                    <a:pt x="140" y="46"/>
                    <a:pt x="140" y="46"/>
                    <a:pt x="140" y="46"/>
                  </a:cubicBezTo>
                  <a:cubicBezTo>
                    <a:pt x="141" y="46"/>
                    <a:pt x="141" y="46"/>
                    <a:pt x="141" y="46"/>
                  </a:cubicBezTo>
                  <a:cubicBezTo>
                    <a:pt x="141" y="46"/>
                    <a:pt x="141" y="46"/>
                    <a:pt x="141" y="46"/>
                  </a:cubicBezTo>
                  <a:cubicBezTo>
                    <a:pt x="140" y="46"/>
                    <a:pt x="140" y="46"/>
                    <a:pt x="140" y="46"/>
                  </a:cubicBezTo>
                  <a:cubicBezTo>
                    <a:pt x="140" y="45"/>
                    <a:pt x="140" y="45"/>
                    <a:pt x="140" y="45"/>
                  </a:cubicBezTo>
                  <a:cubicBezTo>
                    <a:pt x="141" y="45"/>
                    <a:pt x="141" y="45"/>
                    <a:pt x="141" y="45"/>
                  </a:cubicBezTo>
                  <a:cubicBezTo>
                    <a:pt x="141" y="45"/>
                    <a:pt x="141" y="45"/>
                    <a:pt x="141" y="45"/>
                  </a:cubicBezTo>
                  <a:cubicBezTo>
                    <a:pt x="140" y="45"/>
                    <a:pt x="140" y="45"/>
                    <a:pt x="140" y="45"/>
                  </a:cubicBezTo>
                  <a:cubicBezTo>
                    <a:pt x="140" y="45"/>
                    <a:pt x="140" y="45"/>
                    <a:pt x="140" y="45"/>
                  </a:cubicBezTo>
                  <a:cubicBezTo>
                    <a:pt x="141" y="45"/>
                    <a:pt x="141" y="44"/>
                    <a:pt x="141" y="44"/>
                  </a:cubicBezTo>
                  <a:cubicBezTo>
                    <a:pt x="141" y="44"/>
                    <a:pt x="142" y="44"/>
                    <a:pt x="142" y="44"/>
                  </a:cubicBezTo>
                  <a:cubicBezTo>
                    <a:pt x="142" y="46"/>
                    <a:pt x="142" y="46"/>
                    <a:pt x="142" y="46"/>
                  </a:cubicBezTo>
                  <a:cubicBezTo>
                    <a:pt x="141" y="46"/>
                    <a:pt x="141" y="46"/>
                    <a:pt x="141" y="46"/>
                  </a:cubicBezTo>
                  <a:cubicBezTo>
                    <a:pt x="141" y="46"/>
                    <a:pt x="141" y="46"/>
                    <a:pt x="141" y="46"/>
                  </a:cubicBezTo>
                  <a:cubicBezTo>
                    <a:pt x="142" y="46"/>
                    <a:pt x="142" y="46"/>
                    <a:pt x="142" y="46"/>
                  </a:cubicBezTo>
                  <a:cubicBezTo>
                    <a:pt x="142" y="46"/>
                    <a:pt x="142" y="46"/>
                    <a:pt x="142" y="46"/>
                  </a:cubicBezTo>
                  <a:cubicBezTo>
                    <a:pt x="141" y="46"/>
                    <a:pt x="141" y="46"/>
                    <a:pt x="141" y="46"/>
                  </a:cubicBezTo>
                  <a:cubicBezTo>
                    <a:pt x="141" y="47"/>
                    <a:pt x="141" y="47"/>
                    <a:pt x="141" y="47"/>
                  </a:cubicBezTo>
                  <a:cubicBezTo>
                    <a:pt x="142" y="47"/>
                    <a:pt x="142" y="47"/>
                    <a:pt x="142" y="47"/>
                  </a:cubicBezTo>
                  <a:cubicBezTo>
                    <a:pt x="142" y="48"/>
                    <a:pt x="142" y="48"/>
                    <a:pt x="142" y="48"/>
                  </a:cubicBezTo>
                  <a:cubicBezTo>
                    <a:pt x="141" y="48"/>
                    <a:pt x="141" y="48"/>
                    <a:pt x="141" y="48"/>
                  </a:cubicBezTo>
                  <a:cubicBezTo>
                    <a:pt x="141" y="48"/>
                    <a:pt x="141" y="48"/>
                    <a:pt x="141" y="48"/>
                  </a:cubicBezTo>
                  <a:cubicBezTo>
                    <a:pt x="142" y="48"/>
                    <a:pt x="142" y="48"/>
                    <a:pt x="142" y="48"/>
                  </a:cubicBezTo>
                  <a:cubicBezTo>
                    <a:pt x="142" y="49"/>
                    <a:pt x="142" y="49"/>
                    <a:pt x="142" y="49"/>
                  </a:cubicBezTo>
                  <a:cubicBezTo>
                    <a:pt x="141" y="49"/>
                    <a:pt x="141" y="49"/>
                    <a:pt x="141" y="49"/>
                  </a:cubicBezTo>
                  <a:cubicBezTo>
                    <a:pt x="141" y="49"/>
                    <a:pt x="141" y="49"/>
                    <a:pt x="141" y="49"/>
                  </a:cubicBezTo>
                  <a:cubicBezTo>
                    <a:pt x="142" y="49"/>
                    <a:pt x="142" y="49"/>
                    <a:pt x="142" y="49"/>
                  </a:cubicBezTo>
                  <a:cubicBezTo>
                    <a:pt x="142" y="49"/>
                    <a:pt x="142" y="49"/>
                    <a:pt x="142" y="49"/>
                  </a:cubicBezTo>
                  <a:cubicBezTo>
                    <a:pt x="141" y="49"/>
                    <a:pt x="141" y="49"/>
                    <a:pt x="141" y="49"/>
                  </a:cubicBezTo>
                  <a:cubicBezTo>
                    <a:pt x="141" y="49"/>
                    <a:pt x="141" y="49"/>
                    <a:pt x="141" y="49"/>
                  </a:cubicBezTo>
                  <a:cubicBezTo>
                    <a:pt x="146" y="49"/>
                    <a:pt x="146" y="49"/>
                    <a:pt x="146" y="49"/>
                  </a:cubicBezTo>
                  <a:cubicBezTo>
                    <a:pt x="146" y="49"/>
                    <a:pt x="146" y="49"/>
                    <a:pt x="146" y="49"/>
                  </a:cubicBezTo>
                  <a:cubicBezTo>
                    <a:pt x="146" y="49"/>
                    <a:pt x="146" y="49"/>
                    <a:pt x="146" y="49"/>
                  </a:cubicBezTo>
                  <a:cubicBezTo>
                    <a:pt x="146" y="49"/>
                    <a:pt x="146" y="49"/>
                    <a:pt x="146" y="49"/>
                  </a:cubicBezTo>
                  <a:cubicBezTo>
                    <a:pt x="165" y="49"/>
                    <a:pt x="165" y="49"/>
                    <a:pt x="165" y="49"/>
                  </a:cubicBezTo>
                  <a:cubicBezTo>
                    <a:pt x="165" y="49"/>
                    <a:pt x="165" y="49"/>
                    <a:pt x="165" y="49"/>
                  </a:cubicBezTo>
                  <a:cubicBezTo>
                    <a:pt x="168" y="49"/>
                    <a:pt x="168" y="49"/>
                    <a:pt x="168" y="49"/>
                  </a:cubicBezTo>
                  <a:cubicBezTo>
                    <a:pt x="168" y="49"/>
                    <a:pt x="168" y="49"/>
                    <a:pt x="168" y="49"/>
                  </a:cubicBezTo>
                  <a:lnTo>
                    <a:pt x="166" y="48"/>
                  </a:lnTo>
                  <a:close/>
                  <a:moveTo>
                    <a:pt x="119" y="43"/>
                  </a:moveTo>
                  <a:cubicBezTo>
                    <a:pt x="119" y="43"/>
                    <a:pt x="119" y="43"/>
                    <a:pt x="119" y="43"/>
                  </a:cubicBezTo>
                  <a:cubicBezTo>
                    <a:pt x="119" y="43"/>
                    <a:pt x="119" y="43"/>
                    <a:pt x="119" y="43"/>
                  </a:cubicBezTo>
                  <a:cubicBezTo>
                    <a:pt x="119" y="43"/>
                    <a:pt x="119" y="43"/>
                    <a:pt x="119" y="43"/>
                  </a:cubicBezTo>
                  <a:cubicBezTo>
                    <a:pt x="119" y="42"/>
                    <a:pt x="119" y="42"/>
                    <a:pt x="119" y="42"/>
                  </a:cubicBezTo>
                  <a:cubicBezTo>
                    <a:pt x="119" y="42"/>
                    <a:pt x="119" y="42"/>
                    <a:pt x="119" y="42"/>
                  </a:cubicBezTo>
                  <a:cubicBezTo>
                    <a:pt x="119" y="43"/>
                    <a:pt x="119" y="43"/>
                    <a:pt x="119" y="43"/>
                  </a:cubicBezTo>
                  <a:cubicBezTo>
                    <a:pt x="119" y="43"/>
                    <a:pt x="119" y="43"/>
                    <a:pt x="119" y="43"/>
                  </a:cubicBezTo>
                  <a:close/>
                  <a:moveTo>
                    <a:pt x="118" y="42"/>
                  </a:moveTo>
                  <a:cubicBezTo>
                    <a:pt x="118" y="42"/>
                    <a:pt x="118" y="42"/>
                    <a:pt x="118" y="42"/>
                  </a:cubicBezTo>
                  <a:cubicBezTo>
                    <a:pt x="118" y="42"/>
                    <a:pt x="118" y="42"/>
                    <a:pt x="118" y="42"/>
                  </a:cubicBezTo>
                  <a:cubicBezTo>
                    <a:pt x="118" y="43"/>
                    <a:pt x="118" y="43"/>
                    <a:pt x="118" y="43"/>
                  </a:cubicBezTo>
                  <a:cubicBezTo>
                    <a:pt x="118" y="43"/>
                    <a:pt x="118" y="43"/>
                    <a:pt x="118" y="43"/>
                  </a:cubicBezTo>
                  <a:lnTo>
                    <a:pt x="118" y="42"/>
                  </a:lnTo>
                  <a:close/>
                  <a:moveTo>
                    <a:pt x="118" y="43"/>
                  </a:moveTo>
                  <a:cubicBezTo>
                    <a:pt x="118" y="43"/>
                    <a:pt x="118" y="43"/>
                    <a:pt x="118" y="43"/>
                  </a:cubicBezTo>
                  <a:cubicBezTo>
                    <a:pt x="118" y="43"/>
                    <a:pt x="118" y="43"/>
                    <a:pt x="118" y="43"/>
                  </a:cubicBezTo>
                  <a:cubicBezTo>
                    <a:pt x="118" y="43"/>
                    <a:pt x="118" y="43"/>
                    <a:pt x="118" y="43"/>
                  </a:cubicBezTo>
                  <a:cubicBezTo>
                    <a:pt x="117" y="43"/>
                    <a:pt x="117" y="43"/>
                    <a:pt x="117" y="43"/>
                  </a:cubicBezTo>
                  <a:lnTo>
                    <a:pt x="118" y="43"/>
                  </a:lnTo>
                  <a:close/>
                  <a:moveTo>
                    <a:pt x="117" y="42"/>
                  </a:moveTo>
                  <a:cubicBezTo>
                    <a:pt x="117" y="42"/>
                    <a:pt x="117" y="42"/>
                    <a:pt x="117" y="42"/>
                  </a:cubicBezTo>
                  <a:cubicBezTo>
                    <a:pt x="117" y="42"/>
                    <a:pt x="117" y="42"/>
                    <a:pt x="117" y="42"/>
                  </a:cubicBezTo>
                  <a:cubicBezTo>
                    <a:pt x="117" y="43"/>
                    <a:pt x="117" y="43"/>
                    <a:pt x="117" y="43"/>
                  </a:cubicBezTo>
                  <a:cubicBezTo>
                    <a:pt x="117" y="43"/>
                    <a:pt x="117" y="43"/>
                    <a:pt x="117" y="43"/>
                  </a:cubicBezTo>
                  <a:lnTo>
                    <a:pt x="117" y="42"/>
                  </a:lnTo>
                  <a:close/>
                  <a:moveTo>
                    <a:pt x="117" y="43"/>
                  </a:moveTo>
                  <a:cubicBezTo>
                    <a:pt x="117" y="43"/>
                    <a:pt x="117" y="43"/>
                    <a:pt x="117" y="43"/>
                  </a:cubicBezTo>
                  <a:cubicBezTo>
                    <a:pt x="117" y="43"/>
                    <a:pt x="117" y="43"/>
                    <a:pt x="117" y="43"/>
                  </a:cubicBezTo>
                  <a:cubicBezTo>
                    <a:pt x="117" y="43"/>
                    <a:pt x="117" y="43"/>
                    <a:pt x="117" y="43"/>
                  </a:cubicBezTo>
                  <a:cubicBezTo>
                    <a:pt x="117" y="43"/>
                    <a:pt x="117" y="43"/>
                    <a:pt x="117" y="43"/>
                  </a:cubicBezTo>
                  <a:close/>
                  <a:moveTo>
                    <a:pt x="116" y="42"/>
                  </a:moveTo>
                  <a:cubicBezTo>
                    <a:pt x="116" y="42"/>
                    <a:pt x="116" y="42"/>
                    <a:pt x="116" y="42"/>
                  </a:cubicBezTo>
                  <a:cubicBezTo>
                    <a:pt x="116" y="42"/>
                    <a:pt x="116" y="42"/>
                    <a:pt x="116" y="42"/>
                  </a:cubicBezTo>
                  <a:cubicBezTo>
                    <a:pt x="116" y="43"/>
                    <a:pt x="116" y="43"/>
                    <a:pt x="116" y="43"/>
                  </a:cubicBezTo>
                  <a:cubicBezTo>
                    <a:pt x="116" y="43"/>
                    <a:pt x="116" y="43"/>
                    <a:pt x="115" y="43"/>
                  </a:cubicBezTo>
                  <a:lnTo>
                    <a:pt x="116" y="42"/>
                  </a:lnTo>
                  <a:close/>
                  <a:moveTo>
                    <a:pt x="115" y="43"/>
                  </a:moveTo>
                  <a:cubicBezTo>
                    <a:pt x="115" y="43"/>
                    <a:pt x="115" y="43"/>
                    <a:pt x="115" y="43"/>
                  </a:cubicBezTo>
                  <a:cubicBezTo>
                    <a:pt x="116" y="43"/>
                    <a:pt x="116" y="43"/>
                    <a:pt x="116" y="43"/>
                  </a:cubicBezTo>
                  <a:cubicBezTo>
                    <a:pt x="116" y="43"/>
                    <a:pt x="116" y="43"/>
                    <a:pt x="116" y="43"/>
                  </a:cubicBezTo>
                  <a:cubicBezTo>
                    <a:pt x="115" y="43"/>
                    <a:pt x="115" y="43"/>
                    <a:pt x="115" y="43"/>
                  </a:cubicBezTo>
                  <a:close/>
                  <a:moveTo>
                    <a:pt x="114" y="43"/>
                  </a:moveTo>
                  <a:cubicBezTo>
                    <a:pt x="114" y="43"/>
                    <a:pt x="114" y="43"/>
                    <a:pt x="114" y="43"/>
                  </a:cubicBezTo>
                  <a:cubicBezTo>
                    <a:pt x="114" y="42"/>
                    <a:pt x="115" y="42"/>
                    <a:pt x="115" y="42"/>
                  </a:cubicBezTo>
                  <a:cubicBezTo>
                    <a:pt x="115" y="43"/>
                    <a:pt x="115" y="43"/>
                    <a:pt x="115" y="43"/>
                  </a:cubicBezTo>
                  <a:cubicBezTo>
                    <a:pt x="115" y="43"/>
                    <a:pt x="114" y="43"/>
                    <a:pt x="114" y="43"/>
                  </a:cubicBezTo>
                  <a:close/>
                  <a:moveTo>
                    <a:pt x="114" y="43"/>
                  </a:moveTo>
                  <a:cubicBezTo>
                    <a:pt x="114" y="43"/>
                    <a:pt x="114" y="43"/>
                    <a:pt x="114" y="43"/>
                  </a:cubicBezTo>
                  <a:cubicBezTo>
                    <a:pt x="114" y="43"/>
                    <a:pt x="115" y="43"/>
                    <a:pt x="115" y="43"/>
                  </a:cubicBezTo>
                  <a:cubicBezTo>
                    <a:pt x="115" y="43"/>
                    <a:pt x="115" y="43"/>
                    <a:pt x="115" y="43"/>
                  </a:cubicBezTo>
                  <a:cubicBezTo>
                    <a:pt x="114" y="43"/>
                    <a:pt x="114" y="43"/>
                    <a:pt x="114" y="43"/>
                  </a:cubicBezTo>
                  <a:close/>
                  <a:moveTo>
                    <a:pt x="113" y="43"/>
                  </a:moveTo>
                  <a:cubicBezTo>
                    <a:pt x="113" y="43"/>
                    <a:pt x="113" y="43"/>
                    <a:pt x="113" y="43"/>
                  </a:cubicBezTo>
                  <a:cubicBezTo>
                    <a:pt x="113" y="43"/>
                    <a:pt x="113" y="43"/>
                    <a:pt x="113" y="43"/>
                  </a:cubicBezTo>
                  <a:cubicBezTo>
                    <a:pt x="113" y="43"/>
                    <a:pt x="113" y="43"/>
                    <a:pt x="113" y="43"/>
                  </a:cubicBezTo>
                  <a:cubicBezTo>
                    <a:pt x="113" y="44"/>
                    <a:pt x="113" y="44"/>
                    <a:pt x="113" y="44"/>
                  </a:cubicBezTo>
                  <a:cubicBezTo>
                    <a:pt x="113" y="44"/>
                    <a:pt x="113" y="44"/>
                    <a:pt x="112" y="44"/>
                  </a:cubicBezTo>
                  <a:lnTo>
                    <a:pt x="113" y="43"/>
                  </a:lnTo>
                  <a:close/>
                  <a:moveTo>
                    <a:pt x="112" y="44"/>
                  </a:moveTo>
                  <a:cubicBezTo>
                    <a:pt x="112" y="44"/>
                    <a:pt x="112" y="44"/>
                    <a:pt x="112" y="44"/>
                  </a:cubicBezTo>
                  <a:cubicBezTo>
                    <a:pt x="113" y="44"/>
                    <a:pt x="113" y="44"/>
                    <a:pt x="113" y="44"/>
                  </a:cubicBezTo>
                  <a:cubicBezTo>
                    <a:pt x="112" y="44"/>
                    <a:pt x="112" y="44"/>
                    <a:pt x="112" y="44"/>
                  </a:cubicBezTo>
                  <a:close/>
                  <a:moveTo>
                    <a:pt x="111" y="43"/>
                  </a:moveTo>
                  <a:cubicBezTo>
                    <a:pt x="111" y="43"/>
                    <a:pt x="111" y="43"/>
                    <a:pt x="111" y="43"/>
                  </a:cubicBezTo>
                  <a:cubicBezTo>
                    <a:pt x="111" y="43"/>
                    <a:pt x="111" y="43"/>
                    <a:pt x="111" y="43"/>
                  </a:cubicBezTo>
                  <a:cubicBezTo>
                    <a:pt x="111" y="44"/>
                    <a:pt x="111" y="44"/>
                    <a:pt x="111" y="44"/>
                  </a:cubicBezTo>
                  <a:cubicBezTo>
                    <a:pt x="111" y="44"/>
                    <a:pt x="111" y="44"/>
                    <a:pt x="111" y="44"/>
                  </a:cubicBezTo>
                  <a:lnTo>
                    <a:pt x="111" y="43"/>
                  </a:lnTo>
                  <a:close/>
                  <a:moveTo>
                    <a:pt x="111" y="44"/>
                  </a:moveTo>
                  <a:cubicBezTo>
                    <a:pt x="111" y="44"/>
                    <a:pt x="111" y="44"/>
                    <a:pt x="111" y="44"/>
                  </a:cubicBezTo>
                  <a:cubicBezTo>
                    <a:pt x="111" y="44"/>
                    <a:pt x="111" y="44"/>
                    <a:pt x="111" y="44"/>
                  </a:cubicBezTo>
                  <a:cubicBezTo>
                    <a:pt x="111" y="44"/>
                    <a:pt x="111" y="44"/>
                    <a:pt x="111" y="44"/>
                  </a:cubicBezTo>
                  <a:close/>
                  <a:moveTo>
                    <a:pt x="109" y="43"/>
                  </a:moveTo>
                  <a:cubicBezTo>
                    <a:pt x="109" y="43"/>
                    <a:pt x="109" y="43"/>
                    <a:pt x="109" y="43"/>
                  </a:cubicBezTo>
                  <a:cubicBezTo>
                    <a:pt x="109" y="43"/>
                    <a:pt x="109" y="43"/>
                    <a:pt x="109" y="43"/>
                  </a:cubicBezTo>
                  <a:cubicBezTo>
                    <a:pt x="109" y="44"/>
                    <a:pt x="109" y="44"/>
                    <a:pt x="109" y="44"/>
                  </a:cubicBezTo>
                  <a:cubicBezTo>
                    <a:pt x="109" y="44"/>
                    <a:pt x="109" y="44"/>
                    <a:pt x="109" y="44"/>
                  </a:cubicBezTo>
                  <a:lnTo>
                    <a:pt x="109" y="43"/>
                  </a:lnTo>
                  <a:close/>
                  <a:moveTo>
                    <a:pt x="109" y="44"/>
                  </a:moveTo>
                  <a:cubicBezTo>
                    <a:pt x="109" y="44"/>
                    <a:pt x="109" y="44"/>
                    <a:pt x="109" y="44"/>
                  </a:cubicBezTo>
                  <a:cubicBezTo>
                    <a:pt x="109" y="44"/>
                    <a:pt x="109" y="44"/>
                    <a:pt x="109" y="44"/>
                  </a:cubicBezTo>
                  <a:cubicBezTo>
                    <a:pt x="109" y="44"/>
                    <a:pt x="109" y="44"/>
                    <a:pt x="109" y="44"/>
                  </a:cubicBezTo>
                  <a:close/>
                  <a:moveTo>
                    <a:pt x="107" y="43"/>
                  </a:moveTo>
                  <a:cubicBezTo>
                    <a:pt x="107" y="43"/>
                    <a:pt x="107" y="43"/>
                    <a:pt x="107" y="43"/>
                  </a:cubicBezTo>
                  <a:cubicBezTo>
                    <a:pt x="107" y="43"/>
                    <a:pt x="107" y="43"/>
                    <a:pt x="107" y="43"/>
                  </a:cubicBezTo>
                  <a:cubicBezTo>
                    <a:pt x="107" y="44"/>
                    <a:pt x="107" y="44"/>
                    <a:pt x="107" y="44"/>
                  </a:cubicBezTo>
                  <a:cubicBezTo>
                    <a:pt x="107" y="44"/>
                    <a:pt x="107" y="44"/>
                    <a:pt x="106" y="44"/>
                  </a:cubicBezTo>
                  <a:lnTo>
                    <a:pt x="107" y="43"/>
                  </a:lnTo>
                  <a:close/>
                  <a:moveTo>
                    <a:pt x="106" y="44"/>
                  </a:moveTo>
                  <a:cubicBezTo>
                    <a:pt x="106" y="44"/>
                    <a:pt x="106" y="44"/>
                    <a:pt x="106" y="44"/>
                  </a:cubicBezTo>
                  <a:cubicBezTo>
                    <a:pt x="106" y="44"/>
                    <a:pt x="106" y="44"/>
                    <a:pt x="106" y="44"/>
                  </a:cubicBezTo>
                  <a:cubicBezTo>
                    <a:pt x="106" y="44"/>
                    <a:pt x="106" y="44"/>
                    <a:pt x="106" y="44"/>
                  </a:cubicBezTo>
                  <a:close/>
                  <a:moveTo>
                    <a:pt x="104" y="43"/>
                  </a:moveTo>
                  <a:cubicBezTo>
                    <a:pt x="104" y="43"/>
                    <a:pt x="104" y="43"/>
                    <a:pt x="104" y="43"/>
                  </a:cubicBezTo>
                  <a:cubicBezTo>
                    <a:pt x="104" y="43"/>
                    <a:pt x="105" y="43"/>
                    <a:pt x="105" y="43"/>
                  </a:cubicBezTo>
                  <a:cubicBezTo>
                    <a:pt x="105" y="45"/>
                    <a:pt x="105" y="45"/>
                    <a:pt x="105" y="45"/>
                  </a:cubicBezTo>
                  <a:cubicBezTo>
                    <a:pt x="104" y="45"/>
                    <a:pt x="104" y="45"/>
                    <a:pt x="104" y="45"/>
                  </a:cubicBezTo>
                  <a:lnTo>
                    <a:pt x="104" y="43"/>
                  </a:lnTo>
                  <a:close/>
                  <a:moveTo>
                    <a:pt x="101" y="44"/>
                  </a:moveTo>
                  <a:cubicBezTo>
                    <a:pt x="101" y="44"/>
                    <a:pt x="101" y="44"/>
                    <a:pt x="101" y="44"/>
                  </a:cubicBezTo>
                  <a:cubicBezTo>
                    <a:pt x="101" y="44"/>
                    <a:pt x="102" y="44"/>
                    <a:pt x="102" y="44"/>
                  </a:cubicBezTo>
                  <a:cubicBezTo>
                    <a:pt x="102" y="45"/>
                    <a:pt x="102" y="45"/>
                    <a:pt x="102" y="45"/>
                  </a:cubicBezTo>
                  <a:cubicBezTo>
                    <a:pt x="101" y="45"/>
                    <a:pt x="101" y="45"/>
                    <a:pt x="101" y="45"/>
                  </a:cubicBezTo>
                  <a:lnTo>
                    <a:pt x="101" y="44"/>
                  </a:lnTo>
                  <a:close/>
                  <a:moveTo>
                    <a:pt x="98" y="44"/>
                  </a:moveTo>
                  <a:cubicBezTo>
                    <a:pt x="98" y="44"/>
                    <a:pt x="98" y="44"/>
                    <a:pt x="98" y="44"/>
                  </a:cubicBezTo>
                  <a:cubicBezTo>
                    <a:pt x="99" y="44"/>
                    <a:pt x="99" y="44"/>
                    <a:pt x="99" y="44"/>
                  </a:cubicBezTo>
                  <a:cubicBezTo>
                    <a:pt x="99" y="45"/>
                    <a:pt x="99" y="45"/>
                    <a:pt x="99" y="45"/>
                  </a:cubicBezTo>
                  <a:cubicBezTo>
                    <a:pt x="99" y="45"/>
                    <a:pt x="99" y="45"/>
                    <a:pt x="98" y="45"/>
                  </a:cubicBezTo>
                  <a:lnTo>
                    <a:pt x="98" y="44"/>
                  </a:lnTo>
                  <a:close/>
                  <a:moveTo>
                    <a:pt x="95" y="44"/>
                  </a:moveTo>
                  <a:cubicBezTo>
                    <a:pt x="95" y="44"/>
                    <a:pt x="95" y="44"/>
                    <a:pt x="95" y="44"/>
                  </a:cubicBezTo>
                  <a:cubicBezTo>
                    <a:pt x="95" y="44"/>
                    <a:pt x="96" y="44"/>
                    <a:pt x="96" y="44"/>
                  </a:cubicBezTo>
                  <a:cubicBezTo>
                    <a:pt x="96" y="46"/>
                    <a:pt x="96" y="46"/>
                    <a:pt x="96" y="46"/>
                  </a:cubicBezTo>
                  <a:cubicBezTo>
                    <a:pt x="95" y="46"/>
                    <a:pt x="95" y="46"/>
                    <a:pt x="95" y="46"/>
                  </a:cubicBezTo>
                  <a:lnTo>
                    <a:pt x="95" y="44"/>
                  </a:lnTo>
                  <a:close/>
                  <a:moveTo>
                    <a:pt x="92" y="45"/>
                  </a:moveTo>
                  <a:cubicBezTo>
                    <a:pt x="92" y="45"/>
                    <a:pt x="92" y="45"/>
                    <a:pt x="92" y="45"/>
                  </a:cubicBezTo>
                  <a:cubicBezTo>
                    <a:pt x="92" y="45"/>
                    <a:pt x="92" y="45"/>
                    <a:pt x="92" y="45"/>
                  </a:cubicBezTo>
                  <a:cubicBezTo>
                    <a:pt x="92" y="46"/>
                    <a:pt x="92" y="46"/>
                    <a:pt x="92" y="46"/>
                  </a:cubicBezTo>
                  <a:cubicBezTo>
                    <a:pt x="92" y="46"/>
                    <a:pt x="92" y="46"/>
                    <a:pt x="91" y="46"/>
                  </a:cubicBezTo>
                  <a:lnTo>
                    <a:pt x="92" y="45"/>
                  </a:lnTo>
                  <a:close/>
                  <a:moveTo>
                    <a:pt x="88" y="45"/>
                  </a:moveTo>
                  <a:cubicBezTo>
                    <a:pt x="88" y="45"/>
                    <a:pt x="88" y="45"/>
                    <a:pt x="88" y="45"/>
                  </a:cubicBezTo>
                  <a:cubicBezTo>
                    <a:pt x="88" y="45"/>
                    <a:pt x="88" y="45"/>
                    <a:pt x="88" y="45"/>
                  </a:cubicBezTo>
                  <a:cubicBezTo>
                    <a:pt x="88" y="47"/>
                    <a:pt x="88" y="47"/>
                    <a:pt x="88" y="47"/>
                  </a:cubicBezTo>
                  <a:cubicBezTo>
                    <a:pt x="88" y="47"/>
                    <a:pt x="88" y="47"/>
                    <a:pt x="88" y="47"/>
                  </a:cubicBezTo>
                  <a:lnTo>
                    <a:pt x="88" y="45"/>
                  </a:lnTo>
                  <a:close/>
                  <a:moveTo>
                    <a:pt x="84" y="46"/>
                  </a:moveTo>
                  <a:cubicBezTo>
                    <a:pt x="84" y="46"/>
                    <a:pt x="84" y="46"/>
                    <a:pt x="84" y="46"/>
                  </a:cubicBezTo>
                  <a:cubicBezTo>
                    <a:pt x="84" y="46"/>
                    <a:pt x="84" y="46"/>
                    <a:pt x="84" y="46"/>
                  </a:cubicBezTo>
                  <a:cubicBezTo>
                    <a:pt x="84" y="47"/>
                    <a:pt x="84" y="47"/>
                    <a:pt x="84" y="47"/>
                  </a:cubicBezTo>
                  <a:cubicBezTo>
                    <a:pt x="84" y="47"/>
                    <a:pt x="84" y="47"/>
                    <a:pt x="84" y="47"/>
                  </a:cubicBezTo>
                  <a:lnTo>
                    <a:pt x="84" y="46"/>
                  </a:lnTo>
                  <a:close/>
                  <a:moveTo>
                    <a:pt x="80" y="47"/>
                  </a:moveTo>
                  <a:cubicBezTo>
                    <a:pt x="80" y="47"/>
                    <a:pt x="80" y="47"/>
                    <a:pt x="80" y="47"/>
                  </a:cubicBezTo>
                  <a:cubicBezTo>
                    <a:pt x="80" y="47"/>
                    <a:pt x="80" y="47"/>
                    <a:pt x="80" y="47"/>
                  </a:cubicBezTo>
                  <a:cubicBezTo>
                    <a:pt x="80" y="48"/>
                    <a:pt x="80" y="48"/>
                    <a:pt x="80" y="48"/>
                  </a:cubicBezTo>
                  <a:cubicBezTo>
                    <a:pt x="80" y="48"/>
                    <a:pt x="80" y="48"/>
                    <a:pt x="80" y="48"/>
                  </a:cubicBezTo>
                  <a:lnTo>
                    <a:pt x="80" y="47"/>
                  </a:lnTo>
                  <a:close/>
                  <a:moveTo>
                    <a:pt x="74" y="49"/>
                  </a:moveTo>
                  <a:cubicBezTo>
                    <a:pt x="74" y="49"/>
                    <a:pt x="74" y="49"/>
                    <a:pt x="74" y="49"/>
                  </a:cubicBezTo>
                  <a:cubicBezTo>
                    <a:pt x="74" y="49"/>
                    <a:pt x="75" y="49"/>
                    <a:pt x="75" y="49"/>
                  </a:cubicBezTo>
                  <a:cubicBezTo>
                    <a:pt x="75" y="47"/>
                    <a:pt x="75" y="47"/>
                    <a:pt x="75" y="47"/>
                  </a:cubicBezTo>
                  <a:cubicBezTo>
                    <a:pt x="75" y="47"/>
                    <a:pt x="75" y="47"/>
                    <a:pt x="76" y="47"/>
                  </a:cubicBezTo>
                  <a:cubicBezTo>
                    <a:pt x="76" y="48"/>
                    <a:pt x="76" y="48"/>
                    <a:pt x="76" y="48"/>
                  </a:cubicBezTo>
                  <a:cubicBezTo>
                    <a:pt x="76" y="48"/>
                    <a:pt x="77" y="48"/>
                    <a:pt x="77" y="48"/>
                  </a:cubicBezTo>
                  <a:cubicBezTo>
                    <a:pt x="77" y="48"/>
                    <a:pt x="76" y="48"/>
                    <a:pt x="76" y="49"/>
                  </a:cubicBezTo>
                  <a:cubicBezTo>
                    <a:pt x="76" y="48"/>
                    <a:pt x="76" y="48"/>
                    <a:pt x="76" y="48"/>
                  </a:cubicBezTo>
                  <a:cubicBezTo>
                    <a:pt x="75" y="49"/>
                    <a:pt x="75" y="49"/>
                    <a:pt x="75" y="49"/>
                  </a:cubicBezTo>
                  <a:cubicBezTo>
                    <a:pt x="75" y="49"/>
                    <a:pt x="75" y="49"/>
                    <a:pt x="75" y="49"/>
                  </a:cubicBezTo>
                  <a:cubicBezTo>
                    <a:pt x="75" y="49"/>
                    <a:pt x="75" y="49"/>
                    <a:pt x="75" y="49"/>
                  </a:cubicBezTo>
                  <a:cubicBezTo>
                    <a:pt x="75" y="49"/>
                    <a:pt x="74" y="49"/>
                    <a:pt x="74" y="49"/>
                  </a:cubicBezTo>
                  <a:close/>
                  <a:moveTo>
                    <a:pt x="74" y="49"/>
                  </a:moveTo>
                  <a:cubicBezTo>
                    <a:pt x="74" y="49"/>
                    <a:pt x="74" y="49"/>
                    <a:pt x="74" y="49"/>
                  </a:cubicBezTo>
                  <a:cubicBezTo>
                    <a:pt x="71" y="49"/>
                    <a:pt x="69" y="50"/>
                    <a:pt x="67" y="50"/>
                  </a:cubicBezTo>
                  <a:cubicBezTo>
                    <a:pt x="69" y="50"/>
                    <a:pt x="72" y="49"/>
                    <a:pt x="73" y="49"/>
                  </a:cubicBezTo>
                  <a:cubicBezTo>
                    <a:pt x="73" y="49"/>
                    <a:pt x="74" y="49"/>
                    <a:pt x="74" y="49"/>
                  </a:cubicBezTo>
                  <a:close/>
                  <a:moveTo>
                    <a:pt x="87" y="51"/>
                  </a:moveTo>
                  <a:cubicBezTo>
                    <a:pt x="87" y="51"/>
                    <a:pt x="87" y="51"/>
                    <a:pt x="87" y="51"/>
                  </a:cubicBezTo>
                  <a:cubicBezTo>
                    <a:pt x="85" y="51"/>
                    <a:pt x="84" y="51"/>
                    <a:pt x="83" y="51"/>
                  </a:cubicBezTo>
                  <a:cubicBezTo>
                    <a:pt x="84" y="51"/>
                    <a:pt x="85" y="51"/>
                    <a:pt x="87" y="50"/>
                  </a:cubicBezTo>
                  <a:lnTo>
                    <a:pt x="87" y="51"/>
                  </a:lnTo>
                  <a:close/>
                  <a:moveTo>
                    <a:pt x="89" y="51"/>
                  </a:moveTo>
                  <a:cubicBezTo>
                    <a:pt x="89" y="51"/>
                    <a:pt x="89" y="51"/>
                    <a:pt x="89" y="51"/>
                  </a:cubicBezTo>
                  <a:cubicBezTo>
                    <a:pt x="88" y="51"/>
                    <a:pt x="88" y="51"/>
                    <a:pt x="87" y="51"/>
                  </a:cubicBezTo>
                  <a:cubicBezTo>
                    <a:pt x="87" y="50"/>
                    <a:pt x="87" y="50"/>
                    <a:pt x="87" y="50"/>
                  </a:cubicBezTo>
                  <a:cubicBezTo>
                    <a:pt x="88" y="50"/>
                    <a:pt x="88" y="50"/>
                    <a:pt x="89" y="50"/>
                  </a:cubicBezTo>
                  <a:lnTo>
                    <a:pt x="89" y="51"/>
                  </a:lnTo>
                  <a:close/>
                  <a:moveTo>
                    <a:pt x="91" y="51"/>
                  </a:moveTo>
                  <a:cubicBezTo>
                    <a:pt x="91" y="51"/>
                    <a:pt x="91" y="51"/>
                    <a:pt x="91" y="51"/>
                  </a:cubicBezTo>
                  <a:cubicBezTo>
                    <a:pt x="91" y="51"/>
                    <a:pt x="90" y="51"/>
                    <a:pt x="89" y="51"/>
                  </a:cubicBezTo>
                  <a:cubicBezTo>
                    <a:pt x="89" y="50"/>
                    <a:pt x="89" y="50"/>
                    <a:pt x="89" y="50"/>
                  </a:cubicBezTo>
                  <a:cubicBezTo>
                    <a:pt x="90" y="50"/>
                    <a:pt x="91" y="50"/>
                    <a:pt x="91" y="50"/>
                  </a:cubicBezTo>
                  <a:lnTo>
                    <a:pt x="91" y="51"/>
                  </a:lnTo>
                  <a:close/>
                  <a:moveTo>
                    <a:pt x="93" y="51"/>
                  </a:moveTo>
                  <a:cubicBezTo>
                    <a:pt x="93" y="51"/>
                    <a:pt x="93" y="51"/>
                    <a:pt x="93" y="51"/>
                  </a:cubicBezTo>
                  <a:cubicBezTo>
                    <a:pt x="93" y="51"/>
                    <a:pt x="92" y="51"/>
                    <a:pt x="91" y="51"/>
                  </a:cubicBezTo>
                  <a:cubicBezTo>
                    <a:pt x="91" y="50"/>
                    <a:pt x="91" y="50"/>
                    <a:pt x="91" y="50"/>
                  </a:cubicBezTo>
                  <a:cubicBezTo>
                    <a:pt x="92" y="49"/>
                    <a:pt x="93" y="49"/>
                    <a:pt x="93" y="49"/>
                  </a:cubicBezTo>
                  <a:lnTo>
                    <a:pt x="93" y="51"/>
                  </a:lnTo>
                  <a:close/>
                  <a:moveTo>
                    <a:pt x="95" y="51"/>
                  </a:moveTo>
                  <a:cubicBezTo>
                    <a:pt x="95" y="51"/>
                    <a:pt x="95" y="51"/>
                    <a:pt x="95" y="51"/>
                  </a:cubicBezTo>
                  <a:cubicBezTo>
                    <a:pt x="95" y="51"/>
                    <a:pt x="94" y="51"/>
                    <a:pt x="94" y="51"/>
                  </a:cubicBezTo>
                  <a:cubicBezTo>
                    <a:pt x="94" y="49"/>
                    <a:pt x="94" y="49"/>
                    <a:pt x="94" y="49"/>
                  </a:cubicBezTo>
                  <a:cubicBezTo>
                    <a:pt x="94" y="49"/>
                    <a:pt x="95" y="49"/>
                    <a:pt x="95" y="49"/>
                  </a:cubicBezTo>
                  <a:lnTo>
                    <a:pt x="95" y="51"/>
                  </a:lnTo>
                  <a:close/>
                  <a:moveTo>
                    <a:pt x="98" y="51"/>
                  </a:moveTo>
                  <a:cubicBezTo>
                    <a:pt x="98" y="51"/>
                    <a:pt x="98" y="51"/>
                    <a:pt x="98" y="51"/>
                  </a:cubicBezTo>
                  <a:cubicBezTo>
                    <a:pt x="97" y="51"/>
                    <a:pt x="96" y="51"/>
                    <a:pt x="96" y="51"/>
                  </a:cubicBezTo>
                  <a:cubicBezTo>
                    <a:pt x="96" y="50"/>
                    <a:pt x="96" y="50"/>
                    <a:pt x="96" y="50"/>
                  </a:cubicBezTo>
                  <a:cubicBezTo>
                    <a:pt x="98" y="50"/>
                    <a:pt x="98" y="50"/>
                    <a:pt x="98" y="50"/>
                  </a:cubicBezTo>
                  <a:lnTo>
                    <a:pt x="98" y="51"/>
                  </a:lnTo>
                  <a:close/>
                  <a:moveTo>
                    <a:pt x="98" y="50"/>
                  </a:moveTo>
                  <a:cubicBezTo>
                    <a:pt x="98" y="50"/>
                    <a:pt x="98" y="50"/>
                    <a:pt x="98" y="50"/>
                  </a:cubicBezTo>
                  <a:cubicBezTo>
                    <a:pt x="96" y="50"/>
                    <a:pt x="96" y="50"/>
                    <a:pt x="96" y="50"/>
                  </a:cubicBezTo>
                  <a:cubicBezTo>
                    <a:pt x="96" y="49"/>
                    <a:pt x="96" y="49"/>
                    <a:pt x="96" y="49"/>
                  </a:cubicBezTo>
                  <a:cubicBezTo>
                    <a:pt x="96" y="49"/>
                    <a:pt x="97" y="49"/>
                    <a:pt x="98" y="49"/>
                  </a:cubicBezTo>
                  <a:lnTo>
                    <a:pt x="98" y="50"/>
                  </a:lnTo>
                  <a:close/>
                  <a:moveTo>
                    <a:pt x="100" y="51"/>
                  </a:moveTo>
                  <a:cubicBezTo>
                    <a:pt x="100" y="51"/>
                    <a:pt x="100" y="51"/>
                    <a:pt x="100" y="51"/>
                  </a:cubicBezTo>
                  <a:cubicBezTo>
                    <a:pt x="99" y="51"/>
                    <a:pt x="98" y="51"/>
                    <a:pt x="98" y="51"/>
                  </a:cubicBezTo>
                  <a:cubicBezTo>
                    <a:pt x="98" y="50"/>
                    <a:pt x="98" y="50"/>
                    <a:pt x="98" y="50"/>
                  </a:cubicBezTo>
                  <a:cubicBezTo>
                    <a:pt x="99" y="50"/>
                    <a:pt x="99" y="50"/>
                    <a:pt x="99" y="50"/>
                  </a:cubicBezTo>
                  <a:cubicBezTo>
                    <a:pt x="99" y="50"/>
                    <a:pt x="99" y="50"/>
                    <a:pt x="99" y="50"/>
                  </a:cubicBezTo>
                  <a:cubicBezTo>
                    <a:pt x="98" y="50"/>
                    <a:pt x="98" y="50"/>
                    <a:pt x="98" y="50"/>
                  </a:cubicBezTo>
                  <a:cubicBezTo>
                    <a:pt x="98" y="48"/>
                    <a:pt x="98" y="48"/>
                    <a:pt x="98" y="48"/>
                  </a:cubicBezTo>
                  <a:cubicBezTo>
                    <a:pt x="98" y="48"/>
                    <a:pt x="99" y="48"/>
                    <a:pt x="100" y="48"/>
                  </a:cubicBezTo>
                  <a:lnTo>
                    <a:pt x="100" y="51"/>
                  </a:lnTo>
                  <a:close/>
                  <a:moveTo>
                    <a:pt x="101" y="51"/>
                  </a:moveTo>
                  <a:cubicBezTo>
                    <a:pt x="101" y="51"/>
                    <a:pt x="101" y="51"/>
                    <a:pt x="101" y="51"/>
                  </a:cubicBezTo>
                  <a:cubicBezTo>
                    <a:pt x="101" y="51"/>
                    <a:pt x="100" y="51"/>
                    <a:pt x="100" y="51"/>
                  </a:cubicBezTo>
                  <a:cubicBezTo>
                    <a:pt x="100" y="48"/>
                    <a:pt x="100" y="48"/>
                    <a:pt x="100" y="48"/>
                  </a:cubicBezTo>
                  <a:cubicBezTo>
                    <a:pt x="100" y="48"/>
                    <a:pt x="101" y="48"/>
                    <a:pt x="101" y="48"/>
                  </a:cubicBezTo>
                  <a:lnTo>
                    <a:pt x="101" y="51"/>
                  </a:lnTo>
                  <a:close/>
                  <a:moveTo>
                    <a:pt x="103" y="49"/>
                  </a:moveTo>
                  <a:cubicBezTo>
                    <a:pt x="103" y="49"/>
                    <a:pt x="103" y="49"/>
                    <a:pt x="103" y="49"/>
                  </a:cubicBezTo>
                  <a:cubicBezTo>
                    <a:pt x="103" y="49"/>
                    <a:pt x="103" y="49"/>
                    <a:pt x="103" y="49"/>
                  </a:cubicBezTo>
                  <a:cubicBezTo>
                    <a:pt x="103" y="49"/>
                    <a:pt x="103" y="49"/>
                    <a:pt x="103" y="49"/>
                  </a:cubicBezTo>
                  <a:cubicBezTo>
                    <a:pt x="103" y="49"/>
                    <a:pt x="103" y="49"/>
                    <a:pt x="103" y="49"/>
                  </a:cubicBezTo>
                  <a:cubicBezTo>
                    <a:pt x="103" y="51"/>
                    <a:pt x="103" y="51"/>
                    <a:pt x="103" y="51"/>
                  </a:cubicBezTo>
                  <a:cubicBezTo>
                    <a:pt x="103" y="51"/>
                    <a:pt x="103" y="51"/>
                    <a:pt x="103" y="51"/>
                  </a:cubicBezTo>
                  <a:cubicBezTo>
                    <a:pt x="103" y="51"/>
                    <a:pt x="102" y="51"/>
                    <a:pt x="102" y="51"/>
                  </a:cubicBezTo>
                  <a:cubicBezTo>
                    <a:pt x="102" y="48"/>
                    <a:pt x="102" y="48"/>
                    <a:pt x="102" y="48"/>
                  </a:cubicBezTo>
                  <a:cubicBezTo>
                    <a:pt x="102" y="48"/>
                    <a:pt x="103" y="48"/>
                    <a:pt x="103" y="48"/>
                  </a:cubicBezTo>
                  <a:lnTo>
                    <a:pt x="103" y="49"/>
                  </a:lnTo>
                  <a:close/>
                  <a:moveTo>
                    <a:pt x="108" y="50"/>
                  </a:moveTo>
                  <a:cubicBezTo>
                    <a:pt x="108" y="50"/>
                    <a:pt x="108" y="50"/>
                    <a:pt x="108" y="50"/>
                  </a:cubicBezTo>
                  <a:cubicBezTo>
                    <a:pt x="108" y="50"/>
                    <a:pt x="107" y="50"/>
                    <a:pt x="107" y="50"/>
                  </a:cubicBezTo>
                  <a:cubicBezTo>
                    <a:pt x="107" y="50"/>
                    <a:pt x="107" y="50"/>
                    <a:pt x="107" y="50"/>
                  </a:cubicBezTo>
                  <a:cubicBezTo>
                    <a:pt x="108" y="50"/>
                    <a:pt x="108" y="50"/>
                    <a:pt x="108" y="50"/>
                  </a:cubicBezTo>
                  <a:close/>
                  <a:moveTo>
                    <a:pt x="108" y="50"/>
                  </a:moveTo>
                  <a:cubicBezTo>
                    <a:pt x="108" y="50"/>
                    <a:pt x="108" y="50"/>
                    <a:pt x="108" y="50"/>
                  </a:cubicBezTo>
                  <a:cubicBezTo>
                    <a:pt x="107" y="50"/>
                    <a:pt x="107" y="50"/>
                    <a:pt x="107" y="50"/>
                  </a:cubicBezTo>
                  <a:cubicBezTo>
                    <a:pt x="107" y="47"/>
                    <a:pt x="107" y="47"/>
                    <a:pt x="107" y="47"/>
                  </a:cubicBezTo>
                  <a:cubicBezTo>
                    <a:pt x="107" y="47"/>
                    <a:pt x="107" y="47"/>
                    <a:pt x="107" y="47"/>
                  </a:cubicBezTo>
                  <a:cubicBezTo>
                    <a:pt x="107" y="50"/>
                    <a:pt x="107" y="50"/>
                    <a:pt x="107" y="50"/>
                  </a:cubicBezTo>
                  <a:cubicBezTo>
                    <a:pt x="106" y="50"/>
                    <a:pt x="106" y="50"/>
                    <a:pt x="106" y="50"/>
                  </a:cubicBezTo>
                  <a:cubicBezTo>
                    <a:pt x="106" y="50"/>
                    <a:pt x="106" y="50"/>
                    <a:pt x="106" y="50"/>
                  </a:cubicBezTo>
                  <a:cubicBezTo>
                    <a:pt x="107" y="50"/>
                    <a:pt x="107" y="50"/>
                    <a:pt x="107" y="50"/>
                  </a:cubicBezTo>
                  <a:cubicBezTo>
                    <a:pt x="107" y="50"/>
                    <a:pt x="107" y="50"/>
                    <a:pt x="107" y="50"/>
                  </a:cubicBezTo>
                  <a:cubicBezTo>
                    <a:pt x="106" y="51"/>
                    <a:pt x="105" y="51"/>
                    <a:pt x="104" y="51"/>
                  </a:cubicBezTo>
                  <a:cubicBezTo>
                    <a:pt x="104" y="49"/>
                    <a:pt x="104" y="49"/>
                    <a:pt x="104" y="49"/>
                  </a:cubicBezTo>
                  <a:cubicBezTo>
                    <a:pt x="105" y="49"/>
                    <a:pt x="105" y="49"/>
                    <a:pt x="105" y="49"/>
                  </a:cubicBezTo>
                  <a:cubicBezTo>
                    <a:pt x="105" y="50"/>
                    <a:pt x="105" y="50"/>
                    <a:pt x="105" y="50"/>
                  </a:cubicBezTo>
                  <a:cubicBezTo>
                    <a:pt x="105" y="50"/>
                    <a:pt x="105" y="50"/>
                    <a:pt x="105" y="50"/>
                  </a:cubicBezTo>
                  <a:cubicBezTo>
                    <a:pt x="105" y="49"/>
                    <a:pt x="105" y="49"/>
                    <a:pt x="105" y="49"/>
                  </a:cubicBezTo>
                  <a:cubicBezTo>
                    <a:pt x="106" y="49"/>
                    <a:pt x="106" y="49"/>
                    <a:pt x="106" y="49"/>
                  </a:cubicBezTo>
                  <a:cubicBezTo>
                    <a:pt x="106" y="49"/>
                    <a:pt x="106" y="49"/>
                    <a:pt x="106" y="49"/>
                  </a:cubicBezTo>
                  <a:cubicBezTo>
                    <a:pt x="105" y="49"/>
                    <a:pt x="105" y="49"/>
                    <a:pt x="105" y="49"/>
                  </a:cubicBezTo>
                  <a:cubicBezTo>
                    <a:pt x="105" y="47"/>
                    <a:pt x="105" y="47"/>
                    <a:pt x="105" y="47"/>
                  </a:cubicBezTo>
                  <a:cubicBezTo>
                    <a:pt x="106" y="47"/>
                    <a:pt x="107" y="47"/>
                    <a:pt x="108" y="47"/>
                  </a:cubicBezTo>
                  <a:lnTo>
                    <a:pt x="108" y="50"/>
                  </a:lnTo>
                  <a:close/>
                  <a:moveTo>
                    <a:pt x="104" y="49"/>
                  </a:moveTo>
                  <a:cubicBezTo>
                    <a:pt x="104" y="49"/>
                    <a:pt x="104" y="49"/>
                    <a:pt x="104" y="49"/>
                  </a:cubicBezTo>
                  <a:cubicBezTo>
                    <a:pt x="104" y="48"/>
                    <a:pt x="104" y="48"/>
                    <a:pt x="104" y="48"/>
                  </a:cubicBezTo>
                  <a:cubicBezTo>
                    <a:pt x="104" y="47"/>
                    <a:pt x="105" y="47"/>
                    <a:pt x="105" y="47"/>
                  </a:cubicBezTo>
                  <a:cubicBezTo>
                    <a:pt x="105" y="49"/>
                    <a:pt x="105" y="49"/>
                    <a:pt x="105" y="49"/>
                  </a:cubicBezTo>
                  <a:lnTo>
                    <a:pt x="104" y="49"/>
                  </a:lnTo>
                  <a:close/>
                  <a:moveTo>
                    <a:pt x="112" y="50"/>
                  </a:moveTo>
                  <a:cubicBezTo>
                    <a:pt x="112" y="50"/>
                    <a:pt x="112" y="50"/>
                    <a:pt x="112" y="50"/>
                  </a:cubicBezTo>
                  <a:cubicBezTo>
                    <a:pt x="111" y="50"/>
                    <a:pt x="110" y="50"/>
                    <a:pt x="109" y="50"/>
                  </a:cubicBezTo>
                  <a:cubicBezTo>
                    <a:pt x="109" y="50"/>
                    <a:pt x="109" y="50"/>
                    <a:pt x="109" y="50"/>
                  </a:cubicBezTo>
                  <a:cubicBezTo>
                    <a:pt x="110" y="50"/>
                    <a:pt x="110" y="50"/>
                    <a:pt x="110" y="50"/>
                  </a:cubicBezTo>
                  <a:cubicBezTo>
                    <a:pt x="110" y="50"/>
                    <a:pt x="110" y="50"/>
                    <a:pt x="110" y="50"/>
                  </a:cubicBezTo>
                  <a:cubicBezTo>
                    <a:pt x="110" y="50"/>
                    <a:pt x="110" y="50"/>
                    <a:pt x="110" y="50"/>
                  </a:cubicBezTo>
                  <a:cubicBezTo>
                    <a:pt x="110" y="50"/>
                    <a:pt x="110" y="50"/>
                    <a:pt x="110" y="50"/>
                  </a:cubicBezTo>
                  <a:cubicBezTo>
                    <a:pt x="112" y="50"/>
                    <a:pt x="112" y="50"/>
                    <a:pt x="112" y="50"/>
                  </a:cubicBezTo>
                  <a:cubicBezTo>
                    <a:pt x="112" y="50"/>
                    <a:pt x="112" y="50"/>
                    <a:pt x="112" y="50"/>
                  </a:cubicBezTo>
                  <a:cubicBezTo>
                    <a:pt x="110" y="50"/>
                    <a:pt x="110" y="50"/>
                    <a:pt x="110" y="50"/>
                  </a:cubicBezTo>
                  <a:cubicBezTo>
                    <a:pt x="110" y="47"/>
                    <a:pt x="110" y="47"/>
                    <a:pt x="110" y="47"/>
                  </a:cubicBezTo>
                  <a:cubicBezTo>
                    <a:pt x="111" y="46"/>
                    <a:pt x="111" y="46"/>
                    <a:pt x="112" y="46"/>
                  </a:cubicBezTo>
                  <a:lnTo>
                    <a:pt x="112" y="50"/>
                  </a:lnTo>
                  <a:close/>
                  <a:moveTo>
                    <a:pt x="109" y="50"/>
                  </a:moveTo>
                  <a:cubicBezTo>
                    <a:pt x="109" y="50"/>
                    <a:pt x="109" y="50"/>
                    <a:pt x="109" y="50"/>
                  </a:cubicBezTo>
                  <a:cubicBezTo>
                    <a:pt x="109" y="47"/>
                    <a:pt x="109" y="47"/>
                    <a:pt x="109" y="47"/>
                  </a:cubicBezTo>
                  <a:cubicBezTo>
                    <a:pt x="109" y="47"/>
                    <a:pt x="110" y="47"/>
                    <a:pt x="110" y="47"/>
                  </a:cubicBezTo>
                  <a:cubicBezTo>
                    <a:pt x="110" y="50"/>
                    <a:pt x="110" y="50"/>
                    <a:pt x="110" y="50"/>
                  </a:cubicBezTo>
                  <a:lnTo>
                    <a:pt x="109" y="50"/>
                  </a:lnTo>
                  <a:close/>
                  <a:moveTo>
                    <a:pt x="113" y="47"/>
                  </a:moveTo>
                  <a:cubicBezTo>
                    <a:pt x="113" y="47"/>
                    <a:pt x="113" y="47"/>
                    <a:pt x="113" y="47"/>
                  </a:cubicBezTo>
                  <a:cubicBezTo>
                    <a:pt x="113" y="47"/>
                    <a:pt x="113" y="47"/>
                    <a:pt x="113" y="47"/>
                  </a:cubicBezTo>
                  <a:cubicBezTo>
                    <a:pt x="113" y="47"/>
                    <a:pt x="113" y="47"/>
                    <a:pt x="113" y="47"/>
                  </a:cubicBezTo>
                  <a:cubicBezTo>
                    <a:pt x="113" y="47"/>
                    <a:pt x="113" y="47"/>
                    <a:pt x="113" y="47"/>
                  </a:cubicBezTo>
                  <a:cubicBezTo>
                    <a:pt x="113" y="50"/>
                    <a:pt x="113" y="50"/>
                    <a:pt x="113" y="50"/>
                  </a:cubicBezTo>
                  <a:cubicBezTo>
                    <a:pt x="113" y="50"/>
                    <a:pt x="113" y="50"/>
                    <a:pt x="113" y="50"/>
                  </a:cubicBezTo>
                  <a:cubicBezTo>
                    <a:pt x="113" y="50"/>
                    <a:pt x="113" y="50"/>
                    <a:pt x="113" y="50"/>
                  </a:cubicBezTo>
                  <a:cubicBezTo>
                    <a:pt x="113" y="50"/>
                    <a:pt x="113" y="50"/>
                    <a:pt x="113" y="50"/>
                  </a:cubicBezTo>
                  <a:cubicBezTo>
                    <a:pt x="113" y="50"/>
                    <a:pt x="113" y="50"/>
                    <a:pt x="113" y="50"/>
                  </a:cubicBezTo>
                  <a:cubicBezTo>
                    <a:pt x="113" y="50"/>
                    <a:pt x="112" y="50"/>
                    <a:pt x="112" y="50"/>
                  </a:cubicBezTo>
                  <a:cubicBezTo>
                    <a:pt x="112" y="46"/>
                    <a:pt x="112" y="46"/>
                    <a:pt x="112" y="46"/>
                  </a:cubicBezTo>
                  <a:cubicBezTo>
                    <a:pt x="112" y="46"/>
                    <a:pt x="112" y="46"/>
                    <a:pt x="112" y="46"/>
                  </a:cubicBezTo>
                  <a:cubicBezTo>
                    <a:pt x="112" y="46"/>
                    <a:pt x="113" y="46"/>
                    <a:pt x="113" y="46"/>
                  </a:cubicBezTo>
                  <a:lnTo>
                    <a:pt x="113" y="47"/>
                  </a:lnTo>
                  <a:close/>
                  <a:moveTo>
                    <a:pt x="115" y="50"/>
                  </a:moveTo>
                  <a:cubicBezTo>
                    <a:pt x="115" y="50"/>
                    <a:pt x="115" y="50"/>
                    <a:pt x="115" y="50"/>
                  </a:cubicBezTo>
                  <a:cubicBezTo>
                    <a:pt x="114" y="50"/>
                    <a:pt x="114" y="50"/>
                    <a:pt x="113" y="50"/>
                  </a:cubicBezTo>
                  <a:cubicBezTo>
                    <a:pt x="113" y="50"/>
                    <a:pt x="113" y="50"/>
                    <a:pt x="113" y="50"/>
                  </a:cubicBezTo>
                  <a:cubicBezTo>
                    <a:pt x="115" y="50"/>
                    <a:pt x="115" y="50"/>
                    <a:pt x="115" y="50"/>
                  </a:cubicBezTo>
                  <a:close/>
                  <a:moveTo>
                    <a:pt x="115" y="50"/>
                  </a:moveTo>
                  <a:cubicBezTo>
                    <a:pt x="115" y="50"/>
                    <a:pt x="115" y="50"/>
                    <a:pt x="115" y="50"/>
                  </a:cubicBezTo>
                  <a:cubicBezTo>
                    <a:pt x="113" y="50"/>
                    <a:pt x="113" y="50"/>
                    <a:pt x="113" y="50"/>
                  </a:cubicBezTo>
                  <a:cubicBezTo>
                    <a:pt x="113" y="47"/>
                    <a:pt x="113" y="47"/>
                    <a:pt x="113" y="47"/>
                  </a:cubicBezTo>
                  <a:cubicBezTo>
                    <a:pt x="115" y="47"/>
                    <a:pt x="115" y="47"/>
                    <a:pt x="115" y="47"/>
                  </a:cubicBezTo>
                  <a:lnTo>
                    <a:pt x="115" y="50"/>
                  </a:lnTo>
                  <a:close/>
                  <a:moveTo>
                    <a:pt x="115" y="47"/>
                  </a:moveTo>
                  <a:cubicBezTo>
                    <a:pt x="115" y="47"/>
                    <a:pt x="115" y="47"/>
                    <a:pt x="115" y="47"/>
                  </a:cubicBezTo>
                  <a:cubicBezTo>
                    <a:pt x="113" y="47"/>
                    <a:pt x="113" y="47"/>
                    <a:pt x="113" y="47"/>
                  </a:cubicBezTo>
                  <a:cubicBezTo>
                    <a:pt x="113" y="46"/>
                    <a:pt x="113" y="46"/>
                    <a:pt x="113" y="46"/>
                  </a:cubicBezTo>
                  <a:cubicBezTo>
                    <a:pt x="114" y="46"/>
                    <a:pt x="114" y="46"/>
                    <a:pt x="115" y="46"/>
                  </a:cubicBezTo>
                  <a:lnTo>
                    <a:pt x="115" y="47"/>
                  </a:lnTo>
                  <a:close/>
                  <a:moveTo>
                    <a:pt x="116" y="49"/>
                  </a:moveTo>
                  <a:cubicBezTo>
                    <a:pt x="116" y="49"/>
                    <a:pt x="116" y="49"/>
                    <a:pt x="116" y="49"/>
                  </a:cubicBezTo>
                  <a:cubicBezTo>
                    <a:pt x="116" y="49"/>
                    <a:pt x="116" y="49"/>
                    <a:pt x="116" y="49"/>
                  </a:cubicBezTo>
                  <a:cubicBezTo>
                    <a:pt x="116" y="49"/>
                    <a:pt x="116" y="49"/>
                    <a:pt x="116" y="49"/>
                  </a:cubicBezTo>
                  <a:cubicBezTo>
                    <a:pt x="116" y="49"/>
                    <a:pt x="116" y="49"/>
                    <a:pt x="116" y="49"/>
                  </a:cubicBezTo>
                  <a:cubicBezTo>
                    <a:pt x="116" y="50"/>
                    <a:pt x="116" y="50"/>
                    <a:pt x="116" y="50"/>
                  </a:cubicBezTo>
                  <a:cubicBezTo>
                    <a:pt x="116" y="50"/>
                    <a:pt x="115" y="50"/>
                    <a:pt x="115" y="50"/>
                  </a:cubicBezTo>
                  <a:cubicBezTo>
                    <a:pt x="115" y="50"/>
                    <a:pt x="115" y="50"/>
                    <a:pt x="115" y="50"/>
                  </a:cubicBezTo>
                  <a:cubicBezTo>
                    <a:pt x="115" y="50"/>
                    <a:pt x="115" y="50"/>
                    <a:pt x="115" y="50"/>
                  </a:cubicBezTo>
                  <a:cubicBezTo>
                    <a:pt x="115" y="50"/>
                    <a:pt x="115" y="50"/>
                    <a:pt x="115" y="50"/>
                  </a:cubicBezTo>
                  <a:cubicBezTo>
                    <a:pt x="115" y="50"/>
                    <a:pt x="115" y="50"/>
                    <a:pt x="115" y="50"/>
                  </a:cubicBezTo>
                  <a:cubicBezTo>
                    <a:pt x="115" y="47"/>
                    <a:pt x="115" y="47"/>
                    <a:pt x="115" y="47"/>
                  </a:cubicBezTo>
                  <a:cubicBezTo>
                    <a:pt x="115" y="47"/>
                    <a:pt x="115" y="47"/>
                    <a:pt x="115" y="47"/>
                  </a:cubicBezTo>
                  <a:cubicBezTo>
                    <a:pt x="115" y="47"/>
                    <a:pt x="115" y="47"/>
                    <a:pt x="115" y="47"/>
                  </a:cubicBezTo>
                  <a:cubicBezTo>
                    <a:pt x="115" y="47"/>
                    <a:pt x="115" y="47"/>
                    <a:pt x="115" y="47"/>
                  </a:cubicBezTo>
                  <a:cubicBezTo>
                    <a:pt x="115" y="46"/>
                    <a:pt x="115" y="46"/>
                    <a:pt x="115" y="46"/>
                  </a:cubicBezTo>
                  <a:cubicBezTo>
                    <a:pt x="115" y="46"/>
                    <a:pt x="116" y="46"/>
                    <a:pt x="116" y="46"/>
                  </a:cubicBezTo>
                  <a:lnTo>
                    <a:pt x="116" y="49"/>
                  </a:lnTo>
                  <a:close/>
                  <a:moveTo>
                    <a:pt x="117" y="50"/>
                  </a:moveTo>
                  <a:cubicBezTo>
                    <a:pt x="117" y="50"/>
                    <a:pt x="117" y="50"/>
                    <a:pt x="117" y="50"/>
                  </a:cubicBezTo>
                  <a:cubicBezTo>
                    <a:pt x="117" y="50"/>
                    <a:pt x="117" y="50"/>
                    <a:pt x="116" y="50"/>
                  </a:cubicBezTo>
                  <a:cubicBezTo>
                    <a:pt x="116" y="49"/>
                    <a:pt x="116" y="49"/>
                    <a:pt x="116" y="49"/>
                  </a:cubicBezTo>
                  <a:cubicBezTo>
                    <a:pt x="117" y="49"/>
                    <a:pt x="117" y="49"/>
                    <a:pt x="117" y="49"/>
                  </a:cubicBezTo>
                  <a:lnTo>
                    <a:pt x="117" y="50"/>
                  </a:lnTo>
                  <a:close/>
                  <a:moveTo>
                    <a:pt x="117" y="49"/>
                  </a:moveTo>
                  <a:cubicBezTo>
                    <a:pt x="117" y="49"/>
                    <a:pt x="117" y="49"/>
                    <a:pt x="117" y="49"/>
                  </a:cubicBezTo>
                  <a:cubicBezTo>
                    <a:pt x="116" y="49"/>
                    <a:pt x="116" y="49"/>
                    <a:pt x="116" y="49"/>
                  </a:cubicBezTo>
                  <a:cubicBezTo>
                    <a:pt x="116" y="46"/>
                    <a:pt x="116" y="46"/>
                    <a:pt x="116" y="46"/>
                  </a:cubicBezTo>
                  <a:cubicBezTo>
                    <a:pt x="117" y="46"/>
                    <a:pt x="117" y="46"/>
                    <a:pt x="117" y="46"/>
                  </a:cubicBezTo>
                  <a:lnTo>
                    <a:pt x="117" y="49"/>
                  </a:lnTo>
                  <a:close/>
                  <a:moveTo>
                    <a:pt x="119" y="47"/>
                  </a:moveTo>
                  <a:cubicBezTo>
                    <a:pt x="119" y="47"/>
                    <a:pt x="119" y="47"/>
                    <a:pt x="119" y="47"/>
                  </a:cubicBezTo>
                  <a:cubicBezTo>
                    <a:pt x="118" y="47"/>
                    <a:pt x="118" y="47"/>
                    <a:pt x="118" y="47"/>
                  </a:cubicBezTo>
                  <a:cubicBezTo>
                    <a:pt x="118" y="47"/>
                    <a:pt x="118" y="47"/>
                    <a:pt x="118" y="47"/>
                  </a:cubicBezTo>
                  <a:cubicBezTo>
                    <a:pt x="119" y="47"/>
                    <a:pt x="119" y="47"/>
                    <a:pt x="119" y="47"/>
                  </a:cubicBezTo>
                  <a:cubicBezTo>
                    <a:pt x="119" y="50"/>
                    <a:pt x="119" y="50"/>
                    <a:pt x="119" y="50"/>
                  </a:cubicBezTo>
                  <a:cubicBezTo>
                    <a:pt x="118" y="50"/>
                    <a:pt x="118" y="50"/>
                    <a:pt x="118" y="50"/>
                  </a:cubicBezTo>
                  <a:cubicBezTo>
                    <a:pt x="118" y="49"/>
                    <a:pt x="118" y="49"/>
                    <a:pt x="118" y="49"/>
                  </a:cubicBezTo>
                  <a:cubicBezTo>
                    <a:pt x="118" y="49"/>
                    <a:pt x="118" y="49"/>
                    <a:pt x="118" y="49"/>
                  </a:cubicBezTo>
                  <a:cubicBezTo>
                    <a:pt x="118" y="49"/>
                    <a:pt x="118" y="49"/>
                    <a:pt x="118" y="49"/>
                  </a:cubicBezTo>
                  <a:cubicBezTo>
                    <a:pt x="118" y="49"/>
                    <a:pt x="118" y="49"/>
                    <a:pt x="118" y="49"/>
                  </a:cubicBezTo>
                  <a:cubicBezTo>
                    <a:pt x="118" y="46"/>
                    <a:pt x="118" y="46"/>
                    <a:pt x="118" y="46"/>
                  </a:cubicBezTo>
                  <a:cubicBezTo>
                    <a:pt x="118" y="46"/>
                    <a:pt x="118" y="46"/>
                    <a:pt x="119" y="46"/>
                  </a:cubicBezTo>
                  <a:lnTo>
                    <a:pt x="119" y="47"/>
                  </a:lnTo>
                  <a:close/>
                  <a:moveTo>
                    <a:pt x="120" y="50"/>
                  </a:moveTo>
                  <a:cubicBezTo>
                    <a:pt x="120" y="50"/>
                    <a:pt x="120" y="50"/>
                    <a:pt x="120" y="50"/>
                  </a:cubicBezTo>
                  <a:cubicBezTo>
                    <a:pt x="120" y="50"/>
                    <a:pt x="119" y="50"/>
                    <a:pt x="119" y="50"/>
                  </a:cubicBezTo>
                  <a:cubicBezTo>
                    <a:pt x="119" y="47"/>
                    <a:pt x="119" y="47"/>
                    <a:pt x="119" y="47"/>
                  </a:cubicBezTo>
                  <a:cubicBezTo>
                    <a:pt x="120" y="47"/>
                    <a:pt x="120" y="47"/>
                    <a:pt x="120" y="47"/>
                  </a:cubicBezTo>
                  <a:lnTo>
                    <a:pt x="120" y="50"/>
                  </a:lnTo>
                  <a:close/>
                  <a:moveTo>
                    <a:pt x="120" y="47"/>
                  </a:moveTo>
                  <a:cubicBezTo>
                    <a:pt x="120" y="47"/>
                    <a:pt x="120" y="47"/>
                    <a:pt x="120" y="47"/>
                  </a:cubicBezTo>
                  <a:cubicBezTo>
                    <a:pt x="119" y="47"/>
                    <a:pt x="119" y="47"/>
                    <a:pt x="119" y="47"/>
                  </a:cubicBezTo>
                  <a:cubicBezTo>
                    <a:pt x="119" y="46"/>
                    <a:pt x="119" y="46"/>
                    <a:pt x="119" y="46"/>
                  </a:cubicBezTo>
                  <a:cubicBezTo>
                    <a:pt x="119" y="46"/>
                    <a:pt x="120" y="45"/>
                    <a:pt x="120" y="45"/>
                  </a:cubicBezTo>
                  <a:lnTo>
                    <a:pt x="120" y="47"/>
                  </a:lnTo>
                  <a:close/>
                  <a:moveTo>
                    <a:pt x="123" y="50"/>
                  </a:moveTo>
                  <a:cubicBezTo>
                    <a:pt x="123" y="50"/>
                    <a:pt x="123" y="50"/>
                    <a:pt x="123" y="50"/>
                  </a:cubicBezTo>
                  <a:cubicBezTo>
                    <a:pt x="122" y="50"/>
                    <a:pt x="121" y="50"/>
                    <a:pt x="120" y="50"/>
                  </a:cubicBezTo>
                  <a:cubicBezTo>
                    <a:pt x="120" y="47"/>
                    <a:pt x="120" y="47"/>
                    <a:pt x="120" y="47"/>
                  </a:cubicBezTo>
                  <a:cubicBezTo>
                    <a:pt x="121" y="47"/>
                    <a:pt x="121" y="47"/>
                    <a:pt x="121" y="47"/>
                  </a:cubicBezTo>
                  <a:cubicBezTo>
                    <a:pt x="121" y="47"/>
                    <a:pt x="121" y="47"/>
                    <a:pt x="121" y="47"/>
                  </a:cubicBezTo>
                  <a:cubicBezTo>
                    <a:pt x="120" y="47"/>
                    <a:pt x="120" y="47"/>
                    <a:pt x="120" y="47"/>
                  </a:cubicBezTo>
                  <a:cubicBezTo>
                    <a:pt x="120" y="45"/>
                    <a:pt x="120" y="45"/>
                    <a:pt x="120" y="45"/>
                  </a:cubicBezTo>
                  <a:cubicBezTo>
                    <a:pt x="121" y="45"/>
                    <a:pt x="121" y="45"/>
                    <a:pt x="121" y="45"/>
                  </a:cubicBezTo>
                  <a:cubicBezTo>
                    <a:pt x="121" y="50"/>
                    <a:pt x="121" y="50"/>
                    <a:pt x="121" y="50"/>
                  </a:cubicBezTo>
                  <a:cubicBezTo>
                    <a:pt x="122" y="50"/>
                    <a:pt x="122" y="50"/>
                    <a:pt x="122" y="50"/>
                  </a:cubicBezTo>
                  <a:cubicBezTo>
                    <a:pt x="122" y="45"/>
                    <a:pt x="122" y="45"/>
                    <a:pt x="122" y="45"/>
                  </a:cubicBezTo>
                  <a:cubicBezTo>
                    <a:pt x="122" y="45"/>
                    <a:pt x="122" y="45"/>
                    <a:pt x="123" y="45"/>
                  </a:cubicBezTo>
                  <a:lnTo>
                    <a:pt x="123" y="50"/>
                  </a:lnTo>
                  <a:close/>
                  <a:moveTo>
                    <a:pt x="124" y="49"/>
                  </a:moveTo>
                  <a:cubicBezTo>
                    <a:pt x="124" y="49"/>
                    <a:pt x="124" y="49"/>
                    <a:pt x="124" y="49"/>
                  </a:cubicBezTo>
                  <a:cubicBezTo>
                    <a:pt x="123" y="49"/>
                    <a:pt x="123" y="49"/>
                    <a:pt x="123" y="49"/>
                  </a:cubicBezTo>
                  <a:cubicBezTo>
                    <a:pt x="123" y="50"/>
                    <a:pt x="123" y="50"/>
                    <a:pt x="123" y="50"/>
                  </a:cubicBezTo>
                  <a:cubicBezTo>
                    <a:pt x="124" y="50"/>
                    <a:pt x="124" y="50"/>
                    <a:pt x="124" y="50"/>
                  </a:cubicBezTo>
                  <a:cubicBezTo>
                    <a:pt x="124" y="50"/>
                    <a:pt x="124" y="50"/>
                    <a:pt x="124" y="50"/>
                  </a:cubicBezTo>
                  <a:cubicBezTo>
                    <a:pt x="123" y="50"/>
                    <a:pt x="123" y="50"/>
                    <a:pt x="123" y="50"/>
                  </a:cubicBezTo>
                  <a:cubicBezTo>
                    <a:pt x="123" y="45"/>
                    <a:pt x="123" y="45"/>
                    <a:pt x="123" y="45"/>
                  </a:cubicBezTo>
                  <a:cubicBezTo>
                    <a:pt x="123" y="45"/>
                    <a:pt x="123" y="45"/>
                    <a:pt x="124" y="45"/>
                  </a:cubicBezTo>
                  <a:lnTo>
                    <a:pt x="124" y="49"/>
                  </a:lnTo>
                  <a:close/>
                  <a:moveTo>
                    <a:pt x="125" y="50"/>
                  </a:moveTo>
                  <a:cubicBezTo>
                    <a:pt x="125" y="50"/>
                    <a:pt x="125" y="50"/>
                    <a:pt x="125" y="50"/>
                  </a:cubicBezTo>
                  <a:cubicBezTo>
                    <a:pt x="124" y="50"/>
                    <a:pt x="124" y="50"/>
                    <a:pt x="124" y="50"/>
                  </a:cubicBezTo>
                  <a:cubicBezTo>
                    <a:pt x="124" y="50"/>
                    <a:pt x="124" y="50"/>
                    <a:pt x="124" y="50"/>
                  </a:cubicBezTo>
                  <a:cubicBezTo>
                    <a:pt x="125" y="50"/>
                    <a:pt x="125" y="50"/>
                    <a:pt x="125" y="50"/>
                  </a:cubicBezTo>
                  <a:close/>
                  <a:moveTo>
                    <a:pt x="125" y="49"/>
                  </a:moveTo>
                  <a:cubicBezTo>
                    <a:pt x="125" y="49"/>
                    <a:pt x="125" y="49"/>
                    <a:pt x="125" y="49"/>
                  </a:cubicBezTo>
                  <a:cubicBezTo>
                    <a:pt x="124" y="49"/>
                    <a:pt x="124" y="49"/>
                    <a:pt x="124" y="49"/>
                  </a:cubicBezTo>
                  <a:cubicBezTo>
                    <a:pt x="124" y="45"/>
                    <a:pt x="124" y="45"/>
                    <a:pt x="124" y="45"/>
                  </a:cubicBezTo>
                  <a:cubicBezTo>
                    <a:pt x="124" y="45"/>
                    <a:pt x="124" y="45"/>
                    <a:pt x="125" y="45"/>
                  </a:cubicBezTo>
                  <a:lnTo>
                    <a:pt x="125" y="49"/>
                  </a:lnTo>
                  <a:close/>
                  <a:moveTo>
                    <a:pt x="126" y="46"/>
                  </a:moveTo>
                  <a:cubicBezTo>
                    <a:pt x="126" y="46"/>
                    <a:pt x="126" y="46"/>
                    <a:pt x="126" y="46"/>
                  </a:cubicBezTo>
                  <a:cubicBezTo>
                    <a:pt x="125" y="46"/>
                    <a:pt x="125" y="46"/>
                    <a:pt x="125" y="46"/>
                  </a:cubicBezTo>
                  <a:cubicBezTo>
                    <a:pt x="125" y="46"/>
                    <a:pt x="125" y="46"/>
                    <a:pt x="125" y="46"/>
                  </a:cubicBezTo>
                  <a:cubicBezTo>
                    <a:pt x="126" y="46"/>
                    <a:pt x="126" y="46"/>
                    <a:pt x="126" y="46"/>
                  </a:cubicBezTo>
                  <a:cubicBezTo>
                    <a:pt x="126" y="49"/>
                    <a:pt x="126" y="49"/>
                    <a:pt x="126" y="49"/>
                  </a:cubicBezTo>
                  <a:cubicBezTo>
                    <a:pt x="125" y="49"/>
                    <a:pt x="125" y="49"/>
                    <a:pt x="125" y="49"/>
                  </a:cubicBezTo>
                  <a:cubicBezTo>
                    <a:pt x="125" y="49"/>
                    <a:pt x="125" y="49"/>
                    <a:pt x="125" y="49"/>
                  </a:cubicBezTo>
                  <a:cubicBezTo>
                    <a:pt x="126" y="49"/>
                    <a:pt x="126" y="49"/>
                    <a:pt x="126" y="49"/>
                  </a:cubicBezTo>
                  <a:cubicBezTo>
                    <a:pt x="126" y="50"/>
                    <a:pt x="126" y="50"/>
                    <a:pt x="126" y="50"/>
                  </a:cubicBezTo>
                  <a:cubicBezTo>
                    <a:pt x="126" y="50"/>
                    <a:pt x="125" y="50"/>
                    <a:pt x="125" y="50"/>
                  </a:cubicBezTo>
                  <a:cubicBezTo>
                    <a:pt x="125" y="50"/>
                    <a:pt x="125" y="50"/>
                    <a:pt x="125" y="50"/>
                  </a:cubicBezTo>
                  <a:cubicBezTo>
                    <a:pt x="125" y="50"/>
                    <a:pt x="125" y="50"/>
                    <a:pt x="125" y="50"/>
                  </a:cubicBezTo>
                  <a:cubicBezTo>
                    <a:pt x="125" y="49"/>
                    <a:pt x="125" y="49"/>
                    <a:pt x="125" y="49"/>
                  </a:cubicBezTo>
                  <a:cubicBezTo>
                    <a:pt x="125" y="49"/>
                    <a:pt x="125" y="49"/>
                    <a:pt x="125" y="49"/>
                  </a:cubicBezTo>
                  <a:cubicBezTo>
                    <a:pt x="125" y="45"/>
                    <a:pt x="125" y="45"/>
                    <a:pt x="125" y="45"/>
                  </a:cubicBezTo>
                  <a:cubicBezTo>
                    <a:pt x="125" y="45"/>
                    <a:pt x="126" y="45"/>
                    <a:pt x="126" y="45"/>
                  </a:cubicBezTo>
                  <a:lnTo>
                    <a:pt x="126" y="46"/>
                  </a:lnTo>
                  <a:close/>
                  <a:moveTo>
                    <a:pt x="127" y="50"/>
                  </a:moveTo>
                  <a:cubicBezTo>
                    <a:pt x="127" y="50"/>
                    <a:pt x="127" y="50"/>
                    <a:pt x="127" y="50"/>
                  </a:cubicBezTo>
                  <a:cubicBezTo>
                    <a:pt x="127" y="50"/>
                    <a:pt x="126" y="50"/>
                    <a:pt x="126" y="50"/>
                  </a:cubicBezTo>
                  <a:cubicBezTo>
                    <a:pt x="126" y="49"/>
                    <a:pt x="126" y="49"/>
                    <a:pt x="126" y="49"/>
                  </a:cubicBezTo>
                  <a:cubicBezTo>
                    <a:pt x="127" y="49"/>
                    <a:pt x="127" y="49"/>
                    <a:pt x="127" y="49"/>
                  </a:cubicBezTo>
                  <a:lnTo>
                    <a:pt x="127" y="50"/>
                  </a:lnTo>
                  <a:close/>
                  <a:moveTo>
                    <a:pt x="127" y="49"/>
                  </a:moveTo>
                  <a:cubicBezTo>
                    <a:pt x="127" y="49"/>
                    <a:pt x="127" y="49"/>
                    <a:pt x="127" y="49"/>
                  </a:cubicBezTo>
                  <a:cubicBezTo>
                    <a:pt x="126" y="49"/>
                    <a:pt x="126" y="49"/>
                    <a:pt x="126" y="49"/>
                  </a:cubicBezTo>
                  <a:cubicBezTo>
                    <a:pt x="126" y="46"/>
                    <a:pt x="126" y="46"/>
                    <a:pt x="126" y="46"/>
                  </a:cubicBezTo>
                  <a:cubicBezTo>
                    <a:pt x="127" y="46"/>
                    <a:pt x="127" y="46"/>
                    <a:pt x="127" y="46"/>
                  </a:cubicBezTo>
                  <a:lnTo>
                    <a:pt x="127" y="49"/>
                  </a:lnTo>
                  <a:close/>
                  <a:moveTo>
                    <a:pt x="127" y="46"/>
                  </a:moveTo>
                  <a:cubicBezTo>
                    <a:pt x="127" y="46"/>
                    <a:pt x="127" y="46"/>
                    <a:pt x="127" y="46"/>
                  </a:cubicBezTo>
                  <a:cubicBezTo>
                    <a:pt x="126" y="46"/>
                    <a:pt x="126" y="46"/>
                    <a:pt x="126" y="46"/>
                  </a:cubicBezTo>
                  <a:cubicBezTo>
                    <a:pt x="126" y="45"/>
                    <a:pt x="126" y="45"/>
                    <a:pt x="126" y="45"/>
                  </a:cubicBezTo>
                  <a:cubicBezTo>
                    <a:pt x="126" y="45"/>
                    <a:pt x="127" y="45"/>
                    <a:pt x="127" y="45"/>
                  </a:cubicBezTo>
                  <a:lnTo>
                    <a:pt x="127" y="46"/>
                  </a:lnTo>
                  <a:close/>
                  <a:moveTo>
                    <a:pt x="128" y="50"/>
                  </a:moveTo>
                  <a:cubicBezTo>
                    <a:pt x="128" y="50"/>
                    <a:pt x="128" y="50"/>
                    <a:pt x="128" y="50"/>
                  </a:cubicBezTo>
                  <a:cubicBezTo>
                    <a:pt x="128" y="50"/>
                    <a:pt x="127" y="50"/>
                    <a:pt x="127" y="50"/>
                  </a:cubicBezTo>
                  <a:cubicBezTo>
                    <a:pt x="127" y="50"/>
                    <a:pt x="127" y="50"/>
                    <a:pt x="127" y="50"/>
                  </a:cubicBezTo>
                  <a:cubicBezTo>
                    <a:pt x="128" y="50"/>
                    <a:pt x="128" y="50"/>
                    <a:pt x="128" y="50"/>
                  </a:cubicBezTo>
                  <a:close/>
                  <a:moveTo>
                    <a:pt x="128" y="49"/>
                  </a:moveTo>
                  <a:cubicBezTo>
                    <a:pt x="128" y="49"/>
                    <a:pt x="128" y="49"/>
                    <a:pt x="128" y="49"/>
                  </a:cubicBezTo>
                  <a:cubicBezTo>
                    <a:pt x="127" y="49"/>
                    <a:pt x="127" y="49"/>
                    <a:pt x="127" y="49"/>
                  </a:cubicBezTo>
                  <a:cubicBezTo>
                    <a:pt x="127" y="49"/>
                    <a:pt x="127" y="49"/>
                    <a:pt x="127" y="49"/>
                  </a:cubicBezTo>
                  <a:cubicBezTo>
                    <a:pt x="127" y="49"/>
                    <a:pt x="127" y="49"/>
                    <a:pt x="127" y="49"/>
                  </a:cubicBezTo>
                  <a:cubicBezTo>
                    <a:pt x="127" y="49"/>
                    <a:pt x="127" y="49"/>
                    <a:pt x="127" y="49"/>
                  </a:cubicBezTo>
                  <a:cubicBezTo>
                    <a:pt x="127" y="49"/>
                    <a:pt x="127" y="49"/>
                    <a:pt x="127" y="49"/>
                  </a:cubicBezTo>
                  <a:cubicBezTo>
                    <a:pt x="127" y="48"/>
                    <a:pt x="127" y="48"/>
                    <a:pt x="127" y="48"/>
                  </a:cubicBezTo>
                  <a:cubicBezTo>
                    <a:pt x="128" y="48"/>
                    <a:pt x="128" y="48"/>
                    <a:pt x="128" y="48"/>
                  </a:cubicBezTo>
                  <a:lnTo>
                    <a:pt x="128" y="49"/>
                  </a:lnTo>
                  <a:close/>
                  <a:moveTo>
                    <a:pt x="128" y="48"/>
                  </a:moveTo>
                  <a:cubicBezTo>
                    <a:pt x="128" y="48"/>
                    <a:pt x="128" y="48"/>
                    <a:pt x="128" y="48"/>
                  </a:cubicBezTo>
                  <a:cubicBezTo>
                    <a:pt x="127" y="48"/>
                    <a:pt x="127" y="48"/>
                    <a:pt x="127" y="48"/>
                  </a:cubicBezTo>
                  <a:cubicBezTo>
                    <a:pt x="127" y="47"/>
                    <a:pt x="127" y="47"/>
                    <a:pt x="127" y="47"/>
                  </a:cubicBezTo>
                  <a:cubicBezTo>
                    <a:pt x="128" y="47"/>
                    <a:pt x="128" y="47"/>
                    <a:pt x="128" y="47"/>
                  </a:cubicBezTo>
                  <a:lnTo>
                    <a:pt x="128" y="48"/>
                  </a:lnTo>
                  <a:close/>
                  <a:moveTo>
                    <a:pt x="128" y="47"/>
                  </a:moveTo>
                  <a:cubicBezTo>
                    <a:pt x="128" y="47"/>
                    <a:pt x="128" y="47"/>
                    <a:pt x="128" y="47"/>
                  </a:cubicBezTo>
                  <a:cubicBezTo>
                    <a:pt x="127" y="47"/>
                    <a:pt x="127" y="47"/>
                    <a:pt x="127" y="47"/>
                  </a:cubicBezTo>
                  <a:cubicBezTo>
                    <a:pt x="127" y="45"/>
                    <a:pt x="127" y="45"/>
                    <a:pt x="127" y="45"/>
                  </a:cubicBezTo>
                  <a:cubicBezTo>
                    <a:pt x="127" y="45"/>
                    <a:pt x="128" y="45"/>
                    <a:pt x="128" y="45"/>
                  </a:cubicBezTo>
                  <a:lnTo>
                    <a:pt x="128" y="47"/>
                  </a:lnTo>
                  <a:close/>
                  <a:moveTo>
                    <a:pt x="128" y="50"/>
                  </a:moveTo>
                  <a:cubicBezTo>
                    <a:pt x="128" y="50"/>
                    <a:pt x="128" y="50"/>
                    <a:pt x="128" y="50"/>
                  </a:cubicBezTo>
                  <a:cubicBezTo>
                    <a:pt x="128" y="50"/>
                    <a:pt x="128" y="50"/>
                    <a:pt x="128" y="50"/>
                  </a:cubicBezTo>
                  <a:cubicBezTo>
                    <a:pt x="128" y="50"/>
                    <a:pt x="128" y="50"/>
                    <a:pt x="128" y="50"/>
                  </a:cubicBezTo>
                  <a:cubicBezTo>
                    <a:pt x="128" y="50"/>
                    <a:pt x="128" y="50"/>
                    <a:pt x="128" y="50"/>
                  </a:cubicBezTo>
                  <a:cubicBezTo>
                    <a:pt x="128" y="50"/>
                    <a:pt x="128" y="50"/>
                    <a:pt x="128" y="50"/>
                  </a:cubicBezTo>
                  <a:cubicBezTo>
                    <a:pt x="128" y="50"/>
                    <a:pt x="128" y="50"/>
                    <a:pt x="128" y="50"/>
                  </a:cubicBezTo>
                  <a:cubicBezTo>
                    <a:pt x="128" y="50"/>
                    <a:pt x="128" y="50"/>
                    <a:pt x="128" y="50"/>
                  </a:cubicBezTo>
                  <a:cubicBezTo>
                    <a:pt x="129" y="50"/>
                    <a:pt x="129" y="50"/>
                    <a:pt x="129" y="50"/>
                  </a:cubicBezTo>
                  <a:cubicBezTo>
                    <a:pt x="129" y="50"/>
                    <a:pt x="129" y="50"/>
                    <a:pt x="129" y="50"/>
                  </a:cubicBezTo>
                  <a:cubicBezTo>
                    <a:pt x="129" y="50"/>
                    <a:pt x="129" y="50"/>
                    <a:pt x="129" y="50"/>
                  </a:cubicBezTo>
                  <a:cubicBezTo>
                    <a:pt x="129" y="50"/>
                    <a:pt x="128" y="50"/>
                    <a:pt x="128" y="50"/>
                  </a:cubicBezTo>
                  <a:close/>
                  <a:moveTo>
                    <a:pt x="129" y="47"/>
                  </a:moveTo>
                  <a:cubicBezTo>
                    <a:pt x="129" y="47"/>
                    <a:pt x="129" y="47"/>
                    <a:pt x="129" y="47"/>
                  </a:cubicBezTo>
                  <a:cubicBezTo>
                    <a:pt x="129" y="48"/>
                    <a:pt x="129" y="48"/>
                    <a:pt x="129" y="48"/>
                  </a:cubicBezTo>
                  <a:cubicBezTo>
                    <a:pt x="128" y="48"/>
                    <a:pt x="128" y="48"/>
                    <a:pt x="128" y="48"/>
                  </a:cubicBezTo>
                  <a:cubicBezTo>
                    <a:pt x="128" y="47"/>
                    <a:pt x="128" y="47"/>
                    <a:pt x="128" y="47"/>
                  </a:cubicBezTo>
                  <a:lnTo>
                    <a:pt x="129" y="47"/>
                  </a:lnTo>
                  <a:close/>
                  <a:moveTo>
                    <a:pt x="128" y="47"/>
                  </a:moveTo>
                  <a:cubicBezTo>
                    <a:pt x="128" y="47"/>
                    <a:pt x="128" y="47"/>
                    <a:pt x="128" y="47"/>
                  </a:cubicBezTo>
                  <a:cubicBezTo>
                    <a:pt x="128" y="45"/>
                    <a:pt x="128" y="45"/>
                    <a:pt x="128" y="45"/>
                  </a:cubicBezTo>
                  <a:cubicBezTo>
                    <a:pt x="128" y="45"/>
                    <a:pt x="129" y="45"/>
                    <a:pt x="129" y="45"/>
                  </a:cubicBezTo>
                  <a:cubicBezTo>
                    <a:pt x="129" y="47"/>
                    <a:pt x="129" y="47"/>
                    <a:pt x="129" y="47"/>
                  </a:cubicBezTo>
                  <a:lnTo>
                    <a:pt x="128" y="47"/>
                  </a:lnTo>
                  <a:close/>
                  <a:moveTo>
                    <a:pt x="129" y="48"/>
                  </a:moveTo>
                  <a:cubicBezTo>
                    <a:pt x="129" y="48"/>
                    <a:pt x="129" y="48"/>
                    <a:pt x="129" y="48"/>
                  </a:cubicBezTo>
                  <a:cubicBezTo>
                    <a:pt x="128" y="48"/>
                    <a:pt x="128" y="48"/>
                    <a:pt x="128" y="48"/>
                  </a:cubicBezTo>
                  <a:cubicBezTo>
                    <a:pt x="128" y="48"/>
                    <a:pt x="128" y="48"/>
                    <a:pt x="128" y="48"/>
                  </a:cubicBezTo>
                  <a:cubicBezTo>
                    <a:pt x="128" y="49"/>
                    <a:pt x="128" y="49"/>
                    <a:pt x="128" y="49"/>
                  </a:cubicBezTo>
                  <a:cubicBezTo>
                    <a:pt x="128" y="49"/>
                    <a:pt x="128" y="49"/>
                    <a:pt x="128" y="49"/>
                  </a:cubicBezTo>
                  <a:cubicBezTo>
                    <a:pt x="128" y="48"/>
                    <a:pt x="128" y="48"/>
                    <a:pt x="128" y="48"/>
                  </a:cubicBezTo>
                  <a:lnTo>
                    <a:pt x="129" y="48"/>
                  </a:lnTo>
                  <a:close/>
                  <a:moveTo>
                    <a:pt x="129" y="48"/>
                  </a:moveTo>
                  <a:cubicBezTo>
                    <a:pt x="129" y="48"/>
                    <a:pt x="129" y="48"/>
                    <a:pt x="129" y="48"/>
                  </a:cubicBezTo>
                  <a:cubicBezTo>
                    <a:pt x="129" y="49"/>
                    <a:pt x="129" y="49"/>
                    <a:pt x="129" y="49"/>
                  </a:cubicBezTo>
                  <a:cubicBezTo>
                    <a:pt x="128" y="49"/>
                    <a:pt x="128" y="49"/>
                    <a:pt x="128" y="49"/>
                  </a:cubicBezTo>
                  <a:cubicBezTo>
                    <a:pt x="128" y="48"/>
                    <a:pt x="128" y="48"/>
                    <a:pt x="128" y="48"/>
                  </a:cubicBezTo>
                  <a:cubicBezTo>
                    <a:pt x="128" y="48"/>
                    <a:pt x="129" y="48"/>
                    <a:pt x="129" y="48"/>
                  </a:cubicBezTo>
                  <a:close/>
                  <a:moveTo>
                    <a:pt x="129" y="50"/>
                  </a:moveTo>
                  <a:cubicBezTo>
                    <a:pt x="129" y="50"/>
                    <a:pt x="129" y="50"/>
                    <a:pt x="129" y="50"/>
                  </a:cubicBezTo>
                  <a:cubicBezTo>
                    <a:pt x="129" y="48"/>
                    <a:pt x="129" y="48"/>
                    <a:pt x="129" y="48"/>
                  </a:cubicBezTo>
                  <a:cubicBezTo>
                    <a:pt x="129" y="48"/>
                    <a:pt x="129" y="48"/>
                    <a:pt x="130" y="47"/>
                  </a:cubicBezTo>
                  <a:cubicBezTo>
                    <a:pt x="130" y="49"/>
                    <a:pt x="130" y="49"/>
                    <a:pt x="130" y="49"/>
                  </a:cubicBezTo>
                  <a:cubicBezTo>
                    <a:pt x="129" y="49"/>
                    <a:pt x="129" y="49"/>
                    <a:pt x="129" y="50"/>
                  </a:cubicBezTo>
                  <a:close/>
                  <a:moveTo>
                    <a:pt x="129" y="45"/>
                  </a:moveTo>
                  <a:cubicBezTo>
                    <a:pt x="129" y="45"/>
                    <a:pt x="129" y="45"/>
                    <a:pt x="129" y="45"/>
                  </a:cubicBezTo>
                  <a:cubicBezTo>
                    <a:pt x="129" y="45"/>
                    <a:pt x="129" y="45"/>
                    <a:pt x="130" y="45"/>
                  </a:cubicBezTo>
                  <a:cubicBezTo>
                    <a:pt x="130" y="47"/>
                    <a:pt x="130" y="47"/>
                    <a:pt x="130" y="47"/>
                  </a:cubicBezTo>
                  <a:cubicBezTo>
                    <a:pt x="129" y="47"/>
                    <a:pt x="129" y="47"/>
                    <a:pt x="129" y="48"/>
                  </a:cubicBezTo>
                  <a:lnTo>
                    <a:pt x="129" y="45"/>
                  </a:lnTo>
                  <a:close/>
                  <a:moveTo>
                    <a:pt x="130" y="49"/>
                  </a:moveTo>
                  <a:cubicBezTo>
                    <a:pt x="130" y="49"/>
                    <a:pt x="130" y="49"/>
                    <a:pt x="130" y="49"/>
                  </a:cubicBezTo>
                  <a:cubicBezTo>
                    <a:pt x="130" y="47"/>
                    <a:pt x="130" y="47"/>
                    <a:pt x="130" y="47"/>
                  </a:cubicBezTo>
                  <a:cubicBezTo>
                    <a:pt x="130" y="47"/>
                    <a:pt x="130" y="47"/>
                    <a:pt x="130" y="47"/>
                  </a:cubicBezTo>
                  <a:cubicBezTo>
                    <a:pt x="130" y="48"/>
                    <a:pt x="130" y="48"/>
                    <a:pt x="130" y="48"/>
                  </a:cubicBezTo>
                  <a:cubicBezTo>
                    <a:pt x="130" y="49"/>
                    <a:pt x="130" y="49"/>
                    <a:pt x="130" y="49"/>
                  </a:cubicBezTo>
                  <a:close/>
                  <a:moveTo>
                    <a:pt x="130" y="45"/>
                  </a:moveTo>
                  <a:cubicBezTo>
                    <a:pt x="130" y="45"/>
                    <a:pt x="130" y="45"/>
                    <a:pt x="130" y="45"/>
                  </a:cubicBezTo>
                  <a:cubicBezTo>
                    <a:pt x="130" y="45"/>
                    <a:pt x="130" y="45"/>
                    <a:pt x="130" y="45"/>
                  </a:cubicBezTo>
                  <a:cubicBezTo>
                    <a:pt x="130" y="47"/>
                    <a:pt x="130" y="47"/>
                    <a:pt x="130" y="47"/>
                  </a:cubicBezTo>
                  <a:cubicBezTo>
                    <a:pt x="130" y="47"/>
                    <a:pt x="130" y="47"/>
                    <a:pt x="130" y="47"/>
                  </a:cubicBezTo>
                  <a:lnTo>
                    <a:pt x="130" y="45"/>
                  </a:lnTo>
                  <a:close/>
                  <a:moveTo>
                    <a:pt x="131" y="45"/>
                  </a:moveTo>
                  <a:cubicBezTo>
                    <a:pt x="131" y="45"/>
                    <a:pt x="131" y="45"/>
                    <a:pt x="131" y="45"/>
                  </a:cubicBezTo>
                  <a:cubicBezTo>
                    <a:pt x="131" y="45"/>
                    <a:pt x="131" y="45"/>
                    <a:pt x="131" y="45"/>
                  </a:cubicBezTo>
                  <a:cubicBezTo>
                    <a:pt x="131" y="46"/>
                    <a:pt x="131" y="46"/>
                    <a:pt x="131" y="46"/>
                  </a:cubicBezTo>
                  <a:cubicBezTo>
                    <a:pt x="131" y="46"/>
                    <a:pt x="131" y="46"/>
                    <a:pt x="131" y="46"/>
                  </a:cubicBezTo>
                  <a:lnTo>
                    <a:pt x="131" y="45"/>
                  </a:lnTo>
                  <a:close/>
                  <a:moveTo>
                    <a:pt x="131" y="48"/>
                  </a:moveTo>
                  <a:cubicBezTo>
                    <a:pt x="131" y="48"/>
                    <a:pt x="131" y="48"/>
                    <a:pt x="131" y="48"/>
                  </a:cubicBezTo>
                  <a:cubicBezTo>
                    <a:pt x="131" y="48"/>
                    <a:pt x="131" y="48"/>
                    <a:pt x="131" y="48"/>
                  </a:cubicBezTo>
                  <a:cubicBezTo>
                    <a:pt x="131" y="48"/>
                    <a:pt x="131" y="48"/>
                    <a:pt x="131" y="48"/>
                  </a:cubicBezTo>
                  <a:cubicBezTo>
                    <a:pt x="131" y="48"/>
                    <a:pt x="131" y="48"/>
                    <a:pt x="131" y="48"/>
                  </a:cubicBezTo>
                  <a:cubicBezTo>
                    <a:pt x="131" y="47"/>
                    <a:pt x="131" y="47"/>
                    <a:pt x="131" y="47"/>
                  </a:cubicBezTo>
                  <a:cubicBezTo>
                    <a:pt x="131" y="47"/>
                    <a:pt x="131" y="46"/>
                    <a:pt x="131" y="46"/>
                  </a:cubicBezTo>
                  <a:cubicBezTo>
                    <a:pt x="131" y="48"/>
                    <a:pt x="131" y="48"/>
                    <a:pt x="131" y="48"/>
                  </a:cubicBezTo>
                  <a:cubicBezTo>
                    <a:pt x="131" y="48"/>
                    <a:pt x="131" y="48"/>
                    <a:pt x="131" y="48"/>
                  </a:cubicBezTo>
                  <a:close/>
                  <a:moveTo>
                    <a:pt x="106" y="45"/>
                  </a:moveTo>
                  <a:cubicBezTo>
                    <a:pt x="106" y="45"/>
                    <a:pt x="106" y="45"/>
                    <a:pt x="106" y="45"/>
                  </a:cubicBezTo>
                  <a:cubicBezTo>
                    <a:pt x="101" y="46"/>
                    <a:pt x="76" y="50"/>
                    <a:pt x="74" y="50"/>
                  </a:cubicBezTo>
                  <a:cubicBezTo>
                    <a:pt x="74" y="50"/>
                    <a:pt x="74" y="50"/>
                    <a:pt x="74" y="50"/>
                  </a:cubicBezTo>
                  <a:cubicBezTo>
                    <a:pt x="79" y="49"/>
                    <a:pt x="86" y="47"/>
                    <a:pt x="91" y="47"/>
                  </a:cubicBezTo>
                  <a:cubicBezTo>
                    <a:pt x="94" y="46"/>
                    <a:pt x="98" y="46"/>
                    <a:pt x="102" y="45"/>
                  </a:cubicBezTo>
                  <a:cubicBezTo>
                    <a:pt x="108" y="44"/>
                    <a:pt x="115" y="43"/>
                    <a:pt x="118" y="43"/>
                  </a:cubicBezTo>
                  <a:cubicBezTo>
                    <a:pt x="134" y="43"/>
                    <a:pt x="134" y="43"/>
                    <a:pt x="134" y="43"/>
                  </a:cubicBezTo>
                  <a:cubicBezTo>
                    <a:pt x="119" y="43"/>
                    <a:pt x="119" y="43"/>
                    <a:pt x="119" y="43"/>
                  </a:cubicBezTo>
                  <a:cubicBezTo>
                    <a:pt x="119" y="43"/>
                    <a:pt x="119" y="42"/>
                    <a:pt x="119" y="42"/>
                  </a:cubicBezTo>
                  <a:cubicBezTo>
                    <a:pt x="124" y="42"/>
                    <a:pt x="128" y="41"/>
                    <a:pt x="129" y="41"/>
                  </a:cubicBezTo>
                  <a:cubicBezTo>
                    <a:pt x="133" y="41"/>
                    <a:pt x="136" y="41"/>
                    <a:pt x="138" y="42"/>
                  </a:cubicBezTo>
                  <a:cubicBezTo>
                    <a:pt x="138" y="42"/>
                    <a:pt x="137" y="42"/>
                    <a:pt x="136" y="43"/>
                  </a:cubicBezTo>
                  <a:cubicBezTo>
                    <a:pt x="134" y="43"/>
                    <a:pt x="134" y="43"/>
                    <a:pt x="134" y="43"/>
                  </a:cubicBezTo>
                  <a:cubicBezTo>
                    <a:pt x="134" y="43"/>
                    <a:pt x="111" y="45"/>
                    <a:pt x="106" y="45"/>
                  </a:cubicBezTo>
                  <a:close/>
                  <a:moveTo>
                    <a:pt x="132" y="45"/>
                  </a:moveTo>
                  <a:cubicBezTo>
                    <a:pt x="132" y="45"/>
                    <a:pt x="132" y="45"/>
                    <a:pt x="132" y="45"/>
                  </a:cubicBezTo>
                  <a:cubicBezTo>
                    <a:pt x="132" y="45"/>
                    <a:pt x="132" y="44"/>
                    <a:pt x="132" y="44"/>
                  </a:cubicBezTo>
                  <a:cubicBezTo>
                    <a:pt x="132" y="45"/>
                    <a:pt x="132" y="45"/>
                    <a:pt x="132" y="45"/>
                  </a:cubicBezTo>
                  <a:cubicBezTo>
                    <a:pt x="132" y="45"/>
                    <a:pt x="132" y="46"/>
                    <a:pt x="132" y="46"/>
                  </a:cubicBezTo>
                  <a:lnTo>
                    <a:pt x="132" y="45"/>
                  </a:lnTo>
                  <a:close/>
                  <a:moveTo>
                    <a:pt x="132" y="48"/>
                  </a:moveTo>
                  <a:cubicBezTo>
                    <a:pt x="132" y="48"/>
                    <a:pt x="132" y="48"/>
                    <a:pt x="132" y="48"/>
                  </a:cubicBezTo>
                  <a:cubicBezTo>
                    <a:pt x="132" y="46"/>
                    <a:pt x="132" y="46"/>
                    <a:pt x="132" y="46"/>
                  </a:cubicBezTo>
                  <a:cubicBezTo>
                    <a:pt x="132" y="46"/>
                    <a:pt x="132" y="46"/>
                    <a:pt x="132" y="46"/>
                  </a:cubicBezTo>
                  <a:cubicBezTo>
                    <a:pt x="132" y="47"/>
                    <a:pt x="132" y="47"/>
                    <a:pt x="132" y="47"/>
                  </a:cubicBezTo>
                  <a:cubicBezTo>
                    <a:pt x="132" y="47"/>
                    <a:pt x="132" y="48"/>
                    <a:pt x="132" y="48"/>
                  </a:cubicBezTo>
                  <a:close/>
                  <a:moveTo>
                    <a:pt x="132" y="44"/>
                  </a:moveTo>
                  <a:cubicBezTo>
                    <a:pt x="132" y="44"/>
                    <a:pt x="132" y="44"/>
                    <a:pt x="132" y="44"/>
                  </a:cubicBezTo>
                  <a:cubicBezTo>
                    <a:pt x="133" y="44"/>
                    <a:pt x="133" y="44"/>
                    <a:pt x="133" y="44"/>
                  </a:cubicBezTo>
                  <a:cubicBezTo>
                    <a:pt x="133" y="45"/>
                    <a:pt x="133" y="45"/>
                    <a:pt x="133" y="45"/>
                  </a:cubicBezTo>
                  <a:cubicBezTo>
                    <a:pt x="133" y="45"/>
                    <a:pt x="133" y="45"/>
                    <a:pt x="133" y="45"/>
                  </a:cubicBezTo>
                  <a:cubicBezTo>
                    <a:pt x="133" y="45"/>
                    <a:pt x="133" y="45"/>
                    <a:pt x="132" y="45"/>
                  </a:cubicBezTo>
                  <a:lnTo>
                    <a:pt x="132" y="44"/>
                  </a:lnTo>
                  <a:close/>
                  <a:moveTo>
                    <a:pt x="132" y="45"/>
                  </a:moveTo>
                  <a:cubicBezTo>
                    <a:pt x="132" y="45"/>
                    <a:pt x="132" y="45"/>
                    <a:pt x="132" y="45"/>
                  </a:cubicBezTo>
                  <a:cubicBezTo>
                    <a:pt x="133" y="45"/>
                    <a:pt x="133" y="45"/>
                    <a:pt x="133" y="45"/>
                  </a:cubicBezTo>
                  <a:cubicBezTo>
                    <a:pt x="133" y="45"/>
                    <a:pt x="133" y="45"/>
                    <a:pt x="133" y="45"/>
                  </a:cubicBezTo>
                  <a:cubicBezTo>
                    <a:pt x="133" y="47"/>
                    <a:pt x="133" y="47"/>
                    <a:pt x="133" y="47"/>
                  </a:cubicBezTo>
                  <a:cubicBezTo>
                    <a:pt x="133" y="47"/>
                    <a:pt x="133" y="47"/>
                    <a:pt x="132" y="47"/>
                  </a:cubicBezTo>
                  <a:lnTo>
                    <a:pt x="132" y="45"/>
                  </a:lnTo>
                  <a:close/>
                  <a:moveTo>
                    <a:pt x="133" y="47"/>
                  </a:moveTo>
                  <a:cubicBezTo>
                    <a:pt x="133" y="47"/>
                    <a:pt x="133" y="47"/>
                    <a:pt x="133" y="47"/>
                  </a:cubicBezTo>
                  <a:cubicBezTo>
                    <a:pt x="133" y="47"/>
                    <a:pt x="133" y="47"/>
                    <a:pt x="133" y="47"/>
                  </a:cubicBezTo>
                  <a:cubicBezTo>
                    <a:pt x="133" y="47"/>
                    <a:pt x="133" y="47"/>
                    <a:pt x="133" y="47"/>
                  </a:cubicBezTo>
                  <a:close/>
                  <a:moveTo>
                    <a:pt x="133" y="44"/>
                  </a:moveTo>
                  <a:cubicBezTo>
                    <a:pt x="133" y="44"/>
                    <a:pt x="133" y="44"/>
                    <a:pt x="133" y="44"/>
                  </a:cubicBezTo>
                  <a:cubicBezTo>
                    <a:pt x="133" y="44"/>
                    <a:pt x="134" y="44"/>
                    <a:pt x="134" y="44"/>
                  </a:cubicBezTo>
                  <a:cubicBezTo>
                    <a:pt x="134" y="44"/>
                    <a:pt x="133" y="45"/>
                    <a:pt x="133" y="45"/>
                  </a:cubicBezTo>
                  <a:lnTo>
                    <a:pt x="133" y="44"/>
                  </a:lnTo>
                  <a:close/>
                  <a:moveTo>
                    <a:pt x="133" y="45"/>
                  </a:moveTo>
                  <a:cubicBezTo>
                    <a:pt x="133" y="45"/>
                    <a:pt x="133" y="45"/>
                    <a:pt x="133" y="45"/>
                  </a:cubicBezTo>
                  <a:cubicBezTo>
                    <a:pt x="134" y="45"/>
                    <a:pt x="134" y="45"/>
                    <a:pt x="134" y="44"/>
                  </a:cubicBezTo>
                  <a:cubicBezTo>
                    <a:pt x="135" y="44"/>
                    <a:pt x="136" y="44"/>
                    <a:pt x="137" y="44"/>
                  </a:cubicBezTo>
                  <a:cubicBezTo>
                    <a:pt x="137" y="44"/>
                    <a:pt x="136" y="45"/>
                    <a:pt x="136" y="45"/>
                  </a:cubicBezTo>
                  <a:cubicBezTo>
                    <a:pt x="135" y="45"/>
                    <a:pt x="134" y="46"/>
                    <a:pt x="133" y="46"/>
                  </a:cubicBezTo>
                  <a:lnTo>
                    <a:pt x="133" y="45"/>
                  </a:lnTo>
                  <a:close/>
                  <a:moveTo>
                    <a:pt x="133" y="47"/>
                  </a:moveTo>
                  <a:cubicBezTo>
                    <a:pt x="133" y="47"/>
                    <a:pt x="133" y="47"/>
                    <a:pt x="133" y="47"/>
                  </a:cubicBezTo>
                  <a:cubicBezTo>
                    <a:pt x="133" y="47"/>
                    <a:pt x="133" y="47"/>
                    <a:pt x="133" y="47"/>
                  </a:cubicBezTo>
                  <a:cubicBezTo>
                    <a:pt x="134" y="46"/>
                    <a:pt x="135" y="45"/>
                    <a:pt x="136" y="45"/>
                  </a:cubicBezTo>
                  <a:cubicBezTo>
                    <a:pt x="137" y="45"/>
                    <a:pt x="137" y="44"/>
                    <a:pt x="138" y="44"/>
                  </a:cubicBezTo>
                  <a:cubicBezTo>
                    <a:pt x="138" y="44"/>
                    <a:pt x="138" y="44"/>
                    <a:pt x="138" y="44"/>
                  </a:cubicBezTo>
                  <a:cubicBezTo>
                    <a:pt x="137" y="45"/>
                    <a:pt x="135" y="46"/>
                    <a:pt x="133" y="47"/>
                  </a:cubicBezTo>
                  <a:close/>
                  <a:moveTo>
                    <a:pt x="140" y="43"/>
                  </a:moveTo>
                  <a:cubicBezTo>
                    <a:pt x="140" y="43"/>
                    <a:pt x="140" y="43"/>
                    <a:pt x="140" y="43"/>
                  </a:cubicBezTo>
                  <a:cubicBezTo>
                    <a:pt x="139" y="43"/>
                    <a:pt x="139" y="43"/>
                    <a:pt x="139" y="43"/>
                  </a:cubicBezTo>
                  <a:cubicBezTo>
                    <a:pt x="139" y="43"/>
                    <a:pt x="139" y="43"/>
                    <a:pt x="140" y="43"/>
                  </a:cubicBezTo>
                  <a:close/>
                  <a:moveTo>
                    <a:pt x="139" y="43"/>
                  </a:moveTo>
                  <a:cubicBezTo>
                    <a:pt x="139" y="43"/>
                    <a:pt x="139" y="43"/>
                    <a:pt x="139" y="43"/>
                  </a:cubicBezTo>
                  <a:cubicBezTo>
                    <a:pt x="137" y="43"/>
                    <a:pt x="137" y="43"/>
                    <a:pt x="137" y="43"/>
                  </a:cubicBezTo>
                  <a:cubicBezTo>
                    <a:pt x="137" y="42"/>
                    <a:pt x="138" y="42"/>
                    <a:pt x="138" y="42"/>
                  </a:cubicBezTo>
                  <a:cubicBezTo>
                    <a:pt x="139" y="42"/>
                    <a:pt x="139" y="42"/>
                    <a:pt x="140" y="42"/>
                  </a:cubicBezTo>
                  <a:cubicBezTo>
                    <a:pt x="140" y="43"/>
                    <a:pt x="140" y="43"/>
                    <a:pt x="140" y="43"/>
                  </a:cubicBezTo>
                  <a:cubicBezTo>
                    <a:pt x="139" y="43"/>
                    <a:pt x="139" y="43"/>
                    <a:pt x="139" y="43"/>
                  </a:cubicBezTo>
                  <a:close/>
                  <a:moveTo>
                    <a:pt x="140" y="42"/>
                  </a:moveTo>
                  <a:cubicBezTo>
                    <a:pt x="140" y="42"/>
                    <a:pt x="140" y="42"/>
                    <a:pt x="140" y="42"/>
                  </a:cubicBezTo>
                  <a:cubicBezTo>
                    <a:pt x="139" y="42"/>
                    <a:pt x="139" y="42"/>
                    <a:pt x="139" y="41"/>
                  </a:cubicBezTo>
                  <a:cubicBezTo>
                    <a:pt x="139" y="41"/>
                    <a:pt x="139" y="41"/>
                    <a:pt x="139" y="41"/>
                  </a:cubicBezTo>
                  <a:cubicBezTo>
                    <a:pt x="140" y="42"/>
                    <a:pt x="140" y="42"/>
                    <a:pt x="140" y="42"/>
                  </a:cubicBezTo>
                  <a:close/>
                  <a:moveTo>
                    <a:pt x="135" y="49"/>
                  </a:moveTo>
                  <a:cubicBezTo>
                    <a:pt x="135" y="49"/>
                    <a:pt x="135" y="49"/>
                    <a:pt x="135" y="49"/>
                  </a:cubicBezTo>
                  <a:cubicBezTo>
                    <a:pt x="135" y="49"/>
                    <a:pt x="135" y="49"/>
                    <a:pt x="135" y="49"/>
                  </a:cubicBezTo>
                  <a:cubicBezTo>
                    <a:pt x="135" y="49"/>
                    <a:pt x="135" y="49"/>
                    <a:pt x="135" y="49"/>
                  </a:cubicBezTo>
                  <a:cubicBezTo>
                    <a:pt x="135" y="49"/>
                    <a:pt x="135" y="49"/>
                    <a:pt x="135" y="49"/>
                  </a:cubicBezTo>
                  <a:close/>
                  <a:moveTo>
                    <a:pt x="135" y="50"/>
                  </a:moveTo>
                  <a:cubicBezTo>
                    <a:pt x="135" y="50"/>
                    <a:pt x="135" y="50"/>
                    <a:pt x="135" y="50"/>
                  </a:cubicBezTo>
                  <a:cubicBezTo>
                    <a:pt x="135" y="49"/>
                    <a:pt x="135" y="49"/>
                    <a:pt x="135" y="49"/>
                  </a:cubicBezTo>
                  <a:cubicBezTo>
                    <a:pt x="135" y="49"/>
                    <a:pt x="135" y="49"/>
                    <a:pt x="135" y="49"/>
                  </a:cubicBezTo>
                  <a:cubicBezTo>
                    <a:pt x="135" y="50"/>
                    <a:pt x="135" y="50"/>
                    <a:pt x="135" y="50"/>
                  </a:cubicBezTo>
                  <a:close/>
                  <a:moveTo>
                    <a:pt x="135" y="49"/>
                  </a:moveTo>
                  <a:cubicBezTo>
                    <a:pt x="135" y="49"/>
                    <a:pt x="135" y="49"/>
                    <a:pt x="135" y="49"/>
                  </a:cubicBezTo>
                  <a:cubicBezTo>
                    <a:pt x="136" y="49"/>
                    <a:pt x="136" y="49"/>
                    <a:pt x="136" y="48"/>
                  </a:cubicBezTo>
                  <a:cubicBezTo>
                    <a:pt x="136" y="49"/>
                    <a:pt x="136" y="49"/>
                    <a:pt x="136" y="49"/>
                  </a:cubicBezTo>
                  <a:cubicBezTo>
                    <a:pt x="135" y="49"/>
                    <a:pt x="135" y="49"/>
                    <a:pt x="135" y="49"/>
                  </a:cubicBezTo>
                  <a:close/>
                  <a:moveTo>
                    <a:pt x="135" y="50"/>
                  </a:moveTo>
                  <a:cubicBezTo>
                    <a:pt x="135" y="50"/>
                    <a:pt x="135" y="50"/>
                    <a:pt x="135" y="50"/>
                  </a:cubicBezTo>
                  <a:cubicBezTo>
                    <a:pt x="135" y="49"/>
                    <a:pt x="135" y="49"/>
                    <a:pt x="135" y="49"/>
                  </a:cubicBezTo>
                  <a:cubicBezTo>
                    <a:pt x="136" y="49"/>
                    <a:pt x="136" y="49"/>
                    <a:pt x="136" y="49"/>
                  </a:cubicBezTo>
                  <a:cubicBezTo>
                    <a:pt x="136" y="50"/>
                    <a:pt x="136" y="50"/>
                    <a:pt x="136" y="50"/>
                  </a:cubicBezTo>
                  <a:lnTo>
                    <a:pt x="135" y="50"/>
                  </a:lnTo>
                  <a:close/>
                  <a:moveTo>
                    <a:pt x="136" y="50"/>
                  </a:moveTo>
                  <a:cubicBezTo>
                    <a:pt x="136" y="50"/>
                    <a:pt x="136" y="50"/>
                    <a:pt x="136" y="50"/>
                  </a:cubicBezTo>
                  <a:cubicBezTo>
                    <a:pt x="136" y="49"/>
                    <a:pt x="136" y="49"/>
                    <a:pt x="136" y="49"/>
                  </a:cubicBezTo>
                  <a:cubicBezTo>
                    <a:pt x="136" y="49"/>
                    <a:pt x="136" y="49"/>
                    <a:pt x="136" y="49"/>
                  </a:cubicBezTo>
                  <a:cubicBezTo>
                    <a:pt x="136" y="49"/>
                    <a:pt x="136" y="49"/>
                    <a:pt x="136" y="49"/>
                  </a:cubicBezTo>
                  <a:cubicBezTo>
                    <a:pt x="136" y="49"/>
                    <a:pt x="136" y="49"/>
                    <a:pt x="136" y="49"/>
                  </a:cubicBezTo>
                  <a:cubicBezTo>
                    <a:pt x="136" y="48"/>
                    <a:pt x="136" y="48"/>
                    <a:pt x="136" y="48"/>
                  </a:cubicBezTo>
                  <a:cubicBezTo>
                    <a:pt x="136" y="48"/>
                    <a:pt x="136" y="48"/>
                    <a:pt x="137" y="48"/>
                  </a:cubicBezTo>
                  <a:cubicBezTo>
                    <a:pt x="137" y="50"/>
                    <a:pt x="137" y="50"/>
                    <a:pt x="137" y="50"/>
                  </a:cubicBezTo>
                  <a:lnTo>
                    <a:pt x="136" y="50"/>
                  </a:lnTo>
                  <a:close/>
                  <a:moveTo>
                    <a:pt x="137" y="48"/>
                  </a:moveTo>
                  <a:cubicBezTo>
                    <a:pt x="137" y="48"/>
                    <a:pt x="137" y="48"/>
                    <a:pt x="137" y="48"/>
                  </a:cubicBezTo>
                  <a:cubicBezTo>
                    <a:pt x="137" y="48"/>
                    <a:pt x="137" y="48"/>
                    <a:pt x="137" y="48"/>
                  </a:cubicBezTo>
                  <a:cubicBezTo>
                    <a:pt x="137" y="48"/>
                    <a:pt x="137" y="48"/>
                    <a:pt x="137" y="48"/>
                  </a:cubicBezTo>
                  <a:cubicBezTo>
                    <a:pt x="137" y="48"/>
                    <a:pt x="137" y="48"/>
                    <a:pt x="137" y="48"/>
                  </a:cubicBezTo>
                  <a:close/>
                  <a:moveTo>
                    <a:pt x="137" y="48"/>
                  </a:moveTo>
                  <a:cubicBezTo>
                    <a:pt x="137" y="48"/>
                    <a:pt x="137" y="48"/>
                    <a:pt x="137" y="48"/>
                  </a:cubicBezTo>
                  <a:cubicBezTo>
                    <a:pt x="137" y="48"/>
                    <a:pt x="137" y="48"/>
                    <a:pt x="137" y="48"/>
                  </a:cubicBezTo>
                  <a:cubicBezTo>
                    <a:pt x="137" y="48"/>
                    <a:pt x="137" y="48"/>
                    <a:pt x="137" y="48"/>
                  </a:cubicBezTo>
                  <a:cubicBezTo>
                    <a:pt x="137" y="48"/>
                    <a:pt x="137" y="48"/>
                    <a:pt x="137" y="48"/>
                  </a:cubicBezTo>
                  <a:cubicBezTo>
                    <a:pt x="137" y="48"/>
                    <a:pt x="137" y="48"/>
                    <a:pt x="137" y="48"/>
                  </a:cubicBezTo>
                  <a:close/>
                  <a:moveTo>
                    <a:pt x="137" y="50"/>
                  </a:moveTo>
                  <a:cubicBezTo>
                    <a:pt x="137" y="50"/>
                    <a:pt x="137" y="50"/>
                    <a:pt x="137" y="50"/>
                  </a:cubicBezTo>
                  <a:cubicBezTo>
                    <a:pt x="137" y="49"/>
                    <a:pt x="137" y="49"/>
                    <a:pt x="137" y="49"/>
                  </a:cubicBezTo>
                  <a:cubicBezTo>
                    <a:pt x="137" y="49"/>
                    <a:pt x="137" y="49"/>
                    <a:pt x="137" y="49"/>
                  </a:cubicBezTo>
                  <a:cubicBezTo>
                    <a:pt x="137" y="50"/>
                    <a:pt x="137" y="50"/>
                    <a:pt x="137" y="50"/>
                  </a:cubicBezTo>
                  <a:close/>
                  <a:moveTo>
                    <a:pt x="137" y="47"/>
                  </a:moveTo>
                  <a:cubicBezTo>
                    <a:pt x="137" y="47"/>
                    <a:pt x="137" y="47"/>
                    <a:pt x="137" y="47"/>
                  </a:cubicBezTo>
                  <a:cubicBezTo>
                    <a:pt x="138" y="47"/>
                    <a:pt x="138" y="47"/>
                    <a:pt x="138" y="47"/>
                  </a:cubicBezTo>
                  <a:cubicBezTo>
                    <a:pt x="138" y="48"/>
                    <a:pt x="138" y="48"/>
                    <a:pt x="138" y="48"/>
                  </a:cubicBezTo>
                  <a:cubicBezTo>
                    <a:pt x="137" y="48"/>
                    <a:pt x="137" y="48"/>
                    <a:pt x="137" y="48"/>
                  </a:cubicBezTo>
                  <a:lnTo>
                    <a:pt x="137" y="47"/>
                  </a:lnTo>
                  <a:close/>
                  <a:moveTo>
                    <a:pt x="137" y="48"/>
                  </a:moveTo>
                  <a:cubicBezTo>
                    <a:pt x="137" y="48"/>
                    <a:pt x="137" y="48"/>
                    <a:pt x="137" y="48"/>
                  </a:cubicBezTo>
                  <a:cubicBezTo>
                    <a:pt x="138" y="48"/>
                    <a:pt x="138" y="48"/>
                    <a:pt x="138" y="48"/>
                  </a:cubicBezTo>
                  <a:cubicBezTo>
                    <a:pt x="138" y="48"/>
                    <a:pt x="138" y="48"/>
                    <a:pt x="138" y="48"/>
                  </a:cubicBezTo>
                  <a:cubicBezTo>
                    <a:pt x="137" y="48"/>
                    <a:pt x="137" y="48"/>
                    <a:pt x="137" y="48"/>
                  </a:cubicBezTo>
                  <a:close/>
                  <a:moveTo>
                    <a:pt x="137" y="50"/>
                  </a:moveTo>
                  <a:cubicBezTo>
                    <a:pt x="137" y="50"/>
                    <a:pt x="137" y="50"/>
                    <a:pt x="137" y="50"/>
                  </a:cubicBezTo>
                  <a:cubicBezTo>
                    <a:pt x="137" y="49"/>
                    <a:pt x="137" y="49"/>
                    <a:pt x="137" y="49"/>
                  </a:cubicBezTo>
                  <a:cubicBezTo>
                    <a:pt x="138" y="49"/>
                    <a:pt x="138" y="49"/>
                    <a:pt x="138" y="49"/>
                  </a:cubicBezTo>
                  <a:cubicBezTo>
                    <a:pt x="138" y="50"/>
                    <a:pt x="138" y="50"/>
                    <a:pt x="138" y="50"/>
                  </a:cubicBezTo>
                  <a:lnTo>
                    <a:pt x="137" y="50"/>
                  </a:lnTo>
                  <a:close/>
                  <a:moveTo>
                    <a:pt x="138" y="47"/>
                  </a:moveTo>
                  <a:cubicBezTo>
                    <a:pt x="138" y="47"/>
                    <a:pt x="138" y="47"/>
                    <a:pt x="138" y="47"/>
                  </a:cubicBezTo>
                  <a:cubicBezTo>
                    <a:pt x="138" y="47"/>
                    <a:pt x="138" y="47"/>
                    <a:pt x="138" y="47"/>
                  </a:cubicBezTo>
                  <a:cubicBezTo>
                    <a:pt x="138" y="48"/>
                    <a:pt x="138" y="48"/>
                    <a:pt x="138" y="48"/>
                  </a:cubicBezTo>
                  <a:cubicBezTo>
                    <a:pt x="138" y="48"/>
                    <a:pt x="138" y="48"/>
                    <a:pt x="138" y="48"/>
                  </a:cubicBezTo>
                  <a:cubicBezTo>
                    <a:pt x="138" y="47"/>
                    <a:pt x="138" y="47"/>
                    <a:pt x="138" y="47"/>
                  </a:cubicBezTo>
                  <a:cubicBezTo>
                    <a:pt x="138" y="47"/>
                    <a:pt x="138" y="47"/>
                    <a:pt x="138" y="47"/>
                  </a:cubicBezTo>
                  <a:close/>
                  <a:moveTo>
                    <a:pt x="138" y="50"/>
                  </a:moveTo>
                  <a:cubicBezTo>
                    <a:pt x="138" y="50"/>
                    <a:pt x="138" y="50"/>
                    <a:pt x="138" y="50"/>
                  </a:cubicBezTo>
                  <a:cubicBezTo>
                    <a:pt x="138" y="49"/>
                    <a:pt x="138" y="49"/>
                    <a:pt x="138" y="49"/>
                  </a:cubicBezTo>
                  <a:cubicBezTo>
                    <a:pt x="138" y="49"/>
                    <a:pt x="138" y="49"/>
                    <a:pt x="138" y="49"/>
                  </a:cubicBezTo>
                  <a:cubicBezTo>
                    <a:pt x="138" y="50"/>
                    <a:pt x="138" y="50"/>
                    <a:pt x="138" y="50"/>
                  </a:cubicBezTo>
                  <a:close/>
                  <a:moveTo>
                    <a:pt x="139" y="50"/>
                  </a:moveTo>
                  <a:cubicBezTo>
                    <a:pt x="139" y="50"/>
                    <a:pt x="139" y="50"/>
                    <a:pt x="139" y="50"/>
                  </a:cubicBezTo>
                  <a:cubicBezTo>
                    <a:pt x="139" y="49"/>
                    <a:pt x="139" y="49"/>
                    <a:pt x="139" y="49"/>
                  </a:cubicBezTo>
                  <a:cubicBezTo>
                    <a:pt x="139" y="49"/>
                    <a:pt x="139" y="49"/>
                    <a:pt x="139" y="49"/>
                  </a:cubicBezTo>
                  <a:cubicBezTo>
                    <a:pt x="139" y="48"/>
                    <a:pt x="139" y="48"/>
                    <a:pt x="139" y="48"/>
                  </a:cubicBezTo>
                  <a:cubicBezTo>
                    <a:pt x="139" y="48"/>
                    <a:pt x="139" y="48"/>
                    <a:pt x="139" y="48"/>
                  </a:cubicBezTo>
                  <a:cubicBezTo>
                    <a:pt x="139" y="47"/>
                    <a:pt x="139" y="47"/>
                    <a:pt x="139" y="47"/>
                  </a:cubicBezTo>
                  <a:cubicBezTo>
                    <a:pt x="139" y="47"/>
                    <a:pt x="139" y="47"/>
                    <a:pt x="139" y="47"/>
                  </a:cubicBezTo>
                  <a:cubicBezTo>
                    <a:pt x="139" y="47"/>
                    <a:pt x="139" y="47"/>
                    <a:pt x="139" y="47"/>
                  </a:cubicBezTo>
                  <a:cubicBezTo>
                    <a:pt x="139" y="47"/>
                    <a:pt x="139" y="47"/>
                    <a:pt x="139" y="47"/>
                  </a:cubicBezTo>
                  <a:cubicBezTo>
                    <a:pt x="139" y="47"/>
                    <a:pt x="139" y="47"/>
                    <a:pt x="139" y="47"/>
                  </a:cubicBezTo>
                  <a:cubicBezTo>
                    <a:pt x="139" y="47"/>
                    <a:pt x="139" y="47"/>
                    <a:pt x="139" y="47"/>
                  </a:cubicBezTo>
                  <a:cubicBezTo>
                    <a:pt x="139" y="48"/>
                    <a:pt x="139" y="48"/>
                    <a:pt x="139" y="48"/>
                  </a:cubicBezTo>
                  <a:cubicBezTo>
                    <a:pt x="139" y="48"/>
                    <a:pt x="139" y="48"/>
                    <a:pt x="139" y="48"/>
                  </a:cubicBezTo>
                  <a:cubicBezTo>
                    <a:pt x="139" y="48"/>
                    <a:pt x="139" y="48"/>
                    <a:pt x="139" y="48"/>
                  </a:cubicBezTo>
                  <a:cubicBezTo>
                    <a:pt x="139" y="48"/>
                    <a:pt x="139" y="48"/>
                    <a:pt x="139" y="48"/>
                  </a:cubicBezTo>
                  <a:cubicBezTo>
                    <a:pt x="139" y="50"/>
                    <a:pt x="139" y="50"/>
                    <a:pt x="139" y="50"/>
                  </a:cubicBezTo>
                  <a:close/>
                  <a:moveTo>
                    <a:pt x="139" y="46"/>
                  </a:moveTo>
                  <a:cubicBezTo>
                    <a:pt x="139" y="46"/>
                    <a:pt x="139" y="46"/>
                    <a:pt x="139" y="46"/>
                  </a:cubicBezTo>
                  <a:cubicBezTo>
                    <a:pt x="139" y="46"/>
                    <a:pt x="139" y="46"/>
                    <a:pt x="139" y="46"/>
                  </a:cubicBezTo>
                  <a:cubicBezTo>
                    <a:pt x="139" y="48"/>
                    <a:pt x="139" y="48"/>
                    <a:pt x="139" y="48"/>
                  </a:cubicBezTo>
                  <a:cubicBezTo>
                    <a:pt x="139" y="48"/>
                    <a:pt x="139" y="48"/>
                    <a:pt x="139" y="48"/>
                  </a:cubicBezTo>
                  <a:lnTo>
                    <a:pt x="139" y="46"/>
                  </a:lnTo>
                  <a:close/>
                  <a:moveTo>
                    <a:pt x="139" y="50"/>
                  </a:moveTo>
                  <a:cubicBezTo>
                    <a:pt x="139" y="50"/>
                    <a:pt x="139" y="50"/>
                    <a:pt x="139" y="50"/>
                  </a:cubicBezTo>
                  <a:cubicBezTo>
                    <a:pt x="139" y="48"/>
                    <a:pt x="139" y="48"/>
                    <a:pt x="139" y="48"/>
                  </a:cubicBezTo>
                  <a:cubicBezTo>
                    <a:pt x="139" y="48"/>
                    <a:pt x="139" y="48"/>
                    <a:pt x="139" y="48"/>
                  </a:cubicBezTo>
                  <a:cubicBezTo>
                    <a:pt x="139" y="50"/>
                    <a:pt x="139" y="50"/>
                    <a:pt x="139" y="50"/>
                  </a:cubicBezTo>
                  <a:close/>
                  <a:moveTo>
                    <a:pt x="139" y="46"/>
                  </a:moveTo>
                  <a:cubicBezTo>
                    <a:pt x="139" y="46"/>
                    <a:pt x="139" y="46"/>
                    <a:pt x="139" y="46"/>
                  </a:cubicBezTo>
                  <a:cubicBezTo>
                    <a:pt x="139" y="46"/>
                    <a:pt x="139" y="46"/>
                    <a:pt x="139" y="46"/>
                  </a:cubicBezTo>
                  <a:cubicBezTo>
                    <a:pt x="139" y="46"/>
                    <a:pt x="140" y="46"/>
                    <a:pt x="140" y="46"/>
                  </a:cubicBezTo>
                  <a:cubicBezTo>
                    <a:pt x="140" y="48"/>
                    <a:pt x="140" y="48"/>
                    <a:pt x="140" y="48"/>
                  </a:cubicBezTo>
                  <a:cubicBezTo>
                    <a:pt x="139" y="48"/>
                    <a:pt x="139" y="48"/>
                    <a:pt x="139" y="48"/>
                  </a:cubicBezTo>
                  <a:lnTo>
                    <a:pt x="139" y="46"/>
                  </a:lnTo>
                  <a:close/>
                  <a:moveTo>
                    <a:pt x="139" y="50"/>
                  </a:moveTo>
                  <a:cubicBezTo>
                    <a:pt x="139" y="50"/>
                    <a:pt x="139" y="50"/>
                    <a:pt x="139" y="50"/>
                  </a:cubicBezTo>
                  <a:cubicBezTo>
                    <a:pt x="139" y="48"/>
                    <a:pt x="139" y="48"/>
                    <a:pt x="139" y="48"/>
                  </a:cubicBezTo>
                  <a:cubicBezTo>
                    <a:pt x="140" y="48"/>
                    <a:pt x="140" y="48"/>
                    <a:pt x="140" y="48"/>
                  </a:cubicBezTo>
                  <a:cubicBezTo>
                    <a:pt x="140" y="50"/>
                    <a:pt x="140" y="50"/>
                    <a:pt x="140" y="50"/>
                  </a:cubicBezTo>
                  <a:lnTo>
                    <a:pt x="139" y="50"/>
                  </a:lnTo>
                  <a:close/>
                  <a:moveTo>
                    <a:pt x="140" y="46"/>
                  </a:moveTo>
                  <a:cubicBezTo>
                    <a:pt x="140" y="46"/>
                    <a:pt x="140" y="46"/>
                    <a:pt x="140" y="46"/>
                  </a:cubicBezTo>
                  <a:cubicBezTo>
                    <a:pt x="140" y="46"/>
                    <a:pt x="140" y="46"/>
                    <a:pt x="140" y="45"/>
                  </a:cubicBezTo>
                  <a:cubicBezTo>
                    <a:pt x="140" y="45"/>
                    <a:pt x="140" y="45"/>
                    <a:pt x="140" y="45"/>
                  </a:cubicBezTo>
                  <a:cubicBezTo>
                    <a:pt x="140" y="46"/>
                    <a:pt x="140" y="46"/>
                    <a:pt x="140" y="46"/>
                  </a:cubicBezTo>
                  <a:cubicBezTo>
                    <a:pt x="140" y="46"/>
                    <a:pt x="140" y="46"/>
                    <a:pt x="140" y="46"/>
                  </a:cubicBezTo>
                  <a:close/>
                  <a:moveTo>
                    <a:pt x="140" y="46"/>
                  </a:moveTo>
                  <a:cubicBezTo>
                    <a:pt x="140" y="46"/>
                    <a:pt x="140" y="46"/>
                    <a:pt x="140" y="46"/>
                  </a:cubicBezTo>
                  <a:cubicBezTo>
                    <a:pt x="140" y="48"/>
                    <a:pt x="140" y="48"/>
                    <a:pt x="140" y="48"/>
                  </a:cubicBezTo>
                  <a:cubicBezTo>
                    <a:pt x="140" y="48"/>
                    <a:pt x="140" y="48"/>
                    <a:pt x="140" y="48"/>
                  </a:cubicBezTo>
                  <a:cubicBezTo>
                    <a:pt x="140" y="46"/>
                    <a:pt x="140" y="46"/>
                    <a:pt x="140" y="46"/>
                  </a:cubicBezTo>
                  <a:close/>
                  <a:moveTo>
                    <a:pt x="140" y="50"/>
                  </a:moveTo>
                  <a:cubicBezTo>
                    <a:pt x="140" y="50"/>
                    <a:pt x="140" y="50"/>
                    <a:pt x="140" y="50"/>
                  </a:cubicBezTo>
                  <a:cubicBezTo>
                    <a:pt x="140" y="49"/>
                    <a:pt x="140" y="49"/>
                    <a:pt x="140" y="49"/>
                  </a:cubicBezTo>
                  <a:cubicBezTo>
                    <a:pt x="140" y="49"/>
                    <a:pt x="140" y="49"/>
                    <a:pt x="140" y="49"/>
                  </a:cubicBezTo>
                  <a:cubicBezTo>
                    <a:pt x="140" y="50"/>
                    <a:pt x="140" y="50"/>
                    <a:pt x="140" y="50"/>
                  </a:cubicBezTo>
                  <a:close/>
                  <a:moveTo>
                    <a:pt x="143" y="44"/>
                  </a:moveTo>
                  <a:cubicBezTo>
                    <a:pt x="143" y="44"/>
                    <a:pt x="143" y="44"/>
                    <a:pt x="143" y="44"/>
                  </a:cubicBezTo>
                  <a:cubicBezTo>
                    <a:pt x="143" y="45"/>
                    <a:pt x="144" y="45"/>
                    <a:pt x="144" y="45"/>
                  </a:cubicBezTo>
                  <a:cubicBezTo>
                    <a:pt x="144" y="45"/>
                    <a:pt x="144" y="45"/>
                    <a:pt x="144" y="45"/>
                  </a:cubicBezTo>
                  <a:cubicBezTo>
                    <a:pt x="143" y="45"/>
                    <a:pt x="143" y="45"/>
                    <a:pt x="143" y="45"/>
                  </a:cubicBezTo>
                  <a:lnTo>
                    <a:pt x="143" y="44"/>
                  </a:lnTo>
                  <a:close/>
                  <a:moveTo>
                    <a:pt x="144" y="45"/>
                  </a:moveTo>
                  <a:cubicBezTo>
                    <a:pt x="144" y="45"/>
                    <a:pt x="144" y="45"/>
                    <a:pt x="144" y="45"/>
                  </a:cubicBezTo>
                  <a:cubicBezTo>
                    <a:pt x="144" y="47"/>
                    <a:pt x="144" y="47"/>
                    <a:pt x="144" y="47"/>
                  </a:cubicBezTo>
                  <a:cubicBezTo>
                    <a:pt x="143" y="47"/>
                    <a:pt x="143" y="47"/>
                    <a:pt x="143" y="47"/>
                  </a:cubicBezTo>
                  <a:cubicBezTo>
                    <a:pt x="143" y="45"/>
                    <a:pt x="143" y="45"/>
                    <a:pt x="143" y="45"/>
                  </a:cubicBezTo>
                  <a:lnTo>
                    <a:pt x="144" y="45"/>
                  </a:lnTo>
                  <a:close/>
                  <a:moveTo>
                    <a:pt x="143" y="47"/>
                  </a:moveTo>
                  <a:cubicBezTo>
                    <a:pt x="143" y="47"/>
                    <a:pt x="143" y="47"/>
                    <a:pt x="143" y="47"/>
                  </a:cubicBezTo>
                  <a:cubicBezTo>
                    <a:pt x="144" y="47"/>
                    <a:pt x="144" y="47"/>
                    <a:pt x="144" y="47"/>
                  </a:cubicBezTo>
                  <a:cubicBezTo>
                    <a:pt x="144" y="49"/>
                    <a:pt x="144" y="49"/>
                    <a:pt x="144" y="49"/>
                  </a:cubicBezTo>
                  <a:cubicBezTo>
                    <a:pt x="143" y="49"/>
                    <a:pt x="143" y="49"/>
                    <a:pt x="143" y="49"/>
                  </a:cubicBezTo>
                  <a:lnTo>
                    <a:pt x="143" y="47"/>
                  </a:lnTo>
                  <a:close/>
                  <a:moveTo>
                    <a:pt x="143" y="49"/>
                  </a:moveTo>
                  <a:cubicBezTo>
                    <a:pt x="143" y="49"/>
                    <a:pt x="143" y="49"/>
                    <a:pt x="143" y="49"/>
                  </a:cubicBezTo>
                  <a:cubicBezTo>
                    <a:pt x="143" y="49"/>
                    <a:pt x="143" y="49"/>
                    <a:pt x="143" y="49"/>
                  </a:cubicBezTo>
                  <a:cubicBezTo>
                    <a:pt x="144" y="49"/>
                    <a:pt x="144" y="49"/>
                    <a:pt x="144" y="49"/>
                  </a:cubicBezTo>
                  <a:cubicBezTo>
                    <a:pt x="144" y="49"/>
                    <a:pt x="144" y="49"/>
                    <a:pt x="144" y="49"/>
                  </a:cubicBezTo>
                  <a:lnTo>
                    <a:pt x="143" y="49"/>
                  </a:lnTo>
                  <a:close/>
                  <a:moveTo>
                    <a:pt x="144" y="47"/>
                  </a:moveTo>
                  <a:cubicBezTo>
                    <a:pt x="144" y="47"/>
                    <a:pt x="144" y="47"/>
                    <a:pt x="144" y="47"/>
                  </a:cubicBezTo>
                  <a:cubicBezTo>
                    <a:pt x="145" y="47"/>
                    <a:pt x="145" y="47"/>
                    <a:pt x="145" y="47"/>
                  </a:cubicBezTo>
                  <a:cubicBezTo>
                    <a:pt x="145" y="47"/>
                    <a:pt x="145" y="47"/>
                    <a:pt x="145" y="47"/>
                  </a:cubicBezTo>
                  <a:cubicBezTo>
                    <a:pt x="144" y="47"/>
                    <a:pt x="144" y="47"/>
                    <a:pt x="144" y="47"/>
                  </a:cubicBezTo>
                  <a:cubicBezTo>
                    <a:pt x="144" y="45"/>
                    <a:pt x="144" y="45"/>
                    <a:pt x="144" y="45"/>
                  </a:cubicBezTo>
                  <a:cubicBezTo>
                    <a:pt x="146" y="45"/>
                    <a:pt x="146" y="45"/>
                    <a:pt x="146" y="45"/>
                  </a:cubicBezTo>
                  <a:cubicBezTo>
                    <a:pt x="146" y="46"/>
                    <a:pt x="146" y="46"/>
                    <a:pt x="146" y="46"/>
                  </a:cubicBezTo>
                  <a:cubicBezTo>
                    <a:pt x="145" y="46"/>
                    <a:pt x="145" y="46"/>
                    <a:pt x="145" y="46"/>
                  </a:cubicBezTo>
                  <a:cubicBezTo>
                    <a:pt x="145" y="47"/>
                    <a:pt x="145" y="47"/>
                    <a:pt x="145" y="47"/>
                  </a:cubicBezTo>
                  <a:cubicBezTo>
                    <a:pt x="146" y="47"/>
                    <a:pt x="146" y="47"/>
                    <a:pt x="146" y="47"/>
                  </a:cubicBezTo>
                  <a:cubicBezTo>
                    <a:pt x="146" y="49"/>
                    <a:pt x="146" y="49"/>
                    <a:pt x="146" y="49"/>
                  </a:cubicBezTo>
                  <a:cubicBezTo>
                    <a:pt x="144" y="49"/>
                    <a:pt x="144" y="49"/>
                    <a:pt x="144" y="49"/>
                  </a:cubicBezTo>
                  <a:lnTo>
                    <a:pt x="144" y="47"/>
                  </a:lnTo>
                  <a:close/>
                  <a:moveTo>
                    <a:pt x="144" y="45"/>
                  </a:moveTo>
                  <a:cubicBezTo>
                    <a:pt x="144" y="45"/>
                    <a:pt x="144" y="45"/>
                    <a:pt x="144" y="45"/>
                  </a:cubicBezTo>
                  <a:cubicBezTo>
                    <a:pt x="145" y="45"/>
                    <a:pt x="145" y="45"/>
                    <a:pt x="146" y="45"/>
                  </a:cubicBezTo>
                  <a:cubicBezTo>
                    <a:pt x="146" y="45"/>
                    <a:pt x="146" y="45"/>
                    <a:pt x="146" y="45"/>
                  </a:cubicBezTo>
                  <a:cubicBezTo>
                    <a:pt x="144" y="45"/>
                    <a:pt x="144" y="45"/>
                    <a:pt x="144" y="45"/>
                  </a:cubicBezTo>
                  <a:close/>
                  <a:moveTo>
                    <a:pt x="144" y="49"/>
                  </a:moveTo>
                  <a:cubicBezTo>
                    <a:pt x="144" y="49"/>
                    <a:pt x="144" y="49"/>
                    <a:pt x="144" y="49"/>
                  </a:cubicBezTo>
                  <a:cubicBezTo>
                    <a:pt x="144" y="49"/>
                    <a:pt x="144" y="49"/>
                    <a:pt x="144" y="49"/>
                  </a:cubicBezTo>
                  <a:cubicBezTo>
                    <a:pt x="146" y="49"/>
                    <a:pt x="146" y="49"/>
                    <a:pt x="146" y="49"/>
                  </a:cubicBezTo>
                  <a:cubicBezTo>
                    <a:pt x="146" y="49"/>
                    <a:pt x="146" y="49"/>
                    <a:pt x="146" y="49"/>
                  </a:cubicBezTo>
                  <a:lnTo>
                    <a:pt x="144" y="49"/>
                  </a:lnTo>
                  <a:close/>
                  <a:moveTo>
                    <a:pt x="146" y="45"/>
                  </a:moveTo>
                  <a:cubicBezTo>
                    <a:pt x="146" y="45"/>
                    <a:pt x="146" y="45"/>
                    <a:pt x="146" y="45"/>
                  </a:cubicBezTo>
                  <a:cubicBezTo>
                    <a:pt x="146" y="45"/>
                    <a:pt x="147" y="45"/>
                    <a:pt x="147" y="45"/>
                  </a:cubicBezTo>
                  <a:cubicBezTo>
                    <a:pt x="147" y="45"/>
                    <a:pt x="148" y="45"/>
                    <a:pt x="148" y="45"/>
                  </a:cubicBezTo>
                  <a:cubicBezTo>
                    <a:pt x="148" y="45"/>
                    <a:pt x="148" y="45"/>
                    <a:pt x="148" y="45"/>
                  </a:cubicBezTo>
                  <a:cubicBezTo>
                    <a:pt x="146" y="45"/>
                    <a:pt x="146" y="45"/>
                    <a:pt x="146" y="45"/>
                  </a:cubicBezTo>
                  <a:close/>
                  <a:moveTo>
                    <a:pt x="148" y="45"/>
                  </a:moveTo>
                  <a:cubicBezTo>
                    <a:pt x="148" y="45"/>
                    <a:pt x="148" y="45"/>
                    <a:pt x="148" y="45"/>
                  </a:cubicBezTo>
                  <a:cubicBezTo>
                    <a:pt x="148" y="46"/>
                    <a:pt x="148" y="46"/>
                    <a:pt x="148" y="46"/>
                  </a:cubicBezTo>
                  <a:cubicBezTo>
                    <a:pt x="146" y="46"/>
                    <a:pt x="146" y="46"/>
                    <a:pt x="146" y="46"/>
                  </a:cubicBezTo>
                  <a:cubicBezTo>
                    <a:pt x="146" y="45"/>
                    <a:pt x="146" y="45"/>
                    <a:pt x="146" y="45"/>
                  </a:cubicBezTo>
                  <a:lnTo>
                    <a:pt x="148" y="45"/>
                  </a:lnTo>
                  <a:close/>
                  <a:moveTo>
                    <a:pt x="146" y="49"/>
                  </a:moveTo>
                  <a:cubicBezTo>
                    <a:pt x="146" y="49"/>
                    <a:pt x="146" y="49"/>
                    <a:pt x="146" y="49"/>
                  </a:cubicBezTo>
                  <a:cubicBezTo>
                    <a:pt x="146" y="49"/>
                    <a:pt x="146" y="49"/>
                    <a:pt x="146" y="49"/>
                  </a:cubicBezTo>
                  <a:cubicBezTo>
                    <a:pt x="147" y="49"/>
                    <a:pt x="147" y="49"/>
                    <a:pt x="147" y="49"/>
                  </a:cubicBezTo>
                  <a:cubicBezTo>
                    <a:pt x="147" y="49"/>
                    <a:pt x="147" y="49"/>
                    <a:pt x="147" y="49"/>
                  </a:cubicBezTo>
                  <a:cubicBezTo>
                    <a:pt x="146" y="49"/>
                    <a:pt x="146" y="49"/>
                    <a:pt x="146" y="49"/>
                  </a:cubicBezTo>
                  <a:cubicBezTo>
                    <a:pt x="146" y="47"/>
                    <a:pt x="146" y="47"/>
                    <a:pt x="146" y="47"/>
                  </a:cubicBezTo>
                  <a:cubicBezTo>
                    <a:pt x="148" y="47"/>
                    <a:pt x="148" y="47"/>
                    <a:pt x="148" y="47"/>
                  </a:cubicBezTo>
                  <a:cubicBezTo>
                    <a:pt x="148" y="49"/>
                    <a:pt x="148" y="49"/>
                    <a:pt x="148" y="49"/>
                  </a:cubicBezTo>
                  <a:lnTo>
                    <a:pt x="146" y="49"/>
                  </a:lnTo>
                  <a:close/>
                  <a:moveTo>
                    <a:pt x="148" y="45"/>
                  </a:moveTo>
                  <a:cubicBezTo>
                    <a:pt x="148" y="45"/>
                    <a:pt x="148" y="45"/>
                    <a:pt x="148" y="45"/>
                  </a:cubicBezTo>
                  <a:cubicBezTo>
                    <a:pt x="149" y="45"/>
                    <a:pt x="149" y="45"/>
                    <a:pt x="150" y="45"/>
                  </a:cubicBezTo>
                  <a:cubicBezTo>
                    <a:pt x="150" y="46"/>
                    <a:pt x="150" y="46"/>
                    <a:pt x="150" y="46"/>
                  </a:cubicBezTo>
                  <a:cubicBezTo>
                    <a:pt x="148" y="46"/>
                    <a:pt x="148" y="46"/>
                    <a:pt x="148" y="46"/>
                  </a:cubicBezTo>
                  <a:lnTo>
                    <a:pt x="148" y="45"/>
                  </a:lnTo>
                  <a:close/>
                  <a:moveTo>
                    <a:pt x="148" y="47"/>
                  </a:moveTo>
                  <a:cubicBezTo>
                    <a:pt x="148" y="47"/>
                    <a:pt x="148" y="47"/>
                    <a:pt x="148" y="47"/>
                  </a:cubicBezTo>
                  <a:cubicBezTo>
                    <a:pt x="148" y="47"/>
                    <a:pt x="148" y="47"/>
                    <a:pt x="148" y="47"/>
                  </a:cubicBezTo>
                  <a:cubicBezTo>
                    <a:pt x="148" y="46"/>
                    <a:pt x="148" y="46"/>
                    <a:pt x="148" y="46"/>
                  </a:cubicBezTo>
                  <a:cubicBezTo>
                    <a:pt x="148" y="46"/>
                    <a:pt x="148" y="46"/>
                    <a:pt x="148" y="46"/>
                  </a:cubicBezTo>
                  <a:cubicBezTo>
                    <a:pt x="148" y="46"/>
                    <a:pt x="148" y="46"/>
                    <a:pt x="148" y="46"/>
                  </a:cubicBezTo>
                  <a:cubicBezTo>
                    <a:pt x="150" y="46"/>
                    <a:pt x="150" y="46"/>
                    <a:pt x="150" y="46"/>
                  </a:cubicBezTo>
                  <a:cubicBezTo>
                    <a:pt x="150" y="47"/>
                    <a:pt x="150" y="47"/>
                    <a:pt x="150" y="47"/>
                  </a:cubicBezTo>
                  <a:cubicBezTo>
                    <a:pt x="148" y="47"/>
                    <a:pt x="148" y="47"/>
                    <a:pt x="148" y="47"/>
                  </a:cubicBezTo>
                  <a:close/>
                  <a:moveTo>
                    <a:pt x="148" y="49"/>
                  </a:moveTo>
                  <a:cubicBezTo>
                    <a:pt x="148" y="49"/>
                    <a:pt x="148" y="49"/>
                    <a:pt x="148" y="49"/>
                  </a:cubicBezTo>
                  <a:cubicBezTo>
                    <a:pt x="148" y="47"/>
                    <a:pt x="148" y="47"/>
                    <a:pt x="148" y="47"/>
                  </a:cubicBezTo>
                  <a:cubicBezTo>
                    <a:pt x="150" y="47"/>
                    <a:pt x="150" y="47"/>
                    <a:pt x="150" y="47"/>
                  </a:cubicBezTo>
                  <a:cubicBezTo>
                    <a:pt x="150" y="49"/>
                    <a:pt x="150" y="49"/>
                    <a:pt x="150" y="49"/>
                  </a:cubicBezTo>
                  <a:lnTo>
                    <a:pt x="148" y="49"/>
                  </a:lnTo>
                  <a:close/>
                  <a:moveTo>
                    <a:pt x="150" y="49"/>
                  </a:moveTo>
                  <a:cubicBezTo>
                    <a:pt x="150" y="49"/>
                    <a:pt x="150" y="49"/>
                    <a:pt x="150" y="49"/>
                  </a:cubicBezTo>
                  <a:cubicBezTo>
                    <a:pt x="150" y="47"/>
                    <a:pt x="150" y="47"/>
                    <a:pt x="150" y="47"/>
                  </a:cubicBezTo>
                  <a:cubicBezTo>
                    <a:pt x="151" y="47"/>
                    <a:pt x="151" y="47"/>
                    <a:pt x="151" y="47"/>
                  </a:cubicBezTo>
                  <a:cubicBezTo>
                    <a:pt x="151" y="47"/>
                    <a:pt x="151" y="47"/>
                    <a:pt x="151" y="47"/>
                  </a:cubicBezTo>
                  <a:cubicBezTo>
                    <a:pt x="150" y="47"/>
                    <a:pt x="150" y="47"/>
                    <a:pt x="150" y="47"/>
                  </a:cubicBezTo>
                  <a:cubicBezTo>
                    <a:pt x="150" y="46"/>
                    <a:pt x="150" y="46"/>
                    <a:pt x="150" y="46"/>
                  </a:cubicBezTo>
                  <a:cubicBezTo>
                    <a:pt x="151" y="46"/>
                    <a:pt x="151" y="46"/>
                    <a:pt x="151" y="46"/>
                  </a:cubicBezTo>
                  <a:cubicBezTo>
                    <a:pt x="151" y="46"/>
                    <a:pt x="151" y="46"/>
                    <a:pt x="151" y="46"/>
                  </a:cubicBezTo>
                  <a:cubicBezTo>
                    <a:pt x="150" y="46"/>
                    <a:pt x="150" y="46"/>
                    <a:pt x="150" y="46"/>
                  </a:cubicBezTo>
                  <a:cubicBezTo>
                    <a:pt x="150" y="45"/>
                    <a:pt x="150" y="45"/>
                    <a:pt x="150" y="45"/>
                  </a:cubicBezTo>
                  <a:cubicBezTo>
                    <a:pt x="151" y="45"/>
                    <a:pt x="151" y="45"/>
                    <a:pt x="152" y="45"/>
                  </a:cubicBezTo>
                  <a:cubicBezTo>
                    <a:pt x="152" y="46"/>
                    <a:pt x="152" y="46"/>
                    <a:pt x="152" y="46"/>
                  </a:cubicBezTo>
                  <a:cubicBezTo>
                    <a:pt x="151" y="46"/>
                    <a:pt x="151" y="46"/>
                    <a:pt x="151" y="46"/>
                  </a:cubicBezTo>
                  <a:cubicBezTo>
                    <a:pt x="151" y="47"/>
                    <a:pt x="151" y="47"/>
                    <a:pt x="151" y="47"/>
                  </a:cubicBezTo>
                  <a:cubicBezTo>
                    <a:pt x="152" y="47"/>
                    <a:pt x="152" y="47"/>
                    <a:pt x="152" y="47"/>
                  </a:cubicBezTo>
                  <a:cubicBezTo>
                    <a:pt x="152" y="49"/>
                    <a:pt x="152" y="49"/>
                    <a:pt x="152" y="49"/>
                  </a:cubicBezTo>
                  <a:cubicBezTo>
                    <a:pt x="151" y="49"/>
                    <a:pt x="151" y="49"/>
                    <a:pt x="151" y="49"/>
                  </a:cubicBezTo>
                  <a:cubicBezTo>
                    <a:pt x="151" y="49"/>
                    <a:pt x="151" y="49"/>
                    <a:pt x="151" y="49"/>
                  </a:cubicBezTo>
                  <a:cubicBezTo>
                    <a:pt x="152" y="49"/>
                    <a:pt x="152" y="49"/>
                    <a:pt x="152" y="49"/>
                  </a:cubicBezTo>
                  <a:cubicBezTo>
                    <a:pt x="152" y="49"/>
                    <a:pt x="152" y="49"/>
                    <a:pt x="152" y="49"/>
                  </a:cubicBezTo>
                  <a:lnTo>
                    <a:pt x="150" y="49"/>
                  </a:lnTo>
                  <a:close/>
                  <a:moveTo>
                    <a:pt x="152" y="45"/>
                  </a:moveTo>
                  <a:cubicBezTo>
                    <a:pt x="152" y="45"/>
                    <a:pt x="152" y="45"/>
                    <a:pt x="152" y="45"/>
                  </a:cubicBezTo>
                  <a:cubicBezTo>
                    <a:pt x="153" y="45"/>
                    <a:pt x="153" y="45"/>
                    <a:pt x="154" y="45"/>
                  </a:cubicBezTo>
                  <a:cubicBezTo>
                    <a:pt x="154" y="46"/>
                    <a:pt x="154" y="46"/>
                    <a:pt x="154" y="46"/>
                  </a:cubicBezTo>
                  <a:cubicBezTo>
                    <a:pt x="152" y="46"/>
                    <a:pt x="152" y="46"/>
                    <a:pt x="152" y="46"/>
                  </a:cubicBezTo>
                  <a:lnTo>
                    <a:pt x="152" y="45"/>
                  </a:lnTo>
                  <a:close/>
                  <a:moveTo>
                    <a:pt x="152" y="47"/>
                  </a:moveTo>
                  <a:cubicBezTo>
                    <a:pt x="152" y="47"/>
                    <a:pt x="152" y="47"/>
                    <a:pt x="152" y="47"/>
                  </a:cubicBezTo>
                  <a:cubicBezTo>
                    <a:pt x="154" y="47"/>
                    <a:pt x="154" y="47"/>
                    <a:pt x="154" y="47"/>
                  </a:cubicBezTo>
                  <a:cubicBezTo>
                    <a:pt x="154" y="49"/>
                    <a:pt x="154" y="49"/>
                    <a:pt x="154" y="49"/>
                  </a:cubicBezTo>
                  <a:cubicBezTo>
                    <a:pt x="152" y="49"/>
                    <a:pt x="152" y="49"/>
                    <a:pt x="152" y="49"/>
                  </a:cubicBezTo>
                  <a:lnTo>
                    <a:pt x="152" y="47"/>
                  </a:lnTo>
                  <a:close/>
                  <a:moveTo>
                    <a:pt x="152" y="49"/>
                  </a:moveTo>
                  <a:cubicBezTo>
                    <a:pt x="152" y="49"/>
                    <a:pt x="152" y="49"/>
                    <a:pt x="152" y="49"/>
                  </a:cubicBezTo>
                  <a:cubicBezTo>
                    <a:pt x="152" y="49"/>
                    <a:pt x="152" y="49"/>
                    <a:pt x="152" y="49"/>
                  </a:cubicBezTo>
                  <a:cubicBezTo>
                    <a:pt x="154" y="49"/>
                    <a:pt x="154" y="49"/>
                    <a:pt x="154" y="49"/>
                  </a:cubicBezTo>
                  <a:cubicBezTo>
                    <a:pt x="154" y="49"/>
                    <a:pt x="154" y="49"/>
                    <a:pt x="154" y="49"/>
                  </a:cubicBezTo>
                  <a:lnTo>
                    <a:pt x="152" y="49"/>
                  </a:lnTo>
                  <a:close/>
                  <a:moveTo>
                    <a:pt x="154" y="49"/>
                  </a:moveTo>
                  <a:cubicBezTo>
                    <a:pt x="154" y="49"/>
                    <a:pt x="154" y="49"/>
                    <a:pt x="154" y="49"/>
                  </a:cubicBezTo>
                  <a:cubicBezTo>
                    <a:pt x="154" y="49"/>
                    <a:pt x="154" y="49"/>
                    <a:pt x="154" y="49"/>
                  </a:cubicBezTo>
                  <a:cubicBezTo>
                    <a:pt x="154" y="49"/>
                    <a:pt x="154" y="49"/>
                    <a:pt x="154" y="49"/>
                  </a:cubicBezTo>
                  <a:cubicBezTo>
                    <a:pt x="154" y="49"/>
                    <a:pt x="154" y="49"/>
                    <a:pt x="154" y="49"/>
                  </a:cubicBezTo>
                  <a:cubicBezTo>
                    <a:pt x="154" y="49"/>
                    <a:pt x="154" y="49"/>
                    <a:pt x="154" y="49"/>
                  </a:cubicBezTo>
                  <a:cubicBezTo>
                    <a:pt x="154" y="47"/>
                    <a:pt x="154" y="47"/>
                    <a:pt x="154" y="47"/>
                  </a:cubicBezTo>
                  <a:cubicBezTo>
                    <a:pt x="154" y="47"/>
                    <a:pt x="154" y="47"/>
                    <a:pt x="154" y="47"/>
                  </a:cubicBezTo>
                  <a:cubicBezTo>
                    <a:pt x="154" y="46"/>
                    <a:pt x="154" y="46"/>
                    <a:pt x="154" y="46"/>
                  </a:cubicBezTo>
                  <a:cubicBezTo>
                    <a:pt x="154" y="46"/>
                    <a:pt x="154" y="46"/>
                    <a:pt x="154" y="46"/>
                  </a:cubicBezTo>
                  <a:cubicBezTo>
                    <a:pt x="154" y="45"/>
                    <a:pt x="154" y="45"/>
                    <a:pt x="154" y="45"/>
                  </a:cubicBezTo>
                  <a:cubicBezTo>
                    <a:pt x="154" y="45"/>
                    <a:pt x="154" y="45"/>
                    <a:pt x="154" y="45"/>
                  </a:cubicBezTo>
                  <a:cubicBezTo>
                    <a:pt x="155" y="45"/>
                    <a:pt x="155" y="45"/>
                    <a:pt x="155" y="45"/>
                  </a:cubicBezTo>
                  <a:cubicBezTo>
                    <a:pt x="155" y="48"/>
                    <a:pt x="155" y="48"/>
                    <a:pt x="155" y="48"/>
                  </a:cubicBezTo>
                  <a:cubicBezTo>
                    <a:pt x="154" y="48"/>
                    <a:pt x="154" y="48"/>
                    <a:pt x="154" y="48"/>
                  </a:cubicBezTo>
                  <a:cubicBezTo>
                    <a:pt x="154" y="48"/>
                    <a:pt x="154" y="48"/>
                    <a:pt x="154" y="48"/>
                  </a:cubicBezTo>
                  <a:cubicBezTo>
                    <a:pt x="155" y="48"/>
                    <a:pt x="155" y="48"/>
                    <a:pt x="155" y="48"/>
                  </a:cubicBezTo>
                  <a:cubicBezTo>
                    <a:pt x="155" y="49"/>
                    <a:pt x="155" y="49"/>
                    <a:pt x="155" y="49"/>
                  </a:cubicBezTo>
                  <a:lnTo>
                    <a:pt x="154" y="49"/>
                  </a:lnTo>
                  <a:close/>
                  <a:moveTo>
                    <a:pt x="155" y="45"/>
                  </a:moveTo>
                  <a:cubicBezTo>
                    <a:pt x="155" y="45"/>
                    <a:pt x="155" y="45"/>
                    <a:pt x="155" y="45"/>
                  </a:cubicBezTo>
                  <a:cubicBezTo>
                    <a:pt x="156" y="46"/>
                    <a:pt x="156" y="46"/>
                    <a:pt x="156" y="46"/>
                  </a:cubicBezTo>
                  <a:cubicBezTo>
                    <a:pt x="156" y="48"/>
                    <a:pt x="156" y="48"/>
                    <a:pt x="156" y="48"/>
                  </a:cubicBezTo>
                  <a:cubicBezTo>
                    <a:pt x="155" y="48"/>
                    <a:pt x="155" y="48"/>
                    <a:pt x="155" y="48"/>
                  </a:cubicBezTo>
                  <a:lnTo>
                    <a:pt x="155" y="45"/>
                  </a:lnTo>
                  <a:close/>
                  <a:moveTo>
                    <a:pt x="155" y="49"/>
                  </a:moveTo>
                  <a:cubicBezTo>
                    <a:pt x="155" y="49"/>
                    <a:pt x="155" y="49"/>
                    <a:pt x="155" y="49"/>
                  </a:cubicBezTo>
                  <a:cubicBezTo>
                    <a:pt x="155" y="48"/>
                    <a:pt x="155" y="48"/>
                    <a:pt x="155" y="48"/>
                  </a:cubicBezTo>
                  <a:cubicBezTo>
                    <a:pt x="156" y="48"/>
                    <a:pt x="156" y="48"/>
                    <a:pt x="156" y="48"/>
                  </a:cubicBezTo>
                  <a:cubicBezTo>
                    <a:pt x="156" y="49"/>
                    <a:pt x="156" y="49"/>
                    <a:pt x="156" y="49"/>
                  </a:cubicBezTo>
                  <a:cubicBezTo>
                    <a:pt x="157" y="49"/>
                    <a:pt x="157" y="49"/>
                    <a:pt x="157" y="49"/>
                  </a:cubicBezTo>
                  <a:cubicBezTo>
                    <a:pt x="157" y="48"/>
                    <a:pt x="157" y="48"/>
                    <a:pt x="157" y="48"/>
                  </a:cubicBezTo>
                  <a:cubicBezTo>
                    <a:pt x="157" y="48"/>
                    <a:pt x="157" y="48"/>
                    <a:pt x="157" y="48"/>
                  </a:cubicBezTo>
                  <a:cubicBezTo>
                    <a:pt x="157" y="48"/>
                    <a:pt x="157" y="48"/>
                    <a:pt x="157" y="48"/>
                  </a:cubicBezTo>
                  <a:cubicBezTo>
                    <a:pt x="157" y="48"/>
                    <a:pt x="157" y="48"/>
                    <a:pt x="157" y="48"/>
                  </a:cubicBezTo>
                  <a:cubicBezTo>
                    <a:pt x="157" y="46"/>
                    <a:pt x="157" y="46"/>
                    <a:pt x="157" y="46"/>
                  </a:cubicBezTo>
                  <a:cubicBezTo>
                    <a:pt x="158" y="46"/>
                    <a:pt x="158" y="46"/>
                    <a:pt x="158" y="46"/>
                  </a:cubicBezTo>
                  <a:cubicBezTo>
                    <a:pt x="158" y="47"/>
                    <a:pt x="158" y="47"/>
                    <a:pt x="158" y="47"/>
                  </a:cubicBezTo>
                  <a:cubicBezTo>
                    <a:pt x="157" y="47"/>
                    <a:pt x="157" y="47"/>
                    <a:pt x="157" y="47"/>
                  </a:cubicBezTo>
                  <a:cubicBezTo>
                    <a:pt x="157" y="47"/>
                    <a:pt x="157" y="47"/>
                    <a:pt x="157" y="47"/>
                  </a:cubicBezTo>
                  <a:cubicBezTo>
                    <a:pt x="158" y="47"/>
                    <a:pt x="158" y="47"/>
                    <a:pt x="158" y="47"/>
                  </a:cubicBezTo>
                  <a:cubicBezTo>
                    <a:pt x="158" y="49"/>
                    <a:pt x="158" y="49"/>
                    <a:pt x="158" y="49"/>
                  </a:cubicBezTo>
                  <a:cubicBezTo>
                    <a:pt x="157" y="49"/>
                    <a:pt x="157" y="49"/>
                    <a:pt x="157" y="49"/>
                  </a:cubicBezTo>
                  <a:cubicBezTo>
                    <a:pt x="157" y="49"/>
                    <a:pt x="157" y="49"/>
                    <a:pt x="157" y="49"/>
                  </a:cubicBezTo>
                  <a:cubicBezTo>
                    <a:pt x="158" y="49"/>
                    <a:pt x="158" y="49"/>
                    <a:pt x="158" y="49"/>
                  </a:cubicBezTo>
                  <a:cubicBezTo>
                    <a:pt x="158" y="49"/>
                    <a:pt x="158" y="49"/>
                    <a:pt x="158" y="49"/>
                  </a:cubicBezTo>
                  <a:lnTo>
                    <a:pt x="155" y="49"/>
                  </a:lnTo>
                  <a:close/>
                  <a:moveTo>
                    <a:pt x="158" y="47"/>
                  </a:moveTo>
                  <a:cubicBezTo>
                    <a:pt x="158" y="47"/>
                    <a:pt x="158" y="47"/>
                    <a:pt x="158" y="47"/>
                  </a:cubicBezTo>
                  <a:cubicBezTo>
                    <a:pt x="159" y="47"/>
                    <a:pt x="159" y="47"/>
                    <a:pt x="159" y="47"/>
                  </a:cubicBezTo>
                  <a:cubicBezTo>
                    <a:pt x="159" y="47"/>
                    <a:pt x="159" y="47"/>
                    <a:pt x="159" y="47"/>
                  </a:cubicBezTo>
                  <a:cubicBezTo>
                    <a:pt x="158" y="47"/>
                    <a:pt x="158" y="47"/>
                    <a:pt x="158" y="47"/>
                  </a:cubicBezTo>
                  <a:close/>
                  <a:moveTo>
                    <a:pt x="158" y="47"/>
                  </a:moveTo>
                  <a:cubicBezTo>
                    <a:pt x="158" y="47"/>
                    <a:pt x="158" y="47"/>
                    <a:pt x="158" y="47"/>
                  </a:cubicBezTo>
                  <a:cubicBezTo>
                    <a:pt x="159" y="47"/>
                    <a:pt x="159" y="47"/>
                    <a:pt x="159" y="47"/>
                  </a:cubicBezTo>
                  <a:cubicBezTo>
                    <a:pt x="159" y="49"/>
                    <a:pt x="159" y="49"/>
                    <a:pt x="159" y="49"/>
                  </a:cubicBezTo>
                  <a:cubicBezTo>
                    <a:pt x="158" y="49"/>
                    <a:pt x="158" y="49"/>
                    <a:pt x="158" y="49"/>
                  </a:cubicBezTo>
                  <a:lnTo>
                    <a:pt x="158" y="47"/>
                  </a:lnTo>
                  <a:close/>
                  <a:moveTo>
                    <a:pt x="158" y="49"/>
                  </a:moveTo>
                  <a:cubicBezTo>
                    <a:pt x="158" y="49"/>
                    <a:pt x="158" y="49"/>
                    <a:pt x="158" y="49"/>
                  </a:cubicBezTo>
                  <a:cubicBezTo>
                    <a:pt x="158" y="49"/>
                    <a:pt x="158" y="49"/>
                    <a:pt x="158" y="49"/>
                  </a:cubicBezTo>
                  <a:cubicBezTo>
                    <a:pt x="159" y="49"/>
                    <a:pt x="159" y="49"/>
                    <a:pt x="159" y="49"/>
                  </a:cubicBezTo>
                  <a:cubicBezTo>
                    <a:pt x="159" y="49"/>
                    <a:pt x="159" y="49"/>
                    <a:pt x="159" y="49"/>
                  </a:cubicBezTo>
                  <a:lnTo>
                    <a:pt x="158" y="49"/>
                  </a:lnTo>
                  <a:close/>
                  <a:moveTo>
                    <a:pt x="159" y="49"/>
                  </a:moveTo>
                  <a:cubicBezTo>
                    <a:pt x="159" y="49"/>
                    <a:pt x="159" y="49"/>
                    <a:pt x="159" y="49"/>
                  </a:cubicBezTo>
                  <a:cubicBezTo>
                    <a:pt x="159" y="49"/>
                    <a:pt x="159" y="49"/>
                    <a:pt x="159" y="49"/>
                  </a:cubicBezTo>
                  <a:cubicBezTo>
                    <a:pt x="160" y="49"/>
                    <a:pt x="160" y="49"/>
                    <a:pt x="160" y="49"/>
                  </a:cubicBezTo>
                  <a:cubicBezTo>
                    <a:pt x="160" y="49"/>
                    <a:pt x="160" y="49"/>
                    <a:pt x="160" y="49"/>
                  </a:cubicBezTo>
                  <a:cubicBezTo>
                    <a:pt x="159" y="49"/>
                    <a:pt x="159" y="49"/>
                    <a:pt x="159" y="49"/>
                  </a:cubicBezTo>
                  <a:cubicBezTo>
                    <a:pt x="159" y="47"/>
                    <a:pt x="159" y="47"/>
                    <a:pt x="159" y="47"/>
                  </a:cubicBezTo>
                  <a:cubicBezTo>
                    <a:pt x="160" y="47"/>
                    <a:pt x="160" y="47"/>
                    <a:pt x="160" y="47"/>
                  </a:cubicBezTo>
                  <a:cubicBezTo>
                    <a:pt x="160" y="48"/>
                    <a:pt x="160" y="48"/>
                    <a:pt x="160" y="48"/>
                  </a:cubicBezTo>
                  <a:cubicBezTo>
                    <a:pt x="160" y="48"/>
                    <a:pt x="160" y="48"/>
                    <a:pt x="160" y="48"/>
                  </a:cubicBezTo>
                  <a:cubicBezTo>
                    <a:pt x="160" y="48"/>
                    <a:pt x="160" y="48"/>
                    <a:pt x="160" y="48"/>
                  </a:cubicBezTo>
                  <a:cubicBezTo>
                    <a:pt x="160" y="48"/>
                    <a:pt x="160" y="48"/>
                    <a:pt x="160" y="48"/>
                  </a:cubicBezTo>
                  <a:cubicBezTo>
                    <a:pt x="160" y="48"/>
                    <a:pt x="160" y="48"/>
                    <a:pt x="160" y="48"/>
                  </a:cubicBezTo>
                  <a:cubicBezTo>
                    <a:pt x="160" y="49"/>
                    <a:pt x="160" y="49"/>
                    <a:pt x="160" y="49"/>
                  </a:cubicBezTo>
                  <a:lnTo>
                    <a:pt x="159" y="49"/>
                  </a:lnTo>
                  <a:close/>
                  <a:moveTo>
                    <a:pt x="161" y="49"/>
                  </a:moveTo>
                  <a:cubicBezTo>
                    <a:pt x="161" y="49"/>
                    <a:pt x="161" y="49"/>
                    <a:pt x="161" y="49"/>
                  </a:cubicBezTo>
                  <a:cubicBezTo>
                    <a:pt x="161" y="48"/>
                    <a:pt x="161" y="48"/>
                    <a:pt x="161" y="48"/>
                  </a:cubicBezTo>
                  <a:cubicBezTo>
                    <a:pt x="161" y="48"/>
                    <a:pt x="161" y="48"/>
                    <a:pt x="161" y="48"/>
                  </a:cubicBezTo>
                  <a:cubicBezTo>
                    <a:pt x="162" y="48"/>
                    <a:pt x="162" y="48"/>
                    <a:pt x="162" y="48"/>
                  </a:cubicBezTo>
                  <a:cubicBezTo>
                    <a:pt x="162" y="49"/>
                    <a:pt x="162" y="49"/>
                    <a:pt x="162" y="49"/>
                  </a:cubicBezTo>
                  <a:cubicBezTo>
                    <a:pt x="162" y="49"/>
                    <a:pt x="162" y="49"/>
                    <a:pt x="162" y="49"/>
                  </a:cubicBezTo>
                  <a:cubicBezTo>
                    <a:pt x="162" y="48"/>
                    <a:pt x="162" y="48"/>
                    <a:pt x="162" y="48"/>
                  </a:cubicBezTo>
                  <a:cubicBezTo>
                    <a:pt x="163" y="49"/>
                    <a:pt x="163" y="49"/>
                    <a:pt x="163" y="49"/>
                  </a:cubicBezTo>
                  <a:cubicBezTo>
                    <a:pt x="163" y="49"/>
                    <a:pt x="163" y="49"/>
                    <a:pt x="163" y="49"/>
                  </a:cubicBezTo>
                  <a:lnTo>
                    <a:pt x="161" y="49"/>
                  </a:lnTo>
                  <a:close/>
                  <a:moveTo>
                    <a:pt x="161" y="48"/>
                  </a:moveTo>
                  <a:cubicBezTo>
                    <a:pt x="161" y="48"/>
                    <a:pt x="161" y="48"/>
                    <a:pt x="161" y="48"/>
                  </a:cubicBezTo>
                  <a:cubicBezTo>
                    <a:pt x="161" y="48"/>
                    <a:pt x="161" y="48"/>
                    <a:pt x="161" y="48"/>
                  </a:cubicBezTo>
                  <a:cubicBezTo>
                    <a:pt x="161" y="48"/>
                    <a:pt x="161" y="48"/>
                    <a:pt x="161" y="48"/>
                  </a:cubicBezTo>
                  <a:close/>
                  <a:moveTo>
                    <a:pt x="163" y="49"/>
                  </a:moveTo>
                  <a:cubicBezTo>
                    <a:pt x="163" y="49"/>
                    <a:pt x="163" y="49"/>
                    <a:pt x="163" y="49"/>
                  </a:cubicBezTo>
                  <a:cubicBezTo>
                    <a:pt x="163" y="49"/>
                    <a:pt x="163" y="49"/>
                    <a:pt x="163" y="49"/>
                  </a:cubicBezTo>
                  <a:cubicBezTo>
                    <a:pt x="165" y="49"/>
                    <a:pt x="165" y="49"/>
                    <a:pt x="165" y="49"/>
                  </a:cubicBezTo>
                  <a:lnTo>
                    <a:pt x="163" y="49"/>
                  </a:lnTo>
                  <a:close/>
                  <a:moveTo>
                    <a:pt x="166" y="48"/>
                  </a:moveTo>
                  <a:cubicBezTo>
                    <a:pt x="166" y="48"/>
                    <a:pt x="166" y="48"/>
                    <a:pt x="166" y="48"/>
                  </a:cubicBezTo>
                  <a:cubicBezTo>
                    <a:pt x="156" y="44"/>
                    <a:pt x="156" y="44"/>
                    <a:pt x="156" y="44"/>
                  </a:cubicBezTo>
                  <a:cubicBezTo>
                    <a:pt x="156" y="44"/>
                    <a:pt x="146" y="44"/>
                    <a:pt x="145" y="44"/>
                  </a:cubicBezTo>
                  <a:cubicBezTo>
                    <a:pt x="144" y="43"/>
                    <a:pt x="143" y="43"/>
                    <a:pt x="143" y="43"/>
                  </a:cubicBezTo>
                  <a:cubicBezTo>
                    <a:pt x="143" y="43"/>
                    <a:pt x="143" y="43"/>
                    <a:pt x="143" y="43"/>
                  </a:cubicBezTo>
                  <a:cubicBezTo>
                    <a:pt x="143" y="42"/>
                    <a:pt x="143" y="42"/>
                    <a:pt x="143" y="42"/>
                  </a:cubicBezTo>
                  <a:cubicBezTo>
                    <a:pt x="143" y="42"/>
                    <a:pt x="144" y="42"/>
                    <a:pt x="145" y="42"/>
                  </a:cubicBezTo>
                  <a:cubicBezTo>
                    <a:pt x="146" y="43"/>
                    <a:pt x="153" y="43"/>
                    <a:pt x="154" y="43"/>
                  </a:cubicBezTo>
                  <a:cubicBezTo>
                    <a:pt x="166" y="48"/>
                    <a:pt x="166" y="48"/>
                    <a:pt x="166" y="48"/>
                  </a:cubicBezTo>
                  <a:close/>
                  <a:moveTo>
                    <a:pt x="88" y="40"/>
                  </a:moveTo>
                  <a:cubicBezTo>
                    <a:pt x="88" y="40"/>
                    <a:pt x="88" y="40"/>
                    <a:pt x="88" y="40"/>
                  </a:cubicBezTo>
                  <a:cubicBezTo>
                    <a:pt x="90" y="17"/>
                    <a:pt x="90" y="17"/>
                    <a:pt x="90" y="17"/>
                  </a:cubicBezTo>
                  <a:cubicBezTo>
                    <a:pt x="89" y="16"/>
                    <a:pt x="89" y="16"/>
                    <a:pt x="89" y="16"/>
                  </a:cubicBezTo>
                  <a:cubicBezTo>
                    <a:pt x="88" y="40"/>
                    <a:pt x="88" y="40"/>
                    <a:pt x="88" y="40"/>
                  </a:cubicBezTo>
                  <a:cubicBezTo>
                    <a:pt x="88" y="40"/>
                    <a:pt x="88" y="40"/>
                    <a:pt x="88" y="40"/>
                  </a:cubicBezTo>
                  <a:close/>
                  <a:moveTo>
                    <a:pt x="92" y="40"/>
                  </a:moveTo>
                  <a:cubicBezTo>
                    <a:pt x="92" y="40"/>
                    <a:pt x="92" y="40"/>
                    <a:pt x="92" y="40"/>
                  </a:cubicBezTo>
                  <a:cubicBezTo>
                    <a:pt x="94" y="18"/>
                    <a:pt x="94" y="18"/>
                    <a:pt x="94" y="18"/>
                  </a:cubicBezTo>
                  <a:cubicBezTo>
                    <a:pt x="94" y="18"/>
                    <a:pt x="94" y="18"/>
                    <a:pt x="94" y="18"/>
                  </a:cubicBezTo>
                  <a:cubicBezTo>
                    <a:pt x="93" y="17"/>
                    <a:pt x="93" y="17"/>
                    <a:pt x="93" y="17"/>
                  </a:cubicBezTo>
                  <a:cubicBezTo>
                    <a:pt x="91" y="40"/>
                    <a:pt x="91" y="40"/>
                    <a:pt x="91" y="40"/>
                  </a:cubicBezTo>
                  <a:cubicBezTo>
                    <a:pt x="92" y="40"/>
                    <a:pt x="92" y="40"/>
                    <a:pt x="92" y="40"/>
                  </a:cubicBezTo>
                  <a:close/>
                  <a:moveTo>
                    <a:pt x="117" y="39"/>
                  </a:moveTo>
                  <a:cubicBezTo>
                    <a:pt x="117" y="39"/>
                    <a:pt x="117" y="39"/>
                    <a:pt x="117" y="39"/>
                  </a:cubicBezTo>
                  <a:cubicBezTo>
                    <a:pt x="117" y="39"/>
                    <a:pt x="117" y="39"/>
                    <a:pt x="117" y="39"/>
                  </a:cubicBezTo>
                  <a:cubicBezTo>
                    <a:pt x="117" y="39"/>
                    <a:pt x="117" y="39"/>
                    <a:pt x="117" y="39"/>
                  </a:cubicBezTo>
                  <a:cubicBezTo>
                    <a:pt x="117" y="39"/>
                    <a:pt x="117" y="39"/>
                    <a:pt x="117" y="39"/>
                  </a:cubicBezTo>
                  <a:cubicBezTo>
                    <a:pt x="117" y="39"/>
                    <a:pt x="117" y="39"/>
                    <a:pt x="117" y="39"/>
                  </a:cubicBezTo>
                  <a:close/>
                  <a:moveTo>
                    <a:pt x="20" y="37"/>
                  </a:moveTo>
                  <a:cubicBezTo>
                    <a:pt x="20" y="37"/>
                    <a:pt x="20" y="37"/>
                    <a:pt x="20" y="37"/>
                  </a:cubicBezTo>
                  <a:cubicBezTo>
                    <a:pt x="23" y="51"/>
                    <a:pt x="23" y="51"/>
                    <a:pt x="23" y="51"/>
                  </a:cubicBezTo>
                  <a:cubicBezTo>
                    <a:pt x="26" y="51"/>
                    <a:pt x="26" y="51"/>
                    <a:pt x="26" y="51"/>
                  </a:cubicBezTo>
                  <a:cubicBezTo>
                    <a:pt x="23" y="37"/>
                    <a:pt x="23" y="37"/>
                    <a:pt x="23" y="37"/>
                  </a:cubicBezTo>
                  <a:cubicBezTo>
                    <a:pt x="22" y="37"/>
                    <a:pt x="21" y="37"/>
                    <a:pt x="20" y="37"/>
                  </a:cubicBezTo>
                  <a:close/>
                  <a:moveTo>
                    <a:pt x="18" y="37"/>
                  </a:moveTo>
                  <a:cubicBezTo>
                    <a:pt x="18" y="37"/>
                    <a:pt x="18" y="37"/>
                    <a:pt x="18" y="37"/>
                  </a:cubicBezTo>
                  <a:cubicBezTo>
                    <a:pt x="20" y="51"/>
                    <a:pt x="20" y="51"/>
                    <a:pt x="20" y="51"/>
                  </a:cubicBezTo>
                  <a:cubicBezTo>
                    <a:pt x="22" y="51"/>
                    <a:pt x="22" y="51"/>
                    <a:pt x="22" y="51"/>
                  </a:cubicBezTo>
                  <a:cubicBezTo>
                    <a:pt x="20" y="37"/>
                    <a:pt x="20" y="37"/>
                    <a:pt x="20" y="37"/>
                  </a:cubicBezTo>
                  <a:cubicBezTo>
                    <a:pt x="19" y="37"/>
                    <a:pt x="18" y="37"/>
                    <a:pt x="18" y="37"/>
                  </a:cubicBezTo>
                  <a:close/>
                  <a:moveTo>
                    <a:pt x="44" y="37"/>
                  </a:moveTo>
                  <a:cubicBezTo>
                    <a:pt x="44" y="37"/>
                    <a:pt x="44" y="37"/>
                    <a:pt x="44" y="37"/>
                  </a:cubicBezTo>
                  <a:cubicBezTo>
                    <a:pt x="46" y="51"/>
                    <a:pt x="46" y="51"/>
                    <a:pt x="46" y="51"/>
                  </a:cubicBezTo>
                  <a:cubicBezTo>
                    <a:pt x="47" y="51"/>
                    <a:pt x="49" y="51"/>
                    <a:pt x="50" y="51"/>
                  </a:cubicBezTo>
                  <a:cubicBezTo>
                    <a:pt x="49" y="37"/>
                    <a:pt x="49" y="37"/>
                    <a:pt x="49" y="37"/>
                  </a:cubicBezTo>
                  <a:cubicBezTo>
                    <a:pt x="47" y="37"/>
                    <a:pt x="46" y="37"/>
                    <a:pt x="44" y="37"/>
                  </a:cubicBezTo>
                  <a:close/>
                  <a:moveTo>
                    <a:pt x="15" y="38"/>
                  </a:moveTo>
                  <a:cubicBezTo>
                    <a:pt x="15" y="38"/>
                    <a:pt x="15" y="38"/>
                    <a:pt x="15" y="38"/>
                  </a:cubicBezTo>
                  <a:cubicBezTo>
                    <a:pt x="17" y="51"/>
                    <a:pt x="17" y="51"/>
                    <a:pt x="17" y="51"/>
                  </a:cubicBezTo>
                  <a:cubicBezTo>
                    <a:pt x="18" y="51"/>
                    <a:pt x="18" y="51"/>
                    <a:pt x="18" y="51"/>
                  </a:cubicBezTo>
                  <a:cubicBezTo>
                    <a:pt x="15" y="37"/>
                    <a:pt x="15" y="37"/>
                    <a:pt x="15" y="37"/>
                  </a:cubicBezTo>
                  <a:cubicBezTo>
                    <a:pt x="15" y="37"/>
                    <a:pt x="15" y="37"/>
                    <a:pt x="15" y="38"/>
                  </a:cubicBezTo>
                  <a:close/>
                  <a:moveTo>
                    <a:pt x="24" y="37"/>
                  </a:moveTo>
                  <a:cubicBezTo>
                    <a:pt x="24" y="37"/>
                    <a:pt x="24" y="37"/>
                    <a:pt x="24" y="37"/>
                  </a:cubicBezTo>
                  <a:cubicBezTo>
                    <a:pt x="26" y="51"/>
                    <a:pt x="26" y="51"/>
                    <a:pt x="26" y="51"/>
                  </a:cubicBezTo>
                  <a:cubicBezTo>
                    <a:pt x="29" y="51"/>
                    <a:pt x="29" y="51"/>
                    <a:pt x="29" y="51"/>
                  </a:cubicBezTo>
                  <a:cubicBezTo>
                    <a:pt x="27" y="37"/>
                    <a:pt x="27" y="37"/>
                    <a:pt x="27" y="37"/>
                  </a:cubicBezTo>
                  <a:cubicBezTo>
                    <a:pt x="26" y="37"/>
                    <a:pt x="25" y="37"/>
                    <a:pt x="24" y="37"/>
                  </a:cubicBezTo>
                  <a:close/>
                  <a:moveTo>
                    <a:pt x="16" y="37"/>
                  </a:moveTo>
                  <a:cubicBezTo>
                    <a:pt x="16" y="37"/>
                    <a:pt x="16" y="37"/>
                    <a:pt x="16" y="37"/>
                  </a:cubicBezTo>
                  <a:cubicBezTo>
                    <a:pt x="18" y="51"/>
                    <a:pt x="18" y="51"/>
                    <a:pt x="18" y="51"/>
                  </a:cubicBezTo>
                  <a:cubicBezTo>
                    <a:pt x="19" y="51"/>
                    <a:pt x="19" y="51"/>
                    <a:pt x="19" y="51"/>
                  </a:cubicBezTo>
                  <a:cubicBezTo>
                    <a:pt x="17" y="37"/>
                    <a:pt x="17" y="37"/>
                    <a:pt x="17" y="37"/>
                  </a:cubicBezTo>
                  <a:cubicBezTo>
                    <a:pt x="16" y="37"/>
                    <a:pt x="16" y="37"/>
                    <a:pt x="16" y="37"/>
                  </a:cubicBezTo>
                  <a:close/>
                  <a:moveTo>
                    <a:pt x="38" y="36"/>
                  </a:moveTo>
                  <a:cubicBezTo>
                    <a:pt x="38" y="36"/>
                    <a:pt x="38" y="36"/>
                    <a:pt x="38" y="36"/>
                  </a:cubicBezTo>
                  <a:cubicBezTo>
                    <a:pt x="40" y="51"/>
                    <a:pt x="40" y="51"/>
                    <a:pt x="40" y="51"/>
                  </a:cubicBezTo>
                  <a:cubicBezTo>
                    <a:pt x="41" y="51"/>
                    <a:pt x="43" y="51"/>
                    <a:pt x="45" y="51"/>
                  </a:cubicBezTo>
                  <a:cubicBezTo>
                    <a:pt x="43" y="37"/>
                    <a:pt x="43" y="37"/>
                    <a:pt x="43" y="37"/>
                  </a:cubicBezTo>
                  <a:cubicBezTo>
                    <a:pt x="41" y="37"/>
                    <a:pt x="40" y="37"/>
                    <a:pt x="38" y="36"/>
                  </a:cubicBezTo>
                  <a:close/>
                  <a:moveTo>
                    <a:pt x="33" y="36"/>
                  </a:moveTo>
                  <a:cubicBezTo>
                    <a:pt x="33" y="36"/>
                    <a:pt x="33" y="36"/>
                    <a:pt x="33" y="36"/>
                  </a:cubicBezTo>
                  <a:cubicBezTo>
                    <a:pt x="33" y="36"/>
                    <a:pt x="33" y="36"/>
                    <a:pt x="33" y="36"/>
                  </a:cubicBezTo>
                  <a:cubicBezTo>
                    <a:pt x="35" y="51"/>
                    <a:pt x="35" y="51"/>
                    <a:pt x="35" y="51"/>
                  </a:cubicBezTo>
                  <a:cubicBezTo>
                    <a:pt x="36" y="51"/>
                    <a:pt x="38" y="51"/>
                    <a:pt x="39" y="51"/>
                  </a:cubicBezTo>
                  <a:cubicBezTo>
                    <a:pt x="37" y="36"/>
                    <a:pt x="37" y="36"/>
                    <a:pt x="37" y="36"/>
                  </a:cubicBezTo>
                  <a:cubicBezTo>
                    <a:pt x="36" y="36"/>
                    <a:pt x="34" y="36"/>
                    <a:pt x="33" y="36"/>
                  </a:cubicBezTo>
                  <a:close/>
                  <a:moveTo>
                    <a:pt x="28" y="37"/>
                  </a:moveTo>
                  <a:cubicBezTo>
                    <a:pt x="28" y="37"/>
                    <a:pt x="28" y="37"/>
                    <a:pt x="28" y="37"/>
                  </a:cubicBezTo>
                  <a:cubicBezTo>
                    <a:pt x="30" y="51"/>
                    <a:pt x="30" y="51"/>
                    <a:pt x="30" y="51"/>
                  </a:cubicBezTo>
                  <a:cubicBezTo>
                    <a:pt x="34" y="51"/>
                    <a:pt x="34" y="51"/>
                    <a:pt x="34" y="51"/>
                  </a:cubicBezTo>
                  <a:cubicBezTo>
                    <a:pt x="32" y="36"/>
                    <a:pt x="32" y="36"/>
                    <a:pt x="32" y="36"/>
                  </a:cubicBezTo>
                  <a:cubicBezTo>
                    <a:pt x="31" y="36"/>
                    <a:pt x="29" y="36"/>
                    <a:pt x="28" y="37"/>
                  </a:cubicBezTo>
                  <a:close/>
                  <a:moveTo>
                    <a:pt x="34" y="51"/>
                  </a:moveTo>
                  <a:cubicBezTo>
                    <a:pt x="34" y="51"/>
                    <a:pt x="34" y="51"/>
                    <a:pt x="34" y="51"/>
                  </a:cubicBezTo>
                  <a:cubicBezTo>
                    <a:pt x="35" y="51"/>
                    <a:pt x="35" y="51"/>
                    <a:pt x="35" y="51"/>
                  </a:cubicBezTo>
                  <a:cubicBezTo>
                    <a:pt x="35" y="51"/>
                    <a:pt x="35" y="51"/>
                    <a:pt x="35" y="51"/>
                  </a:cubicBezTo>
                  <a:cubicBezTo>
                    <a:pt x="34" y="51"/>
                    <a:pt x="34" y="51"/>
                    <a:pt x="34"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Rectangle 10"/>
            <p:cNvSpPr>
              <a:spLocks noChangeArrowheads="1"/>
            </p:cNvSpPr>
            <p:nvPr/>
          </p:nvSpPr>
          <p:spPr bwMode="auto">
            <a:xfrm>
              <a:off x="0" y="4299"/>
              <a:ext cx="577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 name="Freeform 11"/>
            <p:cNvSpPr/>
            <p:nvPr/>
          </p:nvSpPr>
          <p:spPr bwMode="auto">
            <a:xfrm>
              <a:off x="4947" y="4133"/>
              <a:ext cx="122" cy="131"/>
            </a:xfrm>
            <a:custGeom>
              <a:avLst/>
              <a:gdLst>
                <a:gd name="T0" fmla="*/ 34 w 47"/>
                <a:gd name="T1" fmla="*/ 3 h 49"/>
                <a:gd name="T2" fmla="*/ 34 w 47"/>
                <a:gd name="T3" fmla="*/ 5 h 49"/>
                <a:gd name="T4" fmla="*/ 33 w 47"/>
                <a:gd name="T5" fmla="*/ 12 h 49"/>
                <a:gd name="T6" fmla="*/ 37 w 47"/>
                <a:gd name="T7" fmla="*/ 12 h 49"/>
                <a:gd name="T8" fmla="*/ 40 w 47"/>
                <a:gd name="T9" fmla="*/ 12 h 49"/>
                <a:gd name="T10" fmla="*/ 47 w 47"/>
                <a:gd name="T11" fmla="*/ 15 h 49"/>
                <a:gd name="T12" fmla="*/ 43 w 47"/>
                <a:gd name="T13" fmla="*/ 16 h 49"/>
                <a:gd name="T14" fmla="*/ 37 w 47"/>
                <a:gd name="T15" fmla="*/ 16 h 49"/>
                <a:gd name="T16" fmla="*/ 36 w 47"/>
                <a:gd name="T17" fmla="*/ 18 h 49"/>
                <a:gd name="T18" fmla="*/ 32 w 47"/>
                <a:gd name="T19" fmla="*/ 25 h 49"/>
                <a:gd name="T20" fmla="*/ 32 w 47"/>
                <a:gd name="T21" fmla="*/ 30 h 49"/>
                <a:gd name="T22" fmla="*/ 32 w 47"/>
                <a:gd name="T23" fmla="*/ 31 h 49"/>
                <a:gd name="T24" fmla="*/ 33 w 47"/>
                <a:gd name="T25" fmla="*/ 37 h 49"/>
                <a:gd name="T26" fmla="*/ 33 w 47"/>
                <a:gd name="T27" fmla="*/ 39 h 49"/>
                <a:gd name="T28" fmla="*/ 33 w 47"/>
                <a:gd name="T29" fmla="*/ 43 h 49"/>
                <a:gd name="T30" fmla="*/ 31 w 47"/>
                <a:gd name="T31" fmla="*/ 49 h 49"/>
                <a:gd name="T32" fmla="*/ 28 w 47"/>
                <a:gd name="T33" fmla="*/ 45 h 49"/>
                <a:gd name="T34" fmla="*/ 27 w 47"/>
                <a:gd name="T35" fmla="*/ 40 h 49"/>
                <a:gd name="T36" fmla="*/ 26 w 47"/>
                <a:gd name="T37" fmla="*/ 37 h 49"/>
                <a:gd name="T38" fmla="*/ 28 w 47"/>
                <a:gd name="T39" fmla="*/ 36 h 49"/>
                <a:gd name="T40" fmla="*/ 28 w 47"/>
                <a:gd name="T41" fmla="*/ 34 h 49"/>
                <a:gd name="T42" fmla="*/ 28 w 47"/>
                <a:gd name="T43" fmla="*/ 29 h 49"/>
                <a:gd name="T44" fmla="*/ 25 w 47"/>
                <a:gd name="T45" fmla="*/ 33 h 49"/>
                <a:gd name="T46" fmla="*/ 22 w 47"/>
                <a:gd name="T47" fmla="*/ 36 h 49"/>
                <a:gd name="T48" fmla="*/ 21 w 47"/>
                <a:gd name="T49" fmla="*/ 37 h 49"/>
                <a:gd name="T50" fmla="*/ 16 w 47"/>
                <a:gd name="T51" fmla="*/ 40 h 49"/>
                <a:gd name="T52" fmla="*/ 16 w 47"/>
                <a:gd name="T53" fmla="*/ 36 h 49"/>
                <a:gd name="T54" fmla="*/ 14 w 47"/>
                <a:gd name="T55" fmla="*/ 36 h 49"/>
                <a:gd name="T56" fmla="*/ 18 w 47"/>
                <a:gd name="T57" fmla="*/ 30 h 49"/>
                <a:gd name="T58" fmla="*/ 21 w 47"/>
                <a:gd name="T59" fmla="*/ 27 h 49"/>
                <a:gd name="T60" fmla="*/ 25 w 47"/>
                <a:gd name="T61" fmla="*/ 23 h 49"/>
                <a:gd name="T62" fmla="*/ 28 w 47"/>
                <a:gd name="T63" fmla="*/ 18 h 49"/>
                <a:gd name="T64" fmla="*/ 26 w 47"/>
                <a:gd name="T65" fmla="*/ 17 h 49"/>
                <a:gd name="T66" fmla="*/ 26 w 47"/>
                <a:gd name="T67" fmla="*/ 17 h 49"/>
                <a:gd name="T68" fmla="*/ 19 w 47"/>
                <a:gd name="T69" fmla="*/ 20 h 49"/>
                <a:gd name="T70" fmla="*/ 16 w 47"/>
                <a:gd name="T71" fmla="*/ 21 h 49"/>
                <a:gd name="T72" fmla="*/ 10 w 47"/>
                <a:gd name="T73" fmla="*/ 24 h 49"/>
                <a:gd name="T74" fmla="*/ 1 w 47"/>
                <a:gd name="T75" fmla="*/ 23 h 49"/>
                <a:gd name="T76" fmla="*/ 4 w 47"/>
                <a:gd name="T77" fmla="*/ 21 h 49"/>
                <a:gd name="T78" fmla="*/ 8 w 47"/>
                <a:gd name="T79" fmla="*/ 21 h 49"/>
                <a:gd name="T80" fmla="*/ 11 w 47"/>
                <a:gd name="T81" fmla="*/ 20 h 49"/>
                <a:gd name="T82" fmla="*/ 17 w 47"/>
                <a:gd name="T83" fmla="*/ 18 h 49"/>
                <a:gd name="T84" fmla="*/ 29 w 47"/>
                <a:gd name="T85" fmla="*/ 8 h 49"/>
                <a:gd name="T86" fmla="*/ 29 w 47"/>
                <a:gd name="T87" fmla="*/ 4 h 49"/>
                <a:gd name="T88" fmla="*/ 27 w 47"/>
                <a:gd name="T89" fmla="*/ 1 h 49"/>
                <a:gd name="T90" fmla="*/ 33 w 47"/>
                <a:gd name="T9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 h="49">
                  <a:moveTo>
                    <a:pt x="33" y="1"/>
                  </a:moveTo>
                  <a:cubicBezTo>
                    <a:pt x="34" y="1"/>
                    <a:pt x="33" y="2"/>
                    <a:pt x="34" y="3"/>
                  </a:cubicBezTo>
                  <a:cubicBezTo>
                    <a:pt x="34" y="3"/>
                    <a:pt x="34" y="3"/>
                    <a:pt x="34" y="3"/>
                  </a:cubicBezTo>
                  <a:cubicBezTo>
                    <a:pt x="34" y="4"/>
                    <a:pt x="34" y="5"/>
                    <a:pt x="34" y="5"/>
                  </a:cubicBezTo>
                  <a:cubicBezTo>
                    <a:pt x="34" y="8"/>
                    <a:pt x="33" y="10"/>
                    <a:pt x="33" y="12"/>
                  </a:cubicBezTo>
                  <a:cubicBezTo>
                    <a:pt x="33" y="12"/>
                    <a:pt x="33" y="12"/>
                    <a:pt x="33" y="12"/>
                  </a:cubicBezTo>
                  <a:cubicBezTo>
                    <a:pt x="34" y="13"/>
                    <a:pt x="34" y="12"/>
                    <a:pt x="34" y="12"/>
                  </a:cubicBezTo>
                  <a:cubicBezTo>
                    <a:pt x="35" y="12"/>
                    <a:pt x="36" y="12"/>
                    <a:pt x="37" y="12"/>
                  </a:cubicBezTo>
                  <a:cubicBezTo>
                    <a:pt x="37" y="12"/>
                    <a:pt x="37" y="12"/>
                    <a:pt x="38" y="12"/>
                  </a:cubicBezTo>
                  <a:cubicBezTo>
                    <a:pt x="38" y="12"/>
                    <a:pt x="39" y="12"/>
                    <a:pt x="40" y="12"/>
                  </a:cubicBezTo>
                  <a:cubicBezTo>
                    <a:pt x="42" y="12"/>
                    <a:pt x="43" y="13"/>
                    <a:pt x="45" y="13"/>
                  </a:cubicBezTo>
                  <a:cubicBezTo>
                    <a:pt x="45" y="14"/>
                    <a:pt x="46" y="14"/>
                    <a:pt x="47" y="15"/>
                  </a:cubicBezTo>
                  <a:cubicBezTo>
                    <a:pt x="46" y="16"/>
                    <a:pt x="47" y="17"/>
                    <a:pt x="45" y="17"/>
                  </a:cubicBezTo>
                  <a:cubicBezTo>
                    <a:pt x="45" y="16"/>
                    <a:pt x="44" y="17"/>
                    <a:pt x="43" y="16"/>
                  </a:cubicBezTo>
                  <a:cubicBezTo>
                    <a:pt x="43" y="16"/>
                    <a:pt x="42" y="16"/>
                    <a:pt x="41" y="16"/>
                  </a:cubicBezTo>
                  <a:cubicBezTo>
                    <a:pt x="40" y="16"/>
                    <a:pt x="39" y="16"/>
                    <a:pt x="37" y="16"/>
                  </a:cubicBezTo>
                  <a:cubicBezTo>
                    <a:pt x="37" y="16"/>
                    <a:pt x="37" y="16"/>
                    <a:pt x="37" y="16"/>
                  </a:cubicBezTo>
                  <a:cubicBezTo>
                    <a:pt x="37" y="17"/>
                    <a:pt x="37" y="18"/>
                    <a:pt x="36" y="18"/>
                  </a:cubicBezTo>
                  <a:cubicBezTo>
                    <a:pt x="36" y="19"/>
                    <a:pt x="36" y="20"/>
                    <a:pt x="36" y="20"/>
                  </a:cubicBezTo>
                  <a:cubicBezTo>
                    <a:pt x="34" y="22"/>
                    <a:pt x="33" y="23"/>
                    <a:pt x="32" y="25"/>
                  </a:cubicBezTo>
                  <a:cubicBezTo>
                    <a:pt x="32" y="25"/>
                    <a:pt x="32" y="26"/>
                    <a:pt x="32" y="26"/>
                  </a:cubicBezTo>
                  <a:cubicBezTo>
                    <a:pt x="32" y="27"/>
                    <a:pt x="32" y="28"/>
                    <a:pt x="32" y="30"/>
                  </a:cubicBezTo>
                  <a:cubicBezTo>
                    <a:pt x="32" y="30"/>
                    <a:pt x="32" y="30"/>
                    <a:pt x="32" y="31"/>
                  </a:cubicBezTo>
                  <a:cubicBezTo>
                    <a:pt x="32" y="31"/>
                    <a:pt x="32" y="31"/>
                    <a:pt x="32" y="31"/>
                  </a:cubicBezTo>
                  <a:cubicBezTo>
                    <a:pt x="32" y="31"/>
                    <a:pt x="32" y="32"/>
                    <a:pt x="33" y="33"/>
                  </a:cubicBezTo>
                  <a:cubicBezTo>
                    <a:pt x="32" y="34"/>
                    <a:pt x="32" y="35"/>
                    <a:pt x="33" y="37"/>
                  </a:cubicBezTo>
                  <a:cubicBezTo>
                    <a:pt x="33" y="37"/>
                    <a:pt x="32" y="37"/>
                    <a:pt x="33" y="38"/>
                  </a:cubicBezTo>
                  <a:cubicBezTo>
                    <a:pt x="33" y="38"/>
                    <a:pt x="32" y="39"/>
                    <a:pt x="33" y="39"/>
                  </a:cubicBezTo>
                  <a:cubicBezTo>
                    <a:pt x="32" y="40"/>
                    <a:pt x="33" y="41"/>
                    <a:pt x="33" y="42"/>
                  </a:cubicBezTo>
                  <a:cubicBezTo>
                    <a:pt x="33" y="42"/>
                    <a:pt x="33" y="42"/>
                    <a:pt x="33" y="43"/>
                  </a:cubicBezTo>
                  <a:cubicBezTo>
                    <a:pt x="33" y="44"/>
                    <a:pt x="33" y="45"/>
                    <a:pt x="33" y="46"/>
                  </a:cubicBezTo>
                  <a:cubicBezTo>
                    <a:pt x="32" y="47"/>
                    <a:pt x="32" y="48"/>
                    <a:pt x="31" y="49"/>
                  </a:cubicBezTo>
                  <a:cubicBezTo>
                    <a:pt x="30" y="49"/>
                    <a:pt x="30" y="49"/>
                    <a:pt x="29" y="49"/>
                  </a:cubicBezTo>
                  <a:cubicBezTo>
                    <a:pt x="30" y="47"/>
                    <a:pt x="28" y="47"/>
                    <a:pt x="28" y="45"/>
                  </a:cubicBezTo>
                  <a:cubicBezTo>
                    <a:pt x="27" y="45"/>
                    <a:pt x="27" y="43"/>
                    <a:pt x="28" y="42"/>
                  </a:cubicBezTo>
                  <a:cubicBezTo>
                    <a:pt x="28" y="41"/>
                    <a:pt x="27" y="41"/>
                    <a:pt x="27" y="40"/>
                  </a:cubicBezTo>
                  <a:cubicBezTo>
                    <a:pt x="27" y="39"/>
                    <a:pt x="26" y="39"/>
                    <a:pt x="26" y="38"/>
                  </a:cubicBezTo>
                  <a:cubicBezTo>
                    <a:pt x="26" y="38"/>
                    <a:pt x="27" y="38"/>
                    <a:pt x="26" y="37"/>
                  </a:cubicBezTo>
                  <a:cubicBezTo>
                    <a:pt x="27" y="37"/>
                    <a:pt x="27" y="38"/>
                    <a:pt x="27" y="38"/>
                  </a:cubicBezTo>
                  <a:cubicBezTo>
                    <a:pt x="28" y="38"/>
                    <a:pt x="28" y="37"/>
                    <a:pt x="28" y="36"/>
                  </a:cubicBezTo>
                  <a:cubicBezTo>
                    <a:pt x="28" y="36"/>
                    <a:pt x="28" y="36"/>
                    <a:pt x="28" y="36"/>
                  </a:cubicBezTo>
                  <a:cubicBezTo>
                    <a:pt x="28" y="35"/>
                    <a:pt x="28" y="34"/>
                    <a:pt x="28" y="34"/>
                  </a:cubicBezTo>
                  <a:cubicBezTo>
                    <a:pt x="28" y="33"/>
                    <a:pt x="28" y="31"/>
                    <a:pt x="28" y="30"/>
                  </a:cubicBezTo>
                  <a:cubicBezTo>
                    <a:pt x="28" y="29"/>
                    <a:pt x="29" y="29"/>
                    <a:pt x="28" y="29"/>
                  </a:cubicBezTo>
                  <a:cubicBezTo>
                    <a:pt x="27" y="29"/>
                    <a:pt x="27" y="31"/>
                    <a:pt x="26" y="31"/>
                  </a:cubicBezTo>
                  <a:cubicBezTo>
                    <a:pt x="26" y="32"/>
                    <a:pt x="25" y="32"/>
                    <a:pt x="25" y="33"/>
                  </a:cubicBezTo>
                  <a:cubicBezTo>
                    <a:pt x="23" y="34"/>
                    <a:pt x="23" y="34"/>
                    <a:pt x="23" y="34"/>
                  </a:cubicBezTo>
                  <a:cubicBezTo>
                    <a:pt x="23" y="35"/>
                    <a:pt x="22" y="35"/>
                    <a:pt x="22" y="36"/>
                  </a:cubicBezTo>
                  <a:cubicBezTo>
                    <a:pt x="21" y="36"/>
                    <a:pt x="21" y="36"/>
                    <a:pt x="21" y="36"/>
                  </a:cubicBezTo>
                  <a:cubicBezTo>
                    <a:pt x="21" y="37"/>
                    <a:pt x="21" y="37"/>
                    <a:pt x="21" y="37"/>
                  </a:cubicBezTo>
                  <a:cubicBezTo>
                    <a:pt x="20" y="36"/>
                    <a:pt x="20" y="37"/>
                    <a:pt x="20" y="37"/>
                  </a:cubicBezTo>
                  <a:cubicBezTo>
                    <a:pt x="19" y="38"/>
                    <a:pt x="18" y="39"/>
                    <a:pt x="16" y="40"/>
                  </a:cubicBezTo>
                  <a:cubicBezTo>
                    <a:pt x="16" y="40"/>
                    <a:pt x="16" y="39"/>
                    <a:pt x="16" y="39"/>
                  </a:cubicBezTo>
                  <a:cubicBezTo>
                    <a:pt x="16" y="38"/>
                    <a:pt x="16" y="37"/>
                    <a:pt x="16" y="36"/>
                  </a:cubicBezTo>
                  <a:cubicBezTo>
                    <a:pt x="15" y="36"/>
                    <a:pt x="15" y="36"/>
                    <a:pt x="15" y="36"/>
                  </a:cubicBezTo>
                  <a:cubicBezTo>
                    <a:pt x="15" y="36"/>
                    <a:pt x="15" y="36"/>
                    <a:pt x="14" y="36"/>
                  </a:cubicBezTo>
                  <a:cubicBezTo>
                    <a:pt x="14" y="35"/>
                    <a:pt x="16" y="34"/>
                    <a:pt x="16" y="33"/>
                  </a:cubicBezTo>
                  <a:cubicBezTo>
                    <a:pt x="17" y="32"/>
                    <a:pt x="17" y="31"/>
                    <a:pt x="18" y="30"/>
                  </a:cubicBezTo>
                  <a:cubicBezTo>
                    <a:pt x="18" y="30"/>
                    <a:pt x="19" y="30"/>
                    <a:pt x="19" y="29"/>
                  </a:cubicBezTo>
                  <a:cubicBezTo>
                    <a:pt x="20" y="28"/>
                    <a:pt x="20" y="28"/>
                    <a:pt x="21" y="27"/>
                  </a:cubicBezTo>
                  <a:cubicBezTo>
                    <a:pt x="21" y="26"/>
                    <a:pt x="22" y="27"/>
                    <a:pt x="22" y="26"/>
                  </a:cubicBezTo>
                  <a:cubicBezTo>
                    <a:pt x="23" y="25"/>
                    <a:pt x="24" y="24"/>
                    <a:pt x="25" y="23"/>
                  </a:cubicBezTo>
                  <a:cubicBezTo>
                    <a:pt x="25" y="22"/>
                    <a:pt x="25" y="22"/>
                    <a:pt x="26" y="21"/>
                  </a:cubicBezTo>
                  <a:cubicBezTo>
                    <a:pt x="27" y="20"/>
                    <a:pt x="28" y="19"/>
                    <a:pt x="28" y="18"/>
                  </a:cubicBezTo>
                  <a:cubicBezTo>
                    <a:pt x="28" y="17"/>
                    <a:pt x="30" y="17"/>
                    <a:pt x="29" y="16"/>
                  </a:cubicBezTo>
                  <a:cubicBezTo>
                    <a:pt x="28" y="16"/>
                    <a:pt x="27" y="17"/>
                    <a:pt x="26" y="17"/>
                  </a:cubicBezTo>
                  <a:cubicBezTo>
                    <a:pt x="26" y="17"/>
                    <a:pt x="26" y="17"/>
                    <a:pt x="26" y="17"/>
                  </a:cubicBezTo>
                  <a:cubicBezTo>
                    <a:pt x="26" y="17"/>
                    <a:pt x="26" y="17"/>
                    <a:pt x="26" y="17"/>
                  </a:cubicBezTo>
                  <a:cubicBezTo>
                    <a:pt x="25" y="17"/>
                    <a:pt x="24" y="18"/>
                    <a:pt x="23" y="18"/>
                  </a:cubicBezTo>
                  <a:cubicBezTo>
                    <a:pt x="22" y="19"/>
                    <a:pt x="20" y="19"/>
                    <a:pt x="19" y="20"/>
                  </a:cubicBezTo>
                  <a:cubicBezTo>
                    <a:pt x="18" y="20"/>
                    <a:pt x="18" y="21"/>
                    <a:pt x="17" y="21"/>
                  </a:cubicBezTo>
                  <a:cubicBezTo>
                    <a:pt x="16" y="21"/>
                    <a:pt x="16" y="21"/>
                    <a:pt x="16" y="21"/>
                  </a:cubicBezTo>
                  <a:cubicBezTo>
                    <a:pt x="14" y="22"/>
                    <a:pt x="13" y="23"/>
                    <a:pt x="12" y="23"/>
                  </a:cubicBezTo>
                  <a:cubicBezTo>
                    <a:pt x="12" y="24"/>
                    <a:pt x="10" y="23"/>
                    <a:pt x="10" y="24"/>
                  </a:cubicBezTo>
                  <a:cubicBezTo>
                    <a:pt x="8" y="25"/>
                    <a:pt x="6" y="26"/>
                    <a:pt x="3" y="26"/>
                  </a:cubicBezTo>
                  <a:cubicBezTo>
                    <a:pt x="3" y="25"/>
                    <a:pt x="2" y="24"/>
                    <a:pt x="1" y="23"/>
                  </a:cubicBezTo>
                  <a:cubicBezTo>
                    <a:pt x="2" y="22"/>
                    <a:pt x="0" y="22"/>
                    <a:pt x="2" y="21"/>
                  </a:cubicBezTo>
                  <a:cubicBezTo>
                    <a:pt x="2" y="21"/>
                    <a:pt x="3" y="22"/>
                    <a:pt x="4" y="21"/>
                  </a:cubicBezTo>
                  <a:cubicBezTo>
                    <a:pt x="4" y="22"/>
                    <a:pt x="4" y="22"/>
                    <a:pt x="4" y="22"/>
                  </a:cubicBezTo>
                  <a:cubicBezTo>
                    <a:pt x="5" y="21"/>
                    <a:pt x="7" y="21"/>
                    <a:pt x="8" y="21"/>
                  </a:cubicBezTo>
                  <a:cubicBezTo>
                    <a:pt x="8" y="21"/>
                    <a:pt x="8" y="20"/>
                    <a:pt x="8" y="21"/>
                  </a:cubicBezTo>
                  <a:cubicBezTo>
                    <a:pt x="9" y="20"/>
                    <a:pt x="10" y="20"/>
                    <a:pt x="11" y="20"/>
                  </a:cubicBezTo>
                  <a:cubicBezTo>
                    <a:pt x="12" y="20"/>
                    <a:pt x="13" y="19"/>
                    <a:pt x="14" y="19"/>
                  </a:cubicBezTo>
                  <a:cubicBezTo>
                    <a:pt x="15" y="19"/>
                    <a:pt x="16" y="18"/>
                    <a:pt x="17" y="18"/>
                  </a:cubicBezTo>
                  <a:cubicBezTo>
                    <a:pt x="21" y="16"/>
                    <a:pt x="25" y="15"/>
                    <a:pt x="29" y="14"/>
                  </a:cubicBezTo>
                  <a:cubicBezTo>
                    <a:pt x="29" y="12"/>
                    <a:pt x="29" y="10"/>
                    <a:pt x="29" y="8"/>
                  </a:cubicBezTo>
                  <a:cubicBezTo>
                    <a:pt x="29" y="8"/>
                    <a:pt x="30" y="8"/>
                    <a:pt x="30" y="8"/>
                  </a:cubicBezTo>
                  <a:cubicBezTo>
                    <a:pt x="29" y="4"/>
                    <a:pt x="29" y="4"/>
                    <a:pt x="29" y="4"/>
                  </a:cubicBezTo>
                  <a:cubicBezTo>
                    <a:pt x="29" y="3"/>
                    <a:pt x="29" y="2"/>
                    <a:pt x="28" y="2"/>
                  </a:cubicBezTo>
                  <a:cubicBezTo>
                    <a:pt x="28" y="1"/>
                    <a:pt x="26" y="2"/>
                    <a:pt x="27" y="1"/>
                  </a:cubicBezTo>
                  <a:cubicBezTo>
                    <a:pt x="27" y="0"/>
                    <a:pt x="28" y="0"/>
                    <a:pt x="28" y="0"/>
                  </a:cubicBezTo>
                  <a:cubicBezTo>
                    <a:pt x="30" y="0"/>
                    <a:pt x="32" y="0"/>
                    <a:pt x="3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2"/>
            <p:cNvSpPr>
              <a:spLocks noEditPoints="1"/>
            </p:cNvSpPr>
            <p:nvPr/>
          </p:nvSpPr>
          <p:spPr bwMode="auto">
            <a:xfrm>
              <a:off x="4833" y="4128"/>
              <a:ext cx="140" cy="142"/>
            </a:xfrm>
            <a:custGeom>
              <a:avLst/>
              <a:gdLst>
                <a:gd name="T0" fmla="*/ 15 w 54"/>
                <a:gd name="T1" fmla="*/ 0 h 53"/>
                <a:gd name="T2" fmla="*/ 20 w 54"/>
                <a:gd name="T3" fmla="*/ 7 h 53"/>
                <a:gd name="T4" fmla="*/ 23 w 54"/>
                <a:gd name="T5" fmla="*/ 11 h 53"/>
                <a:gd name="T6" fmla="*/ 25 w 54"/>
                <a:gd name="T7" fmla="*/ 15 h 53"/>
                <a:gd name="T8" fmla="*/ 30 w 54"/>
                <a:gd name="T9" fmla="*/ 22 h 53"/>
                <a:gd name="T10" fmla="*/ 33 w 54"/>
                <a:gd name="T11" fmla="*/ 27 h 53"/>
                <a:gd name="T12" fmla="*/ 36 w 54"/>
                <a:gd name="T13" fmla="*/ 25 h 53"/>
                <a:gd name="T14" fmla="*/ 35 w 54"/>
                <a:gd name="T15" fmla="*/ 18 h 53"/>
                <a:gd name="T16" fmla="*/ 39 w 54"/>
                <a:gd name="T17" fmla="*/ 18 h 53"/>
                <a:gd name="T18" fmla="*/ 41 w 54"/>
                <a:gd name="T19" fmla="*/ 25 h 53"/>
                <a:gd name="T20" fmla="*/ 39 w 54"/>
                <a:gd name="T21" fmla="*/ 35 h 53"/>
                <a:gd name="T22" fmla="*/ 42 w 54"/>
                <a:gd name="T23" fmla="*/ 41 h 53"/>
                <a:gd name="T24" fmla="*/ 48 w 54"/>
                <a:gd name="T25" fmla="*/ 46 h 53"/>
                <a:gd name="T26" fmla="*/ 51 w 54"/>
                <a:gd name="T27" fmla="*/ 45 h 53"/>
                <a:gd name="T28" fmla="*/ 54 w 54"/>
                <a:gd name="T29" fmla="*/ 51 h 53"/>
                <a:gd name="T30" fmla="*/ 53 w 54"/>
                <a:gd name="T31" fmla="*/ 53 h 53"/>
                <a:gd name="T32" fmla="*/ 51 w 54"/>
                <a:gd name="T33" fmla="*/ 53 h 53"/>
                <a:gd name="T34" fmla="*/ 44 w 54"/>
                <a:gd name="T35" fmla="*/ 48 h 53"/>
                <a:gd name="T36" fmla="*/ 37 w 54"/>
                <a:gd name="T37" fmla="*/ 40 h 53"/>
                <a:gd name="T38" fmla="*/ 32 w 54"/>
                <a:gd name="T39" fmla="*/ 42 h 53"/>
                <a:gd name="T40" fmla="*/ 27 w 54"/>
                <a:gd name="T41" fmla="*/ 44 h 53"/>
                <a:gd name="T42" fmla="*/ 25 w 54"/>
                <a:gd name="T43" fmla="*/ 43 h 53"/>
                <a:gd name="T44" fmla="*/ 30 w 54"/>
                <a:gd name="T45" fmla="*/ 41 h 53"/>
                <a:gd name="T46" fmla="*/ 34 w 54"/>
                <a:gd name="T47" fmla="*/ 35 h 53"/>
                <a:gd name="T48" fmla="*/ 32 w 54"/>
                <a:gd name="T49" fmla="*/ 31 h 53"/>
                <a:gd name="T50" fmla="*/ 26 w 54"/>
                <a:gd name="T51" fmla="*/ 34 h 53"/>
                <a:gd name="T52" fmla="*/ 22 w 54"/>
                <a:gd name="T53" fmla="*/ 38 h 53"/>
                <a:gd name="T54" fmla="*/ 17 w 54"/>
                <a:gd name="T55" fmla="*/ 44 h 53"/>
                <a:gd name="T56" fmla="*/ 14 w 54"/>
                <a:gd name="T57" fmla="*/ 45 h 53"/>
                <a:gd name="T58" fmla="*/ 12 w 54"/>
                <a:gd name="T59" fmla="*/ 37 h 53"/>
                <a:gd name="T60" fmla="*/ 19 w 54"/>
                <a:gd name="T61" fmla="*/ 34 h 53"/>
                <a:gd name="T62" fmla="*/ 24 w 54"/>
                <a:gd name="T63" fmla="*/ 27 h 53"/>
                <a:gd name="T64" fmla="*/ 19 w 54"/>
                <a:gd name="T65" fmla="*/ 28 h 53"/>
                <a:gd name="T66" fmla="*/ 16 w 54"/>
                <a:gd name="T67" fmla="*/ 29 h 53"/>
                <a:gd name="T68" fmla="*/ 9 w 54"/>
                <a:gd name="T69" fmla="*/ 34 h 53"/>
                <a:gd name="T70" fmla="*/ 7 w 54"/>
                <a:gd name="T71" fmla="*/ 42 h 53"/>
                <a:gd name="T72" fmla="*/ 3 w 54"/>
                <a:gd name="T73" fmla="*/ 42 h 53"/>
                <a:gd name="T74" fmla="*/ 2 w 54"/>
                <a:gd name="T75" fmla="*/ 38 h 53"/>
                <a:gd name="T76" fmla="*/ 4 w 54"/>
                <a:gd name="T77" fmla="*/ 29 h 53"/>
                <a:gd name="T78" fmla="*/ 1 w 54"/>
                <a:gd name="T79" fmla="*/ 23 h 53"/>
                <a:gd name="T80" fmla="*/ 7 w 54"/>
                <a:gd name="T81" fmla="*/ 28 h 53"/>
                <a:gd name="T82" fmla="*/ 10 w 54"/>
                <a:gd name="T83" fmla="*/ 27 h 53"/>
                <a:gd name="T84" fmla="*/ 13 w 54"/>
                <a:gd name="T85" fmla="*/ 23 h 53"/>
                <a:gd name="T86" fmla="*/ 14 w 54"/>
                <a:gd name="T87" fmla="*/ 21 h 53"/>
                <a:gd name="T88" fmla="*/ 16 w 54"/>
                <a:gd name="T89" fmla="*/ 19 h 53"/>
                <a:gd name="T90" fmla="*/ 15 w 54"/>
                <a:gd name="T91" fmla="*/ 17 h 53"/>
                <a:gd name="T92" fmla="*/ 10 w 54"/>
                <a:gd name="T93" fmla="*/ 20 h 53"/>
                <a:gd name="T94" fmla="*/ 6 w 54"/>
                <a:gd name="T95" fmla="*/ 20 h 53"/>
                <a:gd name="T96" fmla="*/ 3 w 54"/>
                <a:gd name="T97" fmla="*/ 19 h 53"/>
                <a:gd name="T98" fmla="*/ 11 w 54"/>
                <a:gd name="T99" fmla="*/ 16 h 53"/>
                <a:gd name="T100" fmla="*/ 19 w 54"/>
                <a:gd name="T101" fmla="*/ 12 h 53"/>
                <a:gd name="T102" fmla="*/ 16 w 54"/>
                <a:gd name="T103" fmla="*/ 8 h 53"/>
                <a:gd name="T104" fmla="*/ 10 w 54"/>
                <a:gd name="T105" fmla="*/ 1 h 53"/>
                <a:gd name="T106" fmla="*/ 31 w 54"/>
                <a:gd name="T107" fmla="*/ 4 h 53"/>
                <a:gd name="T108" fmla="*/ 33 w 54"/>
                <a:gd name="T109" fmla="*/ 8 h 53"/>
                <a:gd name="T110" fmla="*/ 29 w 54"/>
                <a:gd name="T111" fmla="*/ 9 h 53"/>
                <a:gd name="T112" fmla="*/ 27 w 54"/>
                <a:gd name="T113" fmla="*/ 3 h 53"/>
                <a:gd name="T114" fmla="*/ 29 w 54"/>
                <a:gd name="T115" fmla="*/ 4 h 53"/>
                <a:gd name="T116" fmla="*/ 25 w 54"/>
                <a:gd name="T117" fmla="*/ 19 h 53"/>
                <a:gd name="T118" fmla="*/ 18 w 54"/>
                <a:gd name="T119" fmla="*/ 25 h 53"/>
                <a:gd name="T120" fmla="*/ 23 w 54"/>
                <a:gd name="T121" fmla="*/ 17 h 53"/>
                <a:gd name="T122" fmla="*/ 12 w 54"/>
                <a:gd name="T123" fmla="*/ 2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 h="53">
                  <a:moveTo>
                    <a:pt x="12" y="0"/>
                  </a:moveTo>
                  <a:cubicBezTo>
                    <a:pt x="12" y="0"/>
                    <a:pt x="13" y="0"/>
                    <a:pt x="14" y="0"/>
                  </a:cubicBezTo>
                  <a:cubicBezTo>
                    <a:pt x="14" y="0"/>
                    <a:pt x="14" y="0"/>
                    <a:pt x="14" y="0"/>
                  </a:cubicBezTo>
                  <a:cubicBezTo>
                    <a:pt x="14" y="0"/>
                    <a:pt x="15" y="0"/>
                    <a:pt x="15" y="0"/>
                  </a:cubicBezTo>
                  <a:cubicBezTo>
                    <a:pt x="16" y="1"/>
                    <a:pt x="16" y="1"/>
                    <a:pt x="16" y="2"/>
                  </a:cubicBezTo>
                  <a:cubicBezTo>
                    <a:pt x="17" y="2"/>
                    <a:pt x="17" y="3"/>
                    <a:pt x="17" y="3"/>
                  </a:cubicBezTo>
                  <a:cubicBezTo>
                    <a:pt x="17" y="4"/>
                    <a:pt x="18" y="4"/>
                    <a:pt x="18" y="5"/>
                  </a:cubicBezTo>
                  <a:cubicBezTo>
                    <a:pt x="19" y="6"/>
                    <a:pt x="19" y="6"/>
                    <a:pt x="20" y="7"/>
                  </a:cubicBezTo>
                  <a:cubicBezTo>
                    <a:pt x="20" y="8"/>
                    <a:pt x="22" y="8"/>
                    <a:pt x="21" y="10"/>
                  </a:cubicBezTo>
                  <a:cubicBezTo>
                    <a:pt x="21" y="10"/>
                    <a:pt x="22" y="10"/>
                    <a:pt x="23" y="11"/>
                  </a:cubicBezTo>
                  <a:cubicBezTo>
                    <a:pt x="23" y="10"/>
                    <a:pt x="23" y="10"/>
                    <a:pt x="23" y="10"/>
                  </a:cubicBezTo>
                  <a:cubicBezTo>
                    <a:pt x="23" y="11"/>
                    <a:pt x="23" y="11"/>
                    <a:pt x="23" y="11"/>
                  </a:cubicBezTo>
                  <a:cubicBezTo>
                    <a:pt x="24" y="10"/>
                    <a:pt x="25" y="10"/>
                    <a:pt x="26" y="10"/>
                  </a:cubicBezTo>
                  <a:cubicBezTo>
                    <a:pt x="26" y="10"/>
                    <a:pt x="27" y="11"/>
                    <a:pt x="27" y="12"/>
                  </a:cubicBezTo>
                  <a:cubicBezTo>
                    <a:pt x="27" y="12"/>
                    <a:pt x="26" y="12"/>
                    <a:pt x="27" y="12"/>
                  </a:cubicBezTo>
                  <a:cubicBezTo>
                    <a:pt x="26" y="13"/>
                    <a:pt x="26" y="14"/>
                    <a:pt x="25" y="15"/>
                  </a:cubicBezTo>
                  <a:cubicBezTo>
                    <a:pt x="24" y="16"/>
                    <a:pt x="26" y="16"/>
                    <a:pt x="26" y="18"/>
                  </a:cubicBezTo>
                  <a:cubicBezTo>
                    <a:pt x="27" y="18"/>
                    <a:pt x="27" y="19"/>
                    <a:pt x="27" y="19"/>
                  </a:cubicBezTo>
                  <a:cubicBezTo>
                    <a:pt x="28" y="20"/>
                    <a:pt x="28" y="21"/>
                    <a:pt x="28" y="21"/>
                  </a:cubicBezTo>
                  <a:cubicBezTo>
                    <a:pt x="29" y="21"/>
                    <a:pt x="29" y="21"/>
                    <a:pt x="30" y="22"/>
                  </a:cubicBezTo>
                  <a:cubicBezTo>
                    <a:pt x="31" y="22"/>
                    <a:pt x="32" y="23"/>
                    <a:pt x="31" y="25"/>
                  </a:cubicBezTo>
                  <a:cubicBezTo>
                    <a:pt x="31" y="25"/>
                    <a:pt x="31" y="25"/>
                    <a:pt x="31" y="25"/>
                  </a:cubicBezTo>
                  <a:cubicBezTo>
                    <a:pt x="31" y="25"/>
                    <a:pt x="31" y="26"/>
                    <a:pt x="31" y="26"/>
                  </a:cubicBezTo>
                  <a:cubicBezTo>
                    <a:pt x="32" y="26"/>
                    <a:pt x="32" y="27"/>
                    <a:pt x="33" y="27"/>
                  </a:cubicBezTo>
                  <a:cubicBezTo>
                    <a:pt x="33" y="28"/>
                    <a:pt x="34" y="30"/>
                    <a:pt x="35" y="30"/>
                  </a:cubicBezTo>
                  <a:cubicBezTo>
                    <a:pt x="36" y="30"/>
                    <a:pt x="35" y="29"/>
                    <a:pt x="36" y="28"/>
                  </a:cubicBezTo>
                  <a:cubicBezTo>
                    <a:pt x="36" y="28"/>
                    <a:pt x="36" y="26"/>
                    <a:pt x="37" y="26"/>
                  </a:cubicBezTo>
                  <a:cubicBezTo>
                    <a:pt x="36" y="25"/>
                    <a:pt x="36" y="25"/>
                    <a:pt x="36" y="25"/>
                  </a:cubicBezTo>
                  <a:cubicBezTo>
                    <a:pt x="36" y="23"/>
                    <a:pt x="37" y="21"/>
                    <a:pt x="36" y="20"/>
                  </a:cubicBezTo>
                  <a:cubicBezTo>
                    <a:pt x="36" y="19"/>
                    <a:pt x="36" y="19"/>
                    <a:pt x="36" y="19"/>
                  </a:cubicBezTo>
                  <a:cubicBezTo>
                    <a:pt x="35" y="19"/>
                    <a:pt x="35" y="18"/>
                    <a:pt x="35" y="18"/>
                  </a:cubicBezTo>
                  <a:cubicBezTo>
                    <a:pt x="35" y="18"/>
                    <a:pt x="35" y="18"/>
                    <a:pt x="35" y="18"/>
                  </a:cubicBezTo>
                  <a:cubicBezTo>
                    <a:pt x="35" y="18"/>
                    <a:pt x="35" y="18"/>
                    <a:pt x="36" y="18"/>
                  </a:cubicBezTo>
                  <a:cubicBezTo>
                    <a:pt x="36" y="18"/>
                    <a:pt x="37" y="19"/>
                    <a:pt x="38" y="18"/>
                  </a:cubicBezTo>
                  <a:cubicBezTo>
                    <a:pt x="38" y="19"/>
                    <a:pt x="38" y="19"/>
                    <a:pt x="38" y="19"/>
                  </a:cubicBezTo>
                  <a:cubicBezTo>
                    <a:pt x="39" y="18"/>
                    <a:pt x="39" y="18"/>
                    <a:pt x="39" y="18"/>
                  </a:cubicBezTo>
                  <a:cubicBezTo>
                    <a:pt x="40" y="19"/>
                    <a:pt x="39" y="20"/>
                    <a:pt x="40" y="21"/>
                  </a:cubicBezTo>
                  <a:cubicBezTo>
                    <a:pt x="40" y="21"/>
                    <a:pt x="40" y="21"/>
                    <a:pt x="40" y="21"/>
                  </a:cubicBezTo>
                  <a:cubicBezTo>
                    <a:pt x="41" y="21"/>
                    <a:pt x="40" y="22"/>
                    <a:pt x="41" y="22"/>
                  </a:cubicBezTo>
                  <a:cubicBezTo>
                    <a:pt x="40" y="23"/>
                    <a:pt x="41" y="24"/>
                    <a:pt x="41" y="25"/>
                  </a:cubicBezTo>
                  <a:cubicBezTo>
                    <a:pt x="40" y="26"/>
                    <a:pt x="40" y="26"/>
                    <a:pt x="40" y="26"/>
                  </a:cubicBezTo>
                  <a:cubicBezTo>
                    <a:pt x="41" y="26"/>
                    <a:pt x="41" y="26"/>
                    <a:pt x="41" y="26"/>
                  </a:cubicBezTo>
                  <a:cubicBezTo>
                    <a:pt x="40" y="27"/>
                    <a:pt x="41" y="28"/>
                    <a:pt x="40" y="28"/>
                  </a:cubicBezTo>
                  <a:cubicBezTo>
                    <a:pt x="39" y="30"/>
                    <a:pt x="40" y="33"/>
                    <a:pt x="39" y="35"/>
                  </a:cubicBezTo>
                  <a:cubicBezTo>
                    <a:pt x="39" y="35"/>
                    <a:pt x="39" y="35"/>
                    <a:pt x="39" y="35"/>
                  </a:cubicBezTo>
                  <a:cubicBezTo>
                    <a:pt x="38" y="36"/>
                    <a:pt x="39" y="36"/>
                    <a:pt x="39" y="37"/>
                  </a:cubicBezTo>
                  <a:cubicBezTo>
                    <a:pt x="41" y="38"/>
                    <a:pt x="40" y="40"/>
                    <a:pt x="42" y="40"/>
                  </a:cubicBezTo>
                  <a:cubicBezTo>
                    <a:pt x="41" y="41"/>
                    <a:pt x="42" y="41"/>
                    <a:pt x="42" y="41"/>
                  </a:cubicBezTo>
                  <a:cubicBezTo>
                    <a:pt x="43" y="41"/>
                    <a:pt x="44" y="42"/>
                    <a:pt x="44" y="43"/>
                  </a:cubicBezTo>
                  <a:cubicBezTo>
                    <a:pt x="45" y="44"/>
                    <a:pt x="45" y="44"/>
                    <a:pt x="45" y="44"/>
                  </a:cubicBezTo>
                  <a:cubicBezTo>
                    <a:pt x="46" y="45"/>
                    <a:pt x="46" y="45"/>
                    <a:pt x="47" y="45"/>
                  </a:cubicBezTo>
                  <a:cubicBezTo>
                    <a:pt x="47" y="45"/>
                    <a:pt x="47" y="46"/>
                    <a:pt x="48" y="46"/>
                  </a:cubicBezTo>
                  <a:cubicBezTo>
                    <a:pt x="48" y="46"/>
                    <a:pt x="48" y="47"/>
                    <a:pt x="48" y="47"/>
                  </a:cubicBezTo>
                  <a:cubicBezTo>
                    <a:pt x="48" y="46"/>
                    <a:pt x="49" y="46"/>
                    <a:pt x="49" y="45"/>
                  </a:cubicBezTo>
                  <a:cubicBezTo>
                    <a:pt x="49" y="45"/>
                    <a:pt x="48" y="44"/>
                    <a:pt x="49" y="44"/>
                  </a:cubicBezTo>
                  <a:cubicBezTo>
                    <a:pt x="50" y="44"/>
                    <a:pt x="50" y="45"/>
                    <a:pt x="51" y="45"/>
                  </a:cubicBezTo>
                  <a:cubicBezTo>
                    <a:pt x="50" y="46"/>
                    <a:pt x="52" y="47"/>
                    <a:pt x="52" y="48"/>
                  </a:cubicBezTo>
                  <a:cubicBezTo>
                    <a:pt x="53" y="48"/>
                    <a:pt x="52" y="49"/>
                    <a:pt x="53" y="50"/>
                  </a:cubicBezTo>
                  <a:cubicBezTo>
                    <a:pt x="53" y="50"/>
                    <a:pt x="53" y="51"/>
                    <a:pt x="53" y="51"/>
                  </a:cubicBezTo>
                  <a:cubicBezTo>
                    <a:pt x="53" y="51"/>
                    <a:pt x="54" y="51"/>
                    <a:pt x="54" y="51"/>
                  </a:cubicBezTo>
                  <a:cubicBezTo>
                    <a:pt x="54" y="51"/>
                    <a:pt x="54" y="51"/>
                    <a:pt x="54" y="51"/>
                  </a:cubicBezTo>
                  <a:cubicBezTo>
                    <a:pt x="54" y="51"/>
                    <a:pt x="53" y="52"/>
                    <a:pt x="53" y="52"/>
                  </a:cubicBezTo>
                  <a:cubicBezTo>
                    <a:pt x="53" y="52"/>
                    <a:pt x="54" y="52"/>
                    <a:pt x="53" y="53"/>
                  </a:cubicBezTo>
                  <a:cubicBezTo>
                    <a:pt x="53" y="53"/>
                    <a:pt x="53" y="53"/>
                    <a:pt x="53" y="53"/>
                  </a:cubicBezTo>
                  <a:cubicBezTo>
                    <a:pt x="52" y="53"/>
                    <a:pt x="52" y="53"/>
                    <a:pt x="52" y="53"/>
                  </a:cubicBezTo>
                  <a:cubicBezTo>
                    <a:pt x="52" y="53"/>
                    <a:pt x="52" y="53"/>
                    <a:pt x="51" y="53"/>
                  </a:cubicBezTo>
                  <a:cubicBezTo>
                    <a:pt x="51" y="53"/>
                    <a:pt x="51" y="53"/>
                    <a:pt x="51" y="53"/>
                  </a:cubicBezTo>
                  <a:cubicBezTo>
                    <a:pt x="51" y="53"/>
                    <a:pt x="51" y="53"/>
                    <a:pt x="51" y="53"/>
                  </a:cubicBezTo>
                  <a:cubicBezTo>
                    <a:pt x="50" y="52"/>
                    <a:pt x="49" y="53"/>
                    <a:pt x="49" y="52"/>
                  </a:cubicBezTo>
                  <a:cubicBezTo>
                    <a:pt x="49" y="52"/>
                    <a:pt x="48" y="51"/>
                    <a:pt x="48" y="51"/>
                  </a:cubicBezTo>
                  <a:cubicBezTo>
                    <a:pt x="49" y="50"/>
                    <a:pt x="47" y="51"/>
                    <a:pt x="46" y="50"/>
                  </a:cubicBezTo>
                  <a:cubicBezTo>
                    <a:pt x="46" y="49"/>
                    <a:pt x="44" y="49"/>
                    <a:pt x="44" y="48"/>
                  </a:cubicBezTo>
                  <a:cubicBezTo>
                    <a:pt x="44" y="48"/>
                    <a:pt x="43" y="47"/>
                    <a:pt x="42" y="47"/>
                  </a:cubicBezTo>
                  <a:cubicBezTo>
                    <a:pt x="42" y="46"/>
                    <a:pt x="42" y="46"/>
                    <a:pt x="42" y="46"/>
                  </a:cubicBezTo>
                  <a:cubicBezTo>
                    <a:pt x="41" y="45"/>
                    <a:pt x="39" y="43"/>
                    <a:pt x="39" y="42"/>
                  </a:cubicBezTo>
                  <a:cubicBezTo>
                    <a:pt x="39" y="41"/>
                    <a:pt x="38" y="40"/>
                    <a:pt x="37" y="40"/>
                  </a:cubicBezTo>
                  <a:cubicBezTo>
                    <a:pt x="37" y="40"/>
                    <a:pt x="37" y="39"/>
                    <a:pt x="37" y="39"/>
                  </a:cubicBezTo>
                  <a:cubicBezTo>
                    <a:pt x="36" y="40"/>
                    <a:pt x="35" y="40"/>
                    <a:pt x="35" y="40"/>
                  </a:cubicBezTo>
                  <a:cubicBezTo>
                    <a:pt x="33" y="40"/>
                    <a:pt x="33" y="42"/>
                    <a:pt x="32" y="42"/>
                  </a:cubicBezTo>
                  <a:cubicBezTo>
                    <a:pt x="32" y="42"/>
                    <a:pt x="32" y="42"/>
                    <a:pt x="32" y="42"/>
                  </a:cubicBezTo>
                  <a:cubicBezTo>
                    <a:pt x="31" y="42"/>
                    <a:pt x="31" y="42"/>
                    <a:pt x="31" y="42"/>
                  </a:cubicBezTo>
                  <a:cubicBezTo>
                    <a:pt x="31" y="42"/>
                    <a:pt x="31" y="43"/>
                    <a:pt x="31" y="43"/>
                  </a:cubicBezTo>
                  <a:cubicBezTo>
                    <a:pt x="30" y="43"/>
                    <a:pt x="30" y="42"/>
                    <a:pt x="29" y="42"/>
                  </a:cubicBezTo>
                  <a:cubicBezTo>
                    <a:pt x="29" y="43"/>
                    <a:pt x="27" y="42"/>
                    <a:pt x="27" y="44"/>
                  </a:cubicBezTo>
                  <a:cubicBezTo>
                    <a:pt x="26" y="43"/>
                    <a:pt x="25" y="45"/>
                    <a:pt x="24" y="43"/>
                  </a:cubicBezTo>
                  <a:cubicBezTo>
                    <a:pt x="24" y="43"/>
                    <a:pt x="24" y="43"/>
                    <a:pt x="24" y="43"/>
                  </a:cubicBezTo>
                  <a:cubicBezTo>
                    <a:pt x="25" y="43"/>
                    <a:pt x="25" y="43"/>
                    <a:pt x="25" y="43"/>
                  </a:cubicBezTo>
                  <a:cubicBezTo>
                    <a:pt x="25" y="43"/>
                    <a:pt x="25" y="43"/>
                    <a:pt x="25" y="43"/>
                  </a:cubicBezTo>
                  <a:cubicBezTo>
                    <a:pt x="26" y="43"/>
                    <a:pt x="26" y="43"/>
                    <a:pt x="26" y="43"/>
                  </a:cubicBezTo>
                  <a:cubicBezTo>
                    <a:pt x="26" y="43"/>
                    <a:pt x="27" y="42"/>
                    <a:pt x="27" y="42"/>
                  </a:cubicBezTo>
                  <a:cubicBezTo>
                    <a:pt x="28" y="42"/>
                    <a:pt x="28" y="42"/>
                    <a:pt x="29" y="41"/>
                  </a:cubicBezTo>
                  <a:cubicBezTo>
                    <a:pt x="29" y="42"/>
                    <a:pt x="29" y="41"/>
                    <a:pt x="30" y="41"/>
                  </a:cubicBezTo>
                  <a:cubicBezTo>
                    <a:pt x="29" y="41"/>
                    <a:pt x="30" y="41"/>
                    <a:pt x="30" y="41"/>
                  </a:cubicBezTo>
                  <a:cubicBezTo>
                    <a:pt x="31" y="41"/>
                    <a:pt x="32" y="40"/>
                    <a:pt x="32" y="39"/>
                  </a:cubicBezTo>
                  <a:cubicBezTo>
                    <a:pt x="33" y="39"/>
                    <a:pt x="33" y="38"/>
                    <a:pt x="34" y="37"/>
                  </a:cubicBezTo>
                  <a:cubicBezTo>
                    <a:pt x="34" y="37"/>
                    <a:pt x="34" y="36"/>
                    <a:pt x="34" y="35"/>
                  </a:cubicBezTo>
                  <a:cubicBezTo>
                    <a:pt x="34" y="35"/>
                    <a:pt x="33" y="35"/>
                    <a:pt x="33" y="34"/>
                  </a:cubicBezTo>
                  <a:cubicBezTo>
                    <a:pt x="33" y="33"/>
                    <a:pt x="32" y="32"/>
                    <a:pt x="32" y="31"/>
                  </a:cubicBezTo>
                  <a:cubicBezTo>
                    <a:pt x="32" y="31"/>
                    <a:pt x="31" y="31"/>
                    <a:pt x="31" y="31"/>
                  </a:cubicBezTo>
                  <a:cubicBezTo>
                    <a:pt x="32" y="31"/>
                    <a:pt x="32" y="31"/>
                    <a:pt x="32" y="31"/>
                  </a:cubicBezTo>
                  <a:cubicBezTo>
                    <a:pt x="31" y="30"/>
                    <a:pt x="31" y="28"/>
                    <a:pt x="29" y="28"/>
                  </a:cubicBezTo>
                  <a:cubicBezTo>
                    <a:pt x="29" y="29"/>
                    <a:pt x="28" y="29"/>
                    <a:pt x="28" y="30"/>
                  </a:cubicBezTo>
                  <a:cubicBezTo>
                    <a:pt x="27" y="31"/>
                    <a:pt x="27" y="32"/>
                    <a:pt x="26" y="33"/>
                  </a:cubicBezTo>
                  <a:cubicBezTo>
                    <a:pt x="26" y="33"/>
                    <a:pt x="26" y="33"/>
                    <a:pt x="26" y="34"/>
                  </a:cubicBezTo>
                  <a:cubicBezTo>
                    <a:pt x="26" y="34"/>
                    <a:pt x="25" y="35"/>
                    <a:pt x="25" y="35"/>
                  </a:cubicBezTo>
                  <a:cubicBezTo>
                    <a:pt x="24" y="35"/>
                    <a:pt x="24" y="35"/>
                    <a:pt x="24" y="35"/>
                  </a:cubicBezTo>
                  <a:cubicBezTo>
                    <a:pt x="24" y="35"/>
                    <a:pt x="25" y="36"/>
                    <a:pt x="24" y="36"/>
                  </a:cubicBezTo>
                  <a:cubicBezTo>
                    <a:pt x="23" y="37"/>
                    <a:pt x="23" y="38"/>
                    <a:pt x="22" y="38"/>
                  </a:cubicBezTo>
                  <a:cubicBezTo>
                    <a:pt x="21" y="38"/>
                    <a:pt x="22" y="40"/>
                    <a:pt x="21" y="40"/>
                  </a:cubicBezTo>
                  <a:cubicBezTo>
                    <a:pt x="20" y="40"/>
                    <a:pt x="20" y="41"/>
                    <a:pt x="19" y="41"/>
                  </a:cubicBezTo>
                  <a:cubicBezTo>
                    <a:pt x="19" y="42"/>
                    <a:pt x="18" y="42"/>
                    <a:pt x="18" y="43"/>
                  </a:cubicBezTo>
                  <a:cubicBezTo>
                    <a:pt x="18" y="43"/>
                    <a:pt x="17" y="43"/>
                    <a:pt x="17" y="44"/>
                  </a:cubicBezTo>
                  <a:cubicBezTo>
                    <a:pt x="17" y="43"/>
                    <a:pt x="17" y="43"/>
                    <a:pt x="17" y="43"/>
                  </a:cubicBezTo>
                  <a:cubicBezTo>
                    <a:pt x="16" y="44"/>
                    <a:pt x="15" y="43"/>
                    <a:pt x="15" y="44"/>
                  </a:cubicBezTo>
                  <a:cubicBezTo>
                    <a:pt x="15" y="44"/>
                    <a:pt x="15" y="44"/>
                    <a:pt x="15" y="44"/>
                  </a:cubicBezTo>
                  <a:cubicBezTo>
                    <a:pt x="15" y="44"/>
                    <a:pt x="14" y="45"/>
                    <a:pt x="14" y="45"/>
                  </a:cubicBezTo>
                  <a:cubicBezTo>
                    <a:pt x="12" y="44"/>
                    <a:pt x="13" y="42"/>
                    <a:pt x="12" y="40"/>
                  </a:cubicBezTo>
                  <a:cubicBezTo>
                    <a:pt x="12" y="40"/>
                    <a:pt x="11" y="39"/>
                    <a:pt x="12" y="38"/>
                  </a:cubicBezTo>
                  <a:cubicBezTo>
                    <a:pt x="11" y="38"/>
                    <a:pt x="11" y="38"/>
                    <a:pt x="11" y="38"/>
                  </a:cubicBezTo>
                  <a:cubicBezTo>
                    <a:pt x="11" y="37"/>
                    <a:pt x="12" y="37"/>
                    <a:pt x="12" y="37"/>
                  </a:cubicBezTo>
                  <a:cubicBezTo>
                    <a:pt x="13" y="38"/>
                    <a:pt x="14" y="39"/>
                    <a:pt x="16" y="39"/>
                  </a:cubicBezTo>
                  <a:cubicBezTo>
                    <a:pt x="16" y="40"/>
                    <a:pt x="16" y="39"/>
                    <a:pt x="17" y="39"/>
                  </a:cubicBezTo>
                  <a:cubicBezTo>
                    <a:pt x="16" y="38"/>
                    <a:pt x="18" y="38"/>
                    <a:pt x="17" y="37"/>
                  </a:cubicBezTo>
                  <a:cubicBezTo>
                    <a:pt x="18" y="36"/>
                    <a:pt x="19" y="36"/>
                    <a:pt x="19" y="34"/>
                  </a:cubicBezTo>
                  <a:cubicBezTo>
                    <a:pt x="19" y="34"/>
                    <a:pt x="20" y="33"/>
                    <a:pt x="20" y="33"/>
                  </a:cubicBezTo>
                  <a:cubicBezTo>
                    <a:pt x="20" y="31"/>
                    <a:pt x="22" y="31"/>
                    <a:pt x="22" y="30"/>
                  </a:cubicBezTo>
                  <a:cubicBezTo>
                    <a:pt x="22" y="29"/>
                    <a:pt x="23" y="28"/>
                    <a:pt x="23" y="28"/>
                  </a:cubicBezTo>
                  <a:cubicBezTo>
                    <a:pt x="24" y="27"/>
                    <a:pt x="24" y="27"/>
                    <a:pt x="24" y="27"/>
                  </a:cubicBezTo>
                  <a:cubicBezTo>
                    <a:pt x="24" y="26"/>
                    <a:pt x="26" y="26"/>
                    <a:pt x="24" y="25"/>
                  </a:cubicBezTo>
                  <a:cubicBezTo>
                    <a:pt x="23" y="25"/>
                    <a:pt x="22" y="26"/>
                    <a:pt x="21" y="26"/>
                  </a:cubicBezTo>
                  <a:cubicBezTo>
                    <a:pt x="21" y="27"/>
                    <a:pt x="20" y="27"/>
                    <a:pt x="20" y="27"/>
                  </a:cubicBezTo>
                  <a:cubicBezTo>
                    <a:pt x="19" y="27"/>
                    <a:pt x="19" y="28"/>
                    <a:pt x="19" y="28"/>
                  </a:cubicBezTo>
                  <a:cubicBezTo>
                    <a:pt x="18" y="28"/>
                    <a:pt x="18" y="29"/>
                    <a:pt x="17" y="28"/>
                  </a:cubicBezTo>
                  <a:cubicBezTo>
                    <a:pt x="16" y="29"/>
                    <a:pt x="16" y="29"/>
                    <a:pt x="16" y="29"/>
                  </a:cubicBezTo>
                  <a:cubicBezTo>
                    <a:pt x="16" y="29"/>
                    <a:pt x="16" y="29"/>
                    <a:pt x="16" y="29"/>
                  </a:cubicBezTo>
                  <a:cubicBezTo>
                    <a:pt x="16" y="29"/>
                    <a:pt x="16" y="29"/>
                    <a:pt x="16" y="29"/>
                  </a:cubicBezTo>
                  <a:cubicBezTo>
                    <a:pt x="16" y="29"/>
                    <a:pt x="16" y="29"/>
                    <a:pt x="16" y="29"/>
                  </a:cubicBezTo>
                  <a:cubicBezTo>
                    <a:pt x="16" y="30"/>
                    <a:pt x="14" y="30"/>
                    <a:pt x="14" y="32"/>
                  </a:cubicBezTo>
                  <a:cubicBezTo>
                    <a:pt x="13" y="32"/>
                    <a:pt x="13" y="32"/>
                    <a:pt x="13" y="32"/>
                  </a:cubicBezTo>
                  <a:cubicBezTo>
                    <a:pt x="12" y="33"/>
                    <a:pt x="10" y="34"/>
                    <a:pt x="9" y="34"/>
                  </a:cubicBezTo>
                  <a:cubicBezTo>
                    <a:pt x="8" y="35"/>
                    <a:pt x="8" y="35"/>
                    <a:pt x="8" y="36"/>
                  </a:cubicBezTo>
                  <a:cubicBezTo>
                    <a:pt x="8" y="37"/>
                    <a:pt x="8" y="38"/>
                    <a:pt x="8" y="39"/>
                  </a:cubicBezTo>
                  <a:cubicBezTo>
                    <a:pt x="8" y="39"/>
                    <a:pt x="8" y="40"/>
                    <a:pt x="7" y="41"/>
                  </a:cubicBezTo>
                  <a:cubicBezTo>
                    <a:pt x="8" y="42"/>
                    <a:pt x="6" y="42"/>
                    <a:pt x="7" y="42"/>
                  </a:cubicBezTo>
                  <a:cubicBezTo>
                    <a:pt x="7" y="43"/>
                    <a:pt x="6" y="43"/>
                    <a:pt x="5" y="43"/>
                  </a:cubicBezTo>
                  <a:cubicBezTo>
                    <a:pt x="5" y="43"/>
                    <a:pt x="5" y="43"/>
                    <a:pt x="5" y="43"/>
                  </a:cubicBezTo>
                  <a:cubicBezTo>
                    <a:pt x="5" y="44"/>
                    <a:pt x="5" y="44"/>
                    <a:pt x="4" y="44"/>
                  </a:cubicBezTo>
                  <a:cubicBezTo>
                    <a:pt x="4" y="43"/>
                    <a:pt x="4" y="43"/>
                    <a:pt x="3" y="42"/>
                  </a:cubicBezTo>
                  <a:cubicBezTo>
                    <a:pt x="4" y="41"/>
                    <a:pt x="2" y="41"/>
                    <a:pt x="3" y="40"/>
                  </a:cubicBezTo>
                  <a:cubicBezTo>
                    <a:pt x="2" y="39"/>
                    <a:pt x="2" y="38"/>
                    <a:pt x="2" y="37"/>
                  </a:cubicBezTo>
                  <a:cubicBezTo>
                    <a:pt x="2" y="37"/>
                    <a:pt x="2" y="37"/>
                    <a:pt x="2" y="37"/>
                  </a:cubicBezTo>
                  <a:cubicBezTo>
                    <a:pt x="2" y="38"/>
                    <a:pt x="2" y="38"/>
                    <a:pt x="2" y="38"/>
                  </a:cubicBezTo>
                  <a:cubicBezTo>
                    <a:pt x="3" y="37"/>
                    <a:pt x="3" y="36"/>
                    <a:pt x="4" y="36"/>
                  </a:cubicBezTo>
                  <a:cubicBezTo>
                    <a:pt x="4" y="35"/>
                    <a:pt x="4" y="34"/>
                    <a:pt x="4" y="32"/>
                  </a:cubicBezTo>
                  <a:cubicBezTo>
                    <a:pt x="4" y="32"/>
                    <a:pt x="4" y="31"/>
                    <a:pt x="4" y="31"/>
                  </a:cubicBezTo>
                  <a:cubicBezTo>
                    <a:pt x="4" y="31"/>
                    <a:pt x="4" y="30"/>
                    <a:pt x="4" y="29"/>
                  </a:cubicBezTo>
                  <a:cubicBezTo>
                    <a:pt x="4" y="28"/>
                    <a:pt x="3" y="28"/>
                    <a:pt x="3" y="27"/>
                  </a:cubicBezTo>
                  <a:cubicBezTo>
                    <a:pt x="3" y="26"/>
                    <a:pt x="1" y="26"/>
                    <a:pt x="1" y="24"/>
                  </a:cubicBezTo>
                  <a:cubicBezTo>
                    <a:pt x="1" y="24"/>
                    <a:pt x="0" y="24"/>
                    <a:pt x="0" y="23"/>
                  </a:cubicBezTo>
                  <a:cubicBezTo>
                    <a:pt x="0" y="23"/>
                    <a:pt x="0" y="23"/>
                    <a:pt x="1" y="23"/>
                  </a:cubicBezTo>
                  <a:cubicBezTo>
                    <a:pt x="2" y="24"/>
                    <a:pt x="3" y="23"/>
                    <a:pt x="3" y="24"/>
                  </a:cubicBezTo>
                  <a:cubicBezTo>
                    <a:pt x="4" y="23"/>
                    <a:pt x="4" y="25"/>
                    <a:pt x="5" y="24"/>
                  </a:cubicBezTo>
                  <a:cubicBezTo>
                    <a:pt x="5" y="25"/>
                    <a:pt x="6" y="25"/>
                    <a:pt x="6" y="26"/>
                  </a:cubicBezTo>
                  <a:cubicBezTo>
                    <a:pt x="7" y="27"/>
                    <a:pt x="6" y="28"/>
                    <a:pt x="7" y="28"/>
                  </a:cubicBezTo>
                  <a:cubicBezTo>
                    <a:pt x="7" y="29"/>
                    <a:pt x="7" y="29"/>
                    <a:pt x="7" y="30"/>
                  </a:cubicBezTo>
                  <a:cubicBezTo>
                    <a:pt x="7" y="30"/>
                    <a:pt x="8" y="30"/>
                    <a:pt x="9" y="31"/>
                  </a:cubicBezTo>
                  <a:cubicBezTo>
                    <a:pt x="9" y="30"/>
                    <a:pt x="9" y="30"/>
                    <a:pt x="10" y="29"/>
                  </a:cubicBezTo>
                  <a:cubicBezTo>
                    <a:pt x="9" y="28"/>
                    <a:pt x="10" y="28"/>
                    <a:pt x="10" y="27"/>
                  </a:cubicBezTo>
                  <a:cubicBezTo>
                    <a:pt x="11" y="27"/>
                    <a:pt x="10" y="26"/>
                    <a:pt x="12" y="25"/>
                  </a:cubicBezTo>
                  <a:cubicBezTo>
                    <a:pt x="11" y="24"/>
                    <a:pt x="13" y="25"/>
                    <a:pt x="12" y="23"/>
                  </a:cubicBezTo>
                  <a:cubicBezTo>
                    <a:pt x="13" y="23"/>
                    <a:pt x="13" y="23"/>
                    <a:pt x="13" y="23"/>
                  </a:cubicBezTo>
                  <a:cubicBezTo>
                    <a:pt x="13" y="23"/>
                    <a:pt x="13" y="23"/>
                    <a:pt x="13" y="23"/>
                  </a:cubicBezTo>
                  <a:cubicBezTo>
                    <a:pt x="13" y="22"/>
                    <a:pt x="13" y="22"/>
                    <a:pt x="13" y="22"/>
                  </a:cubicBezTo>
                  <a:cubicBezTo>
                    <a:pt x="13" y="23"/>
                    <a:pt x="13" y="23"/>
                    <a:pt x="14" y="23"/>
                  </a:cubicBezTo>
                  <a:cubicBezTo>
                    <a:pt x="14" y="22"/>
                    <a:pt x="14" y="21"/>
                    <a:pt x="14" y="21"/>
                  </a:cubicBezTo>
                  <a:cubicBezTo>
                    <a:pt x="14" y="21"/>
                    <a:pt x="14" y="21"/>
                    <a:pt x="14" y="21"/>
                  </a:cubicBezTo>
                  <a:cubicBezTo>
                    <a:pt x="14" y="21"/>
                    <a:pt x="14" y="21"/>
                    <a:pt x="14" y="21"/>
                  </a:cubicBezTo>
                  <a:cubicBezTo>
                    <a:pt x="14" y="20"/>
                    <a:pt x="16" y="20"/>
                    <a:pt x="15" y="19"/>
                  </a:cubicBezTo>
                  <a:cubicBezTo>
                    <a:pt x="16" y="18"/>
                    <a:pt x="16" y="18"/>
                    <a:pt x="16" y="18"/>
                  </a:cubicBezTo>
                  <a:cubicBezTo>
                    <a:pt x="16" y="19"/>
                    <a:pt x="16" y="19"/>
                    <a:pt x="16" y="19"/>
                  </a:cubicBezTo>
                  <a:cubicBezTo>
                    <a:pt x="17" y="19"/>
                    <a:pt x="16" y="18"/>
                    <a:pt x="16" y="18"/>
                  </a:cubicBezTo>
                  <a:cubicBezTo>
                    <a:pt x="16" y="18"/>
                    <a:pt x="16" y="17"/>
                    <a:pt x="16" y="17"/>
                  </a:cubicBezTo>
                  <a:cubicBezTo>
                    <a:pt x="15" y="18"/>
                    <a:pt x="15" y="18"/>
                    <a:pt x="15" y="18"/>
                  </a:cubicBezTo>
                  <a:cubicBezTo>
                    <a:pt x="15" y="17"/>
                    <a:pt x="15" y="17"/>
                    <a:pt x="15" y="17"/>
                  </a:cubicBezTo>
                  <a:cubicBezTo>
                    <a:pt x="14" y="18"/>
                    <a:pt x="13" y="19"/>
                    <a:pt x="12" y="19"/>
                  </a:cubicBezTo>
                  <a:cubicBezTo>
                    <a:pt x="12" y="19"/>
                    <a:pt x="12" y="19"/>
                    <a:pt x="12" y="19"/>
                  </a:cubicBezTo>
                  <a:cubicBezTo>
                    <a:pt x="12" y="20"/>
                    <a:pt x="10" y="19"/>
                    <a:pt x="10" y="20"/>
                  </a:cubicBezTo>
                  <a:cubicBezTo>
                    <a:pt x="10" y="20"/>
                    <a:pt x="10" y="20"/>
                    <a:pt x="10" y="20"/>
                  </a:cubicBezTo>
                  <a:cubicBezTo>
                    <a:pt x="9" y="21"/>
                    <a:pt x="9" y="21"/>
                    <a:pt x="9" y="21"/>
                  </a:cubicBezTo>
                  <a:cubicBezTo>
                    <a:pt x="9" y="20"/>
                    <a:pt x="9" y="20"/>
                    <a:pt x="9" y="20"/>
                  </a:cubicBezTo>
                  <a:cubicBezTo>
                    <a:pt x="9" y="21"/>
                    <a:pt x="8" y="20"/>
                    <a:pt x="7" y="21"/>
                  </a:cubicBezTo>
                  <a:cubicBezTo>
                    <a:pt x="7" y="21"/>
                    <a:pt x="6" y="21"/>
                    <a:pt x="6" y="20"/>
                  </a:cubicBezTo>
                  <a:cubicBezTo>
                    <a:pt x="6" y="21"/>
                    <a:pt x="6" y="21"/>
                    <a:pt x="6" y="21"/>
                  </a:cubicBezTo>
                  <a:cubicBezTo>
                    <a:pt x="5" y="20"/>
                    <a:pt x="4" y="21"/>
                    <a:pt x="4" y="20"/>
                  </a:cubicBezTo>
                  <a:cubicBezTo>
                    <a:pt x="4" y="20"/>
                    <a:pt x="4" y="20"/>
                    <a:pt x="4" y="20"/>
                  </a:cubicBezTo>
                  <a:cubicBezTo>
                    <a:pt x="3" y="20"/>
                    <a:pt x="4" y="20"/>
                    <a:pt x="3" y="19"/>
                  </a:cubicBezTo>
                  <a:cubicBezTo>
                    <a:pt x="4" y="19"/>
                    <a:pt x="5" y="18"/>
                    <a:pt x="6" y="19"/>
                  </a:cubicBezTo>
                  <a:cubicBezTo>
                    <a:pt x="6" y="18"/>
                    <a:pt x="6" y="18"/>
                    <a:pt x="6" y="18"/>
                  </a:cubicBezTo>
                  <a:cubicBezTo>
                    <a:pt x="7" y="19"/>
                    <a:pt x="7" y="18"/>
                    <a:pt x="8" y="18"/>
                  </a:cubicBezTo>
                  <a:cubicBezTo>
                    <a:pt x="9" y="17"/>
                    <a:pt x="10" y="17"/>
                    <a:pt x="11" y="16"/>
                  </a:cubicBezTo>
                  <a:cubicBezTo>
                    <a:pt x="13" y="16"/>
                    <a:pt x="13" y="14"/>
                    <a:pt x="15" y="14"/>
                  </a:cubicBezTo>
                  <a:cubicBezTo>
                    <a:pt x="15" y="14"/>
                    <a:pt x="15" y="14"/>
                    <a:pt x="15" y="14"/>
                  </a:cubicBezTo>
                  <a:cubicBezTo>
                    <a:pt x="15" y="14"/>
                    <a:pt x="16" y="14"/>
                    <a:pt x="17" y="13"/>
                  </a:cubicBezTo>
                  <a:cubicBezTo>
                    <a:pt x="18" y="14"/>
                    <a:pt x="18" y="12"/>
                    <a:pt x="19" y="12"/>
                  </a:cubicBezTo>
                  <a:cubicBezTo>
                    <a:pt x="19" y="11"/>
                    <a:pt x="18" y="10"/>
                    <a:pt x="18" y="9"/>
                  </a:cubicBezTo>
                  <a:cubicBezTo>
                    <a:pt x="17" y="9"/>
                    <a:pt x="17" y="9"/>
                    <a:pt x="17" y="9"/>
                  </a:cubicBezTo>
                  <a:cubicBezTo>
                    <a:pt x="17" y="8"/>
                    <a:pt x="17" y="8"/>
                    <a:pt x="16" y="7"/>
                  </a:cubicBezTo>
                  <a:cubicBezTo>
                    <a:pt x="16" y="8"/>
                    <a:pt x="16" y="8"/>
                    <a:pt x="16" y="8"/>
                  </a:cubicBezTo>
                  <a:cubicBezTo>
                    <a:pt x="16" y="7"/>
                    <a:pt x="15" y="7"/>
                    <a:pt x="14" y="6"/>
                  </a:cubicBezTo>
                  <a:cubicBezTo>
                    <a:pt x="14" y="5"/>
                    <a:pt x="13" y="5"/>
                    <a:pt x="13" y="4"/>
                  </a:cubicBezTo>
                  <a:cubicBezTo>
                    <a:pt x="12" y="3"/>
                    <a:pt x="10" y="5"/>
                    <a:pt x="10" y="3"/>
                  </a:cubicBezTo>
                  <a:cubicBezTo>
                    <a:pt x="10" y="2"/>
                    <a:pt x="9" y="2"/>
                    <a:pt x="10" y="1"/>
                  </a:cubicBezTo>
                  <a:cubicBezTo>
                    <a:pt x="10" y="1"/>
                    <a:pt x="10" y="0"/>
                    <a:pt x="11" y="0"/>
                  </a:cubicBezTo>
                  <a:cubicBezTo>
                    <a:pt x="11" y="0"/>
                    <a:pt x="12" y="0"/>
                    <a:pt x="12" y="0"/>
                  </a:cubicBezTo>
                  <a:close/>
                  <a:moveTo>
                    <a:pt x="31" y="4"/>
                  </a:moveTo>
                  <a:cubicBezTo>
                    <a:pt x="31" y="4"/>
                    <a:pt x="31" y="4"/>
                    <a:pt x="31" y="4"/>
                  </a:cubicBezTo>
                  <a:cubicBezTo>
                    <a:pt x="31" y="5"/>
                    <a:pt x="32" y="4"/>
                    <a:pt x="33" y="6"/>
                  </a:cubicBezTo>
                  <a:cubicBezTo>
                    <a:pt x="33" y="6"/>
                    <a:pt x="32" y="6"/>
                    <a:pt x="32" y="7"/>
                  </a:cubicBezTo>
                  <a:cubicBezTo>
                    <a:pt x="33" y="7"/>
                    <a:pt x="33" y="7"/>
                    <a:pt x="33" y="7"/>
                  </a:cubicBezTo>
                  <a:cubicBezTo>
                    <a:pt x="33" y="8"/>
                    <a:pt x="33" y="8"/>
                    <a:pt x="33" y="8"/>
                  </a:cubicBezTo>
                  <a:cubicBezTo>
                    <a:pt x="33" y="8"/>
                    <a:pt x="33" y="8"/>
                    <a:pt x="33" y="8"/>
                  </a:cubicBezTo>
                  <a:cubicBezTo>
                    <a:pt x="32" y="8"/>
                    <a:pt x="33" y="10"/>
                    <a:pt x="32" y="9"/>
                  </a:cubicBezTo>
                  <a:cubicBezTo>
                    <a:pt x="31" y="9"/>
                    <a:pt x="30" y="9"/>
                    <a:pt x="30" y="9"/>
                  </a:cubicBezTo>
                  <a:cubicBezTo>
                    <a:pt x="29" y="9"/>
                    <a:pt x="29" y="9"/>
                    <a:pt x="29" y="9"/>
                  </a:cubicBezTo>
                  <a:cubicBezTo>
                    <a:pt x="28" y="8"/>
                    <a:pt x="29" y="7"/>
                    <a:pt x="28" y="6"/>
                  </a:cubicBezTo>
                  <a:cubicBezTo>
                    <a:pt x="28" y="5"/>
                    <a:pt x="27" y="5"/>
                    <a:pt x="27" y="4"/>
                  </a:cubicBezTo>
                  <a:cubicBezTo>
                    <a:pt x="26" y="4"/>
                    <a:pt x="25" y="4"/>
                    <a:pt x="25" y="4"/>
                  </a:cubicBezTo>
                  <a:cubicBezTo>
                    <a:pt x="26" y="4"/>
                    <a:pt x="26" y="3"/>
                    <a:pt x="27" y="3"/>
                  </a:cubicBezTo>
                  <a:cubicBezTo>
                    <a:pt x="28" y="4"/>
                    <a:pt x="27" y="3"/>
                    <a:pt x="28" y="3"/>
                  </a:cubicBezTo>
                  <a:cubicBezTo>
                    <a:pt x="28" y="4"/>
                    <a:pt x="28" y="4"/>
                    <a:pt x="28" y="4"/>
                  </a:cubicBezTo>
                  <a:cubicBezTo>
                    <a:pt x="28" y="3"/>
                    <a:pt x="28" y="3"/>
                    <a:pt x="28" y="3"/>
                  </a:cubicBezTo>
                  <a:cubicBezTo>
                    <a:pt x="28" y="4"/>
                    <a:pt x="29" y="4"/>
                    <a:pt x="29" y="4"/>
                  </a:cubicBezTo>
                  <a:cubicBezTo>
                    <a:pt x="30" y="3"/>
                    <a:pt x="30" y="3"/>
                    <a:pt x="30" y="3"/>
                  </a:cubicBezTo>
                  <a:cubicBezTo>
                    <a:pt x="30" y="3"/>
                    <a:pt x="30" y="4"/>
                    <a:pt x="31" y="4"/>
                  </a:cubicBezTo>
                  <a:close/>
                  <a:moveTo>
                    <a:pt x="25" y="19"/>
                  </a:moveTo>
                  <a:cubicBezTo>
                    <a:pt x="25" y="19"/>
                    <a:pt x="25" y="19"/>
                    <a:pt x="25" y="19"/>
                  </a:cubicBezTo>
                  <a:cubicBezTo>
                    <a:pt x="25" y="20"/>
                    <a:pt x="26" y="20"/>
                    <a:pt x="26" y="21"/>
                  </a:cubicBezTo>
                  <a:cubicBezTo>
                    <a:pt x="25" y="21"/>
                    <a:pt x="24" y="22"/>
                    <a:pt x="24" y="22"/>
                  </a:cubicBezTo>
                  <a:cubicBezTo>
                    <a:pt x="23" y="22"/>
                    <a:pt x="23" y="23"/>
                    <a:pt x="21" y="23"/>
                  </a:cubicBezTo>
                  <a:cubicBezTo>
                    <a:pt x="21" y="24"/>
                    <a:pt x="19" y="24"/>
                    <a:pt x="18" y="25"/>
                  </a:cubicBezTo>
                  <a:cubicBezTo>
                    <a:pt x="18" y="25"/>
                    <a:pt x="17" y="25"/>
                    <a:pt x="18" y="24"/>
                  </a:cubicBezTo>
                  <a:cubicBezTo>
                    <a:pt x="18" y="24"/>
                    <a:pt x="18" y="24"/>
                    <a:pt x="18" y="23"/>
                  </a:cubicBezTo>
                  <a:cubicBezTo>
                    <a:pt x="19" y="22"/>
                    <a:pt x="20" y="21"/>
                    <a:pt x="21" y="20"/>
                  </a:cubicBezTo>
                  <a:cubicBezTo>
                    <a:pt x="21" y="19"/>
                    <a:pt x="23" y="18"/>
                    <a:pt x="23" y="17"/>
                  </a:cubicBezTo>
                  <a:cubicBezTo>
                    <a:pt x="24" y="17"/>
                    <a:pt x="24" y="19"/>
                    <a:pt x="25" y="19"/>
                  </a:cubicBezTo>
                  <a:close/>
                  <a:moveTo>
                    <a:pt x="12" y="24"/>
                  </a:moveTo>
                  <a:cubicBezTo>
                    <a:pt x="12" y="24"/>
                    <a:pt x="12" y="24"/>
                    <a:pt x="12" y="24"/>
                  </a:cubicBezTo>
                  <a:cubicBezTo>
                    <a:pt x="12" y="23"/>
                    <a:pt x="12" y="23"/>
                    <a:pt x="12" y="23"/>
                  </a:cubicBezTo>
                  <a:cubicBezTo>
                    <a:pt x="12" y="23"/>
                    <a:pt x="12" y="24"/>
                    <a:pt x="1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3"/>
            <p:cNvSpPr>
              <a:spLocks noEditPoints="1"/>
            </p:cNvSpPr>
            <p:nvPr/>
          </p:nvSpPr>
          <p:spPr bwMode="auto">
            <a:xfrm>
              <a:off x="4541" y="4120"/>
              <a:ext cx="145" cy="158"/>
            </a:xfrm>
            <a:custGeom>
              <a:avLst/>
              <a:gdLst>
                <a:gd name="T0" fmla="*/ 35 w 56"/>
                <a:gd name="T1" fmla="*/ 2 h 59"/>
                <a:gd name="T2" fmla="*/ 37 w 56"/>
                <a:gd name="T3" fmla="*/ 6 h 59"/>
                <a:gd name="T4" fmla="*/ 35 w 56"/>
                <a:gd name="T5" fmla="*/ 10 h 59"/>
                <a:gd name="T6" fmla="*/ 28 w 56"/>
                <a:gd name="T7" fmla="*/ 12 h 59"/>
                <a:gd name="T8" fmla="*/ 25 w 56"/>
                <a:gd name="T9" fmla="*/ 8 h 59"/>
                <a:gd name="T10" fmla="*/ 19 w 56"/>
                <a:gd name="T11" fmla="*/ 3 h 59"/>
                <a:gd name="T12" fmla="*/ 20 w 56"/>
                <a:gd name="T13" fmla="*/ 0 h 59"/>
                <a:gd name="T14" fmla="*/ 27 w 56"/>
                <a:gd name="T15" fmla="*/ 1 h 59"/>
                <a:gd name="T16" fmla="*/ 43 w 56"/>
                <a:gd name="T17" fmla="*/ 18 h 59"/>
                <a:gd name="T18" fmla="*/ 48 w 56"/>
                <a:gd name="T19" fmla="*/ 21 h 59"/>
                <a:gd name="T20" fmla="*/ 47 w 56"/>
                <a:gd name="T21" fmla="*/ 25 h 59"/>
                <a:gd name="T22" fmla="*/ 43 w 56"/>
                <a:gd name="T23" fmla="*/ 26 h 59"/>
                <a:gd name="T24" fmla="*/ 39 w 56"/>
                <a:gd name="T25" fmla="*/ 25 h 59"/>
                <a:gd name="T26" fmla="*/ 34 w 56"/>
                <a:gd name="T27" fmla="*/ 26 h 59"/>
                <a:gd name="T28" fmla="*/ 28 w 56"/>
                <a:gd name="T29" fmla="*/ 27 h 59"/>
                <a:gd name="T30" fmla="*/ 23 w 56"/>
                <a:gd name="T31" fmla="*/ 28 h 59"/>
                <a:gd name="T32" fmla="*/ 15 w 56"/>
                <a:gd name="T33" fmla="*/ 27 h 59"/>
                <a:gd name="T34" fmla="*/ 8 w 56"/>
                <a:gd name="T35" fmla="*/ 23 h 59"/>
                <a:gd name="T36" fmla="*/ 20 w 56"/>
                <a:gd name="T37" fmla="*/ 21 h 59"/>
                <a:gd name="T38" fmla="*/ 29 w 56"/>
                <a:gd name="T39" fmla="*/ 20 h 59"/>
                <a:gd name="T40" fmla="*/ 32 w 56"/>
                <a:gd name="T41" fmla="*/ 20 h 59"/>
                <a:gd name="T42" fmla="*/ 39 w 56"/>
                <a:gd name="T43" fmla="*/ 19 h 59"/>
                <a:gd name="T44" fmla="*/ 42 w 56"/>
                <a:gd name="T45" fmla="*/ 18 h 59"/>
                <a:gd name="T46" fmla="*/ 44 w 56"/>
                <a:gd name="T47" fmla="*/ 33 h 59"/>
                <a:gd name="T48" fmla="*/ 39 w 56"/>
                <a:gd name="T49" fmla="*/ 39 h 59"/>
                <a:gd name="T50" fmla="*/ 34 w 56"/>
                <a:gd name="T51" fmla="*/ 43 h 59"/>
                <a:gd name="T52" fmla="*/ 34 w 56"/>
                <a:gd name="T53" fmla="*/ 44 h 59"/>
                <a:gd name="T54" fmla="*/ 30 w 56"/>
                <a:gd name="T55" fmla="*/ 44 h 59"/>
                <a:gd name="T56" fmla="*/ 35 w 56"/>
                <a:gd name="T57" fmla="*/ 36 h 59"/>
                <a:gd name="T58" fmla="*/ 38 w 56"/>
                <a:gd name="T59" fmla="*/ 30 h 59"/>
                <a:gd name="T60" fmla="*/ 23 w 56"/>
                <a:gd name="T61" fmla="*/ 36 h 59"/>
                <a:gd name="T62" fmla="*/ 28 w 56"/>
                <a:gd name="T63" fmla="*/ 35 h 59"/>
                <a:gd name="T64" fmla="*/ 25 w 56"/>
                <a:gd name="T65" fmla="*/ 40 h 59"/>
                <a:gd name="T66" fmla="*/ 22 w 56"/>
                <a:gd name="T67" fmla="*/ 45 h 59"/>
                <a:gd name="T68" fmla="*/ 21 w 56"/>
                <a:gd name="T69" fmla="*/ 45 h 59"/>
                <a:gd name="T70" fmla="*/ 17 w 56"/>
                <a:gd name="T71" fmla="*/ 43 h 59"/>
                <a:gd name="T72" fmla="*/ 14 w 56"/>
                <a:gd name="T73" fmla="*/ 42 h 59"/>
                <a:gd name="T74" fmla="*/ 19 w 56"/>
                <a:gd name="T75" fmla="*/ 35 h 59"/>
                <a:gd name="T76" fmla="*/ 24 w 56"/>
                <a:gd name="T77" fmla="*/ 31 h 59"/>
                <a:gd name="T78" fmla="*/ 34 w 56"/>
                <a:gd name="T79" fmla="*/ 42 h 59"/>
                <a:gd name="T80" fmla="*/ 54 w 56"/>
                <a:gd name="T81" fmla="*/ 48 h 59"/>
                <a:gd name="T82" fmla="*/ 56 w 56"/>
                <a:gd name="T83" fmla="*/ 50 h 59"/>
                <a:gd name="T84" fmla="*/ 55 w 56"/>
                <a:gd name="T85" fmla="*/ 52 h 59"/>
                <a:gd name="T86" fmla="*/ 51 w 56"/>
                <a:gd name="T87" fmla="*/ 52 h 59"/>
                <a:gd name="T88" fmla="*/ 48 w 56"/>
                <a:gd name="T89" fmla="*/ 52 h 59"/>
                <a:gd name="T90" fmla="*/ 45 w 56"/>
                <a:gd name="T91" fmla="*/ 53 h 59"/>
                <a:gd name="T92" fmla="*/ 35 w 56"/>
                <a:gd name="T93" fmla="*/ 53 h 59"/>
                <a:gd name="T94" fmla="*/ 26 w 56"/>
                <a:gd name="T95" fmla="*/ 54 h 59"/>
                <a:gd name="T96" fmla="*/ 24 w 56"/>
                <a:gd name="T97" fmla="*/ 55 h 59"/>
                <a:gd name="T98" fmla="*/ 17 w 56"/>
                <a:gd name="T99" fmla="*/ 56 h 59"/>
                <a:gd name="T100" fmla="*/ 11 w 56"/>
                <a:gd name="T101" fmla="*/ 58 h 59"/>
                <a:gd name="T102" fmla="*/ 6 w 56"/>
                <a:gd name="T103" fmla="*/ 57 h 59"/>
                <a:gd name="T104" fmla="*/ 1 w 56"/>
                <a:gd name="T105" fmla="*/ 55 h 59"/>
                <a:gd name="T106" fmla="*/ 4 w 56"/>
                <a:gd name="T107" fmla="*/ 52 h 59"/>
                <a:gd name="T108" fmla="*/ 10 w 56"/>
                <a:gd name="T109" fmla="*/ 52 h 59"/>
                <a:gd name="T110" fmla="*/ 16 w 56"/>
                <a:gd name="T111" fmla="*/ 50 h 59"/>
                <a:gd name="T112" fmla="*/ 23 w 56"/>
                <a:gd name="T113" fmla="*/ 49 h 59"/>
                <a:gd name="T114" fmla="*/ 30 w 56"/>
                <a:gd name="T115" fmla="*/ 48 h 59"/>
                <a:gd name="T116" fmla="*/ 39 w 56"/>
                <a:gd name="T117" fmla="*/ 47 h 59"/>
                <a:gd name="T118" fmla="*/ 47 w 56"/>
                <a:gd name="T119" fmla="*/ 46 h 59"/>
                <a:gd name="T120" fmla="*/ 11 w 56"/>
                <a:gd name="T121"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 h="59">
                  <a:moveTo>
                    <a:pt x="29" y="1"/>
                  </a:moveTo>
                  <a:cubicBezTo>
                    <a:pt x="30" y="0"/>
                    <a:pt x="32" y="0"/>
                    <a:pt x="32" y="1"/>
                  </a:cubicBezTo>
                  <a:cubicBezTo>
                    <a:pt x="33" y="1"/>
                    <a:pt x="33" y="0"/>
                    <a:pt x="33" y="1"/>
                  </a:cubicBezTo>
                  <a:cubicBezTo>
                    <a:pt x="34" y="1"/>
                    <a:pt x="34" y="2"/>
                    <a:pt x="35" y="2"/>
                  </a:cubicBezTo>
                  <a:cubicBezTo>
                    <a:pt x="35" y="3"/>
                    <a:pt x="35" y="3"/>
                    <a:pt x="36" y="4"/>
                  </a:cubicBezTo>
                  <a:cubicBezTo>
                    <a:pt x="36" y="5"/>
                    <a:pt x="36" y="5"/>
                    <a:pt x="36" y="5"/>
                  </a:cubicBezTo>
                  <a:cubicBezTo>
                    <a:pt x="36" y="5"/>
                    <a:pt x="37" y="6"/>
                    <a:pt x="37" y="7"/>
                  </a:cubicBezTo>
                  <a:cubicBezTo>
                    <a:pt x="37" y="6"/>
                    <a:pt x="37" y="6"/>
                    <a:pt x="37" y="6"/>
                  </a:cubicBezTo>
                  <a:cubicBezTo>
                    <a:pt x="37" y="7"/>
                    <a:pt x="37" y="7"/>
                    <a:pt x="37" y="7"/>
                  </a:cubicBezTo>
                  <a:cubicBezTo>
                    <a:pt x="36" y="7"/>
                    <a:pt x="38" y="8"/>
                    <a:pt x="36" y="8"/>
                  </a:cubicBezTo>
                  <a:cubicBezTo>
                    <a:pt x="36" y="7"/>
                    <a:pt x="36" y="7"/>
                    <a:pt x="36" y="7"/>
                  </a:cubicBezTo>
                  <a:cubicBezTo>
                    <a:pt x="35" y="8"/>
                    <a:pt x="36" y="10"/>
                    <a:pt x="35" y="10"/>
                  </a:cubicBezTo>
                  <a:cubicBezTo>
                    <a:pt x="34" y="11"/>
                    <a:pt x="33" y="11"/>
                    <a:pt x="32" y="11"/>
                  </a:cubicBezTo>
                  <a:cubicBezTo>
                    <a:pt x="31" y="12"/>
                    <a:pt x="31" y="13"/>
                    <a:pt x="30" y="13"/>
                  </a:cubicBezTo>
                  <a:cubicBezTo>
                    <a:pt x="29" y="13"/>
                    <a:pt x="29" y="14"/>
                    <a:pt x="28" y="13"/>
                  </a:cubicBezTo>
                  <a:cubicBezTo>
                    <a:pt x="27" y="13"/>
                    <a:pt x="28" y="12"/>
                    <a:pt x="28" y="12"/>
                  </a:cubicBezTo>
                  <a:cubicBezTo>
                    <a:pt x="28" y="11"/>
                    <a:pt x="30" y="10"/>
                    <a:pt x="28" y="9"/>
                  </a:cubicBezTo>
                  <a:cubicBezTo>
                    <a:pt x="28" y="9"/>
                    <a:pt x="28" y="7"/>
                    <a:pt x="27" y="8"/>
                  </a:cubicBezTo>
                  <a:cubicBezTo>
                    <a:pt x="27" y="8"/>
                    <a:pt x="26" y="8"/>
                    <a:pt x="25" y="8"/>
                  </a:cubicBezTo>
                  <a:cubicBezTo>
                    <a:pt x="25" y="8"/>
                    <a:pt x="25" y="8"/>
                    <a:pt x="25" y="8"/>
                  </a:cubicBezTo>
                  <a:cubicBezTo>
                    <a:pt x="24" y="8"/>
                    <a:pt x="24" y="7"/>
                    <a:pt x="23" y="7"/>
                  </a:cubicBezTo>
                  <a:cubicBezTo>
                    <a:pt x="22" y="7"/>
                    <a:pt x="22" y="7"/>
                    <a:pt x="21" y="7"/>
                  </a:cubicBezTo>
                  <a:cubicBezTo>
                    <a:pt x="21" y="6"/>
                    <a:pt x="20" y="6"/>
                    <a:pt x="20" y="6"/>
                  </a:cubicBezTo>
                  <a:cubicBezTo>
                    <a:pt x="19" y="5"/>
                    <a:pt x="20" y="4"/>
                    <a:pt x="19" y="3"/>
                  </a:cubicBezTo>
                  <a:cubicBezTo>
                    <a:pt x="19" y="3"/>
                    <a:pt x="19" y="3"/>
                    <a:pt x="18" y="3"/>
                  </a:cubicBezTo>
                  <a:cubicBezTo>
                    <a:pt x="19" y="2"/>
                    <a:pt x="19" y="2"/>
                    <a:pt x="19" y="2"/>
                  </a:cubicBezTo>
                  <a:cubicBezTo>
                    <a:pt x="18" y="2"/>
                    <a:pt x="18" y="2"/>
                    <a:pt x="18" y="2"/>
                  </a:cubicBezTo>
                  <a:cubicBezTo>
                    <a:pt x="19" y="1"/>
                    <a:pt x="20" y="1"/>
                    <a:pt x="20" y="0"/>
                  </a:cubicBezTo>
                  <a:cubicBezTo>
                    <a:pt x="21" y="0"/>
                    <a:pt x="21" y="1"/>
                    <a:pt x="22" y="0"/>
                  </a:cubicBezTo>
                  <a:cubicBezTo>
                    <a:pt x="23" y="0"/>
                    <a:pt x="24" y="0"/>
                    <a:pt x="25" y="1"/>
                  </a:cubicBezTo>
                  <a:cubicBezTo>
                    <a:pt x="25" y="1"/>
                    <a:pt x="25" y="0"/>
                    <a:pt x="25" y="0"/>
                  </a:cubicBezTo>
                  <a:cubicBezTo>
                    <a:pt x="26" y="1"/>
                    <a:pt x="26" y="1"/>
                    <a:pt x="27" y="1"/>
                  </a:cubicBezTo>
                  <a:cubicBezTo>
                    <a:pt x="28" y="1"/>
                    <a:pt x="28" y="1"/>
                    <a:pt x="29" y="0"/>
                  </a:cubicBezTo>
                  <a:lnTo>
                    <a:pt x="29" y="1"/>
                  </a:lnTo>
                  <a:close/>
                  <a:moveTo>
                    <a:pt x="43" y="18"/>
                  </a:moveTo>
                  <a:cubicBezTo>
                    <a:pt x="43" y="18"/>
                    <a:pt x="43" y="18"/>
                    <a:pt x="43" y="18"/>
                  </a:cubicBezTo>
                  <a:cubicBezTo>
                    <a:pt x="44" y="19"/>
                    <a:pt x="44" y="18"/>
                    <a:pt x="45" y="18"/>
                  </a:cubicBezTo>
                  <a:cubicBezTo>
                    <a:pt x="45" y="18"/>
                    <a:pt x="46" y="19"/>
                    <a:pt x="46" y="18"/>
                  </a:cubicBezTo>
                  <a:cubicBezTo>
                    <a:pt x="47" y="19"/>
                    <a:pt x="45" y="20"/>
                    <a:pt x="46" y="20"/>
                  </a:cubicBezTo>
                  <a:cubicBezTo>
                    <a:pt x="47" y="20"/>
                    <a:pt x="48" y="20"/>
                    <a:pt x="48" y="21"/>
                  </a:cubicBezTo>
                  <a:cubicBezTo>
                    <a:pt x="48" y="21"/>
                    <a:pt x="50" y="22"/>
                    <a:pt x="49" y="22"/>
                  </a:cubicBezTo>
                  <a:cubicBezTo>
                    <a:pt x="50" y="23"/>
                    <a:pt x="49" y="24"/>
                    <a:pt x="50" y="24"/>
                  </a:cubicBezTo>
                  <a:cubicBezTo>
                    <a:pt x="50" y="25"/>
                    <a:pt x="50" y="25"/>
                    <a:pt x="49" y="25"/>
                  </a:cubicBezTo>
                  <a:cubicBezTo>
                    <a:pt x="48" y="24"/>
                    <a:pt x="48" y="26"/>
                    <a:pt x="47" y="25"/>
                  </a:cubicBezTo>
                  <a:cubicBezTo>
                    <a:pt x="46" y="25"/>
                    <a:pt x="46" y="25"/>
                    <a:pt x="46" y="25"/>
                  </a:cubicBezTo>
                  <a:cubicBezTo>
                    <a:pt x="46" y="25"/>
                    <a:pt x="45" y="25"/>
                    <a:pt x="44" y="26"/>
                  </a:cubicBezTo>
                  <a:cubicBezTo>
                    <a:pt x="43" y="25"/>
                    <a:pt x="43" y="25"/>
                    <a:pt x="43" y="25"/>
                  </a:cubicBezTo>
                  <a:cubicBezTo>
                    <a:pt x="43" y="26"/>
                    <a:pt x="43" y="26"/>
                    <a:pt x="43" y="26"/>
                  </a:cubicBezTo>
                  <a:cubicBezTo>
                    <a:pt x="43" y="25"/>
                    <a:pt x="42" y="25"/>
                    <a:pt x="41" y="25"/>
                  </a:cubicBezTo>
                  <a:cubicBezTo>
                    <a:pt x="41" y="25"/>
                    <a:pt x="40" y="25"/>
                    <a:pt x="40" y="25"/>
                  </a:cubicBezTo>
                  <a:cubicBezTo>
                    <a:pt x="40" y="25"/>
                    <a:pt x="40" y="25"/>
                    <a:pt x="40" y="25"/>
                  </a:cubicBezTo>
                  <a:cubicBezTo>
                    <a:pt x="39" y="25"/>
                    <a:pt x="39" y="25"/>
                    <a:pt x="39" y="25"/>
                  </a:cubicBezTo>
                  <a:cubicBezTo>
                    <a:pt x="39" y="25"/>
                    <a:pt x="39" y="25"/>
                    <a:pt x="39" y="25"/>
                  </a:cubicBezTo>
                  <a:cubicBezTo>
                    <a:pt x="38" y="26"/>
                    <a:pt x="38" y="26"/>
                    <a:pt x="38" y="26"/>
                  </a:cubicBezTo>
                  <a:cubicBezTo>
                    <a:pt x="37" y="25"/>
                    <a:pt x="36" y="26"/>
                    <a:pt x="35" y="25"/>
                  </a:cubicBezTo>
                  <a:cubicBezTo>
                    <a:pt x="35" y="26"/>
                    <a:pt x="34" y="26"/>
                    <a:pt x="34" y="26"/>
                  </a:cubicBezTo>
                  <a:cubicBezTo>
                    <a:pt x="34" y="26"/>
                    <a:pt x="34" y="26"/>
                    <a:pt x="34" y="26"/>
                  </a:cubicBezTo>
                  <a:cubicBezTo>
                    <a:pt x="33" y="25"/>
                    <a:pt x="32" y="26"/>
                    <a:pt x="32" y="26"/>
                  </a:cubicBezTo>
                  <a:cubicBezTo>
                    <a:pt x="31" y="26"/>
                    <a:pt x="30" y="26"/>
                    <a:pt x="29" y="26"/>
                  </a:cubicBezTo>
                  <a:cubicBezTo>
                    <a:pt x="29" y="26"/>
                    <a:pt x="28" y="26"/>
                    <a:pt x="28" y="27"/>
                  </a:cubicBezTo>
                  <a:cubicBezTo>
                    <a:pt x="27" y="27"/>
                    <a:pt x="26" y="27"/>
                    <a:pt x="26" y="26"/>
                  </a:cubicBezTo>
                  <a:cubicBezTo>
                    <a:pt x="26" y="26"/>
                    <a:pt x="26" y="27"/>
                    <a:pt x="25" y="27"/>
                  </a:cubicBezTo>
                  <a:cubicBezTo>
                    <a:pt x="25" y="26"/>
                    <a:pt x="25" y="26"/>
                    <a:pt x="25" y="26"/>
                  </a:cubicBezTo>
                  <a:cubicBezTo>
                    <a:pt x="24" y="27"/>
                    <a:pt x="24" y="27"/>
                    <a:pt x="23" y="28"/>
                  </a:cubicBezTo>
                  <a:cubicBezTo>
                    <a:pt x="23" y="27"/>
                    <a:pt x="22" y="27"/>
                    <a:pt x="21" y="28"/>
                  </a:cubicBezTo>
                  <a:cubicBezTo>
                    <a:pt x="20" y="27"/>
                    <a:pt x="20" y="28"/>
                    <a:pt x="18" y="28"/>
                  </a:cubicBezTo>
                  <a:cubicBezTo>
                    <a:pt x="18" y="28"/>
                    <a:pt x="18" y="29"/>
                    <a:pt x="17" y="28"/>
                  </a:cubicBezTo>
                  <a:cubicBezTo>
                    <a:pt x="17" y="28"/>
                    <a:pt x="15" y="28"/>
                    <a:pt x="15" y="27"/>
                  </a:cubicBezTo>
                  <a:cubicBezTo>
                    <a:pt x="14" y="27"/>
                    <a:pt x="12" y="27"/>
                    <a:pt x="12" y="26"/>
                  </a:cubicBezTo>
                  <a:cubicBezTo>
                    <a:pt x="11" y="25"/>
                    <a:pt x="10" y="25"/>
                    <a:pt x="9" y="24"/>
                  </a:cubicBezTo>
                  <a:cubicBezTo>
                    <a:pt x="10" y="24"/>
                    <a:pt x="9" y="24"/>
                    <a:pt x="9" y="23"/>
                  </a:cubicBezTo>
                  <a:cubicBezTo>
                    <a:pt x="9" y="24"/>
                    <a:pt x="8" y="23"/>
                    <a:pt x="8" y="23"/>
                  </a:cubicBezTo>
                  <a:cubicBezTo>
                    <a:pt x="8" y="22"/>
                    <a:pt x="9" y="23"/>
                    <a:pt x="9" y="22"/>
                  </a:cubicBezTo>
                  <a:cubicBezTo>
                    <a:pt x="11" y="22"/>
                    <a:pt x="14" y="22"/>
                    <a:pt x="16" y="21"/>
                  </a:cubicBezTo>
                  <a:cubicBezTo>
                    <a:pt x="17" y="21"/>
                    <a:pt x="18" y="21"/>
                    <a:pt x="18" y="21"/>
                  </a:cubicBezTo>
                  <a:cubicBezTo>
                    <a:pt x="19" y="21"/>
                    <a:pt x="19" y="21"/>
                    <a:pt x="20" y="21"/>
                  </a:cubicBezTo>
                  <a:cubicBezTo>
                    <a:pt x="21" y="21"/>
                    <a:pt x="22" y="21"/>
                    <a:pt x="22" y="21"/>
                  </a:cubicBezTo>
                  <a:cubicBezTo>
                    <a:pt x="23" y="21"/>
                    <a:pt x="23" y="20"/>
                    <a:pt x="24" y="20"/>
                  </a:cubicBezTo>
                  <a:cubicBezTo>
                    <a:pt x="25" y="20"/>
                    <a:pt x="26" y="21"/>
                    <a:pt x="26" y="20"/>
                  </a:cubicBezTo>
                  <a:cubicBezTo>
                    <a:pt x="27" y="21"/>
                    <a:pt x="28" y="20"/>
                    <a:pt x="29" y="20"/>
                  </a:cubicBezTo>
                  <a:cubicBezTo>
                    <a:pt x="29" y="20"/>
                    <a:pt x="30" y="20"/>
                    <a:pt x="31" y="20"/>
                  </a:cubicBezTo>
                  <a:cubicBezTo>
                    <a:pt x="31" y="20"/>
                    <a:pt x="31" y="20"/>
                    <a:pt x="31" y="20"/>
                  </a:cubicBezTo>
                  <a:cubicBezTo>
                    <a:pt x="31" y="20"/>
                    <a:pt x="31" y="20"/>
                    <a:pt x="31" y="20"/>
                  </a:cubicBezTo>
                  <a:cubicBezTo>
                    <a:pt x="32" y="20"/>
                    <a:pt x="32" y="20"/>
                    <a:pt x="32" y="20"/>
                  </a:cubicBezTo>
                  <a:cubicBezTo>
                    <a:pt x="32" y="19"/>
                    <a:pt x="34" y="20"/>
                    <a:pt x="35" y="19"/>
                  </a:cubicBezTo>
                  <a:cubicBezTo>
                    <a:pt x="36" y="20"/>
                    <a:pt x="36" y="19"/>
                    <a:pt x="38" y="19"/>
                  </a:cubicBezTo>
                  <a:cubicBezTo>
                    <a:pt x="38" y="19"/>
                    <a:pt x="38" y="19"/>
                    <a:pt x="38" y="19"/>
                  </a:cubicBezTo>
                  <a:cubicBezTo>
                    <a:pt x="39" y="19"/>
                    <a:pt x="39" y="19"/>
                    <a:pt x="39" y="19"/>
                  </a:cubicBezTo>
                  <a:cubicBezTo>
                    <a:pt x="39" y="19"/>
                    <a:pt x="39" y="19"/>
                    <a:pt x="39" y="19"/>
                  </a:cubicBezTo>
                  <a:cubicBezTo>
                    <a:pt x="39" y="19"/>
                    <a:pt x="39" y="19"/>
                    <a:pt x="39" y="19"/>
                  </a:cubicBezTo>
                  <a:cubicBezTo>
                    <a:pt x="40" y="19"/>
                    <a:pt x="39" y="18"/>
                    <a:pt x="40" y="18"/>
                  </a:cubicBezTo>
                  <a:cubicBezTo>
                    <a:pt x="41" y="19"/>
                    <a:pt x="42" y="18"/>
                    <a:pt x="42" y="18"/>
                  </a:cubicBezTo>
                  <a:lnTo>
                    <a:pt x="43" y="18"/>
                  </a:lnTo>
                  <a:close/>
                  <a:moveTo>
                    <a:pt x="41" y="31"/>
                  </a:moveTo>
                  <a:cubicBezTo>
                    <a:pt x="41" y="31"/>
                    <a:pt x="41" y="31"/>
                    <a:pt x="42" y="31"/>
                  </a:cubicBezTo>
                  <a:cubicBezTo>
                    <a:pt x="42" y="32"/>
                    <a:pt x="43" y="32"/>
                    <a:pt x="44" y="33"/>
                  </a:cubicBezTo>
                  <a:cubicBezTo>
                    <a:pt x="44" y="33"/>
                    <a:pt x="44" y="33"/>
                    <a:pt x="44" y="33"/>
                  </a:cubicBezTo>
                  <a:cubicBezTo>
                    <a:pt x="44" y="33"/>
                    <a:pt x="44" y="34"/>
                    <a:pt x="44" y="34"/>
                  </a:cubicBezTo>
                  <a:cubicBezTo>
                    <a:pt x="43" y="35"/>
                    <a:pt x="43" y="36"/>
                    <a:pt x="42" y="37"/>
                  </a:cubicBezTo>
                  <a:cubicBezTo>
                    <a:pt x="41" y="38"/>
                    <a:pt x="40" y="39"/>
                    <a:pt x="39" y="39"/>
                  </a:cubicBezTo>
                  <a:cubicBezTo>
                    <a:pt x="38" y="40"/>
                    <a:pt x="37" y="41"/>
                    <a:pt x="37" y="42"/>
                  </a:cubicBezTo>
                  <a:cubicBezTo>
                    <a:pt x="36" y="42"/>
                    <a:pt x="36" y="43"/>
                    <a:pt x="35" y="43"/>
                  </a:cubicBezTo>
                  <a:cubicBezTo>
                    <a:pt x="34" y="43"/>
                    <a:pt x="34" y="43"/>
                    <a:pt x="34" y="43"/>
                  </a:cubicBezTo>
                  <a:cubicBezTo>
                    <a:pt x="34" y="43"/>
                    <a:pt x="34" y="43"/>
                    <a:pt x="34" y="43"/>
                  </a:cubicBezTo>
                  <a:cubicBezTo>
                    <a:pt x="33" y="43"/>
                    <a:pt x="33" y="43"/>
                    <a:pt x="33" y="43"/>
                  </a:cubicBezTo>
                  <a:cubicBezTo>
                    <a:pt x="33" y="43"/>
                    <a:pt x="33" y="43"/>
                    <a:pt x="33" y="43"/>
                  </a:cubicBezTo>
                  <a:cubicBezTo>
                    <a:pt x="33" y="43"/>
                    <a:pt x="33" y="43"/>
                    <a:pt x="33" y="43"/>
                  </a:cubicBezTo>
                  <a:cubicBezTo>
                    <a:pt x="33" y="43"/>
                    <a:pt x="34" y="43"/>
                    <a:pt x="34" y="44"/>
                  </a:cubicBezTo>
                  <a:cubicBezTo>
                    <a:pt x="33" y="44"/>
                    <a:pt x="32" y="45"/>
                    <a:pt x="31" y="45"/>
                  </a:cubicBezTo>
                  <a:cubicBezTo>
                    <a:pt x="31" y="46"/>
                    <a:pt x="30" y="46"/>
                    <a:pt x="29" y="47"/>
                  </a:cubicBezTo>
                  <a:cubicBezTo>
                    <a:pt x="29" y="47"/>
                    <a:pt x="28" y="46"/>
                    <a:pt x="29" y="46"/>
                  </a:cubicBezTo>
                  <a:cubicBezTo>
                    <a:pt x="28" y="45"/>
                    <a:pt x="30" y="45"/>
                    <a:pt x="30" y="44"/>
                  </a:cubicBezTo>
                  <a:cubicBezTo>
                    <a:pt x="31" y="44"/>
                    <a:pt x="30" y="43"/>
                    <a:pt x="32" y="42"/>
                  </a:cubicBezTo>
                  <a:cubicBezTo>
                    <a:pt x="32" y="42"/>
                    <a:pt x="33" y="41"/>
                    <a:pt x="33" y="40"/>
                  </a:cubicBezTo>
                  <a:cubicBezTo>
                    <a:pt x="33" y="40"/>
                    <a:pt x="33" y="39"/>
                    <a:pt x="34" y="38"/>
                  </a:cubicBezTo>
                  <a:cubicBezTo>
                    <a:pt x="34" y="37"/>
                    <a:pt x="35" y="37"/>
                    <a:pt x="35" y="36"/>
                  </a:cubicBezTo>
                  <a:cubicBezTo>
                    <a:pt x="36" y="36"/>
                    <a:pt x="37" y="35"/>
                    <a:pt x="36" y="34"/>
                  </a:cubicBezTo>
                  <a:cubicBezTo>
                    <a:pt x="37" y="34"/>
                    <a:pt x="37" y="33"/>
                    <a:pt x="37" y="33"/>
                  </a:cubicBezTo>
                  <a:cubicBezTo>
                    <a:pt x="37" y="32"/>
                    <a:pt x="39" y="31"/>
                    <a:pt x="38" y="31"/>
                  </a:cubicBezTo>
                  <a:cubicBezTo>
                    <a:pt x="38" y="31"/>
                    <a:pt x="38" y="30"/>
                    <a:pt x="38" y="30"/>
                  </a:cubicBezTo>
                  <a:cubicBezTo>
                    <a:pt x="39" y="30"/>
                    <a:pt x="40" y="30"/>
                    <a:pt x="41" y="31"/>
                  </a:cubicBezTo>
                  <a:close/>
                  <a:moveTo>
                    <a:pt x="26" y="30"/>
                  </a:moveTo>
                  <a:cubicBezTo>
                    <a:pt x="25" y="31"/>
                    <a:pt x="25" y="33"/>
                    <a:pt x="24" y="33"/>
                  </a:cubicBezTo>
                  <a:cubicBezTo>
                    <a:pt x="24" y="34"/>
                    <a:pt x="23" y="35"/>
                    <a:pt x="23" y="36"/>
                  </a:cubicBezTo>
                  <a:cubicBezTo>
                    <a:pt x="23" y="37"/>
                    <a:pt x="23" y="38"/>
                    <a:pt x="24" y="38"/>
                  </a:cubicBezTo>
                  <a:cubicBezTo>
                    <a:pt x="25" y="38"/>
                    <a:pt x="26" y="38"/>
                    <a:pt x="26" y="37"/>
                  </a:cubicBezTo>
                  <a:cubicBezTo>
                    <a:pt x="27" y="37"/>
                    <a:pt x="27" y="36"/>
                    <a:pt x="28" y="36"/>
                  </a:cubicBezTo>
                  <a:cubicBezTo>
                    <a:pt x="28" y="35"/>
                    <a:pt x="28" y="35"/>
                    <a:pt x="28" y="35"/>
                  </a:cubicBezTo>
                  <a:cubicBezTo>
                    <a:pt x="29" y="35"/>
                    <a:pt x="28" y="36"/>
                    <a:pt x="28" y="36"/>
                  </a:cubicBezTo>
                  <a:cubicBezTo>
                    <a:pt x="27" y="36"/>
                    <a:pt x="28" y="38"/>
                    <a:pt x="27" y="37"/>
                  </a:cubicBezTo>
                  <a:cubicBezTo>
                    <a:pt x="26" y="38"/>
                    <a:pt x="25" y="39"/>
                    <a:pt x="26" y="40"/>
                  </a:cubicBezTo>
                  <a:cubicBezTo>
                    <a:pt x="25" y="40"/>
                    <a:pt x="25" y="40"/>
                    <a:pt x="25" y="40"/>
                  </a:cubicBezTo>
                  <a:cubicBezTo>
                    <a:pt x="25" y="41"/>
                    <a:pt x="25" y="41"/>
                    <a:pt x="25" y="41"/>
                  </a:cubicBezTo>
                  <a:cubicBezTo>
                    <a:pt x="24" y="41"/>
                    <a:pt x="25" y="42"/>
                    <a:pt x="24" y="42"/>
                  </a:cubicBezTo>
                  <a:cubicBezTo>
                    <a:pt x="24" y="43"/>
                    <a:pt x="23" y="43"/>
                    <a:pt x="23" y="44"/>
                  </a:cubicBezTo>
                  <a:cubicBezTo>
                    <a:pt x="22" y="44"/>
                    <a:pt x="23" y="45"/>
                    <a:pt x="22" y="45"/>
                  </a:cubicBezTo>
                  <a:cubicBezTo>
                    <a:pt x="22" y="45"/>
                    <a:pt x="22" y="45"/>
                    <a:pt x="22" y="45"/>
                  </a:cubicBezTo>
                  <a:cubicBezTo>
                    <a:pt x="21" y="45"/>
                    <a:pt x="21" y="45"/>
                    <a:pt x="21" y="45"/>
                  </a:cubicBezTo>
                  <a:cubicBezTo>
                    <a:pt x="21" y="45"/>
                    <a:pt x="21" y="45"/>
                    <a:pt x="21" y="45"/>
                  </a:cubicBezTo>
                  <a:cubicBezTo>
                    <a:pt x="21" y="45"/>
                    <a:pt x="21" y="45"/>
                    <a:pt x="21" y="45"/>
                  </a:cubicBezTo>
                  <a:cubicBezTo>
                    <a:pt x="20" y="45"/>
                    <a:pt x="20" y="45"/>
                    <a:pt x="20" y="45"/>
                  </a:cubicBezTo>
                  <a:cubicBezTo>
                    <a:pt x="20" y="44"/>
                    <a:pt x="20" y="44"/>
                    <a:pt x="20" y="44"/>
                  </a:cubicBezTo>
                  <a:cubicBezTo>
                    <a:pt x="19" y="44"/>
                    <a:pt x="19" y="44"/>
                    <a:pt x="19" y="44"/>
                  </a:cubicBezTo>
                  <a:cubicBezTo>
                    <a:pt x="19" y="43"/>
                    <a:pt x="18" y="44"/>
                    <a:pt x="17" y="43"/>
                  </a:cubicBezTo>
                  <a:cubicBezTo>
                    <a:pt x="17" y="43"/>
                    <a:pt x="17" y="43"/>
                    <a:pt x="17" y="43"/>
                  </a:cubicBezTo>
                  <a:cubicBezTo>
                    <a:pt x="17" y="42"/>
                    <a:pt x="16" y="43"/>
                    <a:pt x="15" y="42"/>
                  </a:cubicBezTo>
                  <a:cubicBezTo>
                    <a:pt x="15" y="43"/>
                    <a:pt x="15" y="43"/>
                    <a:pt x="15" y="43"/>
                  </a:cubicBezTo>
                  <a:cubicBezTo>
                    <a:pt x="14" y="43"/>
                    <a:pt x="15" y="42"/>
                    <a:pt x="14" y="42"/>
                  </a:cubicBezTo>
                  <a:cubicBezTo>
                    <a:pt x="14" y="41"/>
                    <a:pt x="13" y="40"/>
                    <a:pt x="14" y="40"/>
                  </a:cubicBezTo>
                  <a:cubicBezTo>
                    <a:pt x="15" y="40"/>
                    <a:pt x="16" y="39"/>
                    <a:pt x="16" y="39"/>
                  </a:cubicBezTo>
                  <a:cubicBezTo>
                    <a:pt x="16" y="37"/>
                    <a:pt x="17" y="37"/>
                    <a:pt x="18" y="36"/>
                  </a:cubicBezTo>
                  <a:cubicBezTo>
                    <a:pt x="19" y="36"/>
                    <a:pt x="18" y="35"/>
                    <a:pt x="19" y="35"/>
                  </a:cubicBezTo>
                  <a:cubicBezTo>
                    <a:pt x="20" y="34"/>
                    <a:pt x="21" y="35"/>
                    <a:pt x="21" y="34"/>
                  </a:cubicBezTo>
                  <a:cubicBezTo>
                    <a:pt x="21" y="33"/>
                    <a:pt x="21" y="33"/>
                    <a:pt x="22" y="33"/>
                  </a:cubicBezTo>
                  <a:cubicBezTo>
                    <a:pt x="22" y="33"/>
                    <a:pt x="22" y="33"/>
                    <a:pt x="22" y="33"/>
                  </a:cubicBezTo>
                  <a:cubicBezTo>
                    <a:pt x="23" y="32"/>
                    <a:pt x="24" y="32"/>
                    <a:pt x="24" y="31"/>
                  </a:cubicBezTo>
                  <a:cubicBezTo>
                    <a:pt x="25" y="31"/>
                    <a:pt x="25" y="30"/>
                    <a:pt x="26" y="30"/>
                  </a:cubicBezTo>
                  <a:close/>
                  <a:moveTo>
                    <a:pt x="35" y="42"/>
                  </a:moveTo>
                  <a:cubicBezTo>
                    <a:pt x="34" y="42"/>
                    <a:pt x="34" y="42"/>
                    <a:pt x="34" y="42"/>
                  </a:cubicBezTo>
                  <a:cubicBezTo>
                    <a:pt x="34" y="42"/>
                    <a:pt x="34" y="42"/>
                    <a:pt x="34" y="42"/>
                  </a:cubicBezTo>
                  <a:cubicBezTo>
                    <a:pt x="34" y="42"/>
                    <a:pt x="35" y="42"/>
                    <a:pt x="35" y="42"/>
                  </a:cubicBezTo>
                  <a:close/>
                  <a:moveTo>
                    <a:pt x="51" y="47"/>
                  </a:moveTo>
                  <a:cubicBezTo>
                    <a:pt x="52" y="46"/>
                    <a:pt x="53" y="47"/>
                    <a:pt x="53" y="46"/>
                  </a:cubicBezTo>
                  <a:cubicBezTo>
                    <a:pt x="53" y="47"/>
                    <a:pt x="54" y="47"/>
                    <a:pt x="54" y="48"/>
                  </a:cubicBezTo>
                  <a:cubicBezTo>
                    <a:pt x="55" y="48"/>
                    <a:pt x="55" y="48"/>
                    <a:pt x="55" y="48"/>
                  </a:cubicBezTo>
                  <a:cubicBezTo>
                    <a:pt x="55" y="48"/>
                    <a:pt x="55" y="48"/>
                    <a:pt x="55" y="48"/>
                  </a:cubicBezTo>
                  <a:cubicBezTo>
                    <a:pt x="54" y="48"/>
                    <a:pt x="55" y="49"/>
                    <a:pt x="54" y="49"/>
                  </a:cubicBezTo>
                  <a:cubicBezTo>
                    <a:pt x="55" y="49"/>
                    <a:pt x="55" y="50"/>
                    <a:pt x="56" y="50"/>
                  </a:cubicBezTo>
                  <a:cubicBezTo>
                    <a:pt x="56" y="50"/>
                    <a:pt x="56" y="51"/>
                    <a:pt x="55" y="51"/>
                  </a:cubicBezTo>
                  <a:cubicBezTo>
                    <a:pt x="56" y="51"/>
                    <a:pt x="56" y="52"/>
                    <a:pt x="56" y="52"/>
                  </a:cubicBezTo>
                  <a:cubicBezTo>
                    <a:pt x="56" y="53"/>
                    <a:pt x="55" y="53"/>
                    <a:pt x="55" y="53"/>
                  </a:cubicBezTo>
                  <a:cubicBezTo>
                    <a:pt x="55" y="52"/>
                    <a:pt x="55" y="52"/>
                    <a:pt x="55" y="52"/>
                  </a:cubicBezTo>
                  <a:cubicBezTo>
                    <a:pt x="54" y="53"/>
                    <a:pt x="54" y="53"/>
                    <a:pt x="54" y="53"/>
                  </a:cubicBezTo>
                  <a:cubicBezTo>
                    <a:pt x="54" y="53"/>
                    <a:pt x="54" y="53"/>
                    <a:pt x="54" y="53"/>
                  </a:cubicBezTo>
                  <a:cubicBezTo>
                    <a:pt x="53" y="53"/>
                    <a:pt x="52" y="52"/>
                    <a:pt x="52" y="53"/>
                  </a:cubicBezTo>
                  <a:cubicBezTo>
                    <a:pt x="51" y="52"/>
                    <a:pt x="51" y="52"/>
                    <a:pt x="51" y="52"/>
                  </a:cubicBezTo>
                  <a:cubicBezTo>
                    <a:pt x="51" y="53"/>
                    <a:pt x="50" y="52"/>
                    <a:pt x="49" y="52"/>
                  </a:cubicBezTo>
                  <a:cubicBezTo>
                    <a:pt x="49" y="52"/>
                    <a:pt x="49" y="52"/>
                    <a:pt x="49" y="52"/>
                  </a:cubicBezTo>
                  <a:cubicBezTo>
                    <a:pt x="49" y="52"/>
                    <a:pt x="49" y="52"/>
                    <a:pt x="49" y="52"/>
                  </a:cubicBezTo>
                  <a:cubicBezTo>
                    <a:pt x="48" y="52"/>
                    <a:pt x="48" y="52"/>
                    <a:pt x="48" y="52"/>
                  </a:cubicBezTo>
                  <a:cubicBezTo>
                    <a:pt x="48" y="52"/>
                    <a:pt x="47" y="53"/>
                    <a:pt x="46" y="53"/>
                  </a:cubicBezTo>
                  <a:cubicBezTo>
                    <a:pt x="46" y="53"/>
                    <a:pt x="46" y="53"/>
                    <a:pt x="46" y="53"/>
                  </a:cubicBezTo>
                  <a:cubicBezTo>
                    <a:pt x="46" y="53"/>
                    <a:pt x="46" y="53"/>
                    <a:pt x="46" y="53"/>
                  </a:cubicBezTo>
                  <a:cubicBezTo>
                    <a:pt x="45" y="53"/>
                    <a:pt x="45" y="53"/>
                    <a:pt x="45" y="53"/>
                  </a:cubicBezTo>
                  <a:cubicBezTo>
                    <a:pt x="45" y="53"/>
                    <a:pt x="44" y="52"/>
                    <a:pt x="43" y="53"/>
                  </a:cubicBezTo>
                  <a:cubicBezTo>
                    <a:pt x="42" y="53"/>
                    <a:pt x="41" y="53"/>
                    <a:pt x="40" y="53"/>
                  </a:cubicBezTo>
                  <a:cubicBezTo>
                    <a:pt x="40" y="53"/>
                    <a:pt x="39" y="53"/>
                    <a:pt x="39" y="53"/>
                  </a:cubicBezTo>
                  <a:cubicBezTo>
                    <a:pt x="37" y="53"/>
                    <a:pt x="36" y="54"/>
                    <a:pt x="35" y="53"/>
                  </a:cubicBezTo>
                  <a:cubicBezTo>
                    <a:pt x="34" y="54"/>
                    <a:pt x="33" y="54"/>
                    <a:pt x="33" y="54"/>
                  </a:cubicBezTo>
                  <a:cubicBezTo>
                    <a:pt x="32" y="54"/>
                    <a:pt x="31" y="53"/>
                    <a:pt x="30" y="54"/>
                  </a:cubicBezTo>
                  <a:cubicBezTo>
                    <a:pt x="29" y="54"/>
                    <a:pt x="28" y="54"/>
                    <a:pt x="27" y="54"/>
                  </a:cubicBezTo>
                  <a:cubicBezTo>
                    <a:pt x="27" y="53"/>
                    <a:pt x="27" y="54"/>
                    <a:pt x="26" y="54"/>
                  </a:cubicBezTo>
                  <a:cubicBezTo>
                    <a:pt x="26" y="54"/>
                    <a:pt x="26" y="55"/>
                    <a:pt x="26" y="55"/>
                  </a:cubicBezTo>
                  <a:cubicBezTo>
                    <a:pt x="26" y="55"/>
                    <a:pt x="26" y="54"/>
                    <a:pt x="25" y="54"/>
                  </a:cubicBezTo>
                  <a:cubicBezTo>
                    <a:pt x="25" y="55"/>
                    <a:pt x="25" y="55"/>
                    <a:pt x="25" y="55"/>
                  </a:cubicBezTo>
                  <a:cubicBezTo>
                    <a:pt x="24" y="55"/>
                    <a:pt x="24" y="55"/>
                    <a:pt x="24" y="55"/>
                  </a:cubicBezTo>
                  <a:cubicBezTo>
                    <a:pt x="24" y="55"/>
                    <a:pt x="24" y="55"/>
                    <a:pt x="24" y="55"/>
                  </a:cubicBezTo>
                  <a:cubicBezTo>
                    <a:pt x="23" y="55"/>
                    <a:pt x="23" y="55"/>
                    <a:pt x="23" y="55"/>
                  </a:cubicBezTo>
                  <a:cubicBezTo>
                    <a:pt x="23" y="56"/>
                    <a:pt x="21" y="55"/>
                    <a:pt x="20" y="55"/>
                  </a:cubicBezTo>
                  <a:cubicBezTo>
                    <a:pt x="19" y="55"/>
                    <a:pt x="18" y="56"/>
                    <a:pt x="17" y="56"/>
                  </a:cubicBezTo>
                  <a:cubicBezTo>
                    <a:pt x="16" y="57"/>
                    <a:pt x="15" y="56"/>
                    <a:pt x="14" y="57"/>
                  </a:cubicBezTo>
                  <a:cubicBezTo>
                    <a:pt x="13" y="56"/>
                    <a:pt x="12" y="58"/>
                    <a:pt x="12" y="57"/>
                  </a:cubicBezTo>
                  <a:cubicBezTo>
                    <a:pt x="12" y="56"/>
                    <a:pt x="12" y="56"/>
                    <a:pt x="11" y="56"/>
                  </a:cubicBezTo>
                  <a:cubicBezTo>
                    <a:pt x="11" y="57"/>
                    <a:pt x="11" y="57"/>
                    <a:pt x="11" y="58"/>
                  </a:cubicBezTo>
                  <a:cubicBezTo>
                    <a:pt x="10" y="58"/>
                    <a:pt x="9" y="58"/>
                    <a:pt x="9" y="58"/>
                  </a:cubicBezTo>
                  <a:cubicBezTo>
                    <a:pt x="9" y="58"/>
                    <a:pt x="9" y="57"/>
                    <a:pt x="9" y="57"/>
                  </a:cubicBezTo>
                  <a:cubicBezTo>
                    <a:pt x="8" y="58"/>
                    <a:pt x="7" y="59"/>
                    <a:pt x="7" y="58"/>
                  </a:cubicBezTo>
                  <a:cubicBezTo>
                    <a:pt x="6" y="58"/>
                    <a:pt x="6" y="58"/>
                    <a:pt x="6" y="57"/>
                  </a:cubicBezTo>
                  <a:cubicBezTo>
                    <a:pt x="5" y="58"/>
                    <a:pt x="5" y="58"/>
                    <a:pt x="5" y="58"/>
                  </a:cubicBezTo>
                  <a:cubicBezTo>
                    <a:pt x="5" y="57"/>
                    <a:pt x="3" y="57"/>
                    <a:pt x="3" y="56"/>
                  </a:cubicBezTo>
                  <a:cubicBezTo>
                    <a:pt x="2" y="57"/>
                    <a:pt x="2" y="56"/>
                    <a:pt x="1" y="56"/>
                  </a:cubicBezTo>
                  <a:cubicBezTo>
                    <a:pt x="1" y="55"/>
                    <a:pt x="1" y="55"/>
                    <a:pt x="1" y="55"/>
                  </a:cubicBezTo>
                  <a:cubicBezTo>
                    <a:pt x="1" y="55"/>
                    <a:pt x="1" y="55"/>
                    <a:pt x="1" y="55"/>
                  </a:cubicBezTo>
                  <a:cubicBezTo>
                    <a:pt x="0" y="54"/>
                    <a:pt x="1" y="54"/>
                    <a:pt x="1" y="53"/>
                  </a:cubicBezTo>
                  <a:cubicBezTo>
                    <a:pt x="1" y="54"/>
                    <a:pt x="1" y="54"/>
                    <a:pt x="1" y="54"/>
                  </a:cubicBezTo>
                  <a:cubicBezTo>
                    <a:pt x="2" y="53"/>
                    <a:pt x="3" y="53"/>
                    <a:pt x="4" y="52"/>
                  </a:cubicBezTo>
                  <a:cubicBezTo>
                    <a:pt x="4" y="53"/>
                    <a:pt x="5" y="53"/>
                    <a:pt x="5" y="53"/>
                  </a:cubicBezTo>
                  <a:cubicBezTo>
                    <a:pt x="5" y="52"/>
                    <a:pt x="7" y="53"/>
                    <a:pt x="8" y="52"/>
                  </a:cubicBezTo>
                  <a:cubicBezTo>
                    <a:pt x="8" y="52"/>
                    <a:pt x="9" y="52"/>
                    <a:pt x="9" y="51"/>
                  </a:cubicBezTo>
                  <a:cubicBezTo>
                    <a:pt x="9" y="52"/>
                    <a:pt x="10" y="52"/>
                    <a:pt x="10" y="52"/>
                  </a:cubicBezTo>
                  <a:cubicBezTo>
                    <a:pt x="11" y="51"/>
                    <a:pt x="12" y="51"/>
                    <a:pt x="13" y="51"/>
                  </a:cubicBezTo>
                  <a:cubicBezTo>
                    <a:pt x="13" y="51"/>
                    <a:pt x="13" y="51"/>
                    <a:pt x="13" y="51"/>
                  </a:cubicBezTo>
                  <a:cubicBezTo>
                    <a:pt x="14" y="51"/>
                    <a:pt x="14" y="51"/>
                    <a:pt x="14" y="51"/>
                  </a:cubicBezTo>
                  <a:cubicBezTo>
                    <a:pt x="14" y="51"/>
                    <a:pt x="15" y="50"/>
                    <a:pt x="16" y="50"/>
                  </a:cubicBezTo>
                  <a:cubicBezTo>
                    <a:pt x="17" y="51"/>
                    <a:pt x="18" y="50"/>
                    <a:pt x="18" y="49"/>
                  </a:cubicBezTo>
                  <a:cubicBezTo>
                    <a:pt x="19" y="50"/>
                    <a:pt x="19" y="50"/>
                    <a:pt x="20" y="50"/>
                  </a:cubicBezTo>
                  <a:cubicBezTo>
                    <a:pt x="20" y="49"/>
                    <a:pt x="21" y="50"/>
                    <a:pt x="21" y="49"/>
                  </a:cubicBezTo>
                  <a:cubicBezTo>
                    <a:pt x="22" y="50"/>
                    <a:pt x="23" y="49"/>
                    <a:pt x="23" y="49"/>
                  </a:cubicBezTo>
                  <a:cubicBezTo>
                    <a:pt x="24" y="49"/>
                    <a:pt x="24" y="49"/>
                    <a:pt x="24" y="49"/>
                  </a:cubicBezTo>
                  <a:cubicBezTo>
                    <a:pt x="25" y="49"/>
                    <a:pt x="26" y="49"/>
                    <a:pt x="27" y="49"/>
                  </a:cubicBezTo>
                  <a:cubicBezTo>
                    <a:pt x="28" y="49"/>
                    <a:pt x="29" y="48"/>
                    <a:pt x="29" y="49"/>
                  </a:cubicBezTo>
                  <a:cubicBezTo>
                    <a:pt x="29" y="49"/>
                    <a:pt x="30" y="49"/>
                    <a:pt x="30" y="48"/>
                  </a:cubicBezTo>
                  <a:cubicBezTo>
                    <a:pt x="30" y="49"/>
                    <a:pt x="30" y="49"/>
                    <a:pt x="30" y="49"/>
                  </a:cubicBezTo>
                  <a:cubicBezTo>
                    <a:pt x="31" y="48"/>
                    <a:pt x="32" y="49"/>
                    <a:pt x="33" y="49"/>
                  </a:cubicBezTo>
                  <a:cubicBezTo>
                    <a:pt x="34" y="49"/>
                    <a:pt x="35" y="48"/>
                    <a:pt x="36" y="48"/>
                  </a:cubicBezTo>
                  <a:cubicBezTo>
                    <a:pt x="36" y="47"/>
                    <a:pt x="38" y="49"/>
                    <a:pt x="39" y="47"/>
                  </a:cubicBezTo>
                  <a:cubicBezTo>
                    <a:pt x="40" y="47"/>
                    <a:pt x="41" y="49"/>
                    <a:pt x="41" y="47"/>
                  </a:cubicBezTo>
                  <a:cubicBezTo>
                    <a:pt x="42" y="47"/>
                    <a:pt x="42" y="47"/>
                    <a:pt x="42" y="47"/>
                  </a:cubicBezTo>
                  <a:cubicBezTo>
                    <a:pt x="42" y="48"/>
                    <a:pt x="43" y="47"/>
                    <a:pt x="44" y="47"/>
                  </a:cubicBezTo>
                  <a:cubicBezTo>
                    <a:pt x="45" y="47"/>
                    <a:pt x="46" y="47"/>
                    <a:pt x="47" y="46"/>
                  </a:cubicBezTo>
                  <a:cubicBezTo>
                    <a:pt x="47" y="47"/>
                    <a:pt x="48" y="47"/>
                    <a:pt x="49" y="47"/>
                  </a:cubicBezTo>
                  <a:cubicBezTo>
                    <a:pt x="49" y="46"/>
                    <a:pt x="51" y="46"/>
                    <a:pt x="51" y="47"/>
                  </a:cubicBezTo>
                  <a:close/>
                  <a:moveTo>
                    <a:pt x="11" y="57"/>
                  </a:moveTo>
                  <a:cubicBezTo>
                    <a:pt x="11" y="57"/>
                    <a:pt x="11" y="57"/>
                    <a:pt x="11" y="57"/>
                  </a:cubicBezTo>
                  <a:cubicBezTo>
                    <a:pt x="10" y="57"/>
                    <a:pt x="10" y="57"/>
                    <a:pt x="10" y="57"/>
                  </a:cubicBezTo>
                  <a:lnTo>
                    <a:pt x="11"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4"/>
            <p:cNvSpPr>
              <a:spLocks noEditPoints="1"/>
            </p:cNvSpPr>
            <p:nvPr/>
          </p:nvSpPr>
          <p:spPr bwMode="auto">
            <a:xfrm>
              <a:off x="4696" y="4155"/>
              <a:ext cx="101" cy="112"/>
            </a:xfrm>
            <a:custGeom>
              <a:avLst/>
              <a:gdLst>
                <a:gd name="T0" fmla="*/ 20 w 39"/>
                <a:gd name="T1" fmla="*/ 3 h 42"/>
                <a:gd name="T2" fmla="*/ 20 w 39"/>
                <a:gd name="T3" fmla="*/ 8 h 42"/>
                <a:gd name="T4" fmla="*/ 23 w 39"/>
                <a:gd name="T5" fmla="*/ 9 h 42"/>
                <a:gd name="T6" fmla="*/ 24 w 39"/>
                <a:gd name="T7" fmla="*/ 10 h 42"/>
                <a:gd name="T8" fmla="*/ 22 w 39"/>
                <a:gd name="T9" fmla="*/ 13 h 42"/>
                <a:gd name="T10" fmla="*/ 20 w 39"/>
                <a:gd name="T11" fmla="*/ 18 h 42"/>
                <a:gd name="T12" fmla="*/ 23 w 39"/>
                <a:gd name="T13" fmla="*/ 19 h 42"/>
                <a:gd name="T14" fmla="*/ 19 w 39"/>
                <a:gd name="T15" fmla="*/ 22 h 42"/>
                <a:gd name="T16" fmla="*/ 15 w 39"/>
                <a:gd name="T17" fmla="*/ 24 h 42"/>
                <a:gd name="T18" fmla="*/ 11 w 39"/>
                <a:gd name="T19" fmla="*/ 26 h 42"/>
                <a:gd name="T20" fmla="*/ 6 w 39"/>
                <a:gd name="T21" fmla="*/ 32 h 42"/>
                <a:gd name="T22" fmla="*/ 4 w 39"/>
                <a:gd name="T23" fmla="*/ 35 h 42"/>
                <a:gd name="T24" fmla="*/ 1 w 39"/>
                <a:gd name="T25" fmla="*/ 39 h 42"/>
                <a:gd name="T26" fmla="*/ 1 w 39"/>
                <a:gd name="T27" fmla="*/ 36 h 42"/>
                <a:gd name="T28" fmla="*/ 2 w 39"/>
                <a:gd name="T29" fmla="*/ 32 h 42"/>
                <a:gd name="T30" fmla="*/ 7 w 39"/>
                <a:gd name="T31" fmla="*/ 28 h 42"/>
                <a:gd name="T32" fmla="*/ 10 w 39"/>
                <a:gd name="T33" fmla="*/ 25 h 42"/>
                <a:gd name="T34" fmla="*/ 9 w 39"/>
                <a:gd name="T35" fmla="*/ 20 h 42"/>
                <a:gd name="T36" fmla="*/ 9 w 39"/>
                <a:gd name="T37" fmla="*/ 20 h 42"/>
                <a:gd name="T38" fmla="*/ 12 w 39"/>
                <a:gd name="T39" fmla="*/ 20 h 42"/>
                <a:gd name="T40" fmla="*/ 15 w 39"/>
                <a:gd name="T41" fmla="*/ 18 h 42"/>
                <a:gd name="T42" fmla="*/ 13 w 39"/>
                <a:gd name="T43" fmla="*/ 16 h 42"/>
                <a:gd name="T44" fmla="*/ 8 w 39"/>
                <a:gd name="T45" fmla="*/ 15 h 42"/>
                <a:gd name="T46" fmla="*/ 6 w 39"/>
                <a:gd name="T47" fmla="*/ 14 h 42"/>
                <a:gd name="T48" fmla="*/ 13 w 39"/>
                <a:gd name="T49" fmla="*/ 12 h 42"/>
                <a:gd name="T50" fmla="*/ 15 w 39"/>
                <a:gd name="T51" fmla="*/ 6 h 42"/>
                <a:gd name="T52" fmla="*/ 15 w 39"/>
                <a:gd name="T53" fmla="*/ 2 h 42"/>
                <a:gd name="T54" fmla="*/ 15 w 39"/>
                <a:gd name="T55" fmla="*/ 1 h 42"/>
                <a:gd name="T56" fmla="*/ 16 w 39"/>
                <a:gd name="T57" fmla="*/ 1 h 42"/>
                <a:gd name="T58" fmla="*/ 32 w 39"/>
                <a:gd name="T59" fmla="*/ 25 h 42"/>
                <a:gd name="T60" fmla="*/ 35 w 39"/>
                <a:gd name="T61" fmla="*/ 26 h 42"/>
                <a:gd name="T62" fmla="*/ 39 w 39"/>
                <a:gd name="T63" fmla="*/ 29 h 42"/>
                <a:gd name="T64" fmla="*/ 36 w 39"/>
                <a:gd name="T65" fmla="*/ 31 h 42"/>
                <a:gd name="T66" fmla="*/ 34 w 39"/>
                <a:gd name="T67" fmla="*/ 30 h 42"/>
                <a:gd name="T68" fmla="*/ 32 w 39"/>
                <a:gd name="T69" fmla="*/ 27 h 42"/>
                <a:gd name="T70" fmla="*/ 31 w 39"/>
                <a:gd name="T71" fmla="*/ 27 h 42"/>
                <a:gd name="T72" fmla="*/ 32 w 39"/>
                <a:gd name="T73" fmla="*/ 25 h 42"/>
                <a:gd name="T74" fmla="*/ 24 w 39"/>
                <a:gd name="T75" fmla="*/ 28 h 42"/>
                <a:gd name="T76" fmla="*/ 25 w 39"/>
                <a:gd name="T77" fmla="*/ 30 h 42"/>
                <a:gd name="T78" fmla="*/ 29 w 39"/>
                <a:gd name="T79" fmla="*/ 34 h 42"/>
                <a:gd name="T80" fmla="*/ 31 w 39"/>
                <a:gd name="T81" fmla="*/ 37 h 42"/>
                <a:gd name="T82" fmla="*/ 27 w 39"/>
                <a:gd name="T83" fmla="*/ 40 h 42"/>
                <a:gd name="T84" fmla="*/ 23 w 39"/>
                <a:gd name="T85" fmla="*/ 41 h 42"/>
                <a:gd name="T86" fmla="*/ 17 w 39"/>
                <a:gd name="T87" fmla="*/ 41 h 42"/>
                <a:gd name="T88" fmla="*/ 12 w 39"/>
                <a:gd name="T89" fmla="*/ 37 h 42"/>
                <a:gd name="T90" fmla="*/ 10 w 39"/>
                <a:gd name="T91" fmla="*/ 33 h 42"/>
                <a:gd name="T92" fmla="*/ 9 w 39"/>
                <a:gd name="T93" fmla="*/ 31 h 42"/>
                <a:gd name="T94" fmla="*/ 11 w 39"/>
                <a:gd name="T95" fmla="*/ 32 h 42"/>
                <a:gd name="T96" fmla="*/ 17 w 39"/>
                <a:gd name="T97" fmla="*/ 37 h 42"/>
                <a:gd name="T98" fmla="*/ 24 w 39"/>
                <a:gd name="T99" fmla="*/ 37 h 42"/>
                <a:gd name="T100" fmla="*/ 25 w 39"/>
                <a:gd name="T101" fmla="*/ 35 h 42"/>
                <a:gd name="T102" fmla="*/ 23 w 39"/>
                <a:gd name="T103" fmla="*/ 32 h 42"/>
                <a:gd name="T104" fmla="*/ 22 w 39"/>
                <a:gd name="T105" fmla="*/ 30 h 42"/>
                <a:gd name="T106" fmla="*/ 21 w 39"/>
                <a:gd name="T107" fmla="*/ 29 h 42"/>
                <a:gd name="T108" fmla="*/ 19 w 39"/>
                <a:gd name="T109" fmla="*/ 28 h 42"/>
                <a:gd name="T110" fmla="*/ 18 w 39"/>
                <a:gd name="T111" fmla="*/ 31 h 42"/>
                <a:gd name="T112" fmla="*/ 20 w 39"/>
                <a:gd name="T113" fmla="*/ 33 h 42"/>
                <a:gd name="T114" fmla="*/ 18 w 39"/>
                <a:gd name="T115" fmla="*/ 35 h 42"/>
                <a:gd name="T116" fmla="*/ 16 w 39"/>
                <a:gd name="T117" fmla="*/ 30 h 42"/>
                <a:gd name="T118" fmla="*/ 17 w 39"/>
                <a:gd name="T119" fmla="*/ 28 h 42"/>
                <a:gd name="T120" fmla="*/ 22 w 39"/>
                <a:gd name="T121" fmla="*/ 2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 h="42">
                  <a:moveTo>
                    <a:pt x="18" y="1"/>
                  </a:moveTo>
                  <a:cubicBezTo>
                    <a:pt x="19" y="1"/>
                    <a:pt x="19" y="2"/>
                    <a:pt x="19" y="2"/>
                  </a:cubicBezTo>
                  <a:cubicBezTo>
                    <a:pt x="20" y="3"/>
                    <a:pt x="20" y="3"/>
                    <a:pt x="20" y="3"/>
                  </a:cubicBezTo>
                  <a:cubicBezTo>
                    <a:pt x="20" y="3"/>
                    <a:pt x="20" y="4"/>
                    <a:pt x="20" y="4"/>
                  </a:cubicBezTo>
                  <a:cubicBezTo>
                    <a:pt x="20" y="5"/>
                    <a:pt x="20" y="7"/>
                    <a:pt x="20" y="8"/>
                  </a:cubicBezTo>
                  <a:cubicBezTo>
                    <a:pt x="20" y="8"/>
                    <a:pt x="20" y="8"/>
                    <a:pt x="20" y="8"/>
                  </a:cubicBezTo>
                  <a:cubicBezTo>
                    <a:pt x="21" y="8"/>
                    <a:pt x="21" y="8"/>
                    <a:pt x="21" y="8"/>
                  </a:cubicBezTo>
                  <a:cubicBezTo>
                    <a:pt x="21" y="8"/>
                    <a:pt x="22" y="8"/>
                    <a:pt x="23" y="9"/>
                  </a:cubicBezTo>
                  <a:cubicBezTo>
                    <a:pt x="23" y="9"/>
                    <a:pt x="23" y="9"/>
                    <a:pt x="23" y="9"/>
                  </a:cubicBezTo>
                  <a:cubicBezTo>
                    <a:pt x="23" y="9"/>
                    <a:pt x="23" y="10"/>
                    <a:pt x="24" y="10"/>
                  </a:cubicBezTo>
                  <a:cubicBezTo>
                    <a:pt x="24" y="10"/>
                    <a:pt x="24" y="10"/>
                    <a:pt x="24" y="10"/>
                  </a:cubicBezTo>
                  <a:cubicBezTo>
                    <a:pt x="24" y="10"/>
                    <a:pt x="24" y="10"/>
                    <a:pt x="24" y="10"/>
                  </a:cubicBezTo>
                  <a:cubicBezTo>
                    <a:pt x="24" y="11"/>
                    <a:pt x="25" y="11"/>
                    <a:pt x="24" y="11"/>
                  </a:cubicBezTo>
                  <a:cubicBezTo>
                    <a:pt x="23" y="11"/>
                    <a:pt x="24" y="12"/>
                    <a:pt x="24" y="12"/>
                  </a:cubicBezTo>
                  <a:cubicBezTo>
                    <a:pt x="23" y="13"/>
                    <a:pt x="22" y="12"/>
                    <a:pt x="22" y="13"/>
                  </a:cubicBezTo>
                  <a:cubicBezTo>
                    <a:pt x="21" y="13"/>
                    <a:pt x="20" y="14"/>
                    <a:pt x="20" y="15"/>
                  </a:cubicBezTo>
                  <a:cubicBezTo>
                    <a:pt x="19" y="15"/>
                    <a:pt x="20" y="15"/>
                    <a:pt x="19" y="15"/>
                  </a:cubicBezTo>
                  <a:cubicBezTo>
                    <a:pt x="20" y="16"/>
                    <a:pt x="18" y="18"/>
                    <a:pt x="20" y="18"/>
                  </a:cubicBezTo>
                  <a:cubicBezTo>
                    <a:pt x="20" y="18"/>
                    <a:pt x="21" y="18"/>
                    <a:pt x="21" y="18"/>
                  </a:cubicBezTo>
                  <a:cubicBezTo>
                    <a:pt x="22" y="18"/>
                    <a:pt x="22" y="19"/>
                    <a:pt x="22" y="19"/>
                  </a:cubicBezTo>
                  <a:cubicBezTo>
                    <a:pt x="22" y="19"/>
                    <a:pt x="23" y="19"/>
                    <a:pt x="23" y="19"/>
                  </a:cubicBezTo>
                  <a:cubicBezTo>
                    <a:pt x="23" y="20"/>
                    <a:pt x="23" y="20"/>
                    <a:pt x="22" y="21"/>
                  </a:cubicBezTo>
                  <a:cubicBezTo>
                    <a:pt x="23" y="21"/>
                    <a:pt x="22" y="21"/>
                    <a:pt x="22" y="22"/>
                  </a:cubicBezTo>
                  <a:cubicBezTo>
                    <a:pt x="21" y="22"/>
                    <a:pt x="20" y="22"/>
                    <a:pt x="19" y="22"/>
                  </a:cubicBezTo>
                  <a:cubicBezTo>
                    <a:pt x="19" y="22"/>
                    <a:pt x="18" y="22"/>
                    <a:pt x="18" y="22"/>
                  </a:cubicBezTo>
                  <a:cubicBezTo>
                    <a:pt x="18" y="23"/>
                    <a:pt x="17" y="23"/>
                    <a:pt x="17" y="23"/>
                  </a:cubicBezTo>
                  <a:cubicBezTo>
                    <a:pt x="16" y="23"/>
                    <a:pt x="16" y="25"/>
                    <a:pt x="15" y="24"/>
                  </a:cubicBezTo>
                  <a:cubicBezTo>
                    <a:pt x="14" y="24"/>
                    <a:pt x="14" y="24"/>
                    <a:pt x="13" y="24"/>
                  </a:cubicBezTo>
                  <a:cubicBezTo>
                    <a:pt x="13" y="24"/>
                    <a:pt x="13" y="24"/>
                    <a:pt x="12" y="24"/>
                  </a:cubicBezTo>
                  <a:cubicBezTo>
                    <a:pt x="12" y="25"/>
                    <a:pt x="11" y="25"/>
                    <a:pt x="11" y="26"/>
                  </a:cubicBezTo>
                  <a:cubicBezTo>
                    <a:pt x="9" y="28"/>
                    <a:pt x="8" y="30"/>
                    <a:pt x="6" y="31"/>
                  </a:cubicBezTo>
                  <a:cubicBezTo>
                    <a:pt x="6" y="31"/>
                    <a:pt x="5" y="31"/>
                    <a:pt x="5" y="32"/>
                  </a:cubicBezTo>
                  <a:cubicBezTo>
                    <a:pt x="6" y="32"/>
                    <a:pt x="6" y="32"/>
                    <a:pt x="6" y="32"/>
                  </a:cubicBezTo>
                  <a:cubicBezTo>
                    <a:pt x="6" y="32"/>
                    <a:pt x="5" y="32"/>
                    <a:pt x="5" y="33"/>
                  </a:cubicBezTo>
                  <a:cubicBezTo>
                    <a:pt x="4" y="33"/>
                    <a:pt x="5" y="34"/>
                    <a:pt x="4" y="34"/>
                  </a:cubicBezTo>
                  <a:cubicBezTo>
                    <a:pt x="5" y="34"/>
                    <a:pt x="4" y="35"/>
                    <a:pt x="4" y="35"/>
                  </a:cubicBezTo>
                  <a:cubicBezTo>
                    <a:pt x="4" y="35"/>
                    <a:pt x="4" y="35"/>
                    <a:pt x="4" y="36"/>
                  </a:cubicBezTo>
                  <a:cubicBezTo>
                    <a:pt x="4" y="36"/>
                    <a:pt x="4" y="36"/>
                    <a:pt x="4" y="37"/>
                  </a:cubicBezTo>
                  <a:cubicBezTo>
                    <a:pt x="3" y="38"/>
                    <a:pt x="3" y="39"/>
                    <a:pt x="1" y="39"/>
                  </a:cubicBezTo>
                  <a:cubicBezTo>
                    <a:pt x="1" y="39"/>
                    <a:pt x="1" y="38"/>
                    <a:pt x="0" y="37"/>
                  </a:cubicBezTo>
                  <a:cubicBezTo>
                    <a:pt x="1" y="37"/>
                    <a:pt x="1" y="37"/>
                    <a:pt x="1" y="37"/>
                  </a:cubicBezTo>
                  <a:cubicBezTo>
                    <a:pt x="1" y="37"/>
                    <a:pt x="1" y="37"/>
                    <a:pt x="1" y="36"/>
                  </a:cubicBezTo>
                  <a:cubicBezTo>
                    <a:pt x="1" y="36"/>
                    <a:pt x="1" y="35"/>
                    <a:pt x="1" y="35"/>
                  </a:cubicBezTo>
                  <a:cubicBezTo>
                    <a:pt x="1" y="34"/>
                    <a:pt x="1" y="33"/>
                    <a:pt x="2" y="33"/>
                  </a:cubicBezTo>
                  <a:cubicBezTo>
                    <a:pt x="2" y="33"/>
                    <a:pt x="2" y="33"/>
                    <a:pt x="2" y="32"/>
                  </a:cubicBezTo>
                  <a:cubicBezTo>
                    <a:pt x="3" y="32"/>
                    <a:pt x="3" y="31"/>
                    <a:pt x="3" y="31"/>
                  </a:cubicBezTo>
                  <a:cubicBezTo>
                    <a:pt x="3" y="31"/>
                    <a:pt x="4" y="31"/>
                    <a:pt x="4" y="30"/>
                  </a:cubicBezTo>
                  <a:cubicBezTo>
                    <a:pt x="5" y="29"/>
                    <a:pt x="6" y="29"/>
                    <a:pt x="7" y="28"/>
                  </a:cubicBezTo>
                  <a:cubicBezTo>
                    <a:pt x="7" y="28"/>
                    <a:pt x="8" y="27"/>
                    <a:pt x="8" y="27"/>
                  </a:cubicBezTo>
                  <a:cubicBezTo>
                    <a:pt x="8" y="27"/>
                    <a:pt x="9" y="26"/>
                    <a:pt x="9" y="26"/>
                  </a:cubicBezTo>
                  <a:cubicBezTo>
                    <a:pt x="9" y="26"/>
                    <a:pt x="10" y="26"/>
                    <a:pt x="10" y="25"/>
                  </a:cubicBezTo>
                  <a:cubicBezTo>
                    <a:pt x="10" y="25"/>
                    <a:pt x="11" y="24"/>
                    <a:pt x="12" y="24"/>
                  </a:cubicBezTo>
                  <a:cubicBezTo>
                    <a:pt x="12" y="23"/>
                    <a:pt x="10" y="23"/>
                    <a:pt x="10" y="22"/>
                  </a:cubicBezTo>
                  <a:cubicBezTo>
                    <a:pt x="10" y="22"/>
                    <a:pt x="9" y="21"/>
                    <a:pt x="9" y="20"/>
                  </a:cubicBezTo>
                  <a:cubicBezTo>
                    <a:pt x="9" y="20"/>
                    <a:pt x="9" y="20"/>
                    <a:pt x="9" y="20"/>
                  </a:cubicBezTo>
                  <a:cubicBezTo>
                    <a:pt x="9" y="20"/>
                    <a:pt x="9" y="20"/>
                    <a:pt x="9" y="20"/>
                  </a:cubicBezTo>
                  <a:cubicBezTo>
                    <a:pt x="9" y="20"/>
                    <a:pt x="9" y="20"/>
                    <a:pt x="9" y="20"/>
                  </a:cubicBezTo>
                  <a:cubicBezTo>
                    <a:pt x="9" y="19"/>
                    <a:pt x="9" y="20"/>
                    <a:pt x="9" y="19"/>
                  </a:cubicBezTo>
                  <a:cubicBezTo>
                    <a:pt x="10" y="20"/>
                    <a:pt x="10" y="19"/>
                    <a:pt x="11" y="20"/>
                  </a:cubicBezTo>
                  <a:cubicBezTo>
                    <a:pt x="11" y="20"/>
                    <a:pt x="12" y="19"/>
                    <a:pt x="12" y="20"/>
                  </a:cubicBezTo>
                  <a:cubicBezTo>
                    <a:pt x="12" y="20"/>
                    <a:pt x="13" y="20"/>
                    <a:pt x="13" y="20"/>
                  </a:cubicBezTo>
                  <a:cubicBezTo>
                    <a:pt x="14" y="20"/>
                    <a:pt x="14" y="19"/>
                    <a:pt x="14" y="19"/>
                  </a:cubicBezTo>
                  <a:cubicBezTo>
                    <a:pt x="14" y="19"/>
                    <a:pt x="15" y="19"/>
                    <a:pt x="15" y="18"/>
                  </a:cubicBezTo>
                  <a:cubicBezTo>
                    <a:pt x="15" y="18"/>
                    <a:pt x="16" y="17"/>
                    <a:pt x="16" y="17"/>
                  </a:cubicBezTo>
                  <a:cubicBezTo>
                    <a:pt x="15" y="16"/>
                    <a:pt x="14" y="17"/>
                    <a:pt x="14" y="17"/>
                  </a:cubicBezTo>
                  <a:cubicBezTo>
                    <a:pt x="14" y="16"/>
                    <a:pt x="13" y="16"/>
                    <a:pt x="13" y="16"/>
                  </a:cubicBezTo>
                  <a:cubicBezTo>
                    <a:pt x="12" y="16"/>
                    <a:pt x="11" y="16"/>
                    <a:pt x="10" y="16"/>
                  </a:cubicBezTo>
                  <a:cubicBezTo>
                    <a:pt x="9" y="15"/>
                    <a:pt x="8" y="15"/>
                    <a:pt x="8" y="15"/>
                  </a:cubicBezTo>
                  <a:cubicBezTo>
                    <a:pt x="8" y="15"/>
                    <a:pt x="8" y="15"/>
                    <a:pt x="8" y="15"/>
                  </a:cubicBezTo>
                  <a:cubicBezTo>
                    <a:pt x="7" y="15"/>
                    <a:pt x="7" y="15"/>
                    <a:pt x="7" y="15"/>
                  </a:cubicBezTo>
                  <a:cubicBezTo>
                    <a:pt x="7" y="14"/>
                    <a:pt x="7" y="14"/>
                    <a:pt x="7" y="14"/>
                  </a:cubicBezTo>
                  <a:cubicBezTo>
                    <a:pt x="7" y="14"/>
                    <a:pt x="6" y="14"/>
                    <a:pt x="6" y="14"/>
                  </a:cubicBezTo>
                  <a:cubicBezTo>
                    <a:pt x="6" y="14"/>
                    <a:pt x="6" y="14"/>
                    <a:pt x="6" y="13"/>
                  </a:cubicBezTo>
                  <a:cubicBezTo>
                    <a:pt x="6" y="14"/>
                    <a:pt x="6" y="14"/>
                    <a:pt x="7" y="13"/>
                  </a:cubicBezTo>
                  <a:cubicBezTo>
                    <a:pt x="9" y="13"/>
                    <a:pt x="11" y="13"/>
                    <a:pt x="13" y="12"/>
                  </a:cubicBezTo>
                  <a:cubicBezTo>
                    <a:pt x="14" y="11"/>
                    <a:pt x="15" y="11"/>
                    <a:pt x="15" y="10"/>
                  </a:cubicBezTo>
                  <a:cubicBezTo>
                    <a:pt x="16" y="10"/>
                    <a:pt x="16" y="10"/>
                    <a:pt x="16" y="10"/>
                  </a:cubicBezTo>
                  <a:cubicBezTo>
                    <a:pt x="16" y="8"/>
                    <a:pt x="15" y="7"/>
                    <a:pt x="15" y="6"/>
                  </a:cubicBezTo>
                  <a:cubicBezTo>
                    <a:pt x="15" y="6"/>
                    <a:pt x="15" y="5"/>
                    <a:pt x="14" y="5"/>
                  </a:cubicBezTo>
                  <a:cubicBezTo>
                    <a:pt x="14" y="4"/>
                    <a:pt x="15" y="4"/>
                    <a:pt x="15" y="4"/>
                  </a:cubicBezTo>
                  <a:cubicBezTo>
                    <a:pt x="15" y="3"/>
                    <a:pt x="15" y="2"/>
                    <a:pt x="15" y="2"/>
                  </a:cubicBezTo>
                  <a:cubicBezTo>
                    <a:pt x="16" y="2"/>
                    <a:pt x="16" y="2"/>
                    <a:pt x="16" y="1"/>
                  </a:cubicBezTo>
                  <a:cubicBezTo>
                    <a:pt x="16" y="1"/>
                    <a:pt x="16" y="1"/>
                    <a:pt x="15" y="1"/>
                  </a:cubicBezTo>
                  <a:cubicBezTo>
                    <a:pt x="15" y="1"/>
                    <a:pt x="15" y="1"/>
                    <a:pt x="15" y="1"/>
                  </a:cubicBezTo>
                  <a:cubicBezTo>
                    <a:pt x="15" y="1"/>
                    <a:pt x="16" y="1"/>
                    <a:pt x="16" y="1"/>
                  </a:cubicBezTo>
                  <a:cubicBezTo>
                    <a:pt x="16" y="1"/>
                    <a:pt x="16" y="1"/>
                    <a:pt x="16" y="1"/>
                  </a:cubicBezTo>
                  <a:cubicBezTo>
                    <a:pt x="16" y="1"/>
                    <a:pt x="16" y="1"/>
                    <a:pt x="16" y="1"/>
                  </a:cubicBezTo>
                  <a:cubicBezTo>
                    <a:pt x="16" y="1"/>
                    <a:pt x="17" y="0"/>
                    <a:pt x="18" y="1"/>
                  </a:cubicBezTo>
                  <a:close/>
                  <a:moveTo>
                    <a:pt x="32" y="25"/>
                  </a:moveTo>
                  <a:cubicBezTo>
                    <a:pt x="32" y="25"/>
                    <a:pt x="32" y="25"/>
                    <a:pt x="32" y="25"/>
                  </a:cubicBezTo>
                  <a:cubicBezTo>
                    <a:pt x="32" y="26"/>
                    <a:pt x="32" y="26"/>
                    <a:pt x="32" y="26"/>
                  </a:cubicBezTo>
                  <a:cubicBezTo>
                    <a:pt x="33" y="25"/>
                    <a:pt x="34" y="26"/>
                    <a:pt x="35" y="26"/>
                  </a:cubicBezTo>
                  <a:cubicBezTo>
                    <a:pt x="35" y="26"/>
                    <a:pt x="35" y="26"/>
                    <a:pt x="35" y="26"/>
                  </a:cubicBezTo>
                  <a:cubicBezTo>
                    <a:pt x="36" y="26"/>
                    <a:pt x="36" y="26"/>
                    <a:pt x="37" y="27"/>
                  </a:cubicBezTo>
                  <a:cubicBezTo>
                    <a:pt x="38" y="27"/>
                    <a:pt x="39" y="28"/>
                    <a:pt x="39" y="29"/>
                  </a:cubicBezTo>
                  <a:cubicBezTo>
                    <a:pt x="39" y="29"/>
                    <a:pt x="39" y="29"/>
                    <a:pt x="39" y="29"/>
                  </a:cubicBezTo>
                  <a:cubicBezTo>
                    <a:pt x="39" y="30"/>
                    <a:pt x="39" y="30"/>
                    <a:pt x="39" y="31"/>
                  </a:cubicBezTo>
                  <a:cubicBezTo>
                    <a:pt x="38" y="31"/>
                    <a:pt x="38" y="31"/>
                    <a:pt x="38" y="31"/>
                  </a:cubicBezTo>
                  <a:cubicBezTo>
                    <a:pt x="38" y="31"/>
                    <a:pt x="37" y="31"/>
                    <a:pt x="36" y="31"/>
                  </a:cubicBezTo>
                  <a:cubicBezTo>
                    <a:pt x="36" y="31"/>
                    <a:pt x="35" y="31"/>
                    <a:pt x="36" y="30"/>
                  </a:cubicBezTo>
                  <a:cubicBezTo>
                    <a:pt x="35" y="30"/>
                    <a:pt x="35" y="30"/>
                    <a:pt x="34" y="29"/>
                  </a:cubicBezTo>
                  <a:cubicBezTo>
                    <a:pt x="34" y="30"/>
                    <a:pt x="34" y="30"/>
                    <a:pt x="34" y="30"/>
                  </a:cubicBezTo>
                  <a:cubicBezTo>
                    <a:pt x="34" y="29"/>
                    <a:pt x="34" y="29"/>
                    <a:pt x="33" y="28"/>
                  </a:cubicBezTo>
                  <a:cubicBezTo>
                    <a:pt x="33" y="28"/>
                    <a:pt x="33" y="28"/>
                    <a:pt x="33" y="28"/>
                  </a:cubicBezTo>
                  <a:cubicBezTo>
                    <a:pt x="33" y="28"/>
                    <a:pt x="33" y="27"/>
                    <a:pt x="32" y="27"/>
                  </a:cubicBezTo>
                  <a:cubicBezTo>
                    <a:pt x="32" y="27"/>
                    <a:pt x="32" y="27"/>
                    <a:pt x="32" y="27"/>
                  </a:cubicBezTo>
                  <a:cubicBezTo>
                    <a:pt x="32" y="27"/>
                    <a:pt x="32" y="27"/>
                    <a:pt x="32" y="27"/>
                  </a:cubicBezTo>
                  <a:cubicBezTo>
                    <a:pt x="31" y="26"/>
                    <a:pt x="31" y="27"/>
                    <a:pt x="31" y="27"/>
                  </a:cubicBezTo>
                  <a:cubicBezTo>
                    <a:pt x="31" y="26"/>
                    <a:pt x="30" y="26"/>
                    <a:pt x="31" y="26"/>
                  </a:cubicBezTo>
                  <a:cubicBezTo>
                    <a:pt x="31" y="26"/>
                    <a:pt x="31" y="25"/>
                    <a:pt x="30" y="26"/>
                  </a:cubicBezTo>
                  <a:cubicBezTo>
                    <a:pt x="31" y="25"/>
                    <a:pt x="31" y="26"/>
                    <a:pt x="32" y="25"/>
                  </a:cubicBezTo>
                  <a:close/>
                  <a:moveTo>
                    <a:pt x="22" y="27"/>
                  </a:moveTo>
                  <a:cubicBezTo>
                    <a:pt x="22" y="28"/>
                    <a:pt x="23" y="28"/>
                    <a:pt x="23" y="28"/>
                  </a:cubicBezTo>
                  <a:cubicBezTo>
                    <a:pt x="24" y="28"/>
                    <a:pt x="24" y="28"/>
                    <a:pt x="24" y="28"/>
                  </a:cubicBezTo>
                  <a:cubicBezTo>
                    <a:pt x="24" y="28"/>
                    <a:pt x="24" y="28"/>
                    <a:pt x="24" y="28"/>
                  </a:cubicBezTo>
                  <a:cubicBezTo>
                    <a:pt x="24" y="28"/>
                    <a:pt x="24" y="28"/>
                    <a:pt x="24" y="28"/>
                  </a:cubicBezTo>
                  <a:cubicBezTo>
                    <a:pt x="25" y="29"/>
                    <a:pt x="25" y="29"/>
                    <a:pt x="25" y="30"/>
                  </a:cubicBezTo>
                  <a:cubicBezTo>
                    <a:pt x="26" y="30"/>
                    <a:pt x="26" y="31"/>
                    <a:pt x="27" y="32"/>
                  </a:cubicBezTo>
                  <a:cubicBezTo>
                    <a:pt x="27" y="32"/>
                    <a:pt x="27" y="33"/>
                    <a:pt x="28" y="33"/>
                  </a:cubicBezTo>
                  <a:cubicBezTo>
                    <a:pt x="28" y="33"/>
                    <a:pt x="29" y="34"/>
                    <a:pt x="29" y="34"/>
                  </a:cubicBezTo>
                  <a:cubicBezTo>
                    <a:pt x="29" y="35"/>
                    <a:pt x="31" y="35"/>
                    <a:pt x="30" y="36"/>
                  </a:cubicBezTo>
                  <a:cubicBezTo>
                    <a:pt x="31" y="37"/>
                    <a:pt x="31" y="37"/>
                    <a:pt x="31" y="37"/>
                  </a:cubicBezTo>
                  <a:cubicBezTo>
                    <a:pt x="31" y="37"/>
                    <a:pt x="31" y="37"/>
                    <a:pt x="31" y="37"/>
                  </a:cubicBezTo>
                  <a:cubicBezTo>
                    <a:pt x="32" y="37"/>
                    <a:pt x="32" y="38"/>
                    <a:pt x="32" y="39"/>
                  </a:cubicBezTo>
                  <a:cubicBezTo>
                    <a:pt x="31" y="40"/>
                    <a:pt x="30" y="40"/>
                    <a:pt x="28" y="40"/>
                  </a:cubicBezTo>
                  <a:cubicBezTo>
                    <a:pt x="27" y="40"/>
                    <a:pt x="27" y="40"/>
                    <a:pt x="27" y="40"/>
                  </a:cubicBezTo>
                  <a:cubicBezTo>
                    <a:pt x="26" y="40"/>
                    <a:pt x="26" y="41"/>
                    <a:pt x="25" y="41"/>
                  </a:cubicBezTo>
                  <a:cubicBezTo>
                    <a:pt x="25" y="41"/>
                    <a:pt x="24" y="41"/>
                    <a:pt x="23" y="41"/>
                  </a:cubicBezTo>
                  <a:cubicBezTo>
                    <a:pt x="23" y="41"/>
                    <a:pt x="23" y="41"/>
                    <a:pt x="23" y="41"/>
                  </a:cubicBezTo>
                  <a:cubicBezTo>
                    <a:pt x="22" y="41"/>
                    <a:pt x="21" y="41"/>
                    <a:pt x="21" y="41"/>
                  </a:cubicBezTo>
                  <a:cubicBezTo>
                    <a:pt x="20" y="41"/>
                    <a:pt x="20" y="42"/>
                    <a:pt x="19" y="41"/>
                  </a:cubicBezTo>
                  <a:cubicBezTo>
                    <a:pt x="19" y="42"/>
                    <a:pt x="18" y="41"/>
                    <a:pt x="17" y="41"/>
                  </a:cubicBezTo>
                  <a:cubicBezTo>
                    <a:pt x="17" y="41"/>
                    <a:pt x="16" y="41"/>
                    <a:pt x="16" y="41"/>
                  </a:cubicBezTo>
                  <a:cubicBezTo>
                    <a:pt x="15" y="41"/>
                    <a:pt x="15" y="40"/>
                    <a:pt x="15" y="41"/>
                  </a:cubicBezTo>
                  <a:cubicBezTo>
                    <a:pt x="13" y="40"/>
                    <a:pt x="12" y="38"/>
                    <a:pt x="12" y="37"/>
                  </a:cubicBezTo>
                  <a:cubicBezTo>
                    <a:pt x="11" y="37"/>
                    <a:pt x="11" y="36"/>
                    <a:pt x="11" y="35"/>
                  </a:cubicBezTo>
                  <a:cubicBezTo>
                    <a:pt x="10" y="34"/>
                    <a:pt x="10" y="34"/>
                    <a:pt x="10" y="33"/>
                  </a:cubicBezTo>
                  <a:cubicBezTo>
                    <a:pt x="9" y="33"/>
                    <a:pt x="10" y="33"/>
                    <a:pt x="10" y="33"/>
                  </a:cubicBezTo>
                  <a:cubicBezTo>
                    <a:pt x="10" y="33"/>
                    <a:pt x="9" y="33"/>
                    <a:pt x="9" y="33"/>
                  </a:cubicBezTo>
                  <a:cubicBezTo>
                    <a:pt x="9" y="32"/>
                    <a:pt x="10" y="32"/>
                    <a:pt x="10" y="32"/>
                  </a:cubicBezTo>
                  <a:cubicBezTo>
                    <a:pt x="9" y="32"/>
                    <a:pt x="9" y="31"/>
                    <a:pt x="9" y="31"/>
                  </a:cubicBezTo>
                  <a:cubicBezTo>
                    <a:pt x="10" y="31"/>
                    <a:pt x="10" y="31"/>
                    <a:pt x="10" y="31"/>
                  </a:cubicBezTo>
                  <a:cubicBezTo>
                    <a:pt x="10" y="31"/>
                    <a:pt x="10" y="31"/>
                    <a:pt x="10" y="31"/>
                  </a:cubicBezTo>
                  <a:cubicBezTo>
                    <a:pt x="11" y="31"/>
                    <a:pt x="11" y="31"/>
                    <a:pt x="11" y="32"/>
                  </a:cubicBezTo>
                  <a:cubicBezTo>
                    <a:pt x="11" y="32"/>
                    <a:pt x="12" y="32"/>
                    <a:pt x="12" y="33"/>
                  </a:cubicBezTo>
                  <a:cubicBezTo>
                    <a:pt x="13" y="34"/>
                    <a:pt x="14" y="36"/>
                    <a:pt x="16" y="37"/>
                  </a:cubicBezTo>
                  <a:cubicBezTo>
                    <a:pt x="16" y="37"/>
                    <a:pt x="17" y="37"/>
                    <a:pt x="17" y="37"/>
                  </a:cubicBezTo>
                  <a:cubicBezTo>
                    <a:pt x="18" y="37"/>
                    <a:pt x="19" y="37"/>
                    <a:pt x="20" y="37"/>
                  </a:cubicBezTo>
                  <a:cubicBezTo>
                    <a:pt x="21" y="38"/>
                    <a:pt x="21" y="37"/>
                    <a:pt x="22" y="37"/>
                  </a:cubicBezTo>
                  <a:cubicBezTo>
                    <a:pt x="22" y="37"/>
                    <a:pt x="23" y="38"/>
                    <a:pt x="24" y="37"/>
                  </a:cubicBezTo>
                  <a:cubicBezTo>
                    <a:pt x="24" y="37"/>
                    <a:pt x="24" y="37"/>
                    <a:pt x="24" y="37"/>
                  </a:cubicBezTo>
                  <a:cubicBezTo>
                    <a:pt x="24" y="37"/>
                    <a:pt x="25" y="37"/>
                    <a:pt x="26" y="37"/>
                  </a:cubicBezTo>
                  <a:cubicBezTo>
                    <a:pt x="25" y="36"/>
                    <a:pt x="26" y="35"/>
                    <a:pt x="25" y="35"/>
                  </a:cubicBezTo>
                  <a:cubicBezTo>
                    <a:pt x="25" y="34"/>
                    <a:pt x="24" y="34"/>
                    <a:pt x="24" y="33"/>
                  </a:cubicBezTo>
                  <a:cubicBezTo>
                    <a:pt x="24" y="33"/>
                    <a:pt x="24" y="33"/>
                    <a:pt x="24" y="33"/>
                  </a:cubicBezTo>
                  <a:cubicBezTo>
                    <a:pt x="24" y="33"/>
                    <a:pt x="24" y="32"/>
                    <a:pt x="23" y="32"/>
                  </a:cubicBezTo>
                  <a:cubicBezTo>
                    <a:pt x="23" y="32"/>
                    <a:pt x="23" y="32"/>
                    <a:pt x="23" y="31"/>
                  </a:cubicBezTo>
                  <a:cubicBezTo>
                    <a:pt x="23" y="31"/>
                    <a:pt x="23" y="31"/>
                    <a:pt x="23" y="31"/>
                  </a:cubicBezTo>
                  <a:cubicBezTo>
                    <a:pt x="23" y="31"/>
                    <a:pt x="22" y="30"/>
                    <a:pt x="22" y="30"/>
                  </a:cubicBezTo>
                  <a:cubicBezTo>
                    <a:pt x="22" y="30"/>
                    <a:pt x="22" y="30"/>
                    <a:pt x="23" y="30"/>
                  </a:cubicBezTo>
                  <a:cubicBezTo>
                    <a:pt x="23" y="29"/>
                    <a:pt x="22" y="29"/>
                    <a:pt x="22" y="29"/>
                  </a:cubicBezTo>
                  <a:cubicBezTo>
                    <a:pt x="22" y="29"/>
                    <a:pt x="22" y="29"/>
                    <a:pt x="21" y="29"/>
                  </a:cubicBezTo>
                  <a:cubicBezTo>
                    <a:pt x="21" y="28"/>
                    <a:pt x="21" y="29"/>
                    <a:pt x="20" y="29"/>
                  </a:cubicBezTo>
                  <a:cubicBezTo>
                    <a:pt x="20" y="29"/>
                    <a:pt x="20" y="29"/>
                    <a:pt x="20" y="29"/>
                  </a:cubicBezTo>
                  <a:cubicBezTo>
                    <a:pt x="20" y="28"/>
                    <a:pt x="20" y="28"/>
                    <a:pt x="19" y="28"/>
                  </a:cubicBezTo>
                  <a:cubicBezTo>
                    <a:pt x="19" y="28"/>
                    <a:pt x="19" y="28"/>
                    <a:pt x="19" y="28"/>
                  </a:cubicBezTo>
                  <a:cubicBezTo>
                    <a:pt x="19" y="28"/>
                    <a:pt x="19" y="28"/>
                    <a:pt x="18" y="28"/>
                  </a:cubicBezTo>
                  <a:cubicBezTo>
                    <a:pt x="18" y="29"/>
                    <a:pt x="18" y="30"/>
                    <a:pt x="18" y="31"/>
                  </a:cubicBezTo>
                  <a:cubicBezTo>
                    <a:pt x="18" y="31"/>
                    <a:pt x="18" y="31"/>
                    <a:pt x="18" y="31"/>
                  </a:cubicBezTo>
                  <a:cubicBezTo>
                    <a:pt x="18" y="31"/>
                    <a:pt x="18" y="31"/>
                    <a:pt x="18" y="31"/>
                  </a:cubicBezTo>
                  <a:cubicBezTo>
                    <a:pt x="18" y="31"/>
                    <a:pt x="19" y="32"/>
                    <a:pt x="20" y="33"/>
                  </a:cubicBezTo>
                  <a:cubicBezTo>
                    <a:pt x="20" y="33"/>
                    <a:pt x="19" y="34"/>
                    <a:pt x="19" y="34"/>
                  </a:cubicBezTo>
                  <a:cubicBezTo>
                    <a:pt x="19" y="34"/>
                    <a:pt x="19" y="35"/>
                    <a:pt x="18" y="35"/>
                  </a:cubicBezTo>
                  <a:cubicBezTo>
                    <a:pt x="18" y="34"/>
                    <a:pt x="18" y="35"/>
                    <a:pt x="18" y="35"/>
                  </a:cubicBezTo>
                  <a:cubicBezTo>
                    <a:pt x="17" y="35"/>
                    <a:pt x="17" y="34"/>
                    <a:pt x="17" y="34"/>
                  </a:cubicBezTo>
                  <a:cubicBezTo>
                    <a:pt x="17" y="32"/>
                    <a:pt x="17" y="31"/>
                    <a:pt x="16" y="30"/>
                  </a:cubicBezTo>
                  <a:cubicBezTo>
                    <a:pt x="16" y="30"/>
                    <a:pt x="16" y="30"/>
                    <a:pt x="16" y="30"/>
                  </a:cubicBezTo>
                  <a:cubicBezTo>
                    <a:pt x="16" y="30"/>
                    <a:pt x="16" y="29"/>
                    <a:pt x="16" y="28"/>
                  </a:cubicBezTo>
                  <a:cubicBezTo>
                    <a:pt x="16" y="28"/>
                    <a:pt x="17" y="28"/>
                    <a:pt x="17" y="27"/>
                  </a:cubicBezTo>
                  <a:cubicBezTo>
                    <a:pt x="17" y="28"/>
                    <a:pt x="17" y="28"/>
                    <a:pt x="17" y="28"/>
                  </a:cubicBezTo>
                  <a:cubicBezTo>
                    <a:pt x="18" y="27"/>
                    <a:pt x="19" y="26"/>
                    <a:pt x="20" y="27"/>
                  </a:cubicBezTo>
                  <a:cubicBezTo>
                    <a:pt x="21" y="26"/>
                    <a:pt x="21" y="26"/>
                    <a:pt x="21" y="26"/>
                  </a:cubicBezTo>
                  <a:cubicBezTo>
                    <a:pt x="22" y="27"/>
                    <a:pt x="22" y="27"/>
                    <a:pt x="2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5"/>
            <p:cNvSpPr>
              <a:spLocks noEditPoints="1"/>
            </p:cNvSpPr>
            <p:nvPr/>
          </p:nvSpPr>
          <p:spPr bwMode="auto">
            <a:xfrm>
              <a:off x="5268" y="4115"/>
              <a:ext cx="98" cy="115"/>
            </a:xfrm>
            <a:custGeom>
              <a:avLst/>
              <a:gdLst>
                <a:gd name="T0" fmla="*/ 35 w 38"/>
                <a:gd name="T1" fmla="*/ 4 h 43"/>
                <a:gd name="T2" fmla="*/ 38 w 38"/>
                <a:gd name="T3" fmla="*/ 8 h 43"/>
                <a:gd name="T4" fmla="*/ 36 w 38"/>
                <a:gd name="T5" fmla="*/ 15 h 43"/>
                <a:gd name="T6" fmla="*/ 36 w 38"/>
                <a:gd name="T7" fmla="*/ 19 h 43"/>
                <a:gd name="T8" fmla="*/ 36 w 38"/>
                <a:gd name="T9" fmla="*/ 31 h 43"/>
                <a:gd name="T10" fmla="*/ 37 w 38"/>
                <a:gd name="T11" fmla="*/ 33 h 43"/>
                <a:gd name="T12" fmla="*/ 34 w 38"/>
                <a:gd name="T13" fmla="*/ 42 h 43"/>
                <a:gd name="T14" fmla="*/ 33 w 38"/>
                <a:gd name="T15" fmla="*/ 40 h 43"/>
                <a:gd name="T16" fmla="*/ 32 w 38"/>
                <a:gd name="T17" fmla="*/ 37 h 43"/>
                <a:gd name="T18" fmla="*/ 32 w 38"/>
                <a:gd name="T19" fmla="*/ 36 h 43"/>
                <a:gd name="T20" fmla="*/ 32 w 38"/>
                <a:gd name="T21" fmla="*/ 35 h 43"/>
                <a:gd name="T22" fmla="*/ 32 w 38"/>
                <a:gd name="T23" fmla="*/ 35 h 43"/>
                <a:gd name="T24" fmla="*/ 33 w 38"/>
                <a:gd name="T25" fmla="*/ 21 h 43"/>
                <a:gd name="T26" fmla="*/ 32 w 38"/>
                <a:gd name="T27" fmla="*/ 5 h 43"/>
                <a:gd name="T28" fmla="*/ 25 w 38"/>
                <a:gd name="T29" fmla="*/ 3 h 43"/>
                <a:gd name="T30" fmla="*/ 17 w 38"/>
                <a:gd name="T31" fmla="*/ 4 h 43"/>
                <a:gd name="T32" fmla="*/ 14 w 38"/>
                <a:gd name="T33" fmla="*/ 5 h 43"/>
                <a:gd name="T34" fmla="*/ 18 w 38"/>
                <a:gd name="T35" fmla="*/ 0 h 43"/>
                <a:gd name="T36" fmla="*/ 28 w 38"/>
                <a:gd name="T37" fmla="*/ 0 h 43"/>
                <a:gd name="T38" fmla="*/ 17 w 38"/>
                <a:gd name="T39" fmla="*/ 14 h 43"/>
                <a:gd name="T40" fmla="*/ 17 w 38"/>
                <a:gd name="T41" fmla="*/ 19 h 43"/>
                <a:gd name="T42" fmla="*/ 21 w 38"/>
                <a:gd name="T43" fmla="*/ 21 h 43"/>
                <a:gd name="T44" fmla="*/ 23 w 38"/>
                <a:gd name="T45" fmla="*/ 24 h 43"/>
                <a:gd name="T46" fmla="*/ 19 w 38"/>
                <a:gd name="T47" fmla="*/ 26 h 43"/>
                <a:gd name="T48" fmla="*/ 15 w 38"/>
                <a:gd name="T49" fmla="*/ 27 h 43"/>
                <a:gd name="T50" fmla="*/ 10 w 38"/>
                <a:gd name="T51" fmla="*/ 26 h 43"/>
                <a:gd name="T52" fmla="*/ 10 w 38"/>
                <a:gd name="T53" fmla="*/ 21 h 43"/>
                <a:gd name="T54" fmla="*/ 10 w 38"/>
                <a:gd name="T55" fmla="*/ 19 h 43"/>
                <a:gd name="T56" fmla="*/ 8 w 38"/>
                <a:gd name="T57" fmla="*/ 17 h 43"/>
                <a:gd name="T58" fmla="*/ 15 w 38"/>
                <a:gd name="T59" fmla="*/ 14 h 43"/>
                <a:gd name="T60" fmla="*/ 12 w 38"/>
                <a:gd name="T61" fmla="*/ 11 h 43"/>
                <a:gd name="T62" fmla="*/ 5 w 38"/>
                <a:gd name="T63" fmla="*/ 10 h 43"/>
                <a:gd name="T64" fmla="*/ 6 w 38"/>
                <a:gd name="T65" fmla="*/ 19 h 43"/>
                <a:gd name="T66" fmla="*/ 4 w 38"/>
                <a:gd name="T67" fmla="*/ 24 h 43"/>
                <a:gd name="T68" fmla="*/ 4 w 38"/>
                <a:gd name="T69" fmla="*/ 30 h 43"/>
                <a:gd name="T70" fmla="*/ 5 w 38"/>
                <a:gd name="T71" fmla="*/ 35 h 43"/>
                <a:gd name="T72" fmla="*/ 4 w 38"/>
                <a:gd name="T73" fmla="*/ 36 h 43"/>
                <a:gd name="T74" fmla="*/ 0 w 38"/>
                <a:gd name="T75" fmla="*/ 30 h 43"/>
                <a:gd name="T76" fmla="*/ 0 w 38"/>
                <a:gd name="T77" fmla="*/ 28 h 43"/>
                <a:gd name="T78" fmla="*/ 3 w 38"/>
                <a:gd name="T79" fmla="*/ 10 h 43"/>
                <a:gd name="T80" fmla="*/ 23 w 38"/>
                <a:gd name="T81" fmla="*/ 14 h 43"/>
                <a:gd name="T82" fmla="*/ 26 w 38"/>
                <a:gd name="T83" fmla="*/ 18 h 43"/>
                <a:gd name="T84" fmla="*/ 22 w 38"/>
                <a:gd name="T85" fmla="*/ 13 h 43"/>
                <a:gd name="T86" fmla="*/ 24 w 38"/>
                <a:gd name="T87" fmla="*/ 31 h 43"/>
                <a:gd name="T88" fmla="*/ 21 w 38"/>
                <a:gd name="T89" fmla="*/ 34 h 43"/>
                <a:gd name="T90" fmla="*/ 16 w 38"/>
                <a:gd name="T91" fmla="*/ 34 h 43"/>
                <a:gd name="T92" fmla="*/ 9 w 38"/>
                <a:gd name="T93" fmla="*/ 34 h 43"/>
                <a:gd name="T94" fmla="*/ 9 w 38"/>
                <a:gd name="T95" fmla="*/ 32 h 43"/>
                <a:gd name="T96" fmla="*/ 22 w 38"/>
                <a:gd name="T97" fmla="*/ 3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8" h="43">
                  <a:moveTo>
                    <a:pt x="28" y="0"/>
                  </a:moveTo>
                  <a:cubicBezTo>
                    <a:pt x="30" y="0"/>
                    <a:pt x="31" y="1"/>
                    <a:pt x="32" y="2"/>
                  </a:cubicBezTo>
                  <a:cubicBezTo>
                    <a:pt x="34" y="2"/>
                    <a:pt x="34" y="3"/>
                    <a:pt x="35" y="4"/>
                  </a:cubicBezTo>
                  <a:cubicBezTo>
                    <a:pt x="35" y="4"/>
                    <a:pt x="35" y="5"/>
                    <a:pt x="36" y="5"/>
                  </a:cubicBezTo>
                  <a:cubicBezTo>
                    <a:pt x="36" y="6"/>
                    <a:pt x="36" y="7"/>
                    <a:pt x="37" y="7"/>
                  </a:cubicBezTo>
                  <a:cubicBezTo>
                    <a:pt x="37" y="8"/>
                    <a:pt x="38" y="8"/>
                    <a:pt x="38" y="8"/>
                  </a:cubicBezTo>
                  <a:cubicBezTo>
                    <a:pt x="37" y="9"/>
                    <a:pt x="38" y="10"/>
                    <a:pt x="37" y="11"/>
                  </a:cubicBezTo>
                  <a:cubicBezTo>
                    <a:pt x="37" y="12"/>
                    <a:pt x="37" y="12"/>
                    <a:pt x="36" y="13"/>
                  </a:cubicBezTo>
                  <a:cubicBezTo>
                    <a:pt x="37" y="14"/>
                    <a:pt x="36" y="15"/>
                    <a:pt x="36" y="15"/>
                  </a:cubicBezTo>
                  <a:cubicBezTo>
                    <a:pt x="36" y="15"/>
                    <a:pt x="36" y="16"/>
                    <a:pt x="36" y="16"/>
                  </a:cubicBezTo>
                  <a:cubicBezTo>
                    <a:pt x="36" y="16"/>
                    <a:pt x="36" y="17"/>
                    <a:pt x="36" y="17"/>
                  </a:cubicBezTo>
                  <a:cubicBezTo>
                    <a:pt x="36" y="18"/>
                    <a:pt x="36" y="18"/>
                    <a:pt x="36" y="19"/>
                  </a:cubicBezTo>
                  <a:cubicBezTo>
                    <a:pt x="36" y="20"/>
                    <a:pt x="35" y="21"/>
                    <a:pt x="36" y="21"/>
                  </a:cubicBezTo>
                  <a:cubicBezTo>
                    <a:pt x="36" y="22"/>
                    <a:pt x="35" y="22"/>
                    <a:pt x="36" y="23"/>
                  </a:cubicBezTo>
                  <a:cubicBezTo>
                    <a:pt x="35" y="26"/>
                    <a:pt x="37" y="28"/>
                    <a:pt x="36" y="31"/>
                  </a:cubicBezTo>
                  <a:cubicBezTo>
                    <a:pt x="36" y="31"/>
                    <a:pt x="36" y="31"/>
                    <a:pt x="36" y="31"/>
                  </a:cubicBezTo>
                  <a:cubicBezTo>
                    <a:pt x="36" y="32"/>
                    <a:pt x="36" y="32"/>
                    <a:pt x="36" y="33"/>
                  </a:cubicBezTo>
                  <a:cubicBezTo>
                    <a:pt x="37" y="33"/>
                    <a:pt x="37" y="33"/>
                    <a:pt x="37" y="33"/>
                  </a:cubicBezTo>
                  <a:cubicBezTo>
                    <a:pt x="36" y="33"/>
                    <a:pt x="36" y="33"/>
                    <a:pt x="36" y="33"/>
                  </a:cubicBezTo>
                  <a:cubicBezTo>
                    <a:pt x="37" y="36"/>
                    <a:pt x="37" y="38"/>
                    <a:pt x="37" y="41"/>
                  </a:cubicBezTo>
                  <a:cubicBezTo>
                    <a:pt x="36" y="42"/>
                    <a:pt x="35" y="43"/>
                    <a:pt x="34" y="42"/>
                  </a:cubicBezTo>
                  <a:cubicBezTo>
                    <a:pt x="33" y="42"/>
                    <a:pt x="33" y="41"/>
                    <a:pt x="33" y="41"/>
                  </a:cubicBezTo>
                  <a:cubicBezTo>
                    <a:pt x="33" y="41"/>
                    <a:pt x="33" y="41"/>
                    <a:pt x="33" y="41"/>
                  </a:cubicBezTo>
                  <a:cubicBezTo>
                    <a:pt x="33" y="40"/>
                    <a:pt x="33" y="40"/>
                    <a:pt x="33" y="40"/>
                  </a:cubicBezTo>
                  <a:cubicBezTo>
                    <a:pt x="32" y="39"/>
                    <a:pt x="32" y="39"/>
                    <a:pt x="32" y="38"/>
                  </a:cubicBezTo>
                  <a:cubicBezTo>
                    <a:pt x="32" y="38"/>
                    <a:pt x="33" y="38"/>
                    <a:pt x="33" y="38"/>
                  </a:cubicBezTo>
                  <a:cubicBezTo>
                    <a:pt x="32" y="38"/>
                    <a:pt x="32" y="38"/>
                    <a:pt x="32" y="37"/>
                  </a:cubicBezTo>
                  <a:cubicBezTo>
                    <a:pt x="32" y="37"/>
                    <a:pt x="32" y="37"/>
                    <a:pt x="32" y="37"/>
                  </a:cubicBezTo>
                  <a:cubicBezTo>
                    <a:pt x="32" y="37"/>
                    <a:pt x="32" y="37"/>
                    <a:pt x="32" y="37"/>
                  </a:cubicBezTo>
                  <a:cubicBezTo>
                    <a:pt x="32" y="37"/>
                    <a:pt x="32" y="36"/>
                    <a:pt x="32" y="36"/>
                  </a:cubicBezTo>
                  <a:cubicBezTo>
                    <a:pt x="32" y="36"/>
                    <a:pt x="32" y="36"/>
                    <a:pt x="32" y="35"/>
                  </a:cubicBezTo>
                  <a:cubicBezTo>
                    <a:pt x="32" y="35"/>
                    <a:pt x="32" y="35"/>
                    <a:pt x="32" y="35"/>
                  </a:cubicBezTo>
                  <a:cubicBezTo>
                    <a:pt x="32" y="35"/>
                    <a:pt x="32" y="36"/>
                    <a:pt x="32" y="35"/>
                  </a:cubicBezTo>
                  <a:cubicBezTo>
                    <a:pt x="32" y="35"/>
                    <a:pt x="32" y="35"/>
                    <a:pt x="32" y="35"/>
                  </a:cubicBezTo>
                  <a:cubicBezTo>
                    <a:pt x="32" y="35"/>
                    <a:pt x="32" y="35"/>
                    <a:pt x="32" y="35"/>
                  </a:cubicBezTo>
                  <a:cubicBezTo>
                    <a:pt x="33" y="35"/>
                    <a:pt x="32" y="35"/>
                    <a:pt x="32" y="35"/>
                  </a:cubicBezTo>
                  <a:cubicBezTo>
                    <a:pt x="33" y="35"/>
                    <a:pt x="33" y="35"/>
                    <a:pt x="33" y="35"/>
                  </a:cubicBezTo>
                  <a:cubicBezTo>
                    <a:pt x="33" y="30"/>
                    <a:pt x="32" y="26"/>
                    <a:pt x="33" y="21"/>
                  </a:cubicBezTo>
                  <a:cubicBezTo>
                    <a:pt x="33" y="21"/>
                    <a:pt x="33" y="21"/>
                    <a:pt x="33" y="21"/>
                  </a:cubicBezTo>
                  <a:cubicBezTo>
                    <a:pt x="33" y="16"/>
                    <a:pt x="33" y="11"/>
                    <a:pt x="32" y="6"/>
                  </a:cubicBezTo>
                  <a:cubicBezTo>
                    <a:pt x="32" y="6"/>
                    <a:pt x="32" y="6"/>
                    <a:pt x="32" y="6"/>
                  </a:cubicBezTo>
                  <a:cubicBezTo>
                    <a:pt x="33" y="5"/>
                    <a:pt x="32" y="6"/>
                    <a:pt x="32" y="5"/>
                  </a:cubicBezTo>
                  <a:cubicBezTo>
                    <a:pt x="31" y="4"/>
                    <a:pt x="30" y="3"/>
                    <a:pt x="29" y="3"/>
                  </a:cubicBezTo>
                  <a:cubicBezTo>
                    <a:pt x="28" y="3"/>
                    <a:pt x="27" y="3"/>
                    <a:pt x="26" y="3"/>
                  </a:cubicBezTo>
                  <a:cubicBezTo>
                    <a:pt x="25" y="2"/>
                    <a:pt x="25" y="3"/>
                    <a:pt x="25" y="3"/>
                  </a:cubicBezTo>
                  <a:cubicBezTo>
                    <a:pt x="23" y="3"/>
                    <a:pt x="22" y="3"/>
                    <a:pt x="21" y="3"/>
                  </a:cubicBezTo>
                  <a:cubicBezTo>
                    <a:pt x="20" y="3"/>
                    <a:pt x="19" y="3"/>
                    <a:pt x="19" y="4"/>
                  </a:cubicBezTo>
                  <a:cubicBezTo>
                    <a:pt x="18" y="4"/>
                    <a:pt x="18" y="4"/>
                    <a:pt x="17" y="4"/>
                  </a:cubicBezTo>
                  <a:cubicBezTo>
                    <a:pt x="17" y="4"/>
                    <a:pt x="16" y="4"/>
                    <a:pt x="16" y="4"/>
                  </a:cubicBezTo>
                  <a:cubicBezTo>
                    <a:pt x="16" y="5"/>
                    <a:pt x="15" y="4"/>
                    <a:pt x="15" y="5"/>
                  </a:cubicBezTo>
                  <a:cubicBezTo>
                    <a:pt x="15" y="4"/>
                    <a:pt x="14" y="5"/>
                    <a:pt x="14" y="5"/>
                  </a:cubicBezTo>
                  <a:cubicBezTo>
                    <a:pt x="13" y="5"/>
                    <a:pt x="12" y="5"/>
                    <a:pt x="11" y="4"/>
                  </a:cubicBezTo>
                  <a:cubicBezTo>
                    <a:pt x="11" y="3"/>
                    <a:pt x="13" y="3"/>
                    <a:pt x="13" y="2"/>
                  </a:cubicBezTo>
                  <a:cubicBezTo>
                    <a:pt x="15" y="2"/>
                    <a:pt x="17" y="1"/>
                    <a:pt x="18" y="0"/>
                  </a:cubicBezTo>
                  <a:cubicBezTo>
                    <a:pt x="19" y="0"/>
                    <a:pt x="21" y="0"/>
                    <a:pt x="22" y="0"/>
                  </a:cubicBezTo>
                  <a:cubicBezTo>
                    <a:pt x="24" y="0"/>
                    <a:pt x="25" y="0"/>
                    <a:pt x="27" y="0"/>
                  </a:cubicBezTo>
                  <a:cubicBezTo>
                    <a:pt x="27" y="0"/>
                    <a:pt x="28" y="0"/>
                    <a:pt x="28" y="0"/>
                  </a:cubicBezTo>
                  <a:close/>
                  <a:moveTo>
                    <a:pt x="17" y="10"/>
                  </a:moveTo>
                  <a:cubicBezTo>
                    <a:pt x="18" y="11"/>
                    <a:pt x="17" y="13"/>
                    <a:pt x="17" y="14"/>
                  </a:cubicBezTo>
                  <a:cubicBezTo>
                    <a:pt x="17" y="14"/>
                    <a:pt x="17" y="14"/>
                    <a:pt x="17" y="14"/>
                  </a:cubicBezTo>
                  <a:cubicBezTo>
                    <a:pt x="18" y="15"/>
                    <a:pt x="18" y="15"/>
                    <a:pt x="19" y="15"/>
                  </a:cubicBezTo>
                  <a:cubicBezTo>
                    <a:pt x="19" y="16"/>
                    <a:pt x="21" y="16"/>
                    <a:pt x="20" y="17"/>
                  </a:cubicBezTo>
                  <a:cubicBezTo>
                    <a:pt x="20" y="18"/>
                    <a:pt x="18" y="19"/>
                    <a:pt x="17" y="19"/>
                  </a:cubicBezTo>
                  <a:cubicBezTo>
                    <a:pt x="17" y="20"/>
                    <a:pt x="16" y="20"/>
                    <a:pt x="17" y="21"/>
                  </a:cubicBezTo>
                  <a:cubicBezTo>
                    <a:pt x="18" y="21"/>
                    <a:pt x="19" y="21"/>
                    <a:pt x="20" y="21"/>
                  </a:cubicBezTo>
                  <a:cubicBezTo>
                    <a:pt x="20" y="21"/>
                    <a:pt x="21" y="20"/>
                    <a:pt x="21" y="21"/>
                  </a:cubicBezTo>
                  <a:cubicBezTo>
                    <a:pt x="22" y="21"/>
                    <a:pt x="22" y="21"/>
                    <a:pt x="22" y="22"/>
                  </a:cubicBezTo>
                  <a:cubicBezTo>
                    <a:pt x="22" y="22"/>
                    <a:pt x="23" y="22"/>
                    <a:pt x="22" y="23"/>
                  </a:cubicBezTo>
                  <a:cubicBezTo>
                    <a:pt x="22" y="23"/>
                    <a:pt x="23" y="23"/>
                    <a:pt x="23" y="24"/>
                  </a:cubicBezTo>
                  <a:cubicBezTo>
                    <a:pt x="23" y="25"/>
                    <a:pt x="22" y="25"/>
                    <a:pt x="21" y="25"/>
                  </a:cubicBezTo>
                  <a:cubicBezTo>
                    <a:pt x="21" y="25"/>
                    <a:pt x="20" y="25"/>
                    <a:pt x="20" y="25"/>
                  </a:cubicBezTo>
                  <a:cubicBezTo>
                    <a:pt x="20" y="26"/>
                    <a:pt x="19" y="25"/>
                    <a:pt x="19" y="26"/>
                  </a:cubicBezTo>
                  <a:cubicBezTo>
                    <a:pt x="19" y="26"/>
                    <a:pt x="19" y="26"/>
                    <a:pt x="19" y="26"/>
                  </a:cubicBezTo>
                  <a:cubicBezTo>
                    <a:pt x="19" y="27"/>
                    <a:pt x="18" y="26"/>
                    <a:pt x="17" y="26"/>
                  </a:cubicBezTo>
                  <a:cubicBezTo>
                    <a:pt x="17" y="27"/>
                    <a:pt x="16" y="26"/>
                    <a:pt x="15" y="27"/>
                  </a:cubicBezTo>
                  <a:cubicBezTo>
                    <a:pt x="15" y="26"/>
                    <a:pt x="15" y="27"/>
                    <a:pt x="14" y="27"/>
                  </a:cubicBezTo>
                  <a:cubicBezTo>
                    <a:pt x="14" y="27"/>
                    <a:pt x="13" y="27"/>
                    <a:pt x="13" y="27"/>
                  </a:cubicBezTo>
                  <a:cubicBezTo>
                    <a:pt x="12" y="27"/>
                    <a:pt x="11" y="27"/>
                    <a:pt x="10" y="26"/>
                  </a:cubicBezTo>
                  <a:cubicBezTo>
                    <a:pt x="10" y="26"/>
                    <a:pt x="10" y="25"/>
                    <a:pt x="10" y="24"/>
                  </a:cubicBezTo>
                  <a:cubicBezTo>
                    <a:pt x="9" y="24"/>
                    <a:pt x="10" y="23"/>
                    <a:pt x="10" y="23"/>
                  </a:cubicBezTo>
                  <a:cubicBezTo>
                    <a:pt x="10" y="22"/>
                    <a:pt x="9" y="21"/>
                    <a:pt x="10" y="21"/>
                  </a:cubicBezTo>
                  <a:cubicBezTo>
                    <a:pt x="9" y="20"/>
                    <a:pt x="11" y="20"/>
                    <a:pt x="11" y="19"/>
                  </a:cubicBezTo>
                  <a:cubicBezTo>
                    <a:pt x="11" y="19"/>
                    <a:pt x="11" y="19"/>
                    <a:pt x="11" y="19"/>
                  </a:cubicBezTo>
                  <a:cubicBezTo>
                    <a:pt x="10" y="19"/>
                    <a:pt x="10" y="19"/>
                    <a:pt x="10" y="19"/>
                  </a:cubicBezTo>
                  <a:cubicBezTo>
                    <a:pt x="10" y="19"/>
                    <a:pt x="10" y="19"/>
                    <a:pt x="10" y="19"/>
                  </a:cubicBezTo>
                  <a:cubicBezTo>
                    <a:pt x="10" y="19"/>
                    <a:pt x="9" y="19"/>
                    <a:pt x="9" y="18"/>
                  </a:cubicBezTo>
                  <a:cubicBezTo>
                    <a:pt x="8" y="17"/>
                    <a:pt x="8" y="17"/>
                    <a:pt x="8" y="17"/>
                  </a:cubicBezTo>
                  <a:cubicBezTo>
                    <a:pt x="8" y="16"/>
                    <a:pt x="9" y="16"/>
                    <a:pt x="9" y="16"/>
                  </a:cubicBezTo>
                  <a:cubicBezTo>
                    <a:pt x="10" y="16"/>
                    <a:pt x="11" y="16"/>
                    <a:pt x="12" y="15"/>
                  </a:cubicBezTo>
                  <a:cubicBezTo>
                    <a:pt x="13" y="15"/>
                    <a:pt x="15" y="15"/>
                    <a:pt x="15" y="14"/>
                  </a:cubicBezTo>
                  <a:cubicBezTo>
                    <a:pt x="15" y="13"/>
                    <a:pt x="15" y="12"/>
                    <a:pt x="15" y="12"/>
                  </a:cubicBezTo>
                  <a:cubicBezTo>
                    <a:pt x="14" y="13"/>
                    <a:pt x="13" y="12"/>
                    <a:pt x="12" y="12"/>
                  </a:cubicBezTo>
                  <a:cubicBezTo>
                    <a:pt x="13" y="11"/>
                    <a:pt x="12" y="11"/>
                    <a:pt x="12" y="11"/>
                  </a:cubicBezTo>
                  <a:cubicBezTo>
                    <a:pt x="13" y="10"/>
                    <a:pt x="15" y="9"/>
                    <a:pt x="16" y="10"/>
                  </a:cubicBezTo>
                  <a:lnTo>
                    <a:pt x="17" y="10"/>
                  </a:lnTo>
                  <a:close/>
                  <a:moveTo>
                    <a:pt x="5" y="10"/>
                  </a:moveTo>
                  <a:cubicBezTo>
                    <a:pt x="5" y="11"/>
                    <a:pt x="6" y="12"/>
                    <a:pt x="6" y="12"/>
                  </a:cubicBezTo>
                  <a:cubicBezTo>
                    <a:pt x="6" y="13"/>
                    <a:pt x="6" y="14"/>
                    <a:pt x="6" y="15"/>
                  </a:cubicBezTo>
                  <a:cubicBezTo>
                    <a:pt x="6" y="16"/>
                    <a:pt x="6" y="17"/>
                    <a:pt x="6" y="19"/>
                  </a:cubicBezTo>
                  <a:cubicBezTo>
                    <a:pt x="6" y="20"/>
                    <a:pt x="5" y="20"/>
                    <a:pt x="5" y="21"/>
                  </a:cubicBezTo>
                  <a:cubicBezTo>
                    <a:pt x="5" y="22"/>
                    <a:pt x="5" y="22"/>
                    <a:pt x="4" y="22"/>
                  </a:cubicBezTo>
                  <a:cubicBezTo>
                    <a:pt x="5" y="23"/>
                    <a:pt x="5" y="24"/>
                    <a:pt x="4" y="24"/>
                  </a:cubicBezTo>
                  <a:cubicBezTo>
                    <a:pt x="5" y="25"/>
                    <a:pt x="4" y="25"/>
                    <a:pt x="4" y="26"/>
                  </a:cubicBezTo>
                  <a:cubicBezTo>
                    <a:pt x="4" y="26"/>
                    <a:pt x="4" y="26"/>
                    <a:pt x="4" y="26"/>
                  </a:cubicBezTo>
                  <a:cubicBezTo>
                    <a:pt x="4" y="28"/>
                    <a:pt x="5" y="28"/>
                    <a:pt x="4" y="30"/>
                  </a:cubicBezTo>
                  <a:cubicBezTo>
                    <a:pt x="5" y="31"/>
                    <a:pt x="5" y="31"/>
                    <a:pt x="5" y="32"/>
                  </a:cubicBezTo>
                  <a:cubicBezTo>
                    <a:pt x="5" y="32"/>
                    <a:pt x="5" y="33"/>
                    <a:pt x="6" y="34"/>
                  </a:cubicBezTo>
                  <a:cubicBezTo>
                    <a:pt x="6" y="35"/>
                    <a:pt x="5" y="35"/>
                    <a:pt x="5" y="35"/>
                  </a:cubicBezTo>
                  <a:cubicBezTo>
                    <a:pt x="5" y="35"/>
                    <a:pt x="5" y="35"/>
                    <a:pt x="5" y="36"/>
                  </a:cubicBezTo>
                  <a:cubicBezTo>
                    <a:pt x="5" y="36"/>
                    <a:pt x="5" y="36"/>
                    <a:pt x="5" y="36"/>
                  </a:cubicBezTo>
                  <a:cubicBezTo>
                    <a:pt x="5" y="36"/>
                    <a:pt x="4" y="36"/>
                    <a:pt x="4" y="36"/>
                  </a:cubicBezTo>
                  <a:cubicBezTo>
                    <a:pt x="3" y="35"/>
                    <a:pt x="2" y="35"/>
                    <a:pt x="2" y="34"/>
                  </a:cubicBezTo>
                  <a:cubicBezTo>
                    <a:pt x="1" y="33"/>
                    <a:pt x="2" y="32"/>
                    <a:pt x="1" y="31"/>
                  </a:cubicBezTo>
                  <a:cubicBezTo>
                    <a:pt x="1" y="30"/>
                    <a:pt x="0" y="30"/>
                    <a:pt x="0" y="30"/>
                  </a:cubicBezTo>
                  <a:cubicBezTo>
                    <a:pt x="0" y="29"/>
                    <a:pt x="1" y="29"/>
                    <a:pt x="1" y="29"/>
                  </a:cubicBezTo>
                  <a:cubicBezTo>
                    <a:pt x="0" y="29"/>
                    <a:pt x="1" y="28"/>
                    <a:pt x="0" y="28"/>
                  </a:cubicBezTo>
                  <a:cubicBezTo>
                    <a:pt x="0" y="28"/>
                    <a:pt x="0" y="28"/>
                    <a:pt x="0" y="28"/>
                  </a:cubicBezTo>
                  <a:cubicBezTo>
                    <a:pt x="0" y="24"/>
                    <a:pt x="0" y="22"/>
                    <a:pt x="1" y="19"/>
                  </a:cubicBezTo>
                  <a:cubicBezTo>
                    <a:pt x="1" y="19"/>
                    <a:pt x="1" y="19"/>
                    <a:pt x="1" y="18"/>
                  </a:cubicBezTo>
                  <a:cubicBezTo>
                    <a:pt x="1" y="15"/>
                    <a:pt x="3" y="13"/>
                    <a:pt x="3" y="10"/>
                  </a:cubicBezTo>
                  <a:cubicBezTo>
                    <a:pt x="3" y="10"/>
                    <a:pt x="3" y="9"/>
                    <a:pt x="4" y="9"/>
                  </a:cubicBezTo>
                  <a:cubicBezTo>
                    <a:pt x="4" y="9"/>
                    <a:pt x="5" y="10"/>
                    <a:pt x="5" y="10"/>
                  </a:cubicBezTo>
                  <a:close/>
                  <a:moveTo>
                    <a:pt x="23" y="14"/>
                  </a:moveTo>
                  <a:cubicBezTo>
                    <a:pt x="23" y="13"/>
                    <a:pt x="23" y="14"/>
                    <a:pt x="23" y="14"/>
                  </a:cubicBezTo>
                  <a:cubicBezTo>
                    <a:pt x="25" y="14"/>
                    <a:pt x="27" y="15"/>
                    <a:pt x="27" y="16"/>
                  </a:cubicBezTo>
                  <a:cubicBezTo>
                    <a:pt x="27" y="17"/>
                    <a:pt x="26" y="17"/>
                    <a:pt x="26" y="18"/>
                  </a:cubicBezTo>
                  <a:cubicBezTo>
                    <a:pt x="25" y="18"/>
                    <a:pt x="25" y="18"/>
                    <a:pt x="24" y="18"/>
                  </a:cubicBezTo>
                  <a:cubicBezTo>
                    <a:pt x="23" y="16"/>
                    <a:pt x="22" y="15"/>
                    <a:pt x="21" y="14"/>
                  </a:cubicBezTo>
                  <a:cubicBezTo>
                    <a:pt x="21" y="13"/>
                    <a:pt x="22" y="13"/>
                    <a:pt x="22" y="13"/>
                  </a:cubicBezTo>
                  <a:lnTo>
                    <a:pt x="23" y="14"/>
                  </a:lnTo>
                  <a:close/>
                  <a:moveTo>
                    <a:pt x="22" y="31"/>
                  </a:moveTo>
                  <a:cubicBezTo>
                    <a:pt x="23" y="31"/>
                    <a:pt x="24" y="30"/>
                    <a:pt x="24" y="31"/>
                  </a:cubicBezTo>
                  <a:cubicBezTo>
                    <a:pt x="24" y="31"/>
                    <a:pt x="24" y="32"/>
                    <a:pt x="24" y="32"/>
                  </a:cubicBezTo>
                  <a:cubicBezTo>
                    <a:pt x="23" y="32"/>
                    <a:pt x="24" y="33"/>
                    <a:pt x="23" y="33"/>
                  </a:cubicBezTo>
                  <a:cubicBezTo>
                    <a:pt x="23" y="34"/>
                    <a:pt x="22" y="34"/>
                    <a:pt x="21" y="34"/>
                  </a:cubicBezTo>
                  <a:cubicBezTo>
                    <a:pt x="21" y="34"/>
                    <a:pt x="21" y="34"/>
                    <a:pt x="20" y="34"/>
                  </a:cubicBezTo>
                  <a:cubicBezTo>
                    <a:pt x="20" y="34"/>
                    <a:pt x="20" y="34"/>
                    <a:pt x="20" y="34"/>
                  </a:cubicBezTo>
                  <a:cubicBezTo>
                    <a:pt x="18" y="34"/>
                    <a:pt x="17" y="33"/>
                    <a:pt x="16" y="34"/>
                  </a:cubicBezTo>
                  <a:cubicBezTo>
                    <a:pt x="16" y="34"/>
                    <a:pt x="15" y="34"/>
                    <a:pt x="14" y="34"/>
                  </a:cubicBezTo>
                  <a:cubicBezTo>
                    <a:pt x="13" y="35"/>
                    <a:pt x="12" y="35"/>
                    <a:pt x="11" y="34"/>
                  </a:cubicBezTo>
                  <a:cubicBezTo>
                    <a:pt x="10" y="34"/>
                    <a:pt x="10" y="34"/>
                    <a:pt x="9" y="34"/>
                  </a:cubicBezTo>
                  <a:cubicBezTo>
                    <a:pt x="9" y="34"/>
                    <a:pt x="9" y="33"/>
                    <a:pt x="8" y="33"/>
                  </a:cubicBezTo>
                  <a:cubicBezTo>
                    <a:pt x="8" y="33"/>
                    <a:pt x="8" y="33"/>
                    <a:pt x="8" y="33"/>
                  </a:cubicBezTo>
                  <a:cubicBezTo>
                    <a:pt x="8" y="32"/>
                    <a:pt x="9" y="32"/>
                    <a:pt x="9" y="32"/>
                  </a:cubicBezTo>
                  <a:cubicBezTo>
                    <a:pt x="10" y="31"/>
                    <a:pt x="11" y="31"/>
                    <a:pt x="12" y="31"/>
                  </a:cubicBezTo>
                  <a:cubicBezTo>
                    <a:pt x="15" y="31"/>
                    <a:pt x="17" y="30"/>
                    <a:pt x="20" y="30"/>
                  </a:cubicBezTo>
                  <a:cubicBezTo>
                    <a:pt x="20" y="31"/>
                    <a:pt x="22" y="31"/>
                    <a:pt x="22"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6"/>
            <p:cNvSpPr>
              <a:spLocks noEditPoints="1"/>
            </p:cNvSpPr>
            <p:nvPr/>
          </p:nvSpPr>
          <p:spPr bwMode="auto">
            <a:xfrm>
              <a:off x="5537" y="4091"/>
              <a:ext cx="202" cy="222"/>
            </a:xfrm>
            <a:custGeom>
              <a:avLst/>
              <a:gdLst>
                <a:gd name="T0" fmla="*/ 43 w 78"/>
                <a:gd name="T1" fmla="*/ 32 h 83"/>
                <a:gd name="T2" fmla="*/ 45 w 78"/>
                <a:gd name="T3" fmla="*/ 40 h 83"/>
                <a:gd name="T4" fmla="*/ 62 w 78"/>
                <a:gd name="T5" fmla="*/ 67 h 83"/>
                <a:gd name="T6" fmla="*/ 69 w 78"/>
                <a:gd name="T7" fmla="*/ 67 h 83"/>
                <a:gd name="T8" fmla="*/ 71 w 78"/>
                <a:gd name="T9" fmla="*/ 66 h 83"/>
                <a:gd name="T10" fmla="*/ 73 w 78"/>
                <a:gd name="T11" fmla="*/ 62 h 83"/>
                <a:gd name="T12" fmla="*/ 75 w 78"/>
                <a:gd name="T13" fmla="*/ 66 h 83"/>
                <a:gd name="T14" fmla="*/ 76 w 78"/>
                <a:gd name="T15" fmla="*/ 68 h 83"/>
                <a:gd name="T16" fmla="*/ 77 w 78"/>
                <a:gd name="T17" fmla="*/ 72 h 83"/>
                <a:gd name="T18" fmla="*/ 78 w 78"/>
                <a:gd name="T19" fmla="*/ 74 h 83"/>
                <a:gd name="T20" fmla="*/ 78 w 78"/>
                <a:gd name="T21" fmla="*/ 79 h 83"/>
                <a:gd name="T22" fmla="*/ 59 w 78"/>
                <a:gd name="T23" fmla="*/ 76 h 83"/>
                <a:gd name="T24" fmla="*/ 35 w 78"/>
                <a:gd name="T25" fmla="*/ 53 h 83"/>
                <a:gd name="T26" fmla="*/ 19 w 78"/>
                <a:gd name="T27" fmla="*/ 66 h 83"/>
                <a:gd name="T28" fmla="*/ 5 w 78"/>
                <a:gd name="T29" fmla="*/ 73 h 83"/>
                <a:gd name="T30" fmla="*/ 0 w 78"/>
                <a:gd name="T31" fmla="*/ 63 h 83"/>
                <a:gd name="T32" fmla="*/ 2 w 78"/>
                <a:gd name="T33" fmla="*/ 53 h 83"/>
                <a:gd name="T34" fmla="*/ 3 w 78"/>
                <a:gd name="T35" fmla="*/ 38 h 83"/>
                <a:gd name="T36" fmla="*/ 2 w 78"/>
                <a:gd name="T37" fmla="*/ 33 h 83"/>
                <a:gd name="T38" fmla="*/ 5 w 78"/>
                <a:gd name="T39" fmla="*/ 17 h 83"/>
                <a:gd name="T40" fmla="*/ 10 w 78"/>
                <a:gd name="T41" fmla="*/ 14 h 83"/>
                <a:gd name="T42" fmla="*/ 11 w 78"/>
                <a:gd name="T43" fmla="*/ 35 h 83"/>
                <a:gd name="T44" fmla="*/ 24 w 78"/>
                <a:gd name="T45" fmla="*/ 31 h 83"/>
                <a:gd name="T46" fmla="*/ 18 w 78"/>
                <a:gd name="T47" fmla="*/ 22 h 83"/>
                <a:gd name="T48" fmla="*/ 29 w 78"/>
                <a:gd name="T49" fmla="*/ 15 h 83"/>
                <a:gd name="T50" fmla="*/ 26 w 78"/>
                <a:gd name="T51" fmla="*/ 12 h 83"/>
                <a:gd name="T52" fmla="*/ 15 w 78"/>
                <a:gd name="T53" fmla="*/ 12 h 83"/>
                <a:gd name="T54" fmla="*/ 26 w 78"/>
                <a:gd name="T55" fmla="*/ 4 h 83"/>
                <a:gd name="T56" fmla="*/ 45 w 78"/>
                <a:gd name="T57" fmla="*/ 0 h 83"/>
                <a:gd name="T58" fmla="*/ 50 w 78"/>
                <a:gd name="T59" fmla="*/ 7 h 83"/>
                <a:gd name="T60" fmla="*/ 47 w 78"/>
                <a:gd name="T61" fmla="*/ 18 h 83"/>
                <a:gd name="T62" fmla="*/ 52 w 78"/>
                <a:gd name="T63" fmla="*/ 23 h 83"/>
                <a:gd name="T64" fmla="*/ 35 w 78"/>
                <a:gd name="T65" fmla="*/ 24 h 83"/>
                <a:gd name="T66" fmla="*/ 74 w 78"/>
                <a:gd name="T67" fmla="*/ 39 h 83"/>
                <a:gd name="T68" fmla="*/ 72 w 78"/>
                <a:gd name="T69" fmla="*/ 33 h 83"/>
                <a:gd name="T70" fmla="*/ 72 w 78"/>
                <a:gd name="T71" fmla="*/ 31 h 83"/>
                <a:gd name="T72" fmla="*/ 71 w 78"/>
                <a:gd name="T73" fmla="*/ 35 h 83"/>
                <a:gd name="T74" fmla="*/ 70 w 78"/>
                <a:gd name="T75" fmla="*/ 46 h 83"/>
                <a:gd name="T76" fmla="*/ 71 w 78"/>
                <a:gd name="T77" fmla="*/ 50 h 83"/>
                <a:gd name="T78" fmla="*/ 69 w 78"/>
                <a:gd name="T79" fmla="*/ 57 h 83"/>
                <a:gd name="T80" fmla="*/ 68 w 78"/>
                <a:gd name="T81" fmla="*/ 50 h 83"/>
                <a:gd name="T82" fmla="*/ 69 w 78"/>
                <a:gd name="T83" fmla="*/ 43 h 83"/>
                <a:gd name="T84" fmla="*/ 70 w 78"/>
                <a:gd name="T85" fmla="*/ 32 h 83"/>
                <a:gd name="T86" fmla="*/ 33 w 78"/>
                <a:gd name="T87" fmla="*/ 42 h 83"/>
                <a:gd name="T88" fmla="*/ 12 w 78"/>
                <a:gd name="T89" fmla="*/ 60 h 83"/>
                <a:gd name="T90" fmla="*/ 9 w 78"/>
                <a:gd name="T91" fmla="*/ 52 h 83"/>
                <a:gd name="T92" fmla="*/ 23 w 78"/>
                <a:gd name="T93" fmla="*/ 43 h 83"/>
                <a:gd name="T94" fmla="*/ 34 w 78"/>
                <a:gd name="T95" fmla="*/ 41 h 83"/>
                <a:gd name="T96" fmla="*/ 74 w 78"/>
                <a:gd name="T97" fmla="*/ 48 h 83"/>
                <a:gd name="T98" fmla="*/ 72 w 78"/>
                <a:gd name="T99" fmla="*/ 53 h 83"/>
                <a:gd name="T100" fmla="*/ 72 w 78"/>
                <a:gd name="T101" fmla="*/ 48 h 83"/>
                <a:gd name="T102" fmla="*/ 73 w 78"/>
                <a:gd name="T103" fmla="*/ 45 h 83"/>
                <a:gd name="T104" fmla="*/ 70 w 78"/>
                <a:gd name="T105" fmla="*/ 54 h 83"/>
                <a:gd name="T106" fmla="*/ 70 w 78"/>
                <a:gd name="T107" fmla="*/ 66 h 83"/>
                <a:gd name="T108" fmla="*/ 72 w 78"/>
                <a:gd name="T109" fmla="*/ 67 h 83"/>
                <a:gd name="T110" fmla="*/ 74 w 78"/>
                <a:gd name="T111" fmla="*/ 69 h 83"/>
                <a:gd name="T112" fmla="*/ 76 w 78"/>
                <a:gd name="T113" fmla="*/ 7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8" h="83">
                  <a:moveTo>
                    <a:pt x="52" y="23"/>
                  </a:moveTo>
                  <a:cubicBezTo>
                    <a:pt x="53" y="26"/>
                    <a:pt x="52" y="27"/>
                    <a:pt x="51" y="28"/>
                  </a:cubicBezTo>
                  <a:cubicBezTo>
                    <a:pt x="51" y="31"/>
                    <a:pt x="48" y="30"/>
                    <a:pt x="46" y="31"/>
                  </a:cubicBezTo>
                  <a:cubicBezTo>
                    <a:pt x="45" y="31"/>
                    <a:pt x="44" y="33"/>
                    <a:pt x="43" y="32"/>
                  </a:cubicBezTo>
                  <a:cubicBezTo>
                    <a:pt x="42" y="32"/>
                    <a:pt x="42" y="32"/>
                    <a:pt x="42" y="32"/>
                  </a:cubicBezTo>
                  <a:cubicBezTo>
                    <a:pt x="40" y="31"/>
                    <a:pt x="40" y="34"/>
                    <a:pt x="39" y="34"/>
                  </a:cubicBezTo>
                  <a:cubicBezTo>
                    <a:pt x="40" y="36"/>
                    <a:pt x="40" y="38"/>
                    <a:pt x="42" y="39"/>
                  </a:cubicBezTo>
                  <a:cubicBezTo>
                    <a:pt x="43" y="39"/>
                    <a:pt x="44" y="40"/>
                    <a:pt x="45" y="40"/>
                  </a:cubicBezTo>
                  <a:cubicBezTo>
                    <a:pt x="44" y="41"/>
                    <a:pt x="45" y="42"/>
                    <a:pt x="44" y="43"/>
                  </a:cubicBezTo>
                  <a:cubicBezTo>
                    <a:pt x="45" y="45"/>
                    <a:pt x="47" y="47"/>
                    <a:pt x="49" y="49"/>
                  </a:cubicBezTo>
                  <a:cubicBezTo>
                    <a:pt x="50" y="50"/>
                    <a:pt x="49" y="53"/>
                    <a:pt x="51" y="53"/>
                  </a:cubicBezTo>
                  <a:cubicBezTo>
                    <a:pt x="54" y="58"/>
                    <a:pt x="58" y="62"/>
                    <a:pt x="62" y="67"/>
                  </a:cubicBezTo>
                  <a:cubicBezTo>
                    <a:pt x="64" y="69"/>
                    <a:pt x="66" y="71"/>
                    <a:pt x="68" y="72"/>
                  </a:cubicBezTo>
                  <a:cubicBezTo>
                    <a:pt x="69" y="71"/>
                    <a:pt x="69" y="71"/>
                    <a:pt x="69" y="71"/>
                  </a:cubicBezTo>
                  <a:cubicBezTo>
                    <a:pt x="68" y="70"/>
                    <a:pt x="69" y="69"/>
                    <a:pt x="68" y="67"/>
                  </a:cubicBezTo>
                  <a:cubicBezTo>
                    <a:pt x="69" y="67"/>
                    <a:pt x="69" y="67"/>
                    <a:pt x="69" y="67"/>
                  </a:cubicBezTo>
                  <a:cubicBezTo>
                    <a:pt x="68" y="66"/>
                    <a:pt x="69" y="64"/>
                    <a:pt x="68" y="63"/>
                  </a:cubicBezTo>
                  <a:cubicBezTo>
                    <a:pt x="69" y="60"/>
                    <a:pt x="69" y="60"/>
                    <a:pt x="69" y="60"/>
                  </a:cubicBezTo>
                  <a:cubicBezTo>
                    <a:pt x="69" y="61"/>
                    <a:pt x="70" y="62"/>
                    <a:pt x="71" y="62"/>
                  </a:cubicBezTo>
                  <a:cubicBezTo>
                    <a:pt x="71" y="63"/>
                    <a:pt x="71" y="65"/>
                    <a:pt x="71" y="66"/>
                  </a:cubicBezTo>
                  <a:cubicBezTo>
                    <a:pt x="73" y="66"/>
                    <a:pt x="71" y="64"/>
                    <a:pt x="72" y="63"/>
                  </a:cubicBezTo>
                  <a:cubicBezTo>
                    <a:pt x="72" y="62"/>
                    <a:pt x="70" y="60"/>
                    <a:pt x="72" y="59"/>
                  </a:cubicBezTo>
                  <a:cubicBezTo>
                    <a:pt x="73" y="60"/>
                    <a:pt x="72" y="61"/>
                    <a:pt x="73" y="61"/>
                  </a:cubicBezTo>
                  <a:cubicBezTo>
                    <a:pt x="73" y="62"/>
                    <a:pt x="73" y="62"/>
                    <a:pt x="73" y="62"/>
                  </a:cubicBezTo>
                  <a:cubicBezTo>
                    <a:pt x="73" y="63"/>
                    <a:pt x="73" y="63"/>
                    <a:pt x="73" y="63"/>
                  </a:cubicBezTo>
                  <a:cubicBezTo>
                    <a:pt x="73" y="64"/>
                    <a:pt x="74" y="65"/>
                    <a:pt x="73" y="67"/>
                  </a:cubicBezTo>
                  <a:cubicBezTo>
                    <a:pt x="73" y="67"/>
                    <a:pt x="74" y="67"/>
                    <a:pt x="74" y="68"/>
                  </a:cubicBezTo>
                  <a:cubicBezTo>
                    <a:pt x="75" y="67"/>
                    <a:pt x="75" y="67"/>
                    <a:pt x="75" y="66"/>
                  </a:cubicBezTo>
                  <a:cubicBezTo>
                    <a:pt x="75" y="67"/>
                    <a:pt x="75" y="69"/>
                    <a:pt x="77" y="68"/>
                  </a:cubicBezTo>
                  <a:cubicBezTo>
                    <a:pt x="78" y="68"/>
                    <a:pt x="77" y="69"/>
                    <a:pt x="78" y="69"/>
                  </a:cubicBezTo>
                  <a:cubicBezTo>
                    <a:pt x="78" y="70"/>
                    <a:pt x="77" y="70"/>
                    <a:pt x="77" y="70"/>
                  </a:cubicBezTo>
                  <a:cubicBezTo>
                    <a:pt x="76" y="69"/>
                    <a:pt x="77" y="69"/>
                    <a:pt x="76" y="68"/>
                  </a:cubicBezTo>
                  <a:cubicBezTo>
                    <a:pt x="75" y="69"/>
                    <a:pt x="75" y="70"/>
                    <a:pt x="76" y="71"/>
                  </a:cubicBezTo>
                  <a:cubicBezTo>
                    <a:pt x="76" y="71"/>
                    <a:pt x="76" y="71"/>
                    <a:pt x="76" y="71"/>
                  </a:cubicBezTo>
                  <a:cubicBezTo>
                    <a:pt x="76" y="71"/>
                    <a:pt x="77" y="71"/>
                    <a:pt x="77" y="71"/>
                  </a:cubicBezTo>
                  <a:cubicBezTo>
                    <a:pt x="77" y="71"/>
                    <a:pt x="77" y="72"/>
                    <a:pt x="77" y="72"/>
                  </a:cubicBezTo>
                  <a:cubicBezTo>
                    <a:pt x="78" y="72"/>
                    <a:pt x="78" y="72"/>
                    <a:pt x="78" y="72"/>
                  </a:cubicBezTo>
                  <a:cubicBezTo>
                    <a:pt x="78" y="73"/>
                    <a:pt x="78" y="73"/>
                    <a:pt x="78" y="73"/>
                  </a:cubicBezTo>
                  <a:cubicBezTo>
                    <a:pt x="77" y="73"/>
                    <a:pt x="77" y="73"/>
                    <a:pt x="77" y="73"/>
                  </a:cubicBezTo>
                  <a:cubicBezTo>
                    <a:pt x="76" y="73"/>
                    <a:pt x="77" y="74"/>
                    <a:pt x="78" y="74"/>
                  </a:cubicBezTo>
                  <a:cubicBezTo>
                    <a:pt x="78" y="74"/>
                    <a:pt x="78" y="74"/>
                    <a:pt x="78" y="74"/>
                  </a:cubicBezTo>
                  <a:cubicBezTo>
                    <a:pt x="78" y="75"/>
                    <a:pt x="77" y="75"/>
                    <a:pt x="77" y="77"/>
                  </a:cubicBezTo>
                  <a:cubicBezTo>
                    <a:pt x="77" y="77"/>
                    <a:pt x="77" y="77"/>
                    <a:pt x="77" y="77"/>
                  </a:cubicBezTo>
                  <a:cubicBezTo>
                    <a:pt x="78" y="77"/>
                    <a:pt x="77" y="78"/>
                    <a:pt x="78" y="79"/>
                  </a:cubicBezTo>
                  <a:cubicBezTo>
                    <a:pt x="78" y="80"/>
                    <a:pt x="77" y="80"/>
                    <a:pt x="78" y="80"/>
                  </a:cubicBezTo>
                  <a:cubicBezTo>
                    <a:pt x="77" y="81"/>
                    <a:pt x="77" y="83"/>
                    <a:pt x="75" y="82"/>
                  </a:cubicBezTo>
                  <a:cubicBezTo>
                    <a:pt x="74" y="83"/>
                    <a:pt x="72" y="82"/>
                    <a:pt x="70" y="82"/>
                  </a:cubicBezTo>
                  <a:cubicBezTo>
                    <a:pt x="66" y="81"/>
                    <a:pt x="63" y="78"/>
                    <a:pt x="59" y="76"/>
                  </a:cubicBezTo>
                  <a:cubicBezTo>
                    <a:pt x="59" y="75"/>
                    <a:pt x="58" y="75"/>
                    <a:pt x="57" y="74"/>
                  </a:cubicBezTo>
                  <a:cubicBezTo>
                    <a:pt x="50" y="67"/>
                    <a:pt x="45" y="59"/>
                    <a:pt x="40" y="50"/>
                  </a:cubicBezTo>
                  <a:cubicBezTo>
                    <a:pt x="40" y="50"/>
                    <a:pt x="39" y="49"/>
                    <a:pt x="39" y="50"/>
                  </a:cubicBezTo>
                  <a:cubicBezTo>
                    <a:pt x="37" y="51"/>
                    <a:pt x="36" y="52"/>
                    <a:pt x="35" y="53"/>
                  </a:cubicBezTo>
                  <a:cubicBezTo>
                    <a:pt x="34" y="54"/>
                    <a:pt x="32" y="55"/>
                    <a:pt x="32" y="56"/>
                  </a:cubicBezTo>
                  <a:cubicBezTo>
                    <a:pt x="29" y="58"/>
                    <a:pt x="27" y="61"/>
                    <a:pt x="24" y="62"/>
                  </a:cubicBezTo>
                  <a:cubicBezTo>
                    <a:pt x="22" y="63"/>
                    <a:pt x="21" y="65"/>
                    <a:pt x="18" y="65"/>
                  </a:cubicBezTo>
                  <a:cubicBezTo>
                    <a:pt x="18" y="66"/>
                    <a:pt x="19" y="66"/>
                    <a:pt x="19" y="66"/>
                  </a:cubicBezTo>
                  <a:cubicBezTo>
                    <a:pt x="18" y="67"/>
                    <a:pt x="16" y="67"/>
                    <a:pt x="15" y="68"/>
                  </a:cubicBezTo>
                  <a:cubicBezTo>
                    <a:pt x="14" y="68"/>
                    <a:pt x="14" y="69"/>
                    <a:pt x="12" y="69"/>
                  </a:cubicBezTo>
                  <a:cubicBezTo>
                    <a:pt x="12" y="70"/>
                    <a:pt x="10" y="71"/>
                    <a:pt x="9" y="73"/>
                  </a:cubicBezTo>
                  <a:cubicBezTo>
                    <a:pt x="8" y="73"/>
                    <a:pt x="7" y="72"/>
                    <a:pt x="5" y="73"/>
                  </a:cubicBezTo>
                  <a:cubicBezTo>
                    <a:pt x="5" y="71"/>
                    <a:pt x="3" y="71"/>
                    <a:pt x="3" y="70"/>
                  </a:cubicBezTo>
                  <a:cubicBezTo>
                    <a:pt x="2" y="69"/>
                    <a:pt x="1" y="68"/>
                    <a:pt x="0" y="67"/>
                  </a:cubicBezTo>
                  <a:cubicBezTo>
                    <a:pt x="0" y="66"/>
                    <a:pt x="0" y="65"/>
                    <a:pt x="0" y="65"/>
                  </a:cubicBezTo>
                  <a:cubicBezTo>
                    <a:pt x="0" y="64"/>
                    <a:pt x="1" y="64"/>
                    <a:pt x="0" y="63"/>
                  </a:cubicBezTo>
                  <a:cubicBezTo>
                    <a:pt x="1" y="61"/>
                    <a:pt x="1" y="59"/>
                    <a:pt x="1" y="56"/>
                  </a:cubicBezTo>
                  <a:cubicBezTo>
                    <a:pt x="1" y="55"/>
                    <a:pt x="1" y="55"/>
                    <a:pt x="1" y="55"/>
                  </a:cubicBezTo>
                  <a:cubicBezTo>
                    <a:pt x="1" y="55"/>
                    <a:pt x="1" y="55"/>
                    <a:pt x="1" y="55"/>
                  </a:cubicBezTo>
                  <a:cubicBezTo>
                    <a:pt x="1" y="54"/>
                    <a:pt x="2" y="53"/>
                    <a:pt x="2" y="53"/>
                  </a:cubicBezTo>
                  <a:cubicBezTo>
                    <a:pt x="3" y="49"/>
                    <a:pt x="2" y="46"/>
                    <a:pt x="3" y="43"/>
                  </a:cubicBezTo>
                  <a:cubicBezTo>
                    <a:pt x="2" y="43"/>
                    <a:pt x="2" y="43"/>
                    <a:pt x="2" y="43"/>
                  </a:cubicBezTo>
                  <a:cubicBezTo>
                    <a:pt x="3" y="42"/>
                    <a:pt x="2" y="42"/>
                    <a:pt x="2" y="42"/>
                  </a:cubicBezTo>
                  <a:cubicBezTo>
                    <a:pt x="3" y="41"/>
                    <a:pt x="2" y="40"/>
                    <a:pt x="3" y="38"/>
                  </a:cubicBezTo>
                  <a:cubicBezTo>
                    <a:pt x="2" y="38"/>
                    <a:pt x="2" y="38"/>
                    <a:pt x="2" y="37"/>
                  </a:cubicBezTo>
                  <a:cubicBezTo>
                    <a:pt x="3" y="37"/>
                    <a:pt x="3" y="36"/>
                    <a:pt x="3" y="35"/>
                  </a:cubicBezTo>
                  <a:cubicBezTo>
                    <a:pt x="3" y="35"/>
                    <a:pt x="3" y="34"/>
                    <a:pt x="3" y="34"/>
                  </a:cubicBezTo>
                  <a:cubicBezTo>
                    <a:pt x="2" y="33"/>
                    <a:pt x="2" y="33"/>
                    <a:pt x="2" y="33"/>
                  </a:cubicBezTo>
                  <a:cubicBezTo>
                    <a:pt x="3" y="33"/>
                    <a:pt x="3" y="33"/>
                    <a:pt x="3" y="33"/>
                  </a:cubicBezTo>
                  <a:cubicBezTo>
                    <a:pt x="4" y="30"/>
                    <a:pt x="2" y="27"/>
                    <a:pt x="4" y="24"/>
                  </a:cubicBezTo>
                  <a:cubicBezTo>
                    <a:pt x="3" y="23"/>
                    <a:pt x="4" y="22"/>
                    <a:pt x="4" y="21"/>
                  </a:cubicBezTo>
                  <a:cubicBezTo>
                    <a:pt x="4" y="20"/>
                    <a:pt x="4" y="18"/>
                    <a:pt x="5" y="17"/>
                  </a:cubicBezTo>
                  <a:cubicBezTo>
                    <a:pt x="5" y="16"/>
                    <a:pt x="5" y="16"/>
                    <a:pt x="5" y="16"/>
                  </a:cubicBezTo>
                  <a:cubicBezTo>
                    <a:pt x="5" y="16"/>
                    <a:pt x="5" y="16"/>
                    <a:pt x="5" y="16"/>
                  </a:cubicBezTo>
                  <a:cubicBezTo>
                    <a:pt x="5" y="15"/>
                    <a:pt x="6" y="15"/>
                    <a:pt x="7" y="15"/>
                  </a:cubicBezTo>
                  <a:cubicBezTo>
                    <a:pt x="8" y="14"/>
                    <a:pt x="9" y="14"/>
                    <a:pt x="10" y="14"/>
                  </a:cubicBezTo>
                  <a:cubicBezTo>
                    <a:pt x="13" y="16"/>
                    <a:pt x="14" y="19"/>
                    <a:pt x="15" y="21"/>
                  </a:cubicBezTo>
                  <a:cubicBezTo>
                    <a:pt x="14" y="22"/>
                    <a:pt x="16" y="23"/>
                    <a:pt x="15" y="24"/>
                  </a:cubicBezTo>
                  <a:cubicBezTo>
                    <a:pt x="15" y="26"/>
                    <a:pt x="15" y="29"/>
                    <a:pt x="13" y="30"/>
                  </a:cubicBezTo>
                  <a:cubicBezTo>
                    <a:pt x="12" y="32"/>
                    <a:pt x="14" y="34"/>
                    <a:pt x="11" y="35"/>
                  </a:cubicBezTo>
                  <a:cubicBezTo>
                    <a:pt x="11" y="36"/>
                    <a:pt x="11" y="37"/>
                    <a:pt x="11" y="38"/>
                  </a:cubicBezTo>
                  <a:cubicBezTo>
                    <a:pt x="12" y="39"/>
                    <a:pt x="12" y="37"/>
                    <a:pt x="14" y="36"/>
                  </a:cubicBezTo>
                  <a:cubicBezTo>
                    <a:pt x="16" y="35"/>
                    <a:pt x="19" y="34"/>
                    <a:pt x="21" y="33"/>
                  </a:cubicBezTo>
                  <a:cubicBezTo>
                    <a:pt x="22" y="33"/>
                    <a:pt x="24" y="32"/>
                    <a:pt x="24" y="31"/>
                  </a:cubicBezTo>
                  <a:cubicBezTo>
                    <a:pt x="26" y="31"/>
                    <a:pt x="28" y="30"/>
                    <a:pt x="28" y="29"/>
                  </a:cubicBezTo>
                  <a:cubicBezTo>
                    <a:pt x="26" y="26"/>
                    <a:pt x="26" y="26"/>
                    <a:pt x="26" y="26"/>
                  </a:cubicBezTo>
                  <a:cubicBezTo>
                    <a:pt x="23" y="25"/>
                    <a:pt x="21" y="31"/>
                    <a:pt x="18" y="27"/>
                  </a:cubicBezTo>
                  <a:cubicBezTo>
                    <a:pt x="16" y="26"/>
                    <a:pt x="18" y="24"/>
                    <a:pt x="18" y="22"/>
                  </a:cubicBezTo>
                  <a:cubicBezTo>
                    <a:pt x="19" y="21"/>
                    <a:pt x="20" y="20"/>
                    <a:pt x="21" y="19"/>
                  </a:cubicBezTo>
                  <a:cubicBezTo>
                    <a:pt x="22" y="19"/>
                    <a:pt x="22" y="18"/>
                    <a:pt x="23" y="18"/>
                  </a:cubicBezTo>
                  <a:cubicBezTo>
                    <a:pt x="25" y="18"/>
                    <a:pt x="23" y="14"/>
                    <a:pt x="26" y="15"/>
                  </a:cubicBezTo>
                  <a:cubicBezTo>
                    <a:pt x="27" y="15"/>
                    <a:pt x="28" y="16"/>
                    <a:pt x="29" y="15"/>
                  </a:cubicBezTo>
                  <a:cubicBezTo>
                    <a:pt x="31" y="14"/>
                    <a:pt x="32" y="13"/>
                    <a:pt x="33" y="12"/>
                  </a:cubicBezTo>
                  <a:cubicBezTo>
                    <a:pt x="33" y="11"/>
                    <a:pt x="34" y="11"/>
                    <a:pt x="34" y="10"/>
                  </a:cubicBezTo>
                  <a:cubicBezTo>
                    <a:pt x="32" y="10"/>
                    <a:pt x="31" y="11"/>
                    <a:pt x="29" y="11"/>
                  </a:cubicBezTo>
                  <a:cubicBezTo>
                    <a:pt x="29" y="12"/>
                    <a:pt x="27" y="12"/>
                    <a:pt x="26" y="12"/>
                  </a:cubicBezTo>
                  <a:cubicBezTo>
                    <a:pt x="26" y="13"/>
                    <a:pt x="25" y="12"/>
                    <a:pt x="24" y="13"/>
                  </a:cubicBezTo>
                  <a:cubicBezTo>
                    <a:pt x="24" y="13"/>
                    <a:pt x="23" y="14"/>
                    <a:pt x="23" y="13"/>
                  </a:cubicBezTo>
                  <a:cubicBezTo>
                    <a:pt x="22" y="14"/>
                    <a:pt x="21" y="13"/>
                    <a:pt x="20" y="14"/>
                  </a:cubicBezTo>
                  <a:cubicBezTo>
                    <a:pt x="19" y="12"/>
                    <a:pt x="16" y="13"/>
                    <a:pt x="15" y="12"/>
                  </a:cubicBezTo>
                  <a:cubicBezTo>
                    <a:pt x="15" y="12"/>
                    <a:pt x="15" y="12"/>
                    <a:pt x="15" y="12"/>
                  </a:cubicBezTo>
                  <a:cubicBezTo>
                    <a:pt x="15" y="10"/>
                    <a:pt x="12" y="11"/>
                    <a:pt x="13" y="9"/>
                  </a:cubicBezTo>
                  <a:cubicBezTo>
                    <a:pt x="13" y="8"/>
                    <a:pt x="14" y="6"/>
                    <a:pt x="15" y="6"/>
                  </a:cubicBezTo>
                  <a:cubicBezTo>
                    <a:pt x="19" y="5"/>
                    <a:pt x="22" y="4"/>
                    <a:pt x="26" y="4"/>
                  </a:cubicBezTo>
                  <a:cubicBezTo>
                    <a:pt x="27" y="4"/>
                    <a:pt x="29" y="3"/>
                    <a:pt x="31" y="3"/>
                  </a:cubicBezTo>
                  <a:cubicBezTo>
                    <a:pt x="32" y="2"/>
                    <a:pt x="34" y="3"/>
                    <a:pt x="35" y="2"/>
                  </a:cubicBezTo>
                  <a:cubicBezTo>
                    <a:pt x="38" y="2"/>
                    <a:pt x="40" y="1"/>
                    <a:pt x="42" y="0"/>
                  </a:cubicBezTo>
                  <a:cubicBezTo>
                    <a:pt x="42" y="0"/>
                    <a:pt x="44" y="0"/>
                    <a:pt x="45" y="0"/>
                  </a:cubicBezTo>
                  <a:cubicBezTo>
                    <a:pt x="45" y="0"/>
                    <a:pt x="45" y="0"/>
                    <a:pt x="45" y="0"/>
                  </a:cubicBezTo>
                  <a:cubicBezTo>
                    <a:pt x="47" y="1"/>
                    <a:pt x="50" y="1"/>
                    <a:pt x="51" y="3"/>
                  </a:cubicBezTo>
                  <a:cubicBezTo>
                    <a:pt x="50" y="4"/>
                    <a:pt x="52" y="4"/>
                    <a:pt x="52" y="5"/>
                  </a:cubicBezTo>
                  <a:cubicBezTo>
                    <a:pt x="52" y="6"/>
                    <a:pt x="50" y="5"/>
                    <a:pt x="50" y="7"/>
                  </a:cubicBezTo>
                  <a:cubicBezTo>
                    <a:pt x="47" y="8"/>
                    <a:pt x="45" y="11"/>
                    <a:pt x="43" y="13"/>
                  </a:cubicBezTo>
                  <a:cubicBezTo>
                    <a:pt x="42" y="14"/>
                    <a:pt x="42" y="14"/>
                    <a:pt x="42" y="14"/>
                  </a:cubicBezTo>
                  <a:cubicBezTo>
                    <a:pt x="44" y="15"/>
                    <a:pt x="45" y="14"/>
                    <a:pt x="46" y="15"/>
                  </a:cubicBezTo>
                  <a:cubicBezTo>
                    <a:pt x="46" y="16"/>
                    <a:pt x="46" y="17"/>
                    <a:pt x="47" y="18"/>
                  </a:cubicBezTo>
                  <a:cubicBezTo>
                    <a:pt x="46" y="19"/>
                    <a:pt x="45" y="20"/>
                    <a:pt x="43" y="20"/>
                  </a:cubicBezTo>
                  <a:cubicBezTo>
                    <a:pt x="43" y="21"/>
                    <a:pt x="42" y="21"/>
                    <a:pt x="42" y="21"/>
                  </a:cubicBezTo>
                  <a:cubicBezTo>
                    <a:pt x="45" y="22"/>
                    <a:pt x="47" y="21"/>
                    <a:pt x="49" y="22"/>
                  </a:cubicBezTo>
                  <a:cubicBezTo>
                    <a:pt x="50" y="23"/>
                    <a:pt x="51" y="22"/>
                    <a:pt x="52" y="23"/>
                  </a:cubicBezTo>
                  <a:close/>
                  <a:moveTo>
                    <a:pt x="40" y="24"/>
                  </a:moveTo>
                  <a:cubicBezTo>
                    <a:pt x="40" y="25"/>
                    <a:pt x="38" y="25"/>
                    <a:pt x="37" y="26"/>
                  </a:cubicBezTo>
                  <a:cubicBezTo>
                    <a:pt x="36" y="26"/>
                    <a:pt x="36" y="26"/>
                    <a:pt x="35" y="26"/>
                  </a:cubicBezTo>
                  <a:cubicBezTo>
                    <a:pt x="34" y="26"/>
                    <a:pt x="36" y="25"/>
                    <a:pt x="35" y="24"/>
                  </a:cubicBezTo>
                  <a:cubicBezTo>
                    <a:pt x="36" y="24"/>
                    <a:pt x="37" y="22"/>
                    <a:pt x="38" y="23"/>
                  </a:cubicBezTo>
                  <a:cubicBezTo>
                    <a:pt x="39" y="23"/>
                    <a:pt x="39" y="25"/>
                    <a:pt x="40" y="24"/>
                  </a:cubicBezTo>
                  <a:close/>
                  <a:moveTo>
                    <a:pt x="73" y="36"/>
                  </a:moveTo>
                  <a:cubicBezTo>
                    <a:pt x="73" y="37"/>
                    <a:pt x="73" y="38"/>
                    <a:pt x="74" y="39"/>
                  </a:cubicBezTo>
                  <a:cubicBezTo>
                    <a:pt x="73" y="40"/>
                    <a:pt x="73" y="42"/>
                    <a:pt x="74" y="44"/>
                  </a:cubicBezTo>
                  <a:cubicBezTo>
                    <a:pt x="74" y="44"/>
                    <a:pt x="72" y="44"/>
                    <a:pt x="72" y="44"/>
                  </a:cubicBezTo>
                  <a:cubicBezTo>
                    <a:pt x="72" y="41"/>
                    <a:pt x="72" y="37"/>
                    <a:pt x="72" y="33"/>
                  </a:cubicBezTo>
                  <a:cubicBezTo>
                    <a:pt x="72" y="33"/>
                    <a:pt x="72" y="33"/>
                    <a:pt x="72" y="33"/>
                  </a:cubicBezTo>
                  <a:cubicBezTo>
                    <a:pt x="73" y="33"/>
                    <a:pt x="72" y="33"/>
                    <a:pt x="73" y="32"/>
                  </a:cubicBezTo>
                  <a:cubicBezTo>
                    <a:pt x="72" y="32"/>
                    <a:pt x="72" y="32"/>
                    <a:pt x="72" y="32"/>
                  </a:cubicBezTo>
                  <a:cubicBezTo>
                    <a:pt x="72" y="32"/>
                    <a:pt x="72" y="32"/>
                    <a:pt x="72" y="32"/>
                  </a:cubicBezTo>
                  <a:cubicBezTo>
                    <a:pt x="72" y="32"/>
                    <a:pt x="72" y="32"/>
                    <a:pt x="72" y="31"/>
                  </a:cubicBezTo>
                  <a:cubicBezTo>
                    <a:pt x="72" y="31"/>
                    <a:pt x="73" y="30"/>
                    <a:pt x="73" y="30"/>
                  </a:cubicBezTo>
                  <a:cubicBezTo>
                    <a:pt x="72" y="29"/>
                    <a:pt x="73" y="28"/>
                    <a:pt x="73" y="27"/>
                  </a:cubicBezTo>
                  <a:cubicBezTo>
                    <a:pt x="73" y="29"/>
                    <a:pt x="73" y="33"/>
                    <a:pt x="73" y="36"/>
                  </a:cubicBezTo>
                  <a:close/>
                  <a:moveTo>
                    <a:pt x="71" y="35"/>
                  </a:moveTo>
                  <a:cubicBezTo>
                    <a:pt x="71" y="35"/>
                    <a:pt x="70" y="36"/>
                    <a:pt x="71" y="37"/>
                  </a:cubicBezTo>
                  <a:cubicBezTo>
                    <a:pt x="70" y="37"/>
                    <a:pt x="71" y="38"/>
                    <a:pt x="71" y="39"/>
                  </a:cubicBezTo>
                  <a:cubicBezTo>
                    <a:pt x="70" y="40"/>
                    <a:pt x="71" y="43"/>
                    <a:pt x="70" y="44"/>
                  </a:cubicBezTo>
                  <a:cubicBezTo>
                    <a:pt x="70" y="44"/>
                    <a:pt x="71" y="45"/>
                    <a:pt x="70" y="46"/>
                  </a:cubicBezTo>
                  <a:cubicBezTo>
                    <a:pt x="71" y="46"/>
                    <a:pt x="70" y="47"/>
                    <a:pt x="70" y="48"/>
                  </a:cubicBezTo>
                  <a:cubicBezTo>
                    <a:pt x="69" y="49"/>
                    <a:pt x="70" y="50"/>
                    <a:pt x="70" y="51"/>
                  </a:cubicBezTo>
                  <a:cubicBezTo>
                    <a:pt x="70" y="51"/>
                    <a:pt x="70" y="51"/>
                    <a:pt x="70" y="51"/>
                  </a:cubicBezTo>
                  <a:cubicBezTo>
                    <a:pt x="71" y="51"/>
                    <a:pt x="70" y="50"/>
                    <a:pt x="71" y="50"/>
                  </a:cubicBezTo>
                  <a:cubicBezTo>
                    <a:pt x="70" y="51"/>
                    <a:pt x="71" y="52"/>
                    <a:pt x="70" y="53"/>
                  </a:cubicBezTo>
                  <a:cubicBezTo>
                    <a:pt x="71" y="54"/>
                    <a:pt x="71" y="56"/>
                    <a:pt x="71" y="57"/>
                  </a:cubicBezTo>
                  <a:cubicBezTo>
                    <a:pt x="70" y="57"/>
                    <a:pt x="70" y="56"/>
                    <a:pt x="70" y="56"/>
                  </a:cubicBezTo>
                  <a:cubicBezTo>
                    <a:pt x="70" y="57"/>
                    <a:pt x="69" y="57"/>
                    <a:pt x="69" y="57"/>
                  </a:cubicBezTo>
                  <a:cubicBezTo>
                    <a:pt x="70" y="58"/>
                    <a:pt x="69" y="59"/>
                    <a:pt x="69" y="60"/>
                  </a:cubicBezTo>
                  <a:cubicBezTo>
                    <a:pt x="68" y="60"/>
                    <a:pt x="69" y="59"/>
                    <a:pt x="68" y="59"/>
                  </a:cubicBezTo>
                  <a:cubicBezTo>
                    <a:pt x="69" y="57"/>
                    <a:pt x="69" y="56"/>
                    <a:pt x="68" y="55"/>
                  </a:cubicBezTo>
                  <a:cubicBezTo>
                    <a:pt x="67" y="53"/>
                    <a:pt x="69" y="52"/>
                    <a:pt x="68" y="50"/>
                  </a:cubicBezTo>
                  <a:cubicBezTo>
                    <a:pt x="69" y="50"/>
                    <a:pt x="68" y="49"/>
                    <a:pt x="69" y="49"/>
                  </a:cubicBezTo>
                  <a:cubicBezTo>
                    <a:pt x="68" y="48"/>
                    <a:pt x="68" y="48"/>
                    <a:pt x="68" y="48"/>
                  </a:cubicBezTo>
                  <a:cubicBezTo>
                    <a:pt x="68" y="47"/>
                    <a:pt x="69" y="46"/>
                    <a:pt x="69" y="44"/>
                  </a:cubicBezTo>
                  <a:cubicBezTo>
                    <a:pt x="69" y="44"/>
                    <a:pt x="69" y="44"/>
                    <a:pt x="69" y="43"/>
                  </a:cubicBezTo>
                  <a:cubicBezTo>
                    <a:pt x="69" y="43"/>
                    <a:pt x="68" y="43"/>
                    <a:pt x="68" y="43"/>
                  </a:cubicBezTo>
                  <a:cubicBezTo>
                    <a:pt x="71" y="43"/>
                    <a:pt x="68" y="40"/>
                    <a:pt x="69" y="39"/>
                  </a:cubicBezTo>
                  <a:cubicBezTo>
                    <a:pt x="68" y="38"/>
                    <a:pt x="71" y="37"/>
                    <a:pt x="69" y="36"/>
                  </a:cubicBezTo>
                  <a:cubicBezTo>
                    <a:pt x="70" y="35"/>
                    <a:pt x="70" y="33"/>
                    <a:pt x="70" y="32"/>
                  </a:cubicBezTo>
                  <a:cubicBezTo>
                    <a:pt x="71" y="35"/>
                    <a:pt x="71" y="35"/>
                    <a:pt x="71" y="35"/>
                  </a:cubicBezTo>
                  <a:close/>
                  <a:moveTo>
                    <a:pt x="34" y="41"/>
                  </a:moveTo>
                  <a:cubicBezTo>
                    <a:pt x="33" y="40"/>
                    <a:pt x="33" y="40"/>
                    <a:pt x="33" y="40"/>
                  </a:cubicBezTo>
                  <a:cubicBezTo>
                    <a:pt x="33" y="40"/>
                    <a:pt x="33" y="41"/>
                    <a:pt x="33" y="42"/>
                  </a:cubicBezTo>
                  <a:cubicBezTo>
                    <a:pt x="33" y="42"/>
                    <a:pt x="34" y="43"/>
                    <a:pt x="34" y="44"/>
                  </a:cubicBezTo>
                  <a:cubicBezTo>
                    <a:pt x="32" y="46"/>
                    <a:pt x="29" y="47"/>
                    <a:pt x="28" y="49"/>
                  </a:cubicBezTo>
                  <a:cubicBezTo>
                    <a:pt x="27" y="49"/>
                    <a:pt x="27" y="50"/>
                    <a:pt x="26" y="50"/>
                  </a:cubicBezTo>
                  <a:cubicBezTo>
                    <a:pt x="21" y="53"/>
                    <a:pt x="17" y="57"/>
                    <a:pt x="12" y="60"/>
                  </a:cubicBezTo>
                  <a:cubicBezTo>
                    <a:pt x="12" y="60"/>
                    <a:pt x="12" y="60"/>
                    <a:pt x="11" y="60"/>
                  </a:cubicBezTo>
                  <a:cubicBezTo>
                    <a:pt x="11" y="60"/>
                    <a:pt x="11" y="59"/>
                    <a:pt x="10" y="59"/>
                  </a:cubicBezTo>
                  <a:cubicBezTo>
                    <a:pt x="11" y="57"/>
                    <a:pt x="10" y="56"/>
                    <a:pt x="10" y="56"/>
                  </a:cubicBezTo>
                  <a:cubicBezTo>
                    <a:pt x="10" y="54"/>
                    <a:pt x="11" y="53"/>
                    <a:pt x="9" y="52"/>
                  </a:cubicBezTo>
                  <a:cubicBezTo>
                    <a:pt x="11" y="50"/>
                    <a:pt x="10" y="47"/>
                    <a:pt x="10" y="45"/>
                  </a:cubicBezTo>
                  <a:cubicBezTo>
                    <a:pt x="12" y="47"/>
                    <a:pt x="14" y="45"/>
                    <a:pt x="17" y="46"/>
                  </a:cubicBezTo>
                  <a:cubicBezTo>
                    <a:pt x="17" y="45"/>
                    <a:pt x="18" y="45"/>
                    <a:pt x="18" y="45"/>
                  </a:cubicBezTo>
                  <a:cubicBezTo>
                    <a:pt x="20" y="44"/>
                    <a:pt x="21" y="43"/>
                    <a:pt x="23" y="43"/>
                  </a:cubicBezTo>
                  <a:cubicBezTo>
                    <a:pt x="24" y="43"/>
                    <a:pt x="24" y="41"/>
                    <a:pt x="26" y="42"/>
                  </a:cubicBezTo>
                  <a:cubicBezTo>
                    <a:pt x="27" y="41"/>
                    <a:pt x="28" y="39"/>
                    <a:pt x="30" y="39"/>
                  </a:cubicBezTo>
                  <a:cubicBezTo>
                    <a:pt x="30" y="38"/>
                    <a:pt x="31" y="38"/>
                    <a:pt x="32" y="37"/>
                  </a:cubicBezTo>
                  <a:cubicBezTo>
                    <a:pt x="33" y="38"/>
                    <a:pt x="34" y="40"/>
                    <a:pt x="34" y="41"/>
                  </a:cubicBezTo>
                  <a:close/>
                  <a:moveTo>
                    <a:pt x="74" y="46"/>
                  </a:moveTo>
                  <a:cubicBezTo>
                    <a:pt x="73" y="46"/>
                    <a:pt x="73" y="47"/>
                    <a:pt x="73" y="48"/>
                  </a:cubicBezTo>
                  <a:cubicBezTo>
                    <a:pt x="73" y="48"/>
                    <a:pt x="73" y="48"/>
                    <a:pt x="73" y="48"/>
                  </a:cubicBezTo>
                  <a:cubicBezTo>
                    <a:pt x="74" y="48"/>
                    <a:pt x="74" y="48"/>
                    <a:pt x="74" y="48"/>
                  </a:cubicBezTo>
                  <a:cubicBezTo>
                    <a:pt x="74" y="49"/>
                    <a:pt x="74" y="50"/>
                    <a:pt x="73" y="51"/>
                  </a:cubicBezTo>
                  <a:cubicBezTo>
                    <a:pt x="74" y="52"/>
                    <a:pt x="74" y="54"/>
                    <a:pt x="73" y="55"/>
                  </a:cubicBezTo>
                  <a:cubicBezTo>
                    <a:pt x="73" y="55"/>
                    <a:pt x="73" y="56"/>
                    <a:pt x="73" y="56"/>
                  </a:cubicBezTo>
                  <a:cubicBezTo>
                    <a:pt x="73" y="56"/>
                    <a:pt x="71" y="54"/>
                    <a:pt x="72" y="53"/>
                  </a:cubicBezTo>
                  <a:cubicBezTo>
                    <a:pt x="72" y="54"/>
                    <a:pt x="72" y="54"/>
                    <a:pt x="72" y="54"/>
                  </a:cubicBezTo>
                  <a:cubicBezTo>
                    <a:pt x="73" y="54"/>
                    <a:pt x="73" y="52"/>
                    <a:pt x="73" y="51"/>
                  </a:cubicBezTo>
                  <a:cubicBezTo>
                    <a:pt x="72" y="50"/>
                    <a:pt x="73" y="49"/>
                    <a:pt x="72" y="49"/>
                  </a:cubicBezTo>
                  <a:cubicBezTo>
                    <a:pt x="73" y="49"/>
                    <a:pt x="72" y="48"/>
                    <a:pt x="72" y="48"/>
                  </a:cubicBezTo>
                  <a:cubicBezTo>
                    <a:pt x="72" y="48"/>
                    <a:pt x="72" y="48"/>
                    <a:pt x="72" y="48"/>
                  </a:cubicBezTo>
                  <a:cubicBezTo>
                    <a:pt x="72" y="47"/>
                    <a:pt x="72" y="47"/>
                    <a:pt x="72" y="47"/>
                  </a:cubicBezTo>
                  <a:cubicBezTo>
                    <a:pt x="73" y="47"/>
                    <a:pt x="73" y="47"/>
                    <a:pt x="73" y="47"/>
                  </a:cubicBezTo>
                  <a:cubicBezTo>
                    <a:pt x="73" y="46"/>
                    <a:pt x="71" y="45"/>
                    <a:pt x="73" y="45"/>
                  </a:cubicBezTo>
                  <a:cubicBezTo>
                    <a:pt x="74" y="45"/>
                    <a:pt x="74" y="45"/>
                    <a:pt x="74" y="45"/>
                  </a:cubicBezTo>
                  <a:lnTo>
                    <a:pt x="74" y="46"/>
                  </a:lnTo>
                  <a:close/>
                  <a:moveTo>
                    <a:pt x="70" y="55"/>
                  </a:moveTo>
                  <a:cubicBezTo>
                    <a:pt x="70" y="54"/>
                    <a:pt x="70" y="54"/>
                    <a:pt x="70" y="54"/>
                  </a:cubicBezTo>
                  <a:cubicBezTo>
                    <a:pt x="70" y="54"/>
                    <a:pt x="70" y="54"/>
                    <a:pt x="70" y="54"/>
                  </a:cubicBezTo>
                  <a:lnTo>
                    <a:pt x="70" y="55"/>
                  </a:lnTo>
                  <a:close/>
                  <a:moveTo>
                    <a:pt x="70" y="68"/>
                  </a:moveTo>
                  <a:cubicBezTo>
                    <a:pt x="70" y="67"/>
                    <a:pt x="69" y="67"/>
                    <a:pt x="70" y="66"/>
                  </a:cubicBezTo>
                  <a:cubicBezTo>
                    <a:pt x="70" y="68"/>
                    <a:pt x="70" y="68"/>
                    <a:pt x="70" y="68"/>
                  </a:cubicBezTo>
                  <a:close/>
                  <a:moveTo>
                    <a:pt x="72" y="68"/>
                  </a:moveTo>
                  <a:cubicBezTo>
                    <a:pt x="72" y="67"/>
                    <a:pt x="71" y="68"/>
                    <a:pt x="71" y="67"/>
                  </a:cubicBezTo>
                  <a:cubicBezTo>
                    <a:pt x="72" y="67"/>
                    <a:pt x="72" y="67"/>
                    <a:pt x="72" y="67"/>
                  </a:cubicBezTo>
                  <a:lnTo>
                    <a:pt x="72" y="68"/>
                  </a:lnTo>
                  <a:close/>
                  <a:moveTo>
                    <a:pt x="74" y="70"/>
                  </a:moveTo>
                  <a:cubicBezTo>
                    <a:pt x="74" y="70"/>
                    <a:pt x="74" y="70"/>
                    <a:pt x="74" y="70"/>
                  </a:cubicBezTo>
                  <a:cubicBezTo>
                    <a:pt x="74" y="69"/>
                    <a:pt x="74" y="69"/>
                    <a:pt x="74" y="69"/>
                  </a:cubicBezTo>
                  <a:cubicBezTo>
                    <a:pt x="74" y="69"/>
                    <a:pt x="74" y="69"/>
                    <a:pt x="74" y="70"/>
                  </a:cubicBezTo>
                  <a:close/>
                  <a:moveTo>
                    <a:pt x="76" y="76"/>
                  </a:moveTo>
                  <a:cubicBezTo>
                    <a:pt x="76" y="76"/>
                    <a:pt x="76" y="77"/>
                    <a:pt x="76" y="77"/>
                  </a:cubicBezTo>
                  <a:cubicBezTo>
                    <a:pt x="75" y="76"/>
                    <a:pt x="76" y="76"/>
                    <a:pt x="76"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7"/>
            <p:cNvSpPr>
              <a:spLocks noEditPoints="1"/>
            </p:cNvSpPr>
            <p:nvPr/>
          </p:nvSpPr>
          <p:spPr bwMode="auto">
            <a:xfrm>
              <a:off x="5416" y="4133"/>
              <a:ext cx="121" cy="110"/>
            </a:xfrm>
            <a:custGeom>
              <a:avLst/>
              <a:gdLst>
                <a:gd name="T0" fmla="*/ 18 w 47"/>
                <a:gd name="T1" fmla="*/ 5 h 41"/>
                <a:gd name="T2" fmla="*/ 14 w 47"/>
                <a:gd name="T3" fmla="*/ 9 h 41"/>
                <a:gd name="T4" fmla="*/ 11 w 47"/>
                <a:gd name="T5" fmla="*/ 9 h 41"/>
                <a:gd name="T6" fmla="*/ 11 w 47"/>
                <a:gd name="T7" fmla="*/ 0 h 41"/>
                <a:gd name="T8" fmla="*/ 34 w 47"/>
                <a:gd name="T9" fmla="*/ 7 h 41"/>
                <a:gd name="T10" fmla="*/ 33 w 47"/>
                <a:gd name="T11" fmla="*/ 11 h 41"/>
                <a:gd name="T12" fmla="*/ 26 w 47"/>
                <a:gd name="T13" fmla="*/ 17 h 41"/>
                <a:gd name="T14" fmla="*/ 36 w 47"/>
                <a:gd name="T15" fmla="*/ 23 h 41"/>
                <a:gd name="T16" fmla="*/ 40 w 47"/>
                <a:gd name="T17" fmla="*/ 24 h 41"/>
                <a:gd name="T18" fmla="*/ 45 w 47"/>
                <a:gd name="T19" fmla="*/ 24 h 41"/>
                <a:gd name="T20" fmla="*/ 47 w 47"/>
                <a:gd name="T21" fmla="*/ 26 h 41"/>
                <a:gd name="T22" fmla="*/ 45 w 47"/>
                <a:gd name="T23" fmla="*/ 28 h 41"/>
                <a:gd name="T24" fmla="*/ 36 w 47"/>
                <a:gd name="T25" fmla="*/ 27 h 41"/>
                <a:gd name="T26" fmla="*/ 25 w 47"/>
                <a:gd name="T27" fmla="*/ 19 h 41"/>
                <a:gd name="T28" fmla="*/ 20 w 47"/>
                <a:gd name="T29" fmla="*/ 29 h 41"/>
                <a:gd name="T30" fmla="*/ 16 w 47"/>
                <a:gd name="T31" fmla="*/ 32 h 41"/>
                <a:gd name="T32" fmla="*/ 16 w 47"/>
                <a:gd name="T33" fmla="*/ 28 h 41"/>
                <a:gd name="T34" fmla="*/ 24 w 47"/>
                <a:gd name="T35" fmla="*/ 17 h 41"/>
                <a:gd name="T36" fmla="*/ 24 w 47"/>
                <a:gd name="T37" fmla="*/ 17 h 41"/>
                <a:gd name="T38" fmla="*/ 26 w 47"/>
                <a:gd name="T39" fmla="*/ 15 h 41"/>
                <a:gd name="T40" fmla="*/ 34 w 47"/>
                <a:gd name="T41" fmla="*/ 7 h 41"/>
                <a:gd name="T42" fmla="*/ 23 w 47"/>
                <a:gd name="T43" fmla="*/ 11 h 41"/>
                <a:gd name="T44" fmla="*/ 19 w 47"/>
                <a:gd name="T45" fmla="*/ 14 h 41"/>
                <a:gd name="T46" fmla="*/ 22 w 47"/>
                <a:gd name="T47" fmla="*/ 9 h 41"/>
                <a:gd name="T48" fmla="*/ 13 w 47"/>
                <a:gd name="T49" fmla="*/ 20 h 41"/>
                <a:gd name="T50" fmla="*/ 17 w 47"/>
                <a:gd name="T51" fmla="*/ 21 h 41"/>
                <a:gd name="T52" fmla="*/ 12 w 47"/>
                <a:gd name="T53" fmla="*/ 35 h 41"/>
                <a:gd name="T54" fmla="*/ 9 w 47"/>
                <a:gd name="T55" fmla="*/ 39 h 41"/>
                <a:gd name="T56" fmla="*/ 7 w 47"/>
                <a:gd name="T57" fmla="*/ 33 h 41"/>
                <a:gd name="T58" fmla="*/ 4 w 47"/>
                <a:gd name="T59" fmla="*/ 37 h 41"/>
                <a:gd name="T60" fmla="*/ 2 w 47"/>
                <a:gd name="T61" fmla="*/ 32 h 41"/>
                <a:gd name="T62" fmla="*/ 5 w 47"/>
                <a:gd name="T63" fmla="*/ 26 h 41"/>
                <a:gd name="T64" fmla="*/ 0 w 47"/>
                <a:gd name="T65" fmla="*/ 22 h 41"/>
                <a:gd name="T66" fmla="*/ 3 w 47"/>
                <a:gd name="T67" fmla="*/ 21 h 41"/>
                <a:gd name="T68" fmla="*/ 11 w 47"/>
                <a:gd name="T69" fmla="*/ 19 h 41"/>
                <a:gd name="T70" fmla="*/ 31 w 47"/>
                <a:gd name="T71" fmla="*/ 26 h 41"/>
                <a:gd name="T72" fmla="*/ 33 w 47"/>
                <a:gd name="T73" fmla="*/ 37 h 41"/>
                <a:gd name="T74" fmla="*/ 27 w 47"/>
                <a:gd name="T75" fmla="*/ 38 h 41"/>
                <a:gd name="T76" fmla="*/ 27 w 47"/>
                <a:gd name="T77" fmla="*/ 30 h 41"/>
                <a:gd name="T78" fmla="*/ 21 w 47"/>
                <a:gd name="T79" fmla="*/ 31 h 41"/>
                <a:gd name="T80" fmla="*/ 24 w 47"/>
                <a:gd name="T81" fmla="*/ 40 h 41"/>
                <a:gd name="T82" fmla="*/ 23 w 47"/>
                <a:gd name="T83" fmla="*/ 40 h 41"/>
                <a:gd name="T84" fmla="*/ 20 w 47"/>
                <a:gd name="T85" fmla="*/ 34 h 41"/>
                <a:gd name="T86" fmla="*/ 22 w 47"/>
                <a:gd name="T87"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 h="41">
                  <a:moveTo>
                    <a:pt x="14" y="3"/>
                  </a:moveTo>
                  <a:cubicBezTo>
                    <a:pt x="15" y="3"/>
                    <a:pt x="15" y="4"/>
                    <a:pt x="15" y="3"/>
                  </a:cubicBezTo>
                  <a:cubicBezTo>
                    <a:pt x="16" y="4"/>
                    <a:pt x="17" y="4"/>
                    <a:pt x="18" y="5"/>
                  </a:cubicBezTo>
                  <a:cubicBezTo>
                    <a:pt x="18" y="6"/>
                    <a:pt x="17" y="6"/>
                    <a:pt x="17" y="7"/>
                  </a:cubicBezTo>
                  <a:cubicBezTo>
                    <a:pt x="16" y="8"/>
                    <a:pt x="16" y="7"/>
                    <a:pt x="16" y="8"/>
                  </a:cubicBezTo>
                  <a:cubicBezTo>
                    <a:pt x="15" y="8"/>
                    <a:pt x="15" y="9"/>
                    <a:pt x="14" y="9"/>
                  </a:cubicBezTo>
                  <a:cubicBezTo>
                    <a:pt x="13" y="9"/>
                    <a:pt x="13" y="9"/>
                    <a:pt x="13" y="9"/>
                  </a:cubicBezTo>
                  <a:cubicBezTo>
                    <a:pt x="12" y="10"/>
                    <a:pt x="11" y="11"/>
                    <a:pt x="10" y="11"/>
                  </a:cubicBezTo>
                  <a:cubicBezTo>
                    <a:pt x="10" y="11"/>
                    <a:pt x="11" y="10"/>
                    <a:pt x="11" y="9"/>
                  </a:cubicBezTo>
                  <a:cubicBezTo>
                    <a:pt x="11" y="8"/>
                    <a:pt x="12" y="7"/>
                    <a:pt x="12" y="6"/>
                  </a:cubicBezTo>
                  <a:cubicBezTo>
                    <a:pt x="11" y="4"/>
                    <a:pt x="10" y="3"/>
                    <a:pt x="10" y="2"/>
                  </a:cubicBezTo>
                  <a:cubicBezTo>
                    <a:pt x="11" y="1"/>
                    <a:pt x="11" y="1"/>
                    <a:pt x="11" y="0"/>
                  </a:cubicBezTo>
                  <a:cubicBezTo>
                    <a:pt x="12" y="0"/>
                    <a:pt x="12" y="0"/>
                    <a:pt x="12" y="0"/>
                  </a:cubicBezTo>
                  <a:lnTo>
                    <a:pt x="14" y="3"/>
                  </a:lnTo>
                  <a:close/>
                  <a:moveTo>
                    <a:pt x="34" y="7"/>
                  </a:moveTo>
                  <a:cubicBezTo>
                    <a:pt x="35" y="8"/>
                    <a:pt x="36" y="9"/>
                    <a:pt x="36" y="10"/>
                  </a:cubicBezTo>
                  <a:cubicBezTo>
                    <a:pt x="35" y="11"/>
                    <a:pt x="34" y="11"/>
                    <a:pt x="33" y="11"/>
                  </a:cubicBezTo>
                  <a:cubicBezTo>
                    <a:pt x="33" y="11"/>
                    <a:pt x="33" y="11"/>
                    <a:pt x="33" y="11"/>
                  </a:cubicBezTo>
                  <a:cubicBezTo>
                    <a:pt x="32" y="12"/>
                    <a:pt x="31" y="12"/>
                    <a:pt x="30" y="13"/>
                  </a:cubicBezTo>
                  <a:cubicBezTo>
                    <a:pt x="30" y="13"/>
                    <a:pt x="29" y="13"/>
                    <a:pt x="29" y="13"/>
                  </a:cubicBezTo>
                  <a:cubicBezTo>
                    <a:pt x="28" y="15"/>
                    <a:pt x="27" y="16"/>
                    <a:pt x="26" y="17"/>
                  </a:cubicBezTo>
                  <a:cubicBezTo>
                    <a:pt x="27" y="18"/>
                    <a:pt x="28" y="19"/>
                    <a:pt x="29" y="19"/>
                  </a:cubicBezTo>
                  <a:cubicBezTo>
                    <a:pt x="30" y="20"/>
                    <a:pt x="31" y="21"/>
                    <a:pt x="33" y="22"/>
                  </a:cubicBezTo>
                  <a:cubicBezTo>
                    <a:pt x="34" y="22"/>
                    <a:pt x="35" y="23"/>
                    <a:pt x="36" y="23"/>
                  </a:cubicBezTo>
                  <a:cubicBezTo>
                    <a:pt x="37" y="23"/>
                    <a:pt x="38" y="23"/>
                    <a:pt x="39" y="24"/>
                  </a:cubicBezTo>
                  <a:cubicBezTo>
                    <a:pt x="39" y="24"/>
                    <a:pt x="39" y="24"/>
                    <a:pt x="39" y="24"/>
                  </a:cubicBezTo>
                  <a:cubicBezTo>
                    <a:pt x="39" y="24"/>
                    <a:pt x="39" y="24"/>
                    <a:pt x="40" y="24"/>
                  </a:cubicBezTo>
                  <a:cubicBezTo>
                    <a:pt x="40" y="24"/>
                    <a:pt x="40" y="24"/>
                    <a:pt x="40" y="24"/>
                  </a:cubicBezTo>
                  <a:cubicBezTo>
                    <a:pt x="40" y="24"/>
                    <a:pt x="40" y="24"/>
                    <a:pt x="40" y="24"/>
                  </a:cubicBezTo>
                  <a:cubicBezTo>
                    <a:pt x="45" y="24"/>
                    <a:pt x="45" y="24"/>
                    <a:pt x="45" y="24"/>
                  </a:cubicBezTo>
                  <a:cubicBezTo>
                    <a:pt x="45" y="25"/>
                    <a:pt x="46" y="24"/>
                    <a:pt x="46" y="25"/>
                  </a:cubicBezTo>
                  <a:cubicBezTo>
                    <a:pt x="46" y="26"/>
                    <a:pt x="47" y="26"/>
                    <a:pt x="47" y="26"/>
                  </a:cubicBezTo>
                  <a:cubicBezTo>
                    <a:pt x="47" y="26"/>
                    <a:pt x="47" y="26"/>
                    <a:pt x="47" y="26"/>
                  </a:cubicBezTo>
                  <a:cubicBezTo>
                    <a:pt x="47" y="27"/>
                    <a:pt x="47" y="27"/>
                    <a:pt x="47" y="27"/>
                  </a:cubicBezTo>
                  <a:cubicBezTo>
                    <a:pt x="47" y="27"/>
                    <a:pt x="47" y="27"/>
                    <a:pt x="46" y="27"/>
                  </a:cubicBezTo>
                  <a:cubicBezTo>
                    <a:pt x="46" y="27"/>
                    <a:pt x="45" y="27"/>
                    <a:pt x="45" y="28"/>
                  </a:cubicBezTo>
                  <a:cubicBezTo>
                    <a:pt x="43" y="28"/>
                    <a:pt x="41" y="28"/>
                    <a:pt x="39" y="27"/>
                  </a:cubicBezTo>
                  <a:cubicBezTo>
                    <a:pt x="38" y="27"/>
                    <a:pt x="37" y="27"/>
                    <a:pt x="36" y="27"/>
                  </a:cubicBezTo>
                  <a:cubicBezTo>
                    <a:pt x="36" y="27"/>
                    <a:pt x="36" y="27"/>
                    <a:pt x="36" y="27"/>
                  </a:cubicBezTo>
                  <a:cubicBezTo>
                    <a:pt x="35" y="26"/>
                    <a:pt x="33" y="26"/>
                    <a:pt x="32" y="25"/>
                  </a:cubicBezTo>
                  <a:cubicBezTo>
                    <a:pt x="30" y="24"/>
                    <a:pt x="29" y="22"/>
                    <a:pt x="27" y="21"/>
                  </a:cubicBezTo>
                  <a:cubicBezTo>
                    <a:pt x="27" y="20"/>
                    <a:pt x="26" y="20"/>
                    <a:pt x="25" y="19"/>
                  </a:cubicBezTo>
                  <a:cubicBezTo>
                    <a:pt x="25" y="20"/>
                    <a:pt x="24" y="21"/>
                    <a:pt x="24" y="22"/>
                  </a:cubicBezTo>
                  <a:cubicBezTo>
                    <a:pt x="23" y="23"/>
                    <a:pt x="23" y="24"/>
                    <a:pt x="22" y="25"/>
                  </a:cubicBezTo>
                  <a:cubicBezTo>
                    <a:pt x="21" y="26"/>
                    <a:pt x="21" y="28"/>
                    <a:pt x="20" y="29"/>
                  </a:cubicBezTo>
                  <a:cubicBezTo>
                    <a:pt x="18" y="30"/>
                    <a:pt x="18" y="32"/>
                    <a:pt x="17" y="33"/>
                  </a:cubicBezTo>
                  <a:cubicBezTo>
                    <a:pt x="16" y="32"/>
                    <a:pt x="16" y="32"/>
                    <a:pt x="16" y="32"/>
                  </a:cubicBezTo>
                  <a:cubicBezTo>
                    <a:pt x="16" y="32"/>
                    <a:pt x="16" y="32"/>
                    <a:pt x="16" y="32"/>
                  </a:cubicBezTo>
                  <a:cubicBezTo>
                    <a:pt x="16" y="32"/>
                    <a:pt x="16" y="32"/>
                    <a:pt x="16" y="32"/>
                  </a:cubicBezTo>
                  <a:cubicBezTo>
                    <a:pt x="16" y="32"/>
                    <a:pt x="16" y="31"/>
                    <a:pt x="16" y="31"/>
                  </a:cubicBezTo>
                  <a:cubicBezTo>
                    <a:pt x="15" y="30"/>
                    <a:pt x="15" y="29"/>
                    <a:pt x="16" y="28"/>
                  </a:cubicBezTo>
                  <a:cubicBezTo>
                    <a:pt x="18" y="25"/>
                    <a:pt x="21" y="21"/>
                    <a:pt x="23" y="18"/>
                  </a:cubicBezTo>
                  <a:cubicBezTo>
                    <a:pt x="23" y="17"/>
                    <a:pt x="24" y="18"/>
                    <a:pt x="24" y="18"/>
                  </a:cubicBezTo>
                  <a:cubicBezTo>
                    <a:pt x="24" y="17"/>
                    <a:pt x="24" y="17"/>
                    <a:pt x="24" y="17"/>
                  </a:cubicBezTo>
                  <a:cubicBezTo>
                    <a:pt x="24" y="17"/>
                    <a:pt x="24" y="17"/>
                    <a:pt x="24" y="17"/>
                  </a:cubicBezTo>
                  <a:cubicBezTo>
                    <a:pt x="24" y="17"/>
                    <a:pt x="24" y="17"/>
                    <a:pt x="24" y="17"/>
                  </a:cubicBezTo>
                  <a:cubicBezTo>
                    <a:pt x="24" y="17"/>
                    <a:pt x="24" y="17"/>
                    <a:pt x="24" y="17"/>
                  </a:cubicBezTo>
                  <a:cubicBezTo>
                    <a:pt x="24" y="17"/>
                    <a:pt x="24" y="17"/>
                    <a:pt x="24" y="17"/>
                  </a:cubicBezTo>
                  <a:cubicBezTo>
                    <a:pt x="24" y="17"/>
                    <a:pt x="25" y="16"/>
                    <a:pt x="25" y="16"/>
                  </a:cubicBezTo>
                  <a:cubicBezTo>
                    <a:pt x="25" y="15"/>
                    <a:pt x="25" y="15"/>
                    <a:pt x="26" y="15"/>
                  </a:cubicBezTo>
                  <a:cubicBezTo>
                    <a:pt x="26" y="13"/>
                    <a:pt x="28" y="13"/>
                    <a:pt x="29" y="11"/>
                  </a:cubicBezTo>
                  <a:cubicBezTo>
                    <a:pt x="30" y="10"/>
                    <a:pt x="32" y="9"/>
                    <a:pt x="32" y="8"/>
                  </a:cubicBezTo>
                  <a:cubicBezTo>
                    <a:pt x="33" y="7"/>
                    <a:pt x="34" y="8"/>
                    <a:pt x="34" y="7"/>
                  </a:cubicBezTo>
                  <a:close/>
                  <a:moveTo>
                    <a:pt x="28" y="8"/>
                  </a:moveTo>
                  <a:cubicBezTo>
                    <a:pt x="27" y="9"/>
                    <a:pt x="26" y="9"/>
                    <a:pt x="25" y="9"/>
                  </a:cubicBezTo>
                  <a:cubicBezTo>
                    <a:pt x="24" y="10"/>
                    <a:pt x="23" y="10"/>
                    <a:pt x="23" y="11"/>
                  </a:cubicBezTo>
                  <a:cubicBezTo>
                    <a:pt x="22" y="11"/>
                    <a:pt x="23" y="12"/>
                    <a:pt x="22" y="12"/>
                  </a:cubicBezTo>
                  <a:cubicBezTo>
                    <a:pt x="22" y="12"/>
                    <a:pt x="22" y="12"/>
                    <a:pt x="22" y="12"/>
                  </a:cubicBezTo>
                  <a:cubicBezTo>
                    <a:pt x="21" y="13"/>
                    <a:pt x="21" y="15"/>
                    <a:pt x="19" y="14"/>
                  </a:cubicBezTo>
                  <a:cubicBezTo>
                    <a:pt x="18" y="14"/>
                    <a:pt x="18" y="13"/>
                    <a:pt x="17" y="12"/>
                  </a:cubicBezTo>
                  <a:cubicBezTo>
                    <a:pt x="17" y="11"/>
                    <a:pt x="18" y="11"/>
                    <a:pt x="18" y="11"/>
                  </a:cubicBezTo>
                  <a:cubicBezTo>
                    <a:pt x="19" y="10"/>
                    <a:pt x="21" y="10"/>
                    <a:pt x="22" y="9"/>
                  </a:cubicBezTo>
                  <a:cubicBezTo>
                    <a:pt x="24" y="8"/>
                    <a:pt x="25" y="8"/>
                    <a:pt x="27" y="8"/>
                  </a:cubicBezTo>
                  <a:cubicBezTo>
                    <a:pt x="27" y="8"/>
                    <a:pt x="28" y="7"/>
                    <a:pt x="28" y="8"/>
                  </a:cubicBezTo>
                  <a:close/>
                  <a:moveTo>
                    <a:pt x="13" y="20"/>
                  </a:moveTo>
                  <a:cubicBezTo>
                    <a:pt x="14" y="21"/>
                    <a:pt x="13" y="22"/>
                    <a:pt x="13" y="23"/>
                  </a:cubicBezTo>
                  <a:cubicBezTo>
                    <a:pt x="17" y="20"/>
                    <a:pt x="17" y="20"/>
                    <a:pt x="17" y="20"/>
                  </a:cubicBezTo>
                  <a:cubicBezTo>
                    <a:pt x="18" y="20"/>
                    <a:pt x="18" y="21"/>
                    <a:pt x="17" y="21"/>
                  </a:cubicBezTo>
                  <a:cubicBezTo>
                    <a:pt x="16" y="23"/>
                    <a:pt x="14" y="24"/>
                    <a:pt x="14" y="26"/>
                  </a:cubicBezTo>
                  <a:cubicBezTo>
                    <a:pt x="13" y="27"/>
                    <a:pt x="13" y="28"/>
                    <a:pt x="13" y="29"/>
                  </a:cubicBezTo>
                  <a:cubicBezTo>
                    <a:pt x="13" y="31"/>
                    <a:pt x="12" y="33"/>
                    <a:pt x="12" y="35"/>
                  </a:cubicBezTo>
                  <a:cubicBezTo>
                    <a:pt x="12" y="36"/>
                    <a:pt x="11" y="38"/>
                    <a:pt x="11" y="40"/>
                  </a:cubicBezTo>
                  <a:cubicBezTo>
                    <a:pt x="10" y="40"/>
                    <a:pt x="10" y="39"/>
                    <a:pt x="10" y="40"/>
                  </a:cubicBezTo>
                  <a:cubicBezTo>
                    <a:pt x="9" y="40"/>
                    <a:pt x="9" y="39"/>
                    <a:pt x="9" y="39"/>
                  </a:cubicBezTo>
                  <a:cubicBezTo>
                    <a:pt x="9" y="39"/>
                    <a:pt x="9" y="39"/>
                    <a:pt x="9" y="39"/>
                  </a:cubicBezTo>
                  <a:cubicBezTo>
                    <a:pt x="8" y="38"/>
                    <a:pt x="8" y="37"/>
                    <a:pt x="7" y="36"/>
                  </a:cubicBezTo>
                  <a:cubicBezTo>
                    <a:pt x="7" y="35"/>
                    <a:pt x="7" y="34"/>
                    <a:pt x="7" y="33"/>
                  </a:cubicBezTo>
                  <a:cubicBezTo>
                    <a:pt x="7" y="33"/>
                    <a:pt x="7" y="34"/>
                    <a:pt x="6" y="34"/>
                  </a:cubicBezTo>
                  <a:cubicBezTo>
                    <a:pt x="6" y="35"/>
                    <a:pt x="5" y="34"/>
                    <a:pt x="5" y="35"/>
                  </a:cubicBezTo>
                  <a:cubicBezTo>
                    <a:pt x="5" y="36"/>
                    <a:pt x="4" y="36"/>
                    <a:pt x="4" y="37"/>
                  </a:cubicBezTo>
                  <a:cubicBezTo>
                    <a:pt x="4" y="36"/>
                    <a:pt x="2" y="35"/>
                    <a:pt x="3" y="34"/>
                  </a:cubicBezTo>
                  <a:cubicBezTo>
                    <a:pt x="2" y="34"/>
                    <a:pt x="2" y="33"/>
                    <a:pt x="2" y="33"/>
                  </a:cubicBezTo>
                  <a:cubicBezTo>
                    <a:pt x="2" y="32"/>
                    <a:pt x="2" y="32"/>
                    <a:pt x="2" y="32"/>
                  </a:cubicBezTo>
                  <a:cubicBezTo>
                    <a:pt x="2" y="32"/>
                    <a:pt x="2" y="31"/>
                    <a:pt x="3" y="31"/>
                  </a:cubicBezTo>
                  <a:cubicBezTo>
                    <a:pt x="4" y="29"/>
                    <a:pt x="6" y="28"/>
                    <a:pt x="7" y="26"/>
                  </a:cubicBezTo>
                  <a:cubicBezTo>
                    <a:pt x="6" y="26"/>
                    <a:pt x="6" y="26"/>
                    <a:pt x="5" y="26"/>
                  </a:cubicBezTo>
                  <a:cubicBezTo>
                    <a:pt x="5" y="26"/>
                    <a:pt x="4" y="26"/>
                    <a:pt x="4" y="26"/>
                  </a:cubicBezTo>
                  <a:cubicBezTo>
                    <a:pt x="4" y="26"/>
                    <a:pt x="3" y="26"/>
                    <a:pt x="3" y="25"/>
                  </a:cubicBezTo>
                  <a:cubicBezTo>
                    <a:pt x="2" y="24"/>
                    <a:pt x="1" y="23"/>
                    <a:pt x="0" y="22"/>
                  </a:cubicBezTo>
                  <a:cubicBezTo>
                    <a:pt x="0" y="22"/>
                    <a:pt x="1" y="21"/>
                    <a:pt x="0" y="21"/>
                  </a:cubicBezTo>
                  <a:cubicBezTo>
                    <a:pt x="1" y="20"/>
                    <a:pt x="1" y="20"/>
                    <a:pt x="1" y="20"/>
                  </a:cubicBezTo>
                  <a:cubicBezTo>
                    <a:pt x="1" y="20"/>
                    <a:pt x="2" y="21"/>
                    <a:pt x="3" y="21"/>
                  </a:cubicBezTo>
                  <a:cubicBezTo>
                    <a:pt x="5" y="22"/>
                    <a:pt x="6" y="21"/>
                    <a:pt x="8" y="21"/>
                  </a:cubicBezTo>
                  <a:cubicBezTo>
                    <a:pt x="9" y="20"/>
                    <a:pt x="10" y="19"/>
                    <a:pt x="11" y="19"/>
                  </a:cubicBezTo>
                  <a:cubicBezTo>
                    <a:pt x="11" y="19"/>
                    <a:pt x="11" y="19"/>
                    <a:pt x="11" y="19"/>
                  </a:cubicBezTo>
                  <a:cubicBezTo>
                    <a:pt x="12" y="18"/>
                    <a:pt x="12" y="18"/>
                    <a:pt x="12" y="18"/>
                  </a:cubicBezTo>
                  <a:cubicBezTo>
                    <a:pt x="12" y="19"/>
                    <a:pt x="12" y="20"/>
                    <a:pt x="13" y="20"/>
                  </a:cubicBezTo>
                  <a:close/>
                  <a:moveTo>
                    <a:pt x="31" y="26"/>
                  </a:moveTo>
                  <a:cubicBezTo>
                    <a:pt x="32" y="27"/>
                    <a:pt x="34" y="28"/>
                    <a:pt x="34" y="29"/>
                  </a:cubicBezTo>
                  <a:cubicBezTo>
                    <a:pt x="34" y="32"/>
                    <a:pt x="32" y="33"/>
                    <a:pt x="31" y="34"/>
                  </a:cubicBezTo>
                  <a:cubicBezTo>
                    <a:pt x="32" y="35"/>
                    <a:pt x="33" y="35"/>
                    <a:pt x="33" y="37"/>
                  </a:cubicBezTo>
                  <a:cubicBezTo>
                    <a:pt x="33" y="37"/>
                    <a:pt x="32" y="37"/>
                    <a:pt x="33" y="38"/>
                  </a:cubicBezTo>
                  <a:cubicBezTo>
                    <a:pt x="32" y="38"/>
                    <a:pt x="31" y="40"/>
                    <a:pt x="30" y="40"/>
                  </a:cubicBezTo>
                  <a:cubicBezTo>
                    <a:pt x="29" y="39"/>
                    <a:pt x="28" y="39"/>
                    <a:pt x="27" y="38"/>
                  </a:cubicBezTo>
                  <a:cubicBezTo>
                    <a:pt x="26" y="38"/>
                    <a:pt x="26" y="37"/>
                    <a:pt x="25" y="36"/>
                  </a:cubicBezTo>
                  <a:cubicBezTo>
                    <a:pt x="25" y="35"/>
                    <a:pt x="24" y="34"/>
                    <a:pt x="25" y="33"/>
                  </a:cubicBezTo>
                  <a:cubicBezTo>
                    <a:pt x="26" y="31"/>
                    <a:pt x="27" y="31"/>
                    <a:pt x="27" y="30"/>
                  </a:cubicBezTo>
                  <a:cubicBezTo>
                    <a:pt x="27" y="30"/>
                    <a:pt x="26" y="30"/>
                    <a:pt x="26" y="30"/>
                  </a:cubicBezTo>
                  <a:cubicBezTo>
                    <a:pt x="25" y="30"/>
                    <a:pt x="24" y="31"/>
                    <a:pt x="23" y="30"/>
                  </a:cubicBezTo>
                  <a:cubicBezTo>
                    <a:pt x="22" y="30"/>
                    <a:pt x="22" y="31"/>
                    <a:pt x="21" y="31"/>
                  </a:cubicBezTo>
                  <a:cubicBezTo>
                    <a:pt x="22" y="33"/>
                    <a:pt x="22" y="36"/>
                    <a:pt x="24" y="38"/>
                  </a:cubicBezTo>
                  <a:cubicBezTo>
                    <a:pt x="24" y="38"/>
                    <a:pt x="24" y="39"/>
                    <a:pt x="24" y="40"/>
                  </a:cubicBezTo>
                  <a:cubicBezTo>
                    <a:pt x="24" y="40"/>
                    <a:pt x="24" y="40"/>
                    <a:pt x="24" y="40"/>
                  </a:cubicBezTo>
                  <a:cubicBezTo>
                    <a:pt x="24" y="39"/>
                    <a:pt x="24" y="39"/>
                    <a:pt x="24" y="39"/>
                  </a:cubicBezTo>
                  <a:cubicBezTo>
                    <a:pt x="24" y="40"/>
                    <a:pt x="24" y="40"/>
                    <a:pt x="23" y="40"/>
                  </a:cubicBezTo>
                  <a:cubicBezTo>
                    <a:pt x="23" y="40"/>
                    <a:pt x="23" y="40"/>
                    <a:pt x="23" y="40"/>
                  </a:cubicBezTo>
                  <a:cubicBezTo>
                    <a:pt x="23" y="40"/>
                    <a:pt x="23" y="40"/>
                    <a:pt x="23" y="41"/>
                  </a:cubicBezTo>
                  <a:cubicBezTo>
                    <a:pt x="23" y="41"/>
                    <a:pt x="23" y="41"/>
                    <a:pt x="23" y="41"/>
                  </a:cubicBezTo>
                  <a:cubicBezTo>
                    <a:pt x="21" y="38"/>
                    <a:pt x="20" y="37"/>
                    <a:pt x="20" y="34"/>
                  </a:cubicBezTo>
                  <a:cubicBezTo>
                    <a:pt x="19" y="32"/>
                    <a:pt x="20" y="31"/>
                    <a:pt x="20" y="30"/>
                  </a:cubicBezTo>
                  <a:cubicBezTo>
                    <a:pt x="21" y="30"/>
                    <a:pt x="21" y="30"/>
                    <a:pt x="21" y="30"/>
                  </a:cubicBezTo>
                  <a:cubicBezTo>
                    <a:pt x="21" y="30"/>
                    <a:pt x="22" y="29"/>
                    <a:pt x="22" y="29"/>
                  </a:cubicBezTo>
                  <a:cubicBezTo>
                    <a:pt x="24" y="27"/>
                    <a:pt x="27" y="27"/>
                    <a:pt x="29" y="26"/>
                  </a:cubicBezTo>
                  <a:cubicBezTo>
                    <a:pt x="30" y="27"/>
                    <a:pt x="30" y="26"/>
                    <a:pt x="31"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8"/>
            <p:cNvSpPr>
              <a:spLocks noEditPoints="1"/>
            </p:cNvSpPr>
            <p:nvPr/>
          </p:nvSpPr>
          <p:spPr bwMode="auto">
            <a:xfrm>
              <a:off x="5110" y="4136"/>
              <a:ext cx="158" cy="147"/>
            </a:xfrm>
            <a:custGeom>
              <a:avLst/>
              <a:gdLst>
                <a:gd name="T0" fmla="*/ 22 w 61"/>
                <a:gd name="T1" fmla="*/ 5 h 55"/>
                <a:gd name="T2" fmla="*/ 23 w 61"/>
                <a:gd name="T3" fmla="*/ 5 h 55"/>
                <a:gd name="T4" fmla="*/ 27 w 61"/>
                <a:gd name="T5" fmla="*/ 8 h 55"/>
                <a:gd name="T6" fmla="*/ 35 w 61"/>
                <a:gd name="T7" fmla="*/ 5 h 55"/>
                <a:gd name="T8" fmla="*/ 41 w 61"/>
                <a:gd name="T9" fmla="*/ 3 h 55"/>
                <a:gd name="T10" fmla="*/ 50 w 61"/>
                <a:gd name="T11" fmla="*/ 6 h 55"/>
                <a:gd name="T12" fmla="*/ 52 w 61"/>
                <a:gd name="T13" fmla="*/ 11 h 55"/>
                <a:gd name="T14" fmla="*/ 51 w 61"/>
                <a:gd name="T15" fmla="*/ 13 h 55"/>
                <a:gd name="T16" fmla="*/ 48 w 61"/>
                <a:gd name="T17" fmla="*/ 17 h 55"/>
                <a:gd name="T18" fmla="*/ 43 w 61"/>
                <a:gd name="T19" fmla="*/ 21 h 55"/>
                <a:gd name="T20" fmla="*/ 41 w 61"/>
                <a:gd name="T21" fmla="*/ 21 h 55"/>
                <a:gd name="T22" fmla="*/ 45 w 61"/>
                <a:gd name="T23" fmla="*/ 5 h 55"/>
                <a:gd name="T24" fmla="*/ 38 w 61"/>
                <a:gd name="T25" fmla="*/ 6 h 55"/>
                <a:gd name="T26" fmla="*/ 32 w 61"/>
                <a:gd name="T27" fmla="*/ 8 h 55"/>
                <a:gd name="T28" fmla="*/ 22 w 61"/>
                <a:gd name="T29" fmla="*/ 14 h 55"/>
                <a:gd name="T30" fmla="*/ 21 w 61"/>
                <a:gd name="T31" fmla="*/ 19 h 55"/>
                <a:gd name="T32" fmla="*/ 21 w 61"/>
                <a:gd name="T33" fmla="*/ 32 h 55"/>
                <a:gd name="T34" fmla="*/ 20 w 61"/>
                <a:gd name="T35" fmla="*/ 46 h 55"/>
                <a:gd name="T36" fmla="*/ 17 w 61"/>
                <a:gd name="T37" fmla="*/ 54 h 55"/>
                <a:gd name="T38" fmla="*/ 13 w 61"/>
                <a:gd name="T39" fmla="*/ 50 h 55"/>
                <a:gd name="T40" fmla="*/ 4 w 61"/>
                <a:gd name="T41" fmla="*/ 35 h 55"/>
                <a:gd name="T42" fmla="*/ 5 w 61"/>
                <a:gd name="T43" fmla="*/ 32 h 55"/>
                <a:gd name="T44" fmla="*/ 6 w 61"/>
                <a:gd name="T45" fmla="*/ 26 h 55"/>
                <a:gd name="T46" fmla="*/ 13 w 61"/>
                <a:gd name="T47" fmla="*/ 18 h 55"/>
                <a:gd name="T48" fmla="*/ 3 w 61"/>
                <a:gd name="T49" fmla="*/ 18 h 55"/>
                <a:gd name="T50" fmla="*/ 0 w 61"/>
                <a:gd name="T51" fmla="*/ 14 h 55"/>
                <a:gd name="T52" fmla="*/ 0 w 61"/>
                <a:gd name="T53" fmla="*/ 13 h 55"/>
                <a:gd name="T54" fmla="*/ 6 w 61"/>
                <a:gd name="T55" fmla="*/ 13 h 55"/>
                <a:gd name="T56" fmla="*/ 15 w 61"/>
                <a:gd name="T57" fmla="*/ 11 h 55"/>
                <a:gd name="T58" fmla="*/ 20 w 61"/>
                <a:gd name="T59" fmla="*/ 3 h 55"/>
                <a:gd name="T60" fmla="*/ 22 w 61"/>
                <a:gd name="T61" fmla="*/ 1 h 55"/>
                <a:gd name="T62" fmla="*/ 36 w 61"/>
                <a:gd name="T63" fmla="*/ 21 h 55"/>
                <a:gd name="T64" fmla="*/ 36 w 61"/>
                <a:gd name="T65" fmla="*/ 30 h 55"/>
                <a:gd name="T66" fmla="*/ 47 w 61"/>
                <a:gd name="T67" fmla="*/ 23 h 55"/>
                <a:gd name="T68" fmla="*/ 52 w 61"/>
                <a:gd name="T69" fmla="*/ 24 h 55"/>
                <a:gd name="T70" fmla="*/ 55 w 61"/>
                <a:gd name="T71" fmla="*/ 30 h 55"/>
                <a:gd name="T72" fmla="*/ 52 w 61"/>
                <a:gd name="T73" fmla="*/ 40 h 55"/>
                <a:gd name="T74" fmla="*/ 58 w 61"/>
                <a:gd name="T75" fmla="*/ 46 h 55"/>
                <a:gd name="T76" fmla="*/ 60 w 61"/>
                <a:gd name="T77" fmla="*/ 52 h 55"/>
                <a:gd name="T78" fmla="*/ 52 w 61"/>
                <a:gd name="T79" fmla="*/ 48 h 55"/>
                <a:gd name="T80" fmla="*/ 45 w 61"/>
                <a:gd name="T81" fmla="*/ 48 h 55"/>
                <a:gd name="T82" fmla="*/ 41 w 61"/>
                <a:gd name="T83" fmla="*/ 49 h 55"/>
                <a:gd name="T84" fmla="*/ 33 w 61"/>
                <a:gd name="T85" fmla="*/ 48 h 55"/>
                <a:gd name="T86" fmla="*/ 29 w 61"/>
                <a:gd name="T87" fmla="*/ 44 h 55"/>
                <a:gd name="T88" fmla="*/ 29 w 61"/>
                <a:gd name="T89" fmla="*/ 38 h 55"/>
                <a:gd name="T90" fmla="*/ 30 w 61"/>
                <a:gd name="T91" fmla="*/ 34 h 55"/>
                <a:gd name="T92" fmla="*/ 32 w 61"/>
                <a:gd name="T93" fmla="*/ 26 h 55"/>
                <a:gd name="T94" fmla="*/ 34 w 61"/>
                <a:gd name="T95" fmla="*/ 21 h 55"/>
                <a:gd name="T96" fmla="*/ 35 w 61"/>
                <a:gd name="T97" fmla="*/ 17 h 55"/>
                <a:gd name="T98" fmla="*/ 16 w 61"/>
                <a:gd name="T99" fmla="*/ 27 h 55"/>
                <a:gd name="T100" fmla="*/ 16 w 61"/>
                <a:gd name="T101" fmla="*/ 30 h 55"/>
                <a:gd name="T102" fmla="*/ 15 w 61"/>
                <a:gd name="T103" fmla="*/ 42 h 55"/>
                <a:gd name="T104" fmla="*/ 11 w 61"/>
                <a:gd name="T105" fmla="*/ 42 h 55"/>
                <a:gd name="T106" fmla="*/ 9 w 61"/>
                <a:gd name="T107" fmla="*/ 34 h 55"/>
                <a:gd name="T108" fmla="*/ 14 w 61"/>
                <a:gd name="T109" fmla="*/ 24 h 55"/>
                <a:gd name="T110" fmla="*/ 46 w 61"/>
                <a:gd name="T111" fmla="*/ 27 h 55"/>
                <a:gd name="T112" fmla="*/ 48 w 61"/>
                <a:gd name="T113" fmla="*/ 32 h 55"/>
                <a:gd name="T114" fmla="*/ 46 w 61"/>
                <a:gd name="T115" fmla="*/ 37 h 55"/>
                <a:gd name="T116" fmla="*/ 44 w 61"/>
                <a:gd name="T117" fmla="*/ 27 h 55"/>
                <a:gd name="T118" fmla="*/ 40 w 61"/>
                <a:gd name="T119" fmla="*/ 38 h 55"/>
                <a:gd name="T120" fmla="*/ 40 w 61"/>
                <a:gd name="T121" fmla="*/ 43 h 55"/>
                <a:gd name="T122" fmla="*/ 35 w 61"/>
                <a:gd name="T123" fmla="*/ 41 h 55"/>
                <a:gd name="T124" fmla="*/ 39 w 61"/>
                <a:gd name="T125" fmla="*/ 3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1" h="55">
                  <a:moveTo>
                    <a:pt x="22" y="1"/>
                  </a:moveTo>
                  <a:cubicBezTo>
                    <a:pt x="24" y="2"/>
                    <a:pt x="21" y="3"/>
                    <a:pt x="22" y="4"/>
                  </a:cubicBezTo>
                  <a:cubicBezTo>
                    <a:pt x="22" y="4"/>
                    <a:pt x="21" y="5"/>
                    <a:pt x="22" y="5"/>
                  </a:cubicBezTo>
                  <a:cubicBezTo>
                    <a:pt x="22" y="6"/>
                    <a:pt x="22" y="6"/>
                    <a:pt x="22" y="6"/>
                  </a:cubicBezTo>
                  <a:cubicBezTo>
                    <a:pt x="22" y="6"/>
                    <a:pt x="22" y="6"/>
                    <a:pt x="23" y="6"/>
                  </a:cubicBezTo>
                  <a:cubicBezTo>
                    <a:pt x="23" y="6"/>
                    <a:pt x="23" y="5"/>
                    <a:pt x="23" y="5"/>
                  </a:cubicBezTo>
                  <a:cubicBezTo>
                    <a:pt x="24" y="5"/>
                    <a:pt x="24" y="6"/>
                    <a:pt x="24" y="6"/>
                  </a:cubicBezTo>
                  <a:cubicBezTo>
                    <a:pt x="25" y="6"/>
                    <a:pt x="25" y="7"/>
                    <a:pt x="25" y="7"/>
                  </a:cubicBezTo>
                  <a:cubicBezTo>
                    <a:pt x="26" y="7"/>
                    <a:pt x="26" y="8"/>
                    <a:pt x="27" y="8"/>
                  </a:cubicBezTo>
                  <a:cubicBezTo>
                    <a:pt x="27" y="8"/>
                    <a:pt x="27" y="8"/>
                    <a:pt x="27" y="8"/>
                  </a:cubicBezTo>
                  <a:cubicBezTo>
                    <a:pt x="27" y="8"/>
                    <a:pt x="27" y="8"/>
                    <a:pt x="27" y="8"/>
                  </a:cubicBezTo>
                  <a:cubicBezTo>
                    <a:pt x="29" y="7"/>
                    <a:pt x="32" y="6"/>
                    <a:pt x="35" y="5"/>
                  </a:cubicBezTo>
                  <a:cubicBezTo>
                    <a:pt x="35" y="5"/>
                    <a:pt x="36" y="4"/>
                    <a:pt x="37" y="4"/>
                  </a:cubicBezTo>
                  <a:cubicBezTo>
                    <a:pt x="38" y="4"/>
                    <a:pt x="39" y="4"/>
                    <a:pt x="39" y="4"/>
                  </a:cubicBezTo>
                  <a:cubicBezTo>
                    <a:pt x="40" y="4"/>
                    <a:pt x="40" y="3"/>
                    <a:pt x="41" y="3"/>
                  </a:cubicBezTo>
                  <a:cubicBezTo>
                    <a:pt x="42" y="3"/>
                    <a:pt x="42" y="3"/>
                    <a:pt x="42" y="3"/>
                  </a:cubicBezTo>
                  <a:cubicBezTo>
                    <a:pt x="43" y="3"/>
                    <a:pt x="45" y="3"/>
                    <a:pt x="47" y="4"/>
                  </a:cubicBezTo>
                  <a:cubicBezTo>
                    <a:pt x="48" y="4"/>
                    <a:pt x="49" y="5"/>
                    <a:pt x="50" y="6"/>
                  </a:cubicBezTo>
                  <a:cubicBezTo>
                    <a:pt x="52" y="6"/>
                    <a:pt x="52" y="8"/>
                    <a:pt x="53" y="9"/>
                  </a:cubicBezTo>
                  <a:cubicBezTo>
                    <a:pt x="52" y="9"/>
                    <a:pt x="52" y="10"/>
                    <a:pt x="52" y="10"/>
                  </a:cubicBezTo>
                  <a:cubicBezTo>
                    <a:pt x="52" y="10"/>
                    <a:pt x="52" y="10"/>
                    <a:pt x="52" y="11"/>
                  </a:cubicBezTo>
                  <a:cubicBezTo>
                    <a:pt x="52" y="11"/>
                    <a:pt x="52" y="11"/>
                    <a:pt x="52" y="11"/>
                  </a:cubicBezTo>
                  <a:cubicBezTo>
                    <a:pt x="52" y="11"/>
                    <a:pt x="51" y="11"/>
                    <a:pt x="52" y="12"/>
                  </a:cubicBezTo>
                  <a:cubicBezTo>
                    <a:pt x="51" y="12"/>
                    <a:pt x="51" y="13"/>
                    <a:pt x="51" y="13"/>
                  </a:cubicBezTo>
                  <a:cubicBezTo>
                    <a:pt x="51" y="13"/>
                    <a:pt x="51" y="13"/>
                    <a:pt x="51" y="13"/>
                  </a:cubicBezTo>
                  <a:cubicBezTo>
                    <a:pt x="51" y="14"/>
                    <a:pt x="51" y="15"/>
                    <a:pt x="50" y="15"/>
                  </a:cubicBezTo>
                  <a:cubicBezTo>
                    <a:pt x="50" y="16"/>
                    <a:pt x="49" y="16"/>
                    <a:pt x="48" y="17"/>
                  </a:cubicBezTo>
                  <a:cubicBezTo>
                    <a:pt x="48" y="17"/>
                    <a:pt x="48" y="17"/>
                    <a:pt x="48" y="17"/>
                  </a:cubicBezTo>
                  <a:cubicBezTo>
                    <a:pt x="46" y="18"/>
                    <a:pt x="45" y="20"/>
                    <a:pt x="43" y="21"/>
                  </a:cubicBezTo>
                  <a:cubicBezTo>
                    <a:pt x="43" y="21"/>
                    <a:pt x="43" y="20"/>
                    <a:pt x="43" y="21"/>
                  </a:cubicBezTo>
                  <a:cubicBezTo>
                    <a:pt x="42" y="21"/>
                    <a:pt x="42" y="21"/>
                    <a:pt x="42" y="21"/>
                  </a:cubicBezTo>
                  <a:cubicBezTo>
                    <a:pt x="43" y="20"/>
                    <a:pt x="43" y="20"/>
                    <a:pt x="43" y="20"/>
                  </a:cubicBezTo>
                  <a:cubicBezTo>
                    <a:pt x="42" y="20"/>
                    <a:pt x="41" y="21"/>
                    <a:pt x="41" y="21"/>
                  </a:cubicBezTo>
                  <a:cubicBezTo>
                    <a:pt x="40" y="21"/>
                    <a:pt x="40" y="22"/>
                    <a:pt x="39" y="22"/>
                  </a:cubicBezTo>
                  <a:cubicBezTo>
                    <a:pt x="42" y="17"/>
                    <a:pt x="47" y="15"/>
                    <a:pt x="48" y="10"/>
                  </a:cubicBezTo>
                  <a:cubicBezTo>
                    <a:pt x="48" y="8"/>
                    <a:pt x="47" y="6"/>
                    <a:pt x="45" y="5"/>
                  </a:cubicBezTo>
                  <a:cubicBezTo>
                    <a:pt x="44" y="6"/>
                    <a:pt x="43" y="5"/>
                    <a:pt x="42" y="6"/>
                  </a:cubicBezTo>
                  <a:cubicBezTo>
                    <a:pt x="42" y="6"/>
                    <a:pt x="41" y="5"/>
                    <a:pt x="40" y="5"/>
                  </a:cubicBezTo>
                  <a:cubicBezTo>
                    <a:pt x="39" y="6"/>
                    <a:pt x="38" y="6"/>
                    <a:pt x="38" y="6"/>
                  </a:cubicBezTo>
                  <a:cubicBezTo>
                    <a:pt x="37" y="6"/>
                    <a:pt x="37" y="6"/>
                    <a:pt x="37" y="6"/>
                  </a:cubicBezTo>
                  <a:cubicBezTo>
                    <a:pt x="37" y="6"/>
                    <a:pt x="36" y="7"/>
                    <a:pt x="36" y="7"/>
                  </a:cubicBezTo>
                  <a:cubicBezTo>
                    <a:pt x="34" y="6"/>
                    <a:pt x="33" y="8"/>
                    <a:pt x="32" y="8"/>
                  </a:cubicBezTo>
                  <a:cubicBezTo>
                    <a:pt x="31" y="8"/>
                    <a:pt x="30" y="9"/>
                    <a:pt x="29" y="9"/>
                  </a:cubicBezTo>
                  <a:cubicBezTo>
                    <a:pt x="28" y="10"/>
                    <a:pt x="26" y="11"/>
                    <a:pt x="25" y="11"/>
                  </a:cubicBezTo>
                  <a:cubicBezTo>
                    <a:pt x="24" y="13"/>
                    <a:pt x="23" y="13"/>
                    <a:pt x="22" y="14"/>
                  </a:cubicBezTo>
                  <a:cubicBezTo>
                    <a:pt x="21" y="14"/>
                    <a:pt x="22" y="15"/>
                    <a:pt x="21" y="16"/>
                  </a:cubicBezTo>
                  <a:cubicBezTo>
                    <a:pt x="22" y="17"/>
                    <a:pt x="21" y="17"/>
                    <a:pt x="21" y="18"/>
                  </a:cubicBezTo>
                  <a:cubicBezTo>
                    <a:pt x="21" y="18"/>
                    <a:pt x="22" y="19"/>
                    <a:pt x="21" y="19"/>
                  </a:cubicBezTo>
                  <a:cubicBezTo>
                    <a:pt x="21" y="20"/>
                    <a:pt x="21" y="21"/>
                    <a:pt x="21" y="22"/>
                  </a:cubicBezTo>
                  <a:cubicBezTo>
                    <a:pt x="21" y="24"/>
                    <a:pt x="21" y="27"/>
                    <a:pt x="21" y="29"/>
                  </a:cubicBezTo>
                  <a:cubicBezTo>
                    <a:pt x="21" y="30"/>
                    <a:pt x="21" y="31"/>
                    <a:pt x="21" y="32"/>
                  </a:cubicBezTo>
                  <a:cubicBezTo>
                    <a:pt x="21" y="34"/>
                    <a:pt x="21" y="36"/>
                    <a:pt x="21" y="38"/>
                  </a:cubicBezTo>
                  <a:cubicBezTo>
                    <a:pt x="21" y="40"/>
                    <a:pt x="20" y="41"/>
                    <a:pt x="20" y="42"/>
                  </a:cubicBezTo>
                  <a:cubicBezTo>
                    <a:pt x="20" y="43"/>
                    <a:pt x="21" y="45"/>
                    <a:pt x="20" y="46"/>
                  </a:cubicBezTo>
                  <a:cubicBezTo>
                    <a:pt x="20" y="47"/>
                    <a:pt x="19" y="48"/>
                    <a:pt x="20" y="49"/>
                  </a:cubicBezTo>
                  <a:cubicBezTo>
                    <a:pt x="18" y="50"/>
                    <a:pt x="19" y="51"/>
                    <a:pt x="19" y="52"/>
                  </a:cubicBezTo>
                  <a:cubicBezTo>
                    <a:pt x="19" y="53"/>
                    <a:pt x="18" y="54"/>
                    <a:pt x="17" y="54"/>
                  </a:cubicBezTo>
                  <a:cubicBezTo>
                    <a:pt x="17" y="54"/>
                    <a:pt x="16" y="55"/>
                    <a:pt x="16" y="54"/>
                  </a:cubicBezTo>
                  <a:cubicBezTo>
                    <a:pt x="16" y="53"/>
                    <a:pt x="16" y="53"/>
                    <a:pt x="15" y="52"/>
                  </a:cubicBezTo>
                  <a:cubicBezTo>
                    <a:pt x="14" y="52"/>
                    <a:pt x="13" y="51"/>
                    <a:pt x="13" y="50"/>
                  </a:cubicBezTo>
                  <a:cubicBezTo>
                    <a:pt x="10" y="47"/>
                    <a:pt x="7" y="45"/>
                    <a:pt x="6" y="41"/>
                  </a:cubicBezTo>
                  <a:cubicBezTo>
                    <a:pt x="5" y="40"/>
                    <a:pt x="5" y="39"/>
                    <a:pt x="4" y="38"/>
                  </a:cubicBezTo>
                  <a:cubicBezTo>
                    <a:pt x="5" y="37"/>
                    <a:pt x="4" y="37"/>
                    <a:pt x="4" y="35"/>
                  </a:cubicBezTo>
                  <a:cubicBezTo>
                    <a:pt x="4" y="35"/>
                    <a:pt x="5" y="35"/>
                    <a:pt x="4" y="34"/>
                  </a:cubicBezTo>
                  <a:cubicBezTo>
                    <a:pt x="4" y="34"/>
                    <a:pt x="4" y="34"/>
                    <a:pt x="4" y="34"/>
                  </a:cubicBezTo>
                  <a:cubicBezTo>
                    <a:pt x="4" y="33"/>
                    <a:pt x="5" y="33"/>
                    <a:pt x="5" y="32"/>
                  </a:cubicBezTo>
                  <a:cubicBezTo>
                    <a:pt x="5" y="32"/>
                    <a:pt x="5" y="32"/>
                    <a:pt x="5" y="31"/>
                  </a:cubicBezTo>
                  <a:cubicBezTo>
                    <a:pt x="4" y="31"/>
                    <a:pt x="5" y="31"/>
                    <a:pt x="4" y="30"/>
                  </a:cubicBezTo>
                  <a:cubicBezTo>
                    <a:pt x="5" y="29"/>
                    <a:pt x="6" y="27"/>
                    <a:pt x="6" y="26"/>
                  </a:cubicBezTo>
                  <a:cubicBezTo>
                    <a:pt x="7" y="26"/>
                    <a:pt x="7" y="25"/>
                    <a:pt x="8" y="24"/>
                  </a:cubicBezTo>
                  <a:cubicBezTo>
                    <a:pt x="10" y="22"/>
                    <a:pt x="11" y="20"/>
                    <a:pt x="13" y="18"/>
                  </a:cubicBezTo>
                  <a:cubicBezTo>
                    <a:pt x="13" y="18"/>
                    <a:pt x="13" y="18"/>
                    <a:pt x="13" y="18"/>
                  </a:cubicBezTo>
                  <a:cubicBezTo>
                    <a:pt x="13" y="19"/>
                    <a:pt x="12" y="19"/>
                    <a:pt x="12" y="19"/>
                  </a:cubicBezTo>
                  <a:cubicBezTo>
                    <a:pt x="10" y="20"/>
                    <a:pt x="9" y="21"/>
                    <a:pt x="7" y="20"/>
                  </a:cubicBezTo>
                  <a:cubicBezTo>
                    <a:pt x="5" y="19"/>
                    <a:pt x="4" y="20"/>
                    <a:pt x="3" y="18"/>
                  </a:cubicBezTo>
                  <a:cubicBezTo>
                    <a:pt x="2" y="18"/>
                    <a:pt x="2" y="17"/>
                    <a:pt x="1" y="16"/>
                  </a:cubicBezTo>
                  <a:cubicBezTo>
                    <a:pt x="0" y="16"/>
                    <a:pt x="0" y="15"/>
                    <a:pt x="0" y="15"/>
                  </a:cubicBezTo>
                  <a:cubicBezTo>
                    <a:pt x="0" y="14"/>
                    <a:pt x="0" y="14"/>
                    <a:pt x="0" y="14"/>
                  </a:cubicBezTo>
                  <a:cubicBezTo>
                    <a:pt x="0" y="15"/>
                    <a:pt x="1" y="15"/>
                    <a:pt x="1" y="15"/>
                  </a:cubicBezTo>
                  <a:cubicBezTo>
                    <a:pt x="1" y="14"/>
                    <a:pt x="1" y="14"/>
                    <a:pt x="1" y="14"/>
                  </a:cubicBezTo>
                  <a:cubicBezTo>
                    <a:pt x="1" y="14"/>
                    <a:pt x="0" y="14"/>
                    <a:pt x="0" y="13"/>
                  </a:cubicBezTo>
                  <a:cubicBezTo>
                    <a:pt x="1" y="12"/>
                    <a:pt x="2" y="14"/>
                    <a:pt x="2" y="14"/>
                  </a:cubicBezTo>
                  <a:cubicBezTo>
                    <a:pt x="3" y="13"/>
                    <a:pt x="4" y="14"/>
                    <a:pt x="5" y="14"/>
                  </a:cubicBezTo>
                  <a:cubicBezTo>
                    <a:pt x="5" y="14"/>
                    <a:pt x="6" y="13"/>
                    <a:pt x="6" y="13"/>
                  </a:cubicBezTo>
                  <a:cubicBezTo>
                    <a:pt x="7" y="13"/>
                    <a:pt x="8" y="13"/>
                    <a:pt x="9" y="13"/>
                  </a:cubicBezTo>
                  <a:cubicBezTo>
                    <a:pt x="10" y="12"/>
                    <a:pt x="11" y="11"/>
                    <a:pt x="12" y="12"/>
                  </a:cubicBezTo>
                  <a:cubicBezTo>
                    <a:pt x="13" y="11"/>
                    <a:pt x="14" y="11"/>
                    <a:pt x="15" y="11"/>
                  </a:cubicBezTo>
                  <a:cubicBezTo>
                    <a:pt x="16" y="11"/>
                    <a:pt x="16" y="9"/>
                    <a:pt x="17" y="10"/>
                  </a:cubicBezTo>
                  <a:cubicBezTo>
                    <a:pt x="19" y="9"/>
                    <a:pt x="18" y="7"/>
                    <a:pt x="19" y="6"/>
                  </a:cubicBezTo>
                  <a:cubicBezTo>
                    <a:pt x="19" y="5"/>
                    <a:pt x="19" y="4"/>
                    <a:pt x="20" y="3"/>
                  </a:cubicBezTo>
                  <a:cubicBezTo>
                    <a:pt x="19" y="3"/>
                    <a:pt x="20" y="3"/>
                    <a:pt x="19" y="2"/>
                  </a:cubicBezTo>
                  <a:cubicBezTo>
                    <a:pt x="21" y="2"/>
                    <a:pt x="19" y="0"/>
                    <a:pt x="21" y="0"/>
                  </a:cubicBezTo>
                  <a:cubicBezTo>
                    <a:pt x="21" y="0"/>
                    <a:pt x="21" y="1"/>
                    <a:pt x="22" y="1"/>
                  </a:cubicBezTo>
                  <a:close/>
                  <a:moveTo>
                    <a:pt x="36" y="19"/>
                  </a:moveTo>
                  <a:cubicBezTo>
                    <a:pt x="37" y="19"/>
                    <a:pt x="37" y="20"/>
                    <a:pt x="37" y="21"/>
                  </a:cubicBezTo>
                  <a:cubicBezTo>
                    <a:pt x="36" y="21"/>
                    <a:pt x="36" y="21"/>
                    <a:pt x="36" y="21"/>
                  </a:cubicBezTo>
                  <a:cubicBezTo>
                    <a:pt x="36" y="21"/>
                    <a:pt x="36" y="21"/>
                    <a:pt x="36" y="21"/>
                  </a:cubicBezTo>
                  <a:cubicBezTo>
                    <a:pt x="37" y="21"/>
                    <a:pt x="36" y="22"/>
                    <a:pt x="36" y="23"/>
                  </a:cubicBezTo>
                  <a:cubicBezTo>
                    <a:pt x="37" y="26"/>
                    <a:pt x="35" y="28"/>
                    <a:pt x="36" y="30"/>
                  </a:cubicBezTo>
                  <a:cubicBezTo>
                    <a:pt x="37" y="28"/>
                    <a:pt x="39" y="26"/>
                    <a:pt x="41" y="25"/>
                  </a:cubicBezTo>
                  <a:cubicBezTo>
                    <a:pt x="43" y="24"/>
                    <a:pt x="44" y="23"/>
                    <a:pt x="46" y="23"/>
                  </a:cubicBezTo>
                  <a:cubicBezTo>
                    <a:pt x="46" y="23"/>
                    <a:pt x="47" y="23"/>
                    <a:pt x="47" y="23"/>
                  </a:cubicBezTo>
                  <a:cubicBezTo>
                    <a:pt x="47" y="22"/>
                    <a:pt x="47" y="22"/>
                    <a:pt x="47" y="22"/>
                  </a:cubicBezTo>
                  <a:cubicBezTo>
                    <a:pt x="48" y="23"/>
                    <a:pt x="49" y="22"/>
                    <a:pt x="50" y="23"/>
                  </a:cubicBezTo>
                  <a:cubicBezTo>
                    <a:pt x="51" y="22"/>
                    <a:pt x="51" y="24"/>
                    <a:pt x="52" y="24"/>
                  </a:cubicBezTo>
                  <a:cubicBezTo>
                    <a:pt x="53" y="25"/>
                    <a:pt x="53" y="25"/>
                    <a:pt x="53" y="25"/>
                  </a:cubicBezTo>
                  <a:cubicBezTo>
                    <a:pt x="53" y="26"/>
                    <a:pt x="54" y="27"/>
                    <a:pt x="54" y="28"/>
                  </a:cubicBezTo>
                  <a:cubicBezTo>
                    <a:pt x="55" y="29"/>
                    <a:pt x="55" y="29"/>
                    <a:pt x="55" y="30"/>
                  </a:cubicBezTo>
                  <a:cubicBezTo>
                    <a:pt x="55" y="31"/>
                    <a:pt x="55" y="32"/>
                    <a:pt x="55" y="32"/>
                  </a:cubicBezTo>
                  <a:cubicBezTo>
                    <a:pt x="56" y="33"/>
                    <a:pt x="55" y="33"/>
                    <a:pt x="55" y="33"/>
                  </a:cubicBezTo>
                  <a:cubicBezTo>
                    <a:pt x="54" y="36"/>
                    <a:pt x="53" y="38"/>
                    <a:pt x="52" y="40"/>
                  </a:cubicBezTo>
                  <a:cubicBezTo>
                    <a:pt x="52" y="41"/>
                    <a:pt x="53" y="42"/>
                    <a:pt x="53" y="42"/>
                  </a:cubicBezTo>
                  <a:cubicBezTo>
                    <a:pt x="55" y="43"/>
                    <a:pt x="55" y="44"/>
                    <a:pt x="57" y="45"/>
                  </a:cubicBezTo>
                  <a:cubicBezTo>
                    <a:pt x="57" y="45"/>
                    <a:pt x="57" y="46"/>
                    <a:pt x="58" y="46"/>
                  </a:cubicBezTo>
                  <a:cubicBezTo>
                    <a:pt x="59" y="47"/>
                    <a:pt x="60" y="48"/>
                    <a:pt x="60" y="49"/>
                  </a:cubicBezTo>
                  <a:cubicBezTo>
                    <a:pt x="60" y="50"/>
                    <a:pt x="61" y="50"/>
                    <a:pt x="60" y="51"/>
                  </a:cubicBezTo>
                  <a:cubicBezTo>
                    <a:pt x="61" y="51"/>
                    <a:pt x="60" y="52"/>
                    <a:pt x="60" y="52"/>
                  </a:cubicBezTo>
                  <a:cubicBezTo>
                    <a:pt x="59" y="52"/>
                    <a:pt x="57" y="52"/>
                    <a:pt x="56" y="52"/>
                  </a:cubicBezTo>
                  <a:cubicBezTo>
                    <a:pt x="55" y="51"/>
                    <a:pt x="55" y="50"/>
                    <a:pt x="54" y="50"/>
                  </a:cubicBezTo>
                  <a:cubicBezTo>
                    <a:pt x="54" y="48"/>
                    <a:pt x="52" y="49"/>
                    <a:pt x="52" y="48"/>
                  </a:cubicBezTo>
                  <a:cubicBezTo>
                    <a:pt x="51" y="48"/>
                    <a:pt x="50" y="47"/>
                    <a:pt x="49" y="46"/>
                  </a:cubicBezTo>
                  <a:cubicBezTo>
                    <a:pt x="48" y="46"/>
                    <a:pt x="48" y="47"/>
                    <a:pt x="47" y="47"/>
                  </a:cubicBezTo>
                  <a:cubicBezTo>
                    <a:pt x="47" y="48"/>
                    <a:pt x="45" y="48"/>
                    <a:pt x="45" y="48"/>
                  </a:cubicBezTo>
                  <a:cubicBezTo>
                    <a:pt x="43" y="49"/>
                    <a:pt x="42" y="50"/>
                    <a:pt x="41" y="50"/>
                  </a:cubicBezTo>
                  <a:cubicBezTo>
                    <a:pt x="40" y="50"/>
                    <a:pt x="40" y="50"/>
                    <a:pt x="40" y="50"/>
                  </a:cubicBezTo>
                  <a:cubicBezTo>
                    <a:pt x="41" y="50"/>
                    <a:pt x="41" y="50"/>
                    <a:pt x="41" y="49"/>
                  </a:cubicBezTo>
                  <a:cubicBezTo>
                    <a:pt x="40" y="49"/>
                    <a:pt x="40" y="49"/>
                    <a:pt x="39" y="49"/>
                  </a:cubicBezTo>
                  <a:cubicBezTo>
                    <a:pt x="38" y="50"/>
                    <a:pt x="37" y="49"/>
                    <a:pt x="36" y="49"/>
                  </a:cubicBezTo>
                  <a:cubicBezTo>
                    <a:pt x="35" y="49"/>
                    <a:pt x="34" y="48"/>
                    <a:pt x="33" y="48"/>
                  </a:cubicBezTo>
                  <a:cubicBezTo>
                    <a:pt x="33" y="49"/>
                    <a:pt x="33" y="49"/>
                    <a:pt x="33" y="49"/>
                  </a:cubicBezTo>
                  <a:cubicBezTo>
                    <a:pt x="32" y="48"/>
                    <a:pt x="31" y="47"/>
                    <a:pt x="30" y="46"/>
                  </a:cubicBezTo>
                  <a:cubicBezTo>
                    <a:pt x="29" y="46"/>
                    <a:pt x="30" y="45"/>
                    <a:pt x="29" y="44"/>
                  </a:cubicBezTo>
                  <a:cubicBezTo>
                    <a:pt x="29" y="43"/>
                    <a:pt x="29" y="42"/>
                    <a:pt x="28" y="42"/>
                  </a:cubicBezTo>
                  <a:cubicBezTo>
                    <a:pt x="29" y="41"/>
                    <a:pt x="29" y="39"/>
                    <a:pt x="30" y="38"/>
                  </a:cubicBezTo>
                  <a:cubicBezTo>
                    <a:pt x="30" y="38"/>
                    <a:pt x="30" y="38"/>
                    <a:pt x="29" y="38"/>
                  </a:cubicBezTo>
                  <a:cubicBezTo>
                    <a:pt x="29" y="37"/>
                    <a:pt x="30" y="36"/>
                    <a:pt x="30" y="36"/>
                  </a:cubicBezTo>
                  <a:cubicBezTo>
                    <a:pt x="30" y="36"/>
                    <a:pt x="30" y="36"/>
                    <a:pt x="30" y="36"/>
                  </a:cubicBezTo>
                  <a:cubicBezTo>
                    <a:pt x="30" y="35"/>
                    <a:pt x="30" y="34"/>
                    <a:pt x="30" y="34"/>
                  </a:cubicBezTo>
                  <a:cubicBezTo>
                    <a:pt x="30" y="33"/>
                    <a:pt x="30" y="32"/>
                    <a:pt x="31" y="30"/>
                  </a:cubicBezTo>
                  <a:cubicBezTo>
                    <a:pt x="32" y="30"/>
                    <a:pt x="31" y="29"/>
                    <a:pt x="31" y="29"/>
                  </a:cubicBezTo>
                  <a:cubicBezTo>
                    <a:pt x="31" y="27"/>
                    <a:pt x="33" y="27"/>
                    <a:pt x="32" y="26"/>
                  </a:cubicBezTo>
                  <a:cubicBezTo>
                    <a:pt x="32" y="26"/>
                    <a:pt x="33" y="25"/>
                    <a:pt x="32" y="25"/>
                  </a:cubicBezTo>
                  <a:cubicBezTo>
                    <a:pt x="33" y="24"/>
                    <a:pt x="33" y="23"/>
                    <a:pt x="33" y="21"/>
                  </a:cubicBezTo>
                  <a:cubicBezTo>
                    <a:pt x="33" y="22"/>
                    <a:pt x="34" y="22"/>
                    <a:pt x="34" y="21"/>
                  </a:cubicBezTo>
                  <a:cubicBezTo>
                    <a:pt x="34" y="20"/>
                    <a:pt x="33" y="20"/>
                    <a:pt x="33" y="19"/>
                  </a:cubicBezTo>
                  <a:cubicBezTo>
                    <a:pt x="33" y="18"/>
                    <a:pt x="33" y="18"/>
                    <a:pt x="33" y="18"/>
                  </a:cubicBezTo>
                  <a:cubicBezTo>
                    <a:pt x="34" y="18"/>
                    <a:pt x="34" y="17"/>
                    <a:pt x="35" y="17"/>
                  </a:cubicBezTo>
                  <a:lnTo>
                    <a:pt x="36" y="19"/>
                  </a:lnTo>
                  <a:close/>
                  <a:moveTo>
                    <a:pt x="16" y="23"/>
                  </a:moveTo>
                  <a:cubicBezTo>
                    <a:pt x="17" y="25"/>
                    <a:pt x="16" y="26"/>
                    <a:pt x="16" y="27"/>
                  </a:cubicBezTo>
                  <a:cubicBezTo>
                    <a:pt x="16" y="28"/>
                    <a:pt x="16" y="28"/>
                    <a:pt x="16" y="28"/>
                  </a:cubicBezTo>
                  <a:cubicBezTo>
                    <a:pt x="16" y="29"/>
                    <a:pt x="15" y="30"/>
                    <a:pt x="16" y="30"/>
                  </a:cubicBezTo>
                  <a:cubicBezTo>
                    <a:pt x="16" y="30"/>
                    <a:pt x="16" y="30"/>
                    <a:pt x="16" y="30"/>
                  </a:cubicBezTo>
                  <a:cubicBezTo>
                    <a:pt x="16" y="33"/>
                    <a:pt x="16" y="34"/>
                    <a:pt x="15" y="37"/>
                  </a:cubicBezTo>
                  <a:cubicBezTo>
                    <a:pt x="16" y="37"/>
                    <a:pt x="16" y="38"/>
                    <a:pt x="16" y="39"/>
                  </a:cubicBezTo>
                  <a:cubicBezTo>
                    <a:pt x="16" y="40"/>
                    <a:pt x="16" y="41"/>
                    <a:pt x="15" y="42"/>
                  </a:cubicBezTo>
                  <a:cubicBezTo>
                    <a:pt x="15" y="43"/>
                    <a:pt x="15" y="43"/>
                    <a:pt x="15" y="44"/>
                  </a:cubicBezTo>
                  <a:cubicBezTo>
                    <a:pt x="15" y="44"/>
                    <a:pt x="15" y="44"/>
                    <a:pt x="15" y="44"/>
                  </a:cubicBezTo>
                  <a:cubicBezTo>
                    <a:pt x="14" y="43"/>
                    <a:pt x="12" y="43"/>
                    <a:pt x="11" y="42"/>
                  </a:cubicBezTo>
                  <a:cubicBezTo>
                    <a:pt x="11" y="41"/>
                    <a:pt x="10" y="41"/>
                    <a:pt x="10" y="40"/>
                  </a:cubicBezTo>
                  <a:cubicBezTo>
                    <a:pt x="9" y="38"/>
                    <a:pt x="9" y="37"/>
                    <a:pt x="9" y="35"/>
                  </a:cubicBezTo>
                  <a:cubicBezTo>
                    <a:pt x="9" y="35"/>
                    <a:pt x="10" y="34"/>
                    <a:pt x="9" y="34"/>
                  </a:cubicBezTo>
                  <a:cubicBezTo>
                    <a:pt x="10" y="33"/>
                    <a:pt x="9" y="33"/>
                    <a:pt x="9" y="33"/>
                  </a:cubicBezTo>
                  <a:cubicBezTo>
                    <a:pt x="10" y="31"/>
                    <a:pt x="10" y="28"/>
                    <a:pt x="12" y="27"/>
                  </a:cubicBezTo>
                  <a:cubicBezTo>
                    <a:pt x="12" y="26"/>
                    <a:pt x="13" y="25"/>
                    <a:pt x="14" y="24"/>
                  </a:cubicBezTo>
                  <a:cubicBezTo>
                    <a:pt x="14" y="23"/>
                    <a:pt x="15" y="22"/>
                    <a:pt x="16" y="20"/>
                  </a:cubicBezTo>
                  <a:cubicBezTo>
                    <a:pt x="16" y="22"/>
                    <a:pt x="17" y="23"/>
                    <a:pt x="16" y="23"/>
                  </a:cubicBezTo>
                  <a:close/>
                  <a:moveTo>
                    <a:pt x="46" y="27"/>
                  </a:moveTo>
                  <a:cubicBezTo>
                    <a:pt x="46" y="26"/>
                    <a:pt x="46" y="27"/>
                    <a:pt x="47" y="27"/>
                  </a:cubicBezTo>
                  <a:cubicBezTo>
                    <a:pt x="47" y="27"/>
                    <a:pt x="48" y="27"/>
                    <a:pt x="48" y="28"/>
                  </a:cubicBezTo>
                  <a:cubicBezTo>
                    <a:pt x="48" y="29"/>
                    <a:pt x="48" y="31"/>
                    <a:pt x="48" y="32"/>
                  </a:cubicBezTo>
                  <a:cubicBezTo>
                    <a:pt x="49" y="33"/>
                    <a:pt x="48" y="33"/>
                    <a:pt x="48" y="34"/>
                  </a:cubicBezTo>
                  <a:cubicBezTo>
                    <a:pt x="48" y="35"/>
                    <a:pt x="47" y="35"/>
                    <a:pt x="47" y="36"/>
                  </a:cubicBezTo>
                  <a:cubicBezTo>
                    <a:pt x="47" y="37"/>
                    <a:pt x="46" y="37"/>
                    <a:pt x="46" y="37"/>
                  </a:cubicBezTo>
                  <a:cubicBezTo>
                    <a:pt x="44" y="36"/>
                    <a:pt x="41" y="36"/>
                    <a:pt x="39" y="33"/>
                  </a:cubicBezTo>
                  <a:cubicBezTo>
                    <a:pt x="39" y="33"/>
                    <a:pt x="40" y="32"/>
                    <a:pt x="40" y="32"/>
                  </a:cubicBezTo>
                  <a:cubicBezTo>
                    <a:pt x="41" y="30"/>
                    <a:pt x="42" y="28"/>
                    <a:pt x="44" y="27"/>
                  </a:cubicBezTo>
                  <a:cubicBezTo>
                    <a:pt x="45" y="27"/>
                    <a:pt x="45" y="26"/>
                    <a:pt x="46" y="27"/>
                  </a:cubicBezTo>
                  <a:close/>
                  <a:moveTo>
                    <a:pt x="39" y="37"/>
                  </a:moveTo>
                  <a:cubicBezTo>
                    <a:pt x="39" y="38"/>
                    <a:pt x="39" y="38"/>
                    <a:pt x="40" y="38"/>
                  </a:cubicBezTo>
                  <a:cubicBezTo>
                    <a:pt x="41" y="39"/>
                    <a:pt x="41" y="39"/>
                    <a:pt x="42" y="39"/>
                  </a:cubicBezTo>
                  <a:cubicBezTo>
                    <a:pt x="43" y="41"/>
                    <a:pt x="43" y="41"/>
                    <a:pt x="43" y="41"/>
                  </a:cubicBezTo>
                  <a:cubicBezTo>
                    <a:pt x="42" y="42"/>
                    <a:pt x="42" y="44"/>
                    <a:pt x="40" y="43"/>
                  </a:cubicBezTo>
                  <a:cubicBezTo>
                    <a:pt x="40" y="44"/>
                    <a:pt x="39" y="43"/>
                    <a:pt x="38" y="43"/>
                  </a:cubicBezTo>
                  <a:cubicBezTo>
                    <a:pt x="37" y="44"/>
                    <a:pt x="36" y="43"/>
                    <a:pt x="35" y="44"/>
                  </a:cubicBezTo>
                  <a:cubicBezTo>
                    <a:pt x="35" y="43"/>
                    <a:pt x="35" y="42"/>
                    <a:pt x="35" y="41"/>
                  </a:cubicBezTo>
                  <a:cubicBezTo>
                    <a:pt x="35" y="40"/>
                    <a:pt x="37" y="39"/>
                    <a:pt x="37" y="37"/>
                  </a:cubicBezTo>
                  <a:cubicBezTo>
                    <a:pt x="37" y="37"/>
                    <a:pt x="37" y="35"/>
                    <a:pt x="38" y="36"/>
                  </a:cubicBezTo>
                  <a:lnTo>
                    <a:pt x="39"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8" name="矩形 9"/>
          <p:cNvSpPr/>
          <p:nvPr userDrawn="1"/>
        </p:nvSpPr>
        <p:spPr>
          <a:xfrm>
            <a:off x="-10161" y="0"/>
            <a:ext cx="12202161" cy="1589102"/>
          </a:xfrm>
          <a:custGeom>
            <a:avLst/>
            <a:gdLst>
              <a:gd name="connsiteX0" fmla="*/ 0 w 12192001"/>
              <a:gd name="connsiteY0" fmla="*/ 0 h 1599658"/>
              <a:gd name="connsiteX1" fmla="*/ 12192001 w 12192001"/>
              <a:gd name="connsiteY1" fmla="*/ 0 h 1599658"/>
              <a:gd name="connsiteX2" fmla="*/ 12192001 w 12192001"/>
              <a:gd name="connsiteY2" fmla="*/ 1599658 h 1599658"/>
              <a:gd name="connsiteX3" fmla="*/ 0 w 12192001"/>
              <a:gd name="connsiteY3" fmla="*/ 1599658 h 1599658"/>
              <a:gd name="connsiteX4" fmla="*/ 0 w 12192001"/>
              <a:gd name="connsiteY4" fmla="*/ 0 h 1599658"/>
              <a:gd name="connsiteX0-1" fmla="*/ 0 w 12192001"/>
              <a:gd name="connsiteY0-2" fmla="*/ 0 h 1599658"/>
              <a:gd name="connsiteX1-3" fmla="*/ 12192001 w 12192001"/>
              <a:gd name="connsiteY1-4" fmla="*/ 0 h 1599658"/>
              <a:gd name="connsiteX2-5" fmla="*/ 12192001 w 12192001"/>
              <a:gd name="connsiteY2-6" fmla="*/ 1599658 h 1599658"/>
              <a:gd name="connsiteX3-7" fmla="*/ 0 w 12192001"/>
              <a:gd name="connsiteY3-8" fmla="*/ 818423 h 1599658"/>
              <a:gd name="connsiteX4-9" fmla="*/ 0 w 12192001"/>
              <a:gd name="connsiteY4-10" fmla="*/ 0 h 1599658"/>
              <a:gd name="connsiteX0-11" fmla="*/ 0 w 12192001"/>
              <a:gd name="connsiteY0-12" fmla="*/ 0 h 1599658"/>
              <a:gd name="connsiteX1-13" fmla="*/ 12192001 w 12192001"/>
              <a:gd name="connsiteY1-14" fmla="*/ 0 h 1599658"/>
              <a:gd name="connsiteX2-15" fmla="*/ 12192001 w 12192001"/>
              <a:gd name="connsiteY2-16" fmla="*/ 1599658 h 1599658"/>
              <a:gd name="connsiteX3-17" fmla="*/ 20320 w 12192001"/>
              <a:gd name="connsiteY3-18" fmla="*/ 452663 h 1599658"/>
              <a:gd name="connsiteX4-19" fmla="*/ 0 w 12192001"/>
              <a:gd name="connsiteY4-20" fmla="*/ 0 h 1599658"/>
              <a:gd name="connsiteX0-21" fmla="*/ 10160 w 12202161"/>
              <a:gd name="connsiteY0-22" fmla="*/ 0 h 1599658"/>
              <a:gd name="connsiteX1-23" fmla="*/ 12202161 w 12202161"/>
              <a:gd name="connsiteY1-24" fmla="*/ 0 h 1599658"/>
              <a:gd name="connsiteX2-25" fmla="*/ 12202161 w 12202161"/>
              <a:gd name="connsiteY2-26" fmla="*/ 1599658 h 1599658"/>
              <a:gd name="connsiteX3-27" fmla="*/ 0 w 12202161"/>
              <a:gd name="connsiteY3-28" fmla="*/ 461043 h 1599658"/>
              <a:gd name="connsiteX4-29" fmla="*/ 10160 w 12202161"/>
              <a:gd name="connsiteY4-30" fmla="*/ 0 h 159965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02161" h="1599658">
                <a:moveTo>
                  <a:pt x="10160" y="0"/>
                </a:moveTo>
                <a:lnTo>
                  <a:pt x="12202161" y="0"/>
                </a:lnTo>
                <a:lnTo>
                  <a:pt x="12202161" y="1599658"/>
                </a:lnTo>
                <a:lnTo>
                  <a:pt x="0" y="461043"/>
                </a:lnTo>
                <a:lnTo>
                  <a:pt x="10160" y="0"/>
                </a:lnTo>
                <a:close/>
              </a:path>
            </a:pathLst>
          </a:custGeom>
          <a:ln>
            <a:no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29" name="等腰三角形 28"/>
          <p:cNvSpPr/>
          <p:nvPr userDrawn="1"/>
        </p:nvSpPr>
        <p:spPr>
          <a:xfrm flipV="1">
            <a:off x="-1" y="-10556"/>
            <a:ext cx="5752619" cy="1599658"/>
          </a:xfrm>
          <a:prstGeom prst="triangle">
            <a:avLst>
              <a:gd name="adj" fmla="val 0"/>
            </a:avLst>
          </a:prstGeom>
          <a:solidFill>
            <a:schemeClr val="accent2"/>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pic>
        <p:nvPicPr>
          <p:cNvPr id="30" name="图片 29"/>
          <p:cNvPicPr>
            <a:picLocks noChangeAspect="1"/>
          </p:cNvPicPr>
          <p:nvPr userDrawn="1"/>
        </p:nvPicPr>
        <p:blipFill>
          <a:blip r:embed="rId2" cstate="email">
            <a:lum bright="100000" contrast="-40000"/>
          </a:blip>
          <a:stretch>
            <a:fillRect/>
          </a:stretch>
        </p:blipFill>
        <p:spPr>
          <a:xfrm>
            <a:off x="163132" y="101800"/>
            <a:ext cx="2772075" cy="762828"/>
          </a:xfrm>
          <a:prstGeom prst="rect">
            <a:avLst/>
          </a:prstGeom>
        </p:spPr>
      </p:pic>
      <p:sp>
        <p:nvSpPr>
          <p:cNvPr id="2" name="标题 1"/>
          <p:cNvSpPr>
            <a:spLocks noGrp="1"/>
          </p:cNvSpPr>
          <p:nvPr>
            <p:ph type="title"/>
          </p:nvPr>
        </p:nvSpPr>
        <p:spPr>
          <a:xfrm>
            <a:off x="1478543" y="18410"/>
            <a:ext cx="10515600" cy="1327790"/>
          </a:xfrm>
          <a:effectLst>
            <a:outerShdw blurRad="50800" dist="38100" dir="2700000" algn="tl" rotWithShape="0">
              <a:prstClr val="black">
                <a:alpha val="40000"/>
              </a:prstClr>
            </a:outerShdw>
          </a:effectLst>
        </p:spPr>
        <p:txBody>
          <a:bodyPr>
            <a:normAutofit/>
          </a:bodyPr>
          <a:lstStyle>
            <a:lvl1pPr algn="r">
              <a:defRPr lang="zh-CN" altLang="en-US" sz="3200" b="1" kern="1200" dirty="0">
                <a:solidFill>
                  <a:schemeClr val="bg1"/>
                </a:solidFill>
                <a:latin typeface="+mj-lt"/>
                <a:ea typeface="+mj-ea"/>
                <a:cs typeface="+mj-cs"/>
              </a:defRPr>
            </a:lvl1pPr>
          </a:lstStyle>
          <a:p>
            <a:r>
              <a:rPr lang="zh-CN" altLang="en-US"/>
              <a:t>单击此处编辑母版标题样式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生命学院">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8D4B51F-5022-4B9A-B1DC-58E2D82F8E5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CBB207-5EAB-47C3-B719-5632B4BE83BE}" type="slidenum">
              <a:rPr lang="zh-CN" altLang="en-US" smtClean="0"/>
            </a:fld>
            <a:endParaRPr lang="zh-CN" altLang="en-US"/>
          </a:p>
        </p:txBody>
      </p:sp>
      <p:grpSp>
        <p:nvGrpSpPr>
          <p:cNvPr id="10" name="Group 4"/>
          <p:cNvGrpSpPr>
            <a:grpSpLocks noChangeAspect="1"/>
          </p:cNvGrpSpPr>
          <p:nvPr userDrawn="1"/>
        </p:nvGrpSpPr>
        <p:grpSpPr bwMode="auto">
          <a:xfrm>
            <a:off x="0" y="5072540"/>
            <a:ext cx="12192000" cy="1800828"/>
            <a:chOff x="0" y="3476"/>
            <a:chExt cx="5775" cy="853"/>
          </a:xfrm>
          <a:solidFill>
            <a:schemeClr val="accent3"/>
          </a:solidFill>
        </p:grpSpPr>
        <p:sp>
          <p:nvSpPr>
            <p:cNvPr id="11" name="Freeform 5"/>
            <p:cNvSpPr>
              <a:spLocks noEditPoints="1"/>
            </p:cNvSpPr>
            <p:nvPr/>
          </p:nvSpPr>
          <p:spPr bwMode="auto">
            <a:xfrm>
              <a:off x="16" y="3476"/>
              <a:ext cx="233" cy="823"/>
            </a:xfrm>
            <a:custGeom>
              <a:avLst/>
              <a:gdLst>
                <a:gd name="T0" fmla="*/ 83 w 90"/>
                <a:gd name="T1" fmla="*/ 303 h 308"/>
                <a:gd name="T2" fmla="*/ 63 w 90"/>
                <a:gd name="T3" fmla="*/ 300 h 308"/>
                <a:gd name="T4" fmla="*/ 68 w 90"/>
                <a:gd name="T5" fmla="*/ 270 h 308"/>
                <a:gd name="T6" fmla="*/ 62 w 90"/>
                <a:gd name="T7" fmla="*/ 240 h 308"/>
                <a:gd name="T8" fmla="*/ 64 w 90"/>
                <a:gd name="T9" fmla="*/ 196 h 308"/>
                <a:gd name="T10" fmla="*/ 61 w 90"/>
                <a:gd name="T11" fmla="*/ 180 h 308"/>
                <a:gd name="T12" fmla="*/ 65 w 90"/>
                <a:gd name="T13" fmla="*/ 150 h 308"/>
                <a:gd name="T14" fmla="*/ 60 w 90"/>
                <a:gd name="T15" fmla="*/ 120 h 308"/>
                <a:gd name="T16" fmla="*/ 64 w 90"/>
                <a:gd name="T17" fmla="*/ 91 h 308"/>
                <a:gd name="T18" fmla="*/ 58 w 90"/>
                <a:gd name="T19" fmla="*/ 61 h 308"/>
                <a:gd name="T20" fmla="*/ 62 w 90"/>
                <a:gd name="T21" fmla="*/ 30 h 308"/>
                <a:gd name="T22" fmla="*/ 44 w 90"/>
                <a:gd name="T23" fmla="*/ 0 h 308"/>
                <a:gd name="T24" fmla="*/ 32 w 90"/>
                <a:gd name="T25" fmla="*/ 61 h 308"/>
                <a:gd name="T26" fmla="*/ 27 w 90"/>
                <a:gd name="T27" fmla="*/ 91 h 308"/>
                <a:gd name="T28" fmla="*/ 25 w 90"/>
                <a:gd name="T29" fmla="*/ 150 h 308"/>
                <a:gd name="T30" fmla="*/ 25 w 90"/>
                <a:gd name="T31" fmla="*/ 151 h 308"/>
                <a:gd name="T32" fmla="*/ 22 w 90"/>
                <a:gd name="T33" fmla="*/ 221 h 308"/>
                <a:gd name="T34" fmla="*/ 29 w 90"/>
                <a:gd name="T35" fmla="*/ 241 h 308"/>
                <a:gd name="T36" fmla="*/ 22 w 90"/>
                <a:gd name="T37" fmla="*/ 271 h 308"/>
                <a:gd name="T38" fmla="*/ 13 w 90"/>
                <a:gd name="T39" fmla="*/ 303 h 308"/>
                <a:gd name="T40" fmla="*/ 0 w 90"/>
                <a:gd name="T41" fmla="*/ 305 h 308"/>
                <a:gd name="T42" fmla="*/ 90 w 90"/>
                <a:gd name="T43" fmla="*/ 305 h 308"/>
                <a:gd name="T44" fmla="*/ 58 w 90"/>
                <a:gd name="T45" fmla="*/ 239 h 308"/>
                <a:gd name="T46" fmla="*/ 45 w 90"/>
                <a:gd name="T47" fmla="*/ 154 h 308"/>
                <a:gd name="T48" fmla="*/ 34 w 90"/>
                <a:gd name="T49" fmla="*/ 179 h 308"/>
                <a:gd name="T50" fmla="*/ 55 w 90"/>
                <a:gd name="T51" fmla="*/ 59 h 308"/>
                <a:gd name="T52" fmla="*/ 55 w 90"/>
                <a:gd name="T53" fmla="*/ 59 h 308"/>
                <a:gd name="T54" fmla="*/ 56 w 90"/>
                <a:gd name="T55" fmla="*/ 119 h 308"/>
                <a:gd name="T56" fmla="*/ 45 w 90"/>
                <a:gd name="T57" fmla="*/ 274 h 308"/>
                <a:gd name="T58" fmla="*/ 31 w 90"/>
                <a:gd name="T59" fmla="*/ 300 h 308"/>
                <a:gd name="T60" fmla="*/ 48 w 90"/>
                <a:gd name="T61" fmla="*/ 269 h 308"/>
                <a:gd name="T62" fmla="*/ 65 w 90"/>
                <a:gd name="T63" fmla="*/ 269 h 308"/>
                <a:gd name="T64" fmla="*/ 48 w 90"/>
                <a:gd name="T65" fmla="*/ 209 h 308"/>
                <a:gd name="T66" fmla="*/ 48 w 90"/>
                <a:gd name="T67" fmla="*/ 209 h 308"/>
                <a:gd name="T68" fmla="*/ 50 w 90"/>
                <a:gd name="T69" fmla="*/ 144 h 308"/>
                <a:gd name="T70" fmla="*/ 47 w 90"/>
                <a:gd name="T71" fmla="*/ 149 h 308"/>
                <a:gd name="T72" fmla="*/ 56 w 90"/>
                <a:gd name="T73" fmla="*/ 66 h 308"/>
                <a:gd name="T74" fmla="*/ 34 w 90"/>
                <a:gd name="T75" fmla="*/ 66 h 308"/>
                <a:gd name="T76" fmla="*/ 43 w 90"/>
                <a:gd name="T77" fmla="*/ 89 h 308"/>
                <a:gd name="T78" fmla="*/ 33 w 90"/>
                <a:gd name="T79" fmla="*/ 126 h 308"/>
                <a:gd name="T80" fmla="*/ 43 w 90"/>
                <a:gd name="T81" fmla="*/ 149 h 308"/>
                <a:gd name="T82" fmla="*/ 32 w 90"/>
                <a:gd name="T83" fmla="*/ 185 h 308"/>
                <a:gd name="T84" fmla="*/ 27 w 90"/>
                <a:gd name="T85" fmla="*/ 209 h 308"/>
                <a:gd name="T86" fmla="*/ 31 w 90"/>
                <a:gd name="T87" fmla="*/ 245 h 308"/>
                <a:gd name="T88" fmla="*/ 31 w 90"/>
                <a:gd name="T89" fmla="*/ 245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0" h="308">
                  <a:moveTo>
                    <a:pt x="90" y="305"/>
                  </a:moveTo>
                  <a:cubicBezTo>
                    <a:pt x="83" y="305"/>
                    <a:pt x="83" y="305"/>
                    <a:pt x="83" y="305"/>
                  </a:cubicBezTo>
                  <a:cubicBezTo>
                    <a:pt x="83" y="303"/>
                    <a:pt x="83" y="303"/>
                    <a:pt x="83" y="303"/>
                  </a:cubicBezTo>
                  <a:cubicBezTo>
                    <a:pt x="77" y="303"/>
                    <a:pt x="77" y="303"/>
                    <a:pt x="77" y="303"/>
                  </a:cubicBezTo>
                  <a:cubicBezTo>
                    <a:pt x="77" y="300"/>
                    <a:pt x="77" y="300"/>
                    <a:pt x="77" y="300"/>
                  </a:cubicBezTo>
                  <a:cubicBezTo>
                    <a:pt x="63" y="300"/>
                    <a:pt x="63" y="300"/>
                    <a:pt x="63" y="300"/>
                  </a:cubicBezTo>
                  <a:cubicBezTo>
                    <a:pt x="68" y="271"/>
                    <a:pt x="68" y="271"/>
                    <a:pt x="68" y="271"/>
                  </a:cubicBezTo>
                  <a:cubicBezTo>
                    <a:pt x="68" y="271"/>
                    <a:pt x="68" y="271"/>
                    <a:pt x="68" y="270"/>
                  </a:cubicBezTo>
                  <a:cubicBezTo>
                    <a:pt x="68" y="270"/>
                    <a:pt x="68" y="270"/>
                    <a:pt x="68" y="270"/>
                  </a:cubicBezTo>
                  <a:cubicBezTo>
                    <a:pt x="62" y="241"/>
                    <a:pt x="62" y="241"/>
                    <a:pt x="62" y="241"/>
                  </a:cubicBezTo>
                  <a:cubicBezTo>
                    <a:pt x="62" y="241"/>
                    <a:pt x="62" y="241"/>
                    <a:pt x="62" y="241"/>
                  </a:cubicBezTo>
                  <a:cubicBezTo>
                    <a:pt x="62" y="240"/>
                    <a:pt x="62" y="240"/>
                    <a:pt x="62" y="240"/>
                  </a:cubicBezTo>
                  <a:cubicBezTo>
                    <a:pt x="65" y="221"/>
                    <a:pt x="65" y="221"/>
                    <a:pt x="65" y="221"/>
                  </a:cubicBezTo>
                  <a:cubicBezTo>
                    <a:pt x="69" y="221"/>
                    <a:pt x="69" y="221"/>
                    <a:pt x="69" y="221"/>
                  </a:cubicBezTo>
                  <a:cubicBezTo>
                    <a:pt x="64" y="196"/>
                    <a:pt x="64" y="196"/>
                    <a:pt x="64" y="196"/>
                  </a:cubicBezTo>
                  <a:cubicBezTo>
                    <a:pt x="61" y="181"/>
                    <a:pt x="61" y="181"/>
                    <a:pt x="61" y="181"/>
                  </a:cubicBezTo>
                  <a:cubicBezTo>
                    <a:pt x="61" y="181"/>
                    <a:pt x="61" y="181"/>
                    <a:pt x="61" y="181"/>
                  </a:cubicBezTo>
                  <a:cubicBezTo>
                    <a:pt x="61" y="181"/>
                    <a:pt x="61" y="181"/>
                    <a:pt x="61" y="180"/>
                  </a:cubicBezTo>
                  <a:cubicBezTo>
                    <a:pt x="65" y="151"/>
                    <a:pt x="65" y="151"/>
                    <a:pt x="65" y="151"/>
                  </a:cubicBezTo>
                  <a:cubicBezTo>
                    <a:pt x="65" y="151"/>
                    <a:pt x="65" y="151"/>
                    <a:pt x="65" y="151"/>
                  </a:cubicBezTo>
                  <a:cubicBezTo>
                    <a:pt x="65" y="151"/>
                    <a:pt x="65" y="150"/>
                    <a:pt x="65" y="150"/>
                  </a:cubicBezTo>
                  <a:cubicBezTo>
                    <a:pt x="65" y="150"/>
                    <a:pt x="65" y="150"/>
                    <a:pt x="65" y="150"/>
                  </a:cubicBezTo>
                  <a:cubicBezTo>
                    <a:pt x="65" y="150"/>
                    <a:pt x="65" y="150"/>
                    <a:pt x="65" y="150"/>
                  </a:cubicBezTo>
                  <a:cubicBezTo>
                    <a:pt x="60" y="120"/>
                    <a:pt x="60" y="120"/>
                    <a:pt x="60" y="120"/>
                  </a:cubicBezTo>
                  <a:cubicBezTo>
                    <a:pt x="59" y="120"/>
                    <a:pt x="59" y="120"/>
                    <a:pt x="59" y="120"/>
                  </a:cubicBezTo>
                  <a:cubicBezTo>
                    <a:pt x="63" y="91"/>
                    <a:pt x="63" y="91"/>
                    <a:pt x="63" y="91"/>
                  </a:cubicBezTo>
                  <a:cubicBezTo>
                    <a:pt x="64" y="91"/>
                    <a:pt x="64" y="91"/>
                    <a:pt x="64" y="91"/>
                  </a:cubicBezTo>
                  <a:cubicBezTo>
                    <a:pt x="64" y="91"/>
                    <a:pt x="64" y="90"/>
                    <a:pt x="63" y="90"/>
                  </a:cubicBezTo>
                  <a:cubicBezTo>
                    <a:pt x="58" y="61"/>
                    <a:pt x="58" y="61"/>
                    <a:pt x="58" y="61"/>
                  </a:cubicBezTo>
                  <a:cubicBezTo>
                    <a:pt x="58" y="61"/>
                    <a:pt x="58" y="61"/>
                    <a:pt x="58" y="61"/>
                  </a:cubicBezTo>
                  <a:cubicBezTo>
                    <a:pt x="58" y="61"/>
                    <a:pt x="58" y="61"/>
                    <a:pt x="58" y="61"/>
                  </a:cubicBezTo>
                  <a:cubicBezTo>
                    <a:pt x="62" y="31"/>
                    <a:pt x="62" y="31"/>
                    <a:pt x="62" y="31"/>
                  </a:cubicBezTo>
                  <a:cubicBezTo>
                    <a:pt x="62" y="30"/>
                    <a:pt x="62" y="30"/>
                    <a:pt x="62" y="30"/>
                  </a:cubicBezTo>
                  <a:cubicBezTo>
                    <a:pt x="48" y="30"/>
                    <a:pt x="48" y="30"/>
                    <a:pt x="48" y="30"/>
                  </a:cubicBezTo>
                  <a:cubicBezTo>
                    <a:pt x="47" y="0"/>
                    <a:pt x="47" y="0"/>
                    <a:pt x="47" y="0"/>
                  </a:cubicBezTo>
                  <a:cubicBezTo>
                    <a:pt x="44" y="0"/>
                    <a:pt x="44" y="0"/>
                    <a:pt x="44" y="0"/>
                  </a:cubicBezTo>
                  <a:cubicBezTo>
                    <a:pt x="42" y="30"/>
                    <a:pt x="42" y="30"/>
                    <a:pt x="42" y="30"/>
                  </a:cubicBezTo>
                  <a:cubicBezTo>
                    <a:pt x="28" y="30"/>
                    <a:pt x="28" y="30"/>
                    <a:pt x="28" y="30"/>
                  </a:cubicBezTo>
                  <a:cubicBezTo>
                    <a:pt x="32" y="61"/>
                    <a:pt x="32" y="61"/>
                    <a:pt x="32" y="61"/>
                  </a:cubicBezTo>
                  <a:cubicBezTo>
                    <a:pt x="27" y="91"/>
                    <a:pt x="27" y="91"/>
                    <a:pt x="27" y="91"/>
                  </a:cubicBezTo>
                  <a:cubicBezTo>
                    <a:pt x="27" y="91"/>
                    <a:pt x="27" y="91"/>
                    <a:pt x="27" y="91"/>
                  </a:cubicBezTo>
                  <a:cubicBezTo>
                    <a:pt x="27" y="91"/>
                    <a:pt x="27" y="91"/>
                    <a:pt x="27" y="91"/>
                  </a:cubicBezTo>
                  <a:cubicBezTo>
                    <a:pt x="31" y="121"/>
                    <a:pt x="31" y="121"/>
                    <a:pt x="31" y="121"/>
                  </a:cubicBezTo>
                  <a:cubicBezTo>
                    <a:pt x="25" y="150"/>
                    <a:pt x="25" y="150"/>
                    <a:pt x="25" y="150"/>
                  </a:cubicBezTo>
                  <a:cubicBezTo>
                    <a:pt x="25" y="150"/>
                    <a:pt x="25" y="150"/>
                    <a:pt x="25" y="150"/>
                  </a:cubicBezTo>
                  <a:cubicBezTo>
                    <a:pt x="25" y="150"/>
                    <a:pt x="25" y="150"/>
                    <a:pt x="25" y="150"/>
                  </a:cubicBezTo>
                  <a:cubicBezTo>
                    <a:pt x="25" y="150"/>
                    <a:pt x="25" y="150"/>
                    <a:pt x="25" y="150"/>
                  </a:cubicBezTo>
                  <a:cubicBezTo>
                    <a:pt x="25" y="151"/>
                    <a:pt x="25" y="151"/>
                    <a:pt x="25" y="151"/>
                  </a:cubicBezTo>
                  <a:cubicBezTo>
                    <a:pt x="30" y="181"/>
                    <a:pt x="30" y="181"/>
                    <a:pt x="30" y="181"/>
                  </a:cubicBezTo>
                  <a:cubicBezTo>
                    <a:pt x="27" y="196"/>
                    <a:pt x="27" y="196"/>
                    <a:pt x="27" y="196"/>
                  </a:cubicBezTo>
                  <a:cubicBezTo>
                    <a:pt x="22" y="221"/>
                    <a:pt x="22" y="221"/>
                    <a:pt x="22" y="221"/>
                  </a:cubicBezTo>
                  <a:cubicBezTo>
                    <a:pt x="25" y="221"/>
                    <a:pt x="25" y="221"/>
                    <a:pt x="25" y="221"/>
                  </a:cubicBezTo>
                  <a:cubicBezTo>
                    <a:pt x="29" y="240"/>
                    <a:pt x="29" y="240"/>
                    <a:pt x="29" y="240"/>
                  </a:cubicBezTo>
                  <a:cubicBezTo>
                    <a:pt x="29" y="241"/>
                    <a:pt x="29" y="241"/>
                    <a:pt x="29" y="241"/>
                  </a:cubicBezTo>
                  <a:cubicBezTo>
                    <a:pt x="22" y="270"/>
                    <a:pt x="22" y="270"/>
                    <a:pt x="22" y="270"/>
                  </a:cubicBezTo>
                  <a:cubicBezTo>
                    <a:pt x="22" y="270"/>
                    <a:pt x="22" y="270"/>
                    <a:pt x="22" y="270"/>
                  </a:cubicBezTo>
                  <a:cubicBezTo>
                    <a:pt x="22" y="270"/>
                    <a:pt x="22" y="271"/>
                    <a:pt x="22" y="271"/>
                  </a:cubicBezTo>
                  <a:cubicBezTo>
                    <a:pt x="27" y="300"/>
                    <a:pt x="27" y="300"/>
                    <a:pt x="27" y="300"/>
                  </a:cubicBezTo>
                  <a:cubicBezTo>
                    <a:pt x="13" y="300"/>
                    <a:pt x="13" y="300"/>
                    <a:pt x="13" y="300"/>
                  </a:cubicBezTo>
                  <a:cubicBezTo>
                    <a:pt x="13" y="303"/>
                    <a:pt x="13" y="303"/>
                    <a:pt x="13" y="303"/>
                  </a:cubicBezTo>
                  <a:cubicBezTo>
                    <a:pt x="7" y="303"/>
                    <a:pt x="7" y="303"/>
                    <a:pt x="7" y="303"/>
                  </a:cubicBezTo>
                  <a:cubicBezTo>
                    <a:pt x="7" y="305"/>
                    <a:pt x="7" y="305"/>
                    <a:pt x="7" y="305"/>
                  </a:cubicBezTo>
                  <a:cubicBezTo>
                    <a:pt x="0" y="305"/>
                    <a:pt x="0" y="305"/>
                    <a:pt x="0" y="305"/>
                  </a:cubicBezTo>
                  <a:cubicBezTo>
                    <a:pt x="0" y="308"/>
                    <a:pt x="0" y="308"/>
                    <a:pt x="0" y="308"/>
                  </a:cubicBezTo>
                  <a:cubicBezTo>
                    <a:pt x="90" y="308"/>
                    <a:pt x="90" y="308"/>
                    <a:pt x="90" y="308"/>
                  </a:cubicBezTo>
                  <a:lnTo>
                    <a:pt x="90" y="305"/>
                  </a:lnTo>
                  <a:close/>
                  <a:moveTo>
                    <a:pt x="45" y="214"/>
                  </a:moveTo>
                  <a:cubicBezTo>
                    <a:pt x="45" y="214"/>
                    <a:pt x="45" y="214"/>
                    <a:pt x="45" y="214"/>
                  </a:cubicBezTo>
                  <a:cubicBezTo>
                    <a:pt x="58" y="239"/>
                    <a:pt x="58" y="239"/>
                    <a:pt x="58" y="239"/>
                  </a:cubicBezTo>
                  <a:cubicBezTo>
                    <a:pt x="32" y="239"/>
                    <a:pt x="32" y="239"/>
                    <a:pt x="32" y="239"/>
                  </a:cubicBezTo>
                  <a:lnTo>
                    <a:pt x="45" y="214"/>
                  </a:lnTo>
                  <a:close/>
                  <a:moveTo>
                    <a:pt x="45" y="154"/>
                  </a:moveTo>
                  <a:cubicBezTo>
                    <a:pt x="45" y="154"/>
                    <a:pt x="45" y="154"/>
                    <a:pt x="45" y="154"/>
                  </a:cubicBezTo>
                  <a:cubicBezTo>
                    <a:pt x="57" y="179"/>
                    <a:pt x="57" y="179"/>
                    <a:pt x="57" y="179"/>
                  </a:cubicBezTo>
                  <a:cubicBezTo>
                    <a:pt x="34" y="179"/>
                    <a:pt x="34" y="179"/>
                    <a:pt x="34" y="179"/>
                  </a:cubicBezTo>
                  <a:lnTo>
                    <a:pt x="45" y="154"/>
                  </a:lnTo>
                  <a:close/>
                  <a:moveTo>
                    <a:pt x="55" y="59"/>
                  </a:moveTo>
                  <a:cubicBezTo>
                    <a:pt x="55" y="59"/>
                    <a:pt x="55" y="59"/>
                    <a:pt x="55" y="59"/>
                  </a:cubicBezTo>
                  <a:cubicBezTo>
                    <a:pt x="36" y="59"/>
                    <a:pt x="36" y="59"/>
                    <a:pt x="36" y="59"/>
                  </a:cubicBezTo>
                  <a:cubicBezTo>
                    <a:pt x="45" y="35"/>
                    <a:pt x="45" y="35"/>
                    <a:pt x="45" y="35"/>
                  </a:cubicBezTo>
                  <a:lnTo>
                    <a:pt x="55" y="59"/>
                  </a:lnTo>
                  <a:close/>
                  <a:moveTo>
                    <a:pt x="45" y="95"/>
                  </a:moveTo>
                  <a:cubicBezTo>
                    <a:pt x="45" y="95"/>
                    <a:pt x="45" y="95"/>
                    <a:pt x="45" y="95"/>
                  </a:cubicBezTo>
                  <a:cubicBezTo>
                    <a:pt x="56" y="119"/>
                    <a:pt x="56" y="119"/>
                    <a:pt x="56" y="119"/>
                  </a:cubicBezTo>
                  <a:cubicBezTo>
                    <a:pt x="35" y="119"/>
                    <a:pt x="35" y="119"/>
                    <a:pt x="35" y="119"/>
                  </a:cubicBezTo>
                  <a:lnTo>
                    <a:pt x="45" y="95"/>
                  </a:lnTo>
                  <a:close/>
                  <a:moveTo>
                    <a:pt x="45" y="274"/>
                  </a:moveTo>
                  <a:cubicBezTo>
                    <a:pt x="45" y="274"/>
                    <a:pt x="45" y="274"/>
                    <a:pt x="45" y="274"/>
                  </a:cubicBezTo>
                  <a:cubicBezTo>
                    <a:pt x="60" y="300"/>
                    <a:pt x="60" y="300"/>
                    <a:pt x="60" y="300"/>
                  </a:cubicBezTo>
                  <a:cubicBezTo>
                    <a:pt x="31" y="300"/>
                    <a:pt x="31" y="300"/>
                    <a:pt x="31" y="300"/>
                  </a:cubicBezTo>
                  <a:lnTo>
                    <a:pt x="45" y="274"/>
                  </a:lnTo>
                  <a:close/>
                  <a:moveTo>
                    <a:pt x="48" y="269"/>
                  </a:moveTo>
                  <a:cubicBezTo>
                    <a:pt x="48" y="269"/>
                    <a:pt x="48" y="269"/>
                    <a:pt x="48" y="269"/>
                  </a:cubicBezTo>
                  <a:cubicBezTo>
                    <a:pt x="52" y="261"/>
                    <a:pt x="52" y="261"/>
                    <a:pt x="52" y="261"/>
                  </a:cubicBezTo>
                  <a:cubicBezTo>
                    <a:pt x="60" y="245"/>
                    <a:pt x="60" y="245"/>
                    <a:pt x="60" y="245"/>
                  </a:cubicBezTo>
                  <a:cubicBezTo>
                    <a:pt x="65" y="269"/>
                    <a:pt x="65" y="269"/>
                    <a:pt x="65" y="269"/>
                  </a:cubicBezTo>
                  <a:lnTo>
                    <a:pt x="48" y="269"/>
                  </a:lnTo>
                  <a:close/>
                  <a:moveTo>
                    <a:pt x="48" y="209"/>
                  </a:moveTo>
                  <a:cubicBezTo>
                    <a:pt x="48" y="209"/>
                    <a:pt x="48" y="209"/>
                    <a:pt x="48" y="209"/>
                  </a:cubicBezTo>
                  <a:cubicBezTo>
                    <a:pt x="59" y="185"/>
                    <a:pt x="59" y="185"/>
                    <a:pt x="59" y="185"/>
                  </a:cubicBezTo>
                  <a:cubicBezTo>
                    <a:pt x="64" y="209"/>
                    <a:pt x="64" y="209"/>
                    <a:pt x="64" y="209"/>
                  </a:cubicBezTo>
                  <a:lnTo>
                    <a:pt x="48" y="209"/>
                  </a:lnTo>
                  <a:close/>
                  <a:moveTo>
                    <a:pt x="47" y="149"/>
                  </a:moveTo>
                  <a:cubicBezTo>
                    <a:pt x="47" y="149"/>
                    <a:pt x="47" y="149"/>
                    <a:pt x="47" y="149"/>
                  </a:cubicBezTo>
                  <a:cubicBezTo>
                    <a:pt x="50" y="144"/>
                    <a:pt x="50" y="144"/>
                    <a:pt x="50" y="144"/>
                  </a:cubicBezTo>
                  <a:cubicBezTo>
                    <a:pt x="57" y="126"/>
                    <a:pt x="57" y="126"/>
                    <a:pt x="57" y="126"/>
                  </a:cubicBezTo>
                  <a:cubicBezTo>
                    <a:pt x="62" y="149"/>
                    <a:pt x="62" y="149"/>
                    <a:pt x="62" y="149"/>
                  </a:cubicBezTo>
                  <a:lnTo>
                    <a:pt x="47" y="149"/>
                  </a:lnTo>
                  <a:close/>
                  <a:moveTo>
                    <a:pt x="47" y="89"/>
                  </a:moveTo>
                  <a:cubicBezTo>
                    <a:pt x="47" y="89"/>
                    <a:pt x="47" y="89"/>
                    <a:pt x="47" y="89"/>
                  </a:cubicBezTo>
                  <a:cubicBezTo>
                    <a:pt x="56" y="66"/>
                    <a:pt x="56" y="66"/>
                    <a:pt x="56" y="66"/>
                  </a:cubicBezTo>
                  <a:cubicBezTo>
                    <a:pt x="60" y="89"/>
                    <a:pt x="60" y="89"/>
                    <a:pt x="60" y="89"/>
                  </a:cubicBezTo>
                  <a:lnTo>
                    <a:pt x="47" y="89"/>
                  </a:lnTo>
                  <a:close/>
                  <a:moveTo>
                    <a:pt x="34" y="66"/>
                  </a:moveTo>
                  <a:cubicBezTo>
                    <a:pt x="34" y="66"/>
                    <a:pt x="34" y="66"/>
                    <a:pt x="34" y="66"/>
                  </a:cubicBezTo>
                  <a:cubicBezTo>
                    <a:pt x="40" y="82"/>
                    <a:pt x="40" y="82"/>
                    <a:pt x="40" y="82"/>
                  </a:cubicBezTo>
                  <a:cubicBezTo>
                    <a:pt x="43" y="89"/>
                    <a:pt x="43" y="89"/>
                    <a:pt x="43" y="89"/>
                  </a:cubicBezTo>
                  <a:cubicBezTo>
                    <a:pt x="30" y="89"/>
                    <a:pt x="30" y="89"/>
                    <a:pt x="30" y="89"/>
                  </a:cubicBezTo>
                  <a:lnTo>
                    <a:pt x="34" y="66"/>
                  </a:lnTo>
                  <a:close/>
                  <a:moveTo>
                    <a:pt x="33" y="126"/>
                  </a:moveTo>
                  <a:cubicBezTo>
                    <a:pt x="33" y="126"/>
                    <a:pt x="33" y="126"/>
                    <a:pt x="33" y="126"/>
                  </a:cubicBezTo>
                  <a:cubicBezTo>
                    <a:pt x="36" y="133"/>
                    <a:pt x="36" y="133"/>
                    <a:pt x="36" y="133"/>
                  </a:cubicBezTo>
                  <a:cubicBezTo>
                    <a:pt x="43" y="149"/>
                    <a:pt x="43" y="149"/>
                    <a:pt x="43" y="149"/>
                  </a:cubicBezTo>
                  <a:cubicBezTo>
                    <a:pt x="28" y="149"/>
                    <a:pt x="28" y="149"/>
                    <a:pt x="28" y="149"/>
                  </a:cubicBezTo>
                  <a:lnTo>
                    <a:pt x="33" y="126"/>
                  </a:lnTo>
                  <a:close/>
                  <a:moveTo>
                    <a:pt x="32" y="185"/>
                  </a:moveTo>
                  <a:cubicBezTo>
                    <a:pt x="32" y="185"/>
                    <a:pt x="32" y="185"/>
                    <a:pt x="32" y="185"/>
                  </a:cubicBezTo>
                  <a:cubicBezTo>
                    <a:pt x="43" y="209"/>
                    <a:pt x="43" y="209"/>
                    <a:pt x="43" y="209"/>
                  </a:cubicBezTo>
                  <a:cubicBezTo>
                    <a:pt x="27" y="209"/>
                    <a:pt x="27" y="209"/>
                    <a:pt x="27" y="209"/>
                  </a:cubicBezTo>
                  <a:lnTo>
                    <a:pt x="32" y="185"/>
                  </a:lnTo>
                  <a:close/>
                  <a:moveTo>
                    <a:pt x="31" y="245"/>
                  </a:moveTo>
                  <a:cubicBezTo>
                    <a:pt x="31" y="245"/>
                    <a:pt x="31" y="245"/>
                    <a:pt x="31" y="245"/>
                  </a:cubicBezTo>
                  <a:cubicBezTo>
                    <a:pt x="43" y="269"/>
                    <a:pt x="43" y="269"/>
                    <a:pt x="43" y="269"/>
                  </a:cubicBezTo>
                  <a:cubicBezTo>
                    <a:pt x="25" y="269"/>
                    <a:pt x="25" y="269"/>
                    <a:pt x="25" y="269"/>
                  </a:cubicBezTo>
                  <a:lnTo>
                    <a:pt x="31" y="2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6"/>
            <p:cNvSpPr>
              <a:spLocks noEditPoints="1"/>
            </p:cNvSpPr>
            <p:nvPr/>
          </p:nvSpPr>
          <p:spPr bwMode="auto">
            <a:xfrm>
              <a:off x="220" y="4133"/>
              <a:ext cx="394" cy="169"/>
            </a:xfrm>
            <a:custGeom>
              <a:avLst/>
              <a:gdLst>
                <a:gd name="T0" fmla="*/ 143 w 152"/>
                <a:gd name="T1" fmla="*/ 48 h 63"/>
                <a:gd name="T2" fmla="*/ 145 w 152"/>
                <a:gd name="T3" fmla="*/ 33 h 63"/>
                <a:gd name="T4" fmla="*/ 146 w 152"/>
                <a:gd name="T5" fmla="*/ 20 h 63"/>
                <a:gd name="T6" fmla="*/ 125 w 152"/>
                <a:gd name="T7" fmla="*/ 11 h 63"/>
                <a:gd name="T8" fmla="*/ 9 w 152"/>
                <a:gd name="T9" fmla="*/ 12 h 63"/>
                <a:gd name="T10" fmla="*/ 11 w 152"/>
                <a:gd name="T11" fmla="*/ 38 h 63"/>
                <a:gd name="T12" fmla="*/ 14 w 152"/>
                <a:gd name="T13" fmla="*/ 50 h 63"/>
                <a:gd name="T14" fmla="*/ 152 w 152"/>
                <a:gd name="T15" fmla="*/ 60 h 63"/>
                <a:gd name="T16" fmla="*/ 112 w 152"/>
                <a:gd name="T17" fmla="*/ 52 h 63"/>
                <a:gd name="T18" fmla="*/ 142 w 152"/>
                <a:gd name="T19" fmla="*/ 48 h 63"/>
                <a:gd name="T20" fmla="*/ 141 w 152"/>
                <a:gd name="T21" fmla="*/ 45 h 63"/>
                <a:gd name="T22" fmla="*/ 116 w 152"/>
                <a:gd name="T23" fmla="*/ 43 h 63"/>
                <a:gd name="T24" fmla="*/ 128 w 152"/>
                <a:gd name="T25" fmla="*/ 41 h 63"/>
                <a:gd name="T26" fmla="*/ 143 w 152"/>
                <a:gd name="T27" fmla="*/ 38 h 63"/>
                <a:gd name="T28" fmla="*/ 144 w 152"/>
                <a:gd name="T29" fmla="*/ 35 h 63"/>
                <a:gd name="T30" fmla="*/ 144 w 152"/>
                <a:gd name="T31" fmla="*/ 35 h 63"/>
                <a:gd name="T32" fmla="*/ 32 w 152"/>
                <a:gd name="T33" fmla="*/ 9 h 63"/>
                <a:gd name="T34" fmla="*/ 145 w 152"/>
                <a:gd name="T35" fmla="*/ 23 h 63"/>
                <a:gd name="T36" fmla="*/ 96 w 152"/>
                <a:gd name="T37" fmla="*/ 22 h 63"/>
                <a:gd name="T38" fmla="*/ 97 w 152"/>
                <a:gd name="T39" fmla="*/ 21 h 63"/>
                <a:gd name="T40" fmla="*/ 95 w 152"/>
                <a:gd name="T41" fmla="*/ 19 h 63"/>
                <a:gd name="T42" fmla="*/ 105 w 152"/>
                <a:gd name="T43" fmla="*/ 18 h 63"/>
                <a:gd name="T44" fmla="*/ 146 w 152"/>
                <a:gd name="T45" fmla="*/ 17 h 63"/>
                <a:gd name="T46" fmla="*/ 146 w 152"/>
                <a:gd name="T47" fmla="*/ 17 h 63"/>
                <a:gd name="T48" fmla="*/ 126 w 152"/>
                <a:gd name="T49" fmla="*/ 12 h 63"/>
                <a:gd name="T50" fmla="*/ 91 w 152"/>
                <a:gd name="T51" fmla="*/ 18 h 63"/>
                <a:gd name="T52" fmla="*/ 10 w 152"/>
                <a:gd name="T53" fmla="*/ 12 h 63"/>
                <a:gd name="T54" fmla="*/ 10 w 152"/>
                <a:gd name="T55" fmla="*/ 12 h 63"/>
                <a:gd name="T56" fmla="*/ 127 w 152"/>
                <a:gd name="T57" fmla="*/ 27 h 63"/>
                <a:gd name="T58" fmla="*/ 110 w 152"/>
                <a:gd name="T59" fmla="*/ 28 h 63"/>
                <a:gd name="T60" fmla="*/ 10 w 152"/>
                <a:gd name="T61" fmla="*/ 18 h 63"/>
                <a:gd name="T62" fmla="*/ 10 w 152"/>
                <a:gd name="T63" fmla="*/ 18 h 63"/>
                <a:gd name="T64" fmla="*/ 19 w 152"/>
                <a:gd name="T65" fmla="*/ 25 h 63"/>
                <a:gd name="T66" fmla="*/ 23 w 152"/>
                <a:gd name="T67" fmla="*/ 32 h 63"/>
                <a:gd name="T68" fmla="*/ 35 w 152"/>
                <a:gd name="T69" fmla="*/ 59 h 63"/>
                <a:gd name="T70" fmla="*/ 85 w 152"/>
                <a:gd name="T71" fmla="*/ 53 h 63"/>
                <a:gd name="T72" fmla="*/ 35 w 152"/>
                <a:gd name="T73" fmla="*/ 45 h 63"/>
                <a:gd name="T74" fmla="*/ 23 w 152"/>
                <a:gd name="T75" fmla="*/ 44 h 63"/>
                <a:gd name="T76" fmla="*/ 12 w 152"/>
                <a:gd name="T77" fmla="*/ 42 h 63"/>
                <a:gd name="T78" fmla="*/ 85 w 152"/>
                <a:gd name="T79" fmla="*/ 45 h 63"/>
                <a:gd name="T80" fmla="*/ 85 w 152"/>
                <a:gd name="T81" fmla="*/ 43 h 63"/>
                <a:gd name="T82" fmla="*/ 12 w 152"/>
                <a:gd name="T83" fmla="*/ 39 h 63"/>
                <a:gd name="T84" fmla="*/ 85 w 152"/>
                <a:gd name="T85" fmla="*/ 40 h 63"/>
                <a:gd name="T86" fmla="*/ 85 w 152"/>
                <a:gd name="T87" fmla="*/ 37 h 63"/>
                <a:gd name="T88" fmla="*/ 11 w 152"/>
                <a:gd name="T89" fmla="*/ 31 h 63"/>
                <a:gd name="T90" fmla="*/ 85 w 152"/>
                <a:gd name="T91" fmla="*/ 34 h 63"/>
                <a:gd name="T92" fmla="*/ 85 w 152"/>
                <a:gd name="T93" fmla="*/ 34 h 63"/>
                <a:gd name="T94" fmla="*/ 18 w 152"/>
                <a:gd name="T95" fmla="*/ 20 h 63"/>
                <a:gd name="T96" fmla="*/ 87 w 152"/>
                <a:gd name="T97" fmla="*/ 53 h 63"/>
                <a:gd name="T98" fmla="*/ 110 w 152"/>
                <a:gd name="T99" fmla="*/ 54 h 63"/>
                <a:gd name="T100" fmla="*/ 87 w 152"/>
                <a:gd name="T101" fmla="*/ 49 h 63"/>
                <a:gd name="T102" fmla="*/ 110 w 152"/>
                <a:gd name="T103" fmla="*/ 49 h 63"/>
                <a:gd name="T104" fmla="*/ 110 w 152"/>
                <a:gd name="T105" fmla="*/ 59 h 63"/>
                <a:gd name="T106" fmla="*/ 110 w 152"/>
                <a:gd name="T107" fmla="*/ 44 h 63"/>
                <a:gd name="T108" fmla="*/ 110 w 152"/>
                <a:gd name="T109" fmla="*/ 37 h 63"/>
                <a:gd name="T110" fmla="*/ 144 w 152"/>
                <a:gd name="T111" fmla="*/ 33 h 63"/>
                <a:gd name="T112" fmla="*/ 112 w 152"/>
                <a:gd name="T113" fmla="*/ 59 h 63"/>
                <a:gd name="T114" fmla="*/ 141 w 152"/>
                <a:gd name="T115" fmla="*/ 54 h 63"/>
                <a:gd name="T116" fmla="*/ 146 w 152"/>
                <a:gd name="T117" fmla="*/ 15 h 63"/>
                <a:gd name="T118" fmla="*/ 10 w 152"/>
                <a:gd name="T119" fmla="*/ 12 h 63"/>
                <a:gd name="T120" fmla="*/ 10 w 152"/>
                <a:gd name="T121" fmla="*/ 18 h 63"/>
                <a:gd name="T122" fmla="*/ 13 w 152"/>
                <a:gd name="T123" fmla="*/ 1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63">
                  <a:moveTo>
                    <a:pt x="142" y="59"/>
                  </a:moveTo>
                  <a:cubicBezTo>
                    <a:pt x="142" y="59"/>
                    <a:pt x="142" y="59"/>
                    <a:pt x="142" y="59"/>
                  </a:cubicBezTo>
                  <a:cubicBezTo>
                    <a:pt x="142" y="54"/>
                    <a:pt x="142" y="54"/>
                    <a:pt x="142" y="54"/>
                  </a:cubicBezTo>
                  <a:cubicBezTo>
                    <a:pt x="142" y="54"/>
                    <a:pt x="142" y="54"/>
                    <a:pt x="142" y="54"/>
                  </a:cubicBezTo>
                  <a:cubicBezTo>
                    <a:pt x="142" y="54"/>
                    <a:pt x="142" y="54"/>
                    <a:pt x="142" y="54"/>
                  </a:cubicBezTo>
                  <a:cubicBezTo>
                    <a:pt x="142" y="49"/>
                    <a:pt x="142" y="49"/>
                    <a:pt x="142" y="49"/>
                  </a:cubicBezTo>
                  <a:cubicBezTo>
                    <a:pt x="143" y="49"/>
                    <a:pt x="143" y="49"/>
                    <a:pt x="143" y="49"/>
                  </a:cubicBezTo>
                  <a:cubicBezTo>
                    <a:pt x="143" y="48"/>
                    <a:pt x="143" y="48"/>
                    <a:pt x="143" y="48"/>
                  </a:cubicBezTo>
                  <a:cubicBezTo>
                    <a:pt x="143" y="44"/>
                    <a:pt x="143" y="44"/>
                    <a:pt x="143" y="44"/>
                  </a:cubicBezTo>
                  <a:cubicBezTo>
                    <a:pt x="143" y="43"/>
                    <a:pt x="143" y="43"/>
                    <a:pt x="143" y="43"/>
                  </a:cubicBezTo>
                  <a:cubicBezTo>
                    <a:pt x="143" y="43"/>
                    <a:pt x="143" y="43"/>
                    <a:pt x="143" y="43"/>
                  </a:cubicBezTo>
                  <a:cubicBezTo>
                    <a:pt x="143" y="38"/>
                    <a:pt x="143" y="38"/>
                    <a:pt x="143" y="38"/>
                  </a:cubicBezTo>
                  <a:cubicBezTo>
                    <a:pt x="144" y="38"/>
                    <a:pt x="144" y="38"/>
                    <a:pt x="144" y="38"/>
                  </a:cubicBezTo>
                  <a:cubicBezTo>
                    <a:pt x="144" y="38"/>
                    <a:pt x="144" y="38"/>
                    <a:pt x="144" y="38"/>
                  </a:cubicBezTo>
                  <a:cubicBezTo>
                    <a:pt x="144" y="34"/>
                    <a:pt x="144" y="34"/>
                    <a:pt x="144" y="34"/>
                  </a:cubicBezTo>
                  <a:cubicBezTo>
                    <a:pt x="145" y="33"/>
                    <a:pt x="145" y="33"/>
                    <a:pt x="145" y="33"/>
                  </a:cubicBezTo>
                  <a:cubicBezTo>
                    <a:pt x="145" y="33"/>
                    <a:pt x="145" y="33"/>
                    <a:pt x="145" y="33"/>
                  </a:cubicBezTo>
                  <a:cubicBezTo>
                    <a:pt x="145" y="28"/>
                    <a:pt x="145" y="28"/>
                    <a:pt x="145" y="28"/>
                  </a:cubicBezTo>
                  <a:cubicBezTo>
                    <a:pt x="145" y="28"/>
                    <a:pt x="145" y="28"/>
                    <a:pt x="145" y="28"/>
                  </a:cubicBezTo>
                  <a:cubicBezTo>
                    <a:pt x="145" y="28"/>
                    <a:pt x="145" y="28"/>
                    <a:pt x="145" y="28"/>
                  </a:cubicBezTo>
                  <a:cubicBezTo>
                    <a:pt x="145" y="23"/>
                    <a:pt x="145" y="23"/>
                    <a:pt x="145" y="23"/>
                  </a:cubicBezTo>
                  <a:cubicBezTo>
                    <a:pt x="146" y="23"/>
                    <a:pt x="146" y="23"/>
                    <a:pt x="146" y="23"/>
                  </a:cubicBezTo>
                  <a:cubicBezTo>
                    <a:pt x="146" y="23"/>
                    <a:pt x="146" y="23"/>
                    <a:pt x="146" y="22"/>
                  </a:cubicBezTo>
                  <a:cubicBezTo>
                    <a:pt x="146" y="22"/>
                    <a:pt x="146" y="21"/>
                    <a:pt x="146" y="20"/>
                  </a:cubicBezTo>
                  <a:cubicBezTo>
                    <a:pt x="146" y="20"/>
                    <a:pt x="146" y="20"/>
                    <a:pt x="146" y="20"/>
                  </a:cubicBezTo>
                  <a:cubicBezTo>
                    <a:pt x="146" y="19"/>
                    <a:pt x="146" y="18"/>
                    <a:pt x="146" y="18"/>
                  </a:cubicBezTo>
                  <a:cubicBezTo>
                    <a:pt x="146" y="18"/>
                    <a:pt x="146" y="17"/>
                    <a:pt x="146" y="17"/>
                  </a:cubicBezTo>
                  <a:cubicBezTo>
                    <a:pt x="146" y="17"/>
                    <a:pt x="146" y="17"/>
                    <a:pt x="146" y="17"/>
                  </a:cubicBezTo>
                  <a:cubicBezTo>
                    <a:pt x="146" y="12"/>
                    <a:pt x="146" y="12"/>
                    <a:pt x="146" y="12"/>
                  </a:cubicBezTo>
                  <a:cubicBezTo>
                    <a:pt x="146" y="12"/>
                    <a:pt x="147" y="10"/>
                    <a:pt x="146" y="10"/>
                  </a:cubicBezTo>
                  <a:cubicBezTo>
                    <a:pt x="145" y="9"/>
                    <a:pt x="138" y="10"/>
                    <a:pt x="127" y="11"/>
                  </a:cubicBezTo>
                  <a:cubicBezTo>
                    <a:pt x="125" y="11"/>
                    <a:pt x="125" y="11"/>
                    <a:pt x="125" y="11"/>
                  </a:cubicBezTo>
                  <a:cubicBezTo>
                    <a:pt x="120" y="12"/>
                    <a:pt x="107" y="13"/>
                    <a:pt x="98" y="13"/>
                  </a:cubicBezTo>
                  <a:cubicBezTo>
                    <a:pt x="91" y="13"/>
                    <a:pt x="79" y="10"/>
                    <a:pt x="71" y="8"/>
                  </a:cubicBezTo>
                  <a:cubicBezTo>
                    <a:pt x="68" y="7"/>
                    <a:pt x="66" y="7"/>
                    <a:pt x="65" y="7"/>
                  </a:cubicBezTo>
                  <a:cubicBezTo>
                    <a:pt x="63" y="6"/>
                    <a:pt x="63" y="6"/>
                    <a:pt x="63" y="6"/>
                  </a:cubicBezTo>
                  <a:cubicBezTo>
                    <a:pt x="54" y="4"/>
                    <a:pt x="36" y="0"/>
                    <a:pt x="32" y="0"/>
                  </a:cubicBezTo>
                  <a:cubicBezTo>
                    <a:pt x="29" y="0"/>
                    <a:pt x="20" y="5"/>
                    <a:pt x="15" y="8"/>
                  </a:cubicBezTo>
                  <a:cubicBezTo>
                    <a:pt x="13" y="9"/>
                    <a:pt x="12" y="9"/>
                    <a:pt x="12" y="10"/>
                  </a:cubicBezTo>
                  <a:cubicBezTo>
                    <a:pt x="10" y="11"/>
                    <a:pt x="9" y="11"/>
                    <a:pt x="9" y="12"/>
                  </a:cubicBezTo>
                  <a:cubicBezTo>
                    <a:pt x="9" y="23"/>
                    <a:pt x="9" y="23"/>
                    <a:pt x="9" y="23"/>
                  </a:cubicBezTo>
                  <a:cubicBezTo>
                    <a:pt x="9" y="23"/>
                    <a:pt x="9" y="23"/>
                    <a:pt x="9" y="23"/>
                  </a:cubicBezTo>
                  <a:cubicBezTo>
                    <a:pt x="10" y="24"/>
                    <a:pt x="10" y="24"/>
                    <a:pt x="10" y="24"/>
                  </a:cubicBezTo>
                  <a:cubicBezTo>
                    <a:pt x="10" y="31"/>
                    <a:pt x="10" y="31"/>
                    <a:pt x="10" y="31"/>
                  </a:cubicBezTo>
                  <a:cubicBezTo>
                    <a:pt x="10" y="31"/>
                    <a:pt x="10" y="31"/>
                    <a:pt x="10" y="31"/>
                  </a:cubicBezTo>
                  <a:cubicBezTo>
                    <a:pt x="10" y="31"/>
                    <a:pt x="10" y="31"/>
                    <a:pt x="10" y="31"/>
                  </a:cubicBezTo>
                  <a:cubicBezTo>
                    <a:pt x="11" y="38"/>
                    <a:pt x="11" y="38"/>
                    <a:pt x="11" y="38"/>
                  </a:cubicBezTo>
                  <a:cubicBezTo>
                    <a:pt x="11" y="38"/>
                    <a:pt x="11" y="38"/>
                    <a:pt x="11" y="38"/>
                  </a:cubicBezTo>
                  <a:cubicBezTo>
                    <a:pt x="11" y="39"/>
                    <a:pt x="11" y="39"/>
                    <a:pt x="11" y="39"/>
                  </a:cubicBezTo>
                  <a:cubicBezTo>
                    <a:pt x="11" y="47"/>
                    <a:pt x="11" y="47"/>
                    <a:pt x="11" y="47"/>
                  </a:cubicBezTo>
                  <a:cubicBezTo>
                    <a:pt x="11" y="47"/>
                    <a:pt x="11" y="48"/>
                    <a:pt x="12" y="48"/>
                  </a:cubicBezTo>
                  <a:cubicBezTo>
                    <a:pt x="12" y="48"/>
                    <a:pt x="12" y="48"/>
                    <a:pt x="12" y="48"/>
                  </a:cubicBezTo>
                  <a:cubicBezTo>
                    <a:pt x="12" y="48"/>
                    <a:pt x="12" y="48"/>
                    <a:pt x="12" y="47"/>
                  </a:cubicBezTo>
                  <a:cubicBezTo>
                    <a:pt x="14" y="47"/>
                    <a:pt x="28" y="45"/>
                    <a:pt x="34" y="45"/>
                  </a:cubicBezTo>
                  <a:cubicBezTo>
                    <a:pt x="34" y="48"/>
                    <a:pt x="34" y="48"/>
                    <a:pt x="34" y="48"/>
                  </a:cubicBezTo>
                  <a:cubicBezTo>
                    <a:pt x="30" y="48"/>
                    <a:pt x="16" y="50"/>
                    <a:pt x="14" y="50"/>
                  </a:cubicBezTo>
                  <a:cubicBezTo>
                    <a:pt x="14" y="47"/>
                    <a:pt x="14" y="47"/>
                    <a:pt x="14" y="47"/>
                  </a:cubicBezTo>
                  <a:cubicBezTo>
                    <a:pt x="14" y="47"/>
                    <a:pt x="14" y="47"/>
                    <a:pt x="13" y="47"/>
                  </a:cubicBezTo>
                  <a:cubicBezTo>
                    <a:pt x="13" y="47"/>
                    <a:pt x="13" y="47"/>
                    <a:pt x="13" y="47"/>
                  </a:cubicBezTo>
                  <a:cubicBezTo>
                    <a:pt x="13" y="59"/>
                    <a:pt x="13" y="59"/>
                    <a:pt x="13" y="59"/>
                  </a:cubicBezTo>
                  <a:cubicBezTo>
                    <a:pt x="0" y="60"/>
                    <a:pt x="0" y="60"/>
                    <a:pt x="0" y="60"/>
                  </a:cubicBezTo>
                  <a:cubicBezTo>
                    <a:pt x="0" y="60"/>
                    <a:pt x="0" y="60"/>
                    <a:pt x="0" y="60"/>
                  </a:cubicBezTo>
                  <a:cubicBezTo>
                    <a:pt x="52" y="63"/>
                    <a:pt x="52" y="63"/>
                    <a:pt x="52" y="63"/>
                  </a:cubicBezTo>
                  <a:cubicBezTo>
                    <a:pt x="152" y="60"/>
                    <a:pt x="152" y="60"/>
                    <a:pt x="152" y="60"/>
                  </a:cubicBezTo>
                  <a:lnTo>
                    <a:pt x="142" y="59"/>
                  </a:lnTo>
                  <a:close/>
                  <a:moveTo>
                    <a:pt x="112" y="52"/>
                  </a:moveTo>
                  <a:cubicBezTo>
                    <a:pt x="112" y="52"/>
                    <a:pt x="112" y="52"/>
                    <a:pt x="112" y="52"/>
                  </a:cubicBezTo>
                  <a:cubicBezTo>
                    <a:pt x="112" y="50"/>
                    <a:pt x="112" y="50"/>
                    <a:pt x="112" y="50"/>
                  </a:cubicBezTo>
                  <a:cubicBezTo>
                    <a:pt x="120" y="50"/>
                    <a:pt x="135" y="50"/>
                    <a:pt x="137" y="50"/>
                  </a:cubicBezTo>
                  <a:cubicBezTo>
                    <a:pt x="139" y="50"/>
                    <a:pt x="141" y="50"/>
                    <a:pt x="142" y="50"/>
                  </a:cubicBezTo>
                  <a:cubicBezTo>
                    <a:pt x="142" y="51"/>
                    <a:pt x="142" y="51"/>
                    <a:pt x="142" y="51"/>
                  </a:cubicBezTo>
                  <a:cubicBezTo>
                    <a:pt x="137" y="51"/>
                    <a:pt x="123" y="52"/>
                    <a:pt x="112" y="52"/>
                  </a:cubicBezTo>
                  <a:close/>
                  <a:moveTo>
                    <a:pt x="142" y="49"/>
                  </a:moveTo>
                  <a:cubicBezTo>
                    <a:pt x="142" y="49"/>
                    <a:pt x="142" y="49"/>
                    <a:pt x="142" y="49"/>
                  </a:cubicBezTo>
                  <a:cubicBezTo>
                    <a:pt x="142" y="49"/>
                    <a:pt x="142" y="49"/>
                    <a:pt x="142" y="49"/>
                  </a:cubicBezTo>
                  <a:cubicBezTo>
                    <a:pt x="142" y="49"/>
                    <a:pt x="142" y="49"/>
                    <a:pt x="142" y="49"/>
                  </a:cubicBezTo>
                  <a:cubicBezTo>
                    <a:pt x="141" y="49"/>
                    <a:pt x="137" y="49"/>
                    <a:pt x="132" y="49"/>
                  </a:cubicBezTo>
                  <a:cubicBezTo>
                    <a:pt x="127" y="49"/>
                    <a:pt x="120" y="49"/>
                    <a:pt x="112" y="49"/>
                  </a:cubicBezTo>
                  <a:cubicBezTo>
                    <a:pt x="112" y="48"/>
                    <a:pt x="112" y="48"/>
                    <a:pt x="112" y="48"/>
                  </a:cubicBezTo>
                  <a:cubicBezTo>
                    <a:pt x="123" y="48"/>
                    <a:pt x="139" y="48"/>
                    <a:pt x="142" y="48"/>
                  </a:cubicBezTo>
                  <a:lnTo>
                    <a:pt x="142" y="49"/>
                  </a:lnTo>
                  <a:close/>
                  <a:moveTo>
                    <a:pt x="130" y="46"/>
                  </a:moveTo>
                  <a:cubicBezTo>
                    <a:pt x="130" y="46"/>
                    <a:pt x="130" y="46"/>
                    <a:pt x="130" y="46"/>
                  </a:cubicBezTo>
                  <a:cubicBezTo>
                    <a:pt x="127" y="46"/>
                    <a:pt x="119" y="47"/>
                    <a:pt x="112" y="47"/>
                  </a:cubicBezTo>
                  <a:cubicBezTo>
                    <a:pt x="112" y="44"/>
                    <a:pt x="112" y="44"/>
                    <a:pt x="112" y="44"/>
                  </a:cubicBezTo>
                  <a:cubicBezTo>
                    <a:pt x="116" y="44"/>
                    <a:pt x="119" y="44"/>
                    <a:pt x="120" y="44"/>
                  </a:cubicBezTo>
                  <a:cubicBezTo>
                    <a:pt x="123" y="44"/>
                    <a:pt x="130" y="44"/>
                    <a:pt x="133" y="44"/>
                  </a:cubicBezTo>
                  <a:cubicBezTo>
                    <a:pt x="136" y="44"/>
                    <a:pt x="140" y="45"/>
                    <a:pt x="141" y="45"/>
                  </a:cubicBezTo>
                  <a:cubicBezTo>
                    <a:pt x="142" y="45"/>
                    <a:pt x="142" y="45"/>
                    <a:pt x="142" y="45"/>
                  </a:cubicBezTo>
                  <a:cubicBezTo>
                    <a:pt x="142" y="46"/>
                    <a:pt x="142" y="46"/>
                    <a:pt x="142" y="46"/>
                  </a:cubicBezTo>
                  <a:cubicBezTo>
                    <a:pt x="141" y="46"/>
                    <a:pt x="133" y="46"/>
                    <a:pt x="130" y="46"/>
                  </a:cubicBezTo>
                  <a:close/>
                  <a:moveTo>
                    <a:pt x="143" y="43"/>
                  </a:moveTo>
                  <a:cubicBezTo>
                    <a:pt x="143" y="43"/>
                    <a:pt x="143" y="43"/>
                    <a:pt x="143" y="43"/>
                  </a:cubicBezTo>
                  <a:cubicBezTo>
                    <a:pt x="142" y="43"/>
                    <a:pt x="142" y="43"/>
                    <a:pt x="142" y="44"/>
                  </a:cubicBezTo>
                  <a:cubicBezTo>
                    <a:pt x="142" y="44"/>
                    <a:pt x="142" y="44"/>
                    <a:pt x="142" y="44"/>
                  </a:cubicBezTo>
                  <a:cubicBezTo>
                    <a:pt x="140" y="44"/>
                    <a:pt x="121" y="43"/>
                    <a:pt x="116" y="43"/>
                  </a:cubicBezTo>
                  <a:cubicBezTo>
                    <a:pt x="114" y="43"/>
                    <a:pt x="113" y="44"/>
                    <a:pt x="112" y="44"/>
                  </a:cubicBezTo>
                  <a:cubicBezTo>
                    <a:pt x="112" y="43"/>
                    <a:pt x="112" y="43"/>
                    <a:pt x="112" y="43"/>
                  </a:cubicBezTo>
                  <a:cubicBezTo>
                    <a:pt x="113" y="43"/>
                    <a:pt x="114" y="43"/>
                    <a:pt x="115" y="43"/>
                  </a:cubicBezTo>
                  <a:cubicBezTo>
                    <a:pt x="119" y="43"/>
                    <a:pt x="140" y="43"/>
                    <a:pt x="143" y="43"/>
                  </a:cubicBezTo>
                  <a:close/>
                  <a:moveTo>
                    <a:pt x="143" y="41"/>
                  </a:moveTo>
                  <a:cubicBezTo>
                    <a:pt x="143" y="41"/>
                    <a:pt x="143" y="41"/>
                    <a:pt x="143" y="41"/>
                  </a:cubicBezTo>
                  <a:cubicBezTo>
                    <a:pt x="143" y="41"/>
                    <a:pt x="142" y="41"/>
                    <a:pt x="140" y="41"/>
                  </a:cubicBezTo>
                  <a:cubicBezTo>
                    <a:pt x="137" y="41"/>
                    <a:pt x="133" y="41"/>
                    <a:pt x="128" y="41"/>
                  </a:cubicBezTo>
                  <a:cubicBezTo>
                    <a:pt x="124" y="41"/>
                    <a:pt x="119" y="42"/>
                    <a:pt x="112" y="42"/>
                  </a:cubicBezTo>
                  <a:cubicBezTo>
                    <a:pt x="112" y="39"/>
                    <a:pt x="112" y="39"/>
                    <a:pt x="112" y="39"/>
                  </a:cubicBezTo>
                  <a:cubicBezTo>
                    <a:pt x="118" y="39"/>
                    <a:pt x="123" y="39"/>
                    <a:pt x="125" y="39"/>
                  </a:cubicBezTo>
                  <a:cubicBezTo>
                    <a:pt x="129" y="39"/>
                    <a:pt x="137" y="39"/>
                    <a:pt x="139" y="39"/>
                  </a:cubicBezTo>
                  <a:cubicBezTo>
                    <a:pt x="142" y="39"/>
                    <a:pt x="143" y="39"/>
                    <a:pt x="143" y="39"/>
                  </a:cubicBezTo>
                  <a:lnTo>
                    <a:pt x="143" y="41"/>
                  </a:lnTo>
                  <a:close/>
                  <a:moveTo>
                    <a:pt x="143" y="38"/>
                  </a:moveTo>
                  <a:cubicBezTo>
                    <a:pt x="143" y="38"/>
                    <a:pt x="143" y="38"/>
                    <a:pt x="143" y="38"/>
                  </a:cubicBezTo>
                  <a:cubicBezTo>
                    <a:pt x="143" y="38"/>
                    <a:pt x="143" y="38"/>
                    <a:pt x="143" y="38"/>
                  </a:cubicBezTo>
                  <a:cubicBezTo>
                    <a:pt x="143" y="39"/>
                    <a:pt x="143" y="39"/>
                    <a:pt x="143" y="39"/>
                  </a:cubicBezTo>
                  <a:cubicBezTo>
                    <a:pt x="142" y="38"/>
                    <a:pt x="133" y="38"/>
                    <a:pt x="123" y="38"/>
                  </a:cubicBezTo>
                  <a:cubicBezTo>
                    <a:pt x="119" y="38"/>
                    <a:pt x="116" y="38"/>
                    <a:pt x="112" y="38"/>
                  </a:cubicBezTo>
                  <a:cubicBezTo>
                    <a:pt x="112" y="38"/>
                    <a:pt x="112" y="38"/>
                    <a:pt x="112" y="38"/>
                  </a:cubicBezTo>
                  <a:cubicBezTo>
                    <a:pt x="126" y="37"/>
                    <a:pt x="141" y="38"/>
                    <a:pt x="143" y="38"/>
                  </a:cubicBezTo>
                  <a:close/>
                  <a:moveTo>
                    <a:pt x="144" y="35"/>
                  </a:moveTo>
                  <a:cubicBezTo>
                    <a:pt x="144" y="35"/>
                    <a:pt x="144" y="35"/>
                    <a:pt x="144" y="35"/>
                  </a:cubicBezTo>
                  <a:cubicBezTo>
                    <a:pt x="143" y="35"/>
                    <a:pt x="143" y="35"/>
                    <a:pt x="141" y="35"/>
                  </a:cubicBezTo>
                  <a:cubicBezTo>
                    <a:pt x="138" y="36"/>
                    <a:pt x="133" y="36"/>
                    <a:pt x="126" y="36"/>
                  </a:cubicBezTo>
                  <a:cubicBezTo>
                    <a:pt x="121" y="36"/>
                    <a:pt x="117" y="36"/>
                    <a:pt x="112" y="36"/>
                  </a:cubicBezTo>
                  <a:cubicBezTo>
                    <a:pt x="112" y="34"/>
                    <a:pt x="112" y="34"/>
                    <a:pt x="112" y="34"/>
                  </a:cubicBezTo>
                  <a:cubicBezTo>
                    <a:pt x="113" y="34"/>
                    <a:pt x="122" y="34"/>
                    <a:pt x="124" y="34"/>
                  </a:cubicBezTo>
                  <a:cubicBezTo>
                    <a:pt x="125" y="34"/>
                    <a:pt x="137" y="34"/>
                    <a:pt x="139" y="34"/>
                  </a:cubicBezTo>
                  <a:cubicBezTo>
                    <a:pt x="140" y="34"/>
                    <a:pt x="143" y="34"/>
                    <a:pt x="144" y="34"/>
                  </a:cubicBezTo>
                  <a:lnTo>
                    <a:pt x="144" y="35"/>
                  </a:lnTo>
                  <a:close/>
                  <a:moveTo>
                    <a:pt x="144" y="30"/>
                  </a:moveTo>
                  <a:cubicBezTo>
                    <a:pt x="144" y="30"/>
                    <a:pt x="144" y="30"/>
                    <a:pt x="144" y="30"/>
                  </a:cubicBezTo>
                  <a:cubicBezTo>
                    <a:pt x="144" y="30"/>
                    <a:pt x="140" y="30"/>
                    <a:pt x="138" y="30"/>
                  </a:cubicBezTo>
                  <a:cubicBezTo>
                    <a:pt x="136" y="31"/>
                    <a:pt x="123" y="31"/>
                    <a:pt x="114" y="31"/>
                  </a:cubicBezTo>
                  <a:cubicBezTo>
                    <a:pt x="106" y="31"/>
                    <a:pt x="99" y="30"/>
                    <a:pt x="94" y="29"/>
                  </a:cubicBezTo>
                  <a:cubicBezTo>
                    <a:pt x="89" y="28"/>
                    <a:pt x="67" y="22"/>
                    <a:pt x="54" y="18"/>
                  </a:cubicBezTo>
                  <a:cubicBezTo>
                    <a:pt x="42" y="14"/>
                    <a:pt x="36" y="11"/>
                    <a:pt x="32" y="11"/>
                  </a:cubicBezTo>
                  <a:cubicBezTo>
                    <a:pt x="32" y="9"/>
                    <a:pt x="32" y="9"/>
                    <a:pt x="32" y="9"/>
                  </a:cubicBezTo>
                  <a:cubicBezTo>
                    <a:pt x="37" y="9"/>
                    <a:pt x="51" y="13"/>
                    <a:pt x="58" y="16"/>
                  </a:cubicBezTo>
                  <a:cubicBezTo>
                    <a:pt x="65" y="18"/>
                    <a:pt x="81" y="23"/>
                    <a:pt x="85" y="24"/>
                  </a:cubicBezTo>
                  <a:cubicBezTo>
                    <a:pt x="88" y="26"/>
                    <a:pt x="97" y="28"/>
                    <a:pt x="106" y="28"/>
                  </a:cubicBezTo>
                  <a:cubicBezTo>
                    <a:pt x="115" y="28"/>
                    <a:pt x="131" y="28"/>
                    <a:pt x="134" y="28"/>
                  </a:cubicBezTo>
                  <a:cubicBezTo>
                    <a:pt x="137" y="28"/>
                    <a:pt x="143" y="29"/>
                    <a:pt x="144" y="29"/>
                  </a:cubicBezTo>
                  <a:cubicBezTo>
                    <a:pt x="144" y="29"/>
                    <a:pt x="144" y="29"/>
                    <a:pt x="144" y="29"/>
                  </a:cubicBezTo>
                  <a:lnTo>
                    <a:pt x="144" y="30"/>
                  </a:lnTo>
                  <a:close/>
                  <a:moveTo>
                    <a:pt x="145" y="23"/>
                  </a:moveTo>
                  <a:cubicBezTo>
                    <a:pt x="145" y="23"/>
                    <a:pt x="145" y="23"/>
                    <a:pt x="145" y="23"/>
                  </a:cubicBezTo>
                  <a:cubicBezTo>
                    <a:pt x="145" y="23"/>
                    <a:pt x="145" y="23"/>
                    <a:pt x="145" y="23"/>
                  </a:cubicBezTo>
                  <a:cubicBezTo>
                    <a:pt x="145" y="23"/>
                    <a:pt x="144" y="22"/>
                    <a:pt x="141" y="22"/>
                  </a:cubicBezTo>
                  <a:cubicBezTo>
                    <a:pt x="137" y="22"/>
                    <a:pt x="123" y="23"/>
                    <a:pt x="119" y="22"/>
                  </a:cubicBezTo>
                  <a:cubicBezTo>
                    <a:pt x="114" y="22"/>
                    <a:pt x="100" y="23"/>
                    <a:pt x="90" y="20"/>
                  </a:cubicBezTo>
                  <a:cubicBezTo>
                    <a:pt x="80" y="16"/>
                    <a:pt x="78" y="15"/>
                    <a:pt x="78" y="15"/>
                  </a:cubicBezTo>
                  <a:cubicBezTo>
                    <a:pt x="78" y="16"/>
                    <a:pt x="78" y="16"/>
                    <a:pt x="78" y="16"/>
                  </a:cubicBezTo>
                  <a:cubicBezTo>
                    <a:pt x="78" y="16"/>
                    <a:pt x="89" y="21"/>
                    <a:pt x="96" y="22"/>
                  </a:cubicBezTo>
                  <a:cubicBezTo>
                    <a:pt x="103" y="23"/>
                    <a:pt x="114" y="24"/>
                    <a:pt x="126" y="23"/>
                  </a:cubicBezTo>
                  <a:cubicBezTo>
                    <a:pt x="137" y="23"/>
                    <a:pt x="144" y="24"/>
                    <a:pt x="145" y="24"/>
                  </a:cubicBezTo>
                  <a:cubicBezTo>
                    <a:pt x="145" y="25"/>
                    <a:pt x="145" y="25"/>
                    <a:pt x="145" y="25"/>
                  </a:cubicBezTo>
                  <a:cubicBezTo>
                    <a:pt x="144" y="25"/>
                    <a:pt x="139" y="25"/>
                    <a:pt x="134" y="25"/>
                  </a:cubicBezTo>
                  <a:cubicBezTo>
                    <a:pt x="129" y="25"/>
                    <a:pt x="109" y="26"/>
                    <a:pt x="103" y="25"/>
                  </a:cubicBezTo>
                  <a:cubicBezTo>
                    <a:pt x="97" y="24"/>
                    <a:pt x="94" y="24"/>
                    <a:pt x="78" y="18"/>
                  </a:cubicBezTo>
                  <a:cubicBezTo>
                    <a:pt x="78" y="14"/>
                    <a:pt x="78" y="14"/>
                    <a:pt x="78" y="14"/>
                  </a:cubicBezTo>
                  <a:cubicBezTo>
                    <a:pt x="78" y="14"/>
                    <a:pt x="89" y="20"/>
                    <a:pt x="97" y="21"/>
                  </a:cubicBezTo>
                  <a:cubicBezTo>
                    <a:pt x="104" y="22"/>
                    <a:pt x="116" y="22"/>
                    <a:pt x="123" y="22"/>
                  </a:cubicBezTo>
                  <a:cubicBezTo>
                    <a:pt x="131" y="22"/>
                    <a:pt x="144" y="22"/>
                    <a:pt x="144" y="22"/>
                  </a:cubicBezTo>
                  <a:cubicBezTo>
                    <a:pt x="145" y="22"/>
                    <a:pt x="145" y="22"/>
                    <a:pt x="145" y="22"/>
                  </a:cubicBezTo>
                  <a:cubicBezTo>
                    <a:pt x="145" y="22"/>
                    <a:pt x="145" y="22"/>
                    <a:pt x="145" y="22"/>
                  </a:cubicBezTo>
                  <a:lnTo>
                    <a:pt x="145" y="23"/>
                  </a:lnTo>
                  <a:close/>
                  <a:moveTo>
                    <a:pt x="94" y="18"/>
                  </a:moveTo>
                  <a:cubicBezTo>
                    <a:pt x="94" y="18"/>
                    <a:pt x="94" y="18"/>
                    <a:pt x="94" y="18"/>
                  </a:cubicBezTo>
                  <a:cubicBezTo>
                    <a:pt x="95" y="19"/>
                    <a:pt x="95" y="19"/>
                    <a:pt x="95" y="19"/>
                  </a:cubicBezTo>
                  <a:cubicBezTo>
                    <a:pt x="100" y="19"/>
                    <a:pt x="100" y="19"/>
                    <a:pt x="100" y="19"/>
                  </a:cubicBezTo>
                  <a:cubicBezTo>
                    <a:pt x="98" y="19"/>
                    <a:pt x="96" y="19"/>
                    <a:pt x="94" y="18"/>
                  </a:cubicBezTo>
                  <a:close/>
                  <a:moveTo>
                    <a:pt x="145" y="20"/>
                  </a:moveTo>
                  <a:cubicBezTo>
                    <a:pt x="145" y="20"/>
                    <a:pt x="145" y="20"/>
                    <a:pt x="145" y="20"/>
                  </a:cubicBezTo>
                  <a:cubicBezTo>
                    <a:pt x="144" y="20"/>
                    <a:pt x="143" y="20"/>
                    <a:pt x="141" y="20"/>
                  </a:cubicBezTo>
                  <a:cubicBezTo>
                    <a:pt x="135" y="20"/>
                    <a:pt x="127" y="20"/>
                    <a:pt x="117" y="20"/>
                  </a:cubicBezTo>
                  <a:cubicBezTo>
                    <a:pt x="113" y="20"/>
                    <a:pt x="109" y="20"/>
                    <a:pt x="105" y="20"/>
                  </a:cubicBezTo>
                  <a:cubicBezTo>
                    <a:pt x="105" y="18"/>
                    <a:pt x="105" y="18"/>
                    <a:pt x="105" y="18"/>
                  </a:cubicBezTo>
                  <a:cubicBezTo>
                    <a:pt x="105" y="18"/>
                    <a:pt x="109" y="18"/>
                    <a:pt x="117" y="18"/>
                  </a:cubicBezTo>
                  <a:cubicBezTo>
                    <a:pt x="126" y="18"/>
                    <a:pt x="134" y="18"/>
                    <a:pt x="137" y="18"/>
                  </a:cubicBezTo>
                  <a:cubicBezTo>
                    <a:pt x="139" y="18"/>
                    <a:pt x="144" y="18"/>
                    <a:pt x="145" y="18"/>
                  </a:cubicBezTo>
                  <a:cubicBezTo>
                    <a:pt x="145" y="18"/>
                    <a:pt x="145" y="18"/>
                    <a:pt x="145" y="18"/>
                  </a:cubicBezTo>
                  <a:cubicBezTo>
                    <a:pt x="145" y="19"/>
                    <a:pt x="145" y="19"/>
                    <a:pt x="145" y="20"/>
                  </a:cubicBezTo>
                  <a:close/>
                  <a:moveTo>
                    <a:pt x="146" y="17"/>
                  </a:moveTo>
                  <a:cubicBezTo>
                    <a:pt x="146" y="17"/>
                    <a:pt x="146" y="17"/>
                    <a:pt x="146" y="17"/>
                  </a:cubicBezTo>
                  <a:cubicBezTo>
                    <a:pt x="146" y="17"/>
                    <a:pt x="146" y="17"/>
                    <a:pt x="146" y="17"/>
                  </a:cubicBezTo>
                  <a:cubicBezTo>
                    <a:pt x="145" y="17"/>
                    <a:pt x="145" y="17"/>
                    <a:pt x="145" y="17"/>
                  </a:cubicBezTo>
                  <a:cubicBezTo>
                    <a:pt x="145" y="17"/>
                    <a:pt x="144" y="17"/>
                    <a:pt x="141" y="17"/>
                  </a:cubicBezTo>
                  <a:cubicBezTo>
                    <a:pt x="137" y="17"/>
                    <a:pt x="128" y="17"/>
                    <a:pt x="125" y="17"/>
                  </a:cubicBezTo>
                  <a:cubicBezTo>
                    <a:pt x="121" y="17"/>
                    <a:pt x="106" y="17"/>
                    <a:pt x="105" y="17"/>
                  </a:cubicBezTo>
                  <a:cubicBezTo>
                    <a:pt x="105" y="17"/>
                    <a:pt x="105" y="17"/>
                    <a:pt x="105" y="17"/>
                  </a:cubicBezTo>
                  <a:cubicBezTo>
                    <a:pt x="105" y="17"/>
                    <a:pt x="115" y="17"/>
                    <a:pt x="120" y="17"/>
                  </a:cubicBezTo>
                  <a:cubicBezTo>
                    <a:pt x="125" y="17"/>
                    <a:pt x="134" y="17"/>
                    <a:pt x="137" y="17"/>
                  </a:cubicBezTo>
                  <a:cubicBezTo>
                    <a:pt x="140" y="17"/>
                    <a:pt x="145" y="17"/>
                    <a:pt x="146" y="17"/>
                  </a:cubicBezTo>
                  <a:cubicBezTo>
                    <a:pt x="146" y="17"/>
                    <a:pt x="146" y="17"/>
                    <a:pt x="146" y="17"/>
                  </a:cubicBezTo>
                  <a:close/>
                  <a:moveTo>
                    <a:pt x="32" y="1"/>
                  </a:moveTo>
                  <a:cubicBezTo>
                    <a:pt x="32" y="1"/>
                    <a:pt x="32" y="1"/>
                    <a:pt x="32" y="1"/>
                  </a:cubicBezTo>
                  <a:cubicBezTo>
                    <a:pt x="36" y="1"/>
                    <a:pt x="54" y="5"/>
                    <a:pt x="62" y="7"/>
                  </a:cubicBezTo>
                  <a:cubicBezTo>
                    <a:pt x="65" y="7"/>
                    <a:pt x="65" y="7"/>
                    <a:pt x="65" y="7"/>
                  </a:cubicBezTo>
                  <a:cubicBezTo>
                    <a:pt x="66" y="7"/>
                    <a:pt x="68" y="8"/>
                    <a:pt x="70" y="8"/>
                  </a:cubicBezTo>
                  <a:cubicBezTo>
                    <a:pt x="79" y="11"/>
                    <a:pt x="91" y="13"/>
                    <a:pt x="98" y="13"/>
                  </a:cubicBezTo>
                  <a:cubicBezTo>
                    <a:pt x="107" y="13"/>
                    <a:pt x="120" y="12"/>
                    <a:pt x="126" y="12"/>
                  </a:cubicBezTo>
                  <a:cubicBezTo>
                    <a:pt x="127" y="12"/>
                    <a:pt x="127" y="12"/>
                    <a:pt x="127" y="12"/>
                  </a:cubicBezTo>
                  <a:cubicBezTo>
                    <a:pt x="132" y="11"/>
                    <a:pt x="145" y="10"/>
                    <a:pt x="146" y="10"/>
                  </a:cubicBezTo>
                  <a:cubicBezTo>
                    <a:pt x="146" y="11"/>
                    <a:pt x="146" y="12"/>
                    <a:pt x="146" y="12"/>
                  </a:cubicBezTo>
                  <a:cubicBezTo>
                    <a:pt x="146" y="15"/>
                    <a:pt x="146" y="15"/>
                    <a:pt x="146" y="15"/>
                  </a:cubicBezTo>
                  <a:cubicBezTo>
                    <a:pt x="146" y="15"/>
                    <a:pt x="145" y="15"/>
                    <a:pt x="144" y="15"/>
                  </a:cubicBezTo>
                  <a:cubicBezTo>
                    <a:pt x="143" y="15"/>
                    <a:pt x="132" y="15"/>
                    <a:pt x="128" y="15"/>
                  </a:cubicBezTo>
                  <a:cubicBezTo>
                    <a:pt x="124" y="15"/>
                    <a:pt x="105" y="15"/>
                    <a:pt x="105" y="15"/>
                  </a:cubicBezTo>
                  <a:cubicBezTo>
                    <a:pt x="91" y="18"/>
                    <a:pt x="91" y="18"/>
                    <a:pt x="91" y="18"/>
                  </a:cubicBezTo>
                  <a:cubicBezTo>
                    <a:pt x="91" y="18"/>
                    <a:pt x="90" y="17"/>
                    <a:pt x="90" y="17"/>
                  </a:cubicBezTo>
                  <a:cubicBezTo>
                    <a:pt x="82" y="14"/>
                    <a:pt x="78" y="12"/>
                    <a:pt x="78" y="12"/>
                  </a:cubicBezTo>
                  <a:cubicBezTo>
                    <a:pt x="68" y="15"/>
                    <a:pt x="68" y="15"/>
                    <a:pt x="68" y="15"/>
                  </a:cubicBezTo>
                  <a:cubicBezTo>
                    <a:pt x="50" y="8"/>
                    <a:pt x="37" y="3"/>
                    <a:pt x="32" y="3"/>
                  </a:cubicBezTo>
                  <a:cubicBezTo>
                    <a:pt x="32" y="1"/>
                    <a:pt x="32" y="1"/>
                    <a:pt x="32" y="1"/>
                  </a:cubicBezTo>
                  <a:cubicBezTo>
                    <a:pt x="32" y="1"/>
                    <a:pt x="32" y="1"/>
                    <a:pt x="32" y="1"/>
                  </a:cubicBezTo>
                  <a:close/>
                  <a:moveTo>
                    <a:pt x="10" y="12"/>
                  </a:moveTo>
                  <a:cubicBezTo>
                    <a:pt x="10" y="12"/>
                    <a:pt x="10" y="12"/>
                    <a:pt x="10" y="12"/>
                  </a:cubicBezTo>
                  <a:cubicBezTo>
                    <a:pt x="10" y="12"/>
                    <a:pt x="10" y="11"/>
                    <a:pt x="12" y="10"/>
                  </a:cubicBezTo>
                  <a:cubicBezTo>
                    <a:pt x="13" y="10"/>
                    <a:pt x="14" y="9"/>
                    <a:pt x="15" y="9"/>
                  </a:cubicBezTo>
                  <a:cubicBezTo>
                    <a:pt x="20" y="6"/>
                    <a:pt x="28" y="1"/>
                    <a:pt x="32" y="1"/>
                  </a:cubicBezTo>
                  <a:cubicBezTo>
                    <a:pt x="32" y="3"/>
                    <a:pt x="32" y="3"/>
                    <a:pt x="32" y="3"/>
                  </a:cubicBezTo>
                  <a:cubicBezTo>
                    <a:pt x="32" y="3"/>
                    <a:pt x="31" y="3"/>
                    <a:pt x="31" y="3"/>
                  </a:cubicBezTo>
                  <a:cubicBezTo>
                    <a:pt x="27" y="3"/>
                    <a:pt x="21" y="7"/>
                    <a:pt x="17" y="9"/>
                  </a:cubicBezTo>
                  <a:cubicBezTo>
                    <a:pt x="14" y="11"/>
                    <a:pt x="11" y="13"/>
                    <a:pt x="10" y="13"/>
                  </a:cubicBezTo>
                  <a:lnTo>
                    <a:pt x="10" y="12"/>
                  </a:lnTo>
                  <a:close/>
                  <a:moveTo>
                    <a:pt x="10" y="16"/>
                  </a:moveTo>
                  <a:cubicBezTo>
                    <a:pt x="10" y="16"/>
                    <a:pt x="10" y="16"/>
                    <a:pt x="10" y="16"/>
                  </a:cubicBezTo>
                  <a:cubicBezTo>
                    <a:pt x="11" y="15"/>
                    <a:pt x="19" y="11"/>
                    <a:pt x="21" y="10"/>
                  </a:cubicBezTo>
                  <a:cubicBezTo>
                    <a:pt x="23" y="9"/>
                    <a:pt x="28" y="6"/>
                    <a:pt x="31" y="6"/>
                  </a:cubicBezTo>
                  <a:cubicBezTo>
                    <a:pt x="35" y="6"/>
                    <a:pt x="40" y="8"/>
                    <a:pt x="45" y="9"/>
                  </a:cubicBezTo>
                  <a:cubicBezTo>
                    <a:pt x="50" y="11"/>
                    <a:pt x="73" y="19"/>
                    <a:pt x="78" y="21"/>
                  </a:cubicBezTo>
                  <a:cubicBezTo>
                    <a:pt x="83" y="23"/>
                    <a:pt x="91" y="26"/>
                    <a:pt x="102" y="27"/>
                  </a:cubicBezTo>
                  <a:cubicBezTo>
                    <a:pt x="112" y="28"/>
                    <a:pt x="121" y="27"/>
                    <a:pt x="127" y="27"/>
                  </a:cubicBezTo>
                  <a:cubicBezTo>
                    <a:pt x="133" y="27"/>
                    <a:pt x="144" y="27"/>
                    <a:pt x="144" y="27"/>
                  </a:cubicBezTo>
                  <a:cubicBezTo>
                    <a:pt x="145" y="27"/>
                    <a:pt x="145" y="27"/>
                    <a:pt x="145" y="27"/>
                  </a:cubicBezTo>
                  <a:cubicBezTo>
                    <a:pt x="145" y="27"/>
                    <a:pt x="145" y="27"/>
                    <a:pt x="145" y="27"/>
                  </a:cubicBezTo>
                  <a:cubicBezTo>
                    <a:pt x="145" y="28"/>
                    <a:pt x="145" y="28"/>
                    <a:pt x="145" y="28"/>
                  </a:cubicBezTo>
                  <a:cubicBezTo>
                    <a:pt x="144" y="28"/>
                    <a:pt x="144" y="28"/>
                    <a:pt x="144" y="28"/>
                  </a:cubicBezTo>
                  <a:cubicBezTo>
                    <a:pt x="144" y="28"/>
                    <a:pt x="144" y="28"/>
                    <a:pt x="144" y="28"/>
                  </a:cubicBezTo>
                  <a:cubicBezTo>
                    <a:pt x="144" y="28"/>
                    <a:pt x="143" y="28"/>
                    <a:pt x="139" y="28"/>
                  </a:cubicBezTo>
                  <a:cubicBezTo>
                    <a:pt x="133" y="28"/>
                    <a:pt x="115" y="28"/>
                    <a:pt x="110" y="28"/>
                  </a:cubicBezTo>
                  <a:cubicBezTo>
                    <a:pt x="105" y="28"/>
                    <a:pt x="101" y="28"/>
                    <a:pt x="91" y="26"/>
                  </a:cubicBezTo>
                  <a:cubicBezTo>
                    <a:pt x="82" y="23"/>
                    <a:pt x="65" y="17"/>
                    <a:pt x="59" y="15"/>
                  </a:cubicBezTo>
                  <a:cubicBezTo>
                    <a:pt x="53" y="13"/>
                    <a:pt x="37" y="7"/>
                    <a:pt x="33" y="7"/>
                  </a:cubicBezTo>
                  <a:cubicBezTo>
                    <a:pt x="28" y="6"/>
                    <a:pt x="22" y="10"/>
                    <a:pt x="19" y="12"/>
                  </a:cubicBezTo>
                  <a:cubicBezTo>
                    <a:pt x="16" y="13"/>
                    <a:pt x="11" y="16"/>
                    <a:pt x="10" y="17"/>
                  </a:cubicBezTo>
                  <a:lnTo>
                    <a:pt x="10" y="16"/>
                  </a:lnTo>
                  <a:close/>
                  <a:moveTo>
                    <a:pt x="10" y="18"/>
                  </a:moveTo>
                  <a:cubicBezTo>
                    <a:pt x="10" y="18"/>
                    <a:pt x="10" y="18"/>
                    <a:pt x="10" y="18"/>
                  </a:cubicBezTo>
                  <a:cubicBezTo>
                    <a:pt x="11" y="17"/>
                    <a:pt x="15" y="15"/>
                    <a:pt x="18" y="13"/>
                  </a:cubicBezTo>
                  <a:cubicBezTo>
                    <a:pt x="22" y="11"/>
                    <a:pt x="29" y="9"/>
                    <a:pt x="32" y="8"/>
                  </a:cubicBezTo>
                  <a:cubicBezTo>
                    <a:pt x="32" y="8"/>
                    <a:pt x="32" y="8"/>
                    <a:pt x="32" y="8"/>
                  </a:cubicBezTo>
                  <a:cubicBezTo>
                    <a:pt x="32" y="11"/>
                    <a:pt x="32" y="11"/>
                    <a:pt x="32" y="11"/>
                  </a:cubicBezTo>
                  <a:cubicBezTo>
                    <a:pt x="32" y="11"/>
                    <a:pt x="31" y="11"/>
                    <a:pt x="31" y="11"/>
                  </a:cubicBezTo>
                  <a:cubicBezTo>
                    <a:pt x="28" y="11"/>
                    <a:pt x="21" y="15"/>
                    <a:pt x="19" y="17"/>
                  </a:cubicBezTo>
                  <a:cubicBezTo>
                    <a:pt x="16" y="18"/>
                    <a:pt x="10" y="20"/>
                    <a:pt x="10" y="20"/>
                  </a:cubicBezTo>
                  <a:lnTo>
                    <a:pt x="10" y="18"/>
                  </a:lnTo>
                  <a:close/>
                  <a:moveTo>
                    <a:pt x="10" y="25"/>
                  </a:moveTo>
                  <a:cubicBezTo>
                    <a:pt x="10" y="25"/>
                    <a:pt x="10" y="25"/>
                    <a:pt x="10" y="25"/>
                  </a:cubicBezTo>
                  <a:cubicBezTo>
                    <a:pt x="11" y="25"/>
                    <a:pt x="16" y="23"/>
                    <a:pt x="19" y="21"/>
                  </a:cubicBezTo>
                  <a:cubicBezTo>
                    <a:pt x="22" y="20"/>
                    <a:pt x="28" y="19"/>
                    <a:pt x="30" y="18"/>
                  </a:cubicBezTo>
                  <a:cubicBezTo>
                    <a:pt x="30" y="18"/>
                    <a:pt x="31" y="18"/>
                    <a:pt x="32" y="18"/>
                  </a:cubicBezTo>
                  <a:cubicBezTo>
                    <a:pt x="32" y="20"/>
                    <a:pt x="32" y="20"/>
                    <a:pt x="32" y="20"/>
                  </a:cubicBezTo>
                  <a:cubicBezTo>
                    <a:pt x="31" y="20"/>
                    <a:pt x="31" y="20"/>
                    <a:pt x="30" y="20"/>
                  </a:cubicBezTo>
                  <a:cubicBezTo>
                    <a:pt x="25" y="22"/>
                    <a:pt x="21" y="24"/>
                    <a:pt x="19" y="25"/>
                  </a:cubicBezTo>
                  <a:cubicBezTo>
                    <a:pt x="17" y="25"/>
                    <a:pt x="11" y="27"/>
                    <a:pt x="10" y="27"/>
                  </a:cubicBezTo>
                  <a:lnTo>
                    <a:pt x="10" y="25"/>
                  </a:lnTo>
                  <a:close/>
                  <a:moveTo>
                    <a:pt x="11" y="33"/>
                  </a:moveTo>
                  <a:cubicBezTo>
                    <a:pt x="11" y="33"/>
                    <a:pt x="11" y="33"/>
                    <a:pt x="11" y="33"/>
                  </a:cubicBezTo>
                  <a:cubicBezTo>
                    <a:pt x="12" y="32"/>
                    <a:pt x="17" y="31"/>
                    <a:pt x="20" y="30"/>
                  </a:cubicBezTo>
                  <a:cubicBezTo>
                    <a:pt x="24" y="28"/>
                    <a:pt x="30" y="27"/>
                    <a:pt x="33" y="27"/>
                  </a:cubicBezTo>
                  <a:cubicBezTo>
                    <a:pt x="33" y="29"/>
                    <a:pt x="33" y="29"/>
                    <a:pt x="33" y="29"/>
                  </a:cubicBezTo>
                  <a:cubicBezTo>
                    <a:pt x="30" y="29"/>
                    <a:pt x="29" y="30"/>
                    <a:pt x="23" y="32"/>
                  </a:cubicBezTo>
                  <a:cubicBezTo>
                    <a:pt x="17" y="34"/>
                    <a:pt x="12" y="35"/>
                    <a:pt x="11" y="35"/>
                  </a:cubicBezTo>
                  <a:lnTo>
                    <a:pt x="11" y="33"/>
                  </a:lnTo>
                  <a:close/>
                  <a:moveTo>
                    <a:pt x="14" y="59"/>
                  </a:moveTo>
                  <a:cubicBezTo>
                    <a:pt x="14" y="59"/>
                    <a:pt x="14" y="59"/>
                    <a:pt x="14" y="59"/>
                  </a:cubicBezTo>
                  <a:cubicBezTo>
                    <a:pt x="14" y="59"/>
                    <a:pt x="14" y="59"/>
                    <a:pt x="14" y="59"/>
                  </a:cubicBezTo>
                  <a:cubicBezTo>
                    <a:pt x="14" y="53"/>
                    <a:pt x="14" y="53"/>
                    <a:pt x="14" y="53"/>
                  </a:cubicBezTo>
                  <a:cubicBezTo>
                    <a:pt x="16" y="53"/>
                    <a:pt x="29" y="51"/>
                    <a:pt x="34" y="51"/>
                  </a:cubicBezTo>
                  <a:cubicBezTo>
                    <a:pt x="35" y="59"/>
                    <a:pt x="35" y="59"/>
                    <a:pt x="35" y="59"/>
                  </a:cubicBezTo>
                  <a:lnTo>
                    <a:pt x="14" y="59"/>
                  </a:lnTo>
                  <a:close/>
                  <a:moveTo>
                    <a:pt x="85" y="59"/>
                  </a:moveTo>
                  <a:cubicBezTo>
                    <a:pt x="85" y="59"/>
                    <a:pt x="85" y="59"/>
                    <a:pt x="85" y="59"/>
                  </a:cubicBezTo>
                  <a:cubicBezTo>
                    <a:pt x="35" y="59"/>
                    <a:pt x="35" y="59"/>
                    <a:pt x="35" y="59"/>
                  </a:cubicBezTo>
                  <a:cubicBezTo>
                    <a:pt x="35" y="51"/>
                    <a:pt x="35" y="51"/>
                    <a:pt x="35" y="51"/>
                  </a:cubicBezTo>
                  <a:cubicBezTo>
                    <a:pt x="35" y="51"/>
                    <a:pt x="36" y="51"/>
                    <a:pt x="36" y="51"/>
                  </a:cubicBezTo>
                  <a:cubicBezTo>
                    <a:pt x="41" y="51"/>
                    <a:pt x="78" y="53"/>
                    <a:pt x="83" y="53"/>
                  </a:cubicBezTo>
                  <a:cubicBezTo>
                    <a:pt x="84" y="53"/>
                    <a:pt x="85" y="53"/>
                    <a:pt x="85" y="53"/>
                  </a:cubicBezTo>
                  <a:lnTo>
                    <a:pt x="85" y="59"/>
                  </a:lnTo>
                  <a:close/>
                  <a:moveTo>
                    <a:pt x="85" y="51"/>
                  </a:moveTo>
                  <a:cubicBezTo>
                    <a:pt x="85" y="51"/>
                    <a:pt x="85" y="51"/>
                    <a:pt x="85" y="51"/>
                  </a:cubicBezTo>
                  <a:cubicBezTo>
                    <a:pt x="76" y="51"/>
                    <a:pt x="67" y="50"/>
                    <a:pt x="58" y="49"/>
                  </a:cubicBezTo>
                  <a:cubicBezTo>
                    <a:pt x="43" y="48"/>
                    <a:pt x="37" y="48"/>
                    <a:pt x="35" y="48"/>
                  </a:cubicBezTo>
                  <a:cubicBezTo>
                    <a:pt x="35" y="48"/>
                    <a:pt x="35" y="48"/>
                    <a:pt x="34" y="48"/>
                  </a:cubicBezTo>
                  <a:cubicBezTo>
                    <a:pt x="35" y="45"/>
                    <a:pt x="35" y="45"/>
                    <a:pt x="35" y="45"/>
                  </a:cubicBezTo>
                  <a:cubicBezTo>
                    <a:pt x="35" y="45"/>
                    <a:pt x="35" y="45"/>
                    <a:pt x="35" y="45"/>
                  </a:cubicBezTo>
                  <a:cubicBezTo>
                    <a:pt x="39" y="45"/>
                    <a:pt x="74" y="48"/>
                    <a:pt x="85" y="49"/>
                  </a:cubicBezTo>
                  <a:lnTo>
                    <a:pt x="85" y="51"/>
                  </a:lnTo>
                  <a:close/>
                  <a:moveTo>
                    <a:pt x="85" y="48"/>
                  </a:moveTo>
                  <a:cubicBezTo>
                    <a:pt x="85" y="48"/>
                    <a:pt x="85" y="48"/>
                    <a:pt x="85" y="48"/>
                  </a:cubicBezTo>
                  <a:cubicBezTo>
                    <a:pt x="83" y="48"/>
                    <a:pt x="81" y="47"/>
                    <a:pt x="80" y="47"/>
                  </a:cubicBezTo>
                  <a:cubicBezTo>
                    <a:pt x="72" y="47"/>
                    <a:pt x="74" y="47"/>
                    <a:pt x="66" y="46"/>
                  </a:cubicBezTo>
                  <a:cubicBezTo>
                    <a:pt x="58" y="45"/>
                    <a:pt x="40" y="43"/>
                    <a:pt x="36" y="43"/>
                  </a:cubicBezTo>
                  <a:cubicBezTo>
                    <a:pt x="32" y="43"/>
                    <a:pt x="29" y="43"/>
                    <a:pt x="23" y="44"/>
                  </a:cubicBezTo>
                  <a:cubicBezTo>
                    <a:pt x="18" y="45"/>
                    <a:pt x="13" y="46"/>
                    <a:pt x="12" y="46"/>
                  </a:cubicBezTo>
                  <a:cubicBezTo>
                    <a:pt x="12" y="45"/>
                    <a:pt x="12" y="45"/>
                    <a:pt x="12" y="45"/>
                  </a:cubicBezTo>
                  <a:cubicBezTo>
                    <a:pt x="14" y="45"/>
                    <a:pt x="29" y="42"/>
                    <a:pt x="35" y="42"/>
                  </a:cubicBezTo>
                  <a:cubicBezTo>
                    <a:pt x="42" y="42"/>
                    <a:pt x="53" y="44"/>
                    <a:pt x="63" y="45"/>
                  </a:cubicBezTo>
                  <a:cubicBezTo>
                    <a:pt x="68" y="45"/>
                    <a:pt x="77" y="46"/>
                    <a:pt x="85" y="47"/>
                  </a:cubicBezTo>
                  <a:lnTo>
                    <a:pt x="85" y="48"/>
                  </a:lnTo>
                  <a:close/>
                  <a:moveTo>
                    <a:pt x="12" y="42"/>
                  </a:moveTo>
                  <a:cubicBezTo>
                    <a:pt x="12" y="42"/>
                    <a:pt x="12" y="42"/>
                    <a:pt x="12" y="42"/>
                  </a:cubicBezTo>
                  <a:cubicBezTo>
                    <a:pt x="12" y="40"/>
                    <a:pt x="12" y="40"/>
                    <a:pt x="12" y="40"/>
                  </a:cubicBezTo>
                  <a:cubicBezTo>
                    <a:pt x="13" y="40"/>
                    <a:pt x="18" y="38"/>
                    <a:pt x="21" y="38"/>
                  </a:cubicBezTo>
                  <a:cubicBezTo>
                    <a:pt x="24" y="37"/>
                    <a:pt x="30" y="36"/>
                    <a:pt x="34" y="36"/>
                  </a:cubicBezTo>
                  <a:cubicBezTo>
                    <a:pt x="34" y="38"/>
                    <a:pt x="34" y="38"/>
                    <a:pt x="34" y="38"/>
                  </a:cubicBezTo>
                  <a:cubicBezTo>
                    <a:pt x="29" y="38"/>
                    <a:pt x="24" y="40"/>
                    <a:pt x="22" y="41"/>
                  </a:cubicBezTo>
                  <a:cubicBezTo>
                    <a:pt x="20" y="41"/>
                    <a:pt x="13" y="42"/>
                    <a:pt x="12" y="42"/>
                  </a:cubicBezTo>
                  <a:close/>
                  <a:moveTo>
                    <a:pt x="85" y="45"/>
                  </a:moveTo>
                  <a:cubicBezTo>
                    <a:pt x="85" y="45"/>
                    <a:pt x="85" y="45"/>
                    <a:pt x="85" y="45"/>
                  </a:cubicBezTo>
                  <a:cubicBezTo>
                    <a:pt x="79" y="45"/>
                    <a:pt x="65" y="43"/>
                    <a:pt x="57" y="41"/>
                  </a:cubicBezTo>
                  <a:cubicBezTo>
                    <a:pt x="48" y="40"/>
                    <a:pt x="40" y="39"/>
                    <a:pt x="35" y="38"/>
                  </a:cubicBezTo>
                  <a:cubicBezTo>
                    <a:pt x="35" y="38"/>
                    <a:pt x="35" y="38"/>
                    <a:pt x="34" y="38"/>
                  </a:cubicBezTo>
                  <a:cubicBezTo>
                    <a:pt x="34" y="36"/>
                    <a:pt x="34" y="36"/>
                    <a:pt x="34" y="36"/>
                  </a:cubicBezTo>
                  <a:cubicBezTo>
                    <a:pt x="34" y="36"/>
                    <a:pt x="35" y="36"/>
                    <a:pt x="35" y="36"/>
                  </a:cubicBezTo>
                  <a:cubicBezTo>
                    <a:pt x="37" y="36"/>
                    <a:pt x="46" y="37"/>
                    <a:pt x="50" y="37"/>
                  </a:cubicBezTo>
                  <a:cubicBezTo>
                    <a:pt x="55" y="38"/>
                    <a:pt x="74" y="41"/>
                    <a:pt x="80" y="42"/>
                  </a:cubicBezTo>
                  <a:cubicBezTo>
                    <a:pt x="82" y="42"/>
                    <a:pt x="83" y="43"/>
                    <a:pt x="85" y="43"/>
                  </a:cubicBezTo>
                  <a:lnTo>
                    <a:pt x="85" y="45"/>
                  </a:lnTo>
                  <a:close/>
                  <a:moveTo>
                    <a:pt x="85" y="42"/>
                  </a:moveTo>
                  <a:cubicBezTo>
                    <a:pt x="85" y="42"/>
                    <a:pt x="85" y="42"/>
                    <a:pt x="85" y="42"/>
                  </a:cubicBezTo>
                  <a:cubicBezTo>
                    <a:pt x="84" y="42"/>
                    <a:pt x="82" y="42"/>
                    <a:pt x="80" y="41"/>
                  </a:cubicBezTo>
                  <a:cubicBezTo>
                    <a:pt x="72" y="40"/>
                    <a:pt x="59" y="37"/>
                    <a:pt x="52" y="36"/>
                  </a:cubicBezTo>
                  <a:cubicBezTo>
                    <a:pt x="45" y="35"/>
                    <a:pt x="39" y="34"/>
                    <a:pt x="35" y="34"/>
                  </a:cubicBezTo>
                  <a:cubicBezTo>
                    <a:pt x="30" y="34"/>
                    <a:pt x="24" y="36"/>
                    <a:pt x="20" y="37"/>
                  </a:cubicBezTo>
                  <a:cubicBezTo>
                    <a:pt x="16" y="38"/>
                    <a:pt x="13" y="38"/>
                    <a:pt x="12" y="39"/>
                  </a:cubicBezTo>
                  <a:cubicBezTo>
                    <a:pt x="12" y="39"/>
                    <a:pt x="12" y="39"/>
                    <a:pt x="12" y="38"/>
                  </a:cubicBezTo>
                  <a:cubicBezTo>
                    <a:pt x="11" y="38"/>
                    <a:pt x="11" y="38"/>
                    <a:pt x="11" y="38"/>
                  </a:cubicBezTo>
                  <a:cubicBezTo>
                    <a:pt x="12" y="38"/>
                    <a:pt x="16" y="37"/>
                    <a:pt x="21" y="36"/>
                  </a:cubicBezTo>
                  <a:cubicBezTo>
                    <a:pt x="27" y="34"/>
                    <a:pt x="30" y="33"/>
                    <a:pt x="35" y="33"/>
                  </a:cubicBezTo>
                  <a:cubicBezTo>
                    <a:pt x="39" y="34"/>
                    <a:pt x="52" y="36"/>
                    <a:pt x="59" y="37"/>
                  </a:cubicBezTo>
                  <a:cubicBezTo>
                    <a:pt x="65" y="38"/>
                    <a:pt x="77" y="40"/>
                    <a:pt x="81" y="41"/>
                  </a:cubicBezTo>
                  <a:cubicBezTo>
                    <a:pt x="82" y="41"/>
                    <a:pt x="84" y="41"/>
                    <a:pt x="85" y="42"/>
                  </a:cubicBezTo>
                  <a:close/>
                  <a:moveTo>
                    <a:pt x="85" y="40"/>
                  </a:moveTo>
                  <a:cubicBezTo>
                    <a:pt x="85" y="40"/>
                    <a:pt x="85" y="40"/>
                    <a:pt x="85" y="40"/>
                  </a:cubicBezTo>
                  <a:cubicBezTo>
                    <a:pt x="81" y="39"/>
                    <a:pt x="76" y="38"/>
                    <a:pt x="72" y="37"/>
                  </a:cubicBezTo>
                  <a:cubicBezTo>
                    <a:pt x="63" y="35"/>
                    <a:pt x="51" y="33"/>
                    <a:pt x="46" y="32"/>
                  </a:cubicBezTo>
                  <a:cubicBezTo>
                    <a:pt x="40" y="30"/>
                    <a:pt x="37" y="29"/>
                    <a:pt x="34" y="29"/>
                  </a:cubicBezTo>
                  <a:cubicBezTo>
                    <a:pt x="34" y="27"/>
                    <a:pt x="34" y="27"/>
                    <a:pt x="34" y="27"/>
                  </a:cubicBezTo>
                  <a:cubicBezTo>
                    <a:pt x="37" y="27"/>
                    <a:pt x="46" y="29"/>
                    <a:pt x="49" y="29"/>
                  </a:cubicBezTo>
                  <a:cubicBezTo>
                    <a:pt x="53" y="30"/>
                    <a:pt x="63" y="32"/>
                    <a:pt x="67" y="33"/>
                  </a:cubicBezTo>
                  <a:cubicBezTo>
                    <a:pt x="69" y="33"/>
                    <a:pt x="78" y="36"/>
                    <a:pt x="85" y="37"/>
                  </a:cubicBezTo>
                  <a:lnTo>
                    <a:pt x="85" y="40"/>
                  </a:lnTo>
                  <a:close/>
                  <a:moveTo>
                    <a:pt x="85" y="36"/>
                  </a:moveTo>
                  <a:cubicBezTo>
                    <a:pt x="85" y="36"/>
                    <a:pt x="85" y="36"/>
                    <a:pt x="85" y="36"/>
                  </a:cubicBezTo>
                  <a:cubicBezTo>
                    <a:pt x="78" y="35"/>
                    <a:pt x="69" y="32"/>
                    <a:pt x="65" y="31"/>
                  </a:cubicBezTo>
                  <a:cubicBezTo>
                    <a:pt x="59" y="30"/>
                    <a:pt x="39" y="25"/>
                    <a:pt x="34" y="25"/>
                  </a:cubicBezTo>
                  <a:cubicBezTo>
                    <a:pt x="30" y="25"/>
                    <a:pt x="13" y="31"/>
                    <a:pt x="11" y="31"/>
                  </a:cubicBezTo>
                  <a:cubicBezTo>
                    <a:pt x="11" y="31"/>
                    <a:pt x="11" y="31"/>
                    <a:pt x="11" y="31"/>
                  </a:cubicBezTo>
                  <a:cubicBezTo>
                    <a:pt x="11" y="31"/>
                    <a:pt x="11" y="31"/>
                    <a:pt x="11" y="31"/>
                  </a:cubicBezTo>
                  <a:cubicBezTo>
                    <a:pt x="10" y="31"/>
                    <a:pt x="10" y="31"/>
                    <a:pt x="10" y="31"/>
                  </a:cubicBezTo>
                  <a:cubicBezTo>
                    <a:pt x="12" y="30"/>
                    <a:pt x="20" y="28"/>
                    <a:pt x="22" y="27"/>
                  </a:cubicBezTo>
                  <a:cubicBezTo>
                    <a:pt x="25" y="26"/>
                    <a:pt x="31" y="24"/>
                    <a:pt x="33" y="24"/>
                  </a:cubicBezTo>
                  <a:cubicBezTo>
                    <a:pt x="36" y="24"/>
                    <a:pt x="47" y="27"/>
                    <a:pt x="52" y="28"/>
                  </a:cubicBezTo>
                  <a:cubicBezTo>
                    <a:pt x="57" y="29"/>
                    <a:pt x="78" y="34"/>
                    <a:pt x="83" y="35"/>
                  </a:cubicBezTo>
                  <a:cubicBezTo>
                    <a:pt x="83" y="35"/>
                    <a:pt x="84" y="35"/>
                    <a:pt x="85" y="36"/>
                  </a:cubicBezTo>
                  <a:close/>
                  <a:moveTo>
                    <a:pt x="85" y="34"/>
                  </a:moveTo>
                  <a:cubicBezTo>
                    <a:pt x="85" y="34"/>
                    <a:pt x="85" y="34"/>
                    <a:pt x="85" y="34"/>
                  </a:cubicBezTo>
                  <a:cubicBezTo>
                    <a:pt x="85" y="34"/>
                    <a:pt x="79" y="32"/>
                    <a:pt x="73" y="30"/>
                  </a:cubicBezTo>
                  <a:cubicBezTo>
                    <a:pt x="48" y="24"/>
                    <a:pt x="46" y="23"/>
                    <a:pt x="42" y="22"/>
                  </a:cubicBezTo>
                  <a:cubicBezTo>
                    <a:pt x="38" y="21"/>
                    <a:pt x="36" y="20"/>
                    <a:pt x="33" y="20"/>
                  </a:cubicBezTo>
                  <a:cubicBezTo>
                    <a:pt x="33" y="18"/>
                    <a:pt x="33" y="18"/>
                    <a:pt x="33" y="18"/>
                  </a:cubicBezTo>
                  <a:cubicBezTo>
                    <a:pt x="35" y="18"/>
                    <a:pt x="37" y="18"/>
                    <a:pt x="40" y="19"/>
                  </a:cubicBezTo>
                  <a:cubicBezTo>
                    <a:pt x="46" y="20"/>
                    <a:pt x="51" y="22"/>
                    <a:pt x="61" y="24"/>
                  </a:cubicBezTo>
                  <a:cubicBezTo>
                    <a:pt x="71" y="27"/>
                    <a:pt x="84" y="31"/>
                    <a:pt x="85" y="31"/>
                  </a:cubicBezTo>
                  <a:lnTo>
                    <a:pt x="85" y="34"/>
                  </a:lnTo>
                  <a:close/>
                  <a:moveTo>
                    <a:pt x="85" y="30"/>
                  </a:moveTo>
                  <a:cubicBezTo>
                    <a:pt x="85" y="30"/>
                    <a:pt x="85" y="30"/>
                    <a:pt x="85" y="30"/>
                  </a:cubicBezTo>
                  <a:cubicBezTo>
                    <a:pt x="83" y="30"/>
                    <a:pt x="51" y="20"/>
                    <a:pt x="44" y="18"/>
                  </a:cubicBezTo>
                  <a:cubicBezTo>
                    <a:pt x="36" y="16"/>
                    <a:pt x="32" y="15"/>
                    <a:pt x="28" y="17"/>
                  </a:cubicBezTo>
                  <a:cubicBezTo>
                    <a:pt x="24" y="19"/>
                    <a:pt x="12" y="23"/>
                    <a:pt x="10" y="24"/>
                  </a:cubicBezTo>
                  <a:cubicBezTo>
                    <a:pt x="10" y="24"/>
                    <a:pt x="10" y="24"/>
                    <a:pt x="10" y="24"/>
                  </a:cubicBezTo>
                  <a:cubicBezTo>
                    <a:pt x="10" y="23"/>
                    <a:pt x="10" y="23"/>
                    <a:pt x="10" y="23"/>
                  </a:cubicBezTo>
                  <a:cubicBezTo>
                    <a:pt x="10" y="23"/>
                    <a:pt x="13" y="22"/>
                    <a:pt x="18" y="20"/>
                  </a:cubicBezTo>
                  <a:cubicBezTo>
                    <a:pt x="23" y="17"/>
                    <a:pt x="30" y="15"/>
                    <a:pt x="32" y="15"/>
                  </a:cubicBezTo>
                  <a:cubicBezTo>
                    <a:pt x="35" y="15"/>
                    <a:pt x="60" y="22"/>
                    <a:pt x="68" y="24"/>
                  </a:cubicBezTo>
                  <a:cubicBezTo>
                    <a:pt x="72" y="26"/>
                    <a:pt x="79" y="28"/>
                    <a:pt x="85" y="29"/>
                  </a:cubicBezTo>
                  <a:lnTo>
                    <a:pt x="85" y="30"/>
                  </a:lnTo>
                  <a:close/>
                  <a:moveTo>
                    <a:pt x="105" y="59"/>
                  </a:moveTo>
                  <a:cubicBezTo>
                    <a:pt x="105" y="59"/>
                    <a:pt x="105" y="59"/>
                    <a:pt x="105" y="59"/>
                  </a:cubicBezTo>
                  <a:cubicBezTo>
                    <a:pt x="87" y="59"/>
                    <a:pt x="87" y="59"/>
                    <a:pt x="87" y="59"/>
                  </a:cubicBezTo>
                  <a:cubicBezTo>
                    <a:pt x="87" y="53"/>
                    <a:pt x="87" y="53"/>
                    <a:pt x="87" y="53"/>
                  </a:cubicBezTo>
                  <a:cubicBezTo>
                    <a:pt x="105" y="53"/>
                    <a:pt x="105" y="53"/>
                    <a:pt x="105" y="53"/>
                  </a:cubicBezTo>
                  <a:lnTo>
                    <a:pt x="105" y="59"/>
                  </a:lnTo>
                  <a:close/>
                  <a:moveTo>
                    <a:pt x="110" y="59"/>
                  </a:moveTo>
                  <a:cubicBezTo>
                    <a:pt x="110" y="59"/>
                    <a:pt x="110" y="59"/>
                    <a:pt x="110" y="59"/>
                  </a:cubicBezTo>
                  <a:cubicBezTo>
                    <a:pt x="105" y="59"/>
                    <a:pt x="105" y="59"/>
                    <a:pt x="105" y="59"/>
                  </a:cubicBezTo>
                  <a:cubicBezTo>
                    <a:pt x="105" y="54"/>
                    <a:pt x="105" y="54"/>
                    <a:pt x="105" y="54"/>
                  </a:cubicBezTo>
                  <a:cubicBezTo>
                    <a:pt x="107" y="54"/>
                    <a:pt x="107" y="54"/>
                    <a:pt x="107" y="54"/>
                  </a:cubicBezTo>
                  <a:cubicBezTo>
                    <a:pt x="109" y="54"/>
                    <a:pt x="110" y="54"/>
                    <a:pt x="110" y="54"/>
                  </a:cubicBezTo>
                  <a:cubicBezTo>
                    <a:pt x="110" y="52"/>
                    <a:pt x="110" y="52"/>
                    <a:pt x="110" y="52"/>
                  </a:cubicBezTo>
                  <a:cubicBezTo>
                    <a:pt x="110" y="52"/>
                    <a:pt x="109" y="52"/>
                    <a:pt x="109" y="52"/>
                  </a:cubicBezTo>
                  <a:cubicBezTo>
                    <a:pt x="108" y="52"/>
                    <a:pt x="106" y="52"/>
                    <a:pt x="105" y="52"/>
                  </a:cubicBezTo>
                  <a:cubicBezTo>
                    <a:pt x="105" y="52"/>
                    <a:pt x="105" y="52"/>
                    <a:pt x="105" y="52"/>
                  </a:cubicBezTo>
                  <a:cubicBezTo>
                    <a:pt x="105" y="52"/>
                    <a:pt x="105" y="52"/>
                    <a:pt x="105" y="52"/>
                  </a:cubicBezTo>
                  <a:cubicBezTo>
                    <a:pt x="104" y="52"/>
                    <a:pt x="100" y="52"/>
                    <a:pt x="98" y="51"/>
                  </a:cubicBezTo>
                  <a:cubicBezTo>
                    <a:pt x="96" y="51"/>
                    <a:pt x="90" y="51"/>
                    <a:pt x="87" y="51"/>
                  </a:cubicBezTo>
                  <a:cubicBezTo>
                    <a:pt x="87" y="49"/>
                    <a:pt x="87" y="49"/>
                    <a:pt x="87" y="49"/>
                  </a:cubicBezTo>
                  <a:cubicBezTo>
                    <a:pt x="88" y="49"/>
                    <a:pt x="91" y="50"/>
                    <a:pt x="94" y="50"/>
                  </a:cubicBezTo>
                  <a:cubicBezTo>
                    <a:pt x="97" y="50"/>
                    <a:pt x="110" y="50"/>
                    <a:pt x="110" y="50"/>
                  </a:cubicBezTo>
                  <a:cubicBezTo>
                    <a:pt x="110" y="49"/>
                    <a:pt x="110" y="49"/>
                    <a:pt x="110" y="49"/>
                  </a:cubicBezTo>
                  <a:cubicBezTo>
                    <a:pt x="110" y="49"/>
                    <a:pt x="99" y="49"/>
                    <a:pt x="94" y="49"/>
                  </a:cubicBezTo>
                  <a:cubicBezTo>
                    <a:pt x="91" y="49"/>
                    <a:pt x="88" y="48"/>
                    <a:pt x="87" y="48"/>
                  </a:cubicBezTo>
                  <a:cubicBezTo>
                    <a:pt x="87" y="47"/>
                    <a:pt x="87" y="47"/>
                    <a:pt x="87" y="47"/>
                  </a:cubicBezTo>
                  <a:cubicBezTo>
                    <a:pt x="88" y="48"/>
                    <a:pt x="91" y="48"/>
                    <a:pt x="93" y="48"/>
                  </a:cubicBezTo>
                  <a:cubicBezTo>
                    <a:pt x="97" y="49"/>
                    <a:pt x="110" y="49"/>
                    <a:pt x="110" y="49"/>
                  </a:cubicBezTo>
                  <a:cubicBezTo>
                    <a:pt x="110" y="47"/>
                    <a:pt x="110" y="47"/>
                    <a:pt x="110" y="47"/>
                  </a:cubicBezTo>
                  <a:cubicBezTo>
                    <a:pt x="110" y="47"/>
                    <a:pt x="98" y="47"/>
                    <a:pt x="93" y="47"/>
                  </a:cubicBezTo>
                  <a:cubicBezTo>
                    <a:pt x="90" y="46"/>
                    <a:pt x="88" y="46"/>
                    <a:pt x="87" y="46"/>
                  </a:cubicBezTo>
                  <a:cubicBezTo>
                    <a:pt x="87" y="43"/>
                    <a:pt x="87" y="43"/>
                    <a:pt x="87" y="43"/>
                  </a:cubicBezTo>
                  <a:cubicBezTo>
                    <a:pt x="87" y="43"/>
                    <a:pt x="88" y="43"/>
                    <a:pt x="89" y="43"/>
                  </a:cubicBezTo>
                  <a:cubicBezTo>
                    <a:pt x="91" y="44"/>
                    <a:pt x="97" y="45"/>
                    <a:pt x="99" y="45"/>
                  </a:cubicBezTo>
                  <a:cubicBezTo>
                    <a:pt x="101" y="45"/>
                    <a:pt x="109" y="45"/>
                    <a:pt x="110" y="45"/>
                  </a:cubicBezTo>
                  <a:lnTo>
                    <a:pt x="110" y="59"/>
                  </a:lnTo>
                  <a:close/>
                  <a:moveTo>
                    <a:pt x="110" y="44"/>
                  </a:moveTo>
                  <a:cubicBezTo>
                    <a:pt x="110" y="44"/>
                    <a:pt x="110" y="44"/>
                    <a:pt x="110" y="44"/>
                  </a:cubicBezTo>
                  <a:cubicBezTo>
                    <a:pt x="109" y="44"/>
                    <a:pt x="106" y="44"/>
                    <a:pt x="104" y="44"/>
                  </a:cubicBezTo>
                  <a:cubicBezTo>
                    <a:pt x="102" y="44"/>
                    <a:pt x="93" y="44"/>
                    <a:pt x="91" y="43"/>
                  </a:cubicBezTo>
                  <a:cubicBezTo>
                    <a:pt x="90" y="43"/>
                    <a:pt x="88" y="42"/>
                    <a:pt x="87" y="42"/>
                  </a:cubicBezTo>
                  <a:cubicBezTo>
                    <a:pt x="87" y="42"/>
                    <a:pt x="87" y="42"/>
                    <a:pt x="87" y="42"/>
                  </a:cubicBezTo>
                  <a:cubicBezTo>
                    <a:pt x="90" y="42"/>
                    <a:pt x="96" y="43"/>
                    <a:pt x="98" y="43"/>
                  </a:cubicBezTo>
                  <a:cubicBezTo>
                    <a:pt x="100" y="43"/>
                    <a:pt x="109" y="44"/>
                    <a:pt x="110" y="44"/>
                  </a:cubicBezTo>
                  <a:close/>
                  <a:moveTo>
                    <a:pt x="110" y="42"/>
                  </a:moveTo>
                  <a:cubicBezTo>
                    <a:pt x="110" y="42"/>
                    <a:pt x="110" y="42"/>
                    <a:pt x="110" y="42"/>
                  </a:cubicBezTo>
                  <a:cubicBezTo>
                    <a:pt x="109" y="42"/>
                    <a:pt x="100" y="42"/>
                    <a:pt x="96" y="41"/>
                  </a:cubicBezTo>
                  <a:cubicBezTo>
                    <a:pt x="92" y="41"/>
                    <a:pt x="89" y="41"/>
                    <a:pt x="87" y="40"/>
                  </a:cubicBezTo>
                  <a:cubicBezTo>
                    <a:pt x="87" y="37"/>
                    <a:pt x="87" y="37"/>
                    <a:pt x="87" y="37"/>
                  </a:cubicBezTo>
                  <a:cubicBezTo>
                    <a:pt x="89" y="37"/>
                    <a:pt x="96" y="39"/>
                    <a:pt x="99" y="39"/>
                  </a:cubicBezTo>
                  <a:cubicBezTo>
                    <a:pt x="103" y="39"/>
                    <a:pt x="110" y="39"/>
                    <a:pt x="110" y="39"/>
                  </a:cubicBezTo>
                  <a:cubicBezTo>
                    <a:pt x="110" y="37"/>
                    <a:pt x="110" y="37"/>
                    <a:pt x="110" y="37"/>
                  </a:cubicBezTo>
                  <a:cubicBezTo>
                    <a:pt x="110" y="37"/>
                    <a:pt x="104" y="37"/>
                    <a:pt x="100" y="37"/>
                  </a:cubicBezTo>
                  <a:cubicBezTo>
                    <a:pt x="96" y="37"/>
                    <a:pt x="90" y="36"/>
                    <a:pt x="87" y="35"/>
                  </a:cubicBezTo>
                  <a:cubicBezTo>
                    <a:pt x="87" y="30"/>
                    <a:pt x="87" y="30"/>
                    <a:pt x="87" y="30"/>
                  </a:cubicBezTo>
                  <a:cubicBezTo>
                    <a:pt x="92" y="31"/>
                    <a:pt x="96" y="32"/>
                    <a:pt x="99" y="32"/>
                  </a:cubicBezTo>
                  <a:cubicBezTo>
                    <a:pt x="105" y="33"/>
                    <a:pt x="126" y="32"/>
                    <a:pt x="135" y="32"/>
                  </a:cubicBezTo>
                  <a:cubicBezTo>
                    <a:pt x="142" y="32"/>
                    <a:pt x="144" y="33"/>
                    <a:pt x="144" y="33"/>
                  </a:cubicBezTo>
                  <a:cubicBezTo>
                    <a:pt x="144" y="33"/>
                    <a:pt x="144" y="33"/>
                    <a:pt x="144" y="33"/>
                  </a:cubicBezTo>
                  <a:cubicBezTo>
                    <a:pt x="144" y="33"/>
                    <a:pt x="144" y="33"/>
                    <a:pt x="144" y="33"/>
                  </a:cubicBezTo>
                  <a:cubicBezTo>
                    <a:pt x="144" y="33"/>
                    <a:pt x="144" y="33"/>
                    <a:pt x="144" y="33"/>
                  </a:cubicBezTo>
                  <a:cubicBezTo>
                    <a:pt x="144" y="33"/>
                    <a:pt x="139" y="33"/>
                    <a:pt x="136" y="33"/>
                  </a:cubicBezTo>
                  <a:cubicBezTo>
                    <a:pt x="133" y="33"/>
                    <a:pt x="127" y="33"/>
                    <a:pt x="123" y="33"/>
                  </a:cubicBezTo>
                  <a:cubicBezTo>
                    <a:pt x="120" y="33"/>
                    <a:pt x="112" y="33"/>
                    <a:pt x="112" y="33"/>
                  </a:cubicBezTo>
                  <a:cubicBezTo>
                    <a:pt x="112" y="33"/>
                    <a:pt x="112" y="33"/>
                    <a:pt x="112" y="33"/>
                  </a:cubicBezTo>
                  <a:cubicBezTo>
                    <a:pt x="110" y="33"/>
                    <a:pt x="110" y="33"/>
                    <a:pt x="110" y="33"/>
                  </a:cubicBezTo>
                  <a:lnTo>
                    <a:pt x="110" y="42"/>
                  </a:lnTo>
                  <a:close/>
                  <a:moveTo>
                    <a:pt x="112" y="59"/>
                  </a:moveTo>
                  <a:cubicBezTo>
                    <a:pt x="112" y="59"/>
                    <a:pt x="112" y="59"/>
                    <a:pt x="112" y="59"/>
                  </a:cubicBezTo>
                  <a:cubicBezTo>
                    <a:pt x="112" y="55"/>
                    <a:pt x="112" y="55"/>
                    <a:pt x="112" y="55"/>
                  </a:cubicBezTo>
                  <a:cubicBezTo>
                    <a:pt x="141" y="55"/>
                    <a:pt x="141" y="55"/>
                    <a:pt x="141" y="55"/>
                  </a:cubicBezTo>
                  <a:cubicBezTo>
                    <a:pt x="141" y="59"/>
                    <a:pt x="141" y="59"/>
                    <a:pt x="141" y="59"/>
                  </a:cubicBezTo>
                  <a:lnTo>
                    <a:pt x="112" y="59"/>
                  </a:lnTo>
                  <a:close/>
                  <a:moveTo>
                    <a:pt x="141" y="54"/>
                  </a:moveTo>
                  <a:cubicBezTo>
                    <a:pt x="141" y="54"/>
                    <a:pt x="141" y="54"/>
                    <a:pt x="141" y="54"/>
                  </a:cubicBezTo>
                  <a:cubicBezTo>
                    <a:pt x="141" y="54"/>
                    <a:pt x="141" y="54"/>
                    <a:pt x="141" y="54"/>
                  </a:cubicBezTo>
                  <a:cubicBezTo>
                    <a:pt x="141" y="54"/>
                    <a:pt x="141" y="54"/>
                    <a:pt x="141" y="54"/>
                  </a:cubicBezTo>
                  <a:cubicBezTo>
                    <a:pt x="140" y="54"/>
                    <a:pt x="134" y="54"/>
                    <a:pt x="129" y="54"/>
                  </a:cubicBezTo>
                  <a:cubicBezTo>
                    <a:pt x="124" y="54"/>
                    <a:pt x="113" y="54"/>
                    <a:pt x="112" y="54"/>
                  </a:cubicBezTo>
                  <a:cubicBezTo>
                    <a:pt x="112" y="54"/>
                    <a:pt x="112" y="54"/>
                    <a:pt x="112" y="54"/>
                  </a:cubicBezTo>
                  <a:cubicBezTo>
                    <a:pt x="114" y="54"/>
                    <a:pt x="115" y="54"/>
                    <a:pt x="116" y="53"/>
                  </a:cubicBezTo>
                  <a:cubicBezTo>
                    <a:pt x="124" y="53"/>
                    <a:pt x="138" y="54"/>
                    <a:pt x="142" y="54"/>
                  </a:cubicBezTo>
                  <a:lnTo>
                    <a:pt x="141" y="54"/>
                  </a:lnTo>
                  <a:close/>
                  <a:moveTo>
                    <a:pt x="146" y="15"/>
                  </a:moveTo>
                  <a:cubicBezTo>
                    <a:pt x="146" y="15"/>
                    <a:pt x="146" y="15"/>
                    <a:pt x="146" y="15"/>
                  </a:cubicBezTo>
                  <a:cubicBezTo>
                    <a:pt x="146" y="15"/>
                    <a:pt x="146" y="15"/>
                    <a:pt x="146" y="15"/>
                  </a:cubicBezTo>
                  <a:cubicBezTo>
                    <a:pt x="146" y="11"/>
                    <a:pt x="146" y="11"/>
                    <a:pt x="146" y="11"/>
                  </a:cubicBezTo>
                  <a:cubicBezTo>
                    <a:pt x="140" y="15"/>
                    <a:pt x="140" y="15"/>
                    <a:pt x="140" y="15"/>
                  </a:cubicBezTo>
                  <a:cubicBezTo>
                    <a:pt x="140" y="15"/>
                    <a:pt x="142" y="14"/>
                    <a:pt x="143" y="14"/>
                  </a:cubicBezTo>
                  <a:cubicBezTo>
                    <a:pt x="144" y="14"/>
                    <a:pt x="145" y="15"/>
                    <a:pt x="146" y="15"/>
                  </a:cubicBezTo>
                  <a:close/>
                  <a:moveTo>
                    <a:pt x="10" y="12"/>
                  </a:moveTo>
                  <a:cubicBezTo>
                    <a:pt x="10" y="12"/>
                    <a:pt x="10" y="12"/>
                    <a:pt x="10" y="12"/>
                  </a:cubicBezTo>
                  <a:cubicBezTo>
                    <a:pt x="10" y="13"/>
                    <a:pt x="10" y="13"/>
                    <a:pt x="10" y="13"/>
                  </a:cubicBezTo>
                  <a:cubicBezTo>
                    <a:pt x="11" y="12"/>
                    <a:pt x="11" y="12"/>
                    <a:pt x="11" y="12"/>
                  </a:cubicBezTo>
                  <a:cubicBezTo>
                    <a:pt x="11" y="12"/>
                    <a:pt x="10" y="12"/>
                    <a:pt x="10" y="12"/>
                  </a:cubicBezTo>
                  <a:cubicBezTo>
                    <a:pt x="10" y="12"/>
                    <a:pt x="10" y="12"/>
                    <a:pt x="10" y="12"/>
                  </a:cubicBezTo>
                  <a:close/>
                  <a:moveTo>
                    <a:pt x="20" y="14"/>
                  </a:moveTo>
                  <a:cubicBezTo>
                    <a:pt x="20" y="14"/>
                    <a:pt x="20" y="14"/>
                    <a:pt x="20" y="14"/>
                  </a:cubicBezTo>
                  <a:cubicBezTo>
                    <a:pt x="19" y="14"/>
                    <a:pt x="18" y="14"/>
                    <a:pt x="18" y="14"/>
                  </a:cubicBezTo>
                  <a:cubicBezTo>
                    <a:pt x="10" y="18"/>
                    <a:pt x="10" y="18"/>
                    <a:pt x="10" y="18"/>
                  </a:cubicBezTo>
                  <a:cubicBezTo>
                    <a:pt x="10" y="20"/>
                    <a:pt x="10" y="20"/>
                    <a:pt x="10" y="20"/>
                  </a:cubicBezTo>
                  <a:cubicBezTo>
                    <a:pt x="10" y="20"/>
                    <a:pt x="15" y="18"/>
                    <a:pt x="17" y="17"/>
                  </a:cubicBezTo>
                  <a:cubicBezTo>
                    <a:pt x="19" y="16"/>
                    <a:pt x="23" y="14"/>
                    <a:pt x="23" y="14"/>
                  </a:cubicBezTo>
                  <a:cubicBezTo>
                    <a:pt x="23" y="14"/>
                    <a:pt x="22" y="14"/>
                    <a:pt x="20" y="14"/>
                  </a:cubicBezTo>
                  <a:close/>
                  <a:moveTo>
                    <a:pt x="10" y="16"/>
                  </a:moveTo>
                  <a:cubicBezTo>
                    <a:pt x="10" y="16"/>
                    <a:pt x="10" y="16"/>
                    <a:pt x="10" y="16"/>
                  </a:cubicBezTo>
                  <a:cubicBezTo>
                    <a:pt x="10" y="16"/>
                    <a:pt x="10" y="16"/>
                    <a:pt x="10" y="16"/>
                  </a:cubicBezTo>
                  <a:cubicBezTo>
                    <a:pt x="10" y="16"/>
                    <a:pt x="12" y="15"/>
                    <a:pt x="13" y="15"/>
                  </a:cubicBezTo>
                  <a:cubicBezTo>
                    <a:pt x="13" y="15"/>
                    <a:pt x="16" y="13"/>
                    <a:pt x="16" y="13"/>
                  </a:cubicBezTo>
                  <a:cubicBezTo>
                    <a:pt x="15" y="13"/>
                    <a:pt x="15" y="13"/>
                    <a:pt x="15" y="13"/>
                  </a:cubicBezTo>
                  <a:lnTo>
                    <a:pt x="1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7"/>
            <p:cNvSpPr>
              <a:spLocks noEditPoints="1"/>
            </p:cNvSpPr>
            <p:nvPr/>
          </p:nvSpPr>
          <p:spPr bwMode="auto">
            <a:xfrm>
              <a:off x="559" y="4150"/>
              <a:ext cx="399" cy="149"/>
            </a:xfrm>
            <a:custGeom>
              <a:avLst/>
              <a:gdLst>
                <a:gd name="T0" fmla="*/ 140 w 154"/>
                <a:gd name="T1" fmla="*/ 42 h 56"/>
                <a:gd name="T2" fmla="*/ 80 w 154"/>
                <a:gd name="T3" fmla="*/ 11 h 56"/>
                <a:gd name="T4" fmla="*/ 101 w 154"/>
                <a:gd name="T5" fmla="*/ 30 h 56"/>
                <a:gd name="T6" fmla="*/ 80 w 154"/>
                <a:gd name="T7" fmla="*/ 17 h 56"/>
                <a:gd name="T8" fmla="*/ 106 w 154"/>
                <a:gd name="T9" fmla="*/ 29 h 56"/>
                <a:gd name="T10" fmla="*/ 109 w 154"/>
                <a:gd name="T11" fmla="*/ 1 h 56"/>
                <a:gd name="T12" fmla="*/ 78 w 154"/>
                <a:gd name="T13" fmla="*/ 25 h 56"/>
                <a:gd name="T14" fmla="*/ 11 w 154"/>
                <a:gd name="T15" fmla="*/ 53 h 56"/>
                <a:gd name="T16" fmla="*/ 2 w 154"/>
                <a:gd name="T17" fmla="*/ 50 h 56"/>
                <a:gd name="T18" fmla="*/ 5 w 154"/>
                <a:gd name="T19" fmla="*/ 45 h 56"/>
                <a:gd name="T20" fmla="*/ 6 w 154"/>
                <a:gd name="T21" fmla="*/ 44 h 56"/>
                <a:gd name="T22" fmla="*/ 8 w 154"/>
                <a:gd name="T23" fmla="*/ 44 h 56"/>
                <a:gd name="T24" fmla="*/ 10 w 154"/>
                <a:gd name="T25" fmla="*/ 50 h 56"/>
                <a:gd name="T26" fmla="*/ 12 w 154"/>
                <a:gd name="T27" fmla="*/ 43 h 56"/>
                <a:gd name="T28" fmla="*/ 13 w 154"/>
                <a:gd name="T29" fmla="*/ 43 h 56"/>
                <a:gd name="T30" fmla="*/ 77 w 154"/>
                <a:gd name="T31" fmla="*/ 19 h 56"/>
                <a:gd name="T32" fmla="*/ 79 w 154"/>
                <a:gd name="T33" fmla="*/ 27 h 56"/>
                <a:gd name="T34" fmla="*/ 83 w 154"/>
                <a:gd name="T35" fmla="*/ 40 h 56"/>
                <a:gd name="T36" fmla="*/ 83 w 154"/>
                <a:gd name="T37" fmla="*/ 39 h 56"/>
                <a:gd name="T38" fmla="*/ 71 w 154"/>
                <a:gd name="T39" fmla="*/ 44 h 56"/>
                <a:gd name="T40" fmla="*/ 98 w 154"/>
                <a:gd name="T41" fmla="*/ 36 h 56"/>
                <a:gd name="T42" fmla="*/ 98 w 154"/>
                <a:gd name="T43" fmla="*/ 42 h 56"/>
                <a:gd name="T44" fmla="*/ 88 w 154"/>
                <a:gd name="T45" fmla="*/ 39 h 56"/>
                <a:gd name="T46" fmla="*/ 98 w 154"/>
                <a:gd name="T47" fmla="*/ 36 h 56"/>
                <a:gd name="T48" fmla="*/ 60 w 154"/>
                <a:gd name="T49" fmla="*/ 40 h 56"/>
                <a:gd name="T50" fmla="*/ 65 w 154"/>
                <a:gd name="T51" fmla="*/ 47 h 56"/>
                <a:gd name="T52" fmla="*/ 122 w 154"/>
                <a:gd name="T53" fmla="*/ 47 h 56"/>
                <a:gd name="T54" fmla="*/ 113 w 154"/>
                <a:gd name="T55" fmla="*/ 35 h 56"/>
                <a:gd name="T56" fmla="*/ 126 w 154"/>
                <a:gd name="T57" fmla="*/ 45 h 56"/>
                <a:gd name="T58" fmla="*/ 77 w 154"/>
                <a:gd name="T59" fmla="*/ 12 h 56"/>
                <a:gd name="T60" fmla="*/ 92 w 154"/>
                <a:gd name="T61" fmla="*/ 10 h 56"/>
                <a:gd name="T62" fmla="*/ 83 w 154"/>
                <a:gd name="T63" fmla="*/ 13 h 56"/>
                <a:gd name="T64" fmla="*/ 83 w 154"/>
                <a:gd name="T65" fmla="*/ 32 h 56"/>
                <a:gd name="T66" fmla="*/ 75 w 154"/>
                <a:gd name="T67" fmla="*/ 22 h 56"/>
                <a:gd name="T68" fmla="*/ 106 w 154"/>
                <a:gd name="T69" fmla="*/ 32 h 56"/>
                <a:gd name="T70" fmla="*/ 83 w 154"/>
                <a:gd name="T71" fmla="*/ 16 h 56"/>
                <a:gd name="T72" fmla="*/ 91 w 154"/>
                <a:gd name="T73" fmla="*/ 19 h 56"/>
                <a:gd name="T74" fmla="*/ 91 w 154"/>
                <a:gd name="T75" fmla="*/ 24 h 56"/>
                <a:gd name="T76" fmla="*/ 91 w 154"/>
                <a:gd name="T77" fmla="*/ 28 h 56"/>
                <a:gd name="T78" fmla="*/ 99 w 154"/>
                <a:gd name="T79" fmla="*/ 32 h 56"/>
                <a:gd name="T80" fmla="*/ 70 w 154"/>
                <a:gd name="T81" fmla="*/ 47 h 56"/>
                <a:gd name="T82" fmla="*/ 45 w 154"/>
                <a:gd name="T83" fmla="*/ 48 h 56"/>
                <a:gd name="T84" fmla="*/ 59 w 154"/>
                <a:gd name="T85" fmla="*/ 48 h 56"/>
                <a:gd name="T86" fmla="*/ 79 w 154"/>
                <a:gd name="T87" fmla="*/ 47 h 56"/>
                <a:gd name="T88" fmla="*/ 94 w 154"/>
                <a:gd name="T89" fmla="*/ 48 h 56"/>
                <a:gd name="T90" fmla="*/ 111 w 154"/>
                <a:gd name="T91" fmla="*/ 47 h 56"/>
                <a:gd name="T92" fmla="*/ 112 w 154"/>
                <a:gd name="T93" fmla="*/ 43 h 56"/>
                <a:gd name="T94" fmla="*/ 115 w 154"/>
                <a:gd name="T95" fmla="*/ 12 h 56"/>
                <a:gd name="T96" fmla="*/ 115 w 154"/>
                <a:gd name="T97" fmla="*/ 21 h 56"/>
                <a:gd name="T98" fmla="*/ 115 w 154"/>
                <a:gd name="T99" fmla="*/ 30 h 56"/>
                <a:gd name="T100" fmla="*/ 114 w 154"/>
                <a:gd name="T101" fmla="*/ 11 h 56"/>
                <a:gd name="T102" fmla="*/ 115 w 154"/>
                <a:gd name="T103" fmla="*/ 20 h 56"/>
                <a:gd name="T104" fmla="*/ 114 w 154"/>
                <a:gd name="T105" fmla="*/ 29 h 56"/>
                <a:gd name="T106" fmla="*/ 151 w 154"/>
                <a:gd name="T107" fmla="*/ 45 h 56"/>
                <a:gd name="T108" fmla="*/ 47 w 154"/>
                <a:gd name="T109" fmla="*/ 39 h 56"/>
                <a:gd name="T110" fmla="*/ 47 w 154"/>
                <a:gd name="T111" fmla="*/ 45 h 56"/>
                <a:gd name="T112" fmla="*/ 103 w 154"/>
                <a:gd name="T113" fmla="*/ 29 h 56"/>
                <a:gd name="T114" fmla="*/ 100 w 154"/>
                <a:gd name="T115" fmla="*/ 18 h 56"/>
                <a:gd name="T116" fmla="*/ 104 w 154"/>
                <a:gd name="T117" fmla="*/ 29 h 56"/>
                <a:gd name="T118" fmla="*/ 103 w 154"/>
                <a:gd name="T119" fmla="*/ 5 h 56"/>
                <a:gd name="T120" fmla="*/ 71 w 154"/>
                <a:gd name="T121" fmla="*/ 39 h 56"/>
                <a:gd name="T122" fmla="*/ 60 w 154"/>
                <a:gd name="T123" fmla="*/ 45 h 56"/>
                <a:gd name="T124" fmla="*/ 64 w 154"/>
                <a:gd name="T125" fmla="*/ 4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4" h="56">
                  <a:moveTo>
                    <a:pt x="79" y="32"/>
                  </a:moveTo>
                  <a:cubicBezTo>
                    <a:pt x="80" y="32"/>
                    <a:pt x="80" y="32"/>
                    <a:pt x="80" y="32"/>
                  </a:cubicBezTo>
                  <a:cubicBezTo>
                    <a:pt x="80" y="31"/>
                    <a:pt x="80" y="31"/>
                    <a:pt x="80" y="31"/>
                  </a:cubicBezTo>
                  <a:cubicBezTo>
                    <a:pt x="80" y="30"/>
                    <a:pt x="80" y="30"/>
                    <a:pt x="80" y="30"/>
                  </a:cubicBezTo>
                  <a:cubicBezTo>
                    <a:pt x="80" y="30"/>
                    <a:pt x="80" y="30"/>
                    <a:pt x="80" y="30"/>
                  </a:cubicBezTo>
                  <a:cubicBezTo>
                    <a:pt x="81" y="30"/>
                    <a:pt x="81" y="30"/>
                    <a:pt x="81" y="30"/>
                  </a:cubicBezTo>
                  <a:cubicBezTo>
                    <a:pt x="81" y="30"/>
                    <a:pt x="81" y="30"/>
                    <a:pt x="81" y="30"/>
                  </a:cubicBezTo>
                  <a:cubicBezTo>
                    <a:pt x="79" y="30"/>
                    <a:pt x="79" y="30"/>
                    <a:pt x="79" y="30"/>
                  </a:cubicBezTo>
                  <a:lnTo>
                    <a:pt x="79" y="32"/>
                  </a:lnTo>
                  <a:close/>
                  <a:moveTo>
                    <a:pt x="80" y="25"/>
                  </a:moveTo>
                  <a:cubicBezTo>
                    <a:pt x="80" y="25"/>
                    <a:pt x="80" y="25"/>
                    <a:pt x="80" y="25"/>
                  </a:cubicBezTo>
                  <a:cubicBezTo>
                    <a:pt x="80" y="25"/>
                    <a:pt x="80" y="25"/>
                    <a:pt x="80" y="25"/>
                  </a:cubicBezTo>
                  <a:cubicBezTo>
                    <a:pt x="80" y="24"/>
                    <a:pt x="80" y="24"/>
                    <a:pt x="80" y="24"/>
                  </a:cubicBezTo>
                  <a:cubicBezTo>
                    <a:pt x="81" y="24"/>
                    <a:pt x="81" y="24"/>
                    <a:pt x="81" y="24"/>
                  </a:cubicBezTo>
                  <a:cubicBezTo>
                    <a:pt x="81" y="24"/>
                    <a:pt x="81" y="24"/>
                    <a:pt x="81" y="24"/>
                  </a:cubicBezTo>
                  <a:cubicBezTo>
                    <a:pt x="79" y="24"/>
                    <a:pt x="79" y="24"/>
                    <a:pt x="79" y="24"/>
                  </a:cubicBezTo>
                  <a:cubicBezTo>
                    <a:pt x="79" y="27"/>
                    <a:pt x="79" y="27"/>
                    <a:pt x="79" y="27"/>
                  </a:cubicBezTo>
                  <a:cubicBezTo>
                    <a:pt x="80" y="27"/>
                    <a:pt x="80" y="27"/>
                    <a:pt x="80" y="27"/>
                  </a:cubicBezTo>
                  <a:lnTo>
                    <a:pt x="80" y="25"/>
                  </a:lnTo>
                  <a:close/>
                  <a:moveTo>
                    <a:pt x="79" y="35"/>
                  </a:moveTo>
                  <a:cubicBezTo>
                    <a:pt x="79" y="35"/>
                    <a:pt x="79" y="35"/>
                    <a:pt x="79" y="35"/>
                  </a:cubicBezTo>
                  <a:cubicBezTo>
                    <a:pt x="80" y="35"/>
                    <a:pt x="80" y="35"/>
                    <a:pt x="80" y="35"/>
                  </a:cubicBezTo>
                  <a:cubicBezTo>
                    <a:pt x="80" y="33"/>
                    <a:pt x="80" y="33"/>
                    <a:pt x="80" y="33"/>
                  </a:cubicBezTo>
                  <a:cubicBezTo>
                    <a:pt x="80" y="33"/>
                    <a:pt x="80" y="33"/>
                    <a:pt x="80" y="33"/>
                  </a:cubicBezTo>
                  <a:cubicBezTo>
                    <a:pt x="80" y="33"/>
                    <a:pt x="80" y="33"/>
                    <a:pt x="80" y="33"/>
                  </a:cubicBezTo>
                  <a:cubicBezTo>
                    <a:pt x="81" y="32"/>
                    <a:pt x="81" y="32"/>
                    <a:pt x="81" y="32"/>
                  </a:cubicBezTo>
                  <a:cubicBezTo>
                    <a:pt x="81" y="32"/>
                    <a:pt x="81" y="32"/>
                    <a:pt x="81" y="32"/>
                  </a:cubicBezTo>
                  <a:cubicBezTo>
                    <a:pt x="79" y="32"/>
                    <a:pt x="79" y="32"/>
                    <a:pt x="79" y="32"/>
                  </a:cubicBezTo>
                  <a:lnTo>
                    <a:pt x="79" y="35"/>
                  </a:lnTo>
                  <a:close/>
                  <a:moveTo>
                    <a:pt x="79" y="9"/>
                  </a:moveTo>
                  <a:cubicBezTo>
                    <a:pt x="79" y="9"/>
                    <a:pt x="79" y="9"/>
                    <a:pt x="79" y="9"/>
                  </a:cubicBezTo>
                  <a:cubicBezTo>
                    <a:pt x="79" y="9"/>
                    <a:pt x="79" y="9"/>
                    <a:pt x="79" y="9"/>
                  </a:cubicBezTo>
                  <a:cubicBezTo>
                    <a:pt x="77" y="9"/>
                    <a:pt x="77" y="9"/>
                    <a:pt x="77" y="9"/>
                  </a:cubicBezTo>
                  <a:cubicBezTo>
                    <a:pt x="77" y="10"/>
                    <a:pt x="77" y="10"/>
                    <a:pt x="77" y="10"/>
                  </a:cubicBezTo>
                  <a:cubicBezTo>
                    <a:pt x="77" y="10"/>
                    <a:pt x="77" y="10"/>
                    <a:pt x="77" y="10"/>
                  </a:cubicBezTo>
                  <a:cubicBezTo>
                    <a:pt x="77" y="14"/>
                    <a:pt x="77" y="14"/>
                    <a:pt x="77" y="14"/>
                  </a:cubicBezTo>
                  <a:cubicBezTo>
                    <a:pt x="78" y="14"/>
                    <a:pt x="78" y="14"/>
                    <a:pt x="78" y="14"/>
                  </a:cubicBezTo>
                  <a:cubicBezTo>
                    <a:pt x="78" y="12"/>
                    <a:pt x="78" y="12"/>
                    <a:pt x="78" y="12"/>
                  </a:cubicBezTo>
                  <a:cubicBezTo>
                    <a:pt x="79" y="11"/>
                    <a:pt x="79" y="11"/>
                    <a:pt x="79" y="11"/>
                  </a:cubicBezTo>
                  <a:cubicBezTo>
                    <a:pt x="79" y="11"/>
                    <a:pt x="79" y="11"/>
                    <a:pt x="79" y="11"/>
                  </a:cubicBezTo>
                  <a:cubicBezTo>
                    <a:pt x="79" y="9"/>
                    <a:pt x="79" y="9"/>
                    <a:pt x="79" y="9"/>
                  </a:cubicBezTo>
                  <a:close/>
                  <a:moveTo>
                    <a:pt x="78" y="11"/>
                  </a:moveTo>
                  <a:cubicBezTo>
                    <a:pt x="78" y="11"/>
                    <a:pt x="78" y="11"/>
                    <a:pt x="78" y="11"/>
                  </a:cubicBezTo>
                  <a:cubicBezTo>
                    <a:pt x="78" y="10"/>
                    <a:pt x="78" y="10"/>
                    <a:pt x="78" y="10"/>
                  </a:cubicBezTo>
                  <a:cubicBezTo>
                    <a:pt x="79" y="9"/>
                    <a:pt x="79" y="9"/>
                    <a:pt x="79" y="9"/>
                  </a:cubicBezTo>
                  <a:cubicBezTo>
                    <a:pt x="79" y="11"/>
                    <a:pt x="79" y="11"/>
                    <a:pt x="79" y="11"/>
                  </a:cubicBezTo>
                  <a:lnTo>
                    <a:pt x="78" y="11"/>
                  </a:lnTo>
                  <a:close/>
                  <a:moveTo>
                    <a:pt x="140" y="42"/>
                  </a:moveTo>
                  <a:cubicBezTo>
                    <a:pt x="140" y="42"/>
                    <a:pt x="140" y="42"/>
                    <a:pt x="140" y="42"/>
                  </a:cubicBezTo>
                  <a:cubicBezTo>
                    <a:pt x="141" y="42"/>
                    <a:pt x="141" y="42"/>
                    <a:pt x="141" y="42"/>
                  </a:cubicBezTo>
                  <a:cubicBezTo>
                    <a:pt x="140" y="41"/>
                    <a:pt x="140" y="41"/>
                    <a:pt x="140" y="41"/>
                  </a:cubicBezTo>
                  <a:lnTo>
                    <a:pt x="140" y="42"/>
                  </a:lnTo>
                  <a:close/>
                  <a:moveTo>
                    <a:pt x="142" y="42"/>
                  </a:moveTo>
                  <a:cubicBezTo>
                    <a:pt x="142" y="42"/>
                    <a:pt x="142" y="42"/>
                    <a:pt x="142" y="42"/>
                  </a:cubicBezTo>
                  <a:cubicBezTo>
                    <a:pt x="143" y="43"/>
                    <a:pt x="143" y="43"/>
                    <a:pt x="143" y="43"/>
                  </a:cubicBezTo>
                  <a:cubicBezTo>
                    <a:pt x="143" y="42"/>
                    <a:pt x="143" y="42"/>
                    <a:pt x="143" y="42"/>
                  </a:cubicBezTo>
                  <a:lnTo>
                    <a:pt x="142" y="42"/>
                  </a:lnTo>
                  <a:close/>
                  <a:moveTo>
                    <a:pt x="141" y="38"/>
                  </a:moveTo>
                  <a:cubicBezTo>
                    <a:pt x="141" y="38"/>
                    <a:pt x="141" y="38"/>
                    <a:pt x="141" y="38"/>
                  </a:cubicBezTo>
                  <a:cubicBezTo>
                    <a:pt x="141" y="38"/>
                    <a:pt x="141" y="40"/>
                    <a:pt x="141" y="40"/>
                  </a:cubicBezTo>
                  <a:cubicBezTo>
                    <a:pt x="142" y="40"/>
                    <a:pt x="142" y="40"/>
                    <a:pt x="142" y="40"/>
                  </a:cubicBezTo>
                  <a:lnTo>
                    <a:pt x="141" y="38"/>
                  </a:lnTo>
                  <a:close/>
                  <a:moveTo>
                    <a:pt x="79" y="16"/>
                  </a:moveTo>
                  <a:cubicBezTo>
                    <a:pt x="79" y="16"/>
                    <a:pt x="79" y="16"/>
                    <a:pt x="79" y="16"/>
                  </a:cubicBezTo>
                  <a:cubicBezTo>
                    <a:pt x="80" y="16"/>
                    <a:pt x="80" y="16"/>
                    <a:pt x="80" y="16"/>
                  </a:cubicBezTo>
                  <a:cubicBezTo>
                    <a:pt x="80" y="14"/>
                    <a:pt x="80" y="14"/>
                    <a:pt x="80" y="14"/>
                  </a:cubicBezTo>
                  <a:cubicBezTo>
                    <a:pt x="80" y="14"/>
                    <a:pt x="80" y="14"/>
                    <a:pt x="80" y="14"/>
                  </a:cubicBezTo>
                  <a:cubicBezTo>
                    <a:pt x="80" y="14"/>
                    <a:pt x="80" y="14"/>
                    <a:pt x="80" y="14"/>
                  </a:cubicBezTo>
                  <a:cubicBezTo>
                    <a:pt x="81" y="13"/>
                    <a:pt x="81" y="13"/>
                    <a:pt x="81" y="13"/>
                  </a:cubicBezTo>
                  <a:cubicBezTo>
                    <a:pt x="81" y="13"/>
                    <a:pt x="81" y="13"/>
                    <a:pt x="81" y="13"/>
                  </a:cubicBezTo>
                  <a:cubicBezTo>
                    <a:pt x="79" y="14"/>
                    <a:pt x="79" y="14"/>
                    <a:pt x="79" y="14"/>
                  </a:cubicBezTo>
                  <a:lnTo>
                    <a:pt x="79" y="16"/>
                  </a:lnTo>
                  <a:close/>
                  <a:moveTo>
                    <a:pt x="79" y="29"/>
                  </a:moveTo>
                  <a:cubicBezTo>
                    <a:pt x="79" y="29"/>
                    <a:pt x="79" y="29"/>
                    <a:pt x="79" y="29"/>
                  </a:cubicBezTo>
                  <a:cubicBezTo>
                    <a:pt x="80" y="29"/>
                    <a:pt x="80" y="29"/>
                    <a:pt x="80" y="29"/>
                  </a:cubicBezTo>
                  <a:cubicBezTo>
                    <a:pt x="80" y="28"/>
                    <a:pt x="80" y="28"/>
                    <a:pt x="80" y="28"/>
                  </a:cubicBezTo>
                  <a:cubicBezTo>
                    <a:pt x="80" y="27"/>
                    <a:pt x="80" y="27"/>
                    <a:pt x="80" y="27"/>
                  </a:cubicBezTo>
                  <a:cubicBezTo>
                    <a:pt x="80" y="27"/>
                    <a:pt x="80" y="27"/>
                    <a:pt x="80" y="27"/>
                  </a:cubicBezTo>
                  <a:cubicBezTo>
                    <a:pt x="81" y="27"/>
                    <a:pt x="81" y="27"/>
                    <a:pt x="81" y="27"/>
                  </a:cubicBezTo>
                  <a:cubicBezTo>
                    <a:pt x="81" y="27"/>
                    <a:pt x="81" y="27"/>
                    <a:pt x="81" y="27"/>
                  </a:cubicBezTo>
                  <a:cubicBezTo>
                    <a:pt x="79" y="27"/>
                    <a:pt x="79" y="27"/>
                    <a:pt x="79" y="27"/>
                  </a:cubicBezTo>
                  <a:lnTo>
                    <a:pt x="79" y="29"/>
                  </a:lnTo>
                  <a:close/>
                  <a:moveTo>
                    <a:pt x="82" y="8"/>
                  </a:moveTo>
                  <a:cubicBezTo>
                    <a:pt x="82" y="8"/>
                    <a:pt x="82" y="8"/>
                    <a:pt x="82" y="8"/>
                  </a:cubicBezTo>
                  <a:cubicBezTo>
                    <a:pt x="82" y="8"/>
                    <a:pt x="82" y="8"/>
                    <a:pt x="82" y="8"/>
                  </a:cubicBezTo>
                  <a:cubicBezTo>
                    <a:pt x="80" y="9"/>
                    <a:pt x="80" y="9"/>
                    <a:pt x="80" y="9"/>
                  </a:cubicBezTo>
                  <a:cubicBezTo>
                    <a:pt x="80" y="9"/>
                    <a:pt x="80" y="9"/>
                    <a:pt x="80" y="9"/>
                  </a:cubicBezTo>
                  <a:cubicBezTo>
                    <a:pt x="79" y="9"/>
                    <a:pt x="79" y="9"/>
                    <a:pt x="79" y="9"/>
                  </a:cubicBezTo>
                  <a:cubicBezTo>
                    <a:pt x="79" y="11"/>
                    <a:pt x="79" y="11"/>
                    <a:pt x="79" y="11"/>
                  </a:cubicBezTo>
                  <a:cubicBezTo>
                    <a:pt x="79" y="11"/>
                    <a:pt x="79" y="11"/>
                    <a:pt x="79" y="11"/>
                  </a:cubicBezTo>
                  <a:cubicBezTo>
                    <a:pt x="79" y="11"/>
                    <a:pt x="79" y="11"/>
                    <a:pt x="79" y="11"/>
                  </a:cubicBezTo>
                  <a:cubicBezTo>
                    <a:pt x="79" y="13"/>
                    <a:pt x="79" y="13"/>
                    <a:pt x="79" y="13"/>
                  </a:cubicBezTo>
                  <a:cubicBezTo>
                    <a:pt x="80" y="13"/>
                    <a:pt x="80" y="13"/>
                    <a:pt x="80" y="13"/>
                  </a:cubicBezTo>
                  <a:cubicBezTo>
                    <a:pt x="80" y="11"/>
                    <a:pt x="80" y="11"/>
                    <a:pt x="80" y="11"/>
                  </a:cubicBezTo>
                  <a:cubicBezTo>
                    <a:pt x="82" y="11"/>
                    <a:pt x="82" y="11"/>
                    <a:pt x="82" y="11"/>
                  </a:cubicBezTo>
                  <a:cubicBezTo>
                    <a:pt x="82" y="11"/>
                    <a:pt x="82" y="11"/>
                    <a:pt x="82" y="11"/>
                  </a:cubicBezTo>
                  <a:cubicBezTo>
                    <a:pt x="82" y="8"/>
                    <a:pt x="82" y="8"/>
                    <a:pt x="82" y="8"/>
                  </a:cubicBezTo>
                  <a:close/>
                  <a:moveTo>
                    <a:pt x="80" y="11"/>
                  </a:moveTo>
                  <a:cubicBezTo>
                    <a:pt x="80" y="11"/>
                    <a:pt x="80" y="11"/>
                    <a:pt x="80" y="11"/>
                  </a:cubicBezTo>
                  <a:cubicBezTo>
                    <a:pt x="80" y="9"/>
                    <a:pt x="80" y="9"/>
                    <a:pt x="80" y="9"/>
                  </a:cubicBezTo>
                  <a:cubicBezTo>
                    <a:pt x="82" y="9"/>
                    <a:pt x="82" y="9"/>
                    <a:pt x="82" y="9"/>
                  </a:cubicBezTo>
                  <a:cubicBezTo>
                    <a:pt x="82" y="11"/>
                    <a:pt x="82" y="11"/>
                    <a:pt x="82" y="11"/>
                  </a:cubicBezTo>
                  <a:lnTo>
                    <a:pt x="80" y="11"/>
                  </a:lnTo>
                  <a:close/>
                  <a:moveTo>
                    <a:pt x="84" y="8"/>
                  </a:moveTo>
                  <a:cubicBezTo>
                    <a:pt x="84" y="8"/>
                    <a:pt x="84" y="8"/>
                    <a:pt x="84" y="8"/>
                  </a:cubicBezTo>
                  <a:cubicBezTo>
                    <a:pt x="84" y="8"/>
                    <a:pt x="84" y="8"/>
                    <a:pt x="84" y="8"/>
                  </a:cubicBezTo>
                  <a:cubicBezTo>
                    <a:pt x="82" y="8"/>
                    <a:pt x="82" y="8"/>
                    <a:pt x="82" y="8"/>
                  </a:cubicBezTo>
                  <a:cubicBezTo>
                    <a:pt x="82" y="8"/>
                    <a:pt x="82" y="8"/>
                    <a:pt x="82" y="8"/>
                  </a:cubicBezTo>
                  <a:cubicBezTo>
                    <a:pt x="82" y="8"/>
                    <a:pt x="82" y="8"/>
                    <a:pt x="82" y="8"/>
                  </a:cubicBezTo>
                  <a:cubicBezTo>
                    <a:pt x="82" y="13"/>
                    <a:pt x="82" y="13"/>
                    <a:pt x="82" y="13"/>
                  </a:cubicBezTo>
                  <a:cubicBezTo>
                    <a:pt x="82" y="13"/>
                    <a:pt x="82" y="13"/>
                    <a:pt x="82" y="13"/>
                  </a:cubicBezTo>
                  <a:cubicBezTo>
                    <a:pt x="82" y="11"/>
                    <a:pt x="82" y="11"/>
                    <a:pt x="82" y="11"/>
                  </a:cubicBezTo>
                  <a:cubicBezTo>
                    <a:pt x="84" y="10"/>
                    <a:pt x="84" y="10"/>
                    <a:pt x="84" y="10"/>
                  </a:cubicBezTo>
                  <a:cubicBezTo>
                    <a:pt x="84" y="10"/>
                    <a:pt x="84" y="10"/>
                    <a:pt x="84" y="10"/>
                  </a:cubicBezTo>
                  <a:cubicBezTo>
                    <a:pt x="84" y="8"/>
                    <a:pt x="84" y="8"/>
                    <a:pt x="84" y="8"/>
                  </a:cubicBezTo>
                  <a:close/>
                  <a:moveTo>
                    <a:pt x="82" y="10"/>
                  </a:moveTo>
                  <a:cubicBezTo>
                    <a:pt x="82" y="10"/>
                    <a:pt x="82" y="10"/>
                    <a:pt x="82" y="10"/>
                  </a:cubicBezTo>
                  <a:cubicBezTo>
                    <a:pt x="82" y="8"/>
                    <a:pt x="82" y="8"/>
                    <a:pt x="82" y="8"/>
                  </a:cubicBezTo>
                  <a:cubicBezTo>
                    <a:pt x="84" y="8"/>
                    <a:pt x="84" y="8"/>
                    <a:pt x="84" y="8"/>
                  </a:cubicBezTo>
                  <a:cubicBezTo>
                    <a:pt x="84" y="10"/>
                    <a:pt x="84" y="10"/>
                    <a:pt x="84" y="10"/>
                  </a:cubicBezTo>
                  <a:lnTo>
                    <a:pt x="82" y="10"/>
                  </a:lnTo>
                  <a:close/>
                  <a:moveTo>
                    <a:pt x="91" y="6"/>
                  </a:moveTo>
                  <a:cubicBezTo>
                    <a:pt x="91" y="6"/>
                    <a:pt x="91" y="6"/>
                    <a:pt x="91" y="6"/>
                  </a:cubicBezTo>
                  <a:cubicBezTo>
                    <a:pt x="91" y="6"/>
                    <a:pt x="91" y="6"/>
                    <a:pt x="91" y="6"/>
                  </a:cubicBezTo>
                  <a:cubicBezTo>
                    <a:pt x="90" y="6"/>
                    <a:pt x="90" y="6"/>
                    <a:pt x="90" y="6"/>
                  </a:cubicBezTo>
                  <a:cubicBezTo>
                    <a:pt x="90" y="6"/>
                    <a:pt x="90" y="6"/>
                    <a:pt x="90" y="6"/>
                  </a:cubicBezTo>
                  <a:cubicBezTo>
                    <a:pt x="90" y="6"/>
                    <a:pt x="90" y="6"/>
                    <a:pt x="90" y="6"/>
                  </a:cubicBezTo>
                  <a:cubicBezTo>
                    <a:pt x="90" y="6"/>
                    <a:pt x="90" y="6"/>
                    <a:pt x="90" y="6"/>
                  </a:cubicBezTo>
                  <a:cubicBezTo>
                    <a:pt x="90" y="6"/>
                    <a:pt x="90" y="6"/>
                    <a:pt x="90" y="6"/>
                  </a:cubicBezTo>
                  <a:cubicBezTo>
                    <a:pt x="89" y="6"/>
                    <a:pt x="89" y="6"/>
                    <a:pt x="89" y="6"/>
                  </a:cubicBezTo>
                  <a:cubicBezTo>
                    <a:pt x="89" y="11"/>
                    <a:pt x="89" y="11"/>
                    <a:pt x="89" y="11"/>
                  </a:cubicBezTo>
                  <a:cubicBezTo>
                    <a:pt x="89" y="10"/>
                    <a:pt x="89" y="10"/>
                    <a:pt x="89" y="10"/>
                  </a:cubicBezTo>
                  <a:cubicBezTo>
                    <a:pt x="89" y="9"/>
                    <a:pt x="89" y="9"/>
                    <a:pt x="89" y="9"/>
                  </a:cubicBezTo>
                  <a:cubicBezTo>
                    <a:pt x="92" y="8"/>
                    <a:pt x="92" y="8"/>
                    <a:pt x="92" y="8"/>
                  </a:cubicBezTo>
                  <a:cubicBezTo>
                    <a:pt x="92" y="6"/>
                    <a:pt x="92" y="6"/>
                    <a:pt x="92" y="6"/>
                  </a:cubicBezTo>
                  <a:lnTo>
                    <a:pt x="91" y="6"/>
                  </a:lnTo>
                  <a:close/>
                  <a:moveTo>
                    <a:pt x="90" y="8"/>
                  </a:moveTo>
                  <a:cubicBezTo>
                    <a:pt x="90" y="8"/>
                    <a:pt x="90" y="8"/>
                    <a:pt x="90" y="8"/>
                  </a:cubicBezTo>
                  <a:cubicBezTo>
                    <a:pt x="90" y="6"/>
                    <a:pt x="90" y="6"/>
                    <a:pt x="90" y="6"/>
                  </a:cubicBezTo>
                  <a:cubicBezTo>
                    <a:pt x="91" y="6"/>
                    <a:pt x="91" y="6"/>
                    <a:pt x="91" y="6"/>
                  </a:cubicBezTo>
                  <a:cubicBezTo>
                    <a:pt x="91" y="8"/>
                    <a:pt x="91" y="8"/>
                    <a:pt x="91" y="8"/>
                  </a:cubicBezTo>
                  <a:lnTo>
                    <a:pt x="90" y="8"/>
                  </a:lnTo>
                  <a:close/>
                  <a:moveTo>
                    <a:pt x="100" y="33"/>
                  </a:moveTo>
                  <a:cubicBezTo>
                    <a:pt x="100" y="33"/>
                    <a:pt x="100" y="33"/>
                    <a:pt x="100" y="33"/>
                  </a:cubicBezTo>
                  <a:cubicBezTo>
                    <a:pt x="101" y="32"/>
                    <a:pt x="101" y="32"/>
                    <a:pt x="101" y="32"/>
                  </a:cubicBezTo>
                  <a:cubicBezTo>
                    <a:pt x="101" y="31"/>
                    <a:pt x="101" y="31"/>
                    <a:pt x="101" y="31"/>
                  </a:cubicBezTo>
                  <a:cubicBezTo>
                    <a:pt x="101" y="30"/>
                    <a:pt x="101" y="30"/>
                    <a:pt x="101" y="30"/>
                  </a:cubicBezTo>
                  <a:cubicBezTo>
                    <a:pt x="101" y="30"/>
                    <a:pt x="101" y="30"/>
                    <a:pt x="101" y="30"/>
                  </a:cubicBezTo>
                  <a:cubicBezTo>
                    <a:pt x="103" y="30"/>
                    <a:pt x="103" y="30"/>
                    <a:pt x="103" y="30"/>
                  </a:cubicBezTo>
                  <a:cubicBezTo>
                    <a:pt x="103" y="29"/>
                    <a:pt x="103" y="29"/>
                    <a:pt x="103" y="29"/>
                  </a:cubicBezTo>
                  <a:cubicBezTo>
                    <a:pt x="100" y="30"/>
                    <a:pt x="100" y="30"/>
                    <a:pt x="100" y="30"/>
                  </a:cubicBezTo>
                  <a:lnTo>
                    <a:pt x="100" y="33"/>
                  </a:lnTo>
                  <a:close/>
                  <a:moveTo>
                    <a:pt x="136" y="36"/>
                  </a:moveTo>
                  <a:cubicBezTo>
                    <a:pt x="136" y="36"/>
                    <a:pt x="136" y="36"/>
                    <a:pt x="136" y="36"/>
                  </a:cubicBezTo>
                  <a:cubicBezTo>
                    <a:pt x="134" y="36"/>
                    <a:pt x="134" y="36"/>
                    <a:pt x="134" y="36"/>
                  </a:cubicBezTo>
                  <a:cubicBezTo>
                    <a:pt x="136" y="37"/>
                    <a:pt x="136" y="37"/>
                    <a:pt x="136" y="37"/>
                  </a:cubicBezTo>
                  <a:lnTo>
                    <a:pt x="136" y="36"/>
                  </a:lnTo>
                  <a:close/>
                  <a:moveTo>
                    <a:pt x="136" y="42"/>
                  </a:moveTo>
                  <a:cubicBezTo>
                    <a:pt x="136" y="42"/>
                    <a:pt x="136" y="42"/>
                    <a:pt x="136" y="42"/>
                  </a:cubicBezTo>
                  <a:cubicBezTo>
                    <a:pt x="138" y="42"/>
                    <a:pt x="138" y="42"/>
                    <a:pt x="138" y="42"/>
                  </a:cubicBezTo>
                  <a:cubicBezTo>
                    <a:pt x="136" y="41"/>
                    <a:pt x="136" y="41"/>
                    <a:pt x="136" y="41"/>
                  </a:cubicBezTo>
                  <a:lnTo>
                    <a:pt x="136" y="42"/>
                  </a:lnTo>
                  <a:close/>
                  <a:moveTo>
                    <a:pt x="135" y="39"/>
                  </a:moveTo>
                  <a:cubicBezTo>
                    <a:pt x="135" y="39"/>
                    <a:pt x="135" y="39"/>
                    <a:pt x="135" y="39"/>
                  </a:cubicBezTo>
                  <a:cubicBezTo>
                    <a:pt x="135" y="39"/>
                    <a:pt x="135" y="39"/>
                    <a:pt x="135" y="39"/>
                  </a:cubicBezTo>
                  <a:cubicBezTo>
                    <a:pt x="134" y="39"/>
                    <a:pt x="134" y="39"/>
                    <a:pt x="134" y="39"/>
                  </a:cubicBezTo>
                  <a:lnTo>
                    <a:pt x="135" y="39"/>
                  </a:lnTo>
                  <a:close/>
                  <a:moveTo>
                    <a:pt x="79" y="21"/>
                  </a:moveTo>
                  <a:cubicBezTo>
                    <a:pt x="79" y="21"/>
                    <a:pt x="79" y="21"/>
                    <a:pt x="79" y="21"/>
                  </a:cubicBezTo>
                  <a:cubicBezTo>
                    <a:pt x="80" y="21"/>
                    <a:pt x="80" y="21"/>
                    <a:pt x="80" y="21"/>
                  </a:cubicBezTo>
                  <a:cubicBezTo>
                    <a:pt x="80" y="20"/>
                    <a:pt x="80" y="20"/>
                    <a:pt x="80" y="20"/>
                  </a:cubicBezTo>
                  <a:cubicBezTo>
                    <a:pt x="80" y="19"/>
                    <a:pt x="80" y="19"/>
                    <a:pt x="80" y="19"/>
                  </a:cubicBezTo>
                  <a:cubicBezTo>
                    <a:pt x="80" y="19"/>
                    <a:pt x="80" y="19"/>
                    <a:pt x="80" y="19"/>
                  </a:cubicBezTo>
                  <a:cubicBezTo>
                    <a:pt x="81" y="19"/>
                    <a:pt x="81" y="19"/>
                    <a:pt x="81" y="19"/>
                  </a:cubicBezTo>
                  <a:cubicBezTo>
                    <a:pt x="81" y="19"/>
                    <a:pt x="81" y="19"/>
                    <a:pt x="81" y="19"/>
                  </a:cubicBezTo>
                  <a:cubicBezTo>
                    <a:pt x="79" y="19"/>
                    <a:pt x="79" y="19"/>
                    <a:pt x="79" y="19"/>
                  </a:cubicBezTo>
                  <a:lnTo>
                    <a:pt x="79" y="21"/>
                  </a:lnTo>
                  <a:close/>
                  <a:moveTo>
                    <a:pt x="79" y="24"/>
                  </a:moveTo>
                  <a:cubicBezTo>
                    <a:pt x="79" y="24"/>
                    <a:pt x="79" y="24"/>
                    <a:pt x="79" y="24"/>
                  </a:cubicBezTo>
                  <a:cubicBezTo>
                    <a:pt x="80" y="24"/>
                    <a:pt x="80" y="24"/>
                    <a:pt x="80" y="24"/>
                  </a:cubicBezTo>
                  <a:cubicBezTo>
                    <a:pt x="80" y="23"/>
                    <a:pt x="80" y="23"/>
                    <a:pt x="80" y="23"/>
                  </a:cubicBezTo>
                  <a:cubicBezTo>
                    <a:pt x="80" y="22"/>
                    <a:pt x="80" y="22"/>
                    <a:pt x="80" y="22"/>
                  </a:cubicBezTo>
                  <a:cubicBezTo>
                    <a:pt x="80" y="22"/>
                    <a:pt x="80" y="22"/>
                    <a:pt x="80" y="22"/>
                  </a:cubicBezTo>
                  <a:cubicBezTo>
                    <a:pt x="81" y="22"/>
                    <a:pt x="81" y="22"/>
                    <a:pt x="81" y="22"/>
                  </a:cubicBezTo>
                  <a:cubicBezTo>
                    <a:pt x="81" y="21"/>
                    <a:pt x="81" y="21"/>
                    <a:pt x="81" y="21"/>
                  </a:cubicBezTo>
                  <a:cubicBezTo>
                    <a:pt x="79" y="22"/>
                    <a:pt x="79" y="22"/>
                    <a:pt x="79" y="22"/>
                  </a:cubicBezTo>
                  <a:lnTo>
                    <a:pt x="79" y="24"/>
                  </a:lnTo>
                  <a:close/>
                  <a:moveTo>
                    <a:pt x="139" y="41"/>
                  </a:moveTo>
                  <a:cubicBezTo>
                    <a:pt x="139" y="41"/>
                    <a:pt x="139" y="41"/>
                    <a:pt x="139" y="41"/>
                  </a:cubicBezTo>
                  <a:cubicBezTo>
                    <a:pt x="139" y="40"/>
                    <a:pt x="139" y="40"/>
                    <a:pt x="139" y="40"/>
                  </a:cubicBezTo>
                  <a:cubicBezTo>
                    <a:pt x="137" y="40"/>
                    <a:pt x="137" y="40"/>
                    <a:pt x="137" y="40"/>
                  </a:cubicBezTo>
                  <a:lnTo>
                    <a:pt x="139" y="41"/>
                  </a:lnTo>
                  <a:close/>
                  <a:moveTo>
                    <a:pt x="79" y="19"/>
                  </a:moveTo>
                  <a:cubicBezTo>
                    <a:pt x="79" y="19"/>
                    <a:pt x="79" y="19"/>
                    <a:pt x="79" y="19"/>
                  </a:cubicBezTo>
                  <a:cubicBezTo>
                    <a:pt x="80" y="19"/>
                    <a:pt x="80" y="19"/>
                    <a:pt x="80" y="19"/>
                  </a:cubicBezTo>
                  <a:cubicBezTo>
                    <a:pt x="80" y="17"/>
                    <a:pt x="80" y="17"/>
                    <a:pt x="80" y="17"/>
                  </a:cubicBezTo>
                  <a:cubicBezTo>
                    <a:pt x="80" y="16"/>
                    <a:pt x="80" y="16"/>
                    <a:pt x="80" y="16"/>
                  </a:cubicBezTo>
                  <a:cubicBezTo>
                    <a:pt x="80" y="16"/>
                    <a:pt x="80" y="16"/>
                    <a:pt x="80" y="16"/>
                  </a:cubicBezTo>
                  <a:cubicBezTo>
                    <a:pt x="81" y="16"/>
                    <a:pt x="81" y="16"/>
                    <a:pt x="81" y="16"/>
                  </a:cubicBezTo>
                  <a:cubicBezTo>
                    <a:pt x="81" y="16"/>
                    <a:pt x="81" y="16"/>
                    <a:pt x="81" y="16"/>
                  </a:cubicBezTo>
                  <a:cubicBezTo>
                    <a:pt x="79" y="16"/>
                    <a:pt x="79" y="16"/>
                    <a:pt x="79" y="16"/>
                  </a:cubicBezTo>
                  <a:lnTo>
                    <a:pt x="79" y="19"/>
                  </a:lnTo>
                  <a:close/>
                  <a:moveTo>
                    <a:pt x="144" y="42"/>
                  </a:moveTo>
                  <a:cubicBezTo>
                    <a:pt x="144" y="42"/>
                    <a:pt x="144" y="42"/>
                    <a:pt x="144" y="42"/>
                  </a:cubicBezTo>
                  <a:cubicBezTo>
                    <a:pt x="144" y="41"/>
                    <a:pt x="144" y="41"/>
                    <a:pt x="144" y="41"/>
                  </a:cubicBezTo>
                  <a:cubicBezTo>
                    <a:pt x="143" y="41"/>
                    <a:pt x="143" y="41"/>
                    <a:pt x="143" y="41"/>
                  </a:cubicBezTo>
                  <a:lnTo>
                    <a:pt x="144" y="42"/>
                  </a:lnTo>
                  <a:close/>
                  <a:moveTo>
                    <a:pt x="137" y="38"/>
                  </a:moveTo>
                  <a:cubicBezTo>
                    <a:pt x="137" y="38"/>
                    <a:pt x="137" y="38"/>
                    <a:pt x="137" y="38"/>
                  </a:cubicBezTo>
                  <a:cubicBezTo>
                    <a:pt x="140" y="38"/>
                    <a:pt x="140" y="38"/>
                    <a:pt x="140" y="38"/>
                  </a:cubicBezTo>
                  <a:cubicBezTo>
                    <a:pt x="137" y="36"/>
                    <a:pt x="137" y="36"/>
                    <a:pt x="137" y="36"/>
                  </a:cubicBezTo>
                  <a:lnTo>
                    <a:pt x="137" y="38"/>
                  </a:lnTo>
                  <a:close/>
                  <a:moveTo>
                    <a:pt x="107" y="19"/>
                  </a:moveTo>
                  <a:cubicBezTo>
                    <a:pt x="107" y="19"/>
                    <a:pt x="107" y="19"/>
                    <a:pt x="107" y="19"/>
                  </a:cubicBezTo>
                  <a:cubicBezTo>
                    <a:pt x="107" y="17"/>
                    <a:pt x="107" y="17"/>
                    <a:pt x="107" y="17"/>
                  </a:cubicBezTo>
                  <a:cubicBezTo>
                    <a:pt x="107" y="17"/>
                    <a:pt x="107" y="17"/>
                    <a:pt x="107" y="17"/>
                  </a:cubicBezTo>
                  <a:cubicBezTo>
                    <a:pt x="107" y="17"/>
                    <a:pt x="107" y="17"/>
                    <a:pt x="107" y="17"/>
                  </a:cubicBezTo>
                  <a:cubicBezTo>
                    <a:pt x="109" y="16"/>
                    <a:pt x="109" y="16"/>
                    <a:pt x="109" y="16"/>
                  </a:cubicBezTo>
                  <a:cubicBezTo>
                    <a:pt x="109" y="16"/>
                    <a:pt x="109" y="16"/>
                    <a:pt x="109" y="16"/>
                  </a:cubicBezTo>
                  <a:cubicBezTo>
                    <a:pt x="106" y="17"/>
                    <a:pt x="106" y="17"/>
                    <a:pt x="106" y="17"/>
                  </a:cubicBezTo>
                  <a:cubicBezTo>
                    <a:pt x="106" y="19"/>
                    <a:pt x="106" y="19"/>
                    <a:pt x="106" y="19"/>
                  </a:cubicBezTo>
                  <a:lnTo>
                    <a:pt x="107" y="19"/>
                  </a:lnTo>
                  <a:close/>
                  <a:moveTo>
                    <a:pt x="140" y="36"/>
                  </a:moveTo>
                  <a:cubicBezTo>
                    <a:pt x="140" y="36"/>
                    <a:pt x="140" y="36"/>
                    <a:pt x="140" y="36"/>
                  </a:cubicBezTo>
                  <a:cubicBezTo>
                    <a:pt x="144" y="40"/>
                    <a:pt x="144" y="40"/>
                    <a:pt x="144" y="40"/>
                  </a:cubicBezTo>
                  <a:cubicBezTo>
                    <a:pt x="144" y="35"/>
                    <a:pt x="144" y="35"/>
                    <a:pt x="144" y="35"/>
                  </a:cubicBezTo>
                  <a:lnTo>
                    <a:pt x="140" y="36"/>
                  </a:lnTo>
                  <a:close/>
                  <a:moveTo>
                    <a:pt x="107" y="22"/>
                  </a:moveTo>
                  <a:cubicBezTo>
                    <a:pt x="107" y="22"/>
                    <a:pt x="107" y="22"/>
                    <a:pt x="107" y="22"/>
                  </a:cubicBezTo>
                  <a:cubicBezTo>
                    <a:pt x="107" y="20"/>
                    <a:pt x="107" y="20"/>
                    <a:pt x="107" y="20"/>
                  </a:cubicBezTo>
                  <a:cubicBezTo>
                    <a:pt x="107" y="20"/>
                    <a:pt x="107" y="20"/>
                    <a:pt x="107" y="20"/>
                  </a:cubicBezTo>
                  <a:cubicBezTo>
                    <a:pt x="107" y="20"/>
                    <a:pt x="107" y="20"/>
                    <a:pt x="107" y="20"/>
                  </a:cubicBezTo>
                  <a:cubicBezTo>
                    <a:pt x="109" y="19"/>
                    <a:pt x="109" y="19"/>
                    <a:pt x="109" y="19"/>
                  </a:cubicBezTo>
                  <a:cubicBezTo>
                    <a:pt x="109" y="19"/>
                    <a:pt x="109" y="19"/>
                    <a:pt x="109" y="19"/>
                  </a:cubicBezTo>
                  <a:cubicBezTo>
                    <a:pt x="106" y="20"/>
                    <a:pt x="106" y="20"/>
                    <a:pt x="106" y="20"/>
                  </a:cubicBezTo>
                  <a:cubicBezTo>
                    <a:pt x="106" y="22"/>
                    <a:pt x="106" y="22"/>
                    <a:pt x="106" y="22"/>
                  </a:cubicBezTo>
                  <a:lnTo>
                    <a:pt x="107" y="22"/>
                  </a:lnTo>
                  <a:close/>
                  <a:moveTo>
                    <a:pt x="107" y="32"/>
                  </a:moveTo>
                  <a:cubicBezTo>
                    <a:pt x="107" y="32"/>
                    <a:pt x="107" y="32"/>
                    <a:pt x="107" y="32"/>
                  </a:cubicBezTo>
                  <a:cubicBezTo>
                    <a:pt x="107" y="30"/>
                    <a:pt x="107" y="30"/>
                    <a:pt x="107" y="30"/>
                  </a:cubicBezTo>
                  <a:cubicBezTo>
                    <a:pt x="107" y="29"/>
                    <a:pt x="107" y="29"/>
                    <a:pt x="107" y="29"/>
                  </a:cubicBezTo>
                  <a:cubicBezTo>
                    <a:pt x="107" y="29"/>
                    <a:pt x="107" y="29"/>
                    <a:pt x="107" y="29"/>
                  </a:cubicBezTo>
                  <a:cubicBezTo>
                    <a:pt x="109" y="29"/>
                    <a:pt x="109" y="29"/>
                    <a:pt x="109" y="29"/>
                  </a:cubicBezTo>
                  <a:cubicBezTo>
                    <a:pt x="109" y="29"/>
                    <a:pt x="109" y="29"/>
                    <a:pt x="109" y="29"/>
                  </a:cubicBezTo>
                  <a:cubicBezTo>
                    <a:pt x="106" y="29"/>
                    <a:pt x="106" y="29"/>
                    <a:pt x="106" y="29"/>
                  </a:cubicBezTo>
                  <a:cubicBezTo>
                    <a:pt x="106" y="32"/>
                    <a:pt x="106" y="32"/>
                    <a:pt x="106" y="32"/>
                  </a:cubicBezTo>
                  <a:lnTo>
                    <a:pt x="107" y="32"/>
                  </a:lnTo>
                  <a:close/>
                  <a:moveTo>
                    <a:pt x="107" y="29"/>
                  </a:moveTo>
                  <a:cubicBezTo>
                    <a:pt x="107" y="29"/>
                    <a:pt x="107" y="29"/>
                    <a:pt x="107" y="29"/>
                  </a:cubicBezTo>
                  <a:cubicBezTo>
                    <a:pt x="107" y="27"/>
                    <a:pt x="107" y="27"/>
                    <a:pt x="107" y="27"/>
                  </a:cubicBezTo>
                  <a:cubicBezTo>
                    <a:pt x="107" y="26"/>
                    <a:pt x="107" y="26"/>
                    <a:pt x="107" y="26"/>
                  </a:cubicBezTo>
                  <a:cubicBezTo>
                    <a:pt x="107" y="26"/>
                    <a:pt x="107" y="26"/>
                    <a:pt x="107" y="26"/>
                  </a:cubicBezTo>
                  <a:cubicBezTo>
                    <a:pt x="109" y="26"/>
                    <a:pt x="109" y="26"/>
                    <a:pt x="109" y="26"/>
                  </a:cubicBezTo>
                  <a:cubicBezTo>
                    <a:pt x="109" y="26"/>
                    <a:pt x="109" y="26"/>
                    <a:pt x="109" y="26"/>
                  </a:cubicBezTo>
                  <a:cubicBezTo>
                    <a:pt x="106" y="26"/>
                    <a:pt x="106" y="26"/>
                    <a:pt x="106" y="26"/>
                  </a:cubicBezTo>
                  <a:cubicBezTo>
                    <a:pt x="106" y="29"/>
                    <a:pt x="106" y="29"/>
                    <a:pt x="106" y="29"/>
                  </a:cubicBezTo>
                  <a:lnTo>
                    <a:pt x="107" y="29"/>
                  </a:lnTo>
                  <a:close/>
                  <a:moveTo>
                    <a:pt x="107" y="25"/>
                  </a:moveTo>
                  <a:cubicBezTo>
                    <a:pt x="107" y="25"/>
                    <a:pt x="107" y="25"/>
                    <a:pt x="107" y="25"/>
                  </a:cubicBezTo>
                  <a:cubicBezTo>
                    <a:pt x="107" y="24"/>
                    <a:pt x="107" y="24"/>
                    <a:pt x="107" y="24"/>
                  </a:cubicBezTo>
                  <a:cubicBezTo>
                    <a:pt x="107" y="23"/>
                    <a:pt x="107" y="23"/>
                    <a:pt x="107" y="23"/>
                  </a:cubicBezTo>
                  <a:cubicBezTo>
                    <a:pt x="107" y="23"/>
                    <a:pt x="107" y="23"/>
                    <a:pt x="107" y="23"/>
                  </a:cubicBezTo>
                  <a:cubicBezTo>
                    <a:pt x="109" y="23"/>
                    <a:pt x="109" y="23"/>
                    <a:pt x="109" y="23"/>
                  </a:cubicBezTo>
                  <a:cubicBezTo>
                    <a:pt x="109" y="23"/>
                    <a:pt x="109" y="23"/>
                    <a:pt x="109" y="23"/>
                  </a:cubicBezTo>
                  <a:cubicBezTo>
                    <a:pt x="106" y="23"/>
                    <a:pt x="106" y="23"/>
                    <a:pt x="106" y="23"/>
                  </a:cubicBezTo>
                  <a:cubicBezTo>
                    <a:pt x="106" y="26"/>
                    <a:pt x="106" y="26"/>
                    <a:pt x="106" y="26"/>
                  </a:cubicBezTo>
                  <a:lnTo>
                    <a:pt x="107" y="25"/>
                  </a:lnTo>
                  <a:close/>
                  <a:moveTo>
                    <a:pt x="100" y="29"/>
                  </a:moveTo>
                  <a:cubicBezTo>
                    <a:pt x="100" y="29"/>
                    <a:pt x="100" y="29"/>
                    <a:pt x="100" y="29"/>
                  </a:cubicBezTo>
                  <a:cubicBezTo>
                    <a:pt x="101" y="29"/>
                    <a:pt x="101" y="29"/>
                    <a:pt x="101" y="29"/>
                  </a:cubicBezTo>
                  <a:cubicBezTo>
                    <a:pt x="101" y="28"/>
                    <a:pt x="101" y="28"/>
                    <a:pt x="101" y="28"/>
                  </a:cubicBezTo>
                  <a:cubicBezTo>
                    <a:pt x="101" y="27"/>
                    <a:pt x="101" y="27"/>
                    <a:pt x="101" y="27"/>
                  </a:cubicBezTo>
                  <a:cubicBezTo>
                    <a:pt x="101" y="27"/>
                    <a:pt x="101" y="27"/>
                    <a:pt x="101" y="27"/>
                  </a:cubicBezTo>
                  <a:cubicBezTo>
                    <a:pt x="103" y="27"/>
                    <a:pt x="103" y="27"/>
                    <a:pt x="103" y="27"/>
                  </a:cubicBezTo>
                  <a:cubicBezTo>
                    <a:pt x="103" y="26"/>
                    <a:pt x="103" y="26"/>
                    <a:pt x="103" y="26"/>
                  </a:cubicBezTo>
                  <a:cubicBezTo>
                    <a:pt x="100" y="27"/>
                    <a:pt x="100" y="27"/>
                    <a:pt x="100" y="27"/>
                  </a:cubicBezTo>
                  <a:lnTo>
                    <a:pt x="100" y="29"/>
                  </a:lnTo>
                  <a:close/>
                  <a:moveTo>
                    <a:pt x="107" y="13"/>
                  </a:moveTo>
                  <a:cubicBezTo>
                    <a:pt x="107" y="13"/>
                    <a:pt x="107" y="13"/>
                    <a:pt x="107" y="13"/>
                  </a:cubicBezTo>
                  <a:cubicBezTo>
                    <a:pt x="107" y="11"/>
                    <a:pt x="107" y="11"/>
                    <a:pt x="107" y="11"/>
                  </a:cubicBezTo>
                  <a:cubicBezTo>
                    <a:pt x="107" y="11"/>
                    <a:pt x="107" y="11"/>
                    <a:pt x="107" y="11"/>
                  </a:cubicBezTo>
                  <a:cubicBezTo>
                    <a:pt x="107" y="10"/>
                    <a:pt x="107" y="10"/>
                    <a:pt x="107" y="10"/>
                  </a:cubicBezTo>
                  <a:cubicBezTo>
                    <a:pt x="109" y="10"/>
                    <a:pt x="109" y="10"/>
                    <a:pt x="109" y="10"/>
                  </a:cubicBezTo>
                  <a:cubicBezTo>
                    <a:pt x="109" y="10"/>
                    <a:pt x="109" y="10"/>
                    <a:pt x="109" y="10"/>
                  </a:cubicBezTo>
                  <a:cubicBezTo>
                    <a:pt x="106" y="10"/>
                    <a:pt x="106" y="10"/>
                    <a:pt x="106" y="10"/>
                  </a:cubicBezTo>
                  <a:cubicBezTo>
                    <a:pt x="106" y="13"/>
                    <a:pt x="106" y="13"/>
                    <a:pt x="106" y="13"/>
                  </a:cubicBezTo>
                  <a:lnTo>
                    <a:pt x="107" y="13"/>
                  </a:lnTo>
                  <a:close/>
                  <a:moveTo>
                    <a:pt x="107" y="7"/>
                  </a:moveTo>
                  <a:cubicBezTo>
                    <a:pt x="107" y="7"/>
                    <a:pt x="107" y="7"/>
                    <a:pt x="107" y="7"/>
                  </a:cubicBezTo>
                  <a:cubicBezTo>
                    <a:pt x="107" y="4"/>
                    <a:pt x="107" y="4"/>
                    <a:pt x="107" y="4"/>
                  </a:cubicBezTo>
                  <a:cubicBezTo>
                    <a:pt x="107" y="4"/>
                    <a:pt x="107" y="4"/>
                    <a:pt x="107" y="4"/>
                  </a:cubicBezTo>
                  <a:cubicBezTo>
                    <a:pt x="109" y="4"/>
                    <a:pt x="109" y="4"/>
                    <a:pt x="109" y="4"/>
                  </a:cubicBezTo>
                  <a:cubicBezTo>
                    <a:pt x="109" y="1"/>
                    <a:pt x="109" y="1"/>
                    <a:pt x="109" y="1"/>
                  </a:cubicBezTo>
                  <a:cubicBezTo>
                    <a:pt x="109" y="1"/>
                    <a:pt x="109" y="1"/>
                    <a:pt x="109" y="1"/>
                  </a:cubicBezTo>
                  <a:cubicBezTo>
                    <a:pt x="109" y="1"/>
                    <a:pt x="109" y="1"/>
                    <a:pt x="109" y="1"/>
                  </a:cubicBezTo>
                  <a:cubicBezTo>
                    <a:pt x="106" y="2"/>
                    <a:pt x="106" y="2"/>
                    <a:pt x="106" y="2"/>
                  </a:cubicBezTo>
                  <a:cubicBezTo>
                    <a:pt x="106" y="7"/>
                    <a:pt x="106" y="7"/>
                    <a:pt x="106" y="7"/>
                  </a:cubicBezTo>
                  <a:lnTo>
                    <a:pt x="107" y="7"/>
                  </a:lnTo>
                  <a:close/>
                  <a:moveTo>
                    <a:pt x="107" y="2"/>
                  </a:moveTo>
                  <a:cubicBezTo>
                    <a:pt x="107" y="2"/>
                    <a:pt x="107" y="2"/>
                    <a:pt x="107" y="2"/>
                  </a:cubicBezTo>
                  <a:cubicBezTo>
                    <a:pt x="109" y="1"/>
                    <a:pt x="109" y="1"/>
                    <a:pt x="109" y="1"/>
                  </a:cubicBezTo>
                  <a:cubicBezTo>
                    <a:pt x="109" y="4"/>
                    <a:pt x="109" y="4"/>
                    <a:pt x="109" y="4"/>
                  </a:cubicBezTo>
                  <a:cubicBezTo>
                    <a:pt x="107" y="4"/>
                    <a:pt x="107" y="4"/>
                    <a:pt x="107" y="4"/>
                  </a:cubicBezTo>
                  <a:lnTo>
                    <a:pt x="107" y="2"/>
                  </a:lnTo>
                  <a:close/>
                  <a:moveTo>
                    <a:pt x="75" y="10"/>
                  </a:moveTo>
                  <a:cubicBezTo>
                    <a:pt x="75" y="10"/>
                    <a:pt x="75" y="10"/>
                    <a:pt x="75" y="10"/>
                  </a:cubicBezTo>
                  <a:cubicBezTo>
                    <a:pt x="75" y="12"/>
                    <a:pt x="75" y="12"/>
                    <a:pt x="75" y="12"/>
                  </a:cubicBezTo>
                  <a:cubicBezTo>
                    <a:pt x="77" y="12"/>
                    <a:pt x="77" y="12"/>
                    <a:pt x="77" y="12"/>
                  </a:cubicBezTo>
                  <a:cubicBezTo>
                    <a:pt x="77" y="10"/>
                    <a:pt x="77" y="10"/>
                    <a:pt x="77" y="10"/>
                  </a:cubicBezTo>
                  <a:cubicBezTo>
                    <a:pt x="77" y="10"/>
                    <a:pt x="77" y="10"/>
                    <a:pt x="77" y="10"/>
                  </a:cubicBezTo>
                  <a:lnTo>
                    <a:pt x="75" y="10"/>
                  </a:lnTo>
                  <a:close/>
                  <a:moveTo>
                    <a:pt x="107" y="10"/>
                  </a:moveTo>
                  <a:cubicBezTo>
                    <a:pt x="107" y="10"/>
                    <a:pt x="107" y="10"/>
                    <a:pt x="107" y="10"/>
                  </a:cubicBezTo>
                  <a:cubicBezTo>
                    <a:pt x="107" y="8"/>
                    <a:pt x="107" y="8"/>
                    <a:pt x="107" y="8"/>
                  </a:cubicBezTo>
                  <a:cubicBezTo>
                    <a:pt x="107" y="7"/>
                    <a:pt x="107" y="7"/>
                    <a:pt x="107" y="7"/>
                  </a:cubicBezTo>
                  <a:cubicBezTo>
                    <a:pt x="107" y="7"/>
                    <a:pt x="107" y="7"/>
                    <a:pt x="107" y="7"/>
                  </a:cubicBezTo>
                  <a:cubicBezTo>
                    <a:pt x="109" y="7"/>
                    <a:pt x="109" y="7"/>
                    <a:pt x="109" y="7"/>
                  </a:cubicBezTo>
                  <a:cubicBezTo>
                    <a:pt x="109" y="7"/>
                    <a:pt x="109" y="7"/>
                    <a:pt x="109" y="7"/>
                  </a:cubicBezTo>
                  <a:cubicBezTo>
                    <a:pt x="106" y="7"/>
                    <a:pt x="106" y="7"/>
                    <a:pt x="106" y="7"/>
                  </a:cubicBezTo>
                  <a:cubicBezTo>
                    <a:pt x="106" y="10"/>
                    <a:pt x="106" y="10"/>
                    <a:pt x="106" y="10"/>
                  </a:cubicBezTo>
                  <a:lnTo>
                    <a:pt x="107" y="10"/>
                  </a:lnTo>
                  <a:close/>
                  <a:moveTo>
                    <a:pt x="107" y="16"/>
                  </a:moveTo>
                  <a:cubicBezTo>
                    <a:pt x="107" y="16"/>
                    <a:pt x="107" y="16"/>
                    <a:pt x="107" y="16"/>
                  </a:cubicBezTo>
                  <a:cubicBezTo>
                    <a:pt x="107" y="14"/>
                    <a:pt x="107" y="14"/>
                    <a:pt x="107" y="14"/>
                  </a:cubicBezTo>
                  <a:cubicBezTo>
                    <a:pt x="107" y="14"/>
                    <a:pt x="107" y="14"/>
                    <a:pt x="107" y="14"/>
                  </a:cubicBezTo>
                  <a:cubicBezTo>
                    <a:pt x="107" y="13"/>
                    <a:pt x="107" y="13"/>
                    <a:pt x="107" y="13"/>
                  </a:cubicBezTo>
                  <a:cubicBezTo>
                    <a:pt x="109" y="13"/>
                    <a:pt x="109" y="13"/>
                    <a:pt x="109" y="13"/>
                  </a:cubicBezTo>
                  <a:cubicBezTo>
                    <a:pt x="109" y="13"/>
                    <a:pt x="109" y="13"/>
                    <a:pt x="109" y="13"/>
                  </a:cubicBezTo>
                  <a:cubicBezTo>
                    <a:pt x="106" y="13"/>
                    <a:pt x="106" y="13"/>
                    <a:pt x="106" y="13"/>
                  </a:cubicBezTo>
                  <a:cubicBezTo>
                    <a:pt x="106" y="16"/>
                    <a:pt x="106" y="16"/>
                    <a:pt x="106" y="16"/>
                  </a:cubicBezTo>
                  <a:lnTo>
                    <a:pt x="107" y="16"/>
                  </a:lnTo>
                  <a:close/>
                  <a:moveTo>
                    <a:pt x="77" y="17"/>
                  </a:moveTo>
                  <a:cubicBezTo>
                    <a:pt x="77" y="17"/>
                    <a:pt x="77" y="17"/>
                    <a:pt x="77" y="17"/>
                  </a:cubicBezTo>
                  <a:cubicBezTo>
                    <a:pt x="78" y="16"/>
                    <a:pt x="78" y="16"/>
                    <a:pt x="78" y="16"/>
                  </a:cubicBezTo>
                  <a:cubicBezTo>
                    <a:pt x="78" y="15"/>
                    <a:pt x="78" y="15"/>
                    <a:pt x="78" y="15"/>
                  </a:cubicBezTo>
                  <a:cubicBezTo>
                    <a:pt x="78" y="14"/>
                    <a:pt x="78" y="14"/>
                    <a:pt x="78" y="14"/>
                  </a:cubicBezTo>
                  <a:cubicBezTo>
                    <a:pt x="78" y="14"/>
                    <a:pt x="78" y="14"/>
                    <a:pt x="78" y="14"/>
                  </a:cubicBezTo>
                  <a:cubicBezTo>
                    <a:pt x="79" y="14"/>
                    <a:pt x="79" y="14"/>
                    <a:pt x="79" y="14"/>
                  </a:cubicBezTo>
                  <a:cubicBezTo>
                    <a:pt x="79" y="14"/>
                    <a:pt x="79" y="14"/>
                    <a:pt x="79" y="14"/>
                  </a:cubicBezTo>
                  <a:cubicBezTo>
                    <a:pt x="77" y="14"/>
                    <a:pt x="77" y="14"/>
                    <a:pt x="77" y="14"/>
                  </a:cubicBezTo>
                  <a:lnTo>
                    <a:pt x="77" y="17"/>
                  </a:lnTo>
                  <a:close/>
                  <a:moveTo>
                    <a:pt x="78" y="25"/>
                  </a:moveTo>
                  <a:cubicBezTo>
                    <a:pt x="78" y="25"/>
                    <a:pt x="78" y="25"/>
                    <a:pt x="78" y="25"/>
                  </a:cubicBezTo>
                  <a:cubicBezTo>
                    <a:pt x="78" y="25"/>
                    <a:pt x="78" y="25"/>
                    <a:pt x="78" y="25"/>
                  </a:cubicBezTo>
                  <a:cubicBezTo>
                    <a:pt x="78" y="25"/>
                    <a:pt x="78" y="25"/>
                    <a:pt x="78" y="25"/>
                  </a:cubicBezTo>
                  <a:cubicBezTo>
                    <a:pt x="79" y="25"/>
                    <a:pt x="79" y="25"/>
                    <a:pt x="79" y="25"/>
                  </a:cubicBezTo>
                  <a:cubicBezTo>
                    <a:pt x="79" y="24"/>
                    <a:pt x="79" y="24"/>
                    <a:pt x="79" y="24"/>
                  </a:cubicBezTo>
                  <a:cubicBezTo>
                    <a:pt x="77" y="25"/>
                    <a:pt x="77" y="25"/>
                    <a:pt x="77" y="25"/>
                  </a:cubicBezTo>
                  <a:cubicBezTo>
                    <a:pt x="77" y="27"/>
                    <a:pt x="77" y="27"/>
                    <a:pt x="77" y="27"/>
                  </a:cubicBezTo>
                  <a:cubicBezTo>
                    <a:pt x="77" y="27"/>
                    <a:pt x="77" y="27"/>
                    <a:pt x="77" y="27"/>
                  </a:cubicBezTo>
                  <a:lnTo>
                    <a:pt x="78" y="25"/>
                  </a:lnTo>
                  <a:close/>
                  <a:moveTo>
                    <a:pt x="78" y="11"/>
                  </a:moveTo>
                  <a:cubicBezTo>
                    <a:pt x="78" y="11"/>
                    <a:pt x="78" y="11"/>
                    <a:pt x="78" y="11"/>
                  </a:cubicBezTo>
                  <a:cubicBezTo>
                    <a:pt x="79" y="11"/>
                    <a:pt x="79" y="11"/>
                    <a:pt x="79" y="11"/>
                  </a:cubicBezTo>
                  <a:cubicBezTo>
                    <a:pt x="79" y="11"/>
                    <a:pt x="79" y="11"/>
                    <a:pt x="79" y="11"/>
                  </a:cubicBezTo>
                  <a:cubicBezTo>
                    <a:pt x="78" y="10"/>
                    <a:pt x="78" y="10"/>
                    <a:pt x="78" y="10"/>
                  </a:cubicBezTo>
                  <a:lnTo>
                    <a:pt x="78" y="11"/>
                  </a:lnTo>
                  <a:close/>
                  <a:moveTo>
                    <a:pt x="28" y="40"/>
                  </a:moveTo>
                  <a:cubicBezTo>
                    <a:pt x="28" y="40"/>
                    <a:pt x="28" y="40"/>
                    <a:pt x="28" y="40"/>
                  </a:cubicBezTo>
                  <a:cubicBezTo>
                    <a:pt x="20" y="39"/>
                    <a:pt x="20" y="39"/>
                    <a:pt x="20" y="39"/>
                  </a:cubicBezTo>
                  <a:cubicBezTo>
                    <a:pt x="20" y="38"/>
                    <a:pt x="20" y="38"/>
                    <a:pt x="20" y="38"/>
                  </a:cubicBezTo>
                  <a:cubicBezTo>
                    <a:pt x="15" y="38"/>
                    <a:pt x="15" y="38"/>
                    <a:pt x="15" y="38"/>
                  </a:cubicBezTo>
                  <a:cubicBezTo>
                    <a:pt x="0" y="40"/>
                    <a:pt x="0" y="40"/>
                    <a:pt x="0" y="40"/>
                  </a:cubicBezTo>
                  <a:cubicBezTo>
                    <a:pt x="0" y="53"/>
                    <a:pt x="0" y="53"/>
                    <a:pt x="0" y="53"/>
                  </a:cubicBezTo>
                  <a:cubicBezTo>
                    <a:pt x="2" y="53"/>
                    <a:pt x="2" y="53"/>
                    <a:pt x="2" y="53"/>
                  </a:cubicBezTo>
                  <a:cubicBezTo>
                    <a:pt x="2" y="53"/>
                    <a:pt x="2" y="53"/>
                    <a:pt x="2" y="53"/>
                  </a:cubicBezTo>
                  <a:cubicBezTo>
                    <a:pt x="5" y="53"/>
                    <a:pt x="5" y="53"/>
                    <a:pt x="5" y="53"/>
                  </a:cubicBezTo>
                  <a:cubicBezTo>
                    <a:pt x="5" y="53"/>
                    <a:pt x="5" y="53"/>
                    <a:pt x="5" y="53"/>
                  </a:cubicBezTo>
                  <a:cubicBezTo>
                    <a:pt x="5" y="53"/>
                    <a:pt x="5" y="53"/>
                    <a:pt x="5" y="53"/>
                  </a:cubicBezTo>
                  <a:cubicBezTo>
                    <a:pt x="5" y="50"/>
                    <a:pt x="5" y="50"/>
                    <a:pt x="5" y="50"/>
                  </a:cubicBezTo>
                  <a:cubicBezTo>
                    <a:pt x="6" y="50"/>
                    <a:pt x="6" y="50"/>
                    <a:pt x="6" y="50"/>
                  </a:cubicBezTo>
                  <a:cubicBezTo>
                    <a:pt x="6" y="53"/>
                    <a:pt x="6" y="53"/>
                    <a:pt x="6" y="53"/>
                  </a:cubicBezTo>
                  <a:cubicBezTo>
                    <a:pt x="6" y="53"/>
                    <a:pt x="6" y="53"/>
                    <a:pt x="6" y="53"/>
                  </a:cubicBezTo>
                  <a:cubicBezTo>
                    <a:pt x="6" y="50"/>
                    <a:pt x="6" y="50"/>
                    <a:pt x="6" y="50"/>
                  </a:cubicBezTo>
                  <a:cubicBezTo>
                    <a:pt x="7" y="50"/>
                    <a:pt x="7" y="50"/>
                    <a:pt x="7" y="50"/>
                  </a:cubicBezTo>
                  <a:cubicBezTo>
                    <a:pt x="7" y="53"/>
                    <a:pt x="7" y="53"/>
                    <a:pt x="7" y="53"/>
                  </a:cubicBezTo>
                  <a:cubicBezTo>
                    <a:pt x="7" y="53"/>
                    <a:pt x="7" y="53"/>
                    <a:pt x="7" y="53"/>
                  </a:cubicBezTo>
                  <a:cubicBezTo>
                    <a:pt x="7" y="50"/>
                    <a:pt x="7" y="50"/>
                    <a:pt x="7" y="50"/>
                  </a:cubicBezTo>
                  <a:cubicBezTo>
                    <a:pt x="8" y="50"/>
                    <a:pt x="8" y="50"/>
                    <a:pt x="8" y="50"/>
                  </a:cubicBezTo>
                  <a:cubicBezTo>
                    <a:pt x="8" y="53"/>
                    <a:pt x="8" y="53"/>
                    <a:pt x="8" y="53"/>
                  </a:cubicBezTo>
                  <a:cubicBezTo>
                    <a:pt x="8" y="53"/>
                    <a:pt x="8" y="53"/>
                    <a:pt x="8" y="53"/>
                  </a:cubicBezTo>
                  <a:cubicBezTo>
                    <a:pt x="8" y="50"/>
                    <a:pt x="8" y="50"/>
                    <a:pt x="8" y="50"/>
                  </a:cubicBezTo>
                  <a:cubicBezTo>
                    <a:pt x="9" y="50"/>
                    <a:pt x="9" y="50"/>
                    <a:pt x="9" y="50"/>
                  </a:cubicBezTo>
                  <a:cubicBezTo>
                    <a:pt x="9" y="53"/>
                    <a:pt x="9" y="53"/>
                    <a:pt x="9" y="53"/>
                  </a:cubicBezTo>
                  <a:cubicBezTo>
                    <a:pt x="9" y="53"/>
                    <a:pt x="9" y="53"/>
                    <a:pt x="9" y="53"/>
                  </a:cubicBezTo>
                  <a:cubicBezTo>
                    <a:pt x="9" y="50"/>
                    <a:pt x="9" y="50"/>
                    <a:pt x="9" y="50"/>
                  </a:cubicBezTo>
                  <a:cubicBezTo>
                    <a:pt x="10" y="50"/>
                    <a:pt x="10" y="50"/>
                    <a:pt x="10" y="50"/>
                  </a:cubicBezTo>
                  <a:cubicBezTo>
                    <a:pt x="10" y="53"/>
                    <a:pt x="10" y="53"/>
                    <a:pt x="10" y="53"/>
                  </a:cubicBezTo>
                  <a:cubicBezTo>
                    <a:pt x="10" y="53"/>
                    <a:pt x="10" y="53"/>
                    <a:pt x="10" y="53"/>
                  </a:cubicBezTo>
                  <a:cubicBezTo>
                    <a:pt x="10" y="50"/>
                    <a:pt x="10" y="50"/>
                    <a:pt x="10" y="50"/>
                  </a:cubicBezTo>
                  <a:cubicBezTo>
                    <a:pt x="11" y="50"/>
                    <a:pt x="11" y="50"/>
                    <a:pt x="11" y="50"/>
                  </a:cubicBezTo>
                  <a:cubicBezTo>
                    <a:pt x="11" y="53"/>
                    <a:pt x="11" y="53"/>
                    <a:pt x="11" y="53"/>
                  </a:cubicBezTo>
                  <a:cubicBezTo>
                    <a:pt x="11" y="53"/>
                    <a:pt x="11" y="53"/>
                    <a:pt x="11" y="53"/>
                  </a:cubicBezTo>
                  <a:cubicBezTo>
                    <a:pt x="11" y="50"/>
                    <a:pt x="11" y="50"/>
                    <a:pt x="11" y="50"/>
                  </a:cubicBezTo>
                  <a:cubicBezTo>
                    <a:pt x="12" y="50"/>
                    <a:pt x="12" y="50"/>
                    <a:pt x="12" y="50"/>
                  </a:cubicBezTo>
                  <a:cubicBezTo>
                    <a:pt x="12" y="53"/>
                    <a:pt x="12" y="53"/>
                    <a:pt x="12" y="53"/>
                  </a:cubicBezTo>
                  <a:cubicBezTo>
                    <a:pt x="12" y="53"/>
                    <a:pt x="12" y="53"/>
                    <a:pt x="12" y="53"/>
                  </a:cubicBezTo>
                  <a:cubicBezTo>
                    <a:pt x="12" y="50"/>
                    <a:pt x="12" y="50"/>
                    <a:pt x="12" y="50"/>
                  </a:cubicBezTo>
                  <a:cubicBezTo>
                    <a:pt x="13" y="50"/>
                    <a:pt x="13" y="50"/>
                    <a:pt x="13" y="50"/>
                  </a:cubicBezTo>
                  <a:cubicBezTo>
                    <a:pt x="13" y="53"/>
                    <a:pt x="13" y="53"/>
                    <a:pt x="13" y="53"/>
                  </a:cubicBezTo>
                  <a:cubicBezTo>
                    <a:pt x="13" y="53"/>
                    <a:pt x="13" y="53"/>
                    <a:pt x="13" y="53"/>
                  </a:cubicBezTo>
                  <a:cubicBezTo>
                    <a:pt x="13" y="50"/>
                    <a:pt x="13" y="50"/>
                    <a:pt x="13" y="50"/>
                  </a:cubicBezTo>
                  <a:cubicBezTo>
                    <a:pt x="13" y="50"/>
                    <a:pt x="13" y="50"/>
                    <a:pt x="13" y="50"/>
                  </a:cubicBezTo>
                  <a:cubicBezTo>
                    <a:pt x="13" y="53"/>
                    <a:pt x="13" y="53"/>
                    <a:pt x="13" y="53"/>
                  </a:cubicBezTo>
                  <a:cubicBezTo>
                    <a:pt x="15" y="53"/>
                    <a:pt x="15" y="53"/>
                    <a:pt x="15" y="53"/>
                  </a:cubicBezTo>
                  <a:cubicBezTo>
                    <a:pt x="28" y="53"/>
                    <a:pt x="28" y="53"/>
                    <a:pt x="28" y="53"/>
                  </a:cubicBezTo>
                  <a:lnTo>
                    <a:pt x="28" y="40"/>
                  </a:lnTo>
                  <a:close/>
                  <a:moveTo>
                    <a:pt x="5" y="53"/>
                  </a:moveTo>
                  <a:cubicBezTo>
                    <a:pt x="5" y="53"/>
                    <a:pt x="5" y="53"/>
                    <a:pt x="5" y="53"/>
                  </a:cubicBezTo>
                  <a:cubicBezTo>
                    <a:pt x="2" y="53"/>
                    <a:pt x="2" y="53"/>
                    <a:pt x="2" y="53"/>
                  </a:cubicBezTo>
                  <a:cubicBezTo>
                    <a:pt x="2" y="53"/>
                    <a:pt x="2" y="53"/>
                    <a:pt x="2" y="53"/>
                  </a:cubicBezTo>
                  <a:cubicBezTo>
                    <a:pt x="5" y="53"/>
                    <a:pt x="5" y="53"/>
                    <a:pt x="5" y="53"/>
                  </a:cubicBezTo>
                  <a:close/>
                  <a:moveTo>
                    <a:pt x="5" y="52"/>
                  </a:moveTo>
                  <a:cubicBezTo>
                    <a:pt x="5" y="52"/>
                    <a:pt x="5" y="52"/>
                    <a:pt x="5" y="52"/>
                  </a:cubicBezTo>
                  <a:cubicBezTo>
                    <a:pt x="2" y="52"/>
                    <a:pt x="2" y="52"/>
                    <a:pt x="2" y="52"/>
                  </a:cubicBezTo>
                  <a:cubicBezTo>
                    <a:pt x="2" y="52"/>
                    <a:pt x="2" y="52"/>
                    <a:pt x="2" y="52"/>
                  </a:cubicBezTo>
                  <a:cubicBezTo>
                    <a:pt x="5" y="52"/>
                    <a:pt x="5" y="52"/>
                    <a:pt x="5" y="52"/>
                  </a:cubicBezTo>
                  <a:close/>
                  <a:moveTo>
                    <a:pt x="5" y="52"/>
                  </a:moveTo>
                  <a:cubicBezTo>
                    <a:pt x="5" y="52"/>
                    <a:pt x="5" y="52"/>
                    <a:pt x="5" y="52"/>
                  </a:cubicBezTo>
                  <a:cubicBezTo>
                    <a:pt x="2" y="52"/>
                    <a:pt x="2" y="52"/>
                    <a:pt x="2" y="52"/>
                  </a:cubicBezTo>
                  <a:cubicBezTo>
                    <a:pt x="2" y="52"/>
                    <a:pt x="2" y="52"/>
                    <a:pt x="2" y="52"/>
                  </a:cubicBezTo>
                  <a:cubicBezTo>
                    <a:pt x="5" y="52"/>
                    <a:pt x="5" y="52"/>
                    <a:pt x="5" y="52"/>
                  </a:cubicBezTo>
                  <a:close/>
                  <a:moveTo>
                    <a:pt x="5" y="51"/>
                  </a:moveTo>
                  <a:cubicBezTo>
                    <a:pt x="5" y="51"/>
                    <a:pt x="5" y="51"/>
                    <a:pt x="5" y="51"/>
                  </a:cubicBezTo>
                  <a:cubicBezTo>
                    <a:pt x="2" y="51"/>
                    <a:pt x="2" y="51"/>
                    <a:pt x="2" y="51"/>
                  </a:cubicBezTo>
                  <a:cubicBezTo>
                    <a:pt x="2" y="51"/>
                    <a:pt x="2" y="51"/>
                    <a:pt x="2" y="51"/>
                  </a:cubicBezTo>
                  <a:cubicBezTo>
                    <a:pt x="5" y="51"/>
                    <a:pt x="5" y="51"/>
                    <a:pt x="5" y="51"/>
                  </a:cubicBezTo>
                  <a:close/>
                  <a:moveTo>
                    <a:pt x="5" y="51"/>
                  </a:moveTo>
                  <a:cubicBezTo>
                    <a:pt x="5" y="51"/>
                    <a:pt x="5" y="51"/>
                    <a:pt x="5" y="51"/>
                  </a:cubicBezTo>
                  <a:cubicBezTo>
                    <a:pt x="2" y="51"/>
                    <a:pt x="2" y="51"/>
                    <a:pt x="2" y="51"/>
                  </a:cubicBezTo>
                  <a:cubicBezTo>
                    <a:pt x="2" y="51"/>
                    <a:pt x="2" y="51"/>
                    <a:pt x="2" y="51"/>
                  </a:cubicBezTo>
                  <a:cubicBezTo>
                    <a:pt x="5" y="51"/>
                    <a:pt x="5" y="51"/>
                    <a:pt x="5" y="51"/>
                  </a:cubicBezTo>
                  <a:close/>
                  <a:moveTo>
                    <a:pt x="5" y="50"/>
                  </a:moveTo>
                  <a:cubicBezTo>
                    <a:pt x="5" y="50"/>
                    <a:pt x="5" y="50"/>
                    <a:pt x="5" y="50"/>
                  </a:cubicBezTo>
                  <a:cubicBezTo>
                    <a:pt x="2" y="50"/>
                    <a:pt x="2" y="50"/>
                    <a:pt x="2" y="50"/>
                  </a:cubicBezTo>
                  <a:cubicBezTo>
                    <a:pt x="2" y="50"/>
                    <a:pt x="2" y="50"/>
                    <a:pt x="2" y="50"/>
                  </a:cubicBezTo>
                  <a:cubicBezTo>
                    <a:pt x="5" y="50"/>
                    <a:pt x="5" y="50"/>
                    <a:pt x="5" y="50"/>
                  </a:cubicBezTo>
                  <a:close/>
                  <a:moveTo>
                    <a:pt x="5" y="50"/>
                  </a:moveTo>
                  <a:cubicBezTo>
                    <a:pt x="5" y="50"/>
                    <a:pt x="5" y="50"/>
                    <a:pt x="5" y="50"/>
                  </a:cubicBezTo>
                  <a:cubicBezTo>
                    <a:pt x="2" y="50"/>
                    <a:pt x="2" y="50"/>
                    <a:pt x="2" y="50"/>
                  </a:cubicBezTo>
                  <a:cubicBezTo>
                    <a:pt x="2" y="50"/>
                    <a:pt x="2" y="50"/>
                    <a:pt x="2" y="50"/>
                  </a:cubicBezTo>
                  <a:cubicBezTo>
                    <a:pt x="5" y="50"/>
                    <a:pt x="5" y="50"/>
                    <a:pt x="5" y="50"/>
                  </a:cubicBezTo>
                  <a:close/>
                  <a:moveTo>
                    <a:pt x="5" y="49"/>
                  </a:moveTo>
                  <a:cubicBezTo>
                    <a:pt x="5" y="49"/>
                    <a:pt x="5" y="49"/>
                    <a:pt x="5" y="49"/>
                  </a:cubicBezTo>
                  <a:cubicBezTo>
                    <a:pt x="2" y="49"/>
                    <a:pt x="2" y="49"/>
                    <a:pt x="2" y="49"/>
                  </a:cubicBezTo>
                  <a:cubicBezTo>
                    <a:pt x="2" y="49"/>
                    <a:pt x="2" y="49"/>
                    <a:pt x="2" y="49"/>
                  </a:cubicBezTo>
                  <a:cubicBezTo>
                    <a:pt x="5" y="49"/>
                    <a:pt x="5" y="49"/>
                    <a:pt x="5" y="49"/>
                  </a:cubicBezTo>
                  <a:close/>
                  <a:moveTo>
                    <a:pt x="5" y="49"/>
                  </a:moveTo>
                  <a:cubicBezTo>
                    <a:pt x="5" y="49"/>
                    <a:pt x="5" y="49"/>
                    <a:pt x="5" y="49"/>
                  </a:cubicBezTo>
                  <a:cubicBezTo>
                    <a:pt x="2" y="49"/>
                    <a:pt x="2" y="49"/>
                    <a:pt x="2" y="49"/>
                  </a:cubicBezTo>
                  <a:cubicBezTo>
                    <a:pt x="2" y="49"/>
                    <a:pt x="2" y="49"/>
                    <a:pt x="2" y="49"/>
                  </a:cubicBezTo>
                  <a:cubicBezTo>
                    <a:pt x="5" y="49"/>
                    <a:pt x="5" y="49"/>
                    <a:pt x="5" y="49"/>
                  </a:cubicBezTo>
                  <a:close/>
                  <a:moveTo>
                    <a:pt x="5" y="48"/>
                  </a:moveTo>
                  <a:cubicBezTo>
                    <a:pt x="5" y="48"/>
                    <a:pt x="5" y="48"/>
                    <a:pt x="5" y="48"/>
                  </a:cubicBezTo>
                  <a:cubicBezTo>
                    <a:pt x="2" y="48"/>
                    <a:pt x="2" y="48"/>
                    <a:pt x="2" y="48"/>
                  </a:cubicBezTo>
                  <a:cubicBezTo>
                    <a:pt x="2" y="48"/>
                    <a:pt x="2" y="48"/>
                    <a:pt x="2" y="48"/>
                  </a:cubicBezTo>
                  <a:cubicBezTo>
                    <a:pt x="5" y="48"/>
                    <a:pt x="5" y="48"/>
                    <a:pt x="5" y="48"/>
                  </a:cubicBezTo>
                  <a:close/>
                  <a:moveTo>
                    <a:pt x="5" y="48"/>
                  </a:moveTo>
                  <a:cubicBezTo>
                    <a:pt x="5" y="48"/>
                    <a:pt x="5" y="48"/>
                    <a:pt x="5" y="48"/>
                  </a:cubicBezTo>
                  <a:cubicBezTo>
                    <a:pt x="2" y="48"/>
                    <a:pt x="2" y="48"/>
                    <a:pt x="2" y="48"/>
                  </a:cubicBezTo>
                  <a:cubicBezTo>
                    <a:pt x="2" y="48"/>
                    <a:pt x="2" y="48"/>
                    <a:pt x="2" y="48"/>
                  </a:cubicBezTo>
                  <a:cubicBezTo>
                    <a:pt x="5" y="47"/>
                    <a:pt x="5" y="47"/>
                    <a:pt x="5" y="47"/>
                  </a:cubicBezTo>
                  <a:lnTo>
                    <a:pt x="5" y="48"/>
                  </a:lnTo>
                  <a:close/>
                  <a:moveTo>
                    <a:pt x="5" y="47"/>
                  </a:moveTo>
                  <a:cubicBezTo>
                    <a:pt x="5" y="47"/>
                    <a:pt x="5" y="47"/>
                    <a:pt x="5" y="47"/>
                  </a:cubicBezTo>
                  <a:cubicBezTo>
                    <a:pt x="2" y="47"/>
                    <a:pt x="2" y="47"/>
                    <a:pt x="2" y="47"/>
                  </a:cubicBezTo>
                  <a:cubicBezTo>
                    <a:pt x="2" y="47"/>
                    <a:pt x="2" y="47"/>
                    <a:pt x="2" y="47"/>
                  </a:cubicBezTo>
                  <a:cubicBezTo>
                    <a:pt x="5" y="47"/>
                    <a:pt x="5" y="47"/>
                    <a:pt x="5" y="47"/>
                  </a:cubicBezTo>
                  <a:close/>
                  <a:moveTo>
                    <a:pt x="5" y="47"/>
                  </a:moveTo>
                  <a:cubicBezTo>
                    <a:pt x="5" y="47"/>
                    <a:pt x="5" y="47"/>
                    <a:pt x="5" y="47"/>
                  </a:cubicBezTo>
                  <a:cubicBezTo>
                    <a:pt x="2" y="47"/>
                    <a:pt x="2" y="47"/>
                    <a:pt x="2" y="47"/>
                  </a:cubicBezTo>
                  <a:cubicBezTo>
                    <a:pt x="2" y="47"/>
                    <a:pt x="2" y="47"/>
                    <a:pt x="2" y="47"/>
                  </a:cubicBezTo>
                  <a:cubicBezTo>
                    <a:pt x="5" y="46"/>
                    <a:pt x="5" y="46"/>
                    <a:pt x="5" y="46"/>
                  </a:cubicBezTo>
                  <a:lnTo>
                    <a:pt x="5" y="47"/>
                  </a:lnTo>
                  <a:close/>
                  <a:moveTo>
                    <a:pt x="5" y="46"/>
                  </a:moveTo>
                  <a:cubicBezTo>
                    <a:pt x="5" y="46"/>
                    <a:pt x="5" y="46"/>
                    <a:pt x="5" y="46"/>
                  </a:cubicBezTo>
                  <a:cubicBezTo>
                    <a:pt x="2" y="46"/>
                    <a:pt x="2" y="46"/>
                    <a:pt x="2" y="46"/>
                  </a:cubicBezTo>
                  <a:cubicBezTo>
                    <a:pt x="2" y="46"/>
                    <a:pt x="2" y="46"/>
                    <a:pt x="2" y="46"/>
                  </a:cubicBezTo>
                  <a:cubicBezTo>
                    <a:pt x="5" y="46"/>
                    <a:pt x="5" y="46"/>
                    <a:pt x="5" y="46"/>
                  </a:cubicBezTo>
                  <a:close/>
                  <a:moveTo>
                    <a:pt x="5" y="46"/>
                  </a:moveTo>
                  <a:cubicBezTo>
                    <a:pt x="5" y="46"/>
                    <a:pt x="5" y="46"/>
                    <a:pt x="5" y="46"/>
                  </a:cubicBezTo>
                  <a:cubicBezTo>
                    <a:pt x="2" y="46"/>
                    <a:pt x="2" y="46"/>
                    <a:pt x="2" y="46"/>
                  </a:cubicBezTo>
                  <a:cubicBezTo>
                    <a:pt x="2" y="46"/>
                    <a:pt x="2" y="46"/>
                    <a:pt x="2" y="46"/>
                  </a:cubicBezTo>
                  <a:cubicBezTo>
                    <a:pt x="5" y="45"/>
                    <a:pt x="5" y="45"/>
                    <a:pt x="5" y="45"/>
                  </a:cubicBezTo>
                  <a:lnTo>
                    <a:pt x="5" y="46"/>
                  </a:lnTo>
                  <a:close/>
                  <a:moveTo>
                    <a:pt x="5" y="45"/>
                  </a:moveTo>
                  <a:cubicBezTo>
                    <a:pt x="5" y="45"/>
                    <a:pt x="5" y="45"/>
                    <a:pt x="5" y="45"/>
                  </a:cubicBezTo>
                  <a:cubicBezTo>
                    <a:pt x="2" y="45"/>
                    <a:pt x="2" y="45"/>
                    <a:pt x="2" y="45"/>
                  </a:cubicBezTo>
                  <a:cubicBezTo>
                    <a:pt x="2" y="45"/>
                    <a:pt x="2" y="45"/>
                    <a:pt x="2" y="45"/>
                  </a:cubicBezTo>
                  <a:cubicBezTo>
                    <a:pt x="5" y="45"/>
                    <a:pt x="5" y="45"/>
                    <a:pt x="5" y="45"/>
                  </a:cubicBezTo>
                  <a:close/>
                  <a:moveTo>
                    <a:pt x="5" y="45"/>
                  </a:moveTo>
                  <a:cubicBezTo>
                    <a:pt x="5" y="45"/>
                    <a:pt x="5" y="45"/>
                    <a:pt x="5" y="45"/>
                  </a:cubicBezTo>
                  <a:cubicBezTo>
                    <a:pt x="2" y="45"/>
                    <a:pt x="2" y="45"/>
                    <a:pt x="2" y="45"/>
                  </a:cubicBezTo>
                  <a:cubicBezTo>
                    <a:pt x="2" y="44"/>
                    <a:pt x="2" y="44"/>
                    <a:pt x="2" y="44"/>
                  </a:cubicBezTo>
                  <a:cubicBezTo>
                    <a:pt x="5" y="44"/>
                    <a:pt x="5" y="44"/>
                    <a:pt x="5" y="44"/>
                  </a:cubicBezTo>
                  <a:lnTo>
                    <a:pt x="5" y="45"/>
                  </a:lnTo>
                  <a:close/>
                  <a:moveTo>
                    <a:pt x="5" y="44"/>
                  </a:moveTo>
                  <a:cubicBezTo>
                    <a:pt x="5" y="44"/>
                    <a:pt x="5" y="44"/>
                    <a:pt x="5" y="44"/>
                  </a:cubicBezTo>
                  <a:cubicBezTo>
                    <a:pt x="2" y="44"/>
                    <a:pt x="2" y="44"/>
                    <a:pt x="2" y="44"/>
                  </a:cubicBezTo>
                  <a:cubicBezTo>
                    <a:pt x="2" y="44"/>
                    <a:pt x="2" y="44"/>
                    <a:pt x="2" y="44"/>
                  </a:cubicBezTo>
                  <a:cubicBezTo>
                    <a:pt x="5" y="44"/>
                    <a:pt x="5" y="44"/>
                    <a:pt x="5" y="44"/>
                  </a:cubicBezTo>
                  <a:close/>
                  <a:moveTo>
                    <a:pt x="5" y="44"/>
                  </a:moveTo>
                  <a:cubicBezTo>
                    <a:pt x="5" y="44"/>
                    <a:pt x="5" y="44"/>
                    <a:pt x="5" y="44"/>
                  </a:cubicBezTo>
                  <a:cubicBezTo>
                    <a:pt x="2" y="44"/>
                    <a:pt x="2" y="44"/>
                    <a:pt x="2" y="44"/>
                  </a:cubicBezTo>
                  <a:cubicBezTo>
                    <a:pt x="2" y="43"/>
                    <a:pt x="2" y="43"/>
                    <a:pt x="2" y="43"/>
                  </a:cubicBezTo>
                  <a:cubicBezTo>
                    <a:pt x="5" y="43"/>
                    <a:pt x="5" y="43"/>
                    <a:pt x="5" y="43"/>
                  </a:cubicBezTo>
                  <a:lnTo>
                    <a:pt x="5" y="44"/>
                  </a:lnTo>
                  <a:close/>
                  <a:moveTo>
                    <a:pt x="5" y="43"/>
                  </a:moveTo>
                  <a:cubicBezTo>
                    <a:pt x="5" y="43"/>
                    <a:pt x="5" y="43"/>
                    <a:pt x="5" y="43"/>
                  </a:cubicBezTo>
                  <a:cubicBezTo>
                    <a:pt x="2" y="43"/>
                    <a:pt x="2" y="43"/>
                    <a:pt x="2" y="43"/>
                  </a:cubicBezTo>
                  <a:cubicBezTo>
                    <a:pt x="2" y="43"/>
                    <a:pt x="2" y="43"/>
                    <a:pt x="2" y="43"/>
                  </a:cubicBezTo>
                  <a:cubicBezTo>
                    <a:pt x="5" y="43"/>
                    <a:pt x="5" y="43"/>
                    <a:pt x="5" y="43"/>
                  </a:cubicBezTo>
                  <a:close/>
                  <a:moveTo>
                    <a:pt x="5" y="43"/>
                  </a:moveTo>
                  <a:cubicBezTo>
                    <a:pt x="5" y="43"/>
                    <a:pt x="5" y="43"/>
                    <a:pt x="5" y="43"/>
                  </a:cubicBezTo>
                  <a:cubicBezTo>
                    <a:pt x="3" y="43"/>
                    <a:pt x="3" y="43"/>
                    <a:pt x="3" y="43"/>
                  </a:cubicBezTo>
                  <a:cubicBezTo>
                    <a:pt x="5" y="42"/>
                    <a:pt x="5" y="42"/>
                    <a:pt x="5" y="42"/>
                  </a:cubicBezTo>
                  <a:lnTo>
                    <a:pt x="5" y="43"/>
                  </a:lnTo>
                  <a:close/>
                  <a:moveTo>
                    <a:pt x="6" y="50"/>
                  </a:moveTo>
                  <a:cubicBezTo>
                    <a:pt x="6" y="50"/>
                    <a:pt x="6" y="50"/>
                    <a:pt x="6" y="50"/>
                  </a:cubicBezTo>
                  <a:cubicBezTo>
                    <a:pt x="5" y="50"/>
                    <a:pt x="5" y="50"/>
                    <a:pt x="5" y="50"/>
                  </a:cubicBezTo>
                  <a:cubicBezTo>
                    <a:pt x="5" y="50"/>
                    <a:pt x="5" y="50"/>
                    <a:pt x="5" y="50"/>
                  </a:cubicBezTo>
                  <a:cubicBezTo>
                    <a:pt x="6" y="50"/>
                    <a:pt x="6" y="50"/>
                    <a:pt x="6" y="50"/>
                  </a:cubicBezTo>
                  <a:close/>
                  <a:moveTo>
                    <a:pt x="6" y="50"/>
                  </a:moveTo>
                  <a:cubicBezTo>
                    <a:pt x="6" y="50"/>
                    <a:pt x="6" y="50"/>
                    <a:pt x="6" y="50"/>
                  </a:cubicBezTo>
                  <a:cubicBezTo>
                    <a:pt x="5" y="50"/>
                    <a:pt x="5" y="50"/>
                    <a:pt x="5" y="50"/>
                  </a:cubicBezTo>
                  <a:cubicBezTo>
                    <a:pt x="5" y="44"/>
                    <a:pt x="5" y="44"/>
                    <a:pt x="5" y="44"/>
                  </a:cubicBezTo>
                  <a:cubicBezTo>
                    <a:pt x="6" y="44"/>
                    <a:pt x="6" y="44"/>
                    <a:pt x="6" y="44"/>
                  </a:cubicBezTo>
                  <a:lnTo>
                    <a:pt x="6" y="50"/>
                  </a:lnTo>
                  <a:close/>
                  <a:moveTo>
                    <a:pt x="6" y="44"/>
                  </a:moveTo>
                  <a:cubicBezTo>
                    <a:pt x="6" y="44"/>
                    <a:pt x="6" y="44"/>
                    <a:pt x="6" y="44"/>
                  </a:cubicBezTo>
                  <a:cubicBezTo>
                    <a:pt x="5" y="44"/>
                    <a:pt x="5" y="44"/>
                    <a:pt x="5" y="44"/>
                  </a:cubicBezTo>
                  <a:cubicBezTo>
                    <a:pt x="5" y="44"/>
                    <a:pt x="5" y="44"/>
                    <a:pt x="5" y="44"/>
                  </a:cubicBezTo>
                  <a:cubicBezTo>
                    <a:pt x="6" y="44"/>
                    <a:pt x="6" y="44"/>
                    <a:pt x="6" y="44"/>
                  </a:cubicBezTo>
                  <a:close/>
                  <a:moveTo>
                    <a:pt x="6" y="44"/>
                  </a:moveTo>
                  <a:cubicBezTo>
                    <a:pt x="6" y="44"/>
                    <a:pt x="6" y="44"/>
                    <a:pt x="6" y="44"/>
                  </a:cubicBezTo>
                  <a:cubicBezTo>
                    <a:pt x="5" y="44"/>
                    <a:pt x="5" y="44"/>
                    <a:pt x="5" y="44"/>
                  </a:cubicBezTo>
                  <a:cubicBezTo>
                    <a:pt x="5" y="43"/>
                    <a:pt x="5" y="43"/>
                    <a:pt x="5" y="43"/>
                  </a:cubicBezTo>
                  <a:cubicBezTo>
                    <a:pt x="6" y="42"/>
                    <a:pt x="6" y="42"/>
                    <a:pt x="6" y="42"/>
                  </a:cubicBezTo>
                  <a:lnTo>
                    <a:pt x="6" y="44"/>
                  </a:lnTo>
                  <a:close/>
                  <a:moveTo>
                    <a:pt x="6" y="42"/>
                  </a:moveTo>
                  <a:cubicBezTo>
                    <a:pt x="6" y="42"/>
                    <a:pt x="6" y="42"/>
                    <a:pt x="6" y="42"/>
                  </a:cubicBezTo>
                  <a:cubicBezTo>
                    <a:pt x="5" y="42"/>
                    <a:pt x="5" y="42"/>
                    <a:pt x="5" y="42"/>
                  </a:cubicBezTo>
                  <a:cubicBezTo>
                    <a:pt x="5" y="42"/>
                    <a:pt x="5" y="42"/>
                    <a:pt x="5" y="42"/>
                  </a:cubicBezTo>
                  <a:cubicBezTo>
                    <a:pt x="6" y="42"/>
                    <a:pt x="6" y="42"/>
                    <a:pt x="6" y="42"/>
                  </a:cubicBezTo>
                  <a:cubicBezTo>
                    <a:pt x="6" y="42"/>
                    <a:pt x="6" y="42"/>
                    <a:pt x="6" y="42"/>
                  </a:cubicBezTo>
                  <a:close/>
                  <a:moveTo>
                    <a:pt x="7" y="50"/>
                  </a:moveTo>
                  <a:cubicBezTo>
                    <a:pt x="7" y="50"/>
                    <a:pt x="7" y="50"/>
                    <a:pt x="7" y="50"/>
                  </a:cubicBezTo>
                  <a:cubicBezTo>
                    <a:pt x="6" y="50"/>
                    <a:pt x="6" y="50"/>
                    <a:pt x="6" y="50"/>
                  </a:cubicBezTo>
                  <a:cubicBezTo>
                    <a:pt x="6" y="50"/>
                    <a:pt x="6" y="50"/>
                    <a:pt x="6" y="50"/>
                  </a:cubicBezTo>
                  <a:cubicBezTo>
                    <a:pt x="7" y="50"/>
                    <a:pt x="7" y="50"/>
                    <a:pt x="7" y="50"/>
                  </a:cubicBezTo>
                  <a:close/>
                  <a:moveTo>
                    <a:pt x="7" y="50"/>
                  </a:moveTo>
                  <a:cubicBezTo>
                    <a:pt x="7" y="50"/>
                    <a:pt x="7" y="50"/>
                    <a:pt x="7" y="50"/>
                  </a:cubicBezTo>
                  <a:cubicBezTo>
                    <a:pt x="6" y="50"/>
                    <a:pt x="6" y="50"/>
                    <a:pt x="6" y="50"/>
                  </a:cubicBezTo>
                  <a:cubicBezTo>
                    <a:pt x="6" y="44"/>
                    <a:pt x="6" y="44"/>
                    <a:pt x="6" y="44"/>
                  </a:cubicBezTo>
                  <a:cubicBezTo>
                    <a:pt x="7" y="44"/>
                    <a:pt x="7" y="44"/>
                    <a:pt x="7" y="44"/>
                  </a:cubicBezTo>
                  <a:lnTo>
                    <a:pt x="7" y="50"/>
                  </a:lnTo>
                  <a:close/>
                  <a:moveTo>
                    <a:pt x="7" y="44"/>
                  </a:moveTo>
                  <a:cubicBezTo>
                    <a:pt x="7" y="44"/>
                    <a:pt x="7" y="44"/>
                    <a:pt x="7" y="44"/>
                  </a:cubicBezTo>
                  <a:cubicBezTo>
                    <a:pt x="6" y="44"/>
                    <a:pt x="6" y="44"/>
                    <a:pt x="6" y="44"/>
                  </a:cubicBezTo>
                  <a:cubicBezTo>
                    <a:pt x="6" y="44"/>
                    <a:pt x="6" y="44"/>
                    <a:pt x="6" y="44"/>
                  </a:cubicBezTo>
                  <a:cubicBezTo>
                    <a:pt x="7" y="44"/>
                    <a:pt x="7" y="44"/>
                    <a:pt x="7" y="44"/>
                  </a:cubicBezTo>
                  <a:close/>
                  <a:moveTo>
                    <a:pt x="7" y="44"/>
                  </a:moveTo>
                  <a:cubicBezTo>
                    <a:pt x="7" y="44"/>
                    <a:pt x="7" y="44"/>
                    <a:pt x="7" y="44"/>
                  </a:cubicBezTo>
                  <a:cubicBezTo>
                    <a:pt x="6" y="44"/>
                    <a:pt x="6" y="44"/>
                    <a:pt x="6" y="44"/>
                  </a:cubicBezTo>
                  <a:cubicBezTo>
                    <a:pt x="6" y="42"/>
                    <a:pt x="6" y="42"/>
                    <a:pt x="6" y="42"/>
                  </a:cubicBezTo>
                  <a:cubicBezTo>
                    <a:pt x="7" y="42"/>
                    <a:pt x="7" y="42"/>
                    <a:pt x="7" y="42"/>
                  </a:cubicBezTo>
                  <a:lnTo>
                    <a:pt x="7" y="44"/>
                  </a:lnTo>
                  <a:close/>
                  <a:moveTo>
                    <a:pt x="7" y="42"/>
                  </a:moveTo>
                  <a:cubicBezTo>
                    <a:pt x="7" y="42"/>
                    <a:pt x="7" y="42"/>
                    <a:pt x="7" y="42"/>
                  </a:cubicBezTo>
                  <a:cubicBezTo>
                    <a:pt x="6" y="42"/>
                    <a:pt x="6" y="42"/>
                    <a:pt x="6" y="42"/>
                  </a:cubicBezTo>
                  <a:cubicBezTo>
                    <a:pt x="6" y="42"/>
                    <a:pt x="6" y="42"/>
                    <a:pt x="6" y="42"/>
                  </a:cubicBezTo>
                  <a:cubicBezTo>
                    <a:pt x="7" y="42"/>
                    <a:pt x="7" y="42"/>
                    <a:pt x="7" y="42"/>
                  </a:cubicBezTo>
                  <a:close/>
                  <a:moveTo>
                    <a:pt x="8" y="50"/>
                  </a:moveTo>
                  <a:cubicBezTo>
                    <a:pt x="8" y="50"/>
                    <a:pt x="8" y="50"/>
                    <a:pt x="8" y="50"/>
                  </a:cubicBezTo>
                  <a:cubicBezTo>
                    <a:pt x="7" y="50"/>
                    <a:pt x="7" y="50"/>
                    <a:pt x="7" y="50"/>
                  </a:cubicBezTo>
                  <a:cubicBezTo>
                    <a:pt x="7" y="50"/>
                    <a:pt x="7" y="50"/>
                    <a:pt x="7" y="50"/>
                  </a:cubicBezTo>
                  <a:cubicBezTo>
                    <a:pt x="8" y="50"/>
                    <a:pt x="8" y="50"/>
                    <a:pt x="8" y="50"/>
                  </a:cubicBezTo>
                  <a:close/>
                  <a:moveTo>
                    <a:pt x="8" y="50"/>
                  </a:moveTo>
                  <a:cubicBezTo>
                    <a:pt x="8" y="50"/>
                    <a:pt x="8" y="50"/>
                    <a:pt x="8" y="50"/>
                  </a:cubicBezTo>
                  <a:cubicBezTo>
                    <a:pt x="7" y="50"/>
                    <a:pt x="7" y="50"/>
                    <a:pt x="7" y="50"/>
                  </a:cubicBezTo>
                  <a:cubicBezTo>
                    <a:pt x="7" y="44"/>
                    <a:pt x="7" y="44"/>
                    <a:pt x="7" y="44"/>
                  </a:cubicBezTo>
                  <a:cubicBezTo>
                    <a:pt x="8" y="44"/>
                    <a:pt x="8" y="44"/>
                    <a:pt x="8" y="44"/>
                  </a:cubicBezTo>
                  <a:lnTo>
                    <a:pt x="8" y="50"/>
                  </a:lnTo>
                  <a:close/>
                  <a:moveTo>
                    <a:pt x="8" y="44"/>
                  </a:moveTo>
                  <a:cubicBezTo>
                    <a:pt x="8" y="44"/>
                    <a:pt x="8" y="44"/>
                    <a:pt x="8" y="44"/>
                  </a:cubicBezTo>
                  <a:cubicBezTo>
                    <a:pt x="7" y="44"/>
                    <a:pt x="7" y="44"/>
                    <a:pt x="7" y="44"/>
                  </a:cubicBezTo>
                  <a:cubicBezTo>
                    <a:pt x="7" y="44"/>
                    <a:pt x="7" y="44"/>
                    <a:pt x="7" y="44"/>
                  </a:cubicBezTo>
                  <a:cubicBezTo>
                    <a:pt x="8" y="44"/>
                    <a:pt x="8" y="44"/>
                    <a:pt x="8" y="44"/>
                  </a:cubicBezTo>
                  <a:close/>
                  <a:moveTo>
                    <a:pt x="8" y="44"/>
                  </a:moveTo>
                  <a:cubicBezTo>
                    <a:pt x="8" y="44"/>
                    <a:pt x="8" y="44"/>
                    <a:pt x="8" y="44"/>
                  </a:cubicBezTo>
                  <a:cubicBezTo>
                    <a:pt x="7" y="44"/>
                    <a:pt x="7" y="44"/>
                    <a:pt x="7" y="44"/>
                  </a:cubicBezTo>
                  <a:cubicBezTo>
                    <a:pt x="7" y="42"/>
                    <a:pt x="7" y="42"/>
                    <a:pt x="7" y="42"/>
                  </a:cubicBezTo>
                  <a:cubicBezTo>
                    <a:pt x="8" y="42"/>
                    <a:pt x="8" y="42"/>
                    <a:pt x="8" y="42"/>
                  </a:cubicBezTo>
                  <a:lnTo>
                    <a:pt x="8" y="44"/>
                  </a:lnTo>
                  <a:close/>
                  <a:moveTo>
                    <a:pt x="8" y="42"/>
                  </a:moveTo>
                  <a:cubicBezTo>
                    <a:pt x="8" y="42"/>
                    <a:pt x="8" y="42"/>
                    <a:pt x="8" y="42"/>
                  </a:cubicBezTo>
                  <a:cubicBezTo>
                    <a:pt x="7" y="42"/>
                    <a:pt x="7" y="42"/>
                    <a:pt x="7" y="42"/>
                  </a:cubicBezTo>
                  <a:cubicBezTo>
                    <a:pt x="7" y="42"/>
                    <a:pt x="7" y="42"/>
                    <a:pt x="7" y="42"/>
                  </a:cubicBezTo>
                  <a:cubicBezTo>
                    <a:pt x="8" y="42"/>
                    <a:pt x="8" y="42"/>
                    <a:pt x="8" y="42"/>
                  </a:cubicBezTo>
                  <a:close/>
                  <a:moveTo>
                    <a:pt x="9" y="50"/>
                  </a:moveTo>
                  <a:cubicBezTo>
                    <a:pt x="9" y="50"/>
                    <a:pt x="9" y="50"/>
                    <a:pt x="9" y="50"/>
                  </a:cubicBezTo>
                  <a:cubicBezTo>
                    <a:pt x="8" y="50"/>
                    <a:pt x="8" y="50"/>
                    <a:pt x="8" y="50"/>
                  </a:cubicBezTo>
                  <a:cubicBezTo>
                    <a:pt x="8" y="50"/>
                    <a:pt x="8" y="50"/>
                    <a:pt x="8" y="50"/>
                  </a:cubicBezTo>
                  <a:cubicBezTo>
                    <a:pt x="9" y="50"/>
                    <a:pt x="9" y="50"/>
                    <a:pt x="9" y="50"/>
                  </a:cubicBezTo>
                  <a:close/>
                  <a:moveTo>
                    <a:pt x="9" y="50"/>
                  </a:moveTo>
                  <a:cubicBezTo>
                    <a:pt x="9" y="50"/>
                    <a:pt x="9" y="50"/>
                    <a:pt x="9" y="50"/>
                  </a:cubicBezTo>
                  <a:cubicBezTo>
                    <a:pt x="8" y="50"/>
                    <a:pt x="8" y="50"/>
                    <a:pt x="8" y="50"/>
                  </a:cubicBezTo>
                  <a:cubicBezTo>
                    <a:pt x="8" y="44"/>
                    <a:pt x="8" y="44"/>
                    <a:pt x="8" y="44"/>
                  </a:cubicBezTo>
                  <a:cubicBezTo>
                    <a:pt x="9" y="44"/>
                    <a:pt x="9" y="44"/>
                    <a:pt x="9" y="44"/>
                  </a:cubicBezTo>
                  <a:lnTo>
                    <a:pt x="9" y="50"/>
                  </a:lnTo>
                  <a:close/>
                  <a:moveTo>
                    <a:pt x="9" y="44"/>
                  </a:moveTo>
                  <a:cubicBezTo>
                    <a:pt x="9" y="44"/>
                    <a:pt x="9" y="44"/>
                    <a:pt x="9" y="44"/>
                  </a:cubicBezTo>
                  <a:cubicBezTo>
                    <a:pt x="8" y="44"/>
                    <a:pt x="8" y="44"/>
                    <a:pt x="8" y="44"/>
                  </a:cubicBezTo>
                  <a:cubicBezTo>
                    <a:pt x="8" y="44"/>
                    <a:pt x="8" y="44"/>
                    <a:pt x="8" y="44"/>
                  </a:cubicBezTo>
                  <a:cubicBezTo>
                    <a:pt x="9" y="44"/>
                    <a:pt x="9" y="44"/>
                    <a:pt x="9" y="44"/>
                  </a:cubicBezTo>
                  <a:close/>
                  <a:moveTo>
                    <a:pt x="9" y="44"/>
                  </a:moveTo>
                  <a:cubicBezTo>
                    <a:pt x="9" y="44"/>
                    <a:pt x="9" y="44"/>
                    <a:pt x="9" y="44"/>
                  </a:cubicBezTo>
                  <a:cubicBezTo>
                    <a:pt x="8" y="44"/>
                    <a:pt x="8" y="44"/>
                    <a:pt x="8" y="44"/>
                  </a:cubicBezTo>
                  <a:cubicBezTo>
                    <a:pt x="8" y="42"/>
                    <a:pt x="8" y="42"/>
                    <a:pt x="8" y="42"/>
                  </a:cubicBezTo>
                  <a:cubicBezTo>
                    <a:pt x="9" y="42"/>
                    <a:pt x="9" y="42"/>
                    <a:pt x="9" y="42"/>
                  </a:cubicBezTo>
                  <a:lnTo>
                    <a:pt x="9" y="44"/>
                  </a:lnTo>
                  <a:close/>
                  <a:moveTo>
                    <a:pt x="9" y="42"/>
                  </a:moveTo>
                  <a:cubicBezTo>
                    <a:pt x="9" y="42"/>
                    <a:pt x="9" y="42"/>
                    <a:pt x="9" y="42"/>
                  </a:cubicBezTo>
                  <a:cubicBezTo>
                    <a:pt x="8" y="42"/>
                    <a:pt x="8" y="42"/>
                    <a:pt x="8" y="42"/>
                  </a:cubicBezTo>
                  <a:cubicBezTo>
                    <a:pt x="8" y="42"/>
                    <a:pt x="8" y="42"/>
                    <a:pt x="8" y="42"/>
                  </a:cubicBezTo>
                  <a:cubicBezTo>
                    <a:pt x="9" y="42"/>
                    <a:pt x="9" y="42"/>
                    <a:pt x="9" y="42"/>
                  </a:cubicBezTo>
                  <a:close/>
                  <a:moveTo>
                    <a:pt x="10" y="50"/>
                  </a:moveTo>
                  <a:cubicBezTo>
                    <a:pt x="10" y="50"/>
                    <a:pt x="10" y="50"/>
                    <a:pt x="10" y="50"/>
                  </a:cubicBezTo>
                  <a:cubicBezTo>
                    <a:pt x="9" y="50"/>
                    <a:pt x="9" y="50"/>
                    <a:pt x="9" y="50"/>
                  </a:cubicBezTo>
                  <a:cubicBezTo>
                    <a:pt x="9" y="50"/>
                    <a:pt x="9" y="50"/>
                    <a:pt x="9" y="50"/>
                  </a:cubicBezTo>
                  <a:cubicBezTo>
                    <a:pt x="10" y="50"/>
                    <a:pt x="10" y="50"/>
                    <a:pt x="10" y="50"/>
                  </a:cubicBezTo>
                  <a:close/>
                  <a:moveTo>
                    <a:pt x="10" y="50"/>
                  </a:moveTo>
                  <a:cubicBezTo>
                    <a:pt x="10" y="50"/>
                    <a:pt x="10" y="50"/>
                    <a:pt x="10" y="50"/>
                  </a:cubicBezTo>
                  <a:cubicBezTo>
                    <a:pt x="9" y="50"/>
                    <a:pt x="9" y="50"/>
                    <a:pt x="9" y="50"/>
                  </a:cubicBezTo>
                  <a:cubicBezTo>
                    <a:pt x="9" y="44"/>
                    <a:pt x="9" y="44"/>
                    <a:pt x="9" y="44"/>
                  </a:cubicBezTo>
                  <a:cubicBezTo>
                    <a:pt x="10" y="44"/>
                    <a:pt x="10" y="44"/>
                    <a:pt x="10" y="44"/>
                  </a:cubicBezTo>
                  <a:lnTo>
                    <a:pt x="10" y="50"/>
                  </a:lnTo>
                  <a:close/>
                  <a:moveTo>
                    <a:pt x="10" y="44"/>
                  </a:moveTo>
                  <a:cubicBezTo>
                    <a:pt x="10" y="44"/>
                    <a:pt x="10" y="44"/>
                    <a:pt x="10" y="44"/>
                  </a:cubicBezTo>
                  <a:cubicBezTo>
                    <a:pt x="9" y="44"/>
                    <a:pt x="9" y="44"/>
                    <a:pt x="9" y="44"/>
                  </a:cubicBezTo>
                  <a:cubicBezTo>
                    <a:pt x="9" y="44"/>
                    <a:pt x="9" y="44"/>
                    <a:pt x="9" y="44"/>
                  </a:cubicBezTo>
                  <a:cubicBezTo>
                    <a:pt x="10" y="44"/>
                    <a:pt x="10" y="44"/>
                    <a:pt x="10" y="44"/>
                  </a:cubicBezTo>
                  <a:close/>
                  <a:moveTo>
                    <a:pt x="10" y="44"/>
                  </a:moveTo>
                  <a:cubicBezTo>
                    <a:pt x="10" y="44"/>
                    <a:pt x="10" y="44"/>
                    <a:pt x="10" y="44"/>
                  </a:cubicBezTo>
                  <a:cubicBezTo>
                    <a:pt x="9" y="44"/>
                    <a:pt x="9" y="44"/>
                    <a:pt x="9" y="44"/>
                  </a:cubicBezTo>
                  <a:cubicBezTo>
                    <a:pt x="9" y="42"/>
                    <a:pt x="9" y="42"/>
                    <a:pt x="9" y="42"/>
                  </a:cubicBezTo>
                  <a:cubicBezTo>
                    <a:pt x="10" y="42"/>
                    <a:pt x="10" y="42"/>
                    <a:pt x="10" y="42"/>
                  </a:cubicBezTo>
                  <a:lnTo>
                    <a:pt x="10" y="44"/>
                  </a:lnTo>
                  <a:close/>
                  <a:moveTo>
                    <a:pt x="11" y="50"/>
                  </a:moveTo>
                  <a:cubicBezTo>
                    <a:pt x="11" y="50"/>
                    <a:pt x="11" y="50"/>
                    <a:pt x="11" y="50"/>
                  </a:cubicBezTo>
                  <a:cubicBezTo>
                    <a:pt x="10" y="50"/>
                    <a:pt x="10" y="50"/>
                    <a:pt x="10" y="50"/>
                  </a:cubicBezTo>
                  <a:cubicBezTo>
                    <a:pt x="10" y="50"/>
                    <a:pt x="10" y="50"/>
                    <a:pt x="10" y="50"/>
                  </a:cubicBezTo>
                  <a:cubicBezTo>
                    <a:pt x="11" y="50"/>
                    <a:pt x="11" y="50"/>
                    <a:pt x="11" y="50"/>
                  </a:cubicBezTo>
                  <a:close/>
                  <a:moveTo>
                    <a:pt x="11" y="50"/>
                  </a:moveTo>
                  <a:cubicBezTo>
                    <a:pt x="11" y="50"/>
                    <a:pt x="11" y="50"/>
                    <a:pt x="11" y="50"/>
                  </a:cubicBezTo>
                  <a:cubicBezTo>
                    <a:pt x="10" y="50"/>
                    <a:pt x="10" y="50"/>
                    <a:pt x="10" y="50"/>
                  </a:cubicBezTo>
                  <a:cubicBezTo>
                    <a:pt x="10" y="44"/>
                    <a:pt x="10" y="44"/>
                    <a:pt x="10" y="44"/>
                  </a:cubicBezTo>
                  <a:cubicBezTo>
                    <a:pt x="11" y="44"/>
                    <a:pt x="11" y="44"/>
                    <a:pt x="11" y="44"/>
                  </a:cubicBezTo>
                  <a:lnTo>
                    <a:pt x="11" y="50"/>
                  </a:lnTo>
                  <a:close/>
                  <a:moveTo>
                    <a:pt x="11" y="44"/>
                  </a:moveTo>
                  <a:cubicBezTo>
                    <a:pt x="11" y="44"/>
                    <a:pt x="11" y="44"/>
                    <a:pt x="11" y="44"/>
                  </a:cubicBezTo>
                  <a:cubicBezTo>
                    <a:pt x="10" y="44"/>
                    <a:pt x="10" y="44"/>
                    <a:pt x="10" y="44"/>
                  </a:cubicBezTo>
                  <a:cubicBezTo>
                    <a:pt x="10" y="44"/>
                    <a:pt x="10" y="44"/>
                    <a:pt x="10" y="44"/>
                  </a:cubicBezTo>
                  <a:cubicBezTo>
                    <a:pt x="11" y="44"/>
                    <a:pt x="11" y="44"/>
                    <a:pt x="11" y="44"/>
                  </a:cubicBezTo>
                  <a:close/>
                  <a:moveTo>
                    <a:pt x="11" y="43"/>
                  </a:moveTo>
                  <a:cubicBezTo>
                    <a:pt x="11" y="43"/>
                    <a:pt x="11" y="43"/>
                    <a:pt x="11" y="43"/>
                  </a:cubicBezTo>
                  <a:cubicBezTo>
                    <a:pt x="10" y="44"/>
                    <a:pt x="10" y="44"/>
                    <a:pt x="10" y="44"/>
                  </a:cubicBezTo>
                  <a:cubicBezTo>
                    <a:pt x="10" y="42"/>
                    <a:pt x="10" y="42"/>
                    <a:pt x="10" y="42"/>
                  </a:cubicBezTo>
                  <a:cubicBezTo>
                    <a:pt x="11" y="42"/>
                    <a:pt x="11" y="42"/>
                    <a:pt x="11" y="42"/>
                  </a:cubicBezTo>
                  <a:lnTo>
                    <a:pt x="11" y="43"/>
                  </a:lnTo>
                  <a:close/>
                  <a:moveTo>
                    <a:pt x="12" y="50"/>
                  </a:moveTo>
                  <a:cubicBezTo>
                    <a:pt x="12" y="50"/>
                    <a:pt x="12" y="50"/>
                    <a:pt x="12" y="50"/>
                  </a:cubicBezTo>
                  <a:cubicBezTo>
                    <a:pt x="11" y="50"/>
                    <a:pt x="11" y="50"/>
                    <a:pt x="11" y="50"/>
                  </a:cubicBezTo>
                  <a:cubicBezTo>
                    <a:pt x="11" y="50"/>
                    <a:pt x="11" y="50"/>
                    <a:pt x="11" y="50"/>
                  </a:cubicBezTo>
                  <a:cubicBezTo>
                    <a:pt x="12" y="50"/>
                    <a:pt x="12" y="50"/>
                    <a:pt x="12" y="50"/>
                  </a:cubicBezTo>
                  <a:close/>
                  <a:moveTo>
                    <a:pt x="12" y="50"/>
                  </a:moveTo>
                  <a:cubicBezTo>
                    <a:pt x="12" y="50"/>
                    <a:pt x="12" y="50"/>
                    <a:pt x="12" y="50"/>
                  </a:cubicBezTo>
                  <a:cubicBezTo>
                    <a:pt x="11" y="50"/>
                    <a:pt x="11" y="50"/>
                    <a:pt x="11" y="50"/>
                  </a:cubicBezTo>
                  <a:cubicBezTo>
                    <a:pt x="11" y="44"/>
                    <a:pt x="11" y="44"/>
                    <a:pt x="11" y="44"/>
                  </a:cubicBezTo>
                  <a:cubicBezTo>
                    <a:pt x="12" y="44"/>
                    <a:pt x="12" y="44"/>
                    <a:pt x="12" y="44"/>
                  </a:cubicBezTo>
                  <a:lnTo>
                    <a:pt x="12" y="50"/>
                  </a:lnTo>
                  <a:close/>
                  <a:moveTo>
                    <a:pt x="12" y="44"/>
                  </a:moveTo>
                  <a:cubicBezTo>
                    <a:pt x="12" y="44"/>
                    <a:pt x="12" y="44"/>
                    <a:pt x="12" y="44"/>
                  </a:cubicBezTo>
                  <a:cubicBezTo>
                    <a:pt x="11" y="44"/>
                    <a:pt x="11" y="44"/>
                    <a:pt x="11" y="44"/>
                  </a:cubicBezTo>
                  <a:cubicBezTo>
                    <a:pt x="11" y="44"/>
                    <a:pt x="11" y="44"/>
                    <a:pt x="11" y="44"/>
                  </a:cubicBezTo>
                  <a:cubicBezTo>
                    <a:pt x="12" y="43"/>
                    <a:pt x="12" y="43"/>
                    <a:pt x="12" y="43"/>
                  </a:cubicBezTo>
                  <a:lnTo>
                    <a:pt x="12" y="44"/>
                  </a:lnTo>
                  <a:close/>
                  <a:moveTo>
                    <a:pt x="12" y="43"/>
                  </a:moveTo>
                  <a:cubicBezTo>
                    <a:pt x="12" y="43"/>
                    <a:pt x="12" y="43"/>
                    <a:pt x="12" y="43"/>
                  </a:cubicBezTo>
                  <a:cubicBezTo>
                    <a:pt x="11" y="43"/>
                    <a:pt x="11" y="43"/>
                    <a:pt x="11" y="43"/>
                  </a:cubicBezTo>
                  <a:cubicBezTo>
                    <a:pt x="11" y="42"/>
                    <a:pt x="11" y="42"/>
                    <a:pt x="11" y="42"/>
                  </a:cubicBezTo>
                  <a:cubicBezTo>
                    <a:pt x="12" y="42"/>
                    <a:pt x="12" y="42"/>
                    <a:pt x="12" y="42"/>
                  </a:cubicBezTo>
                  <a:lnTo>
                    <a:pt x="12" y="43"/>
                  </a:lnTo>
                  <a:close/>
                  <a:moveTo>
                    <a:pt x="13" y="50"/>
                  </a:moveTo>
                  <a:cubicBezTo>
                    <a:pt x="13" y="50"/>
                    <a:pt x="13" y="50"/>
                    <a:pt x="13" y="50"/>
                  </a:cubicBezTo>
                  <a:cubicBezTo>
                    <a:pt x="12" y="50"/>
                    <a:pt x="12" y="50"/>
                    <a:pt x="12" y="50"/>
                  </a:cubicBezTo>
                  <a:cubicBezTo>
                    <a:pt x="12" y="50"/>
                    <a:pt x="12" y="50"/>
                    <a:pt x="12" y="50"/>
                  </a:cubicBezTo>
                  <a:cubicBezTo>
                    <a:pt x="13" y="50"/>
                    <a:pt x="13" y="50"/>
                    <a:pt x="13" y="50"/>
                  </a:cubicBezTo>
                  <a:close/>
                  <a:moveTo>
                    <a:pt x="13" y="50"/>
                  </a:moveTo>
                  <a:cubicBezTo>
                    <a:pt x="13" y="50"/>
                    <a:pt x="13" y="50"/>
                    <a:pt x="13" y="50"/>
                  </a:cubicBezTo>
                  <a:cubicBezTo>
                    <a:pt x="12" y="50"/>
                    <a:pt x="12" y="50"/>
                    <a:pt x="12" y="50"/>
                  </a:cubicBezTo>
                  <a:cubicBezTo>
                    <a:pt x="12" y="44"/>
                    <a:pt x="12" y="44"/>
                    <a:pt x="12" y="44"/>
                  </a:cubicBezTo>
                  <a:cubicBezTo>
                    <a:pt x="13" y="44"/>
                    <a:pt x="13" y="44"/>
                    <a:pt x="13" y="44"/>
                  </a:cubicBezTo>
                  <a:lnTo>
                    <a:pt x="13" y="50"/>
                  </a:lnTo>
                  <a:close/>
                  <a:moveTo>
                    <a:pt x="13" y="44"/>
                  </a:moveTo>
                  <a:cubicBezTo>
                    <a:pt x="13" y="44"/>
                    <a:pt x="13" y="44"/>
                    <a:pt x="13" y="44"/>
                  </a:cubicBezTo>
                  <a:cubicBezTo>
                    <a:pt x="12" y="44"/>
                    <a:pt x="12" y="44"/>
                    <a:pt x="12" y="44"/>
                  </a:cubicBezTo>
                  <a:cubicBezTo>
                    <a:pt x="12" y="43"/>
                    <a:pt x="12" y="43"/>
                    <a:pt x="12" y="43"/>
                  </a:cubicBezTo>
                  <a:cubicBezTo>
                    <a:pt x="13" y="43"/>
                    <a:pt x="13" y="43"/>
                    <a:pt x="13" y="43"/>
                  </a:cubicBezTo>
                  <a:lnTo>
                    <a:pt x="13" y="44"/>
                  </a:lnTo>
                  <a:close/>
                  <a:moveTo>
                    <a:pt x="13" y="43"/>
                  </a:moveTo>
                  <a:cubicBezTo>
                    <a:pt x="13" y="43"/>
                    <a:pt x="13" y="43"/>
                    <a:pt x="13" y="43"/>
                  </a:cubicBezTo>
                  <a:cubicBezTo>
                    <a:pt x="12" y="43"/>
                    <a:pt x="12" y="43"/>
                    <a:pt x="12" y="43"/>
                  </a:cubicBezTo>
                  <a:cubicBezTo>
                    <a:pt x="12" y="42"/>
                    <a:pt x="12" y="42"/>
                    <a:pt x="12" y="42"/>
                  </a:cubicBezTo>
                  <a:cubicBezTo>
                    <a:pt x="13" y="42"/>
                    <a:pt x="13" y="42"/>
                    <a:pt x="13" y="42"/>
                  </a:cubicBezTo>
                  <a:lnTo>
                    <a:pt x="13" y="43"/>
                  </a:lnTo>
                  <a:close/>
                  <a:moveTo>
                    <a:pt x="13" y="50"/>
                  </a:moveTo>
                  <a:cubicBezTo>
                    <a:pt x="13" y="50"/>
                    <a:pt x="13" y="50"/>
                    <a:pt x="13" y="50"/>
                  </a:cubicBezTo>
                  <a:cubicBezTo>
                    <a:pt x="13" y="50"/>
                    <a:pt x="13" y="50"/>
                    <a:pt x="13" y="50"/>
                  </a:cubicBezTo>
                  <a:cubicBezTo>
                    <a:pt x="13" y="50"/>
                    <a:pt x="13" y="50"/>
                    <a:pt x="13" y="50"/>
                  </a:cubicBezTo>
                  <a:cubicBezTo>
                    <a:pt x="13" y="50"/>
                    <a:pt x="13" y="50"/>
                    <a:pt x="13" y="50"/>
                  </a:cubicBezTo>
                  <a:close/>
                  <a:moveTo>
                    <a:pt x="13" y="50"/>
                  </a:moveTo>
                  <a:cubicBezTo>
                    <a:pt x="13" y="50"/>
                    <a:pt x="13" y="50"/>
                    <a:pt x="13" y="50"/>
                  </a:cubicBezTo>
                  <a:cubicBezTo>
                    <a:pt x="13" y="50"/>
                    <a:pt x="13" y="50"/>
                    <a:pt x="13" y="50"/>
                  </a:cubicBezTo>
                  <a:cubicBezTo>
                    <a:pt x="13" y="44"/>
                    <a:pt x="13" y="44"/>
                    <a:pt x="13" y="44"/>
                  </a:cubicBezTo>
                  <a:cubicBezTo>
                    <a:pt x="13" y="44"/>
                    <a:pt x="13" y="44"/>
                    <a:pt x="13" y="44"/>
                  </a:cubicBezTo>
                  <a:lnTo>
                    <a:pt x="13" y="50"/>
                  </a:lnTo>
                  <a:close/>
                  <a:moveTo>
                    <a:pt x="13" y="44"/>
                  </a:moveTo>
                  <a:cubicBezTo>
                    <a:pt x="13" y="44"/>
                    <a:pt x="13" y="44"/>
                    <a:pt x="13" y="44"/>
                  </a:cubicBezTo>
                  <a:cubicBezTo>
                    <a:pt x="13" y="44"/>
                    <a:pt x="13" y="44"/>
                    <a:pt x="13" y="44"/>
                  </a:cubicBezTo>
                  <a:cubicBezTo>
                    <a:pt x="13" y="43"/>
                    <a:pt x="13" y="43"/>
                    <a:pt x="13" y="43"/>
                  </a:cubicBezTo>
                  <a:cubicBezTo>
                    <a:pt x="13" y="43"/>
                    <a:pt x="13" y="43"/>
                    <a:pt x="13" y="43"/>
                  </a:cubicBezTo>
                  <a:lnTo>
                    <a:pt x="13" y="44"/>
                  </a:lnTo>
                  <a:close/>
                  <a:moveTo>
                    <a:pt x="13" y="43"/>
                  </a:moveTo>
                  <a:cubicBezTo>
                    <a:pt x="13" y="43"/>
                    <a:pt x="13" y="43"/>
                    <a:pt x="13" y="43"/>
                  </a:cubicBezTo>
                  <a:cubicBezTo>
                    <a:pt x="13" y="43"/>
                    <a:pt x="13" y="43"/>
                    <a:pt x="13" y="43"/>
                  </a:cubicBezTo>
                  <a:cubicBezTo>
                    <a:pt x="13" y="42"/>
                    <a:pt x="13" y="42"/>
                    <a:pt x="13" y="42"/>
                  </a:cubicBezTo>
                  <a:cubicBezTo>
                    <a:pt x="13" y="42"/>
                    <a:pt x="13" y="42"/>
                    <a:pt x="13" y="42"/>
                  </a:cubicBezTo>
                  <a:lnTo>
                    <a:pt x="13" y="43"/>
                  </a:lnTo>
                  <a:close/>
                  <a:moveTo>
                    <a:pt x="13" y="42"/>
                  </a:moveTo>
                  <a:cubicBezTo>
                    <a:pt x="13" y="42"/>
                    <a:pt x="13" y="42"/>
                    <a:pt x="13" y="42"/>
                  </a:cubicBezTo>
                  <a:cubicBezTo>
                    <a:pt x="12" y="42"/>
                    <a:pt x="12"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0" y="42"/>
                    <a:pt x="10" y="42"/>
                    <a:pt x="10" y="42"/>
                  </a:cubicBezTo>
                  <a:cubicBezTo>
                    <a:pt x="10" y="42"/>
                    <a:pt x="10" y="42"/>
                    <a:pt x="10" y="42"/>
                  </a:cubicBezTo>
                  <a:cubicBezTo>
                    <a:pt x="10" y="42"/>
                    <a:pt x="10" y="42"/>
                    <a:pt x="10" y="42"/>
                  </a:cubicBezTo>
                  <a:cubicBezTo>
                    <a:pt x="10" y="42"/>
                    <a:pt x="10" y="42"/>
                    <a:pt x="10" y="42"/>
                  </a:cubicBezTo>
                  <a:cubicBezTo>
                    <a:pt x="9" y="42"/>
                    <a:pt x="9" y="42"/>
                    <a:pt x="9" y="42"/>
                  </a:cubicBezTo>
                  <a:cubicBezTo>
                    <a:pt x="9" y="42"/>
                    <a:pt x="9" y="42"/>
                    <a:pt x="9" y="42"/>
                  </a:cubicBezTo>
                  <a:cubicBezTo>
                    <a:pt x="13" y="42"/>
                    <a:pt x="13" y="42"/>
                    <a:pt x="13" y="42"/>
                  </a:cubicBezTo>
                  <a:close/>
                  <a:moveTo>
                    <a:pt x="13" y="42"/>
                  </a:moveTo>
                  <a:cubicBezTo>
                    <a:pt x="13" y="42"/>
                    <a:pt x="13" y="42"/>
                    <a:pt x="13" y="42"/>
                  </a:cubicBezTo>
                  <a:cubicBezTo>
                    <a:pt x="8" y="42"/>
                    <a:pt x="8" y="42"/>
                    <a:pt x="8" y="42"/>
                  </a:cubicBezTo>
                  <a:cubicBezTo>
                    <a:pt x="13" y="41"/>
                    <a:pt x="13" y="41"/>
                    <a:pt x="13" y="41"/>
                  </a:cubicBezTo>
                  <a:lnTo>
                    <a:pt x="13" y="42"/>
                  </a:lnTo>
                  <a:close/>
                  <a:moveTo>
                    <a:pt x="13" y="53"/>
                  </a:moveTo>
                  <a:cubicBezTo>
                    <a:pt x="13" y="53"/>
                    <a:pt x="13" y="53"/>
                    <a:pt x="13" y="53"/>
                  </a:cubicBezTo>
                  <a:cubicBezTo>
                    <a:pt x="13" y="42"/>
                    <a:pt x="13" y="42"/>
                    <a:pt x="13" y="42"/>
                  </a:cubicBezTo>
                  <a:cubicBezTo>
                    <a:pt x="13" y="42"/>
                    <a:pt x="13" y="42"/>
                    <a:pt x="13" y="42"/>
                  </a:cubicBezTo>
                  <a:cubicBezTo>
                    <a:pt x="13" y="41"/>
                    <a:pt x="13" y="41"/>
                    <a:pt x="13" y="41"/>
                  </a:cubicBezTo>
                  <a:cubicBezTo>
                    <a:pt x="13" y="41"/>
                    <a:pt x="13" y="41"/>
                    <a:pt x="13" y="41"/>
                  </a:cubicBezTo>
                  <a:cubicBezTo>
                    <a:pt x="13" y="41"/>
                    <a:pt x="13" y="41"/>
                    <a:pt x="13" y="41"/>
                  </a:cubicBezTo>
                  <a:cubicBezTo>
                    <a:pt x="1" y="42"/>
                    <a:pt x="1" y="42"/>
                    <a:pt x="1" y="42"/>
                  </a:cubicBezTo>
                  <a:cubicBezTo>
                    <a:pt x="1" y="53"/>
                    <a:pt x="1" y="53"/>
                    <a:pt x="1" y="53"/>
                  </a:cubicBezTo>
                  <a:cubicBezTo>
                    <a:pt x="1" y="53"/>
                    <a:pt x="1" y="53"/>
                    <a:pt x="1" y="53"/>
                  </a:cubicBezTo>
                  <a:cubicBezTo>
                    <a:pt x="1" y="40"/>
                    <a:pt x="1" y="40"/>
                    <a:pt x="1" y="40"/>
                  </a:cubicBezTo>
                  <a:cubicBezTo>
                    <a:pt x="15" y="38"/>
                    <a:pt x="15" y="38"/>
                    <a:pt x="15" y="38"/>
                  </a:cubicBezTo>
                  <a:cubicBezTo>
                    <a:pt x="15" y="53"/>
                    <a:pt x="15" y="53"/>
                    <a:pt x="15" y="53"/>
                  </a:cubicBezTo>
                  <a:lnTo>
                    <a:pt x="13" y="53"/>
                  </a:lnTo>
                  <a:close/>
                  <a:moveTo>
                    <a:pt x="77" y="22"/>
                  </a:moveTo>
                  <a:cubicBezTo>
                    <a:pt x="77" y="22"/>
                    <a:pt x="77" y="22"/>
                    <a:pt x="77" y="22"/>
                  </a:cubicBezTo>
                  <a:cubicBezTo>
                    <a:pt x="78" y="22"/>
                    <a:pt x="78" y="22"/>
                    <a:pt x="78" y="22"/>
                  </a:cubicBezTo>
                  <a:cubicBezTo>
                    <a:pt x="78" y="20"/>
                    <a:pt x="78" y="20"/>
                    <a:pt x="78" y="20"/>
                  </a:cubicBezTo>
                  <a:cubicBezTo>
                    <a:pt x="78" y="20"/>
                    <a:pt x="78" y="20"/>
                    <a:pt x="78" y="20"/>
                  </a:cubicBezTo>
                  <a:cubicBezTo>
                    <a:pt x="78" y="19"/>
                    <a:pt x="78" y="19"/>
                    <a:pt x="78" y="19"/>
                  </a:cubicBezTo>
                  <a:cubicBezTo>
                    <a:pt x="79" y="19"/>
                    <a:pt x="79" y="19"/>
                    <a:pt x="79" y="19"/>
                  </a:cubicBezTo>
                  <a:cubicBezTo>
                    <a:pt x="79" y="19"/>
                    <a:pt x="79" y="19"/>
                    <a:pt x="79" y="19"/>
                  </a:cubicBezTo>
                  <a:cubicBezTo>
                    <a:pt x="77" y="19"/>
                    <a:pt x="77" y="19"/>
                    <a:pt x="77" y="19"/>
                  </a:cubicBezTo>
                  <a:lnTo>
                    <a:pt x="77" y="22"/>
                  </a:lnTo>
                  <a:close/>
                  <a:moveTo>
                    <a:pt x="77" y="19"/>
                  </a:moveTo>
                  <a:cubicBezTo>
                    <a:pt x="77" y="19"/>
                    <a:pt x="77" y="19"/>
                    <a:pt x="77" y="19"/>
                  </a:cubicBezTo>
                  <a:cubicBezTo>
                    <a:pt x="78" y="19"/>
                    <a:pt x="78" y="19"/>
                    <a:pt x="78" y="19"/>
                  </a:cubicBezTo>
                  <a:cubicBezTo>
                    <a:pt x="78" y="18"/>
                    <a:pt x="78" y="18"/>
                    <a:pt x="78" y="18"/>
                  </a:cubicBezTo>
                  <a:cubicBezTo>
                    <a:pt x="78" y="17"/>
                    <a:pt x="78" y="17"/>
                    <a:pt x="78" y="17"/>
                  </a:cubicBezTo>
                  <a:cubicBezTo>
                    <a:pt x="78" y="17"/>
                    <a:pt x="78" y="17"/>
                    <a:pt x="78" y="17"/>
                  </a:cubicBezTo>
                  <a:cubicBezTo>
                    <a:pt x="79" y="17"/>
                    <a:pt x="79" y="17"/>
                    <a:pt x="79" y="17"/>
                  </a:cubicBezTo>
                  <a:cubicBezTo>
                    <a:pt x="79" y="16"/>
                    <a:pt x="79" y="16"/>
                    <a:pt x="79" y="16"/>
                  </a:cubicBezTo>
                  <a:cubicBezTo>
                    <a:pt x="77" y="17"/>
                    <a:pt x="77" y="17"/>
                    <a:pt x="77" y="17"/>
                  </a:cubicBezTo>
                  <a:lnTo>
                    <a:pt x="77" y="19"/>
                  </a:lnTo>
                  <a:close/>
                  <a:moveTo>
                    <a:pt x="77" y="35"/>
                  </a:moveTo>
                  <a:cubicBezTo>
                    <a:pt x="77" y="35"/>
                    <a:pt x="77" y="35"/>
                    <a:pt x="77" y="35"/>
                  </a:cubicBezTo>
                  <a:cubicBezTo>
                    <a:pt x="78" y="35"/>
                    <a:pt x="78" y="35"/>
                    <a:pt x="78" y="35"/>
                  </a:cubicBezTo>
                  <a:cubicBezTo>
                    <a:pt x="78" y="33"/>
                    <a:pt x="78" y="33"/>
                    <a:pt x="78" y="33"/>
                  </a:cubicBezTo>
                  <a:cubicBezTo>
                    <a:pt x="78" y="33"/>
                    <a:pt x="78" y="33"/>
                    <a:pt x="78" y="33"/>
                  </a:cubicBezTo>
                  <a:cubicBezTo>
                    <a:pt x="78" y="33"/>
                    <a:pt x="78" y="33"/>
                    <a:pt x="78" y="33"/>
                  </a:cubicBezTo>
                  <a:cubicBezTo>
                    <a:pt x="79" y="33"/>
                    <a:pt x="79" y="33"/>
                    <a:pt x="79" y="33"/>
                  </a:cubicBezTo>
                  <a:cubicBezTo>
                    <a:pt x="79" y="32"/>
                    <a:pt x="79" y="32"/>
                    <a:pt x="79" y="32"/>
                  </a:cubicBezTo>
                  <a:cubicBezTo>
                    <a:pt x="77" y="33"/>
                    <a:pt x="77" y="33"/>
                    <a:pt x="77" y="33"/>
                  </a:cubicBezTo>
                  <a:lnTo>
                    <a:pt x="77" y="35"/>
                  </a:lnTo>
                  <a:close/>
                  <a:moveTo>
                    <a:pt x="77" y="32"/>
                  </a:moveTo>
                  <a:cubicBezTo>
                    <a:pt x="77" y="32"/>
                    <a:pt x="77" y="32"/>
                    <a:pt x="77" y="32"/>
                  </a:cubicBezTo>
                  <a:cubicBezTo>
                    <a:pt x="78" y="32"/>
                    <a:pt x="78" y="32"/>
                    <a:pt x="78" y="32"/>
                  </a:cubicBezTo>
                  <a:cubicBezTo>
                    <a:pt x="78" y="31"/>
                    <a:pt x="78" y="31"/>
                    <a:pt x="78" y="31"/>
                  </a:cubicBezTo>
                  <a:cubicBezTo>
                    <a:pt x="78" y="30"/>
                    <a:pt x="78" y="30"/>
                    <a:pt x="78" y="30"/>
                  </a:cubicBezTo>
                  <a:cubicBezTo>
                    <a:pt x="78" y="30"/>
                    <a:pt x="78" y="30"/>
                    <a:pt x="78" y="30"/>
                  </a:cubicBezTo>
                  <a:cubicBezTo>
                    <a:pt x="79" y="30"/>
                    <a:pt x="79" y="30"/>
                    <a:pt x="79" y="30"/>
                  </a:cubicBezTo>
                  <a:cubicBezTo>
                    <a:pt x="79" y="30"/>
                    <a:pt x="79" y="30"/>
                    <a:pt x="79" y="30"/>
                  </a:cubicBezTo>
                  <a:cubicBezTo>
                    <a:pt x="77" y="30"/>
                    <a:pt x="77" y="30"/>
                    <a:pt x="77" y="30"/>
                  </a:cubicBezTo>
                  <a:lnTo>
                    <a:pt x="77" y="32"/>
                  </a:lnTo>
                  <a:close/>
                  <a:moveTo>
                    <a:pt x="77" y="24"/>
                  </a:moveTo>
                  <a:cubicBezTo>
                    <a:pt x="77" y="24"/>
                    <a:pt x="77" y="24"/>
                    <a:pt x="77" y="24"/>
                  </a:cubicBezTo>
                  <a:cubicBezTo>
                    <a:pt x="78" y="24"/>
                    <a:pt x="78" y="24"/>
                    <a:pt x="78" y="24"/>
                  </a:cubicBezTo>
                  <a:cubicBezTo>
                    <a:pt x="78" y="23"/>
                    <a:pt x="78" y="23"/>
                    <a:pt x="78" y="23"/>
                  </a:cubicBezTo>
                  <a:cubicBezTo>
                    <a:pt x="78" y="22"/>
                    <a:pt x="78" y="22"/>
                    <a:pt x="78" y="22"/>
                  </a:cubicBezTo>
                  <a:cubicBezTo>
                    <a:pt x="78" y="22"/>
                    <a:pt x="78" y="22"/>
                    <a:pt x="78" y="22"/>
                  </a:cubicBezTo>
                  <a:cubicBezTo>
                    <a:pt x="79" y="22"/>
                    <a:pt x="79" y="22"/>
                    <a:pt x="79" y="22"/>
                  </a:cubicBezTo>
                  <a:cubicBezTo>
                    <a:pt x="79" y="22"/>
                    <a:pt x="79" y="22"/>
                    <a:pt x="79" y="22"/>
                  </a:cubicBezTo>
                  <a:cubicBezTo>
                    <a:pt x="77" y="22"/>
                    <a:pt x="77" y="22"/>
                    <a:pt x="77" y="22"/>
                  </a:cubicBezTo>
                  <a:lnTo>
                    <a:pt x="77" y="24"/>
                  </a:lnTo>
                  <a:close/>
                  <a:moveTo>
                    <a:pt x="77" y="30"/>
                  </a:moveTo>
                  <a:cubicBezTo>
                    <a:pt x="77" y="30"/>
                    <a:pt x="77" y="30"/>
                    <a:pt x="77" y="30"/>
                  </a:cubicBezTo>
                  <a:cubicBezTo>
                    <a:pt x="78" y="30"/>
                    <a:pt x="78" y="30"/>
                    <a:pt x="78" y="30"/>
                  </a:cubicBezTo>
                  <a:cubicBezTo>
                    <a:pt x="78" y="28"/>
                    <a:pt x="78" y="28"/>
                    <a:pt x="78" y="28"/>
                  </a:cubicBezTo>
                  <a:cubicBezTo>
                    <a:pt x="78" y="28"/>
                    <a:pt x="78" y="28"/>
                    <a:pt x="78" y="28"/>
                  </a:cubicBezTo>
                  <a:cubicBezTo>
                    <a:pt x="78" y="27"/>
                    <a:pt x="78" y="27"/>
                    <a:pt x="78" y="27"/>
                  </a:cubicBezTo>
                  <a:cubicBezTo>
                    <a:pt x="79" y="27"/>
                    <a:pt x="79" y="27"/>
                    <a:pt x="79" y="27"/>
                  </a:cubicBezTo>
                  <a:cubicBezTo>
                    <a:pt x="79" y="27"/>
                    <a:pt x="79" y="27"/>
                    <a:pt x="79" y="27"/>
                  </a:cubicBezTo>
                  <a:cubicBezTo>
                    <a:pt x="77" y="27"/>
                    <a:pt x="77" y="27"/>
                    <a:pt x="77" y="27"/>
                  </a:cubicBezTo>
                  <a:lnTo>
                    <a:pt x="77" y="30"/>
                  </a:lnTo>
                  <a:close/>
                  <a:moveTo>
                    <a:pt x="47" y="42"/>
                  </a:moveTo>
                  <a:cubicBezTo>
                    <a:pt x="47" y="42"/>
                    <a:pt x="47" y="42"/>
                    <a:pt x="47" y="42"/>
                  </a:cubicBezTo>
                  <a:cubicBezTo>
                    <a:pt x="57" y="42"/>
                    <a:pt x="57" y="42"/>
                    <a:pt x="57" y="42"/>
                  </a:cubicBezTo>
                  <a:cubicBezTo>
                    <a:pt x="57" y="42"/>
                    <a:pt x="57" y="42"/>
                    <a:pt x="57" y="42"/>
                  </a:cubicBezTo>
                  <a:cubicBezTo>
                    <a:pt x="60" y="42"/>
                    <a:pt x="60" y="42"/>
                    <a:pt x="60" y="42"/>
                  </a:cubicBezTo>
                  <a:cubicBezTo>
                    <a:pt x="60" y="41"/>
                    <a:pt x="60" y="41"/>
                    <a:pt x="60" y="41"/>
                  </a:cubicBezTo>
                  <a:cubicBezTo>
                    <a:pt x="57" y="42"/>
                    <a:pt x="57" y="42"/>
                    <a:pt x="57" y="42"/>
                  </a:cubicBezTo>
                  <a:cubicBezTo>
                    <a:pt x="57" y="42"/>
                    <a:pt x="57" y="42"/>
                    <a:pt x="57" y="42"/>
                  </a:cubicBezTo>
                  <a:cubicBezTo>
                    <a:pt x="47" y="42"/>
                    <a:pt x="47" y="42"/>
                    <a:pt x="47" y="42"/>
                  </a:cubicBezTo>
                  <a:close/>
                  <a:moveTo>
                    <a:pt x="79" y="43"/>
                  </a:moveTo>
                  <a:cubicBezTo>
                    <a:pt x="79" y="43"/>
                    <a:pt x="79" y="43"/>
                    <a:pt x="79" y="43"/>
                  </a:cubicBezTo>
                  <a:cubicBezTo>
                    <a:pt x="83" y="43"/>
                    <a:pt x="83" y="43"/>
                    <a:pt x="83" y="43"/>
                  </a:cubicBezTo>
                  <a:cubicBezTo>
                    <a:pt x="83" y="42"/>
                    <a:pt x="83" y="42"/>
                    <a:pt x="83" y="42"/>
                  </a:cubicBezTo>
                  <a:cubicBezTo>
                    <a:pt x="79" y="42"/>
                    <a:pt x="79" y="42"/>
                    <a:pt x="79" y="42"/>
                  </a:cubicBezTo>
                  <a:lnTo>
                    <a:pt x="79" y="43"/>
                  </a:lnTo>
                  <a:close/>
                  <a:moveTo>
                    <a:pt x="79" y="39"/>
                  </a:moveTo>
                  <a:cubicBezTo>
                    <a:pt x="79" y="39"/>
                    <a:pt x="79" y="39"/>
                    <a:pt x="79" y="39"/>
                  </a:cubicBezTo>
                  <a:cubicBezTo>
                    <a:pt x="83" y="39"/>
                    <a:pt x="83" y="39"/>
                    <a:pt x="83" y="39"/>
                  </a:cubicBezTo>
                  <a:cubicBezTo>
                    <a:pt x="83" y="38"/>
                    <a:pt x="83" y="38"/>
                    <a:pt x="83" y="38"/>
                  </a:cubicBezTo>
                  <a:cubicBezTo>
                    <a:pt x="79" y="38"/>
                    <a:pt x="79" y="38"/>
                    <a:pt x="79" y="38"/>
                  </a:cubicBezTo>
                  <a:lnTo>
                    <a:pt x="79" y="39"/>
                  </a:lnTo>
                  <a:close/>
                  <a:moveTo>
                    <a:pt x="71" y="43"/>
                  </a:moveTo>
                  <a:cubicBezTo>
                    <a:pt x="71" y="43"/>
                    <a:pt x="71" y="43"/>
                    <a:pt x="71" y="43"/>
                  </a:cubicBezTo>
                  <a:cubicBezTo>
                    <a:pt x="74" y="42"/>
                    <a:pt x="74" y="42"/>
                    <a:pt x="74" y="42"/>
                  </a:cubicBezTo>
                  <a:cubicBezTo>
                    <a:pt x="74" y="42"/>
                    <a:pt x="74" y="42"/>
                    <a:pt x="74" y="42"/>
                  </a:cubicBezTo>
                  <a:cubicBezTo>
                    <a:pt x="71" y="42"/>
                    <a:pt x="71" y="42"/>
                    <a:pt x="71" y="42"/>
                  </a:cubicBezTo>
                  <a:lnTo>
                    <a:pt x="71" y="43"/>
                  </a:lnTo>
                  <a:close/>
                  <a:moveTo>
                    <a:pt x="83" y="37"/>
                  </a:moveTo>
                  <a:cubicBezTo>
                    <a:pt x="83" y="37"/>
                    <a:pt x="83" y="37"/>
                    <a:pt x="83" y="37"/>
                  </a:cubicBezTo>
                  <a:cubicBezTo>
                    <a:pt x="88" y="37"/>
                    <a:pt x="88" y="37"/>
                    <a:pt x="88" y="37"/>
                  </a:cubicBezTo>
                  <a:cubicBezTo>
                    <a:pt x="88" y="36"/>
                    <a:pt x="88" y="36"/>
                    <a:pt x="88" y="36"/>
                  </a:cubicBezTo>
                  <a:cubicBezTo>
                    <a:pt x="83" y="37"/>
                    <a:pt x="83" y="37"/>
                    <a:pt x="83" y="37"/>
                  </a:cubicBezTo>
                  <a:close/>
                  <a:moveTo>
                    <a:pt x="83" y="43"/>
                  </a:moveTo>
                  <a:cubicBezTo>
                    <a:pt x="83" y="43"/>
                    <a:pt x="83" y="43"/>
                    <a:pt x="83" y="43"/>
                  </a:cubicBezTo>
                  <a:cubicBezTo>
                    <a:pt x="88" y="43"/>
                    <a:pt x="88" y="43"/>
                    <a:pt x="88" y="43"/>
                  </a:cubicBezTo>
                  <a:cubicBezTo>
                    <a:pt x="88" y="43"/>
                    <a:pt x="88" y="43"/>
                    <a:pt x="88" y="43"/>
                  </a:cubicBezTo>
                  <a:cubicBezTo>
                    <a:pt x="83" y="43"/>
                    <a:pt x="83" y="43"/>
                    <a:pt x="83" y="43"/>
                  </a:cubicBezTo>
                  <a:close/>
                  <a:moveTo>
                    <a:pt x="79" y="40"/>
                  </a:moveTo>
                  <a:cubicBezTo>
                    <a:pt x="79" y="40"/>
                    <a:pt x="79" y="40"/>
                    <a:pt x="79" y="40"/>
                  </a:cubicBezTo>
                  <a:cubicBezTo>
                    <a:pt x="83" y="39"/>
                    <a:pt x="83" y="39"/>
                    <a:pt x="83" y="39"/>
                  </a:cubicBezTo>
                  <a:cubicBezTo>
                    <a:pt x="83" y="39"/>
                    <a:pt x="83" y="39"/>
                    <a:pt x="83" y="39"/>
                  </a:cubicBezTo>
                  <a:cubicBezTo>
                    <a:pt x="79" y="39"/>
                    <a:pt x="79" y="39"/>
                    <a:pt x="79" y="39"/>
                  </a:cubicBezTo>
                  <a:lnTo>
                    <a:pt x="79" y="40"/>
                  </a:lnTo>
                  <a:close/>
                  <a:moveTo>
                    <a:pt x="79" y="41"/>
                  </a:moveTo>
                  <a:cubicBezTo>
                    <a:pt x="79" y="41"/>
                    <a:pt x="79" y="41"/>
                    <a:pt x="79" y="41"/>
                  </a:cubicBezTo>
                  <a:cubicBezTo>
                    <a:pt x="83" y="40"/>
                    <a:pt x="83" y="40"/>
                    <a:pt x="83" y="40"/>
                  </a:cubicBezTo>
                  <a:cubicBezTo>
                    <a:pt x="83" y="40"/>
                    <a:pt x="83" y="40"/>
                    <a:pt x="83" y="40"/>
                  </a:cubicBezTo>
                  <a:cubicBezTo>
                    <a:pt x="79" y="40"/>
                    <a:pt x="79" y="40"/>
                    <a:pt x="79" y="40"/>
                  </a:cubicBezTo>
                  <a:lnTo>
                    <a:pt x="79" y="41"/>
                  </a:lnTo>
                  <a:close/>
                  <a:moveTo>
                    <a:pt x="79" y="41"/>
                  </a:moveTo>
                  <a:cubicBezTo>
                    <a:pt x="79" y="41"/>
                    <a:pt x="79" y="41"/>
                    <a:pt x="79" y="41"/>
                  </a:cubicBezTo>
                  <a:cubicBezTo>
                    <a:pt x="83" y="41"/>
                    <a:pt x="83" y="41"/>
                    <a:pt x="83" y="41"/>
                  </a:cubicBezTo>
                  <a:cubicBezTo>
                    <a:pt x="83" y="41"/>
                    <a:pt x="83" y="41"/>
                    <a:pt x="83" y="41"/>
                  </a:cubicBezTo>
                  <a:cubicBezTo>
                    <a:pt x="79" y="41"/>
                    <a:pt x="79" y="41"/>
                    <a:pt x="79" y="41"/>
                  </a:cubicBezTo>
                  <a:close/>
                  <a:moveTo>
                    <a:pt x="79" y="42"/>
                  </a:moveTo>
                  <a:cubicBezTo>
                    <a:pt x="79" y="42"/>
                    <a:pt x="79" y="42"/>
                    <a:pt x="79" y="42"/>
                  </a:cubicBezTo>
                  <a:cubicBezTo>
                    <a:pt x="83" y="42"/>
                    <a:pt x="83" y="42"/>
                    <a:pt x="83" y="42"/>
                  </a:cubicBezTo>
                  <a:cubicBezTo>
                    <a:pt x="83" y="41"/>
                    <a:pt x="83" y="41"/>
                    <a:pt x="83" y="41"/>
                  </a:cubicBezTo>
                  <a:cubicBezTo>
                    <a:pt x="79" y="42"/>
                    <a:pt x="79" y="42"/>
                    <a:pt x="79" y="42"/>
                  </a:cubicBezTo>
                  <a:close/>
                  <a:moveTo>
                    <a:pt x="83" y="42"/>
                  </a:moveTo>
                  <a:cubicBezTo>
                    <a:pt x="83" y="42"/>
                    <a:pt x="83" y="42"/>
                    <a:pt x="83" y="42"/>
                  </a:cubicBezTo>
                  <a:cubicBezTo>
                    <a:pt x="88" y="41"/>
                    <a:pt x="88" y="41"/>
                    <a:pt x="88" y="41"/>
                  </a:cubicBezTo>
                  <a:cubicBezTo>
                    <a:pt x="88" y="41"/>
                    <a:pt x="88" y="41"/>
                    <a:pt x="88" y="41"/>
                  </a:cubicBezTo>
                  <a:cubicBezTo>
                    <a:pt x="83" y="41"/>
                    <a:pt x="83" y="41"/>
                    <a:pt x="83" y="41"/>
                  </a:cubicBezTo>
                  <a:lnTo>
                    <a:pt x="83" y="42"/>
                  </a:lnTo>
                  <a:close/>
                  <a:moveTo>
                    <a:pt x="88" y="36"/>
                  </a:moveTo>
                  <a:cubicBezTo>
                    <a:pt x="88" y="36"/>
                    <a:pt x="88" y="36"/>
                    <a:pt x="88" y="36"/>
                  </a:cubicBezTo>
                  <a:cubicBezTo>
                    <a:pt x="83" y="36"/>
                    <a:pt x="83" y="36"/>
                    <a:pt x="83" y="36"/>
                  </a:cubicBezTo>
                  <a:cubicBezTo>
                    <a:pt x="83" y="36"/>
                    <a:pt x="83" y="36"/>
                    <a:pt x="83" y="36"/>
                  </a:cubicBezTo>
                  <a:cubicBezTo>
                    <a:pt x="88" y="36"/>
                    <a:pt x="88" y="36"/>
                    <a:pt x="88" y="36"/>
                  </a:cubicBezTo>
                  <a:close/>
                  <a:moveTo>
                    <a:pt x="83" y="41"/>
                  </a:moveTo>
                  <a:cubicBezTo>
                    <a:pt x="83" y="41"/>
                    <a:pt x="83" y="41"/>
                    <a:pt x="83" y="41"/>
                  </a:cubicBezTo>
                  <a:cubicBezTo>
                    <a:pt x="88" y="40"/>
                    <a:pt x="88" y="40"/>
                    <a:pt x="88" y="40"/>
                  </a:cubicBezTo>
                  <a:cubicBezTo>
                    <a:pt x="88" y="40"/>
                    <a:pt x="88" y="40"/>
                    <a:pt x="88" y="40"/>
                  </a:cubicBezTo>
                  <a:cubicBezTo>
                    <a:pt x="83" y="40"/>
                    <a:pt x="83" y="40"/>
                    <a:pt x="83" y="40"/>
                  </a:cubicBezTo>
                  <a:lnTo>
                    <a:pt x="83" y="41"/>
                  </a:lnTo>
                  <a:close/>
                  <a:moveTo>
                    <a:pt x="83" y="42"/>
                  </a:moveTo>
                  <a:cubicBezTo>
                    <a:pt x="83" y="42"/>
                    <a:pt x="83" y="42"/>
                    <a:pt x="83" y="42"/>
                  </a:cubicBezTo>
                  <a:cubicBezTo>
                    <a:pt x="88" y="42"/>
                    <a:pt x="88" y="42"/>
                    <a:pt x="88" y="42"/>
                  </a:cubicBezTo>
                  <a:cubicBezTo>
                    <a:pt x="88" y="42"/>
                    <a:pt x="88" y="42"/>
                    <a:pt x="88" y="42"/>
                  </a:cubicBezTo>
                  <a:cubicBezTo>
                    <a:pt x="83" y="42"/>
                    <a:pt x="83" y="42"/>
                    <a:pt x="83" y="42"/>
                  </a:cubicBezTo>
                  <a:close/>
                  <a:moveTo>
                    <a:pt x="83" y="38"/>
                  </a:moveTo>
                  <a:cubicBezTo>
                    <a:pt x="83" y="38"/>
                    <a:pt x="83" y="38"/>
                    <a:pt x="83" y="38"/>
                  </a:cubicBezTo>
                  <a:cubicBezTo>
                    <a:pt x="88" y="38"/>
                    <a:pt x="88" y="38"/>
                    <a:pt x="88" y="38"/>
                  </a:cubicBezTo>
                  <a:cubicBezTo>
                    <a:pt x="88" y="37"/>
                    <a:pt x="88" y="37"/>
                    <a:pt x="88" y="37"/>
                  </a:cubicBezTo>
                  <a:cubicBezTo>
                    <a:pt x="83" y="38"/>
                    <a:pt x="83" y="38"/>
                    <a:pt x="83" y="38"/>
                  </a:cubicBezTo>
                  <a:close/>
                  <a:moveTo>
                    <a:pt x="83" y="40"/>
                  </a:moveTo>
                  <a:cubicBezTo>
                    <a:pt x="83" y="40"/>
                    <a:pt x="83" y="40"/>
                    <a:pt x="83" y="40"/>
                  </a:cubicBezTo>
                  <a:cubicBezTo>
                    <a:pt x="88" y="39"/>
                    <a:pt x="88" y="39"/>
                    <a:pt x="88" y="39"/>
                  </a:cubicBezTo>
                  <a:cubicBezTo>
                    <a:pt x="88" y="39"/>
                    <a:pt x="88" y="39"/>
                    <a:pt x="88" y="39"/>
                  </a:cubicBezTo>
                  <a:cubicBezTo>
                    <a:pt x="83" y="40"/>
                    <a:pt x="83" y="40"/>
                    <a:pt x="83" y="40"/>
                  </a:cubicBezTo>
                  <a:close/>
                  <a:moveTo>
                    <a:pt x="83" y="39"/>
                  </a:moveTo>
                  <a:cubicBezTo>
                    <a:pt x="83" y="39"/>
                    <a:pt x="83" y="39"/>
                    <a:pt x="83" y="39"/>
                  </a:cubicBezTo>
                  <a:cubicBezTo>
                    <a:pt x="88" y="39"/>
                    <a:pt x="88" y="39"/>
                    <a:pt x="88" y="39"/>
                  </a:cubicBezTo>
                  <a:cubicBezTo>
                    <a:pt x="88" y="38"/>
                    <a:pt x="88" y="38"/>
                    <a:pt x="88" y="38"/>
                  </a:cubicBezTo>
                  <a:cubicBezTo>
                    <a:pt x="83" y="39"/>
                    <a:pt x="83" y="39"/>
                    <a:pt x="83" y="39"/>
                  </a:cubicBezTo>
                  <a:close/>
                  <a:moveTo>
                    <a:pt x="79" y="45"/>
                  </a:moveTo>
                  <a:cubicBezTo>
                    <a:pt x="79" y="45"/>
                    <a:pt x="79" y="45"/>
                    <a:pt x="79" y="45"/>
                  </a:cubicBezTo>
                  <a:cubicBezTo>
                    <a:pt x="83" y="44"/>
                    <a:pt x="83" y="44"/>
                    <a:pt x="83" y="44"/>
                  </a:cubicBezTo>
                  <a:cubicBezTo>
                    <a:pt x="83" y="44"/>
                    <a:pt x="83" y="44"/>
                    <a:pt x="83" y="44"/>
                  </a:cubicBezTo>
                  <a:cubicBezTo>
                    <a:pt x="79" y="44"/>
                    <a:pt x="79" y="44"/>
                    <a:pt x="79" y="44"/>
                  </a:cubicBezTo>
                  <a:lnTo>
                    <a:pt x="79" y="45"/>
                  </a:lnTo>
                  <a:close/>
                  <a:moveTo>
                    <a:pt x="75" y="38"/>
                  </a:moveTo>
                  <a:cubicBezTo>
                    <a:pt x="75" y="38"/>
                    <a:pt x="75" y="38"/>
                    <a:pt x="75" y="38"/>
                  </a:cubicBezTo>
                  <a:cubicBezTo>
                    <a:pt x="79" y="38"/>
                    <a:pt x="79" y="38"/>
                    <a:pt x="79" y="38"/>
                  </a:cubicBezTo>
                  <a:cubicBezTo>
                    <a:pt x="79" y="37"/>
                    <a:pt x="79" y="37"/>
                    <a:pt x="79" y="37"/>
                  </a:cubicBezTo>
                  <a:cubicBezTo>
                    <a:pt x="75" y="38"/>
                    <a:pt x="75" y="38"/>
                    <a:pt x="75" y="38"/>
                  </a:cubicBezTo>
                  <a:close/>
                  <a:moveTo>
                    <a:pt x="79" y="37"/>
                  </a:moveTo>
                  <a:cubicBezTo>
                    <a:pt x="79" y="37"/>
                    <a:pt x="79" y="37"/>
                    <a:pt x="79" y="37"/>
                  </a:cubicBezTo>
                  <a:cubicBezTo>
                    <a:pt x="75" y="37"/>
                    <a:pt x="75" y="37"/>
                    <a:pt x="75" y="37"/>
                  </a:cubicBezTo>
                  <a:cubicBezTo>
                    <a:pt x="75" y="37"/>
                    <a:pt x="75" y="37"/>
                    <a:pt x="75" y="37"/>
                  </a:cubicBezTo>
                  <a:cubicBezTo>
                    <a:pt x="79" y="37"/>
                    <a:pt x="79" y="37"/>
                    <a:pt x="79" y="37"/>
                  </a:cubicBezTo>
                  <a:close/>
                  <a:moveTo>
                    <a:pt x="75" y="39"/>
                  </a:moveTo>
                  <a:cubicBezTo>
                    <a:pt x="75" y="39"/>
                    <a:pt x="75" y="39"/>
                    <a:pt x="75" y="39"/>
                  </a:cubicBezTo>
                  <a:cubicBezTo>
                    <a:pt x="79" y="38"/>
                    <a:pt x="79" y="38"/>
                    <a:pt x="79" y="38"/>
                  </a:cubicBezTo>
                  <a:cubicBezTo>
                    <a:pt x="79" y="38"/>
                    <a:pt x="79" y="38"/>
                    <a:pt x="79" y="38"/>
                  </a:cubicBezTo>
                  <a:cubicBezTo>
                    <a:pt x="75" y="38"/>
                    <a:pt x="75" y="38"/>
                    <a:pt x="75" y="38"/>
                  </a:cubicBezTo>
                  <a:lnTo>
                    <a:pt x="75" y="39"/>
                  </a:lnTo>
                  <a:close/>
                  <a:moveTo>
                    <a:pt x="71" y="43"/>
                  </a:moveTo>
                  <a:cubicBezTo>
                    <a:pt x="71" y="43"/>
                    <a:pt x="71" y="43"/>
                    <a:pt x="71" y="43"/>
                  </a:cubicBezTo>
                  <a:cubicBezTo>
                    <a:pt x="74" y="43"/>
                    <a:pt x="74" y="43"/>
                    <a:pt x="74" y="43"/>
                  </a:cubicBezTo>
                  <a:cubicBezTo>
                    <a:pt x="74" y="43"/>
                    <a:pt x="74" y="43"/>
                    <a:pt x="74" y="43"/>
                  </a:cubicBezTo>
                  <a:cubicBezTo>
                    <a:pt x="71" y="43"/>
                    <a:pt x="71" y="43"/>
                    <a:pt x="71" y="43"/>
                  </a:cubicBezTo>
                  <a:close/>
                  <a:moveTo>
                    <a:pt x="75" y="40"/>
                  </a:moveTo>
                  <a:cubicBezTo>
                    <a:pt x="75" y="40"/>
                    <a:pt x="75" y="40"/>
                    <a:pt x="75" y="40"/>
                  </a:cubicBezTo>
                  <a:cubicBezTo>
                    <a:pt x="79" y="39"/>
                    <a:pt x="79" y="39"/>
                    <a:pt x="79" y="39"/>
                  </a:cubicBezTo>
                  <a:cubicBezTo>
                    <a:pt x="79" y="39"/>
                    <a:pt x="79" y="39"/>
                    <a:pt x="79" y="39"/>
                  </a:cubicBezTo>
                  <a:cubicBezTo>
                    <a:pt x="75" y="39"/>
                    <a:pt x="75" y="39"/>
                    <a:pt x="75" y="39"/>
                  </a:cubicBezTo>
                  <a:lnTo>
                    <a:pt x="75" y="40"/>
                  </a:lnTo>
                  <a:close/>
                  <a:moveTo>
                    <a:pt x="83" y="36"/>
                  </a:moveTo>
                  <a:cubicBezTo>
                    <a:pt x="83" y="36"/>
                    <a:pt x="83" y="36"/>
                    <a:pt x="83" y="36"/>
                  </a:cubicBezTo>
                  <a:cubicBezTo>
                    <a:pt x="79" y="37"/>
                    <a:pt x="79" y="37"/>
                    <a:pt x="79" y="37"/>
                  </a:cubicBezTo>
                  <a:cubicBezTo>
                    <a:pt x="79" y="37"/>
                    <a:pt x="79" y="37"/>
                    <a:pt x="79" y="37"/>
                  </a:cubicBezTo>
                  <a:cubicBezTo>
                    <a:pt x="83" y="37"/>
                    <a:pt x="83" y="37"/>
                    <a:pt x="83" y="37"/>
                  </a:cubicBezTo>
                  <a:lnTo>
                    <a:pt x="83" y="36"/>
                  </a:lnTo>
                  <a:close/>
                  <a:moveTo>
                    <a:pt x="71" y="45"/>
                  </a:moveTo>
                  <a:cubicBezTo>
                    <a:pt x="71" y="45"/>
                    <a:pt x="71" y="45"/>
                    <a:pt x="71" y="45"/>
                  </a:cubicBezTo>
                  <a:cubicBezTo>
                    <a:pt x="74" y="45"/>
                    <a:pt x="74" y="45"/>
                    <a:pt x="74" y="45"/>
                  </a:cubicBezTo>
                  <a:cubicBezTo>
                    <a:pt x="74" y="45"/>
                    <a:pt x="74" y="45"/>
                    <a:pt x="74" y="45"/>
                  </a:cubicBezTo>
                  <a:cubicBezTo>
                    <a:pt x="71" y="45"/>
                    <a:pt x="71" y="45"/>
                    <a:pt x="71" y="45"/>
                  </a:cubicBezTo>
                  <a:close/>
                  <a:moveTo>
                    <a:pt x="71" y="44"/>
                  </a:moveTo>
                  <a:cubicBezTo>
                    <a:pt x="71" y="44"/>
                    <a:pt x="71" y="44"/>
                    <a:pt x="71" y="44"/>
                  </a:cubicBezTo>
                  <a:cubicBezTo>
                    <a:pt x="74" y="44"/>
                    <a:pt x="74" y="44"/>
                    <a:pt x="74" y="44"/>
                  </a:cubicBezTo>
                  <a:cubicBezTo>
                    <a:pt x="74" y="44"/>
                    <a:pt x="74" y="44"/>
                    <a:pt x="74" y="44"/>
                  </a:cubicBezTo>
                  <a:cubicBezTo>
                    <a:pt x="71" y="44"/>
                    <a:pt x="71" y="44"/>
                    <a:pt x="71" y="44"/>
                  </a:cubicBezTo>
                  <a:close/>
                  <a:moveTo>
                    <a:pt x="75" y="40"/>
                  </a:moveTo>
                  <a:cubicBezTo>
                    <a:pt x="75" y="40"/>
                    <a:pt x="75" y="40"/>
                    <a:pt x="75" y="40"/>
                  </a:cubicBezTo>
                  <a:cubicBezTo>
                    <a:pt x="79" y="40"/>
                    <a:pt x="79" y="40"/>
                    <a:pt x="79" y="40"/>
                  </a:cubicBezTo>
                  <a:cubicBezTo>
                    <a:pt x="79" y="40"/>
                    <a:pt x="79" y="40"/>
                    <a:pt x="79" y="40"/>
                  </a:cubicBezTo>
                  <a:cubicBezTo>
                    <a:pt x="75" y="40"/>
                    <a:pt x="75" y="40"/>
                    <a:pt x="75" y="40"/>
                  </a:cubicBezTo>
                  <a:close/>
                  <a:moveTo>
                    <a:pt x="75" y="44"/>
                  </a:moveTo>
                  <a:cubicBezTo>
                    <a:pt x="75" y="44"/>
                    <a:pt x="75" y="44"/>
                    <a:pt x="75" y="44"/>
                  </a:cubicBezTo>
                  <a:cubicBezTo>
                    <a:pt x="79" y="43"/>
                    <a:pt x="79" y="43"/>
                    <a:pt x="79" y="43"/>
                  </a:cubicBezTo>
                  <a:cubicBezTo>
                    <a:pt x="79" y="43"/>
                    <a:pt x="79" y="43"/>
                    <a:pt x="79" y="43"/>
                  </a:cubicBezTo>
                  <a:cubicBezTo>
                    <a:pt x="75" y="43"/>
                    <a:pt x="75" y="43"/>
                    <a:pt x="75" y="43"/>
                  </a:cubicBezTo>
                  <a:lnTo>
                    <a:pt x="75" y="44"/>
                  </a:lnTo>
                  <a:close/>
                  <a:moveTo>
                    <a:pt x="79" y="38"/>
                  </a:moveTo>
                  <a:cubicBezTo>
                    <a:pt x="79" y="38"/>
                    <a:pt x="79" y="38"/>
                    <a:pt x="79" y="38"/>
                  </a:cubicBezTo>
                  <a:cubicBezTo>
                    <a:pt x="83" y="38"/>
                    <a:pt x="83" y="38"/>
                    <a:pt x="83" y="38"/>
                  </a:cubicBezTo>
                  <a:cubicBezTo>
                    <a:pt x="83" y="37"/>
                    <a:pt x="83" y="37"/>
                    <a:pt x="83" y="37"/>
                  </a:cubicBezTo>
                  <a:cubicBezTo>
                    <a:pt x="79" y="37"/>
                    <a:pt x="79" y="37"/>
                    <a:pt x="79" y="37"/>
                  </a:cubicBezTo>
                  <a:lnTo>
                    <a:pt x="79" y="38"/>
                  </a:lnTo>
                  <a:close/>
                  <a:moveTo>
                    <a:pt x="75" y="45"/>
                  </a:moveTo>
                  <a:cubicBezTo>
                    <a:pt x="75" y="45"/>
                    <a:pt x="75" y="45"/>
                    <a:pt x="75" y="45"/>
                  </a:cubicBezTo>
                  <a:cubicBezTo>
                    <a:pt x="79" y="45"/>
                    <a:pt x="79" y="45"/>
                    <a:pt x="79" y="45"/>
                  </a:cubicBezTo>
                  <a:cubicBezTo>
                    <a:pt x="79" y="44"/>
                    <a:pt x="79" y="44"/>
                    <a:pt x="79" y="44"/>
                  </a:cubicBezTo>
                  <a:cubicBezTo>
                    <a:pt x="75" y="44"/>
                    <a:pt x="75" y="44"/>
                    <a:pt x="75" y="44"/>
                  </a:cubicBezTo>
                  <a:lnTo>
                    <a:pt x="75" y="45"/>
                  </a:lnTo>
                  <a:close/>
                  <a:moveTo>
                    <a:pt x="75" y="41"/>
                  </a:moveTo>
                  <a:cubicBezTo>
                    <a:pt x="75" y="41"/>
                    <a:pt x="75" y="41"/>
                    <a:pt x="75" y="41"/>
                  </a:cubicBezTo>
                  <a:cubicBezTo>
                    <a:pt x="79" y="41"/>
                    <a:pt x="79" y="41"/>
                    <a:pt x="79" y="41"/>
                  </a:cubicBezTo>
                  <a:cubicBezTo>
                    <a:pt x="79" y="41"/>
                    <a:pt x="79" y="41"/>
                    <a:pt x="79" y="41"/>
                  </a:cubicBezTo>
                  <a:cubicBezTo>
                    <a:pt x="75" y="41"/>
                    <a:pt x="75" y="41"/>
                    <a:pt x="75" y="41"/>
                  </a:cubicBezTo>
                  <a:close/>
                  <a:moveTo>
                    <a:pt x="75" y="42"/>
                  </a:moveTo>
                  <a:cubicBezTo>
                    <a:pt x="75" y="42"/>
                    <a:pt x="75" y="42"/>
                    <a:pt x="75" y="42"/>
                  </a:cubicBezTo>
                  <a:cubicBezTo>
                    <a:pt x="79" y="42"/>
                    <a:pt x="79" y="42"/>
                    <a:pt x="79" y="42"/>
                  </a:cubicBezTo>
                  <a:cubicBezTo>
                    <a:pt x="79" y="42"/>
                    <a:pt x="79" y="42"/>
                    <a:pt x="79" y="42"/>
                  </a:cubicBezTo>
                  <a:cubicBezTo>
                    <a:pt x="75" y="42"/>
                    <a:pt x="75" y="42"/>
                    <a:pt x="75" y="42"/>
                  </a:cubicBezTo>
                  <a:close/>
                  <a:moveTo>
                    <a:pt x="75" y="43"/>
                  </a:moveTo>
                  <a:cubicBezTo>
                    <a:pt x="75" y="43"/>
                    <a:pt x="75" y="43"/>
                    <a:pt x="75" y="43"/>
                  </a:cubicBezTo>
                  <a:cubicBezTo>
                    <a:pt x="79" y="43"/>
                    <a:pt x="79" y="43"/>
                    <a:pt x="79" y="43"/>
                  </a:cubicBezTo>
                  <a:cubicBezTo>
                    <a:pt x="79" y="42"/>
                    <a:pt x="79" y="42"/>
                    <a:pt x="79" y="42"/>
                  </a:cubicBezTo>
                  <a:cubicBezTo>
                    <a:pt x="75" y="43"/>
                    <a:pt x="75" y="43"/>
                    <a:pt x="75" y="43"/>
                  </a:cubicBezTo>
                  <a:close/>
                  <a:moveTo>
                    <a:pt x="79" y="44"/>
                  </a:moveTo>
                  <a:cubicBezTo>
                    <a:pt x="79" y="44"/>
                    <a:pt x="79" y="44"/>
                    <a:pt x="79" y="44"/>
                  </a:cubicBezTo>
                  <a:cubicBezTo>
                    <a:pt x="83" y="44"/>
                    <a:pt x="83" y="44"/>
                    <a:pt x="83" y="44"/>
                  </a:cubicBezTo>
                  <a:cubicBezTo>
                    <a:pt x="83" y="43"/>
                    <a:pt x="83" y="43"/>
                    <a:pt x="83" y="43"/>
                  </a:cubicBezTo>
                  <a:cubicBezTo>
                    <a:pt x="79" y="43"/>
                    <a:pt x="79" y="43"/>
                    <a:pt x="79" y="43"/>
                  </a:cubicBezTo>
                  <a:lnTo>
                    <a:pt x="79" y="44"/>
                  </a:lnTo>
                  <a:close/>
                  <a:moveTo>
                    <a:pt x="98" y="36"/>
                  </a:moveTo>
                  <a:cubicBezTo>
                    <a:pt x="98" y="36"/>
                    <a:pt x="98" y="36"/>
                    <a:pt x="98" y="36"/>
                  </a:cubicBezTo>
                  <a:cubicBezTo>
                    <a:pt x="103" y="36"/>
                    <a:pt x="103" y="36"/>
                    <a:pt x="103" y="36"/>
                  </a:cubicBezTo>
                  <a:cubicBezTo>
                    <a:pt x="103" y="35"/>
                    <a:pt x="103" y="35"/>
                    <a:pt x="103" y="35"/>
                  </a:cubicBezTo>
                  <a:cubicBezTo>
                    <a:pt x="98" y="36"/>
                    <a:pt x="98" y="36"/>
                    <a:pt x="98" y="36"/>
                  </a:cubicBezTo>
                  <a:close/>
                  <a:moveTo>
                    <a:pt x="103" y="34"/>
                  </a:moveTo>
                  <a:cubicBezTo>
                    <a:pt x="103" y="34"/>
                    <a:pt x="103" y="34"/>
                    <a:pt x="103" y="34"/>
                  </a:cubicBezTo>
                  <a:cubicBezTo>
                    <a:pt x="98" y="35"/>
                    <a:pt x="98" y="35"/>
                    <a:pt x="98" y="35"/>
                  </a:cubicBezTo>
                  <a:cubicBezTo>
                    <a:pt x="98" y="35"/>
                    <a:pt x="98" y="35"/>
                    <a:pt x="98" y="35"/>
                  </a:cubicBezTo>
                  <a:cubicBezTo>
                    <a:pt x="103" y="35"/>
                    <a:pt x="103" y="35"/>
                    <a:pt x="103" y="35"/>
                  </a:cubicBezTo>
                  <a:lnTo>
                    <a:pt x="103" y="34"/>
                  </a:lnTo>
                  <a:close/>
                  <a:moveTo>
                    <a:pt x="98" y="37"/>
                  </a:moveTo>
                  <a:cubicBezTo>
                    <a:pt x="98" y="37"/>
                    <a:pt x="98" y="37"/>
                    <a:pt x="98" y="37"/>
                  </a:cubicBezTo>
                  <a:cubicBezTo>
                    <a:pt x="103" y="37"/>
                    <a:pt x="103" y="37"/>
                    <a:pt x="103" y="37"/>
                  </a:cubicBezTo>
                  <a:cubicBezTo>
                    <a:pt x="103" y="36"/>
                    <a:pt x="103" y="36"/>
                    <a:pt x="103" y="36"/>
                  </a:cubicBezTo>
                  <a:cubicBezTo>
                    <a:pt x="98" y="37"/>
                    <a:pt x="98" y="37"/>
                    <a:pt x="98" y="37"/>
                  </a:cubicBezTo>
                  <a:close/>
                  <a:moveTo>
                    <a:pt x="93" y="44"/>
                  </a:moveTo>
                  <a:cubicBezTo>
                    <a:pt x="93" y="44"/>
                    <a:pt x="93" y="44"/>
                    <a:pt x="93" y="44"/>
                  </a:cubicBezTo>
                  <a:cubicBezTo>
                    <a:pt x="98" y="44"/>
                    <a:pt x="98" y="44"/>
                    <a:pt x="98" y="44"/>
                  </a:cubicBezTo>
                  <a:cubicBezTo>
                    <a:pt x="98" y="43"/>
                    <a:pt x="98" y="43"/>
                    <a:pt x="98" y="43"/>
                  </a:cubicBezTo>
                  <a:cubicBezTo>
                    <a:pt x="93" y="44"/>
                    <a:pt x="93" y="44"/>
                    <a:pt x="93" y="44"/>
                  </a:cubicBezTo>
                  <a:close/>
                  <a:moveTo>
                    <a:pt x="93" y="41"/>
                  </a:moveTo>
                  <a:cubicBezTo>
                    <a:pt x="93" y="41"/>
                    <a:pt x="93" y="41"/>
                    <a:pt x="93" y="41"/>
                  </a:cubicBezTo>
                  <a:cubicBezTo>
                    <a:pt x="98" y="41"/>
                    <a:pt x="98" y="41"/>
                    <a:pt x="98" y="41"/>
                  </a:cubicBezTo>
                  <a:cubicBezTo>
                    <a:pt x="98" y="40"/>
                    <a:pt x="98" y="40"/>
                    <a:pt x="98" y="40"/>
                  </a:cubicBezTo>
                  <a:cubicBezTo>
                    <a:pt x="93" y="41"/>
                    <a:pt x="93" y="41"/>
                    <a:pt x="93" y="41"/>
                  </a:cubicBezTo>
                  <a:close/>
                  <a:moveTo>
                    <a:pt x="93" y="43"/>
                  </a:moveTo>
                  <a:cubicBezTo>
                    <a:pt x="93" y="43"/>
                    <a:pt x="93" y="43"/>
                    <a:pt x="93" y="43"/>
                  </a:cubicBezTo>
                  <a:cubicBezTo>
                    <a:pt x="98" y="43"/>
                    <a:pt x="98" y="43"/>
                    <a:pt x="98" y="43"/>
                  </a:cubicBezTo>
                  <a:cubicBezTo>
                    <a:pt x="98" y="42"/>
                    <a:pt x="98" y="42"/>
                    <a:pt x="98" y="42"/>
                  </a:cubicBezTo>
                  <a:cubicBezTo>
                    <a:pt x="93" y="43"/>
                    <a:pt x="93" y="43"/>
                    <a:pt x="93" y="43"/>
                  </a:cubicBezTo>
                  <a:close/>
                  <a:moveTo>
                    <a:pt x="93" y="42"/>
                  </a:moveTo>
                  <a:cubicBezTo>
                    <a:pt x="93" y="42"/>
                    <a:pt x="93" y="42"/>
                    <a:pt x="93" y="42"/>
                  </a:cubicBezTo>
                  <a:cubicBezTo>
                    <a:pt x="98" y="42"/>
                    <a:pt x="98" y="42"/>
                    <a:pt x="98" y="42"/>
                  </a:cubicBezTo>
                  <a:cubicBezTo>
                    <a:pt x="98" y="41"/>
                    <a:pt x="98" y="41"/>
                    <a:pt x="98" y="41"/>
                  </a:cubicBezTo>
                  <a:cubicBezTo>
                    <a:pt x="93" y="42"/>
                    <a:pt x="93" y="42"/>
                    <a:pt x="93" y="42"/>
                  </a:cubicBezTo>
                  <a:close/>
                  <a:moveTo>
                    <a:pt x="98" y="40"/>
                  </a:moveTo>
                  <a:cubicBezTo>
                    <a:pt x="98" y="40"/>
                    <a:pt x="98" y="40"/>
                    <a:pt x="98" y="40"/>
                  </a:cubicBezTo>
                  <a:cubicBezTo>
                    <a:pt x="103" y="40"/>
                    <a:pt x="103" y="40"/>
                    <a:pt x="103" y="40"/>
                  </a:cubicBezTo>
                  <a:cubicBezTo>
                    <a:pt x="103" y="39"/>
                    <a:pt x="103" y="39"/>
                    <a:pt x="103" y="39"/>
                  </a:cubicBezTo>
                  <a:cubicBezTo>
                    <a:pt x="98" y="40"/>
                    <a:pt x="98" y="40"/>
                    <a:pt x="98" y="40"/>
                  </a:cubicBezTo>
                  <a:close/>
                  <a:moveTo>
                    <a:pt x="98" y="38"/>
                  </a:moveTo>
                  <a:cubicBezTo>
                    <a:pt x="98" y="38"/>
                    <a:pt x="98" y="38"/>
                    <a:pt x="98" y="38"/>
                  </a:cubicBezTo>
                  <a:cubicBezTo>
                    <a:pt x="103" y="38"/>
                    <a:pt x="103" y="38"/>
                    <a:pt x="103" y="38"/>
                  </a:cubicBezTo>
                  <a:cubicBezTo>
                    <a:pt x="103" y="37"/>
                    <a:pt x="103" y="37"/>
                    <a:pt x="103" y="37"/>
                  </a:cubicBezTo>
                  <a:cubicBezTo>
                    <a:pt x="98" y="38"/>
                    <a:pt x="98" y="38"/>
                    <a:pt x="98" y="38"/>
                  </a:cubicBezTo>
                  <a:close/>
                  <a:moveTo>
                    <a:pt x="98" y="44"/>
                  </a:moveTo>
                  <a:cubicBezTo>
                    <a:pt x="98" y="44"/>
                    <a:pt x="98" y="44"/>
                    <a:pt x="98" y="44"/>
                  </a:cubicBezTo>
                  <a:cubicBezTo>
                    <a:pt x="103" y="44"/>
                    <a:pt x="103" y="44"/>
                    <a:pt x="103" y="44"/>
                  </a:cubicBezTo>
                  <a:cubicBezTo>
                    <a:pt x="103" y="43"/>
                    <a:pt x="103" y="43"/>
                    <a:pt x="103" y="43"/>
                  </a:cubicBezTo>
                  <a:cubicBezTo>
                    <a:pt x="98" y="43"/>
                    <a:pt x="98" y="43"/>
                    <a:pt x="98" y="43"/>
                  </a:cubicBezTo>
                  <a:lnTo>
                    <a:pt x="98" y="44"/>
                  </a:lnTo>
                  <a:close/>
                  <a:moveTo>
                    <a:pt x="98" y="42"/>
                  </a:moveTo>
                  <a:cubicBezTo>
                    <a:pt x="98" y="42"/>
                    <a:pt x="98" y="42"/>
                    <a:pt x="98" y="42"/>
                  </a:cubicBezTo>
                  <a:cubicBezTo>
                    <a:pt x="103" y="42"/>
                    <a:pt x="103" y="42"/>
                    <a:pt x="103" y="42"/>
                  </a:cubicBezTo>
                  <a:cubicBezTo>
                    <a:pt x="103" y="41"/>
                    <a:pt x="103" y="41"/>
                    <a:pt x="103" y="41"/>
                  </a:cubicBezTo>
                  <a:cubicBezTo>
                    <a:pt x="98" y="41"/>
                    <a:pt x="98" y="41"/>
                    <a:pt x="98" y="41"/>
                  </a:cubicBezTo>
                  <a:lnTo>
                    <a:pt x="98" y="42"/>
                  </a:lnTo>
                  <a:close/>
                  <a:moveTo>
                    <a:pt x="98" y="43"/>
                  </a:moveTo>
                  <a:cubicBezTo>
                    <a:pt x="98" y="43"/>
                    <a:pt x="98" y="43"/>
                    <a:pt x="98" y="43"/>
                  </a:cubicBezTo>
                  <a:cubicBezTo>
                    <a:pt x="103" y="43"/>
                    <a:pt x="103" y="43"/>
                    <a:pt x="103" y="43"/>
                  </a:cubicBezTo>
                  <a:cubicBezTo>
                    <a:pt x="103" y="42"/>
                    <a:pt x="103" y="42"/>
                    <a:pt x="103" y="42"/>
                  </a:cubicBezTo>
                  <a:cubicBezTo>
                    <a:pt x="98" y="42"/>
                    <a:pt x="98" y="42"/>
                    <a:pt x="98" y="42"/>
                  </a:cubicBezTo>
                  <a:lnTo>
                    <a:pt x="98" y="43"/>
                  </a:lnTo>
                  <a:close/>
                  <a:moveTo>
                    <a:pt x="98" y="39"/>
                  </a:moveTo>
                  <a:cubicBezTo>
                    <a:pt x="98" y="39"/>
                    <a:pt x="98" y="39"/>
                    <a:pt x="98" y="39"/>
                  </a:cubicBezTo>
                  <a:cubicBezTo>
                    <a:pt x="103" y="39"/>
                    <a:pt x="103" y="39"/>
                    <a:pt x="103" y="39"/>
                  </a:cubicBezTo>
                  <a:cubicBezTo>
                    <a:pt x="103" y="38"/>
                    <a:pt x="103" y="38"/>
                    <a:pt x="103" y="38"/>
                  </a:cubicBezTo>
                  <a:cubicBezTo>
                    <a:pt x="98" y="39"/>
                    <a:pt x="98" y="39"/>
                    <a:pt x="98" y="39"/>
                  </a:cubicBezTo>
                  <a:close/>
                  <a:moveTo>
                    <a:pt x="93" y="40"/>
                  </a:moveTo>
                  <a:cubicBezTo>
                    <a:pt x="93" y="40"/>
                    <a:pt x="93" y="40"/>
                    <a:pt x="93" y="40"/>
                  </a:cubicBezTo>
                  <a:cubicBezTo>
                    <a:pt x="98" y="40"/>
                    <a:pt x="98" y="40"/>
                    <a:pt x="98" y="40"/>
                  </a:cubicBezTo>
                  <a:cubicBezTo>
                    <a:pt x="98" y="39"/>
                    <a:pt x="98" y="39"/>
                    <a:pt x="98" y="39"/>
                  </a:cubicBezTo>
                  <a:cubicBezTo>
                    <a:pt x="93" y="40"/>
                    <a:pt x="93" y="40"/>
                    <a:pt x="93" y="40"/>
                  </a:cubicBezTo>
                  <a:close/>
                  <a:moveTo>
                    <a:pt x="83" y="45"/>
                  </a:moveTo>
                  <a:cubicBezTo>
                    <a:pt x="83" y="45"/>
                    <a:pt x="83" y="45"/>
                    <a:pt x="83" y="45"/>
                  </a:cubicBezTo>
                  <a:cubicBezTo>
                    <a:pt x="88" y="44"/>
                    <a:pt x="88" y="44"/>
                    <a:pt x="88" y="44"/>
                  </a:cubicBezTo>
                  <a:cubicBezTo>
                    <a:pt x="88" y="44"/>
                    <a:pt x="88" y="44"/>
                    <a:pt x="88" y="44"/>
                  </a:cubicBezTo>
                  <a:cubicBezTo>
                    <a:pt x="83" y="44"/>
                    <a:pt x="83" y="44"/>
                    <a:pt x="83" y="44"/>
                  </a:cubicBezTo>
                  <a:lnTo>
                    <a:pt x="83" y="45"/>
                  </a:lnTo>
                  <a:close/>
                  <a:moveTo>
                    <a:pt x="98" y="41"/>
                  </a:moveTo>
                  <a:cubicBezTo>
                    <a:pt x="98" y="41"/>
                    <a:pt x="98" y="41"/>
                    <a:pt x="98" y="41"/>
                  </a:cubicBezTo>
                  <a:cubicBezTo>
                    <a:pt x="103" y="41"/>
                    <a:pt x="103" y="41"/>
                    <a:pt x="103" y="41"/>
                  </a:cubicBezTo>
                  <a:cubicBezTo>
                    <a:pt x="103" y="40"/>
                    <a:pt x="103" y="40"/>
                    <a:pt x="103" y="40"/>
                  </a:cubicBezTo>
                  <a:cubicBezTo>
                    <a:pt x="98" y="40"/>
                    <a:pt x="98" y="40"/>
                    <a:pt x="98" y="40"/>
                  </a:cubicBezTo>
                  <a:lnTo>
                    <a:pt x="98" y="41"/>
                  </a:lnTo>
                  <a:close/>
                  <a:moveTo>
                    <a:pt x="88" y="40"/>
                  </a:moveTo>
                  <a:cubicBezTo>
                    <a:pt x="88" y="40"/>
                    <a:pt x="88" y="40"/>
                    <a:pt x="88" y="40"/>
                  </a:cubicBezTo>
                  <a:cubicBezTo>
                    <a:pt x="92" y="40"/>
                    <a:pt x="92" y="40"/>
                    <a:pt x="92" y="40"/>
                  </a:cubicBezTo>
                  <a:cubicBezTo>
                    <a:pt x="92" y="39"/>
                    <a:pt x="92" y="39"/>
                    <a:pt x="92" y="39"/>
                  </a:cubicBezTo>
                  <a:cubicBezTo>
                    <a:pt x="88" y="39"/>
                    <a:pt x="88" y="39"/>
                    <a:pt x="88" y="39"/>
                  </a:cubicBezTo>
                  <a:lnTo>
                    <a:pt x="88" y="40"/>
                  </a:lnTo>
                  <a:close/>
                  <a:moveTo>
                    <a:pt x="88" y="41"/>
                  </a:moveTo>
                  <a:cubicBezTo>
                    <a:pt x="88" y="41"/>
                    <a:pt x="88" y="41"/>
                    <a:pt x="88" y="41"/>
                  </a:cubicBezTo>
                  <a:cubicBezTo>
                    <a:pt x="92" y="40"/>
                    <a:pt x="92" y="40"/>
                    <a:pt x="92" y="40"/>
                  </a:cubicBezTo>
                  <a:cubicBezTo>
                    <a:pt x="92" y="40"/>
                    <a:pt x="92" y="40"/>
                    <a:pt x="92" y="40"/>
                  </a:cubicBezTo>
                  <a:cubicBezTo>
                    <a:pt x="88" y="40"/>
                    <a:pt x="88" y="40"/>
                    <a:pt x="88" y="40"/>
                  </a:cubicBezTo>
                  <a:lnTo>
                    <a:pt x="88" y="41"/>
                  </a:lnTo>
                  <a:close/>
                  <a:moveTo>
                    <a:pt x="88" y="39"/>
                  </a:moveTo>
                  <a:cubicBezTo>
                    <a:pt x="88" y="39"/>
                    <a:pt x="88" y="39"/>
                    <a:pt x="88" y="39"/>
                  </a:cubicBezTo>
                  <a:cubicBezTo>
                    <a:pt x="92" y="39"/>
                    <a:pt x="92" y="39"/>
                    <a:pt x="92" y="39"/>
                  </a:cubicBezTo>
                  <a:cubicBezTo>
                    <a:pt x="92" y="38"/>
                    <a:pt x="92" y="38"/>
                    <a:pt x="92" y="38"/>
                  </a:cubicBezTo>
                  <a:cubicBezTo>
                    <a:pt x="88" y="39"/>
                    <a:pt x="88" y="39"/>
                    <a:pt x="88" y="39"/>
                  </a:cubicBezTo>
                  <a:close/>
                  <a:moveTo>
                    <a:pt x="100" y="26"/>
                  </a:moveTo>
                  <a:cubicBezTo>
                    <a:pt x="100" y="26"/>
                    <a:pt x="100" y="26"/>
                    <a:pt x="100" y="26"/>
                  </a:cubicBezTo>
                  <a:cubicBezTo>
                    <a:pt x="101" y="26"/>
                    <a:pt x="101" y="26"/>
                    <a:pt x="101" y="26"/>
                  </a:cubicBezTo>
                  <a:cubicBezTo>
                    <a:pt x="101" y="25"/>
                    <a:pt x="101" y="25"/>
                    <a:pt x="101" y="25"/>
                  </a:cubicBezTo>
                  <a:cubicBezTo>
                    <a:pt x="101" y="24"/>
                    <a:pt x="101" y="24"/>
                    <a:pt x="101" y="24"/>
                  </a:cubicBezTo>
                  <a:cubicBezTo>
                    <a:pt x="101" y="24"/>
                    <a:pt x="101" y="24"/>
                    <a:pt x="101" y="24"/>
                  </a:cubicBezTo>
                  <a:cubicBezTo>
                    <a:pt x="103" y="24"/>
                    <a:pt x="103" y="24"/>
                    <a:pt x="103" y="24"/>
                  </a:cubicBezTo>
                  <a:cubicBezTo>
                    <a:pt x="103" y="23"/>
                    <a:pt x="103" y="23"/>
                    <a:pt x="103" y="23"/>
                  </a:cubicBezTo>
                  <a:cubicBezTo>
                    <a:pt x="100" y="24"/>
                    <a:pt x="100" y="24"/>
                    <a:pt x="100" y="24"/>
                  </a:cubicBezTo>
                  <a:lnTo>
                    <a:pt x="100" y="26"/>
                  </a:lnTo>
                  <a:close/>
                  <a:moveTo>
                    <a:pt x="88" y="38"/>
                  </a:moveTo>
                  <a:cubicBezTo>
                    <a:pt x="88" y="38"/>
                    <a:pt x="88" y="38"/>
                    <a:pt x="88" y="38"/>
                  </a:cubicBezTo>
                  <a:cubicBezTo>
                    <a:pt x="92" y="38"/>
                    <a:pt x="92" y="38"/>
                    <a:pt x="92" y="38"/>
                  </a:cubicBezTo>
                  <a:cubicBezTo>
                    <a:pt x="92" y="37"/>
                    <a:pt x="92" y="37"/>
                    <a:pt x="92" y="37"/>
                  </a:cubicBezTo>
                  <a:cubicBezTo>
                    <a:pt x="88" y="38"/>
                    <a:pt x="88" y="38"/>
                    <a:pt x="88" y="38"/>
                  </a:cubicBezTo>
                  <a:close/>
                  <a:moveTo>
                    <a:pt x="88" y="37"/>
                  </a:moveTo>
                  <a:cubicBezTo>
                    <a:pt x="88" y="37"/>
                    <a:pt x="88" y="37"/>
                    <a:pt x="88" y="37"/>
                  </a:cubicBezTo>
                  <a:cubicBezTo>
                    <a:pt x="92" y="37"/>
                    <a:pt x="92" y="37"/>
                    <a:pt x="92" y="37"/>
                  </a:cubicBezTo>
                  <a:cubicBezTo>
                    <a:pt x="92" y="36"/>
                    <a:pt x="92" y="36"/>
                    <a:pt x="92" y="36"/>
                  </a:cubicBezTo>
                  <a:cubicBezTo>
                    <a:pt x="88" y="37"/>
                    <a:pt x="88" y="37"/>
                    <a:pt x="88" y="37"/>
                  </a:cubicBezTo>
                  <a:close/>
                  <a:moveTo>
                    <a:pt x="92" y="35"/>
                  </a:moveTo>
                  <a:cubicBezTo>
                    <a:pt x="92" y="35"/>
                    <a:pt x="92" y="35"/>
                    <a:pt x="92" y="35"/>
                  </a:cubicBezTo>
                  <a:cubicBezTo>
                    <a:pt x="88" y="36"/>
                    <a:pt x="88" y="36"/>
                    <a:pt x="88" y="36"/>
                  </a:cubicBezTo>
                  <a:cubicBezTo>
                    <a:pt x="88" y="36"/>
                    <a:pt x="88" y="36"/>
                    <a:pt x="88" y="36"/>
                  </a:cubicBezTo>
                  <a:cubicBezTo>
                    <a:pt x="92" y="36"/>
                    <a:pt x="92" y="36"/>
                    <a:pt x="92" y="36"/>
                  </a:cubicBezTo>
                  <a:lnTo>
                    <a:pt x="92" y="35"/>
                  </a:lnTo>
                  <a:close/>
                  <a:moveTo>
                    <a:pt x="98" y="35"/>
                  </a:moveTo>
                  <a:cubicBezTo>
                    <a:pt x="98" y="35"/>
                    <a:pt x="98" y="35"/>
                    <a:pt x="98" y="35"/>
                  </a:cubicBezTo>
                  <a:cubicBezTo>
                    <a:pt x="93" y="35"/>
                    <a:pt x="93" y="35"/>
                    <a:pt x="93" y="35"/>
                  </a:cubicBezTo>
                  <a:cubicBezTo>
                    <a:pt x="93" y="35"/>
                    <a:pt x="93" y="35"/>
                    <a:pt x="93" y="35"/>
                  </a:cubicBezTo>
                  <a:cubicBezTo>
                    <a:pt x="98" y="35"/>
                    <a:pt x="98" y="35"/>
                    <a:pt x="98" y="35"/>
                  </a:cubicBezTo>
                  <a:close/>
                  <a:moveTo>
                    <a:pt x="93" y="37"/>
                  </a:moveTo>
                  <a:cubicBezTo>
                    <a:pt x="93" y="37"/>
                    <a:pt x="93" y="37"/>
                    <a:pt x="93" y="37"/>
                  </a:cubicBezTo>
                  <a:cubicBezTo>
                    <a:pt x="98" y="37"/>
                    <a:pt x="98" y="37"/>
                    <a:pt x="98" y="37"/>
                  </a:cubicBezTo>
                  <a:cubicBezTo>
                    <a:pt x="98" y="36"/>
                    <a:pt x="98" y="36"/>
                    <a:pt x="98" y="36"/>
                  </a:cubicBezTo>
                  <a:cubicBezTo>
                    <a:pt x="93" y="37"/>
                    <a:pt x="93" y="37"/>
                    <a:pt x="93" y="37"/>
                  </a:cubicBezTo>
                  <a:close/>
                  <a:moveTo>
                    <a:pt x="93" y="39"/>
                  </a:moveTo>
                  <a:cubicBezTo>
                    <a:pt x="93" y="39"/>
                    <a:pt x="93" y="39"/>
                    <a:pt x="93" y="39"/>
                  </a:cubicBezTo>
                  <a:cubicBezTo>
                    <a:pt x="98" y="39"/>
                    <a:pt x="98" y="39"/>
                    <a:pt x="98" y="39"/>
                  </a:cubicBezTo>
                  <a:cubicBezTo>
                    <a:pt x="98" y="38"/>
                    <a:pt x="98" y="38"/>
                    <a:pt x="98" y="38"/>
                  </a:cubicBezTo>
                  <a:cubicBezTo>
                    <a:pt x="93" y="39"/>
                    <a:pt x="93" y="39"/>
                    <a:pt x="93" y="39"/>
                  </a:cubicBezTo>
                  <a:close/>
                  <a:moveTo>
                    <a:pt x="93" y="38"/>
                  </a:moveTo>
                  <a:cubicBezTo>
                    <a:pt x="93" y="38"/>
                    <a:pt x="93" y="38"/>
                    <a:pt x="93" y="38"/>
                  </a:cubicBezTo>
                  <a:cubicBezTo>
                    <a:pt x="98" y="38"/>
                    <a:pt x="98" y="38"/>
                    <a:pt x="98" y="38"/>
                  </a:cubicBezTo>
                  <a:cubicBezTo>
                    <a:pt x="98" y="37"/>
                    <a:pt x="98" y="37"/>
                    <a:pt x="98" y="37"/>
                  </a:cubicBezTo>
                  <a:cubicBezTo>
                    <a:pt x="93" y="38"/>
                    <a:pt x="93" y="38"/>
                    <a:pt x="93" y="38"/>
                  </a:cubicBezTo>
                  <a:close/>
                  <a:moveTo>
                    <a:pt x="93" y="36"/>
                  </a:moveTo>
                  <a:cubicBezTo>
                    <a:pt x="93" y="36"/>
                    <a:pt x="93" y="36"/>
                    <a:pt x="93" y="36"/>
                  </a:cubicBezTo>
                  <a:cubicBezTo>
                    <a:pt x="98" y="36"/>
                    <a:pt x="98" y="36"/>
                    <a:pt x="98" y="36"/>
                  </a:cubicBezTo>
                  <a:cubicBezTo>
                    <a:pt x="98" y="36"/>
                    <a:pt x="98" y="36"/>
                    <a:pt x="98" y="36"/>
                  </a:cubicBezTo>
                  <a:cubicBezTo>
                    <a:pt x="93" y="36"/>
                    <a:pt x="93" y="36"/>
                    <a:pt x="93" y="36"/>
                  </a:cubicBezTo>
                  <a:close/>
                  <a:moveTo>
                    <a:pt x="88" y="44"/>
                  </a:moveTo>
                  <a:cubicBezTo>
                    <a:pt x="88" y="44"/>
                    <a:pt x="88" y="44"/>
                    <a:pt x="88" y="44"/>
                  </a:cubicBezTo>
                  <a:cubicBezTo>
                    <a:pt x="92" y="43"/>
                    <a:pt x="92" y="43"/>
                    <a:pt x="92" y="43"/>
                  </a:cubicBezTo>
                  <a:cubicBezTo>
                    <a:pt x="92" y="43"/>
                    <a:pt x="92" y="43"/>
                    <a:pt x="92" y="43"/>
                  </a:cubicBezTo>
                  <a:cubicBezTo>
                    <a:pt x="88" y="43"/>
                    <a:pt x="88" y="43"/>
                    <a:pt x="88" y="43"/>
                  </a:cubicBezTo>
                  <a:lnTo>
                    <a:pt x="88" y="44"/>
                  </a:lnTo>
                  <a:close/>
                  <a:moveTo>
                    <a:pt x="88" y="44"/>
                  </a:moveTo>
                  <a:cubicBezTo>
                    <a:pt x="88" y="44"/>
                    <a:pt x="88" y="44"/>
                    <a:pt x="88" y="44"/>
                  </a:cubicBezTo>
                  <a:cubicBezTo>
                    <a:pt x="92" y="44"/>
                    <a:pt x="92" y="44"/>
                    <a:pt x="92" y="44"/>
                  </a:cubicBezTo>
                  <a:cubicBezTo>
                    <a:pt x="92" y="44"/>
                    <a:pt x="92" y="44"/>
                    <a:pt x="92" y="44"/>
                  </a:cubicBezTo>
                  <a:cubicBezTo>
                    <a:pt x="88" y="44"/>
                    <a:pt x="88" y="44"/>
                    <a:pt x="88" y="44"/>
                  </a:cubicBezTo>
                  <a:close/>
                  <a:moveTo>
                    <a:pt x="88" y="43"/>
                  </a:moveTo>
                  <a:cubicBezTo>
                    <a:pt x="88" y="43"/>
                    <a:pt x="88" y="43"/>
                    <a:pt x="88" y="43"/>
                  </a:cubicBezTo>
                  <a:cubicBezTo>
                    <a:pt x="92" y="42"/>
                    <a:pt x="92" y="42"/>
                    <a:pt x="92" y="42"/>
                  </a:cubicBezTo>
                  <a:cubicBezTo>
                    <a:pt x="92" y="42"/>
                    <a:pt x="92" y="42"/>
                    <a:pt x="92" y="42"/>
                  </a:cubicBezTo>
                  <a:cubicBezTo>
                    <a:pt x="88" y="42"/>
                    <a:pt x="88" y="42"/>
                    <a:pt x="88" y="42"/>
                  </a:cubicBezTo>
                  <a:lnTo>
                    <a:pt x="88" y="43"/>
                  </a:lnTo>
                  <a:close/>
                  <a:moveTo>
                    <a:pt x="88" y="42"/>
                  </a:moveTo>
                  <a:cubicBezTo>
                    <a:pt x="88" y="42"/>
                    <a:pt x="88" y="42"/>
                    <a:pt x="88" y="42"/>
                  </a:cubicBezTo>
                  <a:cubicBezTo>
                    <a:pt x="92" y="41"/>
                    <a:pt x="92" y="41"/>
                    <a:pt x="92" y="41"/>
                  </a:cubicBezTo>
                  <a:cubicBezTo>
                    <a:pt x="92" y="41"/>
                    <a:pt x="92" y="41"/>
                    <a:pt x="92" y="41"/>
                  </a:cubicBezTo>
                  <a:cubicBezTo>
                    <a:pt x="88" y="41"/>
                    <a:pt x="88" y="41"/>
                    <a:pt x="88" y="41"/>
                  </a:cubicBezTo>
                  <a:lnTo>
                    <a:pt x="88" y="42"/>
                  </a:lnTo>
                  <a:close/>
                  <a:moveTo>
                    <a:pt x="47" y="41"/>
                  </a:moveTo>
                  <a:cubicBezTo>
                    <a:pt x="47" y="41"/>
                    <a:pt x="47" y="41"/>
                    <a:pt x="47" y="41"/>
                  </a:cubicBezTo>
                  <a:cubicBezTo>
                    <a:pt x="57" y="40"/>
                    <a:pt x="57" y="40"/>
                    <a:pt x="57" y="40"/>
                  </a:cubicBezTo>
                  <a:cubicBezTo>
                    <a:pt x="57" y="41"/>
                    <a:pt x="57" y="41"/>
                    <a:pt x="57" y="41"/>
                  </a:cubicBezTo>
                  <a:cubicBezTo>
                    <a:pt x="60" y="40"/>
                    <a:pt x="60" y="40"/>
                    <a:pt x="60" y="40"/>
                  </a:cubicBezTo>
                  <a:cubicBezTo>
                    <a:pt x="60" y="40"/>
                    <a:pt x="60" y="40"/>
                    <a:pt x="60" y="40"/>
                  </a:cubicBezTo>
                  <a:cubicBezTo>
                    <a:pt x="57" y="40"/>
                    <a:pt x="57" y="40"/>
                    <a:pt x="57" y="40"/>
                  </a:cubicBezTo>
                  <a:cubicBezTo>
                    <a:pt x="57" y="40"/>
                    <a:pt x="57" y="40"/>
                    <a:pt x="57" y="40"/>
                  </a:cubicBezTo>
                  <a:cubicBezTo>
                    <a:pt x="47" y="41"/>
                    <a:pt x="47" y="41"/>
                    <a:pt x="47" y="41"/>
                  </a:cubicBezTo>
                  <a:close/>
                  <a:moveTo>
                    <a:pt x="47" y="42"/>
                  </a:moveTo>
                  <a:cubicBezTo>
                    <a:pt x="47" y="42"/>
                    <a:pt x="47" y="42"/>
                    <a:pt x="47" y="42"/>
                  </a:cubicBezTo>
                  <a:cubicBezTo>
                    <a:pt x="57" y="41"/>
                    <a:pt x="57" y="41"/>
                    <a:pt x="57" y="41"/>
                  </a:cubicBezTo>
                  <a:cubicBezTo>
                    <a:pt x="57" y="41"/>
                    <a:pt x="57" y="41"/>
                    <a:pt x="57" y="41"/>
                  </a:cubicBezTo>
                  <a:cubicBezTo>
                    <a:pt x="60" y="41"/>
                    <a:pt x="60" y="41"/>
                    <a:pt x="60" y="41"/>
                  </a:cubicBezTo>
                  <a:cubicBezTo>
                    <a:pt x="60" y="41"/>
                    <a:pt x="60" y="41"/>
                    <a:pt x="60" y="41"/>
                  </a:cubicBezTo>
                  <a:cubicBezTo>
                    <a:pt x="57" y="41"/>
                    <a:pt x="57" y="41"/>
                    <a:pt x="57" y="41"/>
                  </a:cubicBezTo>
                  <a:cubicBezTo>
                    <a:pt x="57" y="41"/>
                    <a:pt x="57" y="41"/>
                    <a:pt x="57" y="41"/>
                  </a:cubicBezTo>
                  <a:cubicBezTo>
                    <a:pt x="47" y="41"/>
                    <a:pt x="47" y="41"/>
                    <a:pt x="47" y="41"/>
                  </a:cubicBezTo>
                  <a:lnTo>
                    <a:pt x="47" y="42"/>
                  </a:lnTo>
                  <a:close/>
                  <a:moveTo>
                    <a:pt x="47" y="40"/>
                  </a:moveTo>
                  <a:cubicBezTo>
                    <a:pt x="47" y="40"/>
                    <a:pt x="47" y="40"/>
                    <a:pt x="47" y="40"/>
                  </a:cubicBezTo>
                  <a:cubicBezTo>
                    <a:pt x="57" y="40"/>
                    <a:pt x="57" y="40"/>
                    <a:pt x="57" y="40"/>
                  </a:cubicBezTo>
                  <a:cubicBezTo>
                    <a:pt x="57" y="40"/>
                    <a:pt x="57" y="40"/>
                    <a:pt x="57" y="40"/>
                  </a:cubicBezTo>
                  <a:cubicBezTo>
                    <a:pt x="60" y="40"/>
                    <a:pt x="60" y="40"/>
                    <a:pt x="60" y="40"/>
                  </a:cubicBezTo>
                  <a:cubicBezTo>
                    <a:pt x="60" y="39"/>
                    <a:pt x="60" y="39"/>
                    <a:pt x="60" y="39"/>
                  </a:cubicBezTo>
                  <a:cubicBezTo>
                    <a:pt x="57" y="39"/>
                    <a:pt x="57" y="39"/>
                    <a:pt x="57" y="39"/>
                  </a:cubicBezTo>
                  <a:cubicBezTo>
                    <a:pt x="57" y="39"/>
                    <a:pt x="57" y="39"/>
                    <a:pt x="57" y="39"/>
                  </a:cubicBezTo>
                  <a:cubicBezTo>
                    <a:pt x="47" y="40"/>
                    <a:pt x="47" y="40"/>
                    <a:pt x="47" y="40"/>
                  </a:cubicBezTo>
                  <a:close/>
                  <a:moveTo>
                    <a:pt x="108" y="37"/>
                  </a:moveTo>
                  <a:cubicBezTo>
                    <a:pt x="108" y="37"/>
                    <a:pt x="108" y="37"/>
                    <a:pt x="108" y="37"/>
                  </a:cubicBezTo>
                  <a:cubicBezTo>
                    <a:pt x="112" y="37"/>
                    <a:pt x="112" y="37"/>
                    <a:pt x="112" y="37"/>
                  </a:cubicBezTo>
                  <a:cubicBezTo>
                    <a:pt x="106" y="36"/>
                    <a:pt x="106" y="36"/>
                    <a:pt x="106" y="36"/>
                  </a:cubicBezTo>
                  <a:cubicBezTo>
                    <a:pt x="106" y="37"/>
                    <a:pt x="106" y="37"/>
                    <a:pt x="106" y="37"/>
                  </a:cubicBezTo>
                  <a:lnTo>
                    <a:pt x="108" y="37"/>
                  </a:lnTo>
                  <a:close/>
                  <a:moveTo>
                    <a:pt x="154" y="41"/>
                  </a:moveTo>
                  <a:cubicBezTo>
                    <a:pt x="154" y="41"/>
                    <a:pt x="154" y="41"/>
                    <a:pt x="154" y="41"/>
                  </a:cubicBezTo>
                  <a:cubicBezTo>
                    <a:pt x="148" y="41"/>
                    <a:pt x="148" y="41"/>
                    <a:pt x="148" y="41"/>
                  </a:cubicBezTo>
                  <a:cubicBezTo>
                    <a:pt x="148" y="39"/>
                    <a:pt x="148" y="39"/>
                    <a:pt x="148" y="39"/>
                  </a:cubicBezTo>
                  <a:cubicBezTo>
                    <a:pt x="146" y="34"/>
                    <a:pt x="146" y="34"/>
                    <a:pt x="146" y="34"/>
                  </a:cubicBezTo>
                  <a:cubicBezTo>
                    <a:pt x="128" y="35"/>
                    <a:pt x="128" y="35"/>
                    <a:pt x="128" y="35"/>
                  </a:cubicBezTo>
                  <a:cubicBezTo>
                    <a:pt x="120" y="34"/>
                    <a:pt x="120" y="34"/>
                    <a:pt x="120" y="34"/>
                  </a:cubicBezTo>
                  <a:cubicBezTo>
                    <a:pt x="117" y="34"/>
                    <a:pt x="117" y="34"/>
                    <a:pt x="117" y="34"/>
                  </a:cubicBezTo>
                  <a:cubicBezTo>
                    <a:pt x="118" y="34"/>
                    <a:pt x="118" y="34"/>
                    <a:pt x="118" y="34"/>
                  </a:cubicBezTo>
                  <a:cubicBezTo>
                    <a:pt x="119" y="5"/>
                    <a:pt x="119" y="5"/>
                    <a:pt x="119" y="5"/>
                  </a:cubicBezTo>
                  <a:cubicBezTo>
                    <a:pt x="116" y="3"/>
                    <a:pt x="116" y="3"/>
                    <a:pt x="116" y="3"/>
                  </a:cubicBezTo>
                  <a:cubicBezTo>
                    <a:pt x="114" y="3"/>
                    <a:pt x="114" y="3"/>
                    <a:pt x="114" y="3"/>
                  </a:cubicBezTo>
                  <a:cubicBezTo>
                    <a:pt x="114" y="2"/>
                    <a:pt x="114" y="2"/>
                    <a:pt x="114" y="2"/>
                  </a:cubicBezTo>
                  <a:cubicBezTo>
                    <a:pt x="110" y="0"/>
                    <a:pt x="110" y="0"/>
                    <a:pt x="110" y="0"/>
                  </a:cubicBezTo>
                  <a:cubicBezTo>
                    <a:pt x="110" y="0"/>
                    <a:pt x="110" y="0"/>
                    <a:pt x="110" y="0"/>
                  </a:cubicBezTo>
                  <a:cubicBezTo>
                    <a:pt x="75" y="10"/>
                    <a:pt x="75" y="10"/>
                    <a:pt x="75" y="10"/>
                  </a:cubicBezTo>
                  <a:cubicBezTo>
                    <a:pt x="75" y="35"/>
                    <a:pt x="75" y="35"/>
                    <a:pt x="75" y="35"/>
                  </a:cubicBezTo>
                  <a:cubicBezTo>
                    <a:pt x="67" y="36"/>
                    <a:pt x="58" y="37"/>
                    <a:pt x="52" y="38"/>
                  </a:cubicBezTo>
                  <a:cubicBezTo>
                    <a:pt x="35" y="36"/>
                    <a:pt x="35" y="36"/>
                    <a:pt x="35" y="36"/>
                  </a:cubicBezTo>
                  <a:cubicBezTo>
                    <a:pt x="20" y="38"/>
                    <a:pt x="20" y="38"/>
                    <a:pt x="20" y="38"/>
                  </a:cubicBezTo>
                  <a:cubicBezTo>
                    <a:pt x="20" y="39"/>
                    <a:pt x="20" y="39"/>
                    <a:pt x="20" y="39"/>
                  </a:cubicBezTo>
                  <a:cubicBezTo>
                    <a:pt x="35" y="37"/>
                    <a:pt x="35" y="37"/>
                    <a:pt x="35" y="37"/>
                  </a:cubicBezTo>
                  <a:cubicBezTo>
                    <a:pt x="49" y="39"/>
                    <a:pt x="49" y="39"/>
                    <a:pt x="49" y="39"/>
                  </a:cubicBezTo>
                  <a:cubicBezTo>
                    <a:pt x="48" y="39"/>
                    <a:pt x="47" y="39"/>
                    <a:pt x="47" y="39"/>
                  </a:cubicBezTo>
                  <a:cubicBezTo>
                    <a:pt x="47" y="41"/>
                    <a:pt x="47" y="41"/>
                    <a:pt x="47" y="41"/>
                  </a:cubicBezTo>
                  <a:cubicBezTo>
                    <a:pt x="47" y="39"/>
                    <a:pt x="47" y="39"/>
                    <a:pt x="47" y="39"/>
                  </a:cubicBezTo>
                  <a:cubicBezTo>
                    <a:pt x="101" y="34"/>
                    <a:pt x="101" y="34"/>
                    <a:pt x="101" y="34"/>
                  </a:cubicBezTo>
                  <a:cubicBezTo>
                    <a:pt x="101" y="34"/>
                    <a:pt x="101" y="34"/>
                    <a:pt x="101" y="34"/>
                  </a:cubicBezTo>
                  <a:cubicBezTo>
                    <a:pt x="101" y="34"/>
                    <a:pt x="101" y="34"/>
                    <a:pt x="101" y="34"/>
                  </a:cubicBezTo>
                  <a:cubicBezTo>
                    <a:pt x="103" y="33"/>
                    <a:pt x="103" y="33"/>
                    <a:pt x="103" y="33"/>
                  </a:cubicBezTo>
                  <a:cubicBezTo>
                    <a:pt x="103" y="44"/>
                    <a:pt x="103" y="44"/>
                    <a:pt x="103" y="44"/>
                  </a:cubicBezTo>
                  <a:cubicBezTo>
                    <a:pt x="88" y="45"/>
                    <a:pt x="88" y="45"/>
                    <a:pt x="88" y="45"/>
                  </a:cubicBezTo>
                  <a:cubicBezTo>
                    <a:pt x="88" y="45"/>
                    <a:pt x="88" y="45"/>
                    <a:pt x="88" y="45"/>
                  </a:cubicBezTo>
                  <a:cubicBezTo>
                    <a:pt x="88" y="45"/>
                    <a:pt x="88" y="45"/>
                    <a:pt x="88" y="45"/>
                  </a:cubicBezTo>
                  <a:cubicBezTo>
                    <a:pt x="88" y="45"/>
                    <a:pt x="88" y="45"/>
                    <a:pt x="88" y="45"/>
                  </a:cubicBezTo>
                  <a:cubicBezTo>
                    <a:pt x="90" y="46"/>
                    <a:pt x="90" y="46"/>
                    <a:pt x="90" y="46"/>
                  </a:cubicBezTo>
                  <a:cubicBezTo>
                    <a:pt x="65" y="47"/>
                    <a:pt x="65" y="47"/>
                    <a:pt x="65" y="47"/>
                  </a:cubicBezTo>
                  <a:cubicBezTo>
                    <a:pt x="65" y="47"/>
                    <a:pt x="65" y="47"/>
                    <a:pt x="65" y="47"/>
                  </a:cubicBezTo>
                  <a:cubicBezTo>
                    <a:pt x="65" y="47"/>
                    <a:pt x="65" y="47"/>
                    <a:pt x="65" y="47"/>
                  </a:cubicBezTo>
                  <a:cubicBezTo>
                    <a:pt x="57" y="47"/>
                    <a:pt x="57" y="47"/>
                    <a:pt x="57" y="47"/>
                  </a:cubicBezTo>
                  <a:cubicBezTo>
                    <a:pt x="57" y="47"/>
                    <a:pt x="57" y="47"/>
                    <a:pt x="57" y="47"/>
                  </a:cubicBezTo>
                  <a:cubicBezTo>
                    <a:pt x="57" y="47"/>
                    <a:pt x="57" y="47"/>
                    <a:pt x="57" y="47"/>
                  </a:cubicBezTo>
                  <a:cubicBezTo>
                    <a:pt x="54" y="47"/>
                    <a:pt x="54" y="47"/>
                    <a:pt x="54" y="47"/>
                  </a:cubicBezTo>
                  <a:cubicBezTo>
                    <a:pt x="54" y="47"/>
                    <a:pt x="54" y="47"/>
                    <a:pt x="54" y="47"/>
                  </a:cubicBezTo>
                  <a:cubicBezTo>
                    <a:pt x="54" y="47"/>
                    <a:pt x="54" y="47"/>
                    <a:pt x="54" y="47"/>
                  </a:cubicBezTo>
                  <a:cubicBezTo>
                    <a:pt x="38" y="48"/>
                    <a:pt x="38" y="48"/>
                    <a:pt x="38" y="48"/>
                  </a:cubicBezTo>
                  <a:cubicBezTo>
                    <a:pt x="38" y="38"/>
                    <a:pt x="38" y="38"/>
                    <a:pt x="38" y="38"/>
                  </a:cubicBezTo>
                  <a:cubicBezTo>
                    <a:pt x="37" y="38"/>
                    <a:pt x="37" y="38"/>
                    <a:pt x="37" y="38"/>
                  </a:cubicBezTo>
                  <a:cubicBezTo>
                    <a:pt x="37" y="48"/>
                    <a:pt x="37" y="48"/>
                    <a:pt x="37" y="48"/>
                  </a:cubicBezTo>
                  <a:cubicBezTo>
                    <a:pt x="37" y="48"/>
                    <a:pt x="37" y="48"/>
                    <a:pt x="37" y="48"/>
                  </a:cubicBezTo>
                  <a:cubicBezTo>
                    <a:pt x="37" y="48"/>
                    <a:pt x="37" y="48"/>
                    <a:pt x="37" y="48"/>
                  </a:cubicBezTo>
                  <a:cubicBezTo>
                    <a:pt x="37" y="48"/>
                    <a:pt x="37" y="48"/>
                    <a:pt x="37" y="48"/>
                  </a:cubicBezTo>
                  <a:cubicBezTo>
                    <a:pt x="37" y="53"/>
                    <a:pt x="37" y="53"/>
                    <a:pt x="37" y="53"/>
                  </a:cubicBezTo>
                  <a:cubicBezTo>
                    <a:pt x="37" y="53"/>
                    <a:pt x="37" y="53"/>
                    <a:pt x="37" y="53"/>
                  </a:cubicBezTo>
                  <a:cubicBezTo>
                    <a:pt x="37" y="40"/>
                    <a:pt x="37" y="40"/>
                    <a:pt x="37" y="40"/>
                  </a:cubicBezTo>
                  <a:cubicBezTo>
                    <a:pt x="33" y="40"/>
                    <a:pt x="33" y="40"/>
                    <a:pt x="33" y="40"/>
                  </a:cubicBezTo>
                  <a:cubicBezTo>
                    <a:pt x="33" y="53"/>
                    <a:pt x="33" y="53"/>
                    <a:pt x="33" y="53"/>
                  </a:cubicBezTo>
                  <a:cubicBezTo>
                    <a:pt x="33" y="53"/>
                    <a:pt x="33" y="53"/>
                    <a:pt x="33" y="53"/>
                  </a:cubicBezTo>
                  <a:cubicBezTo>
                    <a:pt x="33" y="38"/>
                    <a:pt x="33" y="38"/>
                    <a:pt x="33" y="38"/>
                  </a:cubicBezTo>
                  <a:cubicBezTo>
                    <a:pt x="33" y="38"/>
                    <a:pt x="33" y="38"/>
                    <a:pt x="33" y="38"/>
                  </a:cubicBezTo>
                  <a:cubicBezTo>
                    <a:pt x="33" y="53"/>
                    <a:pt x="33" y="53"/>
                    <a:pt x="33" y="53"/>
                  </a:cubicBezTo>
                  <a:cubicBezTo>
                    <a:pt x="32" y="53"/>
                    <a:pt x="32" y="53"/>
                    <a:pt x="32" y="53"/>
                  </a:cubicBezTo>
                  <a:cubicBezTo>
                    <a:pt x="32" y="40"/>
                    <a:pt x="32" y="40"/>
                    <a:pt x="32" y="40"/>
                  </a:cubicBezTo>
                  <a:cubicBezTo>
                    <a:pt x="30" y="40"/>
                    <a:pt x="30" y="40"/>
                    <a:pt x="30" y="40"/>
                  </a:cubicBezTo>
                  <a:cubicBezTo>
                    <a:pt x="30" y="53"/>
                    <a:pt x="30" y="53"/>
                    <a:pt x="30" y="53"/>
                  </a:cubicBezTo>
                  <a:cubicBezTo>
                    <a:pt x="31" y="53"/>
                    <a:pt x="31" y="53"/>
                    <a:pt x="31" y="53"/>
                  </a:cubicBezTo>
                  <a:cubicBezTo>
                    <a:pt x="29" y="53"/>
                    <a:pt x="29" y="53"/>
                    <a:pt x="29" y="53"/>
                  </a:cubicBezTo>
                  <a:cubicBezTo>
                    <a:pt x="29" y="39"/>
                    <a:pt x="29" y="39"/>
                    <a:pt x="29" y="39"/>
                  </a:cubicBezTo>
                  <a:cubicBezTo>
                    <a:pt x="29" y="39"/>
                    <a:pt x="29" y="39"/>
                    <a:pt x="29" y="39"/>
                  </a:cubicBezTo>
                  <a:cubicBezTo>
                    <a:pt x="29" y="53"/>
                    <a:pt x="29" y="53"/>
                    <a:pt x="29" y="53"/>
                  </a:cubicBezTo>
                  <a:cubicBezTo>
                    <a:pt x="24" y="54"/>
                    <a:pt x="24" y="54"/>
                    <a:pt x="24" y="54"/>
                  </a:cubicBezTo>
                  <a:cubicBezTo>
                    <a:pt x="24" y="54"/>
                    <a:pt x="79" y="56"/>
                    <a:pt x="94" y="56"/>
                  </a:cubicBezTo>
                  <a:cubicBezTo>
                    <a:pt x="100" y="56"/>
                    <a:pt x="129" y="55"/>
                    <a:pt x="131" y="55"/>
                  </a:cubicBezTo>
                  <a:cubicBezTo>
                    <a:pt x="131" y="55"/>
                    <a:pt x="131" y="55"/>
                    <a:pt x="131" y="55"/>
                  </a:cubicBezTo>
                  <a:cubicBezTo>
                    <a:pt x="132" y="55"/>
                    <a:pt x="132" y="55"/>
                    <a:pt x="132" y="55"/>
                  </a:cubicBezTo>
                  <a:cubicBezTo>
                    <a:pt x="132" y="55"/>
                    <a:pt x="132" y="55"/>
                    <a:pt x="132" y="55"/>
                  </a:cubicBezTo>
                  <a:cubicBezTo>
                    <a:pt x="140" y="55"/>
                    <a:pt x="146" y="55"/>
                    <a:pt x="146" y="55"/>
                  </a:cubicBezTo>
                  <a:cubicBezTo>
                    <a:pt x="132" y="55"/>
                    <a:pt x="132" y="55"/>
                    <a:pt x="132" y="55"/>
                  </a:cubicBezTo>
                  <a:cubicBezTo>
                    <a:pt x="132" y="47"/>
                    <a:pt x="132" y="47"/>
                    <a:pt x="132" y="47"/>
                  </a:cubicBezTo>
                  <a:cubicBezTo>
                    <a:pt x="131" y="47"/>
                    <a:pt x="131" y="47"/>
                    <a:pt x="131" y="47"/>
                  </a:cubicBezTo>
                  <a:cubicBezTo>
                    <a:pt x="131" y="55"/>
                    <a:pt x="131" y="55"/>
                    <a:pt x="131" y="55"/>
                  </a:cubicBezTo>
                  <a:cubicBezTo>
                    <a:pt x="126" y="54"/>
                    <a:pt x="126" y="54"/>
                    <a:pt x="126" y="54"/>
                  </a:cubicBezTo>
                  <a:cubicBezTo>
                    <a:pt x="126" y="46"/>
                    <a:pt x="126" y="46"/>
                    <a:pt x="126" y="46"/>
                  </a:cubicBezTo>
                  <a:cubicBezTo>
                    <a:pt x="125" y="46"/>
                    <a:pt x="125" y="46"/>
                    <a:pt x="125" y="46"/>
                  </a:cubicBezTo>
                  <a:cubicBezTo>
                    <a:pt x="125" y="54"/>
                    <a:pt x="125" y="54"/>
                    <a:pt x="125" y="54"/>
                  </a:cubicBezTo>
                  <a:cubicBezTo>
                    <a:pt x="121" y="54"/>
                    <a:pt x="121" y="54"/>
                    <a:pt x="121" y="54"/>
                  </a:cubicBezTo>
                  <a:cubicBezTo>
                    <a:pt x="121" y="47"/>
                    <a:pt x="121" y="47"/>
                    <a:pt x="121" y="47"/>
                  </a:cubicBezTo>
                  <a:cubicBezTo>
                    <a:pt x="122" y="47"/>
                    <a:pt x="122" y="47"/>
                    <a:pt x="122" y="47"/>
                  </a:cubicBezTo>
                  <a:cubicBezTo>
                    <a:pt x="121" y="47"/>
                    <a:pt x="121" y="47"/>
                    <a:pt x="121" y="47"/>
                  </a:cubicBezTo>
                  <a:cubicBezTo>
                    <a:pt x="121" y="47"/>
                    <a:pt x="121" y="47"/>
                    <a:pt x="121" y="47"/>
                  </a:cubicBezTo>
                  <a:cubicBezTo>
                    <a:pt x="120" y="47"/>
                    <a:pt x="120" y="47"/>
                    <a:pt x="120" y="47"/>
                  </a:cubicBezTo>
                  <a:cubicBezTo>
                    <a:pt x="120" y="47"/>
                    <a:pt x="120" y="47"/>
                    <a:pt x="120" y="47"/>
                  </a:cubicBezTo>
                  <a:cubicBezTo>
                    <a:pt x="116" y="47"/>
                    <a:pt x="116" y="47"/>
                    <a:pt x="116" y="47"/>
                  </a:cubicBezTo>
                  <a:cubicBezTo>
                    <a:pt x="111" y="45"/>
                    <a:pt x="111" y="45"/>
                    <a:pt x="111" y="45"/>
                  </a:cubicBezTo>
                  <a:cubicBezTo>
                    <a:pt x="111" y="44"/>
                    <a:pt x="111" y="44"/>
                    <a:pt x="111" y="44"/>
                  </a:cubicBezTo>
                  <a:cubicBezTo>
                    <a:pt x="121" y="44"/>
                    <a:pt x="121" y="44"/>
                    <a:pt x="121" y="44"/>
                  </a:cubicBezTo>
                  <a:cubicBezTo>
                    <a:pt x="121" y="44"/>
                    <a:pt x="121" y="44"/>
                    <a:pt x="121" y="44"/>
                  </a:cubicBezTo>
                  <a:cubicBezTo>
                    <a:pt x="121" y="44"/>
                    <a:pt x="121" y="44"/>
                    <a:pt x="121" y="44"/>
                  </a:cubicBezTo>
                  <a:cubicBezTo>
                    <a:pt x="121" y="44"/>
                    <a:pt x="121" y="44"/>
                    <a:pt x="121" y="44"/>
                  </a:cubicBezTo>
                  <a:cubicBezTo>
                    <a:pt x="121" y="44"/>
                    <a:pt x="121" y="44"/>
                    <a:pt x="121" y="44"/>
                  </a:cubicBezTo>
                  <a:cubicBezTo>
                    <a:pt x="121" y="44"/>
                    <a:pt x="121" y="44"/>
                    <a:pt x="121" y="44"/>
                  </a:cubicBezTo>
                  <a:cubicBezTo>
                    <a:pt x="121" y="47"/>
                    <a:pt x="121" y="47"/>
                    <a:pt x="121" y="47"/>
                  </a:cubicBezTo>
                  <a:cubicBezTo>
                    <a:pt x="121" y="47"/>
                    <a:pt x="121" y="47"/>
                    <a:pt x="121" y="47"/>
                  </a:cubicBezTo>
                  <a:cubicBezTo>
                    <a:pt x="121" y="47"/>
                    <a:pt x="121" y="47"/>
                    <a:pt x="121" y="47"/>
                  </a:cubicBezTo>
                  <a:cubicBezTo>
                    <a:pt x="122" y="44"/>
                    <a:pt x="122" y="44"/>
                    <a:pt x="122" y="44"/>
                  </a:cubicBezTo>
                  <a:cubicBezTo>
                    <a:pt x="128" y="47"/>
                    <a:pt x="128" y="47"/>
                    <a:pt x="128" y="47"/>
                  </a:cubicBezTo>
                  <a:cubicBezTo>
                    <a:pt x="134" y="47"/>
                    <a:pt x="134" y="47"/>
                    <a:pt x="134" y="47"/>
                  </a:cubicBezTo>
                  <a:cubicBezTo>
                    <a:pt x="128" y="46"/>
                    <a:pt x="128" y="46"/>
                    <a:pt x="128" y="46"/>
                  </a:cubicBezTo>
                  <a:cubicBezTo>
                    <a:pt x="126" y="45"/>
                    <a:pt x="126" y="45"/>
                    <a:pt x="126" y="45"/>
                  </a:cubicBezTo>
                  <a:cubicBezTo>
                    <a:pt x="130" y="45"/>
                    <a:pt x="130" y="45"/>
                    <a:pt x="130" y="45"/>
                  </a:cubicBezTo>
                  <a:cubicBezTo>
                    <a:pt x="130" y="45"/>
                    <a:pt x="130" y="45"/>
                    <a:pt x="130" y="45"/>
                  </a:cubicBezTo>
                  <a:cubicBezTo>
                    <a:pt x="130" y="37"/>
                    <a:pt x="130" y="37"/>
                    <a:pt x="130" y="37"/>
                  </a:cubicBezTo>
                  <a:cubicBezTo>
                    <a:pt x="130" y="36"/>
                    <a:pt x="130" y="36"/>
                    <a:pt x="130" y="36"/>
                  </a:cubicBezTo>
                  <a:cubicBezTo>
                    <a:pt x="130" y="36"/>
                    <a:pt x="130" y="36"/>
                    <a:pt x="130" y="36"/>
                  </a:cubicBezTo>
                  <a:cubicBezTo>
                    <a:pt x="127" y="37"/>
                    <a:pt x="127" y="37"/>
                    <a:pt x="127" y="37"/>
                  </a:cubicBezTo>
                  <a:cubicBezTo>
                    <a:pt x="127" y="37"/>
                    <a:pt x="127" y="37"/>
                    <a:pt x="127" y="37"/>
                  </a:cubicBezTo>
                  <a:cubicBezTo>
                    <a:pt x="127" y="37"/>
                    <a:pt x="127" y="37"/>
                    <a:pt x="127"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1" y="37"/>
                    <a:pt x="121" y="37"/>
                    <a:pt x="121" y="37"/>
                  </a:cubicBezTo>
                  <a:cubicBezTo>
                    <a:pt x="121" y="37"/>
                    <a:pt x="121" y="37"/>
                    <a:pt x="121" y="37"/>
                  </a:cubicBezTo>
                  <a:cubicBezTo>
                    <a:pt x="121" y="37"/>
                    <a:pt x="121" y="37"/>
                    <a:pt x="121" y="37"/>
                  </a:cubicBezTo>
                  <a:cubicBezTo>
                    <a:pt x="121" y="37"/>
                    <a:pt x="121" y="37"/>
                    <a:pt x="121" y="37"/>
                  </a:cubicBezTo>
                  <a:cubicBezTo>
                    <a:pt x="121" y="37"/>
                    <a:pt x="121" y="37"/>
                    <a:pt x="121" y="37"/>
                  </a:cubicBezTo>
                  <a:cubicBezTo>
                    <a:pt x="118" y="37"/>
                    <a:pt x="118" y="37"/>
                    <a:pt x="118" y="37"/>
                  </a:cubicBezTo>
                  <a:cubicBezTo>
                    <a:pt x="118" y="37"/>
                    <a:pt x="118" y="37"/>
                    <a:pt x="118" y="37"/>
                  </a:cubicBezTo>
                  <a:cubicBezTo>
                    <a:pt x="118" y="37"/>
                    <a:pt x="118" y="37"/>
                    <a:pt x="118" y="37"/>
                  </a:cubicBezTo>
                  <a:cubicBezTo>
                    <a:pt x="118" y="37"/>
                    <a:pt x="118" y="37"/>
                    <a:pt x="118" y="37"/>
                  </a:cubicBezTo>
                  <a:cubicBezTo>
                    <a:pt x="118" y="37"/>
                    <a:pt x="118" y="37"/>
                    <a:pt x="118" y="37"/>
                  </a:cubicBezTo>
                  <a:cubicBezTo>
                    <a:pt x="113" y="37"/>
                    <a:pt x="113" y="37"/>
                    <a:pt x="113" y="37"/>
                  </a:cubicBezTo>
                  <a:cubicBezTo>
                    <a:pt x="113" y="36"/>
                    <a:pt x="113" y="36"/>
                    <a:pt x="113" y="36"/>
                  </a:cubicBezTo>
                  <a:cubicBezTo>
                    <a:pt x="116" y="36"/>
                    <a:pt x="116" y="36"/>
                    <a:pt x="116" y="36"/>
                  </a:cubicBezTo>
                  <a:cubicBezTo>
                    <a:pt x="116" y="35"/>
                    <a:pt x="116" y="35"/>
                    <a:pt x="116" y="35"/>
                  </a:cubicBezTo>
                  <a:cubicBezTo>
                    <a:pt x="113" y="35"/>
                    <a:pt x="113" y="35"/>
                    <a:pt x="113" y="35"/>
                  </a:cubicBezTo>
                  <a:cubicBezTo>
                    <a:pt x="114" y="35"/>
                    <a:pt x="114" y="35"/>
                    <a:pt x="114" y="35"/>
                  </a:cubicBezTo>
                  <a:cubicBezTo>
                    <a:pt x="114" y="34"/>
                    <a:pt x="114" y="34"/>
                    <a:pt x="114" y="34"/>
                  </a:cubicBezTo>
                  <a:cubicBezTo>
                    <a:pt x="120" y="35"/>
                    <a:pt x="120" y="35"/>
                    <a:pt x="120" y="35"/>
                  </a:cubicBezTo>
                  <a:cubicBezTo>
                    <a:pt x="120" y="36"/>
                    <a:pt x="120" y="36"/>
                    <a:pt x="120" y="36"/>
                  </a:cubicBezTo>
                  <a:cubicBezTo>
                    <a:pt x="121" y="36"/>
                    <a:pt x="121" y="36"/>
                    <a:pt x="121" y="36"/>
                  </a:cubicBezTo>
                  <a:cubicBezTo>
                    <a:pt x="117" y="36"/>
                    <a:pt x="117" y="36"/>
                    <a:pt x="117" y="36"/>
                  </a:cubicBezTo>
                  <a:cubicBezTo>
                    <a:pt x="125" y="35"/>
                    <a:pt x="125" y="35"/>
                    <a:pt x="125" y="35"/>
                  </a:cubicBezTo>
                  <a:cubicBezTo>
                    <a:pt x="128" y="35"/>
                    <a:pt x="128" y="35"/>
                    <a:pt x="128" y="35"/>
                  </a:cubicBezTo>
                  <a:cubicBezTo>
                    <a:pt x="128" y="35"/>
                    <a:pt x="128" y="35"/>
                    <a:pt x="128" y="35"/>
                  </a:cubicBezTo>
                  <a:cubicBezTo>
                    <a:pt x="146" y="34"/>
                    <a:pt x="146" y="34"/>
                    <a:pt x="146" y="34"/>
                  </a:cubicBezTo>
                  <a:cubicBezTo>
                    <a:pt x="146" y="55"/>
                    <a:pt x="146" y="55"/>
                    <a:pt x="146" y="55"/>
                  </a:cubicBezTo>
                  <a:cubicBezTo>
                    <a:pt x="146" y="55"/>
                    <a:pt x="146" y="55"/>
                    <a:pt x="146" y="55"/>
                  </a:cubicBezTo>
                  <a:cubicBezTo>
                    <a:pt x="146" y="55"/>
                    <a:pt x="146" y="55"/>
                    <a:pt x="146" y="55"/>
                  </a:cubicBezTo>
                  <a:cubicBezTo>
                    <a:pt x="154" y="55"/>
                    <a:pt x="154" y="55"/>
                    <a:pt x="154" y="55"/>
                  </a:cubicBezTo>
                  <a:cubicBezTo>
                    <a:pt x="154" y="43"/>
                    <a:pt x="154" y="43"/>
                    <a:pt x="154" y="43"/>
                  </a:cubicBezTo>
                  <a:lnTo>
                    <a:pt x="154" y="41"/>
                  </a:lnTo>
                  <a:close/>
                  <a:moveTo>
                    <a:pt x="128" y="37"/>
                  </a:moveTo>
                  <a:cubicBezTo>
                    <a:pt x="128" y="37"/>
                    <a:pt x="128" y="37"/>
                    <a:pt x="128" y="37"/>
                  </a:cubicBezTo>
                  <a:cubicBezTo>
                    <a:pt x="130" y="37"/>
                    <a:pt x="130" y="37"/>
                    <a:pt x="130" y="37"/>
                  </a:cubicBezTo>
                  <a:cubicBezTo>
                    <a:pt x="130" y="37"/>
                    <a:pt x="130" y="37"/>
                    <a:pt x="130" y="37"/>
                  </a:cubicBezTo>
                  <a:cubicBezTo>
                    <a:pt x="128" y="37"/>
                    <a:pt x="128" y="37"/>
                    <a:pt x="128" y="37"/>
                  </a:cubicBezTo>
                  <a:close/>
                  <a:moveTo>
                    <a:pt x="128" y="37"/>
                  </a:moveTo>
                  <a:cubicBezTo>
                    <a:pt x="128" y="37"/>
                    <a:pt x="128" y="37"/>
                    <a:pt x="128" y="37"/>
                  </a:cubicBezTo>
                  <a:cubicBezTo>
                    <a:pt x="130" y="37"/>
                    <a:pt x="130" y="37"/>
                    <a:pt x="130" y="37"/>
                  </a:cubicBezTo>
                  <a:cubicBezTo>
                    <a:pt x="130" y="44"/>
                    <a:pt x="130" y="44"/>
                    <a:pt x="130" y="44"/>
                  </a:cubicBezTo>
                  <a:cubicBezTo>
                    <a:pt x="128" y="44"/>
                    <a:pt x="128" y="44"/>
                    <a:pt x="128" y="44"/>
                  </a:cubicBezTo>
                  <a:lnTo>
                    <a:pt x="128" y="37"/>
                  </a:lnTo>
                  <a:close/>
                  <a:moveTo>
                    <a:pt x="128" y="44"/>
                  </a:moveTo>
                  <a:cubicBezTo>
                    <a:pt x="128" y="44"/>
                    <a:pt x="128" y="44"/>
                    <a:pt x="128" y="44"/>
                  </a:cubicBezTo>
                  <a:cubicBezTo>
                    <a:pt x="130" y="44"/>
                    <a:pt x="130" y="44"/>
                    <a:pt x="130" y="44"/>
                  </a:cubicBezTo>
                  <a:cubicBezTo>
                    <a:pt x="130" y="45"/>
                    <a:pt x="130" y="45"/>
                    <a:pt x="130" y="45"/>
                  </a:cubicBezTo>
                  <a:cubicBezTo>
                    <a:pt x="128" y="45"/>
                    <a:pt x="128" y="45"/>
                    <a:pt x="128" y="45"/>
                  </a:cubicBezTo>
                  <a:lnTo>
                    <a:pt x="128" y="44"/>
                  </a:lnTo>
                  <a:close/>
                  <a:moveTo>
                    <a:pt x="124" y="37"/>
                  </a:moveTo>
                  <a:cubicBezTo>
                    <a:pt x="124" y="37"/>
                    <a:pt x="124" y="37"/>
                    <a:pt x="124" y="37"/>
                  </a:cubicBezTo>
                  <a:cubicBezTo>
                    <a:pt x="127" y="37"/>
                    <a:pt x="127" y="37"/>
                    <a:pt x="127" y="37"/>
                  </a:cubicBezTo>
                  <a:cubicBezTo>
                    <a:pt x="127" y="37"/>
                    <a:pt x="127" y="37"/>
                    <a:pt x="127" y="37"/>
                  </a:cubicBezTo>
                  <a:cubicBezTo>
                    <a:pt x="124" y="37"/>
                    <a:pt x="124" y="37"/>
                    <a:pt x="124" y="37"/>
                  </a:cubicBezTo>
                  <a:close/>
                  <a:moveTo>
                    <a:pt x="124" y="37"/>
                  </a:moveTo>
                  <a:cubicBezTo>
                    <a:pt x="124" y="37"/>
                    <a:pt x="124" y="37"/>
                    <a:pt x="124" y="37"/>
                  </a:cubicBezTo>
                  <a:cubicBezTo>
                    <a:pt x="127" y="37"/>
                    <a:pt x="127" y="37"/>
                    <a:pt x="127" y="37"/>
                  </a:cubicBezTo>
                  <a:cubicBezTo>
                    <a:pt x="127" y="44"/>
                    <a:pt x="127" y="44"/>
                    <a:pt x="127" y="44"/>
                  </a:cubicBezTo>
                  <a:cubicBezTo>
                    <a:pt x="124" y="44"/>
                    <a:pt x="124" y="44"/>
                    <a:pt x="124" y="44"/>
                  </a:cubicBezTo>
                  <a:lnTo>
                    <a:pt x="124" y="37"/>
                  </a:lnTo>
                  <a:close/>
                  <a:moveTo>
                    <a:pt x="124" y="44"/>
                  </a:moveTo>
                  <a:cubicBezTo>
                    <a:pt x="124" y="44"/>
                    <a:pt x="124" y="44"/>
                    <a:pt x="124" y="44"/>
                  </a:cubicBezTo>
                  <a:cubicBezTo>
                    <a:pt x="127" y="44"/>
                    <a:pt x="127" y="44"/>
                    <a:pt x="127" y="44"/>
                  </a:cubicBezTo>
                  <a:cubicBezTo>
                    <a:pt x="127" y="45"/>
                    <a:pt x="127" y="45"/>
                    <a:pt x="127" y="45"/>
                  </a:cubicBezTo>
                  <a:cubicBezTo>
                    <a:pt x="126" y="45"/>
                    <a:pt x="126" y="45"/>
                    <a:pt x="126" y="45"/>
                  </a:cubicBezTo>
                  <a:cubicBezTo>
                    <a:pt x="126" y="45"/>
                    <a:pt x="126" y="45"/>
                    <a:pt x="126" y="45"/>
                  </a:cubicBezTo>
                  <a:cubicBezTo>
                    <a:pt x="124" y="45"/>
                    <a:pt x="124" y="45"/>
                    <a:pt x="124" y="45"/>
                  </a:cubicBezTo>
                  <a:lnTo>
                    <a:pt x="124" y="44"/>
                  </a:lnTo>
                  <a:close/>
                  <a:moveTo>
                    <a:pt x="124" y="45"/>
                  </a:moveTo>
                  <a:cubicBezTo>
                    <a:pt x="124" y="45"/>
                    <a:pt x="124" y="45"/>
                    <a:pt x="124" y="45"/>
                  </a:cubicBezTo>
                  <a:cubicBezTo>
                    <a:pt x="123" y="44"/>
                    <a:pt x="123" y="44"/>
                    <a:pt x="123" y="44"/>
                  </a:cubicBezTo>
                  <a:cubicBezTo>
                    <a:pt x="124" y="44"/>
                    <a:pt x="124" y="44"/>
                    <a:pt x="124" y="44"/>
                  </a:cubicBezTo>
                  <a:lnTo>
                    <a:pt x="124" y="45"/>
                  </a:lnTo>
                  <a:close/>
                  <a:moveTo>
                    <a:pt x="121" y="37"/>
                  </a:moveTo>
                  <a:cubicBezTo>
                    <a:pt x="121" y="37"/>
                    <a:pt x="121" y="37"/>
                    <a:pt x="121" y="37"/>
                  </a:cubicBezTo>
                  <a:cubicBezTo>
                    <a:pt x="124" y="37"/>
                    <a:pt x="124" y="37"/>
                    <a:pt x="124" y="37"/>
                  </a:cubicBezTo>
                  <a:cubicBezTo>
                    <a:pt x="124" y="37"/>
                    <a:pt x="124" y="37"/>
                    <a:pt x="124" y="37"/>
                  </a:cubicBezTo>
                  <a:cubicBezTo>
                    <a:pt x="121" y="37"/>
                    <a:pt x="121" y="37"/>
                    <a:pt x="121" y="37"/>
                  </a:cubicBezTo>
                  <a:close/>
                  <a:moveTo>
                    <a:pt x="121" y="37"/>
                  </a:moveTo>
                  <a:cubicBezTo>
                    <a:pt x="121" y="37"/>
                    <a:pt x="121" y="37"/>
                    <a:pt x="121" y="37"/>
                  </a:cubicBezTo>
                  <a:cubicBezTo>
                    <a:pt x="124" y="37"/>
                    <a:pt x="124" y="37"/>
                    <a:pt x="124" y="37"/>
                  </a:cubicBezTo>
                  <a:cubicBezTo>
                    <a:pt x="124" y="44"/>
                    <a:pt x="124" y="44"/>
                    <a:pt x="124" y="44"/>
                  </a:cubicBezTo>
                  <a:cubicBezTo>
                    <a:pt x="122" y="44"/>
                    <a:pt x="122" y="44"/>
                    <a:pt x="122" y="44"/>
                  </a:cubicBezTo>
                  <a:cubicBezTo>
                    <a:pt x="121" y="43"/>
                    <a:pt x="121" y="43"/>
                    <a:pt x="121" y="43"/>
                  </a:cubicBezTo>
                  <a:cubicBezTo>
                    <a:pt x="121" y="43"/>
                    <a:pt x="121" y="43"/>
                    <a:pt x="121" y="43"/>
                  </a:cubicBezTo>
                  <a:lnTo>
                    <a:pt x="121" y="37"/>
                  </a:lnTo>
                  <a:close/>
                  <a:moveTo>
                    <a:pt x="118" y="37"/>
                  </a:moveTo>
                  <a:cubicBezTo>
                    <a:pt x="118" y="37"/>
                    <a:pt x="118" y="37"/>
                    <a:pt x="118" y="37"/>
                  </a:cubicBezTo>
                  <a:cubicBezTo>
                    <a:pt x="121" y="37"/>
                    <a:pt x="121" y="37"/>
                    <a:pt x="121" y="37"/>
                  </a:cubicBezTo>
                  <a:cubicBezTo>
                    <a:pt x="121" y="37"/>
                    <a:pt x="121" y="37"/>
                    <a:pt x="121" y="37"/>
                  </a:cubicBezTo>
                  <a:cubicBezTo>
                    <a:pt x="118" y="37"/>
                    <a:pt x="118" y="37"/>
                    <a:pt x="118" y="37"/>
                  </a:cubicBezTo>
                  <a:close/>
                  <a:moveTo>
                    <a:pt x="118" y="38"/>
                  </a:moveTo>
                  <a:cubicBezTo>
                    <a:pt x="118" y="38"/>
                    <a:pt x="118" y="38"/>
                    <a:pt x="118" y="38"/>
                  </a:cubicBezTo>
                  <a:cubicBezTo>
                    <a:pt x="121" y="37"/>
                    <a:pt x="121" y="37"/>
                    <a:pt x="121" y="37"/>
                  </a:cubicBezTo>
                  <a:cubicBezTo>
                    <a:pt x="121" y="43"/>
                    <a:pt x="121" y="43"/>
                    <a:pt x="121" y="43"/>
                  </a:cubicBezTo>
                  <a:cubicBezTo>
                    <a:pt x="118" y="43"/>
                    <a:pt x="118" y="43"/>
                    <a:pt x="118" y="43"/>
                  </a:cubicBezTo>
                  <a:lnTo>
                    <a:pt x="118" y="38"/>
                  </a:lnTo>
                  <a:close/>
                  <a:moveTo>
                    <a:pt x="118" y="44"/>
                  </a:moveTo>
                  <a:cubicBezTo>
                    <a:pt x="118" y="44"/>
                    <a:pt x="118" y="44"/>
                    <a:pt x="118" y="44"/>
                  </a:cubicBezTo>
                  <a:cubicBezTo>
                    <a:pt x="113" y="44"/>
                    <a:pt x="113" y="44"/>
                    <a:pt x="113" y="44"/>
                  </a:cubicBezTo>
                  <a:cubicBezTo>
                    <a:pt x="113" y="44"/>
                    <a:pt x="113" y="44"/>
                    <a:pt x="113" y="44"/>
                  </a:cubicBezTo>
                  <a:cubicBezTo>
                    <a:pt x="113" y="38"/>
                    <a:pt x="113" y="38"/>
                    <a:pt x="113" y="38"/>
                  </a:cubicBezTo>
                  <a:cubicBezTo>
                    <a:pt x="118" y="38"/>
                    <a:pt x="118" y="38"/>
                    <a:pt x="118" y="38"/>
                  </a:cubicBezTo>
                  <a:lnTo>
                    <a:pt x="118" y="44"/>
                  </a:lnTo>
                  <a:close/>
                  <a:moveTo>
                    <a:pt x="118" y="37"/>
                  </a:moveTo>
                  <a:cubicBezTo>
                    <a:pt x="118" y="37"/>
                    <a:pt x="118" y="37"/>
                    <a:pt x="118" y="37"/>
                  </a:cubicBezTo>
                  <a:cubicBezTo>
                    <a:pt x="118" y="37"/>
                    <a:pt x="118" y="37"/>
                    <a:pt x="118" y="37"/>
                  </a:cubicBezTo>
                  <a:cubicBezTo>
                    <a:pt x="113" y="38"/>
                    <a:pt x="113" y="38"/>
                    <a:pt x="113" y="38"/>
                  </a:cubicBezTo>
                  <a:cubicBezTo>
                    <a:pt x="113" y="37"/>
                    <a:pt x="113" y="37"/>
                    <a:pt x="113" y="37"/>
                  </a:cubicBezTo>
                  <a:lnTo>
                    <a:pt x="118" y="37"/>
                  </a:lnTo>
                  <a:close/>
                  <a:moveTo>
                    <a:pt x="75" y="10"/>
                  </a:moveTo>
                  <a:cubicBezTo>
                    <a:pt x="75" y="10"/>
                    <a:pt x="75" y="10"/>
                    <a:pt x="75" y="10"/>
                  </a:cubicBezTo>
                  <a:cubicBezTo>
                    <a:pt x="77" y="10"/>
                    <a:pt x="77" y="10"/>
                    <a:pt x="77" y="10"/>
                  </a:cubicBezTo>
                  <a:cubicBezTo>
                    <a:pt x="77" y="12"/>
                    <a:pt x="77" y="12"/>
                    <a:pt x="77" y="12"/>
                  </a:cubicBezTo>
                  <a:cubicBezTo>
                    <a:pt x="75" y="12"/>
                    <a:pt x="75" y="12"/>
                    <a:pt x="75" y="12"/>
                  </a:cubicBezTo>
                  <a:lnTo>
                    <a:pt x="75" y="10"/>
                  </a:lnTo>
                  <a:close/>
                  <a:moveTo>
                    <a:pt x="103" y="33"/>
                  </a:moveTo>
                  <a:cubicBezTo>
                    <a:pt x="103" y="33"/>
                    <a:pt x="103" y="33"/>
                    <a:pt x="103" y="33"/>
                  </a:cubicBezTo>
                  <a:cubicBezTo>
                    <a:pt x="101" y="33"/>
                    <a:pt x="101" y="33"/>
                    <a:pt x="101" y="33"/>
                  </a:cubicBezTo>
                  <a:cubicBezTo>
                    <a:pt x="101" y="33"/>
                    <a:pt x="101" y="33"/>
                    <a:pt x="101" y="33"/>
                  </a:cubicBezTo>
                  <a:cubicBezTo>
                    <a:pt x="101" y="33"/>
                    <a:pt x="101" y="33"/>
                    <a:pt x="101" y="33"/>
                  </a:cubicBezTo>
                  <a:cubicBezTo>
                    <a:pt x="103" y="33"/>
                    <a:pt x="103" y="33"/>
                    <a:pt x="103" y="33"/>
                  </a:cubicBezTo>
                  <a:cubicBezTo>
                    <a:pt x="103" y="33"/>
                    <a:pt x="103" y="33"/>
                    <a:pt x="103" y="33"/>
                  </a:cubicBezTo>
                  <a:cubicBezTo>
                    <a:pt x="100" y="33"/>
                    <a:pt x="100" y="33"/>
                    <a:pt x="100" y="33"/>
                  </a:cubicBezTo>
                  <a:cubicBezTo>
                    <a:pt x="100" y="33"/>
                    <a:pt x="100" y="33"/>
                    <a:pt x="100" y="33"/>
                  </a:cubicBezTo>
                  <a:cubicBezTo>
                    <a:pt x="96" y="34"/>
                    <a:pt x="96" y="34"/>
                    <a:pt x="96" y="34"/>
                  </a:cubicBezTo>
                  <a:cubicBezTo>
                    <a:pt x="96" y="34"/>
                    <a:pt x="93" y="34"/>
                    <a:pt x="88" y="34"/>
                  </a:cubicBezTo>
                  <a:cubicBezTo>
                    <a:pt x="87" y="34"/>
                    <a:pt x="85" y="34"/>
                    <a:pt x="83" y="35"/>
                  </a:cubicBezTo>
                  <a:cubicBezTo>
                    <a:pt x="83" y="34"/>
                    <a:pt x="83" y="34"/>
                    <a:pt x="83" y="34"/>
                  </a:cubicBezTo>
                  <a:cubicBezTo>
                    <a:pt x="84" y="34"/>
                    <a:pt x="88" y="34"/>
                    <a:pt x="91" y="34"/>
                  </a:cubicBezTo>
                  <a:cubicBezTo>
                    <a:pt x="96" y="33"/>
                    <a:pt x="98" y="33"/>
                    <a:pt x="99" y="33"/>
                  </a:cubicBezTo>
                  <a:cubicBezTo>
                    <a:pt x="99" y="33"/>
                    <a:pt x="99" y="33"/>
                    <a:pt x="99" y="33"/>
                  </a:cubicBezTo>
                  <a:cubicBezTo>
                    <a:pt x="100" y="33"/>
                    <a:pt x="100" y="33"/>
                    <a:pt x="100" y="33"/>
                  </a:cubicBezTo>
                  <a:cubicBezTo>
                    <a:pt x="100" y="8"/>
                    <a:pt x="100" y="8"/>
                    <a:pt x="100" y="8"/>
                  </a:cubicBezTo>
                  <a:cubicBezTo>
                    <a:pt x="99" y="8"/>
                    <a:pt x="99" y="8"/>
                    <a:pt x="99" y="8"/>
                  </a:cubicBezTo>
                  <a:cubicBezTo>
                    <a:pt x="99" y="8"/>
                    <a:pt x="99" y="8"/>
                    <a:pt x="99" y="8"/>
                  </a:cubicBezTo>
                  <a:cubicBezTo>
                    <a:pt x="99" y="8"/>
                    <a:pt x="98" y="8"/>
                    <a:pt x="98" y="8"/>
                  </a:cubicBezTo>
                  <a:cubicBezTo>
                    <a:pt x="98" y="7"/>
                    <a:pt x="98" y="7"/>
                    <a:pt x="98" y="7"/>
                  </a:cubicBezTo>
                  <a:cubicBezTo>
                    <a:pt x="100" y="6"/>
                    <a:pt x="100" y="6"/>
                    <a:pt x="100" y="6"/>
                  </a:cubicBezTo>
                  <a:cubicBezTo>
                    <a:pt x="100" y="4"/>
                    <a:pt x="100" y="4"/>
                    <a:pt x="100" y="4"/>
                  </a:cubicBezTo>
                  <a:cubicBezTo>
                    <a:pt x="100" y="4"/>
                    <a:pt x="100" y="4"/>
                    <a:pt x="100" y="4"/>
                  </a:cubicBezTo>
                  <a:cubicBezTo>
                    <a:pt x="100" y="4"/>
                    <a:pt x="100" y="4"/>
                    <a:pt x="100" y="4"/>
                  </a:cubicBezTo>
                  <a:cubicBezTo>
                    <a:pt x="98" y="4"/>
                    <a:pt x="98" y="4"/>
                    <a:pt x="98" y="4"/>
                  </a:cubicBezTo>
                  <a:cubicBezTo>
                    <a:pt x="98" y="4"/>
                    <a:pt x="98" y="4"/>
                    <a:pt x="98" y="4"/>
                  </a:cubicBezTo>
                  <a:cubicBezTo>
                    <a:pt x="98" y="4"/>
                    <a:pt x="98" y="4"/>
                    <a:pt x="98" y="4"/>
                  </a:cubicBezTo>
                  <a:cubicBezTo>
                    <a:pt x="97" y="4"/>
                    <a:pt x="97" y="4"/>
                    <a:pt x="97" y="4"/>
                  </a:cubicBezTo>
                  <a:cubicBezTo>
                    <a:pt x="97" y="8"/>
                    <a:pt x="97" y="8"/>
                    <a:pt x="97" y="8"/>
                  </a:cubicBezTo>
                  <a:cubicBezTo>
                    <a:pt x="97" y="8"/>
                    <a:pt x="96" y="9"/>
                    <a:pt x="95" y="9"/>
                  </a:cubicBezTo>
                  <a:cubicBezTo>
                    <a:pt x="95" y="7"/>
                    <a:pt x="95" y="7"/>
                    <a:pt x="95" y="7"/>
                  </a:cubicBezTo>
                  <a:cubicBezTo>
                    <a:pt x="95" y="7"/>
                    <a:pt x="95" y="7"/>
                    <a:pt x="95" y="7"/>
                  </a:cubicBezTo>
                  <a:cubicBezTo>
                    <a:pt x="95" y="7"/>
                    <a:pt x="95" y="7"/>
                    <a:pt x="95" y="7"/>
                  </a:cubicBezTo>
                  <a:cubicBezTo>
                    <a:pt x="97" y="7"/>
                    <a:pt x="97" y="7"/>
                    <a:pt x="97" y="7"/>
                  </a:cubicBezTo>
                  <a:cubicBezTo>
                    <a:pt x="97" y="7"/>
                    <a:pt x="97" y="7"/>
                    <a:pt x="97" y="7"/>
                  </a:cubicBezTo>
                  <a:cubicBezTo>
                    <a:pt x="97" y="4"/>
                    <a:pt x="97" y="4"/>
                    <a:pt x="97" y="4"/>
                  </a:cubicBezTo>
                  <a:cubicBezTo>
                    <a:pt x="97" y="4"/>
                    <a:pt x="97" y="4"/>
                    <a:pt x="97" y="4"/>
                  </a:cubicBezTo>
                  <a:cubicBezTo>
                    <a:pt x="97" y="4"/>
                    <a:pt x="97" y="4"/>
                    <a:pt x="97" y="4"/>
                  </a:cubicBezTo>
                  <a:cubicBezTo>
                    <a:pt x="95" y="5"/>
                    <a:pt x="95" y="5"/>
                    <a:pt x="95" y="5"/>
                  </a:cubicBezTo>
                  <a:cubicBezTo>
                    <a:pt x="95" y="5"/>
                    <a:pt x="95" y="5"/>
                    <a:pt x="95" y="5"/>
                  </a:cubicBezTo>
                  <a:cubicBezTo>
                    <a:pt x="95" y="7"/>
                    <a:pt x="95" y="7"/>
                    <a:pt x="95" y="7"/>
                  </a:cubicBezTo>
                  <a:cubicBezTo>
                    <a:pt x="95" y="7"/>
                    <a:pt x="95" y="7"/>
                    <a:pt x="95" y="7"/>
                  </a:cubicBezTo>
                  <a:cubicBezTo>
                    <a:pt x="95" y="7"/>
                    <a:pt x="95" y="7"/>
                    <a:pt x="95" y="7"/>
                  </a:cubicBezTo>
                  <a:cubicBezTo>
                    <a:pt x="95" y="9"/>
                    <a:pt x="95" y="9"/>
                    <a:pt x="95" y="9"/>
                  </a:cubicBezTo>
                  <a:cubicBezTo>
                    <a:pt x="94" y="9"/>
                    <a:pt x="93" y="10"/>
                    <a:pt x="92" y="10"/>
                  </a:cubicBezTo>
                  <a:cubicBezTo>
                    <a:pt x="92" y="8"/>
                    <a:pt x="92" y="8"/>
                    <a:pt x="92" y="8"/>
                  </a:cubicBezTo>
                  <a:cubicBezTo>
                    <a:pt x="94" y="7"/>
                    <a:pt x="94" y="7"/>
                    <a:pt x="94" y="7"/>
                  </a:cubicBezTo>
                  <a:cubicBezTo>
                    <a:pt x="94" y="5"/>
                    <a:pt x="94" y="5"/>
                    <a:pt x="94" y="5"/>
                  </a:cubicBezTo>
                  <a:cubicBezTo>
                    <a:pt x="94" y="5"/>
                    <a:pt x="94" y="5"/>
                    <a:pt x="94" y="5"/>
                  </a:cubicBezTo>
                  <a:cubicBezTo>
                    <a:pt x="94" y="5"/>
                    <a:pt x="94" y="5"/>
                    <a:pt x="94" y="5"/>
                  </a:cubicBezTo>
                  <a:cubicBezTo>
                    <a:pt x="92" y="6"/>
                    <a:pt x="92" y="6"/>
                    <a:pt x="92" y="6"/>
                  </a:cubicBezTo>
                  <a:cubicBezTo>
                    <a:pt x="92" y="6"/>
                    <a:pt x="92" y="6"/>
                    <a:pt x="92" y="6"/>
                  </a:cubicBezTo>
                  <a:cubicBezTo>
                    <a:pt x="92" y="6"/>
                    <a:pt x="92" y="6"/>
                    <a:pt x="92" y="6"/>
                  </a:cubicBezTo>
                  <a:cubicBezTo>
                    <a:pt x="92" y="10"/>
                    <a:pt x="92" y="10"/>
                    <a:pt x="92" y="10"/>
                  </a:cubicBezTo>
                  <a:cubicBezTo>
                    <a:pt x="91" y="10"/>
                    <a:pt x="91" y="10"/>
                    <a:pt x="91" y="10"/>
                  </a:cubicBezTo>
                  <a:cubicBezTo>
                    <a:pt x="90" y="11"/>
                    <a:pt x="88" y="11"/>
                    <a:pt x="87" y="11"/>
                  </a:cubicBezTo>
                  <a:cubicBezTo>
                    <a:pt x="87" y="9"/>
                    <a:pt x="87" y="9"/>
                    <a:pt x="87" y="9"/>
                  </a:cubicBezTo>
                  <a:cubicBezTo>
                    <a:pt x="87" y="9"/>
                    <a:pt x="87" y="9"/>
                    <a:pt x="87" y="9"/>
                  </a:cubicBezTo>
                  <a:cubicBezTo>
                    <a:pt x="87" y="9"/>
                    <a:pt x="87" y="9"/>
                    <a:pt x="87" y="9"/>
                  </a:cubicBezTo>
                  <a:cubicBezTo>
                    <a:pt x="89" y="9"/>
                    <a:pt x="89" y="9"/>
                    <a:pt x="89" y="9"/>
                  </a:cubicBezTo>
                  <a:cubicBezTo>
                    <a:pt x="89" y="7"/>
                    <a:pt x="89" y="7"/>
                    <a:pt x="89" y="7"/>
                  </a:cubicBezTo>
                  <a:cubicBezTo>
                    <a:pt x="89" y="7"/>
                    <a:pt x="89" y="7"/>
                    <a:pt x="89" y="7"/>
                  </a:cubicBezTo>
                  <a:cubicBezTo>
                    <a:pt x="89" y="7"/>
                    <a:pt x="89" y="7"/>
                    <a:pt x="89" y="7"/>
                  </a:cubicBezTo>
                  <a:cubicBezTo>
                    <a:pt x="87" y="7"/>
                    <a:pt x="87" y="7"/>
                    <a:pt x="87" y="7"/>
                  </a:cubicBezTo>
                  <a:cubicBezTo>
                    <a:pt x="87" y="7"/>
                    <a:pt x="87" y="7"/>
                    <a:pt x="87" y="7"/>
                  </a:cubicBezTo>
                  <a:cubicBezTo>
                    <a:pt x="87" y="7"/>
                    <a:pt x="87" y="7"/>
                    <a:pt x="87" y="7"/>
                  </a:cubicBezTo>
                  <a:cubicBezTo>
                    <a:pt x="87" y="7"/>
                    <a:pt x="87" y="7"/>
                    <a:pt x="87" y="7"/>
                  </a:cubicBezTo>
                  <a:cubicBezTo>
                    <a:pt x="87" y="7"/>
                    <a:pt x="87" y="7"/>
                    <a:pt x="87" y="7"/>
                  </a:cubicBezTo>
                  <a:cubicBezTo>
                    <a:pt x="87" y="11"/>
                    <a:pt x="87" y="11"/>
                    <a:pt x="87" y="11"/>
                  </a:cubicBezTo>
                  <a:cubicBezTo>
                    <a:pt x="86" y="11"/>
                    <a:pt x="85" y="11"/>
                    <a:pt x="84" y="12"/>
                  </a:cubicBezTo>
                  <a:cubicBezTo>
                    <a:pt x="84" y="10"/>
                    <a:pt x="84" y="10"/>
                    <a:pt x="84" y="10"/>
                  </a:cubicBezTo>
                  <a:cubicBezTo>
                    <a:pt x="87" y="9"/>
                    <a:pt x="87" y="9"/>
                    <a:pt x="87" y="9"/>
                  </a:cubicBezTo>
                  <a:cubicBezTo>
                    <a:pt x="87" y="7"/>
                    <a:pt x="87" y="7"/>
                    <a:pt x="87" y="7"/>
                  </a:cubicBezTo>
                  <a:cubicBezTo>
                    <a:pt x="86" y="7"/>
                    <a:pt x="86" y="7"/>
                    <a:pt x="86" y="7"/>
                  </a:cubicBezTo>
                  <a:cubicBezTo>
                    <a:pt x="86" y="9"/>
                    <a:pt x="86" y="9"/>
                    <a:pt x="86" y="9"/>
                  </a:cubicBezTo>
                  <a:cubicBezTo>
                    <a:pt x="85" y="10"/>
                    <a:pt x="85" y="10"/>
                    <a:pt x="85" y="10"/>
                  </a:cubicBezTo>
                  <a:cubicBezTo>
                    <a:pt x="85" y="8"/>
                    <a:pt x="85" y="8"/>
                    <a:pt x="85" y="8"/>
                  </a:cubicBezTo>
                  <a:cubicBezTo>
                    <a:pt x="86" y="7"/>
                    <a:pt x="86" y="7"/>
                    <a:pt x="86" y="7"/>
                  </a:cubicBezTo>
                  <a:cubicBezTo>
                    <a:pt x="86" y="7"/>
                    <a:pt x="86" y="7"/>
                    <a:pt x="86" y="7"/>
                  </a:cubicBezTo>
                  <a:cubicBezTo>
                    <a:pt x="84" y="8"/>
                    <a:pt x="84" y="8"/>
                    <a:pt x="84" y="8"/>
                  </a:cubicBezTo>
                  <a:cubicBezTo>
                    <a:pt x="84" y="8"/>
                    <a:pt x="84" y="8"/>
                    <a:pt x="84" y="8"/>
                  </a:cubicBezTo>
                  <a:cubicBezTo>
                    <a:pt x="84" y="8"/>
                    <a:pt x="84" y="8"/>
                    <a:pt x="84" y="8"/>
                  </a:cubicBezTo>
                  <a:cubicBezTo>
                    <a:pt x="84" y="12"/>
                    <a:pt x="84" y="12"/>
                    <a:pt x="84" y="12"/>
                  </a:cubicBezTo>
                  <a:cubicBezTo>
                    <a:pt x="83" y="12"/>
                    <a:pt x="83" y="12"/>
                    <a:pt x="83" y="12"/>
                  </a:cubicBezTo>
                  <a:cubicBezTo>
                    <a:pt x="83" y="12"/>
                    <a:pt x="83" y="12"/>
                    <a:pt x="83" y="12"/>
                  </a:cubicBezTo>
                  <a:cubicBezTo>
                    <a:pt x="83" y="12"/>
                    <a:pt x="83" y="12"/>
                    <a:pt x="83" y="12"/>
                  </a:cubicBezTo>
                  <a:cubicBezTo>
                    <a:pt x="83" y="13"/>
                    <a:pt x="83" y="13"/>
                    <a:pt x="83" y="13"/>
                  </a:cubicBezTo>
                  <a:cubicBezTo>
                    <a:pt x="82" y="13"/>
                    <a:pt x="82" y="13"/>
                    <a:pt x="82" y="13"/>
                  </a:cubicBezTo>
                  <a:cubicBezTo>
                    <a:pt x="82" y="16"/>
                    <a:pt x="82" y="16"/>
                    <a:pt x="82" y="16"/>
                  </a:cubicBezTo>
                  <a:cubicBezTo>
                    <a:pt x="82" y="15"/>
                    <a:pt x="82" y="15"/>
                    <a:pt x="82" y="15"/>
                  </a:cubicBezTo>
                  <a:cubicBezTo>
                    <a:pt x="82" y="14"/>
                    <a:pt x="82" y="14"/>
                    <a:pt x="82" y="14"/>
                  </a:cubicBezTo>
                  <a:cubicBezTo>
                    <a:pt x="82" y="13"/>
                    <a:pt x="82" y="13"/>
                    <a:pt x="82" y="13"/>
                  </a:cubicBezTo>
                  <a:cubicBezTo>
                    <a:pt x="82" y="13"/>
                    <a:pt x="82" y="13"/>
                    <a:pt x="82" y="13"/>
                  </a:cubicBezTo>
                  <a:cubicBezTo>
                    <a:pt x="83" y="13"/>
                    <a:pt x="83" y="13"/>
                    <a:pt x="83" y="13"/>
                  </a:cubicBezTo>
                  <a:cubicBezTo>
                    <a:pt x="83" y="16"/>
                    <a:pt x="83" y="16"/>
                    <a:pt x="83" y="16"/>
                  </a:cubicBezTo>
                  <a:cubicBezTo>
                    <a:pt x="82" y="16"/>
                    <a:pt x="82" y="16"/>
                    <a:pt x="82" y="16"/>
                  </a:cubicBezTo>
                  <a:cubicBezTo>
                    <a:pt x="82" y="18"/>
                    <a:pt x="82" y="18"/>
                    <a:pt x="82" y="18"/>
                  </a:cubicBezTo>
                  <a:cubicBezTo>
                    <a:pt x="82" y="18"/>
                    <a:pt x="82" y="18"/>
                    <a:pt x="82" y="18"/>
                  </a:cubicBezTo>
                  <a:cubicBezTo>
                    <a:pt x="82" y="17"/>
                    <a:pt x="82" y="17"/>
                    <a:pt x="82" y="17"/>
                  </a:cubicBezTo>
                  <a:cubicBezTo>
                    <a:pt x="82" y="16"/>
                    <a:pt x="82" y="16"/>
                    <a:pt x="82" y="16"/>
                  </a:cubicBezTo>
                  <a:cubicBezTo>
                    <a:pt x="82" y="16"/>
                    <a:pt x="82" y="16"/>
                    <a:pt x="82" y="16"/>
                  </a:cubicBezTo>
                  <a:cubicBezTo>
                    <a:pt x="83" y="16"/>
                    <a:pt x="83" y="16"/>
                    <a:pt x="83" y="16"/>
                  </a:cubicBezTo>
                  <a:cubicBezTo>
                    <a:pt x="83" y="18"/>
                    <a:pt x="83" y="18"/>
                    <a:pt x="83" y="18"/>
                  </a:cubicBezTo>
                  <a:cubicBezTo>
                    <a:pt x="82" y="18"/>
                    <a:pt x="82" y="18"/>
                    <a:pt x="82" y="18"/>
                  </a:cubicBezTo>
                  <a:cubicBezTo>
                    <a:pt x="82" y="21"/>
                    <a:pt x="82" y="21"/>
                    <a:pt x="82" y="21"/>
                  </a:cubicBezTo>
                  <a:cubicBezTo>
                    <a:pt x="82" y="21"/>
                    <a:pt x="82" y="21"/>
                    <a:pt x="82" y="21"/>
                  </a:cubicBezTo>
                  <a:cubicBezTo>
                    <a:pt x="82" y="19"/>
                    <a:pt x="82" y="19"/>
                    <a:pt x="82" y="19"/>
                  </a:cubicBezTo>
                  <a:cubicBezTo>
                    <a:pt x="82" y="19"/>
                    <a:pt x="82" y="19"/>
                    <a:pt x="82" y="19"/>
                  </a:cubicBezTo>
                  <a:cubicBezTo>
                    <a:pt x="82" y="19"/>
                    <a:pt x="82" y="19"/>
                    <a:pt x="82" y="19"/>
                  </a:cubicBezTo>
                  <a:cubicBezTo>
                    <a:pt x="83" y="18"/>
                    <a:pt x="83" y="18"/>
                    <a:pt x="83" y="18"/>
                  </a:cubicBezTo>
                  <a:cubicBezTo>
                    <a:pt x="83" y="21"/>
                    <a:pt x="83" y="21"/>
                    <a:pt x="83" y="21"/>
                  </a:cubicBezTo>
                  <a:cubicBezTo>
                    <a:pt x="82" y="21"/>
                    <a:pt x="82" y="21"/>
                    <a:pt x="82" y="21"/>
                  </a:cubicBezTo>
                  <a:cubicBezTo>
                    <a:pt x="82" y="24"/>
                    <a:pt x="82" y="24"/>
                    <a:pt x="82" y="24"/>
                  </a:cubicBezTo>
                  <a:cubicBezTo>
                    <a:pt x="82" y="24"/>
                    <a:pt x="82" y="24"/>
                    <a:pt x="82" y="24"/>
                  </a:cubicBezTo>
                  <a:cubicBezTo>
                    <a:pt x="82" y="22"/>
                    <a:pt x="82" y="22"/>
                    <a:pt x="82" y="22"/>
                  </a:cubicBezTo>
                  <a:cubicBezTo>
                    <a:pt x="82" y="21"/>
                    <a:pt x="82" y="21"/>
                    <a:pt x="82" y="21"/>
                  </a:cubicBezTo>
                  <a:cubicBezTo>
                    <a:pt x="82" y="21"/>
                    <a:pt x="82" y="21"/>
                    <a:pt x="82" y="21"/>
                  </a:cubicBezTo>
                  <a:cubicBezTo>
                    <a:pt x="83" y="21"/>
                    <a:pt x="83" y="21"/>
                    <a:pt x="83" y="21"/>
                  </a:cubicBezTo>
                  <a:cubicBezTo>
                    <a:pt x="83" y="24"/>
                    <a:pt x="83" y="24"/>
                    <a:pt x="83" y="24"/>
                  </a:cubicBezTo>
                  <a:cubicBezTo>
                    <a:pt x="82" y="24"/>
                    <a:pt x="82" y="24"/>
                    <a:pt x="82" y="24"/>
                  </a:cubicBezTo>
                  <a:cubicBezTo>
                    <a:pt x="82" y="26"/>
                    <a:pt x="82" y="26"/>
                    <a:pt x="82" y="26"/>
                  </a:cubicBezTo>
                  <a:cubicBezTo>
                    <a:pt x="82" y="26"/>
                    <a:pt x="82" y="26"/>
                    <a:pt x="82" y="26"/>
                  </a:cubicBezTo>
                  <a:cubicBezTo>
                    <a:pt x="82" y="25"/>
                    <a:pt x="82" y="25"/>
                    <a:pt x="82" y="25"/>
                  </a:cubicBezTo>
                  <a:cubicBezTo>
                    <a:pt x="82" y="24"/>
                    <a:pt x="82" y="24"/>
                    <a:pt x="82" y="24"/>
                  </a:cubicBezTo>
                  <a:cubicBezTo>
                    <a:pt x="82" y="24"/>
                    <a:pt x="82" y="24"/>
                    <a:pt x="82" y="24"/>
                  </a:cubicBezTo>
                  <a:cubicBezTo>
                    <a:pt x="83" y="24"/>
                    <a:pt x="83" y="24"/>
                    <a:pt x="83" y="24"/>
                  </a:cubicBezTo>
                  <a:cubicBezTo>
                    <a:pt x="83" y="26"/>
                    <a:pt x="83" y="26"/>
                    <a:pt x="83" y="26"/>
                  </a:cubicBezTo>
                  <a:cubicBezTo>
                    <a:pt x="82" y="27"/>
                    <a:pt x="82" y="27"/>
                    <a:pt x="82" y="27"/>
                  </a:cubicBezTo>
                  <a:cubicBezTo>
                    <a:pt x="82" y="29"/>
                    <a:pt x="82" y="29"/>
                    <a:pt x="82" y="29"/>
                  </a:cubicBezTo>
                  <a:cubicBezTo>
                    <a:pt x="82" y="29"/>
                    <a:pt x="82" y="29"/>
                    <a:pt x="82" y="29"/>
                  </a:cubicBezTo>
                  <a:cubicBezTo>
                    <a:pt x="82" y="27"/>
                    <a:pt x="82" y="27"/>
                    <a:pt x="82" y="27"/>
                  </a:cubicBezTo>
                  <a:cubicBezTo>
                    <a:pt x="82" y="27"/>
                    <a:pt x="82" y="27"/>
                    <a:pt x="82" y="27"/>
                  </a:cubicBezTo>
                  <a:cubicBezTo>
                    <a:pt x="82" y="27"/>
                    <a:pt x="82" y="27"/>
                    <a:pt x="82" y="27"/>
                  </a:cubicBezTo>
                  <a:cubicBezTo>
                    <a:pt x="83" y="26"/>
                    <a:pt x="83" y="26"/>
                    <a:pt x="83" y="26"/>
                  </a:cubicBezTo>
                  <a:cubicBezTo>
                    <a:pt x="83" y="29"/>
                    <a:pt x="83" y="29"/>
                    <a:pt x="83" y="29"/>
                  </a:cubicBezTo>
                  <a:cubicBezTo>
                    <a:pt x="82" y="29"/>
                    <a:pt x="82" y="29"/>
                    <a:pt x="82" y="29"/>
                  </a:cubicBezTo>
                  <a:cubicBezTo>
                    <a:pt x="82" y="32"/>
                    <a:pt x="82" y="32"/>
                    <a:pt x="82" y="32"/>
                  </a:cubicBezTo>
                  <a:cubicBezTo>
                    <a:pt x="82" y="31"/>
                    <a:pt x="82" y="31"/>
                    <a:pt x="82" y="31"/>
                  </a:cubicBezTo>
                  <a:cubicBezTo>
                    <a:pt x="82" y="30"/>
                    <a:pt x="82" y="30"/>
                    <a:pt x="82" y="30"/>
                  </a:cubicBezTo>
                  <a:cubicBezTo>
                    <a:pt x="82" y="30"/>
                    <a:pt x="82" y="30"/>
                    <a:pt x="82" y="30"/>
                  </a:cubicBezTo>
                  <a:cubicBezTo>
                    <a:pt x="82" y="29"/>
                    <a:pt x="82" y="29"/>
                    <a:pt x="82" y="29"/>
                  </a:cubicBezTo>
                  <a:cubicBezTo>
                    <a:pt x="83" y="29"/>
                    <a:pt x="83" y="29"/>
                    <a:pt x="83" y="29"/>
                  </a:cubicBezTo>
                  <a:cubicBezTo>
                    <a:pt x="83" y="32"/>
                    <a:pt x="83" y="32"/>
                    <a:pt x="83" y="32"/>
                  </a:cubicBezTo>
                  <a:cubicBezTo>
                    <a:pt x="82" y="32"/>
                    <a:pt x="82" y="32"/>
                    <a:pt x="82" y="32"/>
                  </a:cubicBezTo>
                  <a:cubicBezTo>
                    <a:pt x="82" y="34"/>
                    <a:pt x="82" y="34"/>
                    <a:pt x="82" y="34"/>
                  </a:cubicBezTo>
                  <a:cubicBezTo>
                    <a:pt x="82" y="34"/>
                    <a:pt x="82" y="34"/>
                    <a:pt x="82" y="34"/>
                  </a:cubicBezTo>
                  <a:cubicBezTo>
                    <a:pt x="82" y="33"/>
                    <a:pt x="82" y="33"/>
                    <a:pt x="82" y="33"/>
                  </a:cubicBezTo>
                  <a:cubicBezTo>
                    <a:pt x="82" y="32"/>
                    <a:pt x="82" y="32"/>
                    <a:pt x="82" y="32"/>
                  </a:cubicBezTo>
                  <a:cubicBezTo>
                    <a:pt x="82" y="32"/>
                    <a:pt x="82" y="32"/>
                    <a:pt x="82" y="32"/>
                  </a:cubicBezTo>
                  <a:cubicBezTo>
                    <a:pt x="83" y="32"/>
                    <a:pt x="83" y="32"/>
                    <a:pt x="83" y="32"/>
                  </a:cubicBezTo>
                  <a:cubicBezTo>
                    <a:pt x="83" y="35"/>
                    <a:pt x="83" y="35"/>
                    <a:pt x="83" y="35"/>
                  </a:cubicBezTo>
                  <a:cubicBezTo>
                    <a:pt x="81" y="35"/>
                    <a:pt x="78" y="35"/>
                    <a:pt x="75" y="35"/>
                  </a:cubicBezTo>
                  <a:cubicBezTo>
                    <a:pt x="75" y="35"/>
                    <a:pt x="75" y="35"/>
                    <a:pt x="75" y="35"/>
                  </a:cubicBezTo>
                  <a:cubicBezTo>
                    <a:pt x="75" y="35"/>
                    <a:pt x="75" y="35"/>
                    <a:pt x="75" y="35"/>
                  </a:cubicBezTo>
                  <a:cubicBezTo>
                    <a:pt x="75" y="34"/>
                    <a:pt x="75" y="34"/>
                    <a:pt x="75" y="34"/>
                  </a:cubicBezTo>
                  <a:cubicBezTo>
                    <a:pt x="75" y="33"/>
                    <a:pt x="75" y="33"/>
                    <a:pt x="75" y="33"/>
                  </a:cubicBezTo>
                  <a:cubicBezTo>
                    <a:pt x="76" y="33"/>
                    <a:pt x="76" y="33"/>
                    <a:pt x="76" y="33"/>
                  </a:cubicBezTo>
                  <a:cubicBezTo>
                    <a:pt x="77" y="33"/>
                    <a:pt x="77" y="33"/>
                    <a:pt x="77" y="33"/>
                  </a:cubicBezTo>
                  <a:cubicBezTo>
                    <a:pt x="77" y="33"/>
                    <a:pt x="77" y="33"/>
                    <a:pt x="77" y="33"/>
                  </a:cubicBezTo>
                  <a:cubicBezTo>
                    <a:pt x="75" y="33"/>
                    <a:pt x="75" y="33"/>
                    <a:pt x="75" y="33"/>
                  </a:cubicBezTo>
                  <a:cubicBezTo>
                    <a:pt x="75" y="33"/>
                    <a:pt x="75" y="33"/>
                    <a:pt x="75" y="33"/>
                  </a:cubicBezTo>
                  <a:cubicBezTo>
                    <a:pt x="75" y="33"/>
                    <a:pt x="75" y="33"/>
                    <a:pt x="75" y="33"/>
                  </a:cubicBezTo>
                  <a:cubicBezTo>
                    <a:pt x="75" y="31"/>
                    <a:pt x="75" y="31"/>
                    <a:pt x="75" y="31"/>
                  </a:cubicBezTo>
                  <a:cubicBezTo>
                    <a:pt x="75" y="30"/>
                    <a:pt x="75" y="30"/>
                    <a:pt x="75" y="30"/>
                  </a:cubicBezTo>
                  <a:cubicBezTo>
                    <a:pt x="76" y="30"/>
                    <a:pt x="76" y="30"/>
                    <a:pt x="76" y="30"/>
                  </a:cubicBezTo>
                  <a:cubicBezTo>
                    <a:pt x="77" y="30"/>
                    <a:pt x="77" y="30"/>
                    <a:pt x="77" y="30"/>
                  </a:cubicBezTo>
                  <a:cubicBezTo>
                    <a:pt x="77" y="30"/>
                    <a:pt x="77" y="30"/>
                    <a:pt x="77" y="30"/>
                  </a:cubicBezTo>
                  <a:cubicBezTo>
                    <a:pt x="75" y="30"/>
                    <a:pt x="75" y="30"/>
                    <a:pt x="75" y="30"/>
                  </a:cubicBezTo>
                  <a:cubicBezTo>
                    <a:pt x="75" y="30"/>
                    <a:pt x="75" y="30"/>
                    <a:pt x="75" y="30"/>
                  </a:cubicBezTo>
                  <a:cubicBezTo>
                    <a:pt x="75" y="30"/>
                    <a:pt x="75" y="30"/>
                    <a:pt x="75" y="30"/>
                  </a:cubicBezTo>
                  <a:cubicBezTo>
                    <a:pt x="75" y="29"/>
                    <a:pt x="75" y="29"/>
                    <a:pt x="75" y="29"/>
                  </a:cubicBezTo>
                  <a:cubicBezTo>
                    <a:pt x="75" y="28"/>
                    <a:pt x="75" y="28"/>
                    <a:pt x="75" y="28"/>
                  </a:cubicBezTo>
                  <a:cubicBezTo>
                    <a:pt x="76" y="28"/>
                    <a:pt x="76" y="28"/>
                    <a:pt x="76" y="28"/>
                  </a:cubicBezTo>
                  <a:cubicBezTo>
                    <a:pt x="77" y="28"/>
                    <a:pt x="77" y="28"/>
                    <a:pt x="77" y="28"/>
                  </a:cubicBezTo>
                  <a:cubicBezTo>
                    <a:pt x="77" y="28"/>
                    <a:pt x="77" y="28"/>
                    <a:pt x="77" y="28"/>
                  </a:cubicBezTo>
                  <a:cubicBezTo>
                    <a:pt x="75" y="28"/>
                    <a:pt x="75" y="28"/>
                    <a:pt x="75" y="28"/>
                  </a:cubicBezTo>
                  <a:cubicBezTo>
                    <a:pt x="75" y="27"/>
                    <a:pt x="75" y="27"/>
                    <a:pt x="75" y="27"/>
                  </a:cubicBezTo>
                  <a:cubicBezTo>
                    <a:pt x="75" y="27"/>
                    <a:pt x="75" y="27"/>
                    <a:pt x="75" y="27"/>
                  </a:cubicBezTo>
                  <a:cubicBezTo>
                    <a:pt x="75" y="26"/>
                    <a:pt x="75" y="26"/>
                    <a:pt x="75" y="26"/>
                  </a:cubicBezTo>
                  <a:cubicBezTo>
                    <a:pt x="75" y="25"/>
                    <a:pt x="75" y="25"/>
                    <a:pt x="75" y="25"/>
                  </a:cubicBezTo>
                  <a:cubicBezTo>
                    <a:pt x="76" y="25"/>
                    <a:pt x="76" y="25"/>
                    <a:pt x="76" y="25"/>
                  </a:cubicBezTo>
                  <a:cubicBezTo>
                    <a:pt x="77" y="25"/>
                    <a:pt x="77" y="25"/>
                    <a:pt x="77" y="25"/>
                  </a:cubicBezTo>
                  <a:cubicBezTo>
                    <a:pt x="77" y="25"/>
                    <a:pt x="77" y="25"/>
                    <a:pt x="77" y="25"/>
                  </a:cubicBezTo>
                  <a:cubicBezTo>
                    <a:pt x="75" y="25"/>
                    <a:pt x="75" y="25"/>
                    <a:pt x="75" y="25"/>
                  </a:cubicBezTo>
                  <a:cubicBezTo>
                    <a:pt x="75" y="25"/>
                    <a:pt x="75" y="25"/>
                    <a:pt x="75" y="25"/>
                  </a:cubicBezTo>
                  <a:cubicBezTo>
                    <a:pt x="75" y="25"/>
                    <a:pt x="75" y="25"/>
                    <a:pt x="75" y="25"/>
                  </a:cubicBezTo>
                  <a:cubicBezTo>
                    <a:pt x="75" y="23"/>
                    <a:pt x="75" y="23"/>
                    <a:pt x="75" y="23"/>
                  </a:cubicBezTo>
                  <a:cubicBezTo>
                    <a:pt x="75" y="23"/>
                    <a:pt x="75" y="23"/>
                    <a:pt x="75" y="23"/>
                  </a:cubicBezTo>
                  <a:cubicBezTo>
                    <a:pt x="76" y="23"/>
                    <a:pt x="76" y="23"/>
                    <a:pt x="76" y="23"/>
                  </a:cubicBezTo>
                  <a:cubicBezTo>
                    <a:pt x="77" y="22"/>
                    <a:pt x="77" y="22"/>
                    <a:pt x="77" y="22"/>
                  </a:cubicBezTo>
                  <a:cubicBezTo>
                    <a:pt x="77" y="22"/>
                    <a:pt x="77" y="22"/>
                    <a:pt x="77" y="22"/>
                  </a:cubicBezTo>
                  <a:cubicBezTo>
                    <a:pt x="75" y="22"/>
                    <a:pt x="75" y="22"/>
                    <a:pt x="75" y="22"/>
                  </a:cubicBezTo>
                  <a:cubicBezTo>
                    <a:pt x="75" y="22"/>
                    <a:pt x="75" y="22"/>
                    <a:pt x="75" y="22"/>
                  </a:cubicBezTo>
                  <a:cubicBezTo>
                    <a:pt x="75" y="22"/>
                    <a:pt x="75" y="22"/>
                    <a:pt x="75" y="22"/>
                  </a:cubicBezTo>
                  <a:cubicBezTo>
                    <a:pt x="75" y="21"/>
                    <a:pt x="75" y="21"/>
                    <a:pt x="75" y="21"/>
                  </a:cubicBezTo>
                  <a:cubicBezTo>
                    <a:pt x="75" y="20"/>
                    <a:pt x="75" y="20"/>
                    <a:pt x="75" y="20"/>
                  </a:cubicBezTo>
                  <a:cubicBezTo>
                    <a:pt x="76" y="20"/>
                    <a:pt x="76" y="20"/>
                    <a:pt x="76" y="20"/>
                  </a:cubicBezTo>
                  <a:cubicBezTo>
                    <a:pt x="77" y="20"/>
                    <a:pt x="77" y="20"/>
                    <a:pt x="77" y="20"/>
                  </a:cubicBezTo>
                  <a:cubicBezTo>
                    <a:pt x="77" y="20"/>
                    <a:pt x="77" y="20"/>
                    <a:pt x="77" y="20"/>
                  </a:cubicBezTo>
                  <a:cubicBezTo>
                    <a:pt x="75" y="20"/>
                    <a:pt x="75" y="20"/>
                    <a:pt x="75" y="20"/>
                  </a:cubicBezTo>
                  <a:cubicBezTo>
                    <a:pt x="75" y="20"/>
                    <a:pt x="75" y="20"/>
                    <a:pt x="75" y="20"/>
                  </a:cubicBezTo>
                  <a:cubicBezTo>
                    <a:pt x="75" y="20"/>
                    <a:pt x="75" y="20"/>
                    <a:pt x="75" y="20"/>
                  </a:cubicBezTo>
                  <a:cubicBezTo>
                    <a:pt x="75" y="18"/>
                    <a:pt x="75" y="18"/>
                    <a:pt x="75" y="18"/>
                  </a:cubicBezTo>
                  <a:cubicBezTo>
                    <a:pt x="75" y="17"/>
                    <a:pt x="75" y="17"/>
                    <a:pt x="75" y="17"/>
                  </a:cubicBezTo>
                  <a:cubicBezTo>
                    <a:pt x="76" y="17"/>
                    <a:pt x="76" y="17"/>
                    <a:pt x="76" y="17"/>
                  </a:cubicBezTo>
                  <a:cubicBezTo>
                    <a:pt x="77" y="17"/>
                    <a:pt x="77" y="17"/>
                    <a:pt x="77" y="17"/>
                  </a:cubicBezTo>
                  <a:cubicBezTo>
                    <a:pt x="77" y="17"/>
                    <a:pt x="77" y="17"/>
                    <a:pt x="77" y="17"/>
                  </a:cubicBezTo>
                  <a:cubicBezTo>
                    <a:pt x="75" y="17"/>
                    <a:pt x="75" y="17"/>
                    <a:pt x="75" y="17"/>
                  </a:cubicBezTo>
                  <a:cubicBezTo>
                    <a:pt x="75" y="17"/>
                    <a:pt x="75" y="17"/>
                    <a:pt x="75" y="17"/>
                  </a:cubicBezTo>
                  <a:cubicBezTo>
                    <a:pt x="75" y="17"/>
                    <a:pt x="75" y="17"/>
                    <a:pt x="75" y="17"/>
                  </a:cubicBezTo>
                  <a:cubicBezTo>
                    <a:pt x="75" y="15"/>
                    <a:pt x="75" y="15"/>
                    <a:pt x="75" y="15"/>
                  </a:cubicBezTo>
                  <a:cubicBezTo>
                    <a:pt x="75" y="15"/>
                    <a:pt x="75" y="15"/>
                    <a:pt x="75" y="15"/>
                  </a:cubicBezTo>
                  <a:cubicBezTo>
                    <a:pt x="76" y="15"/>
                    <a:pt x="76" y="15"/>
                    <a:pt x="76" y="15"/>
                  </a:cubicBezTo>
                  <a:cubicBezTo>
                    <a:pt x="77" y="14"/>
                    <a:pt x="77" y="14"/>
                    <a:pt x="77" y="14"/>
                  </a:cubicBezTo>
                  <a:cubicBezTo>
                    <a:pt x="77" y="14"/>
                    <a:pt x="77" y="14"/>
                    <a:pt x="77" y="14"/>
                  </a:cubicBezTo>
                  <a:cubicBezTo>
                    <a:pt x="75" y="15"/>
                    <a:pt x="75" y="15"/>
                    <a:pt x="75" y="15"/>
                  </a:cubicBezTo>
                  <a:cubicBezTo>
                    <a:pt x="75" y="12"/>
                    <a:pt x="75" y="12"/>
                    <a:pt x="75" y="12"/>
                  </a:cubicBezTo>
                  <a:cubicBezTo>
                    <a:pt x="77" y="12"/>
                    <a:pt x="77" y="12"/>
                    <a:pt x="77" y="12"/>
                  </a:cubicBezTo>
                  <a:cubicBezTo>
                    <a:pt x="77" y="12"/>
                    <a:pt x="77" y="12"/>
                    <a:pt x="77" y="12"/>
                  </a:cubicBezTo>
                  <a:cubicBezTo>
                    <a:pt x="77" y="10"/>
                    <a:pt x="77" y="10"/>
                    <a:pt x="77" y="10"/>
                  </a:cubicBezTo>
                  <a:cubicBezTo>
                    <a:pt x="77" y="10"/>
                    <a:pt x="77" y="10"/>
                    <a:pt x="77" y="10"/>
                  </a:cubicBezTo>
                  <a:cubicBezTo>
                    <a:pt x="77" y="10"/>
                    <a:pt x="77" y="10"/>
                    <a:pt x="77" y="10"/>
                  </a:cubicBezTo>
                  <a:cubicBezTo>
                    <a:pt x="77" y="10"/>
                    <a:pt x="77" y="10"/>
                    <a:pt x="77" y="10"/>
                  </a:cubicBezTo>
                  <a:cubicBezTo>
                    <a:pt x="77" y="10"/>
                    <a:pt x="77" y="10"/>
                    <a:pt x="77" y="10"/>
                  </a:cubicBezTo>
                  <a:cubicBezTo>
                    <a:pt x="77" y="10"/>
                    <a:pt x="77" y="10"/>
                    <a:pt x="77" y="10"/>
                  </a:cubicBezTo>
                  <a:cubicBezTo>
                    <a:pt x="75" y="10"/>
                    <a:pt x="75" y="10"/>
                    <a:pt x="75" y="10"/>
                  </a:cubicBezTo>
                  <a:cubicBezTo>
                    <a:pt x="75" y="10"/>
                    <a:pt x="75" y="10"/>
                    <a:pt x="75" y="10"/>
                  </a:cubicBezTo>
                  <a:cubicBezTo>
                    <a:pt x="110" y="1"/>
                    <a:pt x="110" y="1"/>
                    <a:pt x="110" y="1"/>
                  </a:cubicBezTo>
                  <a:cubicBezTo>
                    <a:pt x="110" y="34"/>
                    <a:pt x="110" y="34"/>
                    <a:pt x="110" y="34"/>
                  </a:cubicBezTo>
                  <a:cubicBezTo>
                    <a:pt x="107" y="34"/>
                    <a:pt x="107" y="34"/>
                    <a:pt x="107" y="34"/>
                  </a:cubicBezTo>
                  <a:cubicBezTo>
                    <a:pt x="107" y="33"/>
                    <a:pt x="107" y="33"/>
                    <a:pt x="107" y="33"/>
                  </a:cubicBezTo>
                  <a:cubicBezTo>
                    <a:pt x="107" y="32"/>
                    <a:pt x="107" y="32"/>
                    <a:pt x="107" y="32"/>
                  </a:cubicBezTo>
                  <a:cubicBezTo>
                    <a:pt x="107" y="32"/>
                    <a:pt x="107" y="32"/>
                    <a:pt x="107" y="32"/>
                  </a:cubicBezTo>
                  <a:cubicBezTo>
                    <a:pt x="109" y="32"/>
                    <a:pt x="109" y="32"/>
                    <a:pt x="109" y="32"/>
                  </a:cubicBezTo>
                  <a:cubicBezTo>
                    <a:pt x="109" y="32"/>
                    <a:pt x="109" y="32"/>
                    <a:pt x="109" y="32"/>
                  </a:cubicBezTo>
                  <a:cubicBezTo>
                    <a:pt x="106" y="32"/>
                    <a:pt x="106" y="32"/>
                    <a:pt x="106" y="32"/>
                  </a:cubicBezTo>
                  <a:cubicBezTo>
                    <a:pt x="106" y="34"/>
                    <a:pt x="106" y="34"/>
                    <a:pt x="106" y="34"/>
                  </a:cubicBezTo>
                  <a:cubicBezTo>
                    <a:pt x="104" y="33"/>
                    <a:pt x="104" y="33"/>
                    <a:pt x="104" y="33"/>
                  </a:cubicBezTo>
                  <a:cubicBezTo>
                    <a:pt x="104" y="33"/>
                    <a:pt x="104" y="33"/>
                    <a:pt x="104" y="33"/>
                  </a:cubicBezTo>
                  <a:cubicBezTo>
                    <a:pt x="104" y="33"/>
                    <a:pt x="104" y="33"/>
                    <a:pt x="104" y="33"/>
                  </a:cubicBezTo>
                  <a:cubicBezTo>
                    <a:pt x="106" y="32"/>
                    <a:pt x="106" y="32"/>
                    <a:pt x="106" y="32"/>
                  </a:cubicBezTo>
                  <a:cubicBezTo>
                    <a:pt x="106" y="32"/>
                    <a:pt x="106" y="32"/>
                    <a:pt x="106" y="32"/>
                  </a:cubicBezTo>
                  <a:cubicBezTo>
                    <a:pt x="103" y="33"/>
                    <a:pt x="103" y="33"/>
                    <a:pt x="103" y="33"/>
                  </a:cubicBezTo>
                  <a:close/>
                  <a:moveTo>
                    <a:pt x="91" y="11"/>
                  </a:moveTo>
                  <a:cubicBezTo>
                    <a:pt x="91" y="11"/>
                    <a:pt x="91" y="11"/>
                    <a:pt x="91" y="11"/>
                  </a:cubicBezTo>
                  <a:cubicBezTo>
                    <a:pt x="94" y="10"/>
                    <a:pt x="98" y="9"/>
                    <a:pt x="99" y="9"/>
                  </a:cubicBezTo>
                  <a:cubicBezTo>
                    <a:pt x="99" y="10"/>
                    <a:pt x="99" y="10"/>
                    <a:pt x="99" y="10"/>
                  </a:cubicBezTo>
                  <a:cubicBezTo>
                    <a:pt x="99" y="10"/>
                    <a:pt x="94" y="12"/>
                    <a:pt x="91" y="13"/>
                  </a:cubicBezTo>
                  <a:cubicBezTo>
                    <a:pt x="88" y="13"/>
                    <a:pt x="84" y="14"/>
                    <a:pt x="83" y="14"/>
                  </a:cubicBezTo>
                  <a:cubicBezTo>
                    <a:pt x="83" y="12"/>
                    <a:pt x="83" y="12"/>
                    <a:pt x="83" y="12"/>
                  </a:cubicBezTo>
                  <a:cubicBezTo>
                    <a:pt x="84" y="12"/>
                    <a:pt x="88" y="12"/>
                    <a:pt x="91" y="11"/>
                  </a:cubicBezTo>
                  <a:close/>
                  <a:moveTo>
                    <a:pt x="83" y="12"/>
                  </a:moveTo>
                  <a:cubicBezTo>
                    <a:pt x="83" y="12"/>
                    <a:pt x="83" y="12"/>
                    <a:pt x="83" y="12"/>
                  </a:cubicBezTo>
                  <a:cubicBezTo>
                    <a:pt x="83" y="12"/>
                    <a:pt x="83" y="12"/>
                    <a:pt x="83" y="12"/>
                  </a:cubicBezTo>
                  <a:cubicBezTo>
                    <a:pt x="84" y="12"/>
                    <a:pt x="88" y="11"/>
                    <a:pt x="91" y="10"/>
                  </a:cubicBezTo>
                  <a:cubicBezTo>
                    <a:pt x="94" y="10"/>
                    <a:pt x="99" y="8"/>
                    <a:pt x="99" y="8"/>
                  </a:cubicBezTo>
                  <a:cubicBezTo>
                    <a:pt x="99" y="8"/>
                    <a:pt x="99" y="8"/>
                    <a:pt x="99" y="8"/>
                  </a:cubicBezTo>
                  <a:cubicBezTo>
                    <a:pt x="99" y="8"/>
                    <a:pt x="94" y="10"/>
                    <a:pt x="91" y="11"/>
                  </a:cubicBezTo>
                  <a:cubicBezTo>
                    <a:pt x="88" y="11"/>
                    <a:pt x="84" y="12"/>
                    <a:pt x="83" y="12"/>
                  </a:cubicBezTo>
                  <a:close/>
                  <a:moveTo>
                    <a:pt x="91" y="13"/>
                  </a:moveTo>
                  <a:cubicBezTo>
                    <a:pt x="91" y="13"/>
                    <a:pt x="91" y="13"/>
                    <a:pt x="91" y="13"/>
                  </a:cubicBezTo>
                  <a:cubicBezTo>
                    <a:pt x="94" y="12"/>
                    <a:pt x="98" y="11"/>
                    <a:pt x="99" y="11"/>
                  </a:cubicBezTo>
                  <a:cubicBezTo>
                    <a:pt x="99" y="11"/>
                    <a:pt x="99" y="11"/>
                    <a:pt x="99" y="11"/>
                  </a:cubicBezTo>
                  <a:cubicBezTo>
                    <a:pt x="99" y="11"/>
                    <a:pt x="94" y="13"/>
                    <a:pt x="91" y="13"/>
                  </a:cubicBezTo>
                  <a:cubicBezTo>
                    <a:pt x="88" y="14"/>
                    <a:pt x="84" y="15"/>
                    <a:pt x="83" y="15"/>
                  </a:cubicBezTo>
                  <a:cubicBezTo>
                    <a:pt x="83" y="14"/>
                    <a:pt x="83" y="14"/>
                    <a:pt x="83" y="14"/>
                  </a:cubicBezTo>
                  <a:cubicBezTo>
                    <a:pt x="84" y="14"/>
                    <a:pt x="88" y="13"/>
                    <a:pt x="91" y="13"/>
                  </a:cubicBezTo>
                  <a:close/>
                  <a:moveTo>
                    <a:pt x="91" y="14"/>
                  </a:moveTo>
                  <a:cubicBezTo>
                    <a:pt x="91" y="14"/>
                    <a:pt x="91" y="14"/>
                    <a:pt x="91" y="14"/>
                  </a:cubicBezTo>
                  <a:cubicBezTo>
                    <a:pt x="94" y="13"/>
                    <a:pt x="98" y="11"/>
                    <a:pt x="99" y="11"/>
                  </a:cubicBezTo>
                  <a:cubicBezTo>
                    <a:pt x="99" y="11"/>
                    <a:pt x="99" y="11"/>
                    <a:pt x="99" y="11"/>
                  </a:cubicBezTo>
                  <a:cubicBezTo>
                    <a:pt x="99" y="12"/>
                    <a:pt x="94" y="13"/>
                    <a:pt x="91" y="14"/>
                  </a:cubicBezTo>
                  <a:cubicBezTo>
                    <a:pt x="88" y="14"/>
                    <a:pt x="84" y="15"/>
                    <a:pt x="83" y="15"/>
                  </a:cubicBezTo>
                  <a:cubicBezTo>
                    <a:pt x="83" y="15"/>
                    <a:pt x="83" y="15"/>
                    <a:pt x="83" y="15"/>
                  </a:cubicBezTo>
                  <a:cubicBezTo>
                    <a:pt x="84" y="15"/>
                    <a:pt x="88" y="14"/>
                    <a:pt x="91" y="14"/>
                  </a:cubicBezTo>
                  <a:close/>
                  <a:moveTo>
                    <a:pt x="91" y="14"/>
                  </a:moveTo>
                  <a:cubicBezTo>
                    <a:pt x="91" y="14"/>
                    <a:pt x="91" y="14"/>
                    <a:pt x="91" y="14"/>
                  </a:cubicBezTo>
                  <a:cubicBezTo>
                    <a:pt x="94" y="13"/>
                    <a:pt x="98" y="12"/>
                    <a:pt x="99" y="12"/>
                  </a:cubicBezTo>
                  <a:cubicBezTo>
                    <a:pt x="99" y="12"/>
                    <a:pt x="99" y="12"/>
                    <a:pt x="99" y="12"/>
                  </a:cubicBezTo>
                  <a:cubicBezTo>
                    <a:pt x="99" y="12"/>
                    <a:pt x="94" y="14"/>
                    <a:pt x="91" y="14"/>
                  </a:cubicBezTo>
                  <a:cubicBezTo>
                    <a:pt x="88" y="15"/>
                    <a:pt x="84" y="16"/>
                    <a:pt x="83" y="16"/>
                  </a:cubicBezTo>
                  <a:cubicBezTo>
                    <a:pt x="83" y="15"/>
                    <a:pt x="83" y="15"/>
                    <a:pt x="83" y="15"/>
                  </a:cubicBezTo>
                  <a:cubicBezTo>
                    <a:pt x="84" y="15"/>
                    <a:pt x="88" y="15"/>
                    <a:pt x="91" y="14"/>
                  </a:cubicBezTo>
                  <a:close/>
                  <a:moveTo>
                    <a:pt x="91" y="14"/>
                  </a:moveTo>
                  <a:cubicBezTo>
                    <a:pt x="91" y="14"/>
                    <a:pt x="91" y="14"/>
                    <a:pt x="91" y="14"/>
                  </a:cubicBezTo>
                  <a:cubicBezTo>
                    <a:pt x="94" y="14"/>
                    <a:pt x="98" y="12"/>
                    <a:pt x="99" y="12"/>
                  </a:cubicBezTo>
                  <a:cubicBezTo>
                    <a:pt x="99" y="13"/>
                    <a:pt x="99" y="13"/>
                    <a:pt x="99" y="13"/>
                  </a:cubicBezTo>
                  <a:cubicBezTo>
                    <a:pt x="99" y="14"/>
                    <a:pt x="97" y="14"/>
                    <a:pt x="91" y="16"/>
                  </a:cubicBezTo>
                  <a:cubicBezTo>
                    <a:pt x="88" y="16"/>
                    <a:pt x="84" y="17"/>
                    <a:pt x="83" y="17"/>
                  </a:cubicBezTo>
                  <a:cubicBezTo>
                    <a:pt x="83" y="16"/>
                    <a:pt x="83" y="16"/>
                    <a:pt x="83" y="16"/>
                  </a:cubicBezTo>
                  <a:cubicBezTo>
                    <a:pt x="84" y="16"/>
                    <a:pt x="88" y="15"/>
                    <a:pt x="91" y="14"/>
                  </a:cubicBezTo>
                  <a:close/>
                  <a:moveTo>
                    <a:pt x="91" y="16"/>
                  </a:moveTo>
                  <a:cubicBezTo>
                    <a:pt x="91" y="16"/>
                    <a:pt x="91" y="16"/>
                    <a:pt x="91" y="16"/>
                  </a:cubicBezTo>
                  <a:cubicBezTo>
                    <a:pt x="96" y="14"/>
                    <a:pt x="98" y="14"/>
                    <a:pt x="99" y="14"/>
                  </a:cubicBezTo>
                  <a:cubicBezTo>
                    <a:pt x="99" y="14"/>
                    <a:pt x="99" y="14"/>
                    <a:pt x="99" y="14"/>
                  </a:cubicBezTo>
                  <a:cubicBezTo>
                    <a:pt x="99" y="14"/>
                    <a:pt x="95" y="16"/>
                    <a:pt x="91" y="16"/>
                  </a:cubicBezTo>
                  <a:cubicBezTo>
                    <a:pt x="88" y="17"/>
                    <a:pt x="84" y="17"/>
                    <a:pt x="83" y="18"/>
                  </a:cubicBezTo>
                  <a:cubicBezTo>
                    <a:pt x="83" y="17"/>
                    <a:pt x="83" y="17"/>
                    <a:pt x="83" y="17"/>
                  </a:cubicBezTo>
                  <a:cubicBezTo>
                    <a:pt x="84" y="17"/>
                    <a:pt x="88" y="16"/>
                    <a:pt x="91" y="16"/>
                  </a:cubicBezTo>
                  <a:close/>
                  <a:moveTo>
                    <a:pt x="91" y="16"/>
                  </a:moveTo>
                  <a:cubicBezTo>
                    <a:pt x="91" y="16"/>
                    <a:pt x="91" y="16"/>
                    <a:pt x="91" y="16"/>
                  </a:cubicBezTo>
                  <a:cubicBezTo>
                    <a:pt x="95" y="16"/>
                    <a:pt x="98" y="15"/>
                    <a:pt x="99" y="14"/>
                  </a:cubicBezTo>
                  <a:cubicBezTo>
                    <a:pt x="99" y="14"/>
                    <a:pt x="99" y="14"/>
                    <a:pt x="99" y="14"/>
                  </a:cubicBezTo>
                  <a:cubicBezTo>
                    <a:pt x="99" y="15"/>
                    <a:pt x="95" y="16"/>
                    <a:pt x="91" y="17"/>
                  </a:cubicBezTo>
                  <a:cubicBezTo>
                    <a:pt x="88" y="17"/>
                    <a:pt x="84" y="18"/>
                    <a:pt x="83" y="18"/>
                  </a:cubicBezTo>
                  <a:cubicBezTo>
                    <a:pt x="83" y="18"/>
                    <a:pt x="83" y="18"/>
                    <a:pt x="83" y="18"/>
                  </a:cubicBezTo>
                  <a:cubicBezTo>
                    <a:pt x="84" y="18"/>
                    <a:pt x="88" y="17"/>
                    <a:pt x="91" y="16"/>
                  </a:cubicBezTo>
                  <a:close/>
                  <a:moveTo>
                    <a:pt x="91" y="17"/>
                  </a:moveTo>
                  <a:cubicBezTo>
                    <a:pt x="91" y="17"/>
                    <a:pt x="91" y="17"/>
                    <a:pt x="91" y="17"/>
                  </a:cubicBezTo>
                  <a:cubicBezTo>
                    <a:pt x="95" y="16"/>
                    <a:pt x="98" y="15"/>
                    <a:pt x="99" y="15"/>
                  </a:cubicBezTo>
                  <a:cubicBezTo>
                    <a:pt x="99" y="15"/>
                    <a:pt x="99" y="15"/>
                    <a:pt x="99" y="15"/>
                  </a:cubicBezTo>
                  <a:cubicBezTo>
                    <a:pt x="99" y="15"/>
                    <a:pt x="95" y="16"/>
                    <a:pt x="91" y="17"/>
                  </a:cubicBezTo>
                  <a:cubicBezTo>
                    <a:pt x="88" y="18"/>
                    <a:pt x="84" y="18"/>
                    <a:pt x="83" y="18"/>
                  </a:cubicBezTo>
                  <a:cubicBezTo>
                    <a:pt x="83" y="18"/>
                    <a:pt x="83" y="18"/>
                    <a:pt x="83" y="18"/>
                  </a:cubicBezTo>
                  <a:cubicBezTo>
                    <a:pt x="84" y="18"/>
                    <a:pt x="88" y="17"/>
                    <a:pt x="91" y="17"/>
                  </a:cubicBezTo>
                  <a:close/>
                  <a:moveTo>
                    <a:pt x="91" y="17"/>
                  </a:moveTo>
                  <a:cubicBezTo>
                    <a:pt x="91" y="17"/>
                    <a:pt x="91" y="17"/>
                    <a:pt x="91" y="17"/>
                  </a:cubicBezTo>
                  <a:cubicBezTo>
                    <a:pt x="95" y="17"/>
                    <a:pt x="98" y="15"/>
                    <a:pt x="99" y="15"/>
                  </a:cubicBezTo>
                  <a:cubicBezTo>
                    <a:pt x="99" y="17"/>
                    <a:pt x="99" y="17"/>
                    <a:pt x="99" y="17"/>
                  </a:cubicBezTo>
                  <a:cubicBezTo>
                    <a:pt x="99" y="17"/>
                    <a:pt x="95" y="18"/>
                    <a:pt x="91" y="19"/>
                  </a:cubicBezTo>
                  <a:cubicBezTo>
                    <a:pt x="88" y="19"/>
                    <a:pt x="84" y="20"/>
                    <a:pt x="83" y="20"/>
                  </a:cubicBezTo>
                  <a:cubicBezTo>
                    <a:pt x="83" y="19"/>
                    <a:pt x="83" y="19"/>
                    <a:pt x="83" y="19"/>
                  </a:cubicBezTo>
                  <a:cubicBezTo>
                    <a:pt x="84" y="18"/>
                    <a:pt x="88" y="18"/>
                    <a:pt x="91" y="17"/>
                  </a:cubicBezTo>
                  <a:close/>
                  <a:moveTo>
                    <a:pt x="91" y="19"/>
                  </a:moveTo>
                  <a:cubicBezTo>
                    <a:pt x="91" y="19"/>
                    <a:pt x="91" y="19"/>
                    <a:pt x="91" y="19"/>
                  </a:cubicBezTo>
                  <a:cubicBezTo>
                    <a:pt x="95" y="18"/>
                    <a:pt x="98" y="17"/>
                    <a:pt x="99" y="17"/>
                  </a:cubicBezTo>
                  <a:cubicBezTo>
                    <a:pt x="99" y="17"/>
                    <a:pt x="99" y="17"/>
                    <a:pt x="99" y="17"/>
                  </a:cubicBezTo>
                  <a:cubicBezTo>
                    <a:pt x="99" y="17"/>
                    <a:pt x="95" y="18"/>
                    <a:pt x="91" y="19"/>
                  </a:cubicBezTo>
                  <a:cubicBezTo>
                    <a:pt x="88" y="20"/>
                    <a:pt x="84" y="20"/>
                    <a:pt x="83" y="20"/>
                  </a:cubicBezTo>
                  <a:cubicBezTo>
                    <a:pt x="83" y="20"/>
                    <a:pt x="83" y="20"/>
                    <a:pt x="83" y="20"/>
                  </a:cubicBezTo>
                  <a:cubicBezTo>
                    <a:pt x="84" y="20"/>
                    <a:pt x="88" y="19"/>
                    <a:pt x="91" y="19"/>
                  </a:cubicBezTo>
                  <a:close/>
                  <a:moveTo>
                    <a:pt x="91" y="19"/>
                  </a:moveTo>
                  <a:cubicBezTo>
                    <a:pt x="91" y="19"/>
                    <a:pt x="91" y="19"/>
                    <a:pt x="91" y="19"/>
                  </a:cubicBezTo>
                  <a:cubicBezTo>
                    <a:pt x="95" y="19"/>
                    <a:pt x="98" y="17"/>
                    <a:pt x="99" y="17"/>
                  </a:cubicBezTo>
                  <a:cubicBezTo>
                    <a:pt x="99" y="17"/>
                    <a:pt x="99" y="17"/>
                    <a:pt x="99" y="17"/>
                  </a:cubicBezTo>
                  <a:cubicBezTo>
                    <a:pt x="99" y="18"/>
                    <a:pt x="95" y="19"/>
                    <a:pt x="91" y="19"/>
                  </a:cubicBezTo>
                  <a:cubicBezTo>
                    <a:pt x="88" y="20"/>
                    <a:pt x="84" y="20"/>
                    <a:pt x="83" y="21"/>
                  </a:cubicBezTo>
                  <a:cubicBezTo>
                    <a:pt x="83" y="20"/>
                    <a:pt x="83" y="20"/>
                    <a:pt x="83" y="20"/>
                  </a:cubicBezTo>
                  <a:cubicBezTo>
                    <a:pt x="84" y="20"/>
                    <a:pt x="88" y="20"/>
                    <a:pt x="91" y="19"/>
                  </a:cubicBezTo>
                  <a:close/>
                  <a:moveTo>
                    <a:pt x="91" y="20"/>
                  </a:moveTo>
                  <a:cubicBezTo>
                    <a:pt x="91" y="20"/>
                    <a:pt x="91" y="20"/>
                    <a:pt x="91" y="20"/>
                  </a:cubicBezTo>
                  <a:cubicBezTo>
                    <a:pt x="95" y="19"/>
                    <a:pt x="98" y="18"/>
                    <a:pt x="99" y="18"/>
                  </a:cubicBezTo>
                  <a:cubicBezTo>
                    <a:pt x="99" y="18"/>
                    <a:pt x="99" y="18"/>
                    <a:pt x="99" y="18"/>
                  </a:cubicBezTo>
                  <a:cubicBezTo>
                    <a:pt x="99" y="18"/>
                    <a:pt x="95" y="19"/>
                    <a:pt x="91" y="20"/>
                  </a:cubicBezTo>
                  <a:cubicBezTo>
                    <a:pt x="88" y="20"/>
                    <a:pt x="84" y="21"/>
                    <a:pt x="83" y="21"/>
                  </a:cubicBezTo>
                  <a:cubicBezTo>
                    <a:pt x="83" y="21"/>
                    <a:pt x="83" y="21"/>
                    <a:pt x="83" y="21"/>
                  </a:cubicBezTo>
                  <a:cubicBezTo>
                    <a:pt x="84" y="21"/>
                    <a:pt x="88" y="20"/>
                    <a:pt x="91" y="20"/>
                  </a:cubicBezTo>
                  <a:close/>
                  <a:moveTo>
                    <a:pt x="91" y="20"/>
                  </a:moveTo>
                  <a:cubicBezTo>
                    <a:pt x="91" y="20"/>
                    <a:pt x="91" y="20"/>
                    <a:pt x="91" y="20"/>
                  </a:cubicBezTo>
                  <a:cubicBezTo>
                    <a:pt x="95" y="19"/>
                    <a:pt x="98" y="18"/>
                    <a:pt x="99" y="18"/>
                  </a:cubicBezTo>
                  <a:cubicBezTo>
                    <a:pt x="99" y="20"/>
                    <a:pt x="99" y="20"/>
                    <a:pt x="99" y="20"/>
                  </a:cubicBezTo>
                  <a:cubicBezTo>
                    <a:pt x="99" y="20"/>
                    <a:pt x="97" y="20"/>
                    <a:pt x="91" y="21"/>
                  </a:cubicBezTo>
                  <a:cubicBezTo>
                    <a:pt x="88" y="22"/>
                    <a:pt x="84" y="22"/>
                    <a:pt x="83" y="23"/>
                  </a:cubicBezTo>
                  <a:cubicBezTo>
                    <a:pt x="83" y="21"/>
                    <a:pt x="83" y="21"/>
                    <a:pt x="83" y="21"/>
                  </a:cubicBezTo>
                  <a:cubicBezTo>
                    <a:pt x="84" y="21"/>
                    <a:pt x="88" y="21"/>
                    <a:pt x="91" y="20"/>
                  </a:cubicBezTo>
                  <a:close/>
                  <a:moveTo>
                    <a:pt x="91" y="22"/>
                  </a:moveTo>
                  <a:cubicBezTo>
                    <a:pt x="91" y="22"/>
                    <a:pt x="91" y="22"/>
                    <a:pt x="91" y="22"/>
                  </a:cubicBezTo>
                  <a:cubicBezTo>
                    <a:pt x="96" y="21"/>
                    <a:pt x="98" y="20"/>
                    <a:pt x="99" y="20"/>
                  </a:cubicBezTo>
                  <a:cubicBezTo>
                    <a:pt x="99" y="20"/>
                    <a:pt x="99" y="20"/>
                    <a:pt x="99" y="20"/>
                  </a:cubicBezTo>
                  <a:cubicBezTo>
                    <a:pt x="99" y="20"/>
                    <a:pt x="97" y="21"/>
                    <a:pt x="91" y="22"/>
                  </a:cubicBezTo>
                  <a:cubicBezTo>
                    <a:pt x="88" y="22"/>
                    <a:pt x="84" y="23"/>
                    <a:pt x="83" y="23"/>
                  </a:cubicBezTo>
                  <a:cubicBezTo>
                    <a:pt x="83" y="23"/>
                    <a:pt x="83" y="23"/>
                    <a:pt x="83" y="23"/>
                  </a:cubicBezTo>
                  <a:cubicBezTo>
                    <a:pt x="84" y="23"/>
                    <a:pt x="88" y="22"/>
                    <a:pt x="91" y="22"/>
                  </a:cubicBezTo>
                  <a:close/>
                  <a:moveTo>
                    <a:pt x="91" y="22"/>
                  </a:moveTo>
                  <a:cubicBezTo>
                    <a:pt x="91" y="22"/>
                    <a:pt x="91" y="22"/>
                    <a:pt x="91" y="22"/>
                  </a:cubicBezTo>
                  <a:cubicBezTo>
                    <a:pt x="96" y="21"/>
                    <a:pt x="98" y="21"/>
                    <a:pt x="99" y="20"/>
                  </a:cubicBezTo>
                  <a:cubicBezTo>
                    <a:pt x="99" y="20"/>
                    <a:pt x="99" y="20"/>
                    <a:pt x="99" y="20"/>
                  </a:cubicBezTo>
                  <a:cubicBezTo>
                    <a:pt x="99" y="21"/>
                    <a:pt x="97" y="21"/>
                    <a:pt x="91" y="22"/>
                  </a:cubicBezTo>
                  <a:cubicBezTo>
                    <a:pt x="88" y="23"/>
                    <a:pt x="84" y="23"/>
                    <a:pt x="83" y="23"/>
                  </a:cubicBezTo>
                  <a:cubicBezTo>
                    <a:pt x="83" y="23"/>
                    <a:pt x="83" y="23"/>
                    <a:pt x="83" y="23"/>
                  </a:cubicBezTo>
                  <a:cubicBezTo>
                    <a:pt x="84" y="23"/>
                    <a:pt x="88" y="23"/>
                    <a:pt x="91" y="22"/>
                  </a:cubicBezTo>
                  <a:close/>
                  <a:moveTo>
                    <a:pt x="91" y="22"/>
                  </a:moveTo>
                  <a:cubicBezTo>
                    <a:pt x="91" y="22"/>
                    <a:pt x="91" y="22"/>
                    <a:pt x="91" y="22"/>
                  </a:cubicBezTo>
                  <a:cubicBezTo>
                    <a:pt x="96" y="22"/>
                    <a:pt x="98" y="21"/>
                    <a:pt x="99" y="21"/>
                  </a:cubicBezTo>
                  <a:cubicBezTo>
                    <a:pt x="99" y="21"/>
                    <a:pt x="99" y="21"/>
                    <a:pt x="99" y="21"/>
                  </a:cubicBezTo>
                  <a:cubicBezTo>
                    <a:pt x="99" y="21"/>
                    <a:pt x="97" y="22"/>
                    <a:pt x="91" y="23"/>
                  </a:cubicBezTo>
                  <a:cubicBezTo>
                    <a:pt x="88" y="23"/>
                    <a:pt x="84" y="24"/>
                    <a:pt x="83" y="24"/>
                  </a:cubicBezTo>
                  <a:cubicBezTo>
                    <a:pt x="83" y="24"/>
                    <a:pt x="83" y="24"/>
                    <a:pt x="83" y="24"/>
                  </a:cubicBezTo>
                  <a:cubicBezTo>
                    <a:pt x="84" y="23"/>
                    <a:pt x="88" y="23"/>
                    <a:pt x="91" y="22"/>
                  </a:cubicBezTo>
                  <a:close/>
                  <a:moveTo>
                    <a:pt x="91" y="23"/>
                  </a:moveTo>
                  <a:cubicBezTo>
                    <a:pt x="91" y="23"/>
                    <a:pt x="91" y="23"/>
                    <a:pt x="91" y="23"/>
                  </a:cubicBezTo>
                  <a:cubicBezTo>
                    <a:pt x="96" y="22"/>
                    <a:pt x="98" y="21"/>
                    <a:pt x="99" y="21"/>
                  </a:cubicBezTo>
                  <a:cubicBezTo>
                    <a:pt x="99" y="23"/>
                    <a:pt x="99" y="23"/>
                    <a:pt x="99" y="23"/>
                  </a:cubicBezTo>
                  <a:cubicBezTo>
                    <a:pt x="99" y="23"/>
                    <a:pt x="97" y="23"/>
                    <a:pt x="91" y="24"/>
                  </a:cubicBezTo>
                  <a:cubicBezTo>
                    <a:pt x="88" y="25"/>
                    <a:pt x="84" y="25"/>
                    <a:pt x="83" y="25"/>
                  </a:cubicBezTo>
                  <a:cubicBezTo>
                    <a:pt x="83" y="24"/>
                    <a:pt x="83" y="24"/>
                    <a:pt x="83" y="24"/>
                  </a:cubicBezTo>
                  <a:cubicBezTo>
                    <a:pt x="84" y="24"/>
                    <a:pt x="88" y="23"/>
                    <a:pt x="91" y="23"/>
                  </a:cubicBezTo>
                  <a:close/>
                  <a:moveTo>
                    <a:pt x="91" y="24"/>
                  </a:moveTo>
                  <a:cubicBezTo>
                    <a:pt x="91" y="24"/>
                    <a:pt x="91" y="24"/>
                    <a:pt x="91" y="24"/>
                  </a:cubicBezTo>
                  <a:cubicBezTo>
                    <a:pt x="96" y="23"/>
                    <a:pt x="98" y="23"/>
                    <a:pt x="99" y="23"/>
                  </a:cubicBezTo>
                  <a:cubicBezTo>
                    <a:pt x="99" y="23"/>
                    <a:pt x="99" y="23"/>
                    <a:pt x="99" y="23"/>
                  </a:cubicBezTo>
                  <a:cubicBezTo>
                    <a:pt x="99" y="23"/>
                    <a:pt x="97" y="24"/>
                    <a:pt x="91" y="25"/>
                  </a:cubicBezTo>
                  <a:cubicBezTo>
                    <a:pt x="88" y="25"/>
                    <a:pt x="84" y="26"/>
                    <a:pt x="83" y="26"/>
                  </a:cubicBezTo>
                  <a:cubicBezTo>
                    <a:pt x="83" y="25"/>
                    <a:pt x="83" y="25"/>
                    <a:pt x="83" y="25"/>
                  </a:cubicBezTo>
                  <a:cubicBezTo>
                    <a:pt x="84" y="25"/>
                    <a:pt x="88" y="25"/>
                    <a:pt x="91" y="24"/>
                  </a:cubicBezTo>
                  <a:close/>
                  <a:moveTo>
                    <a:pt x="91" y="25"/>
                  </a:moveTo>
                  <a:cubicBezTo>
                    <a:pt x="91" y="25"/>
                    <a:pt x="91" y="25"/>
                    <a:pt x="91" y="25"/>
                  </a:cubicBezTo>
                  <a:cubicBezTo>
                    <a:pt x="96" y="24"/>
                    <a:pt x="98" y="24"/>
                    <a:pt x="99" y="23"/>
                  </a:cubicBezTo>
                  <a:cubicBezTo>
                    <a:pt x="99" y="23"/>
                    <a:pt x="99" y="23"/>
                    <a:pt x="99" y="23"/>
                  </a:cubicBezTo>
                  <a:cubicBezTo>
                    <a:pt x="99" y="24"/>
                    <a:pt x="97" y="24"/>
                    <a:pt x="91" y="25"/>
                  </a:cubicBezTo>
                  <a:cubicBezTo>
                    <a:pt x="88" y="26"/>
                    <a:pt x="84" y="26"/>
                    <a:pt x="83" y="26"/>
                  </a:cubicBezTo>
                  <a:cubicBezTo>
                    <a:pt x="83" y="26"/>
                    <a:pt x="83" y="26"/>
                    <a:pt x="83" y="26"/>
                  </a:cubicBezTo>
                  <a:cubicBezTo>
                    <a:pt x="84" y="26"/>
                    <a:pt x="88" y="25"/>
                    <a:pt x="91" y="25"/>
                  </a:cubicBezTo>
                  <a:close/>
                  <a:moveTo>
                    <a:pt x="91" y="25"/>
                  </a:moveTo>
                  <a:cubicBezTo>
                    <a:pt x="91" y="25"/>
                    <a:pt x="91" y="25"/>
                    <a:pt x="91" y="25"/>
                  </a:cubicBezTo>
                  <a:cubicBezTo>
                    <a:pt x="96" y="24"/>
                    <a:pt x="98" y="24"/>
                    <a:pt x="99" y="24"/>
                  </a:cubicBezTo>
                  <a:cubicBezTo>
                    <a:pt x="99" y="24"/>
                    <a:pt x="99" y="24"/>
                    <a:pt x="99" y="24"/>
                  </a:cubicBezTo>
                  <a:cubicBezTo>
                    <a:pt x="99" y="24"/>
                    <a:pt x="97" y="25"/>
                    <a:pt x="91" y="26"/>
                  </a:cubicBezTo>
                  <a:cubicBezTo>
                    <a:pt x="88" y="26"/>
                    <a:pt x="84" y="27"/>
                    <a:pt x="83" y="27"/>
                  </a:cubicBezTo>
                  <a:cubicBezTo>
                    <a:pt x="83" y="26"/>
                    <a:pt x="83" y="26"/>
                    <a:pt x="83" y="26"/>
                  </a:cubicBezTo>
                  <a:cubicBezTo>
                    <a:pt x="84" y="26"/>
                    <a:pt x="88" y="26"/>
                    <a:pt x="91" y="25"/>
                  </a:cubicBezTo>
                  <a:close/>
                  <a:moveTo>
                    <a:pt x="91" y="26"/>
                  </a:moveTo>
                  <a:cubicBezTo>
                    <a:pt x="91" y="26"/>
                    <a:pt x="91" y="26"/>
                    <a:pt x="91" y="26"/>
                  </a:cubicBezTo>
                  <a:cubicBezTo>
                    <a:pt x="96" y="25"/>
                    <a:pt x="98" y="24"/>
                    <a:pt x="99" y="24"/>
                  </a:cubicBezTo>
                  <a:cubicBezTo>
                    <a:pt x="99" y="26"/>
                    <a:pt x="99" y="26"/>
                    <a:pt x="99" y="26"/>
                  </a:cubicBezTo>
                  <a:cubicBezTo>
                    <a:pt x="98" y="26"/>
                    <a:pt x="96" y="26"/>
                    <a:pt x="91" y="27"/>
                  </a:cubicBezTo>
                  <a:cubicBezTo>
                    <a:pt x="88" y="27"/>
                    <a:pt x="84" y="28"/>
                    <a:pt x="83" y="28"/>
                  </a:cubicBezTo>
                  <a:cubicBezTo>
                    <a:pt x="83" y="27"/>
                    <a:pt x="83" y="27"/>
                    <a:pt x="83" y="27"/>
                  </a:cubicBezTo>
                  <a:cubicBezTo>
                    <a:pt x="84" y="27"/>
                    <a:pt x="88" y="26"/>
                    <a:pt x="91" y="26"/>
                  </a:cubicBezTo>
                  <a:close/>
                  <a:moveTo>
                    <a:pt x="91" y="27"/>
                  </a:moveTo>
                  <a:cubicBezTo>
                    <a:pt x="91" y="27"/>
                    <a:pt x="91" y="27"/>
                    <a:pt x="91" y="27"/>
                  </a:cubicBezTo>
                  <a:cubicBezTo>
                    <a:pt x="96" y="26"/>
                    <a:pt x="98" y="26"/>
                    <a:pt x="99" y="26"/>
                  </a:cubicBezTo>
                  <a:cubicBezTo>
                    <a:pt x="99" y="26"/>
                    <a:pt x="99" y="26"/>
                    <a:pt x="99" y="26"/>
                  </a:cubicBezTo>
                  <a:cubicBezTo>
                    <a:pt x="98" y="27"/>
                    <a:pt x="96" y="27"/>
                    <a:pt x="91" y="28"/>
                  </a:cubicBezTo>
                  <a:cubicBezTo>
                    <a:pt x="88" y="28"/>
                    <a:pt x="84" y="29"/>
                    <a:pt x="83" y="29"/>
                  </a:cubicBezTo>
                  <a:cubicBezTo>
                    <a:pt x="83" y="28"/>
                    <a:pt x="83" y="28"/>
                    <a:pt x="83" y="28"/>
                  </a:cubicBezTo>
                  <a:cubicBezTo>
                    <a:pt x="84" y="28"/>
                    <a:pt x="88" y="28"/>
                    <a:pt x="91" y="27"/>
                  </a:cubicBezTo>
                  <a:close/>
                  <a:moveTo>
                    <a:pt x="91" y="28"/>
                  </a:moveTo>
                  <a:cubicBezTo>
                    <a:pt x="91" y="28"/>
                    <a:pt x="91" y="28"/>
                    <a:pt x="91" y="28"/>
                  </a:cubicBezTo>
                  <a:cubicBezTo>
                    <a:pt x="96" y="27"/>
                    <a:pt x="98" y="27"/>
                    <a:pt x="99" y="27"/>
                  </a:cubicBezTo>
                  <a:cubicBezTo>
                    <a:pt x="99" y="27"/>
                    <a:pt x="99" y="27"/>
                    <a:pt x="99" y="27"/>
                  </a:cubicBezTo>
                  <a:cubicBezTo>
                    <a:pt x="98" y="27"/>
                    <a:pt x="96" y="27"/>
                    <a:pt x="91" y="28"/>
                  </a:cubicBezTo>
                  <a:cubicBezTo>
                    <a:pt x="88" y="28"/>
                    <a:pt x="84" y="29"/>
                    <a:pt x="83" y="29"/>
                  </a:cubicBezTo>
                  <a:cubicBezTo>
                    <a:pt x="83" y="29"/>
                    <a:pt x="83" y="29"/>
                    <a:pt x="83" y="29"/>
                  </a:cubicBezTo>
                  <a:cubicBezTo>
                    <a:pt x="84" y="29"/>
                    <a:pt x="88" y="28"/>
                    <a:pt x="91" y="28"/>
                  </a:cubicBezTo>
                  <a:close/>
                  <a:moveTo>
                    <a:pt x="91" y="28"/>
                  </a:moveTo>
                  <a:cubicBezTo>
                    <a:pt x="91" y="28"/>
                    <a:pt x="91" y="28"/>
                    <a:pt x="91" y="28"/>
                  </a:cubicBezTo>
                  <a:cubicBezTo>
                    <a:pt x="96" y="28"/>
                    <a:pt x="98" y="27"/>
                    <a:pt x="99" y="27"/>
                  </a:cubicBezTo>
                  <a:cubicBezTo>
                    <a:pt x="99" y="27"/>
                    <a:pt x="99" y="27"/>
                    <a:pt x="99" y="27"/>
                  </a:cubicBezTo>
                  <a:cubicBezTo>
                    <a:pt x="98" y="27"/>
                    <a:pt x="96" y="28"/>
                    <a:pt x="91" y="29"/>
                  </a:cubicBezTo>
                  <a:cubicBezTo>
                    <a:pt x="88" y="29"/>
                    <a:pt x="84" y="29"/>
                    <a:pt x="83" y="29"/>
                  </a:cubicBezTo>
                  <a:cubicBezTo>
                    <a:pt x="83" y="29"/>
                    <a:pt x="83" y="29"/>
                    <a:pt x="83" y="29"/>
                  </a:cubicBezTo>
                  <a:cubicBezTo>
                    <a:pt x="84" y="29"/>
                    <a:pt x="88" y="29"/>
                    <a:pt x="91" y="28"/>
                  </a:cubicBezTo>
                  <a:close/>
                  <a:moveTo>
                    <a:pt x="91" y="29"/>
                  </a:moveTo>
                  <a:cubicBezTo>
                    <a:pt x="91" y="29"/>
                    <a:pt x="91" y="29"/>
                    <a:pt x="91" y="29"/>
                  </a:cubicBezTo>
                  <a:cubicBezTo>
                    <a:pt x="96" y="28"/>
                    <a:pt x="98" y="28"/>
                    <a:pt x="99" y="27"/>
                  </a:cubicBezTo>
                  <a:cubicBezTo>
                    <a:pt x="99" y="29"/>
                    <a:pt x="99" y="29"/>
                    <a:pt x="99" y="29"/>
                  </a:cubicBezTo>
                  <a:cubicBezTo>
                    <a:pt x="98" y="29"/>
                    <a:pt x="96" y="29"/>
                    <a:pt x="91" y="30"/>
                  </a:cubicBezTo>
                  <a:cubicBezTo>
                    <a:pt x="88" y="30"/>
                    <a:pt x="84" y="31"/>
                    <a:pt x="83" y="31"/>
                  </a:cubicBezTo>
                  <a:cubicBezTo>
                    <a:pt x="83" y="30"/>
                    <a:pt x="83" y="30"/>
                    <a:pt x="83" y="30"/>
                  </a:cubicBezTo>
                  <a:cubicBezTo>
                    <a:pt x="84" y="30"/>
                    <a:pt x="88" y="29"/>
                    <a:pt x="91" y="29"/>
                  </a:cubicBezTo>
                  <a:close/>
                  <a:moveTo>
                    <a:pt x="91" y="30"/>
                  </a:moveTo>
                  <a:cubicBezTo>
                    <a:pt x="91" y="30"/>
                    <a:pt x="91" y="30"/>
                    <a:pt x="91" y="30"/>
                  </a:cubicBezTo>
                  <a:cubicBezTo>
                    <a:pt x="95" y="30"/>
                    <a:pt x="98" y="29"/>
                    <a:pt x="99" y="29"/>
                  </a:cubicBezTo>
                  <a:cubicBezTo>
                    <a:pt x="99" y="29"/>
                    <a:pt x="99" y="29"/>
                    <a:pt x="99" y="29"/>
                  </a:cubicBezTo>
                  <a:cubicBezTo>
                    <a:pt x="98" y="29"/>
                    <a:pt x="96" y="30"/>
                    <a:pt x="91" y="31"/>
                  </a:cubicBezTo>
                  <a:cubicBezTo>
                    <a:pt x="88" y="31"/>
                    <a:pt x="84" y="31"/>
                    <a:pt x="83" y="31"/>
                  </a:cubicBezTo>
                  <a:cubicBezTo>
                    <a:pt x="83" y="31"/>
                    <a:pt x="83" y="31"/>
                    <a:pt x="83" y="31"/>
                  </a:cubicBezTo>
                  <a:cubicBezTo>
                    <a:pt x="84" y="31"/>
                    <a:pt x="88" y="30"/>
                    <a:pt x="91" y="30"/>
                  </a:cubicBezTo>
                  <a:close/>
                  <a:moveTo>
                    <a:pt x="91" y="31"/>
                  </a:moveTo>
                  <a:cubicBezTo>
                    <a:pt x="91" y="31"/>
                    <a:pt x="91" y="31"/>
                    <a:pt x="91" y="31"/>
                  </a:cubicBezTo>
                  <a:cubicBezTo>
                    <a:pt x="95" y="30"/>
                    <a:pt x="98" y="30"/>
                    <a:pt x="99" y="30"/>
                  </a:cubicBezTo>
                  <a:cubicBezTo>
                    <a:pt x="99" y="30"/>
                    <a:pt x="99" y="30"/>
                    <a:pt x="99" y="30"/>
                  </a:cubicBezTo>
                  <a:cubicBezTo>
                    <a:pt x="98" y="30"/>
                    <a:pt x="96" y="30"/>
                    <a:pt x="91" y="31"/>
                  </a:cubicBezTo>
                  <a:cubicBezTo>
                    <a:pt x="88" y="31"/>
                    <a:pt x="84" y="32"/>
                    <a:pt x="83" y="32"/>
                  </a:cubicBezTo>
                  <a:cubicBezTo>
                    <a:pt x="83" y="32"/>
                    <a:pt x="83" y="32"/>
                    <a:pt x="83" y="32"/>
                  </a:cubicBezTo>
                  <a:cubicBezTo>
                    <a:pt x="84" y="31"/>
                    <a:pt x="88" y="31"/>
                    <a:pt x="91" y="31"/>
                  </a:cubicBezTo>
                  <a:close/>
                  <a:moveTo>
                    <a:pt x="91" y="31"/>
                  </a:moveTo>
                  <a:cubicBezTo>
                    <a:pt x="91" y="31"/>
                    <a:pt x="91" y="31"/>
                    <a:pt x="91" y="31"/>
                  </a:cubicBezTo>
                  <a:cubicBezTo>
                    <a:pt x="95" y="30"/>
                    <a:pt x="98" y="30"/>
                    <a:pt x="99" y="30"/>
                  </a:cubicBezTo>
                  <a:cubicBezTo>
                    <a:pt x="99" y="30"/>
                    <a:pt x="99" y="30"/>
                    <a:pt x="99" y="30"/>
                  </a:cubicBezTo>
                  <a:cubicBezTo>
                    <a:pt x="98" y="30"/>
                    <a:pt x="96" y="31"/>
                    <a:pt x="91" y="31"/>
                  </a:cubicBezTo>
                  <a:cubicBezTo>
                    <a:pt x="88" y="32"/>
                    <a:pt x="84" y="32"/>
                    <a:pt x="83" y="32"/>
                  </a:cubicBezTo>
                  <a:cubicBezTo>
                    <a:pt x="83" y="32"/>
                    <a:pt x="83" y="32"/>
                    <a:pt x="83" y="32"/>
                  </a:cubicBezTo>
                  <a:cubicBezTo>
                    <a:pt x="84" y="32"/>
                    <a:pt x="88" y="31"/>
                    <a:pt x="91" y="31"/>
                  </a:cubicBezTo>
                  <a:close/>
                  <a:moveTo>
                    <a:pt x="91" y="32"/>
                  </a:moveTo>
                  <a:cubicBezTo>
                    <a:pt x="91" y="32"/>
                    <a:pt x="91" y="32"/>
                    <a:pt x="91" y="32"/>
                  </a:cubicBezTo>
                  <a:cubicBezTo>
                    <a:pt x="95" y="31"/>
                    <a:pt x="98" y="31"/>
                    <a:pt x="99" y="30"/>
                  </a:cubicBezTo>
                  <a:cubicBezTo>
                    <a:pt x="99" y="31"/>
                    <a:pt x="99" y="31"/>
                    <a:pt x="99" y="31"/>
                  </a:cubicBezTo>
                  <a:cubicBezTo>
                    <a:pt x="98" y="32"/>
                    <a:pt x="96" y="32"/>
                    <a:pt x="91" y="33"/>
                  </a:cubicBezTo>
                  <a:cubicBezTo>
                    <a:pt x="88" y="33"/>
                    <a:pt x="84" y="34"/>
                    <a:pt x="83" y="34"/>
                  </a:cubicBezTo>
                  <a:cubicBezTo>
                    <a:pt x="83" y="32"/>
                    <a:pt x="83" y="32"/>
                    <a:pt x="83" y="32"/>
                  </a:cubicBezTo>
                  <a:cubicBezTo>
                    <a:pt x="84" y="32"/>
                    <a:pt x="88" y="32"/>
                    <a:pt x="91" y="32"/>
                  </a:cubicBezTo>
                  <a:close/>
                  <a:moveTo>
                    <a:pt x="91" y="33"/>
                  </a:moveTo>
                  <a:cubicBezTo>
                    <a:pt x="91" y="33"/>
                    <a:pt x="91" y="33"/>
                    <a:pt x="91" y="33"/>
                  </a:cubicBezTo>
                  <a:cubicBezTo>
                    <a:pt x="95" y="32"/>
                    <a:pt x="98" y="32"/>
                    <a:pt x="99" y="32"/>
                  </a:cubicBezTo>
                  <a:cubicBezTo>
                    <a:pt x="99" y="33"/>
                    <a:pt x="99" y="33"/>
                    <a:pt x="99" y="33"/>
                  </a:cubicBezTo>
                  <a:cubicBezTo>
                    <a:pt x="98" y="33"/>
                    <a:pt x="96" y="33"/>
                    <a:pt x="91" y="33"/>
                  </a:cubicBezTo>
                  <a:cubicBezTo>
                    <a:pt x="88" y="34"/>
                    <a:pt x="84" y="34"/>
                    <a:pt x="83" y="34"/>
                  </a:cubicBezTo>
                  <a:cubicBezTo>
                    <a:pt x="83" y="34"/>
                    <a:pt x="83" y="34"/>
                    <a:pt x="83" y="34"/>
                  </a:cubicBezTo>
                  <a:cubicBezTo>
                    <a:pt x="84" y="34"/>
                    <a:pt x="88" y="33"/>
                    <a:pt x="91" y="33"/>
                  </a:cubicBezTo>
                  <a:close/>
                  <a:moveTo>
                    <a:pt x="98" y="4"/>
                  </a:moveTo>
                  <a:cubicBezTo>
                    <a:pt x="98" y="4"/>
                    <a:pt x="98" y="4"/>
                    <a:pt x="98" y="4"/>
                  </a:cubicBezTo>
                  <a:cubicBezTo>
                    <a:pt x="100" y="4"/>
                    <a:pt x="100" y="4"/>
                    <a:pt x="100" y="4"/>
                  </a:cubicBezTo>
                  <a:cubicBezTo>
                    <a:pt x="100" y="6"/>
                    <a:pt x="100" y="6"/>
                    <a:pt x="100" y="6"/>
                  </a:cubicBezTo>
                  <a:cubicBezTo>
                    <a:pt x="98" y="6"/>
                    <a:pt x="98" y="6"/>
                    <a:pt x="98" y="6"/>
                  </a:cubicBezTo>
                  <a:lnTo>
                    <a:pt x="98" y="4"/>
                  </a:lnTo>
                  <a:close/>
                  <a:moveTo>
                    <a:pt x="95" y="7"/>
                  </a:moveTo>
                  <a:cubicBezTo>
                    <a:pt x="95" y="7"/>
                    <a:pt x="95" y="7"/>
                    <a:pt x="95" y="7"/>
                  </a:cubicBezTo>
                  <a:cubicBezTo>
                    <a:pt x="95" y="5"/>
                    <a:pt x="95" y="5"/>
                    <a:pt x="95" y="5"/>
                  </a:cubicBezTo>
                  <a:cubicBezTo>
                    <a:pt x="97" y="5"/>
                    <a:pt x="97" y="5"/>
                    <a:pt x="97" y="5"/>
                  </a:cubicBezTo>
                  <a:cubicBezTo>
                    <a:pt x="97" y="7"/>
                    <a:pt x="97" y="7"/>
                    <a:pt x="97" y="7"/>
                  </a:cubicBezTo>
                  <a:lnTo>
                    <a:pt x="95" y="7"/>
                  </a:lnTo>
                  <a:close/>
                  <a:moveTo>
                    <a:pt x="92" y="8"/>
                  </a:moveTo>
                  <a:cubicBezTo>
                    <a:pt x="92" y="8"/>
                    <a:pt x="92" y="8"/>
                    <a:pt x="92" y="8"/>
                  </a:cubicBezTo>
                  <a:cubicBezTo>
                    <a:pt x="92" y="6"/>
                    <a:pt x="92" y="6"/>
                    <a:pt x="92" y="6"/>
                  </a:cubicBezTo>
                  <a:cubicBezTo>
                    <a:pt x="94" y="5"/>
                    <a:pt x="94" y="5"/>
                    <a:pt x="94" y="5"/>
                  </a:cubicBezTo>
                  <a:cubicBezTo>
                    <a:pt x="94" y="7"/>
                    <a:pt x="94" y="7"/>
                    <a:pt x="94" y="7"/>
                  </a:cubicBezTo>
                  <a:lnTo>
                    <a:pt x="92" y="8"/>
                  </a:lnTo>
                  <a:close/>
                  <a:moveTo>
                    <a:pt x="87" y="9"/>
                  </a:moveTo>
                  <a:cubicBezTo>
                    <a:pt x="87" y="9"/>
                    <a:pt x="87" y="9"/>
                    <a:pt x="87" y="9"/>
                  </a:cubicBezTo>
                  <a:cubicBezTo>
                    <a:pt x="87" y="7"/>
                    <a:pt x="87" y="7"/>
                    <a:pt x="87" y="7"/>
                  </a:cubicBezTo>
                  <a:cubicBezTo>
                    <a:pt x="89" y="7"/>
                    <a:pt x="89" y="7"/>
                    <a:pt x="89" y="7"/>
                  </a:cubicBezTo>
                  <a:cubicBezTo>
                    <a:pt x="89" y="9"/>
                    <a:pt x="89" y="9"/>
                    <a:pt x="89" y="9"/>
                  </a:cubicBezTo>
                  <a:lnTo>
                    <a:pt x="87" y="9"/>
                  </a:lnTo>
                  <a:close/>
                  <a:moveTo>
                    <a:pt x="105" y="43"/>
                  </a:moveTo>
                  <a:cubicBezTo>
                    <a:pt x="105" y="43"/>
                    <a:pt x="105" y="43"/>
                    <a:pt x="105" y="43"/>
                  </a:cubicBezTo>
                  <a:cubicBezTo>
                    <a:pt x="106" y="43"/>
                    <a:pt x="106" y="43"/>
                    <a:pt x="106" y="43"/>
                  </a:cubicBezTo>
                  <a:cubicBezTo>
                    <a:pt x="106" y="44"/>
                    <a:pt x="106" y="44"/>
                    <a:pt x="106" y="44"/>
                  </a:cubicBezTo>
                  <a:cubicBezTo>
                    <a:pt x="104" y="44"/>
                    <a:pt x="104" y="44"/>
                    <a:pt x="104" y="44"/>
                  </a:cubicBezTo>
                  <a:cubicBezTo>
                    <a:pt x="105" y="44"/>
                    <a:pt x="105" y="44"/>
                    <a:pt x="105" y="44"/>
                  </a:cubicBezTo>
                  <a:lnTo>
                    <a:pt x="105" y="43"/>
                  </a:lnTo>
                  <a:close/>
                  <a:moveTo>
                    <a:pt x="102" y="45"/>
                  </a:moveTo>
                  <a:cubicBezTo>
                    <a:pt x="102" y="45"/>
                    <a:pt x="102" y="45"/>
                    <a:pt x="102" y="45"/>
                  </a:cubicBezTo>
                  <a:cubicBezTo>
                    <a:pt x="101" y="46"/>
                    <a:pt x="101" y="46"/>
                    <a:pt x="101" y="46"/>
                  </a:cubicBezTo>
                  <a:cubicBezTo>
                    <a:pt x="99" y="45"/>
                    <a:pt x="99" y="45"/>
                    <a:pt x="99" y="45"/>
                  </a:cubicBezTo>
                  <a:lnTo>
                    <a:pt x="102" y="45"/>
                  </a:lnTo>
                  <a:close/>
                  <a:moveTo>
                    <a:pt x="78" y="47"/>
                  </a:moveTo>
                  <a:cubicBezTo>
                    <a:pt x="78" y="47"/>
                    <a:pt x="78" y="47"/>
                    <a:pt x="78" y="47"/>
                  </a:cubicBezTo>
                  <a:cubicBezTo>
                    <a:pt x="78" y="47"/>
                    <a:pt x="78" y="47"/>
                    <a:pt x="78" y="47"/>
                  </a:cubicBezTo>
                  <a:cubicBezTo>
                    <a:pt x="81" y="48"/>
                    <a:pt x="81" y="48"/>
                    <a:pt x="81" y="48"/>
                  </a:cubicBezTo>
                  <a:cubicBezTo>
                    <a:pt x="77" y="48"/>
                    <a:pt x="77" y="48"/>
                    <a:pt x="77" y="48"/>
                  </a:cubicBezTo>
                  <a:cubicBezTo>
                    <a:pt x="74" y="47"/>
                    <a:pt x="74" y="47"/>
                    <a:pt x="74" y="47"/>
                  </a:cubicBezTo>
                  <a:lnTo>
                    <a:pt x="78" y="47"/>
                  </a:lnTo>
                  <a:close/>
                  <a:moveTo>
                    <a:pt x="70" y="47"/>
                  </a:moveTo>
                  <a:cubicBezTo>
                    <a:pt x="70" y="47"/>
                    <a:pt x="70" y="47"/>
                    <a:pt x="70" y="47"/>
                  </a:cubicBezTo>
                  <a:cubicBezTo>
                    <a:pt x="70" y="47"/>
                    <a:pt x="70" y="47"/>
                    <a:pt x="70" y="47"/>
                  </a:cubicBezTo>
                  <a:cubicBezTo>
                    <a:pt x="74" y="48"/>
                    <a:pt x="74" y="48"/>
                    <a:pt x="74" y="48"/>
                  </a:cubicBezTo>
                  <a:cubicBezTo>
                    <a:pt x="70" y="48"/>
                    <a:pt x="70" y="48"/>
                    <a:pt x="70" y="48"/>
                  </a:cubicBezTo>
                  <a:cubicBezTo>
                    <a:pt x="70" y="48"/>
                    <a:pt x="70" y="48"/>
                    <a:pt x="70" y="48"/>
                  </a:cubicBezTo>
                  <a:cubicBezTo>
                    <a:pt x="66" y="47"/>
                    <a:pt x="66" y="47"/>
                    <a:pt x="66" y="47"/>
                  </a:cubicBezTo>
                  <a:lnTo>
                    <a:pt x="70" y="47"/>
                  </a:lnTo>
                  <a:close/>
                  <a:moveTo>
                    <a:pt x="62" y="47"/>
                  </a:moveTo>
                  <a:cubicBezTo>
                    <a:pt x="62" y="47"/>
                    <a:pt x="62" y="47"/>
                    <a:pt x="62" y="47"/>
                  </a:cubicBezTo>
                  <a:cubicBezTo>
                    <a:pt x="65" y="48"/>
                    <a:pt x="65" y="48"/>
                    <a:pt x="65" y="48"/>
                  </a:cubicBezTo>
                  <a:cubicBezTo>
                    <a:pt x="61" y="48"/>
                    <a:pt x="61" y="48"/>
                    <a:pt x="61" y="48"/>
                  </a:cubicBezTo>
                  <a:cubicBezTo>
                    <a:pt x="58" y="47"/>
                    <a:pt x="58" y="47"/>
                    <a:pt x="58" y="47"/>
                  </a:cubicBezTo>
                  <a:lnTo>
                    <a:pt x="62" y="47"/>
                  </a:lnTo>
                  <a:close/>
                  <a:moveTo>
                    <a:pt x="60" y="48"/>
                  </a:moveTo>
                  <a:cubicBezTo>
                    <a:pt x="60" y="48"/>
                    <a:pt x="60" y="48"/>
                    <a:pt x="60" y="48"/>
                  </a:cubicBezTo>
                  <a:cubicBezTo>
                    <a:pt x="60" y="48"/>
                    <a:pt x="60" y="48"/>
                    <a:pt x="60" y="48"/>
                  </a:cubicBezTo>
                  <a:cubicBezTo>
                    <a:pt x="60" y="48"/>
                    <a:pt x="60" y="48"/>
                    <a:pt x="60" y="48"/>
                  </a:cubicBezTo>
                  <a:close/>
                  <a:moveTo>
                    <a:pt x="41" y="48"/>
                  </a:moveTo>
                  <a:cubicBezTo>
                    <a:pt x="41" y="48"/>
                    <a:pt x="41" y="48"/>
                    <a:pt x="41" y="48"/>
                  </a:cubicBezTo>
                  <a:cubicBezTo>
                    <a:pt x="43" y="49"/>
                    <a:pt x="43" y="49"/>
                    <a:pt x="43" y="49"/>
                  </a:cubicBezTo>
                  <a:cubicBezTo>
                    <a:pt x="42" y="49"/>
                    <a:pt x="42" y="49"/>
                    <a:pt x="42" y="49"/>
                  </a:cubicBezTo>
                  <a:cubicBezTo>
                    <a:pt x="38" y="48"/>
                    <a:pt x="38" y="48"/>
                    <a:pt x="38" y="48"/>
                  </a:cubicBezTo>
                  <a:lnTo>
                    <a:pt x="41" y="48"/>
                  </a:lnTo>
                  <a:close/>
                  <a:moveTo>
                    <a:pt x="39" y="53"/>
                  </a:moveTo>
                  <a:cubicBezTo>
                    <a:pt x="39" y="53"/>
                    <a:pt x="39" y="53"/>
                    <a:pt x="39" y="53"/>
                  </a:cubicBezTo>
                  <a:cubicBezTo>
                    <a:pt x="39" y="53"/>
                    <a:pt x="39" y="53"/>
                    <a:pt x="39" y="53"/>
                  </a:cubicBezTo>
                  <a:cubicBezTo>
                    <a:pt x="38" y="53"/>
                    <a:pt x="38" y="53"/>
                    <a:pt x="38" y="53"/>
                  </a:cubicBezTo>
                  <a:cubicBezTo>
                    <a:pt x="38" y="48"/>
                    <a:pt x="38" y="48"/>
                    <a:pt x="38" y="48"/>
                  </a:cubicBezTo>
                  <a:cubicBezTo>
                    <a:pt x="39" y="49"/>
                    <a:pt x="39" y="49"/>
                    <a:pt x="39" y="49"/>
                  </a:cubicBezTo>
                  <a:lnTo>
                    <a:pt x="39" y="53"/>
                  </a:lnTo>
                  <a:close/>
                  <a:moveTo>
                    <a:pt x="45" y="53"/>
                  </a:moveTo>
                  <a:cubicBezTo>
                    <a:pt x="45" y="53"/>
                    <a:pt x="45" y="53"/>
                    <a:pt x="45" y="53"/>
                  </a:cubicBezTo>
                  <a:cubicBezTo>
                    <a:pt x="40" y="53"/>
                    <a:pt x="40" y="53"/>
                    <a:pt x="40" y="53"/>
                  </a:cubicBezTo>
                  <a:cubicBezTo>
                    <a:pt x="40" y="49"/>
                    <a:pt x="40" y="49"/>
                    <a:pt x="40" y="49"/>
                  </a:cubicBezTo>
                  <a:cubicBezTo>
                    <a:pt x="42" y="49"/>
                    <a:pt x="42" y="49"/>
                    <a:pt x="42" y="49"/>
                  </a:cubicBezTo>
                  <a:cubicBezTo>
                    <a:pt x="45" y="49"/>
                    <a:pt x="45" y="49"/>
                    <a:pt x="45" y="49"/>
                  </a:cubicBezTo>
                  <a:lnTo>
                    <a:pt x="45" y="53"/>
                  </a:lnTo>
                  <a:close/>
                  <a:moveTo>
                    <a:pt x="45" y="49"/>
                  </a:moveTo>
                  <a:cubicBezTo>
                    <a:pt x="45" y="49"/>
                    <a:pt x="45" y="49"/>
                    <a:pt x="45" y="49"/>
                  </a:cubicBezTo>
                  <a:cubicBezTo>
                    <a:pt x="44" y="49"/>
                    <a:pt x="44" y="49"/>
                    <a:pt x="44" y="49"/>
                  </a:cubicBezTo>
                  <a:cubicBezTo>
                    <a:pt x="41" y="48"/>
                    <a:pt x="41" y="48"/>
                    <a:pt x="41" y="48"/>
                  </a:cubicBezTo>
                  <a:cubicBezTo>
                    <a:pt x="44" y="48"/>
                    <a:pt x="44" y="48"/>
                    <a:pt x="44" y="48"/>
                  </a:cubicBezTo>
                  <a:cubicBezTo>
                    <a:pt x="45" y="48"/>
                    <a:pt x="45" y="48"/>
                    <a:pt x="45" y="48"/>
                  </a:cubicBezTo>
                  <a:lnTo>
                    <a:pt x="45" y="49"/>
                  </a:lnTo>
                  <a:close/>
                  <a:moveTo>
                    <a:pt x="48" y="48"/>
                  </a:moveTo>
                  <a:cubicBezTo>
                    <a:pt x="48" y="48"/>
                    <a:pt x="48" y="48"/>
                    <a:pt x="48" y="48"/>
                  </a:cubicBezTo>
                  <a:cubicBezTo>
                    <a:pt x="51" y="49"/>
                    <a:pt x="51" y="49"/>
                    <a:pt x="51" y="49"/>
                  </a:cubicBezTo>
                  <a:cubicBezTo>
                    <a:pt x="48" y="49"/>
                    <a:pt x="48" y="49"/>
                    <a:pt x="48" y="49"/>
                  </a:cubicBezTo>
                  <a:cubicBezTo>
                    <a:pt x="45" y="48"/>
                    <a:pt x="45" y="48"/>
                    <a:pt x="45" y="48"/>
                  </a:cubicBezTo>
                  <a:lnTo>
                    <a:pt x="48" y="48"/>
                  </a:lnTo>
                  <a:close/>
                  <a:moveTo>
                    <a:pt x="47" y="49"/>
                  </a:moveTo>
                  <a:cubicBezTo>
                    <a:pt x="47" y="49"/>
                    <a:pt x="47" y="49"/>
                    <a:pt x="47" y="49"/>
                  </a:cubicBezTo>
                  <a:cubicBezTo>
                    <a:pt x="46" y="49"/>
                    <a:pt x="46" y="49"/>
                    <a:pt x="46" y="49"/>
                  </a:cubicBezTo>
                  <a:cubicBezTo>
                    <a:pt x="46" y="48"/>
                    <a:pt x="46" y="48"/>
                    <a:pt x="46" y="48"/>
                  </a:cubicBezTo>
                  <a:lnTo>
                    <a:pt x="47" y="49"/>
                  </a:lnTo>
                  <a:close/>
                  <a:moveTo>
                    <a:pt x="52" y="53"/>
                  </a:moveTo>
                  <a:cubicBezTo>
                    <a:pt x="52" y="53"/>
                    <a:pt x="52" y="53"/>
                    <a:pt x="52" y="53"/>
                  </a:cubicBezTo>
                  <a:cubicBezTo>
                    <a:pt x="46" y="53"/>
                    <a:pt x="46" y="53"/>
                    <a:pt x="46" y="53"/>
                  </a:cubicBezTo>
                  <a:cubicBezTo>
                    <a:pt x="46" y="49"/>
                    <a:pt x="46" y="49"/>
                    <a:pt x="46" y="49"/>
                  </a:cubicBezTo>
                  <a:cubicBezTo>
                    <a:pt x="49" y="49"/>
                    <a:pt x="49" y="49"/>
                    <a:pt x="49" y="49"/>
                  </a:cubicBezTo>
                  <a:cubicBezTo>
                    <a:pt x="49" y="49"/>
                    <a:pt x="49" y="49"/>
                    <a:pt x="49" y="49"/>
                  </a:cubicBezTo>
                  <a:cubicBezTo>
                    <a:pt x="49" y="49"/>
                    <a:pt x="49" y="49"/>
                    <a:pt x="49" y="49"/>
                  </a:cubicBezTo>
                  <a:cubicBezTo>
                    <a:pt x="52" y="49"/>
                    <a:pt x="52" y="49"/>
                    <a:pt x="52" y="49"/>
                  </a:cubicBezTo>
                  <a:lnTo>
                    <a:pt x="52" y="53"/>
                  </a:lnTo>
                  <a:close/>
                  <a:moveTo>
                    <a:pt x="52" y="49"/>
                  </a:moveTo>
                  <a:cubicBezTo>
                    <a:pt x="52" y="49"/>
                    <a:pt x="52" y="49"/>
                    <a:pt x="52" y="49"/>
                  </a:cubicBezTo>
                  <a:cubicBezTo>
                    <a:pt x="52" y="49"/>
                    <a:pt x="52" y="49"/>
                    <a:pt x="52" y="49"/>
                  </a:cubicBezTo>
                  <a:cubicBezTo>
                    <a:pt x="52" y="48"/>
                    <a:pt x="52" y="48"/>
                    <a:pt x="52" y="48"/>
                  </a:cubicBezTo>
                  <a:cubicBezTo>
                    <a:pt x="49" y="48"/>
                    <a:pt x="49" y="48"/>
                    <a:pt x="49" y="48"/>
                  </a:cubicBezTo>
                  <a:cubicBezTo>
                    <a:pt x="51" y="48"/>
                    <a:pt x="51" y="48"/>
                    <a:pt x="51" y="48"/>
                  </a:cubicBezTo>
                  <a:cubicBezTo>
                    <a:pt x="52" y="48"/>
                    <a:pt x="52" y="48"/>
                    <a:pt x="52" y="48"/>
                  </a:cubicBezTo>
                  <a:lnTo>
                    <a:pt x="52" y="49"/>
                  </a:lnTo>
                  <a:close/>
                  <a:moveTo>
                    <a:pt x="52" y="48"/>
                  </a:moveTo>
                  <a:cubicBezTo>
                    <a:pt x="52" y="48"/>
                    <a:pt x="52" y="48"/>
                    <a:pt x="52" y="48"/>
                  </a:cubicBezTo>
                  <a:cubicBezTo>
                    <a:pt x="55" y="48"/>
                    <a:pt x="55" y="48"/>
                    <a:pt x="55" y="48"/>
                  </a:cubicBezTo>
                  <a:cubicBezTo>
                    <a:pt x="57" y="48"/>
                    <a:pt x="57" y="48"/>
                    <a:pt x="57" y="48"/>
                  </a:cubicBezTo>
                  <a:cubicBezTo>
                    <a:pt x="55" y="49"/>
                    <a:pt x="55" y="49"/>
                    <a:pt x="55" y="49"/>
                  </a:cubicBezTo>
                  <a:cubicBezTo>
                    <a:pt x="53" y="48"/>
                    <a:pt x="53" y="48"/>
                    <a:pt x="53" y="48"/>
                  </a:cubicBezTo>
                  <a:cubicBezTo>
                    <a:pt x="53" y="48"/>
                    <a:pt x="53" y="48"/>
                    <a:pt x="53" y="48"/>
                  </a:cubicBezTo>
                  <a:cubicBezTo>
                    <a:pt x="53" y="48"/>
                    <a:pt x="53" y="48"/>
                    <a:pt x="53" y="48"/>
                  </a:cubicBezTo>
                  <a:lnTo>
                    <a:pt x="52" y="48"/>
                  </a:lnTo>
                  <a:close/>
                  <a:moveTo>
                    <a:pt x="54" y="49"/>
                  </a:moveTo>
                  <a:cubicBezTo>
                    <a:pt x="54" y="49"/>
                    <a:pt x="54" y="49"/>
                    <a:pt x="54" y="49"/>
                  </a:cubicBezTo>
                  <a:cubicBezTo>
                    <a:pt x="53" y="49"/>
                    <a:pt x="53" y="49"/>
                    <a:pt x="53" y="49"/>
                  </a:cubicBezTo>
                  <a:cubicBezTo>
                    <a:pt x="53" y="48"/>
                    <a:pt x="53" y="48"/>
                    <a:pt x="53" y="48"/>
                  </a:cubicBezTo>
                  <a:lnTo>
                    <a:pt x="54" y="49"/>
                  </a:lnTo>
                  <a:close/>
                  <a:moveTo>
                    <a:pt x="59" y="53"/>
                  </a:moveTo>
                  <a:cubicBezTo>
                    <a:pt x="59" y="53"/>
                    <a:pt x="59" y="53"/>
                    <a:pt x="59" y="53"/>
                  </a:cubicBezTo>
                  <a:cubicBezTo>
                    <a:pt x="53" y="53"/>
                    <a:pt x="53" y="53"/>
                    <a:pt x="53" y="53"/>
                  </a:cubicBezTo>
                  <a:cubicBezTo>
                    <a:pt x="53" y="49"/>
                    <a:pt x="53" y="49"/>
                    <a:pt x="53" y="49"/>
                  </a:cubicBezTo>
                  <a:cubicBezTo>
                    <a:pt x="59" y="49"/>
                    <a:pt x="59" y="49"/>
                    <a:pt x="59" y="49"/>
                  </a:cubicBezTo>
                  <a:lnTo>
                    <a:pt x="59" y="53"/>
                  </a:lnTo>
                  <a:close/>
                  <a:moveTo>
                    <a:pt x="59" y="48"/>
                  </a:moveTo>
                  <a:cubicBezTo>
                    <a:pt x="59" y="48"/>
                    <a:pt x="59" y="48"/>
                    <a:pt x="59" y="48"/>
                  </a:cubicBezTo>
                  <a:cubicBezTo>
                    <a:pt x="58" y="48"/>
                    <a:pt x="58" y="48"/>
                    <a:pt x="58" y="48"/>
                  </a:cubicBezTo>
                  <a:cubicBezTo>
                    <a:pt x="55" y="48"/>
                    <a:pt x="55" y="48"/>
                    <a:pt x="55" y="48"/>
                  </a:cubicBezTo>
                  <a:cubicBezTo>
                    <a:pt x="57" y="47"/>
                    <a:pt x="57" y="47"/>
                    <a:pt x="57" y="47"/>
                  </a:cubicBezTo>
                  <a:cubicBezTo>
                    <a:pt x="59" y="48"/>
                    <a:pt x="59" y="48"/>
                    <a:pt x="59" y="48"/>
                  </a:cubicBezTo>
                  <a:close/>
                  <a:moveTo>
                    <a:pt x="67" y="54"/>
                  </a:moveTo>
                  <a:cubicBezTo>
                    <a:pt x="67" y="54"/>
                    <a:pt x="67" y="54"/>
                    <a:pt x="67" y="54"/>
                  </a:cubicBezTo>
                  <a:cubicBezTo>
                    <a:pt x="60" y="53"/>
                    <a:pt x="60" y="53"/>
                    <a:pt x="60" y="53"/>
                  </a:cubicBezTo>
                  <a:cubicBezTo>
                    <a:pt x="60" y="49"/>
                    <a:pt x="60" y="49"/>
                    <a:pt x="60" y="49"/>
                  </a:cubicBezTo>
                  <a:cubicBezTo>
                    <a:pt x="66" y="49"/>
                    <a:pt x="66" y="49"/>
                    <a:pt x="66" y="49"/>
                  </a:cubicBezTo>
                  <a:cubicBezTo>
                    <a:pt x="66" y="49"/>
                    <a:pt x="66" y="49"/>
                    <a:pt x="66" y="49"/>
                  </a:cubicBezTo>
                  <a:cubicBezTo>
                    <a:pt x="66" y="49"/>
                    <a:pt x="66" y="49"/>
                    <a:pt x="66" y="49"/>
                  </a:cubicBezTo>
                  <a:cubicBezTo>
                    <a:pt x="67" y="49"/>
                    <a:pt x="67" y="49"/>
                    <a:pt x="67" y="49"/>
                  </a:cubicBezTo>
                  <a:lnTo>
                    <a:pt x="67" y="54"/>
                  </a:lnTo>
                  <a:close/>
                  <a:moveTo>
                    <a:pt x="67" y="48"/>
                  </a:moveTo>
                  <a:cubicBezTo>
                    <a:pt x="67" y="48"/>
                    <a:pt x="67" y="48"/>
                    <a:pt x="67" y="48"/>
                  </a:cubicBezTo>
                  <a:cubicBezTo>
                    <a:pt x="66" y="48"/>
                    <a:pt x="66" y="48"/>
                    <a:pt x="66" y="48"/>
                  </a:cubicBezTo>
                  <a:cubicBezTo>
                    <a:pt x="63" y="47"/>
                    <a:pt x="63" y="47"/>
                    <a:pt x="63" y="47"/>
                  </a:cubicBezTo>
                  <a:cubicBezTo>
                    <a:pt x="66" y="47"/>
                    <a:pt x="66" y="47"/>
                    <a:pt x="66" y="47"/>
                  </a:cubicBezTo>
                  <a:cubicBezTo>
                    <a:pt x="69" y="48"/>
                    <a:pt x="69" y="48"/>
                    <a:pt x="69" y="48"/>
                  </a:cubicBezTo>
                  <a:cubicBezTo>
                    <a:pt x="67" y="48"/>
                    <a:pt x="67" y="48"/>
                    <a:pt x="67" y="48"/>
                  </a:cubicBezTo>
                  <a:cubicBezTo>
                    <a:pt x="67" y="48"/>
                    <a:pt x="67" y="48"/>
                    <a:pt x="67" y="48"/>
                  </a:cubicBezTo>
                  <a:cubicBezTo>
                    <a:pt x="67" y="48"/>
                    <a:pt x="67" y="48"/>
                    <a:pt x="67" y="48"/>
                  </a:cubicBezTo>
                  <a:close/>
                  <a:moveTo>
                    <a:pt x="75" y="54"/>
                  </a:moveTo>
                  <a:cubicBezTo>
                    <a:pt x="75" y="54"/>
                    <a:pt x="75" y="54"/>
                    <a:pt x="75" y="54"/>
                  </a:cubicBezTo>
                  <a:cubicBezTo>
                    <a:pt x="67" y="54"/>
                    <a:pt x="67" y="54"/>
                    <a:pt x="67" y="54"/>
                  </a:cubicBezTo>
                  <a:cubicBezTo>
                    <a:pt x="67" y="49"/>
                    <a:pt x="67" y="49"/>
                    <a:pt x="67" y="49"/>
                  </a:cubicBezTo>
                  <a:cubicBezTo>
                    <a:pt x="74" y="49"/>
                    <a:pt x="74" y="49"/>
                    <a:pt x="74" y="49"/>
                  </a:cubicBezTo>
                  <a:cubicBezTo>
                    <a:pt x="74" y="49"/>
                    <a:pt x="74" y="49"/>
                    <a:pt x="74" y="49"/>
                  </a:cubicBezTo>
                  <a:cubicBezTo>
                    <a:pt x="74" y="49"/>
                    <a:pt x="74" y="49"/>
                    <a:pt x="74" y="49"/>
                  </a:cubicBezTo>
                  <a:cubicBezTo>
                    <a:pt x="75" y="49"/>
                    <a:pt x="75" y="49"/>
                    <a:pt x="75" y="49"/>
                  </a:cubicBezTo>
                  <a:lnTo>
                    <a:pt x="75" y="54"/>
                  </a:lnTo>
                  <a:close/>
                  <a:moveTo>
                    <a:pt x="75" y="48"/>
                  </a:moveTo>
                  <a:cubicBezTo>
                    <a:pt x="75" y="48"/>
                    <a:pt x="75" y="48"/>
                    <a:pt x="75" y="48"/>
                  </a:cubicBezTo>
                  <a:cubicBezTo>
                    <a:pt x="74" y="48"/>
                    <a:pt x="74" y="48"/>
                    <a:pt x="74" y="48"/>
                  </a:cubicBezTo>
                  <a:cubicBezTo>
                    <a:pt x="71" y="47"/>
                    <a:pt x="71" y="47"/>
                    <a:pt x="71" y="47"/>
                  </a:cubicBezTo>
                  <a:cubicBezTo>
                    <a:pt x="73" y="47"/>
                    <a:pt x="73" y="47"/>
                    <a:pt x="73" y="47"/>
                  </a:cubicBezTo>
                  <a:cubicBezTo>
                    <a:pt x="77" y="48"/>
                    <a:pt x="77" y="48"/>
                    <a:pt x="77" y="48"/>
                  </a:cubicBezTo>
                  <a:cubicBezTo>
                    <a:pt x="75" y="48"/>
                    <a:pt x="75" y="48"/>
                    <a:pt x="75" y="48"/>
                  </a:cubicBezTo>
                  <a:cubicBezTo>
                    <a:pt x="75" y="48"/>
                    <a:pt x="75" y="48"/>
                    <a:pt x="75" y="48"/>
                  </a:cubicBezTo>
                  <a:cubicBezTo>
                    <a:pt x="75" y="48"/>
                    <a:pt x="75" y="48"/>
                    <a:pt x="75" y="48"/>
                  </a:cubicBezTo>
                  <a:close/>
                  <a:moveTo>
                    <a:pt x="83" y="54"/>
                  </a:moveTo>
                  <a:cubicBezTo>
                    <a:pt x="83" y="54"/>
                    <a:pt x="83" y="54"/>
                    <a:pt x="83" y="54"/>
                  </a:cubicBezTo>
                  <a:cubicBezTo>
                    <a:pt x="75" y="54"/>
                    <a:pt x="75" y="54"/>
                    <a:pt x="75" y="54"/>
                  </a:cubicBezTo>
                  <a:cubicBezTo>
                    <a:pt x="75" y="49"/>
                    <a:pt x="75" y="49"/>
                    <a:pt x="75" y="49"/>
                  </a:cubicBezTo>
                  <a:cubicBezTo>
                    <a:pt x="77" y="48"/>
                    <a:pt x="77" y="48"/>
                    <a:pt x="77" y="48"/>
                  </a:cubicBezTo>
                  <a:cubicBezTo>
                    <a:pt x="77" y="48"/>
                    <a:pt x="77" y="48"/>
                    <a:pt x="77" y="48"/>
                  </a:cubicBezTo>
                  <a:cubicBezTo>
                    <a:pt x="77" y="48"/>
                    <a:pt x="77" y="48"/>
                    <a:pt x="77" y="48"/>
                  </a:cubicBezTo>
                  <a:cubicBezTo>
                    <a:pt x="83" y="48"/>
                    <a:pt x="83" y="48"/>
                    <a:pt x="83" y="48"/>
                  </a:cubicBezTo>
                  <a:lnTo>
                    <a:pt x="83" y="54"/>
                  </a:lnTo>
                  <a:close/>
                  <a:moveTo>
                    <a:pt x="83" y="48"/>
                  </a:moveTo>
                  <a:cubicBezTo>
                    <a:pt x="83" y="48"/>
                    <a:pt x="83" y="48"/>
                    <a:pt x="83" y="48"/>
                  </a:cubicBezTo>
                  <a:cubicBezTo>
                    <a:pt x="82" y="48"/>
                    <a:pt x="82" y="48"/>
                    <a:pt x="82" y="48"/>
                  </a:cubicBezTo>
                  <a:cubicBezTo>
                    <a:pt x="79" y="47"/>
                    <a:pt x="79" y="47"/>
                    <a:pt x="79" y="47"/>
                  </a:cubicBezTo>
                  <a:cubicBezTo>
                    <a:pt x="82" y="47"/>
                    <a:pt x="82" y="47"/>
                    <a:pt x="82" y="47"/>
                  </a:cubicBezTo>
                  <a:cubicBezTo>
                    <a:pt x="82" y="47"/>
                    <a:pt x="82" y="47"/>
                    <a:pt x="82" y="47"/>
                  </a:cubicBezTo>
                  <a:cubicBezTo>
                    <a:pt x="86" y="48"/>
                    <a:pt x="86" y="48"/>
                    <a:pt x="86" y="48"/>
                  </a:cubicBezTo>
                  <a:cubicBezTo>
                    <a:pt x="84" y="48"/>
                    <a:pt x="84" y="48"/>
                    <a:pt x="84" y="48"/>
                  </a:cubicBezTo>
                  <a:cubicBezTo>
                    <a:pt x="84" y="48"/>
                    <a:pt x="84" y="48"/>
                    <a:pt x="84" y="48"/>
                  </a:cubicBezTo>
                  <a:cubicBezTo>
                    <a:pt x="83" y="48"/>
                    <a:pt x="83" y="48"/>
                    <a:pt x="83" y="48"/>
                  </a:cubicBezTo>
                  <a:close/>
                  <a:moveTo>
                    <a:pt x="90" y="54"/>
                  </a:moveTo>
                  <a:cubicBezTo>
                    <a:pt x="90" y="54"/>
                    <a:pt x="90" y="54"/>
                    <a:pt x="90" y="54"/>
                  </a:cubicBezTo>
                  <a:cubicBezTo>
                    <a:pt x="84" y="54"/>
                    <a:pt x="84" y="54"/>
                    <a:pt x="84" y="54"/>
                  </a:cubicBezTo>
                  <a:cubicBezTo>
                    <a:pt x="84" y="48"/>
                    <a:pt x="84" y="48"/>
                    <a:pt x="84" y="48"/>
                  </a:cubicBezTo>
                  <a:cubicBezTo>
                    <a:pt x="87" y="48"/>
                    <a:pt x="87" y="48"/>
                    <a:pt x="87" y="48"/>
                  </a:cubicBezTo>
                  <a:cubicBezTo>
                    <a:pt x="87" y="48"/>
                    <a:pt x="87" y="48"/>
                    <a:pt x="87" y="48"/>
                  </a:cubicBezTo>
                  <a:cubicBezTo>
                    <a:pt x="87" y="48"/>
                    <a:pt x="87" y="48"/>
                    <a:pt x="87" y="48"/>
                  </a:cubicBezTo>
                  <a:cubicBezTo>
                    <a:pt x="90" y="48"/>
                    <a:pt x="90" y="48"/>
                    <a:pt x="90" y="48"/>
                  </a:cubicBezTo>
                  <a:lnTo>
                    <a:pt x="90" y="54"/>
                  </a:lnTo>
                  <a:close/>
                  <a:moveTo>
                    <a:pt x="90" y="48"/>
                  </a:moveTo>
                  <a:cubicBezTo>
                    <a:pt x="90" y="48"/>
                    <a:pt x="90" y="48"/>
                    <a:pt x="90" y="48"/>
                  </a:cubicBezTo>
                  <a:cubicBezTo>
                    <a:pt x="87" y="48"/>
                    <a:pt x="87" y="48"/>
                    <a:pt x="87" y="48"/>
                  </a:cubicBezTo>
                  <a:cubicBezTo>
                    <a:pt x="83" y="47"/>
                    <a:pt x="83" y="47"/>
                    <a:pt x="83" y="47"/>
                  </a:cubicBezTo>
                  <a:cubicBezTo>
                    <a:pt x="87" y="46"/>
                    <a:pt x="87" y="46"/>
                    <a:pt x="87" y="46"/>
                  </a:cubicBezTo>
                  <a:cubicBezTo>
                    <a:pt x="87" y="47"/>
                    <a:pt x="87" y="47"/>
                    <a:pt x="87" y="47"/>
                  </a:cubicBezTo>
                  <a:cubicBezTo>
                    <a:pt x="90" y="48"/>
                    <a:pt x="90" y="48"/>
                    <a:pt x="90" y="48"/>
                  </a:cubicBezTo>
                  <a:close/>
                  <a:moveTo>
                    <a:pt x="94" y="54"/>
                  </a:moveTo>
                  <a:cubicBezTo>
                    <a:pt x="94" y="54"/>
                    <a:pt x="94" y="54"/>
                    <a:pt x="94" y="54"/>
                  </a:cubicBezTo>
                  <a:cubicBezTo>
                    <a:pt x="91" y="54"/>
                    <a:pt x="91" y="54"/>
                    <a:pt x="91" y="54"/>
                  </a:cubicBezTo>
                  <a:cubicBezTo>
                    <a:pt x="91" y="48"/>
                    <a:pt x="91" y="48"/>
                    <a:pt x="91" y="48"/>
                  </a:cubicBezTo>
                  <a:cubicBezTo>
                    <a:pt x="94" y="48"/>
                    <a:pt x="94" y="48"/>
                    <a:pt x="94" y="48"/>
                  </a:cubicBezTo>
                  <a:lnTo>
                    <a:pt x="94" y="54"/>
                  </a:lnTo>
                  <a:close/>
                  <a:moveTo>
                    <a:pt x="94" y="48"/>
                  </a:moveTo>
                  <a:cubicBezTo>
                    <a:pt x="94" y="48"/>
                    <a:pt x="94" y="48"/>
                    <a:pt x="94" y="48"/>
                  </a:cubicBezTo>
                  <a:cubicBezTo>
                    <a:pt x="91" y="48"/>
                    <a:pt x="91" y="48"/>
                    <a:pt x="91" y="48"/>
                  </a:cubicBezTo>
                  <a:cubicBezTo>
                    <a:pt x="91" y="48"/>
                    <a:pt x="91" y="48"/>
                    <a:pt x="91" y="48"/>
                  </a:cubicBezTo>
                  <a:cubicBezTo>
                    <a:pt x="91" y="46"/>
                    <a:pt x="91" y="46"/>
                    <a:pt x="91" y="46"/>
                  </a:cubicBezTo>
                  <a:cubicBezTo>
                    <a:pt x="90" y="46"/>
                    <a:pt x="90" y="46"/>
                    <a:pt x="90" y="46"/>
                  </a:cubicBezTo>
                  <a:cubicBezTo>
                    <a:pt x="90" y="48"/>
                    <a:pt x="90" y="48"/>
                    <a:pt x="90" y="48"/>
                  </a:cubicBezTo>
                  <a:cubicBezTo>
                    <a:pt x="88" y="46"/>
                    <a:pt x="88" y="46"/>
                    <a:pt x="88" y="46"/>
                  </a:cubicBezTo>
                  <a:cubicBezTo>
                    <a:pt x="91" y="46"/>
                    <a:pt x="91" y="46"/>
                    <a:pt x="91" y="46"/>
                  </a:cubicBezTo>
                  <a:cubicBezTo>
                    <a:pt x="91" y="46"/>
                    <a:pt x="91" y="46"/>
                    <a:pt x="91" y="46"/>
                  </a:cubicBezTo>
                  <a:cubicBezTo>
                    <a:pt x="94" y="47"/>
                    <a:pt x="94" y="47"/>
                    <a:pt x="94" y="47"/>
                  </a:cubicBezTo>
                  <a:lnTo>
                    <a:pt x="94" y="48"/>
                  </a:lnTo>
                  <a:close/>
                  <a:moveTo>
                    <a:pt x="101" y="54"/>
                  </a:moveTo>
                  <a:cubicBezTo>
                    <a:pt x="101" y="54"/>
                    <a:pt x="101" y="54"/>
                    <a:pt x="101" y="54"/>
                  </a:cubicBezTo>
                  <a:cubicBezTo>
                    <a:pt x="94" y="54"/>
                    <a:pt x="94" y="54"/>
                    <a:pt x="94" y="54"/>
                  </a:cubicBezTo>
                  <a:cubicBezTo>
                    <a:pt x="94" y="48"/>
                    <a:pt x="94" y="48"/>
                    <a:pt x="94" y="48"/>
                  </a:cubicBezTo>
                  <a:cubicBezTo>
                    <a:pt x="96" y="48"/>
                    <a:pt x="96" y="48"/>
                    <a:pt x="96" y="48"/>
                  </a:cubicBezTo>
                  <a:cubicBezTo>
                    <a:pt x="96" y="48"/>
                    <a:pt x="96" y="48"/>
                    <a:pt x="96" y="48"/>
                  </a:cubicBezTo>
                  <a:cubicBezTo>
                    <a:pt x="101" y="48"/>
                    <a:pt x="101" y="48"/>
                    <a:pt x="101" y="48"/>
                  </a:cubicBezTo>
                  <a:lnTo>
                    <a:pt x="101" y="54"/>
                  </a:lnTo>
                  <a:close/>
                  <a:moveTo>
                    <a:pt x="94" y="48"/>
                  </a:moveTo>
                  <a:cubicBezTo>
                    <a:pt x="94" y="48"/>
                    <a:pt x="94" y="48"/>
                    <a:pt x="94" y="48"/>
                  </a:cubicBezTo>
                  <a:cubicBezTo>
                    <a:pt x="94" y="47"/>
                    <a:pt x="94" y="47"/>
                    <a:pt x="94" y="47"/>
                  </a:cubicBezTo>
                  <a:cubicBezTo>
                    <a:pt x="95" y="48"/>
                    <a:pt x="95" y="48"/>
                    <a:pt x="95" y="48"/>
                  </a:cubicBezTo>
                  <a:lnTo>
                    <a:pt x="94" y="48"/>
                  </a:lnTo>
                  <a:close/>
                  <a:moveTo>
                    <a:pt x="101" y="48"/>
                  </a:moveTo>
                  <a:cubicBezTo>
                    <a:pt x="101" y="48"/>
                    <a:pt x="101" y="48"/>
                    <a:pt x="101" y="48"/>
                  </a:cubicBezTo>
                  <a:cubicBezTo>
                    <a:pt x="96" y="48"/>
                    <a:pt x="96" y="48"/>
                    <a:pt x="96" y="48"/>
                  </a:cubicBezTo>
                  <a:cubicBezTo>
                    <a:pt x="89" y="45"/>
                    <a:pt x="89" y="45"/>
                    <a:pt x="89" y="45"/>
                  </a:cubicBezTo>
                  <a:cubicBezTo>
                    <a:pt x="98" y="45"/>
                    <a:pt x="98" y="45"/>
                    <a:pt x="98" y="45"/>
                  </a:cubicBezTo>
                  <a:cubicBezTo>
                    <a:pt x="98" y="45"/>
                    <a:pt x="98" y="45"/>
                    <a:pt x="98" y="45"/>
                  </a:cubicBezTo>
                  <a:cubicBezTo>
                    <a:pt x="101" y="46"/>
                    <a:pt x="101" y="46"/>
                    <a:pt x="101" y="46"/>
                  </a:cubicBezTo>
                  <a:lnTo>
                    <a:pt x="101" y="48"/>
                  </a:lnTo>
                  <a:close/>
                  <a:moveTo>
                    <a:pt x="103" y="54"/>
                  </a:moveTo>
                  <a:cubicBezTo>
                    <a:pt x="103" y="54"/>
                    <a:pt x="103" y="54"/>
                    <a:pt x="103" y="54"/>
                  </a:cubicBezTo>
                  <a:cubicBezTo>
                    <a:pt x="101" y="54"/>
                    <a:pt x="101" y="54"/>
                    <a:pt x="101" y="54"/>
                  </a:cubicBezTo>
                  <a:cubicBezTo>
                    <a:pt x="101" y="48"/>
                    <a:pt x="101" y="48"/>
                    <a:pt x="101" y="48"/>
                  </a:cubicBezTo>
                  <a:cubicBezTo>
                    <a:pt x="103" y="48"/>
                    <a:pt x="103" y="48"/>
                    <a:pt x="103" y="48"/>
                  </a:cubicBezTo>
                  <a:lnTo>
                    <a:pt x="103" y="54"/>
                  </a:lnTo>
                  <a:close/>
                  <a:moveTo>
                    <a:pt x="103" y="48"/>
                  </a:moveTo>
                  <a:cubicBezTo>
                    <a:pt x="103" y="48"/>
                    <a:pt x="103" y="48"/>
                    <a:pt x="103" y="48"/>
                  </a:cubicBezTo>
                  <a:cubicBezTo>
                    <a:pt x="101" y="48"/>
                    <a:pt x="101" y="48"/>
                    <a:pt x="101" y="48"/>
                  </a:cubicBezTo>
                  <a:cubicBezTo>
                    <a:pt x="102" y="46"/>
                    <a:pt x="102" y="46"/>
                    <a:pt x="102" y="46"/>
                  </a:cubicBezTo>
                  <a:cubicBezTo>
                    <a:pt x="103" y="47"/>
                    <a:pt x="103" y="47"/>
                    <a:pt x="103" y="47"/>
                  </a:cubicBezTo>
                  <a:lnTo>
                    <a:pt x="103" y="48"/>
                  </a:lnTo>
                  <a:close/>
                  <a:moveTo>
                    <a:pt x="104" y="46"/>
                  </a:moveTo>
                  <a:cubicBezTo>
                    <a:pt x="104" y="46"/>
                    <a:pt x="104" y="46"/>
                    <a:pt x="104" y="46"/>
                  </a:cubicBezTo>
                  <a:cubicBezTo>
                    <a:pt x="102" y="46"/>
                    <a:pt x="102" y="46"/>
                    <a:pt x="102" y="46"/>
                  </a:cubicBezTo>
                  <a:cubicBezTo>
                    <a:pt x="102" y="45"/>
                    <a:pt x="102" y="45"/>
                    <a:pt x="102" y="45"/>
                  </a:cubicBezTo>
                  <a:cubicBezTo>
                    <a:pt x="102" y="45"/>
                    <a:pt x="102" y="45"/>
                    <a:pt x="102" y="45"/>
                  </a:cubicBezTo>
                  <a:cubicBezTo>
                    <a:pt x="104" y="44"/>
                    <a:pt x="104" y="44"/>
                    <a:pt x="104" y="44"/>
                  </a:cubicBezTo>
                  <a:lnTo>
                    <a:pt x="104" y="46"/>
                  </a:lnTo>
                  <a:close/>
                  <a:moveTo>
                    <a:pt x="110" y="54"/>
                  </a:moveTo>
                  <a:cubicBezTo>
                    <a:pt x="110" y="54"/>
                    <a:pt x="110" y="54"/>
                    <a:pt x="110" y="54"/>
                  </a:cubicBezTo>
                  <a:cubicBezTo>
                    <a:pt x="104" y="54"/>
                    <a:pt x="104" y="54"/>
                    <a:pt x="104" y="54"/>
                  </a:cubicBezTo>
                  <a:cubicBezTo>
                    <a:pt x="104" y="47"/>
                    <a:pt x="104" y="47"/>
                    <a:pt x="104" y="47"/>
                  </a:cubicBezTo>
                  <a:cubicBezTo>
                    <a:pt x="106" y="48"/>
                    <a:pt x="106" y="48"/>
                    <a:pt x="106" y="48"/>
                  </a:cubicBezTo>
                  <a:cubicBezTo>
                    <a:pt x="110" y="48"/>
                    <a:pt x="110" y="48"/>
                    <a:pt x="110" y="48"/>
                  </a:cubicBezTo>
                  <a:lnTo>
                    <a:pt x="110" y="54"/>
                  </a:lnTo>
                  <a:close/>
                  <a:moveTo>
                    <a:pt x="111" y="47"/>
                  </a:moveTo>
                  <a:cubicBezTo>
                    <a:pt x="111" y="47"/>
                    <a:pt x="111" y="47"/>
                    <a:pt x="111" y="47"/>
                  </a:cubicBezTo>
                  <a:cubicBezTo>
                    <a:pt x="110" y="47"/>
                    <a:pt x="110" y="47"/>
                    <a:pt x="110" y="47"/>
                  </a:cubicBezTo>
                  <a:cubicBezTo>
                    <a:pt x="110" y="47"/>
                    <a:pt x="110" y="47"/>
                    <a:pt x="110" y="47"/>
                  </a:cubicBezTo>
                  <a:cubicBezTo>
                    <a:pt x="106" y="47"/>
                    <a:pt x="106" y="47"/>
                    <a:pt x="106" y="47"/>
                  </a:cubicBezTo>
                  <a:cubicBezTo>
                    <a:pt x="104" y="47"/>
                    <a:pt x="104" y="47"/>
                    <a:pt x="104" y="47"/>
                  </a:cubicBezTo>
                  <a:cubicBezTo>
                    <a:pt x="104" y="44"/>
                    <a:pt x="104" y="44"/>
                    <a:pt x="104" y="44"/>
                  </a:cubicBezTo>
                  <a:cubicBezTo>
                    <a:pt x="108" y="44"/>
                    <a:pt x="108" y="44"/>
                    <a:pt x="108" y="44"/>
                  </a:cubicBezTo>
                  <a:cubicBezTo>
                    <a:pt x="108" y="44"/>
                    <a:pt x="108" y="44"/>
                    <a:pt x="108" y="44"/>
                  </a:cubicBezTo>
                  <a:cubicBezTo>
                    <a:pt x="111" y="45"/>
                    <a:pt x="111" y="45"/>
                    <a:pt x="111" y="45"/>
                  </a:cubicBezTo>
                  <a:lnTo>
                    <a:pt x="111" y="47"/>
                  </a:lnTo>
                  <a:close/>
                  <a:moveTo>
                    <a:pt x="106" y="44"/>
                  </a:moveTo>
                  <a:cubicBezTo>
                    <a:pt x="106" y="44"/>
                    <a:pt x="106" y="44"/>
                    <a:pt x="106" y="44"/>
                  </a:cubicBezTo>
                  <a:cubicBezTo>
                    <a:pt x="106" y="43"/>
                    <a:pt x="106" y="43"/>
                    <a:pt x="106" y="43"/>
                  </a:cubicBezTo>
                  <a:cubicBezTo>
                    <a:pt x="108" y="43"/>
                    <a:pt x="108" y="43"/>
                    <a:pt x="108" y="43"/>
                  </a:cubicBezTo>
                  <a:cubicBezTo>
                    <a:pt x="108" y="44"/>
                    <a:pt x="108" y="44"/>
                    <a:pt x="108" y="44"/>
                  </a:cubicBezTo>
                  <a:lnTo>
                    <a:pt x="106" y="44"/>
                  </a:lnTo>
                  <a:close/>
                  <a:moveTo>
                    <a:pt x="111" y="44"/>
                  </a:moveTo>
                  <a:cubicBezTo>
                    <a:pt x="111" y="44"/>
                    <a:pt x="111" y="44"/>
                    <a:pt x="111" y="44"/>
                  </a:cubicBezTo>
                  <a:cubicBezTo>
                    <a:pt x="111" y="45"/>
                    <a:pt x="111" y="45"/>
                    <a:pt x="111" y="45"/>
                  </a:cubicBezTo>
                  <a:cubicBezTo>
                    <a:pt x="109" y="44"/>
                    <a:pt x="109" y="44"/>
                    <a:pt x="109" y="44"/>
                  </a:cubicBezTo>
                  <a:lnTo>
                    <a:pt x="111" y="44"/>
                  </a:lnTo>
                  <a:close/>
                  <a:moveTo>
                    <a:pt x="110" y="44"/>
                  </a:moveTo>
                  <a:cubicBezTo>
                    <a:pt x="110" y="44"/>
                    <a:pt x="110" y="44"/>
                    <a:pt x="110" y="44"/>
                  </a:cubicBezTo>
                  <a:cubicBezTo>
                    <a:pt x="110" y="43"/>
                    <a:pt x="110" y="43"/>
                    <a:pt x="110" y="43"/>
                  </a:cubicBezTo>
                  <a:cubicBezTo>
                    <a:pt x="111" y="43"/>
                    <a:pt x="111" y="43"/>
                    <a:pt x="111" y="43"/>
                  </a:cubicBezTo>
                  <a:cubicBezTo>
                    <a:pt x="111" y="44"/>
                    <a:pt x="111" y="44"/>
                    <a:pt x="111" y="44"/>
                  </a:cubicBezTo>
                  <a:lnTo>
                    <a:pt x="110" y="44"/>
                  </a:lnTo>
                  <a:close/>
                  <a:moveTo>
                    <a:pt x="110" y="44"/>
                  </a:moveTo>
                  <a:cubicBezTo>
                    <a:pt x="110" y="44"/>
                    <a:pt x="110" y="44"/>
                    <a:pt x="110" y="44"/>
                  </a:cubicBezTo>
                  <a:cubicBezTo>
                    <a:pt x="108" y="44"/>
                    <a:pt x="108" y="44"/>
                    <a:pt x="108" y="44"/>
                  </a:cubicBezTo>
                  <a:cubicBezTo>
                    <a:pt x="108" y="43"/>
                    <a:pt x="108" y="43"/>
                    <a:pt x="108" y="43"/>
                  </a:cubicBezTo>
                  <a:cubicBezTo>
                    <a:pt x="110" y="43"/>
                    <a:pt x="110" y="43"/>
                    <a:pt x="110" y="43"/>
                  </a:cubicBezTo>
                  <a:lnTo>
                    <a:pt x="110" y="44"/>
                  </a:lnTo>
                  <a:close/>
                  <a:moveTo>
                    <a:pt x="114" y="47"/>
                  </a:moveTo>
                  <a:cubicBezTo>
                    <a:pt x="114" y="47"/>
                    <a:pt x="114" y="47"/>
                    <a:pt x="114" y="47"/>
                  </a:cubicBezTo>
                  <a:cubicBezTo>
                    <a:pt x="116" y="47"/>
                    <a:pt x="116" y="47"/>
                    <a:pt x="116" y="47"/>
                  </a:cubicBezTo>
                  <a:cubicBezTo>
                    <a:pt x="120" y="47"/>
                    <a:pt x="120" y="47"/>
                    <a:pt x="120" y="47"/>
                  </a:cubicBezTo>
                  <a:cubicBezTo>
                    <a:pt x="120" y="54"/>
                    <a:pt x="120" y="54"/>
                    <a:pt x="120" y="54"/>
                  </a:cubicBezTo>
                  <a:cubicBezTo>
                    <a:pt x="114" y="54"/>
                    <a:pt x="114" y="54"/>
                    <a:pt x="114" y="54"/>
                  </a:cubicBezTo>
                  <a:lnTo>
                    <a:pt x="114" y="47"/>
                  </a:lnTo>
                  <a:close/>
                  <a:moveTo>
                    <a:pt x="114" y="47"/>
                  </a:moveTo>
                  <a:cubicBezTo>
                    <a:pt x="114" y="47"/>
                    <a:pt x="114" y="47"/>
                    <a:pt x="114" y="47"/>
                  </a:cubicBezTo>
                  <a:cubicBezTo>
                    <a:pt x="113" y="47"/>
                    <a:pt x="113" y="47"/>
                    <a:pt x="113" y="47"/>
                  </a:cubicBezTo>
                  <a:cubicBezTo>
                    <a:pt x="113" y="54"/>
                    <a:pt x="113" y="54"/>
                    <a:pt x="113" y="54"/>
                  </a:cubicBezTo>
                  <a:cubicBezTo>
                    <a:pt x="111" y="54"/>
                    <a:pt x="111" y="54"/>
                    <a:pt x="111" y="54"/>
                  </a:cubicBezTo>
                  <a:cubicBezTo>
                    <a:pt x="111" y="48"/>
                    <a:pt x="111" y="48"/>
                    <a:pt x="111" y="48"/>
                  </a:cubicBezTo>
                  <a:cubicBezTo>
                    <a:pt x="113" y="47"/>
                    <a:pt x="113" y="47"/>
                    <a:pt x="113" y="47"/>
                  </a:cubicBezTo>
                  <a:cubicBezTo>
                    <a:pt x="111" y="47"/>
                    <a:pt x="111" y="47"/>
                    <a:pt x="111" y="47"/>
                  </a:cubicBezTo>
                  <a:cubicBezTo>
                    <a:pt x="111" y="47"/>
                    <a:pt x="111" y="47"/>
                    <a:pt x="111" y="47"/>
                  </a:cubicBezTo>
                  <a:cubicBezTo>
                    <a:pt x="111" y="47"/>
                    <a:pt x="111" y="47"/>
                    <a:pt x="111" y="47"/>
                  </a:cubicBezTo>
                  <a:cubicBezTo>
                    <a:pt x="111" y="46"/>
                    <a:pt x="111" y="46"/>
                    <a:pt x="111" y="46"/>
                  </a:cubicBezTo>
                  <a:lnTo>
                    <a:pt x="114" y="47"/>
                  </a:lnTo>
                  <a:close/>
                  <a:moveTo>
                    <a:pt x="112" y="44"/>
                  </a:moveTo>
                  <a:cubicBezTo>
                    <a:pt x="112" y="44"/>
                    <a:pt x="112" y="44"/>
                    <a:pt x="112" y="44"/>
                  </a:cubicBezTo>
                  <a:cubicBezTo>
                    <a:pt x="112" y="44"/>
                    <a:pt x="112" y="44"/>
                    <a:pt x="112" y="44"/>
                  </a:cubicBezTo>
                  <a:cubicBezTo>
                    <a:pt x="112" y="37"/>
                    <a:pt x="112" y="37"/>
                    <a:pt x="112" y="37"/>
                  </a:cubicBezTo>
                  <a:cubicBezTo>
                    <a:pt x="108" y="37"/>
                    <a:pt x="108" y="37"/>
                    <a:pt x="108" y="37"/>
                  </a:cubicBezTo>
                  <a:cubicBezTo>
                    <a:pt x="108" y="43"/>
                    <a:pt x="108" y="43"/>
                    <a:pt x="108" y="43"/>
                  </a:cubicBezTo>
                  <a:cubicBezTo>
                    <a:pt x="112" y="43"/>
                    <a:pt x="112" y="43"/>
                    <a:pt x="112" y="43"/>
                  </a:cubicBezTo>
                  <a:cubicBezTo>
                    <a:pt x="112" y="44"/>
                    <a:pt x="112" y="44"/>
                    <a:pt x="112" y="44"/>
                  </a:cubicBezTo>
                  <a:cubicBezTo>
                    <a:pt x="111" y="44"/>
                    <a:pt x="111" y="44"/>
                    <a:pt x="111" y="44"/>
                  </a:cubicBezTo>
                  <a:cubicBezTo>
                    <a:pt x="111" y="43"/>
                    <a:pt x="111" y="43"/>
                    <a:pt x="111" y="43"/>
                  </a:cubicBezTo>
                  <a:cubicBezTo>
                    <a:pt x="105" y="42"/>
                    <a:pt x="105" y="42"/>
                    <a:pt x="105" y="42"/>
                  </a:cubicBezTo>
                  <a:cubicBezTo>
                    <a:pt x="105" y="36"/>
                    <a:pt x="105" y="36"/>
                    <a:pt x="105" y="36"/>
                  </a:cubicBezTo>
                  <a:cubicBezTo>
                    <a:pt x="112" y="37"/>
                    <a:pt x="112" y="37"/>
                    <a:pt x="112" y="37"/>
                  </a:cubicBezTo>
                  <a:lnTo>
                    <a:pt x="112" y="44"/>
                  </a:lnTo>
                  <a:close/>
                  <a:moveTo>
                    <a:pt x="115" y="5"/>
                  </a:moveTo>
                  <a:cubicBezTo>
                    <a:pt x="115" y="5"/>
                    <a:pt x="115" y="5"/>
                    <a:pt x="115" y="5"/>
                  </a:cubicBezTo>
                  <a:cubicBezTo>
                    <a:pt x="115" y="5"/>
                    <a:pt x="115" y="5"/>
                    <a:pt x="115" y="5"/>
                  </a:cubicBezTo>
                  <a:cubicBezTo>
                    <a:pt x="117" y="6"/>
                    <a:pt x="117" y="6"/>
                    <a:pt x="117" y="6"/>
                  </a:cubicBezTo>
                  <a:cubicBezTo>
                    <a:pt x="117" y="8"/>
                    <a:pt x="117" y="8"/>
                    <a:pt x="117" y="8"/>
                  </a:cubicBezTo>
                  <a:cubicBezTo>
                    <a:pt x="115" y="7"/>
                    <a:pt x="115" y="7"/>
                    <a:pt x="115" y="7"/>
                  </a:cubicBezTo>
                  <a:lnTo>
                    <a:pt x="115" y="5"/>
                  </a:lnTo>
                  <a:close/>
                  <a:moveTo>
                    <a:pt x="115" y="7"/>
                  </a:moveTo>
                  <a:cubicBezTo>
                    <a:pt x="115" y="7"/>
                    <a:pt x="115" y="7"/>
                    <a:pt x="115" y="7"/>
                  </a:cubicBezTo>
                  <a:cubicBezTo>
                    <a:pt x="117" y="8"/>
                    <a:pt x="117" y="8"/>
                    <a:pt x="117" y="8"/>
                  </a:cubicBezTo>
                  <a:cubicBezTo>
                    <a:pt x="117" y="8"/>
                    <a:pt x="117" y="8"/>
                    <a:pt x="117" y="8"/>
                  </a:cubicBezTo>
                  <a:cubicBezTo>
                    <a:pt x="115" y="8"/>
                    <a:pt x="115" y="8"/>
                    <a:pt x="115" y="8"/>
                  </a:cubicBezTo>
                  <a:lnTo>
                    <a:pt x="115" y="7"/>
                  </a:lnTo>
                  <a:close/>
                  <a:moveTo>
                    <a:pt x="115" y="8"/>
                  </a:moveTo>
                  <a:cubicBezTo>
                    <a:pt x="115" y="8"/>
                    <a:pt x="115" y="8"/>
                    <a:pt x="115" y="8"/>
                  </a:cubicBezTo>
                  <a:cubicBezTo>
                    <a:pt x="117" y="9"/>
                    <a:pt x="117" y="9"/>
                    <a:pt x="117" y="9"/>
                  </a:cubicBezTo>
                  <a:cubicBezTo>
                    <a:pt x="117" y="9"/>
                    <a:pt x="117" y="9"/>
                    <a:pt x="117" y="9"/>
                  </a:cubicBezTo>
                  <a:cubicBezTo>
                    <a:pt x="115" y="8"/>
                    <a:pt x="115" y="8"/>
                    <a:pt x="115" y="8"/>
                  </a:cubicBezTo>
                  <a:close/>
                  <a:moveTo>
                    <a:pt x="115" y="9"/>
                  </a:moveTo>
                  <a:cubicBezTo>
                    <a:pt x="115" y="9"/>
                    <a:pt x="115" y="9"/>
                    <a:pt x="115" y="9"/>
                  </a:cubicBezTo>
                  <a:cubicBezTo>
                    <a:pt x="117" y="9"/>
                    <a:pt x="117" y="9"/>
                    <a:pt x="117" y="9"/>
                  </a:cubicBezTo>
                  <a:cubicBezTo>
                    <a:pt x="117" y="11"/>
                    <a:pt x="117" y="11"/>
                    <a:pt x="117" y="11"/>
                  </a:cubicBezTo>
                  <a:cubicBezTo>
                    <a:pt x="115" y="10"/>
                    <a:pt x="115" y="10"/>
                    <a:pt x="115" y="10"/>
                  </a:cubicBezTo>
                  <a:lnTo>
                    <a:pt x="115" y="9"/>
                  </a:lnTo>
                  <a:close/>
                  <a:moveTo>
                    <a:pt x="115" y="10"/>
                  </a:moveTo>
                  <a:cubicBezTo>
                    <a:pt x="115" y="10"/>
                    <a:pt x="115" y="10"/>
                    <a:pt x="115" y="10"/>
                  </a:cubicBezTo>
                  <a:cubicBezTo>
                    <a:pt x="117" y="11"/>
                    <a:pt x="117" y="11"/>
                    <a:pt x="117" y="11"/>
                  </a:cubicBezTo>
                  <a:cubicBezTo>
                    <a:pt x="117" y="12"/>
                    <a:pt x="117" y="12"/>
                    <a:pt x="117" y="12"/>
                  </a:cubicBezTo>
                  <a:cubicBezTo>
                    <a:pt x="115" y="11"/>
                    <a:pt x="115" y="11"/>
                    <a:pt x="115" y="11"/>
                  </a:cubicBezTo>
                  <a:lnTo>
                    <a:pt x="115" y="10"/>
                  </a:lnTo>
                  <a:close/>
                  <a:moveTo>
                    <a:pt x="115" y="11"/>
                  </a:moveTo>
                  <a:cubicBezTo>
                    <a:pt x="115" y="11"/>
                    <a:pt x="115" y="11"/>
                    <a:pt x="115" y="11"/>
                  </a:cubicBezTo>
                  <a:cubicBezTo>
                    <a:pt x="117" y="12"/>
                    <a:pt x="117" y="12"/>
                    <a:pt x="117" y="12"/>
                  </a:cubicBezTo>
                  <a:cubicBezTo>
                    <a:pt x="117" y="12"/>
                    <a:pt x="117" y="12"/>
                    <a:pt x="117" y="12"/>
                  </a:cubicBezTo>
                  <a:cubicBezTo>
                    <a:pt x="115" y="12"/>
                    <a:pt x="115" y="12"/>
                    <a:pt x="115" y="12"/>
                  </a:cubicBezTo>
                  <a:lnTo>
                    <a:pt x="115" y="11"/>
                  </a:lnTo>
                  <a:close/>
                  <a:moveTo>
                    <a:pt x="115" y="12"/>
                  </a:moveTo>
                  <a:cubicBezTo>
                    <a:pt x="115" y="12"/>
                    <a:pt x="115" y="12"/>
                    <a:pt x="115" y="12"/>
                  </a:cubicBezTo>
                  <a:cubicBezTo>
                    <a:pt x="117" y="12"/>
                    <a:pt x="117" y="12"/>
                    <a:pt x="117" y="12"/>
                  </a:cubicBezTo>
                  <a:cubicBezTo>
                    <a:pt x="117" y="14"/>
                    <a:pt x="117" y="14"/>
                    <a:pt x="117" y="14"/>
                  </a:cubicBezTo>
                  <a:cubicBezTo>
                    <a:pt x="115" y="13"/>
                    <a:pt x="115" y="13"/>
                    <a:pt x="115" y="13"/>
                  </a:cubicBezTo>
                  <a:lnTo>
                    <a:pt x="115" y="12"/>
                  </a:lnTo>
                  <a:close/>
                  <a:moveTo>
                    <a:pt x="115" y="13"/>
                  </a:moveTo>
                  <a:cubicBezTo>
                    <a:pt x="115" y="13"/>
                    <a:pt x="115" y="13"/>
                    <a:pt x="115" y="13"/>
                  </a:cubicBezTo>
                  <a:cubicBezTo>
                    <a:pt x="117" y="14"/>
                    <a:pt x="117" y="14"/>
                    <a:pt x="117" y="14"/>
                  </a:cubicBezTo>
                  <a:cubicBezTo>
                    <a:pt x="117" y="14"/>
                    <a:pt x="117" y="14"/>
                    <a:pt x="117" y="14"/>
                  </a:cubicBezTo>
                  <a:cubicBezTo>
                    <a:pt x="115" y="14"/>
                    <a:pt x="115" y="14"/>
                    <a:pt x="115" y="14"/>
                  </a:cubicBezTo>
                  <a:lnTo>
                    <a:pt x="115" y="13"/>
                  </a:lnTo>
                  <a:close/>
                  <a:moveTo>
                    <a:pt x="115" y="14"/>
                  </a:moveTo>
                  <a:cubicBezTo>
                    <a:pt x="115" y="14"/>
                    <a:pt x="115" y="14"/>
                    <a:pt x="115" y="14"/>
                  </a:cubicBezTo>
                  <a:cubicBezTo>
                    <a:pt x="117" y="15"/>
                    <a:pt x="117" y="15"/>
                    <a:pt x="117" y="15"/>
                  </a:cubicBezTo>
                  <a:cubicBezTo>
                    <a:pt x="117" y="15"/>
                    <a:pt x="117" y="15"/>
                    <a:pt x="117" y="15"/>
                  </a:cubicBezTo>
                  <a:cubicBezTo>
                    <a:pt x="115" y="15"/>
                    <a:pt x="115" y="15"/>
                    <a:pt x="115" y="15"/>
                  </a:cubicBezTo>
                  <a:lnTo>
                    <a:pt x="115" y="14"/>
                  </a:lnTo>
                  <a:close/>
                  <a:moveTo>
                    <a:pt x="115" y="15"/>
                  </a:moveTo>
                  <a:cubicBezTo>
                    <a:pt x="115" y="15"/>
                    <a:pt x="115" y="15"/>
                    <a:pt x="115" y="15"/>
                  </a:cubicBezTo>
                  <a:cubicBezTo>
                    <a:pt x="117" y="15"/>
                    <a:pt x="117" y="15"/>
                    <a:pt x="117" y="15"/>
                  </a:cubicBezTo>
                  <a:cubicBezTo>
                    <a:pt x="117" y="17"/>
                    <a:pt x="117" y="17"/>
                    <a:pt x="117" y="17"/>
                  </a:cubicBezTo>
                  <a:cubicBezTo>
                    <a:pt x="115" y="16"/>
                    <a:pt x="115" y="16"/>
                    <a:pt x="115" y="16"/>
                  </a:cubicBezTo>
                  <a:lnTo>
                    <a:pt x="115" y="15"/>
                  </a:lnTo>
                  <a:close/>
                  <a:moveTo>
                    <a:pt x="115" y="17"/>
                  </a:moveTo>
                  <a:cubicBezTo>
                    <a:pt x="115" y="17"/>
                    <a:pt x="115" y="17"/>
                    <a:pt x="115" y="17"/>
                  </a:cubicBezTo>
                  <a:cubicBezTo>
                    <a:pt x="117" y="17"/>
                    <a:pt x="117" y="17"/>
                    <a:pt x="117" y="17"/>
                  </a:cubicBezTo>
                  <a:cubicBezTo>
                    <a:pt x="117" y="18"/>
                    <a:pt x="117" y="18"/>
                    <a:pt x="117" y="18"/>
                  </a:cubicBezTo>
                  <a:cubicBezTo>
                    <a:pt x="115" y="17"/>
                    <a:pt x="115" y="17"/>
                    <a:pt x="115" y="17"/>
                  </a:cubicBezTo>
                  <a:close/>
                  <a:moveTo>
                    <a:pt x="115" y="17"/>
                  </a:moveTo>
                  <a:cubicBezTo>
                    <a:pt x="115" y="17"/>
                    <a:pt x="115" y="17"/>
                    <a:pt x="115" y="17"/>
                  </a:cubicBezTo>
                  <a:cubicBezTo>
                    <a:pt x="117" y="18"/>
                    <a:pt x="117" y="18"/>
                    <a:pt x="117" y="18"/>
                  </a:cubicBezTo>
                  <a:cubicBezTo>
                    <a:pt x="117" y="18"/>
                    <a:pt x="117" y="18"/>
                    <a:pt x="117" y="18"/>
                  </a:cubicBezTo>
                  <a:cubicBezTo>
                    <a:pt x="115" y="18"/>
                    <a:pt x="115" y="18"/>
                    <a:pt x="115" y="18"/>
                  </a:cubicBezTo>
                  <a:lnTo>
                    <a:pt x="115" y="17"/>
                  </a:lnTo>
                  <a:close/>
                  <a:moveTo>
                    <a:pt x="115" y="18"/>
                  </a:moveTo>
                  <a:cubicBezTo>
                    <a:pt x="115" y="18"/>
                    <a:pt x="115" y="18"/>
                    <a:pt x="115" y="18"/>
                  </a:cubicBezTo>
                  <a:cubicBezTo>
                    <a:pt x="117" y="18"/>
                    <a:pt x="117" y="18"/>
                    <a:pt x="117" y="18"/>
                  </a:cubicBezTo>
                  <a:cubicBezTo>
                    <a:pt x="117" y="20"/>
                    <a:pt x="117" y="20"/>
                    <a:pt x="117" y="20"/>
                  </a:cubicBezTo>
                  <a:cubicBezTo>
                    <a:pt x="115" y="19"/>
                    <a:pt x="115" y="19"/>
                    <a:pt x="115" y="19"/>
                  </a:cubicBezTo>
                  <a:lnTo>
                    <a:pt x="115" y="18"/>
                  </a:lnTo>
                  <a:close/>
                  <a:moveTo>
                    <a:pt x="115" y="19"/>
                  </a:moveTo>
                  <a:cubicBezTo>
                    <a:pt x="115" y="19"/>
                    <a:pt x="115" y="19"/>
                    <a:pt x="115" y="19"/>
                  </a:cubicBezTo>
                  <a:cubicBezTo>
                    <a:pt x="117" y="20"/>
                    <a:pt x="117" y="20"/>
                    <a:pt x="117" y="20"/>
                  </a:cubicBezTo>
                  <a:cubicBezTo>
                    <a:pt x="117" y="20"/>
                    <a:pt x="117" y="20"/>
                    <a:pt x="117" y="20"/>
                  </a:cubicBezTo>
                  <a:cubicBezTo>
                    <a:pt x="115" y="20"/>
                    <a:pt x="115" y="20"/>
                    <a:pt x="115" y="20"/>
                  </a:cubicBezTo>
                  <a:lnTo>
                    <a:pt x="115" y="19"/>
                  </a:lnTo>
                  <a:close/>
                  <a:moveTo>
                    <a:pt x="115" y="20"/>
                  </a:moveTo>
                  <a:cubicBezTo>
                    <a:pt x="115" y="20"/>
                    <a:pt x="115" y="20"/>
                    <a:pt x="115" y="20"/>
                  </a:cubicBezTo>
                  <a:cubicBezTo>
                    <a:pt x="117" y="21"/>
                    <a:pt x="117" y="21"/>
                    <a:pt x="117" y="21"/>
                  </a:cubicBezTo>
                  <a:cubicBezTo>
                    <a:pt x="117" y="21"/>
                    <a:pt x="117" y="21"/>
                    <a:pt x="117" y="21"/>
                  </a:cubicBezTo>
                  <a:cubicBezTo>
                    <a:pt x="115" y="21"/>
                    <a:pt x="115" y="21"/>
                    <a:pt x="115" y="21"/>
                  </a:cubicBezTo>
                  <a:lnTo>
                    <a:pt x="115" y="20"/>
                  </a:lnTo>
                  <a:close/>
                  <a:moveTo>
                    <a:pt x="115" y="21"/>
                  </a:moveTo>
                  <a:cubicBezTo>
                    <a:pt x="115" y="21"/>
                    <a:pt x="115" y="21"/>
                    <a:pt x="115" y="21"/>
                  </a:cubicBezTo>
                  <a:cubicBezTo>
                    <a:pt x="117" y="21"/>
                    <a:pt x="117" y="21"/>
                    <a:pt x="117" y="21"/>
                  </a:cubicBezTo>
                  <a:cubicBezTo>
                    <a:pt x="117" y="23"/>
                    <a:pt x="117" y="23"/>
                    <a:pt x="117" y="23"/>
                  </a:cubicBezTo>
                  <a:cubicBezTo>
                    <a:pt x="115" y="22"/>
                    <a:pt x="115" y="22"/>
                    <a:pt x="115" y="22"/>
                  </a:cubicBezTo>
                  <a:lnTo>
                    <a:pt x="115" y="21"/>
                  </a:lnTo>
                  <a:close/>
                  <a:moveTo>
                    <a:pt x="115" y="23"/>
                  </a:moveTo>
                  <a:cubicBezTo>
                    <a:pt x="115" y="23"/>
                    <a:pt x="115" y="23"/>
                    <a:pt x="115" y="23"/>
                  </a:cubicBezTo>
                  <a:cubicBezTo>
                    <a:pt x="117" y="23"/>
                    <a:pt x="117" y="23"/>
                    <a:pt x="117" y="23"/>
                  </a:cubicBezTo>
                  <a:cubicBezTo>
                    <a:pt x="117" y="23"/>
                    <a:pt x="117" y="23"/>
                    <a:pt x="117" y="23"/>
                  </a:cubicBezTo>
                  <a:cubicBezTo>
                    <a:pt x="115" y="23"/>
                    <a:pt x="115" y="23"/>
                    <a:pt x="115" y="23"/>
                  </a:cubicBezTo>
                  <a:close/>
                  <a:moveTo>
                    <a:pt x="115" y="23"/>
                  </a:moveTo>
                  <a:cubicBezTo>
                    <a:pt x="115" y="23"/>
                    <a:pt x="115" y="23"/>
                    <a:pt x="115" y="23"/>
                  </a:cubicBezTo>
                  <a:cubicBezTo>
                    <a:pt x="117" y="24"/>
                    <a:pt x="117" y="24"/>
                    <a:pt x="117" y="24"/>
                  </a:cubicBezTo>
                  <a:cubicBezTo>
                    <a:pt x="117" y="24"/>
                    <a:pt x="117" y="24"/>
                    <a:pt x="117" y="24"/>
                  </a:cubicBezTo>
                  <a:cubicBezTo>
                    <a:pt x="115" y="24"/>
                    <a:pt x="115" y="24"/>
                    <a:pt x="115" y="24"/>
                  </a:cubicBezTo>
                  <a:lnTo>
                    <a:pt x="115" y="23"/>
                  </a:lnTo>
                  <a:close/>
                  <a:moveTo>
                    <a:pt x="115" y="24"/>
                  </a:moveTo>
                  <a:cubicBezTo>
                    <a:pt x="115" y="24"/>
                    <a:pt x="115" y="24"/>
                    <a:pt x="115" y="24"/>
                  </a:cubicBezTo>
                  <a:cubicBezTo>
                    <a:pt x="117" y="24"/>
                    <a:pt x="117" y="24"/>
                    <a:pt x="117" y="24"/>
                  </a:cubicBezTo>
                  <a:cubicBezTo>
                    <a:pt x="117" y="26"/>
                    <a:pt x="117" y="26"/>
                    <a:pt x="117" y="26"/>
                  </a:cubicBezTo>
                  <a:cubicBezTo>
                    <a:pt x="115" y="25"/>
                    <a:pt x="115" y="25"/>
                    <a:pt x="115" y="25"/>
                  </a:cubicBezTo>
                  <a:lnTo>
                    <a:pt x="115" y="24"/>
                  </a:lnTo>
                  <a:close/>
                  <a:moveTo>
                    <a:pt x="115" y="25"/>
                  </a:moveTo>
                  <a:cubicBezTo>
                    <a:pt x="115" y="25"/>
                    <a:pt x="115" y="25"/>
                    <a:pt x="115" y="25"/>
                  </a:cubicBezTo>
                  <a:cubicBezTo>
                    <a:pt x="117" y="26"/>
                    <a:pt x="117" y="26"/>
                    <a:pt x="117" y="26"/>
                  </a:cubicBezTo>
                  <a:cubicBezTo>
                    <a:pt x="117" y="26"/>
                    <a:pt x="117" y="26"/>
                    <a:pt x="117" y="26"/>
                  </a:cubicBezTo>
                  <a:cubicBezTo>
                    <a:pt x="115" y="26"/>
                    <a:pt x="115" y="26"/>
                    <a:pt x="115" y="26"/>
                  </a:cubicBezTo>
                  <a:lnTo>
                    <a:pt x="115" y="25"/>
                  </a:lnTo>
                  <a:close/>
                  <a:moveTo>
                    <a:pt x="115" y="26"/>
                  </a:moveTo>
                  <a:cubicBezTo>
                    <a:pt x="115" y="26"/>
                    <a:pt x="115" y="26"/>
                    <a:pt x="115" y="26"/>
                  </a:cubicBezTo>
                  <a:cubicBezTo>
                    <a:pt x="117" y="27"/>
                    <a:pt x="117" y="27"/>
                    <a:pt x="117" y="27"/>
                  </a:cubicBezTo>
                  <a:cubicBezTo>
                    <a:pt x="117" y="27"/>
                    <a:pt x="117" y="27"/>
                    <a:pt x="117" y="27"/>
                  </a:cubicBezTo>
                  <a:cubicBezTo>
                    <a:pt x="115" y="27"/>
                    <a:pt x="115" y="27"/>
                    <a:pt x="115" y="27"/>
                  </a:cubicBezTo>
                  <a:lnTo>
                    <a:pt x="115" y="26"/>
                  </a:lnTo>
                  <a:close/>
                  <a:moveTo>
                    <a:pt x="115" y="27"/>
                  </a:moveTo>
                  <a:cubicBezTo>
                    <a:pt x="115" y="27"/>
                    <a:pt x="115" y="27"/>
                    <a:pt x="115" y="27"/>
                  </a:cubicBezTo>
                  <a:cubicBezTo>
                    <a:pt x="117" y="27"/>
                    <a:pt x="117" y="27"/>
                    <a:pt x="117" y="27"/>
                  </a:cubicBezTo>
                  <a:cubicBezTo>
                    <a:pt x="117" y="29"/>
                    <a:pt x="117" y="29"/>
                    <a:pt x="117" y="29"/>
                  </a:cubicBezTo>
                  <a:cubicBezTo>
                    <a:pt x="115" y="28"/>
                    <a:pt x="115" y="28"/>
                    <a:pt x="115" y="28"/>
                  </a:cubicBezTo>
                  <a:lnTo>
                    <a:pt x="115" y="27"/>
                  </a:lnTo>
                  <a:close/>
                  <a:moveTo>
                    <a:pt x="115" y="29"/>
                  </a:moveTo>
                  <a:cubicBezTo>
                    <a:pt x="115" y="29"/>
                    <a:pt x="115" y="29"/>
                    <a:pt x="115" y="29"/>
                  </a:cubicBezTo>
                  <a:cubicBezTo>
                    <a:pt x="117" y="29"/>
                    <a:pt x="117" y="29"/>
                    <a:pt x="117" y="29"/>
                  </a:cubicBezTo>
                  <a:cubicBezTo>
                    <a:pt x="117" y="29"/>
                    <a:pt x="117" y="29"/>
                    <a:pt x="117" y="29"/>
                  </a:cubicBezTo>
                  <a:cubicBezTo>
                    <a:pt x="115" y="29"/>
                    <a:pt x="115" y="29"/>
                    <a:pt x="115" y="29"/>
                  </a:cubicBezTo>
                  <a:close/>
                  <a:moveTo>
                    <a:pt x="115" y="29"/>
                  </a:moveTo>
                  <a:cubicBezTo>
                    <a:pt x="115" y="29"/>
                    <a:pt x="115" y="29"/>
                    <a:pt x="115" y="29"/>
                  </a:cubicBezTo>
                  <a:cubicBezTo>
                    <a:pt x="117" y="30"/>
                    <a:pt x="117" y="30"/>
                    <a:pt x="117" y="30"/>
                  </a:cubicBezTo>
                  <a:cubicBezTo>
                    <a:pt x="117" y="30"/>
                    <a:pt x="117" y="30"/>
                    <a:pt x="117" y="30"/>
                  </a:cubicBezTo>
                  <a:cubicBezTo>
                    <a:pt x="115" y="30"/>
                    <a:pt x="115" y="30"/>
                    <a:pt x="115" y="30"/>
                  </a:cubicBezTo>
                  <a:lnTo>
                    <a:pt x="115" y="29"/>
                  </a:lnTo>
                  <a:close/>
                  <a:moveTo>
                    <a:pt x="115" y="30"/>
                  </a:moveTo>
                  <a:cubicBezTo>
                    <a:pt x="115" y="30"/>
                    <a:pt x="115" y="30"/>
                    <a:pt x="115" y="30"/>
                  </a:cubicBezTo>
                  <a:cubicBezTo>
                    <a:pt x="117" y="30"/>
                    <a:pt x="117" y="30"/>
                    <a:pt x="117" y="30"/>
                  </a:cubicBezTo>
                  <a:cubicBezTo>
                    <a:pt x="117" y="32"/>
                    <a:pt x="117" y="32"/>
                    <a:pt x="117" y="32"/>
                  </a:cubicBezTo>
                  <a:cubicBezTo>
                    <a:pt x="115" y="31"/>
                    <a:pt x="115" y="31"/>
                    <a:pt x="115" y="31"/>
                  </a:cubicBezTo>
                  <a:lnTo>
                    <a:pt x="115" y="30"/>
                  </a:lnTo>
                  <a:close/>
                  <a:moveTo>
                    <a:pt x="115" y="32"/>
                  </a:moveTo>
                  <a:cubicBezTo>
                    <a:pt x="115" y="32"/>
                    <a:pt x="115" y="32"/>
                    <a:pt x="115" y="32"/>
                  </a:cubicBezTo>
                  <a:cubicBezTo>
                    <a:pt x="117" y="32"/>
                    <a:pt x="117" y="32"/>
                    <a:pt x="117" y="32"/>
                  </a:cubicBezTo>
                  <a:cubicBezTo>
                    <a:pt x="117" y="33"/>
                    <a:pt x="117" y="33"/>
                    <a:pt x="117" y="33"/>
                  </a:cubicBezTo>
                  <a:cubicBezTo>
                    <a:pt x="115" y="32"/>
                    <a:pt x="115" y="32"/>
                    <a:pt x="115" y="32"/>
                  </a:cubicBezTo>
                  <a:close/>
                  <a:moveTo>
                    <a:pt x="115" y="32"/>
                  </a:moveTo>
                  <a:cubicBezTo>
                    <a:pt x="115" y="32"/>
                    <a:pt x="115" y="32"/>
                    <a:pt x="115" y="32"/>
                  </a:cubicBezTo>
                  <a:cubicBezTo>
                    <a:pt x="117" y="33"/>
                    <a:pt x="117" y="33"/>
                    <a:pt x="117" y="33"/>
                  </a:cubicBezTo>
                  <a:cubicBezTo>
                    <a:pt x="117" y="33"/>
                    <a:pt x="117" y="33"/>
                    <a:pt x="117" y="33"/>
                  </a:cubicBezTo>
                  <a:cubicBezTo>
                    <a:pt x="115" y="33"/>
                    <a:pt x="115" y="33"/>
                    <a:pt x="115" y="33"/>
                  </a:cubicBezTo>
                  <a:lnTo>
                    <a:pt x="115" y="32"/>
                  </a:lnTo>
                  <a:close/>
                  <a:moveTo>
                    <a:pt x="114" y="6"/>
                  </a:moveTo>
                  <a:cubicBezTo>
                    <a:pt x="114" y="6"/>
                    <a:pt x="114" y="6"/>
                    <a:pt x="114" y="6"/>
                  </a:cubicBezTo>
                  <a:cubicBezTo>
                    <a:pt x="115" y="5"/>
                    <a:pt x="115" y="5"/>
                    <a:pt x="115" y="5"/>
                  </a:cubicBezTo>
                  <a:cubicBezTo>
                    <a:pt x="115" y="7"/>
                    <a:pt x="115" y="7"/>
                    <a:pt x="115" y="7"/>
                  </a:cubicBezTo>
                  <a:cubicBezTo>
                    <a:pt x="114" y="7"/>
                    <a:pt x="114" y="7"/>
                    <a:pt x="114" y="7"/>
                  </a:cubicBezTo>
                  <a:lnTo>
                    <a:pt x="114" y="6"/>
                  </a:lnTo>
                  <a:close/>
                  <a:moveTo>
                    <a:pt x="114" y="7"/>
                  </a:moveTo>
                  <a:cubicBezTo>
                    <a:pt x="114" y="7"/>
                    <a:pt x="114" y="7"/>
                    <a:pt x="114" y="7"/>
                  </a:cubicBezTo>
                  <a:cubicBezTo>
                    <a:pt x="115" y="7"/>
                    <a:pt x="115" y="7"/>
                    <a:pt x="115" y="7"/>
                  </a:cubicBezTo>
                  <a:cubicBezTo>
                    <a:pt x="115" y="8"/>
                    <a:pt x="115" y="8"/>
                    <a:pt x="115" y="8"/>
                  </a:cubicBezTo>
                  <a:cubicBezTo>
                    <a:pt x="114" y="8"/>
                    <a:pt x="114" y="8"/>
                    <a:pt x="114" y="8"/>
                  </a:cubicBezTo>
                  <a:lnTo>
                    <a:pt x="114" y="7"/>
                  </a:lnTo>
                  <a:close/>
                  <a:moveTo>
                    <a:pt x="114" y="8"/>
                  </a:moveTo>
                  <a:cubicBezTo>
                    <a:pt x="114" y="8"/>
                    <a:pt x="114" y="8"/>
                    <a:pt x="114" y="8"/>
                  </a:cubicBezTo>
                  <a:cubicBezTo>
                    <a:pt x="115" y="8"/>
                    <a:pt x="115" y="8"/>
                    <a:pt x="115" y="8"/>
                  </a:cubicBezTo>
                  <a:cubicBezTo>
                    <a:pt x="115" y="8"/>
                    <a:pt x="115" y="8"/>
                    <a:pt x="115" y="8"/>
                  </a:cubicBezTo>
                  <a:cubicBezTo>
                    <a:pt x="114" y="9"/>
                    <a:pt x="114" y="9"/>
                    <a:pt x="114" y="9"/>
                  </a:cubicBezTo>
                  <a:lnTo>
                    <a:pt x="114" y="8"/>
                  </a:lnTo>
                  <a:close/>
                  <a:moveTo>
                    <a:pt x="114" y="9"/>
                  </a:moveTo>
                  <a:cubicBezTo>
                    <a:pt x="114" y="9"/>
                    <a:pt x="114" y="9"/>
                    <a:pt x="114" y="9"/>
                  </a:cubicBezTo>
                  <a:cubicBezTo>
                    <a:pt x="115" y="9"/>
                    <a:pt x="115" y="9"/>
                    <a:pt x="115" y="9"/>
                  </a:cubicBezTo>
                  <a:cubicBezTo>
                    <a:pt x="115" y="10"/>
                    <a:pt x="115" y="10"/>
                    <a:pt x="115" y="10"/>
                  </a:cubicBezTo>
                  <a:cubicBezTo>
                    <a:pt x="114" y="10"/>
                    <a:pt x="114" y="10"/>
                    <a:pt x="114" y="10"/>
                  </a:cubicBezTo>
                  <a:lnTo>
                    <a:pt x="114" y="9"/>
                  </a:lnTo>
                  <a:close/>
                  <a:moveTo>
                    <a:pt x="114" y="11"/>
                  </a:moveTo>
                  <a:cubicBezTo>
                    <a:pt x="114" y="11"/>
                    <a:pt x="114" y="11"/>
                    <a:pt x="114" y="11"/>
                  </a:cubicBezTo>
                  <a:cubicBezTo>
                    <a:pt x="115" y="10"/>
                    <a:pt x="115" y="10"/>
                    <a:pt x="115" y="10"/>
                  </a:cubicBezTo>
                  <a:cubicBezTo>
                    <a:pt x="115" y="11"/>
                    <a:pt x="115" y="11"/>
                    <a:pt x="115" y="11"/>
                  </a:cubicBezTo>
                  <a:cubicBezTo>
                    <a:pt x="114" y="11"/>
                    <a:pt x="114" y="11"/>
                    <a:pt x="114" y="11"/>
                  </a:cubicBezTo>
                  <a:close/>
                  <a:moveTo>
                    <a:pt x="114" y="11"/>
                  </a:moveTo>
                  <a:cubicBezTo>
                    <a:pt x="114" y="11"/>
                    <a:pt x="114" y="11"/>
                    <a:pt x="114" y="11"/>
                  </a:cubicBezTo>
                  <a:cubicBezTo>
                    <a:pt x="115" y="11"/>
                    <a:pt x="115" y="11"/>
                    <a:pt x="115" y="11"/>
                  </a:cubicBezTo>
                  <a:cubicBezTo>
                    <a:pt x="115" y="12"/>
                    <a:pt x="115" y="12"/>
                    <a:pt x="115" y="12"/>
                  </a:cubicBezTo>
                  <a:cubicBezTo>
                    <a:pt x="114" y="12"/>
                    <a:pt x="114" y="12"/>
                    <a:pt x="114" y="12"/>
                  </a:cubicBezTo>
                  <a:lnTo>
                    <a:pt x="114" y="11"/>
                  </a:lnTo>
                  <a:close/>
                  <a:moveTo>
                    <a:pt x="114" y="12"/>
                  </a:moveTo>
                  <a:cubicBezTo>
                    <a:pt x="114" y="12"/>
                    <a:pt x="114" y="12"/>
                    <a:pt x="114" y="12"/>
                  </a:cubicBezTo>
                  <a:cubicBezTo>
                    <a:pt x="115" y="12"/>
                    <a:pt x="115" y="12"/>
                    <a:pt x="115" y="12"/>
                  </a:cubicBezTo>
                  <a:cubicBezTo>
                    <a:pt x="115" y="13"/>
                    <a:pt x="115" y="13"/>
                    <a:pt x="115" y="13"/>
                  </a:cubicBezTo>
                  <a:cubicBezTo>
                    <a:pt x="114" y="13"/>
                    <a:pt x="114" y="13"/>
                    <a:pt x="114" y="13"/>
                  </a:cubicBezTo>
                  <a:lnTo>
                    <a:pt x="114" y="12"/>
                  </a:lnTo>
                  <a:close/>
                  <a:moveTo>
                    <a:pt x="114" y="13"/>
                  </a:moveTo>
                  <a:cubicBezTo>
                    <a:pt x="114" y="13"/>
                    <a:pt x="114" y="13"/>
                    <a:pt x="114" y="13"/>
                  </a:cubicBezTo>
                  <a:cubicBezTo>
                    <a:pt x="115" y="13"/>
                    <a:pt x="115" y="13"/>
                    <a:pt x="115" y="13"/>
                  </a:cubicBezTo>
                  <a:cubicBezTo>
                    <a:pt x="115" y="14"/>
                    <a:pt x="115" y="14"/>
                    <a:pt x="115" y="14"/>
                  </a:cubicBezTo>
                  <a:cubicBezTo>
                    <a:pt x="114" y="14"/>
                    <a:pt x="114" y="14"/>
                    <a:pt x="114" y="14"/>
                  </a:cubicBezTo>
                  <a:lnTo>
                    <a:pt x="114" y="13"/>
                  </a:lnTo>
                  <a:close/>
                  <a:moveTo>
                    <a:pt x="114" y="14"/>
                  </a:moveTo>
                  <a:cubicBezTo>
                    <a:pt x="114" y="14"/>
                    <a:pt x="114" y="14"/>
                    <a:pt x="114" y="14"/>
                  </a:cubicBezTo>
                  <a:cubicBezTo>
                    <a:pt x="115" y="14"/>
                    <a:pt x="115" y="14"/>
                    <a:pt x="115" y="14"/>
                  </a:cubicBezTo>
                  <a:cubicBezTo>
                    <a:pt x="115" y="14"/>
                    <a:pt x="115" y="14"/>
                    <a:pt x="115" y="14"/>
                  </a:cubicBezTo>
                  <a:cubicBezTo>
                    <a:pt x="114" y="15"/>
                    <a:pt x="114" y="15"/>
                    <a:pt x="114" y="15"/>
                  </a:cubicBezTo>
                  <a:lnTo>
                    <a:pt x="114" y="14"/>
                  </a:lnTo>
                  <a:close/>
                  <a:moveTo>
                    <a:pt x="114" y="15"/>
                  </a:moveTo>
                  <a:cubicBezTo>
                    <a:pt x="114" y="15"/>
                    <a:pt x="114" y="15"/>
                    <a:pt x="114" y="15"/>
                  </a:cubicBezTo>
                  <a:cubicBezTo>
                    <a:pt x="115" y="15"/>
                    <a:pt x="115" y="15"/>
                    <a:pt x="115" y="15"/>
                  </a:cubicBezTo>
                  <a:cubicBezTo>
                    <a:pt x="115" y="16"/>
                    <a:pt x="115" y="16"/>
                    <a:pt x="115" y="16"/>
                  </a:cubicBezTo>
                  <a:cubicBezTo>
                    <a:pt x="114" y="17"/>
                    <a:pt x="114" y="17"/>
                    <a:pt x="114" y="17"/>
                  </a:cubicBezTo>
                  <a:lnTo>
                    <a:pt x="114" y="15"/>
                  </a:lnTo>
                  <a:close/>
                  <a:moveTo>
                    <a:pt x="114" y="17"/>
                  </a:moveTo>
                  <a:cubicBezTo>
                    <a:pt x="114" y="17"/>
                    <a:pt x="114" y="17"/>
                    <a:pt x="114" y="17"/>
                  </a:cubicBezTo>
                  <a:cubicBezTo>
                    <a:pt x="115" y="16"/>
                    <a:pt x="115" y="16"/>
                    <a:pt x="115" y="16"/>
                  </a:cubicBezTo>
                  <a:cubicBezTo>
                    <a:pt x="115" y="17"/>
                    <a:pt x="115" y="17"/>
                    <a:pt x="115" y="17"/>
                  </a:cubicBezTo>
                  <a:cubicBezTo>
                    <a:pt x="114" y="17"/>
                    <a:pt x="114" y="17"/>
                    <a:pt x="114" y="17"/>
                  </a:cubicBezTo>
                  <a:close/>
                  <a:moveTo>
                    <a:pt x="114" y="17"/>
                  </a:moveTo>
                  <a:cubicBezTo>
                    <a:pt x="114" y="17"/>
                    <a:pt x="114" y="17"/>
                    <a:pt x="114" y="17"/>
                  </a:cubicBezTo>
                  <a:cubicBezTo>
                    <a:pt x="115" y="17"/>
                    <a:pt x="115" y="17"/>
                    <a:pt x="115" y="17"/>
                  </a:cubicBezTo>
                  <a:cubicBezTo>
                    <a:pt x="115" y="18"/>
                    <a:pt x="115" y="18"/>
                    <a:pt x="115" y="18"/>
                  </a:cubicBezTo>
                  <a:cubicBezTo>
                    <a:pt x="114" y="18"/>
                    <a:pt x="114" y="18"/>
                    <a:pt x="114" y="18"/>
                  </a:cubicBezTo>
                  <a:lnTo>
                    <a:pt x="114" y="17"/>
                  </a:lnTo>
                  <a:close/>
                  <a:moveTo>
                    <a:pt x="114" y="18"/>
                  </a:moveTo>
                  <a:cubicBezTo>
                    <a:pt x="114" y="18"/>
                    <a:pt x="114" y="18"/>
                    <a:pt x="114" y="18"/>
                  </a:cubicBezTo>
                  <a:cubicBezTo>
                    <a:pt x="115" y="18"/>
                    <a:pt x="115" y="18"/>
                    <a:pt x="115" y="18"/>
                  </a:cubicBezTo>
                  <a:cubicBezTo>
                    <a:pt x="115" y="19"/>
                    <a:pt x="115" y="19"/>
                    <a:pt x="115" y="19"/>
                  </a:cubicBezTo>
                  <a:cubicBezTo>
                    <a:pt x="114" y="19"/>
                    <a:pt x="114" y="19"/>
                    <a:pt x="114" y="19"/>
                  </a:cubicBezTo>
                  <a:lnTo>
                    <a:pt x="114" y="18"/>
                  </a:lnTo>
                  <a:close/>
                  <a:moveTo>
                    <a:pt x="114" y="20"/>
                  </a:moveTo>
                  <a:cubicBezTo>
                    <a:pt x="114" y="20"/>
                    <a:pt x="114" y="20"/>
                    <a:pt x="114" y="20"/>
                  </a:cubicBezTo>
                  <a:cubicBezTo>
                    <a:pt x="115" y="19"/>
                    <a:pt x="115" y="19"/>
                    <a:pt x="115" y="19"/>
                  </a:cubicBezTo>
                  <a:cubicBezTo>
                    <a:pt x="115" y="20"/>
                    <a:pt x="115" y="20"/>
                    <a:pt x="115" y="20"/>
                  </a:cubicBezTo>
                  <a:cubicBezTo>
                    <a:pt x="114" y="20"/>
                    <a:pt x="114" y="20"/>
                    <a:pt x="114" y="20"/>
                  </a:cubicBezTo>
                  <a:close/>
                  <a:moveTo>
                    <a:pt x="114" y="20"/>
                  </a:moveTo>
                  <a:cubicBezTo>
                    <a:pt x="114" y="20"/>
                    <a:pt x="114" y="20"/>
                    <a:pt x="114" y="20"/>
                  </a:cubicBezTo>
                  <a:cubicBezTo>
                    <a:pt x="115" y="20"/>
                    <a:pt x="115" y="20"/>
                    <a:pt x="115" y="20"/>
                  </a:cubicBezTo>
                  <a:cubicBezTo>
                    <a:pt x="115" y="21"/>
                    <a:pt x="115" y="21"/>
                    <a:pt x="115" y="21"/>
                  </a:cubicBezTo>
                  <a:cubicBezTo>
                    <a:pt x="114" y="21"/>
                    <a:pt x="114" y="21"/>
                    <a:pt x="114" y="21"/>
                  </a:cubicBezTo>
                  <a:lnTo>
                    <a:pt x="114" y="20"/>
                  </a:lnTo>
                  <a:close/>
                  <a:moveTo>
                    <a:pt x="114" y="21"/>
                  </a:moveTo>
                  <a:cubicBezTo>
                    <a:pt x="114" y="21"/>
                    <a:pt x="114" y="21"/>
                    <a:pt x="114" y="21"/>
                  </a:cubicBezTo>
                  <a:cubicBezTo>
                    <a:pt x="115" y="21"/>
                    <a:pt x="115" y="21"/>
                    <a:pt x="115" y="21"/>
                  </a:cubicBezTo>
                  <a:cubicBezTo>
                    <a:pt x="115" y="22"/>
                    <a:pt x="115" y="22"/>
                    <a:pt x="115" y="22"/>
                  </a:cubicBezTo>
                  <a:cubicBezTo>
                    <a:pt x="114" y="23"/>
                    <a:pt x="114" y="23"/>
                    <a:pt x="114" y="23"/>
                  </a:cubicBezTo>
                  <a:lnTo>
                    <a:pt x="114" y="21"/>
                  </a:lnTo>
                  <a:close/>
                  <a:moveTo>
                    <a:pt x="114" y="23"/>
                  </a:moveTo>
                  <a:cubicBezTo>
                    <a:pt x="114" y="23"/>
                    <a:pt x="114" y="23"/>
                    <a:pt x="114" y="23"/>
                  </a:cubicBezTo>
                  <a:cubicBezTo>
                    <a:pt x="115" y="23"/>
                    <a:pt x="115" y="23"/>
                    <a:pt x="115" y="23"/>
                  </a:cubicBezTo>
                  <a:cubicBezTo>
                    <a:pt x="115" y="23"/>
                    <a:pt x="115" y="23"/>
                    <a:pt x="115" y="23"/>
                  </a:cubicBezTo>
                  <a:cubicBezTo>
                    <a:pt x="114" y="23"/>
                    <a:pt x="114" y="23"/>
                    <a:pt x="114" y="23"/>
                  </a:cubicBezTo>
                  <a:close/>
                  <a:moveTo>
                    <a:pt x="114" y="23"/>
                  </a:moveTo>
                  <a:cubicBezTo>
                    <a:pt x="114" y="23"/>
                    <a:pt x="114" y="23"/>
                    <a:pt x="114" y="23"/>
                  </a:cubicBezTo>
                  <a:cubicBezTo>
                    <a:pt x="115" y="23"/>
                    <a:pt x="115" y="23"/>
                    <a:pt x="115" y="23"/>
                  </a:cubicBezTo>
                  <a:cubicBezTo>
                    <a:pt x="115" y="24"/>
                    <a:pt x="115" y="24"/>
                    <a:pt x="115" y="24"/>
                  </a:cubicBezTo>
                  <a:cubicBezTo>
                    <a:pt x="114" y="24"/>
                    <a:pt x="114" y="24"/>
                    <a:pt x="114" y="24"/>
                  </a:cubicBezTo>
                  <a:lnTo>
                    <a:pt x="114" y="23"/>
                  </a:lnTo>
                  <a:close/>
                  <a:moveTo>
                    <a:pt x="114" y="24"/>
                  </a:moveTo>
                  <a:cubicBezTo>
                    <a:pt x="114" y="24"/>
                    <a:pt x="114" y="24"/>
                    <a:pt x="114" y="24"/>
                  </a:cubicBezTo>
                  <a:cubicBezTo>
                    <a:pt x="115" y="24"/>
                    <a:pt x="115" y="24"/>
                    <a:pt x="115" y="24"/>
                  </a:cubicBezTo>
                  <a:cubicBezTo>
                    <a:pt x="115" y="25"/>
                    <a:pt x="115" y="25"/>
                    <a:pt x="115" y="25"/>
                  </a:cubicBezTo>
                  <a:cubicBezTo>
                    <a:pt x="114" y="25"/>
                    <a:pt x="114" y="25"/>
                    <a:pt x="114" y="25"/>
                  </a:cubicBezTo>
                  <a:lnTo>
                    <a:pt x="114" y="24"/>
                  </a:lnTo>
                  <a:close/>
                  <a:moveTo>
                    <a:pt x="114" y="26"/>
                  </a:moveTo>
                  <a:cubicBezTo>
                    <a:pt x="114" y="26"/>
                    <a:pt x="114" y="26"/>
                    <a:pt x="114" y="26"/>
                  </a:cubicBezTo>
                  <a:cubicBezTo>
                    <a:pt x="115" y="25"/>
                    <a:pt x="115" y="25"/>
                    <a:pt x="115" y="25"/>
                  </a:cubicBezTo>
                  <a:cubicBezTo>
                    <a:pt x="115" y="26"/>
                    <a:pt x="115" y="26"/>
                    <a:pt x="115" y="26"/>
                  </a:cubicBezTo>
                  <a:cubicBezTo>
                    <a:pt x="114" y="26"/>
                    <a:pt x="114" y="26"/>
                    <a:pt x="114" y="26"/>
                  </a:cubicBezTo>
                  <a:close/>
                  <a:moveTo>
                    <a:pt x="114" y="26"/>
                  </a:moveTo>
                  <a:cubicBezTo>
                    <a:pt x="114" y="26"/>
                    <a:pt x="114" y="26"/>
                    <a:pt x="114" y="26"/>
                  </a:cubicBezTo>
                  <a:cubicBezTo>
                    <a:pt x="115" y="26"/>
                    <a:pt x="115" y="26"/>
                    <a:pt x="115" y="26"/>
                  </a:cubicBezTo>
                  <a:cubicBezTo>
                    <a:pt x="115" y="27"/>
                    <a:pt x="115" y="27"/>
                    <a:pt x="115" y="27"/>
                  </a:cubicBezTo>
                  <a:cubicBezTo>
                    <a:pt x="114" y="27"/>
                    <a:pt x="114" y="27"/>
                    <a:pt x="114" y="27"/>
                  </a:cubicBezTo>
                  <a:lnTo>
                    <a:pt x="114" y="26"/>
                  </a:lnTo>
                  <a:close/>
                  <a:moveTo>
                    <a:pt x="114" y="27"/>
                  </a:moveTo>
                  <a:cubicBezTo>
                    <a:pt x="114" y="27"/>
                    <a:pt x="114" y="27"/>
                    <a:pt x="114" y="27"/>
                  </a:cubicBezTo>
                  <a:cubicBezTo>
                    <a:pt x="115" y="27"/>
                    <a:pt x="115" y="27"/>
                    <a:pt x="115" y="27"/>
                  </a:cubicBezTo>
                  <a:cubicBezTo>
                    <a:pt x="115" y="28"/>
                    <a:pt x="115" y="28"/>
                    <a:pt x="115" y="28"/>
                  </a:cubicBezTo>
                  <a:cubicBezTo>
                    <a:pt x="114" y="28"/>
                    <a:pt x="114" y="28"/>
                    <a:pt x="114" y="28"/>
                  </a:cubicBezTo>
                  <a:lnTo>
                    <a:pt x="114" y="27"/>
                  </a:lnTo>
                  <a:close/>
                  <a:moveTo>
                    <a:pt x="114" y="29"/>
                  </a:moveTo>
                  <a:cubicBezTo>
                    <a:pt x="114" y="29"/>
                    <a:pt x="114" y="29"/>
                    <a:pt x="114" y="29"/>
                  </a:cubicBezTo>
                  <a:cubicBezTo>
                    <a:pt x="115" y="29"/>
                    <a:pt x="115" y="29"/>
                    <a:pt x="115" y="29"/>
                  </a:cubicBezTo>
                  <a:cubicBezTo>
                    <a:pt x="115" y="29"/>
                    <a:pt x="115" y="29"/>
                    <a:pt x="115" y="29"/>
                  </a:cubicBezTo>
                  <a:cubicBezTo>
                    <a:pt x="114" y="29"/>
                    <a:pt x="114" y="29"/>
                    <a:pt x="114" y="29"/>
                  </a:cubicBezTo>
                  <a:close/>
                  <a:moveTo>
                    <a:pt x="114" y="29"/>
                  </a:moveTo>
                  <a:cubicBezTo>
                    <a:pt x="114" y="29"/>
                    <a:pt x="114" y="29"/>
                    <a:pt x="114" y="29"/>
                  </a:cubicBezTo>
                  <a:cubicBezTo>
                    <a:pt x="115" y="29"/>
                    <a:pt x="115" y="29"/>
                    <a:pt x="115" y="29"/>
                  </a:cubicBezTo>
                  <a:cubicBezTo>
                    <a:pt x="115" y="30"/>
                    <a:pt x="115" y="30"/>
                    <a:pt x="115" y="30"/>
                  </a:cubicBezTo>
                  <a:cubicBezTo>
                    <a:pt x="114" y="30"/>
                    <a:pt x="114" y="30"/>
                    <a:pt x="114" y="30"/>
                  </a:cubicBezTo>
                  <a:lnTo>
                    <a:pt x="114" y="29"/>
                  </a:lnTo>
                  <a:close/>
                  <a:moveTo>
                    <a:pt x="114" y="30"/>
                  </a:moveTo>
                  <a:cubicBezTo>
                    <a:pt x="114" y="30"/>
                    <a:pt x="114" y="30"/>
                    <a:pt x="114" y="30"/>
                  </a:cubicBezTo>
                  <a:cubicBezTo>
                    <a:pt x="115" y="30"/>
                    <a:pt x="115" y="30"/>
                    <a:pt x="115" y="30"/>
                  </a:cubicBezTo>
                  <a:cubicBezTo>
                    <a:pt x="115" y="31"/>
                    <a:pt x="115" y="31"/>
                    <a:pt x="115" y="31"/>
                  </a:cubicBezTo>
                  <a:cubicBezTo>
                    <a:pt x="114" y="31"/>
                    <a:pt x="114" y="31"/>
                    <a:pt x="114" y="31"/>
                  </a:cubicBezTo>
                  <a:lnTo>
                    <a:pt x="114" y="30"/>
                  </a:lnTo>
                  <a:close/>
                  <a:moveTo>
                    <a:pt x="114" y="32"/>
                  </a:moveTo>
                  <a:cubicBezTo>
                    <a:pt x="114" y="32"/>
                    <a:pt x="114" y="32"/>
                    <a:pt x="114" y="32"/>
                  </a:cubicBezTo>
                  <a:cubicBezTo>
                    <a:pt x="115" y="31"/>
                    <a:pt x="115" y="31"/>
                    <a:pt x="115" y="31"/>
                  </a:cubicBezTo>
                  <a:cubicBezTo>
                    <a:pt x="115" y="32"/>
                    <a:pt x="115" y="32"/>
                    <a:pt x="115" y="32"/>
                  </a:cubicBezTo>
                  <a:cubicBezTo>
                    <a:pt x="114" y="32"/>
                    <a:pt x="114" y="32"/>
                    <a:pt x="114" y="32"/>
                  </a:cubicBezTo>
                  <a:close/>
                  <a:moveTo>
                    <a:pt x="114" y="32"/>
                  </a:moveTo>
                  <a:cubicBezTo>
                    <a:pt x="114" y="32"/>
                    <a:pt x="114" y="32"/>
                    <a:pt x="114" y="32"/>
                  </a:cubicBezTo>
                  <a:cubicBezTo>
                    <a:pt x="115" y="32"/>
                    <a:pt x="115" y="32"/>
                    <a:pt x="115" y="32"/>
                  </a:cubicBezTo>
                  <a:cubicBezTo>
                    <a:pt x="115" y="33"/>
                    <a:pt x="115" y="33"/>
                    <a:pt x="115" y="33"/>
                  </a:cubicBezTo>
                  <a:cubicBezTo>
                    <a:pt x="114" y="33"/>
                    <a:pt x="114" y="33"/>
                    <a:pt x="114" y="33"/>
                  </a:cubicBezTo>
                  <a:lnTo>
                    <a:pt x="114" y="32"/>
                  </a:lnTo>
                  <a:close/>
                  <a:moveTo>
                    <a:pt x="114" y="34"/>
                  </a:moveTo>
                  <a:cubicBezTo>
                    <a:pt x="114" y="34"/>
                    <a:pt x="114" y="34"/>
                    <a:pt x="114" y="34"/>
                  </a:cubicBezTo>
                  <a:cubicBezTo>
                    <a:pt x="114" y="33"/>
                    <a:pt x="114" y="33"/>
                    <a:pt x="114" y="33"/>
                  </a:cubicBezTo>
                  <a:cubicBezTo>
                    <a:pt x="115" y="33"/>
                    <a:pt x="115" y="33"/>
                    <a:pt x="115" y="33"/>
                  </a:cubicBezTo>
                  <a:cubicBezTo>
                    <a:pt x="115" y="34"/>
                    <a:pt x="115" y="34"/>
                    <a:pt x="115" y="34"/>
                  </a:cubicBezTo>
                  <a:cubicBezTo>
                    <a:pt x="115" y="34"/>
                    <a:pt x="115" y="34"/>
                    <a:pt x="115" y="34"/>
                  </a:cubicBezTo>
                  <a:cubicBezTo>
                    <a:pt x="115" y="33"/>
                    <a:pt x="115" y="33"/>
                    <a:pt x="115" y="33"/>
                  </a:cubicBezTo>
                  <a:cubicBezTo>
                    <a:pt x="117" y="33"/>
                    <a:pt x="117" y="33"/>
                    <a:pt x="117" y="33"/>
                  </a:cubicBezTo>
                  <a:cubicBezTo>
                    <a:pt x="117" y="34"/>
                    <a:pt x="117" y="34"/>
                    <a:pt x="117" y="34"/>
                  </a:cubicBezTo>
                  <a:lnTo>
                    <a:pt x="114" y="34"/>
                  </a:lnTo>
                  <a:close/>
                  <a:moveTo>
                    <a:pt x="146" y="43"/>
                  </a:moveTo>
                  <a:cubicBezTo>
                    <a:pt x="146" y="43"/>
                    <a:pt x="146" y="43"/>
                    <a:pt x="146" y="43"/>
                  </a:cubicBezTo>
                  <a:cubicBezTo>
                    <a:pt x="151" y="43"/>
                    <a:pt x="151" y="43"/>
                    <a:pt x="151" y="43"/>
                  </a:cubicBezTo>
                  <a:cubicBezTo>
                    <a:pt x="151" y="43"/>
                    <a:pt x="151" y="43"/>
                    <a:pt x="151" y="43"/>
                  </a:cubicBezTo>
                  <a:cubicBezTo>
                    <a:pt x="146" y="43"/>
                    <a:pt x="146" y="43"/>
                    <a:pt x="146" y="43"/>
                  </a:cubicBezTo>
                  <a:close/>
                  <a:moveTo>
                    <a:pt x="146" y="44"/>
                  </a:moveTo>
                  <a:cubicBezTo>
                    <a:pt x="146" y="44"/>
                    <a:pt x="146" y="44"/>
                    <a:pt x="146" y="44"/>
                  </a:cubicBezTo>
                  <a:cubicBezTo>
                    <a:pt x="151" y="44"/>
                    <a:pt x="151" y="44"/>
                    <a:pt x="151" y="44"/>
                  </a:cubicBezTo>
                  <a:cubicBezTo>
                    <a:pt x="151" y="44"/>
                    <a:pt x="151" y="44"/>
                    <a:pt x="151" y="44"/>
                  </a:cubicBezTo>
                  <a:cubicBezTo>
                    <a:pt x="146" y="44"/>
                    <a:pt x="146" y="44"/>
                    <a:pt x="146" y="44"/>
                  </a:cubicBezTo>
                  <a:close/>
                  <a:moveTo>
                    <a:pt x="146" y="45"/>
                  </a:moveTo>
                  <a:cubicBezTo>
                    <a:pt x="146" y="45"/>
                    <a:pt x="146" y="45"/>
                    <a:pt x="146" y="45"/>
                  </a:cubicBezTo>
                  <a:cubicBezTo>
                    <a:pt x="151" y="45"/>
                    <a:pt x="151" y="45"/>
                    <a:pt x="151" y="45"/>
                  </a:cubicBezTo>
                  <a:cubicBezTo>
                    <a:pt x="151" y="45"/>
                    <a:pt x="151" y="45"/>
                    <a:pt x="151" y="45"/>
                  </a:cubicBezTo>
                  <a:cubicBezTo>
                    <a:pt x="146" y="45"/>
                    <a:pt x="146" y="45"/>
                    <a:pt x="146" y="45"/>
                  </a:cubicBezTo>
                  <a:close/>
                  <a:moveTo>
                    <a:pt x="146" y="46"/>
                  </a:moveTo>
                  <a:cubicBezTo>
                    <a:pt x="146" y="46"/>
                    <a:pt x="146" y="46"/>
                    <a:pt x="146" y="46"/>
                  </a:cubicBezTo>
                  <a:cubicBezTo>
                    <a:pt x="151" y="46"/>
                    <a:pt x="151" y="46"/>
                    <a:pt x="151" y="46"/>
                  </a:cubicBezTo>
                  <a:cubicBezTo>
                    <a:pt x="151" y="46"/>
                    <a:pt x="151" y="46"/>
                    <a:pt x="151" y="46"/>
                  </a:cubicBezTo>
                  <a:cubicBezTo>
                    <a:pt x="146" y="46"/>
                    <a:pt x="146" y="46"/>
                    <a:pt x="146" y="46"/>
                  </a:cubicBezTo>
                  <a:close/>
                  <a:moveTo>
                    <a:pt x="146" y="47"/>
                  </a:moveTo>
                  <a:cubicBezTo>
                    <a:pt x="146" y="47"/>
                    <a:pt x="146" y="47"/>
                    <a:pt x="146" y="47"/>
                  </a:cubicBezTo>
                  <a:cubicBezTo>
                    <a:pt x="151" y="47"/>
                    <a:pt x="151" y="47"/>
                    <a:pt x="151" y="47"/>
                  </a:cubicBezTo>
                  <a:cubicBezTo>
                    <a:pt x="151" y="47"/>
                    <a:pt x="151" y="47"/>
                    <a:pt x="151" y="47"/>
                  </a:cubicBezTo>
                  <a:cubicBezTo>
                    <a:pt x="146" y="47"/>
                    <a:pt x="146" y="47"/>
                    <a:pt x="146" y="47"/>
                  </a:cubicBezTo>
                  <a:close/>
                  <a:moveTo>
                    <a:pt x="146" y="48"/>
                  </a:moveTo>
                  <a:cubicBezTo>
                    <a:pt x="146" y="48"/>
                    <a:pt x="146" y="48"/>
                    <a:pt x="146" y="48"/>
                  </a:cubicBezTo>
                  <a:cubicBezTo>
                    <a:pt x="151" y="48"/>
                    <a:pt x="151" y="48"/>
                    <a:pt x="151" y="48"/>
                  </a:cubicBezTo>
                  <a:cubicBezTo>
                    <a:pt x="151" y="48"/>
                    <a:pt x="151" y="48"/>
                    <a:pt x="151" y="48"/>
                  </a:cubicBezTo>
                  <a:cubicBezTo>
                    <a:pt x="146" y="48"/>
                    <a:pt x="146" y="48"/>
                    <a:pt x="146" y="48"/>
                  </a:cubicBezTo>
                  <a:close/>
                  <a:moveTo>
                    <a:pt x="146" y="49"/>
                  </a:moveTo>
                  <a:cubicBezTo>
                    <a:pt x="146" y="49"/>
                    <a:pt x="146" y="49"/>
                    <a:pt x="146" y="49"/>
                  </a:cubicBezTo>
                  <a:cubicBezTo>
                    <a:pt x="151" y="49"/>
                    <a:pt x="151" y="49"/>
                    <a:pt x="151" y="49"/>
                  </a:cubicBezTo>
                  <a:cubicBezTo>
                    <a:pt x="151" y="49"/>
                    <a:pt x="151" y="49"/>
                    <a:pt x="151" y="49"/>
                  </a:cubicBezTo>
                  <a:cubicBezTo>
                    <a:pt x="146" y="49"/>
                    <a:pt x="146" y="49"/>
                    <a:pt x="146" y="49"/>
                  </a:cubicBezTo>
                  <a:close/>
                  <a:moveTo>
                    <a:pt x="146" y="50"/>
                  </a:moveTo>
                  <a:cubicBezTo>
                    <a:pt x="146" y="50"/>
                    <a:pt x="146" y="50"/>
                    <a:pt x="146" y="50"/>
                  </a:cubicBezTo>
                  <a:cubicBezTo>
                    <a:pt x="151" y="50"/>
                    <a:pt x="151" y="50"/>
                    <a:pt x="151" y="50"/>
                  </a:cubicBezTo>
                  <a:cubicBezTo>
                    <a:pt x="151" y="50"/>
                    <a:pt x="151" y="50"/>
                    <a:pt x="151" y="50"/>
                  </a:cubicBezTo>
                  <a:cubicBezTo>
                    <a:pt x="146" y="50"/>
                    <a:pt x="146" y="50"/>
                    <a:pt x="146" y="50"/>
                  </a:cubicBezTo>
                  <a:close/>
                  <a:moveTo>
                    <a:pt x="146" y="51"/>
                  </a:moveTo>
                  <a:cubicBezTo>
                    <a:pt x="146" y="51"/>
                    <a:pt x="146" y="51"/>
                    <a:pt x="146" y="51"/>
                  </a:cubicBezTo>
                  <a:cubicBezTo>
                    <a:pt x="151" y="51"/>
                    <a:pt x="151" y="51"/>
                    <a:pt x="151" y="51"/>
                  </a:cubicBezTo>
                  <a:cubicBezTo>
                    <a:pt x="151" y="51"/>
                    <a:pt x="151" y="51"/>
                    <a:pt x="151" y="51"/>
                  </a:cubicBezTo>
                  <a:cubicBezTo>
                    <a:pt x="146" y="51"/>
                    <a:pt x="146" y="51"/>
                    <a:pt x="146" y="51"/>
                  </a:cubicBezTo>
                  <a:close/>
                  <a:moveTo>
                    <a:pt x="146" y="52"/>
                  </a:moveTo>
                  <a:cubicBezTo>
                    <a:pt x="146" y="52"/>
                    <a:pt x="146" y="52"/>
                    <a:pt x="146" y="52"/>
                  </a:cubicBezTo>
                  <a:cubicBezTo>
                    <a:pt x="151" y="52"/>
                    <a:pt x="151" y="52"/>
                    <a:pt x="151" y="52"/>
                  </a:cubicBezTo>
                  <a:cubicBezTo>
                    <a:pt x="151" y="52"/>
                    <a:pt x="151" y="52"/>
                    <a:pt x="151" y="52"/>
                  </a:cubicBezTo>
                  <a:cubicBezTo>
                    <a:pt x="146" y="52"/>
                    <a:pt x="146" y="52"/>
                    <a:pt x="146" y="52"/>
                  </a:cubicBezTo>
                  <a:close/>
                  <a:moveTo>
                    <a:pt x="146" y="52"/>
                  </a:moveTo>
                  <a:cubicBezTo>
                    <a:pt x="146" y="52"/>
                    <a:pt x="146" y="52"/>
                    <a:pt x="146" y="52"/>
                  </a:cubicBezTo>
                  <a:cubicBezTo>
                    <a:pt x="151" y="52"/>
                    <a:pt x="151" y="52"/>
                    <a:pt x="151" y="52"/>
                  </a:cubicBezTo>
                  <a:cubicBezTo>
                    <a:pt x="151" y="53"/>
                    <a:pt x="151" y="53"/>
                    <a:pt x="151" y="53"/>
                  </a:cubicBezTo>
                  <a:cubicBezTo>
                    <a:pt x="146" y="53"/>
                    <a:pt x="146" y="53"/>
                    <a:pt x="146" y="53"/>
                  </a:cubicBezTo>
                  <a:lnTo>
                    <a:pt x="146" y="52"/>
                  </a:lnTo>
                  <a:close/>
                  <a:moveTo>
                    <a:pt x="151" y="54"/>
                  </a:moveTo>
                  <a:cubicBezTo>
                    <a:pt x="151" y="54"/>
                    <a:pt x="151" y="54"/>
                    <a:pt x="151" y="54"/>
                  </a:cubicBezTo>
                  <a:cubicBezTo>
                    <a:pt x="146" y="54"/>
                    <a:pt x="146" y="54"/>
                    <a:pt x="146" y="54"/>
                  </a:cubicBezTo>
                  <a:cubicBezTo>
                    <a:pt x="146" y="54"/>
                    <a:pt x="146" y="54"/>
                    <a:pt x="146" y="54"/>
                  </a:cubicBezTo>
                  <a:cubicBezTo>
                    <a:pt x="151" y="54"/>
                    <a:pt x="151" y="54"/>
                    <a:pt x="151" y="54"/>
                  </a:cubicBezTo>
                  <a:close/>
                  <a:moveTo>
                    <a:pt x="47" y="39"/>
                  </a:moveTo>
                  <a:cubicBezTo>
                    <a:pt x="47" y="39"/>
                    <a:pt x="47" y="39"/>
                    <a:pt x="47" y="39"/>
                  </a:cubicBezTo>
                  <a:cubicBezTo>
                    <a:pt x="47" y="40"/>
                    <a:pt x="47" y="40"/>
                    <a:pt x="47" y="40"/>
                  </a:cubicBezTo>
                  <a:cubicBezTo>
                    <a:pt x="57" y="39"/>
                    <a:pt x="57" y="39"/>
                    <a:pt x="57" y="39"/>
                  </a:cubicBezTo>
                  <a:cubicBezTo>
                    <a:pt x="57" y="39"/>
                    <a:pt x="57" y="39"/>
                    <a:pt x="57" y="39"/>
                  </a:cubicBezTo>
                  <a:cubicBezTo>
                    <a:pt x="60" y="39"/>
                    <a:pt x="60" y="39"/>
                    <a:pt x="60" y="39"/>
                  </a:cubicBezTo>
                  <a:cubicBezTo>
                    <a:pt x="60" y="38"/>
                    <a:pt x="60" y="38"/>
                    <a:pt x="60" y="38"/>
                  </a:cubicBezTo>
                  <a:cubicBezTo>
                    <a:pt x="57" y="39"/>
                    <a:pt x="57" y="39"/>
                    <a:pt x="57" y="39"/>
                  </a:cubicBezTo>
                  <a:cubicBezTo>
                    <a:pt x="57" y="39"/>
                    <a:pt x="57" y="39"/>
                    <a:pt x="57" y="39"/>
                  </a:cubicBezTo>
                  <a:lnTo>
                    <a:pt x="47" y="39"/>
                  </a:lnTo>
                  <a:close/>
                  <a:moveTo>
                    <a:pt x="38" y="40"/>
                  </a:moveTo>
                  <a:cubicBezTo>
                    <a:pt x="38" y="40"/>
                    <a:pt x="38" y="40"/>
                    <a:pt x="38" y="40"/>
                  </a:cubicBezTo>
                  <a:cubicBezTo>
                    <a:pt x="38" y="46"/>
                    <a:pt x="38" y="46"/>
                    <a:pt x="38" y="46"/>
                  </a:cubicBezTo>
                  <a:cubicBezTo>
                    <a:pt x="47" y="46"/>
                    <a:pt x="47" y="46"/>
                    <a:pt x="47" y="46"/>
                  </a:cubicBezTo>
                  <a:cubicBezTo>
                    <a:pt x="47" y="39"/>
                    <a:pt x="47" y="39"/>
                    <a:pt x="47" y="39"/>
                  </a:cubicBezTo>
                  <a:lnTo>
                    <a:pt x="38" y="40"/>
                  </a:lnTo>
                  <a:close/>
                  <a:moveTo>
                    <a:pt x="47" y="43"/>
                  </a:moveTo>
                  <a:cubicBezTo>
                    <a:pt x="47" y="43"/>
                    <a:pt x="47" y="43"/>
                    <a:pt x="47" y="43"/>
                  </a:cubicBezTo>
                  <a:cubicBezTo>
                    <a:pt x="57" y="42"/>
                    <a:pt x="57" y="42"/>
                    <a:pt x="57" y="42"/>
                  </a:cubicBezTo>
                  <a:cubicBezTo>
                    <a:pt x="57" y="43"/>
                    <a:pt x="57" y="43"/>
                    <a:pt x="57" y="43"/>
                  </a:cubicBezTo>
                  <a:cubicBezTo>
                    <a:pt x="60" y="42"/>
                    <a:pt x="60" y="42"/>
                    <a:pt x="60" y="42"/>
                  </a:cubicBezTo>
                  <a:cubicBezTo>
                    <a:pt x="60" y="42"/>
                    <a:pt x="60" y="42"/>
                    <a:pt x="60" y="42"/>
                  </a:cubicBezTo>
                  <a:cubicBezTo>
                    <a:pt x="57" y="42"/>
                    <a:pt x="57" y="42"/>
                    <a:pt x="57" y="42"/>
                  </a:cubicBezTo>
                  <a:cubicBezTo>
                    <a:pt x="57" y="42"/>
                    <a:pt x="57" y="42"/>
                    <a:pt x="57" y="42"/>
                  </a:cubicBezTo>
                  <a:cubicBezTo>
                    <a:pt x="47" y="43"/>
                    <a:pt x="47" y="43"/>
                    <a:pt x="47" y="43"/>
                  </a:cubicBezTo>
                  <a:close/>
                  <a:moveTo>
                    <a:pt x="60" y="39"/>
                  </a:moveTo>
                  <a:cubicBezTo>
                    <a:pt x="60" y="39"/>
                    <a:pt x="60" y="39"/>
                    <a:pt x="60" y="39"/>
                  </a:cubicBezTo>
                  <a:cubicBezTo>
                    <a:pt x="63" y="39"/>
                    <a:pt x="63" y="39"/>
                    <a:pt x="63" y="39"/>
                  </a:cubicBezTo>
                  <a:cubicBezTo>
                    <a:pt x="63" y="39"/>
                    <a:pt x="63" y="39"/>
                    <a:pt x="63" y="39"/>
                  </a:cubicBezTo>
                  <a:cubicBezTo>
                    <a:pt x="60" y="39"/>
                    <a:pt x="60" y="39"/>
                    <a:pt x="60" y="39"/>
                  </a:cubicBezTo>
                  <a:close/>
                  <a:moveTo>
                    <a:pt x="47" y="44"/>
                  </a:moveTo>
                  <a:cubicBezTo>
                    <a:pt x="47" y="44"/>
                    <a:pt x="47" y="44"/>
                    <a:pt x="47" y="44"/>
                  </a:cubicBezTo>
                  <a:cubicBezTo>
                    <a:pt x="57" y="43"/>
                    <a:pt x="57" y="43"/>
                    <a:pt x="57" y="43"/>
                  </a:cubicBezTo>
                  <a:cubicBezTo>
                    <a:pt x="57" y="44"/>
                    <a:pt x="57" y="44"/>
                    <a:pt x="57" y="44"/>
                  </a:cubicBezTo>
                  <a:cubicBezTo>
                    <a:pt x="60" y="43"/>
                    <a:pt x="60" y="43"/>
                    <a:pt x="60" y="43"/>
                  </a:cubicBezTo>
                  <a:cubicBezTo>
                    <a:pt x="60" y="43"/>
                    <a:pt x="60" y="43"/>
                    <a:pt x="60" y="43"/>
                  </a:cubicBezTo>
                  <a:cubicBezTo>
                    <a:pt x="57" y="43"/>
                    <a:pt x="57" y="43"/>
                    <a:pt x="57" y="43"/>
                  </a:cubicBezTo>
                  <a:cubicBezTo>
                    <a:pt x="57" y="43"/>
                    <a:pt x="57" y="43"/>
                    <a:pt x="57" y="43"/>
                  </a:cubicBezTo>
                  <a:cubicBezTo>
                    <a:pt x="47" y="44"/>
                    <a:pt x="47" y="44"/>
                    <a:pt x="47" y="44"/>
                  </a:cubicBezTo>
                  <a:close/>
                  <a:moveTo>
                    <a:pt x="60" y="40"/>
                  </a:moveTo>
                  <a:cubicBezTo>
                    <a:pt x="60" y="40"/>
                    <a:pt x="60" y="40"/>
                    <a:pt x="60" y="40"/>
                  </a:cubicBezTo>
                  <a:cubicBezTo>
                    <a:pt x="63" y="40"/>
                    <a:pt x="63" y="40"/>
                    <a:pt x="63" y="40"/>
                  </a:cubicBezTo>
                  <a:cubicBezTo>
                    <a:pt x="63" y="39"/>
                    <a:pt x="63" y="39"/>
                    <a:pt x="63" y="39"/>
                  </a:cubicBezTo>
                  <a:cubicBezTo>
                    <a:pt x="60" y="40"/>
                    <a:pt x="60" y="40"/>
                    <a:pt x="60" y="40"/>
                  </a:cubicBezTo>
                  <a:close/>
                  <a:moveTo>
                    <a:pt x="63" y="38"/>
                  </a:moveTo>
                  <a:cubicBezTo>
                    <a:pt x="63" y="38"/>
                    <a:pt x="63" y="38"/>
                    <a:pt x="63" y="38"/>
                  </a:cubicBezTo>
                  <a:cubicBezTo>
                    <a:pt x="60" y="38"/>
                    <a:pt x="60" y="38"/>
                    <a:pt x="60" y="38"/>
                  </a:cubicBezTo>
                  <a:cubicBezTo>
                    <a:pt x="60" y="39"/>
                    <a:pt x="60" y="39"/>
                    <a:pt x="60" y="39"/>
                  </a:cubicBezTo>
                  <a:cubicBezTo>
                    <a:pt x="63" y="38"/>
                    <a:pt x="63" y="38"/>
                    <a:pt x="63" y="38"/>
                  </a:cubicBezTo>
                  <a:close/>
                  <a:moveTo>
                    <a:pt x="47" y="45"/>
                  </a:moveTo>
                  <a:cubicBezTo>
                    <a:pt x="47" y="45"/>
                    <a:pt x="47" y="45"/>
                    <a:pt x="47" y="45"/>
                  </a:cubicBezTo>
                  <a:cubicBezTo>
                    <a:pt x="57" y="44"/>
                    <a:pt x="57" y="44"/>
                    <a:pt x="57" y="44"/>
                  </a:cubicBezTo>
                  <a:cubicBezTo>
                    <a:pt x="57" y="44"/>
                    <a:pt x="57" y="44"/>
                    <a:pt x="57" y="44"/>
                  </a:cubicBezTo>
                  <a:cubicBezTo>
                    <a:pt x="60" y="44"/>
                    <a:pt x="60" y="44"/>
                    <a:pt x="60" y="44"/>
                  </a:cubicBezTo>
                  <a:cubicBezTo>
                    <a:pt x="60" y="44"/>
                    <a:pt x="60" y="44"/>
                    <a:pt x="60" y="44"/>
                  </a:cubicBezTo>
                  <a:cubicBezTo>
                    <a:pt x="57" y="44"/>
                    <a:pt x="57" y="44"/>
                    <a:pt x="57" y="44"/>
                  </a:cubicBezTo>
                  <a:cubicBezTo>
                    <a:pt x="57" y="44"/>
                    <a:pt x="57" y="44"/>
                    <a:pt x="57" y="44"/>
                  </a:cubicBezTo>
                  <a:cubicBezTo>
                    <a:pt x="47" y="44"/>
                    <a:pt x="47" y="44"/>
                    <a:pt x="47" y="44"/>
                  </a:cubicBezTo>
                  <a:lnTo>
                    <a:pt x="47" y="45"/>
                  </a:lnTo>
                  <a:close/>
                  <a:moveTo>
                    <a:pt x="47" y="46"/>
                  </a:moveTo>
                  <a:cubicBezTo>
                    <a:pt x="47" y="46"/>
                    <a:pt x="47" y="46"/>
                    <a:pt x="47" y="46"/>
                  </a:cubicBezTo>
                  <a:cubicBezTo>
                    <a:pt x="57" y="46"/>
                    <a:pt x="57" y="46"/>
                    <a:pt x="57" y="46"/>
                  </a:cubicBezTo>
                  <a:cubicBezTo>
                    <a:pt x="57" y="46"/>
                    <a:pt x="57" y="46"/>
                    <a:pt x="57" y="46"/>
                  </a:cubicBezTo>
                  <a:cubicBezTo>
                    <a:pt x="60" y="46"/>
                    <a:pt x="60" y="46"/>
                    <a:pt x="60" y="46"/>
                  </a:cubicBezTo>
                  <a:cubicBezTo>
                    <a:pt x="60" y="45"/>
                    <a:pt x="60" y="45"/>
                    <a:pt x="60" y="45"/>
                  </a:cubicBezTo>
                  <a:cubicBezTo>
                    <a:pt x="57" y="45"/>
                    <a:pt x="57" y="45"/>
                    <a:pt x="57" y="45"/>
                  </a:cubicBezTo>
                  <a:cubicBezTo>
                    <a:pt x="57" y="45"/>
                    <a:pt x="57" y="45"/>
                    <a:pt x="57" y="45"/>
                  </a:cubicBezTo>
                  <a:cubicBezTo>
                    <a:pt x="47" y="46"/>
                    <a:pt x="47" y="46"/>
                    <a:pt x="47" y="46"/>
                  </a:cubicBezTo>
                  <a:close/>
                  <a:moveTo>
                    <a:pt x="47" y="46"/>
                  </a:moveTo>
                  <a:cubicBezTo>
                    <a:pt x="47" y="46"/>
                    <a:pt x="47" y="46"/>
                    <a:pt x="47" y="46"/>
                  </a:cubicBezTo>
                  <a:cubicBezTo>
                    <a:pt x="57" y="45"/>
                    <a:pt x="57" y="45"/>
                    <a:pt x="57" y="45"/>
                  </a:cubicBezTo>
                  <a:cubicBezTo>
                    <a:pt x="57" y="45"/>
                    <a:pt x="57" y="45"/>
                    <a:pt x="57" y="45"/>
                  </a:cubicBezTo>
                  <a:cubicBezTo>
                    <a:pt x="60" y="45"/>
                    <a:pt x="60" y="45"/>
                    <a:pt x="60" y="45"/>
                  </a:cubicBezTo>
                  <a:cubicBezTo>
                    <a:pt x="60" y="44"/>
                    <a:pt x="60" y="44"/>
                    <a:pt x="60" y="44"/>
                  </a:cubicBezTo>
                  <a:cubicBezTo>
                    <a:pt x="57" y="45"/>
                    <a:pt x="57" y="45"/>
                    <a:pt x="57" y="45"/>
                  </a:cubicBezTo>
                  <a:cubicBezTo>
                    <a:pt x="57" y="44"/>
                    <a:pt x="57" y="44"/>
                    <a:pt x="57" y="44"/>
                  </a:cubicBezTo>
                  <a:cubicBezTo>
                    <a:pt x="47" y="45"/>
                    <a:pt x="47" y="45"/>
                    <a:pt x="47" y="45"/>
                  </a:cubicBezTo>
                  <a:lnTo>
                    <a:pt x="47" y="46"/>
                  </a:lnTo>
                  <a:close/>
                  <a:moveTo>
                    <a:pt x="100" y="14"/>
                  </a:moveTo>
                  <a:cubicBezTo>
                    <a:pt x="100" y="14"/>
                    <a:pt x="100" y="14"/>
                    <a:pt x="100" y="14"/>
                  </a:cubicBezTo>
                  <a:cubicBezTo>
                    <a:pt x="101" y="14"/>
                    <a:pt x="101" y="14"/>
                    <a:pt x="101" y="14"/>
                  </a:cubicBezTo>
                  <a:cubicBezTo>
                    <a:pt x="101" y="12"/>
                    <a:pt x="101" y="12"/>
                    <a:pt x="101" y="12"/>
                  </a:cubicBezTo>
                  <a:cubicBezTo>
                    <a:pt x="101" y="12"/>
                    <a:pt x="101" y="12"/>
                    <a:pt x="101" y="12"/>
                  </a:cubicBezTo>
                  <a:cubicBezTo>
                    <a:pt x="101" y="12"/>
                    <a:pt x="101" y="12"/>
                    <a:pt x="101" y="12"/>
                  </a:cubicBezTo>
                  <a:cubicBezTo>
                    <a:pt x="103" y="11"/>
                    <a:pt x="103" y="11"/>
                    <a:pt x="103" y="11"/>
                  </a:cubicBezTo>
                  <a:cubicBezTo>
                    <a:pt x="103" y="11"/>
                    <a:pt x="103" y="11"/>
                    <a:pt x="103" y="11"/>
                  </a:cubicBezTo>
                  <a:cubicBezTo>
                    <a:pt x="100" y="12"/>
                    <a:pt x="100" y="12"/>
                    <a:pt x="100" y="12"/>
                  </a:cubicBezTo>
                  <a:lnTo>
                    <a:pt x="100" y="14"/>
                  </a:lnTo>
                  <a:close/>
                  <a:moveTo>
                    <a:pt x="100" y="11"/>
                  </a:moveTo>
                  <a:cubicBezTo>
                    <a:pt x="100" y="11"/>
                    <a:pt x="100" y="11"/>
                    <a:pt x="100" y="11"/>
                  </a:cubicBezTo>
                  <a:cubicBezTo>
                    <a:pt x="101" y="11"/>
                    <a:pt x="101" y="11"/>
                    <a:pt x="101" y="11"/>
                  </a:cubicBezTo>
                  <a:cubicBezTo>
                    <a:pt x="101" y="9"/>
                    <a:pt x="101" y="9"/>
                    <a:pt x="101" y="9"/>
                  </a:cubicBezTo>
                  <a:cubicBezTo>
                    <a:pt x="101" y="9"/>
                    <a:pt x="101" y="9"/>
                    <a:pt x="101" y="9"/>
                  </a:cubicBezTo>
                  <a:cubicBezTo>
                    <a:pt x="101" y="8"/>
                    <a:pt x="101" y="8"/>
                    <a:pt x="101" y="8"/>
                  </a:cubicBezTo>
                  <a:cubicBezTo>
                    <a:pt x="103" y="8"/>
                    <a:pt x="103" y="8"/>
                    <a:pt x="103" y="8"/>
                  </a:cubicBezTo>
                  <a:cubicBezTo>
                    <a:pt x="103" y="8"/>
                    <a:pt x="103" y="8"/>
                    <a:pt x="103" y="8"/>
                  </a:cubicBezTo>
                  <a:cubicBezTo>
                    <a:pt x="100" y="8"/>
                    <a:pt x="100" y="8"/>
                    <a:pt x="100" y="8"/>
                  </a:cubicBezTo>
                  <a:lnTo>
                    <a:pt x="100" y="11"/>
                  </a:lnTo>
                  <a:close/>
                  <a:moveTo>
                    <a:pt x="103" y="29"/>
                  </a:moveTo>
                  <a:cubicBezTo>
                    <a:pt x="103" y="29"/>
                    <a:pt x="103" y="29"/>
                    <a:pt x="103" y="29"/>
                  </a:cubicBezTo>
                  <a:cubicBezTo>
                    <a:pt x="103" y="32"/>
                    <a:pt x="103" y="32"/>
                    <a:pt x="103" y="32"/>
                  </a:cubicBezTo>
                  <a:cubicBezTo>
                    <a:pt x="104" y="32"/>
                    <a:pt x="104" y="32"/>
                    <a:pt x="104" y="32"/>
                  </a:cubicBezTo>
                  <a:cubicBezTo>
                    <a:pt x="104" y="30"/>
                    <a:pt x="104" y="30"/>
                    <a:pt x="104" y="30"/>
                  </a:cubicBezTo>
                  <a:cubicBezTo>
                    <a:pt x="104" y="30"/>
                    <a:pt x="104" y="30"/>
                    <a:pt x="104" y="30"/>
                  </a:cubicBezTo>
                  <a:cubicBezTo>
                    <a:pt x="104" y="29"/>
                    <a:pt x="104" y="29"/>
                    <a:pt x="104" y="29"/>
                  </a:cubicBezTo>
                  <a:cubicBezTo>
                    <a:pt x="106" y="29"/>
                    <a:pt x="106" y="29"/>
                    <a:pt x="106" y="29"/>
                  </a:cubicBezTo>
                  <a:cubicBezTo>
                    <a:pt x="106" y="29"/>
                    <a:pt x="106" y="29"/>
                    <a:pt x="106" y="29"/>
                  </a:cubicBezTo>
                  <a:lnTo>
                    <a:pt x="103" y="29"/>
                  </a:lnTo>
                  <a:close/>
                  <a:moveTo>
                    <a:pt x="104" y="8"/>
                  </a:moveTo>
                  <a:cubicBezTo>
                    <a:pt x="104" y="8"/>
                    <a:pt x="104" y="8"/>
                    <a:pt x="104" y="8"/>
                  </a:cubicBezTo>
                  <a:cubicBezTo>
                    <a:pt x="104" y="5"/>
                    <a:pt x="104" y="5"/>
                    <a:pt x="104" y="5"/>
                  </a:cubicBezTo>
                  <a:cubicBezTo>
                    <a:pt x="106" y="5"/>
                    <a:pt x="106" y="5"/>
                    <a:pt x="106" y="5"/>
                  </a:cubicBezTo>
                  <a:cubicBezTo>
                    <a:pt x="106" y="2"/>
                    <a:pt x="106" y="2"/>
                    <a:pt x="106" y="2"/>
                  </a:cubicBezTo>
                  <a:cubicBezTo>
                    <a:pt x="106" y="2"/>
                    <a:pt x="106" y="2"/>
                    <a:pt x="106" y="2"/>
                  </a:cubicBezTo>
                  <a:cubicBezTo>
                    <a:pt x="106" y="2"/>
                    <a:pt x="106" y="2"/>
                    <a:pt x="106" y="2"/>
                  </a:cubicBezTo>
                  <a:cubicBezTo>
                    <a:pt x="103" y="3"/>
                    <a:pt x="103" y="3"/>
                    <a:pt x="103" y="3"/>
                  </a:cubicBezTo>
                  <a:cubicBezTo>
                    <a:pt x="103" y="8"/>
                    <a:pt x="103" y="8"/>
                    <a:pt x="103" y="8"/>
                  </a:cubicBezTo>
                  <a:lnTo>
                    <a:pt x="104" y="8"/>
                  </a:lnTo>
                  <a:close/>
                  <a:moveTo>
                    <a:pt x="104" y="3"/>
                  </a:moveTo>
                  <a:cubicBezTo>
                    <a:pt x="104" y="3"/>
                    <a:pt x="104" y="3"/>
                    <a:pt x="104" y="3"/>
                  </a:cubicBezTo>
                  <a:cubicBezTo>
                    <a:pt x="106" y="2"/>
                    <a:pt x="106" y="2"/>
                    <a:pt x="106" y="2"/>
                  </a:cubicBezTo>
                  <a:cubicBezTo>
                    <a:pt x="106" y="4"/>
                    <a:pt x="106" y="4"/>
                    <a:pt x="106" y="4"/>
                  </a:cubicBezTo>
                  <a:cubicBezTo>
                    <a:pt x="104" y="5"/>
                    <a:pt x="104" y="5"/>
                    <a:pt x="104" y="5"/>
                  </a:cubicBezTo>
                  <a:lnTo>
                    <a:pt x="104" y="3"/>
                  </a:lnTo>
                  <a:close/>
                  <a:moveTo>
                    <a:pt x="60" y="41"/>
                  </a:moveTo>
                  <a:cubicBezTo>
                    <a:pt x="60" y="41"/>
                    <a:pt x="60" y="41"/>
                    <a:pt x="60" y="41"/>
                  </a:cubicBezTo>
                  <a:cubicBezTo>
                    <a:pt x="63" y="40"/>
                    <a:pt x="63" y="40"/>
                    <a:pt x="63" y="40"/>
                  </a:cubicBezTo>
                  <a:cubicBezTo>
                    <a:pt x="63" y="40"/>
                    <a:pt x="63" y="40"/>
                    <a:pt x="63" y="40"/>
                  </a:cubicBezTo>
                  <a:cubicBezTo>
                    <a:pt x="60" y="41"/>
                    <a:pt x="60" y="41"/>
                    <a:pt x="60" y="41"/>
                  </a:cubicBezTo>
                  <a:close/>
                  <a:moveTo>
                    <a:pt x="100" y="23"/>
                  </a:moveTo>
                  <a:cubicBezTo>
                    <a:pt x="100" y="23"/>
                    <a:pt x="100" y="23"/>
                    <a:pt x="100" y="23"/>
                  </a:cubicBezTo>
                  <a:cubicBezTo>
                    <a:pt x="101" y="23"/>
                    <a:pt x="101" y="23"/>
                    <a:pt x="101" y="23"/>
                  </a:cubicBezTo>
                  <a:cubicBezTo>
                    <a:pt x="101" y="22"/>
                    <a:pt x="101" y="22"/>
                    <a:pt x="101" y="22"/>
                  </a:cubicBezTo>
                  <a:cubicBezTo>
                    <a:pt x="101" y="21"/>
                    <a:pt x="101" y="21"/>
                    <a:pt x="101" y="21"/>
                  </a:cubicBezTo>
                  <a:cubicBezTo>
                    <a:pt x="101" y="21"/>
                    <a:pt x="101" y="21"/>
                    <a:pt x="101" y="21"/>
                  </a:cubicBezTo>
                  <a:cubicBezTo>
                    <a:pt x="103" y="20"/>
                    <a:pt x="103" y="20"/>
                    <a:pt x="103" y="20"/>
                  </a:cubicBezTo>
                  <a:cubicBezTo>
                    <a:pt x="103" y="20"/>
                    <a:pt x="103" y="20"/>
                    <a:pt x="103" y="20"/>
                  </a:cubicBezTo>
                  <a:cubicBezTo>
                    <a:pt x="100" y="21"/>
                    <a:pt x="100" y="21"/>
                    <a:pt x="100" y="21"/>
                  </a:cubicBezTo>
                  <a:lnTo>
                    <a:pt x="100" y="23"/>
                  </a:lnTo>
                  <a:close/>
                  <a:moveTo>
                    <a:pt x="100" y="20"/>
                  </a:moveTo>
                  <a:cubicBezTo>
                    <a:pt x="100" y="20"/>
                    <a:pt x="100" y="20"/>
                    <a:pt x="100" y="20"/>
                  </a:cubicBezTo>
                  <a:cubicBezTo>
                    <a:pt x="101" y="20"/>
                    <a:pt x="101" y="20"/>
                    <a:pt x="101" y="20"/>
                  </a:cubicBezTo>
                  <a:cubicBezTo>
                    <a:pt x="101" y="18"/>
                    <a:pt x="101" y="18"/>
                    <a:pt x="101" y="18"/>
                  </a:cubicBezTo>
                  <a:cubicBezTo>
                    <a:pt x="101" y="18"/>
                    <a:pt x="101" y="18"/>
                    <a:pt x="101" y="18"/>
                  </a:cubicBezTo>
                  <a:cubicBezTo>
                    <a:pt x="101" y="18"/>
                    <a:pt x="101" y="18"/>
                    <a:pt x="101" y="18"/>
                  </a:cubicBezTo>
                  <a:cubicBezTo>
                    <a:pt x="103" y="17"/>
                    <a:pt x="103" y="17"/>
                    <a:pt x="103" y="17"/>
                  </a:cubicBezTo>
                  <a:cubicBezTo>
                    <a:pt x="103" y="17"/>
                    <a:pt x="103" y="17"/>
                    <a:pt x="103" y="17"/>
                  </a:cubicBezTo>
                  <a:cubicBezTo>
                    <a:pt x="100" y="18"/>
                    <a:pt x="100" y="18"/>
                    <a:pt x="100" y="18"/>
                  </a:cubicBezTo>
                  <a:lnTo>
                    <a:pt x="100" y="20"/>
                  </a:lnTo>
                  <a:close/>
                  <a:moveTo>
                    <a:pt x="100" y="17"/>
                  </a:moveTo>
                  <a:cubicBezTo>
                    <a:pt x="100" y="17"/>
                    <a:pt x="100" y="17"/>
                    <a:pt x="100" y="17"/>
                  </a:cubicBezTo>
                  <a:cubicBezTo>
                    <a:pt x="101" y="17"/>
                    <a:pt x="101" y="17"/>
                    <a:pt x="101" y="17"/>
                  </a:cubicBezTo>
                  <a:cubicBezTo>
                    <a:pt x="101" y="15"/>
                    <a:pt x="101" y="15"/>
                    <a:pt x="101" y="15"/>
                  </a:cubicBezTo>
                  <a:cubicBezTo>
                    <a:pt x="101" y="15"/>
                    <a:pt x="101" y="15"/>
                    <a:pt x="101" y="15"/>
                  </a:cubicBezTo>
                  <a:cubicBezTo>
                    <a:pt x="101" y="15"/>
                    <a:pt x="101" y="15"/>
                    <a:pt x="101" y="15"/>
                  </a:cubicBezTo>
                  <a:cubicBezTo>
                    <a:pt x="103" y="14"/>
                    <a:pt x="103" y="14"/>
                    <a:pt x="103" y="14"/>
                  </a:cubicBezTo>
                  <a:cubicBezTo>
                    <a:pt x="103" y="14"/>
                    <a:pt x="103" y="14"/>
                    <a:pt x="103" y="14"/>
                  </a:cubicBezTo>
                  <a:cubicBezTo>
                    <a:pt x="100" y="15"/>
                    <a:pt x="100" y="15"/>
                    <a:pt x="100" y="15"/>
                  </a:cubicBezTo>
                  <a:lnTo>
                    <a:pt x="100" y="17"/>
                  </a:lnTo>
                  <a:close/>
                  <a:moveTo>
                    <a:pt x="71" y="42"/>
                  </a:moveTo>
                  <a:cubicBezTo>
                    <a:pt x="71" y="42"/>
                    <a:pt x="71" y="42"/>
                    <a:pt x="71" y="42"/>
                  </a:cubicBezTo>
                  <a:cubicBezTo>
                    <a:pt x="74" y="42"/>
                    <a:pt x="74" y="42"/>
                    <a:pt x="74" y="42"/>
                  </a:cubicBezTo>
                  <a:cubicBezTo>
                    <a:pt x="74" y="41"/>
                    <a:pt x="74" y="41"/>
                    <a:pt x="74" y="41"/>
                  </a:cubicBezTo>
                  <a:cubicBezTo>
                    <a:pt x="71" y="41"/>
                    <a:pt x="71" y="41"/>
                    <a:pt x="71" y="41"/>
                  </a:cubicBezTo>
                  <a:lnTo>
                    <a:pt x="71" y="42"/>
                  </a:lnTo>
                  <a:close/>
                  <a:moveTo>
                    <a:pt x="104" y="26"/>
                  </a:moveTo>
                  <a:cubicBezTo>
                    <a:pt x="104" y="26"/>
                    <a:pt x="104" y="26"/>
                    <a:pt x="104" y="26"/>
                  </a:cubicBezTo>
                  <a:cubicBezTo>
                    <a:pt x="104" y="24"/>
                    <a:pt x="104" y="24"/>
                    <a:pt x="104" y="24"/>
                  </a:cubicBezTo>
                  <a:cubicBezTo>
                    <a:pt x="104" y="24"/>
                    <a:pt x="104" y="24"/>
                    <a:pt x="104" y="24"/>
                  </a:cubicBezTo>
                  <a:cubicBezTo>
                    <a:pt x="104" y="23"/>
                    <a:pt x="104" y="23"/>
                    <a:pt x="104" y="23"/>
                  </a:cubicBezTo>
                  <a:cubicBezTo>
                    <a:pt x="106" y="23"/>
                    <a:pt x="106" y="23"/>
                    <a:pt x="106" y="23"/>
                  </a:cubicBezTo>
                  <a:cubicBezTo>
                    <a:pt x="106" y="23"/>
                    <a:pt x="106" y="23"/>
                    <a:pt x="106" y="23"/>
                  </a:cubicBezTo>
                  <a:cubicBezTo>
                    <a:pt x="103" y="23"/>
                    <a:pt x="103" y="23"/>
                    <a:pt x="103" y="23"/>
                  </a:cubicBezTo>
                  <a:cubicBezTo>
                    <a:pt x="103" y="26"/>
                    <a:pt x="103" y="26"/>
                    <a:pt x="103" y="26"/>
                  </a:cubicBezTo>
                  <a:lnTo>
                    <a:pt x="104" y="26"/>
                  </a:lnTo>
                  <a:close/>
                  <a:moveTo>
                    <a:pt x="104" y="11"/>
                  </a:moveTo>
                  <a:cubicBezTo>
                    <a:pt x="104" y="11"/>
                    <a:pt x="104" y="11"/>
                    <a:pt x="104" y="11"/>
                  </a:cubicBezTo>
                  <a:cubicBezTo>
                    <a:pt x="104" y="9"/>
                    <a:pt x="104" y="9"/>
                    <a:pt x="104" y="9"/>
                  </a:cubicBezTo>
                  <a:cubicBezTo>
                    <a:pt x="104" y="8"/>
                    <a:pt x="104" y="8"/>
                    <a:pt x="104" y="8"/>
                  </a:cubicBezTo>
                  <a:cubicBezTo>
                    <a:pt x="104" y="8"/>
                    <a:pt x="104" y="8"/>
                    <a:pt x="104" y="8"/>
                  </a:cubicBezTo>
                  <a:cubicBezTo>
                    <a:pt x="106" y="8"/>
                    <a:pt x="106" y="8"/>
                    <a:pt x="106" y="8"/>
                  </a:cubicBezTo>
                  <a:cubicBezTo>
                    <a:pt x="106" y="7"/>
                    <a:pt x="106" y="7"/>
                    <a:pt x="106" y="7"/>
                  </a:cubicBezTo>
                  <a:cubicBezTo>
                    <a:pt x="103" y="8"/>
                    <a:pt x="103" y="8"/>
                    <a:pt x="103" y="8"/>
                  </a:cubicBezTo>
                  <a:cubicBezTo>
                    <a:pt x="103" y="11"/>
                    <a:pt x="103" y="11"/>
                    <a:pt x="103" y="11"/>
                  </a:cubicBezTo>
                  <a:lnTo>
                    <a:pt x="104" y="11"/>
                  </a:lnTo>
                  <a:close/>
                  <a:moveTo>
                    <a:pt x="104" y="23"/>
                  </a:moveTo>
                  <a:cubicBezTo>
                    <a:pt x="104" y="23"/>
                    <a:pt x="104" y="23"/>
                    <a:pt x="104" y="23"/>
                  </a:cubicBezTo>
                  <a:cubicBezTo>
                    <a:pt x="104" y="21"/>
                    <a:pt x="104" y="21"/>
                    <a:pt x="104" y="21"/>
                  </a:cubicBezTo>
                  <a:cubicBezTo>
                    <a:pt x="104" y="20"/>
                    <a:pt x="104" y="20"/>
                    <a:pt x="104" y="20"/>
                  </a:cubicBezTo>
                  <a:cubicBezTo>
                    <a:pt x="104" y="20"/>
                    <a:pt x="104" y="20"/>
                    <a:pt x="104" y="20"/>
                  </a:cubicBezTo>
                  <a:cubicBezTo>
                    <a:pt x="106" y="20"/>
                    <a:pt x="106" y="20"/>
                    <a:pt x="106" y="20"/>
                  </a:cubicBezTo>
                  <a:cubicBezTo>
                    <a:pt x="106" y="20"/>
                    <a:pt x="106" y="20"/>
                    <a:pt x="106" y="20"/>
                  </a:cubicBezTo>
                  <a:cubicBezTo>
                    <a:pt x="103" y="20"/>
                    <a:pt x="103" y="20"/>
                    <a:pt x="103" y="20"/>
                  </a:cubicBezTo>
                  <a:cubicBezTo>
                    <a:pt x="103" y="23"/>
                    <a:pt x="103" y="23"/>
                    <a:pt x="103" y="23"/>
                  </a:cubicBezTo>
                  <a:lnTo>
                    <a:pt x="104" y="23"/>
                  </a:lnTo>
                  <a:close/>
                  <a:moveTo>
                    <a:pt x="104" y="29"/>
                  </a:moveTo>
                  <a:cubicBezTo>
                    <a:pt x="104" y="29"/>
                    <a:pt x="104" y="29"/>
                    <a:pt x="104" y="29"/>
                  </a:cubicBezTo>
                  <a:cubicBezTo>
                    <a:pt x="104" y="27"/>
                    <a:pt x="104" y="27"/>
                    <a:pt x="104" y="27"/>
                  </a:cubicBezTo>
                  <a:cubicBezTo>
                    <a:pt x="104" y="27"/>
                    <a:pt x="104" y="27"/>
                    <a:pt x="104" y="27"/>
                  </a:cubicBezTo>
                  <a:cubicBezTo>
                    <a:pt x="104" y="26"/>
                    <a:pt x="104" y="26"/>
                    <a:pt x="104" y="26"/>
                  </a:cubicBezTo>
                  <a:cubicBezTo>
                    <a:pt x="106" y="26"/>
                    <a:pt x="106" y="26"/>
                    <a:pt x="106" y="26"/>
                  </a:cubicBezTo>
                  <a:cubicBezTo>
                    <a:pt x="106" y="26"/>
                    <a:pt x="106" y="26"/>
                    <a:pt x="106" y="26"/>
                  </a:cubicBezTo>
                  <a:cubicBezTo>
                    <a:pt x="103" y="26"/>
                    <a:pt x="103" y="26"/>
                    <a:pt x="103" y="26"/>
                  </a:cubicBezTo>
                  <a:cubicBezTo>
                    <a:pt x="103" y="29"/>
                    <a:pt x="103" y="29"/>
                    <a:pt x="103" y="29"/>
                  </a:cubicBezTo>
                  <a:lnTo>
                    <a:pt x="104" y="29"/>
                  </a:lnTo>
                  <a:close/>
                  <a:moveTo>
                    <a:pt x="104" y="14"/>
                  </a:moveTo>
                  <a:cubicBezTo>
                    <a:pt x="104" y="14"/>
                    <a:pt x="104" y="14"/>
                    <a:pt x="104" y="14"/>
                  </a:cubicBezTo>
                  <a:cubicBezTo>
                    <a:pt x="104" y="12"/>
                    <a:pt x="104" y="12"/>
                    <a:pt x="104" y="12"/>
                  </a:cubicBezTo>
                  <a:cubicBezTo>
                    <a:pt x="104" y="11"/>
                    <a:pt x="104" y="11"/>
                    <a:pt x="104" y="11"/>
                  </a:cubicBezTo>
                  <a:cubicBezTo>
                    <a:pt x="104" y="11"/>
                    <a:pt x="104" y="11"/>
                    <a:pt x="104" y="11"/>
                  </a:cubicBezTo>
                  <a:cubicBezTo>
                    <a:pt x="106" y="11"/>
                    <a:pt x="106" y="11"/>
                    <a:pt x="106" y="11"/>
                  </a:cubicBezTo>
                  <a:cubicBezTo>
                    <a:pt x="106" y="10"/>
                    <a:pt x="106" y="10"/>
                    <a:pt x="106" y="10"/>
                  </a:cubicBezTo>
                  <a:cubicBezTo>
                    <a:pt x="103" y="11"/>
                    <a:pt x="103" y="11"/>
                    <a:pt x="103" y="11"/>
                  </a:cubicBezTo>
                  <a:cubicBezTo>
                    <a:pt x="103" y="14"/>
                    <a:pt x="103" y="14"/>
                    <a:pt x="103" y="14"/>
                  </a:cubicBezTo>
                  <a:lnTo>
                    <a:pt x="104" y="14"/>
                  </a:lnTo>
                  <a:close/>
                  <a:moveTo>
                    <a:pt x="104" y="20"/>
                  </a:moveTo>
                  <a:cubicBezTo>
                    <a:pt x="104" y="20"/>
                    <a:pt x="104" y="20"/>
                    <a:pt x="104" y="20"/>
                  </a:cubicBezTo>
                  <a:cubicBezTo>
                    <a:pt x="104" y="18"/>
                    <a:pt x="104" y="18"/>
                    <a:pt x="104" y="18"/>
                  </a:cubicBezTo>
                  <a:cubicBezTo>
                    <a:pt x="104" y="17"/>
                    <a:pt x="104" y="17"/>
                    <a:pt x="104" y="17"/>
                  </a:cubicBezTo>
                  <a:cubicBezTo>
                    <a:pt x="104" y="17"/>
                    <a:pt x="104" y="17"/>
                    <a:pt x="104" y="17"/>
                  </a:cubicBezTo>
                  <a:cubicBezTo>
                    <a:pt x="106" y="17"/>
                    <a:pt x="106" y="17"/>
                    <a:pt x="106" y="17"/>
                  </a:cubicBezTo>
                  <a:cubicBezTo>
                    <a:pt x="106" y="17"/>
                    <a:pt x="106" y="17"/>
                    <a:pt x="106" y="17"/>
                  </a:cubicBezTo>
                  <a:cubicBezTo>
                    <a:pt x="103" y="17"/>
                    <a:pt x="103" y="17"/>
                    <a:pt x="103" y="17"/>
                  </a:cubicBezTo>
                  <a:cubicBezTo>
                    <a:pt x="103" y="20"/>
                    <a:pt x="103" y="20"/>
                    <a:pt x="103" y="20"/>
                  </a:cubicBezTo>
                  <a:lnTo>
                    <a:pt x="104" y="20"/>
                  </a:lnTo>
                  <a:close/>
                  <a:moveTo>
                    <a:pt x="104" y="17"/>
                  </a:moveTo>
                  <a:cubicBezTo>
                    <a:pt x="104" y="17"/>
                    <a:pt x="104" y="17"/>
                    <a:pt x="104" y="17"/>
                  </a:cubicBezTo>
                  <a:cubicBezTo>
                    <a:pt x="104" y="15"/>
                    <a:pt x="104" y="15"/>
                    <a:pt x="104" y="15"/>
                  </a:cubicBezTo>
                  <a:cubicBezTo>
                    <a:pt x="104" y="14"/>
                    <a:pt x="104" y="14"/>
                    <a:pt x="104" y="14"/>
                  </a:cubicBezTo>
                  <a:cubicBezTo>
                    <a:pt x="104" y="14"/>
                    <a:pt x="104" y="14"/>
                    <a:pt x="104" y="14"/>
                  </a:cubicBezTo>
                  <a:cubicBezTo>
                    <a:pt x="106" y="14"/>
                    <a:pt x="106" y="14"/>
                    <a:pt x="106" y="14"/>
                  </a:cubicBezTo>
                  <a:cubicBezTo>
                    <a:pt x="106" y="14"/>
                    <a:pt x="106" y="14"/>
                    <a:pt x="106" y="14"/>
                  </a:cubicBezTo>
                  <a:cubicBezTo>
                    <a:pt x="103" y="14"/>
                    <a:pt x="103" y="14"/>
                    <a:pt x="103" y="14"/>
                  </a:cubicBezTo>
                  <a:cubicBezTo>
                    <a:pt x="103" y="17"/>
                    <a:pt x="103" y="17"/>
                    <a:pt x="103" y="17"/>
                  </a:cubicBezTo>
                  <a:lnTo>
                    <a:pt x="104" y="17"/>
                  </a:lnTo>
                  <a:close/>
                  <a:moveTo>
                    <a:pt x="103" y="3"/>
                  </a:moveTo>
                  <a:cubicBezTo>
                    <a:pt x="103" y="3"/>
                    <a:pt x="103" y="3"/>
                    <a:pt x="103" y="3"/>
                  </a:cubicBezTo>
                  <a:cubicBezTo>
                    <a:pt x="101" y="3"/>
                    <a:pt x="101" y="3"/>
                    <a:pt x="101" y="3"/>
                  </a:cubicBezTo>
                  <a:cubicBezTo>
                    <a:pt x="101" y="3"/>
                    <a:pt x="101" y="3"/>
                    <a:pt x="101" y="3"/>
                  </a:cubicBezTo>
                  <a:cubicBezTo>
                    <a:pt x="100" y="3"/>
                    <a:pt x="100" y="3"/>
                    <a:pt x="100" y="3"/>
                  </a:cubicBezTo>
                  <a:cubicBezTo>
                    <a:pt x="100" y="8"/>
                    <a:pt x="100" y="8"/>
                    <a:pt x="100" y="8"/>
                  </a:cubicBezTo>
                  <a:cubicBezTo>
                    <a:pt x="100" y="8"/>
                    <a:pt x="100" y="8"/>
                    <a:pt x="100" y="8"/>
                  </a:cubicBezTo>
                  <a:cubicBezTo>
                    <a:pt x="101" y="6"/>
                    <a:pt x="101" y="6"/>
                    <a:pt x="101" y="6"/>
                  </a:cubicBezTo>
                  <a:cubicBezTo>
                    <a:pt x="101" y="6"/>
                    <a:pt x="101" y="6"/>
                    <a:pt x="101" y="6"/>
                  </a:cubicBezTo>
                  <a:cubicBezTo>
                    <a:pt x="101" y="6"/>
                    <a:pt x="101" y="6"/>
                    <a:pt x="101" y="6"/>
                  </a:cubicBezTo>
                  <a:cubicBezTo>
                    <a:pt x="103" y="5"/>
                    <a:pt x="103" y="5"/>
                    <a:pt x="103" y="5"/>
                  </a:cubicBezTo>
                  <a:cubicBezTo>
                    <a:pt x="103" y="3"/>
                    <a:pt x="103" y="3"/>
                    <a:pt x="103" y="3"/>
                  </a:cubicBezTo>
                  <a:cubicBezTo>
                    <a:pt x="103" y="3"/>
                    <a:pt x="103" y="3"/>
                    <a:pt x="103" y="3"/>
                  </a:cubicBezTo>
                  <a:close/>
                  <a:moveTo>
                    <a:pt x="103" y="5"/>
                  </a:moveTo>
                  <a:cubicBezTo>
                    <a:pt x="103" y="5"/>
                    <a:pt x="103" y="5"/>
                    <a:pt x="103" y="5"/>
                  </a:cubicBezTo>
                  <a:cubicBezTo>
                    <a:pt x="101" y="6"/>
                    <a:pt x="101" y="6"/>
                    <a:pt x="101" y="6"/>
                  </a:cubicBezTo>
                  <a:cubicBezTo>
                    <a:pt x="101" y="4"/>
                    <a:pt x="101" y="4"/>
                    <a:pt x="101" y="4"/>
                  </a:cubicBezTo>
                  <a:cubicBezTo>
                    <a:pt x="103" y="3"/>
                    <a:pt x="103" y="3"/>
                    <a:pt x="103" y="3"/>
                  </a:cubicBezTo>
                  <a:lnTo>
                    <a:pt x="103" y="5"/>
                  </a:lnTo>
                  <a:close/>
                  <a:moveTo>
                    <a:pt x="67" y="42"/>
                  </a:moveTo>
                  <a:cubicBezTo>
                    <a:pt x="67" y="42"/>
                    <a:pt x="67" y="42"/>
                    <a:pt x="67" y="42"/>
                  </a:cubicBezTo>
                  <a:cubicBezTo>
                    <a:pt x="71" y="41"/>
                    <a:pt x="71" y="41"/>
                    <a:pt x="71" y="41"/>
                  </a:cubicBezTo>
                  <a:cubicBezTo>
                    <a:pt x="71" y="41"/>
                    <a:pt x="71" y="41"/>
                    <a:pt x="71" y="41"/>
                  </a:cubicBezTo>
                  <a:cubicBezTo>
                    <a:pt x="67" y="41"/>
                    <a:pt x="67" y="41"/>
                    <a:pt x="67" y="41"/>
                  </a:cubicBezTo>
                  <a:lnTo>
                    <a:pt x="67" y="42"/>
                  </a:lnTo>
                  <a:close/>
                  <a:moveTo>
                    <a:pt x="67" y="43"/>
                  </a:moveTo>
                  <a:cubicBezTo>
                    <a:pt x="67" y="43"/>
                    <a:pt x="67" y="43"/>
                    <a:pt x="67" y="43"/>
                  </a:cubicBezTo>
                  <a:cubicBezTo>
                    <a:pt x="71" y="42"/>
                    <a:pt x="71" y="42"/>
                    <a:pt x="71" y="42"/>
                  </a:cubicBezTo>
                  <a:cubicBezTo>
                    <a:pt x="71" y="42"/>
                    <a:pt x="71" y="42"/>
                    <a:pt x="71" y="42"/>
                  </a:cubicBezTo>
                  <a:cubicBezTo>
                    <a:pt x="67" y="42"/>
                    <a:pt x="67" y="42"/>
                    <a:pt x="67" y="42"/>
                  </a:cubicBezTo>
                  <a:lnTo>
                    <a:pt x="67" y="43"/>
                  </a:lnTo>
                  <a:close/>
                  <a:moveTo>
                    <a:pt x="67" y="43"/>
                  </a:moveTo>
                  <a:cubicBezTo>
                    <a:pt x="67" y="43"/>
                    <a:pt x="67" y="43"/>
                    <a:pt x="67" y="43"/>
                  </a:cubicBezTo>
                  <a:cubicBezTo>
                    <a:pt x="71" y="43"/>
                    <a:pt x="71" y="43"/>
                    <a:pt x="71" y="43"/>
                  </a:cubicBezTo>
                  <a:cubicBezTo>
                    <a:pt x="71" y="43"/>
                    <a:pt x="71" y="43"/>
                    <a:pt x="71" y="43"/>
                  </a:cubicBezTo>
                  <a:cubicBezTo>
                    <a:pt x="67" y="43"/>
                    <a:pt x="67" y="43"/>
                    <a:pt x="67" y="43"/>
                  </a:cubicBezTo>
                  <a:close/>
                  <a:moveTo>
                    <a:pt x="67" y="41"/>
                  </a:moveTo>
                  <a:cubicBezTo>
                    <a:pt x="67" y="41"/>
                    <a:pt x="67" y="41"/>
                    <a:pt x="67" y="41"/>
                  </a:cubicBezTo>
                  <a:cubicBezTo>
                    <a:pt x="71" y="41"/>
                    <a:pt x="71" y="41"/>
                    <a:pt x="71" y="41"/>
                  </a:cubicBezTo>
                  <a:cubicBezTo>
                    <a:pt x="71" y="40"/>
                    <a:pt x="71" y="40"/>
                    <a:pt x="71" y="40"/>
                  </a:cubicBezTo>
                  <a:cubicBezTo>
                    <a:pt x="67" y="41"/>
                    <a:pt x="67" y="41"/>
                    <a:pt x="67" y="41"/>
                  </a:cubicBezTo>
                  <a:close/>
                  <a:moveTo>
                    <a:pt x="71" y="37"/>
                  </a:moveTo>
                  <a:cubicBezTo>
                    <a:pt x="71" y="37"/>
                    <a:pt x="71" y="37"/>
                    <a:pt x="71" y="37"/>
                  </a:cubicBezTo>
                  <a:cubicBezTo>
                    <a:pt x="67" y="38"/>
                    <a:pt x="67" y="38"/>
                    <a:pt x="67" y="38"/>
                  </a:cubicBezTo>
                  <a:cubicBezTo>
                    <a:pt x="67" y="38"/>
                    <a:pt x="67" y="38"/>
                    <a:pt x="67" y="38"/>
                  </a:cubicBezTo>
                  <a:cubicBezTo>
                    <a:pt x="71" y="37"/>
                    <a:pt x="71" y="37"/>
                    <a:pt x="71" y="37"/>
                  </a:cubicBezTo>
                  <a:close/>
                  <a:moveTo>
                    <a:pt x="67" y="40"/>
                  </a:moveTo>
                  <a:cubicBezTo>
                    <a:pt x="67" y="40"/>
                    <a:pt x="67" y="40"/>
                    <a:pt x="67" y="40"/>
                  </a:cubicBezTo>
                  <a:cubicBezTo>
                    <a:pt x="71" y="40"/>
                    <a:pt x="71" y="40"/>
                    <a:pt x="71" y="40"/>
                  </a:cubicBezTo>
                  <a:cubicBezTo>
                    <a:pt x="71" y="40"/>
                    <a:pt x="71" y="40"/>
                    <a:pt x="71" y="40"/>
                  </a:cubicBezTo>
                  <a:cubicBezTo>
                    <a:pt x="67" y="40"/>
                    <a:pt x="67" y="40"/>
                    <a:pt x="67" y="40"/>
                  </a:cubicBezTo>
                  <a:close/>
                  <a:moveTo>
                    <a:pt x="60" y="42"/>
                  </a:moveTo>
                  <a:cubicBezTo>
                    <a:pt x="60" y="42"/>
                    <a:pt x="60" y="42"/>
                    <a:pt x="60" y="42"/>
                  </a:cubicBezTo>
                  <a:cubicBezTo>
                    <a:pt x="63" y="41"/>
                    <a:pt x="63" y="41"/>
                    <a:pt x="63" y="41"/>
                  </a:cubicBezTo>
                  <a:cubicBezTo>
                    <a:pt x="63" y="41"/>
                    <a:pt x="63" y="41"/>
                    <a:pt x="63" y="41"/>
                  </a:cubicBezTo>
                  <a:cubicBezTo>
                    <a:pt x="60" y="41"/>
                    <a:pt x="60" y="41"/>
                    <a:pt x="60" y="41"/>
                  </a:cubicBezTo>
                  <a:lnTo>
                    <a:pt x="60" y="42"/>
                  </a:lnTo>
                  <a:close/>
                  <a:moveTo>
                    <a:pt x="67" y="39"/>
                  </a:moveTo>
                  <a:cubicBezTo>
                    <a:pt x="67" y="39"/>
                    <a:pt x="67" y="39"/>
                    <a:pt x="67" y="39"/>
                  </a:cubicBezTo>
                  <a:cubicBezTo>
                    <a:pt x="71" y="39"/>
                    <a:pt x="71" y="39"/>
                    <a:pt x="71" y="39"/>
                  </a:cubicBezTo>
                  <a:cubicBezTo>
                    <a:pt x="71" y="39"/>
                    <a:pt x="71" y="39"/>
                    <a:pt x="71" y="39"/>
                  </a:cubicBezTo>
                  <a:cubicBezTo>
                    <a:pt x="67" y="39"/>
                    <a:pt x="67" y="39"/>
                    <a:pt x="67" y="39"/>
                  </a:cubicBezTo>
                  <a:close/>
                  <a:moveTo>
                    <a:pt x="71" y="39"/>
                  </a:moveTo>
                  <a:cubicBezTo>
                    <a:pt x="71" y="39"/>
                    <a:pt x="71" y="39"/>
                    <a:pt x="71" y="39"/>
                  </a:cubicBezTo>
                  <a:cubicBezTo>
                    <a:pt x="74" y="39"/>
                    <a:pt x="74" y="39"/>
                    <a:pt x="74" y="39"/>
                  </a:cubicBezTo>
                  <a:cubicBezTo>
                    <a:pt x="74" y="39"/>
                    <a:pt x="74" y="39"/>
                    <a:pt x="74" y="39"/>
                  </a:cubicBezTo>
                  <a:cubicBezTo>
                    <a:pt x="71" y="39"/>
                    <a:pt x="71" y="39"/>
                    <a:pt x="71" y="39"/>
                  </a:cubicBezTo>
                  <a:close/>
                  <a:moveTo>
                    <a:pt x="71" y="40"/>
                  </a:moveTo>
                  <a:cubicBezTo>
                    <a:pt x="71" y="40"/>
                    <a:pt x="71" y="40"/>
                    <a:pt x="71" y="40"/>
                  </a:cubicBezTo>
                  <a:cubicBezTo>
                    <a:pt x="74" y="40"/>
                    <a:pt x="74" y="40"/>
                    <a:pt x="74" y="40"/>
                  </a:cubicBezTo>
                  <a:cubicBezTo>
                    <a:pt x="74" y="40"/>
                    <a:pt x="74" y="40"/>
                    <a:pt x="74" y="40"/>
                  </a:cubicBezTo>
                  <a:cubicBezTo>
                    <a:pt x="71" y="40"/>
                    <a:pt x="71" y="40"/>
                    <a:pt x="71" y="40"/>
                  </a:cubicBezTo>
                  <a:close/>
                  <a:moveTo>
                    <a:pt x="71" y="41"/>
                  </a:moveTo>
                  <a:cubicBezTo>
                    <a:pt x="71" y="41"/>
                    <a:pt x="71" y="41"/>
                    <a:pt x="71" y="41"/>
                  </a:cubicBezTo>
                  <a:cubicBezTo>
                    <a:pt x="74" y="41"/>
                    <a:pt x="74" y="41"/>
                    <a:pt x="74" y="41"/>
                  </a:cubicBezTo>
                  <a:cubicBezTo>
                    <a:pt x="74" y="40"/>
                    <a:pt x="74" y="40"/>
                    <a:pt x="74" y="40"/>
                  </a:cubicBezTo>
                  <a:cubicBezTo>
                    <a:pt x="71" y="41"/>
                    <a:pt x="71" y="41"/>
                    <a:pt x="71" y="41"/>
                  </a:cubicBezTo>
                  <a:close/>
                  <a:moveTo>
                    <a:pt x="71" y="39"/>
                  </a:moveTo>
                  <a:cubicBezTo>
                    <a:pt x="71" y="39"/>
                    <a:pt x="71" y="39"/>
                    <a:pt x="71" y="39"/>
                  </a:cubicBezTo>
                  <a:cubicBezTo>
                    <a:pt x="74" y="38"/>
                    <a:pt x="74" y="38"/>
                    <a:pt x="74" y="38"/>
                  </a:cubicBezTo>
                  <a:cubicBezTo>
                    <a:pt x="74" y="38"/>
                    <a:pt x="74" y="38"/>
                    <a:pt x="74" y="38"/>
                  </a:cubicBezTo>
                  <a:cubicBezTo>
                    <a:pt x="71" y="38"/>
                    <a:pt x="71" y="38"/>
                    <a:pt x="71" y="38"/>
                  </a:cubicBezTo>
                  <a:lnTo>
                    <a:pt x="71" y="39"/>
                  </a:lnTo>
                  <a:close/>
                  <a:moveTo>
                    <a:pt x="67" y="45"/>
                  </a:moveTo>
                  <a:cubicBezTo>
                    <a:pt x="67" y="45"/>
                    <a:pt x="67" y="45"/>
                    <a:pt x="67" y="45"/>
                  </a:cubicBezTo>
                  <a:cubicBezTo>
                    <a:pt x="71" y="45"/>
                    <a:pt x="71" y="45"/>
                    <a:pt x="71" y="45"/>
                  </a:cubicBezTo>
                  <a:cubicBezTo>
                    <a:pt x="71" y="45"/>
                    <a:pt x="71" y="45"/>
                    <a:pt x="71" y="45"/>
                  </a:cubicBezTo>
                  <a:cubicBezTo>
                    <a:pt x="67" y="45"/>
                    <a:pt x="67" y="45"/>
                    <a:pt x="67" y="45"/>
                  </a:cubicBezTo>
                  <a:close/>
                  <a:moveTo>
                    <a:pt x="74" y="37"/>
                  </a:moveTo>
                  <a:cubicBezTo>
                    <a:pt x="74" y="37"/>
                    <a:pt x="74" y="37"/>
                    <a:pt x="74" y="37"/>
                  </a:cubicBezTo>
                  <a:cubicBezTo>
                    <a:pt x="71" y="37"/>
                    <a:pt x="71" y="37"/>
                    <a:pt x="71" y="37"/>
                  </a:cubicBezTo>
                  <a:cubicBezTo>
                    <a:pt x="71" y="38"/>
                    <a:pt x="71" y="38"/>
                    <a:pt x="71" y="38"/>
                  </a:cubicBezTo>
                  <a:cubicBezTo>
                    <a:pt x="74" y="37"/>
                    <a:pt x="74" y="37"/>
                    <a:pt x="74" y="37"/>
                  </a:cubicBezTo>
                  <a:close/>
                  <a:moveTo>
                    <a:pt x="67" y="44"/>
                  </a:moveTo>
                  <a:cubicBezTo>
                    <a:pt x="67" y="44"/>
                    <a:pt x="67" y="44"/>
                    <a:pt x="67" y="44"/>
                  </a:cubicBezTo>
                  <a:cubicBezTo>
                    <a:pt x="71" y="44"/>
                    <a:pt x="71" y="44"/>
                    <a:pt x="71" y="44"/>
                  </a:cubicBezTo>
                  <a:cubicBezTo>
                    <a:pt x="71" y="44"/>
                    <a:pt x="71" y="44"/>
                    <a:pt x="71" y="44"/>
                  </a:cubicBezTo>
                  <a:cubicBezTo>
                    <a:pt x="67" y="44"/>
                    <a:pt x="67" y="44"/>
                    <a:pt x="67" y="44"/>
                  </a:cubicBezTo>
                  <a:close/>
                  <a:moveTo>
                    <a:pt x="67" y="39"/>
                  </a:moveTo>
                  <a:cubicBezTo>
                    <a:pt x="67" y="39"/>
                    <a:pt x="67" y="39"/>
                    <a:pt x="67" y="39"/>
                  </a:cubicBezTo>
                  <a:cubicBezTo>
                    <a:pt x="71" y="38"/>
                    <a:pt x="71" y="38"/>
                    <a:pt x="71" y="38"/>
                  </a:cubicBezTo>
                  <a:cubicBezTo>
                    <a:pt x="71" y="38"/>
                    <a:pt x="71" y="38"/>
                    <a:pt x="71" y="38"/>
                  </a:cubicBezTo>
                  <a:cubicBezTo>
                    <a:pt x="67" y="38"/>
                    <a:pt x="67" y="38"/>
                    <a:pt x="67" y="38"/>
                  </a:cubicBezTo>
                  <a:lnTo>
                    <a:pt x="67" y="39"/>
                  </a:lnTo>
                  <a:close/>
                  <a:moveTo>
                    <a:pt x="60" y="46"/>
                  </a:moveTo>
                  <a:cubicBezTo>
                    <a:pt x="60" y="46"/>
                    <a:pt x="60" y="46"/>
                    <a:pt x="60" y="46"/>
                  </a:cubicBezTo>
                  <a:cubicBezTo>
                    <a:pt x="63" y="45"/>
                    <a:pt x="63" y="45"/>
                    <a:pt x="63" y="45"/>
                  </a:cubicBezTo>
                  <a:cubicBezTo>
                    <a:pt x="63" y="45"/>
                    <a:pt x="63" y="45"/>
                    <a:pt x="63" y="45"/>
                  </a:cubicBezTo>
                  <a:cubicBezTo>
                    <a:pt x="60" y="45"/>
                    <a:pt x="60" y="45"/>
                    <a:pt x="60" y="45"/>
                  </a:cubicBezTo>
                  <a:lnTo>
                    <a:pt x="60" y="46"/>
                  </a:lnTo>
                  <a:close/>
                  <a:moveTo>
                    <a:pt x="60" y="45"/>
                  </a:moveTo>
                  <a:cubicBezTo>
                    <a:pt x="60" y="45"/>
                    <a:pt x="60" y="45"/>
                    <a:pt x="60" y="45"/>
                  </a:cubicBezTo>
                  <a:cubicBezTo>
                    <a:pt x="63" y="44"/>
                    <a:pt x="63" y="44"/>
                    <a:pt x="63" y="44"/>
                  </a:cubicBezTo>
                  <a:cubicBezTo>
                    <a:pt x="63" y="44"/>
                    <a:pt x="63" y="44"/>
                    <a:pt x="63" y="44"/>
                  </a:cubicBezTo>
                  <a:cubicBezTo>
                    <a:pt x="60" y="44"/>
                    <a:pt x="60" y="44"/>
                    <a:pt x="60" y="44"/>
                  </a:cubicBezTo>
                  <a:lnTo>
                    <a:pt x="60" y="45"/>
                  </a:lnTo>
                  <a:close/>
                  <a:moveTo>
                    <a:pt x="67" y="38"/>
                  </a:moveTo>
                  <a:cubicBezTo>
                    <a:pt x="67" y="38"/>
                    <a:pt x="67" y="38"/>
                    <a:pt x="67" y="38"/>
                  </a:cubicBezTo>
                  <a:cubicBezTo>
                    <a:pt x="64" y="38"/>
                    <a:pt x="64" y="38"/>
                    <a:pt x="64" y="38"/>
                  </a:cubicBezTo>
                  <a:cubicBezTo>
                    <a:pt x="64" y="38"/>
                    <a:pt x="64" y="38"/>
                    <a:pt x="64" y="38"/>
                  </a:cubicBezTo>
                  <a:cubicBezTo>
                    <a:pt x="67" y="38"/>
                    <a:pt x="67" y="38"/>
                    <a:pt x="67" y="38"/>
                  </a:cubicBezTo>
                  <a:close/>
                  <a:moveTo>
                    <a:pt x="64" y="39"/>
                  </a:moveTo>
                  <a:cubicBezTo>
                    <a:pt x="64" y="39"/>
                    <a:pt x="64" y="39"/>
                    <a:pt x="64" y="39"/>
                  </a:cubicBezTo>
                  <a:cubicBezTo>
                    <a:pt x="67" y="39"/>
                    <a:pt x="67" y="39"/>
                    <a:pt x="67" y="39"/>
                  </a:cubicBezTo>
                  <a:cubicBezTo>
                    <a:pt x="67" y="39"/>
                    <a:pt x="67" y="39"/>
                    <a:pt x="67" y="39"/>
                  </a:cubicBezTo>
                  <a:cubicBezTo>
                    <a:pt x="64" y="39"/>
                    <a:pt x="64" y="39"/>
                    <a:pt x="64" y="39"/>
                  </a:cubicBezTo>
                  <a:close/>
                  <a:moveTo>
                    <a:pt x="60" y="42"/>
                  </a:moveTo>
                  <a:cubicBezTo>
                    <a:pt x="60" y="42"/>
                    <a:pt x="60" y="42"/>
                    <a:pt x="60" y="42"/>
                  </a:cubicBezTo>
                  <a:cubicBezTo>
                    <a:pt x="63" y="42"/>
                    <a:pt x="63" y="42"/>
                    <a:pt x="63" y="42"/>
                  </a:cubicBezTo>
                  <a:cubicBezTo>
                    <a:pt x="63" y="42"/>
                    <a:pt x="63" y="42"/>
                    <a:pt x="63" y="42"/>
                  </a:cubicBezTo>
                  <a:cubicBezTo>
                    <a:pt x="60" y="42"/>
                    <a:pt x="60" y="42"/>
                    <a:pt x="60" y="42"/>
                  </a:cubicBezTo>
                  <a:close/>
                  <a:moveTo>
                    <a:pt x="60" y="44"/>
                  </a:moveTo>
                  <a:cubicBezTo>
                    <a:pt x="60" y="44"/>
                    <a:pt x="60" y="44"/>
                    <a:pt x="60" y="44"/>
                  </a:cubicBezTo>
                  <a:cubicBezTo>
                    <a:pt x="63" y="44"/>
                    <a:pt x="63" y="44"/>
                    <a:pt x="63" y="44"/>
                  </a:cubicBezTo>
                  <a:cubicBezTo>
                    <a:pt x="63" y="43"/>
                    <a:pt x="63" y="43"/>
                    <a:pt x="63" y="43"/>
                  </a:cubicBezTo>
                  <a:cubicBezTo>
                    <a:pt x="60" y="44"/>
                    <a:pt x="60" y="44"/>
                    <a:pt x="60" y="44"/>
                  </a:cubicBezTo>
                  <a:close/>
                  <a:moveTo>
                    <a:pt x="60" y="43"/>
                  </a:moveTo>
                  <a:cubicBezTo>
                    <a:pt x="60" y="43"/>
                    <a:pt x="60" y="43"/>
                    <a:pt x="60" y="43"/>
                  </a:cubicBezTo>
                  <a:cubicBezTo>
                    <a:pt x="63" y="43"/>
                    <a:pt x="63" y="43"/>
                    <a:pt x="63" y="43"/>
                  </a:cubicBezTo>
                  <a:cubicBezTo>
                    <a:pt x="63" y="43"/>
                    <a:pt x="63" y="43"/>
                    <a:pt x="63" y="43"/>
                  </a:cubicBezTo>
                  <a:cubicBezTo>
                    <a:pt x="60" y="43"/>
                    <a:pt x="60" y="43"/>
                    <a:pt x="60" y="43"/>
                  </a:cubicBezTo>
                  <a:close/>
                  <a:moveTo>
                    <a:pt x="64" y="43"/>
                  </a:moveTo>
                  <a:cubicBezTo>
                    <a:pt x="64" y="43"/>
                    <a:pt x="64" y="43"/>
                    <a:pt x="64" y="43"/>
                  </a:cubicBezTo>
                  <a:cubicBezTo>
                    <a:pt x="67" y="43"/>
                    <a:pt x="67" y="43"/>
                    <a:pt x="67" y="43"/>
                  </a:cubicBezTo>
                  <a:cubicBezTo>
                    <a:pt x="67" y="42"/>
                    <a:pt x="67" y="42"/>
                    <a:pt x="67" y="42"/>
                  </a:cubicBezTo>
                  <a:cubicBezTo>
                    <a:pt x="64" y="43"/>
                    <a:pt x="64" y="43"/>
                    <a:pt x="64" y="43"/>
                  </a:cubicBezTo>
                  <a:close/>
                  <a:moveTo>
                    <a:pt x="64" y="45"/>
                  </a:moveTo>
                  <a:cubicBezTo>
                    <a:pt x="64" y="45"/>
                    <a:pt x="64" y="45"/>
                    <a:pt x="64" y="45"/>
                  </a:cubicBezTo>
                  <a:cubicBezTo>
                    <a:pt x="67" y="45"/>
                    <a:pt x="67" y="45"/>
                    <a:pt x="67" y="45"/>
                  </a:cubicBezTo>
                  <a:cubicBezTo>
                    <a:pt x="67" y="45"/>
                    <a:pt x="67" y="45"/>
                    <a:pt x="67" y="45"/>
                  </a:cubicBezTo>
                  <a:cubicBezTo>
                    <a:pt x="64" y="45"/>
                    <a:pt x="64" y="45"/>
                    <a:pt x="64" y="45"/>
                  </a:cubicBezTo>
                  <a:close/>
                  <a:moveTo>
                    <a:pt x="64" y="40"/>
                  </a:moveTo>
                  <a:cubicBezTo>
                    <a:pt x="64" y="40"/>
                    <a:pt x="64" y="40"/>
                    <a:pt x="64" y="40"/>
                  </a:cubicBezTo>
                  <a:cubicBezTo>
                    <a:pt x="67" y="40"/>
                    <a:pt x="67" y="40"/>
                    <a:pt x="67" y="40"/>
                  </a:cubicBezTo>
                  <a:cubicBezTo>
                    <a:pt x="67" y="39"/>
                    <a:pt x="67" y="39"/>
                    <a:pt x="67" y="39"/>
                  </a:cubicBezTo>
                  <a:cubicBezTo>
                    <a:pt x="64" y="40"/>
                    <a:pt x="64" y="40"/>
                    <a:pt x="64" y="40"/>
                  </a:cubicBezTo>
                  <a:close/>
                  <a:moveTo>
                    <a:pt x="64" y="45"/>
                  </a:moveTo>
                  <a:cubicBezTo>
                    <a:pt x="64" y="45"/>
                    <a:pt x="64" y="45"/>
                    <a:pt x="64" y="45"/>
                  </a:cubicBezTo>
                  <a:cubicBezTo>
                    <a:pt x="67" y="44"/>
                    <a:pt x="67" y="44"/>
                    <a:pt x="67" y="44"/>
                  </a:cubicBezTo>
                  <a:cubicBezTo>
                    <a:pt x="67" y="44"/>
                    <a:pt x="67" y="44"/>
                    <a:pt x="67" y="44"/>
                  </a:cubicBezTo>
                  <a:cubicBezTo>
                    <a:pt x="64" y="44"/>
                    <a:pt x="64" y="44"/>
                    <a:pt x="64" y="44"/>
                  </a:cubicBezTo>
                  <a:lnTo>
                    <a:pt x="64" y="45"/>
                  </a:lnTo>
                  <a:close/>
                  <a:moveTo>
                    <a:pt x="64" y="44"/>
                  </a:moveTo>
                  <a:cubicBezTo>
                    <a:pt x="64" y="44"/>
                    <a:pt x="64" y="44"/>
                    <a:pt x="64" y="44"/>
                  </a:cubicBezTo>
                  <a:cubicBezTo>
                    <a:pt x="67" y="44"/>
                    <a:pt x="67" y="44"/>
                    <a:pt x="67" y="44"/>
                  </a:cubicBezTo>
                  <a:cubicBezTo>
                    <a:pt x="67" y="43"/>
                    <a:pt x="67" y="43"/>
                    <a:pt x="67" y="43"/>
                  </a:cubicBezTo>
                  <a:cubicBezTo>
                    <a:pt x="64" y="43"/>
                    <a:pt x="64" y="43"/>
                    <a:pt x="64" y="43"/>
                  </a:cubicBezTo>
                  <a:lnTo>
                    <a:pt x="64" y="44"/>
                  </a:lnTo>
                  <a:close/>
                  <a:moveTo>
                    <a:pt x="64" y="41"/>
                  </a:moveTo>
                  <a:cubicBezTo>
                    <a:pt x="64" y="41"/>
                    <a:pt x="64" y="41"/>
                    <a:pt x="64" y="41"/>
                  </a:cubicBezTo>
                  <a:cubicBezTo>
                    <a:pt x="67" y="40"/>
                    <a:pt x="67" y="40"/>
                    <a:pt x="67" y="40"/>
                  </a:cubicBezTo>
                  <a:cubicBezTo>
                    <a:pt x="67" y="40"/>
                    <a:pt x="67" y="40"/>
                    <a:pt x="67" y="40"/>
                  </a:cubicBezTo>
                  <a:cubicBezTo>
                    <a:pt x="64" y="40"/>
                    <a:pt x="64" y="40"/>
                    <a:pt x="64" y="40"/>
                  </a:cubicBezTo>
                  <a:lnTo>
                    <a:pt x="64" y="41"/>
                  </a:lnTo>
                  <a:close/>
                  <a:moveTo>
                    <a:pt x="64" y="42"/>
                  </a:moveTo>
                  <a:cubicBezTo>
                    <a:pt x="64" y="42"/>
                    <a:pt x="64" y="42"/>
                    <a:pt x="64" y="42"/>
                  </a:cubicBezTo>
                  <a:cubicBezTo>
                    <a:pt x="67" y="41"/>
                    <a:pt x="67" y="41"/>
                    <a:pt x="67" y="41"/>
                  </a:cubicBezTo>
                  <a:cubicBezTo>
                    <a:pt x="67" y="41"/>
                    <a:pt x="67" y="41"/>
                    <a:pt x="67" y="41"/>
                  </a:cubicBezTo>
                  <a:cubicBezTo>
                    <a:pt x="64" y="41"/>
                    <a:pt x="64" y="41"/>
                    <a:pt x="64" y="41"/>
                  </a:cubicBezTo>
                  <a:lnTo>
                    <a:pt x="64" y="42"/>
                  </a:lnTo>
                  <a:close/>
                  <a:moveTo>
                    <a:pt x="64" y="42"/>
                  </a:moveTo>
                  <a:cubicBezTo>
                    <a:pt x="64" y="42"/>
                    <a:pt x="64" y="42"/>
                    <a:pt x="64" y="42"/>
                  </a:cubicBezTo>
                  <a:cubicBezTo>
                    <a:pt x="67" y="42"/>
                    <a:pt x="67" y="42"/>
                    <a:pt x="67" y="42"/>
                  </a:cubicBezTo>
                  <a:cubicBezTo>
                    <a:pt x="67" y="42"/>
                    <a:pt x="67" y="42"/>
                    <a:pt x="67" y="42"/>
                  </a:cubicBezTo>
                  <a:cubicBezTo>
                    <a:pt x="64" y="42"/>
                    <a:pt x="64" y="42"/>
                    <a:pt x="64"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
            <p:cNvSpPr>
              <a:spLocks noEditPoints="1"/>
            </p:cNvSpPr>
            <p:nvPr/>
          </p:nvSpPr>
          <p:spPr bwMode="auto">
            <a:xfrm>
              <a:off x="1193" y="4158"/>
              <a:ext cx="482" cy="141"/>
            </a:xfrm>
            <a:custGeom>
              <a:avLst/>
              <a:gdLst>
                <a:gd name="T0" fmla="*/ 0 w 186"/>
                <a:gd name="T1" fmla="*/ 53 h 53"/>
                <a:gd name="T2" fmla="*/ 81 w 186"/>
                <a:gd name="T3" fmla="*/ 11 h 53"/>
                <a:gd name="T4" fmla="*/ 155 w 186"/>
                <a:gd name="T5" fmla="*/ 31 h 53"/>
                <a:gd name="T6" fmla="*/ 76 w 186"/>
                <a:gd name="T7" fmla="*/ 4 h 53"/>
                <a:gd name="T8" fmla="*/ 96 w 186"/>
                <a:gd name="T9" fmla="*/ 49 h 53"/>
                <a:gd name="T10" fmla="*/ 95 w 186"/>
                <a:gd name="T11" fmla="*/ 52 h 53"/>
                <a:gd name="T12" fmla="*/ 154 w 186"/>
                <a:gd name="T13" fmla="*/ 15 h 53"/>
                <a:gd name="T14" fmla="*/ 99 w 186"/>
                <a:gd name="T15" fmla="*/ 17 h 53"/>
                <a:gd name="T16" fmla="*/ 18 w 186"/>
                <a:gd name="T17" fmla="*/ 19 h 53"/>
                <a:gd name="T18" fmla="*/ 15 w 186"/>
                <a:gd name="T19" fmla="*/ 21 h 53"/>
                <a:gd name="T20" fmla="*/ 19 w 186"/>
                <a:gd name="T21" fmla="*/ 20 h 53"/>
                <a:gd name="T22" fmla="*/ 23 w 186"/>
                <a:gd name="T23" fmla="*/ 32 h 53"/>
                <a:gd name="T24" fmla="*/ 25 w 186"/>
                <a:gd name="T25" fmla="*/ 32 h 53"/>
                <a:gd name="T26" fmla="*/ 29 w 186"/>
                <a:gd name="T27" fmla="*/ 17 h 53"/>
                <a:gd name="T28" fmla="*/ 49 w 186"/>
                <a:gd name="T29" fmla="*/ 18 h 53"/>
                <a:gd name="T30" fmla="*/ 59 w 186"/>
                <a:gd name="T31" fmla="*/ 4 h 53"/>
                <a:gd name="T32" fmla="*/ 31 w 186"/>
                <a:gd name="T33" fmla="*/ 2 h 53"/>
                <a:gd name="T34" fmla="*/ 22 w 186"/>
                <a:gd name="T35" fmla="*/ 5 h 53"/>
                <a:gd name="T36" fmla="*/ 67 w 186"/>
                <a:gd name="T37" fmla="*/ 31 h 53"/>
                <a:gd name="T38" fmla="*/ 75 w 186"/>
                <a:gd name="T39" fmla="*/ 31 h 53"/>
                <a:gd name="T40" fmla="*/ 78 w 186"/>
                <a:gd name="T41" fmla="*/ 29 h 53"/>
                <a:gd name="T42" fmla="*/ 83 w 186"/>
                <a:gd name="T43" fmla="*/ 26 h 53"/>
                <a:gd name="T44" fmla="*/ 93 w 186"/>
                <a:gd name="T45" fmla="*/ 19 h 53"/>
                <a:gd name="T46" fmla="*/ 103 w 186"/>
                <a:gd name="T47" fmla="*/ 17 h 53"/>
                <a:gd name="T48" fmla="*/ 107 w 186"/>
                <a:gd name="T49" fmla="*/ 21 h 53"/>
                <a:gd name="T50" fmla="*/ 117 w 186"/>
                <a:gd name="T51" fmla="*/ 21 h 53"/>
                <a:gd name="T52" fmla="*/ 20 w 186"/>
                <a:gd name="T53" fmla="*/ 35 h 53"/>
                <a:gd name="T54" fmla="*/ 28 w 186"/>
                <a:gd name="T55" fmla="*/ 41 h 53"/>
                <a:gd name="T56" fmla="*/ 31 w 186"/>
                <a:gd name="T57" fmla="*/ 41 h 53"/>
                <a:gd name="T58" fmla="*/ 33 w 186"/>
                <a:gd name="T59" fmla="*/ 35 h 53"/>
                <a:gd name="T60" fmla="*/ 36 w 186"/>
                <a:gd name="T61" fmla="*/ 47 h 53"/>
                <a:gd name="T62" fmla="*/ 40 w 186"/>
                <a:gd name="T63" fmla="*/ 47 h 53"/>
                <a:gd name="T64" fmla="*/ 41 w 186"/>
                <a:gd name="T65" fmla="*/ 41 h 53"/>
                <a:gd name="T66" fmla="*/ 43 w 186"/>
                <a:gd name="T67" fmla="*/ 48 h 53"/>
                <a:gd name="T68" fmla="*/ 46 w 186"/>
                <a:gd name="T69" fmla="*/ 48 h 53"/>
                <a:gd name="T70" fmla="*/ 49 w 186"/>
                <a:gd name="T71" fmla="*/ 48 h 53"/>
                <a:gd name="T72" fmla="*/ 52 w 186"/>
                <a:gd name="T73" fmla="*/ 41 h 53"/>
                <a:gd name="T74" fmla="*/ 55 w 186"/>
                <a:gd name="T75" fmla="*/ 48 h 53"/>
                <a:gd name="T76" fmla="*/ 57 w 186"/>
                <a:gd name="T77" fmla="*/ 41 h 53"/>
                <a:gd name="T78" fmla="*/ 61 w 186"/>
                <a:gd name="T79" fmla="*/ 48 h 53"/>
                <a:gd name="T80" fmla="*/ 64 w 186"/>
                <a:gd name="T81" fmla="*/ 41 h 53"/>
                <a:gd name="T82" fmla="*/ 71 w 186"/>
                <a:gd name="T83" fmla="*/ 41 h 53"/>
                <a:gd name="T84" fmla="*/ 77 w 186"/>
                <a:gd name="T85" fmla="*/ 33 h 53"/>
                <a:gd name="T86" fmla="*/ 84 w 186"/>
                <a:gd name="T87" fmla="*/ 48 h 53"/>
                <a:gd name="T88" fmla="*/ 89 w 186"/>
                <a:gd name="T89" fmla="*/ 33 h 53"/>
                <a:gd name="T90" fmla="*/ 99 w 186"/>
                <a:gd name="T91" fmla="*/ 41 h 53"/>
                <a:gd name="T92" fmla="*/ 105 w 186"/>
                <a:gd name="T93" fmla="*/ 34 h 53"/>
                <a:gd name="T94" fmla="*/ 112 w 186"/>
                <a:gd name="T95" fmla="*/ 48 h 53"/>
                <a:gd name="T96" fmla="*/ 114 w 186"/>
                <a:gd name="T97" fmla="*/ 48 h 53"/>
                <a:gd name="T98" fmla="*/ 117 w 186"/>
                <a:gd name="T99" fmla="*/ 34 h 53"/>
                <a:gd name="T100" fmla="*/ 143 w 186"/>
                <a:gd name="T101" fmla="*/ 18 h 53"/>
                <a:gd name="T102" fmla="*/ 141 w 186"/>
                <a:gd name="T103" fmla="*/ 17 h 53"/>
                <a:gd name="T104" fmla="*/ 134 w 186"/>
                <a:gd name="T105" fmla="*/ 33 h 53"/>
                <a:gd name="T106" fmla="*/ 127 w 186"/>
                <a:gd name="T107" fmla="*/ 32 h 53"/>
                <a:gd name="T108" fmla="*/ 123 w 186"/>
                <a:gd name="T109" fmla="*/ 22 h 53"/>
                <a:gd name="T110" fmla="*/ 120 w 186"/>
                <a:gd name="T111" fmla="*/ 18 h 53"/>
                <a:gd name="T112" fmla="*/ 122 w 186"/>
                <a:gd name="T113" fmla="*/ 41 h 53"/>
                <a:gd name="T114" fmla="*/ 125 w 186"/>
                <a:gd name="T115" fmla="*/ 33 h 53"/>
                <a:gd name="T116" fmla="*/ 155 w 186"/>
                <a:gd name="T117" fmla="*/ 49 h 53"/>
                <a:gd name="T118" fmla="*/ 162 w 186"/>
                <a:gd name="T119" fmla="*/ 40 h 53"/>
                <a:gd name="T120" fmla="*/ 162 w 186"/>
                <a:gd name="T121" fmla="*/ 40 h 53"/>
                <a:gd name="T122" fmla="*/ 177 w 186"/>
                <a:gd name="T123" fmla="*/ 49 h 53"/>
                <a:gd name="T124" fmla="*/ 181 w 186"/>
                <a:gd name="T125" fmla="*/ 4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6" h="53">
                  <a:moveTo>
                    <a:pt x="3" y="53"/>
                  </a:moveTo>
                  <a:cubicBezTo>
                    <a:pt x="94" y="51"/>
                    <a:pt x="94" y="51"/>
                    <a:pt x="94" y="51"/>
                  </a:cubicBezTo>
                  <a:cubicBezTo>
                    <a:pt x="94" y="51"/>
                    <a:pt x="94" y="51"/>
                    <a:pt x="94" y="51"/>
                  </a:cubicBezTo>
                  <a:cubicBezTo>
                    <a:pt x="3" y="52"/>
                    <a:pt x="3" y="52"/>
                    <a:pt x="3" y="52"/>
                  </a:cubicBezTo>
                  <a:lnTo>
                    <a:pt x="3" y="53"/>
                  </a:lnTo>
                  <a:close/>
                  <a:moveTo>
                    <a:pt x="4" y="50"/>
                  </a:moveTo>
                  <a:cubicBezTo>
                    <a:pt x="4" y="50"/>
                    <a:pt x="4" y="50"/>
                    <a:pt x="4" y="50"/>
                  </a:cubicBezTo>
                  <a:cubicBezTo>
                    <a:pt x="5" y="50"/>
                    <a:pt x="5" y="50"/>
                    <a:pt x="5" y="50"/>
                  </a:cubicBezTo>
                  <a:cubicBezTo>
                    <a:pt x="4" y="50"/>
                    <a:pt x="4" y="50"/>
                    <a:pt x="4" y="50"/>
                  </a:cubicBezTo>
                  <a:cubicBezTo>
                    <a:pt x="3" y="51"/>
                    <a:pt x="3" y="51"/>
                    <a:pt x="3" y="51"/>
                  </a:cubicBezTo>
                  <a:lnTo>
                    <a:pt x="4" y="50"/>
                  </a:lnTo>
                  <a:close/>
                  <a:moveTo>
                    <a:pt x="3" y="50"/>
                  </a:moveTo>
                  <a:cubicBezTo>
                    <a:pt x="3" y="50"/>
                    <a:pt x="3" y="50"/>
                    <a:pt x="3" y="50"/>
                  </a:cubicBezTo>
                  <a:cubicBezTo>
                    <a:pt x="2" y="50"/>
                    <a:pt x="2" y="50"/>
                    <a:pt x="2" y="50"/>
                  </a:cubicBezTo>
                  <a:cubicBezTo>
                    <a:pt x="1" y="52"/>
                    <a:pt x="1" y="52"/>
                    <a:pt x="1" y="52"/>
                  </a:cubicBezTo>
                  <a:cubicBezTo>
                    <a:pt x="2" y="50"/>
                    <a:pt x="2" y="50"/>
                    <a:pt x="2" y="50"/>
                  </a:cubicBezTo>
                  <a:lnTo>
                    <a:pt x="3" y="50"/>
                  </a:lnTo>
                  <a:close/>
                  <a:moveTo>
                    <a:pt x="5" y="49"/>
                  </a:moveTo>
                  <a:cubicBezTo>
                    <a:pt x="5" y="49"/>
                    <a:pt x="5" y="49"/>
                    <a:pt x="5" y="49"/>
                  </a:cubicBezTo>
                  <a:cubicBezTo>
                    <a:pt x="7" y="49"/>
                    <a:pt x="7" y="49"/>
                    <a:pt x="7" y="49"/>
                  </a:cubicBezTo>
                  <a:cubicBezTo>
                    <a:pt x="6" y="49"/>
                    <a:pt x="5" y="49"/>
                    <a:pt x="5" y="49"/>
                  </a:cubicBezTo>
                  <a:cubicBezTo>
                    <a:pt x="5" y="51"/>
                    <a:pt x="5" y="51"/>
                    <a:pt x="5" y="51"/>
                  </a:cubicBezTo>
                  <a:lnTo>
                    <a:pt x="5" y="49"/>
                  </a:lnTo>
                  <a:close/>
                  <a:moveTo>
                    <a:pt x="10" y="47"/>
                  </a:moveTo>
                  <a:cubicBezTo>
                    <a:pt x="10" y="47"/>
                    <a:pt x="10" y="47"/>
                    <a:pt x="10" y="47"/>
                  </a:cubicBezTo>
                  <a:cubicBezTo>
                    <a:pt x="9" y="47"/>
                    <a:pt x="9" y="47"/>
                    <a:pt x="9" y="47"/>
                  </a:cubicBezTo>
                  <a:cubicBezTo>
                    <a:pt x="9" y="48"/>
                    <a:pt x="9" y="48"/>
                    <a:pt x="9" y="48"/>
                  </a:cubicBezTo>
                  <a:cubicBezTo>
                    <a:pt x="9" y="47"/>
                    <a:pt x="9" y="47"/>
                    <a:pt x="9" y="47"/>
                  </a:cubicBezTo>
                  <a:lnTo>
                    <a:pt x="10" y="47"/>
                  </a:lnTo>
                  <a:close/>
                  <a:moveTo>
                    <a:pt x="0" y="53"/>
                  </a:moveTo>
                  <a:cubicBezTo>
                    <a:pt x="0" y="53"/>
                    <a:pt x="0" y="53"/>
                    <a:pt x="0" y="53"/>
                  </a:cubicBezTo>
                  <a:cubicBezTo>
                    <a:pt x="95" y="52"/>
                    <a:pt x="95" y="52"/>
                    <a:pt x="95" y="52"/>
                  </a:cubicBezTo>
                  <a:cubicBezTo>
                    <a:pt x="95" y="51"/>
                    <a:pt x="95" y="51"/>
                    <a:pt x="95" y="51"/>
                  </a:cubicBezTo>
                  <a:cubicBezTo>
                    <a:pt x="0" y="53"/>
                    <a:pt x="0" y="53"/>
                    <a:pt x="0" y="53"/>
                  </a:cubicBezTo>
                  <a:close/>
                  <a:moveTo>
                    <a:pt x="5" y="52"/>
                  </a:moveTo>
                  <a:cubicBezTo>
                    <a:pt x="5" y="52"/>
                    <a:pt x="5" y="52"/>
                    <a:pt x="5" y="52"/>
                  </a:cubicBezTo>
                  <a:cubicBezTo>
                    <a:pt x="94" y="51"/>
                    <a:pt x="94" y="51"/>
                    <a:pt x="94" y="51"/>
                  </a:cubicBezTo>
                  <a:cubicBezTo>
                    <a:pt x="94" y="50"/>
                    <a:pt x="94" y="50"/>
                    <a:pt x="94" y="50"/>
                  </a:cubicBezTo>
                  <a:cubicBezTo>
                    <a:pt x="5" y="51"/>
                    <a:pt x="5" y="51"/>
                    <a:pt x="5" y="51"/>
                  </a:cubicBezTo>
                  <a:lnTo>
                    <a:pt x="5" y="52"/>
                  </a:lnTo>
                  <a:close/>
                  <a:moveTo>
                    <a:pt x="76" y="7"/>
                  </a:moveTo>
                  <a:cubicBezTo>
                    <a:pt x="76" y="7"/>
                    <a:pt x="76" y="7"/>
                    <a:pt x="76" y="7"/>
                  </a:cubicBezTo>
                  <a:cubicBezTo>
                    <a:pt x="76" y="9"/>
                    <a:pt x="76" y="9"/>
                    <a:pt x="76" y="9"/>
                  </a:cubicBezTo>
                  <a:cubicBezTo>
                    <a:pt x="79" y="11"/>
                    <a:pt x="79" y="11"/>
                    <a:pt x="79" y="11"/>
                  </a:cubicBezTo>
                  <a:cubicBezTo>
                    <a:pt x="79" y="9"/>
                    <a:pt x="79" y="9"/>
                    <a:pt x="79" y="9"/>
                  </a:cubicBezTo>
                  <a:cubicBezTo>
                    <a:pt x="79" y="9"/>
                    <a:pt x="78" y="8"/>
                    <a:pt x="77" y="8"/>
                  </a:cubicBezTo>
                  <a:cubicBezTo>
                    <a:pt x="76" y="7"/>
                    <a:pt x="76" y="7"/>
                    <a:pt x="76" y="7"/>
                  </a:cubicBezTo>
                  <a:close/>
                  <a:moveTo>
                    <a:pt x="99" y="13"/>
                  </a:moveTo>
                  <a:cubicBezTo>
                    <a:pt x="99" y="13"/>
                    <a:pt x="99" y="13"/>
                    <a:pt x="99" y="13"/>
                  </a:cubicBezTo>
                  <a:cubicBezTo>
                    <a:pt x="99" y="13"/>
                    <a:pt x="99" y="13"/>
                    <a:pt x="99" y="13"/>
                  </a:cubicBezTo>
                  <a:cubicBezTo>
                    <a:pt x="102" y="13"/>
                    <a:pt x="102" y="13"/>
                    <a:pt x="102" y="13"/>
                  </a:cubicBezTo>
                  <a:lnTo>
                    <a:pt x="99" y="13"/>
                  </a:lnTo>
                  <a:close/>
                  <a:moveTo>
                    <a:pt x="10" y="48"/>
                  </a:moveTo>
                  <a:cubicBezTo>
                    <a:pt x="10" y="48"/>
                    <a:pt x="10" y="48"/>
                    <a:pt x="10" y="48"/>
                  </a:cubicBezTo>
                  <a:cubicBezTo>
                    <a:pt x="10" y="48"/>
                    <a:pt x="10" y="48"/>
                    <a:pt x="10" y="48"/>
                  </a:cubicBezTo>
                  <a:cubicBezTo>
                    <a:pt x="8" y="48"/>
                    <a:pt x="8" y="48"/>
                    <a:pt x="8" y="48"/>
                  </a:cubicBezTo>
                  <a:lnTo>
                    <a:pt x="10" y="48"/>
                  </a:lnTo>
                  <a:close/>
                  <a:moveTo>
                    <a:pt x="87" y="12"/>
                  </a:moveTo>
                  <a:cubicBezTo>
                    <a:pt x="87" y="12"/>
                    <a:pt x="87" y="12"/>
                    <a:pt x="87" y="12"/>
                  </a:cubicBezTo>
                  <a:cubicBezTo>
                    <a:pt x="87" y="12"/>
                    <a:pt x="85" y="11"/>
                    <a:pt x="84" y="11"/>
                  </a:cubicBezTo>
                  <a:cubicBezTo>
                    <a:pt x="83" y="11"/>
                    <a:pt x="81" y="10"/>
                    <a:pt x="81" y="10"/>
                  </a:cubicBezTo>
                  <a:cubicBezTo>
                    <a:pt x="81" y="11"/>
                    <a:pt x="81" y="11"/>
                    <a:pt x="81" y="11"/>
                  </a:cubicBezTo>
                  <a:cubicBezTo>
                    <a:pt x="81" y="11"/>
                    <a:pt x="82" y="12"/>
                    <a:pt x="83" y="12"/>
                  </a:cubicBezTo>
                  <a:cubicBezTo>
                    <a:pt x="85" y="13"/>
                    <a:pt x="87" y="13"/>
                    <a:pt x="87" y="13"/>
                  </a:cubicBezTo>
                  <a:lnTo>
                    <a:pt x="87" y="12"/>
                  </a:lnTo>
                  <a:close/>
                  <a:moveTo>
                    <a:pt x="92" y="13"/>
                  </a:moveTo>
                  <a:cubicBezTo>
                    <a:pt x="92" y="13"/>
                    <a:pt x="92" y="13"/>
                    <a:pt x="92" y="13"/>
                  </a:cubicBezTo>
                  <a:cubicBezTo>
                    <a:pt x="91" y="12"/>
                    <a:pt x="88" y="12"/>
                    <a:pt x="88" y="12"/>
                  </a:cubicBezTo>
                  <a:cubicBezTo>
                    <a:pt x="88" y="13"/>
                    <a:pt x="88" y="13"/>
                    <a:pt x="88" y="13"/>
                  </a:cubicBezTo>
                  <a:cubicBezTo>
                    <a:pt x="98" y="13"/>
                    <a:pt x="98" y="13"/>
                    <a:pt x="98" y="13"/>
                  </a:cubicBezTo>
                  <a:cubicBezTo>
                    <a:pt x="98" y="13"/>
                    <a:pt x="98" y="13"/>
                    <a:pt x="98" y="13"/>
                  </a:cubicBezTo>
                  <a:cubicBezTo>
                    <a:pt x="98" y="13"/>
                    <a:pt x="93" y="13"/>
                    <a:pt x="92" y="13"/>
                  </a:cubicBezTo>
                  <a:close/>
                  <a:moveTo>
                    <a:pt x="11" y="50"/>
                  </a:moveTo>
                  <a:cubicBezTo>
                    <a:pt x="11" y="50"/>
                    <a:pt x="11" y="50"/>
                    <a:pt x="11" y="50"/>
                  </a:cubicBezTo>
                  <a:cubicBezTo>
                    <a:pt x="10" y="48"/>
                    <a:pt x="10" y="48"/>
                    <a:pt x="10" y="48"/>
                  </a:cubicBezTo>
                  <a:cubicBezTo>
                    <a:pt x="11" y="50"/>
                    <a:pt x="11" y="50"/>
                    <a:pt x="11" y="50"/>
                  </a:cubicBezTo>
                  <a:cubicBezTo>
                    <a:pt x="93" y="49"/>
                    <a:pt x="93" y="49"/>
                    <a:pt x="93" y="49"/>
                  </a:cubicBezTo>
                  <a:cubicBezTo>
                    <a:pt x="93" y="49"/>
                    <a:pt x="11" y="50"/>
                    <a:pt x="11" y="50"/>
                  </a:cubicBezTo>
                  <a:close/>
                  <a:moveTo>
                    <a:pt x="181" y="49"/>
                  </a:moveTo>
                  <a:cubicBezTo>
                    <a:pt x="181" y="49"/>
                    <a:pt x="181" y="49"/>
                    <a:pt x="181" y="49"/>
                  </a:cubicBezTo>
                  <a:cubicBezTo>
                    <a:pt x="181" y="40"/>
                    <a:pt x="181" y="40"/>
                    <a:pt x="181" y="40"/>
                  </a:cubicBezTo>
                  <a:cubicBezTo>
                    <a:pt x="183" y="40"/>
                    <a:pt x="183" y="40"/>
                    <a:pt x="183" y="40"/>
                  </a:cubicBezTo>
                  <a:cubicBezTo>
                    <a:pt x="183" y="49"/>
                    <a:pt x="183" y="49"/>
                    <a:pt x="183" y="49"/>
                  </a:cubicBezTo>
                  <a:cubicBezTo>
                    <a:pt x="183" y="49"/>
                    <a:pt x="183" y="49"/>
                    <a:pt x="183" y="49"/>
                  </a:cubicBezTo>
                  <a:cubicBezTo>
                    <a:pt x="183" y="32"/>
                    <a:pt x="183" y="32"/>
                    <a:pt x="183" y="32"/>
                  </a:cubicBezTo>
                  <a:cubicBezTo>
                    <a:pt x="186" y="32"/>
                    <a:pt x="186" y="32"/>
                    <a:pt x="186" y="32"/>
                  </a:cubicBezTo>
                  <a:cubicBezTo>
                    <a:pt x="155" y="31"/>
                    <a:pt x="155" y="31"/>
                    <a:pt x="155" y="31"/>
                  </a:cubicBezTo>
                  <a:cubicBezTo>
                    <a:pt x="155" y="31"/>
                    <a:pt x="155" y="31"/>
                    <a:pt x="155" y="31"/>
                  </a:cubicBezTo>
                  <a:cubicBezTo>
                    <a:pt x="157" y="32"/>
                    <a:pt x="157" y="32"/>
                    <a:pt x="157" y="32"/>
                  </a:cubicBezTo>
                  <a:cubicBezTo>
                    <a:pt x="157" y="32"/>
                    <a:pt x="157" y="32"/>
                    <a:pt x="157" y="32"/>
                  </a:cubicBezTo>
                  <a:cubicBezTo>
                    <a:pt x="156" y="32"/>
                    <a:pt x="155" y="32"/>
                    <a:pt x="155" y="32"/>
                  </a:cubicBezTo>
                  <a:cubicBezTo>
                    <a:pt x="155" y="31"/>
                    <a:pt x="155" y="31"/>
                    <a:pt x="155" y="31"/>
                  </a:cubicBezTo>
                  <a:cubicBezTo>
                    <a:pt x="155" y="31"/>
                    <a:pt x="155" y="31"/>
                    <a:pt x="155" y="31"/>
                  </a:cubicBezTo>
                  <a:cubicBezTo>
                    <a:pt x="155" y="40"/>
                    <a:pt x="155" y="40"/>
                    <a:pt x="155" y="40"/>
                  </a:cubicBezTo>
                  <a:cubicBezTo>
                    <a:pt x="154" y="40"/>
                    <a:pt x="154" y="40"/>
                    <a:pt x="154" y="40"/>
                  </a:cubicBezTo>
                  <a:cubicBezTo>
                    <a:pt x="154" y="40"/>
                    <a:pt x="154" y="40"/>
                    <a:pt x="154" y="39"/>
                  </a:cubicBezTo>
                  <a:cubicBezTo>
                    <a:pt x="154" y="37"/>
                    <a:pt x="154" y="32"/>
                    <a:pt x="154" y="32"/>
                  </a:cubicBezTo>
                  <a:cubicBezTo>
                    <a:pt x="154" y="32"/>
                    <a:pt x="151" y="32"/>
                    <a:pt x="148" y="31"/>
                  </a:cubicBezTo>
                  <a:cubicBezTo>
                    <a:pt x="145" y="31"/>
                    <a:pt x="143" y="31"/>
                    <a:pt x="143" y="31"/>
                  </a:cubicBezTo>
                  <a:cubicBezTo>
                    <a:pt x="143" y="31"/>
                    <a:pt x="143" y="38"/>
                    <a:pt x="143" y="40"/>
                  </a:cubicBezTo>
                  <a:cubicBezTo>
                    <a:pt x="142" y="40"/>
                    <a:pt x="142" y="40"/>
                    <a:pt x="142" y="40"/>
                  </a:cubicBezTo>
                  <a:cubicBezTo>
                    <a:pt x="142" y="31"/>
                    <a:pt x="142" y="31"/>
                    <a:pt x="142" y="31"/>
                  </a:cubicBezTo>
                  <a:cubicBezTo>
                    <a:pt x="142" y="31"/>
                    <a:pt x="142" y="31"/>
                    <a:pt x="142" y="31"/>
                  </a:cubicBezTo>
                  <a:cubicBezTo>
                    <a:pt x="186" y="32"/>
                    <a:pt x="186" y="32"/>
                    <a:pt x="186" y="32"/>
                  </a:cubicBezTo>
                  <a:cubicBezTo>
                    <a:pt x="186" y="30"/>
                    <a:pt x="186" y="30"/>
                    <a:pt x="186" y="30"/>
                  </a:cubicBezTo>
                  <a:cubicBezTo>
                    <a:pt x="173" y="30"/>
                    <a:pt x="173" y="30"/>
                    <a:pt x="173" y="30"/>
                  </a:cubicBezTo>
                  <a:cubicBezTo>
                    <a:pt x="170" y="10"/>
                    <a:pt x="170" y="10"/>
                    <a:pt x="170" y="10"/>
                  </a:cubicBezTo>
                  <a:cubicBezTo>
                    <a:pt x="170" y="10"/>
                    <a:pt x="167" y="10"/>
                    <a:pt x="165" y="10"/>
                  </a:cubicBezTo>
                  <a:cubicBezTo>
                    <a:pt x="163" y="10"/>
                    <a:pt x="159" y="10"/>
                    <a:pt x="159" y="10"/>
                  </a:cubicBezTo>
                  <a:cubicBezTo>
                    <a:pt x="159" y="10"/>
                    <a:pt x="159" y="10"/>
                    <a:pt x="159" y="10"/>
                  </a:cubicBezTo>
                  <a:cubicBezTo>
                    <a:pt x="159" y="13"/>
                    <a:pt x="159" y="13"/>
                    <a:pt x="159" y="13"/>
                  </a:cubicBezTo>
                  <a:cubicBezTo>
                    <a:pt x="158" y="13"/>
                    <a:pt x="158" y="13"/>
                    <a:pt x="156" y="14"/>
                  </a:cubicBezTo>
                  <a:cubicBezTo>
                    <a:pt x="154" y="14"/>
                    <a:pt x="154" y="15"/>
                    <a:pt x="154" y="15"/>
                  </a:cubicBezTo>
                  <a:cubicBezTo>
                    <a:pt x="154" y="21"/>
                    <a:pt x="154" y="21"/>
                    <a:pt x="154" y="21"/>
                  </a:cubicBezTo>
                  <a:cubicBezTo>
                    <a:pt x="153" y="22"/>
                    <a:pt x="153" y="22"/>
                    <a:pt x="153" y="22"/>
                  </a:cubicBezTo>
                  <a:cubicBezTo>
                    <a:pt x="153" y="22"/>
                    <a:pt x="153" y="21"/>
                    <a:pt x="153" y="21"/>
                  </a:cubicBezTo>
                  <a:cubicBezTo>
                    <a:pt x="153" y="20"/>
                    <a:pt x="152" y="20"/>
                    <a:pt x="150" y="20"/>
                  </a:cubicBezTo>
                  <a:cubicBezTo>
                    <a:pt x="150" y="19"/>
                    <a:pt x="149" y="19"/>
                    <a:pt x="149" y="19"/>
                  </a:cubicBezTo>
                  <a:cubicBezTo>
                    <a:pt x="148" y="13"/>
                    <a:pt x="148" y="13"/>
                    <a:pt x="148" y="13"/>
                  </a:cubicBezTo>
                  <a:cubicBezTo>
                    <a:pt x="148" y="13"/>
                    <a:pt x="129" y="13"/>
                    <a:pt x="117" y="13"/>
                  </a:cubicBezTo>
                  <a:cubicBezTo>
                    <a:pt x="117" y="13"/>
                    <a:pt x="117" y="13"/>
                    <a:pt x="117" y="13"/>
                  </a:cubicBezTo>
                  <a:cubicBezTo>
                    <a:pt x="117" y="13"/>
                    <a:pt x="89" y="11"/>
                    <a:pt x="85" y="10"/>
                  </a:cubicBezTo>
                  <a:cubicBezTo>
                    <a:pt x="82" y="9"/>
                    <a:pt x="78" y="7"/>
                    <a:pt x="77" y="6"/>
                  </a:cubicBezTo>
                  <a:cubicBezTo>
                    <a:pt x="76" y="4"/>
                    <a:pt x="76" y="4"/>
                    <a:pt x="76" y="4"/>
                  </a:cubicBezTo>
                  <a:cubicBezTo>
                    <a:pt x="26" y="0"/>
                    <a:pt x="26" y="0"/>
                    <a:pt x="26" y="0"/>
                  </a:cubicBezTo>
                  <a:cubicBezTo>
                    <a:pt x="14" y="10"/>
                    <a:pt x="14" y="10"/>
                    <a:pt x="14" y="10"/>
                  </a:cubicBezTo>
                  <a:cubicBezTo>
                    <a:pt x="14" y="11"/>
                    <a:pt x="14" y="11"/>
                    <a:pt x="14" y="11"/>
                  </a:cubicBezTo>
                  <a:cubicBezTo>
                    <a:pt x="13" y="11"/>
                    <a:pt x="13" y="11"/>
                    <a:pt x="13" y="11"/>
                  </a:cubicBezTo>
                  <a:cubicBezTo>
                    <a:pt x="13" y="34"/>
                    <a:pt x="13" y="34"/>
                    <a:pt x="13" y="34"/>
                  </a:cubicBezTo>
                  <a:cubicBezTo>
                    <a:pt x="14" y="34"/>
                    <a:pt x="14" y="34"/>
                    <a:pt x="14" y="34"/>
                  </a:cubicBezTo>
                  <a:cubicBezTo>
                    <a:pt x="14" y="34"/>
                    <a:pt x="14" y="34"/>
                    <a:pt x="14" y="34"/>
                  </a:cubicBezTo>
                  <a:cubicBezTo>
                    <a:pt x="33" y="32"/>
                    <a:pt x="33" y="32"/>
                    <a:pt x="33" y="32"/>
                  </a:cubicBezTo>
                  <a:cubicBezTo>
                    <a:pt x="33" y="32"/>
                    <a:pt x="33" y="32"/>
                    <a:pt x="33" y="32"/>
                  </a:cubicBezTo>
                  <a:cubicBezTo>
                    <a:pt x="33" y="32"/>
                    <a:pt x="33" y="32"/>
                    <a:pt x="33" y="32"/>
                  </a:cubicBezTo>
                  <a:cubicBezTo>
                    <a:pt x="118" y="33"/>
                    <a:pt x="118" y="33"/>
                    <a:pt x="118" y="33"/>
                  </a:cubicBezTo>
                  <a:cubicBezTo>
                    <a:pt x="120" y="33"/>
                    <a:pt x="120" y="33"/>
                    <a:pt x="120" y="33"/>
                  </a:cubicBezTo>
                  <a:cubicBezTo>
                    <a:pt x="120" y="41"/>
                    <a:pt x="120" y="41"/>
                    <a:pt x="120" y="41"/>
                  </a:cubicBezTo>
                  <a:cubicBezTo>
                    <a:pt x="119" y="41"/>
                    <a:pt x="119" y="41"/>
                    <a:pt x="119" y="41"/>
                  </a:cubicBezTo>
                  <a:cubicBezTo>
                    <a:pt x="119" y="33"/>
                    <a:pt x="119" y="33"/>
                    <a:pt x="119" y="33"/>
                  </a:cubicBezTo>
                  <a:cubicBezTo>
                    <a:pt x="119" y="33"/>
                    <a:pt x="119" y="33"/>
                    <a:pt x="119" y="33"/>
                  </a:cubicBezTo>
                  <a:cubicBezTo>
                    <a:pt x="119" y="33"/>
                    <a:pt x="119" y="33"/>
                    <a:pt x="119" y="33"/>
                  </a:cubicBezTo>
                  <a:cubicBezTo>
                    <a:pt x="87" y="33"/>
                    <a:pt x="87" y="33"/>
                    <a:pt x="87" y="33"/>
                  </a:cubicBezTo>
                  <a:cubicBezTo>
                    <a:pt x="87" y="33"/>
                    <a:pt x="87" y="33"/>
                    <a:pt x="87" y="33"/>
                  </a:cubicBezTo>
                  <a:cubicBezTo>
                    <a:pt x="87" y="33"/>
                    <a:pt x="87" y="33"/>
                    <a:pt x="87" y="33"/>
                  </a:cubicBezTo>
                  <a:cubicBezTo>
                    <a:pt x="87" y="33"/>
                    <a:pt x="87" y="33"/>
                    <a:pt x="87" y="33"/>
                  </a:cubicBezTo>
                  <a:cubicBezTo>
                    <a:pt x="34" y="32"/>
                    <a:pt x="34" y="32"/>
                    <a:pt x="34" y="32"/>
                  </a:cubicBezTo>
                  <a:cubicBezTo>
                    <a:pt x="14" y="34"/>
                    <a:pt x="14" y="34"/>
                    <a:pt x="14" y="34"/>
                  </a:cubicBezTo>
                  <a:cubicBezTo>
                    <a:pt x="14" y="34"/>
                    <a:pt x="14" y="34"/>
                    <a:pt x="14" y="34"/>
                  </a:cubicBezTo>
                  <a:cubicBezTo>
                    <a:pt x="14" y="34"/>
                    <a:pt x="14" y="34"/>
                    <a:pt x="14" y="34"/>
                  </a:cubicBezTo>
                  <a:cubicBezTo>
                    <a:pt x="14" y="34"/>
                    <a:pt x="14" y="34"/>
                    <a:pt x="14" y="34"/>
                  </a:cubicBezTo>
                  <a:cubicBezTo>
                    <a:pt x="14" y="47"/>
                    <a:pt x="14" y="47"/>
                    <a:pt x="14" y="47"/>
                  </a:cubicBezTo>
                  <a:cubicBezTo>
                    <a:pt x="9" y="47"/>
                    <a:pt x="9" y="47"/>
                    <a:pt x="9" y="47"/>
                  </a:cubicBezTo>
                  <a:cubicBezTo>
                    <a:pt x="12" y="49"/>
                    <a:pt x="12" y="49"/>
                    <a:pt x="12" y="49"/>
                  </a:cubicBezTo>
                  <a:cubicBezTo>
                    <a:pt x="96" y="48"/>
                    <a:pt x="96" y="48"/>
                    <a:pt x="96" y="48"/>
                  </a:cubicBezTo>
                  <a:cubicBezTo>
                    <a:pt x="96" y="49"/>
                    <a:pt x="96" y="49"/>
                    <a:pt x="96" y="49"/>
                  </a:cubicBezTo>
                  <a:cubicBezTo>
                    <a:pt x="96" y="49"/>
                    <a:pt x="96" y="49"/>
                    <a:pt x="96" y="49"/>
                  </a:cubicBezTo>
                  <a:cubicBezTo>
                    <a:pt x="96" y="48"/>
                    <a:pt x="96" y="48"/>
                    <a:pt x="96" y="48"/>
                  </a:cubicBezTo>
                  <a:cubicBezTo>
                    <a:pt x="107" y="48"/>
                    <a:pt x="107" y="48"/>
                    <a:pt x="107" y="48"/>
                  </a:cubicBezTo>
                  <a:cubicBezTo>
                    <a:pt x="107" y="48"/>
                    <a:pt x="107" y="48"/>
                    <a:pt x="107" y="48"/>
                  </a:cubicBezTo>
                  <a:cubicBezTo>
                    <a:pt x="107" y="48"/>
                    <a:pt x="107" y="48"/>
                    <a:pt x="107" y="48"/>
                  </a:cubicBezTo>
                  <a:cubicBezTo>
                    <a:pt x="107" y="48"/>
                    <a:pt x="107" y="48"/>
                    <a:pt x="107" y="48"/>
                  </a:cubicBezTo>
                  <a:cubicBezTo>
                    <a:pt x="109" y="48"/>
                    <a:pt x="109" y="48"/>
                    <a:pt x="109" y="48"/>
                  </a:cubicBezTo>
                  <a:cubicBezTo>
                    <a:pt x="109" y="48"/>
                    <a:pt x="109" y="48"/>
                    <a:pt x="109" y="48"/>
                  </a:cubicBezTo>
                  <a:cubicBezTo>
                    <a:pt x="93" y="49"/>
                    <a:pt x="93" y="49"/>
                    <a:pt x="93" y="49"/>
                  </a:cubicBezTo>
                  <a:cubicBezTo>
                    <a:pt x="93" y="49"/>
                    <a:pt x="93" y="49"/>
                    <a:pt x="93" y="49"/>
                  </a:cubicBezTo>
                  <a:cubicBezTo>
                    <a:pt x="93" y="49"/>
                    <a:pt x="93" y="49"/>
                    <a:pt x="93" y="49"/>
                  </a:cubicBezTo>
                  <a:cubicBezTo>
                    <a:pt x="9" y="50"/>
                    <a:pt x="9" y="50"/>
                    <a:pt x="9" y="50"/>
                  </a:cubicBezTo>
                  <a:cubicBezTo>
                    <a:pt x="8" y="48"/>
                    <a:pt x="8" y="48"/>
                    <a:pt x="8" y="48"/>
                  </a:cubicBezTo>
                  <a:cubicBezTo>
                    <a:pt x="8" y="49"/>
                    <a:pt x="8" y="49"/>
                    <a:pt x="8" y="49"/>
                  </a:cubicBezTo>
                  <a:cubicBezTo>
                    <a:pt x="8" y="49"/>
                    <a:pt x="8" y="49"/>
                    <a:pt x="8" y="49"/>
                  </a:cubicBezTo>
                  <a:cubicBezTo>
                    <a:pt x="7" y="49"/>
                    <a:pt x="7" y="49"/>
                    <a:pt x="7" y="49"/>
                  </a:cubicBezTo>
                  <a:cubicBezTo>
                    <a:pt x="8" y="49"/>
                    <a:pt x="8" y="49"/>
                    <a:pt x="8" y="49"/>
                  </a:cubicBezTo>
                  <a:cubicBezTo>
                    <a:pt x="8" y="49"/>
                    <a:pt x="8" y="49"/>
                    <a:pt x="8" y="49"/>
                  </a:cubicBezTo>
                  <a:cubicBezTo>
                    <a:pt x="9" y="50"/>
                    <a:pt x="9" y="50"/>
                    <a:pt x="9" y="50"/>
                  </a:cubicBezTo>
                  <a:cubicBezTo>
                    <a:pt x="93" y="50"/>
                    <a:pt x="93" y="50"/>
                    <a:pt x="93" y="50"/>
                  </a:cubicBezTo>
                  <a:cubicBezTo>
                    <a:pt x="94" y="50"/>
                    <a:pt x="94" y="50"/>
                    <a:pt x="94" y="50"/>
                  </a:cubicBezTo>
                  <a:cubicBezTo>
                    <a:pt x="7" y="50"/>
                    <a:pt x="7" y="50"/>
                    <a:pt x="7" y="50"/>
                  </a:cubicBezTo>
                  <a:cubicBezTo>
                    <a:pt x="7" y="49"/>
                    <a:pt x="7" y="49"/>
                    <a:pt x="7" y="49"/>
                  </a:cubicBezTo>
                  <a:cubicBezTo>
                    <a:pt x="7" y="51"/>
                    <a:pt x="7" y="51"/>
                    <a:pt x="7" y="51"/>
                  </a:cubicBezTo>
                  <a:cubicBezTo>
                    <a:pt x="94" y="50"/>
                    <a:pt x="94" y="50"/>
                    <a:pt x="94" y="50"/>
                  </a:cubicBezTo>
                  <a:cubicBezTo>
                    <a:pt x="94" y="50"/>
                    <a:pt x="94" y="50"/>
                    <a:pt x="94" y="50"/>
                  </a:cubicBezTo>
                  <a:cubicBezTo>
                    <a:pt x="94" y="51"/>
                    <a:pt x="94" y="51"/>
                    <a:pt x="94" y="51"/>
                  </a:cubicBezTo>
                  <a:cubicBezTo>
                    <a:pt x="94" y="51"/>
                    <a:pt x="94" y="51"/>
                    <a:pt x="94" y="51"/>
                  </a:cubicBezTo>
                  <a:cubicBezTo>
                    <a:pt x="95" y="51"/>
                    <a:pt x="95" y="51"/>
                    <a:pt x="95" y="51"/>
                  </a:cubicBezTo>
                  <a:cubicBezTo>
                    <a:pt x="95" y="51"/>
                    <a:pt x="95" y="51"/>
                    <a:pt x="95" y="51"/>
                  </a:cubicBezTo>
                  <a:cubicBezTo>
                    <a:pt x="95" y="52"/>
                    <a:pt x="95" y="52"/>
                    <a:pt x="95" y="52"/>
                  </a:cubicBezTo>
                  <a:cubicBezTo>
                    <a:pt x="123" y="51"/>
                    <a:pt x="123" y="51"/>
                    <a:pt x="123" y="51"/>
                  </a:cubicBezTo>
                  <a:cubicBezTo>
                    <a:pt x="148" y="53"/>
                    <a:pt x="148" y="53"/>
                    <a:pt x="148" y="53"/>
                  </a:cubicBezTo>
                  <a:cubicBezTo>
                    <a:pt x="186" y="53"/>
                    <a:pt x="186" y="53"/>
                    <a:pt x="186" y="53"/>
                  </a:cubicBezTo>
                  <a:cubicBezTo>
                    <a:pt x="186" y="49"/>
                    <a:pt x="186" y="49"/>
                    <a:pt x="186" y="49"/>
                  </a:cubicBezTo>
                  <a:lnTo>
                    <a:pt x="181" y="49"/>
                  </a:lnTo>
                  <a:close/>
                  <a:moveTo>
                    <a:pt x="181" y="32"/>
                  </a:moveTo>
                  <a:cubicBezTo>
                    <a:pt x="181" y="32"/>
                    <a:pt x="181" y="32"/>
                    <a:pt x="181" y="32"/>
                  </a:cubicBezTo>
                  <a:cubicBezTo>
                    <a:pt x="183" y="32"/>
                    <a:pt x="183" y="32"/>
                    <a:pt x="183" y="32"/>
                  </a:cubicBezTo>
                  <a:cubicBezTo>
                    <a:pt x="183" y="40"/>
                    <a:pt x="183" y="40"/>
                    <a:pt x="183" y="40"/>
                  </a:cubicBezTo>
                  <a:cubicBezTo>
                    <a:pt x="181" y="40"/>
                    <a:pt x="181" y="40"/>
                    <a:pt x="181" y="40"/>
                  </a:cubicBezTo>
                  <a:lnTo>
                    <a:pt x="181" y="32"/>
                  </a:lnTo>
                  <a:close/>
                  <a:moveTo>
                    <a:pt x="160" y="10"/>
                  </a:moveTo>
                  <a:cubicBezTo>
                    <a:pt x="160" y="10"/>
                    <a:pt x="160" y="10"/>
                    <a:pt x="160" y="10"/>
                  </a:cubicBezTo>
                  <a:cubicBezTo>
                    <a:pt x="160" y="10"/>
                    <a:pt x="161" y="10"/>
                    <a:pt x="163" y="10"/>
                  </a:cubicBezTo>
                  <a:cubicBezTo>
                    <a:pt x="165" y="10"/>
                    <a:pt x="170" y="11"/>
                    <a:pt x="170" y="11"/>
                  </a:cubicBezTo>
                  <a:cubicBezTo>
                    <a:pt x="170" y="11"/>
                    <a:pt x="166" y="11"/>
                    <a:pt x="164" y="11"/>
                  </a:cubicBezTo>
                  <a:cubicBezTo>
                    <a:pt x="162" y="11"/>
                    <a:pt x="160" y="10"/>
                    <a:pt x="160" y="10"/>
                  </a:cubicBezTo>
                  <a:cubicBezTo>
                    <a:pt x="160" y="13"/>
                    <a:pt x="160" y="13"/>
                    <a:pt x="160" y="13"/>
                  </a:cubicBezTo>
                  <a:cubicBezTo>
                    <a:pt x="159" y="13"/>
                    <a:pt x="159" y="13"/>
                    <a:pt x="159" y="13"/>
                  </a:cubicBezTo>
                  <a:cubicBezTo>
                    <a:pt x="159" y="10"/>
                    <a:pt x="159" y="10"/>
                    <a:pt x="159" y="10"/>
                  </a:cubicBezTo>
                  <a:lnTo>
                    <a:pt x="160" y="10"/>
                  </a:lnTo>
                  <a:close/>
                  <a:moveTo>
                    <a:pt x="159" y="13"/>
                  </a:moveTo>
                  <a:cubicBezTo>
                    <a:pt x="159" y="13"/>
                    <a:pt x="159" y="13"/>
                    <a:pt x="159" y="13"/>
                  </a:cubicBezTo>
                  <a:cubicBezTo>
                    <a:pt x="164" y="12"/>
                    <a:pt x="170" y="11"/>
                    <a:pt x="170" y="11"/>
                  </a:cubicBezTo>
                  <a:cubicBezTo>
                    <a:pt x="172" y="30"/>
                    <a:pt x="172" y="30"/>
                    <a:pt x="172" y="30"/>
                  </a:cubicBezTo>
                  <a:cubicBezTo>
                    <a:pt x="172" y="30"/>
                    <a:pt x="172" y="30"/>
                    <a:pt x="172" y="30"/>
                  </a:cubicBezTo>
                  <a:cubicBezTo>
                    <a:pt x="169" y="11"/>
                    <a:pt x="169" y="11"/>
                    <a:pt x="169" y="11"/>
                  </a:cubicBezTo>
                  <a:cubicBezTo>
                    <a:pt x="169" y="11"/>
                    <a:pt x="162" y="13"/>
                    <a:pt x="159" y="14"/>
                  </a:cubicBezTo>
                  <a:cubicBezTo>
                    <a:pt x="156" y="15"/>
                    <a:pt x="155" y="16"/>
                    <a:pt x="155" y="16"/>
                  </a:cubicBezTo>
                  <a:cubicBezTo>
                    <a:pt x="155" y="29"/>
                    <a:pt x="155" y="29"/>
                    <a:pt x="155" y="29"/>
                  </a:cubicBezTo>
                  <a:cubicBezTo>
                    <a:pt x="154" y="15"/>
                    <a:pt x="154" y="15"/>
                    <a:pt x="154" y="15"/>
                  </a:cubicBezTo>
                  <a:cubicBezTo>
                    <a:pt x="154" y="15"/>
                    <a:pt x="154" y="14"/>
                    <a:pt x="159" y="13"/>
                  </a:cubicBezTo>
                  <a:close/>
                  <a:moveTo>
                    <a:pt x="114" y="20"/>
                  </a:moveTo>
                  <a:cubicBezTo>
                    <a:pt x="114" y="20"/>
                    <a:pt x="114" y="20"/>
                    <a:pt x="114" y="20"/>
                  </a:cubicBezTo>
                  <a:cubicBezTo>
                    <a:pt x="115" y="20"/>
                    <a:pt x="115" y="20"/>
                    <a:pt x="115" y="20"/>
                  </a:cubicBezTo>
                  <a:cubicBezTo>
                    <a:pt x="115" y="21"/>
                    <a:pt x="115" y="21"/>
                    <a:pt x="115" y="21"/>
                  </a:cubicBezTo>
                  <a:cubicBezTo>
                    <a:pt x="114" y="21"/>
                    <a:pt x="114" y="21"/>
                    <a:pt x="114" y="21"/>
                  </a:cubicBezTo>
                  <a:lnTo>
                    <a:pt x="114" y="20"/>
                  </a:lnTo>
                  <a:close/>
                  <a:moveTo>
                    <a:pt x="112" y="17"/>
                  </a:moveTo>
                  <a:cubicBezTo>
                    <a:pt x="112" y="17"/>
                    <a:pt x="112" y="17"/>
                    <a:pt x="112" y="17"/>
                  </a:cubicBezTo>
                  <a:cubicBezTo>
                    <a:pt x="114" y="17"/>
                    <a:pt x="114" y="17"/>
                    <a:pt x="114" y="17"/>
                  </a:cubicBezTo>
                  <a:cubicBezTo>
                    <a:pt x="114" y="19"/>
                    <a:pt x="114" y="19"/>
                    <a:pt x="114" y="19"/>
                  </a:cubicBezTo>
                  <a:cubicBezTo>
                    <a:pt x="112" y="19"/>
                    <a:pt x="112" y="19"/>
                    <a:pt x="112" y="19"/>
                  </a:cubicBezTo>
                  <a:lnTo>
                    <a:pt x="112" y="17"/>
                  </a:lnTo>
                  <a:close/>
                  <a:moveTo>
                    <a:pt x="111" y="22"/>
                  </a:moveTo>
                  <a:cubicBezTo>
                    <a:pt x="111" y="22"/>
                    <a:pt x="111" y="22"/>
                    <a:pt x="111" y="22"/>
                  </a:cubicBezTo>
                  <a:cubicBezTo>
                    <a:pt x="113" y="22"/>
                    <a:pt x="113" y="22"/>
                    <a:pt x="113" y="22"/>
                  </a:cubicBezTo>
                  <a:cubicBezTo>
                    <a:pt x="113" y="23"/>
                    <a:pt x="113" y="23"/>
                    <a:pt x="113" y="23"/>
                  </a:cubicBezTo>
                  <a:cubicBezTo>
                    <a:pt x="111" y="23"/>
                    <a:pt x="111" y="23"/>
                    <a:pt x="111" y="23"/>
                  </a:cubicBezTo>
                  <a:lnTo>
                    <a:pt x="111" y="22"/>
                  </a:lnTo>
                  <a:close/>
                  <a:moveTo>
                    <a:pt x="109" y="19"/>
                  </a:moveTo>
                  <a:cubicBezTo>
                    <a:pt x="109" y="19"/>
                    <a:pt x="109" y="19"/>
                    <a:pt x="109" y="19"/>
                  </a:cubicBezTo>
                  <a:cubicBezTo>
                    <a:pt x="111" y="19"/>
                    <a:pt x="111" y="19"/>
                    <a:pt x="111" y="19"/>
                  </a:cubicBezTo>
                  <a:cubicBezTo>
                    <a:pt x="111" y="21"/>
                    <a:pt x="111" y="21"/>
                    <a:pt x="111" y="21"/>
                  </a:cubicBezTo>
                  <a:cubicBezTo>
                    <a:pt x="109" y="21"/>
                    <a:pt x="109" y="21"/>
                    <a:pt x="109" y="21"/>
                  </a:cubicBezTo>
                  <a:lnTo>
                    <a:pt x="109" y="19"/>
                  </a:lnTo>
                  <a:close/>
                  <a:moveTo>
                    <a:pt x="98" y="13"/>
                  </a:moveTo>
                  <a:cubicBezTo>
                    <a:pt x="98" y="13"/>
                    <a:pt x="98" y="13"/>
                    <a:pt x="98" y="13"/>
                  </a:cubicBezTo>
                  <a:cubicBezTo>
                    <a:pt x="100" y="13"/>
                    <a:pt x="103" y="13"/>
                    <a:pt x="105" y="13"/>
                  </a:cubicBezTo>
                  <a:cubicBezTo>
                    <a:pt x="103" y="13"/>
                    <a:pt x="101" y="13"/>
                    <a:pt x="98" y="13"/>
                  </a:cubicBezTo>
                  <a:close/>
                  <a:moveTo>
                    <a:pt x="99" y="17"/>
                  </a:moveTo>
                  <a:cubicBezTo>
                    <a:pt x="99" y="17"/>
                    <a:pt x="99" y="17"/>
                    <a:pt x="99" y="17"/>
                  </a:cubicBezTo>
                  <a:cubicBezTo>
                    <a:pt x="99" y="20"/>
                    <a:pt x="99" y="20"/>
                    <a:pt x="99" y="20"/>
                  </a:cubicBezTo>
                  <a:cubicBezTo>
                    <a:pt x="97" y="20"/>
                    <a:pt x="97" y="20"/>
                    <a:pt x="97" y="20"/>
                  </a:cubicBezTo>
                  <a:cubicBezTo>
                    <a:pt x="97" y="17"/>
                    <a:pt x="97" y="17"/>
                    <a:pt x="97" y="17"/>
                  </a:cubicBezTo>
                  <a:lnTo>
                    <a:pt x="99" y="17"/>
                  </a:lnTo>
                  <a:close/>
                  <a:moveTo>
                    <a:pt x="88" y="12"/>
                  </a:moveTo>
                  <a:cubicBezTo>
                    <a:pt x="88" y="12"/>
                    <a:pt x="88" y="12"/>
                    <a:pt x="88" y="12"/>
                  </a:cubicBezTo>
                  <a:cubicBezTo>
                    <a:pt x="91" y="12"/>
                    <a:pt x="94" y="12"/>
                    <a:pt x="98" y="13"/>
                  </a:cubicBezTo>
                  <a:cubicBezTo>
                    <a:pt x="98" y="13"/>
                    <a:pt x="98" y="13"/>
                    <a:pt x="98" y="13"/>
                  </a:cubicBezTo>
                  <a:cubicBezTo>
                    <a:pt x="94" y="13"/>
                    <a:pt x="90" y="13"/>
                    <a:pt x="88" y="13"/>
                  </a:cubicBezTo>
                  <a:lnTo>
                    <a:pt x="88" y="12"/>
                  </a:lnTo>
                  <a:close/>
                  <a:moveTo>
                    <a:pt x="80" y="9"/>
                  </a:moveTo>
                  <a:cubicBezTo>
                    <a:pt x="80" y="9"/>
                    <a:pt x="80" y="9"/>
                    <a:pt x="80" y="9"/>
                  </a:cubicBezTo>
                  <a:cubicBezTo>
                    <a:pt x="82" y="10"/>
                    <a:pt x="83" y="11"/>
                    <a:pt x="85" y="11"/>
                  </a:cubicBezTo>
                  <a:cubicBezTo>
                    <a:pt x="85" y="11"/>
                    <a:pt x="86" y="12"/>
                    <a:pt x="87" y="12"/>
                  </a:cubicBezTo>
                  <a:cubicBezTo>
                    <a:pt x="87" y="13"/>
                    <a:pt x="87" y="13"/>
                    <a:pt x="87" y="13"/>
                  </a:cubicBezTo>
                  <a:cubicBezTo>
                    <a:pt x="86" y="13"/>
                    <a:pt x="86" y="13"/>
                    <a:pt x="86" y="13"/>
                  </a:cubicBezTo>
                  <a:cubicBezTo>
                    <a:pt x="80" y="13"/>
                    <a:pt x="80" y="13"/>
                    <a:pt x="80" y="13"/>
                  </a:cubicBezTo>
                  <a:lnTo>
                    <a:pt x="80" y="9"/>
                  </a:lnTo>
                  <a:close/>
                  <a:moveTo>
                    <a:pt x="86" y="25"/>
                  </a:moveTo>
                  <a:cubicBezTo>
                    <a:pt x="86" y="25"/>
                    <a:pt x="86" y="25"/>
                    <a:pt x="86" y="25"/>
                  </a:cubicBezTo>
                  <a:cubicBezTo>
                    <a:pt x="86" y="27"/>
                    <a:pt x="86" y="27"/>
                    <a:pt x="86" y="27"/>
                  </a:cubicBezTo>
                  <a:cubicBezTo>
                    <a:pt x="85" y="27"/>
                    <a:pt x="85" y="27"/>
                    <a:pt x="85" y="27"/>
                  </a:cubicBezTo>
                  <a:cubicBezTo>
                    <a:pt x="85" y="25"/>
                    <a:pt x="85" y="25"/>
                    <a:pt x="85" y="25"/>
                  </a:cubicBezTo>
                  <a:lnTo>
                    <a:pt x="86" y="25"/>
                  </a:lnTo>
                  <a:close/>
                  <a:moveTo>
                    <a:pt x="18" y="8"/>
                  </a:moveTo>
                  <a:cubicBezTo>
                    <a:pt x="18" y="8"/>
                    <a:pt x="18" y="8"/>
                    <a:pt x="18" y="8"/>
                  </a:cubicBezTo>
                  <a:cubicBezTo>
                    <a:pt x="18" y="19"/>
                    <a:pt x="18" y="19"/>
                    <a:pt x="18" y="19"/>
                  </a:cubicBezTo>
                  <a:cubicBezTo>
                    <a:pt x="18" y="19"/>
                    <a:pt x="18" y="19"/>
                    <a:pt x="18" y="19"/>
                  </a:cubicBezTo>
                  <a:cubicBezTo>
                    <a:pt x="18" y="9"/>
                    <a:pt x="18" y="9"/>
                    <a:pt x="18" y="9"/>
                  </a:cubicBezTo>
                  <a:cubicBezTo>
                    <a:pt x="18" y="9"/>
                    <a:pt x="18" y="9"/>
                    <a:pt x="18" y="9"/>
                  </a:cubicBezTo>
                  <a:cubicBezTo>
                    <a:pt x="18" y="19"/>
                    <a:pt x="18" y="19"/>
                    <a:pt x="18" y="19"/>
                  </a:cubicBezTo>
                  <a:cubicBezTo>
                    <a:pt x="16" y="20"/>
                    <a:pt x="16" y="20"/>
                    <a:pt x="16" y="20"/>
                  </a:cubicBezTo>
                  <a:cubicBezTo>
                    <a:pt x="16" y="10"/>
                    <a:pt x="16" y="10"/>
                    <a:pt x="16" y="10"/>
                  </a:cubicBezTo>
                  <a:cubicBezTo>
                    <a:pt x="16" y="10"/>
                    <a:pt x="16" y="10"/>
                    <a:pt x="16" y="10"/>
                  </a:cubicBezTo>
                  <a:cubicBezTo>
                    <a:pt x="16" y="20"/>
                    <a:pt x="16" y="20"/>
                    <a:pt x="16" y="20"/>
                  </a:cubicBezTo>
                  <a:cubicBezTo>
                    <a:pt x="15" y="20"/>
                    <a:pt x="15" y="20"/>
                    <a:pt x="15" y="20"/>
                  </a:cubicBezTo>
                  <a:cubicBezTo>
                    <a:pt x="15" y="11"/>
                    <a:pt x="15" y="11"/>
                    <a:pt x="15" y="11"/>
                  </a:cubicBezTo>
                  <a:cubicBezTo>
                    <a:pt x="15" y="11"/>
                    <a:pt x="15" y="11"/>
                    <a:pt x="15" y="11"/>
                  </a:cubicBezTo>
                  <a:cubicBezTo>
                    <a:pt x="15" y="20"/>
                    <a:pt x="15" y="20"/>
                    <a:pt x="15" y="20"/>
                  </a:cubicBezTo>
                  <a:cubicBezTo>
                    <a:pt x="15" y="20"/>
                    <a:pt x="15" y="20"/>
                    <a:pt x="15" y="20"/>
                  </a:cubicBezTo>
                  <a:cubicBezTo>
                    <a:pt x="15" y="11"/>
                    <a:pt x="15" y="11"/>
                    <a:pt x="15" y="11"/>
                  </a:cubicBezTo>
                  <a:cubicBezTo>
                    <a:pt x="14" y="11"/>
                    <a:pt x="14" y="11"/>
                    <a:pt x="14" y="11"/>
                  </a:cubicBezTo>
                  <a:lnTo>
                    <a:pt x="18" y="8"/>
                  </a:lnTo>
                  <a:close/>
                  <a:moveTo>
                    <a:pt x="18" y="20"/>
                  </a:moveTo>
                  <a:cubicBezTo>
                    <a:pt x="18" y="20"/>
                    <a:pt x="18" y="20"/>
                    <a:pt x="18" y="20"/>
                  </a:cubicBezTo>
                  <a:cubicBezTo>
                    <a:pt x="18" y="33"/>
                    <a:pt x="18" y="33"/>
                    <a:pt x="18" y="33"/>
                  </a:cubicBezTo>
                  <a:cubicBezTo>
                    <a:pt x="18" y="33"/>
                    <a:pt x="18" y="33"/>
                    <a:pt x="18" y="33"/>
                  </a:cubicBezTo>
                  <a:cubicBezTo>
                    <a:pt x="18" y="20"/>
                    <a:pt x="18" y="20"/>
                    <a:pt x="18" y="20"/>
                  </a:cubicBezTo>
                  <a:close/>
                  <a:moveTo>
                    <a:pt x="18" y="21"/>
                  </a:moveTo>
                  <a:cubicBezTo>
                    <a:pt x="18" y="21"/>
                    <a:pt x="18" y="21"/>
                    <a:pt x="18" y="21"/>
                  </a:cubicBezTo>
                  <a:cubicBezTo>
                    <a:pt x="18" y="33"/>
                    <a:pt x="18" y="33"/>
                    <a:pt x="18" y="33"/>
                  </a:cubicBezTo>
                  <a:cubicBezTo>
                    <a:pt x="16" y="33"/>
                    <a:pt x="16" y="33"/>
                    <a:pt x="16" y="33"/>
                  </a:cubicBezTo>
                  <a:cubicBezTo>
                    <a:pt x="16" y="21"/>
                    <a:pt x="16" y="21"/>
                    <a:pt x="16" y="21"/>
                  </a:cubicBezTo>
                  <a:lnTo>
                    <a:pt x="18" y="21"/>
                  </a:lnTo>
                  <a:close/>
                  <a:moveTo>
                    <a:pt x="16" y="21"/>
                  </a:moveTo>
                  <a:cubicBezTo>
                    <a:pt x="16" y="21"/>
                    <a:pt x="16" y="21"/>
                    <a:pt x="16" y="21"/>
                  </a:cubicBezTo>
                  <a:cubicBezTo>
                    <a:pt x="16" y="33"/>
                    <a:pt x="16" y="33"/>
                    <a:pt x="16" y="33"/>
                  </a:cubicBezTo>
                  <a:cubicBezTo>
                    <a:pt x="15" y="33"/>
                    <a:pt x="15" y="33"/>
                    <a:pt x="15" y="33"/>
                  </a:cubicBezTo>
                  <a:cubicBezTo>
                    <a:pt x="15" y="21"/>
                    <a:pt x="15" y="21"/>
                    <a:pt x="15" y="21"/>
                  </a:cubicBezTo>
                  <a:lnTo>
                    <a:pt x="16" y="21"/>
                  </a:lnTo>
                  <a:close/>
                  <a:moveTo>
                    <a:pt x="15" y="21"/>
                  </a:moveTo>
                  <a:cubicBezTo>
                    <a:pt x="15" y="21"/>
                    <a:pt x="15" y="21"/>
                    <a:pt x="15" y="21"/>
                  </a:cubicBezTo>
                  <a:cubicBezTo>
                    <a:pt x="15" y="33"/>
                    <a:pt x="15" y="33"/>
                    <a:pt x="15" y="33"/>
                  </a:cubicBezTo>
                  <a:cubicBezTo>
                    <a:pt x="15" y="33"/>
                    <a:pt x="15" y="33"/>
                    <a:pt x="15" y="33"/>
                  </a:cubicBezTo>
                  <a:cubicBezTo>
                    <a:pt x="15" y="21"/>
                    <a:pt x="15" y="21"/>
                    <a:pt x="15" y="21"/>
                  </a:cubicBezTo>
                  <a:close/>
                  <a:moveTo>
                    <a:pt x="14" y="12"/>
                  </a:moveTo>
                  <a:cubicBezTo>
                    <a:pt x="14" y="12"/>
                    <a:pt x="14" y="12"/>
                    <a:pt x="14" y="12"/>
                  </a:cubicBezTo>
                  <a:cubicBezTo>
                    <a:pt x="14" y="11"/>
                    <a:pt x="14" y="11"/>
                    <a:pt x="14" y="11"/>
                  </a:cubicBezTo>
                  <a:cubicBezTo>
                    <a:pt x="14" y="33"/>
                    <a:pt x="14" y="33"/>
                    <a:pt x="14" y="33"/>
                  </a:cubicBezTo>
                  <a:cubicBezTo>
                    <a:pt x="14" y="33"/>
                    <a:pt x="14" y="33"/>
                    <a:pt x="14" y="33"/>
                  </a:cubicBezTo>
                  <a:lnTo>
                    <a:pt x="14" y="12"/>
                  </a:lnTo>
                  <a:close/>
                  <a:moveTo>
                    <a:pt x="19" y="33"/>
                  </a:moveTo>
                  <a:cubicBezTo>
                    <a:pt x="19" y="33"/>
                    <a:pt x="19" y="33"/>
                    <a:pt x="19" y="33"/>
                  </a:cubicBezTo>
                  <a:cubicBezTo>
                    <a:pt x="14" y="34"/>
                    <a:pt x="14" y="34"/>
                    <a:pt x="14" y="34"/>
                  </a:cubicBezTo>
                  <a:cubicBezTo>
                    <a:pt x="14" y="33"/>
                    <a:pt x="14" y="33"/>
                    <a:pt x="14" y="33"/>
                  </a:cubicBezTo>
                  <a:cubicBezTo>
                    <a:pt x="14" y="33"/>
                    <a:pt x="14" y="33"/>
                    <a:pt x="14" y="33"/>
                  </a:cubicBezTo>
                  <a:cubicBezTo>
                    <a:pt x="15" y="33"/>
                    <a:pt x="15" y="33"/>
                    <a:pt x="15" y="33"/>
                  </a:cubicBezTo>
                  <a:cubicBezTo>
                    <a:pt x="15" y="33"/>
                    <a:pt x="15" y="33"/>
                    <a:pt x="15" y="33"/>
                  </a:cubicBezTo>
                  <a:cubicBezTo>
                    <a:pt x="15" y="33"/>
                    <a:pt x="15" y="33"/>
                    <a:pt x="15" y="33"/>
                  </a:cubicBezTo>
                  <a:cubicBezTo>
                    <a:pt x="15" y="33"/>
                    <a:pt x="15" y="33"/>
                    <a:pt x="15" y="33"/>
                  </a:cubicBezTo>
                  <a:cubicBezTo>
                    <a:pt x="15" y="33"/>
                    <a:pt x="15" y="33"/>
                    <a:pt x="15" y="33"/>
                  </a:cubicBezTo>
                  <a:cubicBezTo>
                    <a:pt x="16" y="33"/>
                    <a:pt x="16" y="33"/>
                    <a:pt x="16" y="33"/>
                  </a:cubicBezTo>
                  <a:cubicBezTo>
                    <a:pt x="16" y="33"/>
                    <a:pt x="16" y="33"/>
                    <a:pt x="16" y="33"/>
                  </a:cubicBezTo>
                  <a:cubicBezTo>
                    <a:pt x="16" y="33"/>
                    <a:pt x="16" y="33"/>
                    <a:pt x="16" y="33"/>
                  </a:cubicBezTo>
                  <a:cubicBezTo>
                    <a:pt x="19" y="33"/>
                    <a:pt x="19" y="33"/>
                    <a:pt x="19" y="33"/>
                  </a:cubicBezTo>
                  <a:close/>
                  <a:moveTo>
                    <a:pt x="20" y="33"/>
                  </a:moveTo>
                  <a:cubicBezTo>
                    <a:pt x="20" y="33"/>
                    <a:pt x="20" y="33"/>
                    <a:pt x="20" y="33"/>
                  </a:cubicBezTo>
                  <a:cubicBezTo>
                    <a:pt x="19" y="33"/>
                    <a:pt x="19" y="33"/>
                    <a:pt x="19" y="33"/>
                  </a:cubicBezTo>
                  <a:cubicBezTo>
                    <a:pt x="19" y="33"/>
                    <a:pt x="19" y="33"/>
                    <a:pt x="19" y="33"/>
                  </a:cubicBezTo>
                  <a:cubicBezTo>
                    <a:pt x="20" y="33"/>
                    <a:pt x="20" y="33"/>
                    <a:pt x="20" y="33"/>
                  </a:cubicBezTo>
                  <a:close/>
                  <a:moveTo>
                    <a:pt x="19" y="32"/>
                  </a:moveTo>
                  <a:cubicBezTo>
                    <a:pt x="19" y="32"/>
                    <a:pt x="19" y="32"/>
                    <a:pt x="19" y="32"/>
                  </a:cubicBezTo>
                  <a:cubicBezTo>
                    <a:pt x="19" y="20"/>
                    <a:pt x="19" y="20"/>
                    <a:pt x="19" y="20"/>
                  </a:cubicBezTo>
                  <a:cubicBezTo>
                    <a:pt x="19" y="20"/>
                    <a:pt x="19" y="20"/>
                    <a:pt x="19" y="20"/>
                  </a:cubicBezTo>
                  <a:cubicBezTo>
                    <a:pt x="19" y="32"/>
                    <a:pt x="19" y="32"/>
                    <a:pt x="19" y="32"/>
                  </a:cubicBezTo>
                  <a:close/>
                  <a:moveTo>
                    <a:pt x="20" y="33"/>
                  </a:moveTo>
                  <a:cubicBezTo>
                    <a:pt x="20" y="33"/>
                    <a:pt x="20" y="33"/>
                    <a:pt x="20" y="33"/>
                  </a:cubicBezTo>
                  <a:cubicBezTo>
                    <a:pt x="20" y="33"/>
                    <a:pt x="20" y="33"/>
                    <a:pt x="20" y="33"/>
                  </a:cubicBezTo>
                  <a:cubicBezTo>
                    <a:pt x="20" y="33"/>
                    <a:pt x="20" y="33"/>
                    <a:pt x="20" y="33"/>
                  </a:cubicBezTo>
                  <a:cubicBezTo>
                    <a:pt x="20" y="32"/>
                    <a:pt x="20" y="32"/>
                    <a:pt x="20" y="32"/>
                  </a:cubicBezTo>
                  <a:lnTo>
                    <a:pt x="20" y="33"/>
                  </a:lnTo>
                  <a:close/>
                  <a:moveTo>
                    <a:pt x="22" y="32"/>
                  </a:moveTo>
                  <a:cubicBezTo>
                    <a:pt x="22" y="32"/>
                    <a:pt x="22" y="32"/>
                    <a:pt x="22" y="32"/>
                  </a:cubicBezTo>
                  <a:cubicBezTo>
                    <a:pt x="20" y="32"/>
                    <a:pt x="20" y="32"/>
                    <a:pt x="20" y="32"/>
                  </a:cubicBezTo>
                  <a:cubicBezTo>
                    <a:pt x="20" y="20"/>
                    <a:pt x="20" y="20"/>
                    <a:pt x="20" y="20"/>
                  </a:cubicBezTo>
                  <a:cubicBezTo>
                    <a:pt x="22" y="19"/>
                    <a:pt x="22" y="19"/>
                    <a:pt x="22" y="19"/>
                  </a:cubicBezTo>
                  <a:cubicBezTo>
                    <a:pt x="22" y="32"/>
                    <a:pt x="22" y="32"/>
                    <a:pt x="22" y="32"/>
                  </a:cubicBezTo>
                  <a:close/>
                  <a:moveTo>
                    <a:pt x="21" y="33"/>
                  </a:moveTo>
                  <a:cubicBezTo>
                    <a:pt x="21" y="33"/>
                    <a:pt x="21" y="33"/>
                    <a:pt x="21" y="33"/>
                  </a:cubicBezTo>
                  <a:cubicBezTo>
                    <a:pt x="20" y="33"/>
                    <a:pt x="20" y="33"/>
                    <a:pt x="20" y="33"/>
                  </a:cubicBezTo>
                  <a:cubicBezTo>
                    <a:pt x="20" y="32"/>
                    <a:pt x="20" y="32"/>
                    <a:pt x="20" y="32"/>
                  </a:cubicBezTo>
                  <a:cubicBezTo>
                    <a:pt x="21" y="32"/>
                    <a:pt x="21" y="32"/>
                    <a:pt x="21" y="32"/>
                  </a:cubicBezTo>
                  <a:lnTo>
                    <a:pt x="21" y="33"/>
                  </a:lnTo>
                  <a:close/>
                  <a:moveTo>
                    <a:pt x="22" y="33"/>
                  </a:moveTo>
                  <a:cubicBezTo>
                    <a:pt x="22" y="33"/>
                    <a:pt x="22" y="33"/>
                    <a:pt x="22" y="33"/>
                  </a:cubicBezTo>
                  <a:cubicBezTo>
                    <a:pt x="21" y="33"/>
                    <a:pt x="21" y="33"/>
                    <a:pt x="21" y="33"/>
                  </a:cubicBezTo>
                  <a:cubicBezTo>
                    <a:pt x="21" y="32"/>
                    <a:pt x="21" y="32"/>
                    <a:pt x="21" y="32"/>
                  </a:cubicBezTo>
                  <a:cubicBezTo>
                    <a:pt x="22" y="32"/>
                    <a:pt x="22" y="32"/>
                    <a:pt x="22" y="32"/>
                  </a:cubicBezTo>
                  <a:lnTo>
                    <a:pt x="22" y="33"/>
                  </a:lnTo>
                  <a:close/>
                  <a:moveTo>
                    <a:pt x="23" y="33"/>
                  </a:moveTo>
                  <a:cubicBezTo>
                    <a:pt x="23" y="33"/>
                    <a:pt x="23" y="33"/>
                    <a:pt x="23" y="33"/>
                  </a:cubicBezTo>
                  <a:cubicBezTo>
                    <a:pt x="22" y="33"/>
                    <a:pt x="22" y="33"/>
                    <a:pt x="22" y="33"/>
                  </a:cubicBezTo>
                  <a:cubicBezTo>
                    <a:pt x="22" y="32"/>
                    <a:pt x="22" y="32"/>
                    <a:pt x="22" y="32"/>
                  </a:cubicBezTo>
                  <a:cubicBezTo>
                    <a:pt x="23" y="32"/>
                    <a:pt x="23" y="32"/>
                    <a:pt x="23" y="32"/>
                  </a:cubicBezTo>
                  <a:lnTo>
                    <a:pt x="23" y="33"/>
                  </a:lnTo>
                  <a:close/>
                  <a:moveTo>
                    <a:pt x="22" y="32"/>
                  </a:moveTo>
                  <a:cubicBezTo>
                    <a:pt x="22" y="32"/>
                    <a:pt x="22" y="32"/>
                    <a:pt x="22" y="32"/>
                  </a:cubicBezTo>
                  <a:cubicBezTo>
                    <a:pt x="22" y="19"/>
                    <a:pt x="22" y="19"/>
                    <a:pt x="22" y="19"/>
                  </a:cubicBezTo>
                  <a:cubicBezTo>
                    <a:pt x="22" y="19"/>
                    <a:pt x="22" y="19"/>
                    <a:pt x="22" y="19"/>
                  </a:cubicBezTo>
                  <a:cubicBezTo>
                    <a:pt x="22" y="32"/>
                    <a:pt x="22" y="32"/>
                    <a:pt x="22" y="32"/>
                  </a:cubicBezTo>
                  <a:close/>
                  <a:moveTo>
                    <a:pt x="23" y="33"/>
                  </a:moveTo>
                  <a:cubicBezTo>
                    <a:pt x="23" y="33"/>
                    <a:pt x="23" y="33"/>
                    <a:pt x="23" y="33"/>
                  </a:cubicBezTo>
                  <a:cubicBezTo>
                    <a:pt x="23" y="33"/>
                    <a:pt x="23" y="33"/>
                    <a:pt x="23" y="33"/>
                  </a:cubicBezTo>
                  <a:cubicBezTo>
                    <a:pt x="23" y="32"/>
                    <a:pt x="23" y="32"/>
                    <a:pt x="23" y="32"/>
                  </a:cubicBezTo>
                  <a:cubicBezTo>
                    <a:pt x="23" y="32"/>
                    <a:pt x="23" y="32"/>
                    <a:pt x="23" y="32"/>
                  </a:cubicBezTo>
                  <a:lnTo>
                    <a:pt x="23" y="33"/>
                  </a:lnTo>
                  <a:close/>
                  <a:moveTo>
                    <a:pt x="23" y="32"/>
                  </a:moveTo>
                  <a:cubicBezTo>
                    <a:pt x="23" y="32"/>
                    <a:pt x="23" y="32"/>
                    <a:pt x="23" y="32"/>
                  </a:cubicBezTo>
                  <a:cubicBezTo>
                    <a:pt x="23" y="19"/>
                    <a:pt x="23" y="19"/>
                    <a:pt x="23" y="19"/>
                  </a:cubicBezTo>
                  <a:cubicBezTo>
                    <a:pt x="23" y="19"/>
                    <a:pt x="23" y="19"/>
                    <a:pt x="23" y="19"/>
                  </a:cubicBezTo>
                  <a:cubicBezTo>
                    <a:pt x="23" y="32"/>
                    <a:pt x="23" y="32"/>
                    <a:pt x="23" y="32"/>
                  </a:cubicBezTo>
                  <a:close/>
                  <a:moveTo>
                    <a:pt x="25" y="33"/>
                  </a:moveTo>
                  <a:cubicBezTo>
                    <a:pt x="25" y="33"/>
                    <a:pt x="25" y="33"/>
                    <a:pt x="25" y="33"/>
                  </a:cubicBezTo>
                  <a:cubicBezTo>
                    <a:pt x="25" y="32"/>
                    <a:pt x="25" y="32"/>
                    <a:pt x="25" y="32"/>
                  </a:cubicBezTo>
                  <a:cubicBezTo>
                    <a:pt x="24" y="32"/>
                    <a:pt x="24" y="32"/>
                    <a:pt x="24" y="32"/>
                  </a:cubicBezTo>
                  <a:cubicBezTo>
                    <a:pt x="24" y="33"/>
                    <a:pt x="24" y="33"/>
                    <a:pt x="24" y="33"/>
                  </a:cubicBezTo>
                  <a:cubicBezTo>
                    <a:pt x="24" y="33"/>
                    <a:pt x="24" y="33"/>
                    <a:pt x="24" y="33"/>
                  </a:cubicBezTo>
                  <a:cubicBezTo>
                    <a:pt x="24" y="32"/>
                    <a:pt x="24" y="32"/>
                    <a:pt x="24" y="32"/>
                  </a:cubicBezTo>
                  <a:cubicBezTo>
                    <a:pt x="24" y="32"/>
                    <a:pt x="24" y="32"/>
                    <a:pt x="24" y="32"/>
                  </a:cubicBezTo>
                  <a:cubicBezTo>
                    <a:pt x="24" y="32"/>
                    <a:pt x="24" y="32"/>
                    <a:pt x="24" y="32"/>
                  </a:cubicBezTo>
                  <a:cubicBezTo>
                    <a:pt x="24" y="32"/>
                    <a:pt x="24" y="32"/>
                    <a:pt x="24" y="32"/>
                  </a:cubicBezTo>
                  <a:cubicBezTo>
                    <a:pt x="25" y="32"/>
                    <a:pt x="25" y="32"/>
                    <a:pt x="25" y="32"/>
                  </a:cubicBezTo>
                  <a:cubicBezTo>
                    <a:pt x="25" y="33"/>
                    <a:pt x="25" y="33"/>
                    <a:pt x="25" y="33"/>
                  </a:cubicBezTo>
                  <a:cubicBezTo>
                    <a:pt x="25" y="33"/>
                    <a:pt x="25" y="33"/>
                    <a:pt x="25" y="33"/>
                  </a:cubicBezTo>
                  <a:cubicBezTo>
                    <a:pt x="25" y="32"/>
                    <a:pt x="25" y="32"/>
                    <a:pt x="25" y="32"/>
                  </a:cubicBezTo>
                  <a:cubicBezTo>
                    <a:pt x="26" y="32"/>
                    <a:pt x="26" y="32"/>
                    <a:pt x="26" y="32"/>
                  </a:cubicBezTo>
                  <a:cubicBezTo>
                    <a:pt x="26" y="32"/>
                    <a:pt x="26" y="32"/>
                    <a:pt x="26" y="32"/>
                  </a:cubicBezTo>
                  <a:lnTo>
                    <a:pt x="25" y="33"/>
                  </a:lnTo>
                  <a:close/>
                  <a:moveTo>
                    <a:pt x="24" y="32"/>
                  </a:moveTo>
                  <a:cubicBezTo>
                    <a:pt x="24" y="32"/>
                    <a:pt x="24" y="32"/>
                    <a:pt x="24" y="32"/>
                  </a:cubicBezTo>
                  <a:cubicBezTo>
                    <a:pt x="24" y="19"/>
                    <a:pt x="24" y="19"/>
                    <a:pt x="24" y="19"/>
                  </a:cubicBezTo>
                  <a:cubicBezTo>
                    <a:pt x="24" y="18"/>
                    <a:pt x="24" y="18"/>
                    <a:pt x="24" y="18"/>
                  </a:cubicBezTo>
                  <a:cubicBezTo>
                    <a:pt x="24" y="32"/>
                    <a:pt x="24" y="32"/>
                    <a:pt x="24" y="32"/>
                  </a:cubicBezTo>
                  <a:close/>
                  <a:moveTo>
                    <a:pt x="25" y="32"/>
                  </a:moveTo>
                  <a:cubicBezTo>
                    <a:pt x="25" y="32"/>
                    <a:pt x="25" y="32"/>
                    <a:pt x="25" y="32"/>
                  </a:cubicBezTo>
                  <a:cubicBezTo>
                    <a:pt x="25" y="18"/>
                    <a:pt x="25" y="18"/>
                    <a:pt x="25" y="18"/>
                  </a:cubicBezTo>
                  <a:cubicBezTo>
                    <a:pt x="25" y="18"/>
                    <a:pt x="25" y="18"/>
                    <a:pt x="25" y="18"/>
                  </a:cubicBezTo>
                  <a:cubicBezTo>
                    <a:pt x="25" y="32"/>
                    <a:pt x="25" y="32"/>
                    <a:pt x="25" y="32"/>
                  </a:cubicBezTo>
                  <a:close/>
                  <a:moveTo>
                    <a:pt x="26" y="31"/>
                  </a:moveTo>
                  <a:cubicBezTo>
                    <a:pt x="26" y="31"/>
                    <a:pt x="26" y="31"/>
                    <a:pt x="26" y="31"/>
                  </a:cubicBezTo>
                  <a:cubicBezTo>
                    <a:pt x="26" y="18"/>
                    <a:pt x="26" y="18"/>
                    <a:pt x="26" y="18"/>
                  </a:cubicBezTo>
                  <a:cubicBezTo>
                    <a:pt x="26" y="18"/>
                    <a:pt x="26" y="18"/>
                    <a:pt x="26" y="18"/>
                  </a:cubicBezTo>
                  <a:cubicBezTo>
                    <a:pt x="26" y="31"/>
                    <a:pt x="26" y="31"/>
                    <a:pt x="26" y="31"/>
                  </a:cubicBezTo>
                  <a:close/>
                  <a:moveTo>
                    <a:pt x="28" y="31"/>
                  </a:moveTo>
                  <a:cubicBezTo>
                    <a:pt x="28" y="31"/>
                    <a:pt x="28" y="31"/>
                    <a:pt x="28" y="31"/>
                  </a:cubicBezTo>
                  <a:cubicBezTo>
                    <a:pt x="27" y="31"/>
                    <a:pt x="27" y="31"/>
                    <a:pt x="27" y="31"/>
                  </a:cubicBezTo>
                  <a:cubicBezTo>
                    <a:pt x="27" y="31"/>
                    <a:pt x="27" y="31"/>
                    <a:pt x="27" y="31"/>
                  </a:cubicBezTo>
                  <a:cubicBezTo>
                    <a:pt x="27" y="31"/>
                    <a:pt x="27" y="31"/>
                    <a:pt x="27" y="31"/>
                  </a:cubicBezTo>
                  <a:cubicBezTo>
                    <a:pt x="27" y="17"/>
                    <a:pt x="27" y="17"/>
                    <a:pt x="27" y="17"/>
                  </a:cubicBezTo>
                  <a:cubicBezTo>
                    <a:pt x="27" y="17"/>
                    <a:pt x="27" y="17"/>
                    <a:pt x="27" y="17"/>
                  </a:cubicBezTo>
                  <a:cubicBezTo>
                    <a:pt x="28" y="17"/>
                    <a:pt x="28" y="17"/>
                    <a:pt x="28" y="17"/>
                  </a:cubicBezTo>
                  <a:lnTo>
                    <a:pt x="28" y="31"/>
                  </a:lnTo>
                  <a:close/>
                  <a:moveTo>
                    <a:pt x="30" y="31"/>
                  </a:moveTo>
                  <a:cubicBezTo>
                    <a:pt x="30" y="31"/>
                    <a:pt x="30" y="31"/>
                    <a:pt x="30" y="31"/>
                  </a:cubicBezTo>
                  <a:cubicBezTo>
                    <a:pt x="29" y="31"/>
                    <a:pt x="29" y="31"/>
                    <a:pt x="29" y="31"/>
                  </a:cubicBezTo>
                  <a:cubicBezTo>
                    <a:pt x="29" y="17"/>
                    <a:pt x="29" y="17"/>
                    <a:pt x="29" y="17"/>
                  </a:cubicBezTo>
                  <a:cubicBezTo>
                    <a:pt x="30" y="18"/>
                    <a:pt x="30" y="18"/>
                    <a:pt x="30" y="18"/>
                  </a:cubicBezTo>
                  <a:lnTo>
                    <a:pt x="30" y="31"/>
                  </a:lnTo>
                  <a:close/>
                  <a:moveTo>
                    <a:pt x="37" y="30"/>
                  </a:moveTo>
                  <a:cubicBezTo>
                    <a:pt x="37" y="30"/>
                    <a:pt x="37" y="30"/>
                    <a:pt x="37" y="30"/>
                  </a:cubicBezTo>
                  <a:cubicBezTo>
                    <a:pt x="34" y="30"/>
                    <a:pt x="34" y="30"/>
                    <a:pt x="34" y="30"/>
                  </a:cubicBezTo>
                  <a:cubicBezTo>
                    <a:pt x="31" y="31"/>
                    <a:pt x="31" y="31"/>
                    <a:pt x="31" y="31"/>
                  </a:cubicBezTo>
                  <a:cubicBezTo>
                    <a:pt x="31" y="18"/>
                    <a:pt x="31" y="18"/>
                    <a:pt x="31" y="18"/>
                  </a:cubicBezTo>
                  <a:cubicBezTo>
                    <a:pt x="37" y="18"/>
                    <a:pt x="37" y="18"/>
                    <a:pt x="37" y="18"/>
                  </a:cubicBezTo>
                  <a:lnTo>
                    <a:pt x="37" y="30"/>
                  </a:lnTo>
                  <a:close/>
                  <a:moveTo>
                    <a:pt x="39" y="31"/>
                  </a:moveTo>
                  <a:cubicBezTo>
                    <a:pt x="39" y="31"/>
                    <a:pt x="39" y="31"/>
                    <a:pt x="39" y="31"/>
                  </a:cubicBezTo>
                  <a:cubicBezTo>
                    <a:pt x="38" y="31"/>
                    <a:pt x="38" y="31"/>
                    <a:pt x="38" y="31"/>
                  </a:cubicBezTo>
                  <a:cubicBezTo>
                    <a:pt x="38" y="18"/>
                    <a:pt x="38" y="18"/>
                    <a:pt x="38" y="18"/>
                  </a:cubicBezTo>
                  <a:cubicBezTo>
                    <a:pt x="39" y="18"/>
                    <a:pt x="39" y="18"/>
                    <a:pt x="39" y="18"/>
                  </a:cubicBezTo>
                  <a:lnTo>
                    <a:pt x="39" y="31"/>
                  </a:lnTo>
                  <a:close/>
                  <a:moveTo>
                    <a:pt x="42" y="31"/>
                  </a:moveTo>
                  <a:cubicBezTo>
                    <a:pt x="42" y="31"/>
                    <a:pt x="42" y="31"/>
                    <a:pt x="42" y="31"/>
                  </a:cubicBezTo>
                  <a:cubicBezTo>
                    <a:pt x="40" y="31"/>
                    <a:pt x="40" y="31"/>
                    <a:pt x="40" y="31"/>
                  </a:cubicBezTo>
                  <a:cubicBezTo>
                    <a:pt x="40" y="18"/>
                    <a:pt x="40" y="18"/>
                    <a:pt x="40" y="18"/>
                  </a:cubicBezTo>
                  <a:cubicBezTo>
                    <a:pt x="42" y="18"/>
                    <a:pt x="42" y="18"/>
                    <a:pt x="42" y="18"/>
                  </a:cubicBezTo>
                  <a:lnTo>
                    <a:pt x="42" y="31"/>
                  </a:lnTo>
                  <a:close/>
                  <a:moveTo>
                    <a:pt x="48" y="31"/>
                  </a:moveTo>
                  <a:cubicBezTo>
                    <a:pt x="48" y="31"/>
                    <a:pt x="48" y="31"/>
                    <a:pt x="48" y="31"/>
                  </a:cubicBezTo>
                  <a:cubicBezTo>
                    <a:pt x="42" y="31"/>
                    <a:pt x="42" y="31"/>
                    <a:pt x="42" y="31"/>
                  </a:cubicBezTo>
                  <a:cubicBezTo>
                    <a:pt x="42" y="18"/>
                    <a:pt x="42" y="18"/>
                    <a:pt x="42" y="18"/>
                  </a:cubicBezTo>
                  <a:cubicBezTo>
                    <a:pt x="48" y="18"/>
                    <a:pt x="48" y="18"/>
                    <a:pt x="48" y="18"/>
                  </a:cubicBezTo>
                  <a:lnTo>
                    <a:pt x="48" y="31"/>
                  </a:lnTo>
                  <a:close/>
                  <a:moveTo>
                    <a:pt x="50" y="31"/>
                  </a:moveTo>
                  <a:cubicBezTo>
                    <a:pt x="50" y="31"/>
                    <a:pt x="50" y="31"/>
                    <a:pt x="50" y="31"/>
                  </a:cubicBezTo>
                  <a:cubicBezTo>
                    <a:pt x="49" y="31"/>
                    <a:pt x="49" y="31"/>
                    <a:pt x="49" y="31"/>
                  </a:cubicBezTo>
                  <a:cubicBezTo>
                    <a:pt x="49" y="18"/>
                    <a:pt x="49" y="18"/>
                    <a:pt x="49" y="18"/>
                  </a:cubicBezTo>
                  <a:cubicBezTo>
                    <a:pt x="50" y="19"/>
                    <a:pt x="50" y="19"/>
                    <a:pt x="50" y="19"/>
                  </a:cubicBezTo>
                  <a:lnTo>
                    <a:pt x="50" y="31"/>
                  </a:lnTo>
                  <a:close/>
                  <a:moveTo>
                    <a:pt x="52" y="31"/>
                  </a:moveTo>
                  <a:cubicBezTo>
                    <a:pt x="52" y="31"/>
                    <a:pt x="52" y="31"/>
                    <a:pt x="52" y="31"/>
                  </a:cubicBezTo>
                  <a:cubicBezTo>
                    <a:pt x="51" y="31"/>
                    <a:pt x="51" y="31"/>
                    <a:pt x="51" y="31"/>
                  </a:cubicBezTo>
                  <a:cubicBezTo>
                    <a:pt x="51" y="19"/>
                    <a:pt x="51" y="19"/>
                    <a:pt x="51" y="19"/>
                  </a:cubicBezTo>
                  <a:cubicBezTo>
                    <a:pt x="52" y="19"/>
                    <a:pt x="52" y="19"/>
                    <a:pt x="52" y="19"/>
                  </a:cubicBezTo>
                  <a:lnTo>
                    <a:pt x="52" y="31"/>
                  </a:lnTo>
                  <a:close/>
                  <a:moveTo>
                    <a:pt x="57" y="31"/>
                  </a:moveTo>
                  <a:cubicBezTo>
                    <a:pt x="57" y="31"/>
                    <a:pt x="57" y="31"/>
                    <a:pt x="57" y="31"/>
                  </a:cubicBezTo>
                  <a:cubicBezTo>
                    <a:pt x="53" y="31"/>
                    <a:pt x="53" y="31"/>
                    <a:pt x="53" y="31"/>
                  </a:cubicBezTo>
                  <a:cubicBezTo>
                    <a:pt x="53" y="19"/>
                    <a:pt x="53" y="19"/>
                    <a:pt x="53" y="19"/>
                  </a:cubicBezTo>
                  <a:cubicBezTo>
                    <a:pt x="57" y="19"/>
                    <a:pt x="57" y="19"/>
                    <a:pt x="57" y="19"/>
                  </a:cubicBezTo>
                  <a:lnTo>
                    <a:pt x="57" y="31"/>
                  </a:lnTo>
                  <a:close/>
                  <a:moveTo>
                    <a:pt x="59" y="31"/>
                  </a:moveTo>
                  <a:cubicBezTo>
                    <a:pt x="59" y="31"/>
                    <a:pt x="59" y="31"/>
                    <a:pt x="59" y="31"/>
                  </a:cubicBezTo>
                  <a:cubicBezTo>
                    <a:pt x="58" y="31"/>
                    <a:pt x="58" y="31"/>
                    <a:pt x="58" y="31"/>
                  </a:cubicBezTo>
                  <a:cubicBezTo>
                    <a:pt x="58" y="19"/>
                    <a:pt x="58" y="19"/>
                    <a:pt x="58" y="19"/>
                  </a:cubicBezTo>
                  <a:cubicBezTo>
                    <a:pt x="59" y="19"/>
                    <a:pt x="59" y="19"/>
                    <a:pt x="59" y="19"/>
                  </a:cubicBezTo>
                  <a:lnTo>
                    <a:pt x="59" y="31"/>
                  </a:lnTo>
                  <a:close/>
                  <a:moveTo>
                    <a:pt x="63" y="31"/>
                  </a:moveTo>
                  <a:cubicBezTo>
                    <a:pt x="63" y="31"/>
                    <a:pt x="63" y="31"/>
                    <a:pt x="63" y="31"/>
                  </a:cubicBezTo>
                  <a:cubicBezTo>
                    <a:pt x="60" y="31"/>
                    <a:pt x="60" y="31"/>
                    <a:pt x="60" y="31"/>
                  </a:cubicBezTo>
                  <a:cubicBezTo>
                    <a:pt x="60" y="19"/>
                    <a:pt x="60" y="19"/>
                    <a:pt x="60" y="19"/>
                  </a:cubicBezTo>
                  <a:cubicBezTo>
                    <a:pt x="63" y="19"/>
                    <a:pt x="63" y="19"/>
                    <a:pt x="63" y="19"/>
                  </a:cubicBezTo>
                  <a:lnTo>
                    <a:pt x="63" y="31"/>
                  </a:lnTo>
                  <a:close/>
                  <a:moveTo>
                    <a:pt x="63" y="18"/>
                  </a:moveTo>
                  <a:cubicBezTo>
                    <a:pt x="63" y="18"/>
                    <a:pt x="63" y="18"/>
                    <a:pt x="63" y="18"/>
                  </a:cubicBezTo>
                  <a:cubicBezTo>
                    <a:pt x="60" y="17"/>
                    <a:pt x="60" y="17"/>
                    <a:pt x="60" y="17"/>
                  </a:cubicBezTo>
                  <a:cubicBezTo>
                    <a:pt x="60" y="4"/>
                    <a:pt x="60" y="4"/>
                    <a:pt x="60" y="4"/>
                  </a:cubicBezTo>
                  <a:cubicBezTo>
                    <a:pt x="59" y="4"/>
                    <a:pt x="59" y="4"/>
                    <a:pt x="59" y="4"/>
                  </a:cubicBezTo>
                  <a:cubicBezTo>
                    <a:pt x="59" y="17"/>
                    <a:pt x="59" y="17"/>
                    <a:pt x="59" y="17"/>
                  </a:cubicBezTo>
                  <a:cubicBezTo>
                    <a:pt x="58" y="17"/>
                    <a:pt x="58" y="17"/>
                    <a:pt x="58" y="17"/>
                  </a:cubicBezTo>
                  <a:cubicBezTo>
                    <a:pt x="58" y="4"/>
                    <a:pt x="58" y="4"/>
                    <a:pt x="58" y="4"/>
                  </a:cubicBezTo>
                  <a:cubicBezTo>
                    <a:pt x="57" y="4"/>
                    <a:pt x="57" y="4"/>
                    <a:pt x="57" y="4"/>
                  </a:cubicBezTo>
                  <a:cubicBezTo>
                    <a:pt x="57" y="17"/>
                    <a:pt x="57" y="17"/>
                    <a:pt x="57" y="17"/>
                  </a:cubicBezTo>
                  <a:cubicBezTo>
                    <a:pt x="53" y="17"/>
                    <a:pt x="53" y="17"/>
                    <a:pt x="53" y="17"/>
                  </a:cubicBezTo>
                  <a:cubicBezTo>
                    <a:pt x="53" y="3"/>
                    <a:pt x="53" y="3"/>
                    <a:pt x="53" y="3"/>
                  </a:cubicBezTo>
                  <a:cubicBezTo>
                    <a:pt x="52" y="4"/>
                    <a:pt x="52" y="4"/>
                    <a:pt x="52" y="4"/>
                  </a:cubicBezTo>
                  <a:cubicBezTo>
                    <a:pt x="52" y="17"/>
                    <a:pt x="52" y="17"/>
                    <a:pt x="52" y="17"/>
                  </a:cubicBezTo>
                  <a:cubicBezTo>
                    <a:pt x="51" y="17"/>
                    <a:pt x="51" y="17"/>
                    <a:pt x="51" y="17"/>
                  </a:cubicBezTo>
                  <a:cubicBezTo>
                    <a:pt x="51" y="3"/>
                    <a:pt x="51" y="3"/>
                    <a:pt x="51" y="3"/>
                  </a:cubicBezTo>
                  <a:cubicBezTo>
                    <a:pt x="50" y="4"/>
                    <a:pt x="50" y="4"/>
                    <a:pt x="50" y="4"/>
                  </a:cubicBezTo>
                  <a:cubicBezTo>
                    <a:pt x="50" y="17"/>
                    <a:pt x="50" y="17"/>
                    <a:pt x="50" y="17"/>
                  </a:cubicBezTo>
                  <a:cubicBezTo>
                    <a:pt x="49" y="17"/>
                    <a:pt x="49" y="17"/>
                    <a:pt x="49" y="17"/>
                  </a:cubicBezTo>
                  <a:cubicBezTo>
                    <a:pt x="49" y="3"/>
                    <a:pt x="49" y="3"/>
                    <a:pt x="49" y="3"/>
                  </a:cubicBezTo>
                  <a:cubicBezTo>
                    <a:pt x="48" y="3"/>
                    <a:pt x="48" y="3"/>
                    <a:pt x="48" y="3"/>
                  </a:cubicBezTo>
                  <a:cubicBezTo>
                    <a:pt x="48" y="17"/>
                    <a:pt x="48" y="17"/>
                    <a:pt x="48" y="17"/>
                  </a:cubicBezTo>
                  <a:cubicBezTo>
                    <a:pt x="42" y="17"/>
                    <a:pt x="42" y="17"/>
                    <a:pt x="42" y="17"/>
                  </a:cubicBezTo>
                  <a:cubicBezTo>
                    <a:pt x="42" y="3"/>
                    <a:pt x="42" y="3"/>
                    <a:pt x="42" y="3"/>
                  </a:cubicBezTo>
                  <a:cubicBezTo>
                    <a:pt x="42" y="3"/>
                    <a:pt x="42" y="3"/>
                    <a:pt x="42" y="3"/>
                  </a:cubicBezTo>
                  <a:cubicBezTo>
                    <a:pt x="42" y="17"/>
                    <a:pt x="42" y="17"/>
                    <a:pt x="42" y="17"/>
                  </a:cubicBezTo>
                  <a:cubicBezTo>
                    <a:pt x="40" y="17"/>
                    <a:pt x="40" y="17"/>
                    <a:pt x="40" y="17"/>
                  </a:cubicBezTo>
                  <a:cubicBezTo>
                    <a:pt x="40" y="2"/>
                    <a:pt x="40" y="2"/>
                    <a:pt x="40" y="2"/>
                  </a:cubicBezTo>
                  <a:cubicBezTo>
                    <a:pt x="39" y="3"/>
                    <a:pt x="39" y="3"/>
                    <a:pt x="39" y="3"/>
                  </a:cubicBezTo>
                  <a:cubicBezTo>
                    <a:pt x="39" y="17"/>
                    <a:pt x="39" y="17"/>
                    <a:pt x="39" y="17"/>
                  </a:cubicBezTo>
                  <a:cubicBezTo>
                    <a:pt x="38" y="16"/>
                    <a:pt x="38" y="16"/>
                    <a:pt x="38" y="16"/>
                  </a:cubicBezTo>
                  <a:cubicBezTo>
                    <a:pt x="38" y="2"/>
                    <a:pt x="38" y="2"/>
                    <a:pt x="38" y="2"/>
                  </a:cubicBezTo>
                  <a:cubicBezTo>
                    <a:pt x="37" y="3"/>
                    <a:pt x="37" y="3"/>
                    <a:pt x="37" y="3"/>
                  </a:cubicBezTo>
                  <a:cubicBezTo>
                    <a:pt x="37" y="16"/>
                    <a:pt x="37" y="16"/>
                    <a:pt x="37" y="16"/>
                  </a:cubicBezTo>
                  <a:cubicBezTo>
                    <a:pt x="31" y="16"/>
                    <a:pt x="31" y="16"/>
                    <a:pt x="31" y="16"/>
                  </a:cubicBezTo>
                  <a:cubicBezTo>
                    <a:pt x="31" y="2"/>
                    <a:pt x="31" y="2"/>
                    <a:pt x="31" y="2"/>
                  </a:cubicBezTo>
                  <a:cubicBezTo>
                    <a:pt x="30" y="2"/>
                    <a:pt x="30" y="2"/>
                    <a:pt x="30" y="2"/>
                  </a:cubicBezTo>
                  <a:cubicBezTo>
                    <a:pt x="30" y="16"/>
                    <a:pt x="30" y="16"/>
                    <a:pt x="30" y="16"/>
                  </a:cubicBezTo>
                  <a:cubicBezTo>
                    <a:pt x="29" y="16"/>
                    <a:pt x="29" y="16"/>
                    <a:pt x="29" y="16"/>
                  </a:cubicBezTo>
                  <a:cubicBezTo>
                    <a:pt x="29" y="2"/>
                    <a:pt x="29" y="2"/>
                    <a:pt x="29" y="2"/>
                  </a:cubicBezTo>
                  <a:cubicBezTo>
                    <a:pt x="28" y="2"/>
                    <a:pt x="28" y="2"/>
                    <a:pt x="28" y="2"/>
                  </a:cubicBezTo>
                  <a:cubicBezTo>
                    <a:pt x="28" y="16"/>
                    <a:pt x="28" y="16"/>
                    <a:pt x="28" y="16"/>
                  </a:cubicBezTo>
                  <a:cubicBezTo>
                    <a:pt x="27" y="16"/>
                    <a:pt x="27" y="16"/>
                    <a:pt x="27" y="16"/>
                  </a:cubicBezTo>
                  <a:cubicBezTo>
                    <a:pt x="27" y="16"/>
                    <a:pt x="27" y="16"/>
                    <a:pt x="27" y="16"/>
                  </a:cubicBezTo>
                  <a:cubicBezTo>
                    <a:pt x="27" y="16"/>
                    <a:pt x="27" y="16"/>
                    <a:pt x="27" y="16"/>
                  </a:cubicBezTo>
                  <a:cubicBezTo>
                    <a:pt x="27" y="3"/>
                    <a:pt x="27" y="3"/>
                    <a:pt x="27" y="3"/>
                  </a:cubicBezTo>
                  <a:cubicBezTo>
                    <a:pt x="26" y="2"/>
                    <a:pt x="26" y="2"/>
                    <a:pt x="26" y="2"/>
                  </a:cubicBezTo>
                  <a:cubicBezTo>
                    <a:pt x="26" y="16"/>
                    <a:pt x="26" y="16"/>
                    <a:pt x="26" y="16"/>
                  </a:cubicBezTo>
                  <a:cubicBezTo>
                    <a:pt x="26" y="16"/>
                    <a:pt x="26" y="16"/>
                    <a:pt x="26" y="16"/>
                  </a:cubicBezTo>
                  <a:cubicBezTo>
                    <a:pt x="26" y="3"/>
                    <a:pt x="26" y="3"/>
                    <a:pt x="26" y="3"/>
                  </a:cubicBezTo>
                  <a:cubicBezTo>
                    <a:pt x="25" y="3"/>
                    <a:pt x="25" y="3"/>
                    <a:pt x="25" y="3"/>
                  </a:cubicBezTo>
                  <a:cubicBezTo>
                    <a:pt x="25" y="17"/>
                    <a:pt x="25" y="17"/>
                    <a:pt x="25" y="17"/>
                  </a:cubicBezTo>
                  <a:cubicBezTo>
                    <a:pt x="25" y="17"/>
                    <a:pt x="25" y="17"/>
                    <a:pt x="25" y="17"/>
                  </a:cubicBezTo>
                  <a:cubicBezTo>
                    <a:pt x="25" y="4"/>
                    <a:pt x="25" y="4"/>
                    <a:pt x="25" y="4"/>
                  </a:cubicBezTo>
                  <a:cubicBezTo>
                    <a:pt x="24" y="3"/>
                    <a:pt x="24" y="3"/>
                    <a:pt x="24" y="3"/>
                  </a:cubicBezTo>
                  <a:cubicBezTo>
                    <a:pt x="24" y="17"/>
                    <a:pt x="24" y="17"/>
                    <a:pt x="24" y="17"/>
                  </a:cubicBezTo>
                  <a:cubicBezTo>
                    <a:pt x="24" y="17"/>
                    <a:pt x="24" y="17"/>
                    <a:pt x="24" y="17"/>
                  </a:cubicBezTo>
                  <a:cubicBezTo>
                    <a:pt x="24" y="4"/>
                    <a:pt x="24" y="4"/>
                    <a:pt x="24" y="4"/>
                  </a:cubicBezTo>
                  <a:cubicBezTo>
                    <a:pt x="23" y="4"/>
                    <a:pt x="23" y="4"/>
                    <a:pt x="23" y="4"/>
                  </a:cubicBezTo>
                  <a:cubicBezTo>
                    <a:pt x="23" y="17"/>
                    <a:pt x="23" y="17"/>
                    <a:pt x="23" y="17"/>
                  </a:cubicBezTo>
                  <a:cubicBezTo>
                    <a:pt x="23" y="17"/>
                    <a:pt x="23" y="17"/>
                    <a:pt x="23" y="17"/>
                  </a:cubicBezTo>
                  <a:cubicBezTo>
                    <a:pt x="23" y="5"/>
                    <a:pt x="23" y="5"/>
                    <a:pt x="23" y="5"/>
                  </a:cubicBezTo>
                  <a:cubicBezTo>
                    <a:pt x="22" y="5"/>
                    <a:pt x="22" y="5"/>
                    <a:pt x="22" y="5"/>
                  </a:cubicBezTo>
                  <a:cubicBezTo>
                    <a:pt x="22" y="17"/>
                    <a:pt x="22" y="17"/>
                    <a:pt x="22" y="17"/>
                  </a:cubicBezTo>
                  <a:cubicBezTo>
                    <a:pt x="22" y="17"/>
                    <a:pt x="22" y="17"/>
                    <a:pt x="22" y="17"/>
                  </a:cubicBezTo>
                  <a:cubicBezTo>
                    <a:pt x="22" y="5"/>
                    <a:pt x="22" y="5"/>
                    <a:pt x="22" y="5"/>
                  </a:cubicBezTo>
                  <a:cubicBezTo>
                    <a:pt x="22" y="5"/>
                    <a:pt x="22" y="5"/>
                    <a:pt x="22" y="5"/>
                  </a:cubicBezTo>
                  <a:cubicBezTo>
                    <a:pt x="22" y="18"/>
                    <a:pt x="22" y="18"/>
                    <a:pt x="22" y="18"/>
                  </a:cubicBezTo>
                  <a:cubicBezTo>
                    <a:pt x="20" y="18"/>
                    <a:pt x="20" y="18"/>
                    <a:pt x="20" y="18"/>
                  </a:cubicBezTo>
                  <a:cubicBezTo>
                    <a:pt x="20" y="8"/>
                    <a:pt x="20" y="8"/>
                    <a:pt x="20" y="8"/>
                  </a:cubicBezTo>
                  <a:cubicBezTo>
                    <a:pt x="19" y="8"/>
                    <a:pt x="19" y="8"/>
                    <a:pt x="19" y="8"/>
                  </a:cubicBezTo>
                  <a:cubicBezTo>
                    <a:pt x="19" y="19"/>
                    <a:pt x="19" y="19"/>
                    <a:pt x="19" y="19"/>
                  </a:cubicBezTo>
                  <a:cubicBezTo>
                    <a:pt x="19" y="19"/>
                    <a:pt x="19" y="19"/>
                    <a:pt x="19" y="19"/>
                  </a:cubicBezTo>
                  <a:cubicBezTo>
                    <a:pt x="19" y="8"/>
                    <a:pt x="19" y="8"/>
                    <a:pt x="19" y="8"/>
                  </a:cubicBezTo>
                  <a:cubicBezTo>
                    <a:pt x="18" y="8"/>
                    <a:pt x="18" y="8"/>
                    <a:pt x="18" y="8"/>
                  </a:cubicBezTo>
                  <a:cubicBezTo>
                    <a:pt x="26" y="1"/>
                    <a:pt x="26" y="1"/>
                    <a:pt x="26" y="1"/>
                  </a:cubicBezTo>
                  <a:cubicBezTo>
                    <a:pt x="63" y="4"/>
                    <a:pt x="63" y="4"/>
                    <a:pt x="63" y="4"/>
                  </a:cubicBezTo>
                  <a:lnTo>
                    <a:pt x="63" y="18"/>
                  </a:lnTo>
                  <a:close/>
                  <a:moveTo>
                    <a:pt x="65" y="31"/>
                  </a:moveTo>
                  <a:cubicBezTo>
                    <a:pt x="65" y="31"/>
                    <a:pt x="65" y="31"/>
                    <a:pt x="65" y="31"/>
                  </a:cubicBezTo>
                  <a:cubicBezTo>
                    <a:pt x="64" y="31"/>
                    <a:pt x="64" y="31"/>
                    <a:pt x="64" y="31"/>
                  </a:cubicBezTo>
                  <a:cubicBezTo>
                    <a:pt x="64" y="19"/>
                    <a:pt x="64" y="19"/>
                    <a:pt x="64" y="19"/>
                  </a:cubicBezTo>
                  <a:cubicBezTo>
                    <a:pt x="65" y="19"/>
                    <a:pt x="65" y="19"/>
                    <a:pt x="65" y="19"/>
                  </a:cubicBezTo>
                  <a:lnTo>
                    <a:pt x="65" y="31"/>
                  </a:lnTo>
                  <a:close/>
                  <a:moveTo>
                    <a:pt x="65" y="5"/>
                  </a:moveTo>
                  <a:cubicBezTo>
                    <a:pt x="65" y="5"/>
                    <a:pt x="65" y="5"/>
                    <a:pt x="65" y="5"/>
                  </a:cubicBezTo>
                  <a:cubicBezTo>
                    <a:pt x="65" y="18"/>
                    <a:pt x="65" y="18"/>
                    <a:pt x="65" y="18"/>
                  </a:cubicBezTo>
                  <a:cubicBezTo>
                    <a:pt x="64" y="18"/>
                    <a:pt x="64" y="18"/>
                    <a:pt x="64" y="18"/>
                  </a:cubicBezTo>
                  <a:cubicBezTo>
                    <a:pt x="64" y="5"/>
                    <a:pt x="64" y="5"/>
                    <a:pt x="64" y="5"/>
                  </a:cubicBezTo>
                  <a:cubicBezTo>
                    <a:pt x="63" y="4"/>
                    <a:pt x="63" y="4"/>
                    <a:pt x="63" y="4"/>
                  </a:cubicBezTo>
                  <a:cubicBezTo>
                    <a:pt x="66" y="4"/>
                    <a:pt x="66" y="4"/>
                    <a:pt x="66" y="4"/>
                  </a:cubicBezTo>
                  <a:lnTo>
                    <a:pt x="65" y="5"/>
                  </a:lnTo>
                  <a:close/>
                  <a:moveTo>
                    <a:pt x="67" y="31"/>
                  </a:moveTo>
                  <a:cubicBezTo>
                    <a:pt x="67" y="31"/>
                    <a:pt x="67" y="31"/>
                    <a:pt x="67" y="31"/>
                  </a:cubicBezTo>
                  <a:cubicBezTo>
                    <a:pt x="66" y="31"/>
                    <a:pt x="66" y="31"/>
                    <a:pt x="66" y="31"/>
                  </a:cubicBezTo>
                  <a:cubicBezTo>
                    <a:pt x="66" y="19"/>
                    <a:pt x="66" y="19"/>
                    <a:pt x="66" y="19"/>
                  </a:cubicBezTo>
                  <a:cubicBezTo>
                    <a:pt x="67" y="19"/>
                    <a:pt x="67" y="19"/>
                    <a:pt x="67" y="19"/>
                  </a:cubicBezTo>
                  <a:lnTo>
                    <a:pt x="67" y="31"/>
                  </a:lnTo>
                  <a:close/>
                  <a:moveTo>
                    <a:pt x="71" y="31"/>
                  </a:moveTo>
                  <a:cubicBezTo>
                    <a:pt x="71" y="31"/>
                    <a:pt x="71" y="31"/>
                    <a:pt x="71" y="31"/>
                  </a:cubicBezTo>
                  <a:cubicBezTo>
                    <a:pt x="68" y="31"/>
                    <a:pt x="68" y="31"/>
                    <a:pt x="68" y="31"/>
                  </a:cubicBezTo>
                  <a:cubicBezTo>
                    <a:pt x="68" y="19"/>
                    <a:pt x="68" y="19"/>
                    <a:pt x="68" y="19"/>
                  </a:cubicBezTo>
                  <a:cubicBezTo>
                    <a:pt x="71" y="19"/>
                    <a:pt x="71" y="19"/>
                    <a:pt x="71" y="19"/>
                  </a:cubicBezTo>
                  <a:lnTo>
                    <a:pt x="71" y="31"/>
                  </a:lnTo>
                  <a:close/>
                  <a:moveTo>
                    <a:pt x="71" y="5"/>
                  </a:moveTo>
                  <a:cubicBezTo>
                    <a:pt x="71" y="5"/>
                    <a:pt x="71" y="5"/>
                    <a:pt x="71" y="5"/>
                  </a:cubicBezTo>
                  <a:cubicBezTo>
                    <a:pt x="71" y="18"/>
                    <a:pt x="71" y="18"/>
                    <a:pt x="71" y="18"/>
                  </a:cubicBezTo>
                  <a:cubicBezTo>
                    <a:pt x="68" y="18"/>
                    <a:pt x="68" y="18"/>
                    <a:pt x="68" y="18"/>
                  </a:cubicBezTo>
                  <a:cubicBezTo>
                    <a:pt x="68" y="5"/>
                    <a:pt x="68" y="5"/>
                    <a:pt x="68" y="5"/>
                  </a:cubicBezTo>
                  <a:cubicBezTo>
                    <a:pt x="67" y="5"/>
                    <a:pt x="67" y="5"/>
                    <a:pt x="67" y="5"/>
                  </a:cubicBezTo>
                  <a:cubicBezTo>
                    <a:pt x="67" y="18"/>
                    <a:pt x="67" y="18"/>
                    <a:pt x="67" y="18"/>
                  </a:cubicBezTo>
                  <a:cubicBezTo>
                    <a:pt x="66" y="18"/>
                    <a:pt x="66" y="18"/>
                    <a:pt x="66" y="18"/>
                  </a:cubicBezTo>
                  <a:cubicBezTo>
                    <a:pt x="66" y="4"/>
                    <a:pt x="66" y="4"/>
                    <a:pt x="66" y="4"/>
                  </a:cubicBezTo>
                  <a:cubicBezTo>
                    <a:pt x="72" y="5"/>
                    <a:pt x="72" y="5"/>
                    <a:pt x="72" y="5"/>
                  </a:cubicBezTo>
                  <a:lnTo>
                    <a:pt x="71" y="5"/>
                  </a:lnTo>
                  <a:close/>
                  <a:moveTo>
                    <a:pt x="73" y="31"/>
                  </a:moveTo>
                  <a:cubicBezTo>
                    <a:pt x="73" y="31"/>
                    <a:pt x="73" y="31"/>
                    <a:pt x="73" y="31"/>
                  </a:cubicBezTo>
                  <a:cubicBezTo>
                    <a:pt x="72" y="31"/>
                    <a:pt x="72" y="31"/>
                    <a:pt x="72" y="31"/>
                  </a:cubicBezTo>
                  <a:cubicBezTo>
                    <a:pt x="72" y="19"/>
                    <a:pt x="72" y="19"/>
                    <a:pt x="72" y="19"/>
                  </a:cubicBezTo>
                  <a:cubicBezTo>
                    <a:pt x="73" y="19"/>
                    <a:pt x="73" y="19"/>
                    <a:pt x="73" y="19"/>
                  </a:cubicBezTo>
                  <a:lnTo>
                    <a:pt x="73" y="31"/>
                  </a:lnTo>
                  <a:close/>
                  <a:moveTo>
                    <a:pt x="73" y="5"/>
                  </a:moveTo>
                  <a:cubicBezTo>
                    <a:pt x="73" y="5"/>
                    <a:pt x="73" y="5"/>
                    <a:pt x="73" y="5"/>
                  </a:cubicBezTo>
                  <a:cubicBezTo>
                    <a:pt x="73" y="18"/>
                    <a:pt x="73" y="18"/>
                    <a:pt x="73" y="18"/>
                  </a:cubicBezTo>
                  <a:cubicBezTo>
                    <a:pt x="72" y="18"/>
                    <a:pt x="72" y="18"/>
                    <a:pt x="72" y="18"/>
                  </a:cubicBezTo>
                  <a:cubicBezTo>
                    <a:pt x="72" y="5"/>
                    <a:pt x="72" y="5"/>
                    <a:pt x="72" y="5"/>
                  </a:cubicBezTo>
                  <a:cubicBezTo>
                    <a:pt x="74" y="5"/>
                    <a:pt x="74" y="5"/>
                    <a:pt x="74" y="5"/>
                  </a:cubicBezTo>
                  <a:lnTo>
                    <a:pt x="73" y="5"/>
                  </a:lnTo>
                  <a:close/>
                  <a:moveTo>
                    <a:pt x="75" y="31"/>
                  </a:moveTo>
                  <a:cubicBezTo>
                    <a:pt x="75" y="31"/>
                    <a:pt x="75" y="31"/>
                    <a:pt x="75" y="31"/>
                  </a:cubicBezTo>
                  <a:cubicBezTo>
                    <a:pt x="74" y="31"/>
                    <a:pt x="74" y="31"/>
                    <a:pt x="74" y="31"/>
                  </a:cubicBezTo>
                  <a:cubicBezTo>
                    <a:pt x="74" y="20"/>
                    <a:pt x="74" y="20"/>
                    <a:pt x="74" y="20"/>
                  </a:cubicBezTo>
                  <a:cubicBezTo>
                    <a:pt x="74" y="20"/>
                    <a:pt x="74" y="20"/>
                    <a:pt x="74" y="20"/>
                  </a:cubicBezTo>
                  <a:cubicBezTo>
                    <a:pt x="74" y="18"/>
                    <a:pt x="74" y="18"/>
                    <a:pt x="74" y="18"/>
                  </a:cubicBezTo>
                  <a:cubicBezTo>
                    <a:pt x="74" y="18"/>
                    <a:pt x="74" y="18"/>
                    <a:pt x="74" y="18"/>
                  </a:cubicBezTo>
                  <a:cubicBezTo>
                    <a:pt x="74" y="5"/>
                    <a:pt x="74" y="5"/>
                    <a:pt x="74" y="5"/>
                  </a:cubicBezTo>
                  <a:cubicBezTo>
                    <a:pt x="75" y="5"/>
                    <a:pt x="75" y="5"/>
                    <a:pt x="75" y="5"/>
                  </a:cubicBezTo>
                  <a:cubicBezTo>
                    <a:pt x="76" y="7"/>
                    <a:pt x="76" y="7"/>
                    <a:pt x="76" y="7"/>
                  </a:cubicBezTo>
                  <a:cubicBezTo>
                    <a:pt x="76" y="7"/>
                    <a:pt x="76" y="7"/>
                    <a:pt x="76" y="7"/>
                  </a:cubicBezTo>
                  <a:cubicBezTo>
                    <a:pt x="76" y="7"/>
                    <a:pt x="78" y="8"/>
                    <a:pt x="80" y="9"/>
                  </a:cubicBezTo>
                  <a:cubicBezTo>
                    <a:pt x="80" y="13"/>
                    <a:pt x="80" y="13"/>
                    <a:pt x="80" y="13"/>
                  </a:cubicBezTo>
                  <a:cubicBezTo>
                    <a:pt x="76" y="13"/>
                    <a:pt x="76" y="13"/>
                    <a:pt x="76" y="13"/>
                  </a:cubicBezTo>
                  <a:lnTo>
                    <a:pt x="75" y="31"/>
                  </a:lnTo>
                  <a:close/>
                  <a:moveTo>
                    <a:pt x="77" y="16"/>
                  </a:moveTo>
                  <a:cubicBezTo>
                    <a:pt x="77" y="16"/>
                    <a:pt x="77" y="16"/>
                    <a:pt x="77" y="16"/>
                  </a:cubicBezTo>
                  <a:cubicBezTo>
                    <a:pt x="77" y="17"/>
                    <a:pt x="77" y="17"/>
                    <a:pt x="77" y="17"/>
                  </a:cubicBezTo>
                  <a:cubicBezTo>
                    <a:pt x="76" y="17"/>
                    <a:pt x="76" y="17"/>
                    <a:pt x="76" y="17"/>
                  </a:cubicBezTo>
                  <a:cubicBezTo>
                    <a:pt x="76" y="16"/>
                    <a:pt x="76" y="16"/>
                    <a:pt x="76" y="16"/>
                  </a:cubicBezTo>
                  <a:lnTo>
                    <a:pt x="77" y="16"/>
                  </a:lnTo>
                  <a:close/>
                  <a:moveTo>
                    <a:pt x="76" y="25"/>
                  </a:moveTo>
                  <a:cubicBezTo>
                    <a:pt x="76" y="25"/>
                    <a:pt x="76" y="25"/>
                    <a:pt x="76" y="25"/>
                  </a:cubicBezTo>
                  <a:cubicBezTo>
                    <a:pt x="77" y="25"/>
                    <a:pt x="77" y="25"/>
                    <a:pt x="77" y="25"/>
                  </a:cubicBezTo>
                  <a:cubicBezTo>
                    <a:pt x="77" y="26"/>
                    <a:pt x="77" y="26"/>
                    <a:pt x="77" y="26"/>
                  </a:cubicBezTo>
                  <a:cubicBezTo>
                    <a:pt x="76" y="26"/>
                    <a:pt x="76" y="26"/>
                    <a:pt x="76" y="26"/>
                  </a:cubicBezTo>
                  <a:lnTo>
                    <a:pt x="76" y="25"/>
                  </a:lnTo>
                  <a:close/>
                  <a:moveTo>
                    <a:pt x="78" y="30"/>
                  </a:moveTo>
                  <a:cubicBezTo>
                    <a:pt x="78" y="30"/>
                    <a:pt x="78" y="30"/>
                    <a:pt x="78" y="30"/>
                  </a:cubicBezTo>
                  <a:cubicBezTo>
                    <a:pt x="77" y="30"/>
                    <a:pt x="77" y="30"/>
                    <a:pt x="77" y="30"/>
                  </a:cubicBezTo>
                  <a:cubicBezTo>
                    <a:pt x="77" y="29"/>
                    <a:pt x="77" y="29"/>
                    <a:pt x="77" y="29"/>
                  </a:cubicBezTo>
                  <a:cubicBezTo>
                    <a:pt x="78" y="29"/>
                    <a:pt x="78" y="29"/>
                    <a:pt x="78" y="29"/>
                  </a:cubicBezTo>
                  <a:lnTo>
                    <a:pt x="78" y="30"/>
                  </a:lnTo>
                  <a:close/>
                  <a:moveTo>
                    <a:pt x="79" y="21"/>
                  </a:moveTo>
                  <a:cubicBezTo>
                    <a:pt x="79" y="21"/>
                    <a:pt x="79" y="21"/>
                    <a:pt x="79" y="21"/>
                  </a:cubicBezTo>
                  <a:cubicBezTo>
                    <a:pt x="80" y="21"/>
                    <a:pt x="80" y="21"/>
                    <a:pt x="80" y="21"/>
                  </a:cubicBezTo>
                  <a:cubicBezTo>
                    <a:pt x="80" y="23"/>
                    <a:pt x="80" y="23"/>
                    <a:pt x="80" y="23"/>
                  </a:cubicBezTo>
                  <a:cubicBezTo>
                    <a:pt x="79" y="23"/>
                    <a:pt x="79" y="23"/>
                    <a:pt x="79" y="23"/>
                  </a:cubicBezTo>
                  <a:lnTo>
                    <a:pt x="79" y="21"/>
                  </a:lnTo>
                  <a:close/>
                  <a:moveTo>
                    <a:pt x="81" y="31"/>
                  </a:moveTo>
                  <a:cubicBezTo>
                    <a:pt x="81" y="31"/>
                    <a:pt x="81" y="31"/>
                    <a:pt x="81" y="31"/>
                  </a:cubicBezTo>
                  <a:cubicBezTo>
                    <a:pt x="80" y="31"/>
                    <a:pt x="80" y="31"/>
                    <a:pt x="80" y="31"/>
                  </a:cubicBezTo>
                  <a:cubicBezTo>
                    <a:pt x="80" y="29"/>
                    <a:pt x="80" y="29"/>
                    <a:pt x="80" y="29"/>
                  </a:cubicBezTo>
                  <a:cubicBezTo>
                    <a:pt x="81" y="29"/>
                    <a:pt x="81" y="29"/>
                    <a:pt x="81" y="29"/>
                  </a:cubicBezTo>
                  <a:lnTo>
                    <a:pt x="81" y="31"/>
                  </a:lnTo>
                  <a:close/>
                  <a:moveTo>
                    <a:pt x="81" y="18"/>
                  </a:moveTo>
                  <a:cubicBezTo>
                    <a:pt x="81" y="18"/>
                    <a:pt x="81" y="18"/>
                    <a:pt x="81" y="18"/>
                  </a:cubicBezTo>
                  <a:cubicBezTo>
                    <a:pt x="79" y="18"/>
                    <a:pt x="79" y="18"/>
                    <a:pt x="79" y="18"/>
                  </a:cubicBezTo>
                  <a:cubicBezTo>
                    <a:pt x="79" y="16"/>
                    <a:pt x="79" y="16"/>
                    <a:pt x="79" y="16"/>
                  </a:cubicBezTo>
                  <a:cubicBezTo>
                    <a:pt x="81" y="16"/>
                    <a:pt x="81" y="16"/>
                    <a:pt x="81" y="16"/>
                  </a:cubicBezTo>
                  <a:lnTo>
                    <a:pt x="81" y="18"/>
                  </a:lnTo>
                  <a:close/>
                  <a:moveTo>
                    <a:pt x="83" y="30"/>
                  </a:moveTo>
                  <a:cubicBezTo>
                    <a:pt x="83" y="30"/>
                    <a:pt x="83" y="30"/>
                    <a:pt x="83" y="30"/>
                  </a:cubicBezTo>
                  <a:cubicBezTo>
                    <a:pt x="82" y="30"/>
                    <a:pt x="82" y="30"/>
                    <a:pt x="82" y="30"/>
                  </a:cubicBezTo>
                  <a:cubicBezTo>
                    <a:pt x="82" y="28"/>
                    <a:pt x="82" y="28"/>
                    <a:pt x="82" y="28"/>
                  </a:cubicBezTo>
                  <a:cubicBezTo>
                    <a:pt x="83" y="28"/>
                    <a:pt x="83" y="28"/>
                    <a:pt x="83" y="28"/>
                  </a:cubicBezTo>
                  <a:lnTo>
                    <a:pt x="83" y="30"/>
                  </a:lnTo>
                  <a:close/>
                  <a:moveTo>
                    <a:pt x="83" y="26"/>
                  </a:moveTo>
                  <a:cubicBezTo>
                    <a:pt x="83" y="26"/>
                    <a:pt x="83" y="26"/>
                    <a:pt x="83" y="26"/>
                  </a:cubicBezTo>
                  <a:cubicBezTo>
                    <a:pt x="81" y="26"/>
                    <a:pt x="81" y="26"/>
                    <a:pt x="81" y="26"/>
                  </a:cubicBezTo>
                  <a:cubicBezTo>
                    <a:pt x="81" y="24"/>
                    <a:pt x="81" y="24"/>
                    <a:pt x="81" y="24"/>
                  </a:cubicBezTo>
                  <a:cubicBezTo>
                    <a:pt x="83" y="24"/>
                    <a:pt x="83" y="24"/>
                    <a:pt x="83" y="24"/>
                  </a:cubicBezTo>
                  <a:lnTo>
                    <a:pt x="83" y="26"/>
                  </a:lnTo>
                  <a:close/>
                  <a:moveTo>
                    <a:pt x="86" y="31"/>
                  </a:moveTo>
                  <a:cubicBezTo>
                    <a:pt x="86" y="31"/>
                    <a:pt x="86" y="31"/>
                    <a:pt x="86" y="31"/>
                  </a:cubicBezTo>
                  <a:cubicBezTo>
                    <a:pt x="84" y="31"/>
                    <a:pt x="84" y="31"/>
                    <a:pt x="84" y="31"/>
                  </a:cubicBezTo>
                  <a:cubicBezTo>
                    <a:pt x="84" y="28"/>
                    <a:pt x="84" y="28"/>
                    <a:pt x="84" y="28"/>
                  </a:cubicBezTo>
                  <a:cubicBezTo>
                    <a:pt x="86" y="28"/>
                    <a:pt x="86" y="28"/>
                    <a:pt x="86" y="28"/>
                  </a:cubicBezTo>
                  <a:lnTo>
                    <a:pt x="86" y="31"/>
                  </a:lnTo>
                  <a:close/>
                  <a:moveTo>
                    <a:pt x="87" y="19"/>
                  </a:moveTo>
                  <a:cubicBezTo>
                    <a:pt x="87" y="19"/>
                    <a:pt x="87" y="19"/>
                    <a:pt x="87" y="19"/>
                  </a:cubicBezTo>
                  <a:cubicBezTo>
                    <a:pt x="88" y="19"/>
                    <a:pt x="88" y="19"/>
                    <a:pt x="88" y="19"/>
                  </a:cubicBezTo>
                  <a:cubicBezTo>
                    <a:pt x="88" y="20"/>
                    <a:pt x="88" y="20"/>
                    <a:pt x="88" y="20"/>
                  </a:cubicBezTo>
                  <a:cubicBezTo>
                    <a:pt x="87" y="20"/>
                    <a:pt x="87" y="20"/>
                    <a:pt x="87" y="20"/>
                  </a:cubicBezTo>
                  <a:lnTo>
                    <a:pt x="87" y="19"/>
                  </a:lnTo>
                  <a:close/>
                  <a:moveTo>
                    <a:pt x="87" y="23"/>
                  </a:moveTo>
                  <a:cubicBezTo>
                    <a:pt x="87" y="23"/>
                    <a:pt x="87" y="23"/>
                    <a:pt x="87" y="23"/>
                  </a:cubicBezTo>
                  <a:cubicBezTo>
                    <a:pt x="89" y="23"/>
                    <a:pt x="89" y="23"/>
                    <a:pt x="89" y="23"/>
                  </a:cubicBezTo>
                  <a:cubicBezTo>
                    <a:pt x="89" y="25"/>
                    <a:pt x="89" y="25"/>
                    <a:pt x="89" y="25"/>
                  </a:cubicBezTo>
                  <a:cubicBezTo>
                    <a:pt x="87" y="25"/>
                    <a:pt x="87" y="25"/>
                    <a:pt x="87" y="25"/>
                  </a:cubicBezTo>
                  <a:lnTo>
                    <a:pt x="87" y="23"/>
                  </a:lnTo>
                  <a:close/>
                  <a:moveTo>
                    <a:pt x="90" y="30"/>
                  </a:moveTo>
                  <a:cubicBezTo>
                    <a:pt x="90" y="30"/>
                    <a:pt x="90" y="30"/>
                    <a:pt x="90" y="30"/>
                  </a:cubicBezTo>
                  <a:cubicBezTo>
                    <a:pt x="88" y="30"/>
                    <a:pt x="88" y="30"/>
                    <a:pt x="88" y="30"/>
                  </a:cubicBezTo>
                  <a:cubicBezTo>
                    <a:pt x="88" y="28"/>
                    <a:pt x="88" y="28"/>
                    <a:pt x="88" y="28"/>
                  </a:cubicBezTo>
                  <a:cubicBezTo>
                    <a:pt x="90" y="28"/>
                    <a:pt x="90" y="28"/>
                    <a:pt x="90" y="28"/>
                  </a:cubicBezTo>
                  <a:lnTo>
                    <a:pt x="90" y="30"/>
                  </a:lnTo>
                  <a:close/>
                  <a:moveTo>
                    <a:pt x="91" y="25"/>
                  </a:moveTo>
                  <a:cubicBezTo>
                    <a:pt x="91" y="25"/>
                    <a:pt x="91" y="25"/>
                    <a:pt x="91" y="25"/>
                  </a:cubicBezTo>
                  <a:cubicBezTo>
                    <a:pt x="90" y="25"/>
                    <a:pt x="90" y="25"/>
                    <a:pt x="90" y="25"/>
                  </a:cubicBezTo>
                  <a:cubicBezTo>
                    <a:pt x="90" y="24"/>
                    <a:pt x="90" y="24"/>
                    <a:pt x="90" y="24"/>
                  </a:cubicBezTo>
                  <a:cubicBezTo>
                    <a:pt x="91" y="24"/>
                    <a:pt x="91" y="24"/>
                    <a:pt x="91" y="24"/>
                  </a:cubicBezTo>
                  <a:lnTo>
                    <a:pt x="91" y="25"/>
                  </a:lnTo>
                  <a:close/>
                  <a:moveTo>
                    <a:pt x="93" y="19"/>
                  </a:moveTo>
                  <a:cubicBezTo>
                    <a:pt x="93" y="19"/>
                    <a:pt x="93" y="19"/>
                    <a:pt x="93" y="19"/>
                  </a:cubicBezTo>
                  <a:cubicBezTo>
                    <a:pt x="92" y="19"/>
                    <a:pt x="92" y="19"/>
                    <a:pt x="92" y="19"/>
                  </a:cubicBezTo>
                  <a:cubicBezTo>
                    <a:pt x="92" y="18"/>
                    <a:pt x="92" y="18"/>
                    <a:pt x="92" y="18"/>
                  </a:cubicBezTo>
                  <a:cubicBezTo>
                    <a:pt x="93" y="18"/>
                    <a:pt x="93" y="18"/>
                    <a:pt x="93" y="18"/>
                  </a:cubicBezTo>
                  <a:lnTo>
                    <a:pt x="93" y="19"/>
                  </a:lnTo>
                  <a:close/>
                  <a:moveTo>
                    <a:pt x="97" y="31"/>
                  </a:moveTo>
                  <a:cubicBezTo>
                    <a:pt x="97" y="31"/>
                    <a:pt x="97" y="31"/>
                    <a:pt x="97" y="31"/>
                  </a:cubicBezTo>
                  <a:cubicBezTo>
                    <a:pt x="95" y="31"/>
                    <a:pt x="95" y="31"/>
                    <a:pt x="95" y="31"/>
                  </a:cubicBezTo>
                  <a:cubicBezTo>
                    <a:pt x="95" y="29"/>
                    <a:pt x="95" y="29"/>
                    <a:pt x="95" y="29"/>
                  </a:cubicBezTo>
                  <a:cubicBezTo>
                    <a:pt x="97" y="29"/>
                    <a:pt x="97" y="29"/>
                    <a:pt x="97" y="29"/>
                  </a:cubicBezTo>
                  <a:lnTo>
                    <a:pt x="97" y="31"/>
                  </a:lnTo>
                  <a:close/>
                  <a:moveTo>
                    <a:pt x="99" y="25"/>
                  </a:moveTo>
                  <a:cubicBezTo>
                    <a:pt x="99" y="25"/>
                    <a:pt x="99" y="25"/>
                    <a:pt x="99" y="25"/>
                  </a:cubicBezTo>
                  <a:cubicBezTo>
                    <a:pt x="98" y="25"/>
                    <a:pt x="98" y="25"/>
                    <a:pt x="98" y="25"/>
                  </a:cubicBezTo>
                  <a:cubicBezTo>
                    <a:pt x="98" y="24"/>
                    <a:pt x="98" y="24"/>
                    <a:pt x="98" y="24"/>
                  </a:cubicBezTo>
                  <a:cubicBezTo>
                    <a:pt x="99" y="24"/>
                    <a:pt x="99" y="24"/>
                    <a:pt x="99" y="24"/>
                  </a:cubicBezTo>
                  <a:lnTo>
                    <a:pt x="99" y="25"/>
                  </a:lnTo>
                  <a:close/>
                  <a:moveTo>
                    <a:pt x="100" y="19"/>
                  </a:moveTo>
                  <a:cubicBezTo>
                    <a:pt x="100" y="19"/>
                    <a:pt x="100" y="19"/>
                    <a:pt x="100" y="19"/>
                  </a:cubicBezTo>
                  <a:cubicBezTo>
                    <a:pt x="102" y="19"/>
                    <a:pt x="102" y="19"/>
                    <a:pt x="102" y="19"/>
                  </a:cubicBezTo>
                  <a:cubicBezTo>
                    <a:pt x="102" y="21"/>
                    <a:pt x="102" y="21"/>
                    <a:pt x="102" y="21"/>
                  </a:cubicBezTo>
                  <a:cubicBezTo>
                    <a:pt x="100" y="21"/>
                    <a:pt x="100" y="21"/>
                    <a:pt x="100" y="21"/>
                  </a:cubicBezTo>
                  <a:lnTo>
                    <a:pt x="100" y="19"/>
                  </a:lnTo>
                  <a:close/>
                  <a:moveTo>
                    <a:pt x="102" y="31"/>
                  </a:moveTo>
                  <a:cubicBezTo>
                    <a:pt x="102" y="31"/>
                    <a:pt x="102" y="31"/>
                    <a:pt x="102" y="31"/>
                  </a:cubicBezTo>
                  <a:cubicBezTo>
                    <a:pt x="100" y="31"/>
                    <a:pt x="100" y="31"/>
                    <a:pt x="100" y="31"/>
                  </a:cubicBezTo>
                  <a:cubicBezTo>
                    <a:pt x="100" y="29"/>
                    <a:pt x="100" y="29"/>
                    <a:pt x="100" y="29"/>
                  </a:cubicBezTo>
                  <a:cubicBezTo>
                    <a:pt x="102" y="29"/>
                    <a:pt x="102" y="29"/>
                    <a:pt x="102" y="29"/>
                  </a:cubicBezTo>
                  <a:lnTo>
                    <a:pt x="102" y="31"/>
                  </a:lnTo>
                  <a:close/>
                  <a:moveTo>
                    <a:pt x="103" y="17"/>
                  </a:moveTo>
                  <a:cubicBezTo>
                    <a:pt x="103" y="17"/>
                    <a:pt x="103" y="17"/>
                    <a:pt x="103" y="17"/>
                  </a:cubicBezTo>
                  <a:cubicBezTo>
                    <a:pt x="104" y="17"/>
                    <a:pt x="104" y="17"/>
                    <a:pt x="104" y="17"/>
                  </a:cubicBezTo>
                  <a:cubicBezTo>
                    <a:pt x="104" y="18"/>
                    <a:pt x="104" y="18"/>
                    <a:pt x="104" y="18"/>
                  </a:cubicBezTo>
                  <a:cubicBezTo>
                    <a:pt x="103" y="18"/>
                    <a:pt x="103" y="18"/>
                    <a:pt x="103" y="18"/>
                  </a:cubicBezTo>
                  <a:lnTo>
                    <a:pt x="103" y="17"/>
                  </a:lnTo>
                  <a:close/>
                  <a:moveTo>
                    <a:pt x="104" y="31"/>
                  </a:moveTo>
                  <a:cubicBezTo>
                    <a:pt x="104" y="31"/>
                    <a:pt x="104" y="31"/>
                    <a:pt x="104" y="31"/>
                  </a:cubicBezTo>
                  <a:cubicBezTo>
                    <a:pt x="103" y="31"/>
                    <a:pt x="103" y="31"/>
                    <a:pt x="103" y="31"/>
                  </a:cubicBezTo>
                  <a:cubicBezTo>
                    <a:pt x="103" y="30"/>
                    <a:pt x="103" y="30"/>
                    <a:pt x="103" y="30"/>
                  </a:cubicBezTo>
                  <a:cubicBezTo>
                    <a:pt x="104" y="30"/>
                    <a:pt x="104" y="30"/>
                    <a:pt x="104" y="30"/>
                  </a:cubicBezTo>
                  <a:lnTo>
                    <a:pt x="104" y="31"/>
                  </a:lnTo>
                  <a:close/>
                  <a:moveTo>
                    <a:pt x="104" y="26"/>
                  </a:moveTo>
                  <a:cubicBezTo>
                    <a:pt x="104" y="26"/>
                    <a:pt x="104" y="26"/>
                    <a:pt x="104" y="26"/>
                  </a:cubicBezTo>
                  <a:cubicBezTo>
                    <a:pt x="103" y="26"/>
                    <a:pt x="103" y="26"/>
                    <a:pt x="103" y="26"/>
                  </a:cubicBezTo>
                  <a:cubicBezTo>
                    <a:pt x="103" y="24"/>
                    <a:pt x="103" y="24"/>
                    <a:pt x="103" y="24"/>
                  </a:cubicBezTo>
                  <a:cubicBezTo>
                    <a:pt x="104" y="24"/>
                    <a:pt x="104" y="24"/>
                    <a:pt x="104" y="24"/>
                  </a:cubicBezTo>
                  <a:lnTo>
                    <a:pt x="104" y="26"/>
                  </a:lnTo>
                  <a:close/>
                  <a:moveTo>
                    <a:pt x="104" y="18"/>
                  </a:moveTo>
                  <a:cubicBezTo>
                    <a:pt x="104" y="18"/>
                    <a:pt x="104" y="18"/>
                    <a:pt x="104" y="18"/>
                  </a:cubicBezTo>
                  <a:cubicBezTo>
                    <a:pt x="106" y="18"/>
                    <a:pt x="106" y="18"/>
                    <a:pt x="106" y="18"/>
                  </a:cubicBezTo>
                  <a:cubicBezTo>
                    <a:pt x="106" y="20"/>
                    <a:pt x="106" y="20"/>
                    <a:pt x="106" y="20"/>
                  </a:cubicBezTo>
                  <a:cubicBezTo>
                    <a:pt x="104" y="20"/>
                    <a:pt x="104" y="20"/>
                    <a:pt x="104" y="20"/>
                  </a:cubicBezTo>
                  <a:lnTo>
                    <a:pt x="104" y="18"/>
                  </a:lnTo>
                  <a:close/>
                  <a:moveTo>
                    <a:pt x="107" y="23"/>
                  </a:moveTo>
                  <a:cubicBezTo>
                    <a:pt x="107" y="23"/>
                    <a:pt x="107" y="23"/>
                    <a:pt x="107" y="23"/>
                  </a:cubicBezTo>
                  <a:cubicBezTo>
                    <a:pt x="106" y="23"/>
                    <a:pt x="106" y="23"/>
                    <a:pt x="106" y="23"/>
                  </a:cubicBezTo>
                  <a:cubicBezTo>
                    <a:pt x="106" y="22"/>
                    <a:pt x="106" y="22"/>
                    <a:pt x="106" y="22"/>
                  </a:cubicBezTo>
                  <a:cubicBezTo>
                    <a:pt x="107" y="22"/>
                    <a:pt x="107" y="22"/>
                    <a:pt x="107" y="22"/>
                  </a:cubicBezTo>
                  <a:lnTo>
                    <a:pt x="107" y="23"/>
                  </a:lnTo>
                  <a:close/>
                  <a:moveTo>
                    <a:pt x="108" y="21"/>
                  </a:moveTo>
                  <a:cubicBezTo>
                    <a:pt x="108" y="21"/>
                    <a:pt x="108" y="21"/>
                    <a:pt x="108" y="21"/>
                  </a:cubicBezTo>
                  <a:cubicBezTo>
                    <a:pt x="107" y="21"/>
                    <a:pt x="107" y="21"/>
                    <a:pt x="107" y="21"/>
                  </a:cubicBezTo>
                  <a:cubicBezTo>
                    <a:pt x="107" y="20"/>
                    <a:pt x="107" y="20"/>
                    <a:pt x="107" y="20"/>
                  </a:cubicBezTo>
                  <a:cubicBezTo>
                    <a:pt x="108" y="20"/>
                    <a:pt x="108" y="20"/>
                    <a:pt x="108" y="20"/>
                  </a:cubicBezTo>
                  <a:lnTo>
                    <a:pt x="108" y="21"/>
                  </a:lnTo>
                  <a:close/>
                  <a:moveTo>
                    <a:pt x="111" y="25"/>
                  </a:moveTo>
                  <a:cubicBezTo>
                    <a:pt x="111" y="25"/>
                    <a:pt x="111" y="25"/>
                    <a:pt x="111" y="25"/>
                  </a:cubicBezTo>
                  <a:cubicBezTo>
                    <a:pt x="109" y="25"/>
                    <a:pt x="109" y="25"/>
                    <a:pt x="109" y="25"/>
                  </a:cubicBezTo>
                  <a:cubicBezTo>
                    <a:pt x="109" y="23"/>
                    <a:pt x="109" y="23"/>
                    <a:pt x="109" y="23"/>
                  </a:cubicBezTo>
                  <a:cubicBezTo>
                    <a:pt x="111" y="23"/>
                    <a:pt x="111" y="23"/>
                    <a:pt x="111" y="23"/>
                  </a:cubicBezTo>
                  <a:lnTo>
                    <a:pt x="111" y="25"/>
                  </a:lnTo>
                  <a:close/>
                  <a:moveTo>
                    <a:pt x="112" y="27"/>
                  </a:moveTo>
                  <a:cubicBezTo>
                    <a:pt x="112" y="27"/>
                    <a:pt x="112" y="27"/>
                    <a:pt x="112" y="27"/>
                  </a:cubicBezTo>
                  <a:cubicBezTo>
                    <a:pt x="111" y="27"/>
                    <a:pt x="111" y="27"/>
                    <a:pt x="111" y="27"/>
                  </a:cubicBezTo>
                  <a:cubicBezTo>
                    <a:pt x="111" y="26"/>
                    <a:pt x="111" y="26"/>
                    <a:pt x="111" y="26"/>
                  </a:cubicBezTo>
                  <a:cubicBezTo>
                    <a:pt x="112" y="26"/>
                    <a:pt x="112" y="26"/>
                    <a:pt x="112" y="26"/>
                  </a:cubicBezTo>
                  <a:lnTo>
                    <a:pt x="112" y="27"/>
                  </a:lnTo>
                  <a:close/>
                  <a:moveTo>
                    <a:pt x="114" y="32"/>
                  </a:moveTo>
                  <a:cubicBezTo>
                    <a:pt x="114" y="32"/>
                    <a:pt x="114" y="32"/>
                    <a:pt x="114" y="32"/>
                  </a:cubicBezTo>
                  <a:cubicBezTo>
                    <a:pt x="112" y="31"/>
                    <a:pt x="112" y="31"/>
                    <a:pt x="112" y="31"/>
                  </a:cubicBezTo>
                  <a:cubicBezTo>
                    <a:pt x="112" y="30"/>
                    <a:pt x="112" y="30"/>
                    <a:pt x="112" y="30"/>
                  </a:cubicBezTo>
                  <a:cubicBezTo>
                    <a:pt x="114" y="30"/>
                    <a:pt x="114" y="30"/>
                    <a:pt x="114" y="30"/>
                  </a:cubicBezTo>
                  <a:lnTo>
                    <a:pt x="114" y="32"/>
                  </a:lnTo>
                  <a:close/>
                  <a:moveTo>
                    <a:pt x="116" y="25"/>
                  </a:moveTo>
                  <a:cubicBezTo>
                    <a:pt x="116" y="25"/>
                    <a:pt x="116" y="25"/>
                    <a:pt x="116" y="25"/>
                  </a:cubicBezTo>
                  <a:cubicBezTo>
                    <a:pt x="113" y="25"/>
                    <a:pt x="113" y="25"/>
                    <a:pt x="113" y="25"/>
                  </a:cubicBezTo>
                  <a:cubicBezTo>
                    <a:pt x="113" y="22"/>
                    <a:pt x="113" y="22"/>
                    <a:pt x="113" y="22"/>
                  </a:cubicBezTo>
                  <a:cubicBezTo>
                    <a:pt x="116" y="22"/>
                    <a:pt x="116" y="22"/>
                    <a:pt x="116" y="22"/>
                  </a:cubicBezTo>
                  <a:lnTo>
                    <a:pt x="116" y="25"/>
                  </a:lnTo>
                  <a:close/>
                  <a:moveTo>
                    <a:pt x="116" y="19"/>
                  </a:moveTo>
                  <a:cubicBezTo>
                    <a:pt x="116" y="19"/>
                    <a:pt x="116" y="19"/>
                    <a:pt x="116" y="19"/>
                  </a:cubicBezTo>
                  <a:cubicBezTo>
                    <a:pt x="117" y="19"/>
                    <a:pt x="117" y="19"/>
                    <a:pt x="117" y="19"/>
                  </a:cubicBezTo>
                  <a:cubicBezTo>
                    <a:pt x="117" y="21"/>
                    <a:pt x="117" y="21"/>
                    <a:pt x="117" y="21"/>
                  </a:cubicBezTo>
                  <a:cubicBezTo>
                    <a:pt x="116" y="21"/>
                    <a:pt x="116" y="21"/>
                    <a:pt x="116" y="21"/>
                  </a:cubicBezTo>
                  <a:lnTo>
                    <a:pt x="116" y="19"/>
                  </a:lnTo>
                  <a:close/>
                  <a:moveTo>
                    <a:pt x="117" y="25"/>
                  </a:moveTo>
                  <a:cubicBezTo>
                    <a:pt x="117" y="25"/>
                    <a:pt x="117" y="25"/>
                    <a:pt x="117" y="25"/>
                  </a:cubicBezTo>
                  <a:cubicBezTo>
                    <a:pt x="116" y="25"/>
                    <a:pt x="116" y="25"/>
                    <a:pt x="116" y="25"/>
                  </a:cubicBezTo>
                  <a:cubicBezTo>
                    <a:pt x="116" y="24"/>
                    <a:pt x="116" y="24"/>
                    <a:pt x="116" y="24"/>
                  </a:cubicBezTo>
                  <a:cubicBezTo>
                    <a:pt x="117" y="24"/>
                    <a:pt x="117" y="24"/>
                    <a:pt x="117" y="24"/>
                  </a:cubicBezTo>
                  <a:lnTo>
                    <a:pt x="117" y="25"/>
                  </a:lnTo>
                  <a:close/>
                  <a:moveTo>
                    <a:pt x="85" y="33"/>
                  </a:moveTo>
                  <a:cubicBezTo>
                    <a:pt x="85" y="33"/>
                    <a:pt x="85" y="33"/>
                    <a:pt x="85" y="33"/>
                  </a:cubicBezTo>
                  <a:cubicBezTo>
                    <a:pt x="87" y="33"/>
                    <a:pt x="87" y="33"/>
                    <a:pt x="87" y="33"/>
                  </a:cubicBezTo>
                  <a:cubicBezTo>
                    <a:pt x="87" y="41"/>
                    <a:pt x="87" y="41"/>
                    <a:pt x="87" y="41"/>
                  </a:cubicBezTo>
                  <a:cubicBezTo>
                    <a:pt x="85" y="41"/>
                    <a:pt x="85" y="41"/>
                    <a:pt x="85" y="41"/>
                  </a:cubicBezTo>
                  <a:lnTo>
                    <a:pt x="85" y="33"/>
                  </a:lnTo>
                  <a:close/>
                  <a:moveTo>
                    <a:pt x="44" y="34"/>
                  </a:moveTo>
                  <a:cubicBezTo>
                    <a:pt x="44" y="34"/>
                    <a:pt x="44" y="34"/>
                    <a:pt x="44" y="34"/>
                  </a:cubicBezTo>
                  <a:cubicBezTo>
                    <a:pt x="44" y="34"/>
                    <a:pt x="44" y="34"/>
                    <a:pt x="44" y="34"/>
                  </a:cubicBezTo>
                  <a:cubicBezTo>
                    <a:pt x="44" y="41"/>
                    <a:pt x="44" y="41"/>
                    <a:pt x="44" y="41"/>
                  </a:cubicBezTo>
                  <a:cubicBezTo>
                    <a:pt x="44" y="41"/>
                    <a:pt x="44" y="41"/>
                    <a:pt x="44" y="41"/>
                  </a:cubicBezTo>
                  <a:lnTo>
                    <a:pt x="44" y="34"/>
                  </a:lnTo>
                  <a:close/>
                  <a:moveTo>
                    <a:pt x="15" y="47"/>
                  </a:moveTo>
                  <a:cubicBezTo>
                    <a:pt x="15" y="47"/>
                    <a:pt x="15" y="47"/>
                    <a:pt x="15" y="47"/>
                  </a:cubicBezTo>
                  <a:cubicBezTo>
                    <a:pt x="15" y="47"/>
                    <a:pt x="15" y="47"/>
                    <a:pt x="15" y="47"/>
                  </a:cubicBezTo>
                  <a:cubicBezTo>
                    <a:pt x="15" y="35"/>
                    <a:pt x="15" y="35"/>
                    <a:pt x="15" y="35"/>
                  </a:cubicBezTo>
                  <a:cubicBezTo>
                    <a:pt x="15" y="35"/>
                    <a:pt x="15" y="35"/>
                    <a:pt x="15" y="35"/>
                  </a:cubicBezTo>
                  <a:lnTo>
                    <a:pt x="15" y="47"/>
                  </a:lnTo>
                  <a:close/>
                  <a:moveTo>
                    <a:pt x="20" y="46"/>
                  </a:moveTo>
                  <a:cubicBezTo>
                    <a:pt x="20" y="46"/>
                    <a:pt x="20" y="46"/>
                    <a:pt x="20" y="46"/>
                  </a:cubicBezTo>
                  <a:cubicBezTo>
                    <a:pt x="16" y="47"/>
                    <a:pt x="16" y="47"/>
                    <a:pt x="16" y="47"/>
                  </a:cubicBezTo>
                  <a:cubicBezTo>
                    <a:pt x="16" y="35"/>
                    <a:pt x="16" y="35"/>
                    <a:pt x="16" y="35"/>
                  </a:cubicBezTo>
                  <a:cubicBezTo>
                    <a:pt x="20" y="35"/>
                    <a:pt x="20" y="35"/>
                    <a:pt x="20" y="35"/>
                  </a:cubicBezTo>
                  <a:lnTo>
                    <a:pt x="20" y="46"/>
                  </a:lnTo>
                  <a:close/>
                  <a:moveTo>
                    <a:pt x="25" y="46"/>
                  </a:moveTo>
                  <a:cubicBezTo>
                    <a:pt x="25" y="46"/>
                    <a:pt x="25" y="46"/>
                    <a:pt x="25" y="46"/>
                  </a:cubicBezTo>
                  <a:cubicBezTo>
                    <a:pt x="22" y="46"/>
                    <a:pt x="22" y="46"/>
                    <a:pt x="22" y="46"/>
                  </a:cubicBezTo>
                  <a:cubicBezTo>
                    <a:pt x="22" y="35"/>
                    <a:pt x="22" y="35"/>
                    <a:pt x="22" y="35"/>
                  </a:cubicBezTo>
                  <a:cubicBezTo>
                    <a:pt x="24" y="35"/>
                    <a:pt x="24" y="35"/>
                    <a:pt x="24" y="35"/>
                  </a:cubicBezTo>
                  <a:cubicBezTo>
                    <a:pt x="24" y="36"/>
                    <a:pt x="24" y="36"/>
                    <a:pt x="24" y="36"/>
                  </a:cubicBezTo>
                  <a:cubicBezTo>
                    <a:pt x="25" y="36"/>
                    <a:pt x="25" y="36"/>
                    <a:pt x="25" y="36"/>
                  </a:cubicBezTo>
                  <a:lnTo>
                    <a:pt x="25" y="46"/>
                  </a:lnTo>
                  <a:close/>
                  <a:moveTo>
                    <a:pt x="26" y="46"/>
                  </a:moveTo>
                  <a:cubicBezTo>
                    <a:pt x="26" y="46"/>
                    <a:pt x="26" y="46"/>
                    <a:pt x="26" y="46"/>
                  </a:cubicBezTo>
                  <a:cubicBezTo>
                    <a:pt x="25" y="46"/>
                    <a:pt x="25" y="46"/>
                    <a:pt x="25" y="46"/>
                  </a:cubicBezTo>
                  <a:cubicBezTo>
                    <a:pt x="25" y="46"/>
                    <a:pt x="25" y="46"/>
                    <a:pt x="25" y="46"/>
                  </a:cubicBezTo>
                  <a:cubicBezTo>
                    <a:pt x="25" y="42"/>
                    <a:pt x="25" y="42"/>
                    <a:pt x="25" y="42"/>
                  </a:cubicBezTo>
                  <a:cubicBezTo>
                    <a:pt x="26" y="42"/>
                    <a:pt x="26" y="42"/>
                    <a:pt x="26" y="42"/>
                  </a:cubicBezTo>
                  <a:lnTo>
                    <a:pt x="26" y="46"/>
                  </a:lnTo>
                  <a:close/>
                  <a:moveTo>
                    <a:pt x="26" y="41"/>
                  </a:moveTo>
                  <a:cubicBezTo>
                    <a:pt x="26" y="41"/>
                    <a:pt x="26" y="41"/>
                    <a:pt x="26" y="41"/>
                  </a:cubicBezTo>
                  <a:cubicBezTo>
                    <a:pt x="25" y="42"/>
                    <a:pt x="25" y="42"/>
                    <a:pt x="25" y="42"/>
                  </a:cubicBezTo>
                  <a:cubicBezTo>
                    <a:pt x="25" y="36"/>
                    <a:pt x="25" y="36"/>
                    <a:pt x="25" y="36"/>
                  </a:cubicBezTo>
                  <a:cubicBezTo>
                    <a:pt x="26" y="36"/>
                    <a:pt x="26" y="36"/>
                    <a:pt x="26" y="36"/>
                  </a:cubicBezTo>
                  <a:lnTo>
                    <a:pt x="26" y="41"/>
                  </a:lnTo>
                  <a:close/>
                  <a:moveTo>
                    <a:pt x="28" y="47"/>
                  </a:moveTo>
                  <a:cubicBezTo>
                    <a:pt x="28" y="47"/>
                    <a:pt x="28" y="47"/>
                    <a:pt x="28" y="47"/>
                  </a:cubicBezTo>
                  <a:cubicBezTo>
                    <a:pt x="28" y="47"/>
                    <a:pt x="28" y="47"/>
                    <a:pt x="28" y="47"/>
                  </a:cubicBezTo>
                  <a:cubicBezTo>
                    <a:pt x="28" y="42"/>
                    <a:pt x="28" y="42"/>
                    <a:pt x="28" y="42"/>
                  </a:cubicBezTo>
                  <a:cubicBezTo>
                    <a:pt x="28" y="42"/>
                    <a:pt x="28" y="42"/>
                    <a:pt x="28" y="42"/>
                  </a:cubicBezTo>
                  <a:lnTo>
                    <a:pt x="28" y="47"/>
                  </a:lnTo>
                  <a:close/>
                  <a:moveTo>
                    <a:pt x="28" y="41"/>
                  </a:moveTo>
                  <a:cubicBezTo>
                    <a:pt x="28" y="41"/>
                    <a:pt x="28" y="41"/>
                    <a:pt x="28" y="41"/>
                  </a:cubicBezTo>
                  <a:cubicBezTo>
                    <a:pt x="28" y="41"/>
                    <a:pt x="28" y="41"/>
                    <a:pt x="28" y="41"/>
                  </a:cubicBezTo>
                  <a:cubicBezTo>
                    <a:pt x="28" y="36"/>
                    <a:pt x="28" y="36"/>
                    <a:pt x="28" y="36"/>
                  </a:cubicBezTo>
                  <a:cubicBezTo>
                    <a:pt x="28" y="36"/>
                    <a:pt x="28" y="36"/>
                    <a:pt x="28" y="36"/>
                  </a:cubicBezTo>
                  <a:lnTo>
                    <a:pt x="28" y="41"/>
                  </a:lnTo>
                  <a:close/>
                  <a:moveTo>
                    <a:pt x="29" y="47"/>
                  </a:moveTo>
                  <a:cubicBezTo>
                    <a:pt x="29" y="47"/>
                    <a:pt x="29" y="47"/>
                    <a:pt x="29" y="47"/>
                  </a:cubicBezTo>
                  <a:cubicBezTo>
                    <a:pt x="28" y="47"/>
                    <a:pt x="28" y="47"/>
                    <a:pt x="28" y="47"/>
                  </a:cubicBezTo>
                  <a:cubicBezTo>
                    <a:pt x="28" y="42"/>
                    <a:pt x="28" y="42"/>
                    <a:pt x="28" y="42"/>
                  </a:cubicBezTo>
                  <a:cubicBezTo>
                    <a:pt x="29" y="42"/>
                    <a:pt x="29" y="42"/>
                    <a:pt x="29" y="42"/>
                  </a:cubicBezTo>
                  <a:lnTo>
                    <a:pt x="29" y="47"/>
                  </a:lnTo>
                  <a:close/>
                  <a:moveTo>
                    <a:pt x="29" y="41"/>
                  </a:moveTo>
                  <a:cubicBezTo>
                    <a:pt x="29" y="41"/>
                    <a:pt x="29" y="41"/>
                    <a:pt x="29" y="41"/>
                  </a:cubicBezTo>
                  <a:cubicBezTo>
                    <a:pt x="28" y="41"/>
                    <a:pt x="28" y="41"/>
                    <a:pt x="28" y="41"/>
                  </a:cubicBezTo>
                  <a:cubicBezTo>
                    <a:pt x="28" y="36"/>
                    <a:pt x="28" y="36"/>
                    <a:pt x="28" y="36"/>
                  </a:cubicBezTo>
                  <a:cubicBezTo>
                    <a:pt x="29" y="36"/>
                    <a:pt x="29" y="36"/>
                    <a:pt x="29" y="36"/>
                  </a:cubicBezTo>
                  <a:lnTo>
                    <a:pt x="29" y="41"/>
                  </a:lnTo>
                  <a:close/>
                  <a:moveTo>
                    <a:pt x="30" y="47"/>
                  </a:moveTo>
                  <a:cubicBezTo>
                    <a:pt x="30" y="47"/>
                    <a:pt x="30" y="47"/>
                    <a:pt x="30" y="47"/>
                  </a:cubicBezTo>
                  <a:cubicBezTo>
                    <a:pt x="29" y="47"/>
                    <a:pt x="29" y="47"/>
                    <a:pt x="29" y="47"/>
                  </a:cubicBezTo>
                  <a:cubicBezTo>
                    <a:pt x="29" y="41"/>
                    <a:pt x="29" y="41"/>
                    <a:pt x="29" y="41"/>
                  </a:cubicBezTo>
                  <a:cubicBezTo>
                    <a:pt x="30" y="41"/>
                    <a:pt x="30" y="41"/>
                    <a:pt x="30" y="41"/>
                  </a:cubicBezTo>
                  <a:lnTo>
                    <a:pt x="30" y="47"/>
                  </a:lnTo>
                  <a:close/>
                  <a:moveTo>
                    <a:pt x="30" y="41"/>
                  </a:moveTo>
                  <a:cubicBezTo>
                    <a:pt x="30" y="41"/>
                    <a:pt x="30" y="41"/>
                    <a:pt x="30" y="41"/>
                  </a:cubicBezTo>
                  <a:cubicBezTo>
                    <a:pt x="29" y="41"/>
                    <a:pt x="29" y="41"/>
                    <a:pt x="29" y="41"/>
                  </a:cubicBezTo>
                  <a:cubicBezTo>
                    <a:pt x="29" y="36"/>
                    <a:pt x="29" y="36"/>
                    <a:pt x="29" y="36"/>
                  </a:cubicBezTo>
                  <a:cubicBezTo>
                    <a:pt x="30" y="36"/>
                    <a:pt x="30" y="36"/>
                    <a:pt x="30" y="36"/>
                  </a:cubicBezTo>
                  <a:lnTo>
                    <a:pt x="30" y="41"/>
                  </a:lnTo>
                  <a:close/>
                  <a:moveTo>
                    <a:pt x="32" y="47"/>
                  </a:moveTo>
                  <a:cubicBezTo>
                    <a:pt x="32" y="47"/>
                    <a:pt x="32" y="47"/>
                    <a:pt x="32" y="47"/>
                  </a:cubicBezTo>
                  <a:cubicBezTo>
                    <a:pt x="31" y="47"/>
                    <a:pt x="31" y="47"/>
                    <a:pt x="31" y="47"/>
                  </a:cubicBezTo>
                  <a:cubicBezTo>
                    <a:pt x="31" y="41"/>
                    <a:pt x="31" y="41"/>
                    <a:pt x="31" y="41"/>
                  </a:cubicBezTo>
                  <a:cubicBezTo>
                    <a:pt x="32" y="41"/>
                    <a:pt x="32" y="41"/>
                    <a:pt x="32" y="41"/>
                  </a:cubicBezTo>
                  <a:lnTo>
                    <a:pt x="32" y="47"/>
                  </a:lnTo>
                  <a:close/>
                  <a:moveTo>
                    <a:pt x="32" y="41"/>
                  </a:moveTo>
                  <a:cubicBezTo>
                    <a:pt x="32" y="41"/>
                    <a:pt x="32" y="41"/>
                    <a:pt x="32" y="41"/>
                  </a:cubicBezTo>
                  <a:cubicBezTo>
                    <a:pt x="31" y="41"/>
                    <a:pt x="31" y="41"/>
                    <a:pt x="31" y="41"/>
                  </a:cubicBezTo>
                  <a:cubicBezTo>
                    <a:pt x="31" y="36"/>
                    <a:pt x="31" y="36"/>
                    <a:pt x="31" y="36"/>
                  </a:cubicBezTo>
                  <a:cubicBezTo>
                    <a:pt x="32" y="35"/>
                    <a:pt x="32" y="35"/>
                    <a:pt x="32" y="35"/>
                  </a:cubicBezTo>
                  <a:lnTo>
                    <a:pt x="32" y="41"/>
                  </a:lnTo>
                  <a:close/>
                  <a:moveTo>
                    <a:pt x="33" y="47"/>
                  </a:moveTo>
                  <a:cubicBezTo>
                    <a:pt x="33" y="47"/>
                    <a:pt x="33" y="47"/>
                    <a:pt x="33" y="47"/>
                  </a:cubicBezTo>
                  <a:cubicBezTo>
                    <a:pt x="32" y="47"/>
                    <a:pt x="32" y="47"/>
                    <a:pt x="32" y="47"/>
                  </a:cubicBezTo>
                  <a:cubicBezTo>
                    <a:pt x="32" y="41"/>
                    <a:pt x="32" y="41"/>
                    <a:pt x="32" y="41"/>
                  </a:cubicBezTo>
                  <a:cubicBezTo>
                    <a:pt x="33" y="41"/>
                    <a:pt x="33" y="41"/>
                    <a:pt x="33" y="41"/>
                  </a:cubicBezTo>
                  <a:lnTo>
                    <a:pt x="33" y="47"/>
                  </a:lnTo>
                  <a:close/>
                  <a:moveTo>
                    <a:pt x="33" y="41"/>
                  </a:moveTo>
                  <a:cubicBezTo>
                    <a:pt x="33" y="41"/>
                    <a:pt x="33" y="41"/>
                    <a:pt x="33" y="41"/>
                  </a:cubicBezTo>
                  <a:cubicBezTo>
                    <a:pt x="32" y="41"/>
                    <a:pt x="32" y="41"/>
                    <a:pt x="32" y="41"/>
                  </a:cubicBezTo>
                  <a:cubicBezTo>
                    <a:pt x="32" y="35"/>
                    <a:pt x="32" y="35"/>
                    <a:pt x="32" y="35"/>
                  </a:cubicBezTo>
                  <a:cubicBezTo>
                    <a:pt x="33" y="35"/>
                    <a:pt x="33" y="35"/>
                    <a:pt x="33" y="35"/>
                  </a:cubicBezTo>
                  <a:lnTo>
                    <a:pt x="33" y="41"/>
                  </a:lnTo>
                  <a:close/>
                  <a:moveTo>
                    <a:pt x="33" y="47"/>
                  </a:moveTo>
                  <a:cubicBezTo>
                    <a:pt x="33" y="47"/>
                    <a:pt x="33" y="47"/>
                    <a:pt x="33" y="47"/>
                  </a:cubicBezTo>
                  <a:cubicBezTo>
                    <a:pt x="33" y="47"/>
                    <a:pt x="33" y="47"/>
                    <a:pt x="33" y="47"/>
                  </a:cubicBezTo>
                  <a:cubicBezTo>
                    <a:pt x="33" y="41"/>
                    <a:pt x="33" y="41"/>
                    <a:pt x="33" y="41"/>
                  </a:cubicBezTo>
                  <a:cubicBezTo>
                    <a:pt x="33" y="41"/>
                    <a:pt x="33" y="41"/>
                    <a:pt x="33" y="41"/>
                  </a:cubicBezTo>
                  <a:lnTo>
                    <a:pt x="33" y="47"/>
                  </a:lnTo>
                  <a:close/>
                  <a:moveTo>
                    <a:pt x="33" y="41"/>
                  </a:moveTo>
                  <a:cubicBezTo>
                    <a:pt x="33" y="41"/>
                    <a:pt x="33" y="41"/>
                    <a:pt x="33" y="41"/>
                  </a:cubicBezTo>
                  <a:cubicBezTo>
                    <a:pt x="33" y="41"/>
                    <a:pt x="33" y="41"/>
                    <a:pt x="33" y="41"/>
                  </a:cubicBezTo>
                  <a:cubicBezTo>
                    <a:pt x="33" y="35"/>
                    <a:pt x="33" y="35"/>
                    <a:pt x="33" y="35"/>
                  </a:cubicBezTo>
                  <a:cubicBezTo>
                    <a:pt x="33" y="35"/>
                    <a:pt x="33" y="35"/>
                    <a:pt x="33" y="35"/>
                  </a:cubicBezTo>
                  <a:lnTo>
                    <a:pt x="33" y="41"/>
                  </a:lnTo>
                  <a:close/>
                  <a:moveTo>
                    <a:pt x="34" y="47"/>
                  </a:moveTo>
                  <a:cubicBezTo>
                    <a:pt x="34" y="47"/>
                    <a:pt x="34" y="47"/>
                    <a:pt x="34" y="47"/>
                  </a:cubicBezTo>
                  <a:cubicBezTo>
                    <a:pt x="33" y="47"/>
                    <a:pt x="33" y="47"/>
                    <a:pt x="33" y="47"/>
                  </a:cubicBezTo>
                  <a:cubicBezTo>
                    <a:pt x="33" y="41"/>
                    <a:pt x="33" y="41"/>
                    <a:pt x="33" y="41"/>
                  </a:cubicBezTo>
                  <a:cubicBezTo>
                    <a:pt x="34" y="41"/>
                    <a:pt x="34" y="41"/>
                    <a:pt x="34" y="41"/>
                  </a:cubicBezTo>
                  <a:lnTo>
                    <a:pt x="34" y="47"/>
                  </a:lnTo>
                  <a:close/>
                  <a:moveTo>
                    <a:pt x="34" y="41"/>
                  </a:moveTo>
                  <a:cubicBezTo>
                    <a:pt x="34" y="41"/>
                    <a:pt x="34" y="41"/>
                    <a:pt x="34" y="41"/>
                  </a:cubicBezTo>
                  <a:cubicBezTo>
                    <a:pt x="33" y="41"/>
                    <a:pt x="33" y="41"/>
                    <a:pt x="33" y="41"/>
                  </a:cubicBezTo>
                  <a:cubicBezTo>
                    <a:pt x="33" y="35"/>
                    <a:pt x="33" y="35"/>
                    <a:pt x="33" y="35"/>
                  </a:cubicBezTo>
                  <a:cubicBezTo>
                    <a:pt x="34" y="35"/>
                    <a:pt x="34" y="35"/>
                    <a:pt x="34" y="35"/>
                  </a:cubicBezTo>
                  <a:lnTo>
                    <a:pt x="34" y="41"/>
                  </a:lnTo>
                  <a:close/>
                  <a:moveTo>
                    <a:pt x="34" y="47"/>
                  </a:moveTo>
                  <a:cubicBezTo>
                    <a:pt x="34" y="47"/>
                    <a:pt x="34" y="47"/>
                    <a:pt x="34" y="47"/>
                  </a:cubicBezTo>
                  <a:cubicBezTo>
                    <a:pt x="34" y="47"/>
                    <a:pt x="34" y="47"/>
                    <a:pt x="34" y="47"/>
                  </a:cubicBezTo>
                  <a:cubicBezTo>
                    <a:pt x="34" y="41"/>
                    <a:pt x="34" y="41"/>
                    <a:pt x="34" y="41"/>
                  </a:cubicBezTo>
                  <a:cubicBezTo>
                    <a:pt x="34" y="41"/>
                    <a:pt x="34" y="41"/>
                    <a:pt x="34" y="41"/>
                  </a:cubicBezTo>
                  <a:lnTo>
                    <a:pt x="34" y="47"/>
                  </a:lnTo>
                  <a:close/>
                  <a:moveTo>
                    <a:pt x="34" y="41"/>
                  </a:moveTo>
                  <a:cubicBezTo>
                    <a:pt x="34" y="41"/>
                    <a:pt x="34" y="41"/>
                    <a:pt x="34" y="41"/>
                  </a:cubicBezTo>
                  <a:cubicBezTo>
                    <a:pt x="34" y="41"/>
                    <a:pt x="34" y="41"/>
                    <a:pt x="34" y="41"/>
                  </a:cubicBezTo>
                  <a:cubicBezTo>
                    <a:pt x="34" y="35"/>
                    <a:pt x="34" y="35"/>
                    <a:pt x="34" y="35"/>
                  </a:cubicBezTo>
                  <a:cubicBezTo>
                    <a:pt x="34" y="35"/>
                    <a:pt x="34" y="35"/>
                    <a:pt x="34" y="35"/>
                  </a:cubicBezTo>
                  <a:lnTo>
                    <a:pt x="34" y="41"/>
                  </a:lnTo>
                  <a:close/>
                  <a:moveTo>
                    <a:pt x="36" y="47"/>
                  </a:moveTo>
                  <a:cubicBezTo>
                    <a:pt x="36" y="47"/>
                    <a:pt x="36" y="47"/>
                    <a:pt x="36" y="47"/>
                  </a:cubicBezTo>
                  <a:cubicBezTo>
                    <a:pt x="36" y="47"/>
                    <a:pt x="36" y="47"/>
                    <a:pt x="36" y="47"/>
                  </a:cubicBezTo>
                  <a:cubicBezTo>
                    <a:pt x="36" y="41"/>
                    <a:pt x="36" y="41"/>
                    <a:pt x="36" y="41"/>
                  </a:cubicBezTo>
                  <a:cubicBezTo>
                    <a:pt x="36" y="41"/>
                    <a:pt x="36" y="41"/>
                    <a:pt x="36" y="41"/>
                  </a:cubicBezTo>
                  <a:lnTo>
                    <a:pt x="36" y="47"/>
                  </a:lnTo>
                  <a:close/>
                  <a:moveTo>
                    <a:pt x="36" y="41"/>
                  </a:moveTo>
                  <a:cubicBezTo>
                    <a:pt x="36" y="41"/>
                    <a:pt x="36" y="41"/>
                    <a:pt x="36" y="41"/>
                  </a:cubicBezTo>
                  <a:cubicBezTo>
                    <a:pt x="36" y="41"/>
                    <a:pt x="36" y="41"/>
                    <a:pt x="36" y="41"/>
                  </a:cubicBezTo>
                  <a:cubicBezTo>
                    <a:pt x="36" y="35"/>
                    <a:pt x="36" y="35"/>
                    <a:pt x="36" y="35"/>
                  </a:cubicBezTo>
                  <a:cubicBezTo>
                    <a:pt x="36" y="35"/>
                    <a:pt x="36" y="35"/>
                    <a:pt x="36" y="35"/>
                  </a:cubicBezTo>
                  <a:lnTo>
                    <a:pt x="36" y="41"/>
                  </a:lnTo>
                  <a:close/>
                  <a:moveTo>
                    <a:pt x="37" y="47"/>
                  </a:moveTo>
                  <a:cubicBezTo>
                    <a:pt x="37" y="47"/>
                    <a:pt x="37" y="47"/>
                    <a:pt x="37" y="47"/>
                  </a:cubicBezTo>
                  <a:cubicBezTo>
                    <a:pt x="37" y="47"/>
                    <a:pt x="37" y="47"/>
                    <a:pt x="37" y="47"/>
                  </a:cubicBezTo>
                  <a:cubicBezTo>
                    <a:pt x="37" y="41"/>
                    <a:pt x="37" y="41"/>
                    <a:pt x="37" y="41"/>
                  </a:cubicBezTo>
                  <a:cubicBezTo>
                    <a:pt x="37" y="41"/>
                    <a:pt x="37" y="41"/>
                    <a:pt x="37" y="41"/>
                  </a:cubicBezTo>
                  <a:lnTo>
                    <a:pt x="37" y="47"/>
                  </a:lnTo>
                  <a:close/>
                  <a:moveTo>
                    <a:pt x="37" y="41"/>
                  </a:moveTo>
                  <a:cubicBezTo>
                    <a:pt x="37" y="41"/>
                    <a:pt x="37" y="41"/>
                    <a:pt x="37" y="41"/>
                  </a:cubicBezTo>
                  <a:cubicBezTo>
                    <a:pt x="37" y="41"/>
                    <a:pt x="37" y="41"/>
                    <a:pt x="37" y="41"/>
                  </a:cubicBezTo>
                  <a:cubicBezTo>
                    <a:pt x="37" y="35"/>
                    <a:pt x="37" y="35"/>
                    <a:pt x="37" y="35"/>
                  </a:cubicBezTo>
                  <a:cubicBezTo>
                    <a:pt x="37" y="35"/>
                    <a:pt x="37" y="35"/>
                    <a:pt x="37" y="35"/>
                  </a:cubicBezTo>
                  <a:lnTo>
                    <a:pt x="37" y="41"/>
                  </a:lnTo>
                  <a:close/>
                  <a:moveTo>
                    <a:pt x="38" y="47"/>
                  </a:moveTo>
                  <a:cubicBezTo>
                    <a:pt x="38" y="47"/>
                    <a:pt x="38" y="47"/>
                    <a:pt x="38" y="47"/>
                  </a:cubicBezTo>
                  <a:cubicBezTo>
                    <a:pt x="37" y="47"/>
                    <a:pt x="37" y="47"/>
                    <a:pt x="37" y="47"/>
                  </a:cubicBezTo>
                  <a:cubicBezTo>
                    <a:pt x="37" y="41"/>
                    <a:pt x="37" y="41"/>
                    <a:pt x="37" y="41"/>
                  </a:cubicBezTo>
                  <a:cubicBezTo>
                    <a:pt x="38" y="41"/>
                    <a:pt x="38" y="41"/>
                    <a:pt x="38" y="41"/>
                  </a:cubicBezTo>
                  <a:lnTo>
                    <a:pt x="38" y="47"/>
                  </a:lnTo>
                  <a:close/>
                  <a:moveTo>
                    <a:pt x="38" y="41"/>
                  </a:moveTo>
                  <a:cubicBezTo>
                    <a:pt x="38" y="41"/>
                    <a:pt x="38" y="41"/>
                    <a:pt x="38" y="41"/>
                  </a:cubicBezTo>
                  <a:cubicBezTo>
                    <a:pt x="37" y="41"/>
                    <a:pt x="37" y="41"/>
                    <a:pt x="37" y="41"/>
                  </a:cubicBezTo>
                  <a:cubicBezTo>
                    <a:pt x="37" y="35"/>
                    <a:pt x="37" y="35"/>
                    <a:pt x="37" y="35"/>
                  </a:cubicBezTo>
                  <a:cubicBezTo>
                    <a:pt x="38" y="35"/>
                    <a:pt x="38" y="35"/>
                    <a:pt x="38" y="35"/>
                  </a:cubicBezTo>
                  <a:lnTo>
                    <a:pt x="38" y="41"/>
                  </a:lnTo>
                  <a:close/>
                  <a:moveTo>
                    <a:pt x="40" y="47"/>
                  </a:moveTo>
                  <a:cubicBezTo>
                    <a:pt x="40" y="47"/>
                    <a:pt x="40" y="47"/>
                    <a:pt x="40" y="47"/>
                  </a:cubicBezTo>
                  <a:cubicBezTo>
                    <a:pt x="39" y="47"/>
                    <a:pt x="39" y="47"/>
                    <a:pt x="39" y="47"/>
                  </a:cubicBezTo>
                  <a:cubicBezTo>
                    <a:pt x="39" y="41"/>
                    <a:pt x="39" y="41"/>
                    <a:pt x="39" y="41"/>
                  </a:cubicBezTo>
                  <a:cubicBezTo>
                    <a:pt x="40" y="41"/>
                    <a:pt x="40" y="41"/>
                    <a:pt x="40" y="41"/>
                  </a:cubicBezTo>
                  <a:lnTo>
                    <a:pt x="40" y="47"/>
                  </a:lnTo>
                  <a:close/>
                  <a:moveTo>
                    <a:pt x="40" y="41"/>
                  </a:moveTo>
                  <a:cubicBezTo>
                    <a:pt x="40" y="41"/>
                    <a:pt x="40" y="41"/>
                    <a:pt x="40" y="41"/>
                  </a:cubicBezTo>
                  <a:cubicBezTo>
                    <a:pt x="39" y="41"/>
                    <a:pt x="39" y="41"/>
                    <a:pt x="39" y="41"/>
                  </a:cubicBezTo>
                  <a:cubicBezTo>
                    <a:pt x="39" y="35"/>
                    <a:pt x="39" y="35"/>
                    <a:pt x="39" y="35"/>
                  </a:cubicBezTo>
                  <a:cubicBezTo>
                    <a:pt x="40" y="35"/>
                    <a:pt x="40" y="35"/>
                    <a:pt x="40" y="35"/>
                  </a:cubicBezTo>
                  <a:lnTo>
                    <a:pt x="40" y="41"/>
                  </a:lnTo>
                  <a:close/>
                  <a:moveTo>
                    <a:pt x="41" y="47"/>
                  </a:moveTo>
                  <a:cubicBezTo>
                    <a:pt x="41" y="47"/>
                    <a:pt x="41" y="47"/>
                    <a:pt x="41" y="47"/>
                  </a:cubicBezTo>
                  <a:cubicBezTo>
                    <a:pt x="40" y="47"/>
                    <a:pt x="40" y="47"/>
                    <a:pt x="40" y="47"/>
                  </a:cubicBezTo>
                  <a:cubicBezTo>
                    <a:pt x="40" y="41"/>
                    <a:pt x="40" y="41"/>
                    <a:pt x="40" y="41"/>
                  </a:cubicBezTo>
                  <a:cubicBezTo>
                    <a:pt x="41" y="41"/>
                    <a:pt x="41" y="41"/>
                    <a:pt x="41" y="41"/>
                  </a:cubicBezTo>
                  <a:lnTo>
                    <a:pt x="41" y="47"/>
                  </a:lnTo>
                  <a:close/>
                  <a:moveTo>
                    <a:pt x="41" y="41"/>
                  </a:moveTo>
                  <a:cubicBezTo>
                    <a:pt x="41" y="41"/>
                    <a:pt x="41" y="41"/>
                    <a:pt x="41" y="41"/>
                  </a:cubicBezTo>
                  <a:cubicBezTo>
                    <a:pt x="40" y="41"/>
                    <a:pt x="40" y="41"/>
                    <a:pt x="40" y="41"/>
                  </a:cubicBezTo>
                  <a:cubicBezTo>
                    <a:pt x="40" y="35"/>
                    <a:pt x="40" y="35"/>
                    <a:pt x="40" y="35"/>
                  </a:cubicBezTo>
                  <a:cubicBezTo>
                    <a:pt x="41" y="35"/>
                    <a:pt x="41" y="35"/>
                    <a:pt x="41" y="35"/>
                  </a:cubicBezTo>
                  <a:lnTo>
                    <a:pt x="41" y="41"/>
                  </a:lnTo>
                  <a:close/>
                  <a:moveTo>
                    <a:pt x="41" y="47"/>
                  </a:moveTo>
                  <a:cubicBezTo>
                    <a:pt x="41" y="47"/>
                    <a:pt x="41" y="47"/>
                    <a:pt x="41" y="47"/>
                  </a:cubicBezTo>
                  <a:cubicBezTo>
                    <a:pt x="41" y="47"/>
                    <a:pt x="41" y="47"/>
                    <a:pt x="41" y="47"/>
                  </a:cubicBezTo>
                  <a:cubicBezTo>
                    <a:pt x="41" y="41"/>
                    <a:pt x="41" y="41"/>
                    <a:pt x="41" y="41"/>
                  </a:cubicBezTo>
                  <a:cubicBezTo>
                    <a:pt x="41" y="41"/>
                    <a:pt x="41" y="41"/>
                    <a:pt x="41" y="41"/>
                  </a:cubicBezTo>
                  <a:lnTo>
                    <a:pt x="41" y="47"/>
                  </a:lnTo>
                  <a:close/>
                  <a:moveTo>
                    <a:pt x="41" y="41"/>
                  </a:moveTo>
                  <a:cubicBezTo>
                    <a:pt x="41" y="41"/>
                    <a:pt x="41" y="41"/>
                    <a:pt x="41" y="41"/>
                  </a:cubicBezTo>
                  <a:cubicBezTo>
                    <a:pt x="41" y="41"/>
                    <a:pt x="41" y="41"/>
                    <a:pt x="41" y="41"/>
                  </a:cubicBezTo>
                  <a:cubicBezTo>
                    <a:pt x="41" y="35"/>
                    <a:pt x="41" y="35"/>
                    <a:pt x="41" y="35"/>
                  </a:cubicBezTo>
                  <a:cubicBezTo>
                    <a:pt x="41" y="35"/>
                    <a:pt x="41" y="35"/>
                    <a:pt x="41" y="35"/>
                  </a:cubicBezTo>
                  <a:lnTo>
                    <a:pt x="41" y="41"/>
                  </a:lnTo>
                  <a:close/>
                  <a:moveTo>
                    <a:pt x="42" y="47"/>
                  </a:moveTo>
                  <a:cubicBezTo>
                    <a:pt x="42" y="47"/>
                    <a:pt x="42" y="47"/>
                    <a:pt x="42" y="47"/>
                  </a:cubicBezTo>
                  <a:cubicBezTo>
                    <a:pt x="41" y="47"/>
                    <a:pt x="41" y="47"/>
                    <a:pt x="41" y="47"/>
                  </a:cubicBezTo>
                  <a:cubicBezTo>
                    <a:pt x="41" y="41"/>
                    <a:pt x="41" y="41"/>
                    <a:pt x="41" y="41"/>
                  </a:cubicBezTo>
                  <a:cubicBezTo>
                    <a:pt x="42" y="41"/>
                    <a:pt x="42" y="41"/>
                    <a:pt x="42" y="41"/>
                  </a:cubicBezTo>
                  <a:lnTo>
                    <a:pt x="42" y="47"/>
                  </a:lnTo>
                  <a:close/>
                  <a:moveTo>
                    <a:pt x="42" y="41"/>
                  </a:moveTo>
                  <a:cubicBezTo>
                    <a:pt x="42" y="41"/>
                    <a:pt x="42" y="41"/>
                    <a:pt x="42" y="41"/>
                  </a:cubicBezTo>
                  <a:cubicBezTo>
                    <a:pt x="41" y="41"/>
                    <a:pt x="41" y="41"/>
                    <a:pt x="41" y="41"/>
                  </a:cubicBezTo>
                  <a:cubicBezTo>
                    <a:pt x="41" y="35"/>
                    <a:pt x="41" y="35"/>
                    <a:pt x="41" y="35"/>
                  </a:cubicBezTo>
                  <a:cubicBezTo>
                    <a:pt x="42" y="34"/>
                    <a:pt x="42" y="34"/>
                    <a:pt x="42" y="34"/>
                  </a:cubicBezTo>
                  <a:lnTo>
                    <a:pt x="42" y="41"/>
                  </a:lnTo>
                  <a:close/>
                  <a:moveTo>
                    <a:pt x="43" y="48"/>
                  </a:moveTo>
                  <a:cubicBezTo>
                    <a:pt x="43" y="48"/>
                    <a:pt x="43" y="48"/>
                    <a:pt x="43" y="48"/>
                  </a:cubicBezTo>
                  <a:cubicBezTo>
                    <a:pt x="42" y="47"/>
                    <a:pt x="42" y="47"/>
                    <a:pt x="42" y="47"/>
                  </a:cubicBezTo>
                  <a:cubicBezTo>
                    <a:pt x="42" y="41"/>
                    <a:pt x="42" y="41"/>
                    <a:pt x="42" y="41"/>
                  </a:cubicBezTo>
                  <a:cubicBezTo>
                    <a:pt x="43" y="41"/>
                    <a:pt x="43" y="41"/>
                    <a:pt x="43" y="41"/>
                  </a:cubicBezTo>
                  <a:lnTo>
                    <a:pt x="43" y="48"/>
                  </a:lnTo>
                  <a:close/>
                  <a:moveTo>
                    <a:pt x="43" y="41"/>
                  </a:moveTo>
                  <a:cubicBezTo>
                    <a:pt x="43" y="41"/>
                    <a:pt x="43" y="41"/>
                    <a:pt x="43" y="41"/>
                  </a:cubicBezTo>
                  <a:cubicBezTo>
                    <a:pt x="42" y="41"/>
                    <a:pt x="42" y="41"/>
                    <a:pt x="42" y="41"/>
                  </a:cubicBezTo>
                  <a:cubicBezTo>
                    <a:pt x="42" y="34"/>
                    <a:pt x="42" y="34"/>
                    <a:pt x="42" y="34"/>
                  </a:cubicBezTo>
                  <a:cubicBezTo>
                    <a:pt x="43" y="34"/>
                    <a:pt x="43" y="34"/>
                    <a:pt x="43" y="34"/>
                  </a:cubicBezTo>
                  <a:lnTo>
                    <a:pt x="43" y="41"/>
                  </a:lnTo>
                  <a:close/>
                  <a:moveTo>
                    <a:pt x="44" y="48"/>
                  </a:moveTo>
                  <a:cubicBezTo>
                    <a:pt x="44" y="48"/>
                    <a:pt x="44" y="48"/>
                    <a:pt x="44" y="48"/>
                  </a:cubicBezTo>
                  <a:cubicBezTo>
                    <a:pt x="43" y="48"/>
                    <a:pt x="43" y="48"/>
                    <a:pt x="43" y="48"/>
                  </a:cubicBezTo>
                  <a:cubicBezTo>
                    <a:pt x="43" y="41"/>
                    <a:pt x="43" y="41"/>
                    <a:pt x="43" y="41"/>
                  </a:cubicBezTo>
                  <a:cubicBezTo>
                    <a:pt x="44" y="41"/>
                    <a:pt x="44" y="41"/>
                    <a:pt x="44" y="41"/>
                  </a:cubicBezTo>
                  <a:lnTo>
                    <a:pt x="44" y="48"/>
                  </a:lnTo>
                  <a:close/>
                  <a:moveTo>
                    <a:pt x="44" y="41"/>
                  </a:moveTo>
                  <a:cubicBezTo>
                    <a:pt x="44" y="41"/>
                    <a:pt x="44" y="41"/>
                    <a:pt x="44" y="41"/>
                  </a:cubicBezTo>
                  <a:cubicBezTo>
                    <a:pt x="43" y="41"/>
                    <a:pt x="43" y="41"/>
                    <a:pt x="43" y="41"/>
                  </a:cubicBezTo>
                  <a:cubicBezTo>
                    <a:pt x="43" y="34"/>
                    <a:pt x="43" y="34"/>
                    <a:pt x="43" y="34"/>
                  </a:cubicBezTo>
                  <a:cubicBezTo>
                    <a:pt x="44" y="34"/>
                    <a:pt x="44" y="34"/>
                    <a:pt x="44" y="34"/>
                  </a:cubicBezTo>
                  <a:lnTo>
                    <a:pt x="44" y="41"/>
                  </a:lnTo>
                  <a:close/>
                  <a:moveTo>
                    <a:pt x="45" y="48"/>
                  </a:moveTo>
                  <a:cubicBezTo>
                    <a:pt x="45" y="48"/>
                    <a:pt x="45" y="48"/>
                    <a:pt x="45" y="48"/>
                  </a:cubicBezTo>
                  <a:cubicBezTo>
                    <a:pt x="44" y="48"/>
                    <a:pt x="44" y="48"/>
                    <a:pt x="44" y="48"/>
                  </a:cubicBezTo>
                  <a:cubicBezTo>
                    <a:pt x="44" y="41"/>
                    <a:pt x="44" y="41"/>
                    <a:pt x="44" y="41"/>
                  </a:cubicBezTo>
                  <a:cubicBezTo>
                    <a:pt x="44" y="41"/>
                    <a:pt x="44" y="41"/>
                    <a:pt x="44" y="41"/>
                  </a:cubicBezTo>
                  <a:cubicBezTo>
                    <a:pt x="44" y="48"/>
                    <a:pt x="44" y="48"/>
                    <a:pt x="44" y="48"/>
                  </a:cubicBezTo>
                  <a:cubicBezTo>
                    <a:pt x="45" y="48"/>
                    <a:pt x="45" y="48"/>
                    <a:pt x="45" y="48"/>
                  </a:cubicBezTo>
                  <a:cubicBezTo>
                    <a:pt x="45" y="41"/>
                    <a:pt x="45" y="41"/>
                    <a:pt x="45" y="41"/>
                  </a:cubicBezTo>
                  <a:cubicBezTo>
                    <a:pt x="45" y="41"/>
                    <a:pt x="45" y="41"/>
                    <a:pt x="45" y="41"/>
                  </a:cubicBezTo>
                  <a:lnTo>
                    <a:pt x="45" y="48"/>
                  </a:lnTo>
                  <a:close/>
                  <a:moveTo>
                    <a:pt x="45" y="41"/>
                  </a:moveTo>
                  <a:cubicBezTo>
                    <a:pt x="45" y="41"/>
                    <a:pt x="45" y="41"/>
                    <a:pt x="45" y="41"/>
                  </a:cubicBezTo>
                  <a:cubicBezTo>
                    <a:pt x="45" y="41"/>
                    <a:pt x="45" y="41"/>
                    <a:pt x="45" y="41"/>
                  </a:cubicBezTo>
                  <a:cubicBezTo>
                    <a:pt x="45" y="34"/>
                    <a:pt x="45" y="34"/>
                    <a:pt x="45" y="34"/>
                  </a:cubicBezTo>
                  <a:cubicBezTo>
                    <a:pt x="45" y="34"/>
                    <a:pt x="45" y="34"/>
                    <a:pt x="45" y="34"/>
                  </a:cubicBezTo>
                  <a:lnTo>
                    <a:pt x="45" y="41"/>
                  </a:lnTo>
                  <a:close/>
                  <a:moveTo>
                    <a:pt x="46" y="48"/>
                  </a:moveTo>
                  <a:cubicBezTo>
                    <a:pt x="46" y="48"/>
                    <a:pt x="46" y="48"/>
                    <a:pt x="46" y="48"/>
                  </a:cubicBezTo>
                  <a:cubicBezTo>
                    <a:pt x="45" y="48"/>
                    <a:pt x="45" y="48"/>
                    <a:pt x="45" y="48"/>
                  </a:cubicBezTo>
                  <a:cubicBezTo>
                    <a:pt x="45" y="41"/>
                    <a:pt x="45" y="41"/>
                    <a:pt x="45" y="41"/>
                  </a:cubicBezTo>
                  <a:cubicBezTo>
                    <a:pt x="46" y="41"/>
                    <a:pt x="46" y="41"/>
                    <a:pt x="46" y="41"/>
                  </a:cubicBezTo>
                  <a:lnTo>
                    <a:pt x="46" y="48"/>
                  </a:lnTo>
                  <a:close/>
                  <a:moveTo>
                    <a:pt x="46" y="41"/>
                  </a:moveTo>
                  <a:cubicBezTo>
                    <a:pt x="46" y="41"/>
                    <a:pt x="46" y="41"/>
                    <a:pt x="46" y="41"/>
                  </a:cubicBezTo>
                  <a:cubicBezTo>
                    <a:pt x="45" y="41"/>
                    <a:pt x="45" y="41"/>
                    <a:pt x="45" y="41"/>
                  </a:cubicBezTo>
                  <a:cubicBezTo>
                    <a:pt x="45" y="34"/>
                    <a:pt x="45" y="34"/>
                    <a:pt x="45" y="34"/>
                  </a:cubicBezTo>
                  <a:cubicBezTo>
                    <a:pt x="46" y="34"/>
                    <a:pt x="46" y="34"/>
                    <a:pt x="46" y="34"/>
                  </a:cubicBezTo>
                  <a:lnTo>
                    <a:pt x="46" y="41"/>
                  </a:lnTo>
                  <a:close/>
                  <a:moveTo>
                    <a:pt x="47" y="48"/>
                  </a:moveTo>
                  <a:cubicBezTo>
                    <a:pt x="47" y="48"/>
                    <a:pt x="47" y="48"/>
                    <a:pt x="47" y="48"/>
                  </a:cubicBezTo>
                  <a:cubicBezTo>
                    <a:pt x="46" y="48"/>
                    <a:pt x="46" y="48"/>
                    <a:pt x="46" y="48"/>
                  </a:cubicBezTo>
                  <a:cubicBezTo>
                    <a:pt x="46" y="41"/>
                    <a:pt x="46" y="41"/>
                    <a:pt x="46" y="41"/>
                  </a:cubicBezTo>
                  <a:cubicBezTo>
                    <a:pt x="47" y="41"/>
                    <a:pt x="47" y="41"/>
                    <a:pt x="47" y="41"/>
                  </a:cubicBezTo>
                  <a:lnTo>
                    <a:pt x="47" y="48"/>
                  </a:lnTo>
                  <a:close/>
                  <a:moveTo>
                    <a:pt x="47" y="41"/>
                  </a:moveTo>
                  <a:cubicBezTo>
                    <a:pt x="47" y="41"/>
                    <a:pt x="47" y="41"/>
                    <a:pt x="47" y="41"/>
                  </a:cubicBezTo>
                  <a:cubicBezTo>
                    <a:pt x="46" y="41"/>
                    <a:pt x="46" y="41"/>
                    <a:pt x="46" y="41"/>
                  </a:cubicBezTo>
                  <a:cubicBezTo>
                    <a:pt x="46" y="34"/>
                    <a:pt x="46" y="34"/>
                    <a:pt x="46" y="34"/>
                  </a:cubicBezTo>
                  <a:cubicBezTo>
                    <a:pt x="47" y="34"/>
                    <a:pt x="47" y="34"/>
                    <a:pt x="47" y="34"/>
                  </a:cubicBezTo>
                  <a:lnTo>
                    <a:pt x="47" y="41"/>
                  </a:lnTo>
                  <a:close/>
                  <a:moveTo>
                    <a:pt x="48" y="48"/>
                  </a:moveTo>
                  <a:cubicBezTo>
                    <a:pt x="48" y="48"/>
                    <a:pt x="48" y="48"/>
                    <a:pt x="48" y="48"/>
                  </a:cubicBezTo>
                  <a:cubicBezTo>
                    <a:pt x="47" y="48"/>
                    <a:pt x="47" y="48"/>
                    <a:pt x="47" y="48"/>
                  </a:cubicBezTo>
                  <a:cubicBezTo>
                    <a:pt x="47" y="41"/>
                    <a:pt x="47" y="41"/>
                    <a:pt x="47" y="41"/>
                  </a:cubicBezTo>
                  <a:cubicBezTo>
                    <a:pt x="48" y="41"/>
                    <a:pt x="48" y="41"/>
                    <a:pt x="48" y="41"/>
                  </a:cubicBezTo>
                  <a:lnTo>
                    <a:pt x="48" y="48"/>
                  </a:lnTo>
                  <a:close/>
                  <a:moveTo>
                    <a:pt x="48" y="41"/>
                  </a:moveTo>
                  <a:cubicBezTo>
                    <a:pt x="48" y="41"/>
                    <a:pt x="48" y="41"/>
                    <a:pt x="48" y="41"/>
                  </a:cubicBezTo>
                  <a:cubicBezTo>
                    <a:pt x="47" y="41"/>
                    <a:pt x="47" y="41"/>
                    <a:pt x="47" y="41"/>
                  </a:cubicBezTo>
                  <a:cubicBezTo>
                    <a:pt x="47" y="34"/>
                    <a:pt x="47" y="34"/>
                    <a:pt x="47" y="34"/>
                  </a:cubicBezTo>
                  <a:cubicBezTo>
                    <a:pt x="48" y="34"/>
                    <a:pt x="48" y="34"/>
                    <a:pt x="48" y="34"/>
                  </a:cubicBezTo>
                  <a:lnTo>
                    <a:pt x="48" y="41"/>
                  </a:lnTo>
                  <a:close/>
                  <a:moveTo>
                    <a:pt x="49" y="48"/>
                  </a:moveTo>
                  <a:cubicBezTo>
                    <a:pt x="49" y="48"/>
                    <a:pt x="49" y="48"/>
                    <a:pt x="49" y="48"/>
                  </a:cubicBezTo>
                  <a:cubicBezTo>
                    <a:pt x="49" y="48"/>
                    <a:pt x="49" y="48"/>
                    <a:pt x="49" y="48"/>
                  </a:cubicBezTo>
                  <a:cubicBezTo>
                    <a:pt x="49" y="41"/>
                    <a:pt x="49" y="41"/>
                    <a:pt x="49" y="41"/>
                  </a:cubicBezTo>
                  <a:cubicBezTo>
                    <a:pt x="49" y="41"/>
                    <a:pt x="49" y="41"/>
                    <a:pt x="49" y="41"/>
                  </a:cubicBezTo>
                  <a:lnTo>
                    <a:pt x="49" y="48"/>
                  </a:lnTo>
                  <a:close/>
                  <a:moveTo>
                    <a:pt x="49" y="41"/>
                  </a:moveTo>
                  <a:cubicBezTo>
                    <a:pt x="49" y="41"/>
                    <a:pt x="49" y="41"/>
                    <a:pt x="49" y="41"/>
                  </a:cubicBezTo>
                  <a:cubicBezTo>
                    <a:pt x="49" y="41"/>
                    <a:pt x="49" y="41"/>
                    <a:pt x="49" y="41"/>
                  </a:cubicBezTo>
                  <a:cubicBezTo>
                    <a:pt x="49" y="34"/>
                    <a:pt x="49" y="34"/>
                    <a:pt x="49" y="34"/>
                  </a:cubicBezTo>
                  <a:cubicBezTo>
                    <a:pt x="49" y="34"/>
                    <a:pt x="49" y="34"/>
                    <a:pt x="49" y="34"/>
                  </a:cubicBezTo>
                  <a:lnTo>
                    <a:pt x="49" y="41"/>
                  </a:lnTo>
                  <a:close/>
                  <a:moveTo>
                    <a:pt x="50" y="48"/>
                  </a:moveTo>
                  <a:cubicBezTo>
                    <a:pt x="50" y="48"/>
                    <a:pt x="50" y="48"/>
                    <a:pt x="50" y="48"/>
                  </a:cubicBezTo>
                  <a:cubicBezTo>
                    <a:pt x="49" y="48"/>
                    <a:pt x="49" y="48"/>
                    <a:pt x="49" y="48"/>
                  </a:cubicBezTo>
                  <a:cubicBezTo>
                    <a:pt x="49" y="41"/>
                    <a:pt x="49" y="41"/>
                    <a:pt x="49" y="41"/>
                  </a:cubicBezTo>
                  <a:cubicBezTo>
                    <a:pt x="50" y="41"/>
                    <a:pt x="50" y="41"/>
                    <a:pt x="50" y="41"/>
                  </a:cubicBezTo>
                  <a:lnTo>
                    <a:pt x="50" y="48"/>
                  </a:lnTo>
                  <a:close/>
                  <a:moveTo>
                    <a:pt x="50" y="41"/>
                  </a:moveTo>
                  <a:cubicBezTo>
                    <a:pt x="50" y="41"/>
                    <a:pt x="50" y="41"/>
                    <a:pt x="50" y="41"/>
                  </a:cubicBezTo>
                  <a:cubicBezTo>
                    <a:pt x="49" y="41"/>
                    <a:pt x="49" y="41"/>
                    <a:pt x="49" y="41"/>
                  </a:cubicBezTo>
                  <a:cubicBezTo>
                    <a:pt x="49" y="34"/>
                    <a:pt x="49" y="34"/>
                    <a:pt x="49" y="34"/>
                  </a:cubicBezTo>
                  <a:cubicBezTo>
                    <a:pt x="49" y="34"/>
                    <a:pt x="49" y="34"/>
                    <a:pt x="49" y="34"/>
                  </a:cubicBezTo>
                  <a:cubicBezTo>
                    <a:pt x="50" y="34"/>
                    <a:pt x="50" y="34"/>
                    <a:pt x="50" y="34"/>
                  </a:cubicBezTo>
                  <a:lnTo>
                    <a:pt x="50" y="41"/>
                  </a:lnTo>
                  <a:close/>
                  <a:moveTo>
                    <a:pt x="52" y="48"/>
                  </a:moveTo>
                  <a:cubicBezTo>
                    <a:pt x="52" y="48"/>
                    <a:pt x="52" y="48"/>
                    <a:pt x="52" y="48"/>
                  </a:cubicBezTo>
                  <a:cubicBezTo>
                    <a:pt x="51" y="48"/>
                    <a:pt x="51" y="48"/>
                    <a:pt x="51" y="48"/>
                  </a:cubicBezTo>
                  <a:cubicBezTo>
                    <a:pt x="51" y="41"/>
                    <a:pt x="51" y="41"/>
                    <a:pt x="51" y="41"/>
                  </a:cubicBezTo>
                  <a:cubicBezTo>
                    <a:pt x="52" y="41"/>
                    <a:pt x="52" y="41"/>
                    <a:pt x="52" y="41"/>
                  </a:cubicBezTo>
                  <a:lnTo>
                    <a:pt x="52" y="48"/>
                  </a:lnTo>
                  <a:close/>
                  <a:moveTo>
                    <a:pt x="52" y="41"/>
                  </a:moveTo>
                  <a:cubicBezTo>
                    <a:pt x="52" y="41"/>
                    <a:pt x="52" y="41"/>
                    <a:pt x="52" y="41"/>
                  </a:cubicBezTo>
                  <a:cubicBezTo>
                    <a:pt x="51" y="41"/>
                    <a:pt x="51" y="41"/>
                    <a:pt x="51" y="41"/>
                  </a:cubicBezTo>
                  <a:cubicBezTo>
                    <a:pt x="51" y="34"/>
                    <a:pt x="51" y="34"/>
                    <a:pt x="51" y="34"/>
                  </a:cubicBezTo>
                  <a:cubicBezTo>
                    <a:pt x="52" y="34"/>
                    <a:pt x="52" y="34"/>
                    <a:pt x="52" y="34"/>
                  </a:cubicBezTo>
                  <a:lnTo>
                    <a:pt x="52" y="41"/>
                  </a:lnTo>
                  <a:close/>
                  <a:moveTo>
                    <a:pt x="53" y="48"/>
                  </a:moveTo>
                  <a:cubicBezTo>
                    <a:pt x="53" y="48"/>
                    <a:pt x="53" y="48"/>
                    <a:pt x="53" y="48"/>
                  </a:cubicBezTo>
                  <a:cubicBezTo>
                    <a:pt x="52" y="48"/>
                    <a:pt x="52" y="48"/>
                    <a:pt x="52" y="48"/>
                  </a:cubicBezTo>
                  <a:cubicBezTo>
                    <a:pt x="52" y="41"/>
                    <a:pt x="52" y="41"/>
                    <a:pt x="52" y="41"/>
                  </a:cubicBezTo>
                  <a:cubicBezTo>
                    <a:pt x="53" y="41"/>
                    <a:pt x="53" y="41"/>
                    <a:pt x="53" y="41"/>
                  </a:cubicBezTo>
                  <a:lnTo>
                    <a:pt x="53" y="48"/>
                  </a:lnTo>
                  <a:close/>
                  <a:moveTo>
                    <a:pt x="53" y="41"/>
                  </a:moveTo>
                  <a:cubicBezTo>
                    <a:pt x="53" y="41"/>
                    <a:pt x="53" y="41"/>
                    <a:pt x="53" y="41"/>
                  </a:cubicBezTo>
                  <a:cubicBezTo>
                    <a:pt x="52" y="41"/>
                    <a:pt x="52" y="41"/>
                    <a:pt x="52" y="41"/>
                  </a:cubicBezTo>
                  <a:cubicBezTo>
                    <a:pt x="52" y="34"/>
                    <a:pt x="52" y="34"/>
                    <a:pt x="52" y="34"/>
                  </a:cubicBezTo>
                  <a:cubicBezTo>
                    <a:pt x="53" y="34"/>
                    <a:pt x="53" y="34"/>
                    <a:pt x="53" y="34"/>
                  </a:cubicBezTo>
                  <a:lnTo>
                    <a:pt x="53" y="41"/>
                  </a:lnTo>
                  <a:close/>
                  <a:moveTo>
                    <a:pt x="54" y="48"/>
                  </a:moveTo>
                  <a:cubicBezTo>
                    <a:pt x="54" y="48"/>
                    <a:pt x="54" y="48"/>
                    <a:pt x="54" y="48"/>
                  </a:cubicBezTo>
                  <a:cubicBezTo>
                    <a:pt x="53" y="48"/>
                    <a:pt x="53" y="48"/>
                    <a:pt x="53" y="48"/>
                  </a:cubicBezTo>
                  <a:cubicBezTo>
                    <a:pt x="53" y="41"/>
                    <a:pt x="53" y="41"/>
                    <a:pt x="53" y="41"/>
                  </a:cubicBezTo>
                  <a:cubicBezTo>
                    <a:pt x="54" y="41"/>
                    <a:pt x="54" y="41"/>
                    <a:pt x="54" y="41"/>
                  </a:cubicBezTo>
                  <a:lnTo>
                    <a:pt x="54" y="48"/>
                  </a:lnTo>
                  <a:close/>
                  <a:moveTo>
                    <a:pt x="54" y="41"/>
                  </a:moveTo>
                  <a:cubicBezTo>
                    <a:pt x="54" y="41"/>
                    <a:pt x="54" y="41"/>
                    <a:pt x="54" y="41"/>
                  </a:cubicBezTo>
                  <a:cubicBezTo>
                    <a:pt x="53" y="41"/>
                    <a:pt x="53" y="41"/>
                    <a:pt x="53" y="41"/>
                  </a:cubicBezTo>
                  <a:cubicBezTo>
                    <a:pt x="53" y="34"/>
                    <a:pt x="53" y="34"/>
                    <a:pt x="53" y="34"/>
                  </a:cubicBezTo>
                  <a:cubicBezTo>
                    <a:pt x="54" y="33"/>
                    <a:pt x="54" y="33"/>
                    <a:pt x="54" y="33"/>
                  </a:cubicBezTo>
                  <a:lnTo>
                    <a:pt x="54" y="41"/>
                  </a:lnTo>
                  <a:close/>
                  <a:moveTo>
                    <a:pt x="55" y="48"/>
                  </a:moveTo>
                  <a:cubicBezTo>
                    <a:pt x="55" y="48"/>
                    <a:pt x="55" y="48"/>
                    <a:pt x="55" y="48"/>
                  </a:cubicBezTo>
                  <a:cubicBezTo>
                    <a:pt x="54" y="48"/>
                    <a:pt x="54" y="48"/>
                    <a:pt x="54" y="48"/>
                  </a:cubicBezTo>
                  <a:cubicBezTo>
                    <a:pt x="54" y="41"/>
                    <a:pt x="54" y="41"/>
                    <a:pt x="54" y="41"/>
                  </a:cubicBezTo>
                  <a:cubicBezTo>
                    <a:pt x="55" y="41"/>
                    <a:pt x="55" y="41"/>
                    <a:pt x="55" y="41"/>
                  </a:cubicBezTo>
                  <a:lnTo>
                    <a:pt x="55" y="48"/>
                  </a:lnTo>
                  <a:close/>
                  <a:moveTo>
                    <a:pt x="55" y="41"/>
                  </a:moveTo>
                  <a:cubicBezTo>
                    <a:pt x="55" y="41"/>
                    <a:pt x="55" y="41"/>
                    <a:pt x="55" y="41"/>
                  </a:cubicBezTo>
                  <a:cubicBezTo>
                    <a:pt x="54" y="41"/>
                    <a:pt x="54" y="41"/>
                    <a:pt x="54" y="41"/>
                  </a:cubicBezTo>
                  <a:cubicBezTo>
                    <a:pt x="54" y="33"/>
                    <a:pt x="54" y="33"/>
                    <a:pt x="54" y="33"/>
                  </a:cubicBezTo>
                  <a:cubicBezTo>
                    <a:pt x="55" y="33"/>
                    <a:pt x="55" y="33"/>
                    <a:pt x="55" y="33"/>
                  </a:cubicBezTo>
                  <a:lnTo>
                    <a:pt x="55" y="41"/>
                  </a:lnTo>
                  <a:close/>
                  <a:moveTo>
                    <a:pt x="57" y="48"/>
                  </a:moveTo>
                  <a:cubicBezTo>
                    <a:pt x="57" y="48"/>
                    <a:pt x="57" y="48"/>
                    <a:pt x="57" y="48"/>
                  </a:cubicBezTo>
                  <a:cubicBezTo>
                    <a:pt x="55" y="48"/>
                    <a:pt x="55" y="48"/>
                    <a:pt x="55" y="48"/>
                  </a:cubicBezTo>
                  <a:cubicBezTo>
                    <a:pt x="55" y="41"/>
                    <a:pt x="55" y="41"/>
                    <a:pt x="55" y="41"/>
                  </a:cubicBezTo>
                  <a:cubicBezTo>
                    <a:pt x="57" y="41"/>
                    <a:pt x="57" y="41"/>
                    <a:pt x="57" y="41"/>
                  </a:cubicBezTo>
                  <a:lnTo>
                    <a:pt x="57" y="48"/>
                  </a:lnTo>
                  <a:close/>
                  <a:moveTo>
                    <a:pt x="57" y="41"/>
                  </a:moveTo>
                  <a:cubicBezTo>
                    <a:pt x="57" y="41"/>
                    <a:pt x="57" y="41"/>
                    <a:pt x="57" y="41"/>
                  </a:cubicBezTo>
                  <a:cubicBezTo>
                    <a:pt x="55" y="41"/>
                    <a:pt x="55" y="41"/>
                    <a:pt x="55" y="41"/>
                  </a:cubicBezTo>
                  <a:cubicBezTo>
                    <a:pt x="55" y="33"/>
                    <a:pt x="55" y="33"/>
                    <a:pt x="55" y="33"/>
                  </a:cubicBezTo>
                  <a:cubicBezTo>
                    <a:pt x="57" y="33"/>
                    <a:pt x="57" y="33"/>
                    <a:pt x="57" y="33"/>
                  </a:cubicBezTo>
                  <a:lnTo>
                    <a:pt x="57" y="41"/>
                  </a:lnTo>
                  <a:close/>
                  <a:moveTo>
                    <a:pt x="57" y="48"/>
                  </a:moveTo>
                  <a:cubicBezTo>
                    <a:pt x="57" y="48"/>
                    <a:pt x="57" y="48"/>
                    <a:pt x="57" y="48"/>
                  </a:cubicBezTo>
                  <a:cubicBezTo>
                    <a:pt x="57" y="48"/>
                    <a:pt x="57" y="48"/>
                    <a:pt x="57" y="48"/>
                  </a:cubicBezTo>
                  <a:cubicBezTo>
                    <a:pt x="57" y="41"/>
                    <a:pt x="57" y="41"/>
                    <a:pt x="57" y="41"/>
                  </a:cubicBezTo>
                  <a:cubicBezTo>
                    <a:pt x="57" y="41"/>
                    <a:pt x="57" y="41"/>
                    <a:pt x="57" y="41"/>
                  </a:cubicBezTo>
                  <a:lnTo>
                    <a:pt x="57" y="48"/>
                  </a:lnTo>
                  <a:close/>
                  <a:moveTo>
                    <a:pt x="57" y="41"/>
                  </a:moveTo>
                  <a:cubicBezTo>
                    <a:pt x="57" y="41"/>
                    <a:pt x="57" y="41"/>
                    <a:pt x="57" y="41"/>
                  </a:cubicBezTo>
                  <a:cubicBezTo>
                    <a:pt x="57" y="41"/>
                    <a:pt x="57" y="41"/>
                    <a:pt x="57" y="41"/>
                  </a:cubicBezTo>
                  <a:cubicBezTo>
                    <a:pt x="57" y="33"/>
                    <a:pt x="57" y="33"/>
                    <a:pt x="57" y="33"/>
                  </a:cubicBezTo>
                  <a:cubicBezTo>
                    <a:pt x="57" y="33"/>
                    <a:pt x="57" y="33"/>
                    <a:pt x="57" y="33"/>
                  </a:cubicBezTo>
                  <a:lnTo>
                    <a:pt x="57" y="41"/>
                  </a:lnTo>
                  <a:close/>
                  <a:moveTo>
                    <a:pt x="58" y="48"/>
                  </a:moveTo>
                  <a:cubicBezTo>
                    <a:pt x="58" y="48"/>
                    <a:pt x="58" y="48"/>
                    <a:pt x="58" y="48"/>
                  </a:cubicBezTo>
                  <a:cubicBezTo>
                    <a:pt x="58" y="48"/>
                    <a:pt x="58" y="48"/>
                    <a:pt x="58" y="48"/>
                  </a:cubicBezTo>
                  <a:cubicBezTo>
                    <a:pt x="58" y="41"/>
                    <a:pt x="58" y="41"/>
                    <a:pt x="58" y="41"/>
                  </a:cubicBezTo>
                  <a:cubicBezTo>
                    <a:pt x="58" y="41"/>
                    <a:pt x="58" y="41"/>
                    <a:pt x="58" y="41"/>
                  </a:cubicBezTo>
                  <a:lnTo>
                    <a:pt x="58" y="48"/>
                  </a:lnTo>
                  <a:close/>
                  <a:moveTo>
                    <a:pt x="58" y="41"/>
                  </a:moveTo>
                  <a:cubicBezTo>
                    <a:pt x="58" y="41"/>
                    <a:pt x="58" y="41"/>
                    <a:pt x="58" y="41"/>
                  </a:cubicBezTo>
                  <a:cubicBezTo>
                    <a:pt x="58" y="41"/>
                    <a:pt x="58" y="41"/>
                    <a:pt x="58" y="41"/>
                  </a:cubicBezTo>
                  <a:cubicBezTo>
                    <a:pt x="58" y="33"/>
                    <a:pt x="58" y="33"/>
                    <a:pt x="58" y="33"/>
                  </a:cubicBezTo>
                  <a:cubicBezTo>
                    <a:pt x="58" y="33"/>
                    <a:pt x="58" y="33"/>
                    <a:pt x="58" y="33"/>
                  </a:cubicBezTo>
                  <a:lnTo>
                    <a:pt x="58" y="41"/>
                  </a:lnTo>
                  <a:close/>
                  <a:moveTo>
                    <a:pt x="59" y="48"/>
                  </a:moveTo>
                  <a:cubicBezTo>
                    <a:pt x="59" y="48"/>
                    <a:pt x="59" y="48"/>
                    <a:pt x="59" y="48"/>
                  </a:cubicBezTo>
                  <a:cubicBezTo>
                    <a:pt x="59" y="48"/>
                    <a:pt x="59" y="48"/>
                    <a:pt x="59" y="48"/>
                  </a:cubicBezTo>
                  <a:cubicBezTo>
                    <a:pt x="59" y="48"/>
                    <a:pt x="59" y="48"/>
                    <a:pt x="59" y="48"/>
                  </a:cubicBezTo>
                  <a:cubicBezTo>
                    <a:pt x="59" y="41"/>
                    <a:pt x="59" y="41"/>
                    <a:pt x="59" y="41"/>
                  </a:cubicBezTo>
                  <a:cubicBezTo>
                    <a:pt x="59" y="41"/>
                    <a:pt x="59" y="41"/>
                    <a:pt x="59" y="41"/>
                  </a:cubicBezTo>
                  <a:lnTo>
                    <a:pt x="59" y="48"/>
                  </a:lnTo>
                  <a:close/>
                  <a:moveTo>
                    <a:pt x="59" y="41"/>
                  </a:moveTo>
                  <a:cubicBezTo>
                    <a:pt x="59" y="41"/>
                    <a:pt x="59" y="41"/>
                    <a:pt x="59" y="41"/>
                  </a:cubicBezTo>
                  <a:cubicBezTo>
                    <a:pt x="59" y="41"/>
                    <a:pt x="59" y="41"/>
                    <a:pt x="59" y="41"/>
                  </a:cubicBezTo>
                  <a:cubicBezTo>
                    <a:pt x="59" y="33"/>
                    <a:pt x="59" y="33"/>
                    <a:pt x="59" y="33"/>
                  </a:cubicBezTo>
                  <a:cubicBezTo>
                    <a:pt x="59" y="33"/>
                    <a:pt x="59" y="33"/>
                    <a:pt x="59" y="33"/>
                  </a:cubicBezTo>
                  <a:cubicBezTo>
                    <a:pt x="59" y="33"/>
                    <a:pt x="59" y="33"/>
                    <a:pt x="59" y="33"/>
                  </a:cubicBezTo>
                  <a:lnTo>
                    <a:pt x="59" y="41"/>
                  </a:lnTo>
                  <a:close/>
                  <a:moveTo>
                    <a:pt x="61" y="48"/>
                  </a:moveTo>
                  <a:cubicBezTo>
                    <a:pt x="61" y="48"/>
                    <a:pt x="61" y="48"/>
                    <a:pt x="61" y="48"/>
                  </a:cubicBezTo>
                  <a:cubicBezTo>
                    <a:pt x="60" y="48"/>
                    <a:pt x="60" y="48"/>
                    <a:pt x="60" y="48"/>
                  </a:cubicBezTo>
                  <a:cubicBezTo>
                    <a:pt x="60" y="41"/>
                    <a:pt x="60" y="41"/>
                    <a:pt x="60" y="41"/>
                  </a:cubicBezTo>
                  <a:cubicBezTo>
                    <a:pt x="61" y="41"/>
                    <a:pt x="61" y="41"/>
                    <a:pt x="61" y="41"/>
                  </a:cubicBezTo>
                  <a:lnTo>
                    <a:pt x="61" y="48"/>
                  </a:lnTo>
                  <a:close/>
                  <a:moveTo>
                    <a:pt x="61" y="41"/>
                  </a:moveTo>
                  <a:cubicBezTo>
                    <a:pt x="61" y="41"/>
                    <a:pt x="61" y="41"/>
                    <a:pt x="61" y="41"/>
                  </a:cubicBezTo>
                  <a:cubicBezTo>
                    <a:pt x="60" y="41"/>
                    <a:pt x="60" y="41"/>
                    <a:pt x="60" y="41"/>
                  </a:cubicBezTo>
                  <a:cubicBezTo>
                    <a:pt x="60" y="33"/>
                    <a:pt x="60" y="33"/>
                    <a:pt x="60" y="33"/>
                  </a:cubicBezTo>
                  <a:cubicBezTo>
                    <a:pt x="61" y="33"/>
                    <a:pt x="61" y="33"/>
                    <a:pt x="61" y="33"/>
                  </a:cubicBezTo>
                  <a:lnTo>
                    <a:pt x="61" y="41"/>
                  </a:lnTo>
                  <a:close/>
                  <a:moveTo>
                    <a:pt x="64" y="48"/>
                  </a:moveTo>
                  <a:cubicBezTo>
                    <a:pt x="64" y="48"/>
                    <a:pt x="64" y="48"/>
                    <a:pt x="64" y="48"/>
                  </a:cubicBezTo>
                  <a:cubicBezTo>
                    <a:pt x="61" y="48"/>
                    <a:pt x="61" y="48"/>
                    <a:pt x="61" y="48"/>
                  </a:cubicBezTo>
                  <a:cubicBezTo>
                    <a:pt x="61" y="41"/>
                    <a:pt x="61" y="41"/>
                    <a:pt x="61" y="41"/>
                  </a:cubicBezTo>
                  <a:cubicBezTo>
                    <a:pt x="64" y="41"/>
                    <a:pt x="64" y="41"/>
                    <a:pt x="64" y="41"/>
                  </a:cubicBezTo>
                  <a:lnTo>
                    <a:pt x="64" y="48"/>
                  </a:lnTo>
                  <a:close/>
                  <a:moveTo>
                    <a:pt x="64" y="41"/>
                  </a:moveTo>
                  <a:cubicBezTo>
                    <a:pt x="64" y="41"/>
                    <a:pt x="64" y="41"/>
                    <a:pt x="64" y="41"/>
                  </a:cubicBezTo>
                  <a:cubicBezTo>
                    <a:pt x="61" y="41"/>
                    <a:pt x="61" y="41"/>
                    <a:pt x="61" y="41"/>
                  </a:cubicBezTo>
                  <a:cubicBezTo>
                    <a:pt x="61" y="33"/>
                    <a:pt x="61" y="33"/>
                    <a:pt x="61" y="33"/>
                  </a:cubicBezTo>
                  <a:cubicBezTo>
                    <a:pt x="64" y="33"/>
                    <a:pt x="64" y="33"/>
                    <a:pt x="64" y="33"/>
                  </a:cubicBezTo>
                  <a:lnTo>
                    <a:pt x="64" y="41"/>
                  </a:lnTo>
                  <a:close/>
                  <a:moveTo>
                    <a:pt x="66" y="48"/>
                  </a:moveTo>
                  <a:cubicBezTo>
                    <a:pt x="66" y="48"/>
                    <a:pt x="66" y="48"/>
                    <a:pt x="66" y="48"/>
                  </a:cubicBezTo>
                  <a:cubicBezTo>
                    <a:pt x="64" y="48"/>
                    <a:pt x="64" y="48"/>
                    <a:pt x="64" y="48"/>
                  </a:cubicBezTo>
                  <a:cubicBezTo>
                    <a:pt x="64" y="41"/>
                    <a:pt x="64" y="41"/>
                    <a:pt x="64" y="41"/>
                  </a:cubicBezTo>
                  <a:cubicBezTo>
                    <a:pt x="66" y="41"/>
                    <a:pt x="66" y="41"/>
                    <a:pt x="66" y="41"/>
                  </a:cubicBezTo>
                  <a:lnTo>
                    <a:pt x="66" y="48"/>
                  </a:lnTo>
                  <a:close/>
                  <a:moveTo>
                    <a:pt x="66" y="41"/>
                  </a:moveTo>
                  <a:cubicBezTo>
                    <a:pt x="66" y="41"/>
                    <a:pt x="66" y="41"/>
                    <a:pt x="66" y="41"/>
                  </a:cubicBezTo>
                  <a:cubicBezTo>
                    <a:pt x="64" y="41"/>
                    <a:pt x="64" y="41"/>
                    <a:pt x="64" y="41"/>
                  </a:cubicBezTo>
                  <a:cubicBezTo>
                    <a:pt x="64" y="33"/>
                    <a:pt x="64" y="33"/>
                    <a:pt x="64" y="33"/>
                  </a:cubicBezTo>
                  <a:cubicBezTo>
                    <a:pt x="66" y="33"/>
                    <a:pt x="66" y="33"/>
                    <a:pt x="66" y="33"/>
                  </a:cubicBezTo>
                  <a:lnTo>
                    <a:pt x="66" y="41"/>
                  </a:lnTo>
                  <a:close/>
                  <a:moveTo>
                    <a:pt x="68" y="48"/>
                  </a:moveTo>
                  <a:cubicBezTo>
                    <a:pt x="68" y="48"/>
                    <a:pt x="68" y="48"/>
                    <a:pt x="68" y="48"/>
                  </a:cubicBezTo>
                  <a:cubicBezTo>
                    <a:pt x="66" y="48"/>
                    <a:pt x="66" y="48"/>
                    <a:pt x="66" y="48"/>
                  </a:cubicBezTo>
                  <a:cubicBezTo>
                    <a:pt x="66" y="41"/>
                    <a:pt x="66" y="41"/>
                    <a:pt x="66" y="41"/>
                  </a:cubicBezTo>
                  <a:cubicBezTo>
                    <a:pt x="68" y="41"/>
                    <a:pt x="68" y="41"/>
                    <a:pt x="68" y="41"/>
                  </a:cubicBezTo>
                  <a:lnTo>
                    <a:pt x="68" y="48"/>
                  </a:lnTo>
                  <a:close/>
                  <a:moveTo>
                    <a:pt x="68" y="41"/>
                  </a:moveTo>
                  <a:cubicBezTo>
                    <a:pt x="68" y="41"/>
                    <a:pt x="68" y="41"/>
                    <a:pt x="68" y="41"/>
                  </a:cubicBezTo>
                  <a:cubicBezTo>
                    <a:pt x="66" y="41"/>
                    <a:pt x="66" y="41"/>
                    <a:pt x="66" y="41"/>
                  </a:cubicBezTo>
                  <a:cubicBezTo>
                    <a:pt x="66" y="33"/>
                    <a:pt x="66" y="33"/>
                    <a:pt x="66" y="33"/>
                  </a:cubicBezTo>
                  <a:cubicBezTo>
                    <a:pt x="68" y="33"/>
                    <a:pt x="68" y="33"/>
                    <a:pt x="68" y="33"/>
                  </a:cubicBezTo>
                  <a:lnTo>
                    <a:pt x="68" y="41"/>
                  </a:lnTo>
                  <a:close/>
                  <a:moveTo>
                    <a:pt x="71" y="48"/>
                  </a:moveTo>
                  <a:cubicBezTo>
                    <a:pt x="71" y="48"/>
                    <a:pt x="71" y="48"/>
                    <a:pt x="71" y="48"/>
                  </a:cubicBezTo>
                  <a:cubicBezTo>
                    <a:pt x="68" y="48"/>
                    <a:pt x="68" y="48"/>
                    <a:pt x="68" y="48"/>
                  </a:cubicBezTo>
                  <a:cubicBezTo>
                    <a:pt x="68" y="41"/>
                    <a:pt x="68" y="41"/>
                    <a:pt x="68" y="41"/>
                  </a:cubicBezTo>
                  <a:cubicBezTo>
                    <a:pt x="71" y="41"/>
                    <a:pt x="71" y="41"/>
                    <a:pt x="71" y="41"/>
                  </a:cubicBezTo>
                  <a:lnTo>
                    <a:pt x="71" y="48"/>
                  </a:lnTo>
                  <a:close/>
                  <a:moveTo>
                    <a:pt x="71" y="41"/>
                  </a:moveTo>
                  <a:cubicBezTo>
                    <a:pt x="71" y="41"/>
                    <a:pt x="71" y="41"/>
                    <a:pt x="71" y="41"/>
                  </a:cubicBezTo>
                  <a:cubicBezTo>
                    <a:pt x="68" y="41"/>
                    <a:pt x="68" y="41"/>
                    <a:pt x="68" y="41"/>
                  </a:cubicBezTo>
                  <a:cubicBezTo>
                    <a:pt x="68" y="33"/>
                    <a:pt x="68" y="33"/>
                    <a:pt x="68" y="33"/>
                  </a:cubicBezTo>
                  <a:cubicBezTo>
                    <a:pt x="71" y="33"/>
                    <a:pt x="71" y="33"/>
                    <a:pt x="71" y="33"/>
                  </a:cubicBezTo>
                  <a:lnTo>
                    <a:pt x="71" y="41"/>
                  </a:lnTo>
                  <a:close/>
                  <a:moveTo>
                    <a:pt x="73" y="48"/>
                  </a:moveTo>
                  <a:cubicBezTo>
                    <a:pt x="73" y="48"/>
                    <a:pt x="73" y="48"/>
                    <a:pt x="73" y="48"/>
                  </a:cubicBezTo>
                  <a:cubicBezTo>
                    <a:pt x="71" y="48"/>
                    <a:pt x="71" y="48"/>
                    <a:pt x="71" y="48"/>
                  </a:cubicBezTo>
                  <a:cubicBezTo>
                    <a:pt x="71" y="41"/>
                    <a:pt x="71" y="41"/>
                    <a:pt x="71" y="41"/>
                  </a:cubicBezTo>
                  <a:cubicBezTo>
                    <a:pt x="73" y="41"/>
                    <a:pt x="73" y="41"/>
                    <a:pt x="73" y="41"/>
                  </a:cubicBezTo>
                  <a:lnTo>
                    <a:pt x="73" y="48"/>
                  </a:lnTo>
                  <a:close/>
                  <a:moveTo>
                    <a:pt x="73" y="41"/>
                  </a:moveTo>
                  <a:cubicBezTo>
                    <a:pt x="73" y="41"/>
                    <a:pt x="73" y="41"/>
                    <a:pt x="73" y="41"/>
                  </a:cubicBezTo>
                  <a:cubicBezTo>
                    <a:pt x="71" y="41"/>
                    <a:pt x="71" y="41"/>
                    <a:pt x="71" y="41"/>
                  </a:cubicBezTo>
                  <a:cubicBezTo>
                    <a:pt x="71" y="33"/>
                    <a:pt x="71" y="33"/>
                    <a:pt x="71" y="33"/>
                  </a:cubicBezTo>
                  <a:cubicBezTo>
                    <a:pt x="73" y="33"/>
                    <a:pt x="73" y="33"/>
                    <a:pt x="73" y="33"/>
                  </a:cubicBezTo>
                  <a:lnTo>
                    <a:pt x="73" y="41"/>
                  </a:lnTo>
                  <a:close/>
                  <a:moveTo>
                    <a:pt x="75" y="48"/>
                  </a:moveTo>
                  <a:cubicBezTo>
                    <a:pt x="75" y="48"/>
                    <a:pt x="75" y="48"/>
                    <a:pt x="75" y="48"/>
                  </a:cubicBezTo>
                  <a:cubicBezTo>
                    <a:pt x="73" y="48"/>
                    <a:pt x="73" y="48"/>
                    <a:pt x="73" y="48"/>
                  </a:cubicBezTo>
                  <a:cubicBezTo>
                    <a:pt x="73" y="41"/>
                    <a:pt x="73" y="41"/>
                    <a:pt x="73" y="41"/>
                  </a:cubicBezTo>
                  <a:cubicBezTo>
                    <a:pt x="75" y="41"/>
                    <a:pt x="75" y="41"/>
                    <a:pt x="75" y="41"/>
                  </a:cubicBezTo>
                  <a:lnTo>
                    <a:pt x="75" y="48"/>
                  </a:lnTo>
                  <a:close/>
                  <a:moveTo>
                    <a:pt x="75" y="41"/>
                  </a:moveTo>
                  <a:cubicBezTo>
                    <a:pt x="75" y="41"/>
                    <a:pt x="75" y="41"/>
                    <a:pt x="75" y="41"/>
                  </a:cubicBezTo>
                  <a:cubicBezTo>
                    <a:pt x="73" y="41"/>
                    <a:pt x="73" y="41"/>
                    <a:pt x="73" y="41"/>
                  </a:cubicBezTo>
                  <a:cubicBezTo>
                    <a:pt x="73" y="33"/>
                    <a:pt x="73" y="33"/>
                    <a:pt x="73" y="33"/>
                  </a:cubicBezTo>
                  <a:cubicBezTo>
                    <a:pt x="75" y="33"/>
                    <a:pt x="75" y="33"/>
                    <a:pt x="75" y="33"/>
                  </a:cubicBezTo>
                  <a:lnTo>
                    <a:pt x="75" y="41"/>
                  </a:lnTo>
                  <a:close/>
                  <a:moveTo>
                    <a:pt x="77" y="48"/>
                  </a:moveTo>
                  <a:cubicBezTo>
                    <a:pt x="77" y="48"/>
                    <a:pt x="77" y="48"/>
                    <a:pt x="77" y="48"/>
                  </a:cubicBezTo>
                  <a:cubicBezTo>
                    <a:pt x="76" y="48"/>
                    <a:pt x="76" y="48"/>
                    <a:pt x="76" y="48"/>
                  </a:cubicBezTo>
                  <a:cubicBezTo>
                    <a:pt x="76" y="41"/>
                    <a:pt x="76" y="41"/>
                    <a:pt x="76" y="41"/>
                  </a:cubicBezTo>
                  <a:cubicBezTo>
                    <a:pt x="77" y="41"/>
                    <a:pt x="77" y="41"/>
                    <a:pt x="77" y="41"/>
                  </a:cubicBezTo>
                  <a:lnTo>
                    <a:pt x="77" y="48"/>
                  </a:lnTo>
                  <a:close/>
                  <a:moveTo>
                    <a:pt x="77" y="41"/>
                  </a:moveTo>
                  <a:cubicBezTo>
                    <a:pt x="77" y="41"/>
                    <a:pt x="77" y="41"/>
                    <a:pt x="77" y="41"/>
                  </a:cubicBezTo>
                  <a:cubicBezTo>
                    <a:pt x="76" y="41"/>
                    <a:pt x="76" y="41"/>
                    <a:pt x="76" y="41"/>
                  </a:cubicBezTo>
                  <a:cubicBezTo>
                    <a:pt x="76" y="33"/>
                    <a:pt x="76" y="33"/>
                    <a:pt x="76" y="33"/>
                  </a:cubicBezTo>
                  <a:cubicBezTo>
                    <a:pt x="77" y="33"/>
                    <a:pt x="77" y="33"/>
                    <a:pt x="77" y="33"/>
                  </a:cubicBezTo>
                  <a:lnTo>
                    <a:pt x="77" y="41"/>
                  </a:lnTo>
                  <a:close/>
                  <a:moveTo>
                    <a:pt x="80" y="48"/>
                  </a:moveTo>
                  <a:cubicBezTo>
                    <a:pt x="80" y="48"/>
                    <a:pt x="80" y="48"/>
                    <a:pt x="80" y="48"/>
                  </a:cubicBezTo>
                  <a:cubicBezTo>
                    <a:pt x="78" y="48"/>
                    <a:pt x="78" y="48"/>
                    <a:pt x="78" y="48"/>
                  </a:cubicBezTo>
                  <a:cubicBezTo>
                    <a:pt x="78" y="41"/>
                    <a:pt x="78" y="41"/>
                    <a:pt x="78" y="41"/>
                  </a:cubicBezTo>
                  <a:cubicBezTo>
                    <a:pt x="80" y="41"/>
                    <a:pt x="80" y="41"/>
                    <a:pt x="80" y="41"/>
                  </a:cubicBezTo>
                  <a:lnTo>
                    <a:pt x="80" y="48"/>
                  </a:lnTo>
                  <a:close/>
                  <a:moveTo>
                    <a:pt x="80" y="41"/>
                  </a:moveTo>
                  <a:cubicBezTo>
                    <a:pt x="80" y="41"/>
                    <a:pt x="80" y="41"/>
                    <a:pt x="80" y="41"/>
                  </a:cubicBezTo>
                  <a:cubicBezTo>
                    <a:pt x="78" y="41"/>
                    <a:pt x="78" y="41"/>
                    <a:pt x="78" y="41"/>
                  </a:cubicBezTo>
                  <a:cubicBezTo>
                    <a:pt x="78" y="33"/>
                    <a:pt x="78" y="33"/>
                    <a:pt x="78" y="33"/>
                  </a:cubicBezTo>
                  <a:cubicBezTo>
                    <a:pt x="80" y="33"/>
                    <a:pt x="80" y="33"/>
                    <a:pt x="80" y="33"/>
                  </a:cubicBezTo>
                  <a:lnTo>
                    <a:pt x="80" y="41"/>
                  </a:lnTo>
                  <a:close/>
                  <a:moveTo>
                    <a:pt x="82" y="48"/>
                  </a:moveTo>
                  <a:cubicBezTo>
                    <a:pt x="82" y="48"/>
                    <a:pt x="82" y="48"/>
                    <a:pt x="82" y="48"/>
                  </a:cubicBezTo>
                  <a:cubicBezTo>
                    <a:pt x="80" y="48"/>
                    <a:pt x="80" y="48"/>
                    <a:pt x="80" y="48"/>
                  </a:cubicBezTo>
                  <a:cubicBezTo>
                    <a:pt x="80" y="41"/>
                    <a:pt x="80" y="41"/>
                    <a:pt x="80" y="41"/>
                  </a:cubicBezTo>
                  <a:cubicBezTo>
                    <a:pt x="82" y="41"/>
                    <a:pt x="82" y="41"/>
                    <a:pt x="82" y="41"/>
                  </a:cubicBezTo>
                  <a:lnTo>
                    <a:pt x="82" y="48"/>
                  </a:lnTo>
                  <a:close/>
                  <a:moveTo>
                    <a:pt x="82" y="41"/>
                  </a:moveTo>
                  <a:cubicBezTo>
                    <a:pt x="82" y="41"/>
                    <a:pt x="82" y="41"/>
                    <a:pt x="82" y="41"/>
                  </a:cubicBezTo>
                  <a:cubicBezTo>
                    <a:pt x="80" y="41"/>
                    <a:pt x="80" y="41"/>
                    <a:pt x="80" y="41"/>
                  </a:cubicBezTo>
                  <a:cubicBezTo>
                    <a:pt x="80" y="33"/>
                    <a:pt x="80" y="33"/>
                    <a:pt x="80" y="33"/>
                  </a:cubicBezTo>
                  <a:cubicBezTo>
                    <a:pt x="82" y="33"/>
                    <a:pt x="82" y="33"/>
                    <a:pt x="82" y="33"/>
                  </a:cubicBezTo>
                  <a:lnTo>
                    <a:pt x="82" y="41"/>
                  </a:lnTo>
                  <a:close/>
                  <a:moveTo>
                    <a:pt x="84" y="48"/>
                  </a:moveTo>
                  <a:cubicBezTo>
                    <a:pt x="84" y="48"/>
                    <a:pt x="84" y="48"/>
                    <a:pt x="84" y="48"/>
                  </a:cubicBezTo>
                  <a:cubicBezTo>
                    <a:pt x="82" y="48"/>
                    <a:pt x="82" y="48"/>
                    <a:pt x="82" y="48"/>
                  </a:cubicBezTo>
                  <a:cubicBezTo>
                    <a:pt x="82" y="41"/>
                    <a:pt x="82" y="41"/>
                    <a:pt x="82" y="41"/>
                  </a:cubicBezTo>
                  <a:cubicBezTo>
                    <a:pt x="84" y="41"/>
                    <a:pt x="84" y="41"/>
                    <a:pt x="84" y="41"/>
                  </a:cubicBezTo>
                  <a:lnTo>
                    <a:pt x="84" y="48"/>
                  </a:lnTo>
                  <a:close/>
                  <a:moveTo>
                    <a:pt x="84" y="41"/>
                  </a:moveTo>
                  <a:cubicBezTo>
                    <a:pt x="84" y="41"/>
                    <a:pt x="84" y="41"/>
                    <a:pt x="84" y="41"/>
                  </a:cubicBezTo>
                  <a:cubicBezTo>
                    <a:pt x="82" y="41"/>
                    <a:pt x="82" y="41"/>
                    <a:pt x="82" y="41"/>
                  </a:cubicBezTo>
                  <a:cubicBezTo>
                    <a:pt x="82" y="33"/>
                    <a:pt x="82" y="33"/>
                    <a:pt x="82" y="33"/>
                  </a:cubicBezTo>
                  <a:cubicBezTo>
                    <a:pt x="84" y="33"/>
                    <a:pt x="84" y="33"/>
                    <a:pt x="84" y="33"/>
                  </a:cubicBezTo>
                  <a:lnTo>
                    <a:pt x="84" y="41"/>
                  </a:lnTo>
                  <a:close/>
                  <a:moveTo>
                    <a:pt x="94" y="48"/>
                  </a:moveTo>
                  <a:cubicBezTo>
                    <a:pt x="94" y="48"/>
                    <a:pt x="94" y="48"/>
                    <a:pt x="94" y="48"/>
                  </a:cubicBezTo>
                  <a:cubicBezTo>
                    <a:pt x="85" y="48"/>
                    <a:pt x="85" y="48"/>
                    <a:pt x="85" y="48"/>
                  </a:cubicBezTo>
                  <a:cubicBezTo>
                    <a:pt x="85" y="41"/>
                    <a:pt x="85" y="41"/>
                    <a:pt x="85" y="41"/>
                  </a:cubicBezTo>
                  <a:cubicBezTo>
                    <a:pt x="87" y="41"/>
                    <a:pt x="87" y="41"/>
                    <a:pt x="87" y="41"/>
                  </a:cubicBezTo>
                  <a:cubicBezTo>
                    <a:pt x="87" y="48"/>
                    <a:pt x="87" y="48"/>
                    <a:pt x="87" y="48"/>
                  </a:cubicBezTo>
                  <a:cubicBezTo>
                    <a:pt x="87" y="48"/>
                    <a:pt x="87" y="48"/>
                    <a:pt x="87" y="48"/>
                  </a:cubicBezTo>
                  <a:cubicBezTo>
                    <a:pt x="87" y="41"/>
                    <a:pt x="87" y="41"/>
                    <a:pt x="87" y="41"/>
                  </a:cubicBezTo>
                  <a:cubicBezTo>
                    <a:pt x="89" y="41"/>
                    <a:pt x="89" y="41"/>
                    <a:pt x="89" y="41"/>
                  </a:cubicBezTo>
                  <a:cubicBezTo>
                    <a:pt x="89" y="48"/>
                    <a:pt x="89" y="48"/>
                    <a:pt x="89" y="48"/>
                  </a:cubicBezTo>
                  <a:cubicBezTo>
                    <a:pt x="92" y="48"/>
                    <a:pt x="92" y="48"/>
                    <a:pt x="92" y="48"/>
                  </a:cubicBezTo>
                  <a:cubicBezTo>
                    <a:pt x="92" y="41"/>
                    <a:pt x="92" y="41"/>
                    <a:pt x="92" y="41"/>
                  </a:cubicBezTo>
                  <a:cubicBezTo>
                    <a:pt x="94" y="41"/>
                    <a:pt x="94" y="41"/>
                    <a:pt x="94" y="41"/>
                  </a:cubicBezTo>
                  <a:lnTo>
                    <a:pt x="94" y="48"/>
                  </a:lnTo>
                  <a:close/>
                  <a:moveTo>
                    <a:pt x="90" y="48"/>
                  </a:moveTo>
                  <a:cubicBezTo>
                    <a:pt x="90" y="48"/>
                    <a:pt x="90" y="48"/>
                    <a:pt x="90" y="48"/>
                  </a:cubicBezTo>
                  <a:cubicBezTo>
                    <a:pt x="90" y="45"/>
                    <a:pt x="90" y="45"/>
                    <a:pt x="90" y="45"/>
                  </a:cubicBezTo>
                  <a:cubicBezTo>
                    <a:pt x="91" y="45"/>
                    <a:pt x="91" y="45"/>
                    <a:pt x="91" y="45"/>
                  </a:cubicBezTo>
                  <a:cubicBezTo>
                    <a:pt x="91" y="48"/>
                    <a:pt x="91" y="48"/>
                    <a:pt x="91" y="48"/>
                  </a:cubicBezTo>
                  <a:lnTo>
                    <a:pt x="90" y="48"/>
                  </a:lnTo>
                  <a:close/>
                  <a:moveTo>
                    <a:pt x="94" y="41"/>
                  </a:moveTo>
                  <a:cubicBezTo>
                    <a:pt x="94" y="41"/>
                    <a:pt x="94" y="41"/>
                    <a:pt x="94" y="41"/>
                  </a:cubicBezTo>
                  <a:cubicBezTo>
                    <a:pt x="92" y="41"/>
                    <a:pt x="92" y="41"/>
                    <a:pt x="92" y="41"/>
                  </a:cubicBezTo>
                  <a:cubicBezTo>
                    <a:pt x="92" y="34"/>
                    <a:pt x="92" y="34"/>
                    <a:pt x="92" y="34"/>
                  </a:cubicBezTo>
                  <a:cubicBezTo>
                    <a:pt x="89" y="33"/>
                    <a:pt x="89" y="33"/>
                    <a:pt x="89" y="33"/>
                  </a:cubicBezTo>
                  <a:cubicBezTo>
                    <a:pt x="89" y="41"/>
                    <a:pt x="89" y="41"/>
                    <a:pt x="89" y="41"/>
                  </a:cubicBezTo>
                  <a:cubicBezTo>
                    <a:pt x="87" y="41"/>
                    <a:pt x="87" y="41"/>
                    <a:pt x="87" y="41"/>
                  </a:cubicBezTo>
                  <a:cubicBezTo>
                    <a:pt x="87" y="33"/>
                    <a:pt x="87" y="33"/>
                    <a:pt x="87" y="33"/>
                  </a:cubicBezTo>
                  <a:cubicBezTo>
                    <a:pt x="94" y="33"/>
                    <a:pt x="94" y="33"/>
                    <a:pt x="94" y="33"/>
                  </a:cubicBezTo>
                  <a:lnTo>
                    <a:pt x="94" y="41"/>
                  </a:lnTo>
                  <a:close/>
                  <a:moveTo>
                    <a:pt x="96" y="48"/>
                  </a:moveTo>
                  <a:cubicBezTo>
                    <a:pt x="96" y="48"/>
                    <a:pt x="96" y="48"/>
                    <a:pt x="96" y="48"/>
                  </a:cubicBezTo>
                  <a:cubicBezTo>
                    <a:pt x="94" y="48"/>
                    <a:pt x="94" y="48"/>
                    <a:pt x="94" y="48"/>
                  </a:cubicBezTo>
                  <a:cubicBezTo>
                    <a:pt x="94" y="41"/>
                    <a:pt x="94" y="41"/>
                    <a:pt x="94" y="41"/>
                  </a:cubicBezTo>
                  <a:cubicBezTo>
                    <a:pt x="96" y="41"/>
                    <a:pt x="96" y="41"/>
                    <a:pt x="96" y="41"/>
                  </a:cubicBezTo>
                  <a:lnTo>
                    <a:pt x="96" y="48"/>
                  </a:lnTo>
                  <a:close/>
                  <a:moveTo>
                    <a:pt x="96" y="41"/>
                  </a:moveTo>
                  <a:cubicBezTo>
                    <a:pt x="96" y="41"/>
                    <a:pt x="96" y="41"/>
                    <a:pt x="96" y="41"/>
                  </a:cubicBezTo>
                  <a:cubicBezTo>
                    <a:pt x="94" y="41"/>
                    <a:pt x="94" y="41"/>
                    <a:pt x="94" y="41"/>
                  </a:cubicBezTo>
                  <a:cubicBezTo>
                    <a:pt x="94" y="33"/>
                    <a:pt x="94" y="33"/>
                    <a:pt x="94" y="33"/>
                  </a:cubicBezTo>
                  <a:cubicBezTo>
                    <a:pt x="96" y="33"/>
                    <a:pt x="96" y="33"/>
                    <a:pt x="96" y="33"/>
                  </a:cubicBezTo>
                  <a:lnTo>
                    <a:pt x="96" y="41"/>
                  </a:lnTo>
                  <a:close/>
                  <a:moveTo>
                    <a:pt x="96" y="33"/>
                  </a:moveTo>
                  <a:cubicBezTo>
                    <a:pt x="96" y="33"/>
                    <a:pt x="96" y="33"/>
                    <a:pt x="96" y="33"/>
                  </a:cubicBezTo>
                  <a:cubicBezTo>
                    <a:pt x="98" y="34"/>
                    <a:pt x="98" y="34"/>
                    <a:pt x="98" y="34"/>
                  </a:cubicBezTo>
                  <a:cubicBezTo>
                    <a:pt x="98" y="41"/>
                    <a:pt x="98" y="41"/>
                    <a:pt x="98" y="41"/>
                  </a:cubicBezTo>
                  <a:cubicBezTo>
                    <a:pt x="96" y="41"/>
                    <a:pt x="96" y="41"/>
                    <a:pt x="96" y="41"/>
                  </a:cubicBezTo>
                  <a:lnTo>
                    <a:pt x="96" y="33"/>
                  </a:lnTo>
                  <a:close/>
                  <a:moveTo>
                    <a:pt x="101" y="48"/>
                  </a:moveTo>
                  <a:cubicBezTo>
                    <a:pt x="101" y="48"/>
                    <a:pt x="101" y="48"/>
                    <a:pt x="101" y="48"/>
                  </a:cubicBezTo>
                  <a:cubicBezTo>
                    <a:pt x="96" y="48"/>
                    <a:pt x="96" y="48"/>
                    <a:pt x="96" y="48"/>
                  </a:cubicBezTo>
                  <a:cubicBezTo>
                    <a:pt x="96" y="41"/>
                    <a:pt x="96" y="41"/>
                    <a:pt x="96" y="41"/>
                  </a:cubicBezTo>
                  <a:cubicBezTo>
                    <a:pt x="98" y="41"/>
                    <a:pt x="98" y="41"/>
                    <a:pt x="98" y="41"/>
                  </a:cubicBezTo>
                  <a:cubicBezTo>
                    <a:pt x="98" y="48"/>
                    <a:pt x="98" y="48"/>
                    <a:pt x="98" y="48"/>
                  </a:cubicBezTo>
                  <a:cubicBezTo>
                    <a:pt x="99" y="48"/>
                    <a:pt x="99" y="48"/>
                    <a:pt x="99" y="48"/>
                  </a:cubicBezTo>
                  <a:cubicBezTo>
                    <a:pt x="99" y="41"/>
                    <a:pt x="99" y="41"/>
                    <a:pt x="99" y="41"/>
                  </a:cubicBezTo>
                  <a:cubicBezTo>
                    <a:pt x="101" y="41"/>
                    <a:pt x="101" y="41"/>
                    <a:pt x="101" y="41"/>
                  </a:cubicBezTo>
                  <a:lnTo>
                    <a:pt x="101" y="48"/>
                  </a:lnTo>
                  <a:close/>
                  <a:moveTo>
                    <a:pt x="101" y="41"/>
                  </a:moveTo>
                  <a:cubicBezTo>
                    <a:pt x="101" y="41"/>
                    <a:pt x="101" y="41"/>
                    <a:pt x="101" y="41"/>
                  </a:cubicBezTo>
                  <a:cubicBezTo>
                    <a:pt x="99" y="41"/>
                    <a:pt x="99" y="41"/>
                    <a:pt x="99" y="41"/>
                  </a:cubicBezTo>
                  <a:cubicBezTo>
                    <a:pt x="99" y="34"/>
                    <a:pt x="99" y="34"/>
                    <a:pt x="99" y="34"/>
                  </a:cubicBezTo>
                  <a:cubicBezTo>
                    <a:pt x="101" y="34"/>
                    <a:pt x="101" y="34"/>
                    <a:pt x="101" y="34"/>
                  </a:cubicBezTo>
                  <a:lnTo>
                    <a:pt x="101" y="41"/>
                  </a:lnTo>
                  <a:close/>
                  <a:moveTo>
                    <a:pt x="103" y="48"/>
                  </a:moveTo>
                  <a:cubicBezTo>
                    <a:pt x="103" y="48"/>
                    <a:pt x="103" y="48"/>
                    <a:pt x="103" y="48"/>
                  </a:cubicBezTo>
                  <a:cubicBezTo>
                    <a:pt x="101" y="48"/>
                    <a:pt x="101" y="48"/>
                    <a:pt x="101" y="48"/>
                  </a:cubicBezTo>
                  <a:cubicBezTo>
                    <a:pt x="101" y="41"/>
                    <a:pt x="101" y="41"/>
                    <a:pt x="101" y="41"/>
                  </a:cubicBezTo>
                  <a:cubicBezTo>
                    <a:pt x="103" y="41"/>
                    <a:pt x="103" y="41"/>
                    <a:pt x="103" y="41"/>
                  </a:cubicBezTo>
                  <a:lnTo>
                    <a:pt x="103" y="48"/>
                  </a:lnTo>
                  <a:close/>
                  <a:moveTo>
                    <a:pt x="103" y="41"/>
                  </a:moveTo>
                  <a:cubicBezTo>
                    <a:pt x="103" y="41"/>
                    <a:pt x="103" y="41"/>
                    <a:pt x="103" y="41"/>
                  </a:cubicBezTo>
                  <a:cubicBezTo>
                    <a:pt x="101" y="41"/>
                    <a:pt x="101" y="41"/>
                    <a:pt x="101" y="41"/>
                  </a:cubicBezTo>
                  <a:cubicBezTo>
                    <a:pt x="101" y="34"/>
                    <a:pt x="101" y="34"/>
                    <a:pt x="101" y="34"/>
                  </a:cubicBezTo>
                  <a:cubicBezTo>
                    <a:pt x="103" y="34"/>
                    <a:pt x="103" y="34"/>
                    <a:pt x="103" y="34"/>
                  </a:cubicBezTo>
                  <a:lnTo>
                    <a:pt x="103" y="41"/>
                  </a:lnTo>
                  <a:close/>
                  <a:moveTo>
                    <a:pt x="105" y="48"/>
                  </a:moveTo>
                  <a:cubicBezTo>
                    <a:pt x="105" y="48"/>
                    <a:pt x="105" y="48"/>
                    <a:pt x="105" y="48"/>
                  </a:cubicBezTo>
                  <a:cubicBezTo>
                    <a:pt x="103" y="48"/>
                    <a:pt x="103" y="48"/>
                    <a:pt x="103" y="48"/>
                  </a:cubicBezTo>
                  <a:cubicBezTo>
                    <a:pt x="103" y="41"/>
                    <a:pt x="103" y="41"/>
                    <a:pt x="103" y="41"/>
                  </a:cubicBezTo>
                  <a:cubicBezTo>
                    <a:pt x="105" y="41"/>
                    <a:pt x="105" y="41"/>
                    <a:pt x="105" y="41"/>
                  </a:cubicBezTo>
                  <a:lnTo>
                    <a:pt x="105" y="48"/>
                  </a:lnTo>
                  <a:close/>
                  <a:moveTo>
                    <a:pt x="105" y="41"/>
                  </a:moveTo>
                  <a:cubicBezTo>
                    <a:pt x="105" y="41"/>
                    <a:pt x="105" y="41"/>
                    <a:pt x="105" y="41"/>
                  </a:cubicBezTo>
                  <a:cubicBezTo>
                    <a:pt x="103" y="41"/>
                    <a:pt x="103" y="41"/>
                    <a:pt x="103" y="41"/>
                  </a:cubicBezTo>
                  <a:cubicBezTo>
                    <a:pt x="103" y="34"/>
                    <a:pt x="103" y="34"/>
                    <a:pt x="103" y="34"/>
                  </a:cubicBezTo>
                  <a:cubicBezTo>
                    <a:pt x="105" y="34"/>
                    <a:pt x="105" y="34"/>
                    <a:pt x="105" y="34"/>
                  </a:cubicBezTo>
                  <a:lnTo>
                    <a:pt x="105" y="41"/>
                  </a:lnTo>
                  <a:close/>
                  <a:moveTo>
                    <a:pt x="107" y="48"/>
                  </a:moveTo>
                  <a:cubicBezTo>
                    <a:pt x="107" y="48"/>
                    <a:pt x="107" y="48"/>
                    <a:pt x="107" y="48"/>
                  </a:cubicBezTo>
                  <a:cubicBezTo>
                    <a:pt x="105" y="48"/>
                    <a:pt x="105" y="48"/>
                    <a:pt x="105" y="48"/>
                  </a:cubicBezTo>
                  <a:cubicBezTo>
                    <a:pt x="105" y="41"/>
                    <a:pt x="105" y="41"/>
                    <a:pt x="105" y="41"/>
                  </a:cubicBezTo>
                  <a:cubicBezTo>
                    <a:pt x="107" y="41"/>
                    <a:pt x="107" y="41"/>
                    <a:pt x="107" y="41"/>
                  </a:cubicBezTo>
                  <a:lnTo>
                    <a:pt x="107" y="48"/>
                  </a:lnTo>
                  <a:close/>
                  <a:moveTo>
                    <a:pt x="107" y="41"/>
                  </a:moveTo>
                  <a:cubicBezTo>
                    <a:pt x="107" y="41"/>
                    <a:pt x="107" y="41"/>
                    <a:pt x="107" y="41"/>
                  </a:cubicBezTo>
                  <a:cubicBezTo>
                    <a:pt x="105" y="41"/>
                    <a:pt x="105" y="41"/>
                    <a:pt x="105" y="41"/>
                  </a:cubicBezTo>
                  <a:cubicBezTo>
                    <a:pt x="105" y="34"/>
                    <a:pt x="105" y="34"/>
                    <a:pt x="105" y="34"/>
                  </a:cubicBezTo>
                  <a:cubicBezTo>
                    <a:pt x="107" y="34"/>
                    <a:pt x="107" y="34"/>
                    <a:pt x="107" y="34"/>
                  </a:cubicBezTo>
                  <a:lnTo>
                    <a:pt x="107" y="41"/>
                  </a:lnTo>
                  <a:close/>
                  <a:moveTo>
                    <a:pt x="109" y="48"/>
                  </a:moveTo>
                  <a:cubicBezTo>
                    <a:pt x="109" y="48"/>
                    <a:pt x="109" y="48"/>
                    <a:pt x="109" y="48"/>
                  </a:cubicBezTo>
                  <a:cubicBezTo>
                    <a:pt x="107" y="48"/>
                    <a:pt x="107" y="48"/>
                    <a:pt x="107" y="48"/>
                  </a:cubicBezTo>
                  <a:cubicBezTo>
                    <a:pt x="107" y="41"/>
                    <a:pt x="107" y="41"/>
                    <a:pt x="107" y="41"/>
                  </a:cubicBezTo>
                  <a:cubicBezTo>
                    <a:pt x="109" y="41"/>
                    <a:pt x="109" y="41"/>
                    <a:pt x="109" y="41"/>
                  </a:cubicBezTo>
                  <a:lnTo>
                    <a:pt x="109" y="48"/>
                  </a:lnTo>
                  <a:close/>
                  <a:moveTo>
                    <a:pt x="109" y="41"/>
                  </a:moveTo>
                  <a:cubicBezTo>
                    <a:pt x="109" y="41"/>
                    <a:pt x="109" y="41"/>
                    <a:pt x="109" y="41"/>
                  </a:cubicBezTo>
                  <a:cubicBezTo>
                    <a:pt x="107" y="41"/>
                    <a:pt x="107" y="41"/>
                    <a:pt x="107" y="41"/>
                  </a:cubicBezTo>
                  <a:cubicBezTo>
                    <a:pt x="107" y="34"/>
                    <a:pt x="107" y="34"/>
                    <a:pt x="107" y="34"/>
                  </a:cubicBezTo>
                  <a:cubicBezTo>
                    <a:pt x="109" y="34"/>
                    <a:pt x="109" y="34"/>
                    <a:pt x="109" y="34"/>
                  </a:cubicBezTo>
                  <a:lnTo>
                    <a:pt x="109" y="41"/>
                  </a:lnTo>
                  <a:close/>
                  <a:moveTo>
                    <a:pt x="112" y="48"/>
                  </a:moveTo>
                  <a:cubicBezTo>
                    <a:pt x="112" y="48"/>
                    <a:pt x="112" y="48"/>
                    <a:pt x="112" y="48"/>
                  </a:cubicBezTo>
                  <a:cubicBezTo>
                    <a:pt x="110" y="48"/>
                    <a:pt x="110" y="48"/>
                    <a:pt x="110" y="48"/>
                  </a:cubicBezTo>
                  <a:cubicBezTo>
                    <a:pt x="110" y="48"/>
                    <a:pt x="110" y="48"/>
                    <a:pt x="110" y="48"/>
                  </a:cubicBezTo>
                  <a:cubicBezTo>
                    <a:pt x="112" y="48"/>
                    <a:pt x="112" y="48"/>
                    <a:pt x="112" y="48"/>
                  </a:cubicBezTo>
                  <a:close/>
                  <a:moveTo>
                    <a:pt x="112" y="48"/>
                  </a:moveTo>
                  <a:cubicBezTo>
                    <a:pt x="112" y="48"/>
                    <a:pt x="112" y="48"/>
                    <a:pt x="112" y="48"/>
                  </a:cubicBezTo>
                  <a:cubicBezTo>
                    <a:pt x="110" y="48"/>
                    <a:pt x="110" y="48"/>
                    <a:pt x="110" y="48"/>
                  </a:cubicBezTo>
                  <a:cubicBezTo>
                    <a:pt x="110" y="41"/>
                    <a:pt x="110" y="41"/>
                    <a:pt x="110" y="41"/>
                  </a:cubicBezTo>
                  <a:cubicBezTo>
                    <a:pt x="112" y="41"/>
                    <a:pt x="112" y="41"/>
                    <a:pt x="112" y="41"/>
                  </a:cubicBezTo>
                  <a:lnTo>
                    <a:pt x="112" y="48"/>
                  </a:lnTo>
                  <a:close/>
                  <a:moveTo>
                    <a:pt x="112" y="41"/>
                  </a:moveTo>
                  <a:cubicBezTo>
                    <a:pt x="112" y="41"/>
                    <a:pt x="112" y="41"/>
                    <a:pt x="112" y="41"/>
                  </a:cubicBezTo>
                  <a:cubicBezTo>
                    <a:pt x="110" y="41"/>
                    <a:pt x="110" y="41"/>
                    <a:pt x="110" y="41"/>
                  </a:cubicBezTo>
                  <a:cubicBezTo>
                    <a:pt x="110" y="34"/>
                    <a:pt x="110" y="34"/>
                    <a:pt x="110" y="34"/>
                  </a:cubicBezTo>
                  <a:cubicBezTo>
                    <a:pt x="112" y="34"/>
                    <a:pt x="112" y="34"/>
                    <a:pt x="112" y="34"/>
                  </a:cubicBezTo>
                  <a:lnTo>
                    <a:pt x="112" y="41"/>
                  </a:lnTo>
                  <a:close/>
                  <a:moveTo>
                    <a:pt x="114" y="48"/>
                  </a:moveTo>
                  <a:cubicBezTo>
                    <a:pt x="114" y="48"/>
                    <a:pt x="114" y="48"/>
                    <a:pt x="114" y="48"/>
                  </a:cubicBezTo>
                  <a:cubicBezTo>
                    <a:pt x="112" y="48"/>
                    <a:pt x="112" y="48"/>
                    <a:pt x="112" y="48"/>
                  </a:cubicBezTo>
                  <a:cubicBezTo>
                    <a:pt x="112" y="48"/>
                    <a:pt x="112" y="48"/>
                    <a:pt x="112" y="48"/>
                  </a:cubicBezTo>
                  <a:cubicBezTo>
                    <a:pt x="114" y="48"/>
                    <a:pt x="114" y="48"/>
                    <a:pt x="114" y="48"/>
                  </a:cubicBezTo>
                  <a:close/>
                  <a:moveTo>
                    <a:pt x="114" y="48"/>
                  </a:moveTo>
                  <a:cubicBezTo>
                    <a:pt x="114" y="48"/>
                    <a:pt x="114" y="48"/>
                    <a:pt x="114" y="48"/>
                  </a:cubicBezTo>
                  <a:cubicBezTo>
                    <a:pt x="112" y="48"/>
                    <a:pt x="112" y="48"/>
                    <a:pt x="112" y="48"/>
                  </a:cubicBezTo>
                  <a:cubicBezTo>
                    <a:pt x="112" y="41"/>
                    <a:pt x="112" y="41"/>
                    <a:pt x="112" y="41"/>
                  </a:cubicBezTo>
                  <a:cubicBezTo>
                    <a:pt x="114" y="41"/>
                    <a:pt x="114" y="41"/>
                    <a:pt x="114" y="41"/>
                  </a:cubicBezTo>
                  <a:lnTo>
                    <a:pt x="114" y="48"/>
                  </a:lnTo>
                  <a:close/>
                  <a:moveTo>
                    <a:pt x="114" y="41"/>
                  </a:moveTo>
                  <a:cubicBezTo>
                    <a:pt x="114" y="41"/>
                    <a:pt x="114" y="41"/>
                    <a:pt x="114" y="41"/>
                  </a:cubicBezTo>
                  <a:cubicBezTo>
                    <a:pt x="112" y="41"/>
                    <a:pt x="112" y="41"/>
                    <a:pt x="112" y="41"/>
                  </a:cubicBezTo>
                  <a:cubicBezTo>
                    <a:pt x="112" y="34"/>
                    <a:pt x="112" y="34"/>
                    <a:pt x="112" y="34"/>
                  </a:cubicBezTo>
                  <a:cubicBezTo>
                    <a:pt x="114" y="34"/>
                    <a:pt x="114" y="34"/>
                    <a:pt x="114" y="34"/>
                  </a:cubicBezTo>
                  <a:lnTo>
                    <a:pt x="114" y="41"/>
                  </a:lnTo>
                  <a:close/>
                  <a:moveTo>
                    <a:pt x="116" y="48"/>
                  </a:moveTo>
                  <a:cubicBezTo>
                    <a:pt x="116" y="48"/>
                    <a:pt x="116" y="48"/>
                    <a:pt x="116" y="48"/>
                  </a:cubicBezTo>
                  <a:cubicBezTo>
                    <a:pt x="114" y="48"/>
                    <a:pt x="114" y="48"/>
                    <a:pt x="114" y="48"/>
                  </a:cubicBezTo>
                  <a:cubicBezTo>
                    <a:pt x="114" y="48"/>
                    <a:pt x="114" y="48"/>
                    <a:pt x="114" y="48"/>
                  </a:cubicBezTo>
                  <a:cubicBezTo>
                    <a:pt x="116" y="48"/>
                    <a:pt x="116" y="48"/>
                    <a:pt x="116" y="48"/>
                  </a:cubicBezTo>
                  <a:close/>
                  <a:moveTo>
                    <a:pt x="116" y="48"/>
                  </a:moveTo>
                  <a:cubicBezTo>
                    <a:pt x="116" y="48"/>
                    <a:pt x="116" y="48"/>
                    <a:pt x="116" y="48"/>
                  </a:cubicBezTo>
                  <a:cubicBezTo>
                    <a:pt x="114" y="48"/>
                    <a:pt x="114" y="48"/>
                    <a:pt x="114" y="48"/>
                  </a:cubicBezTo>
                  <a:cubicBezTo>
                    <a:pt x="114" y="41"/>
                    <a:pt x="114" y="41"/>
                    <a:pt x="114" y="41"/>
                  </a:cubicBezTo>
                  <a:cubicBezTo>
                    <a:pt x="116" y="41"/>
                    <a:pt x="116" y="41"/>
                    <a:pt x="116" y="41"/>
                  </a:cubicBezTo>
                  <a:lnTo>
                    <a:pt x="116" y="48"/>
                  </a:lnTo>
                  <a:close/>
                  <a:moveTo>
                    <a:pt x="116" y="41"/>
                  </a:moveTo>
                  <a:cubicBezTo>
                    <a:pt x="116" y="41"/>
                    <a:pt x="116" y="41"/>
                    <a:pt x="116" y="41"/>
                  </a:cubicBezTo>
                  <a:cubicBezTo>
                    <a:pt x="114" y="41"/>
                    <a:pt x="114" y="41"/>
                    <a:pt x="114" y="41"/>
                  </a:cubicBezTo>
                  <a:cubicBezTo>
                    <a:pt x="114" y="34"/>
                    <a:pt x="114" y="34"/>
                    <a:pt x="114" y="34"/>
                  </a:cubicBezTo>
                  <a:cubicBezTo>
                    <a:pt x="116" y="34"/>
                    <a:pt x="116" y="34"/>
                    <a:pt x="116" y="34"/>
                  </a:cubicBezTo>
                  <a:lnTo>
                    <a:pt x="116" y="41"/>
                  </a:lnTo>
                  <a:close/>
                  <a:moveTo>
                    <a:pt x="117" y="48"/>
                  </a:moveTo>
                  <a:cubicBezTo>
                    <a:pt x="117" y="48"/>
                    <a:pt x="117" y="48"/>
                    <a:pt x="117" y="48"/>
                  </a:cubicBezTo>
                  <a:cubicBezTo>
                    <a:pt x="116" y="48"/>
                    <a:pt x="116" y="48"/>
                    <a:pt x="116" y="48"/>
                  </a:cubicBezTo>
                  <a:cubicBezTo>
                    <a:pt x="116" y="48"/>
                    <a:pt x="116" y="48"/>
                    <a:pt x="116" y="48"/>
                  </a:cubicBezTo>
                  <a:cubicBezTo>
                    <a:pt x="117" y="48"/>
                    <a:pt x="117" y="48"/>
                    <a:pt x="117" y="48"/>
                  </a:cubicBezTo>
                  <a:close/>
                  <a:moveTo>
                    <a:pt x="117" y="48"/>
                  </a:moveTo>
                  <a:cubicBezTo>
                    <a:pt x="117" y="48"/>
                    <a:pt x="117" y="48"/>
                    <a:pt x="117" y="48"/>
                  </a:cubicBezTo>
                  <a:cubicBezTo>
                    <a:pt x="116" y="48"/>
                    <a:pt x="116" y="48"/>
                    <a:pt x="116" y="48"/>
                  </a:cubicBezTo>
                  <a:cubicBezTo>
                    <a:pt x="116" y="41"/>
                    <a:pt x="116" y="41"/>
                    <a:pt x="116" y="41"/>
                  </a:cubicBezTo>
                  <a:cubicBezTo>
                    <a:pt x="117" y="41"/>
                    <a:pt x="117" y="41"/>
                    <a:pt x="117" y="41"/>
                  </a:cubicBezTo>
                  <a:lnTo>
                    <a:pt x="117" y="48"/>
                  </a:lnTo>
                  <a:close/>
                  <a:moveTo>
                    <a:pt x="117" y="34"/>
                  </a:moveTo>
                  <a:cubicBezTo>
                    <a:pt x="117" y="34"/>
                    <a:pt x="117" y="34"/>
                    <a:pt x="117" y="34"/>
                  </a:cubicBezTo>
                  <a:cubicBezTo>
                    <a:pt x="117" y="41"/>
                    <a:pt x="117" y="41"/>
                    <a:pt x="117" y="41"/>
                  </a:cubicBezTo>
                  <a:cubicBezTo>
                    <a:pt x="116" y="41"/>
                    <a:pt x="116" y="41"/>
                    <a:pt x="116" y="41"/>
                  </a:cubicBezTo>
                  <a:cubicBezTo>
                    <a:pt x="116" y="34"/>
                    <a:pt x="116" y="34"/>
                    <a:pt x="116" y="34"/>
                  </a:cubicBezTo>
                  <a:cubicBezTo>
                    <a:pt x="117" y="34"/>
                    <a:pt x="117" y="34"/>
                    <a:pt x="117" y="34"/>
                  </a:cubicBezTo>
                  <a:close/>
                  <a:moveTo>
                    <a:pt x="119" y="48"/>
                  </a:moveTo>
                  <a:cubicBezTo>
                    <a:pt x="119" y="48"/>
                    <a:pt x="119" y="48"/>
                    <a:pt x="119" y="48"/>
                  </a:cubicBezTo>
                  <a:cubicBezTo>
                    <a:pt x="117" y="48"/>
                    <a:pt x="117" y="48"/>
                    <a:pt x="117" y="48"/>
                  </a:cubicBezTo>
                  <a:cubicBezTo>
                    <a:pt x="117" y="48"/>
                    <a:pt x="117" y="48"/>
                    <a:pt x="117" y="48"/>
                  </a:cubicBezTo>
                  <a:cubicBezTo>
                    <a:pt x="119" y="48"/>
                    <a:pt x="119" y="48"/>
                    <a:pt x="119" y="48"/>
                  </a:cubicBezTo>
                  <a:close/>
                  <a:moveTo>
                    <a:pt x="119" y="48"/>
                  </a:moveTo>
                  <a:cubicBezTo>
                    <a:pt x="119" y="48"/>
                    <a:pt x="119" y="48"/>
                    <a:pt x="119" y="48"/>
                  </a:cubicBezTo>
                  <a:cubicBezTo>
                    <a:pt x="117" y="48"/>
                    <a:pt x="117" y="48"/>
                    <a:pt x="117" y="48"/>
                  </a:cubicBezTo>
                  <a:cubicBezTo>
                    <a:pt x="117" y="41"/>
                    <a:pt x="117" y="41"/>
                    <a:pt x="117" y="41"/>
                  </a:cubicBezTo>
                  <a:cubicBezTo>
                    <a:pt x="119" y="41"/>
                    <a:pt x="119" y="41"/>
                    <a:pt x="119" y="41"/>
                  </a:cubicBezTo>
                  <a:lnTo>
                    <a:pt x="119" y="48"/>
                  </a:lnTo>
                  <a:close/>
                  <a:moveTo>
                    <a:pt x="119" y="41"/>
                  </a:moveTo>
                  <a:cubicBezTo>
                    <a:pt x="119" y="41"/>
                    <a:pt x="119" y="41"/>
                    <a:pt x="119" y="41"/>
                  </a:cubicBezTo>
                  <a:cubicBezTo>
                    <a:pt x="117" y="41"/>
                    <a:pt x="117" y="41"/>
                    <a:pt x="117" y="41"/>
                  </a:cubicBezTo>
                  <a:cubicBezTo>
                    <a:pt x="117" y="34"/>
                    <a:pt x="117" y="34"/>
                    <a:pt x="117" y="34"/>
                  </a:cubicBezTo>
                  <a:cubicBezTo>
                    <a:pt x="119" y="34"/>
                    <a:pt x="119" y="34"/>
                    <a:pt x="119" y="34"/>
                  </a:cubicBezTo>
                  <a:cubicBezTo>
                    <a:pt x="119" y="34"/>
                    <a:pt x="119" y="34"/>
                    <a:pt x="119" y="34"/>
                  </a:cubicBezTo>
                  <a:lnTo>
                    <a:pt x="119" y="41"/>
                  </a:lnTo>
                  <a:close/>
                  <a:moveTo>
                    <a:pt x="120" y="48"/>
                  </a:moveTo>
                  <a:cubicBezTo>
                    <a:pt x="120" y="48"/>
                    <a:pt x="120" y="48"/>
                    <a:pt x="120" y="48"/>
                  </a:cubicBezTo>
                  <a:cubicBezTo>
                    <a:pt x="119" y="48"/>
                    <a:pt x="119" y="48"/>
                    <a:pt x="119" y="48"/>
                  </a:cubicBezTo>
                  <a:cubicBezTo>
                    <a:pt x="119" y="48"/>
                    <a:pt x="119" y="48"/>
                    <a:pt x="119" y="48"/>
                  </a:cubicBezTo>
                  <a:cubicBezTo>
                    <a:pt x="120" y="48"/>
                    <a:pt x="120" y="48"/>
                    <a:pt x="120" y="48"/>
                  </a:cubicBezTo>
                  <a:close/>
                  <a:moveTo>
                    <a:pt x="120" y="48"/>
                  </a:moveTo>
                  <a:cubicBezTo>
                    <a:pt x="120" y="48"/>
                    <a:pt x="120" y="48"/>
                    <a:pt x="120" y="48"/>
                  </a:cubicBezTo>
                  <a:cubicBezTo>
                    <a:pt x="119" y="48"/>
                    <a:pt x="119" y="48"/>
                    <a:pt x="119" y="48"/>
                  </a:cubicBezTo>
                  <a:cubicBezTo>
                    <a:pt x="119" y="41"/>
                    <a:pt x="119" y="41"/>
                    <a:pt x="119" y="41"/>
                  </a:cubicBezTo>
                  <a:cubicBezTo>
                    <a:pt x="120" y="41"/>
                    <a:pt x="120" y="41"/>
                    <a:pt x="120" y="41"/>
                  </a:cubicBezTo>
                  <a:lnTo>
                    <a:pt x="120" y="48"/>
                  </a:lnTo>
                  <a:close/>
                  <a:moveTo>
                    <a:pt x="143" y="18"/>
                  </a:moveTo>
                  <a:cubicBezTo>
                    <a:pt x="143" y="18"/>
                    <a:pt x="143" y="18"/>
                    <a:pt x="143" y="18"/>
                  </a:cubicBezTo>
                  <a:cubicBezTo>
                    <a:pt x="145" y="18"/>
                    <a:pt x="145" y="18"/>
                    <a:pt x="145" y="18"/>
                  </a:cubicBezTo>
                  <a:cubicBezTo>
                    <a:pt x="145" y="19"/>
                    <a:pt x="145" y="19"/>
                    <a:pt x="145" y="19"/>
                  </a:cubicBezTo>
                  <a:cubicBezTo>
                    <a:pt x="145" y="19"/>
                    <a:pt x="146" y="19"/>
                    <a:pt x="146" y="19"/>
                  </a:cubicBezTo>
                  <a:cubicBezTo>
                    <a:pt x="146" y="19"/>
                    <a:pt x="146" y="19"/>
                    <a:pt x="146" y="19"/>
                  </a:cubicBezTo>
                  <a:cubicBezTo>
                    <a:pt x="147" y="19"/>
                    <a:pt x="147" y="19"/>
                    <a:pt x="147" y="19"/>
                  </a:cubicBezTo>
                  <a:cubicBezTo>
                    <a:pt x="147" y="19"/>
                    <a:pt x="147" y="19"/>
                    <a:pt x="147" y="19"/>
                  </a:cubicBezTo>
                  <a:cubicBezTo>
                    <a:pt x="152" y="20"/>
                    <a:pt x="153" y="21"/>
                    <a:pt x="153" y="21"/>
                  </a:cubicBezTo>
                  <a:cubicBezTo>
                    <a:pt x="153" y="29"/>
                    <a:pt x="153" y="29"/>
                    <a:pt x="153" y="29"/>
                  </a:cubicBezTo>
                  <a:cubicBezTo>
                    <a:pt x="153" y="29"/>
                    <a:pt x="153" y="29"/>
                    <a:pt x="153" y="29"/>
                  </a:cubicBezTo>
                  <a:cubicBezTo>
                    <a:pt x="153" y="21"/>
                    <a:pt x="153" y="21"/>
                    <a:pt x="153" y="21"/>
                  </a:cubicBezTo>
                  <a:cubicBezTo>
                    <a:pt x="153" y="21"/>
                    <a:pt x="150" y="20"/>
                    <a:pt x="146" y="20"/>
                  </a:cubicBezTo>
                  <a:cubicBezTo>
                    <a:pt x="143" y="20"/>
                    <a:pt x="140" y="21"/>
                    <a:pt x="140" y="21"/>
                  </a:cubicBezTo>
                  <a:cubicBezTo>
                    <a:pt x="139" y="29"/>
                    <a:pt x="139" y="29"/>
                    <a:pt x="139" y="29"/>
                  </a:cubicBezTo>
                  <a:cubicBezTo>
                    <a:pt x="139" y="29"/>
                    <a:pt x="139" y="29"/>
                    <a:pt x="139" y="29"/>
                  </a:cubicBezTo>
                  <a:cubicBezTo>
                    <a:pt x="140" y="21"/>
                    <a:pt x="140" y="21"/>
                    <a:pt x="140" y="21"/>
                  </a:cubicBezTo>
                  <a:cubicBezTo>
                    <a:pt x="140" y="21"/>
                    <a:pt x="141" y="20"/>
                    <a:pt x="143" y="20"/>
                  </a:cubicBezTo>
                  <a:lnTo>
                    <a:pt x="143" y="18"/>
                  </a:lnTo>
                  <a:close/>
                  <a:moveTo>
                    <a:pt x="142" y="31"/>
                  </a:moveTo>
                  <a:cubicBezTo>
                    <a:pt x="142" y="31"/>
                    <a:pt x="142" y="31"/>
                    <a:pt x="142" y="31"/>
                  </a:cubicBezTo>
                  <a:cubicBezTo>
                    <a:pt x="142" y="40"/>
                    <a:pt x="142" y="40"/>
                    <a:pt x="142" y="40"/>
                  </a:cubicBezTo>
                  <a:cubicBezTo>
                    <a:pt x="140" y="40"/>
                    <a:pt x="140" y="40"/>
                    <a:pt x="140" y="40"/>
                  </a:cubicBezTo>
                  <a:cubicBezTo>
                    <a:pt x="140" y="31"/>
                    <a:pt x="140" y="31"/>
                    <a:pt x="140" y="31"/>
                  </a:cubicBezTo>
                  <a:lnTo>
                    <a:pt x="142" y="31"/>
                  </a:lnTo>
                  <a:close/>
                  <a:moveTo>
                    <a:pt x="141" y="20"/>
                  </a:moveTo>
                  <a:cubicBezTo>
                    <a:pt x="141" y="20"/>
                    <a:pt x="141" y="20"/>
                    <a:pt x="141" y="20"/>
                  </a:cubicBezTo>
                  <a:cubicBezTo>
                    <a:pt x="141" y="18"/>
                    <a:pt x="141" y="18"/>
                    <a:pt x="141" y="18"/>
                  </a:cubicBezTo>
                  <a:cubicBezTo>
                    <a:pt x="141" y="20"/>
                    <a:pt x="141" y="20"/>
                    <a:pt x="141" y="20"/>
                  </a:cubicBezTo>
                  <a:close/>
                  <a:moveTo>
                    <a:pt x="140" y="15"/>
                  </a:moveTo>
                  <a:cubicBezTo>
                    <a:pt x="140" y="15"/>
                    <a:pt x="140" y="15"/>
                    <a:pt x="140" y="15"/>
                  </a:cubicBezTo>
                  <a:cubicBezTo>
                    <a:pt x="141" y="15"/>
                    <a:pt x="141" y="15"/>
                    <a:pt x="141" y="15"/>
                  </a:cubicBezTo>
                  <a:cubicBezTo>
                    <a:pt x="141" y="17"/>
                    <a:pt x="141" y="17"/>
                    <a:pt x="141" y="17"/>
                  </a:cubicBezTo>
                  <a:cubicBezTo>
                    <a:pt x="140" y="17"/>
                    <a:pt x="140" y="17"/>
                    <a:pt x="140" y="17"/>
                  </a:cubicBezTo>
                  <a:lnTo>
                    <a:pt x="140" y="15"/>
                  </a:lnTo>
                  <a:close/>
                  <a:moveTo>
                    <a:pt x="129" y="21"/>
                  </a:moveTo>
                  <a:cubicBezTo>
                    <a:pt x="129" y="21"/>
                    <a:pt x="129" y="21"/>
                    <a:pt x="129" y="21"/>
                  </a:cubicBezTo>
                  <a:cubicBezTo>
                    <a:pt x="129" y="19"/>
                    <a:pt x="129" y="19"/>
                    <a:pt x="129" y="19"/>
                  </a:cubicBezTo>
                  <a:cubicBezTo>
                    <a:pt x="131" y="19"/>
                    <a:pt x="131" y="19"/>
                    <a:pt x="131" y="19"/>
                  </a:cubicBezTo>
                  <a:cubicBezTo>
                    <a:pt x="131" y="20"/>
                    <a:pt x="131" y="20"/>
                    <a:pt x="131" y="20"/>
                  </a:cubicBezTo>
                  <a:cubicBezTo>
                    <a:pt x="132" y="19"/>
                    <a:pt x="133" y="19"/>
                    <a:pt x="134" y="19"/>
                  </a:cubicBezTo>
                  <a:cubicBezTo>
                    <a:pt x="134" y="17"/>
                    <a:pt x="134" y="17"/>
                    <a:pt x="134" y="17"/>
                  </a:cubicBezTo>
                  <a:cubicBezTo>
                    <a:pt x="135" y="17"/>
                    <a:pt x="135" y="17"/>
                    <a:pt x="135" y="17"/>
                  </a:cubicBezTo>
                  <a:cubicBezTo>
                    <a:pt x="135" y="18"/>
                    <a:pt x="135" y="18"/>
                    <a:pt x="135" y="18"/>
                  </a:cubicBezTo>
                  <a:cubicBezTo>
                    <a:pt x="139" y="18"/>
                    <a:pt x="141" y="18"/>
                    <a:pt x="141" y="18"/>
                  </a:cubicBezTo>
                  <a:cubicBezTo>
                    <a:pt x="141" y="18"/>
                    <a:pt x="137" y="18"/>
                    <a:pt x="133" y="19"/>
                  </a:cubicBezTo>
                  <a:cubicBezTo>
                    <a:pt x="129" y="21"/>
                    <a:pt x="129" y="22"/>
                    <a:pt x="129" y="22"/>
                  </a:cubicBezTo>
                  <a:cubicBezTo>
                    <a:pt x="127" y="31"/>
                    <a:pt x="127" y="31"/>
                    <a:pt x="127" y="31"/>
                  </a:cubicBezTo>
                  <a:cubicBezTo>
                    <a:pt x="128" y="22"/>
                    <a:pt x="128" y="22"/>
                    <a:pt x="128" y="22"/>
                  </a:cubicBezTo>
                  <a:cubicBezTo>
                    <a:pt x="127" y="22"/>
                    <a:pt x="127" y="22"/>
                    <a:pt x="127" y="22"/>
                  </a:cubicBezTo>
                  <a:cubicBezTo>
                    <a:pt x="127" y="20"/>
                    <a:pt x="127" y="20"/>
                    <a:pt x="127" y="20"/>
                  </a:cubicBezTo>
                  <a:cubicBezTo>
                    <a:pt x="128" y="20"/>
                    <a:pt x="128" y="20"/>
                    <a:pt x="128" y="20"/>
                  </a:cubicBezTo>
                  <a:cubicBezTo>
                    <a:pt x="128" y="22"/>
                    <a:pt x="128" y="22"/>
                    <a:pt x="128" y="22"/>
                  </a:cubicBezTo>
                  <a:cubicBezTo>
                    <a:pt x="128" y="21"/>
                    <a:pt x="129" y="21"/>
                    <a:pt x="129" y="21"/>
                  </a:cubicBezTo>
                  <a:close/>
                  <a:moveTo>
                    <a:pt x="137" y="31"/>
                  </a:moveTo>
                  <a:cubicBezTo>
                    <a:pt x="137" y="31"/>
                    <a:pt x="137" y="31"/>
                    <a:pt x="137" y="31"/>
                  </a:cubicBezTo>
                  <a:cubicBezTo>
                    <a:pt x="137" y="32"/>
                    <a:pt x="137" y="32"/>
                    <a:pt x="137" y="32"/>
                  </a:cubicBezTo>
                  <a:cubicBezTo>
                    <a:pt x="136" y="32"/>
                    <a:pt x="136" y="32"/>
                    <a:pt x="135" y="32"/>
                  </a:cubicBezTo>
                  <a:cubicBezTo>
                    <a:pt x="135" y="32"/>
                    <a:pt x="135" y="32"/>
                    <a:pt x="135" y="32"/>
                  </a:cubicBezTo>
                  <a:lnTo>
                    <a:pt x="137" y="31"/>
                  </a:lnTo>
                  <a:close/>
                  <a:moveTo>
                    <a:pt x="135" y="32"/>
                  </a:moveTo>
                  <a:cubicBezTo>
                    <a:pt x="135" y="32"/>
                    <a:pt x="135" y="32"/>
                    <a:pt x="135" y="32"/>
                  </a:cubicBezTo>
                  <a:cubicBezTo>
                    <a:pt x="135" y="32"/>
                    <a:pt x="135" y="32"/>
                    <a:pt x="135" y="32"/>
                  </a:cubicBezTo>
                  <a:cubicBezTo>
                    <a:pt x="135" y="33"/>
                    <a:pt x="134" y="33"/>
                    <a:pt x="134" y="33"/>
                  </a:cubicBezTo>
                  <a:cubicBezTo>
                    <a:pt x="134" y="32"/>
                    <a:pt x="134" y="32"/>
                    <a:pt x="134" y="32"/>
                  </a:cubicBezTo>
                  <a:lnTo>
                    <a:pt x="135" y="32"/>
                  </a:lnTo>
                  <a:close/>
                  <a:moveTo>
                    <a:pt x="134" y="32"/>
                  </a:moveTo>
                  <a:cubicBezTo>
                    <a:pt x="134" y="32"/>
                    <a:pt x="134" y="32"/>
                    <a:pt x="134" y="32"/>
                  </a:cubicBezTo>
                  <a:cubicBezTo>
                    <a:pt x="134" y="33"/>
                    <a:pt x="134" y="33"/>
                    <a:pt x="134" y="33"/>
                  </a:cubicBezTo>
                  <a:cubicBezTo>
                    <a:pt x="133" y="33"/>
                    <a:pt x="133" y="33"/>
                    <a:pt x="133" y="33"/>
                  </a:cubicBezTo>
                  <a:cubicBezTo>
                    <a:pt x="133" y="33"/>
                    <a:pt x="133" y="33"/>
                    <a:pt x="132" y="33"/>
                  </a:cubicBezTo>
                  <a:cubicBezTo>
                    <a:pt x="132" y="32"/>
                    <a:pt x="132" y="32"/>
                    <a:pt x="132" y="32"/>
                  </a:cubicBezTo>
                  <a:lnTo>
                    <a:pt x="134" y="32"/>
                  </a:lnTo>
                  <a:close/>
                  <a:moveTo>
                    <a:pt x="131" y="32"/>
                  </a:moveTo>
                  <a:cubicBezTo>
                    <a:pt x="131" y="32"/>
                    <a:pt x="131" y="32"/>
                    <a:pt x="131" y="32"/>
                  </a:cubicBezTo>
                  <a:cubicBezTo>
                    <a:pt x="131" y="33"/>
                    <a:pt x="131" y="33"/>
                    <a:pt x="131" y="33"/>
                  </a:cubicBezTo>
                  <a:cubicBezTo>
                    <a:pt x="130" y="33"/>
                    <a:pt x="130" y="33"/>
                    <a:pt x="129" y="33"/>
                  </a:cubicBezTo>
                  <a:cubicBezTo>
                    <a:pt x="129" y="32"/>
                    <a:pt x="129" y="32"/>
                    <a:pt x="129" y="32"/>
                  </a:cubicBezTo>
                  <a:cubicBezTo>
                    <a:pt x="132" y="32"/>
                    <a:pt x="132" y="32"/>
                    <a:pt x="132" y="32"/>
                  </a:cubicBezTo>
                  <a:cubicBezTo>
                    <a:pt x="132" y="33"/>
                    <a:pt x="132" y="33"/>
                    <a:pt x="132" y="33"/>
                  </a:cubicBezTo>
                  <a:cubicBezTo>
                    <a:pt x="132" y="33"/>
                    <a:pt x="131" y="33"/>
                    <a:pt x="131" y="33"/>
                  </a:cubicBezTo>
                  <a:cubicBezTo>
                    <a:pt x="131" y="32"/>
                    <a:pt x="131" y="32"/>
                    <a:pt x="131" y="32"/>
                  </a:cubicBezTo>
                  <a:close/>
                  <a:moveTo>
                    <a:pt x="129" y="32"/>
                  </a:moveTo>
                  <a:cubicBezTo>
                    <a:pt x="129" y="32"/>
                    <a:pt x="129" y="32"/>
                    <a:pt x="129" y="32"/>
                  </a:cubicBezTo>
                  <a:cubicBezTo>
                    <a:pt x="129" y="33"/>
                    <a:pt x="129" y="33"/>
                    <a:pt x="129" y="33"/>
                  </a:cubicBezTo>
                  <a:cubicBezTo>
                    <a:pt x="129" y="33"/>
                    <a:pt x="128" y="33"/>
                    <a:pt x="128" y="33"/>
                  </a:cubicBezTo>
                  <a:cubicBezTo>
                    <a:pt x="128" y="32"/>
                    <a:pt x="128" y="32"/>
                    <a:pt x="128" y="32"/>
                  </a:cubicBezTo>
                  <a:lnTo>
                    <a:pt x="129" y="32"/>
                  </a:lnTo>
                  <a:close/>
                  <a:moveTo>
                    <a:pt x="125" y="31"/>
                  </a:moveTo>
                  <a:cubicBezTo>
                    <a:pt x="125" y="31"/>
                    <a:pt x="125" y="31"/>
                    <a:pt x="125" y="31"/>
                  </a:cubicBezTo>
                  <a:cubicBezTo>
                    <a:pt x="125" y="30"/>
                    <a:pt x="125" y="30"/>
                    <a:pt x="125" y="30"/>
                  </a:cubicBezTo>
                  <a:cubicBezTo>
                    <a:pt x="127" y="30"/>
                    <a:pt x="127" y="30"/>
                    <a:pt x="127" y="30"/>
                  </a:cubicBezTo>
                  <a:cubicBezTo>
                    <a:pt x="127" y="31"/>
                    <a:pt x="127" y="31"/>
                    <a:pt x="127" y="31"/>
                  </a:cubicBezTo>
                  <a:lnTo>
                    <a:pt x="125" y="31"/>
                  </a:lnTo>
                  <a:close/>
                  <a:moveTo>
                    <a:pt x="127" y="32"/>
                  </a:moveTo>
                  <a:cubicBezTo>
                    <a:pt x="127" y="32"/>
                    <a:pt x="127" y="32"/>
                    <a:pt x="127" y="32"/>
                  </a:cubicBezTo>
                  <a:cubicBezTo>
                    <a:pt x="127" y="36"/>
                    <a:pt x="127" y="36"/>
                    <a:pt x="127" y="36"/>
                  </a:cubicBezTo>
                  <a:cubicBezTo>
                    <a:pt x="127" y="37"/>
                    <a:pt x="126" y="38"/>
                    <a:pt x="126" y="40"/>
                  </a:cubicBezTo>
                  <a:cubicBezTo>
                    <a:pt x="126" y="40"/>
                    <a:pt x="126" y="40"/>
                    <a:pt x="126" y="41"/>
                  </a:cubicBezTo>
                  <a:cubicBezTo>
                    <a:pt x="125" y="41"/>
                    <a:pt x="125" y="41"/>
                    <a:pt x="125" y="41"/>
                  </a:cubicBezTo>
                  <a:cubicBezTo>
                    <a:pt x="125" y="33"/>
                    <a:pt x="125" y="33"/>
                    <a:pt x="125" y="33"/>
                  </a:cubicBezTo>
                  <a:lnTo>
                    <a:pt x="127" y="32"/>
                  </a:lnTo>
                  <a:close/>
                  <a:moveTo>
                    <a:pt x="127" y="32"/>
                  </a:moveTo>
                  <a:cubicBezTo>
                    <a:pt x="127" y="32"/>
                    <a:pt x="127" y="32"/>
                    <a:pt x="127" y="32"/>
                  </a:cubicBezTo>
                  <a:cubicBezTo>
                    <a:pt x="128" y="32"/>
                    <a:pt x="128" y="32"/>
                    <a:pt x="128" y="32"/>
                  </a:cubicBezTo>
                  <a:cubicBezTo>
                    <a:pt x="128" y="33"/>
                    <a:pt x="128" y="33"/>
                    <a:pt x="128" y="33"/>
                  </a:cubicBezTo>
                  <a:cubicBezTo>
                    <a:pt x="127" y="33"/>
                    <a:pt x="127" y="33"/>
                    <a:pt x="127" y="33"/>
                  </a:cubicBezTo>
                  <a:cubicBezTo>
                    <a:pt x="127" y="33"/>
                    <a:pt x="127" y="34"/>
                    <a:pt x="127" y="35"/>
                  </a:cubicBezTo>
                  <a:lnTo>
                    <a:pt x="127" y="32"/>
                  </a:lnTo>
                  <a:close/>
                  <a:moveTo>
                    <a:pt x="126" y="15"/>
                  </a:moveTo>
                  <a:cubicBezTo>
                    <a:pt x="126" y="15"/>
                    <a:pt x="126" y="15"/>
                    <a:pt x="126" y="15"/>
                  </a:cubicBezTo>
                  <a:cubicBezTo>
                    <a:pt x="128" y="15"/>
                    <a:pt x="128" y="15"/>
                    <a:pt x="128" y="15"/>
                  </a:cubicBezTo>
                  <a:cubicBezTo>
                    <a:pt x="128" y="17"/>
                    <a:pt x="128" y="17"/>
                    <a:pt x="128" y="17"/>
                  </a:cubicBezTo>
                  <a:cubicBezTo>
                    <a:pt x="126" y="17"/>
                    <a:pt x="126" y="17"/>
                    <a:pt x="126" y="17"/>
                  </a:cubicBezTo>
                  <a:lnTo>
                    <a:pt x="126" y="15"/>
                  </a:lnTo>
                  <a:close/>
                  <a:moveTo>
                    <a:pt x="124" y="16"/>
                  </a:moveTo>
                  <a:cubicBezTo>
                    <a:pt x="124" y="16"/>
                    <a:pt x="124" y="16"/>
                    <a:pt x="124" y="16"/>
                  </a:cubicBezTo>
                  <a:cubicBezTo>
                    <a:pt x="125" y="16"/>
                    <a:pt x="125" y="16"/>
                    <a:pt x="125" y="16"/>
                  </a:cubicBezTo>
                  <a:cubicBezTo>
                    <a:pt x="125" y="18"/>
                    <a:pt x="125" y="18"/>
                    <a:pt x="125" y="18"/>
                  </a:cubicBezTo>
                  <a:cubicBezTo>
                    <a:pt x="124" y="18"/>
                    <a:pt x="124" y="18"/>
                    <a:pt x="124" y="18"/>
                  </a:cubicBezTo>
                  <a:lnTo>
                    <a:pt x="124" y="16"/>
                  </a:lnTo>
                  <a:close/>
                  <a:moveTo>
                    <a:pt x="123" y="20"/>
                  </a:moveTo>
                  <a:cubicBezTo>
                    <a:pt x="123" y="20"/>
                    <a:pt x="123" y="20"/>
                    <a:pt x="123" y="20"/>
                  </a:cubicBezTo>
                  <a:cubicBezTo>
                    <a:pt x="124" y="20"/>
                    <a:pt x="124" y="20"/>
                    <a:pt x="124" y="20"/>
                  </a:cubicBezTo>
                  <a:cubicBezTo>
                    <a:pt x="124" y="22"/>
                    <a:pt x="124" y="22"/>
                    <a:pt x="124" y="22"/>
                  </a:cubicBezTo>
                  <a:cubicBezTo>
                    <a:pt x="123" y="22"/>
                    <a:pt x="123" y="22"/>
                    <a:pt x="123" y="22"/>
                  </a:cubicBezTo>
                  <a:lnTo>
                    <a:pt x="123" y="20"/>
                  </a:lnTo>
                  <a:close/>
                  <a:moveTo>
                    <a:pt x="124" y="23"/>
                  </a:moveTo>
                  <a:cubicBezTo>
                    <a:pt x="124" y="23"/>
                    <a:pt x="124" y="23"/>
                    <a:pt x="124" y="23"/>
                  </a:cubicBezTo>
                  <a:cubicBezTo>
                    <a:pt x="124" y="24"/>
                    <a:pt x="124" y="24"/>
                    <a:pt x="124" y="24"/>
                  </a:cubicBezTo>
                  <a:cubicBezTo>
                    <a:pt x="123" y="24"/>
                    <a:pt x="123" y="24"/>
                    <a:pt x="123" y="24"/>
                  </a:cubicBezTo>
                  <a:cubicBezTo>
                    <a:pt x="123" y="23"/>
                    <a:pt x="123" y="23"/>
                    <a:pt x="123" y="23"/>
                  </a:cubicBezTo>
                  <a:lnTo>
                    <a:pt x="124" y="23"/>
                  </a:lnTo>
                  <a:close/>
                  <a:moveTo>
                    <a:pt x="122" y="28"/>
                  </a:moveTo>
                  <a:cubicBezTo>
                    <a:pt x="122" y="28"/>
                    <a:pt x="122" y="28"/>
                    <a:pt x="122" y="28"/>
                  </a:cubicBezTo>
                  <a:cubicBezTo>
                    <a:pt x="122" y="27"/>
                    <a:pt x="122" y="27"/>
                    <a:pt x="122" y="27"/>
                  </a:cubicBezTo>
                  <a:cubicBezTo>
                    <a:pt x="123" y="27"/>
                    <a:pt x="123" y="27"/>
                    <a:pt x="123" y="27"/>
                  </a:cubicBezTo>
                  <a:cubicBezTo>
                    <a:pt x="123" y="28"/>
                    <a:pt x="123" y="28"/>
                    <a:pt x="123" y="28"/>
                  </a:cubicBezTo>
                  <a:lnTo>
                    <a:pt x="122" y="28"/>
                  </a:lnTo>
                  <a:close/>
                  <a:moveTo>
                    <a:pt x="122" y="29"/>
                  </a:moveTo>
                  <a:cubicBezTo>
                    <a:pt x="122" y="29"/>
                    <a:pt x="122" y="29"/>
                    <a:pt x="122" y="29"/>
                  </a:cubicBezTo>
                  <a:cubicBezTo>
                    <a:pt x="122" y="30"/>
                    <a:pt x="122" y="30"/>
                    <a:pt x="122" y="30"/>
                  </a:cubicBezTo>
                  <a:cubicBezTo>
                    <a:pt x="121" y="30"/>
                    <a:pt x="121" y="30"/>
                    <a:pt x="121" y="30"/>
                  </a:cubicBezTo>
                  <a:cubicBezTo>
                    <a:pt x="121" y="29"/>
                    <a:pt x="121" y="29"/>
                    <a:pt x="121" y="29"/>
                  </a:cubicBezTo>
                  <a:lnTo>
                    <a:pt x="122" y="29"/>
                  </a:lnTo>
                  <a:close/>
                  <a:moveTo>
                    <a:pt x="121" y="19"/>
                  </a:moveTo>
                  <a:cubicBezTo>
                    <a:pt x="121" y="19"/>
                    <a:pt x="121" y="19"/>
                    <a:pt x="121" y="19"/>
                  </a:cubicBezTo>
                  <a:cubicBezTo>
                    <a:pt x="122" y="19"/>
                    <a:pt x="122" y="19"/>
                    <a:pt x="122" y="19"/>
                  </a:cubicBezTo>
                  <a:cubicBezTo>
                    <a:pt x="122" y="21"/>
                    <a:pt x="122" y="21"/>
                    <a:pt x="122" y="21"/>
                  </a:cubicBezTo>
                  <a:cubicBezTo>
                    <a:pt x="121" y="21"/>
                    <a:pt x="121" y="21"/>
                    <a:pt x="121" y="21"/>
                  </a:cubicBezTo>
                  <a:lnTo>
                    <a:pt x="121" y="19"/>
                  </a:lnTo>
                  <a:close/>
                  <a:moveTo>
                    <a:pt x="120" y="18"/>
                  </a:moveTo>
                  <a:cubicBezTo>
                    <a:pt x="120" y="18"/>
                    <a:pt x="120" y="18"/>
                    <a:pt x="120" y="18"/>
                  </a:cubicBezTo>
                  <a:cubicBezTo>
                    <a:pt x="119" y="18"/>
                    <a:pt x="119" y="18"/>
                    <a:pt x="119" y="18"/>
                  </a:cubicBezTo>
                  <a:cubicBezTo>
                    <a:pt x="119" y="17"/>
                    <a:pt x="119" y="17"/>
                    <a:pt x="119" y="17"/>
                  </a:cubicBezTo>
                  <a:cubicBezTo>
                    <a:pt x="120" y="17"/>
                    <a:pt x="120" y="17"/>
                    <a:pt x="120" y="17"/>
                  </a:cubicBezTo>
                  <a:lnTo>
                    <a:pt x="120" y="18"/>
                  </a:lnTo>
                  <a:close/>
                  <a:moveTo>
                    <a:pt x="120" y="26"/>
                  </a:moveTo>
                  <a:cubicBezTo>
                    <a:pt x="120" y="26"/>
                    <a:pt x="120" y="26"/>
                    <a:pt x="120" y="26"/>
                  </a:cubicBezTo>
                  <a:cubicBezTo>
                    <a:pt x="120" y="25"/>
                    <a:pt x="120" y="25"/>
                    <a:pt x="120" y="25"/>
                  </a:cubicBezTo>
                  <a:cubicBezTo>
                    <a:pt x="121" y="25"/>
                    <a:pt x="121" y="25"/>
                    <a:pt x="121" y="25"/>
                  </a:cubicBezTo>
                  <a:cubicBezTo>
                    <a:pt x="121" y="26"/>
                    <a:pt x="121" y="26"/>
                    <a:pt x="121" y="26"/>
                  </a:cubicBezTo>
                  <a:lnTo>
                    <a:pt x="120" y="26"/>
                  </a:lnTo>
                  <a:close/>
                  <a:moveTo>
                    <a:pt x="120" y="48"/>
                  </a:moveTo>
                  <a:cubicBezTo>
                    <a:pt x="120" y="48"/>
                    <a:pt x="120" y="48"/>
                    <a:pt x="120" y="48"/>
                  </a:cubicBezTo>
                  <a:cubicBezTo>
                    <a:pt x="120" y="48"/>
                    <a:pt x="120" y="48"/>
                    <a:pt x="120" y="48"/>
                  </a:cubicBezTo>
                  <a:cubicBezTo>
                    <a:pt x="122" y="48"/>
                    <a:pt x="122" y="48"/>
                    <a:pt x="122" y="48"/>
                  </a:cubicBezTo>
                  <a:lnTo>
                    <a:pt x="120" y="48"/>
                  </a:lnTo>
                  <a:close/>
                  <a:moveTo>
                    <a:pt x="122" y="48"/>
                  </a:moveTo>
                  <a:cubicBezTo>
                    <a:pt x="122" y="48"/>
                    <a:pt x="122" y="48"/>
                    <a:pt x="122" y="48"/>
                  </a:cubicBezTo>
                  <a:cubicBezTo>
                    <a:pt x="120" y="48"/>
                    <a:pt x="120" y="48"/>
                    <a:pt x="120" y="48"/>
                  </a:cubicBezTo>
                  <a:cubicBezTo>
                    <a:pt x="120" y="41"/>
                    <a:pt x="120" y="41"/>
                    <a:pt x="120" y="41"/>
                  </a:cubicBezTo>
                  <a:cubicBezTo>
                    <a:pt x="122" y="41"/>
                    <a:pt x="122" y="41"/>
                    <a:pt x="122" y="41"/>
                  </a:cubicBezTo>
                  <a:lnTo>
                    <a:pt x="122" y="48"/>
                  </a:lnTo>
                  <a:close/>
                  <a:moveTo>
                    <a:pt x="122" y="41"/>
                  </a:moveTo>
                  <a:cubicBezTo>
                    <a:pt x="122" y="41"/>
                    <a:pt x="122" y="41"/>
                    <a:pt x="122" y="41"/>
                  </a:cubicBezTo>
                  <a:cubicBezTo>
                    <a:pt x="120" y="41"/>
                    <a:pt x="120" y="41"/>
                    <a:pt x="120" y="41"/>
                  </a:cubicBezTo>
                  <a:cubicBezTo>
                    <a:pt x="120" y="33"/>
                    <a:pt x="120" y="33"/>
                    <a:pt x="120" y="33"/>
                  </a:cubicBezTo>
                  <a:cubicBezTo>
                    <a:pt x="122" y="33"/>
                    <a:pt x="122" y="33"/>
                    <a:pt x="122" y="33"/>
                  </a:cubicBezTo>
                  <a:lnTo>
                    <a:pt x="122" y="41"/>
                  </a:lnTo>
                  <a:close/>
                  <a:moveTo>
                    <a:pt x="123" y="48"/>
                  </a:moveTo>
                  <a:cubicBezTo>
                    <a:pt x="123" y="48"/>
                    <a:pt x="123" y="48"/>
                    <a:pt x="123" y="48"/>
                  </a:cubicBezTo>
                  <a:cubicBezTo>
                    <a:pt x="123" y="48"/>
                    <a:pt x="123" y="48"/>
                    <a:pt x="123" y="48"/>
                  </a:cubicBezTo>
                  <a:cubicBezTo>
                    <a:pt x="122" y="48"/>
                    <a:pt x="122" y="48"/>
                    <a:pt x="122" y="48"/>
                  </a:cubicBezTo>
                  <a:cubicBezTo>
                    <a:pt x="122" y="48"/>
                    <a:pt x="122" y="48"/>
                    <a:pt x="122" y="48"/>
                  </a:cubicBezTo>
                  <a:cubicBezTo>
                    <a:pt x="123" y="48"/>
                    <a:pt x="123" y="48"/>
                    <a:pt x="123" y="48"/>
                  </a:cubicBezTo>
                  <a:cubicBezTo>
                    <a:pt x="122" y="48"/>
                    <a:pt x="122" y="48"/>
                    <a:pt x="122" y="48"/>
                  </a:cubicBezTo>
                  <a:cubicBezTo>
                    <a:pt x="122" y="41"/>
                    <a:pt x="122" y="41"/>
                    <a:pt x="122" y="41"/>
                  </a:cubicBezTo>
                  <a:cubicBezTo>
                    <a:pt x="123" y="41"/>
                    <a:pt x="123" y="41"/>
                    <a:pt x="123" y="41"/>
                  </a:cubicBezTo>
                  <a:lnTo>
                    <a:pt x="123" y="48"/>
                  </a:lnTo>
                  <a:close/>
                  <a:moveTo>
                    <a:pt x="123" y="41"/>
                  </a:moveTo>
                  <a:cubicBezTo>
                    <a:pt x="123" y="41"/>
                    <a:pt x="123" y="41"/>
                    <a:pt x="123" y="41"/>
                  </a:cubicBezTo>
                  <a:cubicBezTo>
                    <a:pt x="122" y="41"/>
                    <a:pt x="122" y="41"/>
                    <a:pt x="122" y="41"/>
                  </a:cubicBezTo>
                  <a:cubicBezTo>
                    <a:pt x="122" y="33"/>
                    <a:pt x="122" y="33"/>
                    <a:pt x="122" y="33"/>
                  </a:cubicBezTo>
                  <a:cubicBezTo>
                    <a:pt x="123" y="33"/>
                    <a:pt x="123" y="33"/>
                    <a:pt x="123" y="33"/>
                  </a:cubicBezTo>
                  <a:lnTo>
                    <a:pt x="123" y="41"/>
                  </a:lnTo>
                  <a:close/>
                  <a:moveTo>
                    <a:pt x="124" y="48"/>
                  </a:moveTo>
                  <a:cubicBezTo>
                    <a:pt x="124" y="48"/>
                    <a:pt x="124" y="48"/>
                    <a:pt x="124" y="48"/>
                  </a:cubicBezTo>
                  <a:cubicBezTo>
                    <a:pt x="123" y="48"/>
                    <a:pt x="123" y="48"/>
                    <a:pt x="123" y="48"/>
                  </a:cubicBezTo>
                  <a:cubicBezTo>
                    <a:pt x="123" y="41"/>
                    <a:pt x="123" y="41"/>
                    <a:pt x="123" y="41"/>
                  </a:cubicBezTo>
                  <a:cubicBezTo>
                    <a:pt x="124" y="41"/>
                    <a:pt x="124" y="41"/>
                    <a:pt x="124" y="41"/>
                  </a:cubicBezTo>
                  <a:lnTo>
                    <a:pt x="124" y="48"/>
                  </a:lnTo>
                  <a:close/>
                  <a:moveTo>
                    <a:pt x="124" y="41"/>
                  </a:moveTo>
                  <a:cubicBezTo>
                    <a:pt x="124" y="41"/>
                    <a:pt x="124" y="41"/>
                    <a:pt x="124" y="41"/>
                  </a:cubicBezTo>
                  <a:cubicBezTo>
                    <a:pt x="123" y="41"/>
                    <a:pt x="123" y="41"/>
                    <a:pt x="123" y="41"/>
                  </a:cubicBezTo>
                  <a:cubicBezTo>
                    <a:pt x="123" y="33"/>
                    <a:pt x="123" y="33"/>
                    <a:pt x="123" y="33"/>
                  </a:cubicBezTo>
                  <a:cubicBezTo>
                    <a:pt x="124" y="33"/>
                    <a:pt x="124" y="33"/>
                    <a:pt x="124" y="33"/>
                  </a:cubicBezTo>
                  <a:lnTo>
                    <a:pt x="124" y="41"/>
                  </a:lnTo>
                  <a:close/>
                  <a:moveTo>
                    <a:pt x="125" y="48"/>
                  </a:moveTo>
                  <a:cubicBezTo>
                    <a:pt x="125" y="48"/>
                    <a:pt x="125" y="48"/>
                    <a:pt x="125" y="48"/>
                  </a:cubicBezTo>
                  <a:cubicBezTo>
                    <a:pt x="124" y="48"/>
                    <a:pt x="124" y="48"/>
                    <a:pt x="124" y="48"/>
                  </a:cubicBezTo>
                  <a:cubicBezTo>
                    <a:pt x="124" y="41"/>
                    <a:pt x="124" y="41"/>
                    <a:pt x="124" y="41"/>
                  </a:cubicBezTo>
                  <a:cubicBezTo>
                    <a:pt x="125" y="41"/>
                    <a:pt x="125" y="41"/>
                    <a:pt x="125" y="41"/>
                  </a:cubicBezTo>
                  <a:lnTo>
                    <a:pt x="125" y="48"/>
                  </a:lnTo>
                  <a:close/>
                  <a:moveTo>
                    <a:pt x="125" y="41"/>
                  </a:moveTo>
                  <a:cubicBezTo>
                    <a:pt x="125" y="41"/>
                    <a:pt x="125" y="41"/>
                    <a:pt x="125" y="41"/>
                  </a:cubicBezTo>
                  <a:cubicBezTo>
                    <a:pt x="124" y="41"/>
                    <a:pt x="124" y="41"/>
                    <a:pt x="124" y="41"/>
                  </a:cubicBezTo>
                  <a:cubicBezTo>
                    <a:pt x="124" y="33"/>
                    <a:pt x="124" y="33"/>
                    <a:pt x="124" y="33"/>
                  </a:cubicBezTo>
                  <a:cubicBezTo>
                    <a:pt x="125" y="33"/>
                    <a:pt x="125" y="33"/>
                    <a:pt x="125" y="33"/>
                  </a:cubicBezTo>
                  <a:lnTo>
                    <a:pt x="125" y="41"/>
                  </a:lnTo>
                  <a:close/>
                  <a:moveTo>
                    <a:pt x="140" y="49"/>
                  </a:moveTo>
                  <a:cubicBezTo>
                    <a:pt x="140" y="49"/>
                    <a:pt x="140" y="49"/>
                    <a:pt x="140" y="49"/>
                  </a:cubicBezTo>
                  <a:cubicBezTo>
                    <a:pt x="125" y="48"/>
                    <a:pt x="125" y="48"/>
                    <a:pt x="125" y="48"/>
                  </a:cubicBezTo>
                  <a:cubicBezTo>
                    <a:pt x="125" y="41"/>
                    <a:pt x="125" y="41"/>
                    <a:pt x="125" y="41"/>
                  </a:cubicBezTo>
                  <a:cubicBezTo>
                    <a:pt x="126" y="41"/>
                    <a:pt x="126" y="41"/>
                    <a:pt x="126" y="41"/>
                  </a:cubicBezTo>
                  <a:cubicBezTo>
                    <a:pt x="126" y="44"/>
                    <a:pt x="126" y="48"/>
                    <a:pt x="126" y="48"/>
                  </a:cubicBezTo>
                  <a:cubicBezTo>
                    <a:pt x="126" y="48"/>
                    <a:pt x="126" y="48"/>
                    <a:pt x="127" y="48"/>
                  </a:cubicBezTo>
                  <a:cubicBezTo>
                    <a:pt x="127" y="48"/>
                    <a:pt x="127" y="48"/>
                    <a:pt x="127" y="48"/>
                  </a:cubicBezTo>
                  <a:cubicBezTo>
                    <a:pt x="127" y="48"/>
                    <a:pt x="127" y="48"/>
                    <a:pt x="127" y="48"/>
                  </a:cubicBezTo>
                  <a:cubicBezTo>
                    <a:pt x="127" y="48"/>
                    <a:pt x="127" y="48"/>
                    <a:pt x="127" y="48"/>
                  </a:cubicBezTo>
                  <a:cubicBezTo>
                    <a:pt x="127" y="48"/>
                    <a:pt x="127" y="48"/>
                    <a:pt x="128" y="48"/>
                  </a:cubicBezTo>
                  <a:cubicBezTo>
                    <a:pt x="128" y="48"/>
                    <a:pt x="128" y="48"/>
                    <a:pt x="128" y="48"/>
                  </a:cubicBezTo>
                  <a:cubicBezTo>
                    <a:pt x="128" y="48"/>
                    <a:pt x="128" y="48"/>
                    <a:pt x="128" y="48"/>
                  </a:cubicBezTo>
                  <a:cubicBezTo>
                    <a:pt x="128" y="48"/>
                    <a:pt x="128" y="48"/>
                    <a:pt x="128" y="48"/>
                  </a:cubicBezTo>
                  <a:cubicBezTo>
                    <a:pt x="129" y="48"/>
                    <a:pt x="130" y="48"/>
                    <a:pt x="131" y="49"/>
                  </a:cubicBezTo>
                  <a:cubicBezTo>
                    <a:pt x="134" y="49"/>
                    <a:pt x="139" y="49"/>
                    <a:pt x="139" y="49"/>
                  </a:cubicBezTo>
                  <a:cubicBezTo>
                    <a:pt x="139" y="49"/>
                    <a:pt x="139" y="45"/>
                    <a:pt x="139" y="42"/>
                  </a:cubicBezTo>
                  <a:cubicBezTo>
                    <a:pt x="139" y="42"/>
                    <a:pt x="139" y="41"/>
                    <a:pt x="139" y="41"/>
                  </a:cubicBezTo>
                  <a:cubicBezTo>
                    <a:pt x="140" y="40"/>
                    <a:pt x="140" y="40"/>
                    <a:pt x="140" y="40"/>
                  </a:cubicBezTo>
                  <a:lnTo>
                    <a:pt x="140" y="49"/>
                  </a:lnTo>
                  <a:close/>
                  <a:moveTo>
                    <a:pt x="140" y="40"/>
                  </a:moveTo>
                  <a:cubicBezTo>
                    <a:pt x="140" y="40"/>
                    <a:pt x="140" y="40"/>
                    <a:pt x="140" y="40"/>
                  </a:cubicBezTo>
                  <a:cubicBezTo>
                    <a:pt x="139" y="40"/>
                    <a:pt x="139" y="40"/>
                    <a:pt x="139" y="40"/>
                  </a:cubicBezTo>
                  <a:cubicBezTo>
                    <a:pt x="139" y="37"/>
                    <a:pt x="139" y="32"/>
                    <a:pt x="139" y="32"/>
                  </a:cubicBezTo>
                  <a:cubicBezTo>
                    <a:pt x="139" y="32"/>
                    <a:pt x="138" y="32"/>
                    <a:pt x="137" y="32"/>
                  </a:cubicBezTo>
                  <a:cubicBezTo>
                    <a:pt x="137" y="31"/>
                    <a:pt x="137" y="31"/>
                    <a:pt x="137" y="31"/>
                  </a:cubicBezTo>
                  <a:cubicBezTo>
                    <a:pt x="140" y="31"/>
                    <a:pt x="140" y="31"/>
                    <a:pt x="140" y="31"/>
                  </a:cubicBezTo>
                  <a:lnTo>
                    <a:pt x="140" y="40"/>
                  </a:lnTo>
                  <a:close/>
                  <a:moveTo>
                    <a:pt x="155" y="49"/>
                  </a:moveTo>
                  <a:cubicBezTo>
                    <a:pt x="155" y="49"/>
                    <a:pt x="155" y="49"/>
                    <a:pt x="155" y="49"/>
                  </a:cubicBezTo>
                  <a:cubicBezTo>
                    <a:pt x="149" y="49"/>
                    <a:pt x="149" y="49"/>
                    <a:pt x="149" y="49"/>
                  </a:cubicBezTo>
                  <a:cubicBezTo>
                    <a:pt x="140" y="49"/>
                    <a:pt x="140" y="49"/>
                    <a:pt x="140" y="49"/>
                  </a:cubicBezTo>
                  <a:cubicBezTo>
                    <a:pt x="140" y="40"/>
                    <a:pt x="140" y="40"/>
                    <a:pt x="140" y="40"/>
                  </a:cubicBezTo>
                  <a:cubicBezTo>
                    <a:pt x="142" y="40"/>
                    <a:pt x="142" y="40"/>
                    <a:pt x="142" y="40"/>
                  </a:cubicBezTo>
                  <a:cubicBezTo>
                    <a:pt x="142" y="49"/>
                    <a:pt x="142" y="49"/>
                    <a:pt x="142" y="49"/>
                  </a:cubicBezTo>
                  <a:cubicBezTo>
                    <a:pt x="142" y="49"/>
                    <a:pt x="142" y="49"/>
                    <a:pt x="142" y="49"/>
                  </a:cubicBezTo>
                  <a:cubicBezTo>
                    <a:pt x="142" y="40"/>
                    <a:pt x="142" y="40"/>
                    <a:pt x="142" y="40"/>
                  </a:cubicBezTo>
                  <a:cubicBezTo>
                    <a:pt x="143" y="40"/>
                    <a:pt x="143" y="40"/>
                    <a:pt x="143" y="40"/>
                  </a:cubicBezTo>
                  <a:cubicBezTo>
                    <a:pt x="143" y="43"/>
                    <a:pt x="143" y="49"/>
                    <a:pt x="143" y="49"/>
                  </a:cubicBezTo>
                  <a:cubicBezTo>
                    <a:pt x="143" y="49"/>
                    <a:pt x="147" y="49"/>
                    <a:pt x="148" y="49"/>
                  </a:cubicBezTo>
                  <a:cubicBezTo>
                    <a:pt x="150" y="49"/>
                    <a:pt x="154" y="49"/>
                    <a:pt x="154" y="49"/>
                  </a:cubicBezTo>
                  <a:cubicBezTo>
                    <a:pt x="154" y="49"/>
                    <a:pt x="154" y="43"/>
                    <a:pt x="154" y="40"/>
                  </a:cubicBezTo>
                  <a:cubicBezTo>
                    <a:pt x="155" y="40"/>
                    <a:pt x="155" y="40"/>
                    <a:pt x="155" y="40"/>
                  </a:cubicBezTo>
                  <a:lnTo>
                    <a:pt x="155" y="49"/>
                  </a:lnTo>
                  <a:close/>
                  <a:moveTo>
                    <a:pt x="157" y="49"/>
                  </a:moveTo>
                  <a:cubicBezTo>
                    <a:pt x="157" y="49"/>
                    <a:pt x="157" y="49"/>
                    <a:pt x="157" y="49"/>
                  </a:cubicBezTo>
                  <a:cubicBezTo>
                    <a:pt x="155" y="49"/>
                    <a:pt x="155" y="49"/>
                    <a:pt x="155" y="49"/>
                  </a:cubicBezTo>
                  <a:cubicBezTo>
                    <a:pt x="155" y="40"/>
                    <a:pt x="155" y="40"/>
                    <a:pt x="155" y="40"/>
                  </a:cubicBezTo>
                  <a:cubicBezTo>
                    <a:pt x="157" y="40"/>
                    <a:pt x="157" y="40"/>
                    <a:pt x="157" y="40"/>
                  </a:cubicBezTo>
                  <a:lnTo>
                    <a:pt x="157" y="49"/>
                  </a:lnTo>
                  <a:close/>
                  <a:moveTo>
                    <a:pt x="157" y="40"/>
                  </a:moveTo>
                  <a:cubicBezTo>
                    <a:pt x="157" y="40"/>
                    <a:pt x="157" y="40"/>
                    <a:pt x="157" y="40"/>
                  </a:cubicBezTo>
                  <a:cubicBezTo>
                    <a:pt x="155" y="40"/>
                    <a:pt x="155" y="40"/>
                    <a:pt x="155" y="40"/>
                  </a:cubicBezTo>
                  <a:cubicBezTo>
                    <a:pt x="155" y="32"/>
                    <a:pt x="155" y="32"/>
                    <a:pt x="155" y="32"/>
                  </a:cubicBezTo>
                  <a:cubicBezTo>
                    <a:pt x="156" y="33"/>
                    <a:pt x="156" y="33"/>
                    <a:pt x="156" y="33"/>
                  </a:cubicBezTo>
                  <a:cubicBezTo>
                    <a:pt x="156" y="33"/>
                    <a:pt x="156" y="33"/>
                    <a:pt x="157" y="34"/>
                  </a:cubicBezTo>
                  <a:lnTo>
                    <a:pt x="157" y="40"/>
                  </a:lnTo>
                  <a:close/>
                  <a:moveTo>
                    <a:pt x="162" y="39"/>
                  </a:moveTo>
                  <a:cubicBezTo>
                    <a:pt x="162" y="39"/>
                    <a:pt x="162" y="39"/>
                    <a:pt x="162" y="39"/>
                  </a:cubicBezTo>
                  <a:cubicBezTo>
                    <a:pt x="162" y="39"/>
                    <a:pt x="162" y="40"/>
                    <a:pt x="162" y="40"/>
                  </a:cubicBezTo>
                  <a:cubicBezTo>
                    <a:pt x="162" y="40"/>
                    <a:pt x="162" y="40"/>
                    <a:pt x="162" y="40"/>
                  </a:cubicBezTo>
                  <a:lnTo>
                    <a:pt x="162" y="39"/>
                  </a:lnTo>
                  <a:close/>
                  <a:moveTo>
                    <a:pt x="160" y="49"/>
                  </a:moveTo>
                  <a:cubicBezTo>
                    <a:pt x="160" y="49"/>
                    <a:pt x="160" y="49"/>
                    <a:pt x="160" y="49"/>
                  </a:cubicBezTo>
                  <a:cubicBezTo>
                    <a:pt x="157" y="49"/>
                    <a:pt x="157" y="49"/>
                    <a:pt x="157" y="49"/>
                  </a:cubicBezTo>
                  <a:cubicBezTo>
                    <a:pt x="157" y="40"/>
                    <a:pt x="157" y="40"/>
                    <a:pt x="157" y="40"/>
                  </a:cubicBezTo>
                  <a:cubicBezTo>
                    <a:pt x="160" y="40"/>
                    <a:pt x="160" y="40"/>
                    <a:pt x="160" y="40"/>
                  </a:cubicBezTo>
                  <a:lnTo>
                    <a:pt x="160" y="49"/>
                  </a:lnTo>
                  <a:close/>
                  <a:moveTo>
                    <a:pt x="160" y="40"/>
                  </a:moveTo>
                  <a:cubicBezTo>
                    <a:pt x="160" y="40"/>
                    <a:pt x="160" y="40"/>
                    <a:pt x="160" y="40"/>
                  </a:cubicBezTo>
                  <a:cubicBezTo>
                    <a:pt x="157" y="40"/>
                    <a:pt x="157" y="40"/>
                    <a:pt x="157" y="40"/>
                  </a:cubicBezTo>
                  <a:cubicBezTo>
                    <a:pt x="157" y="34"/>
                    <a:pt x="157" y="34"/>
                    <a:pt x="157" y="34"/>
                  </a:cubicBezTo>
                  <a:cubicBezTo>
                    <a:pt x="158" y="35"/>
                    <a:pt x="159" y="35"/>
                    <a:pt x="160" y="36"/>
                  </a:cubicBezTo>
                  <a:lnTo>
                    <a:pt x="160" y="40"/>
                  </a:lnTo>
                  <a:close/>
                  <a:moveTo>
                    <a:pt x="160" y="32"/>
                  </a:moveTo>
                  <a:cubicBezTo>
                    <a:pt x="160" y="32"/>
                    <a:pt x="160" y="32"/>
                    <a:pt x="160" y="32"/>
                  </a:cubicBezTo>
                  <a:cubicBezTo>
                    <a:pt x="159" y="32"/>
                    <a:pt x="158" y="32"/>
                    <a:pt x="157" y="32"/>
                  </a:cubicBezTo>
                  <a:cubicBezTo>
                    <a:pt x="157" y="32"/>
                    <a:pt x="157" y="32"/>
                    <a:pt x="157" y="32"/>
                  </a:cubicBezTo>
                  <a:cubicBezTo>
                    <a:pt x="160" y="32"/>
                    <a:pt x="160" y="32"/>
                    <a:pt x="160" y="32"/>
                  </a:cubicBezTo>
                  <a:close/>
                  <a:moveTo>
                    <a:pt x="162" y="49"/>
                  </a:moveTo>
                  <a:cubicBezTo>
                    <a:pt x="162" y="49"/>
                    <a:pt x="162" y="49"/>
                    <a:pt x="162" y="49"/>
                  </a:cubicBezTo>
                  <a:cubicBezTo>
                    <a:pt x="160" y="49"/>
                    <a:pt x="160" y="49"/>
                    <a:pt x="160" y="49"/>
                  </a:cubicBezTo>
                  <a:cubicBezTo>
                    <a:pt x="160" y="40"/>
                    <a:pt x="160" y="40"/>
                    <a:pt x="160" y="40"/>
                  </a:cubicBezTo>
                  <a:cubicBezTo>
                    <a:pt x="162" y="40"/>
                    <a:pt x="162" y="40"/>
                    <a:pt x="162" y="40"/>
                  </a:cubicBezTo>
                  <a:lnTo>
                    <a:pt x="162" y="49"/>
                  </a:lnTo>
                  <a:close/>
                  <a:moveTo>
                    <a:pt x="162" y="40"/>
                  </a:moveTo>
                  <a:cubicBezTo>
                    <a:pt x="162" y="40"/>
                    <a:pt x="162" y="40"/>
                    <a:pt x="162" y="40"/>
                  </a:cubicBezTo>
                  <a:cubicBezTo>
                    <a:pt x="160" y="40"/>
                    <a:pt x="160" y="40"/>
                    <a:pt x="160" y="40"/>
                  </a:cubicBezTo>
                  <a:cubicBezTo>
                    <a:pt x="160" y="36"/>
                    <a:pt x="160" y="36"/>
                    <a:pt x="160" y="36"/>
                  </a:cubicBezTo>
                  <a:cubicBezTo>
                    <a:pt x="160" y="37"/>
                    <a:pt x="160" y="37"/>
                    <a:pt x="161" y="37"/>
                  </a:cubicBezTo>
                  <a:cubicBezTo>
                    <a:pt x="161" y="38"/>
                    <a:pt x="161" y="38"/>
                    <a:pt x="162" y="39"/>
                  </a:cubicBezTo>
                  <a:lnTo>
                    <a:pt x="162" y="40"/>
                  </a:lnTo>
                  <a:close/>
                  <a:moveTo>
                    <a:pt x="162" y="32"/>
                  </a:moveTo>
                  <a:cubicBezTo>
                    <a:pt x="162" y="32"/>
                    <a:pt x="162" y="32"/>
                    <a:pt x="162" y="32"/>
                  </a:cubicBezTo>
                  <a:cubicBezTo>
                    <a:pt x="161" y="32"/>
                    <a:pt x="160" y="32"/>
                    <a:pt x="160" y="32"/>
                  </a:cubicBezTo>
                  <a:cubicBezTo>
                    <a:pt x="160" y="32"/>
                    <a:pt x="160" y="32"/>
                    <a:pt x="160" y="32"/>
                  </a:cubicBezTo>
                  <a:cubicBezTo>
                    <a:pt x="162" y="32"/>
                    <a:pt x="162" y="32"/>
                    <a:pt x="162" y="32"/>
                  </a:cubicBezTo>
                  <a:close/>
                  <a:moveTo>
                    <a:pt x="175" y="49"/>
                  </a:moveTo>
                  <a:cubicBezTo>
                    <a:pt x="175" y="49"/>
                    <a:pt x="175" y="49"/>
                    <a:pt x="175" y="49"/>
                  </a:cubicBezTo>
                  <a:cubicBezTo>
                    <a:pt x="162" y="49"/>
                    <a:pt x="162" y="49"/>
                    <a:pt x="162" y="49"/>
                  </a:cubicBezTo>
                  <a:cubicBezTo>
                    <a:pt x="162" y="40"/>
                    <a:pt x="162" y="40"/>
                    <a:pt x="162" y="40"/>
                  </a:cubicBezTo>
                  <a:cubicBezTo>
                    <a:pt x="162" y="40"/>
                    <a:pt x="162" y="40"/>
                    <a:pt x="162" y="40"/>
                  </a:cubicBezTo>
                  <a:cubicBezTo>
                    <a:pt x="164" y="44"/>
                    <a:pt x="165" y="49"/>
                    <a:pt x="165" y="49"/>
                  </a:cubicBezTo>
                  <a:cubicBezTo>
                    <a:pt x="165" y="49"/>
                    <a:pt x="167" y="49"/>
                    <a:pt x="169" y="49"/>
                  </a:cubicBezTo>
                  <a:cubicBezTo>
                    <a:pt x="170" y="49"/>
                    <a:pt x="174" y="49"/>
                    <a:pt x="175" y="49"/>
                  </a:cubicBezTo>
                  <a:close/>
                  <a:moveTo>
                    <a:pt x="175" y="48"/>
                  </a:moveTo>
                  <a:cubicBezTo>
                    <a:pt x="175" y="48"/>
                    <a:pt x="175" y="48"/>
                    <a:pt x="175" y="48"/>
                  </a:cubicBezTo>
                  <a:cubicBezTo>
                    <a:pt x="175" y="46"/>
                    <a:pt x="174" y="43"/>
                    <a:pt x="174" y="41"/>
                  </a:cubicBezTo>
                  <a:cubicBezTo>
                    <a:pt x="174" y="41"/>
                    <a:pt x="174" y="41"/>
                    <a:pt x="174" y="40"/>
                  </a:cubicBezTo>
                  <a:cubicBezTo>
                    <a:pt x="175" y="40"/>
                    <a:pt x="175" y="40"/>
                    <a:pt x="175" y="40"/>
                  </a:cubicBezTo>
                  <a:lnTo>
                    <a:pt x="175" y="48"/>
                  </a:lnTo>
                  <a:close/>
                  <a:moveTo>
                    <a:pt x="175" y="40"/>
                  </a:moveTo>
                  <a:cubicBezTo>
                    <a:pt x="175" y="40"/>
                    <a:pt x="175" y="40"/>
                    <a:pt x="175" y="40"/>
                  </a:cubicBezTo>
                  <a:cubicBezTo>
                    <a:pt x="174" y="40"/>
                    <a:pt x="174" y="40"/>
                    <a:pt x="174" y="40"/>
                  </a:cubicBezTo>
                  <a:cubicBezTo>
                    <a:pt x="174" y="37"/>
                    <a:pt x="173" y="32"/>
                    <a:pt x="173" y="32"/>
                  </a:cubicBezTo>
                  <a:cubicBezTo>
                    <a:pt x="173" y="32"/>
                    <a:pt x="167" y="32"/>
                    <a:pt x="163" y="32"/>
                  </a:cubicBezTo>
                  <a:cubicBezTo>
                    <a:pt x="163" y="32"/>
                    <a:pt x="162" y="32"/>
                    <a:pt x="162" y="32"/>
                  </a:cubicBezTo>
                  <a:cubicBezTo>
                    <a:pt x="162" y="32"/>
                    <a:pt x="162" y="32"/>
                    <a:pt x="162" y="32"/>
                  </a:cubicBezTo>
                  <a:cubicBezTo>
                    <a:pt x="173" y="32"/>
                    <a:pt x="173" y="32"/>
                    <a:pt x="173" y="32"/>
                  </a:cubicBezTo>
                  <a:cubicBezTo>
                    <a:pt x="173" y="33"/>
                    <a:pt x="173" y="33"/>
                    <a:pt x="173" y="33"/>
                  </a:cubicBezTo>
                  <a:cubicBezTo>
                    <a:pt x="175" y="33"/>
                    <a:pt x="175" y="33"/>
                    <a:pt x="175" y="33"/>
                  </a:cubicBezTo>
                  <a:lnTo>
                    <a:pt x="175" y="40"/>
                  </a:lnTo>
                  <a:close/>
                  <a:moveTo>
                    <a:pt x="177" y="49"/>
                  </a:moveTo>
                  <a:cubicBezTo>
                    <a:pt x="177" y="49"/>
                    <a:pt x="177" y="49"/>
                    <a:pt x="177" y="49"/>
                  </a:cubicBezTo>
                  <a:cubicBezTo>
                    <a:pt x="175" y="49"/>
                    <a:pt x="175" y="49"/>
                    <a:pt x="175" y="49"/>
                  </a:cubicBezTo>
                  <a:cubicBezTo>
                    <a:pt x="175" y="49"/>
                    <a:pt x="175" y="49"/>
                    <a:pt x="175" y="49"/>
                  </a:cubicBezTo>
                  <a:cubicBezTo>
                    <a:pt x="175" y="49"/>
                    <a:pt x="175" y="49"/>
                    <a:pt x="175" y="49"/>
                  </a:cubicBezTo>
                  <a:cubicBezTo>
                    <a:pt x="175" y="49"/>
                    <a:pt x="175" y="49"/>
                    <a:pt x="175" y="48"/>
                  </a:cubicBezTo>
                  <a:cubicBezTo>
                    <a:pt x="175" y="40"/>
                    <a:pt x="175" y="40"/>
                    <a:pt x="175" y="40"/>
                  </a:cubicBezTo>
                  <a:cubicBezTo>
                    <a:pt x="177" y="40"/>
                    <a:pt x="177" y="40"/>
                    <a:pt x="177" y="40"/>
                  </a:cubicBezTo>
                  <a:lnTo>
                    <a:pt x="177" y="49"/>
                  </a:lnTo>
                  <a:close/>
                  <a:moveTo>
                    <a:pt x="177" y="40"/>
                  </a:moveTo>
                  <a:cubicBezTo>
                    <a:pt x="177" y="40"/>
                    <a:pt x="177" y="40"/>
                    <a:pt x="177" y="40"/>
                  </a:cubicBezTo>
                  <a:cubicBezTo>
                    <a:pt x="175" y="40"/>
                    <a:pt x="175" y="40"/>
                    <a:pt x="175" y="40"/>
                  </a:cubicBezTo>
                  <a:cubicBezTo>
                    <a:pt x="175" y="33"/>
                    <a:pt x="175" y="33"/>
                    <a:pt x="175" y="33"/>
                  </a:cubicBezTo>
                  <a:cubicBezTo>
                    <a:pt x="177" y="33"/>
                    <a:pt x="177" y="33"/>
                    <a:pt x="177" y="33"/>
                  </a:cubicBezTo>
                  <a:lnTo>
                    <a:pt x="177" y="40"/>
                  </a:lnTo>
                  <a:close/>
                  <a:moveTo>
                    <a:pt x="179" y="49"/>
                  </a:moveTo>
                  <a:cubicBezTo>
                    <a:pt x="179" y="49"/>
                    <a:pt x="179" y="49"/>
                    <a:pt x="179" y="49"/>
                  </a:cubicBezTo>
                  <a:cubicBezTo>
                    <a:pt x="177" y="49"/>
                    <a:pt x="177" y="49"/>
                    <a:pt x="177" y="49"/>
                  </a:cubicBezTo>
                  <a:cubicBezTo>
                    <a:pt x="177" y="40"/>
                    <a:pt x="177" y="40"/>
                    <a:pt x="177" y="40"/>
                  </a:cubicBezTo>
                  <a:cubicBezTo>
                    <a:pt x="179" y="40"/>
                    <a:pt x="179" y="40"/>
                    <a:pt x="179" y="40"/>
                  </a:cubicBezTo>
                  <a:lnTo>
                    <a:pt x="179" y="49"/>
                  </a:lnTo>
                  <a:close/>
                  <a:moveTo>
                    <a:pt x="179" y="40"/>
                  </a:moveTo>
                  <a:cubicBezTo>
                    <a:pt x="179" y="40"/>
                    <a:pt x="179" y="40"/>
                    <a:pt x="179" y="40"/>
                  </a:cubicBezTo>
                  <a:cubicBezTo>
                    <a:pt x="177" y="40"/>
                    <a:pt x="177" y="40"/>
                    <a:pt x="177" y="40"/>
                  </a:cubicBezTo>
                  <a:cubicBezTo>
                    <a:pt x="177" y="33"/>
                    <a:pt x="177" y="33"/>
                    <a:pt x="177" y="33"/>
                  </a:cubicBezTo>
                  <a:cubicBezTo>
                    <a:pt x="179" y="33"/>
                    <a:pt x="179" y="33"/>
                    <a:pt x="179" y="33"/>
                  </a:cubicBezTo>
                  <a:lnTo>
                    <a:pt x="179" y="40"/>
                  </a:lnTo>
                  <a:close/>
                  <a:moveTo>
                    <a:pt x="181" y="49"/>
                  </a:moveTo>
                  <a:cubicBezTo>
                    <a:pt x="181" y="49"/>
                    <a:pt x="181" y="49"/>
                    <a:pt x="181" y="49"/>
                  </a:cubicBezTo>
                  <a:cubicBezTo>
                    <a:pt x="179" y="49"/>
                    <a:pt x="179" y="49"/>
                    <a:pt x="179" y="49"/>
                  </a:cubicBezTo>
                  <a:cubicBezTo>
                    <a:pt x="179" y="40"/>
                    <a:pt x="179" y="40"/>
                    <a:pt x="179" y="40"/>
                  </a:cubicBezTo>
                  <a:cubicBezTo>
                    <a:pt x="181" y="40"/>
                    <a:pt x="181" y="40"/>
                    <a:pt x="181" y="40"/>
                  </a:cubicBezTo>
                  <a:lnTo>
                    <a:pt x="181" y="49"/>
                  </a:lnTo>
                  <a:close/>
                  <a:moveTo>
                    <a:pt x="181" y="40"/>
                  </a:moveTo>
                  <a:cubicBezTo>
                    <a:pt x="181" y="40"/>
                    <a:pt x="181" y="40"/>
                    <a:pt x="181" y="40"/>
                  </a:cubicBezTo>
                  <a:cubicBezTo>
                    <a:pt x="179" y="40"/>
                    <a:pt x="179" y="40"/>
                    <a:pt x="179" y="40"/>
                  </a:cubicBezTo>
                  <a:cubicBezTo>
                    <a:pt x="179" y="33"/>
                    <a:pt x="179" y="33"/>
                    <a:pt x="179" y="33"/>
                  </a:cubicBezTo>
                  <a:cubicBezTo>
                    <a:pt x="181" y="32"/>
                    <a:pt x="181" y="32"/>
                    <a:pt x="181" y="32"/>
                  </a:cubicBezTo>
                  <a:lnTo>
                    <a:pt x="181"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
            <p:cNvSpPr>
              <a:spLocks noEditPoints="1"/>
            </p:cNvSpPr>
            <p:nvPr/>
          </p:nvSpPr>
          <p:spPr bwMode="auto">
            <a:xfrm>
              <a:off x="888" y="4158"/>
              <a:ext cx="435" cy="136"/>
            </a:xfrm>
            <a:custGeom>
              <a:avLst/>
              <a:gdLst>
                <a:gd name="T0" fmla="*/ 46 w 168"/>
                <a:gd name="T1" fmla="*/ 51 h 51"/>
                <a:gd name="T2" fmla="*/ 61 w 168"/>
                <a:gd name="T3" fmla="*/ 38 h 51"/>
                <a:gd name="T4" fmla="*/ 16 w 168"/>
                <a:gd name="T5" fmla="*/ 51 h 51"/>
                <a:gd name="T6" fmla="*/ 70 w 168"/>
                <a:gd name="T7" fmla="*/ 12 h 51"/>
                <a:gd name="T8" fmla="*/ 55 w 168"/>
                <a:gd name="T9" fmla="*/ 37 h 51"/>
                <a:gd name="T10" fmla="*/ 45 w 168"/>
                <a:gd name="T11" fmla="*/ 34 h 51"/>
                <a:gd name="T12" fmla="*/ 28 w 168"/>
                <a:gd name="T13" fmla="*/ 8 h 51"/>
                <a:gd name="T14" fmla="*/ 50 w 168"/>
                <a:gd name="T15" fmla="*/ 9 h 51"/>
                <a:gd name="T16" fmla="*/ 76 w 168"/>
                <a:gd name="T17" fmla="*/ 13 h 51"/>
                <a:gd name="T18" fmla="*/ 90 w 168"/>
                <a:gd name="T19" fmla="*/ 17 h 51"/>
                <a:gd name="T20" fmla="*/ 101 w 168"/>
                <a:gd name="T21" fmla="*/ 20 h 51"/>
                <a:gd name="T22" fmla="*/ 106 w 168"/>
                <a:gd name="T23" fmla="*/ 22 h 51"/>
                <a:gd name="T24" fmla="*/ 110 w 168"/>
                <a:gd name="T25" fmla="*/ 39 h 51"/>
                <a:gd name="T26" fmla="*/ 121 w 168"/>
                <a:gd name="T27" fmla="*/ 29 h 51"/>
                <a:gd name="T28" fmla="*/ 10 w 168"/>
                <a:gd name="T29" fmla="*/ 38 h 51"/>
                <a:gd name="T30" fmla="*/ 19 w 168"/>
                <a:gd name="T31" fmla="*/ 8 h 51"/>
                <a:gd name="T32" fmla="*/ 2 w 168"/>
                <a:gd name="T33" fmla="*/ 12 h 51"/>
                <a:gd name="T34" fmla="*/ 5 w 168"/>
                <a:gd name="T35" fmla="*/ 10 h 51"/>
                <a:gd name="T36" fmla="*/ 57 w 168"/>
                <a:gd name="T37" fmla="*/ 10 h 51"/>
                <a:gd name="T38" fmla="*/ 139 w 168"/>
                <a:gd name="T39" fmla="*/ 41 h 51"/>
                <a:gd name="T40" fmla="*/ 115 w 168"/>
                <a:gd name="T41" fmla="*/ 39 h 51"/>
                <a:gd name="T42" fmla="*/ 107 w 168"/>
                <a:gd name="T43" fmla="*/ 43 h 51"/>
                <a:gd name="T44" fmla="*/ 97 w 168"/>
                <a:gd name="T45" fmla="*/ 40 h 51"/>
                <a:gd name="T46" fmla="*/ 84 w 168"/>
                <a:gd name="T47" fmla="*/ 40 h 51"/>
                <a:gd name="T48" fmla="*/ 67 w 168"/>
                <a:gd name="T49" fmla="*/ 39 h 51"/>
                <a:gd name="T50" fmla="*/ 142 w 168"/>
                <a:gd name="T51" fmla="*/ 42 h 51"/>
                <a:gd name="T52" fmla="*/ 140 w 168"/>
                <a:gd name="T53" fmla="*/ 49 h 51"/>
                <a:gd name="T54" fmla="*/ 142 w 168"/>
                <a:gd name="T55" fmla="*/ 49 h 51"/>
                <a:gd name="T56" fmla="*/ 118 w 168"/>
                <a:gd name="T57" fmla="*/ 43 h 51"/>
                <a:gd name="T58" fmla="*/ 115 w 168"/>
                <a:gd name="T59" fmla="*/ 43 h 51"/>
                <a:gd name="T60" fmla="*/ 109 w 168"/>
                <a:gd name="T61" fmla="*/ 44 h 51"/>
                <a:gd name="T62" fmla="*/ 95 w 168"/>
                <a:gd name="T63" fmla="*/ 44 h 51"/>
                <a:gd name="T64" fmla="*/ 75 w 168"/>
                <a:gd name="T65" fmla="*/ 49 h 51"/>
                <a:gd name="T66" fmla="*/ 91 w 168"/>
                <a:gd name="T67" fmla="*/ 50 h 51"/>
                <a:gd name="T68" fmla="*/ 99 w 168"/>
                <a:gd name="T69" fmla="*/ 50 h 51"/>
                <a:gd name="T70" fmla="*/ 107 w 168"/>
                <a:gd name="T71" fmla="*/ 47 h 51"/>
                <a:gd name="T72" fmla="*/ 110 w 168"/>
                <a:gd name="T73" fmla="*/ 50 h 51"/>
                <a:gd name="T74" fmla="*/ 113 w 168"/>
                <a:gd name="T75" fmla="*/ 50 h 51"/>
                <a:gd name="T76" fmla="*/ 116 w 168"/>
                <a:gd name="T77" fmla="*/ 49 h 51"/>
                <a:gd name="T78" fmla="*/ 120 w 168"/>
                <a:gd name="T79" fmla="*/ 47 h 51"/>
                <a:gd name="T80" fmla="*/ 124 w 168"/>
                <a:gd name="T81" fmla="*/ 49 h 51"/>
                <a:gd name="T82" fmla="*/ 127 w 168"/>
                <a:gd name="T83" fmla="*/ 50 h 51"/>
                <a:gd name="T84" fmla="*/ 128 w 168"/>
                <a:gd name="T85" fmla="*/ 49 h 51"/>
                <a:gd name="T86" fmla="*/ 128 w 168"/>
                <a:gd name="T87" fmla="*/ 47 h 51"/>
                <a:gd name="T88" fmla="*/ 129 w 168"/>
                <a:gd name="T89" fmla="*/ 45 h 51"/>
                <a:gd name="T90" fmla="*/ 74 w 168"/>
                <a:gd name="T91" fmla="*/ 50 h 51"/>
                <a:gd name="T92" fmla="*/ 132 w 168"/>
                <a:gd name="T93" fmla="*/ 45 h 51"/>
                <a:gd name="T94" fmla="*/ 140 w 168"/>
                <a:gd name="T95" fmla="*/ 43 h 51"/>
                <a:gd name="T96" fmla="*/ 135 w 168"/>
                <a:gd name="T97" fmla="*/ 50 h 51"/>
                <a:gd name="T98" fmla="*/ 137 w 168"/>
                <a:gd name="T99" fmla="*/ 47 h 51"/>
                <a:gd name="T100" fmla="*/ 139 w 168"/>
                <a:gd name="T101" fmla="*/ 49 h 51"/>
                <a:gd name="T102" fmla="*/ 139 w 168"/>
                <a:gd name="T103" fmla="*/ 48 h 51"/>
                <a:gd name="T104" fmla="*/ 144 w 168"/>
                <a:gd name="T105" fmla="*/ 45 h 51"/>
                <a:gd name="T106" fmla="*/ 144 w 168"/>
                <a:gd name="T107" fmla="*/ 45 h 51"/>
                <a:gd name="T108" fmla="*/ 148 w 168"/>
                <a:gd name="T109" fmla="*/ 49 h 51"/>
                <a:gd name="T110" fmla="*/ 151 w 168"/>
                <a:gd name="T111" fmla="*/ 46 h 51"/>
                <a:gd name="T112" fmla="*/ 152 w 168"/>
                <a:gd name="T113" fmla="*/ 49 h 51"/>
                <a:gd name="T114" fmla="*/ 157 w 168"/>
                <a:gd name="T115" fmla="*/ 49 h 51"/>
                <a:gd name="T116" fmla="*/ 159 w 168"/>
                <a:gd name="T117" fmla="*/ 49 h 51"/>
                <a:gd name="T118" fmla="*/ 161 w 168"/>
                <a:gd name="T119" fmla="*/ 48 h 51"/>
                <a:gd name="T120" fmla="*/ 117 w 168"/>
                <a:gd name="T121" fmla="*/ 39 h 51"/>
                <a:gd name="T122" fmla="*/ 26 w 168"/>
                <a:gd name="T123" fmla="*/ 51 h 51"/>
                <a:gd name="T124" fmla="*/ 35 w 168"/>
                <a:gd name="T125"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 h="51">
                  <a:moveTo>
                    <a:pt x="26" y="51"/>
                  </a:moveTo>
                  <a:cubicBezTo>
                    <a:pt x="26" y="51"/>
                    <a:pt x="26" y="51"/>
                    <a:pt x="26" y="51"/>
                  </a:cubicBezTo>
                  <a:cubicBezTo>
                    <a:pt x="26" y="51"/>
                    <a:pt x="26" y="51"/>
                    <a:pt x="26" y="51"/>
                  </a:cubicBezTo>
                  <a:cubicBezTo>
                    <a:pt x="26" y="51"/>
                    <a:pt x="26" y="51"/>
                    <a:pt x="26" y="51"/>
                  </a:cubicBezTo>
                  <a:close/>
                  <a:moveTo>
                    <a:pt x="29" y="51"/>
                  </a:moveTo>
                  <a:cubicBezTo>
                    <a:pt x="29" y="51"/>
                    <a:pt x="29" y="51"/>
                    <a:pt x="29" y="51"/>
                  </a:cubicBezTo>
                  <a:cubicBezTo>
                    <a:pt x="30" y="51"/>
                    <a:pt x="30" y="51"/>
                    <a:pt x="30" y="51"/>
                  </a:cubicBezTo>
                  <a:cubicBezTo>
                    <a:pt x="30" y="51"/>
                    <a:pt x="30" y="51"/>
                    <a:pt x="30" y="51"/>
                  </a:cubicBezTo>
                  <a:cubicBezTo>
                    <a:pt x="29" y="51"/>
                    <a:pt x="29" y="51"/>
                    <a:pt x="29" y="51"/>
                  </a:cubicBezTo>
                  <a:close/>
                  <a:moveTo>
                    <a:pt x="39" y="51"/>
                  </a:moveTo>
                  <a:cubicBezTo>
                    <a:pt x="39" y="51"/>
                    <a:pt x="39" y="51"/>
                    <a:pt x="39" y="51"/>
                  </a:cubicBezTo>
                  <a:cubicBezTo>
                    <a:pt x="40" y="51"/>
                    <a:pt x="40" y="51"/>
                    <a:pt x="40" y="51"/>
                  </a:cubicBezTo>
                  <a:cubicBezTo>
                    <a:pt x="40" y="51"/>
                    <a:pt x="40" y="51"/>
                    <a:pt x="40" y="51"/>
                  </a:cubicBezTo>
                  <a:cubicBezTo>
                    <a:pt x="40" y="51"/>
                    <a:pt x="39" y="51"/>
                    <a:pt x="39" y="51"/>
                  </a:cubicBezTo>
                  <a:close/>
                  <a:moveTo>
                    <a:pt x="19" y="51"/>
                  </a:moveTo>
                  <a:cubicBezTo>
                    <a:pt x="19" y="51"/>
                    <a:pt x="19" y="51"/>
                    <a:pt x="19" y="51"/>
                  </a:cubicBezTo>
                  <a:cubicBezTo>
                    <a:pt x="20" y="51"/>
                    <a:pt x="20" y="51"/>
                    <a:pt x="20" y="51"/>
                  </a:cubicBezTo>
                  <a:cubicBezTo>
                    <a:pt x="20" y="51"/>
                    <a:pt x="20" y="51"/>
                    <a:pt x="20" y="51"/>
                  </a:cubicBezTo>
                  <a:cubicBezTo>
                    <a:pt x="19" y="51"/>
                    <a:pt x="19" y="51"/>
                    <a:pt x="19" y="51"/>
                  </a:cubicBezTo>
                  <a:close/>
                  <a:moveTo>
                    <a:pt x="73" y="39"/>
                  </a:moveTo>
                  <a:cubicBezTo>
                    <a:pt x="73" y="39"/>
                    <a:pt x="73" y="39"/>
                    <a:pt x="73" y="39"/>
                  </a:cubicBezTo>
                  <a:cubicBezTo>
                    <a:pt x="74" y="39"/>
                    <a:pt x="74" y="39"/>
                    <a:pt x="74" y="39"/>
                  </a:cubicBezTo>
                  <a:cubicBezTo>
                    <a:pt x="74" y="39"/>
                    <a:pt x="74" y="39"/>
                    <a:pt x="74" y="39"/>
                  </a:cubicBezTo>
                  <a:cubicBezTo>
                    <a:pt x="74" y="39"/>
                    <a:pt x="74" y="39"/>
                    <a:pt x="74" y="39"/>
                  </a:cubicBezTo>
                  <a:cubicBezTo>
                    <a:pt x="75" y="13"/>
                    <a:pt x="75" y="13"/>
                    <a:pt x="75" y="13"/>
                  </a:cubicBezTo>
                  <a:cubicBezTo>
                    <a:pt x="73" y="13"/>
                    <a:pt x="73" y="13"/>
                    <a:pt x="73" y="13"/>
                  </a:cubicBezTo>
                  <a:lnTo>
                    <a:pt x="73" y="39"/>
                  </a:lnTo>
                  <a:close/>
                  <a:moveTo>
                    <a:pt x="45" y="51"/>
                  </a:moveTo>
                  <a:cubicBezTo>
                    <a:pt x="45" y="51"/>
                    <a:pt x="45" y="51"/>
                    <a:pt x="45" y="51"/>
                  </a:cubicBezTo>
                  <a:cubicBezTo>
                    <a:pt x="46" y="51"/>
                    <a:pt x="46" y="51"/>
                    <a:pt x="46" y="51"/>
                  </a:cubicBezTo>
                  <a:cubicBezTo>
                    <a:pt x="46" y="51"/>
                    <a:pt x="46" y="51"/>
                    <a:pt x="46" y="51"/>
                  </a:cubicBezTo>
                  <a:cubicBezTo>
                    <a:pt x="45" y="51"/>
                    <a:pt x="45" y="51"/>
                    <a:pt x="45" y="51"/>
                  </a:cubicBezTo>
                  <a:close/>
                  <a:moveTo>
                    <a:pt x="61" y="51"/>
                  </a:moveTo>
                  <a:cubicBezTo>
                    <a:pt x="61" y="51"/>
                    <a:pt x="61" y="51"/>
                    <a:pt x="61" y="51"/>
                  </a:cubicBezTo>
                  <a:cubicBezTo>
                    <a:pt x="61" y="51"/>
                    <a:pt x="61" y="51"/>
                    <a:pt x="61" y="51"/>
                  </a:cubicBezTo>
                  <a:cubicBezTo>
                    <a:pt x="61" y="51"/>
                    <a:pt x="61" y="51"/>
                    <a:pt x="61" y="51"/>
                  </a:cubicBezTo>
                  <a:cubicBezTo>
                    <a:pt x="61" y="51"/>
                    <a:pt x="61" y="51"/>
                    <a:pt x="61" y="51"/>
                  </a:cubicBezTo>
                  <a:close/>
                  <a:moveTo>
                    <a:pt x="50" y="51"/>
                  </a:moveTo>
                  <a:cubicBezTo>
                    <a:pt x="50" y="51"/>
                    <a:pt x="50" y="51"/>
                    <a:pt x="50" y="51"/>
                  </a:cubicBezTo>
                  <a:cubicBezTo>
                    <a:pt x="51" y="51"/>
                    <a:pt x="51" y="51"/>
                    <a:pt x="51" y="51"/>
                  </a:cubicBezTo>
                  <a:cubicBezTo>
                    <a:pt x="51" y="51"/>
                    <a:pt x="51" y="51"/>
                    <a:pt x="51" y="51"/>
                  </a:cubicBezTo>
                  <a:cubicBezTo>
                    <a:pt x="51" y="51"/>
                    <a:pt x="51" y="51"/>
                    <a:pt x="50" y="51"/>
                  </a:cubicBezTo>
                  <a:close/>
                  <a:moveTo>
                    <a:pt x="22" y="51"/>
                  </a:moveTo>
                  <a:cubicBezTo>
                    <a:pt x="22" y="51"/>
                    <a:pt x="22" y="51"/>
                    <a:pt x="22" y="51"/>
                  </a:cubicBezTo>
                  <a:cubicBezTo>
                    <a:pt x="23" y="51"/>
                    <a:pt x="23" y="51"/>
                    <a:pt x="23" y="51"/>
                  </a:cubicBezTo>
                  <a:cubicBezTo>
                    <a:pt x="23" y="51"/>
                    <a:pt x="23" y="51"/>
                    <a:pt x="23" y="51"/>
                  </a:cubicBezTo>
                  <a:cubicBezTo>
                    <a:pt x="22" y="51"/>
                    <a:pt x="22" y="51"/>
                    <a:pt x="22" y="51"/>
                  </a:cubicBezTo>
                  <a:close/>
                  <a:moveTo>
                    <a:pt x="82" y="39"/>
                  </a:moveTo>
                  <a:cubicBezTo>
                    <a:pt x="82" y="39"/>
                    <a:pt x="82" y="39"/>
                    <a:pt x="82" y="39"/>
                  </a:cubicBezTo>
                  <a:cubicBezTo>
                    <a:pt x="83" y="39"/>
                    <a:pt x="83" y="39"/>
                    <a:pt x="83" y="39"/>
                  </a:cubicBezTo>
                  <a:cubicBezTo>
                    <a:pt x="83" y="39"/>
                    <a:pt x="83" y="39"/>
                    <a:pt x="83" y="39"/>
                  </a:cubicBezTo>
                  <a:cubicBezTo>
                    <a:pt x="84" y="15"/>
                    <a:pt x="84" y="15"/>
                    <a:pt x="84" y="15"/>
                  </a:cubicBezTo>
                  <a:cubicBezTo>
                    <a:pt x="83" y="15"/>
                    <a:pt x="83" y="15"/>
                    <a:pt x="83" y="15"/>
                  </a:cubicBezTo>
                  <a:lnTo>
                    <a:pt x="82" y="39"/>
                  </a:lnTo>
                  <a:close/>
                  <a:moveTo>
                    <a:pt x="80" y="39"/>
                  </a:moveTo>
                  <a:cubicBezTo>
                    <a:pt x="80" y="39"/>
                    <a:pt x="80" y="39"/>
                    <a:pt x="80" y="39"/>
                  </a:cubicBezTo>
                  <a:cubicBezTo>
                    <a:pt x="80" y="39"/>
                    <a:pt x="80" y="39"/>
                    <a:pt x="80" y="39"/>
                  </a:cubicBezTo>
                  <a:cubicBezTo>
                    <a:pt x="80" y="39"/>
                    <a:pt x="80" y="39"/>
                    <a:pt x="80" y="39"/>
                  </a:cubicBezTo>
                  <a:cubicBezTo>
                    <a:pt x="82" y="15"/>
                    <a:pt x="82" y="15"/>
                    <a:pt x="82" y="15"/>
                  </a:cubicBezTo>
                  <a:cubicBezTo>
                    <a:pt x="80" y="14"/>
                    <a:pt x="80" y="14"/>
                    <a:pt x="80" y="14"/>
                  </a:cubicBezTo>
                  <a:lnTo>
                    <a:pt x="80" y="39"/>
                  </a:lnTo>
                  <a:close/>
                  <a:moveTo>
                    <a:pt x="61" y="38"/>
                  </a:moveTo>
                  <a:cubicBezTo>
                    <a:pt x="61" y="38"/>
                    <a:pt x="61" y="38"/>
                    <a:pt x="61" y="38"/>
                  </a:cubicBezTo>
                  <a:cubicBezTo>
                    <a:pt x="61" y="38"/>
                    <a:pt x="61" y="38"/>
                    <a:pt x="61" y="38"/>
                  </a:cubicBezTo>
                  <a:cubicBezTo>
                    <a:pt x="62" y="38"/>
                    <a:pt x="62" y="38"/>
                    <a:pt x="62" y="38"/>
                  </a:cubicBezTo>
                  <a:cubicBezTo>
                    <a:pt x="62" y="38"/>
                    <a:pt x="62" y="38"/>
                    <a:pt x="62" y="38"/>
                  </a:cubicBezTo>
                  <a:cubicBezTo>
                    <a:pt x="62" y="38"/>
                    <a:pt x="62" y="38"/>
                    <a:pt x="62" y="38"/>
                  </a:cubicBezTo>
                  <a:cubicBezTo>
                    <a:pt x="63" y="38"/>
                    <a:pt x="63" y="38"/>
                    <a:pt x="63" y="38"/>
                  </a:cubicBezTo>
                  <a:cubicBezTo>
                    <a:pt x="63" y="38"/>
                    <a:pt x="63" y="38"/>
                    <a:pt x="63" y="38"/>
                  </a:cubicBezTo>
                  <a:cubicBezTo>
                    <a:pt x="62" y="10"/>
                    <a:pt x="62" y="10"/>
                    <a:pt x="62" y="10"/>
                  </a:cubicBezTo>
                  <a:cubicBezTo>
                    <a:pt x="60" y="10"/>
                    <a:pt x="60" y="10"/>
                    <a:pt x="60" y="10"/>
                  </a:cubicBezTo>
                  <a:lnTo>
                    <a:pt x="61" y="38"/>
                  </a:lnTo>
                  <a:close/>
                  <a:moveTo>
                    <a:pt x="71" y="39"/>
                  </a:moveTo>
                  <a:cubicBezTo>
                    <a:pt x="71" y="39"/>
                    <a:pt x="71" y="39"/>
                    <a:pt x="71" y="39"/>
                  </a:cubicBezTo>
                  <a:cubicBezTo>
                    <a:pt x="72" y="39"/>
                    <a:pt x="72" y="39"/>
                    <a:pt x="72" y="39"/>
                  </a:cubicBezTo>
                  <a:cubicBezTo>
                    <a:pt x="73" y="39"/>
                    <a:pt x="73" y="39"/>
                    <a:pt x="73" y="39"/>
                  </a:cubicBezTo>
                  <a:cubicBezTo>
                    <a:pt x="73" y="13"/>
                    <a:pt x="73" y="13"/>
                    <a:pt x="73" y="13"/>
                  </a:cubicBezTo>
                  <a:cubicBezTo>
                    <a:pt x="71" y="12"/>
                    <a:pt x="71" y="12"/>
                    <a:pt x="71" y="12"/>
                  </a:cubicBezTo>
                  <a:lnTo>
                    <a:pt x="71" y="39"/>
                  </a:lnTo>
                  <a:close/>
                  <a:moveTo>
                    <a:pt x="95" y="40"/>
                  </a:moveTo>
                  <a:cubicBezTo>
                    <a:pt x="95" y="40"/>
                    <a:pt x="95" y="40"/>
                    <a:pt x="95" y="40"/>
                  </a:cubicBezTo>
                  <a:cubicBezTo>
                    <a:pt x="96" y="40"/>
                    <a:pt x="96" y="40"/>
                    <a:pt x="96" y="40"/>
                  </a:cubicBezTo>
                  <a:cubicBezTo>
                    <a:pt x="96" y="40"/>
                    <a:pt x="96" y="40"/>
                    <a:pt x="96" y="40"/>
                  </a:cubicBezTo>
                  <a:cubicBezTo>
                    <a:pt x="96" y="40"/>
                    <a:pt x="96" y="40"/>
                    <a:pt x="96" y="40"/>
                  </a:cubicBezTo>
                  <a:cubicBezTo>
                    <a:pt x="96" y="40"/>
                    <a:pt x="96" y="40"/>
                    <a:pt x="96" y="40"/>
                  </a:cubicBezTo>
                  <a:cubicBezTo>
                    <a:pt x="98" y="19"/>
                    <a:pt x="98" y="19"/>
                    <a:pt x="98" y="19"/>
                  </a:cubicBezTo>
                  <a:cubicBezTo>
                    <a:pt x="97" y="19"/>
                    <a:pt x="97" y="19"/>
                    <a:pt x="97" y="19"/>
                  </a:cubicBezTo>
                  <a:lnTo>
                    <a:pt x="95" y="40"/>
                  </a:lnTo>
                  <a:close/>
                  <a:moveTo>
                    <a:pt x="16" y="51"/>
                  </a:moveTo>
                  <a:cubicBezTo>
                    <a:pt x="16" y="51"/>
                    <a:pt x="16" y="51"/>
                    <a:pt x="16" y="51"/>
                  </a:cubicBezTo>
                  <a:cubicBezTo>
                    <a:pt x="17" y="51"/>
                    <a:pt x="17" y="51"/>
                    <a:pt x="17" y="51"/>
                  </a:cubicBezTo>
                  <a:cubicBezTo>
                    <a:pt x="17" y="51"/>
                    <a:pt x="17" y="51"/>
                    <a:pt x="17" y="51"/>
                  </a:cubicBezTo>
                  <a:cubicBezTo>
                    <a:pt x="16" y="51"/>
                    <a:pt x="16" y="51"/>
                    <a:pt x="16" y="51"/>
                  </a:cubicBezTo>
                  <a:close/>
                  <a:moveTo>
                    <a:pt x="16" y="51"/>
                  </a:moveTo>
                  <a:cubicBezTo>
                    <a:pt x="16" y="51"/>
                    <a:pt x="16" y="51"/>
                    <a:pt x="16" y="51"/>
                  </a:cubicBezTo>
                  <a:cubicBezTo>
                    <a:pt x="16" y="51"/>
                    <a:pt x="16" y="51"/>
                    <a:pt x="16" y="51"/>
                  </a:cubicBezTo>
                  <a:cubicBezTo>
                    <a:pt x="16" y="51"/>
                    <a:pt x="16" y="51"/>
                    <a:pt x="16" y="51"/>
                  </a:cubicBezTo>
                  <a:cubicBezTo>
                    <a:pt x="15" y="51"/>
                    <a:pt x="15" y="51"/>
                    <a:pt x="15" y="51"/>
                  </a:cubicBezTo>
                  <a:lnTo>
                    <a:pt x="16" y="51"/>
                  </a:lnTo>
                  <a:close/>
                  <a:moveTo>
                    <a:pt x="120" y="39"/>
                  </a:moveTo>
                  <a:cubicBezTo>
                    <a:pt x="120" y="39"/>
                    <a:pt x="120" y="39"/>
                    <a:pt x="120" y="39"/>
                  </a:cubicBezTo>
                  <a:cubicBezTo>
                    <a:pt x="120" y="39"/>
                    <a:pt x="120" y="39"/>
                    <a:pt x="120" y="39"/>
                  </a:cubicBezTo>
                  <a:cubicBezTo>
                    <a:pt x="120" y="39"/>
                    <a:pt x="120" y="39"/>
                    <a:pt x="120" y="39"/>
                  </a:cubicBezTo>
                  <a:cubicBezTo>
                    <a:pt x="121" y="39"/>
                    <a:pt x="121" y="39"/>
                    <a:pt x="121" y="39"/>
                  </a:cubicBezTo>
                  <a:cubicBezTo>
                    <a:pt x="121" y="39"/>
                    <a:pt x="121" y="39"/>
                    <a:pt x="121" y="39"/>
                  </a:cubicBezTo>
                  <a:cubicBezTo>
                    <a:pt x="121" y="39"/>
                    <a:pt x="121" y="39"/>
                    <a:pt x="121" y="39"/>
                  </a:cubicBezTo>
                  <a:cubicBezTo>
                    <a:pt x="121" y="38"/>
                    <a:pt x="121" y="38"/>
                    <a:pt x="121" y="38"/>
                  </a:cubicBezTo>
                  <a:cubicBezTo>
                    <a:pt x="121" y="38"/>
                    <a:pt x="121" y="38"/>
                    <a:pt x="121" y="38"/>
                  </a:cubicBezTo>
                  <a:cubicBezTo>
                    <a:pt x="123" y="31"/>
                    <a:pt x="123" y="31"/>
                    <a:pt x="123" y="31"/>
                  </a:cubicBezTo>
                  <a:cubicBezTo>
                    <a:pt x="122" y="31"/>
                    <a:pt x="122" y="31"/>
                    <a:pt x="122" y="31"/>
                  </a:cubicBezTo>
                  <a:cubicBezTo>
                    <a:pt x="122" y="31"/>
                    <a:pt x="122" y="31"/>
                    <a:pt x="122" y="31"/>
                  </a:cubicBezTo>
                  <a:cubicBezTo>
                    <a:pt x="122" y="31"/>
                    <a:pt x="122" y="31"/>
                    <a:pt x="122" y="31"/>
                  </a:cubicBezTo>
                  <a:cubicBezTo>
                    <a:pt x="122" y="33"/>
                    <a:pt x="122" y="36"/>
                    <a:pt x="121" y="37"/>
                  </a:cubicBezTo>
                  <a:cubicBezTo>
                    <a:pt x="121" y="38"/>
                    <a:pt x="121" y="39"/>
                    <a:pt x="120" y="39"/>
                  </a:cubicBezTo>
                  <a:close/>
                  <a:moveTo>
                    <a:pt x="18" y="51"/>
                  </a:moveTo>
                  <a:cubicBezTo>
                    <a:pt x="18" y="51"/>
                    <a:pt x="18" y="51"/>
                    <a:pt x="18" y="51"/>
                  </a:cubicBezTo>
                  <a:cubicBezTo>
                    <a:pt x="18" y="51"/>
                    <a:pt x="18" y="51"/>
                    <a:pt x="18" y="51"/>
                  </a:cubicBezTo>
                  <a:cubicBezTo>
                    <a:pt x="18" y="51"/>
                    <a:pt x="18" y="51"/>
                    <a:pt x="18" y="51"/>
                  </a:cubicBezTo>
                  <a:cubicBezTo>
                    <a:pt x="18" y="51"/>
                    <a:pt x="18" y="51"/>
                    <a:pt x="18" y="51"/>
                  </a:cubicBezTo>
                  <a:close/>
                  <a:moveTo>
                    <a:pt x="69" y="39"/>
                  </a:moveTo>
                  <a:cubicBezTo>
                    <a:pt x="69" y="39"/>
                    <a:pt x="69" y="39"/>
                    <a:pt x="69" y="39"/>
                  </a:cubicBezTo>
                  <a:cubicBezTo>
                    <a:pt x="69" y="39"/>
                    <a:pt x="69" y="39"/>
                    <a:pt x="69" y="39"/>
                  </a:cubicBezTo>
                  <a:cubicBezTo>
                    <a:pt x="70" y="39"/>
                    <a:pt x="70" y="39"/>
                    <a:pt x="70" y="39"/>
                  </a:cubicBezTo>
                  <a:cubicBezTo>
                    <a:pt x="70" y="12"/>
                    <a:pt x="70" y="12"/>
                    <a:pt x="70" y="12"/>
                  </a:cubicBezTo>
                  <a:cubicBezTo>
                    <a:pt x="69" y="11"/>
                    <a:pt x="69" y="11"/>
                    <a:pt x="69" y="11"/>
                  </a:cubicBezTo>
                  <a:lnTo>
                    <a:pt x="69" y="39"/>
                  </a:lnTo>
                  <a:close/>
                  <a:moveTo>
                    <a:pt x="117" y="37"/>
                  </a:moveTo>
                  <a:cubicBezTo>
                    <a:pt x="117" y="37"/>
                    <a:pt x="117" y="37"/>
                    <a:pt x="117" y="37"/>
                  </a:cubicBezTo>
                  <a:cubicBezTo>
                    <a:pt x="117" y="39"/>
                    <a:pt x="117" y="39"/>
                    <a:pt x="117" y="39"/>
                  </a:cubicBezTo>
                  <a:cubicBezTo>
                    <a:pt x="117" y="39"/>
                    <a:pt x="117" y="39"/>
                    <a:pt x="117" y="39"/>
                  </a:cubicBezTo>
                  <a:lnTo>
                    <a:pt x="117" y="37"/>
                  </a:lnTo>
                  <a:close/>
                  <a:moveTo>
                    <a:pt x="115" y="39"/>
                  </a:moveTo>
                  <a:cubicBezTo>
                    <a:pt x="115" y="39"/>
                    <a:pt x="115" y="39"/>
                    <a:pt x="115" y="39"/>
                  </a:cubicBezTo>
                  <a:cubicBezTo>
                    <a:pt x="116" y="36"/>
                    <a:pt x="116" y="36"/>
                    <a:pt x="116" y="36"/>
                  </a:cubicBezTo>
                  <a:cubicBezTo>
                    <a:pt x="115" y="39"/>
                    <a:pt x="115" y="39"/>
                    <a:pt x="115" y="39"/>
                  </a:cubicBezTo>
                  <a:cubicBezTo>
                    <a:pt x="115" y="39"/>
                    <a:pt x="115" y="39"/>
                    <a:pt x="115" y="39"/>
                  </a:cubicBezTo>
                  <a:close/>
                  <a:moveTo>
                    <a:pt x="114" y="39"/>
                  </a:moveTo>
                  <a:cubicBezTo>
                    <a:pt x="114" y="39"/>
                    <a:pt x="114" y="39"/>
                    <a:pt x="114" y="39"/>
                  </a:cubicBezTo>
                  <a:cubicBezTo>
                    <a:pt x="116" y="27"/>
                    <a:pt x="116" y="27"/>
                    <a:pt x="116" y="27"/>
                  </a:cubicBezTo>
                  <a:cubicBezTo>
                    <a:pt x="114" y="39"/>
                    <a:pt x="114" y="39"/>
                    <a:pt x="114" y="39"/>
                  </a:cubicBezTo>
                  <a:cubicBezTo>
                    <a:pt x="114" y="39"/>
                    <a:pt x="114" y="39"/>
                    <a:pt x="114" y="39"/>
                  </a:cubicBezTo>
                  <a:close/>
                  <a:moveTo>
                    <a:pt x="119" y="34"/>
                  </a:moveTo>
                  <a:cubicBezTo>
                    <a:pt x="119" y="34"/>
                    <a:pt x="119" y="34"/>
                    <a:pt x="119" y="34"/>
                  </a:cubicBezTo>
                  <a:cubicBezTo>
                    <a:pt x="118" y="39"/>
                    <a:pt x="118" y="39"/>
                    <a:pt x="118" y="39"/>
                  </a:cubicBezTo>
                  <a:cubicBezTo>
                    <a:pt x="118" y="39"/>
                    <a:pt x="118" y="39"/>
                    <a:pt x="118" y="39"/>
                  </a:cubicBezTo>
                  <a:lnTo>
                    <a:pt x="119" y="34"/>
                  </a:lnTo>
                  <a:close/>
                  <a:moveTo>
                    <a:pt x="14" y="37"/>
                  </a:moveTo>
                  <a:cubicBezTo>
                    <a:pt x="14" y="37"/>
                    <a:pt x="14" y="37"/>
                    <a:pt x="14" y="37"/>
                  </a:cubicBezTo>
                  <a:cubicBezTo>
                    <a:pt x="14" y="37"/>
                    <a:pt x="15" y="36"/>
                    <a:pt x="17" y="35"/>
                  </a:cubicBezTo>
                  <a:cubicBezTo>
                    <a:pt x="20" y="35"/>
                    <a:pt x="30" y="34"/>
                    <a:pt x="46" y="36"/>
                  </a:cubicBezTo>
                  <a:cubicBezTo>
                    <a:pt x="47" y="36"/>
                    <a:pt x="48" y="36"/>
                    <a:pt x="49" y="36"/>
                  </a:cubicBezTo>
                  <a:cubicBezTo>
                    <a:pt x="49" y="36"/>
                    <a:pt x="49" y="36"/>
                    <a:pt x="49" y="36"/>
                  </a:cubicBezTo>
                  <a:cubicBezTo>
                    <a:pt x="50" y="36"/>
                    <a:pt x="50" y="36"/>
                    <a:pt x="50" y="36"/>
                  </a:cubicBezTo>
                  <a:cubicBezTo>
                    <a:pt x="50" y="36"/>
                    <a:pt x="50" y="36"/>
                    <a:pt x="50" y="36"/>
                  </a:cubicBezTo>
                  <a:cubicBezTo>
                    <a:pt x="52" y="37"/>
                    <a:pt x="54" y="37"/>
                    <a:pt x="55" y="37"/>
                  </a:cubicBezTo>
                  <a:cubicBezTo>
                    <a:pt x="53" y="9"/>
                    <a:pt x="53" y="9"/>
                    <a:pt x="53" y="9"/>
                  </a:cubicBezTo>
                  <a:cubicBezTo>
                    <a:pt x="51" y="9"/>
                    <a:pt x="51" y="9"/>
                    <a:pt x="51" y="9"/>
                  </a:cubicBezTo>
                  <a:cubicBezTo>
                    <a:pt x="54" y="34"/>
                    <a:pt x="54" y="34"/>
                    <a:pt x="54" y="34"/>
                  </a:cubicBezTo>
                  <a:cubicBezTo>
                    <a:pt x="51" y="9"/>
                    <a:pt x="51" y="9"/>
                    <a:pt x="51" y="9"/>
                  </a:cubicBezTo>
                  <a:cubicBezTo>
                    <a:pt x="52" y="9"/>
                    <a:pt x="52" y="9"/>
                    <a:pt x="52" y="9"/>
                  </a:cubicBezTo>
                  <a:cubicBezTo>
                    <a:pt x="50" y="8"/>
                    <a:pt x="50" y="8"/>
                    <a:pt x="50" y="8"/>
                  </a:cubicBezTo>
                  <a:cubicBezTo>
                    <a:pt x="50" y="9"/>
                    <a:pt x="50" y="9"/>
                    <a:pt x="50" y="9"/>
                  </a:cubicBezTo>
                  <a:cubicBezTo>
                    <a:pt x="50" y="9"/>
                    <a:pt x="50" y="9"/>
                    <a:pt x="50" y="9"/>
                  </a:cubicBezTo>
                  <a:cubicBezTo>
                    <a:pt x="50" y="9"/>
                    <a:pt x="50" y="9"/>
                    <a:pt x="50" y="9"/>
                  </a:cubicBezTo>
                  <a:cubicBezTo>
                    <a:pt x="53" y="36"/>
                    <a:pt x="53" y="36"/>
                    <a:pt x="53" y="36"/>
                  </a:cubicBezTo>
                  <a:cubicBezTo>
                    <a:pt x="50" y="9"/>
                    <a:pt x="50" y="9"/>
                    <a:pt x="50" y="9"/>
                  </a:cubicBezTo>
                  <a:cubicBezTo>
                    <a:pt x="48" y="9"/>
                    <a:pt x="48" y="9"/>
                    <a:pt x="48" y="9"/>
                  </a:cubicBezTo>
                  <a:cubicBezTo>
                    <a:pt x="51" y="34"/>
                    <a:pt x="51" y="34"/>
                    <a:pt x="51" y="34"/>
                  </a:cubicBezTo>
                  <a:cubicBezTo>
                    <a:pt x="48" y="9"/>
                    <a:pt x="48" y="9"/>
                    <a:pt x="48" y="9"/>
                  </a:cubicBezTo>
                  <a:cubicBezTo>
                    <a:pt x="49" y="9"/>
                    <a:pt x="49" y="9"/>
                    <a:pt x="49" y="9"/>
                  </a:cubicBezTo>
                  <a:cubicBezTo>
                    <a:pt x="47" y="8"/>
                    <a:pt x="47" y="8"/>
                    <a:pt x="47" y="8"/>
                  </a:cubicBezTo>
                  <a:cubicBezTo>
                    <a:pt x="50" y="36"/>
                    <a:pt x="50" y="36"/>
                    <a:pt x="50" y="36"/>
                  </a:cubicBezTo>
                  <a:cubicBezTo>
                    <a:pt x="47" y="8"/>
                    <a:pt x="47" y="8"/>
                    <a:pt x="47" y="8"/>
                  </a:cubicBezTo>
                  <a:cubicBezTo>
                    <a:pt x="45" y="9"/>
                    <a:pt x="45" y="9"/>
                    <a:pt x="45" y="9"/>
                  </a:cubicBezTo>
                  <a:cubicBezTo>
                    <a:pt x="49" y="33"/>
                    <a:pt x="49" y="33"/>
                    <a:pt x="49" y="33"/>
                  </a:cubicBezTo>
                  <a:cubicBezTo>
                    <a:pt x="45" y="9"/>
                    <a:pt x="45" y="9"/>
                    <a:pt x="45" y="9"/>
                  </a:cubicBezTo>
                  <a:cubicBezTo>
                    <a:pt x="46" y="8"/>
                    <a:pt x="46" y="8"/>
                    <a:pt x="46" y="8"/>
                  </a:cubicBezTo>
                  <a:cubicBezTo>
                    <a:pt x="44" y="8"/>
                    <a:pt x="44" y="8"/>
                    <a:pt x="44" y="8"/>
                  </a:cubicBezTo>
                  <a:cubicBezTo>
                    <a:pt x="48" y="35"/>
                    <a:pt x="48" y="35"/>
                    <a:pt x="48" y="35"/>
                  </a:cubicBezTo>
                  <a:cubicBezTo>
                    <a:pt x="44" y="8"/>
                    <a:pt x="44" y="8"/>
                    <a:pt x="44" y="8"/>
                  </a:cubicBezTo>
                  <a:cubicBezTo>
                    <a:pt x="42" y="8"/>
                    <a:pt x="42" y="8"/>
                    <a:pt x="42" y="8"/>
                  </a:cubicBezTo>
                  <a:cubicBezTo>
                    <a:pt x="46" y="33"/>
                    <a:pt x="46" y="33"/>
                    <a:pt x="46" y="33"/>
                  </a:cubicBezTo>
                  <a:cubicBezTo>
                    <a:pt x="41" y="8"/>
                    <a:pt x="41" y="8"/>
                    <a:pt x="41" y="8"/>
                  </a:cubicBezTo>
                  <a:cubicBezTo>
                    <a:pt x="43" y="8"/>
                    <a:pt x="43" y="8"/>
                    <a:pt x="43" y="8"/>
                  </a:cubicBezTo>
                  <a:cubicBezTo>
                    <a:pt x="40" y="7"/>
                    <a:pt x="40" y="7"/>
                    <a:pt x="40" y="7"/>
                  </a:cubicBezTo>
                  <a:cubicBezTo>
                    <a:pt x="45" y="34"/>
                    <a:pt x="45" y="34"/>
                    <a:pt x="45" y="34"/>
                  </a:cubicBezTo>
                  <a:cubicBezTo>
                    <a:pt x="40" y="8"/>
                    <a:pt x="40" y="8"/>
                    <a:pt x="40" y="8"/>
                  </a:cubicBezTo>
                  <a:cubicBezTo>
                    <a:pt x="38" y="8"/>
                    <a:pt x="38" y="8"/>
                    <a:pt x="38" y="8"/>
                  </a:cubicBezTo>
                  <a:cubicBezTo>
                    <a:pt x="43" y="32"/>
                    <a:pt x="43" y="32"/>
                    <a:pt x="43" y="32"/>
                  </a:cubicBezTo>
                  <a:cubicBezTo>
                    <a:pt x="38" y="8"/>
                    <a:pt x="38" y="8"/>
                    <a:pt x="38" y="8"/>
                  </a:cubicBezTo>
                  <a:cubicBezTo>
                    <a:pt x="39" y="8"/>
                    <a:pt x="39" y="8"/>
                    <a:pt x="39" y="8"/>
                  </a:cubicBezTo>
                  <a:cubicBezTo>
                    <a:pt x="37" y="7"/>
                    <a:pt x="37" y="7"/>
                    <a:pt x="37" y="7"/>
                  </a:cubicBezTo>
                  <a:cubicBezTo>
                    <a:pt x="42" y="34"/>
                    <a:pt x="42" y="34"/>
                    <a:pt x="42" y="34"/>
                  </a:cubicBezTo>
                  <a:cubicBezTo>
                    <a:pt x="37" y="8"/>
                    <a:pt x="37" y="8"/>
                    <a:pt x="37" y="8"/>
                  </a:cubicBezTo>
                  <a:cubicBezTo>
                    <a:pt x="35" y="8"/>
                    <a:pt x="35" y="8"/>
                    <a:pt x="35" y="8"/>
                  </a:cubicBezTo>
                  <a:cubicBezTo>
                    <a:pt x="40" y="31"/>
                    <a:pt x="40" y="31"/>
                    <a:pt x="40" y="31"/>
                  </a:cubicBezTo>
                  <a:cubicBezTo>
                    <a:pt x="35" y="8"/>
                    <a:pt x="35" y="8"/>
                    <a:pt x="35" y="8"/>
                  </a:cubicBezTo>
                  <a:cubicBezTo>
                    <a:pt x="36" y="8"/>
                    <a:pt x="36" y="8"/>
                    <a:pt x="36" y="8"/>
                  </a:cubicBezTo>
                  <a:cubicBezTo>
                    <a:pt x="34" y="7"/>
                    <a:pt x="34" y="7"/>
                    <a:pt x="34" y="7"/>
                  </a:cubicBezTo>
                  <a:cubicBezTo>
                    <a:pt x="39" y="35"/>
                    <a:pt x="39" y="35"/>
                    <a:pt x="39" y="35"/>
                  </a:cubicBezTo>
                  <a:cubicBezTo>
                    <a:pt x="34" y="8"/>
                    <a:pt x="34" y="8"/>
                    <a:pt x="34" y="8"/>
                  </a:cubicBezTo>
                  <a:cubicBezTo>
                    <a:pt x="32" y="8"/>
                    <a:pt x="32" y="8"/>
                    <a:pt x="32" y="8"/>
                  </a:cubicBezTo>
                  <a:cubicBezTo>
                    <a:pt x="38" y="34"/>
                    <a:pt x="38" y="34"/>
                    <a:pt x="38" y="34"/>
                  </a:cubicBezTo>
                  <a:cubicBezTo>
                    <a:pt x="32" y="8"/>
                    <a:pt x="32" y="8"/>
                    <a:pt x="32" y="8"/>
                  </a:cubicBezTo>
                  <a:cubicBezTo>
                    <a:pt x="34" y="8"/>
                    <a:pt x="34" y="8"/>
                    <a:pt x="34" y="8"/>
                  </a:cubicBezTo>
                  <a:cubicBezTo>
                    <a:pt x="34" y="8"/>
                    <a:pt x="34" y="8"/>
                    <a:pt x="34" y="8"/>
                  </a:cubicBezTo>
                  <a:cubicBezTo>
                    <a:pt x="31" y="7"/>
                    <a:pt x="31" y="7"/>
                    <a:pt x="31" y="7"/>
                  </a:cubicBezTo>
                  <a:cubicBezTo>
                    <a:pt x="34" y="20"/>
                    <a:pt x="34" y="20"/>
                    <a:pt x="34" y="20"/>
                  </a:cubicBezTo>
                  <a:cubicBezTo>
                    <a:pt x="31" y="8"/>
                    <a:pt x="31" y="8"/>
                    <a:pt x="31" y="8"/>
                  </a:cubicBezTo>
                  <a:cubicBezTo>
                    <a:pt x="29" y="8"/>
                    <a:pt x="29" y="8"/>
                    <a:pt x="29" y="8"/>
                  </a:cubicBezTo>
                  <a:cubicBezTo>
                    <a:pt x="34" y="29"/>
                    <a:pt x="34" y="29"/>
                    <a:pt x="34" y="29"/>
                  </a:cubicBezTo>
                  <a:cubicBezTo>
                    <a:pt x="29" y="8"/>
                    <a:pt x="29" y="8"/>
                    <a:pt x="29" y="8"/>
                  </a:cubicBezTo>
                  <a:cubicBezTo>
                    <a:pt x="31" y="8"/>
                    <a:pt x="31" y="8"/>
                    <a:pt x="31" y="8"/>
                  </a:cubicBezTo>
                  <a:cubicBezTo>
                    <a:pt x="31" y="7"/>
                    <a:pt x="31" y="7"/>
                    <a:pt x="31" y="7"/>
                  </a:cubicBezTo>
                  <a:cubicBezTo>
                    <a:pt x="28" y="7"/>
                    <a:pt x="28" y="7"/>
                    <a:pt x="28" y="7"/>
                  </a:cubicBezTo>
                  <a:cubicBezTo>
                    <a:pt x="33" y="29"/>
                    <a:pt x="33" y="29"/>
                    <a:pt x="33" y="29"/>
                  </a:cubicBezTo>
                  <a:cubicBezTo>
                    <a:pt x="28" y="8"/>
                    <a:pt x="28" y="8"/>
                    <a:pt x="28" y="8"/>
                  </a:cubicBezTo>
                  <a:cubicBezTo>
                    <a:pt x="26" y="8"/>
                    <a:pt x="26" y="8"/>
                    <a:pt x="26" y="8"/>
                  </a:cubicBezTo>
                  <a:cubicBezTo>
                    <a:pt x="32" y="30"/>
                    <a:pt x="32" y="30"/>
                    <a:pt x="32" y="30"/>
                  </a:cubicBezTo>
                  <a:cubicBezTo>
                    <a:pt x="26" y="8"/>
                    <a:pt x="26" y="8"/>
                    <a:pt x="26" y="8"/>
                  </a:cubicBezTo>
                  <a:cubicBezTo>
                    <a:pt x="27" y="7"/>
                    <a:pt x="27" y="7"/>
                    <a:pt x="27" y="7"/>
                  </a:cubicBezTo>
                  <a:cubicBezTo>
                    <a:pt x="25" y="7"/>
                    <a:pt x="25" y="7"/>
                    <a:pt x="25" y="7"/>
                  </a:cubicBezTo>
                  <a:cubicBezTo>
                    <a:pt x="31" y="34"/>
                    <a:pt x="31" y="34"/>
                    <a:pt x="31" y="34"/>
                  </a:cubicBezTo>
                  <a:cubicBezTo>
                    <a:pt x="25" y="8"/>
                    <a:pt x="25" y="8"/>
                    <a:pt x="25" y="8"/>
                  </a:cubicBezTo>
                  <a:cubicBezTo>
                    <a:pt x="24" y="8"/>
                    <a:pt x="24" y="8"/>
                    <a:pt x="24" y="8"/>
                  </a:cubicBezTo>
                  <a:cubicBezTo>
                    <a:pt x="27" y="20"/>
                    <a:pt x="27" y="20"/>
                    <a:pt x="27" y="20"/>
                  </a:cubicBezTo>
                  <a:cubicBezTo>
                    <a:pt x="23" y="8"/>
                    <a:pt x="23" y="8"/>
                    <a:pt x="23" y="8"/>
                  </a:cubicBezTo>
                  <a:cubicBezTo>
                    <a:pt x="24" y="7"/>
                    <a:pt x="24" y="7"/>
                    <a:pt x="24" y="7"/>
                  </a:cubicBezTo>
                  <a:cubicBezTo>
                    <a:pt x="22" y="7"/>
                    <a:pt x="22" y="7"/>
                    <a:pt x="22" y="7"/>
                  </a:cubicBezTo>
                  <a:cubicBezTo>
                    <a:pt x="25" y="7"/>
                    <a:pt x="25" y="7"/>
                    <a:pt x="25" y="7"/>
                  </a:cubicBezTo>
                  <a:cubicBezTo>
                    <a:pt x="25" y="8"/>
                    <a:pt x="25" y="8"/>
                    <a:pt x="25" y="8"/>
                  </a:cubicBezTo>
                  <a:cubicBezTo>
                    <a:pt x="24" y="7"/>
                    <a:pt x="24" y="7"/>
                    <a:pt x="24" y="7"/>
                  </a:cubicBezTo>
                  <a:cubicBezTo>
                    <a:pt x="28" y="7"/>
                    <a:pt x="28" y="7"/>
                    <a:pt x="28" y="7"/>
                  </a:cubicBezTo>
                  <a:cubicBezTo>
                    <a:pt x="28" y="7"/>
                    <a:pt x="28" y="7"/>
                    <a:pt x="28" y="7"/>
                  </a:cubicBezTo>
                  <a:cubicBezTo>
                    <a:pt x="31" y="7"/>
                    <a:pt x="31" y="7"/>
                    <a:pt x="31" y="7"/>
                  </a:cubicBezTo>
                  <a:cubicBezTo>
                    <a:pt x="30" y="7"/>
                    <a:pt x="30" y="7"/>
                    <a:pt x="30" y="7"/>
                  </a:cubicBezTo>
                  <a:cubicBezTo>
                    <a:pt x="34" y="8"/>
                    <a:pt x="34" y="8"/>
                    <a:pt x="34" y="8"/>
                  </a:cubicBezTo>
                  <a:cubicBezTo>
                    <a:pt x="34" y="8"/>
                    <a:pt x="34" y="8"/>
                    <a:pt x="34" y="8"/>
                  </a:cubicBezTo>
                  <a:cubicBezTo>
                    <a:pt x="34" y="7"/>
                    <a:pt x="34" y="7"/>
                    <a:pt x="34" y="7"/>
                  </a:cubicBezTo>
                  <a:cubicBezTo>
                    <a:pt x="37" y="8"/>
                    <a:pt x="37" y="8"/>
                    <a:pt x="37" y="8"/>
                  </a:cubicBezTo>
                  <a:cubicBezTo>
                    <a:pt x="37" y="7"/>
                    <a:pt x="37" y="7"/>
                    <a:pt x="37" y="7"/>
                  </a:cubicBezTo>
                  <a:cubicBezTo>
                    <a:pt x="40" y="8"/>
                    <a:pt x="40" y="8"/>
                    <a:pt x="40" y="8"/>
                  </a:cubicBezTo>
                  <a:cubicBezTo>
                    <a:pt x="40" y="7"/>
                    <a:pt x="40" y="7"/>
                    <a:pt x="40" y="7"/>
                  </a:cubicBezTo>
                  <a:cubicBezTo>
                    <a:pt x="44" y="8"/>
                    <a:pt x="44" y="8"/>
                    <a:pt x="44" y="8"/>
                  </a:cubicBezTo>
                  <a:cubicBezTo>
                    <a:pt x="44" y="7"/>
                    <a:pt x="44" y="7"/>
                    <a:pt x="44" y="7"/>
                  </a:cubicBezTo>
                  <a:cubicBezTo>
                    <a:pt x="47" y="8"/>
                    <a:pt x="47" y="8"/>
                    <a:pt x="47" y="8"/>
                  </a:cubicBezTo>
                  <a:cubicBezTo>
                    <a:pt x="47" y="8"/>
                    <a:pt x="47" y="8"/>
                    <a:pt x="47" y="8"/>
                  </a:cubicBezTo>
                  <a:cubicBezTo>
                    <a:pt x="50" y="9"/>
                    <a:pt x="50" y="9"/>
                    <a:pt x="50" y="9"/>
                  </a:cubicBezTo>
                  <a:cubicBezTo>
                    <a:pt x="50" y="8"/>
                    <a:pt x="50" y="8"/>
                    <a:pt x="50" y="8"/>
                  </a:cubicBezTo>
                  <a:cubicBezTo>
                    <a:pt x="53" y="9"/>
                    <a:pt x="53" y="9"/>
                    <a:pt x="53" y="9"/>
                  </a:cubicBezTo>
                  <a:cubicBezTo>
                    <a:pt x="53" y="8"/>
                    <a:pt x="53" y="8"/>
                    <a:pt x="53" y="8"/>
                  </a:cubicBezTo>
                  <a:cubicBezTo>
                    <a:pt x="56" y="9"/>
                    <a:pt x="56" y="9"/>
                    <a:pt x="56" y="9"/>
                  </a:cubicBezTo>
                  <a:cubicBezTo>
                    <a:pt x="56" y="9"/>
                    <a:pt x="56" y="9"/>
                    <a:pt x="56" y="9"/>
                  </a:cubicBezTo>
                  <a:cubicBezTo>
                    <a:pt x="59" y="10"/>
                    <a:pt x="59" y="10"/>
                    <a:pt x="59" y="10"/>
                  </a:cubicBezTo>
                  <a:cubicBezTo>
                    <a:pt x="60" y="10"/>
                    <a:pt x="60" y="10"/>
                    <a:pt x="60" y="10"/>
                  </a:cubicBezTo>
                  <a:cubicBezTo>
                    <a:pt x="62" y="10"/>
                    <a:pt x="62" y="10"/>
                    <a:pt x="62" y="10"/>
                  </a:cubicBezTo>
                  <a:cubicBezTo>
                    <a:pt x="63" y="10"/>
                    <a:pt x="63" y="10"/>
                    <a:pt x="63" y="10"/>
                  </a:cubicBezTo>
                  <a:cubicBezTo>
                    <a:pt x="64" y="11"/>
                    <a:pt x="64" y="11"/>
                    <a:pt x="64" y="11"/>
                  </a:cubicBezTo>
                  <a:cubicBezTo>
                    <a:pt x="63" y="10"/>
                    <a:pt x="63" y="10"/>
                    <a:pt x="63" y="10"/>
                  </a:cubicBezTo>
                  <a:cubicBezTo>
                    <a:pt x="64" y="38"/>
                    <a:pt x="64" y="38"/>
                    <a:pt x="64" y="38"/>
                  </a:cubicBezTo>
                  <a:cubicBezTo>
                    <a:pt x="64" y="38"/>
                    <a:pt x="64" y="38"/>
                    <a:pt x="64" y="38"/>
                  </a:cubicBezTo>
                  <a:cubicBezTo>
                    <a:pt x="66" y="38"/>
                    <a:pt x="66" y="38"/>
                    <a:pt x="66" y="38"/>
                  </a:cubicBezTo>
                  <a:cubicBezTo>
                    <a:pt x="65" y="11"/>
                    <a:pt x="65" y="11"/>
                    <a:pt x="65" y="11"/>
                  </a:cubicBezTo>
                  <a:cubicBezTo>
                    <a:pt x="66" y="11"/>
                    <a:pt x="66" y="11"/>
                    <a:pt x="66" y="11"/>
                  </a:cubicBezTo>
                  <a:cubicBezTo>
                    <a:pt x="67" y="11"/>
                    <a:pt x="67" y="11"/>
                    <a:pt x="67" y="11"/>
                  </a:cubicBezTo>
                  <a:cubicBezTo>
                    <a:pt x="66" y="11"/>
                    <a:pt x="66" y="11"/>
                    <a:pt x="66" y="11"/>
                  </a:cubicBezTo>
                  <a:cubicBezTo>
                    <a:pt x="67" y="38"/>
                    <a:pt x="67" y="38"/>
                    <a:pt x="67" y="38"/>
                  </a:cubicBezTo>
                  <a:cubicBezTo>
                    <a:pt x="67" y="38"/>
                    <a:pt x="67" y="38"/>
                    <a:pt x="67" y="38"/>
                  </a:cubicBezTo>
                  <a:cubicBezTo>
                    <a:pt x="68" y="38"/>
                    <a:pt x="68" y="38"/>
                    <a:pt x="68" y="38"/>
                  </a:cubicBezTo>
                  <a:cubicBezTo>
                    <a:pt x="67" y="12"/>
                    <a:pt x="67" y="12"/>
                    <a:pt x="67" y="12"/>
                  </a:cubicBezTo>
                  <a:cubicBezTo>
                    <a:pt x="68" y="11"/>
                    <a:pt x="68" y="11"/>
                    <a:pt x="68" y="11"/>
                  </a:cubicBezTo>
                  <a:cubicBezTo>
                    <a:pt x="70" y="12"/>
                    <a:pt x="70" y="12"/>
                    <a:pt x="70" y="12"/>
                  </a:cubicBezTo>
                  <a:cubicBezTo>
                    <a:pt x="71" y="12"/>
                    <a:pt x="71" y="12"/>
                    <a:pt x="71" y="12"/>
                  </a:cubicBezTo>
                  <a:cubicBezTo>
                    <a:pt x="73" y="13"/>
                    <a:pt x="73" y="13"/>
                    <a:pt x="73" y="13"/>
                  </a:cubicBezTo>
                  <a:cubicBezTo>
                    <a:pt x="73" y="12"/>
                    <a:pt x="73" y="12"/>
                    <a:pt x="73" y="12"/>
                  </a:cubicBezTo>
                  <a:cubicBezTo>
                    <a:pt x="75" y="13"/>
                    <a:pt x="75" y="13"/>
                    <a:pt x="75" y="13"/>
                  </a:cubicBezTo>
                  <a:cubicBezTo>
                    <a:pt x="76" y="13"/>
                    <a:pt x="76" y="13"/>
                    <a:pt x="76" y="13"/>
                  </a:cubicBezTo>
                  <a:cubicBezTo>
                    <a:pt x="77" y="13"/>
                    <a:pt x="77" y="13"/>
                    <a:pt x="77" y="13"/>
                  </a:cubicBezTo>
                  <a:cubicBezTo>
                    <a:pt x="76" y="13"/>
                    <a:pt x="76" y="13"/>
                    <a:pt x="76" y="13"/>
                  </a:cubicBezTo>
                  <a:cubicBezTo>
                    <a:pt x="75" y="39"/>
                    <a:pt x="75" y="39"/>
                    <a:pt x="75" y="39"/>
                  </a:cubicBezTo>
                  <a:cubicBezTo>
                    <a:pt x="76" y="39"/>
                    <a:pt x="76" y="39"/>
                    <a:pt x="76" y="39"/>
                  </a:cubicBezTo>
                  <a:cubicBezTo>
                    <a:pt x="77" y="39"/>
                    <a:pt x="77" y="39"/>
                    <a:pt x="77" y="39"/>
                  </a:cubicBezTo>
                  <a:cubicBezTo>
                    <a:pt x="77" y="14"/>
                    <a:pt x="77" y="14"/>
                    <a:pt x="77" y="14"/>
                  </a:cubicBezTo>
                  <a:cubicBezTo>
                    <a:pt x="78" y="13"/>
                    <a:pt x="78" y="13"/>
                    <a:pt x="78" y="13"/>
                  </a:cubicBezTo>
                  <a:cubicBezTo>
                    <a:pt x="79" y="14"/>
                    <a:pt x="79" y="14"/>
                    <a:pt x="79" y="14"/>
                  </a:cubicBezTo>
                  <a:cubicBezTo>
                    <a:pt x="78" y="14"/>
                    <a:pt x="78" y="14"/>
                    <a:pt x="78" y="14"/>
                  </a:cubicBezTo>
                  <a:cubicBezTo>
                    <a:pt x="77" y="39"/>
                    <a:pt x="77" y="39"/>
                    <a:pt x="77" y="39"/>
                  </a:cubicBezTo>
                  <a:cubicBezTo>
                    <a:pt x="77" y="39"/>
                    <a:pt x="77" y="39"/>
                    <a:pt x="77" y="39"/>
                  </a:cubicBezTo>
                  <a:cubicBezTo>
                    <a:pt x="79" y="39"/>
                    <a:pt x="79" y="39"/>
                    <a:pt x="79" y="39"/>
                  </a:cubicBezTo>
                  <a:cubicBezTo>
                    <a:pt x="79" y="39"/>
                    <a:pt x="79" y="39"/>
                    <a:pt x="79" y="39"/>
                  </a:cubicBezTo>
                  <a:cubicBezTo>
                    <a:pt x="79" y="14"/>
                    <a:pt x="79" y="14"/>
                    <a:pt x="79" y="14"/>
                  </a:cubicBezTo>
                  <a:cubicBezTo>
                    <a:pt x="80" y="14"/>
                    <a:pt x="80" y="14"/>
                    <a:pt x="80" y="14"/>
                  </a:cubicBezTo>
                  <a:cubicBezTo>
                    <a:pt x="82" y="15"/>
                    <a:pt x="82" y="15"/>
                    <a:pt x="82" y="15"/>
                  </a:cubicBezTo>
                  <a:cubicBezTo>
                    <a:pt x="83" y="14"/>
                    <a:pt x="83" y="14"/>
                    <a:pt x="83" y="14"/>
                  </a:cubicBezTo>
                  <a:cubicBezTo>
                    <a:pt x="84" y="15"/>
                    <a:pt x="84" y="15"/>
                    <a:pt x="84" y="15"/>
                  </a:cubicBezTo>
                  <a:cubicBezTo>
                    <a:pt x="85" y="15"/>
                    <a:pt x="85" y="15"/>
                    <a:pt x="85" y="15"/>
                  </a:cubicBezTo>
                  <a:cubicBezTo>
                    <a:pt x="86" y="16"/>
                    <a:pt x="86" y="16"/>
                    <a:pt x="86" y="16"/>
                  </a:cubicBezTo>
                  <a:cubicBezTo>
                    <a:pt x="85" y="15"/>
                    <a:pt x="85" y="15"/>
                    <a:pt x="85" y="15"/>
                  </a:cubicBezTo>
                  <a:cubicBezTo>
                    <a:pt x="84" y="40"/>
                    <a:pt x="84" y="40"/>
                    <a:pt x="84" y="40"/>
                  </a:cubicBezTo>
                  <a:cubicBezTo>
                    <a:pt x="84" y="40"/>
                    <a:pt x="84" y="40"/>
                    <a:pt x="84" y="40"/>
                  </a:cubicBezTo>
                  <a:cubicBezTo>
                    <a:pt x="85" y="40"/>
                    <a:pt x="85" y="40"/>
                    <a:pt x="85" y="40"/>
                  </a:cubicBezTo>
                  <a:cubicBezTo>
                    <a:pt x="86" y="16"/>
                    <a:pt x="86" y="16"/>
                    <a:pt x="86" y="16"/>
                  </a:cubicBezTo>
                  <a:cubicBezTo>
                    <a:pt x="87" y="16"/>
                    <a:pt x="87" y="16"/>
                    <a:pt x="87" y="16"/>
                  </a:cubicBezTo>
                  <a:cubicBezTo>
                    <a:pt x="88" y="16"/>
                    <a:pt x="88" y="16"/>
                    <a:pt x="88" y="16"/>
                  </a:cubicBezTo>
                  <a:cubicBezTo>
                    <a:pt x="87" y="16"/>
                    <a:pt x="87" y="16"/>
                    <a:pt x="87" y="16"/>
                  </a:cubicBezTo>
                  <a:cubicBezTo>
                    <a:pt x="86" y="40"/>
                    <a:pt x="86" y="40"/>
                    <a:pt x="86" y="40"/>
                  </a:cubicBezTo>
                  <a:cubicBezTo>
                    <a:pt x="87" y="40"/>
                    <a:pt x="87" y="40"/>
                    <a:pt x="87" y="40"/>
                  </a:cubicBezTo>
                  <a:cubicBezTo>
                    <a:pt x="88" y="16"/>
                    <a:pt x="88" y="16"/>
                    <a:pt x="88" y="16"/>
                  </a:cubicBezTo>
                  <a:cubicBezTo>
                    <a:pt x="89" y="16"/>
                    <a:pt x="89" y="16"/>
                    <a:pt x="89" y="16"/>
                  </a:cubicBezTo>
                  <a:cubicBezTo>
                    <a:pt x="90" y="17"/>
                    <a:pt x="90" y="17"/>
                    <a:pt x="90" y="17"/>
                  </a:cubicBezTo>
                  <a:cubicBezTo>
                    <a:pt x="90" y="17"/>
                    <a:pt x="90" y="17"/>
                    <a:pt x="90" y="17"/>
                  </a:cubicBezTo>
                  <a:cubicBezTo>
                    <a:pt x="91" y="16"/>
                    <a:pt x="91" y="16"/>
                    <a:pt x="91" y="16"/>
                  </a:cubicBezTo>
                  <a:cubicBezTo>
                    <a:pt x="92" y="17"/>
                    <a:pt x="92" y="17"/>
                    <a:pt x="92" y="17"/>
                  </a:cubicBezTo>
                  <a:cubicBezTo>
                    <a:pt x="91" y="16"/>
                    <a:pt x="91" y="16"/>
                    <a:pt x="91" y="16"/>
                  </a:cubicBezTo>
                  <a:cubicBezTo>
                    <a:pt x="89" y="40"/>
                    <a:pt x="89" y="40"/>
                    <a:pt x="89" y="40"/>
                  </a:cubicBezTo>
                  <a:cubicBezTo>
                    <a:pt x="90" y="40"/>
                    <a:pt x="90" y="40"/>
                    <a:pt x="90" y="40"/>
                  </a:cubicBezTo>
                  <a:cubicBezTo>
                    <a:pt x="90" y="40"/>
                    <a:pt x="90" y="40"/>
                    <a:pt x="90" y="40"/>
                  </a:cubicBezTo>
                  <a:cubicBezTo>
                    <a:pt x="90" y="40"/>
                    <a:pt x="90" y="40"/>
                    <a:pt x="90" y="40"/>
                  </a:cubicBezTo>
                  <a:cubicBezTo>
                    <a:pt x="90" y="40"/>
                    <a:pt x="90" y="40"/>
                    <a:pt x="90" y="40"/>
                  </a:cubicBezTo>
                  <a:cubicBezTo>
                    <a:pt x="92" y="17"/>
                    <a:pt x="92" y="17"/>
                    <a:pt x="92" y="17"/>
                  </a:cubicBezTo>
                  <a:cubicBezTo>
                    <a:pt x="93" y="17"/>
                    <a:pt x="93" y="17"/>
                    <a:pt x="93" y="17"/>
                  </a:cubicBezTo>
                  <a:cubicBezTo>
                    <a:pt x="94" y="18"/>
                    <a:pt x="94" y="18"/>
                    <a:pt x="94" y="18"/>
                  </a:cubicBezTo>
                  <a:cubicBezTo>
                    <a:pt x="95" y="18"/>
                    <a:pt x="95" y="18"/>
                    <a:pt x="95" y="18"/>
                  </a:cubicBezTo>
                  <a:cubicBezTo>
                    <a:pt x="96" y="19"/>
                    <a:pt x="96" y="19"/>
                    <a:pt x="96" y="19"/>
                  </a:cubicBezTo>
                  <a:cubicBezTo>
                    <a:pt x="95" y="18"/>
                    <a:pt x="95" y="18"/>
                    <a:pt x="95" y="18"/>
                  </a:cubicBezTo>
                  <a:cubicBezTo>
                    <a:pt x="93" y="40"/>
                    <a:pt x="93" y="40"/>
                    <a:pt x="93" y="40"/>
                  </a:cubicBezTo>
                  <a:cubicBezTo>
                    <a:pt x="94" y="40"/>
                    <a:pt x="94" y="40"/>
                    <a:pt x="94" y="40"/>
                  </a:cubicBezTo>
                  <a:cubicBezTo>
                    <a:pt x="94" y="40"/>
                    <a:pt x="94" y="40"/>
                    <a:pt x="94" y="40"/>
                  </a:cubicBezTo>
                  <a:cubicBezTo>
                    <a:pt x="96" y="19"/>
                    <a:pt x="96" y="19"/>
                    <a:pt x="96" y="19"/>
                  </a:cubicBezTo>
                  <a:cubicBezTo>
                    <a:pt x="97" y="18"/>
                    <a:pt x="97" y="18"/>
                    <a:pt x="97" y="18"/>
                  </a:cubicBezTo>
                  <a:cubicBezTo>
                    <a:pt x="98" y="19"/>
                    <a:pt x="98" y="19"/>
                    <a:pt x="98" y="19"/>
                  </a:cubicBezTo>
                  <a:cubicBezTo>
                    <a:pt x="99" y="19"/>
                    <a:pt x="99" y="19"/>
                    <a:pt x="99" y="19"/>
                  </a:cubicBezTo>
                  <a:cubicBezTo>
                    <a:pt x="99" y="20"/>
                    <a:pt x="99" y="20"/>
                    <a:pt x="99" y="20"/>
                  </a:cubicBezTo>
                  <a:cubicBezTo>
                    <a:pt x="99" y="19"/>
                    <a:pt x="99" y="19"/>
                    <a:pt x="99" y="19"/>
                  </a:cubicBezTo>
                  <a:cubicBezTo>
                    <a:pt x="97" y="40"/>
                    <a:pt x="97" y="40"/>
                    <a:pt x="97" y="40"/>
                  </a:cubicBezTo>
                  <a:cubicBezTo>
                    <a:pt x="97" y="40"/>
                    <a:pt x="97" y="40"/>
                    <a:pt x="97" y="40"/>
                  </a:cubicBezTo>
                  <a:cubicBezTo>
                    <a:pt x="97" y="40"/>
                    <a:pt x="97" y="40"/>
                    <a:pt x="97" y="40"/>
                  </a:cubicBezTo>
                  <a:cubicBezTo>
                    <a:pt x="97" y="40"/>
                    <a:pt x="97" y="40"/>
                    <a:pt x="97" y="40"/>
                  </a:cubicBezTo>
                  <a:cubicBezTo>
                    <a:pt x="100" y="20"/>
                    <a:pt x="100" y="20"/>
                    <a:pt x="100" y="20"/>
                  </a:cubicBezTo>
                  <a:cubicBezTo>
                    <a:pt x="100" y="20"/>
                    <a:pt x="100" y="20"/>
                    <a:pt x="100" y="20"/>
                  </a:cubicBezTo>
                  <a:cubicBezTo>
                    <a:pt x="101" y="20"/>
                    <a:pt x="101" y="20"/>
                    <a:pt x="101" y="20"/>
                  </a:cubicBezTo>
                  <a:cubicBezTo>
                    <a:pt x="100" y="20"/>
                    <a:pt x="100" y="20"/>
                    <a:pt x="100" y="20"/>
                  </a:cubicBezTo>
                  <a:cubicBezTo>
                    <a:pt x="98" y="40"/>
                    <a:pt x="98" y="40"/>
                    <a:pt x="98" y="40"/>
                  </a:cubicBezTo>
                  <a:cubicBezTo>
                    <a:pt x="98" y="40"/>
                    <a:pt x="98" y="40"/>
                    <a:pt x="98" y="40"/>
                  </a:cubicBezTo>
                  <a:cubicBezTo>
                    <a:pt x="99" y="40"/>
                    <a:pt x="99" y="40"/>
                    <a:pt x="99" y="40"/>
                  </a:cubicBezTo>
                  <a:cubicBezTo>
                    <a:pt x="99" y="40"/>
                    <a:pt x="99" y="40"/>
                    <a:pt x="99" y="40"/>
                  </a:cubicBezTo>
                  <a:cubicBezTo>
                    <a:pt x="101" y="20"/>
                    <a:pt x="101" y="20"/>
                    <a:pt x="101" y="20"/>
                  </a:cubicBezTo>
                  <a:cubicBezTo>
                    <a:pt x="102" y="20"/>
                    <a:pt x="102" y="20"/>
                    <a:pt x="102" y="20"/>
                  </a:cubicBezTo>
                  <a:cubicBezTo>
                    <a:pt x="103" y="21"/>
                    <a:pt x="103" y="21"/>
                    <a:pt x="103" y="21"/>
                  </a:cubicBezTo>
                  <a:cubicBezTo>
                    <a:pt x="102" y="20"/>
                    <a:pt x="102" y="20"/>
                    <a:pt x="102" y="20"/>
                  </a:cubicBezTo>
                  <a:cubicBezTo>
                    <a:pt x="100" y="40"/>
                    <a:pt x="100" y="40"/>
                    <a:pt x="100" y="40"/>
                  </a:cubicBezTo>
                  <a:cubicBezTo>
                    <a:pt x="100" y="40"/>
                    <a:pt x="100" y="40"/>
                    <a:pt x="100" y="40"/>
                  </a:cubicBezTo>
                  <a:cubicBezTo>
                    <a:pt x="100" y="40"/>
                    <a:pt x="100" y="40"/>
                    <a:pt x="100" y="40"/>
                  </a:cubicBezTo>
                  <a:cubicBezTo>
                    <a:pt x="100" y="40"/>
                    <a:pt x="100" y="40"/>
                    <a:pt x="100" y="40"/>
                  </a:cubicBezTo>
                  <a:cubicBezTo>
                    <a:pt x="103" y="21"/>
                    <a:pt x="103" y="21"/>
                    <a:pt x="103" y="21"/>
                  </a:cubicBezTo>
                  <a:cubicBezTo>
                    <a:pt x="104" y="21"/>
                    <a:pt x="104" y="21"/>
                    <a:pt x="104" y="21"/>
                  </a:cubicBezTo>
                  <a:cubicBezTo>
                    <a:pt x="104" y="21"/>
                    <a:pt x="104" y="21"/>
                    <a:pt x="104" y="21"/>
                  </a:cubicBezTo>
                  <a:cubicBezTo>
                    <a:pt x="104" y="21"/>
                    <a:pt x="104" y="21"/>
                    <a:pt x="104" y="21"/>
                  </a:cubicBezTo>
                  <a:cubicBezTo>
                    <a:pt x="101" y="40"/>
                    <a:pt x="101" y="40"/>
                    <a:pt x="101" y="40"/>
                  </a:cubicBezTo>
                  <a:cubicBezTo>
                    <a:pt x="101" y="40"/>
                    <a:pt x="101" y="40"/>
                    <a:pt x="101" y="40"/>
                  </a:cubicBezTo>
                  <a:cubicBezTo>
                    <a:pt x="102" y="40"/>
                    <a:pt x="102" y="40"/>
                    <a:pt x="102" y="40"/>
                  </a:cubicBezTo>
                  <a:cubicBezTo>
                    <a:pt x="102" y="40"/>
                    <a:pt x="102" y="40"/>
                    <a:pt x="102" y="40"/>
                  </a:cubicBezTo>
                  <a:cubicBezTo>
                    <a:pt x="104" y="21"/>
                    <a:pt x="104" y="21"/>
                    <a:pt x="104" y="21"/>
                  </a:cubicBezTo>
                  <a:cubicBezTo>
                    <a:pt x="105" y="21"/>
                    <a:pt x="105" y="21"/>
                    <a:pt x="105" y="21"/>
                  </a:cubicBezTo>
                  <a:cubicBezTo>
                    <a:pt x="105" y="22"/>
                    <a:pt x="105" y="22"/>
                    <a:pt x="105" y="22"/>
                  </a:cubicBezTo>
                  <a:cubicBezTo>
                    <a:pt x="105" y="21"/>
                    <a:pt x="105" y="21"/>
                    <a:pt x="105" y="21"/>
                  </a:cubicBezTo>
                  <a:cubicBezTo>
                    <a:pt x="103" y="40"/>
                    <a:pt x="103" y="40"/>
                    <a:pt x="103" y="40"/>
                  </a:cubicBezTo>
                  <a:cubicBezTo>
                    <a:pt x="103" y="40"/>
                    <a:pt x="103" y="40"/>
                    <a:pt x="103" y="40"/>
                  </a:cubicBezTo>
                  <a:cubicBezTo>
                    <a:pt x="103" y="40"/>
                    <a:pt x="103" y="40"/>
                    <a:pt x="103" y="40"/>
                  </a:cubicBezTo>
                  <a:cubicBezTo>
                    <a:pt x="103" y="39"/>
                    <a:pt x="103" y="39"/>
                    <a:pt x="103" y="40"/>
                  </a:cubicBezTo>
                  <a:cubicBezTo>
                    <a:pt x="106" y="22"/>
                    <a:pt x="106" y="22"/>
                    <a:pt x="106" y="22"/>
                  </a:cubicBezTo>
                  <a:cubicBezTo>
                    <a:pt x="106" y="22"/>
                    <a:pt x="106" y="22"/>
                    <a:pt x="106" y="22"/>
                  </a:cubicBezTo>
                  <a:cubicBezTo>
                    <a:pt x="107" y="22"/>
                    <a:pt x="107" y="22"/>
                    <a:pt x="107" y="22"/>
                  </a:cubicBezTo>
                  <a:cubicBezTo>
                    <a:pt x="106" y="22"/>
                    <a:pt x="106" y="22"/>
                    <a:pt x="106" y="22"/>
                  </a:cubicBezTo>
                  <a:cubicBezTo>
                    <a:pt x="104" y="40"/>
                    <a:pt x="104" y="40"/>
                    <a:pt x="104" y="40"/>
                  </a:cubicBezTo>
                  <a:cubicBezTo>
                    <a:pt x="105" y="40"/>
                    <a:pt x="105" y="40"/>
                    <a:pt x="105" y="40"/>
                  </a:cubicBezTo>
                  <a:cubicBezTo>
                    <a:pt x="107" y="22"/>
                    <a:pt x="107" y="22"/>
                    <a:pt x="107" y="22"/>
                  </a:cubicBezTo>
                  <a:cubicBezTo>
                    <a:pt x="108" y="22"/>
                    <a:pt x="108" y="22"/>
                    <a:pt x="108" y="22"/>
                  </a:cubicBezTo>
                  <a:cubicBezTo>
                    <a:pt x="108" y="23"/>
                    <a:pt x="108" y="23"/>
                    <a:pt x="108" y="23"/>
                  </a:cubicBezTo>
                  <a:cubicBezTo>
                    <a:pt x="108" y="22"/>
                    <a:pt x="108" y="22"/>
                    <a:pt x="108" y="22"/>
                  </a:cubicBezTo>
                  <a:cubicBezTo>
                    <a:pt x="105" y="40"/>
                    <a:pt x="105" y="40"/>
                    <a:pt x="105" y="40"/>
                  </a:cubicBezTo>
                  <a:cubicBezTo>
                    <a:pt x="106" y="40"/>
                    <a:pt x="106" y="40"/>
                    <a:pt x="106" y="40"/>
                  </a:cubicBezTo>
                  <a:cubicBezTo>
                    <a:pt x="106" y="39"/>
                    <a:pt x="106" y="39"/>
                    <a:pt x="106" y="39"/>
                  </a:cubicBezTo>
                  <a:cubicBezTo>
                    <a:pt x="106" y="39"/>
                    <a:pt x="106" y="39"/>
                    <a:pt x="106" y="39"/>
                  </a:cubicBezTo>
                  <a:cubicBezTo>
                    <a:pt x="108" y="23"/>
                    <a:pt x="108" y="23"/>
                    <a:pt x="108" y="23"/>
                  </a:cubicBezTo>
                  <a:cubicBezTo>
                    <a:pt x="109" y="23"/>
                    <a:pt x="109" y="23"/>
                    <a:pt x="109" y="23"/>
                  </a:cubicBezTo>
                  <a:cubicBezTo>
                    <a:pt x="107" y="40"/>
                    <a:pt x="107" y="40"/>
                    <a:pt x="107" y="40"/>
                  </a:cubicBezTo>
                  <a:cubicBezTo>
                    <a:pt x="107" y="40"/>
                    <a:pt x="107" y="40"/>
                    <a:pt x="107" y="40"/>
                  </a:cubicBezTo>
                  <a:cubicBezTo>
                    <a:pt x="107" y="40"/>
                    <a:pt x="107" y="40"/>
                    <a:pt x="107" y="40"/>
                  </a:cubicBezTo>
                  <a:cubicBezTo>
                    <a:pt x="109" y="23"/>
                    <a:pt x="109" y="23"/>
                    <a:pt x="109" y="23"/>
                  </a:cubicBezTo>
                  <a:cubicBezTo>
                    <a:pt x="110" y="23"/>
                    <a:pt x="110" y="23"/>
                    <a:pt x="110" y="23"/>
                  </a:cubicBezTo>
                  <a:cubicBezTo>
                    <a:pt x="108" y="39"/>
                    <a:pt x="108" y="39"/>
                    <a:pt x="108" y="39"/>
                  </a:cubicBezTo>
                  <a:cubicBezTo>
                    <a:pt x="108" y="39"/>
                    <a:pt x="108" y="39"/>
                    <a:pt x="108" y="39"/>
                  </a:cubicBezTo>
                  <a:cubicBezTo>
                    <a:pt x="108" y="39"/>
                    <a:pt x="108" y="39"/>
                    <a:pt x="108" y="39"/>
                  </a:cubicBezTo>
                  <a:cubicBezTo>
                    <a:pt x="108" y="39"/>
                    <a:pt x="108" y="39"/>
                    <a:pt x="108" y="39"/>
                  </a:cubicBezTo>
                  <a:cubicBezTo>
                    <a:pt x="110" y="24"/>
                    <a:pt x="110" y="24"/>
                    <a:pt x="110" y="24"/>
                  </a:cubicBezTo>
                  <a:cubicBezTo>
                    <a:pt x="111" y="23"/>
                    <a:pt x="111" y="23"/>
                    <a:pt x="111" y="23"/>
                  </a:cubicBezTo>
                  <a:cubicBezTo>
                    <a:pt x="109" y="39"/>
                    <a:pt x="109" y="39"/>
                    <a:pt x="109" y="39"/>
                  </a:cubicBezTo>
                  <a:cubicBezTo>
                    <a:pt x="109" y="39"/>
                    <a:pt x="109" y="39"/>
                    <a:pt x="109" y="39"/>
                  </a:cubicBezTo>
                  <a:cubicBezTo>
                    <a:pt x="109" y="39"/>
                    <a:pt x="109" y="39"/>
                    <a:pt x="109" y="39"/>
                  </a:cubicBezTo>
                  <a:cubicBezTo>
                    <a:pt x="111" y="24"/>
                    <a:pt x="111" y="24"/>
                    <a:pt x="111" y="24"/>
                  </a:cubicBezTo>
                  <a:cubicBezTo>
                    <a:pt x="112" y="24"/>
                    <a:pt x="112" y="24"/>
                    <a:pt x="112" y="24"/>
                  </a:cubicBezTo>
                  <a:cubicBezTo>
                    <a:pt x="110" y="39"/>
                    <a:pt x="110" y="39"/>
                    <a:pt x="110" y="39"/>
                  </a:cubicBezTo>
                  <a:cubicBezTo>
                    <a:pt x="110" y="39"/>
                    <a:pt x="110" y="39"/>
                    <a:pt x="110" y="39"/>
                  </a:cubicBezTo>
                  <a:cubicBezTo>
                    <a:pt x="110" y="39"/>
                    <a:pt x="110" y="39"/>
                    <a:pt x="110" y="39"/>
                  </a:cubicBezTo>
                  <a:cubicBezTo>
                    <a:pt x="112" y="25"/>
                    <a:pt x="112" y="25"/>
                    <a:pt x="112" y="25"/>
                  </a:cubicBezTo>
                  <a:cubicBezTo>
                    <a:pt x="113" y="24"/>
                    <a:pt x="113" y="24"/>
                    <a:pt x="113" y="24"/>
                  </a:cubicBezTo>
                  <a:cubicBezTo>
                    <a:pt x="111" y="39"/>
                    <a:pt x="111" y="39"/>
                    <a:pt x="111" y="39"/>
                  </a:cubicBezTo>
                  <a:cubicBezTo>
                    <a:pt x="111" y="39"/>
                    <a:pt x="111" y="39"/>
                    <a:pt x="111" y="39"/>
                  </a:cubicBezTo>
                  <a:cubicBezTo>
                    <a:pt x="111" y="39"/>
                    <a:pt x="111" y="39"/>
                    <a:pt x="111" y="39"/>
                  </a:cubicBezTo>
                  <a:cubicBezTo>
                    <a:pt x="113" y="25"/>
                    <a:pt x="113" y="25"/>
                    <a:pt x="113" y="25"/>
                  </a:cubicBezTo>
                  <a:cubicBezTo>
                    <a:pt x="115" y="25"/>
                    <a:pt x="115" y="25"/>
                    <a:pt x="115" y="25"/>
                  </a:cubicBezTo>
                  <a:cubicBezTo>
                    <a:pt x="112" y="39"/>
                    <a:pt x="112" y="39"/>
                    <a:pt x="112" y="39"/>
                  </a:cubicBezTo>
                  <a:cubicBezTo>
                    <a:pt x="112" y="39"/>
                    <a:pt x="112" y="39"/>
                    <a:pt x="112" y="39"/>
                  </a:cubicBezTo>
                  <a:cubicBezTo>
                    <a:pt x="112" y="39"/>
                    <a:pt x="112" y="39"/>
                    <a:pt x="112" y="39"/>
                  </a:cubicBezTo>
                  <a:cubicBezTo>
                    <a:pt x="112" y="39"/>
                    <a:pt x="112" y="39"/>
                    <a:pt x="112" y="39"/>
                  </a:cubicBezTo>
                  <a:cubicBezTo>
                    <a:pt x="115" y="26"/>
                    <a:pt x="115" y="26"/>
                    <a:pt x="115" y="26"/>
                  </a:cubicBezTo>
                  <a:cubicBezTo>
                    <a:pt x="116" y="25"/>
                    <a:pt x="116" y="25"/>
                    <a:pt x="116" y="25"/>
                  </a:cubicBezTo>
                  <a:cubicBezTo>
                    <a:pt x="115" y="26"/>
                    <a:pt x="115" y="26"/>
                    <a:pt x="115" y="26"/>
                  </a:cubicBezTo>
                  <a:cubicBezTo>
                    <a:pt x="116" y="26"/>
                    <a:pt x="116" y="26"/>
                    <a:pt x="116" y="26"/>
                  </a:cubicBezTo>
                  <a:cubicBezTo>
                    <a:pt x="116" y="26"/>
                    <a:pt x="116" y="26"/>
                    <a:pt x="116" y="26"/>
                  </a:cubicBezTo>
                  <a:cubicBezTo>
                    <a:pt x="117" y="26"/>
                    <a:pt x="117" y="26"/>
                    <a:pt x="117" y="26"/>
                  </a:cubicBezTo>
                  <a:cubicBezTo>
                    <a:pt x="117" y="27"/>
                    <a:pt x="117" y="27"/>
                    <a:pt x="117" y="27"/>
                  </a:cubicBezTo>
                  <a:cubicBezTo>
                    <a:pt x="118" y="26"/>
                    <a:pt x="118" y="26"/>
                    <a:pt x="118" y="26"/>
                  </a:cubicBezTo>
                  <a:cubicBezTo>
                    <a:pt x="118" y="27"/>
                    <a:pt x="118" y="27"/>
                    <a:pt x="118" y="27"/>
                  </a:cubicBezTo>
                  <a:cubicBezTo>
                    <a:pt x="118" y="27"/>
                    <a:pt x="118" y="27"/>
                    <a:pt x="118" y="27"/>
                  </a:cubicBezTo>
                  <a:cubicBezTo>
                    <a:pt x="118" y="27"/>
                    <a:pt x="118" y="27"/>
                    <a:pt x="118" y="27"/>
                  </a:cubicBezTo>
                  <a:cubicBezTo>
                    <a:pt x="119" y="27"/>
                    <a:pt x="119" y="27"/>
                    <a:pt x="119" y="27"/>
                  </a:cubicBezTo>
                  <a:cubicBezTo>
                    <a:pt x="119" y="28"/>
                    <a:pt x="119" y="28"/>
                    <a:pt x="119" y="28"/>
                  </a:cubicBezTo>
                  <a:cubicBezTo>
                    <a:pt x="120" y="27"/>
                    <a:pt x="120" y="27"/>
                    <a:pt x="120" y="27"/>
                  </a:cubicBezTo>
                  <a:cubicBezTo>
                    <a:pt x="120" y="28"/>
                    <a:pt x="120" y="28"/>
                    <a:pt x="120" y="28"/>
                  </a:cubicBezTo>
                  <a:cubicBezTo>
                    <a:pt x="120" y="28"/>
                    <a:pt x="120" y="28"/>
                    <a:pt x="120" y="28"/>
                  </a:cubicBezTo>
                  <a:cubicBezTo>
                    <a:pt x="120" y="29"/>
                    <a:pt x="120" y="29"/>
                    <a:pt x="120" y="29"/>
                  </a:cubicBezTo>
                  <a:cubicBezTo>
                    <a:pt x="121" y="29"/>
                    <a:pt x="121" y="29"/>
                    <a:pt x="121" y="29"/>
                  </a:cubicBezTo>
                  <a:cubicBezTo>
                    <a:pt x="121" y="29"/>
                    <a:pt x="121" y="29"/>
                    <a:pt x="121" y="29"/>
                  </a:cubicBezTo>
                  <a:cubicBezTo>
                    <a:pt x="121" y="29"/>
                    <a:pt x="121" y="29"/>
                    <a:pt x="121" y="29"/>
                  </a:cubicBezTo>
                  <a:cubicBezTo>
                    <a:pt x="121" y="30"/>
                    <a:pt x="121" y="30"/>
                    <a:pt x="121" y="30"/>
                  </a:cubicBezTo>
                  <a:cubicBezTo>
                    <a:pt x="122" y="29"/>
                    <a:pt x="122" y="29"/>
                    <a:pt x="122" y="29"/>
                  </a:cubicBezTo>
                  <a:cubicBezTo>
                    <a:pt x="122" y="30"/>
                    <a:pt x="122" y="30"/>
                    <a:pt x="122" y="30"/>
                  </a:cubicBezTo>
                  <a:cubicBezTo>
                    <a:pt x="122" y="30"/>
                    <a:pt x="122" y="30"/>
                    <a:pt x="122" y="30"/>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0"/>
                    <a:pt x="122" y="29"/>
                    <a:pt x="122" y="28"/>
                  </a:cubicBezTo>
                  <a:cubicBezTo>
                    <a:pt x="121" y="27"/>
                    <a:pt x="120" y="26"/>
                    <a:pt x="119" y="25"/>
                  </a:cubicBezTo>
                  <a:cubicBezTo>
                    <a:pt x="114" y="20"/>
                    <a:pt x="97" y="15"/>
                    <a:pt x="88" y="12"/>
                  </a:cubicBezTo>
                  <a:cubicBezTo>
                    <a:pt x="80" y="9"/>
                    <a:pt x="57" y="3"/>
                    <a:pt x="36" y="2"/>
                  </a:cubicBezTo>
                  <a:cubicBezTo>
                    <a:pt x="16" y="0"/>
                    <a:pt x="7" y="3"/>
                    <a:pt x="4" y="5"/>
                  </a:cubicBezTo>
                  <a:cubicBezTo>
                    <a:pt x="1" y="7"/>
                    <a:pt x="2" y="9"/>
                    <a:pt x="2" y="9"/>
                  </a:cubicBezTo>
                  <a:cubicBezTo>
                    <a:pt x="3" y="10"/>
                    <a:pt x="3" y="10"/>
                    <a:pt x="3" y="10"/>
                  </a:cubicBezTo>
                  <a:cubicBezTo>
                    <a:pt x="2" y="10"/>
                    <a:pt x="2" y="10"/>
                    <a:pt x="2" y="10"/>
                  </a:cubicBezTo>
                  <a:cubicBezTo>
                    <a:pt x="2" y="11"/>
                    <a:pt x="2" y="11"/>
                    <a:pt x="2" y="11"/>
                  </a:cubicBezTo>
                  <a:cubicBezTo>
                    <a:pt x="1" y="11"/>
                    <a:pt x="1" y="11"/>
                    <a:pt x="1" y="11"/>
                  </a:cubicBezTo>
                  <a:cubicBezTo>
                    <a:pt x="2" y="11"/>
                    <a:pt x="2" y="11"/>
                    <a:pt x="2" y="11"/>
                  </a:cubicBezTo>
                  <a:cubicBezTo>
                    <a:pt x="1" y="11"/>
                    <a:pt x="1" y="11"/>
                    <a:pt x="1" y="11"/>
                  </a:cubicBezTo>
                  <a:cubicBezTo>
                    <a:pt x="1" y="12"/>
                    <a:pt x="1" y="12"/>
                    <a:pt x="1" y="12"/>
                  </a:cubicBezTo>
                  <a:cubicBezTo>
                    <a:pt x="1" y="12"/>
                    <a:pt x="1" y="12"/>
                    <a:pt x="1" y="12"/>
                  </a:cubicBezTo>
                  <a:cubicBezTo>
                    <a:pt x="1" y="13"/>
                    <a:pt x="1" y="13"/>
                    <a:pt x="1" y="13"/>
                  </a:cubicBezTo>
                  <a:cubicBezTo>
                    <a:pt x="0" y="13"/>
                    <a:pt x="0" y="13"/>
                    <a:pt x="0" y="13"/>
                  </a:cubicBezTo>
                  <a:cubicBezTo>
                    <a:pt x="1" y="13"/>
                    <a:pt x="1" y="13"/>
                    <a:pt x="1" y="13"/>
                  </a:cubicBezTo>
                  <a:cubicBezTo>
                    <a:pt x="1" y="13"/>
                    <a:pt x="1" y="13"/>
                    <a:pt x="1" y="13"/>
                  </a:cubicBezTo>
                  <a:cubicBezTo>
                    <a:pt x="1" y="13"/>
                    <a:pt x="9" y="36"/>
                    <a:pt x="10" y="38"/>
                  </a:cubicBezTo>
                  <a:cubicBezTo>
                    <a:pt x="11" y="40"/>
                    <a:pt x="13" y="41"/>
                    <a:pt x="13" y="41"/>
                  </a:cubicBezTo>
                  <a:cubicBezTo>
                    <a:pt x="15" y="51"/>
                    <a:pt x="15" y="51"/>
                    <a:pt x="15" y="51"/>
                  </a:cubicBezTo>
                  <a:cubicBezTo>
                    <a:pt x="15" y="51"/>
                    <a:pt x="15" y="51"/>
                    <a:pt x="15" y="51"/>
                  </a:cubicBezTo>
                  <a:cubicBezTo>
                    <a:pt x="13" y="41"/>
                    <a:pt x="13" y="41"/>
                    <a:pt x="13" y="41"/>
                  </a:cubicBezTo>
                  <a:cubicBezTo>
                    <a:pt x="13" y="40"/>
                    <a:pt x="12" y="40"/>
                    <a:pt x="11" y="39"/>
                  </a:cubicBezTo>
                  <a:cubicBezTo>
                    <a:pt x="10" y="37"/>
                    <a:pt x="14" y="36"/>
                    <a:pt x="15" y="36"/>
                  </a:cubicBezTo>
                  <a:cubicBezTo>
                    <a:pt x="15" y="36"/>
                    <a:pt x="14" y="37"/>
                    <a:pt x="13" y="38"/>
                  </a:cubicBezTo>
                  <a:cubicBezTo>
                    <a:pt x="14" y="38"/>
                    <a:pt x="14" y="38"/>
                    <a:pt x="14" y="38"/>
                  </a:cubicBezTo>
                  <a:cubicBezTo>
                    <a:pt x="16" y="51"/>
                    <a:pt x="16" y="51"/>
                    <a:pt x="16" y="51"/>
                  </a:cubicBezTo>
                  <a:cubicBezTo>
                    <a:pt x="16" y="51"/>
                    <a:pt x="16" y="51"/>
                    <a:pt x="16" y="51"/>
                  </a:cubicBezTo>
                  <a:cubicBezTo>
                    <a:pt x="14" y="37"/>
                    <a:pt x="14" y="37"/>
                    <a:pt x="14" y="37"/>
                  </a:cubicBezTo>
                  <a:close/>
                  <a:moveTo>
                    <a:pt x="29" y="34"/>
                  </a:moveTo>
                  <a:cubicBezTo>
                    <a:pt x="29" y="34"/>
                    <a:pt x="29" y="34"/>
                    <a:pt x="29" y="34"/>
                  </a:cubicBezTo>
                  <a:cubicBezTo>
                    <a:pt x="22" y="8"/>
                    <a:pt x="22" y="8"/>
                    <a:pt x="22" y="8"/>
                  </a:cubicBezTo>
                  <a:cubicBezTo>
                    <a:pt x="22" y="7"/>
                    <a:pt x="22" y="7"/>
                    <a:pt x="22" y="7"/>
                  </a:cubicBezTo>
                  <a:lnTo>
                    <a:pt x="29" y="34"/>
                  </a:lnTo>
                  <a:close/>
                  <a:moveTo>
                    <a:pt x="19" y="7"/>
                  </a:moveTo>
                  <a:cubicBezTo>
                    <a:pt x="19" y="7"/>
                    <a:pt x="19" y="7"/>
                    <a:pt x="19" y="7"/>
                  </a:cubicBezTo>
                  <a:cubicBezTo>
                    <a:pt x="22" y="7"/>
                    <a:pt x="22" y="7"/>
                    <a:pt x="22" y="7"/>
                  </a:cubicBezTo>
                  <a:cubicBezTo>
                    <a:pt x="22" y="8"/>
                    <a:pt x="22" y="8"/>
                    <a:pt x="22" y="8"/>
                  </a:cubicBezTo>
                  <a:cubicBezTo>
                    <a:pt x="21" y="8"/>
                    <a:pt x="21" y="8"/>
                    <a:pt x="21" y="8"/>
                  </a:cubicBezTo>
                  <a:cubicBezTo>
                    <a:pt x="25" y="22"/>
                    <a:pt x="25" y="22"/>
                    <a:pt x="25" y="22"/>
                  </a:cubicBezTo>
                  <a:cubicBezTo>
                    <a:pt x="21" y="8"/>
                    <a:pt x="21" y="8"/>
                    <a:pt x="21" y="8"/>
                  </a:cubicBezTo>
                  <a:cubicBezTo>
                    <a:pt x="21" y="7"/>
                    <a:pt x="21" y="7"/>
                    <a:pt x="21" y="7"/>
                  </a:cubicBezTo>
                  <a:cubicBezTo>
                    <a:pt x="19" y="7"/>
                    <a:pt x="19" y="7"/>
                    <a:pt x="19" y="7"/>
                  </a:cubicBezTo>
                  <a:cubicBezTo>
                    <a:pt x="20" y="10"/>
                    <a:pt x="20" y="10"/>
                    <a:pt x="20" y="10"/>
                  </a:cubicBezTo>
                  <a:cubicBezTo>
                    <a:pt x="19" y="7"/>
                    <a:pt x="19" y="7"/>
                    <a:pt x="19" y="7"/>
                  </a:cubicBezTo>
                  <a:close/>
                  <a:moveTo>
                    <a:pt x="19" y="8"/>
                  </a:moveTo>
                  <a:cubicBezTo>
                    <a:pt x="19" y="8"/>
                    <a:pt x="19" y="8"/>
                    <a:pt x="19" y="8"/>
                  </a:cubicBezTo>
                  <a:cubicBezTo>
                    <a:pt x="26" y="32"/>
                    <a:pt x="26" y="32"/>
                    <a:pt x="26" y="32"/>
                  </a:cubicBezTo>
                  <a:cubicBezTo>
                    <a:pt x="19" y="8"/>
                    <a:pt x="19" y="8"/>
                    <a:pt x="19" y="8"/>
                  </a:cubicBezTo>
                  <a:close/>
                  <a:moveTo>
                    <a:pt x="18" y="8"/>
                  </a:moveTo>
                  <a:cubicBezTo>
                    <a:pt x="18" y="8"/>
                    <a:pt x="18" y="8"/>
                    <a:pt x="18" y="8"/>
                  </a:cubicBezTo>
                  <a:cubicBezTo>
                    <a:pt x="17" y="7"/>
                    <a:pt x="17" y="7"/>
                    <a:pt x="17" y="7"/>
                  </a:cubicBezTo>
                  <a:cubicBezTo>
                    <a:pt x="24" y="34"/>
                    <a:pt x="24" y="34"/>
                    <a:pt x="24" y="34"/>
                  </a:cubicBezTo>
                  <a:cubicBezTo>
                    <a:pt x="16" y="7"/>
                    <a:pt x="16" y="7"/>
                    <a:pt x="16" y="7"/>
                  </a:cubicBezTo>
                  <a:lnTo>
                    <a:pt x="18" y="8"/>
                  </a:lnTo>
                  <a:close/>
                  <a:moveTo>
                    <a:pt x="16" y="8"/>
                  </a:moveTo>
                  <a:cubicBezTo>
                    <a:pt x="16" y="8"/>
                    <a:pt x="16" y="8"/>
                    <a:pt x="16" y="8"/>
                  </a:cubicBezTo>
                  <a:cubicBezTo>
                    <a:pt x="14" y="8"/>
                    <a:pt x="14" y="8"/>
                    <a:pt x="14" y="8"/>
                  </a:cubicBezTo>
                  <a:cubicBezTo>
                    <a:pt x="22" y="34"/>
                    <a:pt x="22" y="34"/>
                    <a:pt x="22" y="34"/>
                  </a:cubicBezTo>
                  <a:cubicBezTo>
                    <a:pt x="14" y="7"/>
                    <a:pt x="14" y="7"/>
                    <a:pt x="14" y="7"/>
                  </a:cubicBezTo>
                  <a:lnTo>
                    <a:pt x="16" y="8"/>
                  </a:lnTo>
                  <a:close/>
                  <a:moveTo>
                    <a:pt x="14" y="8"/>
                  </a:moveTo>
                  <a:cubicBezTo>
                    <a:pt x="14" y="8"/>
                    <a:pt x="14" y="8"/>
                    <a:pt x="14" y="8"/>
                  </a:cubicBezTo>
                  <a:cubicBezTo>
                    <a:pt x="12" y="8"/>
                    <a:pt x="12" y="8"/>
                    <a:pt x="12" y="8"/>
                  </a:cubicBezTo>
                  <a:cubicBezTo>
                    <a:pt x="20" y="34"/>
                    <a:pt x="20" y="34"/>
                    <a:pt x="20" y="34"/>
                  </a:cubicBezTo>
                  <a:cubicBezTo>
                    <a:pt x="11" y="8"/>
                    <a:pt x="11" y="8"/>
                    <a:pt x="11" y="8"/>
                  </a:cubicBezTo>
                  <a:cubicBezTo>
                    <a:pt x="11" y="8"/>
                    <a:pt x="14" y="8"/>
                    <a:pt x="14" y="8"/>
                  </a:cubicBezTo>
                  <a:close/>
                  <a:moveTo>
                    <a:pt x="11" y="8"/>
                  </a:moveTo>
                  <a:cubicBezTo>
                    <a:pt x="11" y="8"/>
                    <a:pt x="11" y="8"/>
                    <a:pt x="11" y="8"/>
                  </a:cubicBezTo>
                  <a:cubicBezTo>
                    <a:pt x="10" y="8"/>
                    <a:pt x="10" y="8"/>
                    <a:pt x="10" y="8"/>
                  </a:cubicBezTo>
                  <a:cubicBezTo>
                    <a:pt x="18" y="35"/>
                    <a:pt x="18" y="35"/>
                    <a:pt x="18" y="35"/>
                  </a:cubicBezTo>
                  <a:cubicBezTo>
                    <a:pt x="9" y="8"/>
                    <a:pt x="9" y="8"/>
                    <a:pt x="9" y="8"/>
                  </a:cubicBezTo>
                  <a:lnTo>
                    <a:pt x="11" y="8"/>
                  </a:lnTo>
                  <a:close/>
                  <a:moveTo>
                    <a:pt x="1" y="13"/>
                  </a:moveTo>
                  <a:cubicBezTo>
                    <a:pt x="1" y="13"/>
                    <a:pt x="1" y="13"/>
                    <a:pt x="1" y="13"/>
                  </a:cubicBezTo>
                  <a:cubicBezTo>
                    <a:pt x="1" y="13"/>
                    <a:pt x="1" y="13"/>
                    <a:pt x="1" y="13"/>
                  </a:cubicBezTo>
                  <a:cubicBezTo>
                    <a:pt x="1" y="13"/>
                    <a:pt x="1" y="13"/>
                    <a:pt x="1" y="13"/>
                  </a:cubicBezTo>
                  <a:close/>
                  <a:moveTo>
                    <a:pt x="1" y="12"/>
                  </a:moveTo>
                  <a:cubicBezTo>
                    <a:pt x="1" y="12"/>
                    <a:pt x="1" y="12"/>
                    <a:pt x="1" y="12"/>
                  </a:cubicBezTo>
                  <a:cubicBezTo>
                    <a:pt x="2" y="12"/>
                    <a:pt x="2" y="12"/>
                    <a:pt x="2" y="12"/>
                  </a:cubicBezTo>
                  <a:cubicBezTo>
                    <a:pt x="1" y="12"/>
                    <a:pt x="1" y="12"/>
                    <a:pt x="1" y="12"/>
                  </a:cubicBezTo>
                  <a:cubicBezTo>
                    <a:pt x="2" y="13"/>
                    <a:pt x="2" y="13"/>
                    <a:pt x="2" y="13"/>
                  </a:cubicBezTo>
                  <a:lnTo>
                    <a:pt x="1" y="12"/>
                  </a:lnTo>
                  <a:close/>
                  <a:moveTo>
                    <a:pt x="2" y="11"/>
                  </a:moveTo>
                  <a:cubicBezTo>
                    <a:pt x="2" y="11"/>
                    <a:pt x="2" y="11"/>
                    <a:pt x="2" y="11"/>
                  </a:cubicBezTo>
                  <a:cubicBezTo>
                    <a:pt x="2" y="12"/>
                    <a:pt x="2" y="12"/>
                    <a:pt x="2" y="12"/>
                  </a:cubicBezTo>
                  <a:cubicBezTo>
                    <a:pt x="2" y="12"/>
                    <a:pt x="2" y="12"/>
                    <a:pt x="2" y="12"/>
                  </a:cubicBezTo>
                  <a:cubicBezTo>
                    <a:pt x="2" y="14"/>
                    <a:pt x="2" y="14"/>
                    <a:pt x="2" y="14"/>
                  </a:cubicBezTo>
                  <a:lnTo>
                    <a:pt x="2" y="11"/>
                  </a:lnTo>
                  <a:close/>
                  <a:moveTo>
                    <a:pt x="2" y="11"/>
                  </a:moveTo>
                  <a:cubicBezTo>
                    <a:pt x="2" y="11"/>
                    <a:pt x="2" y="11"/>
                    <a:pt x="2" y="11"/>
                  </a:cubicBezTo>
                  <a:cubicBezTo>
                    <a:pt x="3" y="11"/>
                    <a:pt x="3" y="11"/>
                    <a:pt x="3" y="11"/>
                  </a:cubicBezTo>
                  <a:cubicBezTo>
                    <a:pt x="2" y="11"/>
                    <a:pt x="2" y="11"/>
                    <a:pt x="2" y="11"/>
                  </a:cubicBezTo>
                  <a:cubicBezTo>
                    <a:pt x="4" y="18"/>
                    <a:pt x="4" y="18"/>
                    <a:pt x="4" y="18"/>
                  </a:cubicBezTo>
                  <a:lnTo>
                    <a:pt x="2" y="11"/>
                  </a:lnTo>
                  <a:close/>
                  <a:moveTo>
                    <a:pt x="3" y="10"/>
                  </a:moveTo>
                  <a:cubicBezTo>
                    <a:pt x="3" y="10"/>
                    <a:pt x="3" y="10"/>
                    <a:pt x="3" y="10"/>
                  </a:cubicBezTo>
                  <a:cubicBezTo>
                    <a:pt x="4" y="11"/>
                    <a:pt x="4" y="11"/>
                    <a:pt x="4" y="11"/>
                  </a:cubicBezTo>
                  <a:cubicBezTo>
                    <a:pt x="3" y="11"/>
                    <a:pt x="3" y="11"/>
                    <a:pt x="3" y="11"/>
                  </a:cubicBezTo>
                  <a:cubicBezTo>
                    <a:pt x="8" y="25"/>
                    <a:pt x="8" y="25"/>
                    <a:pt x="8" y="25"/>
                  </a:cubicBezTo>
                  <a:lnTo>
                    <a:pt x="3" y="10"/>
                  </a:lnTo>
                  <a:close/>
                  <a:moveTo>
                    <a:pt x="4" y="10"/>
                  </a:moveTo>
                  <a:cubicBezTo>
                    <a:pt x="4" y="10"/>
                    <a:pt x="4" y="10"/>
                    <a:pt x="4" y="10"/>
                  </a:cubicBezTo>
                  <a:cubicBezTo>
                    <a:pt x="5" y="10"/>
                    <a:pt x="5" y="10"/>
                    <a:pt x="5" y="10"/>
                  </a:cubicBezTo>
                  <a:cubicBezTo>
                    <a:pt x="4" y="10"/>
                    <a:pt x="4" y="10"/>
                    <a:pt x="4" y="10"/>
                  </a:cubicBezTo>
                  <a:cubicBezTo>
                    <a:pt x="13" y="36"/>
                    <a:pt x="13" y="36"/>
                    <a:pt x="13" y="36"/>
                  </a:cubicBezTo>
                  <a:lnTo>
                    <a:pt x="4" y="10"/>
                  </a:lnTo>
                  <a:close/>
                  <a:moveTo>
                    <a:pt x="5" y="9"/>
                  </a:moveTo>
                  <a:cubicBezTo>
                    <a:pt x="5" y="9"/>
                    <a:pt x="5" y="9"/>
                    <a:pt x="5" y="9"/>
                  </a:cubicBezTo>
                  <a:cubicBezTo>
                    <a:pt x="6" y="9"/>
                    <a:pt x="6" y="9"/>
                    <a:pt x="6" y="9"/>
                  </a:cubicBezTo>
                  <a:cubicBezTo>
                    <a:pt x="5" y="10"/>
                    <a:pt x="5" y="10"/>
                    <a:pt x="5" y="10"/>
                  </a:cubicBezTo>
                  <a:cubicBezTo>
                    <a:pt x="13" y="36"/>
                    <a:pt x="13" y="36"/>
                    <a:pt x="13" y="36"/>
                  </a:cubicBezTo>
                  <a:lnTo>
                    <a:pt x="5" y="9"/>
                  </a:lnTo>
                  <a:close/>
                  <a:moveTo>
                    <a:pt x="6" y="9"/>
                  </a:moveTo>
                  <a:cubicBezTo>
                    <a:pt x="6" y="9"/>
                    <a:pt x="6" y="9"/>
                    <a:pt x="6" y="9"/>
                  </a:cubicBezTo>
                  <a:cubicBezTo>
                    <a:pt x="8" y="9"/>
                    <a:pt x="8" y="9"/>
                    <a:pt x="8" y="9"/>
                  </a:cubicBezTo>
                  <a:cubicBezTo>
                    <a:pt x="6" y="9"/>
                    <a:pt x="6" y="9"/>
                    <a:pt x="6" y="9"/>
                  </a:cubicBezTo>
                  <a:cubicBezTo>
                    <a:pt x="14" y="35"/>
                    <a:pt x="14" y="35"/>
                    <a:pt x="14" y="35"/>
                  </a:cubicBezTo>
                  <a:lnTo>
                    <a:pt x="6" y="9"/>
                  </a:lnTo>
                  <a:close/>
                  <a:moveTo>
                    <a:pt x="8" y="9"/>
                  </a:moveTo>
                  <a:cubicBezTo>
                    <a:pt x="8" y="9"/>
                    <a:pt x="8" y="9"/>
                    <a:pt x="8" y="9"/>
                  </a:cubicBezTo>
                  <a:cubicBezTo>
                    <a:pt x="9" y="9"/>
                    <a:pt x="9" y="9"/>
                    <a:pt x="9" y="9"/>
                  </a:cubicBezTo>
                  <a:cubicBezTo>
                    <a:pt x="8" y="9"/>
                    <a:pt x="8" y="9"/>
                    <a:pt x="8" y="9"/>
                  </a:cubicBezTo>
                  <a:cubicBezTo>
                    <a:pt x="16" y="35"/>
                    <a:pt x="16" y="35"/>
                    <a:pt x="16" y="35"/>
                  </a:cubicBezTo>
                  <a:lnTo>
                    <a:pt x="8" y="9"/>
                  </a:lnTo>
                  <a:close/>
                  <a:moveTo>
                    <a:pt x="115" y="29"/>
                  </a:moveTo>
                  <a:cubicBezTo>
                    <a:pt x="115" y="29"/>
                    <a:pt x="115" y="29"/>
                    <a:pt x="115" y="29"/>
                  </a:cubicBezTo>
                  <a:cubicBezTo>
                    <a:pt x="113" y="39"/>
                    <a:pt x="113" y="39"/>
                    <a:pt x="113" y="39"/>
                  </a:cubicBezTo>
                  <a:cubicBezTo>
                    <a:pt x="113" y="39"/>
                    <a:pt x="113" y="39"/>
                    <a:pt x="113" y="39"/>
                  </a:cubicBezTo>
                  <a:lnTo>
                    <a:pt x="115" y="29"/>
                  </a:lnTo>
                  <a:close/>
                  <a:moveTo>
                    <a:pt x="55" y="37"/>
                  </a:moveTo>
                  <a:cubicBezTo>
                    <a:pt x="55" y="37"/>
                    <a:pt x="55" y="37"/>
                    <a:pt x="55" y="37"/>
                  </a:cubicBezTo>
                  <a:cubicBezTo>
                    <a:pt x="56" y="51"/>
                    <a:pt x="56" y="51"/>
                    <a:pt x="56" y="51"/>
                  </a:cubicBezTo>
                  <a:cubicBezTo>
                    <a:pt x="56" y="51"/>
                    <a:pt x="56" y="51"/>
                    <a:pt x="56" y="51"/>
                  </a:cubicBezTo>
                  <a:cubicBezTo>
                    <a:pt x="55" y="37"/>
                    <a:pt x="55" y="37"/>
                    <a:pt x="55" y="37"/>
                  </a:cubicBezTo>
                  <a:cubicBezTo>
                    <a:pt x="53" y="37"/>
                    <a:pt x="52" y="37"/>
                    <a:pt x="50" y="37"/>
                  </a:cubicBezTo>
                  <a:cubicBezTo>
                    <a:pt x="51" y="51"/>
                    <a:pt x="51" y="51"/>
                    <a:pt x="51" y="51"/>
                  </a:cubicBezTo>
                  <a:cubicBezTo>
                    <a:pt x="55" y="51"/>
                    <a:pt x="58" y="51"/>
                    <a:pt x="61" y="51"/>
                  </a:cubicBezTo>
                  <a:cubicBezTo>
                    <a:pt x="61" y="38"/>
                    <a:pt x="61" y="38"/>
                    <a:pt x="61" y="38"/>
                  </a:cubicBezTo>
                  <a:cubicBezTo>
                    <a:pt x="60" y="38"/>
                    <a:pt x="58" y="38"/>
                    <a:pt x="55" y="37"/>
                  </a:cubicBezTo>
                  <a:close/>
                  <a:moveTo>
                    <a:pt x="57" y="10"/>
                  </a:moveTo>
                  <a:cubicBezTo>
                    <a:pt x="57" y="10"/>
                    <a:pt x="57" y="10"/>
                    <a:pt x="57" y="10"/>
                  </a:cubicBezTo>
                  <a:cubicBezTo>
                    <a:pt x="60" y="36"/>
                    <a:pt x="60" y="36"/>
                    <a:pt x="60" y="36"/>
                  </a:cubicBezTo>
                  <a:cubicBezTo>
                    <a:pt x="57" y="10"/>
                    <a:pt x="57" y="10"/>
                    <a:pt x="57" y="10"/>
                  </a:cubicBezTo>
                  <a:cubicBezTo>
                    <a:pt x="58" y="10"/>
                    <a:pt x="58" y="10"/>
                    <a:pt x="58" y="10"/>
                  </a:cubicBezTo>
                  <a:cubicBezTo>
                    <a:pt x="56" y="9"/>
                    <a:pt x="56" y="9"/>
                    <a:pt x="56" y="9"/>
                  </a:cubicBezTo>
                  <a:cubicBezTo>
                    <a:pt x="58" y="37"/>
                    <a:pt x="58" y="37"/>
                    <a:pt x="58" y="37"/>
                  </a:cubicBezTo>
                  <a:cubicBezTo>
                    <a:pt x="56" y="9"/>
                    <a:pt x="56" y="9"/>
                    <a:pt x="56" y="9"/>
                  </a:cubicBezTo>
                  <a:cubicBezTo>
                    <a:pt x="54" y="10"/>
                    <a:pt x="54" y="10"/>
                    <a:pt x="54" y="10"/>
                  </a:cubicBezTo>
                  <a:cubicBezTo>
                    <a:pt x="57" y="35"/>
                    <a:pt x="57" y="35"/>
                    <a:pt x="57" y="35"/>
                  </a:cubicBezTo>
                  <a:cubicBezTo>
                    <a:pt x="54" y="9"/>
                    <a:pt x="54" y="9"/>
                    <a:pt x="54" y="9"/>
                  </a:cubicBezTo>
                  <a:cubicBezTo>
                    <a:pt x="55" y="9"/>
                    <a:pt x="55" y="9"/>
                    <a:pt x="55" y="9"/>
                  </a:cubicBezTo>
                  <a:cubicBezTo>
                    <a:pt x="53" y="9"/>
                    <a:pt x="53" y="9"/>
                    <a:pt x="53" y="9"/>
                  </a:cubicBezTo>
                  <a:cubicBezTo>
                    <a:pt x="55" y="37"/>
                    <a:pt x="55" y="37"/>
                    <a:pt x="55" y="37"/>
                  </a:cubicBezTo>
                  <a:cubicBezTo>
                    <a:pt x="58" y="37"/>
                    <a:pt x="60" y="38"/>
                    <a:pt x="61" y="38"/>
                  </a:cubicBezTo>
                  <a:cubicBezTo>
                    <a:pt x="59" y="10"/>
                    <a:pt x="59" y="10"/>
                    <a:pt x="59" y="10"/>
                  </a:cubicBezTo>
                  <a:lnTo>
                    <a:pt x="57" y="10"/>
                  </a:lnTo>
                  <a:close/>
                  <a:moveTo>
                    <a:pt x="166" y="48"/>
                  </a:moveTo>
                  <a:cubicBezTo>
                    <a:pt x="166" y="48"/>
                    <a:pt x="166" y="48"/>
                    <a:pt x="166" y="48"/>
                  </a:cubicBezTo>
                  <a:cubicBezTo>
                    <a:pt x="166" y="47"/>
                    <a:pt x="166" y="47"/>
                    <a:pt x="166" y="47"/>
                  </a:cubicBezTo>
                  <a:cubicBezTo>
                    <a:pt x="154" y="42"/>
                    <a:pt x="154" y="42"/>
                    <a:pt x="154" y="42"/>
                  </a:cubicBezTo>
                  <a:cubicBezTo>
                    <a:pt x="154" y="42"/>
                    <a:pt x="154" y="42"/>
                    <a:pt x="154" y="42"/>
                  </a:cubicBezTo>
                  <a:cubicBezTo>
                    <a:pt x="154" y="42"/>
                    <a:pt x="146" y="42"/>
                    <a:pt x="145" y="42"/>
                  </a:cubicBezTo>
                  <a:cubicBezTo>
                    <a:pt x="144" y="42"/>
                    <a:pt x="143" y="42"/>
                    <a:pt x="143" y="42"/>
                  </a:cubicBezTo>
                  <a:cubicBezTo>
                    <a:pt x="143" y="41"/>
                    <a:pt x="143" y="41"/>
                    <a:pt x="143" y="41"/>
                  </a:cubicBezTo>
                  <a:cubicBezTo>
                    <a:pt x="141" y="41"/>
                    <a:pt x="141" y="41"/>
                    <a:pt x="141" y="41"/>
                  </a:cubicBezTo>
                  <a:cubicBezTo>
                    <a:pt x="141" y="41"/>
                    <a:pt x="141" y="41"/>
                    <a:pt x="141" y="41"/>
                  </a:cubicBezTo>
                  <a:cubicBezTo>
                    <a:pt x="141" y="41"/>
                    <a:pt x="141" y="41"/>
                    <a:pt x="140" y="42"/>
                  </a:cubicBezTo>
                  <a:cubicBezTo>
                    <a:pt x="140" y="42"/>
                    <a:pt x="140" y="42"/>
                    <a:pt x="140" y="42"/>
                  </a:cubicBezTo>
                  <a:cubicBezTo>
                    <a:pt x="140" y="42"/>
                    <a:pt x="140" y="42"/>
                    <a:pt x="140" y="42"/>
                  </a:cubicBezTo>
                  <a:cubicBezTo>
                    <a:pt x="140" y="41"/>
                    <a:pt x="140" y="41"/>
                    <a:pt x="140" y="41"/>
                  </a:cubicBezTo>
                  <a:cubicBezTo>
                    <a:pt x="139" y="41"/>
                    <a:pt x="139" y="41"/>
                    <a:pt x="139" y="41"/>
                  </a:cubicBezTo>
                  <a:cubicBezTo>
                    <a:pt x="139" y="41"/>
                    <a:pt x="139" y="41"/>
                    <a:pt x="139" y="41"/>
                  </a:cubicBezTo>
                  <a:cubicBezTo>
                    <a:pt x="139" y="41"/>
                    <a:pt x="139" y="41"/>
                    <a:pt x="138" y="41"/>
                  </a:cubicBezTo>
                  <a:cubicBezTo>
                    <a:pt x="136" y="41"/>
                    <a:pt x="133" y="41"/>
                    <a:pt x="129" y="41"/>
                  </a:cubicBezTo>
                  <a:cubicBezTo>
                    <a:pt x="128" y="41"/>
                    <a:pt x="124" y="41"/>
                    <a:pt x="119" y="42"/>
                  </a:cubicBezTo>
                  <a:cubicBezTo>
                    <a:pt x="120" y="41"/>
                    <a:pt x="120" y="39"/>
                    <a:pt x="120" y="39"/>
                  </a:cubicBezTo>
                  <a:cubicBezTo>
                    <a:pt x="120" y="39"/>
                    <a:pt x="120" y="39"/>
                    <a:pt x="120" y="39"/>
                  </a:cubicBezTo>
                  <a:cubicBezTo>
                    <a:pt x="120" y="39"/>
                    <a:pt x="120" y="39"/>
                    <a:pt x="120" y="39"/>
                  </a:cubicBezTo>
                  <a:cubicBezTo>
                    <a:pt x="120" y="39"/>
                    <a:pt x="120" y="39"/>
                    <a:pt x="120" y="39"/>
                  </a:cubicBezTo>
                  <a:cubicBezTo>
                    <a:pt x="120" y="39"/>
                    <a:pt x="120" y="39"/>
                    <a:pt x="120" y="39"/>
                  </a:cubicBezTo>
                  <a:cubicBezTo>
                    <a:pt x="120" y="39"/>
                    <a:pt x="120" y="39"/>
                    <a:pt x="120" y="39"/>
                  </a:cubicBezTo>
                  <a:cubicBezTo>
                    <a:pt x="120" y="39"/>
                    <a:pt x="120" y="39"/>
                    <a:pt x="120" y="39"/>
                  </a:cubicBezTo>
                  <a:cubicBezTo>
                    <a:pt x="119" y="42"/>
                    <a:pt x="119" y="42"/>
                    <a:pt x="119" y="42"/>
                  </a:cubicBezTo>
                  <a:cubicBezTo>
                    <a:pt x="119" y="42"/>
                    <a:pt x="119" y="42"/>
                    <a:pt x="119" y="42"/>
                  </a:cubicBezTo>
                  <a:cubicBezTo>
                    <a:pt x="119" y="39"/>
                    <a:pt x="119" y="39"/>
                    <a:pt x="119" y="39"/>
                  </a:cubicBezTo>
                  <a:cubicBezTo>
                    <a:pt x="119" y="39"/>
                    <a:pt x="119" y="39"/>
                    <a:pt x="119" y="39"/>
                  </a:cubicBezTo>
                  <a:cubicBezTo>
                    <a:pt x="118" y="42"/>
                    <a:pt x="118" y="42"/>
                    <a:pt x="118" y="42"/>
                  </a:cubicBezTo>
                  <a:cubicBezTo>
                    <a:pt x="118" y="42"/>
                    <a:pt x="118" y="42"/>
                    <a:pt x="118" y="42"/>
                  </a:cubicBezTo>
                  <a:cubicBezTo>
                    <a:pt x="118" y="39"/>
                    <a:pt x="118" y="39"/>
                    <a:pt x="118" y="39"/>
                  </a:cubicBezTo>
                  <a:cubicBezTo>
                    <a:pt x="118" y="39"/>
                    <a:pt x="118" y="39"/>
                    <a:pt x="118" y="39"/>
                  </a:cubicBezTo>
                  <a:cubicBezTo>
                    <a:pt x="117" y="42"/>
                    <a:pt x="117" y="42"/>
                    <a:pt x="117" y="42"/>
                  </a:cubicBezTo>
                  <a:cubicBezTo>
                    <a:pt x="117" y="42"/>
                    <a:pt x="117" y="42"/>
                    <a:pt x="117" y="42"/>
                  </a:cubicBezTo>
                  <a:cubicBezTo>
                    <a:pt x="117" y="39"/>
                    <a:pt x="117" y="39"/>
                    <a:pt x="117" y="39"/>
                  </a:cubicBezTo>
                  <a:cubicBezTo>
                    <a:pt x="117" y="39"/>
                    <a:pt x="117" y="39"/>
                    <a:pt x="117" y="39"/>
                  </a:cubicBezTo>
                  <a:cubicBezTo>
                    <a:pt x="116" y="42"/>
                    <a:pt x="116" y="42"/>
                    <a:pt x="116" y="42"/>
                  </a:cubicBezTo>
                  <a:cubicBezTo>
                    <a:pt x="116" y="42"/>
                    <a:pt x="116" y="42"/>
                    <a:pt x="116" y="42"/>
                  </a:cubicBezTo>
                  <a:cubicBezTo>
                    <a:pt x="116" y="39"/>
                    <a:pt x="116" y="39"/>
                    <a:pt x="116" y="39"/>
                  </a:cubicBezTo>
                  <a:cubicBezTo>
                    <a:pt x="116" y="39"/>
                    <a:pt x="116" y="39"/>
                    <a:pt x="116" y="39"/>
                  </a:cubicBezTo>
                  <a:cubicBezTo>
                    <a:pt x="116" y="39"/>
                    <a:pt x="116" y="39"/>
                    <a:pt x="116" y="39"/>
                  </a:cubicBezTo>
                  <a:cubicBezTo>
                    <a:pt x="115" y="39"/>
                    <a:pt x="115" y="39"/>
                    <a:pt x="115" y="39"/>
                  </a:cubicBezTo>
                  <a:cubicBezTo>
                    <a:pt x="115" y="42"/>
                    <a:pt x="115" y="42"/>
                    <a:pt x="115" y="42"/>
                  </a:cubicBezTo>
                  <a:cubicBezTo>
                    <a:pt x="115" y="42"/>
                    <a:pt x="115" y="42"/>
                    <a:pt x="114" y="42"/>
                  </a:cubicBezTo>
                  <a:cubicBezTo>
                    <a:pt x="115" y="39"/>
                    <a:pt x="115" y="39"/>
                    <a:pt x="115" y="39"/>
                  </a:cubicBezTo>
                  <a:cubicBezTo>
                    <a:pt x="114" y="39"/>
                    <a:pt x="114" y="39"/>
                    <a:pt x="114" y="39"/>
                  </a:cubicBezTo>
                  <a:cubicBezTo>
                    <a:pt x="114" y="39"/>
                    <a:pt x="114" y="39"/>
                    <a:pt x="114" y="39"/>
                  </a:cubicBezTo>
                  <a:cubicBezTo>
                    <a:pt x="114" y="39"/>
                    <a:pt x="114" y="39"/>
                    <a:pt x="114" y="39"/>
                  </a:cubicBezTo>
                  <a:cubicBezTo>
                    <a:pt x="114" y="39"/>
                    <a:pt x="114" y="39"/>
                    <a:pt x="114" y="39"/>
                  </a:cubicBezTo>
                  <a:cubicBezTo>
                    <a:pt x="113" y="42"/>
                    <a:pt x="113" y="42"/>
                    <a:pt x="113" y="42"/>
                  </a:cubicBezTo>
                  <a:cubicBezTo>
                    <a:pt x="113" y="42"/>
                    <a:pt x="113" y="42"/>
                    <a:pt x="113" y="42"/>
                  </a:cubicBezTo>
                  <a:cubicBezTo>
                    <a:pt x="113" y="39"/>
                    <a:pt x="113" y="39"/>
                    <a:pt x="113" y="39"/>
                  </a:cubicBezTo>
                  <a:cubicBezTo>
                    <a:pt x="112" y="39"/>
                    <a:pt x="112" y="39"/>
                    <a:pt x="112" y="39"/>
                  </a:cubicBezTo>
                  <a:cubicBezTo>
                    <a:pt x="112" y="39"/>
                    <a:pt x="112" y="39"/>
                    <a:pt x="112" y="39"/>
                  </a:cubicBezTo>
                  <a:cubicBezTo>
                    <a:pt x="112" y="39"/>
                    <a:pt x="112" y="40"/>
                    <a:pt x="112" y="39"/>
                  </a:cubicBezTo>
                  <a:cubicBezTo>
                    <a:pt x="112" y="39"/>
                    <a:pt x="112" y="39"/>
                    <a:pt x="112" y="39"/>
                  </a:cubicBezTo>
                  <a:cubicBezTo>
                    <a:pt x="111" y="43"/>
                    <a:pt x="111" y="43"/>
                    <a:pt x="111" y="43"/>
                  </a:cubicBezTo>
                  <a:cubicBezTo>
                    <a:pt x="111" y="43"/>
                    <a:pt x="111" y="43"/>
                    <a:pt x="111" y="43"/>
                  </a:cubicBezTo>
                  <a:cubicBezTo>
                    <a:pt x="111" y="39"/>
                    <a:pt x="111" y="39"/>
                    <a:pt x="111" y="39"/>
                  </a:cubicBezTo>
                  <a:cubicBezTo>
                    <a:pt x="111" y="39"/>
                    <a:pt x="111" y="39"/>
                    <a:pt x="111" y="39"/>
                  </a:cubicBezTo>
                  <a:cubicBezTo>
                    <a:pt x="111" y="39"/>
                    <a:pt x="111" y="39"/>
                    <a:pt x="111" y="39"/>
                  </a:cubicBezTo>
                  <a:cubicBezTo>
                    <a:pt x="111" y="40"/>
                    <a:pt x="111" y="40"/>
                    <a:pt x="111" y="40"/>
                  </a:cubicBezTo>
                  <a:cubicBezTo>
                    <a:pt x="110" y="40"/>
                    <a:pt x="110" y="40"/>
                    <a:pt x="110" y="40"/>
                  </a:cubicBezTo>
                  <a:cubicBezTo>
                    <a:pt x="110" y="39"/>
                    <a:pt x="110" y="39"/>
                    <a:pt x="110" y="39"/>
                  </a:cubicBezTo>
                  <a:cubicBezTo>
                    <a:pt x="109" y="43"/>
                    <a:pt x="109" y="43"/>
                    <a:pt x="109" y="43"/>
                  </a:cubicBezTo>
                  <a:cubicBezTo>
                    <a:pt x="109" y="43"/>
                    <a:pt x="109" y="43"/>
                    <a:pt x="109" y="43"/>
                  </a:cubicBezTo>
                  <a:cubicBezTo>
                    <a:pt x="109" y="39"/>
                    <a:pt x="109" y="39"/>
                    <a:pt x="109" y="39"/>
                  </a:cubicBezTo>
                  <a:cubicBezTo>
                    <a:pt x="109" y="39"/>
                    <a:pt x="109" y="39"/>
                    <a:pt x="109" y="39"/>
                  </a:cubicBezTo>
                  <a:cubicBezTo>
                    <a:pt x="109" y="40"/>
                    <a:pt x="109" y="40"/>
                    <a:pt x="109" y="40"/>
                  </a:cubicBezTo>
                  <a:cubicBezTo>
                    <a:pt x="109" y="40"/>
                    <a:pt x="109" y="40"/>
                    <a:pt x="109" y="40"/>
                  </a:cubicBezTo>
                  <a:cubicBezTo>
                    <a:pt x="108" y="40"/>
                    <a:pt x="108" y="40"/>
                    <a:pt x="108" y="40"/>
                  </a:cubicBezTo>
                  <a:cubicBezTo>
                    <a:pt x="108" y="40"/>
                    <a:pt x="108" y="40"/>
                    <a:pt x="108" y="40"/>
                  </a:cubicBezTo>
                  <a:cubicBezTo>
                    <a:pt x="108" y="40"/>
                    <a:pt x="108" y="40"/>
                    <a:pt x="108" y="40"/>
                  </a:cubicBezTo>
                  <a:cubicBezTo>
                    <a:pt x="107" y="40"/>
                    <a:pt x="107" y="40"/>
                    <a:pt x="107" y="40"/>
                  </a:cubicBezTo>
                  <a:cubicBezTo>
                    <a:pt x="107" y="43"/>
                    <a:pt x="107" y="43"/>
                    <a:pt x="107" y="43"/>
                  </a:cubicBezTo>
                  <a:cubicBezTo>
                    <a:pt x="107" y="43"/>
                    <a:pt x="107" y="43"/>
                    <a:pt x="107" y="43"/>
                  </a:cubicBezTo>
                  <a:cubicBezTo>
                    <a:pt x="107" y="40"/>
                    <a:pt x="107" y="40"/>
                    <a:pt x="107" y="40"/>
                  </a:cubicBezTo>
                  <a:cubicBezTo>
                    <a:pt x="107" y="40"/>
                    <a:pt x="107" y="40"/>
                    <a:pt x="107" y="40"/>
                  </a:cubicBezTo>
                  <a:cubicBezTo>
                    <a:pt x="107" y="40"/>
                    <a:pt x="107" y="40"/>
                    <a:pt x="107" y="40"/>
                  </a:cubicBezTo>
                  <a:cubicBezTo>
                    <a:pt x="106" y="40"/>
                    <a:pt x="106" y="40"/>
                    <a:pt x="106" y="40"/>
                  </a:cubicBezTo>
                  <a:cubicBezTo>
                    <a:pt x="106" y="40"/>
                    <a:pt x="106" y="40"/>
                    <a:pt x="106" y="40"/>
                  </a:cubicBezTo>
                  <a:cubicBezTo>
                    <a:pt x="106" y="40"/>
                    <a:pt x="106" y="40"/>
                    <a:pt x="106" y="40"/>
                  </a:cubicBezTo>
                  <a:cubicBezTo>
                    <a:pt x="105" y="40"/>
                    <a:pt x="105" y="40"/>
                    <a:pt x="105" y="40"/>
                  </a:cubicBezTo>
                  <a:cubicBezTo>
                    <a:pt x="105" y="43"/>
                    <a:pt x="105" y="43"/>
                    <a:pt x="105" y="43"/>
                  </a:cubicBezTo>
                  <a:cubicBezTo>
                    <a:pt x="105" y="43"/>
                    <a:pt x="104" y="43"/>
                    <a:pt x="104" y="43"/>
                  </a:cubicBezTo>
                  <a:cubicBezTo>
                    <a:pt x="105" y="40"/>
                    <a:pt x="105" y="40"/>
                    <a:pt x="105" y="40"/>
                  </a:cubicBezTo>
                  <a:cubicBezTo>
                    <a:pt x="104" y="40"/>
                    <a:pt x="104" y="40"/>
                    <a:pt x="104" y="40"/>
                  </a:cubicBezTo>
                  <a:cubicBezTo>
                    <a:pt x="104" y="40"/>
                    <a:pt x="104" y="40"/>
                    <a:pt x="104" y="40"/>
                  </a:cubicBezTo>
                  <a:cubicBezTo>
                    <a:pt x="103" y="40"/>
                    <a:pt x="103" y="40"/>
                    <a:pt x="103" y="40"/>
                  </a:cubicBezTo>
                  <a:cubicBezTo>
                    <a:pt x="103" y="40"/>
                    <a:pt x="103" y="40"/>
                    <a:pt x="103" y="40"/>
                  </a:cubicBezTo>
                  <a:cubicBezTo>
                    <a:pt x="103" y="40"/>
                    <a:pt x="103" y="40"/>
                    <a:pt x="103" y="40"/>
                  </a:cubicBezTo>
                  <a:cubicBezTo>
                    <a:pt x="102" y="40"/>
                    <a:pt x="102" y="40"/>
                    <a:pt x="102" y="40"/>
                  </a:cubicBezTo>
                  <a:cubicBezTo>
                    <a:pt x="102" y="43"/>
                    <a:pt x="102" y="43"/>
                    <a:pt x="102" y="43"/>
                  </a:cubicBezTo>
                  <a:cubicBezTo>
                    <a:pt x="102" y="43"/>
                    <a:pt x="101" y="43"/>
                    <a:pt x="101" y="43"/>
                  </a:cubicBezTo>
                  <a:cubicBezTo>
                    <a:pt x="102" y="40"/>
                    <a:pt x="102" y="40"/>
                    <a:pt x="102" y="40"/>
                  </a:cubicBezTo>
                  <a:cubicBezTo>
                    <a:pt x="102" y="40"/>
                    <a:pt x="102" y="40"/>
                    <a:pt x="102" y="40"/>
                  </a:cubicBezTo>
                  <a:cubicBezTo>
                    <a:pt x="102" y="40"/>
                    <a:pt x="102" y="40"/>
                    <a:pt x="102" y="40"/>
                  </a:cubicBezTo>
                  <a:cubicBezTo>
                    <a:pt x="100" y="40"/>
                    <a:pt x="100" y="40"/>
                    <a:pt x="100" y="40"/>
                  </a:cubicBezTo>
                  <a:cubicBezTo>
                    <a:pt x="100" y="40"/>
                    <a:pt x="100" y="40"/>
                    <a:pt x="100" y="40"/>
                  </a:cubicBezTo>
                  <a:cubicBezTo>
                    <a:pt x="100" y="40"/>
                    <a:pt x="100" y="40"/>
                    <a:pt x="100" y="40"/>
                  </a:cubicBezTo>
                  <a:cubicBezTo>
                    <a:pt x="99" y="40"/>
                    <a:pt x="99" y="40"/>
                    <a:pt x="99" y="40"/>
                  </a:cubicBezTo>
                  <a:cubicBezTo>
                    <a:pt x="99" y="44"/>
                    <a:pt x="99" y="44"/>
                    <a:pt x="99" y="44"/>
                  </a:cubicBezTo>
                  <a:cubicBezTo>
                    <a:pt x="99" y="44"/>
                    <a:pt x="99" y="44"/>
                    <a:pt x="99" y="44"/>
                  </a:cubicBezTo>
                  <a:cubicBezTo>
                    <a:pt x="99" y="40"/>
                    <a:pt x="99" y="40"/>
                    <a:pt x="99" y="40"/>
                  </a:cubicBezTo>
                  <a:cubicBezTo>
                    <a:pt x="98" y="40"/>
                    <a:pt x="98" y="40"/>
                    <a:pt x="98" y="40"/>
                  </a:cubicBezTo>
                  <a:cubicBezTo>
                    <a:pt x="98" y="40"/>
                    <a:pt x="98" y="40"/>
                    <a:pt x="98" y="40"/>
                  </a:cubicBezTo>
                  <a:cubicBezTo>
                    <a:pt x="97" y="40"/>
                    <a:pt x="97" y="40"/>
                    <a:pt x="97" y="40"/>
                  </a:cubicBezTo>
                  <a:cubicBezTo>
                    <a:pt x="97" y="40"/>
                    <a:pt x="97" y="40"/>
                    <a:pt x="97" y="40"/>
                  </a:cubicBezTo>
                  <a:cubicBezTo>
                    <a:pt x="96" y="40"/>
                    <a:pt x="96" y="40"/>
                    <a:pt x="96" y="40"/>
                  </a:cubicBezTo>
                  <a:cubicBezTo>
                    <a:pt x="96" y="44"/>
                    <a:pt x="96" y="44"/>
                    <a:pt x="96" y="44"/>
                  </a:cubicBezTo>
                  <a:cubicBezTo>
                    <a:pt x="96" y="44"/>
                    <a:pt x="95" y="44"/>
                    <a:pt x="95" y="44"/>
                  </a:cubicBezTo>
                  <a:cubicBezTo>
                    <a:pt x="96" y="40"/>
                    <a:pt x="96" y="40"/>
                    <a:pt x="96" y="40"/>
                  </a:cubicBezTo>
                  <a:cubicBezTo>
                    <a:pt x="95" y="41"/>
                    <a:pt x="95" y="41"/>
                    <a:pt x="95" y="41"/>
                  </a:cubicBezTo>
                  <a:cubicBezTo>
                    <a:pt x="95" y="41"/>
                    <a:pt x="95" y="41"/>
                    <a:pt x="95" y="41"/>
                  </a:cubicBezTo>
                  <a:cubicBezTo>
                    <a:pt x="95" y="41"/>
                    <a:pt x="95" y="41"/>
                    <a:pt x="95" y="41"/>
                  </a:cubicBezTo>
                  <a:cubicBezTo>
                    <a:pt x="94" y="40"/>
                    <a:pt x="94" y="40"/>
                    <a:pt x="94" y="40"/>
                  </a:cubicBezTo>
                  <a:cubicBezTo>
                    <a:pt x="93" y="40"/>
                    <a:pt x="93" y="40"/>
                    <a:pt x="93" y="40"/>
                  </a:cubicBezTo>
                  <a:cubicBezTo>
                    <a:pt x="93" y="40"/>
                    <a:pt x="93" y="40"/>
                    <a:pt x="93" y="40"/>
                  </a:cubicBezTo>
                  <a:cubicBezTo>
                    <a:pt x="92" y="44"/>
                    <a:pt x="92" y="44"/>
                    <a:pt x="92" y="44"/>
                  </a:cubicBezTo>
                  <a:cubicBezTo>
                    <a:pt x="92" y="44"/>
                    <a:pt x="92" y="45"/>
                    <a:pt x="92" y="45"/>
                  </a:cubicBezTo>
                  <a:cubicBezTo>
                    <a:pt x="92" y="40"/>
                    <a:pt x="92" y="40"/>
                    <a:pt x="92" y="40"/>
                  </a:cubicBezTo>
                  <a:cubicBezTo>
                    <a:pt x="91" y="40"/>
                    <a:pt x="91" y="40"/>
                    <a:pt x="91" y="40"/>
                  </a:cubicBezTo>
                  <a:cubicBezTo>
                    <a:pt x="91" y="40"/>
                    <a:pt x="91" y="40"/>
                    <a:pt x="91" y="40"/>
                  </a:cubicBezTo>
                  <a:cubicBezTo>
                    <a:pt x="90" y="40"/>
                    <a:pt x="90" y="40"/>
                    <a:pt x="90" y="40"/>
                  </a:cubicBezTo>
                  <a:cubicBezTo>
                    <a:pt x="90" y="40"/>
                    <a:pt x="90" y="40"/>
                    <a:pt x="90" y="40"/>
                  </a:cubicBezTo>
                  <a:cubicBezTo>
                    <a:pt x="89" y="40"/>
                    <a:pt x="89" y="40"/>
                    <a:pt x="89" y="40"/>
                  </a:cubicBezTo>
                  <a:cubicBezTo>
                    <a:pt x="88" y="45"/>
                    <a:pt x="88" y="45"/>
                    <a:pt x="88" y="45"/>
                  </a:cubicBezTo>
                  <a:cubicBezTo>
                    <a:pt x="88" y="45"/>
                    <a:pt x="88" y="45"/>
                    <a:pt x="88" y="45"/>
                  </a:cubicBezTo>
                  <a:cubicBezTo>
                    <a:pt x="88" y="40"/>
                    <a:pt x="88" y="40"/>
                    <a:pt x="88" y="40"/>
                  </a:cubicBezTo>
                  <a:cubicBezTo>
                    <a:pt x="88" y="40"/>
                    <a:pt x="88" y="40"/>
                    <a:pt x="88" y="40"/>
                  </a:cubicBezTo>
                  <a:cubicBezTo>
                    <a:pt x="87" y="40"/>
                    <a:pt x="87" y="40"/>
                    <a:pt x="87" y="40"/>
                  </a:cubicBezTo>
                  <a:cubicBezTo>
                    <a:pt x="87" y="40"/>
                    <a:pt x="87" y="40"/>
                    <a:pt x="87" y="40"/>
                  </a:cubicBezTo>
                  <a:cubicBezTo>
                    <a:pt x="86" y="40"/>
                    <a:pt x="86" y="40"/>
                    <a:pt x="86" y="40"/>
                  </a:cubicBezTo>
                  <a:cubicBezTo>
                    <a:pt x="86" y="40"/>
                    <a:pt x="86" y="40"/>
                    <a:pt x="86" y="40"/>
                  </a:cubicBezTo>
                  <a:cubicBezTo>
                    <a:pt x="85" y="40"/>
                    <a:pt x="85" y="40"/>
                    <a:pt x="85" y="40"/>
                  </a:cubicBezTo>
                  <a:cubicBezTo>
                    <a:pt x="84" y="46"/>
                    <a:pt x="84" y="46"/>
                    <a:pt x="84" y="46"/>
                  </a:cubicBezTo>
                  <a:cubicBezTo>
                    <a:pt x="84" y="46"/>
                    <a:pt x="84" y="46"/>
                    <a:pt x="84" y="46"/>
                  </a:cubicBezTo>
                  <a:cubicBezTo>
                    <a:pt x="84" y="40"/>
                    <a:pt x="84" y="40"/>
                    <a:pt x="84" y="40"/>
                  </a:cubicBezTo>
                  <a:cubicBezTo>
                    <a:pt x="84" y="40"/>
                    <a:pt x="84" y="40"/>
                    <a:pt x="84" y="40"/>
                  </a:cubicBezTo>
                  <a:cubicBezTo>
                    <a:pt x="83" y="40"/>
                    <a:pt x="83" y="40"/>
                    <a:pt x="83" y="40"/>
                  </a:cubicBezTo>
                  <a:cubicBezTo>
                    <a:pt x="81" y="40"/>
                    <a:pt x="81" y="40"/>
                    <a:pt x="81" y="40"/>
                  </a:cubicBezTo>
                  <a:cubicBezTo>
                    <a:pt x="81" y="40"/>
                    <a:pt x="81" y="40"/>
                    <a:pt x="81" y="40"/>
                  </a:cubicBezTo>
                  <a:cubicBezTo>
                    <a:pt x="80" y="40"/>
                    <a:pt x="80" y="40"/>
                    <a:pt x="80" y="40"/>
                  </a:cubicBezTo>
                  <a:cubicBezTo>
                    <a:pt x="80" y="46"/>
                    <a:pt x="80" y="46"/>
                    <a:pt x="80" y="46"/>
                  </a:cubicBezTo>
                  <a:cubicBezTo>
                    <a:pt x="80" y="46"/>
                    <a:pt x="80" y="46"/>
                    <a:pt x="80" y="47"/>
                  </a:cubicBezTo>
                  <a:cubicBezTo>
                    <a:pt x="80" y="40"/>
                    <a:pt x="80" y="40"/>
                    <a:pt x="80" y="40"/>
                  </a:cubicBezTo>
                  <a:cubicBezTo>
                    <a:pt x="80" y="40"/>
                    <a:pt x="80" y="40"/>
                    <a:pt x="80" y="40"/>
                  </a:cubicBezTo>
                  <a:cubicBezTo>
                    <a:pt x="79" y="40"/>
                    <a:pt x="79" y="40"/>
                    <a:pt x="79" y="40"/>
                  </a:cubicBezTo>
                  <a:cubicBezTo>
                    <a:pt x="77" y="40"/>
                    <a:pt x="77" y="40"/>
                    <a:pt x="77" y="40"/>
                  </a:cubicBezTo>
                  <a:cubicBezTo>
                    <a:pt x="77" y="40"/>
                    <a:pt x="77" y="40"/>
                    <a:pt x="77" y="40"/>
                  </a:cubicBezTo>
                  <a:cubicBezTo>
                    <a:pt x="77" y="40"/>
                    <a:pt x="77" y="40"/>
                    <a:pt x="77" y="40"/>
                  </a:cubicBezTo>
                  <a:cubicBezTo>
                    <a:pt x="76" y="39"/>
                    <a:pt x="76" y="39"/>
                    <a:pt x="76" y="39"/>
                  </a:cubicBezTo>
                  <a:cubicBezTo>
                    <a:pt x="76" y="39"/>
                    <a:pt x="76" y="39"/>
                    <a:pt x="76" y="39"/>
                  </a:cubicBezTo>
                  <a:cubicBezTo>
                    <a:pt x="76" y="47"/>
                    <a:pt x="76" y="47"/>
                    <a:pt x="76" y="47"/>
                  </a:cubicBezTo>
                  <a:cubicBezTo>
                    <a:pt x="75" y="47"/>
                    <a:pt x="75" y="47"/>
                    <a:pt x="75" y="47"/>
                  </a:cubicBezTo>
                  <a:cubicBezTo>
                    <a:pt x="75" y="39"/>
                    <a:pt x="75" y="39"/>
                    <a:pt x="75" y="39"/>
                  </a:cubicBezTo>
                  <a:cubicBezTo>
                    <a:pt x="74" y="39"/>
                    <a:pt x="74" y="39"/>
                    <a:pt x="74" y="39"/>
                  </a:cubicBezTo>
                  <a:cubicBezTo>
                    <a:pt x="74" y="39"/>
                    <a:pt x="74" y="39"/>
                    <a:pt x="74" y="39"/>
                  </a:cubicBezTo>
                  <a:cubicBezTo>
                    <a:pt x="74" y="39"/>
                    <a:pt x="74" y="39"/>
                    <a:pt x="74" y="39"/>
                  </a:cubicBezTo>
                  <a:cubicBezTo>
                    <a:pt x="73" y="39"/>
                    <a:pt x="73" y="39"/>
                    <a:pt x="73" y="39"/>
                  </a:cubicBezTo>
                  <a:cubicBezTo>
                    <a:pt x="72" y="39"/>
                    <a:pt x="72" y="39"/>
                    <a:pt x="72" y="39"/>
                  </a:cubicBezTo>
                  <a:cubicBezTo>
                    <a:pt x="71" y="39"/>
                    <a:pt x="71" y="39"/>
                    <a:pt x="71" y="39"/>
                  </a:cubicBezTo>
                  <a:cubicBezTo>
                    <a:pt x="71" y="49"/>
                    <a:pt x="71" y="49"/>
                    <a:pt x="71" y="49"/>
                  </a:cubicBezTo>
                  <a:cubicBezTo>
                    <a:pt x="70" y="49"/>
                    <a:pt x="70" y="49"/>
                    <a:pt x="70" y="49"/>
                  </a:cubicBezTo>
                  <a:cubicBezTo>
                    <a:pt x="70" y="39"/>
                    <a:pt x="70" y="39"/>
                    <a:pt x="70" y="39"/>
                  </a:cubicBezTo>
                  <a:cubicBezTo>
                    <a:pt x="69" y="39"/>
                    <a:pt x="69" y="39"/>
                    <a:pt x="69" y="39"/>
                  </a:cubicBezTo>
                  <a:cubicBezTo>
                    <a:pt x="69" y="39"/>
                    <a:pt x="69" y="39"/>
                    <a:pt x="69" y="39"/>
                  </a:cubicBezTo>
                  <a:cubicBezTo>
                    <a:pt x="68" y="39"/>
                    <a:pt x="68" y="39"/>
                    <a:pt x="68" y="39"/>
                  </a:cubicBezTo>
                  <a:cubicBezTo>
                    <a:pt x="67" y="39"/>
                    <a:pt x="67" y="39"/>
                    <a:pt x="67" y="39"/>
                  </a:cubicBezTo>
                  <a:cubicBezTo>
                    <a:pt x="66" y="39"/>
                    <a:pt x="66" y="39"/>
                    <a:pt x="66" y="39"/>
                  </a:cubicBezTo>
                  <a:cubicBezTo>
                    <a:pt x="66" y="51"/>
                    <a:pt x="66" y="51"/>
                    <a:pt x="66" y="51"/>
                  </a:cubicBezTo>
                  <a:cubicBezTo>
                    <a:pt x="66" y="51"/>
                    <a:pt x="66" y="51"/>
                    <a:pt x="66" y="51"/>
                  </a:cubicBezTo>
                  <a:cubicBezTo>
                    <a:pt x="66" y="38"/>
                    <a:pt x="66" y="38"/>
                    <a:pt x="66" y="38"/>
                  </a:cubicBezTo>
                  <a:cubicBezTo>
                    <a:pt x="64" y="38"/>
                    <a:pt x="64" y="38"/>
                    <a:pt x="64" y="38"/>
                  </a:cubicBezTo>
                  <a:cubicBezTo>
                    <a:pt x="62" y="38"/>
                    <a:pt x="62" y="38"/>
                    <a:pt x="62" y="38"/>
                  </a:cubicBezTo>
                  <a:cubicBezTo>
                    <a:pt x="62" y="38"/>
                    <a:pt x="62" y="38"/>
                    <a:pt x="62" y="38"/>
                  </a:cubicBezTo>
                  <a:cubicBezTo>
                    <a:pt x="62" y="38"/>
                    <a:pt x="62" y="38"/>
                    <a:pt x="62" y="38"/>
                  </a:cubicBezTo>
                  <a:cubicBezTo>
                    <a:pt x="62" y="38"/>
                    <a:pt x="62" y="38"/>
                    <a:pt x="61" y="38"/>
                  </a:cubicBezTo>
                  <a:cubicBezTo>
                    <a:pt x="61" y="51"/>
                    <a:pt x="61" y="51"/>
                    <a:pt x="61" y="51"/>
                  </a:cubicBezTo>
                  <a:cubicBezTo>
                    <a:pt x="63" y="51"/>
                    <a:pt x="64" y="51"/>
                    <a:pt x="64" y="51"/>
                  </a:cubicBezTo>
                  <a:cubicBezTo>
                    <a:pt x="69" y="51"/>
                    <a:pt x="69" y="51"/>
                    <a:pt x="69" y="51"/>
                  </a:cubicBezTo>
                  <a:cubicBezTo>
                    <a:pt x="69" y="51"/>
                    <a:pt x="71" y="51"/>
                    <a:pt x="74" y="50"/>
                  </a:cubicBezTo>
                  <a:cubicBezTo>
                    <a:pt x="74" y="51"/>
                    <a:pt x="74" y="51"/>
                    <a:pt x="74" y="51"/>
                  </a:cubicBezTo>
                  <a:cubicBezTo>
                    <a:pt x="81" y="51"/>
                    <a:pt x="81" y="51"/>
                    <a:pt x="81" y="51"/>
                  </a:cubicBezTo>
                  <a:cubicBezTo>
                    <a:pt x="81" y="51"/>
                    <a:pt x="82" y="51"/>
                    <a:pt x="82" y="51"/>
                  </a:cubicBezTo>
                  <a:cubicBezTo>
                    <a:pt x="86" y="51"/>
                    <a:pt x="97" y="51"/>
                    <a:pt x="103" y="51"/>
                  </a:cubicBezTo>
                  <a:cubicBezTo>
                    <a:pt x="110" y="51"/>
                    <a:pt x="131" y="50"/>
                    <a:pt x="132" y="50"/>
                  </a:cubicBezTo>
                  <a:cubicBezTo>
                    <a:pt x="132" y="50"/>
                    <a:pt x="132" y="50"/>
                    <a:pt x="132" y="50"/>
                  </a:cubicBezTo>
                  <a:cubicBezTo>
                    <a:pt x="132" y="50"/>
                    <a:pt x="132" y="50"/>
                    <a:pt x="132" y="50"/>
                  </a:cubicBezTo>
                  <a:cubicBezTo>
                    <a:pt x="132" y="50"/>
                    <a:pt x="132" y="50"/>
                    <a:pt x="132" y="50"/>
                  </a:cubicBezTo>
                  <a:cubicBezTo>
                    <a:pt x="132" y="50"/>
                    <a:pt x="134" y="48"/>
                    <a:pt x="136" y="47"/>
                  </a:cubicBezTo>
                  <a:cubicBezTo>
                    <a:pt x="138" y="45"/>
                    <a:pt x="139" y="45"/>
                    <a:pt x="139" y="44"/>
                  </a:cubicBezTo>
                  <a:cubicBezTo>
                    <a:pt x="140" y="44"/>
                    <a:pt x="141" y="43"/>
                    <a:pt x="141" y="43"/>
                  </a:cubicBezTo>
                  <a:cubicBezTo>
                    <a:pt x="140" y="43"/>
                    <a:pt x="140" y="43"/>
                    <a:pt x="140" y="43"/>
                  </a:cubicBezTo>
                  <a:cubicBezTo>
                    <a:pt x="140" y="43"/>
                    <a:pt x="140" y="43"/>
                    <a:pt x="140" y="43"/>
                  </a:cubicBezTo>
                  <a:cubicBezTo>
                    <a:pt x="140" y="43"/>
                    <a:pt x="140" y="43"/>
                    <a:pt x="140" y="43"/>
                  </a:cubicBezTo>
                  <a:cubicBezTo>
                    <a:pt x="140" y="43"/>
                    <a:pt x="140" y="43"/>
                    <a:pt x="140" y="43"/>
                  </a:cubicBezTo>
                  <a:cubicBezTo>
                    <a:pt x="140" y="42"/>
                    <a:pt x="140" y="42"/>
                    <a:pt x="141" y="42"/>
                  </a:cubicBezTo>
                  <a:cubicBezTo>
                    <a:pt x="141" y="42"/>
                    <a:pt x="141" y="41"/>
                    <a:pt x="141" y="41"/>
                  </a:cubicBezTo>
                  <a:cubicBezTo>
                    <a:pt x="142" y="42"/>
                    <a:pt x="142" y="42"/>
                    <a:pt x="142" y="42"/>
                  </a:cubicBezTo>
                  <a:cubicBezTo>
                    <a:pt x="142" y="43"/>
                    <a:pt x="142" y="43"/>
                    <a:pt x="142" y="43"/>
                  </a:cubicBezTo>
                  <a:cubicBezTo>
                    <a:pt x="141" y="43"/>
                    <a:pt x="141" y="43"/>
                    <a:pt x="141" y="43"/>
                  </a:cubicBezTo>
                  <a:cubicBezTo>
                    <a:pt x="141" y="43"/>
                    <a:pt x="139" y="45"/>
                    <a:pt x="137" y="46"/>
                  </a:cubicBezTo>
                  <a:cubicBezTo>
                    <a:pt x="135" y="47"/>
                    <a:pt x="132" y="50"/>
                    <a:pt x="132" y="50"/>
                  </a:cubicBezTo>
                  <a:cubicBezTo>
                    <a:pt x="133" y="50"/>
                    <a:pt x="133" y="50"/>
                    <a:pt x="133" y="50"/>
                  </a:cubicBezTo>
                  <a:cubicBezTo>
                    <a:pt x="133" y="50"/>
                    <a:pt x="134" y="50"/>
                    <a:pt x="135" y="49"/>
                  </a:cubicBezTo>
                  <a:cubicBezTo>
                    <a:pt x="135" y="49"/>
                    <a:pt x="135" y="49"/>
                    <a:pt x="135" y="49"/>
                  </a:cubicBezTo>
                  <a:cubicBezTo>
                    <a:pt x="135" y="50"/>
                    <a:pt x="135" y="50"/>
                    <a:pt x="135" y="50"/>
                  </a:cubicBezTo>
                  <a:cubicBezTo>
                    <a:pt x="133" y="50"/>
                    <a:pt x="133" y="50"/>
                    <a:pt x="133" y="50"/>
                  </a:cubicBezTo>
                  <a:cubicBezTo>
                    <a:pt x="133" y="50"/>
                    <a:pt x="134"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6" y="50"/>
                    <a:pt x="136" y="50"/>
                    <a:pt x="136" y="50"/>
                  </a:cubicBezTo>
                  <a:cubicBezTo>
                    <a:pt x="136" y="50"/>
                    <a:pt x="136" y="50"/>
                    <a:pt x="136" y="50"/>
                  </a:cubicBezTo>
                  <a:cubicBezTo>
                    <a:pt x="136" y="50"/>
                    <a:pt x="136" y="50"/>
                    <a:pt x="136" y="50"/>
                  </a:cubicBezTo>
                  <a:cubicBezTo>
                    <a:pt x="136" y="50"/>
                    <a:pt x="136" y="50"/>
                    <a:pt x="136" y="50"/>
                  </a:cubicBezTo>
                  <a:cubicBezTo>
                    <a:pt x="136" y="50"/>
                    <a:pt x="136" y="50"/>
                    <a:pt x="137" y="50"/>
                  </a:cubicBezTo>
                  <a:cubicBezTo>
                    <a:pt x="137" y="50"/>
                    <a:pt x="137" y="50"/>
                    <a:pt x="137" y="50"/>
                  </a:cubicBezTo>
                  <a:cubicBezTo>
                    <a:pt x="137" y="50"/>
                    <a:pt x="137" y="50"/>
                    <a:pt x="137" y="50"/>
                  </a:cubicBezTo>
                  <a:cubicBezTo>
                    <a:pt x="137" y="50"/>
                    <a:pt x="137" y="50"/>
                    <a:pt x="137" y="50"/>
                  </a:cubicBezTo>
                  <a:cubicBezTo>
                    <a:pt x="138" y="50"/>
                    <a:pt x="140" y="50"/>
                    <a:pt x="143" y="50"/>
                  </a:cubicBezTo>
                  <a:cubicBezTo>
                    <a:pt x="147" y="50"/>
                    <a:pt x="152" y="50"/>
                    <a:pt x="152" y="50"/>
                  </a:cubicBezTo>
                  <a:cubicBezTo>
                    <a:pt x="141" y="50"/>
                    <a:pt x="141" y="50"/>
                    <a:pt x="141" y="50"/>
                  </a:cubicBezTo>
                  <a:cubicBezTo>
                    <a:pt x="141" y="50"/>
                    <a:pt x="141" y="50"/>
                    <a:pt x="141" y="50"/>
                  </a:cubicBezTo>
                  <a:cubicBezTo>
                    <a:pt x="140" y="50"/>
                    <a:pt x="140" y="50"/>
                    <a:pt x="140" y="50"/>
                  </a:cubicBezTo>
                  <a:cubicBezTo>
                    <a:pt x="140" y="49"/>
                    <a:pt x="140" y="49"/>
                    <a:pt x="140" y="49"/>
                  </a:cubicBezTo>
                  <a:cubicBezTo>
                    <a:pt x="141" y="49"/>
                    <a:pt x="141" y="49"/>
                    <a:pt x="141" y="49"/>
                  </a:cubicBezTo>
                  <a:cubicBezTo>
                    <a:pt x="141" y="48"/>
                    <a:pt x="141" y="48"/>
                    <a:pt x="141" y="48"/>
                  </a:cubicBezTo>
                  <a:cubicBezTo>
                    <a:pt x="140" y="48"/>
                    <a:pt x="140" y="48"/>
                    <a:pt x="140" y="48"/>
                  </a:cubicBezTo>
                  <a:cubicBezTo>
                    <a:pt x="140" y="46"/>
                    <a:pt x="140" y="46"/>
                    <a:pt x="140" y="46"/>
                  </a:cubicBezTo>
                  <a:cubicBezTo>
                    <a:pt x="141" y="46"/>
                    <a:pt x="141" y="46"/>
                    <a:pt x="141" y="46"/>
                  </a:cubicBezTo>
                  <a:cubicBezTo>
                    <a:pt x="141" y="46"/>
                    <a:pt x="141" y="46"/>
                    <a:pt x="141" y="46"/>
                  </a:cubicBezTo>
                  <a:cubicBezTo>
                    <a:pt x="140" y="46"/>
                    <a:pt x="140" y="46"/>
                    <a:pt x="140" y="46"/>
                  </a:cubicBezTo>
                  <a:cubicBezTo>
                    <a:pt x="140" y="45"/>
                    <a:pt x="140" y="45"/>
                    <a:pt x="140" y="45"/>
                  </a:cubicBezTo>
                  <a:cubicBezTo>
                    <a:pt x="141" y="45"/>
                    <a:pt x="141" y="45"/>
                    <a:pt x="141" y="45"/>
                  </a:cubicBezTo>
                  <a:cubicBezTo>
                    <a:pt x="141" y="45"/>
                    <a:pt x="141" y="45"/>
                    <a:pt x="141" y="45"/>
                  </a:cubicBezTo>
                  <a:cubicBezTo>
                    <a:pt x="140" y="45"/>
                    <a:pt x="140" y="45"/>
                    <a:pt x="140" y="45"/>
                  </a:cubicBezTo>
                  <a:cubicBezTo>
                    <a:pt x="140" y="45"/>
                    <a:pt x="140" y="45"/>
                    <a:pt x="140" y="45"/>
                  </a:cubicBezTo>
                  <a:cubicBezTo>
                    <a:pt x="141" y="45"/>
                    <a:pt x="141" y="44"/>
                    <a:pt x="141" y="44"/>
                  </a:cubicBezTo>
                  <a:cubicBezTo>
                    <a:pt x="141" y="44"/>
                    <a:pt x="142" y="44"/>
                    <a:pt x="142" y="44"/>
                  </a:cubicBezTo>
                  <a:cubicBezTo>
                    <a:pt x="142" y="46"/>
                    <a:pt x="142" y="46"/>
                    <a:pt x="142" y="46"/>
                  </a:cubicBezTo>
                  <a:cubicBezTo>
                    <a:pt x="141" y="46"/>
                    <a:pt x="141" y="46"/>
                    <a:pt x="141" y="46"/>
                  </a:cubicBezTo>
                  <a:cubicBezTo>
                    <a:pt x="141" y="46"/>
                    <a:pt x="141" y="46"/>
                    <a:pt x="141" y="46"/>
                  </a:cubicBezTo>
                  <a:cubicBezTo>
                    <a:pt x="142" y="46"/>
                    <a:pt x="142" y="46"/>
                    <a:pt x="142" y="46"/>
                  </a:cubicBezTo>
                  <a:cubicBezTo>
                    <a:pt x="142" y="46"/>
                    <a:pt x="142" y="46"/>
                    <a:pt x="142" y="46"/>
                  </a:cubicBezTo>
                  <a:cubicBezTo>
                    <a:pt x="141" y="46"/>
                    <a:pt x="141" y="46"/>
                    <a:pt x="141" y="46"/>
                  </a:cubicBezTo>
                  <a:cubicBezTo>
                    <a:pt x="141" y="47"/>
                    <a:pt x="141" y="47"/>
                    <a:pt x="141" y="47"/>
                  </a:cubicBezTo>
                  <a:cubicBezTo>
                    <a:pt x="142" y="47"/>
                    <a:pt x="142" y="47"/>
                    <a:pt x="142" y="47"/>
                  </a:cubicBezTo>
                  <a:cubicBezTo>
                    <a:pt x="142" y="48"/>
                    <a:pt x="142" y="48"/>
                    <a:pt x="142" y="48"/>
                  </a:cubicBezTo>
                  <a:cubicBezTo>
                    <a:pt x="141" y="48"/>
                    <a:pt x="141" y="48"/>
                    <a:pt x="141" y="48"/>
                  </a:cubicBezTo>
                  <a:cubicBezTo>
                    <a:pt x="141" y="48"/>
                    <a:pt x="141" y="48"/>
                    <a:pt x="141" y="48"/>
                  </a:cubicBezTo>
                  <a:cubicBezTo>
                    <a:pt x="142" y="48"/>
                    <a:pt x="142" y="48"/>
                    <a:pt x="142" y="48"/>
                  </a:cubicBezTo>
                  <a:cubicBezTo>
                    <a:pt x="142" y="49"/>
                    <a:pt x="142" y="49"/>
                    <a:pt x="142" y="49"/>
                  </a:cubicBezTo>
                  <a:cubicBezTo>
                    <a:pt x="141" y="49"/>
                    <a:pt x="141" y="49"/>
                    <a:pt x="141" y="49"/>
                  </a:cubicBezTo>
                  <a:cubicBezTo>
                    <a:pt x="141" y="49"/>
                    <a:pt x="141" y="49"/>
                    <a:pt x="141" y="49"/>
                  </a:cubicBezTo>
                  <a:cubicBezTo>
                    <a:pt x="142" y="49"/>
                    <a:pt x="142" y="49"/>
                    <a:pt x="142" y="49"/>
                  </a:cubicBezTo>
                  <a:cubicBezTo>
                    <a:pt x="142" y="49"/>
                    <a:pt x="142" y="49"/>
                    <a:pt x="142" y="49"/>
                  </a:cubicBezTo>
                  <a:cubicBezTo>
                    <a:pt x="141" y="49"/>
                    <a:pt x="141" y="49"/>
                    <a:pt x="141" y="49"/>
                  </a:cubicBezTo>
                  <a:cubicBezTo>
                    <a:pt x="141" y="49"/>
                    <a:pt x="141" y="49"/>
                    <a:pt x="141" y="49"/>
                  </a:cubicBezTo>
                  <a:cubicBezTo>
                    <a:pt x="146" y="49"/>
                    <a:pt x="146" y="49"/>
                    <a:pt x="146" y="49"/>
                  </a:cubicBezTo>
                  <a:cubicBezTo>
                    <a:pt x="146" y="49"/>
                    <a:pt x="146" y="49"/>
                    <a:pt x="146" y="49"/>
                  </a:cubicBezTo>
                  <a:cubicBezTo>
                    <a:pt x="146" y="49"/>
                    <a:pt x="146" y="49"/>
                    <a:pt x="146" y="49"/>
                  </a:cubicBezTo>
                  <a:cubicBezTo>
                    <a:pt x="146" y="49"/>
                    <a:pt x="146" y="49"/>
                    <a:pt x="146" y="49"/>
                  </a:cubicBezTo>
                  <a:cubicBezTo>
                    <a:pt x="165" y="49"/>
                    <a:pt x="165" y="49"/>
                    <a:pt x="165" y="49"/>
                  </a:cubicBezTo>
                  <a:cubicBezTo>
                    <a:pt x="165" y="49"/>
                    <a:pt x="165" y="49"/>
                    <a:pt x="165" y="49"/>
                  </a:cubicBezTo>
                  <a:cubicBezTo>
                    <a:pt x="168" y="49"/>
                    <a:pt x="168" y="49"/>
                    <a:pt x="168" y="49"/>
                  </a:cubicBezTo>
                  <a:cubicBezTo>
                    <a:pt x="168" y="49"/>
                    <a:pt x="168" y="49"/>
                    <a:pt x="168" y="49"/>
                  </a:cubicBezTo>
                  <a:lnTo>
                    <a:pt x="166" y="48"/>
                  </a:lnTo>
                  <a:close/>
                  <a:moveTo>
                    <a:pt x="119" y="43"/>
                  </a:moveTo>
                  <a:cubicBezTo>
                    <a:pt x="119" y="43"/>
                    <a:pt x="119" y="43"/>
                    <a:pt x="119" y="43"/>
                  </a:cubicBezTo>
                  <a:cubicBezTo>
                    <a:pt x="119" y="43"/>
                    <a:pt x="119" y="43"/>
                    <a:pt x="119" y="43"/>
                  </a:cubicBezTo>
                  <a:cubicBezTo>
                    <a:pt x="119" y="43"/>
                    <a:pt x="119" y="43"/>
                    <a:pt x="119" y="43"/>
                  </a:cubicBezTo>
                  <a:cubicBezTo>
                    <a:pt x="119" y="42"/>
                    <a:pt x="119" y="42"/>
                    <a:pt x="119" y="42"/>
                  </a:cubicBezTo>
                  <a:cubicBezTo>
                    <a:pt x="119" y="42"/>
                    <a:pt x="119" y="42"/>
                    <a:pt x="119" y="42"/>
                  </a:cubicBezTo>
                  <a:cubicBezTo>
                    <a:pt x="119" y="43"/>
                    <a:pt x="119" y="43"/>
                    <a:pt x="119" y="43"/>
                  </a:cubicBezTo>
                  <a:cubicBezTo>
                    <a:pt x="119" y="43"/>
                    <a:pt x="119" y="43"/>
                    <a:pt x="119" y="43"/>
                  </a:cubicBezTo>
                  <a:close/>
                  <a:moveTo>
                    <a:pt x="118" y="42"/>
                  </a:moveTo>
                  <a:cubicBezTo>
                    <a:pt x="118" y="42"/>
                    <a:pt x="118" y="42"/>
                    <a:pt x="118" y="42"/>
                  </a:cubicBezTo>
                  <a:cubicBezTo>
                    <a:pt x="118" y="42"/>
                    <a:pt x="118" y="42"/>
                    <a:pt x="118" y="42"/>
                  </a:cubicBezTo>
                  <a:cubicBezTo>
                    <a:pt x="118" y="43"/>
                    <a:pt x="118" y="43"/>
                    <a:pt x="118" y="43"/>
                  </a:cubicBezTo>
                  <a:cubicBezTo>
                    <a:pt x="118" y="43"/>
                    <a:pt x="118" y="43"/>
                    <a:pt x="118" y="43"/>
                  </a:cubicBezTo>
                  <a:lnTo>
                    <a:pt x="118" y="42"/>
                  </a:lnTo>
                  <a:close/>
                  <a:moveTo>
                    <a:pt x="118" y="43"/>
                  </a:moveTo>
                  <a:cubicBezTo>
                    <a:pt x="118" y="43"/>
                    <a:pt x="118" y="43"/>
                    <a:pt x="118" y="43"/>
                  </a:cubicBezTo>
                  <a:cubicBezTo>
                    <a:pt x="118" y="43"/>
                    <a:pt x="118" y="43"/>
                    <a:pt x="118" y="43"/>
                  </a:cubicBezTo>
                  <a:cubicBezTo>
                    <a:pt x="118" y="43"/>
                    <a:pt x="118" y="43"/>
                    <a:pt x="118" y="43"/>
                  </a:cubicBezTo>
                  <a:cubicBezTo>
                    <a:pt x="117" y="43"/>
                    <a:pt x="117" y="43"/>
                    <a:pt x="117" y="43"/>
                  </a:cubicBezTo>
                  <a:lnTo>
                    <a:pt x="118" y="43"/>
                  </a:lnTo>
                  <a:close/>
                  <a:moveTo>
                    <a:pt x="117" y="42"/>
                  </a:moveTo>
                  <a:cubicBezTo>
                    <a:pt x="117" y="42"/>
                    <a:pt x="117" y="42"/>
                    <a:pt x="117" y="42"/>
                  </a:cubicBezTo>
                  <a:cubicBezTo>
                    <a:pt x="117" y="42"/>
                    <a:pt x="117" y="42"/>
                    <a:pt x="117" y="42"/>
                  </a:cubicBezTo>
                  <a:cubicBezTo>
                    <a:pt x="117" y="43"/>
                    <a:pt x="117" y="43"/>
                    <a:pt x="117" y="43"/>
                  </a:cubicBezTo>
                  <a:cubicBezTo>
                    <a:pt x="117" y="43"/>
                    <a:pt x="117" y="43"/>
                    <a:pt x="117" y="43"/>
                  </a:cubicBezTo>
                  <a:lnTo>
                    <a:pt x="117" y="42"/>
                  </a:lnTo>
                  <a:close/>
                  <a:moveTo>
                    <a:pt x="117" y="43"/>
                  </a:moveTo>
                  <a:cubicBezTo>
                    <a:pt x="117" y="43"/>
                    <a:pt x="117" y="43"/>
                    <a:pt x="117" y="43"/>
                  </a:cubicBezTo>
                  <a:cubicBezTo>
                    <a:pt x="117" y="43"/>
                    <a:pt x="117" y="43"/>
                    <a:pt x="117" y="43"/>
                  </a:cubicBezTo>
                  <a:cubicBezTo>
                    <a:pt x="117" y="43"/>
                    <a:pt x="117" y="43"/>
                    <a:pt x="117" y="43"/>
                  </a:cubicBezTo>
                  <a:cubicBezTo>
                    <a:pt x="117" y="43"/>
                    <a:pt x="117" y="43"/>
                    <a:pt x="117" y="43"/>
                  </a:cubicBezTo>
                  <a:close/>
                  <a:moveTo>
                    <a:pt x="116" y="42"/>
                  </a:moveTo>
                  <a:cubicBezTo>
                    <a:pt x="116" y="42"/>
                    <a:pt x="116" y="42"/>
                    <a:pt x="116" y="42"/>
                  </a:cubicBezTo>
                  <a:cubicBezTo>
                    <a:pt x="116" y="42"/>
                    <a:pt x="116" y="42"/>
                    <a:pt x="116" y="42"/>
                  </a:cubicBezTo>
                  <a:cubicBezTo>
                    <a:pt x="116" y="43"/>
                    <a:pt x="116" y="43"/>
                    <a:pt x="116" y="43"/>
                  </a:cubicBezTo>
                  <a:cubicBezTo>
                    <a:pt x="116" y="43"/>
                    <a:pt x="116" y="43"/>
                    <a:pt x="115" y="43"/>
                  </a:cubicBezTo>
                  <a:lnTo>
                    <a:pt x="116" y="42"/>
                  </a:lnTo>
                  <a:close/>
                  <a:moveTo>
                    <a:pt x="115" y="43"/>
                  </a:moveTo>
                  <a:cubicBezTo>
                    <a:pt x="115" y="43"/>
                    <a:pt x="115" y="43"/>
                    <a:pt x="115" y="43"/>
                  </a:cubicBezTo>
                  <a:cubicBezTo>
                    <a:pt x="116" y="43"/>
                    <a:pt x="116" y="43"/>
                    <a:pt x="116" y="43"/>
                  </a:cubicBezTo>
                  <a:cubicBezTo>
                    <a:pt x="116" y="43"/>
                    <a:pt x="116" y="43"/>
                    <a:pt x="116" y="43"/>
                  </a:cubicBezTo>
                  <a:cubicBezTo>
                    <a:pt x="115" y="43"/>
                    <a:pt x="115" y="43"/>
                    <a:pt x="115" y="43"/>
                  </a:cubicBezTo>
                  <a:close/>
                  <a:moveTo>
                    <a:pt x="114" y="43"/>
                  </a:moveTo>
                  <a:cubicBezTo>
                    <a:pt x="114" y="43"/>
                    <a:pt x="114" y="43"/>
                    <a:pt x="114" y="43"/>
                  </a:cubicBezTo>
                  <a:cubicBezTo>
                    <a:pt x="114" y="42"/>
                    <a:pt x="115" y="42"/>
                    <a:pt x="115" y="42"/>
                  </a:cubicBezTo>
                  <a:cubicBezTo>
                    <a:pt x="115" y="43"/>
                    <a:pt x="115" y="43"/>
                    <a:pt x="115" y="43"/>
                  </a:cubicBezTo>
                  <a:cubicBezTo>
                    <a:pt x="115" y="43"/>
                    <a:pt x="114" y="43"/>
                    <a:pt x="114" y="43"/>
                  </a:cubicBezTo>
                  <a:close/>
                  <a:moveTo>
                    <a:pt x="114" y="43"/>
                  </a:moveTo>
                  <a:cubicBezTo>
                    <a:pt x="114" y="43"/>
                    <a:pt x="114" y="43"/>
                    <a:pt x="114" y="43"/>
                  </a:cubicBezTo>
                  <a:cubicBezTo>
                    <a:pt x="114" y="43"/>
                    <a:pt x="115" y="43"/>
                    <a:pt x="115" y="43"/>
                  </a:cubicBezTo>
                  <a:cubicBezTo>
                    <a:pt x="115" y="43"/>
                    <a:pt x="115" y="43"/>
                    <a:pt x="115" y="43"/>
                  </a:cubicBezTo>
                  <a:cubicBezTo>
                    <a:pt x="114" y="43"/>
                    <a:pt x="114" y="43"/>
                    <a:pt x="114" y="43"/>
                  </a:cubicBezTo>
                  <a:close/>
                  <a:moveTo>
                    <a:pt x="113" y="43"/>
                  </a:moveTo>
                  <a:cubicBezTo>
                    <a:pt x="113" y="43"/>
                    <a:pt x="113" y="43"/>
                    <a:pt x="113" y="43"/>
                  </a:cubicBezTo>
                  <a:cubicBezTo>
                    <a:pt x="113" y="43"/>
                    <a:pt x="113" y="43"/>
                    <a:pt x="113" y="43"/>
                  </a:cubicBezTo>
                  <a:cubicBezTo>
                    <a:pt x="113" y="43"/>
                    <a:pt x="113" y="43"/>
                    <a:pt x="113" y="43"/>
                  </a:cubicBezTo>
                  <a:cubicBezTo>
                    <a:pt x="113" y="44"/>
                    <a:pt x="113" y="44"/>
                    <a:pt x="113" y="44"/>
                  </a:cubicBezTo>
                  <a:cubicBezTo>
                    <a:pt x="113" y="44"/>
                    <a:pt x="113" y="44"/>
                    <a:pt x="112" y="44"/>
                  </a:cubicBezTo>
                  <a:lnTo>
                    <a:pt x="113" y="43"/>
                  </a:lnTo>
                  <a:close/>
                  <a:moveTo>
                    <a:pt x="112" y="44"/>
                  </a:moveTo>
                  <a:cubicBezTo>
                    <a:pt x="112" y="44"/>
                    <a:pt x="112" y="44"/>
                    <a:pt x="112" y="44"/>
                  </a:cubicBezTo>
                  <a:cubicBezTo>
                    <a:pt x="113" y="44"/>
                    <a:pt x="113" y="44"/>
                    <a:pt x="113" y="44"/>
                  </a:cubicBezTo>
                  <a:cubicBezTo>
                    <a:pt x="112" y="44"/>
                    <a:pt x="112" y="44"/>
                    <a:pt x="112" y="44"/>
                  </a:cubicBezTo>
                  <a:close/>
                  <a:moveTo>
                    <a:pt x="111" y="43"/>
                  </a:moveTo>
                  <a:cubicBezTo>
                    <a:pt x="111" y="43"/>
                    <a:pt x="111" y="43"/>
                    <a:pt x="111" y="43"/>
                  </a:cubicBezTo>
                  <a:cubicBezTo>
                    <a:pt x="111" y="43"/>
                    <a:pt x="111" y="43"/>
                    <a:pt x="111" y="43"/>
                  </a:cubicBezTo>
                  <a:cubicBezTo>
                    <a:pt x="111" y="44"/>
                    <a:pt x="111" y="44"/>
                    <a:pt x="111" y="44"/>
                  </a:cubicBezTo>
                  <a:cubicBezTo>
                    <a:pt x="111" y="44"/>
                    <a:pt x="111" y="44"/>
                    <a:pt x="111" y="44"/>
                  </a:cubicBezTo>
                  <a:lnTo>
                    <a:pt x="111" y="43"/>
                  </a:lnTo>
                  <a:close/>
                  <a:moveTo>
                    <a:pt x="111" y="44"/>
                  </a:moveTo>
                  <a:cubicBezTo>
                    <a:pt x="111" y="44"/>
                    <a:pt x="111" y="44"/>
                    <a:pt x="111" y="44"/>
                  </a:cubicBezTo>
                  <a:cubicBezTo>
                    <a:pt x="111" y="44"/>
                    <a:pt x="111" y="44"/>
                    <a:pt x="111" y="44"/>
                  </a:cubicBezTo>
                  <a:cubicBezTo>
                    <a:pt x="111" y="44"/>
                    <a:pt x="111" y="44"/>
                    <a:pt x="111" y="44"/>
                  </a:cubicBezTo>
                  <a:close/>
                  <a:moveTo>
                    <a:pt x="109" y="43"/>
                  </a:moveTo>
                  <a:cubicBezTo>
                    <a:pt x="109" y="43"/>
                    <a:pt x="109" y="43"/>
                    <a:pt x="109" y="43"/>
                  </a:cubicBezTo>
                  <a:cubicBezTo>
                    <a:pt x="109" y="43"/>
                    <a:pt x="109" y="43"/>
                    <a:pt x="109" y="43"/>
                  </a:cubicBezTo>
                  <a:cubicBezTo>
                    <a:pt x="109" y="44"/>
                    <a:pt x="109" y="44"/>
                    <a:pt x="109" y="44"/>
                  </a:cubicBezTo>
                  <a:cubicBezTo>
                    <a:pt x="109" y="44"/>
                    <a:pt x="109" y="44"/>
                    <a:pt x="109" y="44"/>
                  </a:cubicBezTo>
                  <a:lnTo>
                    <a:pt x="109" y="43"/>
                  </a:lnTo>
                  <a:close/>
                  <a:moveTo>
                    <a:pt x="109" y="44"/>
                  </a:moveTo>
                  <a:cubicBezTo>
                    <a:pt x="109" y="44"/>
                    <a:pt x="109" y="44"/>
                    <a:pt x="109" y="44"/>
                  </a:cubicBezTo>
                  <a:cubicBezTo>
                    <a:pt x="109" y="44"/>
                    <a:pt x="109" y="44"/>
                    <a:pt x="109" y="44"/>
                  </a:cubicBezTo>
                  <a:cubicBezTo>
                    <a:pt x="109" y="44"/>
                    <a:pt x="109" y="44"/>
                    <a:pt x="109" y="44"/>
                  </a:cubicBezTo>
                  <a:close/>
                  <a:moveTo>
                    <a:pt x="107" y="43"/>
                  </a:moveTo>
                  <a:cubicBezTo>
                    <a:pt x="107" y="43"/>
                    <a:pt x="107" y="43"/>
                    <a:pt x="107" y="43"/>
                  </a:cubicBezTo>
                  <a:cubicBezTo>
                    <a:pt x="107" y="43"/>
                    <a:pt x="107" y="43"/>
                    <a:pt x="107" y="43"/>
                  </a:cubicBezTo>
                  <a:cubicBezTo>
                    <a:pt x="107" y="44"/>
                    <a:pt x="107" y="44"/>
                    <a:pt x="107" y="44"/>
                  </a:cubicBezTo>
                  <a:cubicBezTo>
                    <a:pt x="107" y="44"/>
                    <a:pt x="107" y="44"/>
                    <a:pt x="106" y="44"/>
                  </a:cubicBezTo>
                  <a:lnTo>
                    <a:pt x="107" y="43"/>
                  </a:lnTo>
                  <a:close/>
                  <a:moveTo>
                    <a:pt x="106" y="44"/>
                  </a:moveTo>
                  <a:cubicBezTo>
                    <a:pt x="106" y="44"/>
                    <a:pt x="106" y="44"/>
                    <a:pt x="106" y="44"/>
                  </a:cubicBezTo>
                  <a:cubicBezTo>
                    <a:pt x="106" y="44"/>
                    <a:pt x="106" y="44"/>
                    <a:pt x="106" y="44"/>
                  </a:cubicBezTo>
                  <a:cubicBezTo>
                    <a:pt x="106" y="44"/>
                    <a:pt x="106" y="44"/>
                    <a:pt x="106" y="44"/>
                  </a:cubicBezTo>
                  <a:close/>
                  <a:moveTo>
                    <a:pt x="104" y="43"/>
                  </a:moveTo>
                  <a:cubicBezTo>
                    <a:pt x="104" y="43"/>
                    <a:pt x="104" y="43"/>
                    <a:pt x="104" y="43"/>
                  </a:cubicBezTo>
                  <a:cubicBezTo>
                    <a:pt x="104" y="43"/>
                    <a:pt x="105" y="43"/>
                    <a:pt x="105" y="43"/>
                  </a:cubicBezTo>
                  <a:cubicBezTo>
                    <a:pt x="105" y="45"/>
                    <a:pt x="105" y="45"/>
                    <a:pt x="105" y="45"/>
                  </a:cubicBezTo>
                  <a:cubicBezTo>
                    <a:pt x="104" y="45"/>
                    <a:pt x="104" y="45"/>
                    <a:pt x="104" y="45"/>
                  </a:cubicBezTo>
                  <a:lnTo>
                    <a:pt x="104" y="43"/>
                  </a:lnTo>
                  <a:close/>
                  <a:moveTo>
                    <a:pt x="101" y="44"/>
                  </a:moveTo>
                  <a:cubicBezTo>
                    <a:pt x="101" y="44"/>
                    <a:pt x="101" y="44"/>
                    <a:pt x="101" y="44"/>
                  </a:cubicBezTo>
                  <a:cubicBezTo>
                    <a:pt x="101" y="44"/>
                    <a:pt x="102" y="44"/>
                    <a:pt x="102" y="44"/>
                  </a:cubicBezTo>
                  <a:cubicBezTo>
                    <a:pt x="102" y="45"/>
                    <a:pt x="102" y="45"/>
                    <a:pt x="102" y="45"/>
                  </a:cubicBezTo>
                  <a:cubicBezTo>
                    <a:pt x="101" y="45"/>
                    <a:pt x="101" y="45"/>
                    <a:pt x="101" y="45"/>
                  </a:cubicBezTo>
                  <a:lnTo>
                    <a:pt x="101" y="44"/>
                  </a:lnTo>
                  <a:close/>
                  <a:moveTo>
                    <a:pt x="98" y="44"/>
                  </a:moveTo>
                  <a:cubicBezTo>
                    <a:pt x="98" y="44"/>
                    <a:pt x="98" y="44"/>
                    <a:pt x="98" y="44"/>
                  </a:cubicBezTo>
                  <a:cubicBezTo>
                    <a:pt x="99" y="44"/>
                    <a:pt x="99" y="44"/>
                    <a:pt x="99" y="44"/>
                  </a:cubicBezTo>
                  <a:cubicBezTo>
                    <a:pt x="99" y="45"/>
                    <a:pt x="99" y="45"/>
                    <a:pt x="99" y="45"/>
                  </a:cubicBezTo>
                  <a:cubicBezTo>
                    <a:pt x="99" y="45"/>
                    <a:pt x="99" y="45"/>
                    <a:pt x="98" y="45"/>
                  </a:cubicBezTo>
                  <a:lnTo>
                    <a:pt x="98" y="44"/>
                  </a:lnTo>
                  <a:close/>
                  <a:moveTo>
                    <a:pt x="95" y="44"/>
                  </a:moveTo>
                  <a:cubicBezTo>
                    <a:pt x="95" y="44"/>
                    <a:pt x="95" y="44"/>
                    <a:pt x="95" y="44"/>
                  </a:cubicBezTo>
                  <a:cubicBezTo>
                    <a:pt x="95" y="44"/>
                    <a:pt x="96" y="44"/>
                    <a:pt x="96" y="44"/>
                  </a:cubicBezTo>
                  <a:cubicBezTo>
                    <a:pt x="96" y="46"/>
                    <a:pt x="96" y="46"/>
                    <a:pt x="96" y="46"/>
                  </a:cubicBezTo>
                  <a:cubicBezTo>
                    <a:pt x="95" y="46"/>
                    <a:pt x="95" y="46"/>
                    <a:pt x="95" y="46"/>
                  </a:cubicBezTo>
                  <a:lnTo>
                    <a:pt x="95" y="44"/>
                  </a:lnTo>
                  <a:close/>
                  <a:moveTo>
                    <a:pt x="92" y="45"/>
                  </a:moveTo>
                  <a:cubicBezTo>
                    <a:pt x="92" y="45"/>
                    <a:pt x="92" y="45"/>
                    <a:pt x="92" y="45"/>
                  </a:cubicBezTo>
                  <a:cubicBezTo>
                    <a:pt x="92" y="45"/>
                    <a:pt x="92" y="45"/>
                    <a:pt x="92" y="45"/>
                  </a:cubicBezTo>
                  <a:cubicBezTo>
                    <a:pt x="92" y="46"/>
                    <a:pt x="92" y="46"/>
                    <a:pt x="92" y="46"/>
                  </a:cubicBezTo>
                  <a:cubicBezTo>
                    <a:pt x="92" y="46"/>
                    <a:pt x="92" y="46"/>
                    <a:pt x="91" y="46"/>
                  </a:cubicBezTo>
                  <a:lnTo>
                    <a:pt x="92" y="45"/>
                  </a:lnTo>
                  <a:close/>
                  <a:moveTo>
                    <a:pt x="88" y="45"/>
                  </a:moveTo>
                  <a:cubicBezTo>
                    <a:pt x="88" y="45"/>
                    <a:pt x="88" y="45"/>
                    <a:pt x="88" y="45"/>
                  </a:cubicBezTo>
                  <a:cubicBezTo>
                    <a:pt x="88" y="45"/>
                    <a:pt x="88" y="45"/>
                    <a:pt x="88" y="45"/>
                  </a:cubicBezTo>
                  <a:cubicBezTo>
                    <a:pt x="88" y="47"/>
                    <a:pt x="88" y="47"/>
                    <a:pt x="88" y="47"/>
                  </a:cubicBezTo>
                  <a:cubicBezTo>
                    <a:pt x="88" y="47"/>
                    <a:pt x="88" y="47"/>
                    <a:pt x="88" y="47"/>
                  </a:cubicBezTo>
                  <a:lnTo>
                    <a:pt x="88" y="45"/>
                  </a:lnTo>
                  <a:close/>
                  <a:moveTo>
                    <a:pt x="84" y="46"/>
                  </a:moveTo>
                  <a:cubicBezTo>
                    <a:pt x="84" y="46"/>
                    <a:pt x="84" y="46"/>
                    <a:pt x="84" y="46"/>
                  </a:cubicBezTo>
                  <a:cubicBezTo>
                    <a:pt x="84" y="46"/>
                    <a:pt x="84" y="46"/>
                    <a:pt x="84" y="46"/>
                  </a:cubicBezTo>
                  <a:cubicBezTo>
                    <a:pt x="84" y="47"/>
                    <a:pt x="84" y="47"/>
                    <a:pt x="84" y="47"/>
                  </a:cubicBezTo>
                  <a:cubicBezTo>
                    <a:pt x="84" y="47"/>
                    <a:pt x="84" y="47"/>
                    <a:pt x="84" y="47"/>
                  </a:cubicBezTo>
                  <a:lnTo>
                    <a:pt x="84" y="46"/>
                  </a:lnTo>
                  <a:close/>
                  <a:moveTo>
                    <a:pt x="80" y="47"/>
                  </a:moveTo>
                  <a:cubicBezTo>
                    <a:pt x="80" y="47"/>
                    <a:pt x="80" y="47"/>
                    <a:pt x="80" y="47"/>
                  </a:cubicBezTo>
                  <a:cubicBezTo>
                    <a:pt x="80" y="47"/>
                    <a:pt x="80" y="47"/>
                    <a:pt x="80" y="47"/>
                  </a:cubicBezTo>
                  <a:cubicBezTo>
                    <a:pt x="80" y="48"/>
                    <a:pt x="80" y="48"/>
                    <a:pt x="80" y="48"/>
                  </a:cubicBezTo>
                  <a:cubicBezTo>
                    <a:pt x="80" y="48"/>
                    <a:pt x="80" y="48"/>
                    <a:pt x="80" y="48"/>
                  </a:cubicBezTo>
                  <a:lnTo>
                    <a:pt x="80" y="47"/>
                  </a:lnTo>
                  <a:close/>
                  <a:moveTo>
                    <a:pt x="74" y="49"/>
                  </a:moveTo>
                  <a:cubicBezTo>
                    <a:pt x="74" y="49"/>
                    <a:pt x="74" y="49"/>
                    <a:pt x="74" y="49"/>
                  </a:cubicBezTo>
                  <a:cubicBezTo>
                    <a:pt x="74" y="49"/>
                    <a:pt x="75" y="49"/>
                    <a:pt x="75" y="49"/>
                  </a:cubicBezTo>
                  <a:cubicBezTo>
                    <a:pt x="75" y="47"/>
                    <a:pt x="75" y="47"/>
                    <a:pt x="75" y="47"/>
                  </a:cubicBezTo>
                  <a:cubicBezTo>
                    <a:pt x="75" y="47"/>
                    <a:pt x="75" y="47"/>
                    <a:pt x="76" y="47"/>
                  </a:cubicBezTo>
                  <a:cubicBezTo>
                    <a:pt x="76" y="48"/>
                    <a:pt x="76" y="48"/>
                    <a:pt x="76" y="48"/>
                  </a:cubicBezTo>
                  <a:cubicBezTo>
                    <a:pt x="76" y="48"/>
                    <a:pt x="77" y="48"/>
                    <a:pt x="77" y="48"/>
                  </a:cubicBezTo>
                  <a:cubicBezTo>
                    <a:pt x="77" y="48"/>
                    <a:pt x="76" y="48"/>
                    <a:pt x="76" y="49"/>
                  </a:cubicBezTo>
                  <a:cubicBezTo>
                    <a:pt x="76" y="48"/>
                    <a:pt x="76" y="48"/>
                    <a:pt x="76" y="48"/>
                  </a:cubicBezTo>
                  <a:cubicBezTo>
                    <a:pt x="75" y="49"/>
                    <a:pt x="75" y="49"/>
                    <a:pt x="75" y="49"/>
                  </a:cubicBezTo>
                  <a:cubicBezTo>
                    <a:pt x="75" y="49"/>
                    <a:pt x="75" y="49"/>
                    <a:pt x="75" y="49"/>
                  </a:cubicBezTo>
                  <a:cubicBezTo>
                    <a:pt x="75" y="49"/>
                    <a:pt x="75" y="49"/>
                    <a:pt x="75" y="49"/>
                  </a:cubicBezTo>
                  <a:cubicBezTo>
                    <a:pt x="75" y="49"/>
                    <a:pt x="74" y="49"/>
                    <a:pt x="74" y="49"/>
                  </a:cubicBezTo>
                  <a:close/>
                  <a:moveTo>
                    <a:pt x="74" y="49"/>
                  </a:moveTo>
                  <a:cubicBezTo>
                    <a:pt x="74" y="49"/>
                    <a:pt x="74" y="49"/>
                    <a:pt x="74" y="49"/>
                  </a:cubicBezTo>
                  <a:cubicBezTo>
                    <a:pt x="71" y="49"/>
                    <a:pt x="69" y="50"/>
                    <a:pt x="67" y="50"/>
                  </a:cubicBezTo>
                  <a:cubicBezTo>
                    <a:pt x="69" y="50"/>
                    <a:pt x="72" y="49"/>
                    <a:pt x="73" y="49"/>
                  </a:cubicBezTo>
                  <a:cubicBezTo>
                    <a:pt x="73" y="49"/>
                    <a:pt x="74" y="49"/>
                    <a:pt x="74" y="49"/>
                  </a:cubicBezTo>
                  <a:close/>
                  <a:moveTo>
                    <a:pt x="87" y="51"/>
                  </a:moveTo>
                  <a:cubicBezTo>
                    <a:pt x="87" y="51"/>
                    <a:pt x="87" y="51"/>
                    <a:pt x="87" y="51"/>
                  </a:cubicBezTo>
                  <a:cubicBezTo>
                    <a:pt x="85" y="51"/>
                    <a:pt x="84" y="51"/>
                    <a:pt x="83" y="51"/>
                  </a:cubicBezTo>
                  <a:cubicBezTo>
                    <a:pt x="84" y="51"/>
                    <a:pt x="85" y="51"/>
                    <a:pt x="87" y="50"/>
                  </a:cubicBezTo>
                  <a:lnTo>
                    <a:pt x="87" y="51"/>
                  </a:lnTo>
                  <a:close/>
                  <a:moveTo>
                    <a:pt x="89" y="51"/>
                  </a:moveTo>
                  <a:cubicBezTo>
                    <a:pt x="89" y="51"/>
                    <a:pt x="89" y="51"/>
                    <a:pt x="89" y="51"/>
                  </a:cubicBezTo>
                  <a:cubicBezTo>
                    <a:pt x="88" y="51"/>
                    <a:pt x="88" y="51"/>
                    <a:pt x="87" y="51"/>
                  </a:cubicBezTo>
                  <a:cubicBezTo>
                    <a:pt x="87" y="50"/>
                    <a:pt x="87" y="50"/>
                    <a:pt x="87" y="50"/>
                  </a:cubicBezTo>
                  <a:cubicBezTo>
                    <a:pt x="88" y="50"/>
                    <a:pt x="88" y="50"/>
                    <a:pt x="89" y="50"/>
                  </a:cubicBezTo>
                  <a:lnTo>
                    <a:pt x="89" y="51"/>
                  </a:lnTo>
                  <a:close/>
                  <a:moveTo>
                    <a:pt x="91" y="51"/>
                  </a:moveTo>
                  <a:cubicBezTo>
                    <a:pt x="91" y="51"/>
                    <a:pt x="91" y="51"/>
                    <a:pt x="91" y="51"/>
                  </a:cubicBezTo>
                  <a:cubicBezTo>
                    <a:pt x="91" y="51"/>
                    <a:pt x="90" y="51"/>
                    <a:pt x="89" y="51"/>
                  </a:cubicBezTo>
                  <a:cubicBezTo>
                    <a:pt x="89" y="50"/>
                    <a:pt x="89" y="50"/>
                    <a:pt x="89" y="50"/>
                  </a:cubicBezTo>
                  <a:cubicBezTo>
                    <a:pt x="90" y="50"/>
                    <a:pt x="91" y="50"/>
                    <a:pt x="91" y="50"/>
                  </a:cubicBezTo>
                  <a:lnTo>
                    <a:pt x="91" y="51"/>
                  </a:lnTo>
                  <a:close/>
                  <a:moveTo>
                    <a:pt x="93" y="51"/>
                  </a:moveTo>
                  <a:cubicBezTo>
                    <a:pt x="93" y="51"/>
                    <a:pt x="93" y="51"/>
                    <a:pt x="93" y="51"/>
                  </a:cubicBezTo>
                  <a:cubicBezTo>
                    <a:pt x="93" y="51"/>
                    <a:pt x="92" y="51"/>
                    <a:pt x="91" y="51"/>
                  </a:cubicBezTo>
                  <a:cubicBezTo>
                    <a:pt x="91" y="50"/>
                    <a:pt x="91" y="50"/>
                    <a:pt x="91" y="50"/>
                  </a:cubicBezTo>
                  <a:cubicBezTo>
                    <a:pt x="92" y="49"/>
                    <a:pt x="93" y="49"/>
                    <a:pt x="93" y="49"/>
                  </a:cubicBezTo>
                  <a:lnTo>
                    <a:pt x="93" y="51"/>
                  </a:lnTo>
                  <a:close/>
                  <a:moveTo>
                    <a:pt x="95" y="51"/>
                  </a:moveTo>
                  <a:cubicBezTo>
                    <a:pt x="95" y="51"/>
                    <a:pt x="95" y="51"/>
                    <a:pt x="95" y="51"/>
                  </a:cubicBezTo>
                  <a:cubicBezTo>
                    <a:pt x="95" y="51"/>
                    <a:pt x="94" y="51"/>
                    <a:pt x="94" y="51"/>
                  </a:cubicBezTo>
                  <a:cubicBezTo>
                    <a:pt x="94" y="49"/>
                    <a:pt x="94" y="49"/>
                    <a:pt x="94" y="49"/>
                  </a:cubicBezTo>
                  <a:cubicBezTo>
                    <a:pt x="94" y="49"/>
                    <a:pt x="95" y="49"/>
                    <a:pt x="95" y="49"/>
                  </a:cubicBezTo>
                  <a:lnTo>
                    <a:pt x="95" y="51"/>
                  </a:lnTo>
                  <a:close/>
                  <a:moveTo>
                    <a:pt x="98" y="51"/>
                  </a:moveTo>
                  <a:cubicBezTo>
                    <a:pt x="98" y="51"/>
                    <a:pt x="98" y="51"/>
                    <a:pt x="98" y="51"/>
                  </a:cubicBezTo>
                  <a:cubicBezTo>
                    <a:pt x="97" y="51"/>
                    <a:pt x="96" y="51"/>
                    <a:pt x="96" y="51"/>
                  </a:cubicBezTo>
                  <a:cubicBezTo>
                    <a:pt x="96" y="50"/>
                    <a:pt x="96" y="50"/>
                    <a:pt x="96" y="50"/>
                  </a:cubicBezTo>
                  <a:cubicBezTo>
                    <a:pt x="98" y="50"/>
                    <a:pt x="98" y="50"/>
                    <a:pt x="98" y="50"/>
                  </a:cubicBezTo>
                  <a:lnTo>
                    <a:pt x="98" y="51"/>
                  </a:lnTo>
                  <a:close/>
                  <a:moveTo>
                    <a:pt x="98" y="50"/>
                  </a:moveTo>
                  <a:cubicBezTo>
                    <a:pt x="98" y="50"/>
                    <a:pt x="98" y="50"/>
                    <a:pt x="98" y="50"/>
                  </a:cubicBezTo>
                  <a:cubicBezTo>
                    <a:pt x="96" y="50"/>
                    <a:pt x="96" y="50"/>
                    <a:pt x="96" y="50"/>
                  </a:cubicBezTo>
                  <a:cubicBezTo>
                    <a:pt x="96" y="49"/>
                    <a:pt x="96" y="49"/>
                    <a:pt x="96" y="49"/>
                  </a:cubicBezTo>
                  <a:cubicBezTo>
                    <a:pt x="96" y="49"/>
                    <a:pt x="97" y="49"/>
                    <a:pt x="98" y="49"/>
                  </a:cubicBezTo>
                  <a:lnTo>
                    <a:pt x="98" y="50"/>
                  </a:lnTo>
                  <a:close/>
                  <a:moveTo>
                    <a:pt x="100" y="51"/>
                  </a:moveTo>
                  <a:cubicBezTo>
                    <a:pt x="100" y="51"/>
                    <a:pt x="100" y="51"/>
                    <a:pt x="100" y="51"/>
                  </a:cubicBezTo>
                  <a:cubicBezTo>
                    <a:pt x="99" y="51"/>
                    <a:pt x="98" y="51"/>
                    <a:pt x="98" y="51"/>
                  </a:cubicBezTo>
                  <a:cubicBezTo>
                    <a:pt x="98" y="50"/>
                    <a:pt x="98" y="50"/>
                    <a:pt x="98" y="50"/>
                  </a:cubicBezTo>
                  <a:cubicBezTo>
                    <a:pt x="99" y="50"/>
                    <a:pt x="99" y="50"/>
                    <a:pt x="99" y="50"/>
                  </a:cubicBezTo>
                  <a:cubicBezTo>
                    <a:pt x="99" y="50"/>
                    <a:pt x="99" y="50"/>
                    <a:pt x="99" y="50"/>
                  </a:cubicBezTo>
                  <a:cubicBezTo>
                    <a:pt x="98" y="50"/>
                    <a:pt x="98" y="50"/>
                    <a:pt x="98" y="50"/>
                  </a:cubicBezTo>
                  <a:cubicBezTo>
                    <a:pt x="98" y="48"/>
                    <a:pt x="98" y="48"/>
                    <a:pt x="98" y="48"/>
                  </a:cubicBezTo>
                  <a:cubicBezTo>
                    <a:pt x="98" y="48"/>
                    <a:pt x="99" y="48"/>
                    <a:pt x="100" y="48"/>
                  </a:cubicBezTo>
                  <a:lnTo>
                    <a:pt x="100" y="51"/>
                  </a:lnTo>
                  <a:close/>
                  <a:moveTo>
                    <a:pt x="101" y="51"/>
                  </a:moveTo>
                  <a:cubicBezTo>
                    <a:pt x="101" y="51"/>
                    <a:pt x="101" y="51"/>
                    <a:pt x="101" y="51"/>
                  </a:cubicBezTo>
                  <a:cubicBezTo>
                    <a:pt x="101" y="51"/>
                    <a:pt x="100" y="51"/>
                    <a:pt x="100" y="51"/>
                  </a:cubicBezTo>
                  <a:cubicBezTo>
                    <a:pt x="100" y="48"/>
                    <a:pt x="100" y="48"/>
                    <a:pt x="100" y="48"/>
                  </a:cubicBezTo>
                  <a:cubicBezTo>
                    <a:pt x="100" y="48"/>
                    <a:pt x="101" y="48"/>
                    <a:pt x="101" y="48"/>
                  </a:cubicBezTo>
                  <a:lnTo>
                    <a:pt x="101" y="51"/>
                  </a:lnTo>
                  <a:close/>
                  <a:moveTo>
                    <a:pt x="103" y="49"/>
                  </a:moveTo>
                  <a:cubicBezTo>
                    <a:pt x="103" y="49"/>
                    <a:pt x="103" y="49"/>
                    <a:pt x="103" y="49"/>
                  </a:cubicBezTo>
                  <a:cubicBezTo>
                    <a:pt x="103" y="49"/>
                    <a:pt x="103" y="49"/>
                    <a:pt x="103" y="49"/>
                  </a:cubicBezTo>
                  <a:cubicBezTo>
                    <a:pt x="103" y="49"/>
                    <a:pt x="103" y="49"/>
                    <a:pt x="103" y="49"/>
                  </a:cubicBezTo>
                  <a:cubicBezTo>
                    <a:pt x="103" y="49"/>
                    <a:pt x="103" y="49"/>
                    <a:pt x="103" y="49"/>
                  </a:cubicBezTo>
                  <a:cubicBezTo>
                    <a:pt x="103" y="51"/>
                    <a:pt x="103" y="51"/>
                    <a:pt x="103" y="51"/>
                  </a:cubicBezTo>
                  <a:cubicBezTo>
                    <a:pt x="103" y="51"/>
                    <a:pt x="103" y="51"/>
                    <a:pt x="103" y="51"/>
                  </a:cubicBezTo>
                  <a:cubicBezTo>
                    <a:pt x="103" y="51"/>
                    <a:pt x="102" y="51"/>
                    <a:pt x="102" y="51"/>
                  </a:cubicBezTo>
                  <a:cubicBezTo>
                    <a:pt x="102" y="48"/>
                    <a:pt x="102" y="48"/>
                    <a:pt x="102" y="48"/>
                  </a:cubicBezTo>
                  <a:cubicBezTo>
                    <a:pt x="102" y="48"/>
                    <a:pt x="103" y="48"/>
                    <a:pt x="103" y="48"/>
                  </a:cubicBezTo>
                  <a:lnTo>
                    <a:pt x="103" y="49"/>
                  </a:lnTo>
                  <a:close/>
                  <a:moveTo>
                    <a:pt x="108" y="50"/>
                  </a:moveTo>
                  <a:cubicBezTo>
                    <a:pt x="108" y="50"/>
                    <a:pt x="108" y="50"/>
                    <a:pt x="108" y="50"/>
                  </a:cubicBezTo>
                  <a:cubicBezTo>
                    <a:pt x="108" y="50"/>
                    <a:pt x="107" y="50"/>
                    <a:pt x="107" y="50"/>
                  </a:cubicBezTo>
                  <a:cubicBezTo>
                    <a:pt x="107" y="50"/>
                    <a:pt x="107" y="50"/>
                    <a:pt x="107" y="50"/>
                  </a:cubicBezTo>
                  <a:cubicBezTo>
                    <a:pt x="108" y="50"/>
                    <a:pt x="108" y="50"/>
                    <a:pt x="108" y="50"/>
                  </a:cubicBezTo>
                  <a:close/>
                  <a:moveTo>
                    <a:pt x="108" y="50"/>
                  </a:moveTo>
                  <a:cubicBezTo>
                    <a:pt x="108" y="50"/>
                    <a:pt x="108" y="50"/>
                    <a:pt x="108" y="50"/>
                  </a:cubicBezTo>
                  <a:cubicBezTo>
                    <a:pt x="107" y="50"/>
                    <a:pt x="107" y="50"/>
                    <a:pt x="107" y="50"/>
                  </a:cubicBezTo>
                  <a:cubicBezTo>
                    <a:pt x="107" y="47"/>
                    <a:pt x="107" y="47"/>
                    <a:pt x="107" y="47"/>
                  </a:cubicBezTo>
                  <a:cubicBezTo>
                    <a:pt x="107" y="47"/>
                    <a:pt x="107" y="47"/>
                    <a:pt x="107" y="47"/>
                  </a:cubicBezTo>
                  <a:cubicBezTo>
                    <a:pt x="107" y="50"/>
                    <a:pt x="107" y="50"/>
                    <a:pt x="107" y="50"/>
                  </a:cubicBezTo>
                  <a:cubicBezTo>
                    <a:pt x="106" y="50"/>
                    <a:pt x="106" y="50"/>
                    <a:pt x="106" y="50"/>
                  </a:cubicBezTo>
                  <a:cubicBezTo>
                    <a:pt x="106" y="50"/>
                    <a:pt x="106" y="50"/>
                    <a:pt x="106" y="50"/>
                  </a:cubicBezTo>
                  <a:cubicBezTo>
                    <a:pt x="107" y="50"/>
                    <a:pt x="107" y="50"/>
                    <a:pt x="107" y="50"/>
                  </a:cubicBezTo>
                  <a:cubicBezTo>
                    <a:pt x="107" y="50"/>
                    <a:pt x="107" y="50"/>
                    <a:pt x="107" y="50"/>
                  </a:cubicBezTo>
                  <a:cubicBezTo>
                    <a:pt x="106" y="51"/>
                    <a:pt x="105" y="51"/>
                    <a:pt x="104" y="51"/>
                  </a:cubicBezTo>
                  <a:cubicBezTo>
                    <a:pt x="104" y="49"/>
                    <a:pt x="104" y="49"/>
                    <a:pt x="104" y="49"/>
                  </a:cubicBezTo>
                  <a:cubicBezTo>
                    <a:pt x="105" y="49"/>
                    <a:pt x="105" y="49"/>
                    <a:pt x="105" y="49"/>
                  </a:cubicBezTo>
                  <a:cubicBezTo>
                    <a:pt x="105" y="50"/>
                    <a:pt x="105" y="50"/>
                    <a:pt x="105" y="50"/>
                  </a:cubicBezTo>
                  <a:cubicBezTo>
                    <a:pt x="105" y="50"/>
                    <a:pt x="105" y="50"/>
                    <a:pt x="105" y="50"/>
                  </a:cubicBezTo>
                  <a:cubicBezTo>
                    <a:pt x="105" y="49"/>
                    <a:pt x="105" y="49"/>
                    <a:pt x="105" y="49"/>
                  </a:cubicBezTo>
                  <a:cubicBezTo>
                    <a:pt x="106" y="49"/>
                    <a:pt x="106" y="49"/>
                    <a:pt x="106" y="49"/>
                  </a:cubicBezTo>
                  <a:cubicBezTo>
                    <a:pt x="106" y="49"/>
                    <a:pt x="106" y="49"/>
                    <a:pt x="106" y="49"/>
                  </a:cubicBezTo>
                  <a:cubicBezTo>
                    <a:pt x="105" y="49"/>
                    <a:pt x="105" y="49"/>
                    <a:pt x="105" y="49"/>
                  </a:cubicBezTo>
                  <a:cubicBezTo>
                    <a:pt x="105" y="47"/>
                    <a:pt x="105" y="47"/>
                    <a:pt x="105" y="47"/>
                  </a:cubicBezTo>
                  <a:cubicBezTo>
                    <a:pt x="106" y="47"/>
                    <a:pt x="107" y="47"/>
                    <a:pt x="108" y="47"/>
                  </a:cubicBezTo>
                  <a:lnTo>
                    <a:pt x="108" y="50"/>
                  </a:lnTo>
                  <a:close/>
                  <a:moveTo>
                    <a:pt x="104" y="49"/>
                  </a:moveTo>
                  <a:cubicBezTo>
                    <a:pt x="104" y="49"/>
                    <a:pt x="104" y="49"/>
                    <a:pt x="104" y="49"/>
                  </a:cubicBezTo>
                  <a:cubicBezTo>
                    <a:pt x="104" y="48"/>
                    <a:pt x="104" y="48"/>
                    <a:pt x="104" y="48"/>
                  </a:cubicBezTo>
                  <a:cubicBezTo>
                    <a:pt x="104" y="47"/>
                    <a:pt x="105" y="47"/>
                    <a:pt x="105" y="47"/>
                  </a:cubicBezTo>
                  <a:cubicBezTo>
                    <a:pt x="105" y="49"/>
                    <a:pt x="105" y="49"/>
                    <a:pt x="105" y="49"/>
                  </a:cubicBezTo>
                  <a:lnTo>
                    <a:pt x="104" y="49"/>
                  </a:lnTo>
                  <a:close/>
                  <a:moveTo>
                    <a:pt x="112" y="50"/>
                  </a:moveTo>
                  <a:cubicBezTo>
                    <a:pt x="112" y="50"/>
                    <a:pt x="112" y="50"/>
                    <a:pt x="112" y="50"/>
                  </a:cubicBezTo>
                  <a:cubicBezTo>
                    <a:pt x="111" y="50"/>
                    <a:pt x="110" y="50"/>
                    <a:pt x="109" y="50"/>
                  </a:cubicBezTo>
                  <a:cubicBezTo>
                    <a:pt x="109" y="50"/>
                    <a:pt x="109" y="50"/>
                    <a:pt x="109" y="50"/>
                  </a:cubicBezTo>
                  <a:cubicBezTo>
                    <a:pt x="110" y="50"/>
                    <a:pt x="110" y="50"/>
                    <a:pt x="110" y="50"/>
                  </a:cubicBezTo>
                  <a:cubicBezTo>
                    <a:pt x="110" y="50"/>
                    <a:pt x="110" y="50"/>
                    <a:pt x="110" y="50"/>
                  </a:cubicBezTo>
                  <a:cubicBezTo>
                    <a:pt x="110" y="50"/>
                    <a:pt x="110" y="50"/>
                    <a:pt x="110" y="50"/>
                  </a:cubicBezTo>
                  <a:cubicBezTo>
                    <a:pt x="110" y="50"/>
                    <a:pt x="110" y="50"/>
                    <a:pt x="110" y="50"/>
                  </a:cubicBezTo>
                  <a:cubicBezTo>
                    <a:pt x="112" y="50"/>
                    <a:pt x="112" y="50"/>
                    <a:pt x="112" y="50"/>
                  </a:cubicBezTo>
                  <a:cubicBezTo>
                    <a:pt x="112" y="50"/>
                    <a:pt x="112" y="50"/>
                    <a:pt x="112" y="50"/>
                  </a:cubicBezTo>
                  <a:cubicBezTo>
                    <a:pt x="110" y="50"/>
                    <a:pt x="110" y="50"/>
                    <a:pt x="110" y="50"/>
                  </a:cubicBezTo>
                  <a:cubicBezTo>
                    <a:pt x="110" y="47"/>
                    <a:pt x="110" y="47"/>
                    <a:pt x="110" y="47"/>
                  </a:cubicBezTo>
                  <a:cubicBezTo>
                    <a:pt x="111" y="46"/>
                    <a:pt x="111" y="46"/>
                    <a:pt x="112" y="46"/>
                  </a:cubicBezTo>
                  <a:lnTo>
                    <a:pt x="112" y="50"/>
                  </a:lnTo>
                  <a:close/>
                  <a:moveTo>
                    <a:pt x="109" y="50"/>
                  </a:moveTo>
                  <a:cubicBezTo>
                    <a:pt x="109" y="50"/>
                    <a:pt x="109" y="50"/>
                    <a:pt x="109" y="50"/>
                  </a:cubicBezTo>
                  <a:cubicBezTo>
                    <a:pt x="109" y="47"/>
                    <a:pt x="109" y="47"/>
                    <a:pt x="109" y="47"/>
                  </a:cubicBezTo>
                  <a:cubicBezTo>
                    <a:pt x="109" y="47"/>
                    <a:pt x="110" y="47"/>
                    <a:pt x="110" y="47"/>
                  </a:cubicBezTo>
                  <a:cubicBezTo>
                    <a:pt x="110" y="50"/>
                    <a:pt x="110" y="50"/>
                    <a:pt x="110" y="50"/>
                  </a:cubicBezTo>
                  <a:lnTo>
                    <a:pt x="109" y="50"/>
                  </a:lnTo>
                  <a:close/>
                  <a:moveTo>
                    <a:pt x="113" y="47"/>
                  </a:moveTo>
                  <a:cubicBezTo>
                    <a:pt x="113" y="47"/>
                    <a:pt x="113" y="47"/>
                    <a:pt x="113" y="47"/>
                  </a:cubicBezTo>
                  <a:cubicBezTo>
                    <a:pt x="113" y="47"/>
                    <a:pt x="113" y="47"/>
                    <a:pt x="113" y="47"/>
                  </a:cubicBezTo>
                  <a:cubicBezTo>
                    <a:pt x="113" y="47"/>
                    <a:pt x="113" y="47"/>
                    <a:pt x="113" y="47"/>
                  </a:cubicBezTo>
                  <a:cubicBezTo>
                    <a:pt x="113" y="47"/>
                    <a:pt x="113" y="47"/>
                    <a:pt x="113" y="47"/>
                  </a:cubicBezTo>
                  <a:cubicBezTo>
                    <a:pt x="113" y="50"/>
                    <a:pt x="113" y="50"/>
                    <a:pt x="113" y="50"/>
                  </a:cubicBezTo>
                  <a:cubicBezTo>
                    <a:pt x="113" y="50"/>
                    <a:pt x="113" y="50"/>
                    <a:pt x="113" y="50"/>
                  </a:cubicBezTo>
                  <a:cubicBezTo>
                    <a:pt x="113" y="50"/>
                    <a:pt x="113" y="50"/>
                    <a:pt x="113" y="50"/>
                  </a:cubicBezTo>
                  <a:cubicBezTo>
                    <a:pt x="113" y="50"/>
                    <a:pt x="113" y="50"/>
                    <a:pt x="113" y="50"/>
                  </a:cubicBezTo>
                  <a:cubicBezTo>
                    <a:pt x="113" y="50"/>
                    <a:pt x="113" y="50"/>
                    <a:pt x="113" y="50"/>
                  </a:cubicBezTo>
                  <a:cubicBezTo>
                    <a:pt x="113" y="50"/>
                    <a:pt x="112" y="50"/>
                    <a:pt x="112" y="50"/>
                  </a:cubicBezTo>
                  <a:cubicBezTo>
                    <a:pt x="112" y="46"/>
                    <a:pt x="112" y="46"/>
                    <a:pt x="112" y="46"/>
                  </a:cubicBezTo>
                  <a:cubicBezTo>
                    <a:pt x="112" y="46"/>
                    <a:pt x="112" y="46"/>
                    <a:pt x="112" y="46"/>
                  </a:cubicBezTo>
                  <a:cubicBezTo>
                    <a:pt x="112" y="46"/>
                    <a:pt x="113" y="46"/>
                    <a:pt x="113" y="46"/>
                  </a:cubicBezTo>
                  <a:lnTo>
                    <a:pt x="113" y="47"/>
                  </a:lnTo>
                  <a:close/>
                  <a:moveTo>
                    <a:pt x="115" y="50"/>
                  </a:moveTo>
                  <a:cubicBezTo>
                    <a:pt x="115" y="50"/>
                    <a:pt x="115" y="50"/>
                    <a:pt x="115" y="50"/>
                  </a:cubicBezTo>
                  <a:cubicBezTo>
                    <a:pt x="114" y="50"/>
                    <a:pt x="114" y="50"/>
                    <a:pt x="113" y="50"/>
                  </a:cubicBezTo>
                  <a:cubicBezTo>
                    <a:pt x="113" y="50"/>
                    <a:pt x="113" y="50"/>
                    <a:pt x="113" y="50"/>
                  </a:cubicBezTo>
                  <a:cubicBezTo>
                    <a:pt x="115" y="50"/>
                    <a:pt x="115" y="50"/>
                    <a:pt x="115" y="50"/>
                  </a:cubicBezTo>
                  <a:close/>
                  <a:moveTo>
                    <a:pt x="115" y="50"/>
                  </a:moveTo>
                  <a:cubicBezTo>
                    <a:pt x="115" y="50"/>
                    <a:pt x="115" y="50"/>
                    <a:pt x="115" y="50"/>
                  </a:cubicBezTo>
                  <a:cubicBezTo>
                    <a:pt x="113" y="50"/>
                    <a:pt x="113" y="50"/>
                    <a:pt x="113" y="50"/>
                  </a:cubicBezTo>
                  <a:cubicBezTo>
                    <a:pt x="113" y="47"/>
                    <a:pt x="113" y="47"/>
                    <a:pt x="113" y="47"/>
                  </a:cubicBezTo>
                  <a:cubicBezTo>
                    <a:pt x="115" y="47"/>
                    <a:pt x="115" y="47"/>
                    <a:pt x="115" y="47"/>
                  </a:cubicBezTo>
                  <a:lnTo>
                    <a:pt x="115" y="50"/>
                  </a:lnTo>
                  <a:close/>
                  <a:moveTo>
                    <a:pt x="115" y="47"/>
                  </a:moveTo>
                  <a:cubicBezTo>
                    <a:pt x="115" y="47"/>
                    <a:pt x="115" y="47"/>
                    <a:pt x="115" y="47"/>
                  </a:cubicBezTo>
                  <a:cubicBezTo>
                    <a:pt x="113" y="47"/>
                    <a:pt x="113" y="47"/>
                    <a:pt x="113" y="47"/>
                  </a:cubicBezTo>
                  <a:cubicBezTo>
                    <a:pt x="113" y="46"/>
                    <a:pt x="113" y="46"/>
                    <a:pt x="113" y="46"/>
                  </a:cubicBezTo>
                  <a:cubicBezTo>
                    <a:pt x="114" y="46"/>
                    <a:pt x="114" y="46"/>
                    <a:pt x="115" y="46"/>
                  </a:cubicBezTo>
                  <a:lnTo>
                    <a:pt x="115" y="47"/>
                  </a:lnTo>
                  <a:close/>
                  <a:moveTo>
                    <a:pt x="116" y="49"/>
                  </a:moveTo>
                  <a:cubicBezTo>
                    <a:pt x="116" y="49"/>
                    <a:pt x="116" y="49"/>
                    <a:pt x="116" y="49"/>
                  </a:cubicBezTo>
                  <a:cubicBezTo>
                    <a:pt x="116" y="49"/>
                    <a:pt x="116" y="49"/>
                    <a:pt x="116" y="49"/>
                  </a:cubicBezTo>
                  <a:cubicBezTo>
                    <a:pt x="116" y="49"/>
                    <a:pt x="116" y="49"/>
                    <a:pt x="116" y="49"/>
                  </a:cubicBezTo>
                  <a:cubicBezTo>
                    <a:pt x="116" y="49"/>
                    <a:pt x="116" y="49"/>
                    <a:pt x="116" y="49"/>
                  </a:cubicBezTo>
                  <a:cubicBezTo>
                    <a:pt x="116" y="50"/>
                    <a:pt x="116" y="50"/>
                    <a:pt x="116" y="50"/>
                  </a:cubicBezTo>
                  <a:cubicBezTo>
                    <a:pt x="116" y="50"/>
                    <a:pt x="115" y="50"/>
                    <a:pt x="115" y="50"/>
                  </a:cubicBezTo>
                  <a:cubicBezTo>
                    <a:pt x="115" y="50"/>
                    <a:pt x="115" y="50"/>
                    <a:pt x="115" y="50"/>
                  </a:cubicBezTo>
                  <a:cubicBezTo>
                    <a:pt x="115" y="50"/>
                    <a:pt x="115" y="50"/>
                    <a:pt x="115" y="50"/>
                  </a:cubicBezTo>
                  <a:cubicBezTo>
                    <a:pt x="115" y="50"/>
                    <a:pt x="115" y="50"/>
                    <a:pt x="115" y="50"/>
                  </a:cubicBezTo>
                  <a:cubicBezTo>
                    <a:pt x="115" y="50"/>
                    <a:pt x="115" y="50"/>
                    <a:pt x="115" y="50"/>
                  </a:cubicBezTo>
                  <a:cubicBezTo>
                    <a:pt x="115" y="47"/>
                    <a:pt x="115" y="47"/>
                    <a:pt x="115" y="47"/>
                  </a:cubicBezTo>
                  <a:cubicBezTo>
                    <a:pt x="115" y="47"/>
                    <a:pt x="115" y="47"/>
                    <a:pt x="115" y="47"/>
                  </a:cubicBezTo>
                  <a:cubicBezTo>
                    <a:pt x="115" y="47"/>
                    <a:pt x="115" y="47"/>
                    <a:pt x="115" y="47"/>
                  </a:cubicBezTo>
                  <a:cubicBezTo>
                    <a:pt x="115" y="47"/>
                    <a:pt x="115" y="47"/>
                    <a:pt x="115" y="47"/>
                  </a:cubicBezTo>
                  <a:cubicBezTo>
                    <a:pt x="115" y="46"/>
                    <a:pt x="115" y="46"/>
                    <a:pt x="115" y="46"/>
                  </a:cubicBezTo>
                  <a:cubicBezTo>
                    <a:pt x="115" y="46"/>
                    <a:pt x="116" y="46"/>
                    <a:pt x="116" y="46"/>
                  </a:cubicBezTo>
                  <a:lnTo>
                    <a:pt x="116" y="49"/>
                  </a:lnTo>
                  <a:close/>
                  <a:moveTo>
                    <a:pt x="117" y="50"/>
                  </a:moveTo>
                  <a:cubicBezTo>
                    <a:pt x="117" y="50"/>
                    <a:pt x="117" y="50"/>
                    <a:pt x="117" y="50"/>
                  </a:cubicBezTo>
                  <a:cubicBezTo>
                    <a:pt x="117" y="50"/>
                    <a:pt x="117" y="50"/>
                    <a:pt x="116" y="50"/>
                  </a:cubicBezTo>
                  <a:cubicBezTo>
                    <a:pt x="116" y="49"/>
                    <a:pt x="116" y="49"/>
                    <a:pt x="116" y="49"/>
                  </a:cubicBezTo>
                  <a:cubicBezTo>
                    <a:pt x="117" y="49"/>
                    <a:pt x="117" y="49"/>
                    <a:pt x="117" y="49"/>
                  </a:cubicBezTo>
                  <a:lnTo>
                    <a:pt x="117" y="50"/>
                  </a:lnTo>
                  <a:close/>
                  <a:moveTo>
                    <a:pt x="117" y="49"/>
                  </a:moveTo>
                  <a:cubicBezTo>
                    <a:pt x="117" y="49"/>
                    <a:pt x="117" y="49"/>
                    <a:pt x="117" y="49"/>
                  </a:cubicBezTo>
                  <a:cubicBezTo>
                    <a:pt x="116" y="49"/>
                    <a:pt x="116" y="49"/>
                    <a:pt x="116" y="49"/>
                  </a:cubicBezTo>
                  <a:cubicBezTo>
                    <a:pt x="116" y="46"/>
                    <a:pt x="116" y="46"/>
                    <a:pt x="116" y="46"/>
                  </a:cubicBezTo>
                  <a:cubicBezTo>
                    <a:pt x="117" y="46"/>
                    <a:pt x="117" y="46"/>
                    <a:pt x="117" y="46"/>
                  </a:cubicBezTo>
                  <a:lnTo>
                    <a:pt x="117" y="49"/>
                  </a:lnTo>
                  <a:close/>
                  <a:moveTo>
                    <a:pt x="119" y="47"/>
                  </a:moveTo>
                  <a:cubicBezTo>
                    <a:pt x="119" y="47"/>
                    <a:pt x="119" y="47"/>
                    <a:pt x="119" y="47"/>
                  </a:cubicBezTo>
                  <a:cubicBezTo>
                    <a:pt x="118" y="47"/>
                    <a:pt x="118" y="47"/>
                    <a:pt x="118" y="47"/>
                  </a:cubicBezTo>
                  <a:cubicBezTo>
                    <a:pt x="118" y="47"/>
                    <a:pt x="118" y="47"/>
                    <a:pt x="118" y="47"/>
                  </a:cubicBezTo>
                  <a:cubicBezTo>
                    <a:pt x="119" y="47"/>
                    <a:pt x="119" y="47"/>
                    <a:pt x="119" y="47"/>
                  </a:cubicBezTo>
                  <a:cubicBezTo>
                    <a:pt x="119" y="50"/>
                    <a:pt x="119" y="50"/>
                    <a:pt x="119" y="50"/>
                  </a:cubicBezTo>
                  <a:cubicBezTo>
                    <a:pt x="118" y="50"/>
                    <a:pt x="118" y="50"/>
                    <a:pt x="118" y="50"/>
                  </a:cubicBezTo>
                  <a:cubicBezTo>
                    <a:pt x="118" y="49"/>
                    <a:pt x="118" y="49"/>
                    <a:pt x="118" y="49"/>
                  </a:cubicBezTo>
                  <a:cubicBezTo>
                    <a:pt x="118" y="49"/>
                    <a:pt x="118" y="49"/>
                    <a:pt x="118" y="49"/>
                  </a:cubicBezTo>
                  <a:cubicBezTo>
                    <a:pt x="118" y="49"/>
                    <a:pt x="118" y="49"/>
                    <a:pt x="118" y="49"/>
                  </a:cubicBezTo>
                  <a:cubicBezTo>
                    <a:pt x="118" y="49"/>
                    <a:pt x="118" y="49"/>
                    <a:pt x="118" y="49"/>
                  </a:cubicBezTo>
                  <a:cubicBezTo>
                    <a:pt x="118" y="46"/>
                    <a:pt x="118" y="46"/>
                    <a:pt x="118" y="46"/>
                  </a:cubicBezTo>
                  <a:cubicBezTo>
                    <a:pt x="118" y="46"/>
                    <a:pt x="118" y="46"/>
                    <a:pt x="119" y="46"/>
                  </a:cubicBezTo>
                  <a:lnTo>
                    <a:pt x="119" y="47"/>
                  </a:lnTo>
                  <a:close/>
                  <a:moveTo>
                    <a:pt x="120" y="50"/>
                  </a:moveTo>
                  <a:cubicBezTo>
                    <a:pt x="120" y="50"/>
                    <a:pt x="120" y="50"/>
                    <a:pt x="120" y="50"/>
                  </a:cubicBezTo>
                  <a:cubicBezTo>
                    <a:pt x="120" y="50"/>
                    <a:pt x="119" y="50"/>
                    <a:pt x="119" y="50"/>
                  </a:cubicBezTo>
                  <a:cubicBezTo>
                    <a:pt x="119" y="47"/>
                    <a:pt x="119" y="47"/>
                    <a:pt x="119" y="47"/>
                  </a:cubicBezTo>
                  <a:cubicBezTo>
                    <a:pt x="120" y="47"/>
                    <a:pt x="120" y="47"/>
                    <a:pt x="120" y="47"/>
                  </a:cubicBezTo>
                  <a:lnTo>
                    <a:pt x="120" y="50"/>
                  </a:lnTo>
                  <a:close/>
                  <a:moveTo>
                    <a:pt x="120" y="47"/>
                  </a:moveTo>
                  <a:cubicBezTo>
                    <a:pt x="120" y="47"/>
                    <a:pt x="120" y="47"/>
                    <a:pt x="120" y="47"/>
                  </a:cubicBezTo>
                  <a:cubicBezTo>
                    <a:pt x="119" y="47"/>
                    <a:pt x="119" y="47"/>
                    <a:pt x="119" y="47"/>
                  </a:cubicBezTo>
                  <a:cubicBezTo>
                    <a:pt x="119" y="46"/>
                    <a:pt x="119" y="46"/>
                    <a:pt x="119" y="46"/>
                  </a:cubicBezTo>
                  <a:cubicBezTo>
                    <a:pt x="119" y="46"/>
                    <a:pt x="120" y="45"/>
                    <a:pt x="120" y="45"/>
                  </a:cubicBezTo>
                  <a:lnTo>
                    <a:pt x="120" y="47"/>
                  </a:lnTo>
                  <a:close/>
                  <a:moveTo>
                    <a:pt x="123" y="50"/>
                  </a:moveTo>
                  <a:cubicBezTo>
                    <a:pt x="123" y="50"/>
                    <a:pt x="123" y="50"/>
                    <a:pt x="123" y="50"/>
                  </a:cubicBezTo>
                  <a:cubicBezTo>
                    <a:pt x="122" y="50"/>
                    <a:pt x="121" y="50"/>
                    <a:pt x="120" y="50"/>
                  </a:cubicBezTo>
                  <a:cubicBezTo>
                    <a:pt x="120" y="47"/>
                    <a:pt x="120" y="47"/>
                    <a:pt x="120" y="47"/>
                  </a:cubicBezTo>
                  <a:cubicBezTo>
                    <a:pt x="121" y="47"/>
                    <a:pt x="121" y="47"/>
                    <a:pt x="121" y="47"/>
                  </a:cubicBezTo>
                  <a:cubicBezTo>
                    <a:pt x="121" y="47"/>
                    <a:pt x="121" y="47"/>
                    <a:pt x="121" y="47"/>
                  </a:cubicBezTo>
                  <a:cubicBezTo>
                    <a:pt x="120" y="47"/>
                    <a:pt x="120" y="47"/>
                    <a:pt x="120" y="47"/>
                  </a:cubicBezTo>
                  <a:cubicBezTo>
                    <a:pt x="120" y="45"/>
                    <a:pt x="120" y="45"/>
                    <a:pt x="120" y="45"/>
                  </a:cubicBezTo>
                  <a:cubicBezTo>
                    <a:pt x="121" y="45"/>
                    <a:pt x="121" y="45"/>
                    <a:pt x="121" y="45"/>
                  </a:cubicBezTo>
                  <a:cubicBezTo>
                    <a:pt x="121" y="50"/>
                    <a:pt x="121" y="50"/>
                    <a:pt x="121" y="50"/>
                  </a:cubicBezTo>
                  <a:cubicBezTo>
                    <a:pt x="122" y="50"/>
                    <a:pt x="122" y="50"/>
                    <a:pt x="122" y="50"/>
                  </a:cubicBezTo>
                  <a:cubicBezTo>
                    <a:pt x="122" y="45"/>
                    <a:pt x="122" y="45"/>
                    <a:pt x="122" y="45"/>
                  </a:cubicBezTo>
                  <a:cubicBezTo>
                    <a:pt x="122" y="45"/>
                    <a:pt x="122" y="45"/>
                    <a:pt x="123" y="45"/>
                  </a:cubicBezTo>
                  <a:lnTo>
                    <a:pt x="123" y="50"/>
                  </a:lnTo>
                  <a:close/>
                  <a:moveTo>
                    <a:pt x="124" y="49"/>
                  </a:moveTo>
                  <a:cubicBezTo>
                    <a:pt x="124" y="49"/>
                    <a:pt x="124" y="49"/>
                    <a:pt x="124" y="49"/>
                  </a:cubicBezTo>
                  <a:cubicBezTo>
                    <a:pt x="123" y="49"/>
                    <a:pt x="123" y="49"/>
                    <a:pt x="123" y="49"/>
                  </a:cubicBezTo>
                  <a:cubicBezTo>
                    <a:pt x="123" y="50"/>
                    <a:pt x="123" y="50"/>
                    <a:pt x="123" y="50"/>
                  </a:cubicBezTo>
                  <a:cubicBezTo>
                    <a:pt x="124" y="50"/>
                    <a:pt x="124" y="50"/>
                    <a:pt x="124" y="50"/>
                  </a:cubicBezTo>
                  <a:cubicBezTo>
                    <a:pt x="124" y="50"/>
                    <a:pt x="124" y="50"/>
                    <a:pt x="124" y="50"/>
                  </a:cubicBezTo>
                  <a:cubicBezTo>
                    <a:pt x="123" y="50"/>
                    <a:pt x="123" y="50"/>
                    <a:pt x="123" y="50"/>
                  </a:cubicBezTo>
                  <a:cubicBezTo>
                    <a:pt x="123" y="45"/>
                    <a:pt x="123" y="45"/>
                    <a:pt x="123" y="45"/>
                  </a:cubicBezTo>
                  <a:cubicBezTo>
                    <a:pt x="123" y="45"/>
                    <a:pt x="123" y="45"/>
                    <a:pt x="124" y="45"/>
                  </a:cubicBezTo>
                  <a:lnTo>
                    <a:pt x="124" y="49"/>
                  </a:lnTo>
                  <a:close/>
                  <a:moveTo>
                    <a:pt x="125" y="50"/>
                  </a:moveTo>
                  <a:cubicBezTo>
                    <a:pt x="125" y="50"/>
                    <a:pt x="125" y="50"/>
                    <a:pt x="125" y="50"/>
                  </a:cubicBezTo>
                  <a:cubicBezTo>
                    <a:pt x="124" y="50"/>
                    <a:pt x="124" y="50"/>
                    <a:pt x="124" y="50"/>
                  </a:cubicBezTo>
                  <a:cubicBezTo>
                    <a:pt x="124" y="50"/>
                    <a:pt x="124" y="50"/>
                    <a:pt x="124" y="50"/>
                  </a:cubicBezTo>
                  <a:cubicBezTo>
                    <a:pt x="125" y="50"/>
                    <a:pt x="125" y="50"/>
                    <a:pt x="125" y="50"/>
                  </a:cubicBezTo>
                  <a:close/>
                  <a:moveTo>
                    <a:pt x="125" y="49"/>
                  </a:moveTo>
                  <a:cubicBezTo>
                    <a:pt x="125" y="49"/>
                    <a:pt x="125" y="49"/>
                    <a:pt x="125" y="49"/>
                  </a:cubicBezTo>
                  <a:cubicBezTo>
                    <a:pt x="124" y="49"/>
                    <a:pt x="124" y="49"/>
                    <a:pt x="124" y="49"/>
                  </a:cubicBezTo>
                  <a:cubicBezTo>
                    <a:pt x="124" y="45"/>
                    <a:pt x="124" y="45"/>
                    <a:pt x="124" y="45"/>
                  </a:cubicBezTo>
                  <a:cubicBezTo>
                    <a:pt x="124" y="45"/>
                    <a:pt x="124" y="45"/>
                    <a:pt x="125" y="45"/>
                  </a:cubicBezTo>
                  <a:lnTo>
                    <a:pt x="125" y="49"/>
                  </a:lnTo>
                  <a:close/>
                  <a:moveTo>
                    <a:pt x="126" y="46"/>
                  </a:moveTo>
                  <a:cubicBezTo>
                    <a:pt x="126" y="46"/>
                    <a:pt x="126" y="46"/>
                    <a:pt x="126" y="46"/>
                  </a:cubicBezTo>
                  <a:cubicBezTo>
                    <a:pt x="125" y="46"/>
                    <a:pt x="125" y="46"/>
                    <a:pt x="125" y="46"/>
                  </a:cubicBezTo>
                  <a:cubicBezTo>
                    <a:pt x="125" y="46"/>
                    <a:pt x="125" y="46"/>
                    <a:pt x="125" y="46"/>
                  </a:cubicBezTo>
                  <a:cubicBezTo>
                    <a:pt x="126" y="46"/>
                    <a:pt x="126" y="46"/>
                    <a:pt x="126" y="46"/>
                  </a:cubicBezTo>
                  <a:cubicBezTo>
                    <a:pt x="126" y="49"/>
                    <a:pt x="126" y="49"/>
                    <a:pt x="126" y="49"/>
                  </a:cubicBezTo>
                  <a:cubicBezTo>
                    <a:pt x="125" y="49"/>
                    <a:pt x="125" y="49"/>
                    <a:pt x="125" y="49"/>
                  </a:cubicBezTo>
                  <a:cubicBezTo>
                    <a:pt x="125" y="49"/>
                    <a:pt x="125" y="49"/>
                    <a:pt x="125" y="49"/>
                  </a:cubicBezTo>
                  <a:cubicBezTo>
                    <a:pt x="126" y="49"/>
                    <a:pt x="126" y="49"/>
                    <a:pt x="126" y="49"/>
                  </a:cubicBezTo>
                  <a:cubicBezTo>
                    <a:pt x="126" y="50"/>
                    <a:pt x="126" y="50"/>
                    <a:pt x="126" y="50"/>
                  </a:cubicBezTo>
                  <a:cubicBezTo>
                    <a:pt x="126" y="50"/>
                    <a:pt x="125" y="50"/>
                    <a:pt x="125" y="50"/>
                  </a:cubicBezTo>
                  <a:cubicBezTo>
                    <a:pt x="125" y="50"/>
                    <a:pt x="125" y="50"/>
                    <a:pt x="125" y="50"/>
                  </a:cubicBezTo>
                  <a:cubicBezTo>
                    <a:pt x="125" y="50"/>
                    <a:pt x="125" y="50"/>
                    <a:pt x="125" y="50"/>
                  </a:cubicBezTo>
                  <a:cubicBezTo>
                    <a:pt x="125" y="49"/>
                    <a:pt x="125" y="49"/>
                    <a:pt x="125" y="49"/>
                  </a:cubicBezTo>
                  <a:cubicBezTo>
                    <a:pt x="125" y="49"/>
                    <a:pt x="125" y="49"/>
                    <a:pt x="125" y="49"/>
                  </a:cubicBezTo>
                  <a:cubicBezTo>
                    <a:pt x="125" y="45"/>
                    <a:pt x="125" y="45"/>
                    <a:pt x="125" y="45"/>
                  </a:cubicBezTo>
                  <a:cubicBezTo>
                    <a:pt x="125" y="45"/>
                    <a:pt x="126" y="45"/>
                    <a:pt x="126" y="45"/>
                  </a:cubicBezTo>
                  <a:lnTo>
                    <a:pt x="126" y="46"/>
                  </a:lnTo>
                  <a:close/>
                  <a:moveTo>
                    <a:pt x="127" y="50"/>
                  </a:moveTo>
                  <a:cubicBezTo>
                    <a:pt x="127" y="50"/>
                    <a:pt x="127" y="50"/>
                    <a:pt x="127" y="50"/>
                  </a:cubicBezTo>
                  <a:cubicBezTo>
                    <a:pt x="127" y="50"/>
                    <a:pt x="126" y="50"/>
                    <a:pt x="126" y="50"/>
                  </a:cubicBezTo>
                  <a:cubicBezTo>
                    <a:pt x="126" y="49"/>
                    <a:pt x="126" y="49"/>
                    <a:pt x="126" y="49"/>
                  </a:cubicBezTo>
                  <a:cubicBezTo>
                    <a:pt x="127" y="49"/>
                    <a:pt x="127" y="49"/>
                    <a:pt x="127" y="49"/>
                  </a:cubicBezTo>
                  <a:lnTo>
                    <a:pt x="127" y="50"/>
                  </a:lnTo>
                  <a:close/>
                  <a:moveTo>
                    <a:pt x="127" y="49"/>
                  </a:moveTo>
                  <a:cubicBezTo>
                    <a:pt x="127" y="49"/>
                    <a:pt x="127" y="49"/>
                    <a:pt x="127" y="49"/>
                  </a:cubicBezTo>
                  <a:cubicBezTo>
                    <a:pt x="126" y="49"/>
                    <a:pt x="126" y="49"/>
                    <a:pt x="126" y="49"/>
                  </a:cubicBezTo>
                  <a:cubicBezTo>
                    <a:pt x="126" y="46"/>
                    <a:pt x="126" y="46"/>
                    <a:pt x="126" y="46"/>
                  </a:cubicBezTo>
                  <a:cubicBezTo>
                    <a:pt x="127" y="46"/>
                    <a:pt x="127" y="46"/>
                    <a:pt x="127" y="46"/>
                  </a:cubicBezTo>
                  <a:lnTo>
                    <a:pt x="127" y="49"/>
                  </a:lnTo>
                  <a:close/>
                  <a:moveTo>
                    <a:pt x="127" y="46"/>
                  </a:moveTo>
                  <a:cubicBezTo>
                    <a:pt x="127" y="46"/>
                    <a:pt x="127" y="46"/>
                    <a:pt x="127" y="46"/>
                  </a:cubicBezTo>
                  <a:cubicBezTo>
                    <a:pt x="126" y="46"/>
                    <a:pt x="126" y="46"/>
                    <a:pt x="126" y="46"/>
                  </a:cubicBezTo>
                  <a:cubicBezTo>
                    <a:pt x="126" y="45"/>
                    <a:pt x="126" y="45"/>
                    <a:pt x="126" y="45"/>
                  </a:cubicBezTo>
                  <a:cubicBezTo>
                    <a:pt x="126" y="45"/>
                    <a:pt x="127" y="45"/>
                    <a:pt x="127" y="45"/>
                  </a:cubicBezTo>
                  <a:lnTo>
                    <a:pt x="127" y="46"/>
                  </a:lnTo>
                  <a:close/>
                  <a:moveTo>
                    <a:pt x="128" y="50"/>
                  </a:moveTo>
                  <a:cubicBezTo>
                    <a:pt x="128" y="50"/>
                    <a:pt x="128" y="50"/>
                    <a:pt x="128" y="50"/>
                  </a:cubicBezTo>
                  <a:cubicBezTo>
                    <a:pt x="128" y="50"/>
                    <a:pt x="127" y="50"/>
                    <a:pt x="127" y="50"/>
                  </a:cubicBezTo>
                  <a:cubicBezTo>
                    <a:pt x="127" y="50"/>
                    <a:pt x="127" y="50"/>
                    <a:pt x="127" y="50"/>
                  </a:cubicBezTo>
                  <a:cubicBezTo>
                    <a:pt x="128" y="50"/>
                    <a:pt x="128" y="50"/>
                    <a:pt x="128" y="50"/>
                  </a:cubicBezTo>
                  <a:close/>
                  <a:moveTo>
                    <a:pt x="128" y="49"/>
                  </a:moveTo>
                  <a:cubicBezTo>
                    <a:pt x="128" y="49"/>
                    <a:pt x="128" y="49"/>
                    <a:pt x="128" y="49"/>
                  </a:cubicBezTo>
                  <a:cubicBezTo>
                    <a:pt x="127" y="49"/>
                    <a:pt x="127" y="49"/>
                    <a:pt x="127" y="49"/>
                  </a:cubicBezTo>
                  <a:cubicBezTo>
                    <a:pt x="127" y="49"/>
                    <a:pt x="127" y="49"/>
                    <a:pt x="127" y="49"/>
                  </a:cubicBezTo>
                  <a:cubicBezTo>
                    <a:pt x="127" y="49"/>
                    <a:pt x="127" y="49"/>
                    <a:pt x="127" y="49"/>
                  </a:cubicBezTo>
                  <a:cubicBezTo>
                    <a:pt x="127" y="49"/>
                    <a:pt x="127" y="49"/>
                    <a:pt x="127" y="49"/>
                  </a:cubicBezTo>
                  <a:cubicBezTo>
                    <a:pt x="127" y="49"/>
                    <a:pt x="127" y="49"/>
                    <a:pt x="127" y="49"/>
                  </a:cubicBezTo>
                  <a:cubicBezTo>
                    <a:pt x="127" y="48"/>
                    <a:pt x="127" y="48"/>
                    <a:pt x="127" y="48"/>
                  </a:cubicBezTo>
                  <a:cubicBezTo>
                    <a:pt x="128" y="48"/>
                    <a:pt x="128" y="48"/>
                    <a:pt x="128" y="48"/>
                  </a:cubicBezTo>
                  <a:lnTo>
                    <a:pt x="128" y="49"/>
                  </a:lnTo>
                  <a:close/>
                  <a:moveTo>
                    <a:pt x="128" y="48"/>
                  </a:moveTo>
                  <a:cubicBezTo>
                    <a:pt x="128" y="48"/>
                    <a:pt x="128" y="48"/>
                    <a:pt x="128" y="48"/>
                  </a:cubicBezTo>
                  <a:cubicBezTo>
                    <a:pt x="127" y="48"/>
                    <a:pt x="127" y="48"/>
                    <a:pt x="127" y="48"/>
                  </a:cubicBezTo>
                  <a:cubicBezTo>
                    <a:pt x="127" y="47"/>
                    <a:pt x="127" y="47"/>
                    <a:pt x="127" y="47"/>
                  </a:cubicBezTo>
                  <a:cubicBezTo>
                    <a:pt x="128" y="47"/>
                    <a:pt x="128" y="47"/>
                    <a:pt x="128" y="47"/>
                  </a:cubicBezTo>
                  <a:lnTo>
                    <a:pt x="128" y="48"/>
                  </a:lnTo>
                  <a:close/>
                  <a:moveTo>
                    <a:pt x="128" y="47"/>
                  </a:moveTo>
                  <a:cubicBezTo>
                    <a:pt x="128" y="47"/>
                    <a:pt x="128" y="47"/>
                    <a:pt x="128" y="47"/>
                  </a:cubicBezTo>
                  <a:cubicBezTo>
                    <a:pt x="127" y="47"/>
                    <a:pt x="127" y="47"/>
                    <a:pt x="127" y="47"/>
                  </a:cubicBezTo>
                  <a:cubicBezTo>
                    <a:pt x="127" y="45"/>
                    <a:pt x="127" y="45"/>
                    <a:pt x="127" y="45"/>
                  </a:cubicBezTo>
                  <a:cubicBezTo>
                    <a:pt x="127" y="45"/>
                    <a:pt x="128" y="45"/>
                    <a:pt x="128" y="45"/>
                  </a:cubicBezTo>
                  <a:lnTo>
                    <a:pt x="128" y="47"/>
                  </a:lnTo>
                  <a:close/>
                  <a:moveTo>
                    <a:pt x="128" y="50"/>
                  </a:moveTo>
                  <a:cubicBezTo>
                    <a:pt x="128" y="50"/>
                    <a:pt x="128" y="50"/>
                    <a:pt x="128" y="50"/>
                  </a:cubicBezTo>
                  <a:cubicBezTo>
                    <a:pt x="128" y="50"/>
                    <a:pt x="128" y="50"/>
                    <a:pt x="128" y="50"/>
                  </a:cubicBezTo>
                  <a:cubicBezTo>
                    <a:pt x="128" y="50"/>
                    <a:pt x="128" y="50"/>
                    <a:pt x="128" y="50"/>
                  </a:cubicBezTo>
                  <a:cubicBezTo>
                    <a:pt x="128" y="50"/>
                    <a:pt x="128" y="50"/>
                    <a:pt x="128" y="50"/>
                  </a:cubicBezTo>
                  <a:cubicBezTo>
                    <a:pt x="128" y="50"/>
                    <a:pt x="128" y="50"/>
                    <a:pt x="128" y="50"/>
                  </a:cubicBezTo>
                  <a:cubicBezTo>
                    <a:pt x="128" y="50"/>
                    <a:pt x="128" y="50"/>
                    <a:pt x="128" y="50"/>
                  </a:cubicBezTo>
                  <a:cubicBezTo>
                    <a:pt x="128" y="50"/>
                    <a:pt x="128" y="50"/>
                    <a:pt x="128" y="50"/>
                  </a:cubicBezTo>
                  <a:cubicBezTo>
                    <a:pt x="129" y="50"/>
                    <a:pt x="129" y="50"/>
                    <a:pt x="129" y="50"/>
                  </a:cubicBezTo>
                  <a:cubicBezTo>
                    <a:pt x="129" y="50"/>
                    <a:pt x="129" y="50"/>
                    <a:pt x="129" y="50"/>
                  </a:cubicBezTo>
                  <a:cubicBezTo>
                    <a:pt x="129" y="50"/>
                    <a:pt x="129" y="50"/>
                    <a:pt x="129" y="50"/>
                  </a:cubicBezTo>
                  <a:cubicBezTo>
                    <a:pt x="129" y="50"/>
                    <a:pt x="128" y="50"/>
                    <a:pt x="128" y="50"/>
                  </a:cubicBezTo>
                  <a:close/>
                  <a:moveTo>
                    <a:pt x="129" y="47"/>
                  </a:moveTo>
                  <a:cubicBezTo>
                    <a:pt x="129" y="47"/>
                    <a:pt x="129" y="47"/>
                    <a:pt x="129" y="47"/>
                  </a:cubicBezTo>
                  <a:cubicBezTo>
                    <a:pt x="129" y="48"/>
                    <a:pt x="129" y="48"/>
                    <a:pt x="129" y="48"/>
                  </a:cubicBezTo>
                  <a:cubicBezTo>
                    <a:pt x="128" y="48"/>
                    <a:pt x="128" y="48"/>
                    <a:pt x="128" y="48"/>
                  </a:cubicBezTo>
                  <a:cubicBezTo>
                    <a:pt x="128" y="47"/>
                    <a:pt x="128" y="47"/>
                    <a:pt x="128" y="47"/>
                  </a:cubicBezTo>
                  <a:lnTo>
                    <a:pt x="129" y="47"/>
                  </a:lnTo>
                  <a:close/>
                  <a:moveTo>
                    <a:pt x="128" y="47"/>
                  </a:moveTo>
                  <a:cubicBezTo>
                    <a:pt x="128" y="47"/>
                    <a:pt x="128" y="47"/>
                    <a:pt x="128" y="47"/>
                  </a:cubicBezTo>
                  <a:cubicBezTo>
                    <a:pt x="128" y="45"/>
                    <a:pt x="128" y="45"/>
                    <a:pt x="128" y="45"/>
                  </a:cubicBezTo>
                  <a:cubicBezTo>
                    <a:pt x="128" y="45"/>
                    <a:pt x="129" y="45"/>
                    <a:pt x="129" y="45"/>
                  </a:cubicBezTo>
                  <a:cubicBezTo>
                    <a:pt x="129" y="47"/>
                    <a:pt x="129" y="47"/>
                    <a:pt x="129" y="47"/>
                  </a:cubicBezTo>
                  <a:lnTo>
                    <a:pt x="128" y="47"/>
                  </a:lnTo>
                  <a:close/>
                  <a:moveTo>
                    <a:pt x="129" y="48"/>
                  </a:moveTo>
                  <a:cubicBezTo>
                    <a:pt x="129" y="48"/>
                    <a:pt x="129" y="48"/>
                    <a:pt x="129" y="48"/>
                  </a:cubicBezTo>
                  <a:cubicBezTo>
                    <a:pt x="128" y="48"/>
                    <a:pt x="128" y="48"/>
                    <a:pt x="128" y="48"/>
                  </a:cubicBezTo>
                  <a:cubicBezTo>
                    <a:pt x="128" y="48"/>
                    <a:pt x="128" y="48"/>
                    <a:pt x="128" y="48"/>
                  </a:cubicBezTo>
                  <a:cubicBezTo>
                    <a:pt x="128" y="49"/>
                    <a:pt x="128" y="49"/>
                    <a:pt x="128" y="49"/>
                  </a:cubicBezTo>
                  <a:cubicBezTo>
                    <a:pt x="128" y="49"/>
                    <a:pt x="128" y="49"/>
                    <a:pt x="128" y="49"/>
                  </a:cubicBezTo>
                  <a:cubicBezTo>
                    <a:pt x="128" y="48"/>
                    <a:pt x="128" y="48"/>
                    <a:pt x="128" y="48"/>
                  </a:cubicBezTo>
                  <a:lnTo>
                    <a:pt x="129" y="48"/>
                  </a:lnTo>
                  <a:close/>
                  <a:moveTo>
                    <a:pt x="129" y="48"/>
                  </a:moveTo>
                  <a:cubicBezTo>
                    <a:pt x="129" y="48"/>
                    <a:pt x="129" y="48"/>
                    <a:pt x="129" y="48"/>
                  </a:cubicBezTo>
                  <a:cubicBezTo>
                    <a:pt x="129" y="49"/>
                    <a:pt x="129" y="49"/>
                    <a:pt x="129" y="49"/>
                  </a:cubicBezTo>
                  <a:cubicBezTo>
                    <a:pt x="128" y="49"/>
                    <a:pt x="128" y="49"/>
                    <a:pt x="128" y="49"/>
                  </a:cubicBezTo>
                  <a:cubicBezTo>
                    <a:pt x="128" y="48"/>
                    <a:pt x="128" y="48"/>
                    <a:pt x="128" y="48"/>
                  </a:cubicBezTo>
                  <a:cubicBezTo>
                    <a:pt x="128" y="48"/>
                    <a:pt x="129" y="48"/>
                    <a:pt x="129" y="48"/>
                  </a:cubicBezTo>
                  <a:close/>
                  <a:moveTo>
                    <a:pt x="129" y="50"/>
                  </a:moveTo>
                  <a:cubicBezTo>
                    <a:pt x="129" y="50"/>
                    <a:pt x="129" y="50"/>
                    <a:pt x="129" y="50"/>
                  </a:cubicBezTo>
                  <a:cubicBezTo>
                    <a:pt x="129" y="48"/>
                    <a:pt x="129" y="48"/>
                    <a:pt x="129" y="48"/>
                  </a:cubicBezTo>
                  <a:cubicBezTo>
                    <a:pt x="129" y="48"/>
                    <a:pt x="129" y="48"/>
                    <a:pt x="130" y="47"/>
                  </a:cubicBezTo>
                  <a:cubicBezTo>
                    <a:pt x="130" y="49"/>
                    <a:pt x="130" y="49"/>
                    <a:pt x="130" y="49"/>
                  </a:cubicBezTo>
                  <a:cubicBezTo>
                    <a:pt x="129" y="49"/>
                    <a:pt x="129" y="49"/>
                    <a:pt x="129" y="50"/>
                  </a:cubicBezTo>
                  <a:close/>
                  <a:moveTo>
                    <a:pt x="129" y="45"/>
                  </a:moveTo>
                  <a:cubicBezTo>
                    <a:pt x="129" y="45"/>
                    <a:pt x="129" y="45"/>
                    <a:pt x="129" y="45"/>
                  </a:cubicBezTo>
                  <a:cubicBezTo>
                    <a:pt x="129" y="45"/>
                    <a:pt x="129" y="45"/>
                    <a:pt x="130" y="45"/>
                  </a:cubicBezTo>
                  <a:cubicBezTo>
                    <a:pt x="130" y="47"/>
                    <a:pt x="130" y="47"/>
                    <a:pt x="130" y="47"/>
                  </a:cubicBezTo>
                  <a:cubicBezTo>
                    <a:pt x="129" y="47"/>
                    <a:pt x="129" y="47"/>
                    <a:pt x="129" y="48"/>
                  </a:cubicBezTo>
                  <a:lnTo>
                    <a:pt x="129" y="45"/>
                  </a:lnTo>
                  <a:close/>
                  <a:moveTo>
                    <a:pt x="130" y="49"/>
                  </a:moveTo>
                  <a:cubicBezTo>
                    <a:pt x="130" y="49"/>
                    <a:pt x="130" y="49"/>
                    <a:pt x="130" y="49"/>
                  </a:cubicBezTo>
                  <a:cubicBezTo>
                    <a:pt x="130" y="47"/>
                    <a:pt x="130" y="47"/>
                    <a:pt x="130" y="47"/>
                  </a:cubicBezTo>
                  <a:cubicBezTo>
                    <a:pt x="130" y="47"/>
                    <a:pt x="130" y="47"/>
                    <a:pt x="130" y="47"/>
                  </a:cubicBezTo>
                  <a:cubicBezTo>
                    <a:pt x="130" y="48"/>
                    <a:pt x="130" y="48"/>
                    <a:pt x="130" y="48"/>
                  </a:cubicBezTo>
                  <a:cubicBezTo>
                    <a:pt x="130" y="49"/>
                    <a:pt x="130" y="49"/>
                    <a:pt x="130" y="49"/>
                  </a:cubicBezTo>
                  <a:close/>
                  <a:moveTo>
                    <a:pt x="130" y="45"/>
                  </a:moveTo>
                  <a:cubicBezTo>
                    <a:pt x="130" y="45"/>
                    <a:pt x="130" y="45"/>
                    <a:pt x="130" y="45"/>
                  </a:cubicBezTo>
                  <a:cubicBezTo>
                    <a:pt x="130" y="45"/>
                    <a:pt x="130" y="45"/>
                    <a:pt x="130" y="45"/>
                  </a:cubicBezTo>
                  <a:cubicBezTo>
                    <a:pt x="130" y="47"/>
                    <a:pt x="130" y="47"/>
                    <a:pt x="130" y="47"/>
                  </a:cubicBezTo>
                  <a:cubicBezTo>
                    <a:pt x="130" y="47"/>
                    <a:pt x="130" y="47"/>
                    <a:pt x="130" y="47"/>
                  </a:cubicBezTo>
                  <a:lnTo>
                    <a:pt x="130" y="45"/>
                  </a:lnTo>
                  <a:close/>
                  <a:moveTo>
                    <a:pt x="131" y="45"/>
                  </a:moveTo>
                  <a:cubicBezTo>
                    <a:pt x="131" y="45"/>
                    <a:pt x="131" y="45"/>
                    <a:pt x="131" y="45"/>
                  </a:cubicBezTo>
                  <a:cubicBezTo>
                    <a:pt x="131" y="45"/>
                    <a:pt x="131" y="45"/>
                    <a:pt x="131" y="45"/>
                  </a:cubicBezTo>
                  <a:cubicBezTo>
                    <a:pt x="131" y="46"/>
                    <a:pt x="131" y="46"/>
                    <a:pt x="131" y="46"/>
                  </a:cubicBezTo>
                  <a:cubicBezTo>
                    <a:pt x="131" y="46"/>
                    <a:pt x="131" y="46"/>
                    <a:pt x="131" y="46"/>
                  </a:cubicBezTo>
                  <a:lnTo>
                    <a:pt x="131" y="45"/>
                  </a:lnTo>
                  <a:close/>
                  <a:moveTo>
                    <a:pt x="131" y="48"/>
                  </a:moveTo>
                  <a:cubicBezTo>
                    <a:pt x="131" y="48"/>
                    <a:pt x="131" y="48"/>
                    <a:pt x="131" y="48"/>
                  </a:cubicBezTo>
                  <a:cubicBezTo>
                    <a:pt x="131" y="48"/>
                    <a:pt x="131" y="48"/>
                    <a:pt x="131" y="48"/>
                  </a:cubicBezTo>
                  <a:cubicBezTo>
                    <a:pt x="131" y="48"/>
                    <a:pt x="131" y="48"/>
                    <a:pt x="131" y="48"/>
                  </a:cubicBezTo>
                  <a:cubicBezTo>
                    <a:pt x="131" y="48"/>
                    <a:pt x="131" y="48"/>
                    <a:pt x="131" y="48"/>
                  </a:cubicBezTo>
                  <a:cubicBezTo>
                    <a:pt x="131" y="47"/>
                    <a:pt x="131" y="47"/>
                    <a:pt x="131" y="47"/>
                  </a:cubicBezTo>
                  <a:cubicBezTo>
                    <a:pt x="131" y="47"/>
                    <a:pt x="131" y="46"/>
                    <a:pt x="131" y="46"/>
                  </a:cubicBezTo>
                  <a:cubicBezTo>
                    <a:pt x="131" y="48"/>
                    <a:pt x="131" y="48"/>
                    <a:pt x="131" y="48"/>
                  </a:cubicBezTo>
                  <a:cubicBezTo>
                    <a:pt x="131" y="48"/>
                    <a:pt x="131" y="48"/>
                    <a:pt x="131" y="48"/>
                  </a:cubicBezTo>
                  <a:close/>
                  <a:moveTo>
                    <a:pt x="106" y="45"/>
                  </a:moveTo>
                  <a:cubicBezTo>
                    <a:pt x="106" y="45"/>
                    <a:pt x="106" y="45"/>
                    <a:pt x="106" y="45"/>
                  </a:cubicBezTo>
                  <a:cubicBezTo>
                    <a:pt x="101" y="46"/>
                    <a:pt x="76" y="50"/>
                    <a:pt x="74" y="50"/>
                  </a:cubicBezTo>
                  <a:cubicBezTo>
                    <a:pt x="74" y="50"/>
                    <a:pt x="74" y="50"/>
                    <a:pt x="74" y="50"/>
                  </a:cubicBezTo>
                  <a:cubicBezTo>
                    <a:pt x="79" y="49"/>
                    <a:pt x="86" y="47"/>
                    <a:pt x="91" y="47"/>
                  </a:cubicBezTo>
                  <a:cubicBezTo>
                    <a:pt x="94" y="46"/>
                    <a:pt x="98" y="46"/>
                    <a:pt x="102" y="45"/>
                  </a:cubicBezTo>
                  <a:cubicBezTo>
                    <a:pt x="108" y="44"/>
                    <a:pt x="115" y="43"/>
                    <a:pt x="118" y="43"/>
                  </a:cubicBezTo>
                  <a:cubicBezTo>
                    <a:pt x="134" y="43"/>
                    <a:pt x="134" y="43"/>
                    <a:pt x="134" y="43"/>
                  </a:cubicBezTo>
                  <a:cubicBezTo>
                    <a:pt x="119" y="43"/>
                    <a:pt x="119" y="43"/>
                    <a:pt x="119" y="43"/>
                  </a:cubicBezTo>
                  <a:cubicBezTo>
                    <a:pt x="119" y="43"/>
                    <a:pt x="119" y="42"/>
                    <a:pt x="119" y="42"/>
                  </a:cubicBezTo>
                  <a:cubicBezTo>
                    <a:pt x="124" y="42"/>
                    <a:pt x="128" y="41"/>
                    <a:pt x="129" y="41"/>
                  </a:cubicBezTo>
                  <a:cubicBezTo>
                    <a:pt x="133" y="41"/>
                    <a:pt x="136" y="41"/>
                    <a:pt x="138" y="42"/>
                  </a:cubicBezTo>
                  <a:cubicBezTo>
                    <a:pt x="138" y="42"/>
                    <a:pt x="137" y="42"/>
                    <a:pt x="136" y="43"/>
                  </a:cubicBezTo>
                  <a:cubicBezTo>
                    <a:pt x="134" y="43"/>
                    <a:pt x="134" y="43"/>
                    <a:pt x="134" y="43"/>
                  </a:cubicBezTo>
                  <a:cubicBezTo>
                    <a:pt x="134" y="43"/>
                    <a:pt x="111" y="45"/>
                    <a:pt x="106" y="45"/>
                  </a:cubicBezTo>
                  <a:close/>
                  <a:moveTo>
                    <a:pt x="132" y="45"/>
                  </a:moveTo>
                  <a:cubicBezTo>
                    <a:pt x="132" y="45"/>
                    <a:pt x="132" y="45"/>
                    <a:pt x="132" y="45"/>
                  </a:cubicBezTo>
                  <a:cubicBezTo>
                    <a:pt x="132" y="45"/>
                    <a:pt x="132" y="44"/>
                    <a:pt x="132" y="44"/>
                  </a:cubicBezTo>
                  <a:cubicBezTo>
                    <a:pt x="132" y="45"/>
                    <a:pt x="132" y="45"/>
                    <a:pt x="132" y="45"/>
                  </a:cubicBezTo>
                  <a:cubicBezTo>
                    <a:pt x="132" y="45"/>
                    <a:pt x="132" y="46"/>
                    <a:pt x="132" y="46"/>
                  </a:cubicBezTo>
                  <a:lnTo>
                    <a:pt x="132" y="45"/>
                  </a:lnTo>
                  <a:close/>
                  <a:moveTo>
                    <a:pt x="132" y="48"/>
                  </a:moveTo>
                  <a:cubicBezTo>
                    <a:pt x="132" y="48"/>
                    <a:pt x="132" y="48"/>
                    <a:pt x="132" y="48"/>
                  </a:cubicBezTo>
                  <a:cubicBezTo>
                    <a:pt x="132" y="46"/>
                    <a:pt x="132" y="46"/>
                    <a:pt x="132" y="46"/>
                  </a:cubicBezTo>
                  <a:cubicBezTo>
                    <a:pt x="132" y="46"/>
                    <a:pt x="132" y="46"/>
                    <a:pt x="132" y="46"/>
                  </a:cubicBezTo>
                  <a:cubicBezTo>
                    <a:pt x="132" y="47"/>
                    <a:pt x="132" y="47"/>
                    <a:pt x="132" y="47"/>
                  </a:cubicBezTo>
                  <a:cubicBezTo>
                    <a:pt x="132" y="47"/>
                    <a:pt x="132" y="48"/>
                    <a:pt x="132" y="48"/>
                  </a:cubicBezTo>
                  <a:close/>
                  <a:moveTo>
                    <a:pt x="132" y="44"/>
                  </a:moveTo>
                  <a:cubicBezTo>
                    <a:pt x="132" y="44"/>
                    <a:pt x="132" y="44"/>
                    <a:pt x="132" y="44"/>
                  </a:cubicBezTo>
                  <a:cubicBezTo>
                    <a:pt x="133" y="44"/>
                    <a:pt x="133" y="44"/>
                    <a:pt x="133" y="44"/>
                  </a:cubicBezTo>
                  <a:cubicBezTo>
                    <a:pt x="133" y="45"/>
                    <a:pt x="133" y="45"/>
                    <a:pt x="133" y="45"/>
                  </a:cubicBezTo>
                  <a:cubicBezTo>
                    <a:pt x="133" y="45"/>
                    <a:pt x="133" y="45"/>
                    <a:pt x="133" y="45"/>
                  </a:cubicBezTo>
                  <a:cubicBezTo>
                    <a:pt x="133" y="45"/>
                    <a:pt x="133" y="45"/>
                    <a:pt x="132" y="45"/>
                  </a:cubicBezTo>
                  <a:lnTo>
                    <a:pt x="132" y="44"/>
                  </a:lnTo>
                  <a:close/>
                  <a:moveTo>
                    <a:pt x="132" y="45"/>
                  </a:moveTo>
                  <a:cubicBezTo>
                    <a:pt x="132" y="45"/>
                    <a:pt x="132" y="45"/>
                    <a:pt x="132" y="45"/>
                  </a:cubicBezTo>
                  <a:cubicBezTo>
                    <a:pt x="133" y="45"/>
                    <a:pt x="133" y="45"/>
                    <a:pt x="133" y="45"/>
                  </a:cubicBezTo>
                  <a:cubicBezTo>
                    <a:pt x="133" y="45"/>
                    <a:pt x="133" y="45"/>
                    <a:pt x="133" y="45"/>
                  </a:cubicBezTo>
                  <a:cubicBezTo>
                    <a:pt x="133" y="47"/>
                    <a:pt x="133" y="47"/>
                    <a:pt x="133" y="47"/>
                  </a:cubicBezTo>
                  <a:cubicBezTo>
                    <a:pt x="133" y="47"/>
                    <a:pt x="133" y="47"/>
                    <a:pt x="132" y="47"/>
                  </a:cubicBezTo>
                  <a:lnTo>
                    <a:pt x="132" y="45"/>
                  </a:lnTo>
                  <a:close/>
                  <a:moveTo>
                    <a:pt x="133" y="47"/>
                  </a:moveTo>
                  <a:cubicBezTo>
                    <a:pt x="133" y="47"/>
                    <a:pt x="133" y="47"/>
                    <a:pt x="133" y="47"/>
                  </a:cubicBezTo>
                  <a:cubicBezTo>
                    <a:pt x="133" y="47"/>
                    <a:pt x="133" y="47"/>
                    <a:pt x="133" y="47"/>
                  </a:cubicBezTo>
                  <a:cubicBezTo>
                    <a:pt x="133" y="47"/>
                    <a:pt x="133" y="47"/>
                    <a:pt x="133" y="47"/>
                  </a:cubicBezTo>
                  <a:close/>
                  <a:moveTo>
                    <a:pt x="133" y="44"/>
                  </a:moveTo>
                  <a:cubicBezTo>
                    <a:pt x="133" y="44"/>
                    <a:pt x="133" y="44"/>
                    <a:pt x="133" y="44"/>
                  </a:cubicBezTo>
                  <a:cubicBezTo>
                    <a:pt x="133" y="44"/>
                    <a:pt x="134" y="44"/>
                    <a:pt x="134" y="44"/>
                  </a:cubicBezTo>
                  <a:cubicBezTo>
                    <a:pt x="134" y="44"/>
                    <a:pt x="133" y="45"/>
                    <a:pt x="133" y="45"/>
                  </a:cubicBezTo>
                  <a:lnTo>
                    <a:pt x="133" y="44"/>
                  </a:lnTo>
                  <a:close/>
                  <a:moveTo>
                    <a:pt x="133" y="45"/>
                  </a:moveTo>
                  <a:cubicBezTo>
                    <a:pt x="133" y="45"/>
                    <a:pt x="133" y="45"/>
                    <a:pt x="133" y="45"/>
                  </a:cubicBezTo>
                  <a:cubicBezTo>
                    <a:pt x="134" y="45"/>
                    <a:pt x="134" y="45"/>
                    <a:pt x="134" y="44"/>
                  </a:cubicBezTo>
                  <a:cubicBezTo>
                    <a:pt x="135" y="44"/>
                    <a:pt x="136" y="44"/>
                    <a:pt x="137" y="44"/>
                  </a:cubicBezTo>
                  <a:cubicBezTo>
                    <a:pt x="137" y="44"/>
                    <a:pt x="136" y="45"/>
                    <a:pt x="136" y="45"/>
                  </a:cubicBezTo>
                  <a:cubicBezTo>
                    <a:pt x="135" y="45"/>
                    <a:pt x="134" y="46"/>
                    <a:pt x="133" y="46"/>
                  </a:cubicBezTo>
                  <a:lnTo>
                    <a:pt x="133" y="45"/>
                  </a:lnTo>
                  <a:close/>
                  <a:moveTo>
                    <a:pt x="133" y="47"/>
                  </a:moveTo>
                  <a:cubicBezTo>
                    <a:pt x="133" y="47"/>
                    <a:pt x="133" y="47"/>
                    <a:pt x="133" y="47"/>
                  </a:cubicBezTo>
                  <a:cubicBezTo>
                    <a:pt x="133" y="47"/>
                    <a:pt x="133" y="47"/>
                    <a:pt x="133" y="47"/>
                  </a:cubicBezTo>
                  <a:cubicBezTo>
                    <a:pt x="134" y="46"/>
                    <a:pt x="135" y="45"/>
                    <a:pt x="136" y="45"/>
                  </a:cubicBezTo>
                  <a:cubicBezTo>
                    <a:pt x="137" y="45"/>
                    <a:pt x="137" y="44"/>
                    <a:pt x="138" y="44"/>
                  </a:cubicBezTo>
                  <a:cubicBezTo>
                    <a:pt x="138" y="44"/>
                    <a:pt x="138" y="44"/>
                    <a:pt x="138" y="44"/>
                  </a:cubicBezTo>
                  <a:cubicBezTo>
                    <a:pt x="137" y="45"/>
                    <a:pt x="135" y="46"/>
                    <a:pt x="133" y="47"/>
                  </a:cubicBezTo>
                  <a:close/>
                  <a:moveTo>
                    <a:pt x="140" y="43"/>
                  </a:moveTo>
                  <a:cubicBezTo>
                    <a:pt x="140" y="43"/>
                    <a:pt x="140" y="43"/>
                    <a:pt x="140" y="43"/>
                  </a:cubicBezTo>
                  <a:cubicBezTo>
                    <a:pt x="139" y="43"/>
                    <a:pt x="139" y="43"/>
                    <a:pt x="139" y="43"/>
                  </a:cubicBezTo>
                  <a:cubicBezTo>
                    <a:pt x="139" y="43"/>
                    <a:pt x="139" y="43"/>
                    <a:pt x="140" y="43"/>
                  </a:cubicBezTo>
                  <a:close/>
                  <a:moveTo>
                    <a:pt x="139" y="43"/>
                  </a:moveTo>
                  <a:cubicBezTo>
                    <a:pt x="139" y="43"/>
                    <a:pt x="139" y="43"/>
                    <a:pt x="139" y="43"/>
                  </a:cubicBezTo>
                  <a:cubicBezTo>
                    <a:pt x="137" y="43"/>
                    <a:pt x="137" y="43"/>
                    <a:pt x="137" y="43"/>
                  </a:cubicBezTo>
                  <a:cubicBezTo>
                    <a:pt x="137" y="42"/>
                    <a:pt x="138" y="42"/>
                    <a:pt x="138" y="42"/>
                  </a:cubicBezTo>
                  <a:cubicBezTo>
                    <a:pt x="139" y="42"/>
                    <a:pt x="139" y="42"/>
                    <a:pt x="140" y="42"/>
                  </a:cubicBezTo>
                  <a:cubicBezTo>
                    <a:pt x="140" y="43"/>
                    <a:pt x="140" y="43"/>
                    <a:pt x="140" y="43"/>
                  </a:cubicBezTo>
                  <a:cubicBezTo>
                    <a:pt x="139" y="43"/>
                    <a:pt x="139" y="43"/>
                    <a:pt x="139" y="43"/>
                  </a:cubicBezTo>
                  <a:close/>
                  <a:moveTo>
                    <a:pt x="140" y="42"/>
                  </a:moveTo>
                  <a:cubicBezTo>
                    <a:pt x="140" y="42"/>
                    <a:pt x="140" y="42"/>
                    <a:pt x="140" y="42"/>
                  </a:cubicBezTo>
                  <a:cubicBezTo>
                    <a:pt x="139" y="42"/>
                    <a:pt x="139" y="42"/>
                    <a:pt x="139" y="41"/>
                  </a:cubicBezTo>
                  <a:cubicBezTo>
                    <a:pt x="139" y="41"/>
                    <a:pt x="139" y="41"/>
                    <a:pt x="139" y="41"/>
                  </a:cubicBezTo>
                  <a:cubicBezTo>
                    <a:pt x="140" y="42"/>
                    <a:pt x="140" y="42"/>
                    <a:pt x="140" y="42"/>
                  </a:cubicBezTo>
                  <a:close/>
                  <a:moveTo>
                    <a:pt x="135" y="49"/>
                  </a:moveTo>
                  <a:cubicBezTo>
                    <a:pt x="135" y="49"/>
                    <a:pt x="135" y="49"/>
                    <a:pt x="135" y="49"/>
                  </a:cubicBezTo>
                  <a:cubicBezTo>
                    <a:pt x="135" y="49"/>
                    <a:pt x="135" y="49"/>
                    <a:pt x="135" y="49"/>
                  </a:cubicBezTo>
                  <a:cubicBezTo>
                    <a:pt x="135" y="49"/>
                    <a:pt x="135" y="49"/>
                    <a:pt x="135" y="49"/>
                  </a:cubicBezTo>
                  <a:cubicBezTo>
                    <a:pt x="135" y="49"/>
                    <a:pt x="135" y="49"/>
                    <a:pt x="135" y="49"/>
                  </a:cubicBezTo>
                  <a:close/>
                  <a:moveTo>
                    <a:pt x="135" y="50"/>
                  </a:moveTo>
                  <a:cubicBezTo>
                    <a:pt x="135" y="50"/>
                    <a:pt x="135" y="50"/>
                    <a:pt x="135" y="50"/>
                  </a:cubicBezTo>
                  <a:cubicBezTo>
                    <a:pt x="135" y="49"/>
                    <a:pt x="135" y="49"/>
                    <a:pt x="135" y="49"/>
                  </a:cubicBezTo>
                  <a:cubicBezTo>
                    <a:pt x="135" y="49"/>
                    <a:pt x="135" y="49"/>
                    <a:pt x="135" y="49"/>
                  </a:cubicBezTo>
                  <a:cubicBezTo>
                    <a:pt x="135" y="50"/>
                    <a:pt x="135" y="50"/>
                    <a:pt x="135" y="50"/>
                  </a:cubicBezTo>
                  <a:close/>
                  <a:moveTo>
                    <a:pt x="135" y="49"/>
                  </a:moveTo>
                  <a:cubicBezTo>
                    <a:pt x="135" y="49"/>
                    <a:pt x="135" y="49"/>
                    <a:pt x="135" y="49"/>
                  </a:cubicBezTo>
                  <a:cubicBezTo>
                    <a:pt x="136" y="49"/>
                    <a:pt x="136" y="49"/>
                    <a:pt x="136" y="48"/>
                  </a:cubicBezTo>
                  <a:cubicBezTo>
                    <a:pt x="136" y="49"/>
                    <a:pt x="136" y="49"/>
                    <a:pt x="136" y="49"/>
                  </a:cubicBezTo>
                  <a:cubicBezTo>
                    <a:pt x="135" y="49"/>
                    <a:pt x="135" y="49"/>
                    <a:pt x="135" y="49"/>
                  </a:cubicBezTo>
                  <a:close/>
                  <a:moveTo>
                    <a:pt x="135" y="50"/>
                  </a:moveTo>
                  <a:cubicBezTo>
                    <a:pt x="135" y="50"/>
                    <a:pt x="135" y="50"/>
                    <a:pt x="135" y="50"/>
                  </a:cubicBezTo>
                  <a:cubicBezTo>
                    <a:pt x="135" y="49"/>
                    <a:pt x="135" y="49"/>
                    <a:pt x="135" y="49"/>
                  </a:cubicBezTo>
                  <a:cubicBezTo>
                    <a:pt x="136" y="49"/>
                    <a:pt x="136" y="49"/>
                    <a:pt x="136" y="49"/>
                  </a:cubicBezTo>
                  <a:cubicBezTo>
                    <a:pt x="136" y="50"/>
                    <a:pt x="136" y="50"/>
                    <a:pt x="136" y="50"/>
                  </a:cubicBezTo>
                  <a:lnTo>
                    <a:pt x="135" y="50"/>
                  </a:lnTo>
                  <a:close/>
                  <a:moveTo>
                    <a:pt x="136" y="50"/>
                  </a:moveTo>
                  <a:cubicBezTo>
                    <a:pt x="136" y="50"/>
                    <a:pt x="136" y="50"/>
                    <a:pt x="136" y="50"/>
                  </a:cubicBezTo>
                  <a:cubicBezTo>
                    <a:pt x="136" y="49"/>
                    <a:pt x="136" y="49"/>
                    <a:pt x="136" y="49"/>
                  </a:cubicBezTo>
                  <a:cubicBezTo>
                    <a:pt x="136" y="49"/>
                    <a:pt x="136" y="49"/>
                    <a:pt x="136" y="49"/>
                  </a:cubicBezTo>
                  <a:cubicBezTo>
                    <a:pt x="136" y="49"/>
                    <a:pt x="136" y="49"/>
                    <a:pt x="136" y="49"/>
                  </a:cubicBezTo>
                  <a:cubicBezTo>
                    <a:pt x="136" y="49"/>
                    <a:pt x="136" y="49"/>
                    <a:pt x="136" y="49"/>
                  </a:cubicBezTo>
                  <a:cubicBezTo>
                    <a:pt x="136" y="48"/>
                    <a:pt x="136" y="48"/>
                    <a:pt x="136" y="48"/>
                  </a:cubicBezTo>
                  <a:cubicBezTo>
                    <a:pt x="136" y="48"/>
                    <a:pt x="136" y="48"/>
                    <a:pt x="137" y="48"/>
                  </a:cubicBezTo>
                  <a:cubicBezTo>
                    <a:pt x="137" y="50"/>
                    <a:pt x="137" y="50"/>
                    <a:pt x="137" y="50"/>
                  </a:cubicBezTo>
                  <a:lnTo>
                    <a:pt x="136" y="50"/>
                  </a:lnTo>
                  <a:close/>
                  <a:moveTo>
                    <a:pt x="137" y="48"/>
                  </a:moveTo>
                  <a:cubicBezTo>
                    <a:pt x="137" y="48"/>
                    <a:pt x="137" y="48"/>
                    <a:pt x="137" y="48"/>
                  </a:cubicBezTo>
                  <a:cubicBezTo>
                    <a:pt x="137" y="48"/>
                    <a:pt x="137" y="48"/>
                    <a:pt x="137" y="48"/>
                  </a:cubicBezTo>
                  <a:cubicBezTo>
                    <a:pt x="137" y="48"/>
                    <a:pt x="137" y="48"/>
                    <a:pt x="137" y="48"/>
                  </a:cubicBezTo>
                  <a:cubicBezTo>
                    <a:pt x="137" y="48"/>
                    <a:pt x="137" y="48"/>
                    <a:pt x="137" y="48"/>
                  </a:cubicBezTo>
                  <a:close/>
                  <a:moveTo>
                    <a:pt x="137" y="48"/>
                  </a:moveTo>
                  <a:cubicBezTo>
                    <a:pt x="137" y="48"/>
                    <a:pt x="137" y="48"/>
                    <a:pt x="137" y="48"/>
                  </a:cubicBezTo>
                  <a:cubicBezTo>
                    <a:pt x="137" y="48"/>
                    <a:pt x="137" y="48"/>
                    <a:pt x="137" y="48"/>
                  </a:cubicBezTo>
                  <a:cubicBezTo>
                    <a:pt x="137" y="48"/>
                    <a:pt x="137" y="48"/>
                    <a:pt x="137" y="48"/>
                  </a:cubicBezTo>
                  <a:cubicBezTo>
                    <a:pt x="137" y="48"/>
                    <a:pt x="137" y="48"/>
                    <a:pt x="137" y="48"/>
                  </a:cubicBezTo>
                  <a:cubicBezTo>
                    <a:pt x="137" y="48"/>
                    <a:pt x="137" y="48"/>
                    <a:pt x="137" y="48"/>
                  </a:cubicBezTo>
                  <a:close/>
                  <a:moveTo>
                    <a:pt x="137" y="50"/>
                  </a:moveTo>
                  <a:cubicBezTo>
                    <a:pt x="137" y="50"/>
                    <a:pt x="137" y="50"/>
                    <a:pt x="137" y="50"/>
                  </a:cubicBezTo>
                  <a:cubicBezTo>
                    <a:pt x="137" y="49"/>
                    <a:pt x="137" y="49"/>
                    <a:pt x="137" y="49"/>
                  </a:cubicBezTo>
                  <a:cubicBezTo>
                    <a:pt x="137" y="49"/>
                    <a:pt x="137" y="49"/>
                    <a:pt x="137" y="49"/>
                  </a:cubicBezTo>
                  <a:cubicBezTo>
                    <a:pt x="137" y="50"/>
                    <a:pt x="137" y="50"/>
                    <a:pt x="137" y="50"/>
                  </a:cubicBezTo>
                  <a:close/>
                  <a:moveTo>
                    <a:pt x="137" y="47"/>
                  </a:moveTo>
                  <a:cubicBezTo>
                    <a:pt x="137" y="47"/>
                    <a:pt x="137" y="47"/>
                    <a:pt x="137" y="47"/>
                  </a:cubicBezTo>
                  <a:cubicBezTo>
                    <a:pt x="138" y="47"/>
                    <a:pt x="138" y="47"/>
                    <a:pt x="138" y="47"/>
                  </a:cubicBezTo>
                  <a:cubicBezTo>
                    <a:pt x="138" y="48"/>
                    <a:pt x="138" y="48"/>
                    <a:pt x="138" y="48"/>
                  </a:cubicBezTo>
                  <a:cubicBezTo>
                    <a:pt x="137" y="48"/>
                    <a:pt x="137" y="48"/>
                    <a:pt x="137" y="48"/>
                  </a:cubicBezTo>
                  <a:lnTo>
                    <a:pt x="137" y="47"/>
                  </a:lnTo>
                  <a:close/>
                  <a:moveTo>
                    <a:pt x="137" y="48"/>
                  </a:moveTo>
                  <a:cubicBezTo>
                    <a:pt x="137" y="48"/>
                    <a:pt x="137" y="48"/>
                    <a:pt x="137" y="48"/>
                  </a:cubicBezTo>
                  <a:cubicBezTo>
                    <a:pt x="138" y="48"/>
                    <a:pt x="138" y="48"/>
                    <a:pt x="138" y="48"/>
                  </a:cubicBezTo>
                  <a:cubicBezTo>
                    <a:pt x="138" y="48"/>
                    <a:pt x="138" y="48"/>
                    <a:pt x="138" y="48"/>
                  </a:cubicBezTo>
                  <a:cubicBezTo>
                    <a:pt x="137" y="48"/>
                    <a:pt x="137" y="48"/>
                    <a:pt x="137" y="48"/>
                  </a:cubicBezTo>
                  <a:close/>
                  <a:moveTo>
                    <a:pt x="137" y="50"/>
                  </a:moveTo>
                  <a:cubicBezTo>
                    <a:pt x="137" y="50"/>
                    <a:pt x="137" y="50"/>
                    <a:pt x="137" y="50"/>
                  </a:cubicBezTo>
                  <a:cubicBezTo>
                    <a:pt x="137" y="49"/>
                    <a:pt x="137" y="49"/>
                    <a:pt x="137" y="49"/>
                  </a:cubicBezTo>
                  <a:cubicBezTo>
                    <a:pt x="138" y="49"/>
                    <a:pt x="138" y="49"/>
                    <a:pt x="138" y="49"/>
                  </a:cubicBezTo>
                  <a:cubicBezTo>
                    <a:pt x="138" y="50"/>
                    <a:pt x="138" y="50"/>
                    <a:pt x="138" y="50"/>
                  </a:cubicBezTo>
                  <a:lnTo>
                    <a:pt x="137" y="50"/>
                  </a:lnTo>
                  <a:close/>
                  <a:moveTo>
                    <a:pt x="138" y="47"/>
                  </a:moveTo>
                  <a:cubicBezTo>
                    <a:pt x="138" y="47"/>
                    <a:pt x="138" y="47"/>
                    <a:pt x="138" y="47"/>
                  </a:cubicBezTo>
                  <a:cubicBezTo>
                    <a:pt x="138" y="47"/>
                    <a:pt x="138" y="47"/>
                    <a:pt x="138" y="47"/>
                  </a:cubicBezTo>
                  <a:cubicBezTo>
                    <a:pt x="138" y="48"/>
                    <a:pt x="138" y="48"/>
                    <a:pt x="138" y="48"/>
                  </a:cubicBezTo>
                  <a:cubicBezTo>
                    <a:pt x="138" y="48"/>
                    <a:pt x="138" y="48"/>
                    <a:pt x="138" y="48"/>
                  </a:cubicBezTo>
                  <a:cubicBezTo>
                    <a:pt x="138" y="47"/>
                    <a:pt x="138" y="47"/>
                    <a:pt x="138" y="47"/>
                  </a:cubicBezTo>
                  <a:cubicBezTo>
                    <a:pt x="138" y="47"/>
                    <a:pt x="138" y="47"/>
                    <a:pt x="138" y="47"/>
                  </a:cubicBezTo>
                  <a:close/>
                  <a:moveTo>
                    <a:pt x="138" y="50"/>
                  </a:moveTo>
                  <a:cubicBezTo>
                    <a:pt x="138" y="50"/>
                    <a:pt x="138" y="50"/>
                    <a:pt x="138" y="50"/>
                  </a:cubicBezTo>
                  <a:cubicBezTo>
                    <a:pt x="138" y="49"/>
                    <a:pt x="138" y="49"/>
                    <a:pt x="138" y="49"/>
                  </a:cubicBezTo>
                  <a:cubicBezTo>
                    <a:pt x="138" y="49"/>
                    <a:pt x="138" y="49"/>
                    <a:pt x="138" y="49"/>
                  </a:cubicBezTo>
                  <a:cubicBezTo>
                    <a:pt x="138" y="50"/>
                    <a:pt x="138" y="50"/>
                    <a:pt x="138" y="50"/>
                  </a:cubicBezTo>
                  <a:close/>
                  <a:moveTo>
                    <a:pt x="139" y="50"/>
                  </a:moveTo>
                  <a:cubicBezTo>
                    <a:pt x="139" y="50"/>
                    <a:pt x="139" y="50"/>
                    <a:pt x="139" y="50"/>
                  </a:cubicBezTo>
                  <a:cubicBezTo>
                    <a:pt x="139" y="49"/>
                    <a:pt x="139" y="49"/>
                    <a:pt x="139" y="49"/>
                  </a:cubicBezTo>
                  <a:cubicBezTo>
                    <a:pt x="139" y="49"/>
                    <a:pt x="139" y="49"/>
                    <a:pt x="139" y="49"/>
                  </a:cubicBezTo>
                  <a:cubicBezTo>
                    <a:pt x="139" y="48"/>
                    <a:pt x="139" y="48"/>
                    <a:pt x="139" y="48"/>
                  </a:cubicBezTo>
                  <a:cubicBezTo>
                    <a:pt x="139" y="48"/>
                    <a:pt x="139" y="48"/>
                    <a:pt x="139" y="48"/>
                  </a:cubicBezTo>
                  <a:cubicBezTo>
                    <a:pt x="139" y="47"/>
                    <a:pt x="139" y="47"/>
                    <a:pt x="139" y="47"/>
                  </a:cubicBezTo>
                  <a:cubicBezTo>
                    <a:pt x="139" y="47"/>
                    <a:pt x="139" y="47"/>
                    <a:pt x="139" y="47"/>
                  </a:cubicBezTo>
                  <a:cubicBezTo>
                    <a:pt x="139" y="47"/>
                    <a:pt x="139" y="47"/>
                    <a:pt x="139" y="47"/>
                  </a:cubicBezTo>
                  <a:cubicBezTo>
                    <a:pt x="139" y="47"/>
                    <a:pt x="139" y="47"/>
                    <a:pt x="139" y="47"/>
                  </a:cubicBezTo>
                  <a:cubicBezTo>
                    <a:pt x="139" y="47"/>
                    <a:pt x="139" y="47"/>
                    <a:pt x="139" y="47"/>
                  </a:cubicBezTo>
                  <a:cubicBezTo>
                    <a:pt x="139" y="47"/>
                    <a:pt x="139" y="47"/>
                    <a:pt x="139" y="47"/>
                  </a:cubicBezTo>
                  <a:cubicBezTo>
                    <a:pt x="139" y="48"/>
                    <a:pt x="139" y="48"/>
                    <a:pt x="139" y="48"/>
                  </a:cubicBezTo>
                  <a:cubicBezTo>
                    <a:pt x="139" y="48"/>
                    <a:pt x="139" y="48"/>
                    <a:pt x="139" y="48"/>
                  </a:cubicBezTo>
                  <a:cubicBezTo>
                    <a:pt x="139" y="48"/>
                    <a:pt x="139" y="48"/>
                    <a:pt x="139" y="48"/>
                  </a:cubicBezTo>
                  <a:cubicBezTo>
                    <a:pt x="139" y="48"/>
                    <a:pt x="139" y="48"/>
                    <a:pt x="139" y="48"/>
                  </a:cubicBezTo>
                  <a:cubicBezTo>
                    <a:pt x="139" y="50"/>
                    <a:pt x="139" y="50"/>
                    <a:pt x="139" y="50"/>
                  </a:cubicBezTo>
                  <a:close/>
                  <a:moveTo>
                    <a:pt x="139" y="46"/>
                  </a:moveTo>
                  <a:cubicBezTo>
                    <a:pt x="139" y="46"/>
                    <a:pt x="139" y="46"/>
                    <a:pt x="139" y="46"/>
                  </a:cubicBezTo>
                  <a:cubicBezTo>
                    <a:pt x="139" y="46"/>
                    <a:pt x="139" y="46"/>
                    <a:pt x="139" y="46"/>
                  </a:cubicBezTo>
                  <a:cubicBezTo>
                    <a:pt x="139" y="48"/>
                    <a:pt x="139" y="48"/>
                    <a:pt x="139" y="48"/>
                  </a:cubicBezTo>
                  <a:cubicBezTo>
                    <a:pt x="139" y="48"/>
                    <a:pt x="139" y="48"/>
                    <a:pt x="139" y="48"/>
                  </a:cubicBezTo>
                  <a:lnTo>
                    <a:pt x="139" y="46"/>
                  </a:lnTo>
                  <a:close/>
                  <a:moveTo>
                    <a:pt x="139" y="50"/>
                  </a:moveTo>
                  <a:cubicBezTo>
                    <a:pt x="139" y="50"/>
                    <a:pt x="139" y="50"/>
                    <a:pt x="139" y="50"/>
                  </a:cubicBezTo>
                  <a:cubicBezTo>
                    <a:pt x="139" y="48"/>
                    <a:pt x="139" y="48"/>
                    <a:pt x="139" y="48"/>
                  </a:cubicBezTo>
                  <a:cubicBezTo>
                    <a:pt x="139" y="48"/>
                    <a:pt x="139" y="48"/>
                    <a:pt x="139" y="48"/>
                  </a:cubicBezTo>
                  <a:cubicBezTo>
                    <a:pt x="139" y="50"/>
                    <a:pt x="139" y="50"/>
                    <a:pt x="139" y="50"/>
                  </a:cubicBezTo>
                  <a:close/>
                  <a:moveTo>
                    <a:pt x="139" y="46"/>
                  </a:moveTo>
                  <a:cubicBezTo>
                    <a:pt x="139" y="46"/>
                    <a:pt x="139" y="46"/>
                    <a:pt x="139" y="46"/>
                  </a:cubicBezTo>
                  <a:cubicBezTo>
                    <a:pt x="139" y="46"/>
                    <a:pt x="139" y="46"/>
                    <a:pt x="139" y="46"/>
                  </a:cubicBezTo>
                  <a:cubicBezTo>
                    <a:pt x="139" y="46"/>
                    <a:pt x="140" y="46"/>
                    <a:pt x="140" y="46"/>
                  </a:cubicBezTo>
                  <a:cubicBezTo>
                    <a:pt x="140" y="48"/>
                    <a:pt x="140" y="48"/>
                    <a:pt x="140" y="48"/>
                  </a:cubicBezTo>
                  <a:cubicBezTo>
                    <a:pt x="139" y="48"/>
                    <a:pt x="139" y="48"/>
                    <a:pt x="139" y="48"/>
                  </a:cubicBezTo>
                  <a:lnTo>
                    <a:pt x="139" y="46"/>
                  </a:lnTo>
                  <a:close/>
                  <a:moveTo>
                    <a:pt x="139" y="50"/>
                  </a:moveTo>
                  <a:cubicBezTo>
                    <a:pt x="139" y="50"/>
                    <a:pt x="139" y="50"/>
                    <a:pt x="139" y="50"/>
                  </a:cubicBezTo>
                  <a:cubicBezTo>
                    <a:pt x="139" y="48"/>
                    <a:pt x="139" y="48"/>
                    <a:pt x="139" y="48"/>
                  </a:cubicBezTo>
                  <a:cubicBezTo>
                    <a:pt x="140" y="48"/>
                    <a:pt x="140" y="48"/>
                    <a:pt x="140" y="48"/>
                  </a:cubicBezTo>
                  <a:cubicBezTo>
                    <a:pt x="140" y="50"/>
                    <a:pt x="140" y="50"/>
                    <a:pt x="140" y="50"/>
                  </a:cubicBezTo>
                  <a:lnTo>
                    <a:pt x="139" y="50"/>
                  </a:lnTo>
                  <a:close/>
                  <a:moveTo>
                    <a:pt x="140" y="46"/>
                  </a:moveTo>
                  <a:cubicBezTo>
                    <a:pt x="140" y="46"/>
                    <a:pt x="140" y="46"/>
                    <a:pt x="140" y="46"/>
                  </a:cubicBezTo>
                  <a:cubicBezTo>
                    <a:pt x="140" y="46"/>
                    <a:pt x="140" y="46"/>
                    <a:pt x="140" y="45"/>
                  </a:cubicBezTo>
                  <a:cubicBezTo>
                    <a:pt x="140" y="45"/>
                    <a:pt x="140" y="45"/>
                    <a:pt x="140" y="45"/>
                  </a:cubicBezTo>
                  <a:cubicBezTo>
                    <a:pt x="140" y="46"/>
                    <a:pt x="140" y="46"/>
                    <a:pt x="140" y="46"/>
                  </a:cubicBezTo>
                  <a:cubicBezTo>
                    <a:pt x="140" y="46"/>
                    <a:pt x="140" y="46"/>
                    <a:pt x="140" y="46"/>
                  </a:cubicBezTo>
                  <a:close/>
                  <a:moveTo>
                    <a:pt x="140" y="46"/>
                  </a:moveTo>
                  <a:cubicBezTo>
                    <a:pt x="140" y="46"/>
                    <a:pt x="140" y="46"/>
                    <a:pt x="140" y="46"/>
                  </a:cubicBezTo>
                  <a:cubicBezTo>
                    <a:pt x="140" y="48"/>
                    <a:pt x="140" y="48"/>
                    <a:pt x="140" y="48"/>
                  </a:cubicBezTo>
                  <a:cubicBezTo>
                    <a:pt x="140" y="48"/>
                    <a:pt x="140" y="48"/>
                    <a:pt x="140" y="48"/>
                  </a:cubicBezTo>
                  <a:cubicBezTo>
                    <a:pt x="140" y="46"/>
                    <a:pt x="140" y="46"/>
                    <a:pt x="140" y="46"/>
                  </a:cubicBezTo>
                  <a:close/>
                  <a:moveTo>
                    <a:pt x="140" y="50"/>
                  </a:moveTo>
                  <a:cubicBezTo>
                    <a:pt x="140" y="50"/>
                    <a:pt x="140" y="50"/>
                    <a:pt x="140" y="50"/>
                  </a:cubicBezTo>
                  <a:cubicBezTo>
                    <a:pt x="140" y="49"/>
                    <a:pt x="140" y="49"/>
                    <a:pt x="140" y="49"/>
                  </a:cubicBezTo>
                  <a:cubicBezTo>
                    <a:pt x="140" y="49"/>
                    <a:pt x="140" y="49"/>
                    <a:pt x="140" y="49"/>
                  </a:cubicBezTo>
                  <a:cubicBezTo>
                    <a:pt x="140" y="50"/>
                    <a:pt x="140" y="50"/>
                    <a:pt x="140" y="50"/>
                  </a:cubicBezTo>
                  <a:close/>
                  <a:moveTo>
                    <a:pt x="143" y="44"/>
                  </a:moveTo>
                  <a:cubicBezTo>
                    <a:pt x="143" y="44"/>
                    <a:pt x="143" y="44"/>
                    <a:pt x="143" y="44"/>
                  </a:cubicBezTo>
                  <a:cubicBezTo>
                    <a:pt x="143" y="45"/>
                    <a:pt x="144" y="45"/>
                    <a:pt x="144" y="45"/>
                  </a:cubicBezTo>
                  <a:cubicBezTo>
                    <a:pt x="144" y="45"/>
                    <a:pt x="144" y="45"/>
                    <a:pt x="144" y="45"/>
                  </a:cubicBezTo>
                  <a:cubicBezTo>
                    <a:pt x="143" y="45"/>
                    <a:pt x="143" y="45"/>
                    <a:pt x="143" y="45"/>
                  </a:cubicBezTo>
                  <a:lnTo>
                    <a:pt x="143" y="44"/>
                  </a:lnTo>
                  <a:close/>
                  <a:moveTo>
                    <a:pt x="144" y="45"/>
                  </a:moveTo>
                  <a:cubicBezTo>
                    <a:pt x="144" y="45"/>
                    <a:pt x="144" y="45"/>
                    <a:pt x="144" y="45"/>
                  </a:cubicBezTo>
                  <a:cubicBezTo>
                    <a:pt x="144" y="47"/>
                    <a:pt x="144" y="47"/>
                    <a:pt x="144" y="47"/>
                  </a:cubicBezTo>
                  <a:cubicBezTo>
                    <a:pt x="143" y="47"/>
                    <a:pt x="143" y="47"/>
                    <a:pt x="143" y="47"/>
                  </a:cubicBezTo>
                  <a:cubicBezTo>
                    <a:pt x="143" y="45"/>
                    <a:pt x="143" y="45"/>
                    <a:pt x="143" y="45"/>
                  </a:cubicBezTo>
                  <a:lnTo>
                    <a:pt x="144" y="45"/>
                  </a:lnTo>
                  <a:close/>
                  <a:moveTo>
                    <a:pt x="143" y="47"/>
                  </a:moveTo>
                  <a:cubicBezTo>
                    <a:pt x="143" y="47"/>
                    <a:pt x="143" y="47"/>
                    <a:pt x="143" y="47"/>
                  </a:cubicBezTo>
                  <a:cubicBezTo>
                    <a:pt x="144" y="47"/>
                    <a:pt x="144" y="47"/>
                    <a:pt x="144" y="47"/>
                  </a:cubicBezTo>
                  <a:cubicBezTo>
                    <a:pt x="144" y="49"/>
                    <a:pt x="144" y="49"/>
                    <a:pt x="144" y="49"/>
                  </a:cubicBezTo>
                  <a:cubicBezTo>
                    <a:pt x="143" y="49"/>
                    <a:pt x="143" y="49"/>
                    <a:pt x="143" y="49"/>
                  </a:cubicBezTo>
                  <a:lnTo>
                    <a:pt x="143" y="47"/>
                  </a:lnTo>
                  <a:close/>
                  <a:moveTo>
                    <a:pt x="143" y="49"/>
                  </a:moveTo>
                  <a:cubicBezTo>
                    <a:pt x="143" y="49"/>
                    <a:pt x="143" y="49"/>
                    <a:pt x="143" y="49"/>
                  </a:cubicBezTo>
                  <a:cubicBezTo>
                    <a:pt x="143" y="49"/>
                    <a:pt x="143" y="49"/>
                    <a:pt x="143" y="49"/>
                  </a:cubicBezTo>
                  <a:cubicBezTo>
                    <a:pt x="144" y="49"/>
                    <a:pt x="144" y="49"/>
                    <a:pt x="144" y="49"/>
                  </a:cubicBezTo>
                  <a:cubicBezTo>
                    <a:pt x="144" y="49"/>
                    <a:pt x="144" y="49"/>
                    <a:pt x="144" y="49"/>
                  </a:cubicBezTo>
                  <a:lnTo>
                    <a:pt x="143" y="49"/>
                  </a:lnTo>
                  <a:close/>
                  <a:moveTo>
                    <a:pt x="144" y="47"/>
                  </a:moveTo>
                  <a:cubicBezTo>
                    <a:pt x="144" y="47"/>
                    <a:pt x="144" y="47"/>
                    <a:pt x="144" y="47"/>
                  </a:cubicBezTo>
                  <a:cubicBezTo>
                    <a:pt x="145" y="47"/>
                    <a:pt x="145" y="47"/>
                    <a:pt x="145" y="47"/>
                  </a:cubicBezTo>
                  <a:cubicBezTo>
                    <a:pt x="145" y="47"/>
                    <a:pt x="145" y="47"/>
                    <a:pt x="145" y="47"/>
                  </a:cubicBezTo>
                  <a:cubicBezTo>
                    <a:pt x="144" y="47"/>
                    <a:pt x="144" y="47"/>
                    <a:pt x="144" y="47"/>
                  </a:cubicBezTo>
                  <a:cubicBezTo>
                    <a:pt x="144" y="45"/>
                    <a:pt x="144" y="45"/>
                    <a:pt x="144" y="45"/>
                  </a:cubicBezTo>
                  <a:cubicBezTo>
                    <a:pt x="146" y="45"/>
                    <a:pt x="146" y="45"/>
                    <a:pt x="146" y="45"/>
                  </a:cubicBezTo>
                  <a:cubicBezTo>
                    <a:pt x="146" y="46"/>
                    <a:pt x="146" y="46"/>
                    <a:pt x="146" y="46"/>
                  </a:cubicBezTo>
                  <a:cubicBezTo>
                    <a:pt x="145" y="46"/>
                    <a:pt x="145" y="46"/>
                    <a:pt x="145" y="46"/>
                  </a:cubicBezTo>
                  <a:cubicBezTo>
                    <a:pt x="145" y="47"/>
                    <a:pt x="145" y="47"/>
                    <a:pt x="145" y="47"/>
                  </a:cubicBezTo>
                  <a:cubicBezTo>
                    <a:pt x="146" y="47"/>
                    <a:pt x="146" y="47"/>
                    <a:pt x="146" y="47"/>
                  </a:cubicBezTo>
                  <a:cubicBezTo>
                    <a:pt x="146" y="49"/>
                    <a:pt x="146" y="49"/>
                    <a:pt x="146" y="49"/>
                  </a:cubicBezTo>
                  <a:cubicBezTo>
                    <a:pt x="144" y="49"/>
                    <a:pt x="144" y="49"/>
                    <a:pt x="144" y="49"/>
                  </a:cubicBezTo>
                  <a:lnTo>
                    <a:pt x="144" y="47"/>
                  </a:lnTo>
                  <a:close/>
                  <a:moveTo>
                    <a:pt x="144" y="45"/>
                  </a:moveTo>
                  <a:cubicBezTo>
                    <a:pt x="144" y="45"/>
                    <a:pt x="144" y="45"/>
                    <a:pt x="144" y="45"/>
                  </a:cubicBezTo>
                  <a:cubicBezTo>
                    <a:pt x="145" y="45"/>
                    <a:pt x="145" y="45"/>
                    <a:pt x="146" y="45"/>
                  </a:cubicBezTo>
                  <a:cubicBezTo>
                    <a:pt x="146" y="45"/>
                    <a:pt x="146" y="45"/>
                    <a:pt x="146" y="45"/>
                  </a:cubicBezTo>
                  <a:cubicBezTo>
                    <a:pt x="144" y="45"/>
                    <a:pt x="144" y="45"/>
                    <a:pt x="144" y="45"/>
                  </a:cubicBezTo>
                  <a:close/>
                  <a:moveTo>
                    <a:pt x="144" y="49"/>
                  </a:moveTo>
                  <a:cubicBezTo>
                    <a:pt x="144" y="49"/>
                    <a:pt x="144" y="49"/>
                    <a:pt x="144" y="49"/>
                  </a:cubicBezTo>
                  <a:cubicBezTo>
                    <a:pt x="144" y="49"/>
                    <a:pt x="144" y="49"/>
                    <a:pt x="144" y="49"/>
                  </a:cubicBezTo>
                  <a:cubicBezTo>
                    <a:pt x="146" y="49"/>
                    <a:pt x="146" y="49"/>
                    <a:pt x="146" y="49"/>
                  </a:cubicBezTo>
                  <a:cubicBezTo>
                    <a:pt x="146" y="49"/>
                    <a:pt x="146" y="49"/>
                    <a:pt x="146" y="49"/>
                  </a:cubicBezTo>
                  <a:lnTo>
                    <a:pt x="144" y="49"/>
                  </a:lnTo>
                  <a:close/>
                  <a:moveTo>
                    <a:pt x="146" y="45"/>
                  </a:moveTo>
                  <a:cubicBezTo>
                    <a:pt x="146" y="45"/>
                    <a:pt x="146" y="45"/>
                    <a:pt x="146" y="45"/>
                  </a:cubicBezTo>
                  <a:cubicBezTo>
                    <a:pt x="146" y="45"/>
                    <a:pt x="147" y="45"/>
                    <a:pt x="147" y="45"/>
                  </a:cubicBezTo>
                  <a:cubicBezTo>
                    <a:pt x="147" y="45"/>
                    <a:pt x="148" y="45"/>
                    <a:pt x="148" y="45"/>
                  </a:cubicBezTo>
                  <a:cubicBezTo>
                    <a:pt x="148" y="45"/>
                    <a:pt x="148" y="45"/>
                    <a:pt x="148" y="45"/>
                  </a:cubicBezTo>
                  <a:cubicBezTo>
                    <a:pt x="146" y="45"/>
                    <a:pt x="146" y="45"/>
                    <a:pt x="146" y="45"/>
                  </a:cubicBezTo>
                  <a:close/>
                  <a:moveTo>
                    <a:pt x="148" y="45"/>
                  </a:moveTo>
                  <a:cubicBezTo>
                    <a:pt x="148" y="45"/>
                    <a:pt x="148" y="45"/>
                    <a:pt x="148" y="45"/>
                  </a:cubicBezTo>
                  <a:cubicBezTo>
                    <a:pt x="148" y="46"/>
                    <a:pt x="148" y="46"/>
                    <a:pt x="148" y="46"/>
                  </a:cubicBezTo>
                  <a:cubicBezTo>
                    <a:pt x="146" y="46"/>
                    <a:pt x="146" y="46"/>
                    <a:pt x="146" y="46"/>
                  </a:cubicBezTo>
                  <a:cubicBezTo>
                    <a:pt x="146" y="45"/>
                    <a:pt x="146" y="45"/>
                    <a:pt x="146" y="45"/>
                  </a:cubicBezTo>
                  <a:lnTo>
                    <a:pt x="148" y="45"/>
                  </a:lnTo>
                  <a:close/>
                  <a:moveTo>
                    <a:pt x="146" y="49"/>
                  </a:moveTo>
                  <a:cubicBezTo>
                    <a:pt x="146" y="49"/>
                    <a:pt x="146" y="49"/>
                    <a:pt x="146" y="49"/>
                  </a:cubicBezTo>
                  <a:cubicBezTo>
                    <a:pt x="146" y="49"/>
                    <a:pt x="146" y="49"/>
                    <a:pt x="146" y="49"/>
                  </a:cubicBezTo>
                  <a:cubicBezTo>
                    <a:pt x="147" y="49"/>
                    <a:pt x="147" y="49"/>
                    <a:pt x="147" y="49"/>
                  </a:cubicBezTo>
                  <a:cubicBezTo>
                    <a:pt x="147" y="49"/>
                    <a:pt x="147" y="49"/>
                    <a:pt x="147" y="49"/>
                  </a:cubicBezTo>
                  <a:cubicBezTo>
                    <a:pt x="146" y="49"/>
                    <a:pt x="146" y="49"/>
                    <a:pt x="146" y="49"/>
                  </a:cubicBezTo>
                  <a:cubicBezTo>
                    <a:pt x="146" y="47"/>
                    <a:pt x="146" y="47"/>
                    <a:pt x="146" y="47"/>
                  </a:cubicBezTo>
                  <a:cubicBezTo>
                    <a:pt x="148" y="47"/>
                    <a:pt x="148" y="47"/>
                    <a:pt x="148" y="47"/>
                  </a:cubicBezTo>
                  <a:cubicBezTo>
                    <a:pt x="148" y="49"/>
                    <a:pt x="148" y="49"/>
                    <a:pt x="148" y="49"/>
                  </a:cubicBezTo>
                  <a:lnTo>
                    <a:pt x="146" y="49"/>
                  </a:lnTo>
                  <a:close/>
                  <a:moveTo>
                    <a:pt x="148" y="45"/>
                  </a:moveTo>
                  <a:cubicBezTo>
                    <a:pt x="148" y="45"/>
                    <a:pt x="148" y="45"/>
                    <a:pt x="148" y="45"/>
                  </a:cubicBezTo>
                  <a:cubicBezTo>
                    <a:pt x="149" y="45"/>
                    <a:pt x="149" y="45"/>
                    <a:pt x="150" y="45"/>
                  </a:cubicBezTo>
                  <a:cubicBezTo>
                    <a:pt x="150" y="46"/>
                    <a:pt x="150" y="46"/>
                    <a:pt x="150" y="46"/>
                  </a:cubicBezTo>
                  <a:cubicBezTo>
                    <a:pt x="148" y="46"/>
                    <a:pt x="148" y="46"/>
                    <a:pt x="148" y="46"/>
                  </a:cubicBezTo>
                  <a:lnTo>
                    <a:pt x="148" y="45"/>
                  </a:lnTo>
                  <a:close/>
                  <a:moveTo>
                    <a:pt x="148" y="47"/>
                  </a:moveTo>
                  <a:cubicBezTo>
                    <a:pt x="148" y="47"/>
                    <a:pt x="148" y="47"/>
                    <a:pt x="148" y="47"/>
                  </a:cubicBezTo>
                  <a:cubicBezTo>
                    <a:pt x="148" y="47"/>
                    <a:pt x="148" y="47"/>
                    <a:pt x="148" y="47"/>
                  </a:cubicBezTo>
                  <a:cubicBezTo>
                    <a:pt x="148" y="46"/>
                    <a:pt x="148" y="46"/>
                    <a:pt x="148" y="46"/>
                  </a:cubicBezTo>
                  <a:cubicBezTo>
                    <a:pt x="148" y="46"/>
                    <a:pt x="148" y="46"/>
                    <a:pt x="148" y="46"/>
                  </a:cubicBezTo>
                  <a:cubicBezTo>
                    <a:pt x="148" y="46"/>
                    <a:pt x="148" y="46"/>
                    <a:pt x="148" y="46"/>
                  </a:cubicBezTo>
                  <a:cubicBezTo>
                    <a:pt x="150" y="46"/>
                    <a:pt x="150" y="46"/>
                    <a:pt x="150" y="46"/>
                  </a:cubicBezTo>
                  <a:cubicBezTo>
                    <a:pt x="150" y="47"/>
                    <a:pt x="150" y="47"/>
                    <a:pt x="150" y="47"/>
                  </a:cubicBezTo>
                  <a:cubicBezTo>
                    <a:pt x="148" y="47"/>
                    <a:pt x="148" y="47"/>
                    <a:pt x="148" y="47"/>
                  </a:cubicBezTo>
                  <a:close/>
                  <a:moveTo>
                    <a:pt x="148" y="49"/>
                  </a:moveTo>
                  <a:cubicBezTo>
                    <a:pt x="148" y="49"/>
                    <a:pt x="148" y="49"/>
                    <a:pt x="148" y="49"/>
                  </a:cubicBezTo>
                  <a:cubicBezTo>
                    <a:pt x="148" y="47"/>
                    <a:pt x="148" y="47"/>
                    <a:pt x="148" y="47"/>
                  </a:cubicBezTo>
                  <a:cubicBezTo>
                    <a:pt x="150" y="47"/>
                    <a:pt x="150" y="47"/>
                    <a:pt x="150" y="47"/>
                  </a:cubicBezTo>
                  <a:cubicBezTo>
                    <a:pt x="150" y="49"/>
                    <a:pt x="150" y="49"/>
                    <a:pt x="150" y="49"/>
                  </a:cubicBezTo>
                  <a:lnTo>
                    <a:pt x="148" y="49"/>
                  </a:lnTo>
                  <a:close/>
                  <a:moveTo>
                    <a:pt x="150" y="49"/>
                  </a:moveTo>
                  <a:cubicBezTo>
                    <a:pt x="150" y="49"/>
                    <a:pt x="150" y="49"/>
                    <a:pt x="150" y="49"/>
                  </a:cubicBezTo>
                  <a:cubicBezTo>
                    <a:pt x="150" y="47"/>
                    <a:pt x="150" y="47"/>
                    <a:pt x="150" y="47"/>
                  </a:cubicBezTo>
                  <a:cubicBezTo>
                    <a:pt x="151" y="47"/>
                    <a:pt x="151" y="47"/>
                    <a:pt x="151" y="47"/>
                  </a:cubicBezTo>
                  <a:cubicBezTo>
                    <a:pt x="151" y="47"/>
                    <a:pt x="151" y="47"/>
                    <a:pt x="151" y="47"/>
                  </a:cubicBezTo>
                  <a:cubicBezTo>
                    <a:pt x="150" y="47"/>
                    <a:pt x="150" y="47"/>
                    <a:pt x="150" y="47"/>
                  </a:cubicBezTo>
                  <a:cubicBezTo>
                    <a:pt x="150" y="46"/>
                    <a:pt x="150" y="46"/>
                    <a:pt x="150" y="46"/>
                  </a:cubicBezTo>
                  <a:cubicBezTo>
                    <a:pt x="151" y="46"/>
                    <a:pt x="151" y="46"/>
                    <a:pt x="151" y="46"/>
                  </a:cubicBezTo>
                  <a:cubicBezTo>
                    <a:pt x="151" y="46"/>
                    <a:pt x="151" y="46"/>
                    <a:pt x="151" y="46"/>
                  </a:cubicBezTo>
                  <a:cubicBezTo>
                    <a:pt x="150" y="46"/>
                    <a:pt x="150" y="46"/>
                    <a:pt x="150" y="46"/>
                  </a:cubicBezTo>
                  <a:cubicBezTo>
                    <a:pt x="150" y="45"/>
                    <a:pt x="150" y="45"/>
                    <a:pt x="150" y="45"/>
                  </a:cubicBezTo>
                  <a:cubicBezTo>
                    <a:pt x="151" y="45"/>
                    <a:pt x="151" y="45"/>
                    <a:pt x="152" y="45"/>
                  </a:cubicBezTo>
                  <a:cubicBezTo>
                    <a:pt x="152" y="46"/>
                    <a:pt x="152" y="46"/>
                    <a:pt x="152" y="46"/>
                  </a:cubicBezTo>
                  <a:cubicBezTo>
                    <a:pt x="151" y="46"/>
                    <a:pt x="151" y="46"/>
                    <a:pt x="151" y="46"/>
                  </a:cubicBezTo>
                  <a:cubicBezTo>
                    <a:pt x="151" y="47"/>
                    <a:pt x="151" y="47"/>
                    <a:pt x="151" y="47"/>
                  </a:cubicBezTo>
                  <a:cubicBezTo>
                    <a:pt x="152" y="47"/>
                    <a:pt x="152" y="47"/>
                    <a:pt x="152" y="47"/>
                  </a:cubicBezTo>
                  <a:cubicBezTo>
                    <a:pt x="152" y="49"/>
                    <a:pt x="152" y="49"/>
                    <a:pt x="152" y="49"/>
                  </a:cubicBezTo>
                  <a:cubicBezTo>
                    <a:pt x="151" y="49"/>
                    <a:pt x="151" y="49"/>
                    <a:pt x="151" y="49"/>
                  </a:cubicBezTo>
                  <a:cubicBezTo>
                    <a:pt x="151" y="49"/>
                    <a:pt x="151" y="49"/>
                    <a:pt x="151" y="49"/>
                  </a:cubicBezTo>
                  <a:cubicBezTo>
                    <a:pt x="152" y="49"/>
                    <a:pt x="152" y="49"/>
                    <a:pt x="152" y="49"/>
                  </a:cubicBezTo>
                  <a:cubicBezTo>
                    <a:pt x="152" y="49"/>
                    <a:pt x="152" y="49"/>
                    <a:pt x="152" y="49"/>
                  </a:cubicBezTo>
                  <a:lnTo>
                    <a:pt x="150" y="49"/>
                  </a:lnTo>
                  <a:close/>
                  <a:moveTo>
                    <a:pt x="152" y="45"/>
                  </a:moveTo>
                  <a:cubicBezTo>
                    <a:pt x="152" y="45"/>
                    <a:pt x="152" y="45"/>
                    <a:pt x="152" y="45"/>
                  </a:cubicBezTo>
                  <a:cubicBezTo>
                    <a:pt x="153" y="45"/>
                    <a:pt x="153" y="45"/>
                    <a:pt x="154" y="45"/>
                  </a:cubicBezTo>
                  <a:cubicBezTo>
                    <a:pt x="154" y="46"/>
                    <a:pt x="154" y="46"/>
                    <a:pt x="154" y="46"/>
                  </a:cubicBezTo>
                  <a:cubicBezTo>
                    <a:pt x="152" y="46"/>
                    <a:pt x="152" y="46"/>
                    <a:pt x="152" y="46"/>
                  </a:cubicBezTo>
                  <a:lnTo>
                    <a:pt x="152" y="45"/>
                  </a:lnTo>
                  <a:close/>
                  <a:moveTo>
                    <a:pt x="152" y="47"/>
                  </a:moveTo>
                  <a:cubicBezTo>
                    <a:pt x="152" y="47"/>
                    <a:pt x="152" y="47"/>
                    <a:pt x="152" y="47"/>
                  </a:cubicBezTo>
                  <a:cubicBezTo>
                    <a:pt x="154" y="47"/>
                    <a:pt x="154" y="47"/>
                    <a:pt x="154" y="47"/>
                  </a:cubicBezTo>
                  <a:cubicBezTo>
                    <a:pt x="154" y="49"/>
                    <a:pt x="154" y="49"/>
                    <a:pt x="154" y="49"/>
                  </a:cubicBezTo>
                  <a:cubicBezTo>
                    <a:pt x="152" y="49"/>
                    <a:pt x="152" y="49"/>
                    <a:pt x="152" y="49"/>
                  </a:cubicBezTo>
                  <a:lnTo>
                    <a:pt x="152" y="47"/>
                  </a:lnTo>
                  <a:close/>
                  <a:moveTo>
                    <a:pt x="152" y="49"/>
                  </a:moveTo>
                  <a:cubicBezTo>
                    <a:pt x="152" y="49"/>
                    <a:pt x="152" y="49"/>
                    <a:pt x="152" y="49"/>
                  </a:cubicBezTo>
                  <a:cubicBezTo>
                    <a:pt x="152" y="49"/>
                    <a:pt x="152" y="49"/>
                    <a:pt x="152" y="49"/>
                  </a:cubicBezTo>
                  <a:cubicBezTo>
                    <a:pt x="154" y="49"/>
                    <a:pt x="154" y="49"/>
                    <a:pt x="154" y="49"/>
                  </a:cubicBezTo>
                  <a:cubicBezTo>
                    <a:pt x="154" y="49"/>
                    <a:pt x="154" y="49"/>
                    <a:pt x="154" y="49"/>
                  </a:cubicBezTo>
                  <a:lnTo>
                    <a:pt x="152" y="49"/>
                  </a:lnTo>
                  <a:close/>
                  <a:moveTo>
                    <a:pt x="154" y="49"/>
                  </a:moveTo>
                  <a:cubicBezTo>
                    <a:pt x="154" y="49"/>
                    <a:pt x="154" y="49"/>
                    <a:pt x="154" y="49"/>
                  </a:cubicBezTo>
                  <a:cubicBezTo>
                    <a:pt x="154" y="49"/>
                    <a:pt x="154" y="49"/>
                    <a:pt x="154" y="49"/>
                  </a:cubicBezTo>
                  <a:cubicBezTo>
                    <a:pt x="154" y="49"/>
                    <a:pt x="154" y="49"/>
                    <a:pt x="154" y="49"/>
                  </a:cubicBezTo>
                  <a:cubicBezTo>
                    <a:pt x="154" y="49"/>
                    <a:pt x="154" y="49"/>
                    <a:pt x="154" y="49"/>
                  </a:cubicBezTo>
                  <a:cubicBezTo>
                    <a:pt x="154" y="49"/>
                    <a:pt x="154" y="49"/>
                    <a:pt x="154" y="49"/>
                  </a:cubicBezTo>
                  <a:cubicBezTo>
                    <a:pt x="154" y="47"/>
                    <a:pt x="154" y="47"/>
                    <a:pt x="154" y="47"/>
                  </a:cubicBezTo>
                  <a:cubicBezTo>
                    <a:pt x="154" y="47"/>
                    <a:pt x="154" y="47"/>
                    <a:pt x="154" y="47"/>
                  </a:cubicBezTo>
                  <a:cubicBezTo>
                    <a:pt x="154" y="46"/>
                    <a:pt x="154" y="46"/>
                    <a:pt x="154" y="46"/>
                  </a:cubicBezTo>
                  <a:cubicBezTo>
                    <a:pt x="154" y="46"/>
                    <a:pt x="154" y="46"/>
                    <a:pt x="154" y="46"/>
                  </a:cubicBezTo>
                  <a:cubicBezTo>
                    <a:pt x="154" y="45"/>
                    <a:pt x="154" y="45"/>
                    <a:pt x="154" y="45"/>
                  </a:cubicBezTo>
                  <a:cubicBezTo>
                    <a:pt x="154" y="45"/>
                    <a:pt x="154" y="45"/>
                    <a:pt x="154" y="45"/>
                  </a:cubicBezTo>
                  <a:cubicBezTo>
                    <a:pt x="155" y="45"/>
                    <a:pt x="155" y="45"/>
                    <a:pt x="155" y="45"/>
                  </a:cubicBezTo>
                  <a:cubicBezTo>
                    <a:pt x="155" y="48"/>
                    <a:pt x="155" y="48"/>
                    <a:pt x="155" y="48"/>
                  </a:cubicBezTo>
                  <a:cubicBezTo>
                    <a:pt x="154" y="48"/>
                    <a:pt x="154" y="48"/>
                    <a:pt x="154" y="48"/>
                  </a:cubicBezTo>
                  <a:cubicBezTo>
                    <a:pt x="154" y="48"/>
                    <a:pt x="154" y="48"/>
                    <a:pt x="154" y="48"/>
                  </a:cubicBezTo>
                  <a:cubicBezTo>
                    <a:pt x="155" y="48"/>
                    <a:pt x="155" y="48"/>
                    <a:pt x="155" y="48"/>
                  </a:cubicBezTo>
                  <a:cubicBezTo>
                    <a:pt x="155" y="49"/>
                    <a:pt x="155" y="49"/>
                    <a:pt x="155" y="49"/>
                  </a:cubicBezTo>
                  <a:lnTo>
                    <a:pt x="154" y="49"/>
                  </a:lnTo>
                  <a:close/>
                  <a:moveTo>
                    <a:pt x="155" y="45"/>
                  </a:moveTo>
                  <a:cubicBezTo>
                    <a:pt x="155" y="45"/>
                    <a:pt x="155" y="45"/>
                    <a:pt x="155" y="45"/>
                  </a:cubicBezTo>
                  <a:cubicBezTo>
                    <a:pt x="156" y="46"/>
                    <a:pt x="156" y="46"/>
                    <a:pt x="156" y="46"/>
                  </a:cubicBezTo>
                  <a:cubicBezTo>
                    <a:pt x="156" y="48"/>
                    <a:pt x="156" y="48"/>
                    <a:pt x="156" y="48"/>
                  </a:cubicBezTo>
                  <a:cubicBezTo>
                    <a:pt x="155" y="48"/>
                    <a:pt x="155" y="48"/>
                    <a:pt x="155" y="48"/>
                  </a:cubicBezTo>
                  <a:lnTo>
                    <a:pt x="155" y="45"/>
                  </a:lnTo>
                  <a:close/>
                  <a:moveTo>
                    <a:pt x="155" y="49"/>
                  </a:moveTo>
                  <a:cubicBezTo>
                    <a:pt x="155" y="49"/>
                    <a:pt x="155" y="49"/>
                    <a:pt x="155" y="49"/>
                  </a:cubicBezTo>
                  <a:cubicBezTo>
                    <a:pt x="155" y="48"/>
                    <a:pt x="155" y="48"/>
                    <a:pt x="155" y="48"/>
                  </a:cubicBezTo>
                  <a:cubicBezTo>
                    <a:pt x="156" y="48"/>
                    <a:pt x="156" y="48"/>
                    <a:pt x="156" y="48"/>
                  </a:cubicBezTo>
                  <a:cubicBezTo>
                    <a:pt x="156" y="49"/>
                    <a:pt x="156" y="49"/>
                    <a:pt x="156" y="49"/>
                  </a:cubicBezTo>
                  <a:cubicBezTo>
                    <a:pt x="157" y="49"/>
                    <a:pt x="157" y="49"/>
                    <a:pt x="157" y="49"/>
                  </a:cubicBezTo>
                  <a:cubicBezTo>
                    <a:pt x="157" y="48"/>
                    <a:pt x="157" y="48"/>
                    <a:pt x="157" y="48"/>
                  </a:cubicBezTo>
                  <a:cubicBezTo>
                    <a:pt x="157" y="48"/>
                    <a:pt x="157" y="48"/>
                    <a:pt x="157" y="48"/>
                  </a:cubicBezTo>
                  <a:cubicBezTo>
                    <a:pt x="157" y="48"/>
                    <a:pt x="157" y="48"/>
                    <a:pt x="157" y="48"/>
                  </a:cubicBezTo>
                  <a:cubicBezTo>
                    <a:pt x="157" y="48"/>
                    <a:pt x="157" y="48"/>
                    <a:pt x="157" y="48"/>
                  </a:cubicBezTo>
                  <a:cubicBezTo>
                    <a:pt x="157" y="46"/>
                    <a:pt x="157" y="46"/>
                    <a:pt x="157" y="46"/>
                  </a:cubicBezTo>
                  <a:cubicBezTo>
                    <a:pt x="158" y="46"/>
                    <a:pt x="158" y="46"/>
                    <a:pt x="158" y="46"/>
                  </a:cubicBezTo>
                  <a:cubicBezTo>
                    <a:pt x="158" y="47"/>
                    <a:pt x="158" y="47"/>
                    <a:pt x="158" y="47"/>
                  </a:cubicBezTo>
                  <a:cubicBezTo>
                    <a:pt x="157" y="47"/>
                    <a:pt x="157" y="47"/>
                    <a:pt x="157" y="47"/>
                  </a:cubicBezTo>
                  <a:cubicBezTo>
                    <a:pt x="157" y="47"/>
                    <a:pt x="157" y="47"/>
                    <a:pt x="157" y="47"/>
                  </a:cubicBezTo>
                  <a:cubicBezTo>
                    <a:pt x="158" y="47"/>
                    <a:pt x="158" y="47"/>
                    <a:pt x="158" y="47"/>
                  </a:cubicBezTo>
                  <a:cubicBezTo>
                    <a:pt x="158" y="49"/>
                    <a:pt x="158" y="49"/>
                    <a:pt x="158" y="49"/>
                  </a:cubicBezTo>
                  <a:cubicBezTo>
                    <a:pt x="157" y="49"/>
                    <a:pt x="157" y="49"/>
                    <a:pt x="157" y="49"/>
                  </a:cubicBezTo>
                  <a:cubicBezTo>
                    <a:pt x="157" y="49"/>
                    <a:pt x="157" y="49"/>
                    <a:pt x="157" y="49"/>
                  </a:cubicBezTo>
                  <a:cubicBezTo>
                    <a:pt x="158" y="49"/>
                    <a:pt x="158" y="49"/>
                    <a:pt x="158" y="49"/>
                  </a:cubicBezTo>
                  <a:cubicBezTo>
                    <a:pt x="158" y="49"/>
                    <a:pt x="158" y="49"/>
                    <a:pt x="158" y="49"/>
                  </a:cubicBezTo>
                  <a:lnTo>
                    <a:pt x="155" y="49"/>
                  </a:lnTo>
                  <a:close/>
                  <a:moveTo>
                    <a:pt x="158" y="47"/>
                  </a:moveTo>
                  <a:cubicBezTo>
                    <a:pt x="158" y="47"/>
                    <a:pt x="158" y="47"/>
                    <a:pt x="158" y="47"/>
                  </a:cubicBezTo>
                  <a:cubicBezTo>
                    <a:pt x="159" y="47"/>
                    <a:pt x="159" y="47"/>
                    <a:pt x="159" y="47"/>
                  </a:cubicBezTo>
                  <a:cubicBezTo>
                    <a:pt x="159" y="47"/>
                    <a:pt x="159" y="47"/>
                    <a:pt x="159" y="47"/>
                  </a:cubicBezTo>
                  <a:cubicBezTo>
                    <a:pt x="158" y="47"/>
                    <a:pt x="158" y="47"/>
                    <a:pt x="158" y="47"/>
                  </a:cubicBezTo>
                  <a:close/>
                  <a:moveTo>
                    <a:pt x="158" y="47"/>
                  </a:moveTo>
                  <a:cubicBezTo>
                    <a:pt x="158" y="47"/>
                    <a:pt x="158" y="47"/>
                    <a:pt x="158" y="47"/>
                  </a:cubicBezTo>
                  <a:cubicBezTo>
                    <a:pt x="159" y="47"/>
                    <a:pt x="159" y="47"/>
                    <a:pt x="159" y="47"/>
                  </a:cubicBezTo>
                  <a:cubicBezTo>
                    <a:pt x="159" y="49"/>
                    <a:pt x="159" y="49"/>
                    <a:pt x="159" y="49"/>
                  </a:cubicBezTo>
                  <a:cubicBezTo>
                    <a:pt x="158" y="49"/>
                    <a:pt x="158" y="49"/>
                    <a:pt x="158" y="49"/>
                  </a:cubicBezTo>
                  <a:lnTo>
                    <a:pt x="158" y="47"/>
                  </a:lnTo>
                  <a:close/>
                  <a:moveTo>
                    <a:pt x="158" y="49"/>
                  </a:moveTo>
                  <a:cubicBezTo>
                    <a:pt x="158" y="49"/>
                    <a:pt x="158" y="49"/>
                    <a:pt x="158" y="49"/>
                  </a:cubicBezTo>
                  <a:cubicBezTo>
                    <a:pt x="158" y="49"/>
                    <a:pt x="158" y="49"/>
                    <a:pt x="158" y="49"/>
                  </a:cubicBezTo>
                  <a:cubicBezTo>
                    <a:pt x="159" y="49"/>
                    <a:pt x="159" y="49"/>
                    <a:pt x="159" y="49"/>
                  </a:cubicBezTo>
                  <a:cubicBezTo>
                    <a:pt x="159" y="49"/>
                    <a:pt x="159" y="49"/>
                    <a:pt x="159" y="49"/>
                  </a:cubicBezTo>
                  <a:lnTo>
                    <a:pt x="158" y="49"/>
                  </a:lnTo>
                  <a:close/>
                  <a:moveTo>
                    <a:pt x="159" y="49"/>
                  </a:moveTo>
                  <a:cubicBezTo>
                    <a:pt x="159" y="49"/>
                    <a:pt x="159" y="49"/>
                    <a:pt x="159" y="49"/>
                  </a:cubicBezTo>
                  <a:cubicBezTo>
                    <a:pt x="159" y="49"/>
                    <a:pt x="159" y="49"/>
                    <a:pt x="159" y="49"/>
                  </a:cubicBezTo>
                  <a:cubicBezTo>
                    <a:pt x="160" y="49"/>
                    <a:pt x="160" y="49"/>
                    <a:pt x="160" y="49"/>
                  </a:cubicBezTo>
                  <a:cubicBezTo>
                    <a:pt x="160" y="49"/>
                    <a:pt x="160" y="49"/>
                    <a:pt x="160" y="49"/>
                  </a:cubicBezTo>
                  <a:cubicBezTo>
                    <a:pt x="159" y="49"/>
                    <a:pt x="159" y="49"/>
                    <a:pt x="159" y="49"/>
                  </a:cubicBezTo>
                  <a:cubicBezTo>
                    <a:pt x="159" y="47"/>
                    <a:pt x="159" y="47"/>
                    <a:pt x="159" y="47"/>
                  </a:cubicBezTo>
                  <a:cubicBezTo>
                    <a:pt x="160" y="47"/>
                    <a:pt x="160" y="47"/>
                    <a:pt x="160" y="47"/>
                  </a:cubicBezTo>
                  <a:cubicBezTo>
                    <a:pt x="160" y="48"/>
                    <a:pt x="160" y="48"/>
                    <a:pt x="160" y="48"/>
                  </a:cubicBezTo>
                  <a:cubicBezTo>
                    <a:pt x="160" y="48"/>
                    <a:pt x="160" y="48"/>
                    <a:pt x="160" y="48"/>
                  </a:cubicBezTo>
                  <a:cubicBezTo>
                    <a:pt x="160" y="48"/>
                    <a:pt x="160" y="48"/>
                    <a:pt x="160" y="48"/>
                  </a:cubicBezTo>
                  <a:cubicBezTo>
                    <a:pt x="160" y="48"/>
                    <a:pt x="160" y="48"/>
                    <a:pt x="160" y="48"/>
                  </a:cubicBezTo>
                  <a:cubicBezTo>
                    <a:pt x="160" y="48"/>
                    <a:pt x="160" y="48"/>
                    <a:pt x="160" y="48"/>
                  </a:cubicBezTo>
                  <a:cubicBezTo>
                    <a:pt x="160" y="49"/>
                    <a:pt x="160" y="49"/>
                    <a:pt x="160" y="49"/>
                  </a:cubicBezTo>
                  <a:lnTo>
                    <a:pt x="159" y="49"/>
                  </a:lnTo>
                  <a:close/>
                  <a:moveTo>
                    <a:pt x="161" y="49"/>
                  </a:moveTo>
                  <a:cubicBezTo>
                    <a:pt x="161" y="49"/>
                    <a:pt x="161" y="49"/>
                    <a:pt x="161" y="49"/>
                  </a:cubicBezTo>
                  <a:cubicBezTo>
                    <a:pt x="161" y="48"/>
                    <a:pt x="161" y="48"/>
                    <a:pt x="161" y="48"/>
                  </a:cubicBezTo>
                  <a:cubicBezTo>
                    <a:pt x="161" y="48"/>
                    <a:pt x="161" y="48"/>
                    <a:pt x="161" y="48"/>
                  </a:cubicBezTo>
                  <a:cubicBezTo>
                    <a:pt x="162" y="48"/>
                    <a:pt x="162" y="48"/>
                    <a:pt x="162" y="48"/>
                  </a:cubicBezTo>
                  <a:cubicBezTo>
                    <a:pt x="162" y="49"/>
                    <a:pt x="162" y="49"/>
                    <a:pt x="162" y="49"/>
                  </a:cubicBezTo>
                  <a:cubicBezTo>
                    <a:pt x="162" y="49"/>
                    <a:pt x="162" y="49"/>
                    <a:pt x="162" y="49"/>
                  </a:cubicBezTo>
                  <a:cubicBezTo>
                    <a:pt x="162" y="48"/>
                    <a:pt x="162" y="48"/>
                    <a:pt x="162" y="48"/>
                  </a:cubicBezTo>
                  <a:cubicBezTo>
                    <a:pt x="163" y="49"/>
                    <a:pt x="163" y="49"/>
                    <a:pt x="163" y="49"/>
                  </a:cubicBezTo>
                  <a:cubicBezTo>
                    <a:pt x="163" y="49"/>
                    <a:pt x="163" y="49"/>
                    <a:pt x="163" y="49"/>
                  </a:cubicBezTo>
                  <a:lnTo>
                    <a:pt x="161" y="49"/>
                  </a:lnTo>
                  <a:close/>
                  <a:moveTo>
                    <a:pt x="161" y="48"/>
                  </a:moveTo>
                  <a:cubicBezTo>
                    <a:pt x="161" y="48"/>
                    <a:pt x="161" y="48"/>
                    <a:pt x="161" y="48"/>
                  </a:cubicBezTo>
                  <a:cubicBezTo>
                    <a:pt x="161" y="48"/>
                    <a:pt x="161" y="48"/>
                    <a:pt x="161" y="48"/>
                  </a:cubicBezTo>
                  <a:cubicBezTo>
                    <a:pt x="161" y="48"/>
                    <a:pt x="161" y="48"/>
                    <a:pt x="161" y="48"/>
                  </a:cubicBezTo>
                  <a:close/>
                  <a:moveTo>
                    <a:pt x="163" y="49"/>
                  </a:moveTo>
                  <a:cubicBezTo>
                    <a:pt x="163" y="49"/>
                    <a:pt x="163" y="49"/>
                    <a:pt x="163" y="49"/>
                  </a:cubicBezTo>
                  <a:cubicBezTo>
                    <a:pt x="163" y="49"/>
                    <a:pt x="163" y="49"/>
                    <a:pt x="163" y="49"/>
                  </a:cubicBezTo>
                  <a:cubicBezTo>
                    <a:pt x="165" y="49"/>
                    <a:pt x="165" y="49"/>
                    <a:pt x="165" y="49"/>
                  </a:cubicBezTo>
                  <a:lnTo>
                    <a:pt x="163" y="49"/>
                  </a:lnTo>
                  <a:close/>
                  <a:moveTo>
                    <a:pt x="166" y="48"/>
                  </a:moveTo>
                  <a:cubicBezTo>
                    <a:pt x="166" y="48"/>
                    <a:pt x="166" y="48"/>
                    <a:pt x="166" y="48"/>
                  </a:cubicBezTo>
                  <a:cubicBezTo>
                    <a:pt x="156" y="44"/>
                    <a:pt x="156" y="44"/>
                    <a:pt x="156" y="44"/>
                  </a:cubicBezTo>
                  <a:cubicBezTo>
                    <a:pt x="156" y="44"/>
                    <a:pt x="146" y="44"/>
                    <a:pt x="145" y="44"/>
                  </a:cubicBezTo>
                  <a:cubicBezTo>
                    <a:pt x="144" y="43"/>
                    <a:pt x="143" y="43"/>
                    <a:pt x="143" y="43"/>
                  </a:cubicBezTo>
                  <a:cubicBezTo>
                    <a:pt x="143" y="43"/>
                    <a:pt x="143" y="43"/>
                    <a:pt x="143" y="43"/>
                  </a:cubicBezTo>
                  <a:cubicBezTo>
                    <a:pt x="143" y="42"/>
                    <a:pt x="143" y="42"/>
                    <a:pt x="143" y="42"/>
                  </a:cubicBezTo>
                  <a:cubicBezTo>
                    <a:pt x="143" y="42"/>
                    <a:pt x="144" y="42"/>
                    <a:pt x="145" y="42"/>
                  </a:cubicBezTo>
                  <a:cubicBezTo>
                    <a:pt x="146" y="43"/>
                    <a:pt x="153" y="43"/>
                    <a:pt x="154" y="43"/>
                  </a:cubicBezTo>
                  <a:cubicBezTo>
                    <a:pt x="166" y="48"/>
                    <a:pt x="166" y="48"/>
                    <a:pt x="166" y="48"/>
                  </a:cubicBezTo>
                  <a:close/>
                  <a:moveTo>
                    <a:pt x="88" y="40"/>
                  </a:moveTo>
                  <a:cubicBezTo>
                    <a:pt x="88" y="40"/>
                    <a:pt x="88" y="40"/>
                    <a:pt x="88" y="40"/>
                  </a:cubicBezTo>
                  <a:cubicBezTo>
                    <a:pt x="90" y="17"/>
                    <a:pt x="90" y="17"/>
                    <a:pt x="90" y="17"/>
                  </a:cubicBezTo>
                  <a:cubicBezTo>
                    <a:pt x="89" y="16"/>
                    <a:pt x="89" y="16"/>
                    <a:pt x="89" y="16"/>
                  </a:cubicBezTo>
                  <a:cubicBezTo>
                    <a:pt x="88" y="40"/>
                    <a:pt x="88" y="40"/>
                    <a:pt x="88" y="40"/>
                  </a:cubicBezTo>
                  <a:cubicBezTo>
                    <a:pt x="88" y="40"/>
                    <a:pt x="88" y="40"/>
                    <a:pt x="88" y="40"/>
                  </a:cubicBezTo>
                  <a:close/>
                  <a:moveTo>
                    <a:pt x="92" y="40"/>
                  </a:moveTo>
                  <a:cubicBezTo>
                    <a:pt x="92" y="40"/>
                    <a:pt x="92" y="40"/>
                    <a:pt x="92" y="40"/>
                  </a:cubicBezTo>
                  <a:cubicBezTo>
                    <a:pt x="94" y="18"/>
                    <a:pt x="94" y="18"/>
                    <a:pt x="94" y="18"/>
                  </a:cubicBezTo>
                  <a:cubicBezTo>
                    <a:pt x="94" y="18"/>
                    <a:pt x="94" y="18"/>
                    <a:pt x="94" y="18"/>
                  </a:cubicBezTo>
                  <a:cubicBezTo>
                    <a:pt x="93" y="17"/>
                    <a:pt x="93" y="17"/>
                    <a:pt x="93" y="17"/>
                  </a:cubicBezTo>
                  <a:cubicBezTo>
                    <a:pt x="91" y="40"/>
                    <a:pt x="91" y="40"/>
                    <a:pt x="91" y="40"/>
                  </a:cubicBezTo>
                  <a:cubicBezTo>
                    <a:pt x="92" y="40"/>
                    <a:pt x="92" y="40"/>
                    <a:pt x="92" y="40"/>
                  </a:cubicBezTo>
                  <a:close/>
                  <a:moveTo>
                    <a:pt x="117" y="39"/>
                  </a:moveTo>
                  <a:cubicBezTo>
                    <a:pt x="117" y="39"/>
                    <a:pt x="117" y="39"/>
                    <a:pt x="117" y="39"/>
                  </a:cubicBezTo>
                  <a:cubicBezTo>
                    <a:pt x="117" y="39"/>
                    <a:pt x="117" y="39"/>
                    <a:pt x="117" y="39"/>
                  </a:cubicBezTo>
                  <a:cubicBezTo>
                    <a:pt x="117" y="39"/>
                    <a:pt x="117" y="39"/>
                    <a:pt x="117" y="39"/>
                  </a:cubicBezTo>
                  <a:cubicBezTo>
                    <a:pt x="117" y="39"/>
                    <a:pt x="117" y="39"/>
                    <a:pt x="117" y="39"/>
                  </a:cubicBezTo>
                  <a:cubicBezTo>
                    <a:pt x="117" y="39"/>
                    <a:pt x="117" y="39"/>
                    <a:pt x="117" y="39"/>
                  </a:cubicBezTo>
                  <a:close/>
                  <a:moveTo>
                    <a:pt x="20" y="37"/>
                  </a:moveTo>
                  <a:cubicBezTo>
                    <a:pt x="20" y="37"/>
                    <a:pt x="20" y="37"/>
                    <a:pt x="20" y="37"/>
                  </a:cubicBezTo>
                  <a:cubicBezTo>
                    <a:pt x="23" y="51"/>
                    <a:pt x="23" y="51"/>
                    <a:pt x="23" y="51"/>
                  </a:cubicBezTo>
                  <a:cubicBezTo>
                    <a:pt x="26" y="51"/>
                    <a:pt x="26" y="51"/>
                    <a:pt x="26" y="51"/>
                  </a:cubicBezTo>
                  <a:cubicBezTo>
                    <a:pt x="23" y="37"/>
                    <a:pt x="23" y="37"/>
                    <a:pt x="23" y="37"/>
                  </a:cubicBezTo>
                  <a:cubicBezTo>
                    <a:pt x="22" y="37"/>
                    <a:pt x="21" y="37"/>
                    <a:pt x="20" y="37"/>
                  </a:cubicBezTo>
                  <a:close/>
                  <a:moveTo>
                    <a:pt x="18" y="37"/>
                  </a:moveTo>
                  <a:cubicBezTo>
                    <a:pt x="18" y="37"/>
                    <a:pt x="18" y="37"/>
                    <a:pt x="18" y="37"/>
                  </a:cubicBezTo>
                  <a:cubicBezTo>
                    <a:pt x="20" y="51"/>
                    <a:pt x="20" y="51"/>
                    <a:pt x="20" y="51"/>
                  </a:cubicBezTo>
                  <a:cubicBezTo>
                    <a:pt x="22" y="51"/>
                    <a:pt x="22" y="51"/>
                    <a:pt x="22" y="51"/>
                  </a:cubicBezTo>
                  <a:cubicBezTo>
                    <a:pt x="20" y="37"/>
                    <a:pt x="20" y="37"/>
                    <a:pt x="20" y="37"/>
                  </a:cubicBezTo>
                  <a:cubicBezTo>
                    <a:pt x="19" y="37"/>
                    <a:pt x="18" y="37"/>
                    <a:pt x="18" y="37"/>
                  </a:cubicBezTo>
                  <a:close/>
                  <a:moveTo>
                    <a:pt x="44" y="37"/>
                  </a:moveTo>
                  <a:cubicBezTo>
                    <a:pt x="44" y="37"/>
                    <a:pt x="44" y="37"/>
                    <a:pt x="44" y="37"/>
                  </a:cubicBezTo>
                  <a:cubicBezTo>
                    <a:pt x="46" y="51"/>
                    <a:pt x="46" y="51"/>
                    <a:pt x="46" y="51"/>
                  </a:cubicBezTo>
                  <a:cubicBezTo>
                    <a:pt x="47" y="51"/>
                    <a:pt x="49" y="51"/>
                    <a:pt x="50" y="51"/>
                  </a:cubicBezTo>
                  <a:cubicBezTo>
                    <a:pt x="49" y="37"/>
                    <a:pt x="49" y="37"/>
                    <a:pt x="49" y="37"/>
                  </a:cubicBezTo>
                  <a:cubicBezTo>
                    <a:pt x="47" y="37"/>
                    <a:pt x="46" y="37"/>
                    <a:pt x="44" y="37"/>
                  </a:cubicBezTo>
                  <a:close/>
                  <a:moveTo>
                    <a:pt x="15" y="38"/>
                  </a:moveTo>
                  <a:cubicBezTo>
                    <a:pt x="15" y="38"/>
                    <a:pt x="15" y="38"/>
                    <a:pt x="15" y="38"/>
                  </a:cubicBezTo>
                  <a:cubicBezTo>
                    <a:pt x="17" y="51"/>
                    <a:pt x="17" y="51"/>
                    <a:pt x="17" y="51"/>
                  </a:cubicBezTo>
                  <a:cubicBezTo>
                    <a:pt x="18" y="51"/>
                    <a:pt x="18" y="51"/>
                    <a:pt x="18" y="51"/>
                  </a:cubicBezTo>
                  <a:cubicBezTo>
                    <a:pt x="15" y="37"/>
                    <a:pt x="15" y="37"/>
                    <a:pt x="15" y="37"/>
                  </a:cubicBezTo>
                  <a:cubicBezTo>
                    <a:pt x="15" y="37"/>
                    <a:pt x="15" y="37"/>
                    <a:pt x="15" y="38"/>
                  </a:cubicBezTo>
                  <a:close/>
                  <a:moveTo>
                    <a:pt x="24" y="37"/>
                  </a:moveTo>
                  <a:cubicBezTo>
                    <a:pt x="24" y="37"/>
                    <a:pt x="24" y="37"/>
                    <a:pt x="24" y="37"/>
                  </a:cubicBezTo>
                  <a:cubicBezTo>
                    <a:pt x="26" y="51"/>
                    <a:pt x="26" y="51"/>
                    <a:pt x="26" y="51"/>
                  </a:cubicBezTo>
                  <a:cubicBezTo>
                    <a:pt x="29" y="51"/>
                    <a:pt x="29" y="51"/>
                    <a:pt x="29" y="51"/>
                  </a:cubicBezTo>
                  <a:cubicBezTo>
                    <a:pt x="27" y="37"/>
                    <a:pt x="27" y="37"/>
                    <a:pt x="27" y="37"/>
                  </a:cubicBezTo>
                  <a:cubicBezTo>
                    <a:pt x="26" y="37"/>
                    <a:pt x="25" y="37"/>
                    <a:pt x="24" y="37"/>
                  </a:cubicBezTo>
                  <a:close/>
                  <a:moveTo>
                    <a:pt x="16" y="37"/>
                  </a:moveTo>
                  <a:cubicBezTo>
                    <a:pt x="16" y="37"/>
                    <a:pt x="16" y="37"/>
                    <a:pt x="16" y="37"/>
                  </a:cubicBezTo>
                  <a:cubicBezTo>
                    <a:pt x="18" y="51"/>
                    <a:pt x="18" y="51"/>
                    <a:pt x="18" y="51"/>
                  </a:cubicBezTo>
                  <a:cubicBezTo>
                    <a:pt x="19" y="51"/>
                    <a:pt x="19" y="51"/>
                    <a:pt x="19" y="51"/>
                  </a:cubicBezTo>
                  <a:cubicBezTo>
                    <a:pt x="17" y="37"/>
                    <a:pt x="17" y="37"/>
                    <a:pt x="17" y="37"/>
                  </a:cubicBezTo>
                  <a:cubicBezTo>
                    <a:pt x="16" y="37"/>
                    <a:pt x="16" y="37"/>
                    <a:pt x="16" y="37"/>
                  </a:cubicBezTo>
                  <a:close/>
                  <a:moveTo>
                    <a:pt x="38" y="36"/>
                  </a:moveTo>
                  <a:cubicBezTo>
                    <a:pt x="38" y="36"/>
                    <a:pt x="38" y="36"/>
                    <a:pt x="38" y="36"/>
                  </a:cubicBezTo>
                  <a:cubicBezTo>
                    <a:pt x="40" y="51"/>
                    <a:pt x="40" y="51"/>
                    <a:pt x="40" y="51"/>
                  </a:cubicBezTo>
                  <a:cubicBezTo>
                    <a:pt x="41" y="51"/>
                    <a:pt x="43" y="51"/>
                    <a:pt x="45" y="51"/>
                  </a:cubicBezTo>
                  <a:cubicBezTo>
                    <a:pt x="43" y="37"/>
                    <a:pt x="43" y="37"/>
                    <a:pt x="43" y="37"/>
                  </a:cubicBezTo>
                  <a:cubicBezTo>
                    <a:pt x="41" y="37"/>
                    <a:pt x="40" y="37"/>
                    <a:pt x="38" y="36"/>
                  </a:cubicBezTo>
                  <a:close/>
                  <a:moveTo>
                    <a:pt x="33" y="36"/>
                  </a:moveTo>
                  <a:cubicBezTo>
                    <a:pt x="33" y="36"/>
                    <a:pt x="33" y="36"/>
                    <a:pt x="33" y="36"/>
                  </a:cubicBezTo>
                  <a:cubicBezTo>
                    <a:pt x="33" y="36"/>
                    <a:pt x="33" y="36"/>
                    <a:pt x="33" y="36"/>
                  </a:cubicBezTo>
                  <a:cubicBezTo>
                    <a:pt x="35" y="51"/>
                    <a:pt x="35" y="51"/>
                    <a:pt x="35" y="51"/>
                  </a:cubicBezTo>
                  <a:cubicBezTo>
                    <a:pt x="36" y="51"/>
                    <a:pt x="38" y="51"/>
                    <a:pt x="39" y="51"/>
                  </a:cubicBezTo>
                  <a:cubicBezTo>
                    <a:pt x="37" y="36"/>
                    <a:pt x="37" y="36"/>
                    <a:pt x="37" y="36"/>
                  </a:cubicBezTo>
                  <a:cubicBezTo>
                    <a:pt x="36" y="36"/>
                    <a:pt x="34" y="36"/>
                    <a:pt x="33" y="36"/>
                  </a:cubicBezTo>
                  <a:close/>
                  <a:moveTo>
                    <a:pt x="28" y="37"/>
                  </a:moveTo>
                  <a:cubicBezTo>
                    <a:pt x="28" y="37"/>
                    <a:pt x="28" y="37"/>
                    <a:pt x="28" y="37"/>
                  </a:cubicBezTo>
                  <a:cubicBezTo>
                    <a:pt x="30" y="51"/>
                    <a:pt x="30" y="51"/>
                    <a:pt x="30" y="51"/>
                  </a:cubicBezTo>
                  <a:cubicBezTo>
                    <a:pt x="34" y="51"/>
                    <a:pt x="34" y="51"/>
                    <a:pt x="34" y="51"/>
                  </a:cubicBezTo>
                  <a:cubicBezTo>
                    <a:pt x="32" y="36"/>
                    <a:pt x="32" y="36"/>
                    <a:pt x="32" y="36"/>
                  </a:cubicBezTo>
                  <a:cubicBezTo>
                    <a:pt x="31" y="36"/>
                    <a:pt x="29" y="36"/>
                    <a:pt x="28" y="37"/>
                  </a:cubicBezTo>
                  <a:close/>
                  <a:moveTo>
                    <a:pt x="34" y="51"/>
                  </a:moveTo>
                  <a:cubicBezTo>
                    <a:pt x="34" y="51"/>
                    <a:pt x="34" y="51"/>
                    <a:pt x="34" y="51"/>
                  </a:cubicBezTo>
                  <a:cubicBezTo>
                    <a:pt x="35" y="51"/>
                    <a:pt x="35" y="51"/>
                    <a:pt x="35" y="51"/>
                  </a:cubicBezTo>
                  <a:cubicBezTo>
                    <a:pt x="35" y="51"/>
                    <a:pt x="35" y="51"/>
                    <a:pt x="35" y="51"/>
                  </a:cubicBezTo>
                  <a:cubicBezTo>
                    <a:pt x="34" y="51"/>
                    <a:pt x="34" y="51"/>
                    <a:pt x="34"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Rectangle 10"/>
            <p:cNvSpPr>
              <a:spLocks noChangeArrowheads="1"/>
            </p:cNvSpPr>
            <p:nvPr/>
          </p:nvSpPr>
          <p:spPr bwMode="auto">
            <a:xfrm>
              <a:off x="0" y="4299"/>
              <a:ext cx="577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 name="Freeform 11"/>
            <p:cNvSpPr/>
            <p:nvPr/>
          </p:nvSpPr>
          <p:spPr bwMode="auto">
            <a:xfrm>
              <a:off x="4947" y="4133"/>
              <a:ext cx="122" cy="131"/>
            </a:xfrm>
            <a:custGeom>
              <a:avLst/>
              <a:gdLst>
                <a:gd name="T0" fmla="*/ 34 w 47"/>
                <a:gd name="T1" fmla="*/ 3 h 49"/>
                <a:gd name="T2" fmla="*/ 34 w 47"/>
                <a:gd name="T3" fmla="*/ 5 h 49"/>
                <a:gd name="T4" fmla="*/ 33 w 47"/>
                <a:gd name="T5" fmla="*/ 12 h 49"/>
                <a:gd name="T6" fmla="*/ 37 w 47"/>
                <a:gd name="T7" fmla="*/ 12 h 49"/>
                <a:gd name="T8" fmla="*/ 40 w 47"/>
                <a:gd name="T9" fmla="*/ 12 h 49"/>
                <a:gd name="T10" fmla="*/ 47 w 47"/>
                <a:gd name="T11" fmla="*/ 15 h 49"/>
                <a:gd name="T12" fmla="*/ 43 w 47"/>
                <a:gd name="T13" fmla="*/ 16 h 49"/>
                <a:gd name="T14" fmla="*/ 37 w 47"/>
                <a:gd name="T15" fmla="*/ 16 h 49"/>
                <a:gd name="T16" fmla="*/ 36 w 47"/>
                <a:gd name="T17" fmla="*/ 18 h 49"/>
                <a:gd name="T18" fmla="*/ 32 w 47"/>
                <a:gd name="T19" fmla="*/ 25 h 49"/>
                <a:gd name="T20" fmla="*/ 32 w 47"/>
                <a:gd name="T21" fmla="*/ 30 h 49"/>
                <a:gd name="T22" fmla="*/ 32 w 47"/>
                <a:gd name="T23" fmla="*/ 31 h 49"/>
                <a:gd name="T24" fmla="*/ 33 w 47"/>
                <a:gd name="T25" fmla="*/ 37 h 49"/>
                <a:gd name="T26" fmla="*/ 33 w 47"/>
                <a:gd name="T27" fmla="*/ 39 h 49"/>
                <a:gd name="T28" fmla="*/ 33 w 47"/>
                <a:gd name="T29" fmla="*/ 43 h 49"/>
                <a:gd name="T30" fmla="*/ 31 w 47"/>
                <a:gd name="T31" fmla="*/ 49 h 49"/>
                <a:gd name="T32" fmla="*/ 28 w 47"/>
                <a:gd name="T33" fmla="*/ 45 h 49"/>
                <a:gd name="T34" fmla="*/ 27 w 47"/>
                <a:gd name="T35" fmla="*/ 40 h 49"/>
                <a:gd name="T36" fmla="*/ 26 w 47"/>
                <a:gd name="T37" fmla="*/ 37 h 49"/>
                <a:gd name="T38" fmla="*/ 28 w 47"/>
                <a:gd name="T39" fmla="*/ 36 h 49"/>
                <a:gd name="T40" fmla="*/ 28 w 47"/>
                <a:gd name="T41" fmla="*/ 34 h 49"/>
                <a:gd name="T42" fmla="*/ 28 w 47"/>
                <a:gd name="T43" fmla="*/ 29 h 49"/>
                <a:gd name="T44" fmla="*/ 25 w 47"/>
                <a:gd name="T45" fmla="*/ 33 h 49"/>
                <a:gd name="T46" fmla="*/ 22 w 47"/>
                <a:gd name="T47" fmla="*/ 36 h 49"/>
                <a:gd name="T48" fmla="*/ 21 w 47"/>
                <a:gd name="T49" fmla="*/ 37 h 49"/>
                <a:gd name="T50" fmla="*/ 16 w 47"/>
                <a:gd name="T51" fmla="*/ 40 h 49"/>
                <a:gd name="T52" fmla="*/ 16 w 47"/>
                <a:gd name="T53" fmla="*/ 36 h 49"/>
                <a:gd name="T54" fmla="*/ 14 w 47"/>
                <a:gd name="T55" fmla="*/ 36 h 49"/>
                <a:gd name="T56" fmla="*/ 18 w 47"/>
                <a:gd name="T57" fmla="*/ 30 h 49"/>
                <a:gd name="T58" fmla="*/ 21 w 47"/>
                <a:gd name="T59" fmla="*/ 27 h 49"/>
                <a:gd name="T60" fmla="*/ 25 w 47"/>
                <a:gd name="T61" fmla="*/ 23 h 49"/>
                <a:gd name="T62" fmla="*/ 28 w 47"/>
                <a:gd name="T63" fmla="*/ 18 h 49"/>
                <a:gd name="T64" fmla="*/ 26 w 47"/>
                <a:gd name="T65" fmla="*/ 17 h 49"/>
                <a:gd name="T66" fmla="*/ 26 w 47"/>
                <a:gd name="T67" fmla="*/ 17 h 49"/>
                <a:gd name="T68" fmla="*/ 19 w 47"/>
                <a:gd name="T69" fmla="*/ 20 h 49"/>
                <a:gd name="T70" fmla="*/ 16 w 47"/>
                <a:gd name="T71" fmla="*/ 21 h 49"/>
                <a:gd name="T72" fmla="*/ 10 w 47"/>
                <a:gd name="T73" fmla="*/ 24 h 49"/>
                <a:gd name="T74" fmla="*/ 1 w 47"/>
                <a:gd name="T75" fmla="*/ 23 h 49"/>
                <a:gd name="T76" fmla="*/ 4 w 47"/>
                <a:gd name="T77" fmla="*/ 21 h 49"/>
                <a:gd name="T78" fmla="*/ 8 w 47"/>
                <a:gd name="T79" fmla="*/ 21 h 49"/>
                <a:gd name="T80" fmla="*/ 11 w 47"/>
                <a:gd name="T81" fmla="*/ 20 h 49"/>
                <a:gd name="T82" fmla="*/ 17 w 47"/>
                <a:gd name="T83" fmla="*/ 18 h 49"/>
                <a:gd name="T84" fmla="*/ 29 w 47"/>
                <a:gd name="T85" fmla="*/ 8 h 49"/>
                <a:gd name="T86" fmla="*/ 29 w 47"/>
                <a:gd name="T87" fmla="*/ 4 h 49"/>
                <a:gd name="T88" fmla="*/ 27 w 47"/>
                <a:gd name="T89" fmla="*/ 1 h 49"/>
                <a:gd name="T90" fmla="*/ 33 w 47"/>
                <a:gd name="T9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 h="49">
                  <a:moveTo>
                    <a:pt x="33" y="1"/>
                  </a:moveTo>
                  <a:cubicBezTo>
                    <a:pt x="34" y="1"/>
                    <a:pt x="33" y="2"/>
                    <a:pt x="34" y="3"/>
                  </a:cubicBezTo>
                  <a:cubicBezTo>
                    <a:pt x="34" y="3"/>
                    <a:pt x="34" y="3"/>
                    <a:pt x="34" y="3"/>
                  </a:cubicBezTo>
                  <a:cubicBezTo>
                    <a:pt x="34" y="4"/>
                    <a:pt x="34" y="5"/>
                    <a:pt x="34" y="5"/>
                  </a:cubicBezTo>
                  <a:cubicBezTo>
                    <a:pt x="34" y="8"/>
                    <a:pt x="33" y="10"/>
                    <a:pt x="33" y="12"/>
                  </a:cubicBezTo>
                  <a:cubicBezTo>
                    <a:pt x="33" y="12"/>
                    <a:pt x="33" y="12"/>
                    <a:pt x="33" y="12"/>
                  </a:cubicBezTo>
                  <a:cubicBezTo>
                    <a:pt x="34" y="13"/>
                    <a:pt x="34" y="12"/>
                    <a:pt x="34" y="12"/>
                  </a:cubicBezTo>
                  <a:cubicBezTo>
                    <a:pt x="35" y="12"/>
                    <a:pt x="36" y="12"/>
                    <a:pt x="37" y="12"/>
                  </a:cubicBezTo>
                  <a:cubicBezTo>
                    <a:pt x="37" y="12"/>
                    <a:pt x="37" y="12"/>
                    <a:pt x="38" y="12"/>
                  </a:cubicBezTo>
                  <a:cubicBezTo>
                    <a:pt x="38" y="12"/>
                    <a:pt x="39" y="12"/>
                    <a:pt x="40" y="12"/>
                  </a:cubicBezTo>
                  <a:cubicBezTo>
                    <a:pt x="42" y="12"/>
                    <a:pt x="43" y="13"/>
                    <a:pt x="45" y="13"/>
                  </a:cubicBezTo>
                  <a:cubicBezTo>
                    <a:pt x="45" y="14"/>
                    <a:pt x="46" y="14"/>
                    <a:pt x="47" y="15"/>
                  </a:cubicBezTo>
                  <a:cubicBezTo>
                    <a:pt x="46" y="16"/>
                    <a:pt x="47" y="17"/>
                    <a:pt x="45" y="17"/>
                  </a:cubicBezTo>
                  <a:cubicBezTo>
                    <a:pt x="45" y="16"/>
                    <a:pt x="44" y="17"/>
                    <a:pt x="43" y="16"/>
                  </a:cubicBezTo>
                  <a:cubicBezTo>
                    <a:pt x="43" y="16"/>
                    <a:pt x="42" y="16"/>
                    <a:pt x="41" y="16"/>
                  </a:cubicBezTo>
                  <a:cubicBezTo>
                    <a:pt x="40" y="16"/>
                    <a:pt x="39" y="16"/>
                    <a:pt x="37" y="16"/>
                  </a:cubicBezTo>
                  <a:cubicBezTo>
                    <a:pt x="37" y="16"/>
                    <a:pt x="37" y="16"/>
                    <a:pt x="37" y="16"/>
                  </a:cubicBezTo>
                  <a:cubicBezTo>
                    <a:pt x="37" y="17"/>
                    <a:pt x="37" y="18"/>
                    <a:pt x="36" y="18"/>
                  </a:cubicBezTo>
                  <a:cubicBezTo>
                    <a:pt x="36" y="19"/>
                    <a:pt x="36" y="20"/>
                    <a:pt x="36" y="20"/>
                  </a:cubicBezTo>
                  <a:cubicBezTo>
                    <a:pt x="34" y="22"/>
                    <a:pt x="33" y="23"/>
                    <a:pt x="32" y="25"/>
                  </a:cubicBezTo>
                  <a:cubicBezTo>
                    <a:pt x="32" y="25"/>
                    <a:pt x="32" y="26"/>
                    <a:pt x="32" y="26"/>
                  </a:cubicBezTo>
                  <a:cubicBezTo>
                    <a:pt x="32" y="27"/>
                    <a:pt x="32" y="28"/>
                    <a:pt x="32" y="30"/>
                  </a:cubicBezTo>
                  <a:cubicBezTo>
                    <a:pt x="32" y="30"/>
                    <a:pt x="32" y="30"/>
                    <a:pt x="32" y="31"/>
                  </a:cubicBezTo>
                  <a:cubicBezTo>
                    <a:pt x="32" y="31"/>
                    <a:pt x="32" y="31"/>
                    <a:pt x="32" y="31"/>
                  </a:cubicBezTo>
                  <a:cubicBezTo>
                    <a:pt x="32" y="31"/>
                    <a:pt x="32" y="32"/>
                    <a:pt x="33" y="33"/>
                  </a:cubicBezTo>
                  <a:cubicBezTo>
                    <a:pt x="32" y="34"/>
                    <a:pt x="32" y="35"/>
                    <a:pt x="33" y="37"/>
                  </a:cubicBezTo>
                  <a:cubicBezTo>
                    <a:pt x="33" y="37"/>
                    <a:pt x="32" y="37"/>
                    <a:pt x="33" y="38"/>
                  </a:cubicBezTo>
                  <a:cubicBezTo>
                    <a:pt x="33" y="38"/>
                    <a:pt x="32" y="39"/>
                    <a:pt x="33" y="39"/>
                  </a:cubicBezTo>
                  <a:cubicBezTo>
                    <a:pt x="32" y="40"/>
                    <a:pt x="33" y="41"/>
                    <a:pt x="33" y="42"/>
                  </a:cubicBezTo>
                  <a:cubicBezTo>
                    <a:pt x="33" y="42"/>
                    <a:pt x="33" y="42"/>
                    <a:pt x="33" y="43"/>
                  </a:cubicBezTo>
                  <a:cubicBezTo>
                    <a:pt x="33" y="44"/>
                    <a:pt x="33" y="45"/>
                    <a:pt x="33" y="46"/>
                  </a:cubicBezTo>
                  <a:cubicBezTo>
                    <a:pt x="32" y="47"/>
                    <a:pt x="32" y="48"/>
                    <a:pt x="31" y="49"/>
                  </a:cubicBezTo>
                  <a:cubicBezTo>
                    <a:pt x="30" y="49"/>
                    <a:pt x="30" y="49"/>
                    <a:pt x="29" y="49"/>
                  </a:cubicBezTo>
                  <a:cubicBezTo>
                    <a:pt x="30" y="47"/>
                    <a:pt x="28" y="47"/>
                    <a:pt x="28" y="45"/>
                  </a:cubicBezTo>
                  <a:cubicBezTo>
                    <a:pt x="27" y="45"/>
                    <a:pt x="27" y="43"/>
                    <a:pt x="28" y="42"/>
                  </a:cubicBezTo>
                  <a:cubicBezTo>
                    <a:pt x="28" y="41"/>
                    <a:pt x="27" y="41"/>
                    <a:pt x="27" y="40"/>
                  </a:cubicBezTo>
                  <a:cubicBezTo>
                    <a:pt x="27" y="39"/>
                    <a:pt x="26" y="39"/>
                    <a:pt x="26" y="38"/>
                  </a:cubicBezTo>
                  <a:cubicBezTo>
                    <a:pt x="26" y="38"/>
                    <a:pt x="27" y="38"/>
                    <a:pt x="26" y="37"/>
                  </a:cubicBezTo>
                  <a:cubicBezTo>
                    <a:pt x="27" y="37"/>
                    <a:pt x="27" y="38"/>
                    <a:pt x="27" y="38"/>
                  </a:cubicBezTo>
                  <a:cubicBezTo>
                    <a:pt x="28" y="38"/>
                    <a:pt x="28" y="37"/>
                    <a:pt x="28" y="36"/>
                  </a:cubicBezTo>
                  <a:cubicBezTo>
                    <a:pt x="28" y="36"/>
                    <a:pt x="28" y="36"/>
                    <a:pt x="28" y="36"/>
                  </a:cubicBezTo>
                  <a:cubicBezTo>
                    <a:pt x="28" y="35"/>
                    <a:pt x="28" y="34"/>
                    <a:pt x="28" y="34"/>
                  </a:cubicBezTo>
                  <a:cubicBezTo>
                    <a:pt x="28" y="33"/>
                    <a:pt x="28" y="31"/>
                    <a:pt x="28" y="30"/>
                  </a:cubicBezTo>
                  <a:cubicBezTo>
                    <a:pt x="28" y="29"/>
                    <a:pt x="29" y="29"/>
                    <a:pt x="28" y="29"/>
                  </a:cubicBezTo>
                  <a:cubicBezTo>
                    <a:pt x="27" y="29"/>
                    <a:pt x="27" y="31"/>
                    <a:pt x="26" y="31"/>
                  </a:cubicBezTo>
                  <a:cubicBezTo>
                    <a:pt x="26" y="32"/>
                    <a:pt x="25" y="32"/>
                    <a:pt x="25" y="33"/>
                  </a:cubicBezTo>
                  <a:cubicBezTo>
                    <a:pt x="23" y="34"/>
                    <a:pt x="23" y="34"/>
                    <a:pt x="23" y="34"/>
                  </a:cubicBezTo>
                  <a:cubicBezTo>
                    <a:pt x="23" y="35"/>
                    <a:pt x="22" y="35"/>
                    <a:pt x="22" y="36"/>
                  </a:cubicBezTo>
                  <a:cubicBezTo>
                    <a:pt x="21" y="36"/>
                    <a:pt x="21" y="36"/>
                    <a:pt x="21" y="36"/>
                  </a:cubicBezTo>
                  <a:cubicBezTo>
                    <a:pt x="21" y="37"/>
                    <a:pt x="21" y="37"/>
                    <a:pt x="21" y="37"/>
                  </a:cubicBezTo>
                  <a:cubicBezTo>
                    <a:pt x="20" y="36"/>
                    <a:pt x="20" y="37"/>
                    <a:pt x="20" y="37"/>
                  </a:cubicBezTo>
                  <a:cubicBezTo>
                    <a:pt x="19" y="38"/>
                    <a:pt x="18" y="39"/>
                    <a:pt x="16" y="40"/>
                  </a:cubicBezTo>
                  <a:cubicBezTo>
                    <a:pt x="16" y="40"/>
                    <a:pt x="16" y="39"/>
                    <a:pt x="16" y="39"/>
                  </a:cubicBezTo>
                  <a:cubicBezTo>
                    <a:pt x="16" y="38"/>
                    <a:pt x="16" y="37"/>
                    <a:pt x="16" y="36"/>
                  </a:cubicBezTo>
                  <a:cubicBezTo>
                    <a:pt x="15" y="36"/>
                    <a:pt x="15" y="36"/>
                    <a:pt x="15" y="36"/>
                  </a:cubicBezTo>
                  <a:cubicBezTo>
                    <a:pt x="15" y="36"/>
                    <a:pt x="15" y="36"/>
                    <a:pt x="14" y="36"/>
                  </a:cubicBezTo>
                  <a:cubicBezTo>
                    <a:pt x="14" y="35"/>
                    <a:pt x="16" y="34"/>
                    <a:pt x="16" y="33"/>
                  </a:cubicBezTo>
                  <a:cubicBezTo>
                    <a:pt x="17" y="32"/>
                    <a:pt x="17" y="31"/>
                    <a:pt x="18" y="30"/>
                  </a:cubicBezTo>
                  <a:cubicBezTo>
                    <a:pt x="18" y="30"/>
                    <a:pt x="19" y="30"/>
                    <a:pt x="19" y="29"/>
                  </a:cubicBezTo>
                  <a:cubicBezTo>
                    <a:pt x="20" y="28"/>
                    <a:pt x="20" y="28"/>
                    <a:pt x="21" y="27"/>
                  </a:cubicBezTo>
                  <a:cubicBezTo>
                    <a:pt x="21" y="26"/>
                    <a:pt x="22" y="27"/>
                    <a:pt x="22" y="26"/>
                  </a:cubicBezTo>
                  <a:cubicBezTo>
                    <a:pt x="23" y="25"/>
                    <a:pt x="24" y="24"/>
                    <a:pt x="25" y="23"/>
                  </a:cubicBezTo>
                  <a:cubicBezTo>
                    <a:pt x="25" y="22"/>
                    <a:pt x="25" y="22"/>
                    <a:pt x="26" y="21"/>
                  </a:cubicBezTo>
                  <a:cubicBezTo>
                    <a:pt x="27" y="20"/>
                    <a:pt x="28" y="19"/>
                    <a:pt x="28" y="18"/>
                  </a:cubicBezTo>
                  <a:cubicBezTo>
                    <a:pt x="28" y="17"/>
                    <a:pt x="30" y="17"/>
                    <a:pt x="29" y="16"/>
                  </a:cubicBezTo>
                  <a:cubicBezTo>
                    <a:pt x="28" y="16"/>
                    <a:pt x="27" y="17"/>
                    <a:pt x="26" y="17"/>
                  </a:cubicBezTo>
                  <a:cubicBezTo>
                    <a:pt x="26" y="17"/>
                    <a:pt x="26" y="17"/>
                    <a:pt x="26" y="17"/>
                  </a:cubicBezTo>
                  <a:cubicBezTo>
                    <a:pt x="26" y="17"/>
                    <a:pt x="26" y="17"/>
                    <a:pt x="26" y="17"/>
                  </a:cubicBezTo>
                  <a:cubicBezTo>
                    <a:pt x="25" y="17"/>
                    <a:pt x="24" y="18"/>
                    <a:pt x="23" y="18"/>
                  </a:cubicBezTo>
                  <a:cubicBezTo>
                    <a:pt x="22" y="19"/>
                    <a:pt x="20" y="19"/>
                    <a:pt x="19" y="20"/>
                  </a:cubicBezTo>
                  <a:cubicBezTo>
                    <a:pt x="18" y="20"/>
                    <a:pt x="18" y="21"/>
                    <a:pt x="17" y="21"/>
                  </a:cubicBezTo>
                  <a:cubicBezTo>
                    <a:pt x="16" y="21"/>
                    <a:pt x="16" y="21"/>
                    <a:pt x="16" y="21"/>
                  </a:cubicBezTo>
                  <a:cubicBezTo>
                    <a:pt x="14" y="22"/>
                    <a:pt x="13" y="23"/>
                    <a:pt x="12" y="23"/>
                  </a:cubicBezTo>
                  <a:cubicBezTo>
                    <a:pt x="12" y="24"/>
                    <a:pt x="10" y="23"/>
                    <a:pt x="10" y="24"/>
                  </a:cubicBezTo>
                  <a:cubicBezTo>
                    <a:pt x="8" y="25"/>
                    <a:pt x="6" y="26"/>
                    <a:pt x="3" y="26"/>
                  </a:cubicBezTo>
                  <a:cubicBezTo>
                    <a:pt x="3" y="25"/>
                    <a:pt x="2" y="24"/>
                    <a:pt x="1" y="23"/>
                  </a:cubicBezTo>
                  <a:cubicBezTo>
                    <a:pt x="2" y="22"/>
                    <a:pt x="0" y="22"/>
                    <a:pt x="2" y="21"/>
                  </a:cubicBezTo>
                  <a:cubicBezTo>
                    <a:pt x="2" y="21"/>
                    <a:pt x="3" y="22"/>
                    <a:pt x="4" y="21"/>
                  </a:cubicBezTo>
                  <a:cubicBezTo>
                    <a:pt x="4" y="22"/>
                    <a:pt x="4" y="22"/>
                    <a:pt x="4" y="22"/>
                  </a:cubicBezTo>
                  <a:cubicBezTo>
                    <a:pt x="5" y="21"/>
                    <a:pt x="7" y="21"/>
                    <a:pt x="8" y="21"/>
                  </a:cubicBezTo>
                  <a:cubicBezTo>
                    <a:pt x="8" y="21"/>
                    <a:pt x="8" y="20"/>
                    <a:pt x="8" y="21"/>
                  </a:cubicBezTo>
                  <a:cubicBezTo>
                    <a:pt x="9" y="20"/>
                    <a:pt x="10" y="20"/>
                    <a:pt x="11" y="20"/>
                  </a:cubicBezTo>
                  <a:cubicBezTo>
                    <a:pt x="12" y="20"/>
                    <a:pt x="13" y="19"/>
                    <a:pt x="14" y="19"/>
                  </a:cubicBezTo>
                  <a:cubicBezTo>
                    <a:pt x="15" y="19"/>
                    <a:pt x="16" y="18"/>
                    <a:pt x="17" y="18"/>
                  </a:cubicBezTo>
                  <a:cubicBezTo>
                    <a:pt x="21" y="16"/>
                    <a:pt x="25" y="15"/>
                    <a:pt x="29" y="14"/>
                  </a:cubicBezTo>
                  <a:cubicBezTo>
                    <a:pt x="29" y="12"/>
                    <a:pt x="29" y="10"/>
                    <a:pt x="29" y="8"/>
                  </a:cubicBezTo>
                  <a:cubicBezTo>
                    <a:pt x="29" y="8"/>
                    <a:pt x="30" y="8"/>
                    <a:pt x="30" y="8"/>
                  </a:cubicBezTo>
                  <a:cubicBezTo>
                    <a:pt x="29" y="4"/>
                    <a:pt x="29" y="4"/>
                    <a:pt x="29" y="4"/>
                  </a:cubicBezTo>
                  <a:cubicBezTo>
                    <a:pt x="29" y="3"/>
                    <a:pt x="29" y="2"/>
                    <a:pt x="28" y="2"/>
                  </a:cubicBezTo>
                  <a:cubicBezTo>
                    <a:pt x="28" y="1"/>
                    <a:pt x="26" y="2"/>
                    <a:pt x="27" y="1"/>
                  </a:cubicBezTo>
                  <a:cubicBezTo>
                    <a:pt x="27" y="0"/>
                    <a:pt x="28" y="0"/>
                    <a:pt x="28" y="0"/>
                  </a:cubicBezTo>
                  <a:cubicBezTo>
                    <a:pt x="30" y="0"/>
                    <a:pt x="32" y="0"/>
                    <a:pt x="3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2"/>
            <p:cNvSpPr>
              <a:spLocks noEditPoints="1"/>
            </p:cNvSpPr>
            <p:nvPr/>
          </p:nvSpPr>
          <p:spPr bwMode="auto">
            <a:xfrm>
              <a:off x="4833" y="4128"/>
              <a:ext cx="140" cy="142"/>
            </a:xfrm>
            <a:custGeom>
              <a:avLst/>
              <a:gdLst>
                <a:gd name="T0" fmla="*/ 15 w 54"/>
                <a:gd name="T1" fmla="*/ 0 h 53"/>
                <a:gd name="T2" fmla="*/ 20 w 54"/>
                <a:gd name="T3" fmla="*/ 7 h 53"/>
                <a:gd name="T4" fmla="*/ 23 w 54"/>
                <a:gd name="T5" fmla="*/ 11 h 53"/>
                <a:gd name="T6" fmla="*/ 25 w 54"/>
                <a:gd name="T7" fmla="*/ 15 h 53"/>
                <a:gd name="T8" fmla="*/ 30 w 54"/>
                <a:gd name="T9" fmla="*/ 22 h 53"/>
                <a:gd name="T10" fmla="*/ 33 w 54"/>
                <a:gd name="T11" fmla="*/ 27 h 53"/>
                <a:gd name="T12" fmla="*/ 36 w 54"/>
                <a:gd name="T13" fmla="*/ 25 h 53"/>
                <a:gd name="T14" fmla="*/ 35 w 54"/>
                <a:gd name="T15" fmla="*/ 18 h 53"/>
                <a:gd name="T16" fmla="*/ 39 w 54"/>
                <a:gd name="T17" fmla="*/ 18 h 53"/>
                <a:gd name="T18" fmla="*/ 41 w 54"/>
                <a:gd name="T19" fmla="*/ 25 h 53"/>
                <a:gd name="T20" fmla="*/ 39 w 54"/>
                <a:gd name="T21" fmla="*/ 35 h 53"/>
                <a:gd name="T22" fmla="*/ 42 w 54"/>
                <a:gd name="T23" fmla="*/ 41 h 53"/>
                <a:gd name="T24" fmla="*/ 48 w 54"/>
                <a:gd name="T25" fmla="*/ 46 h 53"/>
                <a:gd name="T26" fmla="*/ 51 w 54"/>
                <a:gd name="T27" fmla="*/ 45 h 53"/>
                <a:gd name="T28" fmla="*/ 54 w 54"/>
                <a:gd name="T29" fmla="*/ 51 h 53"/>
                <a:gd name="T30" fmla="*/ 53 w 54"/>
                <a:gd name="T31" fmla="*/ 53 h 53"/>
                <a:gd name="T32" fmla="*/ 51 w 54"/>
                <a:gd name="T33" fmla="*/ 53 h 53"/>
                <a:gd name="T34" fmla="*/ 44 w 54"/>
                <a:gd name="T35" fmla="*/ 48 h 53"/>
                <a:gd name="T36" fmla="*/ 37 w 54"/>
                <a:gd name="T37" fmla="*/ 40 h 53"/>
                <a:gd name="T38" fmla="*/ 32 w 54"/>
                <a:gd name="T39" fmla="*/ 42 h 53"/>
                <a:gd name="T40" fmla="*/ 27 w 54"/>
                <a:gd name="T41" fmla="*/ 44 h 53"/>
                <a:gd name="T42" fmla="*/ 25 w 54"/>
                <a:gd name="T43" fmla="*/ 43 h 53"/>
                <a:gd name="T44" fmla="*/ 30 w 54"/>
                <a:gd name="T45" fmla="*/ 41 h 53"/>
                <a:gd name="T46" fmla="*/ 34 w 54"/>
                <a:gd name="T47" fmla="*/ 35 h 53"/>
                <a:gd name="T48" fmla="*/ 32 w 54"/>
                <a:gd name="T49" fmla="*/ 31 h 53"/>
                <a:gd name="T50" fmla="*/ 26 w 54"/>
                <a:gd name="T51" fmla="*/ 34 h 53"/>
                <a:gd name="T52" fmla="*/ 22 w 54"/>
                <a:gd name="T53" fmla="*/ 38 h 53"/>
                <a:gd name="T54" fmla="*/ 17 w 54"/>
                <a:gd name="T55" fmla="*/ 44 h 53"/>
                <a:gd name="T56" fmla="*/ 14 w 54"/>
                <a:gd name="T57" fmla="*/ 45 h 53"/>
                <a:gd name="T58" fmla="*/ 12 w 54"/>
                <a:gd name="T59" fmla="*/ 37 h 53"/>
                <a:gd name="T60" fmla="*/ 19 w 54"/>
                <a:gd name="T61" fmla="*/ 34 h 53"/>
                <a:gd name="T62" fmla="*/ 24 w 54"/>
                <a:gd name="T63" fmla="*/ 27 h 53"/>
                <a:gd name="T64" fmla="*/ 19 w 54"/>
                <a:gd name="T65" fmla="*/ 28 h 53"/>
                <a:gd name="T66" fmla="*/ 16 w 54"/>
                <a:gd name="T67" fmla="*/ 29 h 53"/>
                <a:gd name="T68" fmla="*/ 9 w 54"/>
                <a:gd name="T69" fmla="*/ 34 h 53"/>
                <a:gd name="T70" fmla="*/ 7 w 54"/>
                <a:gd name="T71" fmla="*/ 42 h 53"/>
                <a:gd name="T72" fmla="*/ 3 w 54"/>
                <a:gd name="T73" fmla="*/ 42 h 53"/>
                <a:gd name="T74" fmla="*/ 2 w 54"/>
                <a:gd name="T75" fmla="*/ 38 h 53"/>
                <a:gd name="T76" fmla="*/ 4 w 54"/>
                <a:gd name="T77" fmla="*/ 29 h 53"/>
                <a:gd name="T78" fmla="*/ 1 w 54"/>
                <a:gd name="T79" fmla="*/ 23 h 53"/>
                <a:gd name="T80" fmla="*/ 7 w 54"/>
                <a:gd name="T81" fmla="*/ 28 h 53"/>
                <a:gd name="T82" fmla="*/ 10 w 54"/>
                <a:gd name="T83" fmla="*/ 27 h 53"/>
                <a:gd name="T84" fmla="*/ 13 w 54"/>
                <a:gd name="T85" fmla="*/ 23 h 53"/>
                <a:gd name="T86" fmla="*/ 14 w 54"/>
                <a:gd name="T87" fmla="*/ 21 h 53"/>
                <a:gd name="T88" fmla="*/ 16 w 54"/>
                <a:gd name="T89" fmla="*/ 19 h 53"/>
                <a:gd name="T90" fmla="*/ 15 w 54"/>
                <a:gd name="T91" fmla="*/ 17 h 53"/>
                <a:gd name="T92" fmla="*/ 10 w 54"/>
                <a:gd name="T93" fmla="*/ 20 h 53"/>
                <a:gd name="T94" fmla="*/ 6 w 54"/>
                <a:gd name="T95" fmla="*/ 20 h 53"/>
                <a:gd name="T96" fmla="*/ 3 w 54"/>
                <a:gd name="T97" fmla="*/ 19 h 53"/>
                <a:gd name="T98" fmla="*/ 11 w 54"/>
                <a:gd name="T99" fmla="*/ 16 h 53"/>
                <a:gd name="T100" fmla="*/ 19 w 54"/>
                <a:gd name="T101" fmla="*/ 12 h 53"/>
                <a:gd name="T102" fmla="*/ 16 w 54"/>
                <a:gd name="T103" fmla="*/ 8 h 53"/>
                <a:gd name="T104" fmla="*/ 10 w 54"/>
                <a:gd name="T105" fmla="*/ 1 h 53"/>
                <a:gd name="T106" fmla="*/ 31 w 54"/>
                <a:gd name="T107" fmla="*/ 4 h 53"/>
                <a:gd name="T108" fmla="*/ 33 w 54"/>
                <a:gd name="T109" fmla="*/ 8 h 53"/>
                <a:gd name="T110" fmla="*/ 29 w 54"/>
                <a:gd name="T111" fmla="*/ 9 h 53"/>
                <a:gd name="T112" fmla="*/ 27 w 54"/>
                <a:gd name="T113" fmla="*/ 3 h 53"/>
                <a:gd name="T114" fmla="*/ 29 w 54"/>
                <a:gd name="T115" fmla="*/ 4 h 53"/>
                <a:gd name="T116" fmla="*/ 25 w 54"/>
                <a:gd name="T117" fmla="*/ 19 h 53"/>
                <a:gd name="T118" fmla="*/ 18 w 54"/>
                <a:gd name="T119" fmla="*/ 25 h 53"/>
                <a:gd name="T120" fmla="*/ 23 w 54"/>
                <a:gd name="T121" fmla="*/ 17 h 53"/>
                <a:gd name="T122" fmla="*/ 12 w 54"/>
                <a:gd name="T123" fmla="*/ 2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 h="53">
                  <a:moveTo>
                    <a:pt x="12" y="0"/>
                  </a:moveTo>
                  <a:cubicBezTo>
                    <a:pt x="12" y="0"/>
                    <a:pt x="13" y="0"/>
                    <a:pt x="14" y="0"/>
                  </a:cubicBezTo>
                  <a:cubicBezTo>
                    <a:pt x="14" y="0"/>
                    <a:pt x="14" y="0"/>
                    <a:pt x="14" y="0"/>
                  </a:cubicBezTo>
                  <a:cubicBezTo>
                    <a:pt x="14" y="0"/>
                    <a:pt x="15" y="0"/>
                    <a:pt x="15" y="0"/>
                  </a:cubicBezTo>
                  <a:cubicBezTo>
                    <a:pt x="16" y="1"/>
                    <a:pt x="16" y="1"/>
                    <a:pt x="16" y="2"/>
                  </a:cubicBezTo>
                  <a:cubicBezTo>
                    <a:pt x="17" y="2"/>
                    <a:pt x="17" y="3"/>
                    <a:pt x="17" y="3"/>
                  </a:cubicBezTo>
                  <a:cubicBezTo>
                    <a:pt x="17" y="4"/>
                    <a:pt x="18" y="4"/>
                    <a:pt x="18" y="5"/>
                  </a:cubicBezTo>
                  <a:cubicBezTo>
                    <a:pt x="19" y="6"/>
                    <a:pt x="19" y="6"/>
                    <a:pt x="20" y="7"/>
                  </a:cubicBezTo>
                  <a:cubicBezTo>
                    <a:pt x="20" y="8"/>
                    <a:pt x="22" y="8"/>
                    <a:pt x="21" y="10"/>
                  </a:cubicBezTo>
                  <a:cubicBezTo>
                    <a:pt x="21" y="10"/>
                    <a:pt x="22" y="10"/>
                    <a:pt x="23" y="11"/>
                  </a:cubicBezTo>
                  <a:cubicBezTo>
                    <a:pt x="23" y="10"/>
                    <a:pt x="23" y="10"/>
                    <a:pt x="23" y="10"/>
                  </a:cubicBezTo>
                  <a:cubicBezTo>
                    <a:pt x="23" y="11"/>
                    <a:pt x="23" y="11"/>
                    <a:pt x="23" y="11"/>
                  </a:cubicBezTo>
                  <a:cubicBezTo>
                    <a:pt x="24" y="10"/>
                    <a:pt x="25" y="10"/>
                    <a:pt x="26" y="10"/>
                  </a:cubicBezTo>
                  <a:cubicBezTo>
                    <a:pt x="26" y="10"/>
                    <a:pt x="27" y="11"/>
                    <a:pt x="27" y="12"/>
                  </a:cubicBezTo>
                  <a:cubicBezTo>
                    <a:pt x="27" y="12"/>
                    <a:pt x="26" y="12"/>
                    <a:pt x="27" y="12"/>
                  </a:cubicBezTo>
                  <a:cubicBezTo>
                    <a:pt x="26" y="13"/>
                    <a:pt x="26" y="14"/>
                    <a:pt x="25" y="15"/>
                  </a:cubicBezTo>
                  <a:cubicBezTo>
                    <a:pt x="24" y="16"/>
                    <a:pt x="26" y="16"/>
                    <a:pt x="26" y="18"/>
                  </a:cubicBezTo>
                  <a:cubicBezTo>
                    <a:pt x="27" y="18"/>
                    <a:pt x="27" y="19"/>
                    <a:pt x="27" y="19"/>
                  </a:cubicBezTo>
                  <a:cubicBezTo>
                    <a:pt x="28" y="20"/>
                    <a:pt x="28" y="21"/>
                    <a:pt x="28" y="21"/>
                  </a:cubicBezTo>
                  <a:cubicBezTo>
                    <a:pt x="29" y="21"/>
                    <a:pt x="29" y="21"/>
                    <a:pt x="30" y="22"/>
                  </a:cubicBezTo>
                  <a:cubicBezTo>
                    <a:pt x="31" y="22"/>
                    <a:pt x="32" y="23"/>
                    <a:pt x="31" y="25"/>
                  </a:cubicBezTo>
                  <a:cubicBezTo>
                    <a:pt x="31" y="25"/>
                    <a:pt x="31" y="25"/>
                    <a:pt x="31" y="25"/>
                  </a:cubicBezTo>
                  <a:cubicBezTo>
                    <a:pt x="31" y="25"/>
                    <a:pt x="31" y="26"/>
                    <a:pt x="31" y="26"/>
                  </a:cubicBezTo>
                  <a:cubicBezTo>
                    <a:pt x="32" y="26"/>
                    <a:pt x="32" y="27"/>
                    <a:pt x="33" y="27"/>
                  </a:cubicBezTo>
                  <a:cubicBezTo>
                    <a:pt x="33" y="28"/>
                    <a:pt x="34" y="30"/>
                    <a:pt x="35" y="30"/>
                  </a:cubicBezTo>
                  <a:cubicBezTo>
                    <a:pt x="36" y="30"/>
                    <a:pt x="35" y="29"/>
                    <a:pt x="36" y="28"/>
                  </a:cubicBezTo>
                  <a:cubicBezTo>
                    <a:pt x="36" y="28"/>
                    <a:pt x="36" y="26"/>
                    <a:pt x="37" y="26"/>
                  </a:cubicBezTo>
                  <a:cubicBezTo>
                    <a:pt x="36" y="25"/>
                    <a:pt x="36" y="25"/>
                    <a:pt x="36" y="25"/>
                  </a:cubicBezTo>
                  <a:cubicBezTo>
                    <a:pt x="36" y="23"/>
                    <a:pt x="37" y="21"/>
                    <a:pt x="36" y="20"/>
                  </a:cubicBezTo>
                  <a:cubicBezTo>
                    <a:pt x="36" y="19"/>
                    <a:pt x="36" y="19"/>
                    <a:pt x="36" y="19"/>
                  </a:cubicBezTo>
                  <a:cubicBezTo>
                    <a:pt x="35" y="19"/>
                    <a:pt x="35" y="18"/>
                    <a:pt x="35" y="18"/>
                  </a:cubicBezTo>
                  <a:cubicBezTo>
                    <a:pt x="35" y="18"/>
                    <a:pt x="35" y="18"/>
                    <a:pt x="35" y="18"/>
                  </a:cubicBezTo>
                  <a:cubicBezTo>
                    <a:pt x="35" y="18"/>
                    <a:pt x="35" y="18"/>
                    <a:pt x="36" y="18"/>
                  </a:cubicBezTo>
                  <a:cubicBezTo>
                    <a:pt x="36" y="18"/>
                    <a:pt x="37" y="19"/>
                    <a:pt x="38" y="18"/>
                  </a:cubicBezTo>
                  <a:cubicBezTo>
                    <a:pt x="38" y="19"/>
                    <a:pt x="38" y="19"/>
                    <a:pt x="38" y="19"/>
                  </a:cubicBezTo>
                  <a:cubicBezTo>
                    <a:pt x="39" y="18"/>
                    <a:pt x="39" y="18"/>
                    <a:pt x="39" y="18"/>
                  </a:cubicBezTo>
                  <a:cubicBezTo>
                    <a:pt x="40" y="19"/>
                    <a:pt x="39" y="20"/>
                    <a:pt x="40" y="21"/>
                  </a:cubicBezTo>
                  <a:cubicBezTo>
                    <a:pt x="40" y="21"/>
                    <a:pt x="40" y="21"/>
                    <a:pt x="40" y="21"/>
                  </a:cubicBezTo>
                  <a:cubicBezTo>
                    <a:pt x="41" y="21"/>
                    <a:pt x="40" y="22"/>
                    <a:pt x="41" y="22"/>
                  </a:cubicBezTo>
                  <a:cubicBezTo>
                    <a:pt x="40" y="23"/>
                    <a:pt x="41" y="24"/>
                    <a:pt x="41" y="25"/>
                  </a:cubicBezTo>
                  <a:cubicBezTo>
                    <a:pt x="40" y="26"/>
                    <a:pt x="40" y="26"/>
                    <a:pt x="40" y="26"/>
                  </a:cubicBezTo>
                  <a:cubicBezTo>
                    <a:pt x="41" y="26"/>
                    <a:pt x="41" y="26"/>
                    <a:pt x="41" y="26"/>
                  </a:cubicBezTo>
                  <a:cubicBezTo>
                    <a:pt x="40" y="27"/>
                    <a:pt x="41" y="28"/>
                    <a:pt x="40" y="28"/>
                  </a:cubicBezTo>
                  <a:cubicBezTo>
                    <a:pt x="39" y="30"/>
                    <a:pt x="40" y="33"/>
                    <a:pt x="39" y="35"/>
                  </a:cubicBezTo>
                  <a:cubicBezTo>
                    <a:pt x="39" y="35"/>
                    <a:pt x="39" y="35"/>
                    <a:pt x="39" y="35"/>
                  </a:cubicBezTo>
                  <a:cubicBezTo>
                    <a:pt x="38" y="36"/>
                    <a:pt x="39" y="36"/>
                    <a:pt x="39" y="37"/>
                  </a:cubicBezTo>
                  <a:cubicBezTo>
                    <a:pt x="41" y="38"/>
                    <a:pt x="40" y="40"/>
                    <a:pt x="42" y="40"/>
                  </a:cubicBezTo>
                  <a:cubicBezTo>
                    <a:pt x="41" y="41"/>
                    <a:pt x="42" y="41"/>
                    <a:pt x="42" y="41"/>
                  </a:cubicBezTo>
                  <a:cubicBezTo>
                    <a:pt x="43" y="41"/>
                    <a:pt x="44" y="42"/>
                    <a:pt x="44" y="43"/>
                  </a:cubicBezTo>
                  <a:cubicBezTo>
                    <a:pt x="45" y="44"/>
                    <a:pt x="45" y="44"/>
                    <a:pt x="45" y="44"/>
                  </a:cubicBezTo>
                  <a:cubicBezTo>
                    <a:pt x="46" y="45"/>
                    <a:pt x="46" y="45"/>
                    <a:pt x="47" y="45"/>
                  </a:cubicBezTo>
                  <a:cubicBezTo>
                    <a:pt x="47" y="45"/>
                    <a:pt x="47" y="46"/>
                    <a:pt x="48" y="46"/>
                  </a:cubicBezTo>
                  <a:cubicBezTo>
                    <a:pt x="48" y="46"/>
                    <a:pt x="48" y="47"/>
                    <a:pt x="48" y="47"/>
                  </a:cubicBezTo>
                  <a:cubicBezTo>
                    <a:pt x="48" y="46"/>
                    <a:pt x="49" y="46"/>
                    <a:pt x="49" y="45"/>
                  </a:cubicBezTo>
                  <a:cubicBezTo>
                    <a:pt x="49" y="45"/>
                    <a:pt x="48" y="44"/>
                    <a:pt x="49" y="44"/>
                  </a:cubicBezTo>
                  <a:cubicBezTo>
                    <a:pt x="50" y="44"/>
                    <a:pt x="50" y="45"/>
                    <a:pt x="51" y="45"/>
                  </a:cubicBezTo>
                  <a:cubicBezTo>
                    <a:pt x="50" y="46"/>
                    <a:pt x="52" y="47"/>
                    <a:pt x="52" y="48"/>
                  </a:cubicBezTo>
                  <a:cubicBezTo>
                    <a:pt x="53" y="48"/>
                    <a:pt x="52" y="49"/>
                    <a:pt x="53" y="50"/>
                  </a:cubicBezTo>
                  <a:cubicBezTo>
                    <a:pt x="53" y="50"/>
                    <a:pt x="53" y="51"/>
                    <a:pt x="53" y="51"/>
                  </a:cubicBezTo>
                  <a:cubicBezTo>
                    <a:pt x="53" y="51"/>
                    <a:pt x="54" y="51"/>
                    <a:pt x="54" y="51"/>
                  </a:cubicBezTo>
                  <a:cubicBezTo>
                    <a:pt x="54" y="51"/>
                    <a:pt x="54" y="51"/>
                    <a:pt x="54" y="51"/>
                  </a:cubicBezTo>
                  <a:cubicBezTo>
                    <a:pt x="54" y="51"/>
                    <a:pt x="53" y="52"/>
                    <a:pt x="53" y="52"/>
                  </a:cubicBezTo>
                  <a:cubicBezTo>
                    <a:pt x="53" y="52"/>
                    <a:pt x="54" y="52"/>
                    <a:pt x="53" y="53"/>
                  </a:cubicBezTo>
                  <a:cubicBezTo>
                    <a:pt x="53" y="53"/>
                    <a:pt x="53" y="53"/>
                    <a:pt x="53" y="53"/>
                  </a:cubicBezTo>
                  <a:cubicBezTo>
                    <a:pt x="52" y="53"/>
                    <a:pt x="52" y="53"/>
                    <a:pt x="52" y="53"/>
                  </a:cubicBezTo>
                  <a:cubicBezTo>
                    <a:pt x="52" y="53"/>
                    <a:pt x="52" y="53"/>
                    <a:pt x="51" y="53"/>
                  </a:cubicBezTo>
                  <a:cubicBezTo>
                    <a:pt x="51" y="53"/>
                    <a:pt x="51" y="53"/>
                    <a:pt x="51" y="53"/>
                  </a:cubicBezTo>
                  <a:cubicBezTo>
                    <a:pt x="51" y="53"/>
                    <a:pt x="51" y="53"/>
                    <a:pt x="51" y="53"/>
                  </a:cubicBezTo>
                  <a:cubicBezTo>
                    <a:pt x="50" y="52"/>
                    <a:pt x="49" y="53"/>
                    <a:pt x="49" y="52"/>
                  </a:cubicBezTo>
                  <a:cubicBezTo>
                    <a:pt x="49" y="52"/>
                    <a:pt x="48" y="51"/>
                    <a:pt x="48" y="51"/>
                  </a:cubicBezTo>
                  <a:cubicBezTo>
                    <a:pt x="49" y="50"/>
                    <a:pt x="47" y="51"/>
                    <a:pt x="46" y="50"/>
                  </a:cubicBezTo>
                  <a:cubicBezTo>
                    <a:pt x="46" y="49"/>
                    <a:pt x="44" y="49"/>
                    <a:pt x="44" y="48"/>
                  </a:cubicBezTo>
                  <a:cubicBezTo>
                    <a:pt x="44" y="48"/>
                    <a:pt x="43" y="47"/>
                    <a:pt x="42" y="47"/>
                  </a:cubicBezTo>
                  <a:cubicBezTo>
                    <a:pt x="42" y="46"/>
                    <a:pt x="42" y="46"/>
                    <a:pt x="42" y="46"/>
                  </a:cubicBezTo>
                  <a:cubicBezTo>
                    <a:pt x="41" y="45"/>
                    <a:pt x="39" y="43"/>
                    <a:pt x="39" y="42"/>
                  </a:cubicBezTo>
                  <a:cubicBezTo>
                    <a:pt x="39" y="41"/>
                    <a:pt x="38" y="40"/>
                    <a:pt x="37" y="40"/>
                  </a:cubicBezTo>
                  <a:cubicBezTo>
                    <a:pt x="37" y="40"/>
                    <a:pt x="37" y="39"/>
                    <a:pt x="37" y="39"/>
                  </a:cubicBezTo>
                  <a:cubicBezTo>
                    <a:pt x="36" y="40"/>
                    <a:pt x="35" y="40"/>
                    <a:pt x="35" y="40"/>
                  </a:cubicBezTo>
                  <a:cubicBezTo>
                    <a:pt x="33" y="40"/>
                    <a:pt x="33" y="42"/>
                    <a:pt x="32" y="42"/>
                  </a:cubicBezTo>
                  <a:cubicBezTo>
                    <a:pt x="32" y="42"/>
                    <a:pt x="32" y="42"/>
                    <a:pt x="32" y="42"/>
                  </a:cubicBezTo>
                  <a:cubicBezTo>
                    <a:pt x="31" y="42"/>
                    <a:pt x="31" y="42"/>
                    <a:pt x="31" y="42"/>
                  </a:cubicBezTo>
                  <a:cubicBezTo>
                    <a:pt x="31" y="42"/>
                    <a:pt x="31" y="43"/>
                    <a:pt x="31" y="43"/>
                  </a:cubicBezTo>
                  <a:cubicBezTo>
                    <a:pt x="30" y="43"/>
                    <a:pt x="30" y="42"/>
                    <a:pt x="29" y="42"/>
                  </a:cubicBezTo>
                  <a:cubicBezTo>
                    <a:pt x="29" y="43"/>
                    <a:pt x="27" y="42"/>
                    <a:pt x="27" y="44"/>
                  </a:cubicBezTo>
                  <a:cubicBezTo>
                    <a:pt x="26" y="43"/>
                    <a:pt x="25" y="45"/>
                    <a:pt x="24" y="43"/>
                  </a:cubicBezTo>
                  <a:cubicBezTo>
                    <a:pt x="24" y="43"/>
                    <a:pt x="24" y="43"/>
                    <a:pt x="24" y="43"/>
                  </a:cubicBezTo>
                  <a:cubicBezTo>
                    <a:pt x="25" y="43"/>
                    <a:pt x="25" y="43"/>
                    <a:pt x="25" y="43"/>
                  </a:cubicBezTo>
                  <a:cubicBezTo>
                    <a:pt x="25" y="43"/>
                    <a:pt x="25" y="43"/>
                    <a:pt x="25" y="43"/>
                  </a:cubicBezTo>
                  <a:cubicBezTo>
                    <a:pt x="26" y="43"/>
                    <a:pt x="26" y="43"/>
                    <a:pt x="26" y="43"/>
                  </a:cubicBezTo>
                  <a:cubicBezTo>
                    <a:pt x="26" y="43"/>
                    <a:pt x="27" y="42"/>
                    <a:pt x="27" y="42"/>
                  </a:cubicBezTo>
                  <a:cubicBezTo>
                    <a:pt x="28" y="42"/>
                    <a:pt x="28" y="42"/>
                    <a:pt x="29" y="41"/>
                  </a:cubicBezTo>
                  <a:cubicBezTo>
                    <a:pt x="29" y="42"/>
                    <a:pt x="29" y="41"/>
                    <a:pt x="30" y="41"/>
                  </a:cubicBezTo>
                  <a:cubicBezTo>
                    <a:pt x="29" y="41"/>
                    <a:pt x="30" y="41"/>
                    <a:pt x="30" y="41"/>
                  </a:cubicBezTo>
                  <a:cubicBezTo>
                    <a:pt x="31" y="41"/>
                    <a:pt x="32" y="40"/>
                    <a:pt x="32" y="39"/>
                  </a:cubicBezTo>
                  <a:cubicBezTo>
                    <a:pt x="33" y="39"/>
                    <a:pt x="33" y="38"/>
                    <a:pt x="34" y="37"/>
                  </a:cubicBezTo>
                  <a:cubicBezTo>
                    <a:pt x="34" y="37"/>
                    <a:pt x="34" y="36"/>
                    <a:pt x="34" y="35"/>
                  </a:cubicBezTo>
                  <a:cubicBezTo>
                    <a:pt x="34" y="35"/>
                    <a:pt x="33" y="35"/>
                    <a:pt x="33" y="34"/>
                  </a:cubicBezTo>
                  <a:cubicBezTo>
                    <a:pt x="33" y="33"/>
                    <a:pt x="32" y="32"/>
                    <a:pt x="32" y="31"/>
                  </a:cubicBezTo>
                  <a:cubicBezTo>
                    <a:pt x="32" y="31"/>
                    <a:pt x="31" y="31"/>
                    <a:pt x="31" y="31"/>
                  </a:cubicBezTo>
                  <a:cubicBezTo>
                    <a:pt x="32" y="31"/>
                    <a:pt x="32" y="31"/>
                    <a:pt x="32" y="31"/>
                  </a:cubicBezTo>
                  <a:cubicBezTo>
                    <a:pt x="31" y="30"/>
                    <a:pt x="31" y="28"/>
                    <a:pt x="29" y="28"/>
                  </a:cubicBezTo>
                  <a:cubicBezTo>
                    <a:pt x="29" y="29"/>
                    <a:pt x="28" y="29"/>
                    <a:pt x="28" y="30"/>
                  </a:cubicBezTo>
                  <a:cubicBezTo>
                    <a:pt x="27" y="31"/>
                    <a:pt x="27" y="32"/>
                    <a:pt x="26" y="33"/>
                  </a:cubicBezTo>
                  <a:cubicBezTo>
                    <a:pt x="26" y="33"/>
                    <a:pt x="26" y="33"/>
                    <a:pt x="26" y="34"/>
                  </a:cubicBezTo>
                  <a:cubicBezTo>
                    <a:pt x="26" y="34"/>
                    <a:pt x="25" y="35"/>
                    <a:pt x="25" y="35"/>
                  </a:cubicBezTo>
                  <a:cubicBezTo>
                    <a:pt x="24" y="35"/>
                    <a:pt x="24" y="35"/>
                    <a:pt x="24" y="35"/>
                  </a:cubicBezTo>
                  <a:cubicBezTo>
                    <a:pt x="24" y="35"/>
                    <a:pt x="25" y="36"/>
                    <a:pt x="24" y="36"/>
                  </a:cubicBezTo>
                  <a:cubicBezTo>
                    <a:pt x="23" y="37"/>
                    <a:pt x="23" y="38"/>
                    <a:pt x="22" y="38"/>
                  </a:cubicBezTo>
                  <a:cubicBezTo>
                    <a:pt x="21" y="38"/>
                    <a:pt x="22" y="40"/>
                    <a:pt x="21" y="40"/>
                  </a:cubicBezTo>
                  <a:cubicBezTo>
                    <a:pt x="20" y="40"/>
                    <a:pt x="20" y="41"/>
                    <a:pt x="19" y="41"/>
                  </a:cubicBezTo>
                  <a:cubicBezTo>
                    <a:pt x="19" y="42"/>
                    <a:pt x="18" y="42"/>
                    <a:pt x="18" y="43"/>
                  </a:cubicBezTo>
                  <a:cubicBezTo>
                    <a:pt x="18" y="43"/>
                    <a:pt x="17" y="43"/>
                    <a:pt x="17" y="44"/>
                  </a:cubicBezTo>
                  <a:cubicBezTo>
                    <a:pt x="17" y="43"/>
                    <a:pt x="17" y="43"/>
                    <a:pt x="17" y="43"/>
                  </a:cubicBezTo>
                  <a:cubicBezTo>
                    <a:pt x="16" y="44"/>
                    <a:pt x="15" y="43"/>
                    <a:pt x="15" y="44"/>
                  </a:cubicBezTo>
                  <a:cubicBezTo>
                    <a:pt x="15" y="44"/>
                    <a:pt x="15" y="44"/>
                    <a:pt x="15" y="44"/>
                  </a:cubicBezTo>
                  <a:cubicBezTo>
                    <a:pt x="15" y="44"/>
                    <a:pt x="14" y="45"/>
                    <a:pt x="14" y="45"/>
                  </a:cubicBezTo>
                  <a:cubicBezTo>
                    <a:pt x="12" y="44"/>
                    <a:pt x="13" y="42"/>
                    <a:pt x="12" y="40"/>
                  </a:cubicBezTo>
                  <a:cubicBezTo>
                    <a:pt x="12" y="40"/>
                    <a:pt x="11" y="39"/>
                    <a:pt x="12" y="38"/>
                  </a:cubicBezTo>
                  <a:cubicBezTo>
                    <a:pt x="11" y="38"/>
                    <a:pt x="11" y="38"/>
                    <a:pt x="11" y="38"/>
                  </a:cubicBezTo>
                  <a:cubicBezTo>
                    <a:pt x="11" y="37"/>
                    <a:pt x="12" y="37"/>
                    <a:pt x="12" y="37"/>
                  </a:cubicBezTo>
                  <a:cubicBezTo>
                    <a:pt x="13" y="38"/>
                    <a:pt x="14" y="39"/>
                    <a:pt x="16" y="39"/>
                  </a:cubicBezTo>
                  <a:cubicBezTo>
                    <a:pt x="16" y="40"/>
                    <a:pt x="16" y="39"/>
                    <a:pt x="17" y="39"/>
                  </a:cubicBezTo>
                  <a:cubicBezTo>
                    <a:pt x="16" y="38"/>
                    <a:pt x="18" y="38"/>
                    <a:pt x="17" y="37"/>
                  </a:cubicBezTo>
                  <a:cubicBezTo>
                    <a:pt x="18" y="36"/>
                    <a:pt x="19" y="36"/>
                    <a:pt x="19" y="34"/>
                  </a:cubicBezTo>
                  <a:cubicBezTo>
                    <a:pt x="19" y="34"/>
                    <a:pt x="20" y="33"/>
                    <a:pt x="20" y="33"/>
                  </a:cubicBezTo>
                  <a:cubicBezTo>
                    <a:pt x="20" y="31"/>
                    <a:pt x="22" y="31"/>
                    <a:pt x="22" y="30"/>
                  </a:cubicBezTo>
                  <a:cubicBezTo>
                    <a:pt x="22" y="29"/>
                    <a:pt x="23" y="28"/>
                    <a:pt x="23" y="28"/>
                  </a:cubicBezTo>
                  <a:cubicBezTo>
                    <a:pt x="24" y="27"/>
                    <a:pt x="24" y="27"/>
                    <a:pt x="24" y="27"/>
                  </a:cubicBezTo>
                  <a:cubicBezTo>
                    <a:pt x="24" y="26"/>
                    <a:pt x="26" y="26"/>
                    <a:pt x="24" y="25"/>
                  </a:cubicBezTo>
                  <a:cubicBezTo>
                    <a:pt x="23" y="25"/>
                    <a:pt x="22" y="26"/>
                    <a:pt x="21" y="26"/>
                  </a:cubicBezTo>
                  <a:cubicBezTo>
                    <a:pt x="21" y="27"/>
                    <a:pt x="20" y="27"/>
                    <a:pt x="20" y="27"/>
                  </a:cubicBezTo>
                  <a:cubicBezTo>
                    <a:pt x="19" y="27"/>
                    <a:pt x="19" y="28"/>
                    <a:pt x="19" y="28"/>
                  </a:cubicBezTo>
                  <a:cubicBezTo>
                    <a:pt x="18" y="28"/>
                    <a:pt x="18" y="29"/>
                    <a:pt x="17" y="28"/>
                  </a:cubicBezTo>
                  <a:cubicBezTo>
                    <a:pt x="16" y="29"/>
                    <a:pt x="16" y="29"/>
                    <a:pt x="16" y="29"/>
                  </a:cubicBezTo>
                  <a:cubicBezTo>
                    <a:pt x="16" y="29"/>
                    <a:pt x="16" y="29"/>
                    <a:pt x="16" y="29"/>
                  </a:cubicBezTo>
                  <a:cubicBezTo>
                    <a:pt x="16" y="29"/>
                    <a:pt x="16" y="29"/>
                    <a:pt x="16" y="29"/>
                  </a:cubicBezTo>
                  <a:cubicBezTo>
                    <a:pt x="16" y="29"/>
                    <a:pt x="16" y="29"/>
                    <a:pt x="16" y="29"/>
                  </a:cubicBezTo>
                  <a:cubicBezTo>
                    <a:pt x="16" y="30"/>
                    <a:pt x="14" y="30"/>
                    <a:pt x="14" y="32"/>
                  </a:cubicBezTo>
                  <a:cubicBezTo>
                    <a:pt x="13" y="32"/>
                    <a:pt x="13" y="32"/>
                    <a:pt x="13" y="32"/>
                  </a:cubicBezTo>
                  <a:cubicBezTo>
                    <a:pt x="12" y="33"/>
                    <a:pt x="10" y="34"/>
                    <a:pt x="9" y="34"/>
                  </a:cubicBezTo>
                  <a:cubicBezTo>
                    <a:pt x="8" y="35"/>
                    <a:pt x="8" y="35"/>
                    <a:pt x="8" y="36"/>
                  </a:cubicBezTo>
                  <a:cubicBezTo>
                    <a:pt x="8" y="37"/>
                    <a:pt x="8" y="38"/>
                    <a:pt x="8" y="39"/>
                  </a:cubicBezTo>
                  <a:cubicBezTo>
                    <a:pt x="8" y="39"/>
                    <a:pt x="8" y="40"/>
                    <a:pt x="7" y="41"/>
                  </a:cubicBezTo>
                  <a:cubicBezTo>
                    <a:pt x="8" y="42"/>
                    <a:pt x="6" y="42"/>
                    <a:pt x="7" y="42"/>
                  </a:cubicBezTo>
                  <a:cubicBezTo>
                    <a:pt x="7" y="43"/>
                    <a:pt x="6" y="43"/>
                    <a:pt x="5" y="43"/>
                  </a:cubicBezTo>
                  <a:cubicBezTo>
                    <a:pt x="5" y="43"/>
                    <a:pt x="5" y="43"/>
                    <a:pt x="5" y="43"/>
                  </a:cubicBezTo>
                  <a:cubicBezTo>
                    <a:pt x="5" y="44"/>
                    <a:pt x="5" y="44"/>
                    <a:pt x="4" y="44"/>
                  </a:cubicBezTo>
                  <a:cubicBezTo>
                    <a:pt x="4" y="43"/>
                    <a:pt x="4" y="43"/>
                    <a:pt x="3" y="42"/>
                  </a:cubicBezTo>
                  <a:cubicBezTo>
                    <a:pt x="4" y="41"/>
                    <a:pt x="2" y="41"/>
                    <a:pt x="3" y="40"/>
                  </a:cubicBezTo>
                  <a:cubicBezTo>
                    <a:pt x="2" y="39"/>
                    <a:pt x="2" y="38"/>
                    <a:pt x="2" y="37"/>
                  </a:cubicBezTo>
                  <a:cubicBezTo>
                    <a:pt x="2" y="37"/>
                    <a:pt x="2" y="37"/>
                    <a:pt x="2" y="37"/>
                  </a:cubicBezTo>
                  <a:cubicBezTo>
                    <a:pt x="2" y="38"/>
                    <a:pt x="2" y="38"/>
                    <a:pt x="2" y="38"/>
                  </a:cubicBezTo>
                  <a:cubicBezTo>
                    <a:pt x="3" y="37"/>
                    <a:pt x="3" y="36"/>
                    <a:pt x="4" y="36"/>
                  </a:cubicBezTo>
                  <a:cubicBezTo>
                    <a:pt x="4" y="35"/>
                    <a:pt x="4" y="34"/>
                    <a:pt x="4" y="32"/>
                  </a:cubicBezTo>
                  <a:cubicBezTo>
                    <a:pt x="4" y="32"/>
                    <a:pt x="4" y="31"/>
                    <a:pt x="4" y="31"/>
                  </a:cubicBezTo>
                  <a:cubicBezTo>
                    <a:pt x="4" y="31"/>
                    <a:pt x="4" y="30"/>
                    <a:pt x="4" y="29"/>
                  </a:cubicBezTo>
                  <a:cubicBezTo>
                    <a:pt x="4" y="28"/>
                    <a:pt x="3" y="28"/>
                    <a:pt x="3" y="27"/>
                  </a:cubicBezTo>
                  <a:cubicBezTo>
                    <a:pt x="3" y="26"/>
                    <a:pt x="1" y="26"/>
                    <a:pt x="1" y="24"/>
                  </a:cubicBezTo>
                  <a:cubicBezTo>
                    <a:pt x="1" y="24"/>
                    <a:pt x="0" y="24"/>
                    <a:pt x="0" y="23"/>
                  </a:cubicBezTo>
                  <a:cubicBezTo>
                    <a:pt x="0" y="23"/>
                    <a:pt x="0" y="23"/>
                    <a:pt x="1" y="23"/>
                  </a:cubicBezTo>
                  <a:cubicBezTo>
                    <a:pt x="2" y="24"/>
                    <a:pt x="3" y="23"/>
                    <a:pt x="3" y="24"/>
                  </a:cubicBezTo>
                  <a:cubicBezTo>
                    <a:pt x="4" y="23"/>
                    <a:pt x="4" y="25"/>
                    <a:pt x="5" y="24"/>
                  </a:cubicBezTo>
                  <a:cubicBezTo>
                    <a:pt x="5" y="25"/>
                    <a:pt x="6" y="25"/>
                    <a:pt x="6" y="26"/>
                  </a:cubicBezTo>
                  <a:cubicBezTo>
                    <a:pt x="7" y="27"/>
                    <a:pt x="6" y="28"/>
                    <a:pt x="7" y="28"/>
                  </a:cubicBezTo>
                  <a:cubicBezTo>
                    <a:pt x="7" y="29"/>
                    <a:pt x="7" y="29"/>
                    <a:pt x="7" y="30"/>
                  </a:cubicBezTo>
                  <a:cubicBezTo>
                    <a:pt x="7" y="30"/>
                    <a:pt x="8" y="30"/>
                    <a:pt x="9" y="31"/>
                  </a:cubicBezTo>
                  <a:cubicBezTo>
                    <a:pt x="9" y="30"/>
                    <a:pt x="9" y="30"/>
                    <a:pt x="10" y="29"/>
                  </a:cubicBezTo>
                  <a:cubicBezTo>
                    <a:pt x="9" y="28"/>
                    <a:pt x="10" y="28"/>
                    <a:pt x="10" y="27"/>
                  </a:cubicBezTo>
                  <a:cubicBezTo>
                    <a:pt x="11" y="27"/>
                    <a:pt x="10" y="26"/>
                    <a:pt x="12" y="25"/>
                  </a:cubicBezTo>
                  <a:cubicBezTo>
                    <a:pt x="11" y="24"/>
                    <a:pt x="13" y="25"/>
                    <a:pt x="12" y="23"/>
                  </a:cubicBezTo>
                  <a:cubicBezTo>
                    <a:pt x="13" y="23"/>
                    <a:pt x="13" y="23"/>
                    <a:pt x="13" y="23"/>
                  </a:cubicBezTo>
                  <a:cubicBezTo>
                    <a:pt x="13" y="23"/>
                    <a:pt x="13" y="23"/>
                    <a:pt x="13" y="23"/>
                  </a:cubicBezTo>
                  <a:cubicBezTo>
                    <a:pt x="13" y="22"/>
                    <a:pt x="13" y="22"/>
                    <a:pt x="13" y="22"/>
                  </a:cubicBezTo>
                  <a:cubicBezTo>
                    <a:pt x="13" y="23"/>
                    <a:pt x="13" y="23"/>
                    <a:pt x="14" y="23"/>
                  </a:cubicBezTo>
                  <a:cubicBezTo>
                    <a:pt x="14" y="22"/>
                    <a:pt x="14" y="21"/>
                    <a:pt x="14" y="21"/>
                  </a:cubicBezTo>
                  <a:cubicBezTo>
                    <a:pt x="14" y="21"/>
                    <a:pt x="14" y="21"/>
                    <a:pt x="14" y="21"/>
                  </a:cubicBezTo>
                  <a:cubicBezTo>
                    <a:pt x="14" y="21"/>
                    <a:pt x="14" y="21"/>
                    <a:pt x="14" y="21"/>
                  </a:cubicBezTo>
                  <a:cubicBezTo>
                    <a:pt x="14" y="20"/>
                    <a:pt x="16" y="20"/>
                    <a:pt x="15" y="19"/>
                  </a:cubicBezTo>
                  <a:cubicBezTo>
                    <a:pt x="16" y="18"/>
                    <a:pt x="16" y="18"/>
                    <a:pt x="16" y="18"/>
                  </a:cubicBezTo>
                  <a:cubicBezTo>
                    <a:pt x="16" y="19"/>
                    <a:pt x="16" y="19"/>
                    <a:pt x="16" y="19"/>
                  </a:cubicBezTo>
                  <a:cubicBezTo>
                    <a:pt x="17" y="19"/>
                    <a:pt x="16" y="18"/>
                    <a:pt x="16" y="18"/>
                  </a:cubicBezTo>
                  <a:cubicBezTo>
                    <a:pt x="16" y="18"/>
                    <a:pt x="16" y="17"/>
                    <a:pt x="16" y="17"/>
                  </a:cubicBezTo>
                  <a:cubicBezTo>
                    <a:pt x="15" y="18"/>
                    <a:pt x="15" y="18"/>
                    <a:pt x="15" y="18"/>
                  </a:cubicBezTo>
                  <a:cubicBezTo>
                    <a:pt x="15" y="17"/>
                    <a:pt x="15" y="17"/>
                    <a:pt x="15" y="17"/>
                  </a:cubicBezTo>
                  <a:cubicBezTo>
                    <a:pt x="14" y="18"/>
                    <a:pt x="13" y="19"/>
                    <a:pt x="12" y="19"/>
                  </a:cubicBezTo>
                  <a:cubicBezTo>
                    <a:pt x="12" y="19"/>
                    <a:pt x="12" y="19"/>
                    <a:pt x="12" y="19"/>
                  </a:cubicBezTo>
                  <a:cubicBezTo>
                    <a:pt x="12" y="20"/>
                    <a:pt x="10" y="19"/>
                    <a:pt x="10" y="20"/>
                  </a:cubicBezTo>
                  <a:cubicBezTo>
                    <a:pt x="10" y="20"/>
                    <a:pt x="10" y="20"/>
                    <a:pt x="10" y="20"/>
                  </a:cubicBezTo>
                  <a:cubicBezTo>
                    <a:pt x="9" y="21"/>
                    <a:pt x="9" y="21"/>
                    <a:pt x="9" y="21"/>
                  </a:cubicBezTo>
                  <a:cubicBezTo>
                    <a:pt x="9" y="20"/>
                    <a:pt x="9" y="20"/>
                    <a:pt x="9" y="20"/>
                  </a:cubicBezTo>
                  <a:cubicBezTo>
                    <a:pt x="9" y="21"/>
                    <a:pt x="8" y="20"/>
                    <a:pt x="7" y="21"/>
                  </a:cubicBezTo>
                  <a:cubicBezTo>
                    <a:pt x="7" y="21"/>
                    <a:pt x="6" y="21"/>
                    <a:pt x="6" y="20"/>
                  </a:cubicBezTo>
                  <a:cubicBezTo>
                    <a:pt x="6" y="21"/>
                    <a:pt x="6" y="21"/>
                    <a:pt x="6" y="21"/>
                  </a:cubicBezTo>
                  <a:cubicBezTo>
                    <a:pt x="5" y="20"/>
                    <a:pt x="4" y="21"/>
                    <a:pt x="4" y="20"/>
                  </a:cubicBezTo>
                  <a:cubicBezTo>
                    <a:pt x="4" y="20"/>
                    <a:pt x="4" y="20"/>
                    <a:pt x="4" y="20"/>
                  </a:cubicBezTo>
                  <a:cubicBezTo>
                    <a:pt x="3" y="20"/>
                    <a:pt x="4" y="20"/>
                    <a:pt x="3" y="19"/>
                  </a:cubicBezTo>
                  <a:cubicBezTo>
                    <a:pt x="4" y="19"/>
                    <a:pt x="5" y="18"/>
                    <a:pt x="6" y="19"/>
                  </a:cubicBezTo>
                  <a:cubicBezTo>
                    <a:pt x="6" y="18"/>
                    <a:pt x="6" y="18"/>
                    <a:pt x="6" y="18"/>
                  </a:cubicBezTo>
                  <a:cubicBezTo>
                    <a:pt x="7" y="19"/>
                    <a:pt x="7" y="18"/>
                    <a:pt x="8" y="18"/>
                  </a:cubicBezTo>
                  <a:cubicBezTo>
                    <a:pt x="9" y="17"/>
                    <a:pt x="10" y="17"/>
                    <a:pt x="11" y="16"/>
                  </a:cubicBezTo>
                  <a:cubicBezTo>
                    <a:pt x="13" y="16"/>
                    <a:pt x="13" y="14"/>
                    <a:pt x="15" y="14"/>
                  </a:cubicBezTo>
                  <a:cubicBezTo>
                    <a:pt x="15" y="14"/>
                    <a:pt x="15" y="14"/>
                    <a:pt x="15" y="14"/>
                  </a:cubicBezTo>
                  <a:cubicBezTo>
                    <a:pt x="15" y="14"/>
                    <a:pt x="16" y="14"/>
                    <a:pt x="17" y="13"/>
                  </a:cubicBezTo>
                  <a:cubicBezTo>
                    <a:pt x="18" y="14"/>
                    <a:pt x="18" y="12"/>
                    <a:pt x="19" y="12"/>
                  </a:cubicBezTo>
                  <a:cubicBezTo>
                    <a:pt x="19" y="11"/>
                    <a:pt x="18" y="10"/>
                    <a:pt x="18" y="9"/>
                  </a:cubicBezTo>
                  <a:cubicBezTo>
                    <a:pt x="17" y="9"/>
                    <a:pt x="17" y="9"/>
                    <a:pt x="17" y="9"/>
                  </a:cubicBezTo>
                  <a:cubicBezTo>
                    <a:pt x="17" y="8"/>
                    <a:pt x="17" y="8"/>
                    <a:pt x="16" y="7"/>
                  </a:cubicBezTo>
                  <a:cubicBezTo>
                    <a:pt x="16" y="8"/>
                    <a:pt x="16" y="8"/>
                    <a:pt x="16" y="8"/>
                  </a:cubicBezTo>
                  <a:cubicBezTo>
                    <a:pt x="16" y="7"/>
                    <a:pt x="15" y="7"/>
                    <a:pt x="14" y="6"/>
                  </a:cubicBezTo>
                  <a:cubicBezTo>
                    <a:pt x="14" y="5"/>
                    <a:pt x="13" y="5"/>
                    <a:pt x="13" y="4"/>
                  </a:cubicBezTo>
                  <a:cubicBezTo>
                    <a:pt x="12" y="3"/>
                    <a:pt x="10" y="5"/>
                    <a:pt x="10" y="3"/>
                  </a:cubicBezTo>
                  <a:cubicBezTo>
                    <a:pt x="10" y="2"/>
                    <a:pt x="9" y="2"/>
                    <a:pt x="10" y="1"/>
                  </a:cubicBezTo>
                  <a:cubicBezTo>
                    <a:pt x="10" y="1"/>
                    <a:pt x="10" y="0"/>
                    <a:pt x="11" y="0"/>
                  </a:cubicBezTo>
                  <a:cubicBezTo>
                    <a:pt x="11" y="0"/>
                    <a:pt x="12" y="0"/>
                    <a:pt x="12" y="0"/>
                  </a:cubicBezTo>
                  <a:close/>
                  <a:moveTo>
                    <a:pt x="31" y="4"/>
                  </a:moveTo>
                  <a:cubicBezTo>
                    <a:pt x="31" y="4"/>
                    <a:pt x="31" y="4"/>
                    <a:pt x="31" y="4"/>
                  </a:cubicBezTo>
                  <a:cubicBezTo>
                    <a:pt x="31" y="5"/>
                    <a:pt x="32" y="4"/>
                    <a:pt x="33" y="6"/>
                  </a:cubicBezTo>
                  <a:cubicBezTo>
                    <a:pt x="33" y="6"/>
                    <a:pt x="32" y="6"/>
                    <a:pt x="32" y="7"/>
                  </a:cubicBezTo>
                  <a:cubicBezTo>
                    <a:pt x="33" y="7"/>
                    <a:pt x="33" y="7"/>
                    <a:pt x="33" y="7"/>
                  </a:cubicBezTo>
                  <a:cubicBezTo>
                    <a:pt x="33" y="8"/>
                    <a:pt x="33" y="8"/>
                    <a:pt x="33" y="8"/>
                  </a:cubicBezTo>
                  <a:cubicBezTo>
                    <a:pt x="33" y="8"/>
                    <a:pt x="33" y="8"/>
                    <a:pt x="33" y="8"/>
                  </a:cubicBezTo>
                  <a:cubicBezTo>
                    <a:pt x="32" y="8"/>
                    <a:pt x="33" y="10"/>
                    <a:pt x="32" y="9"/>
                  </a:cubicBezTo>
                  <a:cubicBezTo>
                    <a:pt x="31" y="9"/>
                    <a:pt x="30" y="9"/>
                    <a:pt x="30" y="9"/>
                  </a:cubicBezTo>
                  <a:cubicBezTo>
                    <a:pt x="29" y="9"/>
                    <a:pt x="29" y="9"/>
                    <a:pt x="29" y="9"/>
                  </a:cubicBezTo>
                  <a:cubicBezTo>
                    <a:pt x="28" y="8"/>
                    <a:pt x="29" y="7"/>
                    <a:pt x="28" y="6"/>
                  </a:cubicBezTo>
                  <a:cubicBezTo>
                    <a:pt x="28" y="5"/>
                    <a:pt x="27" y="5"/>
                    <a:pt x="27" y="4"/>
                  </a:cubicBezTo>
                  <a:cubicBezTo>
                    <a:pt x="26" y="4"/>
                    <a:pt x="25" y="4"/>
                    <a:pt x="25" y="4"/>
                  </a:cubicBezTo>
                  <a:cubicBezTo>
                    <a:pt x="26" y="4"/>
                    <a:pt x="26" y="3"/>
                    <a:pt x="27" y="3"/>
                  </a:cubicBezTo>
                  <a:cubicBezTo>
                    <a:pt x="28" y="4"/>
                    <a:pt x="27" y="3"/>
                    <a:pt x="28" y="3"/>
                  </a:cubicBezTo>
                  <a:cubicBezTo>
                    <a:pt x="28" y="4"/>
                    <a:pt x="28" y="4"/>
                    <a:pt x="28" y="4"/>
                  </a:cubicBezTo>
                  <a:cubicBezTo>
                    <a:pt x="28" y="3"/>
                    <a:pt x="28" y="3"/>
                    <a:pt x="28" y="3"/>
                  </a:cubicBezTo>
                  <a:cubicBezTo>
                    <a:pt x="28" y="4"/>
                    <a:pt x="29" y="4"/>
                    <a:pt x="29" y="4"/>
                  </a:cubicBezTo>
                  <a:cubicBezTo>
                    <a:pt x="30" y="3"/>
                    <a:pt x="30" y="3"/>
                    <a:pt x="30" y="3"/>
                  </a:cubicBezTo>
                  <a:cubicBezTo>
                    <a:pt x="30" y="3"/>
                    <a:pt x="30" y="4"/>
                    <a:pt x="31" y="4"/>
                  </a:cubicBezTo>
                  <a:close/>
                  <a:moveTo>
                    <a:pt x="25" y="19"/>
                  </a:moveTo>
                  <a:cubicBezTo>
                    <a:pt x="25" y="19"/>
                    <a:pt x="25" y="19"/>
                    <a:pt x="25" y="19"/>
                  </a:cubicBezTo>
                  <a:cubicBezTo>
                    <a:pt x="25" y="20"/>
                    <a:pt x="26" y="20"/>
                    <a:pt x="26" y="21"/>
                  </a:cubicBezTo>
                  <a:cubicBezTo>
                    <a:pt x="25" y="21"/>
                    <a:pt x="24" y="22"/>
                    <a:pt x="24" y="22"/>
                  </a:cubicBezTo>
                  <a:cubicBezTo>
                    <a:pt x="23" y="22"/>
                    <a:pt x="23" y="23"/>
                    <a:pt x="21" y="23"/>
                  </a:cubicBezTo>
                  <a:cubicBezTo>
                    <a:pt x="21" y="24"/>
                    <a:pt x="19" y="24"/>
                    <a:pt x="18" y="25"/>
                  </a:cubicBezTo>
                  <a:cubicBezTo>
                    <a:pt x="18" y="25"/>
                    <a:pt x="17" y="25"/>
                    <a:pt x="18" y="24"/>
                  </a:cubicBezTo>
                  <a:cubicBezTo>
                    <a:pt x="18" y="24"/>
                    <a:pt x="18" y="24"/>
                    <a:pt x="18" y="23"/>
                  </a:cubicBezTo>
                  <a:cubicBezTo>
                    <a:pt x="19" y="22"/>
                    <a:pt x="20" y="21"/>
                    <a:pt x="21" y="20"/>
                  </a:cubicBezTo>
                  <a:cubicBezTo>
                    <a:pt x="21" y="19"/>
                    <a:pt x="23" y="18"/>
                    <a:pt x="23" y="17"/>
                  </a:cubicBezTo>
                  <a:cubicBezTo>
                    <a:pt x="24" y="17"/>
                    <a:pt x="24" y="19"/>
                    <a:pt x="25" y="19"/>
                  </a:cubicBezTo>
                  <a:close/>
                  <a:moveTo>
                    <a:pt x="12" y="24"/>
                  </a:moveTo>
                  <a:cubicBezTo>
                    <a:pt x="12" y="24"/>
                    <a:pt x="12" y="24"/>
                    <a:pt x="12" y="24"/>
                  </a:cubicBezTo>
                  <a:cubicBezTo>
                    <a:pt x="12" y="23"/>
                    <a:pt x="12" y="23"/>
                    <a:pt x="12" y="23"/>
                  </a:cubicBezTo>
                  <a:cubicBezTo>
                    <a:pt x="12" y="23"/>
                    <a:pt x="12" y="24"/>
                    <a:pt x="1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3"/>
            <p:cNvSpPr>
              <a:spLocks noEditPoints="1"/>
            </p:cNvSpPr>
            <p:nvPr/>
          </p:nvSpPr>
          <p:spPr bwMode="auto">
            <a:xfrm>
              <a:off x="4541" y="4120"/>
              <a:ext cx="145" cy="158"/>
            </a:xfrm>
            <a:custGeom>
              <a:avLst/>
              <a:gdLst>
                <a:gd name="T0" fmla="*/ 35 w 56"/>
                <a:gd name="T1" fmla="*/ 2 h 59"/>
                <a:gd name="T2" fmla="*/ 37 w 56"/>
                <a:gd name="T3" fmla="*/ 6 h 59"/>
                <a:gd name="T4" fmla="*/ 35 w 56"/>
                <a:gd name="T5" fmla="*/ 10 h 59"/>
                <a:gd name="T6" fmla="*/ 28 w 56"/>
                <a:gd name="T7" fmla="*/ 12 h 59"/>
                <a:gd name="T8" fmla="*/ 25 w 56"/>
                <a:gd name="T9" fmla="*/ 8 h 59"/>
                <a:gd name="T10" fmla="*/ 19 w 56"/>
                <a:gd name="T11" fmla="*/ 3 h 59"/>
                <a:gd name="T12" fmla="*/ 20 w 56"/>
                <a:gd name="T13" fmla="*/ 0 h 59"/>
                <a:gd name="T14" fmla="*/ 27 w 56"/>
                <a:gd name="T15" fmla="*/ 1 h 59"/>
                <a:gd name="T16" fmla="*/ 43 w 56"/>
                <a:gd name="T17" fmla="*/ 18 h 59"/>
                <a:gd name="T18" fmla="*/ 48 w 56"/>
                <a:gd name="T19" fmla="*/ 21 h 59"/>
                <a:gd name="T20" fmla="*/ 47 w 56"/>
                <a:gd name="T21" fmla="*/ 25 h 59"/>
                <a:gd name="T22" fmla="*/ 43 w 56"/>
                <a:gd name="T23" fmla="*/ 26 h 59"/>
                <a:gd name="T24" fmla="*/ 39 w 56"/>
                <a:gd name="T25" fmla="*/ 25 h 59"/>
                <a:gd name="T26" fmla="*/ 34 w 56"/>
                <a:gd name="T27" fmla="*/ 26 h 59"/>
                <a:gd name="T28" fmla="*/ 28 w 56"/>
                <a:gd name="T29" fmla="*/ 27 h 59"/>
                <a:gd name="T30" fmla="*/ 23 w 56"/>
                <a:gd name="T31" fmla="*/ 28 h 59"/>
                <a:gd name="T32" fmla="*/ 15 w 56"/>
                <a:gd name="T33" fmla="*/ 27 h 59"/>
                <a:gd name="T34" fmla="*/ 8 w 56"/>
                <a:gd name="T35" fmla="*/ 23 h 59"/>
                <a:gd name="T36" fmla="*/ 20 w 56"/>
                <a:gd name="T37" fmla="*/ 21 h 59"/>
                <a:gd name="T38" fmla="*/ 29 w 56"/>
                <a:gd name="T39" fmla="*/ 20 h 59"/>
                <a:gd name="T40" fmla="*/ 32 w 56"/>
                <a:gd name="T41" fmla="*/ 20 h 59"/>
                <a:gd name="T42" fmla="*/ 39 w 56"/>
                <a:gd name="T43" fmla="*/ 19 h 59"/>
                <a:gd name="T44" fmla="*/ 42 w 56"/>
                <a:gd name="T45" fmla="*/ 18 h 59"/>
                <a:gd name="T46" fmla="*/ 44 w 56"/>
                <a:gd name="T47" fmla="*/ 33 h 59"/>
                <a:gd name="T48" fmla="*/ 39 w 56"/>
                <a:gd name="T49" fmla="*/ 39 h 59"/>
                <a:gd name="T50" fmla="*/ 34 w 56"/>
                <a:gd name="T51" fmla="*/ 43 h 59"/>
                <a:gd name="T52" fmla="*/ 34 w 56"/>
                <a:gd name="T53" fmla="*/ 44 h 59"/>
                <a:gd name="T54" fmla="*/ 30 w 56"/>
                <a:gd name="T55" fmla="*/ 44 h 59"/>
                <a:gd name="T56" fmla="*/ 35 w 56"/>
                <a:gd name="T57" fmla="*/ 36 h 59"/>
                <a:gd name="T58" fmla="*/ 38 w 56"/>
                <a:gd name="T59" fmla="*/ 30 h 59"/>
                <a:gd name="T60" fmla="*/ 23 w 56"/>
                <a:gd name="T61" fmla="*/ 36 h 59"/>
                <a:gd name="T62" fmla="*/ 28 w 56"/>
                <a:gd name="T63" fmla="*/ 35 h 59"/>
                <a:gd name="T64" fmla="*/ 25 w 56"/>
                <a:gd name="T65" fmla="*/ 40 h 59"/>
                <a:gd name="T66" fmla="*/ 22 w 56"/>
                <a:gd name="T67" fmla="*/ 45 h 59"/>
                <a:gd name="T68" fmla="*/ 21 w 56"/>
                <a:gd name="T69" fmla="*/ 45 h 59"/>
                <a:gd name="T70" fmla="*/ 17 w 56"/>
                <a:gd name="T71" fmla="*/ 43 h 59"/>
                <a:gd name="T72" fmla="*/ 14 w 56"/>
                <a:gd name="T73" fmla="*/ 42 h 59"/>
                <a:gd name="T74" fmla="*/ 19 w 56"/>
                <a:gd name="T75" fmla="*/ 35 h 59"/>
                <a:gd name="T76" fmla="*/ 24 w 56"/>
                <a:gd name="T77" fmla="*/ 31 h 59"/>
                <a:gd name="T78" fmla="*/ 34 w 56"/>
                <a:gd name="T79" fmla="*/ 42 h 59"/>
                <a:gd name="T80" fmla="*/ 54 w 56"/>
                <a:gd name="T81" fmla="*/ 48 h 59"/>
                <a:gd name="T82" fmla="*/ 56 w 56"/>
                <a:gd name="T83" fmla="*/ 50 h 59"/>
                <a:gd name="T84" fmla="*/ 55 w 56"/>
                <a:gd name="T85" fmla="*/ 52 h 59"/>
                <a:gd name="T86" fmla="*/ 51 w 56"/>
                <a:gd name="T87" fmla="*/ 52 h 59"/>
                <a:gd name="T88" fmla="*/ 48 w 56"/>
                <a:gd name="T89" fmla="*/ 52 h 59"/>
                <a:gd name="T90" fmla="*/ 45 w 56"/>
                <a:gd name="T91" fmla="*/ 53 h 59"/>
                <a:gd name="T92" fmla="*/ 35 w 56"/>
                <a:gd name="T93" fmla="*/ 53 h 59"/>
                <a:gd name="T94" fmla="*/ 26 w 56"/>
                <a:gd name="T95" fmla="*/ 54 h 59"/>
                <a:gd name="T96" fmla="*/ 24 w 56"/>
                <a:gd name="T97" fmla="*/ 55 h 59"/>
                <a:gd name="T98" fmla="*/ 17 w 56"/>
                <a:gd name="T99" fmla="*/ 56 h 59"/>
                <a:gd name="T100" fmla="*/ 11 w 56"/>
                <a:gd name="T101" fmla="*/ 58 h 59"/>
                <a:gd name="T102" fmla="*/ 6 w 56"/>
                <a:gd name="T103" fmla="*/ 57 h 59"/>
                <a:gd name="T104" fmla="*/ 1 w 56"/>
                <a:gd name="T105" fmla="*/ 55 h 59"/>
                <a:gd name="T106" fmla="*/ 4 w 56"/>
                <a:gd name="T107" fmla="*/ 52 h 59"/>
                <a:gd name="T108" fmla="*/ 10 w 56"/>
                <a:gd name="T109" fmla="*/ 52 h 59"/>
                <a:gd name="T110" fmla="*/ 16 w 56"/>
                <a:gd name="T111" fmla="*/ 50 h 59"/>
                <a:gd name="T112" fmla="*/ 23 w 56"/>
                <a:gd name="T113" fmla="*/ 49 h 59"/>
                <a:gd name="T114" fmla="*/ 30 w 56"/>
                <a:gd name="T115" fmla="*/ 48 h 59"/>
                <a:gd name="T116" fmla="*/ 39 w 56"/>
                <a:gd name="T117" fmla="*/ 47 h 59"/>
                <a:gd name="T118" fmla="*/ 47 w 56"/>
                <a:gd name="T119" fmla="*/ 46 h 59"/>
                <a:gd name="T120" fmla="*/ 11 w 56"/>
                <a:gd name="T121"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 h="59">
                  <a:moveTo>
                    <a:pt x="29" y="1"/>
                  </a:moveTo>
                  <a:cubicBezTo>
                    <a:pt x="30" y="0"/>
                    <a:pt x="32" y="0"/>
                    <a:pt x="32" y="1"/>
                  </a:cubicBezTo>
                  <a:cubicBezTo>
                    <a:pt x="33" y="1"/>
                    <a:pt x="33" y="0"/>
                    <a:pt x="33" y="1"/>
                  </a:cubicBezTo>
                  <a:cubicBezTo>
                    <a:pt x="34" y="1"/>
                    <a:pt x="34" y="2"/>
                    <a:pt x="35" y="2"/>
                  </a:cubicBezTo>
                  <a:cubicBezTo>
                    <a:pt x="35" y="3"/>
                    <a:pt x="35" y="3"/>
                    <a:pt x="36" y="4"/>
                  </a:cubicBezTo>
                  <a:cubicBezTo>
                    <a:pt x="36" y="5"/>
                    <a:pt x="36" y="5"/>
                    <a:pt x="36" y="5"/>
                  </a:cubicBezTo>
                  <a:cubicBezTo>
                    <a:pt x="36" y="5"/>
                    <a:pt x="37" y="6"/>
                    <a:pt x="37" y="7"/>
                  </a:cubicBezTo>
                  <a:cubicBezTo>
                    <a:pt x="37" y="6"/>
                    <a:pt x="37" y="6"/>
                    <a:pt x="37" y="6"/>
                  </a:cubicBezTo>
                  <a:cubicBezTo>
                    <a:pt x="37" y="7"/>
                    <a:pt x="37" y="7"/>
                    <a:pt x="37" y="7"/>
                  </a:cubicBezTo>
                  <a:cubicBezTo>
                    <a:pt x="36" y="7"/>
                    <a:pt x="38" y="8"/>
                    <a:pt x="36" y="8"/>
                  </a:cubicBezTo>
                  <a:cubicBezTo>
                    <a:pt x="36" y="7"/>
                    <a:pt x="36" y="7"/>
                    <a:pt x="36" y="7"/>
                  </a:cubicBezTo>
                  <a:cubicBezTo>
                    <a:pt x="35" y="8"/>
                    <a:pt x="36" y="10"/>
                    <a:pt x="35" y="10"/>
                  </a:cubicBezTo>
                  <a:cubicBezTo>
                    <a:pt x="34" y="11"/>
                    <a:pt x="33" y="11"/>
                    <a:pt x="32" y="11"/>
                  </a:cubicBezTo>
                  <a:cubicBezTo>
                    <a:pt x="31" y="12"/>
                    <a:pt x="31" y="13"/>
                    <a:pt x="30" y="13"/>
                  </a:cubicBezTo>
                  <a:cubicBezTo>
                    <a:pt x="29" y="13"/>
                    <a:pt x="29" y="14"/>
                    <a:pt x="28" y="13"/>
                  </a:cubicBezTo>
                  <a:cubicBezTo>
                    <a:pt x="27" y="13"/>
                    <a:pt x="28" y="12"/>
                    <a:pt x="28" y="12"/>
                  </a:cubicBezTo>
                  <a:cubicBezTo>
                    <a:pt x="28" y="11"/>
                    <a:pt x="30" y="10"/>
                    <a:pt x="28" y="9"/>
                  </a:cubicBezTo>
                  <a:cubicBezTo>
                    <a:pt x="28" y="9"/>
                    <a:pt x="28" y="7"/>
                    <a:pt x="27" y="8"/>
                  </a:cubicBezTo>
                  <a:cubicBezTo>
                    <a:pt x="27" y="8"/>
                    <a:pt x="26" y="8"/>
                    <a:pt x="25" y="8"/>
                  </a:cubicBezTo>
                  <a:cubicBezTo>
                    <a:pt x="25" y="8"/>
                    <a:pt x="25" y="8"/>
                    <a:pt x="25" y="8"/>
                  </a:cubicBezTo>
                  <a:cubicBezTo>
                    <a:pt x="24" y="8"/>
                    <a:pt x="24" y="7"/>
                    <a:pt x="23" y="7"/>
                  </a:cubicBezTo>
                  <a:cubicBezTo>
                    <a:pt x="22" y="7"/>
                    <a:pt x="22" y="7"/>
                    <a:pt x="21" y="7"/>
                  </a:cubicBezTo>
                  <a:cubicBezTo>
                    <a:pt x="21" y="6"/>
                    <a:pt x="20" y="6"/>
                    <a:pt x="20" y="6"/>
                  </a:cubicBezTo>
                  <a:cubicBezTo>
                    <a:pt x="19" y="5"/>
                    <a:pt x="20" y="4"/>
                    <a:pt x="19" y="3"/>
                  </a:cubicBezTo>
                  <a:cubicBezTo>
                    <a:pt x="19" y="3"/>
                    <a:pt x="19" y="3"/>
                    <a:pt x="18" y="3"/>
                  </a:cubicBezTo>
                  <a:cubicBezTo>
                    <a:pt x="19" y="2"/>
                    <a:pt x="19" y="2"/>
                    <a:pt x="19" y="2"/>
                  </a:cubicBezTo>
                  <a:cubicBezTo>
                    <a:pt x="18" y="2"/>
                    <a:pt x="18" y="2"/>
                    <a:pt x="18" y="2"/>
                  </a:cubicBezTo>
                  <a:cubicBezTo>
                    <a:pt x="19" y="1"/>
                    <a:pt x="20" y="1"/>
                    <a:pt x="20" y="0"/>
                  </a:cubicBezTo>
                  <a:cubicBezTo>
                    <a:pt x="21" y="0"/>
                    <a:pt x="21" y="1"/>
                    <a:pt x="22" y="0"/>
                  </a:cubicBezTo>
                  <a:cubicBezTo>
                    <a:pt x="23" y="0"/>
                    <a:pt x="24" y="0"/>
                    <a:pt x="25" y="1"/>
                  </a:cubicBezTo>
                  <a:cubicBezTo>
                    <a:pt x="25" y="1"/>
                    <a:pt x="25" y="0"/>
                    <a:pt x="25" y="0"/>
                  </a:cubicBezTo>
                  <a:cubicBezTo>
                    <a:pt x="26" y="1"/>
                    <a:pt x="26" y="1"/>
                    <a:pt x="27" y="1"/>
                  </a:cubicBezTo>
                  <a:cubicBezTo>
                    <a:pt x="28" y="1"/>
                    <a:pt x="28" y="1"/>
                    <a:pt x="29" y="0"/>
                  </a:cubicBezTo>
                  <a:lnTo>
                    <a:pt x="29" y="1"/>
                  </a:lnTo>
                  <a:close/>
                  <a:moveTo>
                    <a:pt x="43" y="18"/>
                  </a:moveTo>
                  <a:cubicBezTo>
                    <a:pt x="43" y="18"/>
                    <a:pt x="43" y="18"/>
                    <a:pt x="43" y="18"/>
                  </a:cubicBezTo>
                  <a:cubicBezTo>
                    <a:pt x="44" y="19"/>
                    <a:pt x="44" y="18"/>
                    <a:pt x="45" y="18"/>
                  </a:cubicBezTo>
                  <a:cubicBezTo>
                    <a:pt x="45" y="18"/>
                    <a:pt x="46" y="19"/>
                    <a:pt x="46" y="18"/>
                  </a:cubicBezTo>
                  <a:cubicBezTo>
                    <a:pt x="47" y="19"/>
                    <a:pt x="45" y="20"/>
                    <a:pt x="46" y="20"/>
                  </a:cubicBezTo>
                  <a:cubicBezTo>
                    <a:pt x="47" y="20"/>
                    <a:pt x="48" y="20"/>
                    <a:pt x="48" y="21"/>
                  </a:cubicBezTo>
                  <a:cubicBezTo>
                    <a:pt x="48" y="21"/>
                    <a:pt x="50" y="22"/>
                    <a:pt x="49" y="22"/>
                  </a:cubicBezTo>
                  <a:cubicBezTo>
                    <a:pt x="50" y="23"/>
                    <a:pt x="49" y="24"/>
                    <a:pt x="50" y="24"/>
                  </a:cubicBezTo>
                  <a:cubicBezTo>
                    <a:pt x="50" y="25"/>
                    <a:pt x="50" y="25"/>
                    <a:pt x="49" y="25"/>
                  </a:cubicBezTo>
                  <a:cubicBezTo>
                    <a:pt x="48" y="24"/>
                    <a:pt x="48" y="26"/>
                    <a:pt x="47" y="25"/>
                  </a:cubicBezTo>
                  <a:cubicBezTo>
                    <a:pt x="46" y="25"/>
                    <a:pt x="46" y="25"/>
                    <a:pt x="46" y="25"/>
                  </a:cubicBezTo>
                  <a:cubicBezTo>
                    <a:pt x="46" y="25"/>
                    <a:pt x="45" y="25"/>
                    <a:pt x="44" y="26"/>
                  </a:cubicBezTo>
                  <a:cubicBezTo>
                    <a:pt x="43" y="25"/>
                    <a:pt x="43" y="25"/>
                    <a:pt x="43" y="25"/>
                  </a:cubicBezTo>
                  <a:cubicBezTo>
                    <a:pt x="43" y="26"/>
                    <a:pt x="43" y="26"/>
                    <a:pt x="43" y="26"/>
                  </a:cubicBezTo>
                  <a:cubicBezTo>
                    <a:pt x="43" y="25"/>
                    <a:pt x="42" y="25"/>
                    <a:pt x="41" y="25"/>
                  </a:cubicBezTo>
                  <a:cubicBezTo>
                    <a:pt x="41" y="25"/>
                    <a:pt x="40" y="25"/>
                    <a:pt x="40" y="25"/>
                  </a:cubicBezTo>
                  <a:cubicBezTo>
                    <a:pt x="40" y="25"/>
                    <a:pt x="40" y="25"/>
                    <a:pt x="40" y="25"/>
                  </a:cubicBezTo>
                  <a:cubicBezTo>
                    <a:pt x="39" y="25"/>
                    <a:pt x="39" y="25"/>
                    <a:pt x="39" y="25"/>
                  </a:cubicBezTo>
                  <a:cubicBezTo>
                    <a:pt x="39" y="25"/>
                    <a:pt x="39" y="25"/>
                    <a:pt x="39" y="25"/>
                  </a:cubicBezTo>
                  <a:cubicBezTo>
                    <a:pt x="38" y="26"/>
                    <a:pt x="38" y="26"/>
                    <a:pt x="38" y="26"/>
                  </a:cubicBezTo>
                  <a:cubicBezTo>
                    <a:pt x="37" y="25"/>
                    <a:pt x="36" y="26"/>
                    <a:pt x="35" y="25"/>
                  </a:cubicBezTo>
                  <a:cubicBezTo>
                    <a:pt x="35" y="26"/>
                    <a:pt x="34" y="26"/>
                    <a:pt x="34" y="26"/>
                  </a:cubicBezTo>
                  <a:cubicBezTo>
                    <a:pt x="34" y="26"/>
                    <a:pt x="34" y="26"/>
                    <a:pt x="34" y="26"/>
                  </a:cubicBezTo>
                  <a:cubicBezTo>
                    <a:pt x="33" y="25"/>
                    <a:pt x="32" y="26"/>
                    <a:pt x="32" y="26"/>
                  </a:cubicBezTo>
                  <a:cubicBezTo>
                    <a:pt x="31" y="26"/>
                    <a:pt x="30" y="26"/>
                    <a:pt x="29" y="26"/>
                  </a:cubicBezTo>
                  <a:cubicBezTo>
                    <a:pt x="29" y="26"/>
                    <a:pt x="28" y="26"/>
                    <a:pt x="28" y="27"/>
                  </a:cubicBezTo>
                  <a:cubicBezTo>
                    <a:pt x="27" y="27"/>
                    <a:pt x="26" y="27"/>
                    <a:pt x="26" y="26"/>
                  </a:cubicBezTo>
                  <a:cubicBezTo>
                    <a:pt x="26" y="26"/>
                    <a:pt x="26" y="27"/>
                    <a:pt x="25" y="27"/>
                  </a:cubicBezTo>
                  <a:cubicBezTo>
                    <a:pt x="25" y="26"/>
                    <a:pt x="25" y="26"/>
                    <a:pt x="25" y="26"/>
                  </a:cubicBezTo>
                  <a:cubicBezTo>
                    <a:pt x="24" y="27"/>
                    <a:pt x="24" y="27"/>
                    <a:pt x="23" y="28"/>
                  </a:cubicBezTo>
                  <a:cubicBezTo>
                    <a:pt x="23" y="27"/>
                    <a:pt x="22" y="27"/>
                    <a:pt x="21" y="28"/>
                  </a:cubicBezTo>
                  <a:cubicBezTo>
                    <a:pt x="20" y="27"/>
                    <a:pt x="20" y="28"/>
                    <a:pt x="18" y="28"/>
                  </a:cubicBezTo>
                  <a:cubicBezTo>
                    <a:pt x="18" y="28"/>
                    <a:pt x="18" y="29"/>
                    <a:pt x="17" y="28"/>
                  </a:cubicBezTo>
                  <a:cubicBezTo>
                    <a:pt x="17" y="28"/>
                    <a:pt x="15" y="28"/>
                    <a:pt x="15" y="27"/>
                  </a:cubicBezTo>
                  <a:cubicBezTo>
                    <a:pt x="14" y="27"/>
                    <a:pt x="12" y="27"/>
                    <a:pt x="12" y="26"/>
                  </a:cubicBezTo>
                  <a:cubicBezTo>
                    <a:pt x="11" y="25"/>
                    <a:pt x="10" y="25"/>
                    <a:pt x="9" y="24"/>
                  </a:cubicBezTo>
                  <a:cubicBezTo>
                    <a:pt x="10" y="24"/>
                    <a:pt x="9" y="24"/>
                    <a:pt x="9" y="23"/>
                  </a:cubicBezTo>
                  <a:cubicBezTo>
                    <a:pt x="9" y="24"/>
                    <a:pt x="8" y="23"/>
                    <a:pt x="8" y="23"/>
                  </a:cubicBezTo>
                  <a:cubicBezTo>
                    <a:pt x="8" y="22"/>
                    <a:pt x="9" y="23"/>
                    <a:pt x="9" y="22"/>
                  </a:cubicBezTo>
                  <a:cubicBezTo>
                    <a:pt x="11" y="22"/>
                    <a:pt x="14" y="22"/>
                    <a:pt x="16" y="21"/>
                  </a:cubicBezTo>
                  <a:cubicBezTo>
                    <a:pt x="17" y="21"/>
                    <a:pt x="18" y="21"/>
                    <a:pt x="18" y="21"/>
                  </a:cubicBezTo>
                  <a:cubicBezTo>
                    <a:pt x="19" y="21"/>
                    <a:pt x="19" y="21"/>
                    <a:pt x="20" y="21"/>
                  </a:cubicBezTo>
                  <a:cubicBezTo>
                    <a:pt x="21" y="21"/>
                    <a:pt x="22" y="21"/>
                    <a:pt x="22" y="21"/>
                  </a:cubicBezTo>
                  <a:cubicBezTo>
                    <a:pt x="23" y="21"/>
                    <a:pt x="23" y="20"/>
                    <a:pt x="24" y="20"/>
                  </a:cubicBezTo>
                  <a:cubicBezTo>
                    <a:pt x="25" y="20"/>
                    <a:pt x="26" y="21"/>
                    <a:pt x="26" y="20"/>
                  </a:cubicBezTo>
                  <a:cubicBezTo>
                    <a:pt x="27" y="21"/>
                    <a:pt x="28" y="20"/>
                    <a:pt x="29" y="20"/>
                  </a:cubicBezTo>
                  <a:cubicBezTo>
                    <a:pt x="29" y="20"/>
                    <a:pt x="30" y="20"/>
                    <a:pt x="31" y="20"/>
                  </a:cubicBezTo>
                  <a:cubicBezTo>
                    <a:pt x="31" y="20"/>
                    <a:pt x="31" y="20"/>
                    <a:pt x="31" y="20"/>
                  </a:cubicBezTo>
                  <a:cubicBezTo>
                    <a:pt x="31" y="20"/>
                    <a:pt x="31" y="20"/>
                    <a:pt x="31" y="20"/>
                  </a:cubicBezTo>
                  <a:cubicBezTo>
                    <a:pt x="32" y="20"/>
                    <a:pt x="32" y="20"/>
                    <a:pt x="32" y="20"/>
                  </a:cubicBezTo>
                  <a:cubicBezTo>
                    <a:pt x="32" y="19"/>
                    <a:pt x="34" y="20"/>
                    <a:pt x="35" y="19"/>
                  </a:cubicBezTo>
                  <a:cubicBezTo>
                    <a:pt x="36" y="20"/>
                    <a:pt x="36" y="19"/>
                    <a:pt x="38" y="19"/>
                  </a:cubicBezTo>
                  <a:cubicBezTo>
                    <a:pt x="38" y="19"/>
                    <a:pt x="38" y="19"/>
                    <a:pt x="38" y="19"/>
                  </a:cubicBezTo>
                  <a:cubicBezTo>
                    <a:pt x="39" y="19"/>
                    <a:pt x="39" y="19"/>
                    <a:pt x="39" y="19"/>
                  </a:cubicBezTo>
                  <a:cubicBezTo>
                    <a:pt x="39" y="19"/>
                    <a:pt x="39" y="19"/>
                    <a:pt x="39" y="19"/>
                  </a:cubicBezTo>
                  <a:cubicBezTo>
                    <a:pt x="39" y="19"/>
                    <a:pt x="39" y="19"/>
                    <a:pt x="39" y="19"/>
                  </a:cubicBezTo>
                  <a:cubicBezTo>
                    <a:pt x="40" y="19"/>
                    <a:pt x="39" y="18"/>
                    <a:pt x="40" y="18"/>
                  </a:cubicBezTo>
                  <a:cubicBezTo>
                    <a:pt x="41" y="19"/>
                    <a:pt x="42" y="18"/>
                    <a:pt x="42" y="18"/>
                  </a:cubicBezTo>
                  <a:lnTo>
                    <a:pt x="43" y="18"/>
                  </a:lnTo>
                  <a:close/>
                  <a:moveTo>
                    <a:pt x="41" y="31"/>
                  </a:moveTo>
                  <a:cubicBezTo>
                    <a:pt x="41" y="31"/>
                    <a:pt x="41" y="31"/>
                    <a:pt x="42" y="31"/>
                  </a:cubicBezTo>
                  <a:cubicBezTo>
                    <a:pt x="42" y="32"/>
                    <a:pt x="43" y="32"/>
                    <a:pt x="44" y="33"/>
                  </a:cubicBezTo>
                  <a:cubicBezTo>
                    <a:pt x="44" y="33"/>
                    <a:pt x="44" y="33"/>
                    <a:pt x="44" y="33"/>
                  </a:cubicBezTo>
                  <a:cubicBezTo>
                    <a:pt x="44" y="33"/>
                    <a:pt x="44" y="34"/>
                    <a:pt x="44" y="34"/>
                  </a:cubicBezTo>
                  <a:cubicBezTo>
                    <a:pt x="43" y="35"/>
                    <a:pt x="43" y="36"/>
                    <a:pt x="42" y="37"/>
                  </a:cubicBezTo>
                  <a:cubicBezTo>
                    <a:pt x="41" y="38"/>
                    <a:pt x="40" y="39"/>
                    <a:pt x="39" y="39"/>
                  </a:cubicBezTo>
                  <a:cubicBezTo>
                    <a:pt x="38" y="40"/>
                    <a:pt x="37" y="41"/>
                    <a:pt x="37" y="42"/>
                  </a:cubicBezTo>
                  <a:cubicBezTo>
                    <a:pt x="36" y="42"/>
                    <a:pt x="36" y="43"/>
                    <a:pt x="35" y="43"/>
                  </a:cubicBezTo>
                  <a:cubicBezTo>
                    <a:pt x="34" y="43"/>
                    <a:pt x="34" y="43"/>
                    <a:pt x="34" y="43"/>
                  </a:cubicBezTo>
                  <a:cubicBezTo>
                    <a:pt x="34" y="43"/>
                    <a:pt x="34" y="43"/>
                    <a:pt x="34" y="43"/>
                  </a:cubicBezTo>
                  <a:cubicBezTo>
                    <a:pt x="33" y="43"/>
                    <a:pt x="33" y="43"/>
                    <a:pt x="33" y="43"/>
                  </a:cubicBezTo>
                  <a:cubicBezTo>
                    <a:pt x="33" y="43"/>
                    <a:pt x="33" y="43"/>
                    <a:pt x="33" y="43"/>
                  </a:cubicBezTo>
                  <a:cubicBezTo>
                    <a:pt x="33" y="43"/>
                    <a:pt x="33" y="43"/>
                    <a:pt x="33" y="43"/>
                  </a:cubicBezTo>
                  <a:cubicBezTo>
                    <a:pt x="33" y="43"/>
                    <a:pt x="34" y="43"/>
                    <a:pt x="34" y="44"/>
                  </a:cubicBezTo>
                  <a:cubicBezTo>
                    <a:pt x="33" y="44"/>
                    <a:pt x="32" y="45"/>
                    <a:pt x="31" y="45"/>
                  </a:cubicBezTo>
                  <a:cubicBezTo>
                    <a:pt x="31" y="46"/>
                    <a:pt x="30" y="46"/>
                    <a:pt x="29" y="47"/>
                  </a:cubicBezTo>
                  <a:cubicBezTo>
                    <a:pt x="29" y="47"/>
                    <a:pt x="28" y="46"/>
                    <a:pt x="29" y="46"/>
                  </a:cubicBezTo>
                  <a:cubicBezTo>
                    <a:pt x="28" y="45"/>
                    <a:pt x="30" y="45"/>
                    <a:pt x="30" y="44"/>
                  </a:cubicBezTo>
                  <a:cubicBezTo>
                    <a:pt x="31" y="44"/>
                    <a:pt x="30" y="43"/>
                    <a:pt x="32" y="42"/>
                  </a:cubicBezTo>
                  <a:cubicBezTo>
                    <a:pt x="32" y="42"/>
                    <a:pt x="33" y="41"/>
                    <a:pt x="33" y="40"/>
                  </a:cubicBezTo>
                  <a:cubicBezTo>
                    <a:pt x="33" y="40"/>
                    <a:pt x="33" y="39"/>
                    <a:pt x="34" y="38"/>
                  </a:cubicBezTo>
                  <a:cubicBezTo>
                    <a:pt x="34" y="37"/>
                    <a:pt x="35" y="37"/>
                    <a:pt x="35" y="36"/>
                  </a:cubicBezTo>
                  <a:cubicBezTo>
                    <a:pt x="36" y="36"/>
                    <a:pt x="37" y="35"/>
                    <a:pt x="36" y="34"/>
                  </a:cubicBezTo>
                  <a:cubicBezTo>
                    <a:pt x="37" y="34"/>
                    <a:pt x="37" y="33"/>
                    <a:pt x="37" y="33"/>
                  </a:cubicBezTo>
                  <a:cubicBezTo>
                    <a:pt x="37" y="32"/>
                    <a:pt x="39" y="31"/>
                    <a:pt x="38" y="31"/>
                  </a:cubicBezTo>
                  <a:cubicBezTo>
                    <a:pt x="38" y="31"/>
                    <a:pt x="38" y="30"/>
                    <a:pt x="38" y="30"/>
                  </a:cubicBezTo>
                  <a:cubicBezTo>
                    <a:pt x="39" y="30"/>
                    <a:pt x="40" y="30"/>
                    <a:pt x="41" y="31"/>
                  </a:cubicBezTo>
                  <a:close/>
                  <a:moveTo>
                    <a:pt x="26" y="30"/>
                  </a:moveTo>
                  <a:cubicBezTo>
                    <a:pt x="25" y="31"/>
                    <a:pt x="25" y="33"/>
                    <a:pt x="24" y="33"/>
                  </a:cubicBezTo>
                  <a:cubicBezTo>
                    <a:pt x="24" y="34"/>
                    <a:pt x="23" y="35"/>
                    <a:pt x="23" y="36"/>
                  </a:cubicBezTo>
                  <a:cubicBezTo>
                    <a:pt x="23" y="37"/>
                    <a:pt x="23" y="38"/>
                    <a:pt x="24" y="38"/>
                  </a:cubicBezTo>
                  <a:cubicBezTo>
                    <a:pt x="25" y="38"/>
                    <a:pt x="26" y="38"/>
                    <a:pt x="26" y="37"/>
                  </a:cubicBezTo>
                  <a:cubicBezTo>
                    <a:pt x="27" y="37"/>
                    <a:pt x="27" y="36"/>
                    <a:pt x="28" y="36"/>
                  </a:cubicBezTo>
                  <a:cubicBezTo>
                    <a:pt x="28" y="35"/>
                    <a:pt x="28" y="35"/>
                    <a:pt x="28" y="35"/>
                  </a:cubicBezTo>
                  <a:cubicBezTo>
                    <a:pt x="29" y="35"/>
                    <a:pt x="28" y="36"/>
                    <a:pt x="28" y="36"/>
                  </a:cubicBezTo>
                  <a:cubicBezTo>
                    <a:pt x="27" y="36"/>
                    <a:pt x="28" y="38"/>
                    <a:pt x="27" y="37"/>
                  </a:cubicBezTo>
                  <a:cubicBezTo>
                    <a:pt x="26" y="38"/>
                    <a:pt x="25" y="39"/>
                    <a:pt x="26" y="40"/>
                  </a:cubicBezTo>
                  <a:cubicBezTo>
                    <a:pt x="25" y="40"/>
                    <a:pt x="25" y="40"/>
                    <a:pt x="25" y="40"/>
                  </a:cubicBezTo>
                  <a:cubicBezTo>
                    <a:pt x="25" y="41"/>
                    <a:pt x="25" y="41"/>
                    <a:pt x="25" y="41"/>
                  </a:cubicBezTo>
                  <a:cubicBezTo>
                    <a:pt x="24" y="41"/>
                    <a:pt x="25" y="42"/>
                    <a:pt x="24" y="42"/>
                  </a:cubicBezTo>
                  <a:cubicBezTo>
                    <a:pt x="24" y="43"/>
                    <a:pt x="23" y="43"/>
                    <a:pt x="23" y="44"/>
                  </a:cubicBezTo>
                  <a:cubicBezTo>
                    <a:pt x="22" y="44"/>
                    <a:pt x="23" y="45"/>
                    <a:pt x="22" y="45"/>
                  </a:cubicBezTo>
                  <a:cubicBezTo>
                    <a:pt x="22" y="45"/>
                    <a:pt x="22" y="45"/>
                    <a:pt x="22" y="45"/>
                  </a:cubicBezTo>
                  <a:cubicBezTo>
                    <a:pt x="21" y="45"/>
                    <a:pt x="21" y="45"/>
                    <a:pt x="21" y="45"/>
                  </a:cubicBezTo>
                  <a:cubicBezTo>
                    <a:pt x="21" y="45"/>
                    <a:pt x="21" y="45"/>
                    <a:pt x="21" y="45"/>
                  </a:cubicBezTo>
                  <a:cubicBezTo>
                    <a:pt x="21" y="45"/>
                    <a:pt x="21" y="45"/>
                    <a:pt x="21" y="45"/>
                  </a:cubicBezTo>
                  <a:cubicBezTo>
                    <a:pt x="20" y="45"/>
                    <a:pt x="20" y="45"/>
                    <a:pt x="20" y="45"/>
                  </a:cubicBezTo>
                  <a:cubicBezTo>
                    <a:pt x="20" y="44"/>
                    <a:pt x="20" y="44"/>
                    <a:pt x="20" y="44"/>
                  </a:cubicBezTo>
                  <a:cubicBezTo>
                    <a:pt x="19" y="44"/>
                    <a:pt x="19" y="44"/>
                    <a:pt x="19" y="44"/>
                  </a:cubicBezTo>
                  <a:cubicBezTo>
                    <a:pt x="19" y="43"/>
                    <a:pt x="18" y="44"/>
                    <a:pt x="17" y="43"/>
                  </a:cubicBezTo>
                  <a:cubicBezTo>
                    <a:pt x="17" y="43"/>
                    <a:pt x="17" y="43"/>
                    <a:pt x="17" y="43"/>
                  </a:cubicBezTo>
                  <a:cubicBezTo>
                    <a:pt x="17" y="42"/>
                    <a:pt x="16" y="43"/>
                    <a:pt x="15" y="42"/>
                  </a:cubicBezTo>
                  <a:cubicBezTo>
                    <a:pt x="15" y="43"/>
                    <a:pt x="15" y="43"/>
                    <a:pt x="15" y="43"/>
                  </a:cubicBezTo>
                  <a:cubicBezTo>
                    <a:pt x="14" y="43"/>
                    <a:pt x="15" y="42"/>
                    <a:pt x="14" y="42"/>
                  </a:cubicBezTo>
                  <a:cubicBezTo>
                    <a:pt x="14" y="41"/>
                    <a:pt x="13" y="40"/>
                    <a:pt x="14" y="40"/>
                  </a:cubicBezTo>
                  <a:cubicBezTo>
                    <a:pt x="15" y="40"/>
                    <a:pt x="16" y="39"/>
                    <a:pt x="16" y="39"/>
                  </a:cubicBezTo>
                  <a:cubicBezTo>
                    <a:pt x="16" y="37"/>
                    <a:pt x="17" y="37"/>
                    <a:pt x="18" y="36"/>
                  </a:cubicBezTo>
                  <a:cubicBezTo>
                    <a:pt x="19" y="36"/>
                    <a:pt x="18" y="35"/>
                    <a:pt x="19" y="35"/>
                  </a:cubicBezTo>
                  <a:cubicBezTo>
                    <a:pt x="20" y="34"/>
                    <a:pt x="21" y="35"/>
                    <a:pt x="21" y="34"/>
                  </a:cubicBezTo>
                  <a:cubicBezTo>
                    <a:pt x="21" y="33"/>
                    <a:pt x="21" y="33"/>
                    <a:pt x="22" y="33"/>
                  </a:cubicBezTo>
                  <a:cubicBezTo>
                    <a:pt x="22" y="33"/>
                    <a:pt x="22" y="33"/>
                    <a:pt x="22" y="33"/>
                  </a:cubicBezTo>
                  <a:cubicBezTo>
                    <a:pt x="23" y="32"/>
                    <a:pt x="24" y="32"/>
                    <a:pt x="24" y="31"/>
                  </a:cubicBezTo>
                  <a:cubicBezTo>
                    <a:pt x="25" y="31"/>
                    <a:pt x="25" y="30"/>
                    <a:pt x="26" y="30"/>
                  </a:cubicBezTo>
                  <a:close/>
                  <a:moveTo>
                    <a:pt x="35" y="42"/>
                  </a:moveTo>
                  <a:cubicBezTo>
                    <a:pt x="34" y="42"/>
                    <a:pt x="34" y="42"/>
                    <a:pt x="34" y="42"/>
                  </a:cubicBezTo>
                  <a:cubicBezTo>
                    <a:pt x="34" y="42"/>
                    <a:pt x="34" y="42"/>
                    <a:pt x="34" y="42"/>
                  </a:cubicBezTo>
                  <a:cubicBezTo>
                    <a:pt x="34" y="42"/>
                    <a:pt x="35" y="42"/>
                    <a:pt x="35" y="42"/>
                  </a:cubicBezTo>
                  <a:close/>
                  <a:moveTo>
                    <a:pt x="51" y="47"/>
                  </a:moveTo>
                  <a:cubicBezTo>
                    <a:pt x="52" y="46"/>
                    <a:pt x="53" y="47"/>
                    <a:pt x="53" y="46"/>
                  </a:cubicBezTo>
                  <a:cubicBezTo>
                    <a:pt x="53" y="47"/>
                    <a:pt x="54" y="47"/>
                    <a:pt x="54" y="48"/>
                  </a:cubicBezTo>
                  <a:cubicBezTo>
                    <a:pt x="55" y="48"/>
                    <a:pt x="55" y="48"/>
                    <a:pt x="55" y="48"/>
                  </a:cubicBezTo>
                  <a:cubicBezTo>
                    <a:pt x="55" y="48"/>
                    <a:pt x="55" y="48"/>
                    <a:pt x="55" y="48"/>
                  </a:cubicBezTo>
                  <a:cubicBezTo>
                    <a:pt x="54" y="48"/>
                    <a:pt x="55" y="49"/>
                    <a:pt x="54" y="49"/>
                  </a:cubicBezTo>
                  <a:cubicBezTo>
                    <a:pt x="55" y="49"/>
                    <a:pt x="55" y="50"/>
                    <a:pt x="56" y="50"/>
                  </a:cubicBezTo>
                  <a:cubicBezTo>
                    <a:pt x="56" y="50"/>
                    <a:pt x="56" y="51"/>
                    <a:pt x="55" y="51"/>
                  </a:cubicBezTo>
                  <a:cubicBezTo>
                    <a:pt x="56" y="51"/>
                    <a:pt x="56" y="52"/>
                    <a:pt x="56" y="52"/>
                  </a:cubicBezTo>
                  <a:cubicBezTo>
                    <a:pt x="56" y="53"/>
                    <a:pt x="55" y="53"/>
                    <a:pt x="55" y="53"/>
                  </a:cubicBezTo>
                  <a:cubicBezTo>
                    <a:pt x="55" y="52"/>
                    <a:pt x="55" y="52"/>
                    <a:pt x="55" y="52"/>
                  </a:cubicBezTo>
                  <a:cubicBezTo>
                    <a:pt x="54" y="53"/>
                    <a:pt x="54" y="53"/>
                    <a:pt x="54" y="53"/>
                  </a:cubicBezTo>
                  <a:cubicBezTo>
                    <a:pt x="54" y="53"/>
                    <a:pt x="54" y="53"/>
                    <a:pt x="54" y="53"/>
                  </a:cubicBezTo>
                  <a:cubicBezTo>
                    <a:pt x="53" y="53"/>
                    <a:pt x="52" y="52"/>
                    <a:pt x="52" y="53"/>
                  </a:cubicBezTo>
                  <a:cubicBezTo>
                    <a:pt x="51" y="52"/>
                    <a:pt x="51" y="52"/>
                    <a:pt x="51" y="52"/>
                  </a:cubicBezTo>
                  <a:cubicBezTo>
                    <a:pt x="51" y="53"/>
                    <a:pt x="50" y="52"/>
                    <a:pt x="49" y="52"/>
                  </a:cubicBezTo>
                  <a:cubicBezTo>
                    <a:pt x="49" y="52"/>
                    <a:pt x="49" y="52"/>
                    <a:pt x="49" y="52"/>
                  </a:cubicBezTo>
                  <a:cubicBezTo>
                    <a:pt x="49" y="52"/>
                    <a:pt x="49" y="52"/>
                    <a:pt x="49" y="52"/>
                  </a:cubicBezTo>
                  <a:cubicBezTo>
                    <a:pt x="48" y="52"/>
                    <a:pt x="48" y="52"/>
                    <a:pt x="48" y="52"/>
                  </a:cubicBezTo>
                  <a:cubicBezTo>
                    <a:pt x="48" y="52"/>
                    <a:pt x="47" y="53"/>
                    <a:pt x="46" y="53"/>
                  </a:cubicBezTo>
                  <a:cubicBezTo>
                    <a:pt x="46" y="53"/>
                    <a:pt x="46" y="53"/>
                    <a:pt x="46" y="53"/>
                  </a:cubicBezTo>
                  <a:cubicBezTo>
                    <a:pt x="46" y="53"/>
                    <a:pt x="46" y="53"/>
                    <a:pt x="46" y="53"/>
                  </a:cubicBezTo>
                  <a:cubicBezTo>
                    <a:pt x="45" y="53"/>
                    <a:pt x="45" y="53"/>
                    <a:pt x="45" y="53"/>
                  </a:cubicBezTo>
                  <a:cubicBezTo>
                    <a:pt x="45" y="53"/>
                    <a:pt x="44" y="52"/>
                    <a:pt x="43" y="53"/>
                  </a:cubicBezTo>
                  <a:cubicBezTo>
                    <a:pt x="42" y="53"/>
                    <a:pt x="41" y="53"/>
                    <a:pt x="40" y="53"/>
                  </a:cubicBezTo>
                  <a:cubicBezTo>
                    <a:pt x="40" y="53"/>
                    <a:pt x="39" y="53"/>
                    <a:pt x="39" y="53"/>
                  </a:cubicBezTo>
                  <a:cubicBezTo>
                    <a:pt x="37" y="53"/>
                    <a:pt x="36" y="54"/>
                    <a:pt x="35" y="53"/>
                  </a:cubicBezTo>
                  <a:cubicBezTo>
                    <a:pt x="34" y="54"/>
                    <a:pt x="33" y="54"/>
                    <a:pt x="33" y="54"/>
                  </a:cubicBezTo>
                  <a:cubicBezTo>
                    <a:pt x="32" y="54"/>
                    <a:pt x="31" y="53"/>
                    <a:pt x="30" y="54"/>
                  </a:cubicBezTo>
                  <a:cubicBezTo>
                    <a:pt x="29" y="54"/>
                    <a:pt x="28" y="54"/>
                    <a:pt x="27" y="54"/>
                  </a:cubicBezTo>
                  <a:cubicBezTo>
                    <a:pt x="27" y="53"/>
                    <a:pt x="27" y="54"/>
                    <a:pt x="26" y="54"/>
                  </a:cubicBezTo>
                  <a:cubicBezTo>
                    <a:pt x="26" y="54"/>
                    <a:pt x="26" y="55"/>
                    <a:pt x="26" y="55"/>
                  </a:cubicBezTo>
                  <a:cubicBezTo>
                    <a:pt x="26" y="55"/>
                    <a:pt x="26" y="54"/>
                    <a:pt x="25" y="54"/>
                  </a:cubicBezTo>
                  <a:cubicBezTo>
                    <a:pt x="25" y="55"/>
                    <a:pt x="25" y="55"/>
                    <a:pt x="25" y="55"/>
                  </a:cubicBezTo>
                  <a:cubicBezTo>
                    <a:pt x="24" y="55"/>
                    <a:pt x="24" y="55"/>
                    <a:pt x="24" y="55"/>
                  </a:cubicBezTo>
                  <a:cubicBezTo>
                    <a:pt x="24" y="55"/>
                    <a:pt x="24" y="55"/>
                    <a:pt x="24" y="55"/>
                  </a:cubicBezTo>
                  <a:cubicBezTo>
                    <a:pt x="23" y="55"/>
                    <a:pt x="23" y="55"/>
                    <a:pt x="23" y="55"/>
                  </a:cubicBezTo>
                  <a:cubicBezTo>
                    <a:pt x="23" y="56"/>
                    <a:pt x="21" y="55"/>
                    <a:pt x="20" y="55"/>
                  </a:cubicBezTo>
                  <a:cubicBezTo>
                    <a:pt x="19" y="55"/>
                    <a:pt x="18" y="56"/>
                    <a:pt x="17" y="56"/>
                  </a:cubicBezTo>
                  <a:cubicBezTo>
                    <a:pt x="16" y="57"/>
                    <a:pt x="15" y="56"/>
                    <a:pt x="14" y="57"/>
                  </a:cubicBezTo>
                  <a:cubicBezTo>
                    <a:pt x="13" y="56"/>
                    <a:pt x="12" y="58"/>
                    <a:pt x="12" y="57"/>
                  </a:cubicBezTo>
                  <a:cubicBezTo>
                    <a:pt x="12" y="56"/>
                    <a:pt x="12" y="56"/>
                    <a:pt x="11" y="56"/>
                  </a:cubicBezTo>
                  <a:cubicBezTo>
                    <a:pt x="11" y="57"/>
                    <a:pt x="11" y="57"/>
                    <a:pt x="11" y="58"/>
                  </a:cubicBezTo>
                  <a:cubicBezTo>
                    <a:pt x="10" y="58"/>
                    <a:pt x="9" y="58"/>
                    <a:pt x="9" y="58"/>
                  </a:cubicBezTo>
                  <a:cubicBezTo>
                    <a:pt x="9" y="58"/>
                    <a:pt x="9" y="57"/>
                    <a:pt x="9" y="57"/>
                  </a:cubicBezTo>
                  <a:cubicBezTo>
                    <a:pt x="8" y="58"/>
                    <a:pt x="7" y="59"/>
                    <a:pt x="7" y="58"/>
                  </a:cubicBezTo>
                  <a:cubicBezTo>
                    <a:pt x="6" y="58"/>
                    <a:pt x="6" y="58"/>
                    <a:pt x="6" y="57"/>
                  </a:cubicBezTo>
                  <a:cubicBezTo>
                    <a:pt x="5" y="58"/>
                    <a:pt x="5" y="58"/>
                    <a:pt x="5" y="58"/>
                  </a:cubicBezTo>
                  <a:cubicBezTo>
                    <a:pt x="5" y="57"/>
                    <a:pt x="3" y="57"/>
                    <a:pt x="3" y="56"/>
                  </a:cubicBezTo>
                  <a:cubicBezTo>
                    <a:pt x="2" y="57"/>
                    <a:pt x="2" y="56"/>
                    <a:pt x="1" y="56"/>
                  </a:cubicBezTo>
                  <a:cubicBezTo>
                    <a:pt x="1" y="55"/>
                    <a:pt x="1" y="55"/>
                    <a:pt x="1" y="55"/>
                  </a:cubicBezTo>
                  <a:cubicBezTo>
                    <a:pt x="1" y="55"/>
                    <a:pt x="1" y="55"/>
                    <a:pt x="1" y="55"/>
                  </a:cubicBezTo>
                  <a:cubicBezTo>
                    <a:pt x="0" y="54"/>
                    <a:pt x="1" y="54"/>
                    <a:pt x="1" y="53"/>
                  </a:cubicBezTo>
                  <a:cubicBezTo>
                    <a:pt x="1" y="54"/>
                    <a:pt x="1" y="54"/>
                    <a:pt x="1" y="54"/>
                  </a:cubicBezTo>
                  <a:cubicBezTo>
                    <a:pt x="2" y="53"/>
                    <a:pt x="3" y="53"/>
                    <a:pt x="4" y="52"/>
                  </a:cubicBezTo>
                  <a:cubicBezTo>
                    <a:pt x="4" y="53"/>
                    <a:pt x="5" y="53"/>
                    <a:pt x="5" y="53"/>
                  </a:cubicBezTo>
                  <a:cubicBezTo>
                    <a:pt x="5" y="52"/>
                    <a:pt x="7" y="53"/>
                    <a:pt x="8" y="52"/>
                  </a:cubicBezTo>
                  <a:cubicBezTo>
                    <a:pt x="8" y="52"/>
                    <a:pt x="9" y="52"/>
                    <a:pt x="9" y="51"/>
                  </a:cubicBezTo>
                  <a:cubicBezTo>
                    <a:pt x="9" y="52"/>
                    <a:pt x="10" y="52"/>
                    <a:pt x="10" y="52"/>
                  </a:cubicBezTo>
                  <a:cubicBezTo>
                    <a:pt x="11" y="51"/>
                    <a:pt x="12" y="51"/>
                    <a:pt x="13" y="51"/>
                  </a:cubicBezTo>
                  <a:cubicBezTo>
                    <a:pt x="13" y="51"/>
                    <a:pt x="13" y="51"/>
                    <a:pt x="13" y="51"/>
                  </a:cubicBezTo>
                  <a:cubicBezTo>
                    <a:pt x="14" y="51"/>
                    <a:pt x="14" y="51"/>
                    <a:pt x="14" y="51"/>
                  </a:cubicBezTo>
                  <a:cubicBezTo>
                    <a:pt x="14" y="51"/>
                    <a:pt x="15" y="50"/>
                    <a:pt x="16" y="50"/>
                  </a:cubicBezTo>
                  <a:cubicBezTo>
                    <a:pt x="17" y="51"/>
                    <a:pt x="18" y="50"/>
                    <a:pt x="18" y="49"/>
                  </a:cubicBezTo>
                  <a:cubicBezTo>
                    <a:pt x="19" y="50"/>
                    <a:pt x="19" y="50"/>
                    <a:pt x="20" y="50"/>
                  </a:cubicBezTo>
                  <a:cubicBezTo>
                    <a:pt x="20" y="49"/>
                    <a:pt x="21" y="50"/>
                    <a:pt x="21" y="49"/>
                  </a:cubicBezTo>
                  <a:cubicBezTo>
                    <a:pt x="22" y="50"/>
                    <a:pt x="23" y="49"/>
                    <a:pt x="23" y="49"/>
                  </a:cubicBezTo>
                  <a:cubicBezTo>
                    <a:pt x="24" y="49"/>
                    <a:pt x="24" y="49"/>
                    <a:pt x="24" y="49"/>
                  </a:cubicBezTo>
                  <a:cubicBezTo>
                    <a:pt x="25" y="49"/>
                    <a:pt x="26" y="49"/>
                    <a:pt x="27" y="49"/>
                  </a:cubicBezTo>
                  <a:cubicBezTo>
                    <a:pt x="28" y="49"/>
                    <a:pt x="29" y="48"/>
                    <a:pt x="29" y="49"/>
                  </a:cubicBezTo>
                  <a:cubicBezTo>
                    <a:pt x="29" y="49"/>
                    <a:pt x="30" y="49"/>
                    <a:pt x="30" y="48"/>
                  </a:cubicBezTo>
                  <a:cubicBezTo>
                    <a:pt x="30" y="49"/>
                    <a:pt x="30" y="49"/>
                    <a:pt x="30" y="49"/>
                  </a:cubicBezTo>
                  <a:cubicBezTo>
                    <a:pt x="31" y="48"/>
                    <a:pt x="32" y="49"/>
                    <a:pt x="33" y="49"/>
                  </a:cubicBezTo>
                  <a:cubicBezTo>
                    <a:pt x="34" y="49"/>
                    <a:pt x="35" y="48"/>
                    <a:pt x="36" y="48"/>
                  </a:cubicBezTo>
                  <a:cubicBezTo>
                    <a:pt x="36" y="47"/>
                    <a:pt x="38" y="49"/>
                    <a:pt x="39" y="47"/>
                  </a:cubicBezTo>
                  <a:cubicBezTo>
                    <a:pt x="40" y="47"/>
                    <a:pt x="41" y="49"/>
                    <a:pt x="41" y="47"/>
                  </a:cubicBezTo>
                  <a:cubicBezTo>
                    <a:pt x="42" y="47"/>
                    <a:pt x="42" y="47"/>
                    <a:pt x="42" y="47"/>
                  </a:cubicBezTo>
                  <a:cubicBezTo>
                    <a:pt x="42" y="48"/>
                    <a:pt x="43" y="47"/>
                    <a:pt x="44" y="47"/>
                  </a:cubicBezTo>
                  <a:cubicBezTo>
                    <a:pt x="45" y="47"/>
                    <a:pt x="46" y="47"/>
                    <a:pt x="47" y="46"/>
                  </a:cubicBezTo>
                  <a:cubicBezTo>
                    <a:pt x="47" y="47"/>
                    <a:pt x="48" y="47"/>
                    <a:pt x="49" y="47"/>
                  </a:cubicBezTo>
                  <a:cubicBezTo>
                    <a:pt x="49" y="46"/>
                    <a:pt x="51" y="46"/>
                    <a:pt x="51" y="47"/>
                  </a:cubicBezTo>
                  <a:close/>
                  <a:moveTo>
                    <a:pt x="11" y="57"/>
                  </a:moveTo>
                  <a:cubicBezTo>
                    <a:pt x="11" y="57"/>
                    <a:pt x="11" y="57"/>
                    <a:pt x="11" y="57"/>
                  </a:cubicBezTo>
                  <a:cubicBezTo>
                    <a:pt x="10" y="57"/>
                    <a:pt x="10" y="57"/>
                    <a:pt x="10" y="57"/>
                  </a:cubicBezTo>
                  <a:lnTo>
                    <a:pt x="11"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4"/>
            <p:cNvSpPr>
              <a:spLocks noEditPoints="1"/>
            </p:cNvSpPr>
            <p:nvPr/>
          </p:nvSpPr>
          <p:spPr bwMode="auto">
            <a:xfrm>
              <a:off x="4696" y="4155"/>
              <a:ext cx="101" cy="112"/>
            </a:xfrm>
            <a:custGeom>
              <a:avLst/>
              <a:gdLst>
                <a:gd name="T0" fmla="*/ 20 w 39"/>
                <a:gd name="T1" fmla="*/ 3 h 42"/>
                <a:gd name="T2" fmla="*/ 20 w 39"/>
                <a:gd name="T3" fmla="*/ 8 h 42"/>
                <a:gd name="T4" fmla="*/ 23 w 39"/>
                <a:gd name="T5" fmla="*/ 9 h 42"/>
                <a:gd name="T6" fmla="*/ 24 w 39"/>
                <a:gd name="T7" fmla="*/ 10 h 42"/>
                <a:gd name="T8" fmla="*/ 22 w 39"/>
                <a:gd name="T9" fmla="*/ 13 h 42"/>
                <a:gd name="T10" fmla="*/ 20 w 39"/>
                <a:gd name="T11" fmla="*/ 18 h 42"/>
                <a:gd name="T12" fmla="*/ 23 w 39"/>
                <a:gd name="T13" fmla="*/ 19 h 42"/>
                <a:gd name="T14" fmla="*/ 19 w 39"/>
                <a:gd name="T15" fmla="*/ 22 h 42"/>
                <a:gd name="T16" fmla="*/ 15 w 39"/>
                <a:gd name="T17" fmla="*/ 24 h 42"/>
                <a:gd name="T18" fmla="*/ 11 w 39"/>
                <a:gd name="T19" fmla="*/ 26 h 42"/>
                <a:gd name="T20" fmla="*/ 6 w 39"/>
                <a:gd name="T21" fmla="*/ 32 h 42"/>
                <a:gd name="T22" fmla="*/ 4 w 39"/>
                <a:gd name="T23" fmla="*/ 35 h 42"/>
                <a:gd name="T24" fmla="*/ 1 w 39"/>
                <a:gd name="T25" fmla="*/ 39 h 42"/>
                <a:gd name="T26" fmla="*/ 1 w 39"/>
                <a:gd name="T27" fmla="*/ 36 h 42"/>
                <a:gd name="T28" fmla="*/ 2 w 39"/>
                <a:gd name="T29" fmla="*/ 32 h 42"/>
                <a:gd name="T30" fmla="*/ 7 w 39"/>
                <a:gd name="T31" fmla="*/ 28 h 42"/>
                <a:gd name="T32" fmla="*/ 10 w 39"/>
                <a:gd name="T33" fmla="*/ 25 h 42"/>
                <a:gd name="T34" fmla="*/ 9 w 39"/>
                <a:gd name="T35" fmla="*/ 20 h 42"/>
                <a:gd name="T36" fmla="*/ 9 w 39"/>
                <a:gd name="T37" fmla="*/ 20 h 42"/>
                <a:gd name="T38" fmla="*/ 12 w 39"/>
                <a:gd name="T39" fmla="*/ 20 h 42"/>
                <a:gd name="T40" fmla="*/ 15 w 39"/>
                <a:gd name="T41" fmla="*/ 18 h 42"/>
                <a:gd name="T42" fmla="*/ 13 w 39"/>
                <a:gd name="T43" fmla="*/ 16 h 42"/>
                <a:gd name="T44" fmla="*/ 8 w 39"/>
                <a:gd name="T45" fmla="*/ 15 h 42"/>
                <a:gd name="T46" fmla="*/ 6 w 39"/>
                <a:gd name="T47" fmla="*/ 14 h 42"/>
                <a:gd name="T48" fmla="*/ 13 w 39"/>
                <a:gd name="T49" fmla="*/ 12 h 42"/>
                <a:gd name="T50" fmla="*/ 15 w 39"/>
                <a:gd name="T51" fmla="*/ 6 h 42"/>
                <a:gd name="T52" fmla="*/ 15 w 39"/>
                <a:gd name="T53" fmla="*/ 2 h 42"/>
                <a:gd name="T54" fmla="*/ 15 w 39"/>
                <a:gd name="T55" fmla="*/ 1 h 42"/>
                <a:gd name="T56" fmla="*/ 16 w 39"/>
                <a:gd name="T57" fmla="*/ 1 h 42"/>
                <a:gd name="T58" fmla="*/ 32 w 39"/>
                <a:gd name="T59" fmla="*/ 25 h 42"/>
                <a:gd name="T60" fmla="*/ 35 w 39"/>
                <a:gd name="T61" fmla="*/ 26 h 42"/>
                <a:gd name="T62" fmla="*/ 39 w 39"/>
                <a:gd name="T63" fmla="*/ 29 h 42"/>
                <a:gd name="T64" fmla="*/ 36 w 39"/>
                <a:gd name="T65" fmla="*/ 31 h 42"/>
                <a:gd name="T66" fmla="*/ 34 w 39"/>
                <a:gd name="T67" fmla="*/ 30 h 42"/>
                <a:gd name="T68" fmla="*/ 32 w 39"/>
                <a:gd name="T69" fmla="*/ 27 h 42"/>
                <a:gd name="T70" fmla="*/ 31 w 39"/>
                <a:gd name="T71" fmla="*/ 27 h 42"/>
                <a:gd name="T72" fmla="*/ 32 w 39"/>
                <a:gd name="T73" fmla="*/ 25 h 42"/>
                <a:gd name="T74" fmla="*/ 24 w 39"/>
                <a:gd name="T75" fmla="*/ 28 h 42"/>
                <a:gd name="T76" fmla="*/ 25 w 39"/>
                <a:gd name="T77" fmla="*/ 30 h 42"/>
                <a:gd name="T78" fmla="*/ 29 w 39"/>
                <a:gd name="T79" fmla="*/ 34 h 42"/>
                <a:gd name="T80" fmla="*/ 31 w 39"/>
                <a:gd name="T81" fmla="*/ 37 h 42"/>
                <a:gd name="T82" fmla="*/ 27 w 39"/>
                <a:gd name="T83" fmla="*/ 40 h 42"/>
                <a:gd name="T84" fmla="*/ 23 w 39"/>
                <a:gd name="T85" fmla="*/ 41 h 42"/>
                <a:gd name="T86" fmla="*/ 17 w 39"/>
                <a:gd name="T87" fmla="*/ 41 h 42"/>
                <a:gd name="T88" fmla="*/ 12 w 39"/>
                <a:gd name="T89" fmla="*/ 37 h 42"/>
                <a:gd name="T90" fmla="*/ 10 w 39"/>
                <a:gd name="T91" fmla="*/ 33 h 42"/>
                <a:gd name="T92" fmla="*/ 9 w 39"/>
                <a:gd name="T93" fmla="*/ 31 h 42"/>
                <a:gd name="T94" fmla="*/ 11 w 39"/>
                <a:gd name="T95" fmla="*/ 32 h 42"/>
                <a:gd name="T96" fmla="*/ 17 w 39"/>
                <a:gd name="T97" fmla="*/ 37 h 42"/>
                <a:gd name="T98" fmla="*/ 24 w 39"/>
                <a:gd name="T99" fmla="*/ 37 h 42"/>
                <a:gd name="T100" fmla="*/ 25 w 39"/>
                <a:gd name="T101" fmla="*/ 35 h 42"/>
                <a:gd name="T102" fmla="*/ 23 w 39"/>
                <a:gd name="T103" fmla="*/ 32 h 42"/>
                <a:gd name="T104" fmla="*/ 22 w 39"/>
                <a:gd name="T105" fmla="*/ 30 h 42"/>
                <a:gd name="T106" fmla="*/ 21 w 39"/>
                <a:gd name="T107" fmla="*/ 29 h 42"/>
                <a:gd name="T108" fmla="*/ 19 w 39"/>
                <a:gd name="T109" fmla="*/ 28 h 42"/>
                <a:gd name="T110" fmla="*/ 18 w 39"/>
                <a:gd name="T111" fmla="*/ 31 h 42"/>
                <a:gd name="T112" fmla="*/ 20 w 39"/>
                <a:gd name="T113" fmla="*/ 33 h 42"/>
                <a:gd name="T114" fmla="*/ 18 w 39"/>
                <a:gd name="T115" fmla="*/ 35 h 42"/>
                <a:gd name="T116" fmla="*/ 16 w 39"/>
                <a:gd name="T117" fmla="*/ 30 h 42"/>
                <a:gd name="T118" fmla="*/ 17 w 39"/>
                <a:gd name="T119" fmla="*/ 28 h 42"/>
                <a:gd name="T120" fmla="*/ 22 w 39"/>
                <a:gd name="T121" fmla="*/ 2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 h="42">
                  <a:moveTo>
                    <a:pt x="18" y="1"/>
                  </a:moveTo>
                  <a:cubicBezTo>
                    <a:pt x="19" y="1"/>
                    <a:pt x="19" y="2"/>
                    <a:pt x="19" y="2"/>
                  </a:cubicBezTo>
                  <a:cubicBezTo>
                    <a:pt x="20" y="3"/>
                    <a:pt x="20" y="3"/>
                    <a:pt x="20" y="3"/>
                  </a:cubicBezTo>
                  <a:cubicBezTo>
                    <a:pt x="20" y="3"/>
                    <a:pt x="20" y="4"/>
                    <a:pt x="20" y="4"/>
                  </a:cubicBezTo>
                  <a:cubicBezTo>
                    <a:pt x="20" y="5"/>
                    <a:pt x="20" y="7"/>
                    <a:pt x="20" y="8"/>
                  </a:cubicBezTo>
                  <a:cubicBezTo>
                    <a:pt x="20" y="8"/>
                    <a:pt x="20" y="8"/>
                    <a:pt x="20" y="8"/>
                  </a:cubicBezTo>
                  <a:cubicBezTo>
                    <a:pt x="21" y="8"/>
                    <a:pt x="21" y="8"/>
                    <a:pt x="21" y="8"/>
                  </a:cubicBezTo>
                  <a:cubicBezTo>
                    <a:pt x="21" y="8"/>
                    <a:pt x="22" y="8"/>
                    <a:pt x="23" y="9"/>
                  </a:cubicBezTo>
                  <a:cubicBezTo>
                    <a:pt x="23" y="9"/>
                    <a:pt x="23" y="9"/>
                    <a:pt x="23" y="9"/>
                  </a:cubicBezTo>
                  <a:cubicBezTo>
                    <a:pt x="23" y="9"/>
                    <a:pt x="23" y="10"/>
                    <a:pt x="24" y="10"/>
                  </a:cubicBezTo>
                  <a:cubicBezTo>
                    <a:pt x="24" y="10"/>
                    <a:pt x="24" y="10"/>
                    <a:pt x="24" y="10"/>
                  </a:cubicBezTo>
                  <a:cubicBezTo>
                    <a:pt x="24" y="10"/>
                    <a:pt x="24" y="10"/>
                    <a:pt x="24" y="10"/>
                  </a:cubicBezTo>
                  <a:cubicBezTo>
                    <a:pt x="24" y="11"/>
                    <a:pt x="25" y="11"/>
                    <a:pt x="24" y="11"/>
                  </a:cubicBezTo>
                  <a:cubicBezTo>
                    <a:pt x="23" y="11"/>
                    <a:pt x="24" y="12"/>
                    <a:pt x="24" y="12"/>
                  </a:cubicBezTo>
                  <a:cubicBezTo>
                    <a:pt x="23" y="13"/>
                    <a:pt x="22" y="12"/>
                    <a:pt x="22" y="13"/>
                  </a:cubicBezTo>
                  <a:cubicBezTo>
                    <a:pt x="21" y="13"/>
                    <a:pt x="20" y="14"/>
                    <a:pt x="20" y="15"/>
                  </a:cubicBezTo>
                  <a:cubicBezTo>
                    <a:pt x="19" y="15"/>
                    <a:pt x="20" y="15"/>
                    <a:pt x="19" y="15"/>
                  </a:cubicBezTo>
                  <a:cubicBezTo>
                    <a:pt x="20" y="16"/>
                    <a:pt x="18" y="18"/>
                    <a:pt x="20" y="18"/>
                  </a:cubicBezTo>
                  <a:cubicBezTo>
                    <a:pt x="20" y="18"/>
                    <a:pt x="21" y="18"/>
                    <a:pt x="21" y="18"/>
                  </a:cubicBezTo>
                  <a:cubicBezTo>
                    <a:pt x="22" y="18"/>
                    <a:pt x="22" y="19"/>
                    <a:pt x="22" y="19"/>
                  </a:cubicBezTo>
                  <a:cubicBezTo>
                    <a:pt x="22" y="19"/>
                    <a:pt x="23" y="19"/>
                    <a:pt x="23" y="19"/>
                  </a:cubicBezTo>
                  <a:cubicBezTo>
                    <a:pt x="23" y="20"/>
                    <a:pt x="23" y="20"/>
                    <a:pt x="22" y="21"/>
                  </a:cubicBezTo>
                  <a:cubicBezTo>
                    <a:pt x="23" y="21"/>
                    <a:pt x="22" y="21"/>
                    <a:pt x="22" y="22"/>
                  </a:cubicBezTo>
                  <a:cubicBezTo>
                    <a:pt x="21" y="22"/>
                    <a:pt x="20" y="22"/>
                    <a:pt x="19" y="22"/>
                  </a:cubicBezTo>
                  <a:cubicBezTo>
                    <a:pt x="19" y="22"/>
                    <a:pt x="18" y="22"/>
                    <a:pt x="18" y="22"/>
                  </a:cubicBezTo>
                  <a:cubicBezTo>
                    <a:pt x="18" y="23"/>
                    <a:pt x="17" y="23"/>
                    <a:pt x="17" y="23"/>
                  </a:cubicBezTo>
                  <a:cubicBezTo>
                    <a:pt x="16" y="23"/>
                    <a:pt x="16" y="25"/>
                    <a:pt x="15" y="24"/>
                  </a:cubicBezTo>
                  <a:cubicBezTo>
                    <a:pt x="14" y="24"/>
                    <a:pt x="14" y="24"/>
                    <a:pt x="13" y="24"/>
                  </a:cubicBezTo>
                  <a:cubicBezTo>
                    <a:pt x="13" y="24"/>
                    <a:pt x="13" y="24"/>
                    <a:pt x="12" y="24"/>
                  </a:cubicBezTo>
                  <a:cubicBezTo>
                    <a:pt x="12" y="25"/>
                    <a:pt x="11" y="25"/>
                    <a:pt x="11" y="26"/>
                  </a:cubicBezTo>
                  <a:cubicBezTo>
                    <a:pt x="9" y="28"/>
                    <a:pt x="8" y="30"/>
                    <a:pt x="6" y="31"/>
                  </a:cubicBezTo>
                  <a:cubicBezTo>
                    <a:pt x="6" y="31"/>
                    <a:pt x="5" y="31"/>
                    <a:pt x="5" y="32"/>
                  </a:cubicBezTo>
                  <a:cubicBezTo>
                    <a:pt x="6" y="32"/>
                    <a:pt x="6" y="32"/>
                    <a:pt x="6" y="32"/>
                  </a:cubicBezTo>
                  <a:cubicBezTo>
                    <a:pt x="6" y="32"/>
                    <a:pt x="5" y="32"/>
                    <a:pt x="5" y="33"/>
                  </a:cubicBezTo>
                  <a:cubicBezTo>
                    <a:pt x="4" y="33"/>
                    <a:pt x="5" y="34"/>
                    <a:pt x="4" y="34"/>
                  </a:cubicBezTo>
                  <a:cubicBezTo>
                    <a:pt x="5" y="34"/>
                    <a:pt x="4" y="35"/>
                    <a:pt x="4" y="35"/>
                  </a:cubicBezTo>
                  <a:cubicBezTo>
                    <a:pt x="4" y="35"/>
                    <a:pt x="4" y="35"/>
                    <a:pt x="4" y="36"/>
                  </a:cubicBezTo>
                  <a:cubicBezTo>
                    <a:pt x="4" y="36"/>
                    <a:pt x="4" y="36"/>
                    <a:pt x="4" y="37"/>
                  </a:cubicBezTo>
                  <a:cubicBezTo>
                    <a:pt x="3" y="38"/>
                    <a:pt x="3" y="39"/>
                    <a:pt x="1" y="39"/>
                  </a:cubicBezTo>
                  <a:cubicBezTo>
                    <a:pt x="1" y="39"/>
                    <a:pt x="1" y="38"/>
                    <a:pt x="0" y="37"/>
                  </a:cubicBezTo>
                  <a:cubicBezTo>
                    <a:pt x="1" y="37"/>
                    <a:pt x="1" y="37"/>
                    <a:pt x="1" y="37"/>
                  </a:cubicBezTo>
                  <a:cubicBezTo>
                    <a:pt x="1" y="37"/>
                    <a:pt x="1" y="37"/>
                    <a:pt x="1" y="36"/>
                  </a:cubicBezTo>
                  <a:cubicBezTo>
                    <a:pt x="1" y="36"/>
                    <a:pt x="1" y="35"/>
                    <a:pt x="1" y="35"/>
                  </a:cubicBezTo>
                  <a:cubicBezTo>
                    <a:pt x="1" y="34"/>
                    <a:pt x="1" y="33"/>
                    <a:pt x="2" y="33"/>
                  </a:cubicBezTo>
                  <a:cubicBezTo>
                    <a:pt x="2" y="33"/>
                    <a:pt x="2" y="33"/>
                    <a:pt x="2" y="32"/>
                  </a:cubicBezTo>
                  <a:cubicBezTo>
                    <a:pt x="3" y="32"/>
                    <a:pt x="3" y="31"/>
                    <a:pt x="3" y="31"/>
                  </a:cubicBezTo>
                  <a:cubicBezTo>
                    <a:pt x="3" y="31"/>
                    <a:pt x="4" y="31"/>
                    <a:pt x="4" y="30"/>
                  </a:cubicBezTo>
                  <a:cubicBezTo>
                    <a:pt x="5" y="29"/>
                    <a:pt x="6" y="29"/>
                    <a:pt x="7" y="28"/>
                  </a:cubicBezTo>
                  <a:cubicBezTo>
                    <a:pt x="7" y="28"/>
                    <a:pt x="8" y="27"/>
                    <a:pt x="8" y="27"/>
                  </a:cubicBezTo>
                  <a:cubicBezTo>
                    <a:pt x="8" y="27"/>
                    <a:pt x="9" y="26"/>
                    <a:pt x="9" y="26"/>
                  </a:cubicBezTo>
                  <a:cubicBezTo>
                    <a:pt x="9" y="26"/>
                    <a:pt x="10" y="26"/>
                    <a:pt x="10" y="25"/>
                  </a:cubicBezTo>
                  <a:cubicBezTo>
                    <a:pt x="10" y="25"/>
                    <a:pt x="11" y="24"/>
                    <a:pt x="12" y="24"/>
                  </a:cubicBezTo>
                  <a:cubicBezTo>
                    <a:pt x="12" y="23"/>
                    <a:pt x="10" y="23"/>
                    <a:pt x="10" y="22"/>
                  </a:cubicBezTo>
                  <a:cubicBezTo>
                    <a:pt x="10" y="22"/>
                    <a:pt x="9" y="21"/>
                    <a:pt x="9" y="20"/>
                  </a:cubicBezTo>
                  <a:cubicBezTo>
                    <a:pt x="9" y="20"/>
                    <a:pt x="9" y="20"/>
                    <a:pt x="9" y="20"/>
                  </a:cubicBezTo>
                  <a:cubicBezTo>
                    <a:pt x="9" y="20"/>
                    <a:pt x="9" y="20"/>
                    <a:pt x="9" y="20"/>
                  </a:cubicBezTo>
                  <a:cubicBezTo>
                    <a:pt x="9" y="20"/>
                    <a:pt x="9" y="20"/>
                    <a:pt x="9" y="20"/>
                  </a:cubicBezTo>
                  <a:cubicBezTo>
                    <a:pt x="9" y="19"/>
                    <a:pt x="9" y="20"/>
                    <a:pt x="9" y="19"/>
                  </a:cubicBezTo>
                  <a:cubicBezTo>
                    <a:pt x="10" y="20"/>
                    <a:pt x="10" y="19"/>
                    <a:pt x="11" y="20"/>
                  </a:cubicBezTo>
                  <a:cubicBezTo>
                    <a:pt x="11" y="20"/>
                    <a:pt x="12" y="19"/>
                    <a:pt x="12" y="20"/>
                  </a:cubicBezTo>
                  <a:cubicBezTo>
                    <a:pt x="12" y="20"/>
                    <a:pt x="13" y="20"/>
                    <a:pt x="13" y="20"/>
                  </a:cubicBezTo>
                  <a:cubicBezTo>
                    <a:pt x="14" y="20"/>
                    <a:pt x="14" y="19"/>
                    <a:pt x="14" y="19"/>
                  </a:cubicBezTo>
                  <a:cubicBezTo>
                    <a:pt x="14" y="19"/>
                    <a:pt x="15" y="19"/>
                    <a:pt x="15" y="18"/>
                  </a:cubicBezTo>
                  <a:cubicBezTo>
                    <a:pt x="15" y="18"/>
                    <a:pt x="16" y="17"/>
                    <a:pt x="16" y="17"/>
                  </a:cubicBezTo>
                  <a:cubicBezTo>
                    <a:pt x="15" y="16"/>
                    <a:pt x="14" y="17"/>
                    <a:pt x="14" y="17"/>
                  </a:cubicBezTo>
                  <a:cubicBezTo>
                    <a:pt x="14" y="16"/>
                    <a:pt x="13" y="16"/>
                    <a:pt x="13" y="16"/>
                  </a:cubicBezTo>
                  <a:cubicBezTo>
                    <a:pt x="12" y="16"/>
                    <a:pt x="11" y="16"/>
                    <a:pt x="10" y="16"/>
                  </a:cubicBezTo>
                  <a:cubicBezTo>
                    <a:pt x="9" y="15"/>
                    <a:pt x="8" y="15"/>
                    <a:pt x="8" y="15"/>
                  </a:cubicBezTo>
                  <a:cubicBezTo>
                    <a:pt x="8" y="15"/>
                    <a:pt x="8" y="15"/>
                    <a:pt x="8" y="15"/>
                  </a:cubicBezTo>
                  <a:cubicBezTo>
                    <a:pt x="7" y="15"/>
                    <a:pt x="7" y="15"/>
                    <a:pt x="7" y="15"/>
                  </a:cubicBezTo>
                  <a:cubicBezTo>
                    <a:pt x="7" y="14"/>
                    <a:pt x="7" y="14"/>
                    <a:pt x="7" y="14"/>
                  </a:cubicBezTo>
                  <a:cubicBezTo>
                    <a:pt x="7" y="14"/>
                    <a:pt x="6" y="14"/>
                    <a:pt x="6" y="14"/>
                  </a:cubicBezTo>
                  <a:cubicBezTo>
                    <a:pt x="6" y="14"/>
                    <a:pt x="6" y="14"/>
                    <a:pt x="6" y="13"/>
                  </a:cubicBezTo>
                  <a:cubicBezTo>
                    <a:pt x="6" y="14"/>
                    <a:pt x="6" y="14"/>
                    <a:pt x="7" y="13"/>
                  </a:cubicBezTo>
                  <a:cubicBezTo>
                    <a:pt x="9" y="13"/>
                    <a:pt x="11" y="13"/>
                    <a:pt x="13" y="12"/>
                  </a:cubicBezTo>
                  <a:cubicBezTo>
                    <a:pt x="14" y="11"/>
                    <a:pt x="15" y="11"/>
                    <a:pt x="15" y="10"/>
                  </a:cubicBezTo>
                  <a:cubicBezTo>
                    <a:pt x="16" y="10"/>
                    <a:pt x="16" y="10"/>
                    <a:pt x="16" y="10"/>
                  </a:cubicBezTo>
                  <a:cubicBezTo>
                    <a:pt x="16" y="8"/>
                    <a:pt x="15" y="7"/>
                    <a:pt x="15" y="6"/>
                  </a:cubicBezTo>
                  <a:cubicBezTo>
                    <a:pt x="15" y="6"/>
                    <a:pt x="15" y="5"/>
                    <a:pt x="14" y="5"/>
                  </a:cubicBezTo>
                  <a:cubicBezTo>
                    <a:pt x="14" y="4"/>
                    <a:pt x="15" y="4"/>
                    <a:pt x="15" y="4"/>
                  </a:cubicBezTo>
                  <a:cubicBezTo>
                    <a:pt x="15" y="3"/>
                    <a:pt x="15" y="2"/>
                    <a:pt x="15" y="2"/>
                  </a:cubicBezTo>
                  <a:cubicBezTo>
                    <a:pt x="16" y="2"/>
                    <a:pt x="16" y="2"/>
                    <a:pt x="16" y="1"/>
                  </a:cubicBezTo>
                  <a:cubicBezTo>
                    <a:pt x="16" y="1"/>
                    <a:pt x="16" y="1"/>
                    <a:pt x="15" y="1"/>
                  </a:cubicBezTo>
                  <a:cubicBezTo>
                    <a:pt x="15" y="1"/>
                    <a:pt x="15" y="1"/>
                    <a:pt x="15" y="1"/>
                  </a:cubicBezTo>
                  <a:cubicBezTo>
                    <a:pt x="15" y="1"/>
                    <a:pt x="16" y="1"/>
                    <a:pt x="16" y="1"/>
                  </a:cubicBezTo>
                  <a:cubicBezTo>
                    <a:pt x="16" y="1"/>
                    <a:pt x="16" y="1"/>
                    <a:pt x="16" y="1"/>
                  </a:cubicBezTo>
                  <a:cubicBezTo>
                    <a:pt x="16" y="1"/>
                    <a:pt x="16" y="1"/>
                    <a:pt x="16" y="1"/>
                  </a:cubicBezTo>
                  <a:cubicBezTo>
                    <a:pt x="16" y="1"/>
                    <a:pt x="17" y="0"/>
                    <a:pt x="18" y="1"/>
                  </a:cubicBezTo>
                  <a:close/>
                  <a:moveTo>
                    <a:pt x="32" y="25"/>
                  </a:moveTo>
                  <a:cubicBezTo>
                    <a:pt x="32" y="25"/>
                    <a:pt x="32" y="25"/>
                    <a:pt x="32" y="25"/>
                  </a:cubicBezTo>
                  <a:cubicBezTo>
                    <a:pt x="32" y="26"/>
                    <a:pt x="32" y="26"/>
                    <a:pt x="32" y="26"/>
                  </a:cubicBezTo>
                  <a:cubicBezTo>
                    <a:pt x="33" y="25"/>
                    <a:pt x="34" y="26"/>
                    <a:pt x="35" y="26"/>
                  </a:cubicBezTo>
                  <a:cubicBezTo>
                    <a:pt x="35" y="26"/>
                    <a:pt x="35" y="26"/>
                    <a:pt x="35" y="26"/>
                  </a:cubicBezTo>
                  <a:cubicBezTo>
                    <a:pt x="36" y="26"/>
                    <a:pt x="36" y="26"/>
                    <a:pt x="37" y="27"/>
                  </a:cubicBezTo>
                  <a:cubicBezTo>
                    <a:pt x="38" y="27"/>
                    <a:pt x="39" y="28"/>
                    <a:pt x="39" y="29"/>
                  </a:cubicBezTo>
                  <a:cubicBezTo>
                    <a:pt x="39" y="29"/>
                    <a:pt x="39" y="29"/>
                    <a:pt x="39" y="29"/>
                  </a:cubicBezTo>
                  <a:cubicBezTo>
                    <a:pt x="39" y="30"/>
                    <a:pt x="39" y="30"/>
                    <a:pt x="39" y="31"/>
                  </a:cubicBezTo>
                  <a:cubicBezTo>
                    <a:pt x="38" y="31"/>
                    <a:pt x="38" y="31"/>
                    <a:pt x="38" y="31"/>
                  </a:cubicBezTo>
                  <a:cubicBezTo>
                    <a:pt x="38" y="31"/>
                    <a:pt x="37" y="31"/>
                    <a:pt x="36" y="31"/>
                  </a:cubicBezTo>
                  <a:cubicBezTo>
                    <a:pt x="36" y="31"/>
                    <a:pt x="35" y="31"/>
                    <a:pt x="36" y="30"/>
                  </a:cubicBezTo>
                  <a:cubicBezTo>
                    <a:pt x="35" y="30"/>
                    <a:pt x="35" y="30"/>
                    <a:pt x="34" y="29"/>
                  </a:cubicBezTo>
                  <a:cubicBezTo>
                    <a:pt x="34" y="30"/>
                    <a:pt x="34" y="30"/>
                    <a:pt x="34" y="30"/>
                  </a:cubicBezTo>
                  <a:cubicBezTo>
                    <a:pt x="34" y="29"/>
                    <a:pt x="34" y="29"/>
                    <a:pt x="33" y="28"/>
                  </a:cubicBezTo>
                  <a:cubicBezTo>
                    <a:pt x="33" y="28"/>
                    <a:pt x="33" y="28"/>
                    <a:pt x="33" y="28"/>
                  </a:cubicBezTo>
                  <a:cubicBezTo>
                    <a:pt x="33" y="28"/>
                    <a:pt x="33" y="27"/>
                    <a:pt x="32" y="27"/>
                  </a:cubicBezTo>
                  <a:cubicBezTo>
                    <a:pt x="32" y="27"/>
                    <a:pt x="32" y="27"/>
                    <a:pt x="32" y="27"/>
                  </a:cubicBezTo>
                  <a:cubicBezTo>
                    <a:pt x="32" y="27"/>
                    <a:pt x="32" y="27"/>
                    <a:pt x="32" y="27"/>
                  </a:cubicBezTo>
                  <a:cubicBezTo>
                    <a:pt x="31" y="26"/>
                    <a:pt x="31" y="27"/>
                    <a:pt x="31" y="27"/>
                  </a:cubicBezTo>
                  <a:cubicBezTo>
                    <a:pt x="31" y="26"/>
                    <a:pt x="30" y="26"/>
                    <a:pt x="31" y="26"/>
                  </a:cubicBezTo>
                  <a:cubicBezTo>
                    <a:pt x="31" y="26"/>
                    <a:pt x="31" y="25"/>
                    <a:pt x="30" y="26"/>
                  </a:cubicBezTo>
                  <a:cubicBezTo>
                    <a:pt x="31" y="25"/>
                    <a:pt x="31" y="26"/>
                    <a:pt x="32" y="25"/>
                  </a:cubicBezTo>
                  <a:close/>
                  <a:moveTo>
                    <a:pt x="22" y="27"/>
                  </a:moveTo>
                  <a:cubicBezTo>
                    <a:pt x="22" y="28"/>
                    <a:pt x="23" y="28"/>
                    <a:pt x="23" y="28"/>
                  </a:cubicBezTo>
                  <a:cubicBezTo>
                    <a:pt x="24" y="28"/>
                    <a:pt x="24" y="28"/>
                    <a:pt x="24" y="28"/>
                  </a:cubicBezTo>
                  <a:cubicBezTo>
                    <a:pt x="24" y="28"/>
                    <a:pt x="24" y="28"/>
                    <a:pt x="24" y="28"/>
                  </a:cubicBezTo>
                  <a:cubicBezTo>
                    <a:pt x="24" y="28"/>
                    <a:pt x="24" y="28"/>
                    <a:pt x="24" y="28"/>
                  </a:cubicBezTo>
                  <a:cubicBezTo>
                    <a:pt x="25" y="29"/>
                    <a:pt x="25" y="29"/>
                    <a:pt x="25" y="30"/>
                  </a:cubicBezTo>
                  <a:cubicBezTo>
                    <a:pt x="26" y="30"/>
                    <a:pt x="26" y="31"/>
                    <a:pt x="27" y="32"/>
                  </a:cubicBezTo>
                  <a:cubicBezTo>
                    <a:pt x="27" y="32"/>
                    <a:pt x="27" y="33"/>
                    <a:pt x="28" y="33"/>
                  </a:cubicBezTo>
                  <a:cubicBezTo>
                    <a:pt x="28" y="33"/>
                    <a:pt x="29" y="34"/>
                    <a:pt x="29" y="34"/>
                  </a:cubicBezTo>
                  <a:cubicBezTo>
                    <a:pt x="29" y="35"/>
                    <a:pt x="31" y="35"/>
                    <a:pt x="30" y="36"/>
                  </a:cubicBezTo>
                  <a:cubicBezTo>
                    <a:pt x="31" y="37"/>
                    <a:pt x="31" y="37"/>
                    <a:pt x="31" y="37"/>
                  </a:cubicBezTo>
                  <a:cubicBezTo>
                    <a:pt x="31" y="37"/>
                    <a:pt x="31" y="37"/>
                    <a:pt x="31" y="37"/>
                  </a:cubicBezTo>
                  <a:cubicBezTo>
                    <a:pt x="32" y="37"/>
                    <a:pt x="32" y="38"/>
                    <a:pt x="32" y="39"/>
                  </a:cubicBezTo>
                  <a:cubicBezTo>
                    <a:pt x="31" y="40"/>
                    <a:pt x="30" y="40"/>
                    <a:pt x="28" y="40"/>
                  </a:cubicBezTo>
                  <a:cubicBezTo>
                    <a:pt x="27" y="40"/>
                    <a:pt x="27" y="40"/>
                    <a:pt x="27" y="40"/>
                  </a:cubicBezTo>
                  <a:cubicBezTo>
                    <a:pt x="26" y="40"/>
                    <a:pt x="26" y="41"/>
                    <a:pt x="25" y="41"/>
                  </a:cubicBezTo>
                  <a:cubicBezTo>
                    <a:pt x="25" y="41"/>
                    <a:pt x="24" y="41"/>
                    <a:pt x="23" y="41"/>
                  </a:cubicBezTo>
                  <a:cubicBezTo>
                    <a:pt x="23" y="41"/>
                    <a:pt x="23" y="41"/>
                    <a:pt x="23" y="41"/>
                  </a:cubicBezTo>
                  <a:cubicBezTo>
                    <a:pt x="22" y="41"/>
                    <a:pt x="21" y="41"/>
                    <a:pt x="21" y="41"/>
                  </a:cubicBezTo>
                  <a:cubicBezTo>
                    <a:pt x="20" y="41"/>
                    <a:pt x="20" y="42"/>
                    <a:pt x="19" y="41"/>
                  </a:cubicBezTo>
                  <a:cubicBezTo>
                    <a:pt x="19" y="42"/>
                    <a:pt x="18" y="41"/>
                    <a:pt x="17" y="41"/>
                  </a:cubicBezTo>
                  <a:cubicBezTo>
                    <a:pt x="17" y="41"/>
                    <a:pt x="16" y="41"/>
                    <a:pt x="16" y="41"/>
                  </a:cubicBezTo>
                  <a:cubicBezTo>
                    <a:pt x="15" y="41"/>
                    <a:pt x="15" y="40"/>
                    <a:pt x="15" y="41"/>
                  </a:cubicBezTo>
                  <a:cubicBezTo>
                    <a:pt x="13" y="40"/>
                    <a:pt x="12" y="38"/>
                    <a:pt x="12" y="37"/>
                  </a:cubicBezTo>
                  <a:cubicBezTo>
                    <a:pt x="11" y="37"/>
                    <a:pt x="11" y="36"/>
                    <a:pt x="11" y="35"/>
                  </a:cubicBezTo>
                  <a:cubicBezTo>
                    <a:pt x="10" y="34"/>
                    <a:pt x="10" y="34"/>
                    <a:pt x="10" y="33"/>
                  </a:cubicBezTo>
                  <a:cubicBezTo>
                    <a:pt x="9" y="33"/>
                    <a:pt x="10" y="33"/>
                    <a:pt x="10" y="33"/>
                  </a:cubicBezTo>
                  <a:cubicBezTo>
                    <a:pt x="10" y="33"/>
                    <a:pt x="9" y="33"/>
                    <a:pt x="9" y="33"/>
                  </a:cubicBezTo>
                  <a:cubicBezTo>
                    <a:pt x="9" y="32"/>
                    <a:pt x="10" y="32"/>
                    <a:pt x="10" y="32"/>
                  </a:cubicBezTo>
                  <a:cubicBezTo>
                    <a:pt x="9" y="32"/>
                    <a:pt x="9" y="31"/>
                    <a:pt x="9" y="31"/>
                  </a:cubicBezTo>
                  <a:cubicBezTo>
                    <a:pt x="10" y="31"/>
                    <a:pt x="10" y="31"/>
                    <a:pt x="10" y="31"/>
                  </a:cubicBezTo>
                  <a:cubicBezTo>
                    <a:pt x="10" y="31"/>
                    <a:pt x="10" y="31"/>
                    <a:pt x="10" y="31"/>
                  </a:cubicBezTo>
                  <a:cubicBezTo>
                    <a:pt x="11" y="31"/>
                    <a:pt x="11" y="31"/>
                    <a:pt x="11" y="32"/>
                  </a:cubicBezTo>
                  <a:cubicBezTo>
                    <a:pt x="11" y="32"/>
                    <a:pt x="12" y="32"/>
                    <a:pt x="12" y="33"/>
                  </a:cubicBezTo>
                  <a:cubicBezTo>
                    <a:pt x="13" y="34"/>
                    <a:pt x="14" y="36"/>
                    <a:pt x="16" y="37"/>
                  </a:cubicBezTo>
                  <a:cubicBezTo>
                    <a:pt x="16" y="37"/>
                    <a:pt x="17" y="37"/>
                    <a:pt x="17" y="37"/>
                  </a:cubicBezTo>
                  <a:cubicBezTo>
                    <a:pt x="18" y="37"/>
                    <a:pt x="19" y="37"/>
                    <a:pt x="20" y="37"/>
                  </a:cubicBezTo>
                  <a:cubicBezTo>
                    <a:pt x="21" y="38"/>
                    <a:pt x="21" y="37"/>
                    <a:pt x="22" y="37"/>
                  </a:cubicBezTo>
                  <a:cubicBezTo>
                    <a:pt x="22" y="37"/>
                    <a:pt x="23" y="38"/>
                    <a:pt x="24" y="37"/>
                  </a:cubicBezTo>
                  <a:cubicBezTo>
                    <a:pt x="24" y="37"/>
                    <a:pt x="24" y="37"/>
                    <a:pt x="24" y="37"/>
                  </a:cubicBezTo>
                  <a:cubicBezTo>
                    <a:pt x="24" y="37"/>
                    <a:pt x="25" y="37"/>
                    <a:pt x="26" y="37"/>
                  </a:cubicBezTo>
                  <a:cubicBezTo>
                    <a:pt x="25" y="36"/>
                    <a:pt x="26" y="35"/>
                    <a:pt x="25" y="35"/>
                  </a:cubicBezTo>
                  <a:cubicBezTo>
                    <a:pt x="25" y="34"/>
                    <a:pt x="24" y="34"/>
                    <a:pt x="24" y="33"/>
                  </a:cubicBezTo>
                  <a:cubicBezTo>
                    <a:pt x="24" y="33"/>
                    <a:pt x="24" y="33"/>
                    <a:pt x="24" y="33"/>
                  </a:cubicBezTo>
                  <a:cubicBezTo>
                    <a:pt x="24" y="33"/>
                    <a:pt x="24" y="32"/>
                    <a:pt x="23" y="32"/>
                  </a:cubicBezTo>
                  <a:cubicBezTo>
                    <a:pt x="23" y="32"/>
                    <a:pt x="23" y="32"/>
                    <a:pt x="23" y="31"/>
                  </a:cubicBezTo>
                  <a:cubicBezTo>
                    <a:pt x="23" y="31"/>
                    <a:pt x="23" y="31"/>
                    <a:pt x="23" y="31"/>
                  </a:cubicBezTo>
                  <a:cubicBezTo>
                    <a:pt x="23" y="31"/>
                    <a:pt x="22" y="30"/>
                    <a:pt x="22" y="30"/>
                  </a:cubicBezTo>
                  <a:cubicBezTo>
                    <a:pt x="22" y="30"/>
                    <a:pt x="22" y="30"/>
                    <a:pt x="23" y="30"/>
                  </a:cubicBezTo>
                  <a:cubicBezTo>
                    <a:pt x="23" y="29"/>
                    <a:pt x="22" y="29"/>
                    <a:pt x="22" y="29"/>
                  </a:cubicBezTo>
                  <a:cubicBezTo>
                    <a:pt x="22" y="29"/>
                    <a:pt x="22" y="29"/>
                    <a:pt x="21" y="29"/>
                  </a:cubicBezTo>
                  <a:cubicBezTo>
                    <a:pt x="21" y="28"/>
                    <a:pt x="21" y="29"/>
                    <a:pt x="20" y="29"/>
                  </a:cubicBezTo>
                  <a:cubicBezTo>
                    <a:pt x="20" y="29"/>
                    <a:pt x="20" y="29"/>
                    <a:pt x="20" y="29"/>
                  </a:cubicBezTo>
                  <a:cubicBezTo>
                    <a:pt x="20" y="28"/>
                    <a:pt x="20" y="28"/>
                    <a:pt x="19" y="28"/>
                  </a:cubicBezTo>
                  <a:cubicBezTo>
                    <a:pt x="19" y="28"/>
                    <a:pt x="19" y="28"/>
                    <a:pt x="19" y="28"/>
                  </a:cubicBezTo>
                  <a:cubicBezTo>
                    <a:pt x="19" y="28"/>
                    <a:pt x="19" y="28"/>
                    <a:pt x="18" y="28"/>
                  </a:cubicBezTo>
                  <a:cubicBezTo>
                    <a:pt x="18" y="29"/>
                    <a:pt x="18" y="30"/>
                    <a:pt x="18" y="31"/>
                  </a:cubicBezTo>
                  <a:cubicBezTo>
                    <a:pt x="18" y="31"/>
                    <a:pt x="18" y="31"/>
                    <a:pt x="18" y="31"/>
                  </a:cubicBezTo>
                  <a:cubicBezTo>
                    <a:pt x="18" y="31"/>
                    <a:pt x="18" y="31"/>
                    <a:pt x="18" y="31"/>
                  </a:cubicBezTo>
                  <a:cubicBezTo>
                    <a:pt x="18" y="31"/>
                    <a:pt x="19" y="32"/>
                    <a:pt x="20" y="33"/>
                  </a:cubicBezTo>
                  <a:cubicBezTo>
                    <a:pt x="20" y="33"/>
                    <a:pt x="19" y="34"/>
                    <a:pt x="19" y="34"/>
                  </a:cubicBezTo>
                  <a:cubicBezTo>
                    <a:pt x="19" y="34"/>
                    <a:pt x="19" y="35"/>
                    <a:pt x="18" y="35"/>
                  </a:cubicBezTo>
                  <a:cubicBezTo>
                    <a:pt x="18" y="34"/>
                    <a:pt x="18" y="35"/>
                    <a:pt x="18" y="35"/>
                  </a:cubicBezTo>
                  <a:cubicBezTo>
                    <a:pt x="17" y="35"/>
                    <a:pt x="17" y="34"/>
                    <a:pt x="17" y="34"/>
                  </a:cubicBezTo>
                  <a:cubicBezTo>
                    <a:pt x="17" y="32"/>
                    <a:pt x="17" y="31"/>
                    <a:pt x="16" y="30"/>
                  </a:cubicBezTo>
                  <a:cubicBezTo>
                    <a:pt x="16" y="30"/>
                    <a:pt x="16" y="30"/>
                    <a:pt x="16" y="30"/>
                  </a:cubicBezTo>
                  <a:cubicBezTo>
                    <a:pt x="16" y="30"/>
                    <a:pt x="16" y="29"/>
                    <a:pt x="16" y="28"/>
                  </a:cubicBezTo>
                  <a:cubicBezTo>
                    <a:pt x="16" y="28"/>
                    <a:pt x="17" y="28"/>
                    <a:pt x="17" y="27"/>
                  </a:cubicBezTo>
                  <a:cubicBezTo>
                    <a:pt x="17" y="28"/>
                    <a:pt x="17" y="28"/>
                    <a:pt x="17" y="28"/>
                  </a:cubicBezTo>
                  <a:cubicBezTo>
                    <a:pt x="18" y="27"/>
                    <a:pt x="19" y="26"/>
                    <a:pt x="20" y="27"/>
                  </a:cubicBezTo>
                  <a:cubicBezTo>
                    <a:pt x="21" y="26"/>
                    <a:pt x="21" y="26"/>
                    <a:pt x="21" y="26"/>
                  </a:cubicBezTo>
                  <a:cubicBezTo>
                    <a:pt x="22" y="27"/>
                    <a:pt x="22" y="27"/>
                    <a:pt x="2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5"/>
            <p:cNvSpPr>
              <a:spLocks noEditPoints="1"/>
            </p:cNvSpPr>
            <p:nvPr/>
          </p:nvSpPr>
          <p:spPr bwMode="auto">
            <a:xfrm>
              <a:off x="5268" y="4115"/>
              <a:ext cx="98" cy="115"/>
            </a:xfrm>
            <a:custGeom>
              <a:avLst/>
              <a:gdLst>
                <a:gd name="T0" fmla="*/ 35 w 38"/>
                <a:gd name="T1" fmla="*/ 4 h 43"/>
                <a:gd name="T2" fmla="*/ 38 w 38"/>
                <a:gd name="T3" fmla="*/ 8 h 43"/>
                <a:gd name="T4" fmla="*/ 36 w 38"/>
                <a:gd name="T5" fmla="*/ 15 h 43"/>
                <a:gd name="T6" fmla="*/ 36 w 38"/>
                <a:gd name="T7" fmla="*/ 19 h 43"/>
                <a:gd name="T8" fmla="*/ 36 w 38"/>
                <a:gd name="T9" fmla="*/ 31 h 43"/>
                <a:gd name="T10" fmla="*/ 37 w 38"/>
                <a:gd name="T11" fmla="*/ 33 h 43"/>
                <a:gd name="T12" fmla="*/ 34 w 38"/>
                <a:gd name="T13" fmla="*/ 42 h 43"/>
                <a:gd name="T14" fmla="*/ 33 w 38"/>
                <a:gd name="T15" fmla="*/ 40 h 43"/>
                <a:gd name="T16" fmla="*/ 32 w 38"/>
                <a:gd name="T17" fmla="*/ 37 h 43"/>
                <a:gd name="T18" fmla="*/ 32 w 38"/>
                <a:gd name="T19" fmla="*/ 36 h 43"/>
                <a:gd name="T20" fmla="*/ 32 w 38"/>
                <a:gd name="T21" fmla="*/ 35 h 43"/>
                <a:gd name="T22" fmla="*/ 32 w 38"/>
                <a:gd name="T23" fmla="*/ 35 h 43"/>
                <a:gd name="T24" fmla="*/ 33 w 38"/>
                <a:gd name="T25" fmla="*/ 21 h 43"/>
                <a:gd name="T26" fmla="*/ 32 w 38"/>
                <a:gd name="T27" fmla="*/ 5 h 43"/>
                <a:gd name="T28" fmla="*/ 25 w 38"/>
                <a:gd name="T29" fmla="*/ 3 h 43"/>
                <a:gd name="T30" fmla="*/ 17 w 38"/>
                <a:gd name="T31" fmla="*/ 4 h 43"/>
                <a:gd name="T32" fmla="*/ 14 w 38"/>
                <a:gd name="T33" fmla="*/ 5 h 43"/>
                <a:gd name="T34" fmla="*/ 18 w 38"/>
                <a:gd name="T35" fmla="*/ 0 h 43"/>
                <a:gd name="T36" fmla="*/ 28 w 38"/>
                <a:gd name="T37" fmla="*/ 0 h 43"/>
                <a:gd name="T38" fmla="*/ 17 w 38"/>
                <a:gd name="T39" fmla="*/ 14 h 43"/>
                <a:gd name="T40" fmla="*/ 17 w 38"/>
                <a:gd name="T41" fmla="*/ 19 h 43"/>
                <a:gd name="T42" fmla="*/ 21 w 38"/>
                <a:gd name="T43" fmla="*/ 21 h 43"/>
                <a:gd name="T44" fmla="*/ 23 w 38"/>
                <a:gd name="T45" fmla="*/ 24 h 43"/>
                <a:gd name="T46" fmla="*/ 19 w 38"/>
                <a:gd name="T47" fmla="*/ 26 h 43"/>
                <a:gd name="T48" fmla="*/ 15 w 38"/>
                <a:gd name="T49" fmla="*/ 27 h 43"/>
                <a:gd name="T50" fmla="*/ 10 w 38"/>
                <a:gd name="T51" fmla="*/ 26 h 43"/>
                <a:gd name="T52" fmla="*/ 10 w 38"/>
                <a:gd name="T53" fmla="*/ 21 h 43"/>
                <a:gd name="T54" fmla="*/ 10 w 38"/>
                <a:gd name="T55" fmla="*/ 19 h 43"/>
                <a:gd name="T56" fmla="*/ 8 w 38"/>
                <a:gd name="T57" fmla="*/ 17 h 43"/>
                <a:gd name="T58" fmla="*/ 15 w 38"/>
                <a:gd name="T59" fmla="*/ 14 h 43"/>
                <a:gd name="T60" fmla="*/ 12 w 38"/>
                <a:gd name="T61" fmla="*/ 11 h 43"/>
                <a:gd name="T62" fmla="*/ 5 w 38"/>
                <a:gd name="T63" fmla="*/ 10 h 43"/>
                <a:gd name="T64" fmla="*/ 6 w 38"/>
                <a:gd name="T65" fmla="*/ 19 h 43"/>
                <a:gd name="T66" fmla="*/ 4 w 38"/>
                <a:gd name="T67" fmla="*/ 24 h 43"/>
                <a:gd name="T68" fmla="*/ 4 w 38"/>
                <a:gd name="T69" fmla="*/ 30 h 43"/>
                <a:gd name="T70" fmla="*/ 5 w 38"/>
                <a:gd name="T71" fmla="*/ 35 h 43"/>
                <a:gd name="T72" fmla="*/ 4 w 38"/>
                <a:gd name="T73" fmla="*/ 36 h 43"/>
                <a:gd name="T74" fmla="*/ 0 w 38"/>
                <a:gd name="T75" fmla="*/ 30 h 43"/>
                <a:gd name="T76" fmla="*/ 0 w 38"/>
                <a:gd name="T77" fmla="*/ 28 h 43"/>
                <a:gd name="T78" fmla="*/ 3 w 38"/>
                <a:gd name="T79" fmla="*/ 10 h 43"/>
                <a:gd name="T80" fmla="*/ 23 w 38"/>
                <a:gd name="T81" fmla="*/ 14 h 43"/>
                <a:gd name="T82" fmla="*/ 26 w 38"/>
                <a:gd name="T83" fmla="*/ 18 h 43"/>
                <a:gd name="T84" fmla="*/ 22 w 38"/>
                <a:gd name="T85" fmla="*/ 13 h 43"/>
                <a:gd name="T86" fmla="*/ 24 w 38"/>
                <a:gd name="T87" fmla="*/ 31 h 43"/>
                <a:gd name="T88" fmla="*/ 21 w 38"/>
                <a:gd name="T89" fmla="*/ 34 h 43"/>
                <a:gd name="T90" fmla="*/ 16 w 38"/>
                <a:gd name="T91" fmla="*/ 34 h 43"/>
                <a:gd name="T92" fmla="*/ 9 w 38"/>
                <a:gd name="T93" fmla="*/ 34 h 43"/>
                <a:gd name="T94" fmla="*/ 9 w 38"/>
                <a:gd name="T95" fmla="*/ 32 h 43"/>
                <a:gd name="T96" fmla="*/ 22 w 38"/>
                <a:gd name="T97" fmla="*/ 3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8" h="43">
                  <a:moveTo>
                    <a:pt x="28" y="0"/>
                  </a:moveTo>
                  <a:cubicBezTo>
                    <a:pt x="30" y="0"/>
                    <a:pt x="31" y="1"/>
                    <a:pt x="32" y="2"/>
                  </a:cubicBezTo>
                  <a:cubicBezTo>
                    <a:pt x="34" y="2"/>
                    <a:pt x="34" y="3"/>
                    <a:pt x="35" y="4"/>
                  </a:cubicBezTo>
                  <a:cubicBezTo>
                    <a:pt x="35" y="4"/>
                    <a:pt x="35" y="5"/>
                    <a:pt x="36" y="5"/>
                  </a:cubicBezTo>
                  <a:cubicBezTo>
                    <a:pt x="36" y="6"/>
                    <a:pt x="36" y="7"/>
                    <a:pt x="37" y="7"/>
                  </a:cubicBezTo>
                  <a:cubicBezTo>
                    <a:pt x="37" y="8"/>
                    <a:pt x="38" y="8"/>
                    <a:pt x="38" y="8"/>
                  </a:cubicBezTo>
                  <a:cubicBezTo>
                    <a:pt x="37" y="9"/>
                    <a:pt x="38" y="10"/>
                    <a:pt x="37" y="11"/>
                  </a:cubicBezTo>
                  <a:cubicBezTo>
                    <a:pt x="37" y="12"/>
                    <a:pt x="37" y="12"/>
                    <a:pt x="36" y="13"/>
                  </a:cubicBezTo>
                  <a:cubicBezTo>
                    <a:pt x="37" y="14"/>
                    <a:pt x="36" y="15"/>
                    <a:pt x="36" y="15"/>
                  </a:cubicBezTo>
                  <a:cubicBezTo>
                    <a:pt x="36" y="15"/>
                    <a:pt x="36" y="16"/>
                    <a:pt x="36" y="16"/>
                  </a:cubicBezTo>
                  <a:cubicBezTo>
                    <a:pt x="36" y="16"/>
                    <a:pt x="36" y="17"/>
                    <a:pt x="36" y="17"/>
                  </a:cubicBezTo>
                  <a:cubicBezTo>
                    <a:pt x="36" y="18"/>
                    <a:pt x="36" y="18"/>
                    <a:pt x="36" y="19"/>
                  </a:cubicBezTo>
                  <a:cubicBezTo>
                    <a:pt x="36" y="20"/>
                    <a:pt x="35" y="21"/>
                    <a:pt x="36" y="21"/>
                  </a:cubicBezTo>
                  <a:cubicBezTo>
                    <a:pt x="36" y="22"/>
                    <a:pt x="35" y="22"/>
                    <a:pt x="36" y="23"/>
                  </a:cubicBezTo>
                  <a:cubicBezTo>
                    <a:pt x="35" y="26"/>
                    <a:pt x="37" y="28"/>
                    <a:pt x="36" y="31"/>
                  </a:cubicBezTo>
                  <a:cubicBezTo>
                    <a:pt x="36" y="31"/>
                    <a:pt x="36" y="31"/>
                    <a:pt x="36" y="31"/>
                  </a:cubicBezTo>
                  <a:cubicBezTo>
                    <a:pt x="36" y="32"/>
                    <a:pt x="36" y="32"/>
                    <a:pt x="36" y="33"/>
                  </a:cubicBezTo>
                  <a:cubicBezTo>
                    <a:pt x="37" y="33"/>
                    <a:pt x="37" y="33"/>
                    <a:pt x="37" y="33"/>
                  </a:cubicBezTo>
                  <a:cubicBezTo>
                    <a:pt x="36" y="33"/>
                    <a:pt x="36" y="33"/>
                    <a:pt x="36" y="33"/>
                  </a:cubicBezTo>
                  <a:cubicBezTo>
                    <a:pt x="37" y="36"/>
                    <a:pt x="37" y="38"/>
                    <a:pt x="37" y="41"/>
                  </a:cubicBezTo>
                  <a:cubicBezTo>
                    <a:pt x="36" y="42"/>
                    <a:pt x="35" y="43"/>
                    <a:pt x="34" y="42"/>
                  </a:cubicBezTo>
                  <a:cubicBezTo>
                    <a:pt x="33" y="42"/>
                    <a:pt x="33" y="41"/>
                    <a:pt x="33" y="41"/>
                  </a:cubicBezTo>
                  <a:cubicBezTo>
                    <a:pt x="33" y="41"/>
                    <a:pt x="33" y="41"/>
                    <a:pt x="33" y="41"/>
                  </a:cubicBezTo>
                  <a:cubicBezTo>
                    <a:pt x="33" y="40"/>
                    <a:pt x="33" y="40"/>
                    <a:pt x="33" y="40"/>
                  </a:cubicBezTo>
                  <a:cubicBezTo>
                    <a:pt x="32" y="39"/>
                    <a:pt x="32" y="39"/>
                    <a:pt x="32" y="38"/>
                  </a:cubicBezTo>
                  <a:cubicBezTo>
                    <a:pt x="32" y="38"/>
                    <a:pt x="33" y="38"/>
                    <a:pt x="33" y="38"/>
                  </a:cubicBezTo>
                  <a:cubicBezTo>
                    <a:pt x="32" y="38"/>
                    <a:pt x="32" y="38"/>
                    <a:pt x="32" y="37"/>
                  </a:cubicBezTo>
                  <a:cubicBezTo>
                    <a:pt x="32" y="37"/>
                    <a:pt x="32" y="37"/>
                    <a:pt x="32" y="37"/>
                  </a:cubicBezTo>
                  <a:cubicBezTo>
                    <a:pt x="32" y="37"/>
                    <a:pt x="32" y="37"/>
                    <a:pt x="32" y="37"/>
                  </a:cubicBezTo>
                  <a:cubicBezTo>
                    <a:pt x="32" y="37"/>
                    <a:pt x="32" y="36"/>
                    <a:pt x="32" y="36"/>
                  </a:cubicBezTo>
                  <a:cubicBezTo>
                    <a:pt x="32" y="36"/>
                    <a:pt x="32" y="36"/>
                    <a:pt x="32" y="35"/>
                  </a:cubicBezTo>
                  <a:cubicBezTo>
                    <a:pt x="32" y="35"/>
                    <a:pt x="32" y="35"/>
                    <a:pt x="32" y="35"/>
                  </a:cubicBezTo>
                  <a:cubicBezTo>
                    <a:pt x="32" y="35"/>
                    <a:pt x="32" y="36"/>
                    <a:pt x="32" y="35"/>
                  </a:cubicBezTo>
                  <a:cubicBezTo>
                    <a:pt x="32" y="35"/>
                    <a:pt x="32" y="35"/>
                    <a:pt x="32" y="35"/>
                  </a:cubicBezTo>
                  <a:cubicBezTo>
                    <a:pt x="32" y="35"/>
                    <a:pt x="32" y="35"/>
                    <a:pt x="32" y="35"/>
                  </a:cubicBezTo>
                  <a:cubicBezTo>
                    <a:pt x="33" y="35"/>
                    <a:pt x="32" y="35"/>
                    <a:pt x="32" y="35"/>
                  </a:cubicBezTo>
                  <a:cubicBezTo>
                    <a:pt x="33" y="35"/>
                    <a:pt x="33" y="35"/>
                    <a:pt x="33" y="35"/>
                  </a:cubicBezTo>
                  <a:cubicBezTo>
                    <a:pt x="33" y="30"/>
                    <a:pt x="32" y="26"/>
                    <a:pt x="33" y="21"/>
                  </a:cubicBezTo>
                  <a:cubicBezTo>
                    <a:pt x="33" y="21"/>
                    <a:pt x="33" y="21"/>
                    <a:pt x="33" y="21"/>
                  </a:cubicBezTo>
                  <a:cubicBezTo>
                    <a:pt x="33" y="16"/>
                    <a:pt x="33" y="11"/>
                    <a:pt x="32" y="6"/>
                  </a:cubicBezTo>
                  <a:cubicBezTo>
                    <a:pt x="32" y="6"/>
                    <a:pt x="32" y="6"/>
                    <a:pt x="32" y="6"/>
                  </a:cubicBezTo>
                  <a:cubicBezTo>
                    <a:pt x="33" y="5"/>
                    <a:pt x="32" y="6"/>
                    <a:pt x="32" y="5"/>
                  </a:cubicBezTo>
                  <a:cubicBezTo>
                    <a:pt x="31" y="4"/>
                    <a:pt x="30" y="3"/>
                    <a:pt x="29" y="3"/>
                  </a:cubicBezTo>
                  <a:cubicBezTo>
                    <a:pt x="28" y="3"/>
                    <a:pt x="27" y="3"/>
                    <a:pt x="26" y="3"/>
                  </a:cubicBezTo>
                  <a:cubicBezTo>
                    <a:pt x="25" y="2"/>
                    <a:pt x="25" y="3"/>
                    <a:pt x="25" y="3"/>
                  </a:cubicBezTo>
                  <a:cubicBezTo>
                    <a:pt x="23" y="3"/>
                    <a:pt x="22" y="3"/>
                    <a:pt x="21" y="3"/>
                  </a:cubicBezTo>
                  <a:cubicBezTo>
                    <a:pt x="20" y="3"/>
                    <a:pt x="19" y="3"/>
                    <a:pt x="19" y="4"/>
                  </a:cubicBezTo>
                  <a:cubicBezTo>
                    <a:pt x="18" y="4"/>
                    <a:pt x="18" y="4"/>
                    <a:pt x="17" y="4"/>
                  </a:cubicBezTo>
                  <a:cubicBezTo>
                    <a:pt x="17" y="4"/>
                    <a:pt x="16" y="4"/>
                    <a:pt x="16" y="4"/>
                  </a:cubicBezTo>
                  <a:cubicBezTo>
                    <a:pt x="16" y="5"/>
                    <a:pt x="15" y="4"/>
                    <a:pt x="15" y="5"/>
                  </a:cubicBezTo>
                  <a:cubicBezTo>
                    <a:pt x="15" y="4"/>
                    <a:pt x="14" y="5"/>
                    <a:pt x="14" y="5"/>
                  </a:cubicBezTo>
                  <a:cubicBezTo>
                    <a:pt x="13" y="5"/>
                    <a:pt x="12" y="5"/>
                    <a:pt x="11" y="4"/>
                  </a:cubicBezTo>
                  <a:cubicBezTo>
                    <a:pt x="11" y="3"/>
                    <a:pt x="13" y="3"/>
                    <a:pt x="13" y="2"/>
                  </a:cubicBezTo>
                  <a:cubicBezTo>
                    <a:pt x="15" y="2"/>
                    <a:pt x="17" y="1"/>
                    <a:pt x="18" y="0"/>
                  </a:cubicBezTo>
                  <a:cubicBezTo>
                    <a:pt x="19" y="0"/>
                    <a:pt x="21" y="0"/>
                    <a:pt x="22" y="0"/>
                  </a:cubicBezTo>
                  <a:cubicBezTo>
                    <a:pt x="24" y="0"/>
                    <a:pt x="25" y="0"/>
                    <a:pt x="27" y="0"/>
                  </a:cubicBezTo>
                  <a:cubicBezTo>
                    <a:pt x="27" y="0"/>
                    <a:pt x="28" y="0"/>
                    <a:pt x="28" y="0"/>
                  </a:cubicBezTo>
                  <a:close/>
                  <a:moveTo>
                    <a:pt x="17" y="10"/>
                  </a:moveTo>
                  <a:cubicBezTo>
                    <a:pt x="18" y="11"/>
                    <a:pt x="17" y="13"/>
                    <a:pt x="17" y="14"/>
                  </a:cubicBezTo>
                  <a:cubicBezTo>
                    <a:pt x="17" y="14"/>
                    <a:pt x="17" y="14"/>
                    <a:pt x="17" y="14"/>
                  </a:cubicBezTo>
                  <a:cubicBezTo>
                    <a:pt x="18" y="15"/>
                    <a:pt x="18" y="15"/>
                    <a:pt x="19" y="15"/>
                  </a:cubicBezTo>
                  <a:cubicBezTo>
                    <a:pt x="19" y="16"/>
                    <a:pt x="21" y="16"/>
                    <a:pt x="20" y="17"/>
                  </a:cubicBezTo>
                  <a:cubicBezTo>
                    <a:pt x="20" y="18"/>
                    <a:pt x="18" y="19"/>
                    <a:pt x="17" y="19"/>
                  </a:cubicBezTo>
                  <a:cubicBezTo>
                    <a:pt x="17" y="20"/>
                    <a:pt x="16" y="20"/>
                    <a:pt x="17" y="21"/>
                  </a:cubicBezTo>
                  <a:cubicBezTo>
                    <a:pt x="18" y="21"/>
                    <a:pt x="19" y="21"/>
                    <a:pt x="20" y="21"/>
                  </a:cubicBezTo>
                  <a:cubicBezTo>
                    <a:pt x="20" y="21"/>
                    <a:pt x="21" y="20"/>
                    <a:pt x="21" y="21"/>
                  </a:cubicBezTo>
                  <a:cubicBezTo>
                    <a:pt x="22" y="21"/>
                    <a:pt x="22" y="21"/>
                    <a:pt x="22" y="22"/>
                  </a:cubicBezTo>
                  <a:cubicBezTo>
                    <a:pt x="22" y="22"/>
                    <a:pt x="23" y="22"/>
                    <a:pt x="22" y="23"/>
                  </a:cubicBezTo>
                  <a:cubicBezTo>
                    <a:pt x="22" y="23"/>
                    <a:pt x="23" y="23"/>
                    <a:pt x="23" y="24"/>
                  </a:cubicBezTo>
                  <a:cubicBezTo>
                    <a:pt x="23" y="25"/>
                    <a:pt x="22" y="25"/>
                    <a:pt x="21" y="25"/>
                  </a:cubicBezTo>
                  <a:cubicBezTo>
                    <a:pt x="21" y="25"/>
                    <a:pt x="20" y="25"/>
                    <a:pt x="20" y="25"/>
                  </a:cubicBezTo>
                  <a:cubicBezTo>
                    <a:pt x="20" y="26"/>
                    <a:pt x="19" y="25"/>
                    <a:pt x="19" y="26"/>
                  </a:cubicBezTo>
                  <a:cubicBezTo>
                    <a:pt x="19" y="26"/>
                    <a:pt x="19" y="26"/>
                    <a:pt x="19" y="26"/>
                  </a:cubicBezTo>
                  <a:cubicBezTo>
                    <a:pt x="19" y="27"/>
                    <a:pt x="18" y="26"/>
                    <a:pt x="17" y="26"/>
                  </a:cubicBezTo>
                  <a:cubicBezTo>
                    <a:pt x="17" y="27"/>
                    <a:pt x="16" y="26"/>
                    <a:pt x="15" y="27"/>
                  </a:cubicBezTo>
                  <a:cubicBezTo>
                    <a:pt x="15" y="26"/>
                    <a:pt x="15" y="27"/>
                    <a:pt x="14" y="27"/>
                  </a:cubicBezTo>
                  <a:cubicBezTo>
                    <a:pt x="14" y="27"/>
                    <a:pt x="13" y="27"/>
                    <a:pt x="13" y="27"/>
                  </a:cubicBezTo>
                  <a:cubicBezTo>
                    <a:pt x="12" y="27"/>
                    <a:pt x="11" y="27"/>
                    <a:pt x="10" y="26"/>
                  </a:cubicBezTo>
                  <a:cubicBezTo>
                    <a:pt x="10" y="26"/>
                    <a:pt x="10" y="25"/>
                    <a:pt x="10" y="24"/>
                  </a:cubicBezTo>
                  <a:cubicBezTo>
                    <a:pt x="9" y="24"/>
                    <a:pt x="10" y="23"/>
                    <a:pt x="10" y="23"/>
                  </a:cubicBezTo>
                  <a:cubicBezTo>
                    <a:pt x="10" y="22"/>
                    <a:pt x="9" y="21"/>
                    <a:pt x="10" y="21"/>
                  </a:cubicBezTo>
                  <a:cubicBezTo>
                    <a:pt x="9" y="20"/>
                    <a:pt x="11" y="20"/>
                    <a:pt x="11" y="19"/>
                  </a:cubicBezTo>
                  <a:cubicBezTo>
                    <a:pt x="11" y="19"/>
                    <a:pt x="11" y="19"/>
                    <a:pt x="11" y="19"/>
                  </a:cubicBezTo>
                  <a:cubicBezTo>
                    <a:pt x="10" y="19"/>
                    <a:pt x="10" y="19"/>
                    <a:pt x="10" y="19"/>
                  </a:cubicBezTo>
                  <a:cubicBezTo>
                    <a:pt x="10" y="19"/>
                    <a:pt x="10" y="19"/>
                    <a:pt x="10" y="19"/>
                  </a:cubicBezTo>
                  <a:cubicBezTo>
                    <a:pt x="10" y="19"/>
                    <a:pt x="9" y="19"/>
                    <a:pt x="9" y="18"/>
                  </a:cubicBezTo>
                  <a:cubicBezTo>
                    <a:pt x="8" y="17"/>
                    <a:pt x="8" y="17"/>
                    <a:pt x="8" y="17"/>
                  </a:cubicBezTo>
                  <a:cubicBezTo>
                    <a:pt x="8" y="16"/>
                    <a:pt x="9" y="16"/>
                    <a:pt x="9" y="16"/>
                  </a:cubicBezTo>
                  <a:cubicBezTo>
                    <a:pt x="10" y="16"/>
                    <a:pt x="11" y="16"/>
                    <a:pt x="12" y="15"/>
                  </a:cubicBezTo>
                  <a:cubicBezTo>
                    <a:pt x="13" y="15"/>
                    <a:pt x="15" y="15"/>
                    <a:pt x="15" y="14"/>
                  </a:cubicBezTo>
                  <a:cubicBezTo>
                    <a:pt x="15" y="13"/>
                    <a:pt x="15" y="12"/>
                    <a:pt x="15" y="12"/>
                  </a:cubicBezTo>
                  <a:cubicBezTo>
                    <a:pt x="14" y="13"/>
                    <a:pt x="13" y="12"/>
                    <a:pt x="12" y="12"/>
                  </a:cubicBezTo>
                  <a:cubicBezTo>
                    <a:pt x="13" y="11"/>
                    <a:pt x="12" y="11"/>
                    <a:pt x="12" y="11"/>
                  </a:cubicBezTo>
                  <a:cubicBezTo>
                    <a:pt x="13" y="10"/>
                    <a:pt x="15" y="9"/>
                    <a:pt x="16" y="10"/>
                  </a:cubicBezTo>
                  <a:lnTo>
                    <a:pt x="17" y="10"/>
                  </a:lnTo>
                  <a:close/>
                  <a:moveTo>
                    <a:pt x="5" y="10"/>
                  </a:moveTo>
                  <a:cubicBezTo>
                    <a:pt x="5" y="11"/>
                    <a:pt x="6" y="12"/>
                    <a:pt x="6" y="12"/>
                  </a:cubicBezTo>
                  <a:cubicBezTo>
                    <a:pt x="6" y="13"/>
                    <a:pt x="6" y="14"/>
                    <a:pt x="6" y="15"/>
                  </a:cubicBezTo>
                  <a:cubicBezTo>
                    <a:pt x="6" y="16"/>
                    <a:pt x="6" y="17"/>
                    <a:pt x="6" y="19"/>
                  </a:cubicBezTo>
                  <a:cubicBezTo>
                    <a:pt x="6" y="20"/>
                    <a:pt x="5" y="20"/>
                    <a:pt x="5" y="21"/>
                  </a:cubicBezTo>
                  <a:cubicBezTo>
                    <a:pt x="5" y="22"/>
                    <a:pt x="5" y="22"/>
                    <a:pt x="4" y="22"/>
                  </a:cubicBezTo>
                  <a:cubicBezTo>
                    <a:pt x="5" y="23"/>
                    <a:pt x="5" y="24"/>
                    <a:pt x="4" y="24"/>
                  </a:cubicBezTo>
                  <a:cubicBezTo>
                    <a:pt x="5" y="25"/>
                    <a:pt x="4" y="25"/>
                    <a:pt x="4" y="26"/>
                  </a:cubicBezTo>
                  <a:cubicBezTo>
                    <a:pt x="4" y="26"/>
                    <a:pt x="4" y="26"/>
                    <a:pt x="4" y="26"/>
                  </a:cubicBezTo>
                  <a:cubicBezTo>
                    <a:pt x="4" y="28"/>
                    <a:pt x="5" y="28"/>
                    <a:pt x="4" y="30"/>
                  </a:cubicBezTo>
                  <a:cubicBezTo>
                    <a:pt x="5" y="31"/>
                    <a:pt x="5" y="31"/>
                    <a:pt x="5" y="32"/>
                  </a:cubicBezTo>
                  <a:cubicBezTo>
                    <a:pt x="5" y="32"/>
                    <a:pt x="5" y="33"/>
                    <a:pt x="6" y="34"/>
                  </a:cubicBezTo>
                  <a:cubicBezTo>
                    <a:pt x="6" y="35"/>
                    <a:pt x="5" y="35"/>
                    <a:pt x="5" y="35"/>
                  </a:cubicBezTo>
                  <a:cubicBezTo>
                    <a:pt x="5" y="35"/>
                    <a:pt x="5" y="35"/>
                    <a:pt x="5" y="36"/>
                  </a:cubicBezTo>
                  <a:cubicBezTo>
                    <a:pt x="5" y="36"/>
                    <a:pt x="5" y="36"/>
                    <a:pt x="5" y="36"/>
                  </a:cubicBezTo>
                  <a:cubicBezTo>
                    <a:pt x="5" y="36"/>
                    <a:pt x="4" y="36"/>
                    <a:pt x="4" y="36"/>
                  </a:cubicBezTo>
                  <a:cubicBezTo>
                    <a:pt x="3" y="35"/>
                    <a:pt x="2" y="35"/>
                    <a:pt x="2" y="34"/>
                  </a:cubicBezTo>
                  <a:cubicBezTo>
                    <a:pt x="1" y="33"/>
                    <a:pt x="2" y="32"/>
                    <a:pt x="1" y="31"/>
                  </a:cubicBezTo>
                  <a:cubicBezTo>
                    <a:pt x="1" y="30"/>
                    <a:pt x="0" y="30"/>
                    <a:pt x="0" y="30"/>
                  </a:cubicBezTo>
                  <a:cubicBezTo>
                    <a:pt x="0" y="29"/>
                    <a:pt x="1" y="29"/>
                    <a:pt x="1" y="29"/>
                  </a:cubicBezTo>
                  <a:cubicBezTo>
                    <a:pt x="0" y="29"/>
                    <a:pt x="1" y="28"/>
                    <a:pt x="0" y="28"/>
                  </a:cubicBezTo>
                  <a:cubicBezTo>
                    <a:pt x="0" y="28"/>
                    <a:pt x="0" y="28"/>
                    <a:pt x="0" y="28"/>
                  </a:cubicBezTo>
                  <a:cubicBezTo>
                    <a:pt x="0" y="24"/>
                    <a:pt x="0" y="22"/>
                    <a:pt x="1" y="19"/>
                  </a:cubicBezTo>
                  <a:cubicBezTo>
                    <a:pt x="1" y="19"/>
                    <a:pt x="1" y="19"/>
                    <a:pt x="1" y="18"/>
                  </a:cubicBezTo>
                  <a:cubicBezTo>
                    <a:pt x="1" y="15"/>
                    <a:pt x="3" y="13"/>
                    <a:pt x="3" y="10"/>
                  </a:cubicBezTo>
                  <a:cubicBezTo>
                    <a:pt x="3" y="10"/>
                    <a:pt x="3" y="9"/>
                    <a:pt x="4" y="9"/>
                  </a:cubicBezTo>
                  <a:cubicBezTo>
                    <a:pt x="4" y="9"/>
                    <a:pt x="5" y="10"/>
                    <a:pt x="5" y="10"/>
                  </a:cubicBezTo>
                  <a:close/>
                  <a:moveTo>
                    <a:pt x="23" y="14"/>
                  </a:moveTo>
                  <a:cubicBezTo>
                    <a:pt x="23" y="13"/>
                    <a:pt x="23" y="14"/>
                    <a:pt x="23" y="14"/>
                  </a:cubicBezTo>
                  <a:cubicBezTo>
                    <a:pt x="25" y="14"/>
                    <a:pt x="27" y="15"/>
                    <a:pt x="27" y="16"/>
                  </a:cubicBezTo>
                  <a:cubicBezTo>
                    <a:pt x="27" y="17"/>
                    <a:pt x="26" y="17"/>
                    <a:pt x="26" y="18"/>
                  </a:cubicBezTo>
                  <a:cubicBezTo>
                    <a:pt x="25" y="18"/>
                    <a:pt x="25" y="18"/>
                    <a:pt x="24" y="18"/>
                  </a:cubicBezTo>
                  <a:cubicBezTo>
                    <a:pt x="23" y="16"/>
                    <a:pt x="22" y="15"/>
                    <a:pt x="21" y="14"/>
                  </a:cubicBezTo>
                  <a:cubicBezTo>
                    <a:pt x="21" y="13"/>
                    <a:pt x="22" y="13"/>
                    <a:pt x="22" y="13"/>
                  </a:cubicBezTo>
                  <a:lnTo>
                    <a:pt x="23" y="14"/>
                  </a:lnTo>
                  <a:close/>
                  <a:moveTo>
                    <a:pt x="22" y="31"/>
                  </a:moveTo>
                  <a:cubicBezTo>
                    <a:pt x="23" y="31"/>
                    <a:pt x="24" y="30"/>
                    <a:pt x="24" y="31"/>
                  </a:cubicBezTo>
                  <a:cubicBezTo>
                    <a:pt x="24" y="31"/>
                    <a:pt x="24" y="32"/>
                    <a:pt x="24" y="32"/>
                  </a:cubicBezTo>
                  <a:cubicBezTo>
                    <a:pt x="23" y="32"/>
                    <a:pt x="24" y="33"/>
                    <a:pt x="23" y="33"/>
                  </a:cubicBezTo>
                  <a:cubicBezTo>
                    <a:pt x="23" y="34"/>
                    <a:pt x="22" y="34"/>
                    <a:pt x="21" y="34"/>
                  </a:cubicBezTo>
                  <a:cubicBezTo>
                    <a:pt x="21" y="34"/>
                    <a:pt x="21" y="34"/>
                    <a:pt x="20" y="34"/>
                  </a:cubicBezTo>
                  <a:cubicBezTo>
                    <a:pt x="20" y="34"/>
                    <a:pt x="20" y="34"/>
                    <a:pt x="20" y="34"/>
                  </a:cubicBezTo>
                  <a:cubicBezTo>
                    <a:pt x="18" y="34"/>
                    <a:pt x="17" y="33"/>
                    <a:pt x="16" y="34"/>
                  </a:cubicBezTo>
                  <a:cubicBezTo>
                    <a:pt x="16" y="34"/>
                    <a:pt x="15" y="34"/>
                    <a:pt x="14" y="34"/>
                  </a:cubicBezTo>
                  <a:cubicBezTo>
                    <a:pt x="13" y="35"/>
                    <a:pt x="12" y="35"/>
                    <a:pt x="11" y="34"/>
                  </a:cubicBezTo>
                  <a:cubicBezTo>
                    <a:pt x="10" y="34"/>
                    <a:pt x="10" y="34"/>
                    <a:pt x="9" y="34"/>
                  </a:cubicBezTo>
                  <a:cubicBezTo>
                    <a:pt x="9" y="34"/>
                    <a:pt x="9" y="33"/>
                    <a:pt x="8" y="33"/>
                  </a:cubicBezTo>
                  <a:cubicBezTo>
                    <a:pt x="8" y="33"/>
                    <a:pt x="8" y="33"/>
                    <a:pt x="8" y="33"/>
                  </a:cubicBezTo>
                  <a:cubicBezTo>
                    <a:pt x="8" y="32"/>
                    <a:pt x="9" y="32"/>
                    <a:pt x="9" y="32"/>
                  </a:cubicBezTo>
                  <a:cubicBezTo>
                    <a:pt x="10" y="31"/>
                    <a:pt x="11" y="31"/>
                    <a:pt x="12" y="31"/>
                  </a:cubicBezTo>
                  <a:cubicBezTo>
                    <a:pt x="15" y="31"/>
                    <a:pt x="17" y="30"/>
                    <a:pt x="20" y="30"/>
                  </a:cubicBezTo>
                  <a:cubicBezTo>
                    <a:pt x="20" y="31"/>
                    <a:pt x="22" y="31"/>
                    <a:pt x="22"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6"/>
            <p:cNvSpPr>
              <a:spLocks noEditPoints="1"/>
            </p:cNvSpPr>
            <p:nvPr/>
          </p:nvSpPr>
          <p:spPr bwMode="auto">
            <a:xfrm>
              <a:off x="5537" y="4091"/>
              <a:ext cx="202" cy="222"/>
            </a:xfrm>
            <a:custGeom>
              <a:avLst/>
              <a:gdLst>
                <a:gd name="T0" fmla="*/ 43 w 78"/>
                <a:gd name="T1" fmla="*/ 32 h 83"/>
                <a:gd name="T2" fmla="*/ 45 w 78"/>
                <a:gd name="T3" fmla="*/ 40 h 83"/>
                <a:gd name="T4" fmla="*/ 62 w 78"/>
                <a:gd name="T5" fmla="*/ 67 h 83"/>
                <a:gd name="T6" fmla="*/ 69 w 78"/>
                <a:gd name="T7" fmla="*/ 67 h 83"/>
                <a:gd name="T8" fmla="*/ 71 w 78"/>
                <a:gd name="T9" fmla="*/ 66 h 83"/>
                <a:gd name="T10" fmla="*/ 73 w 78"/>
                <a:gd name="T11" fmla="*/ 62 h 83"/>
                <a:gd name="T12" fmla="*/ 75 w 78"/>
                <a:gd name="T13" fmla="*/ 66 h 83"/>
                <a:gd name="T14" fmla="*/ 76 w 78"/>
                <a:gd name="T15" fmla="*/ 68 h 83"/>
                <a:gd name="T16" fmla="*/ 77 w 78"/>
                <a:gd name="T17" fmla="*/ 72 h 83"/>
                <a:gd name="T18" fmla="*/ 78 w 78"/>
                <a:gd name="T19" fmla="*/ 74 h 83"/>
                <a:gd name="T20" fmla="*/ 78 w 78"/>
                <a:gd name="T21" fmla="*/ 79 h 83"/>
                <a:gd name="T22" fmla="*/ 59 w 78"/>
                <a:gd name="T23" fmla="*/ 76 h 83"/>
                <a:gd name="T24" fmla="*/ 35 w 78"/>
                <a:gd name="T25" fmla="*/ 53 h 83"/>
                <a:gd name="T26" fmla="*/ 19 w 78"/>
                <a:gd name="T27" fmla="*/ 66 h 83"/>
                <a:gd name="T28" fmla="*/ 5 w 78"/>
                <a:gd name="T29" fmla="*/ 73 h 83"/>
                <a:gd name="T30" fmla="*/ 0 w 78"/>
                <a:gd name="T31" fmla="*/ 63 h 83"/>
                <a:gd name="T32" fmla="*/ 2 w 78"/>
                <a:gd name="T33" fmla="*/ 53 h 83"/>
                <a:gd name="T34" fmla="*/ 3 w 78"/>
                <a:gd name="T35" fmla="*/ 38 h 83"/>
                <a:gd name="T36" fmla="*/ 2 w 78"/>
                <a:gd name="T37" fmla="*/ 33 h 83"/>
                <a:gd name="T38" fmla="*/ 5 w 78"/>
                <a:gd name="T39" fmla="*/ 17 h 83"/>
                <a:gd name="T40" fmla="*/ 10 w 78"/>
                <a:gd name="T41" fmla="*/ 14 h 83"/>
                <a:gd name="T42" fmla="*/ 11 w 78"/>
                <a:gd name="T43" fmla="*/ 35 h 83"/>
                <a:gd name="T44" fmla="*/ 24 w 78"/>
                <a:gd name="T45" fmla="*/ 31 h 83"/>
                <a:gd name="T46" fmla="*/ 18 w 78"/>
                <a:gd name="T47" fmla="*/ 22 h 83"/>
                <a:gd name="T48" fmla="*/ 29 w 78"/>
                <a:gd name="T49" fmla="*/ 15 h 83"/>
                <a:gd name="T50" fmla="*/ 26 w 78"/>
                <a:gd name="T51" fmla="*/ 12 h 83"/>
                <a:gd name="T52" fmla="*/ 15 w 78"/>
                <a:gd name="T53" fmla="*/ 12 h 83"/>
                <a:gd name="T54" fmla="*/ 26 w 78"/>
                <a:gd name="T55" fmla="*/ 4 h 83"/>
                <a:gd name="T56" fmla="*/ 45 w 78"/>
                <a:gd name="T57" fmla="*/ 0 h 83"/>
                <a:gd name="T58" fmla="*/ 50 w 78"/>
                <a:gd name="T59" fmla="*/ 7 h 83"/>
                <a:gd name="T60" fmla="*/ 47 w 78"/>
                <a:gd name="T61" fmla="*/ 18 h 83"/>
                <a:gd name="T62" fmla="*/ 52 w 78"/>
                <a:gd name="T63" fmla="*/ 23 h 83"/>
                <a:gd name="T64" fmla="*/ 35 w 78"/>
                <a:gd name="T65" fmla="*/ 24 h 83"/>
                <a:gd name="T66" fmla="*/ 74 w 78"/>
                <a:gd name="T67" fmla="*/ 39 h 83"/>
                <a:gd name="T68" fmla="*/ 72 w 78"/>
                <a:gd name="T69" fmla="*/ 33 h 83"/>
                <a:gd name="T70" fmla="*/ 72 w 78"/>
                <a:gd name="T71" fmla="*/ 31 h 83"/>
                <a:gd name="T72" fmla="*/ 71 w 78"/>
                <a:gd name="T73" fmla="*/ 35 h 83"/>
                <a:gd name="T74" fmla="*/ 70 w 78"/>
                <a:gd name="T75" fmla="*/ 46 h 83"/>
                <a:gd name="T76" fmla="*/ 71 w 78"/>
                <a:gd name="T77" fmla="*/ 50 h 83"/>
                <a:gd name="T78" fmla="*/ 69 w 78"/>
                <a:gd name="T79" fmla="*/ 57 h 83"/>
                <a:gd name="T80" fmla="*/ 68 w 78"/>
                <a:gd name="T81" fmla="*/ 50 h 83"/>
                <a:gd name="T82" fmla="*/ 69 w 78"/>
                <a:gd name="T83" fmla="*/ 43 h 83"/>
                <a:gd name="T84" fmla="*/ 70 w 78"/>
                <a:gd name="T85" fmla="*/ 32 h 83"/>
                <a:gd name="T86" fmla="*/ 33 w 78"/>
                <a:gd name="T87" fmla="*/ 42 h 83"/>
                <a:gd name="T88" fmla="*/ 12 w 78"/>
                <a:gd name="T89" fmla="*/ 60 h 83"/>
                <a:gd name="T90" fmla="*/ 9 w 78"/>
                <a:gd name="T91" fmla="*/ 52 h 83"/>
                <a:gd name="T92" fmla="*/ 23 w 78"/>
                <a:gd name="T93" fmla="*/ 43 h 83"/>
                <a:gd name="T94" fmla="*/ 34 w 78"/>
                <a:gd name="T95" fmla="*/ 41 h 83"/>
                <a:gd name="T96" fmla="*/ 74 w 78"/>
                <a:gd name="T97" fmla="*/ 48 h 83"/>
                <a:gd name="T98" fmla="*/ 72 w 78"/>
                <a:gd name="T99" fmla="*/ 53 h 83"/>
                <a:gd name="T100" fmla="*/ 72 w 78"/>
                <a:gd name="T101" fmla="*/ 48 h 83"/>
                <a:gd name="T102" fmla="*/ 73 w 78"/>
                <a:gd name="T103" fmla="*/ 45 h 83"/>
                <a:gd name="T104" fmla="*/ 70 w 78"/>
                <a:gd name="T105" fmla="*/ 54 h 83"/>
                <a:gd name="T106" fmla="*/ 70 w 78"/>
                <a:gd name="T107" fmla="*/ 66 h 83"/>
                <a:gd name="T108" fmla="*/ 72 w 78"/>
                <a:gd name="T109" fmla="*/ 67 h 83"/>
                <a:gd name="T110" fmla="*/ 74 w 78"/>
                <a:gd name="T111" fmla="*/ 69 h 83"/>
                <a:gd name="T112" fmla="*/ 76 w 78"/>
                <a:gd name="T113" fmla="*/ 7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8" h="83">
                  <a:moveTo>
                    <a:pt x="52" y="23"/>
                  </a:moveTo>
                  <a:cubicBezTo>
                    <a:pt x="53" y="26"/>
                    <a:pt x="52" y="27"/>
                    <a:pt x="51" y="28"/>
                  </a:cubicBezTo>
                  <a:cubicBezTo>
                    <a:pt x="51" y="31"/>
                    <a:pt x="48" y="30"/>
                    <a:pt x="46" y="31"/>
                  </a:cubicBezTo>
                  <a:cubicBezTo>
                    <a:pt x="45" y="31"/>
                    <a:pt x="44" y="33"/>
                    <a:pt x="43" y="32"/>
                  </a:cubicBezTo>
                  <a:cubicBezTo>
                    <a:pt x="42" y="32"/>
                    <a:pt x="42" y="32"/>
                    <a:pt x="42" y="32"/>
                  </a:cubicBezTo>
                  <a:cubicBezTo>
                    <a:pt x="40" y="31"/>
                    <a:pt x="40" y="34"/>
                    <a:pt x="39" y="34"/>
                  </a:cubicBezTo>
                  <a:cubicBezTo>
                    <a:pt x="40" y="36"/>
                    <a:pt x="40" y="38"/>
                    <a:pt x="42" y="39"/>
                  </a:cubicBezTo>
                  <a:cubicBezTo>
                    <a:pt x="43" y="39"/>
                    <a:pt x="44" y="40"/>
                    <a:pt x="45" y="40"/>
                  </a:cubicBezTo>
                  <a:cubicBezTo>
                    <a:pt x="44" y="41"/>
                    <a:pt x="45" y="42"/>
                    <a:pt x="44" y="43"/>
                  </a:cubicBezTo>
                  <a:cubicBezTo>
                    <a:pt x="45" y="45"/>
                    <a:pt x="47" y="47"/>
                    <a:pt x="49" y="49"/>
                  </a:cubicBezTo>
                  <a:cubicBezTo>
                    <a:pt x="50" y="50"/>
                    <a:pt x="49" y="53"/>
                    <a:pt x="51" y="53"/>
                  </a:cubicBezTo>
                  <a:cubicBezTo>
                    <a:pt x="54" y="58"/>
                    <a:pt x="58" y="62"/>
                    <a:pt x="62" y="67"/>
                  </a:cubicBezTo>
                  <a:cubicBezTo>
                    <a:pt x="64" y="69"/>
                    <a:pt x="66" y="71"/>
                    <a:pt x="68" y="72"/>
                  </a:cubicBezTo>
                  <a:cubicBezTo>
                    <a:pt x="69" y="71"/>
                    <a:pt x="69" y="71"/>
                    <a:pt x="69" y="71"/>
                  </a:cubicBezTo>
                  <a:cubicBezTo>
                    <a:pt x="68" y="70"/>
                    <a:pt x="69" y="69"/>
                    <a:pt x="68" y="67"/>
                  </a:cubicBezTo>
                  <a:cubicBezTo>
                    <a:pt x="69" y="67"/>
                    <a:pt x="69" y="67"/>
                    <a:pt x="69" y="67"/>
                  </a:cubicBezTo>
                  <a:cubicBezTo>
                    <a:pt x="68" y="66"/>
                    <a:pt x="69" y="64"/>
                    <a:pt x="68" y="63"/>
                  </a:cubicBezTo>
                  <a:cubicBezTo>
                    <a:pt x="69" y="60"/>
                    <a:pt x="69" y="60"/>
                    <a:pt x="69" y="60"/>
                  </a:cubicBezTo>
                  <a:cubicBezTo>
                    <a:pt x="69" y="61"/>
                    <a:pt x="70" y="62"/>
                    <a:pt x="71" y="62"/>
                  </a:cubicBezTo>
                  <a:cubicBezTo>
                    <a:pt x="71" y="63"/>
                    <a:pt x="71" y="65"/>
                    <a:pt x="71" y="66"/>
                  </a:cubicBezTo>
                  <a:cubicBezTo>
                    <a:pt x="73" y="66"/>
                    <a:pt x="71" y="64"/>
                    <a:pt x="72" y="63"/>
                  </a:cubicBezTo>
                  <a:cubicBezTo>
                    <a:pt x="72" y="62"/>
                    <a:pt x="70" y="60"/>
                    <a:pt x="72" y="59"/>
                  </a:cubicBezTo>
                  <a:cubicBezTo>
                    <a:pt x="73" y="60"/>
                    <a:pt x="72" y="61"/>
                    <a:pt x="73" y="61"/>
                  </a:cubicBezTo>
                  <a:cubicBezTo>
                    <a:pt x="73" y="62"/>
                    <a:pt x="73" y="62"/>
                    <a:pt x="73" y="62"/>
                  </a:cubicBezTo>
                  <a:cubicBezTo>
                    <a:pt x="73" y="63"/>
                    <a:pt x="73" y="63"/>
                    <a:pt x="73" y="63"/>
                  </a:cubicBezTo>
                  <a:cubicBezTo>
                    <a:pt x="73" y="64"/>
                    <a:pt x="74" y="65"/>
                    <a:pt x="73" y="67"/>
                  </a:cubicBezTo>
                  <a:cubicBezTo>
                    <a:pt x="73" y="67"/>
                    <a:pt x="74" y="67"/>
                    <a:pt x="74" y="68"/>
                  </a:cubicBezTo>
                  <a:cubicBezTo>
                    <a:pt x="75" y="67"/>
                    <a:pt x="75" y="67"/>
                    <a:pt x="75" y="66"/>
                  </a:cubicBezTo>
                  <a:cubicBezTo>
                    <a:pt x="75" y="67"/>
                    <a:pt x="75" y="69"/>
                    <a:pt x="77" y="68"/>
                  </a:cubicBezTo>
                  <a:cubicBezTo>
                    <a:pt x="78" y="68"/>
                    <a:pt x="77" y="69"/>
                    <a:pt x="78" y="69"/>
                  </a:cubicBezTo>
                  <a:cubicBezTo>
                    <a:pt x="78" y="70"/>
                    <a:pt x="77" y="70"/>
                    <a:pt x="77" y="70"/>
                  </a:cubicBezTo>
                  <a:cubicBezTo>
                    <a:pt x="76" y="69"/>
                    <a:pt x="77" y="69"/>
                    <a:pt x="76" y="68"/>
                  </a:cubicBezTo>
                  <a:cubicBezTo>
                    <a:pt x="75" y="69"/>
                    <a:pt x="75" y="70"/>
                    <a:pt x="76" y="71"/>
                  </a:cubicBezTo>
                  <a:cubicBezTo>
                    <a:pt x="76" y="71"/>
                    <a:pt x="76" y="71"/>
                    <a:pt x="76" y="71"/>
                  </a:cubicBezTo>
                  <a:cubicBezTo>
                    <a:pt x="76" y="71"/>
                    <a:pt x="77" y="71"/>
                    <a:pt x="77" y="71"/>
                  </a:cubicBezTo>
                  <a:cubicBezTo>
                    <a:pt x="77" y="71"/>
                    <a:pt x="77" y="72"/>
                    <a:pt x="77" y="72"/>
                  </a:cubicBezTo>
                  <a:cubicBezTo>
                    <a:pt x="78" y="72"/>
                    <a:pt x="78" y="72"/>
                    <a:pt x="78" y="72"/>
                  </a:cubicBezTo>
                  <a:cubicBezTo>
                    <a:pt x="78" y="73"/>
                    <a:pt x="78" y="73"/>
                    <a:pt x="78" y="73"/>
                  </a:cubicBezTo>
                  <a:cubicBezTo>
                    <a:pt x="77" y="73"/>
                    <a:pt x="77" y="73"/>
                    <a:pt x="77" y="73"/>
                  </a:cubicBezTo>
                  <a:cubicBezTo>
                    <a:pt x="76" y="73"/>
                    <a:pt x="77" y="74"/>
                    <a:pt x="78" y="74"/>
                  </a:cubicBezTo>
                  <a:cubicBezTo>
                    <a:pt x="78" y="74"/>
                    <a:pt x="78" y="74"/>
                    <a:pt x="78" y="74"/>
                  </a:cubicBezTo>
                  <a:cubicBezTo>
                    <a:pt x="78" y="75"/>
                    <a:pt x="77" y="75"/>
                    <a:pt x="77" y="77"/>
                  </a:cubicBezTo>
                  <a:cubicBezTo>
                    <a:pt x="77" y="77"/>
                    <a:pt x="77" y="77"/>
                    <a:pt x="77" y="77"/>
                  </a:cubicBezTo>
                  <a:cubicBezTo>
                    <a:pt x="78" y="77"/>
                    <a:pt x="77" y="78"/>
                    <a:pt x="78" y="79"/>
                  </a:cubicBezTo>
                  <a:cubicBezTo>
                    <a:pt x="78" y="80"/>
                    <a:pt x="77" y="80"/>
                    <a:pt x="78" y="80"/>
                  </a:cubicBezTo>
                  <a:cubicBezTo>
                    <a:pt x="77" y="81"/>
                    <a:pt x="77" y="83"/>
                    <a:pt x="75" y="82"/>
                  </a:cubicBezTo>
                  <a:cubicBezTo>
                    <a:pt x="74" y="83"/>
                    <a:pt x="72" y="82"/>
                    <a:pt x="70" y="82"/>
                  </a:cubicBezTo>
                  <a:cubicBezTo>
                    <a:pt x="66" y="81"/>
                    <a:pt x="63" y="78"/>
                    <a:pt x="59" y="76"/>
                  </a:cubicBezTo>
                  <a:cubicBezTo>
                    <a:pt x="59" y="75"/>
                    <a:pt x="58" y="75"/>
                    <a:pt x="57" y="74"/>
                  </a:cubicBezTo>
                  <a:cubicBezTo>
                    <a:pt x="50" y="67"/>
                    <a:pt x="45" y="59"/>
                    <a:pt x="40" y="50"/>
                  </a:cubicBezTo>
                  <a:cubicBezTo>
                    <a:pt x="40" y="50"/>
                    <a:pt x="39" y="49"/>
                    <a:pt x="39" y="50"/>
                  </a:cubicBezTo>
                  <a:cubicBezTo>
                    <a:pt x="37" y="51"/>
                    <a:pt x="36" y="52"/>
                    <a:pt x="35" y="53"/>
                  </a:cubicBezTo>
                  <a:cubicBezTo>
                    <a:pt x="34" y="54"/>
                    <a:pt x="32" y="55"/>
                    <a:pt x="32" y="56"/>
                  </a:cubicBezTo>
                  <a:cubicBezTo>
                    <a:pt x="29" y="58"/>
                    <a:pt x="27" y="61"/>
                    <a:pt x="24" y="62"/>
                  </a:cubicBezTo>
                  <a:cubicBezTo>
                    <a:pt x="22" y="63"/>
                    <a:pt x="21" y="65"/>
                    <a:pt x="18" y="65"/>
                  </a:cubicBezTo>
                  <a:cubicBezTo>
                    <a:pt x="18" y="66"/>
                    <a:pt x="19" y="66"/>
                    <a:pt x="19" y="66"/>
                  </a:cubicBezTo>
                  <a:cubicBezTo>
                    <a:pt x="18" y="67"/>
                    <a:pt x="16" y="67"/>
                    <a:pt x="15" y="68"/>
                  </a:cubicBezTo>
                  <a:cubicBezTo>
                    <a:pt x="14" y="68"/>
                    <a:pt x="14" y="69"/>
                    <a:pt x="12" y="69"/>
                  </a:cubicBezTo>
                  <a:cubicBezTo>
                    <a:pt x="12" y="70"/>
                    <a:pt x="10" y="71"/>
                    <a:pt x="9" y="73"/>
                  </a:cubicBezTo>
                  <a:cubicBezTo>
                    <a:pt x="8" y="73"/>
                    <a:pt x="7" y="72"/>
                    <a:pt x="5" y="73"/>
                  </a:cubicBezTo>
                  <a:cubicBezTo>
                    <a:pt x="5" y="71"/>
                    <a:pt x="3" y="71"/>
                    <a:pt x="3" y="70"/>
                  </a:cubicBezTo>
                  <a:cubicBezTo>
                    <a:pt x="2" y="69"/>
                    <a:pt x="1" y="68"/>
                    <a:pt x="0" y="67"/>
                  </a:cubicBezTo>
                  <a:cubicBezTo>
                    <a:pt x="0" y="66"/>
                    <a:pt x="0" y="65"/>
                    <a:pt x="0" y="65"/>
                  </a:cubicBezTo>
                  <a:cubicBezTo>
                    <a:pt x="0" y="64"/>
                    <a:pt x="1" y="64"/>
                    <a:pt x="0" y="63"/>
                  </a:cubicBezTo>
                  <a:cubicBezTo>
                    <a:pt x="1" y="61"/>
                    <a:pt x="1" y="59"/>
                    <a:pt x="1" y="56"/>
                  </a:cubicBezTo>
                  <a:cubicBezTo>
                    <a:pt x="1" y="55"/>
                    <a:pt x="1" y="55"/>
                    <a:pt x="1" y="55"/>
                  </a:cubicBezTo>
                  <a:cubicBezTo>
                    <a:pt x="1" y="55"/>
                    <a:pt x="1" y="55"/>
                    <a:pt x="1" y="55"/>
                  </a:cubicBezTo>
                  <a:cubicBezTo>
                    <a:pt x="1" y="54"/>
                    <a:pt x="2" y="53"/>
                    <a:pt x="2" y="53"/>
                  </a:cubicBezTo>
                  <a:cubicBezTo>
                    <a:pt x="3" y="49"/>
                    <a:pt x="2" y="46"/>
                    <a:pt x="3" y="43"/>
                  </a:cubicBezTo>
                  <a:cubicBezTo>
                    <a:pt x="2" y="43"/>
                    <a:pt x="2" y="43"/>
                    <a:pt x="2" y="43"/>
                  </a:cubicBezTo>
                  <a:cubicBezTo>
                    <a:pt x="3" y="42"/>
                    <a:pt x="2" y="42"/>
                    <a:pt x="2" y="42"/>
                  </a:cubicBezTo>
                  <a:cubicBezTo>
                    <a:pt x="3" y="41"/>
                    <a:pt x="2" y="40"/>
                    <a:pt x="3" y="38"/>
                  </a:cubicBezTo>
                  <a:cubicBezTo>
                    <a:pt x="2" y="38"/>
                    <a:pt x="2" y="38"/>
                    <a:pt x="2" y="37"/>
                  </a:cubicBezTo>
                  <a:cubicBezTo>
                    <a:pt x="3" y="37"/>
                    <a:pt x="3" y="36"/>
                    <a:pt x="3" y="35"/>
                  </a:cubicBezTo>
                  <a:cubicBezTo>
                    <a:pt x="3" y="35"/>
                    <a:pt x="3" y="34"/>
                    <a:pt x="3" y="34"/>
                  </a:cubicBezTo>
                  <a:cubicBezTo>
                    <a:pt x="2" y="33"/>
                    <a:pt x="2" y="33"/>
                    <a:pt x="2" y="33"/>
                  </a:cubicBezTo>
                  <a:cubicBezTo>
                    <a:pt x="3" y="33"/>
                    <a:pt x="3" y="33"/>
                    <a:pt x="3" y="33"/>
                  </a:cubicBezTo>
                  <a:cubicBezTo>
                    <a:pt x="4" y="30"/>
                    <a:pt x="2" y="27"/>
                    <a:pt x="4" y="24"/>
                  </a:cubicBezTo>
                  <a:cubicBezTo>
                    <a:pt x="3" y="23"/>
                    <a:pt x="4" y="22"/>
                    <a:pt x="4" y="21"/>
                  </a:cubicBezTo>
                  <a:cubicBezTo>
                    <a:pt x="4" y="20"/>
                    <a:pt x="4" y="18"/>
                    <a:pt x="5" y="17"/>
                  </a:cubicBezTo>
                  <a:cubicBezTo>
                    <a:pt x="5" y="16"/>
                    <a:pt x="5" y="16"/>
                    <a:pt x="5" y="16"/>
                  </a:cubicBezTo>
                  <a:cubicBezTo>
                    <a:pt x="5" y="16"/>
                    <a:pt x="5" y="16"/>
                    <a:pt x="5" y="16"/>
                  </a:cubicBezTo>
                  <a:cubicBezTo>
                    <a:pt x="5" y="15"/>
                    <a:pt x="6" y="15"/>
                    <a:pt x="7" y="15"/>
                  </a:cubicBezTo>
                  <a:cubicBezTo>
                    <a:pt x="8" y="14"/>
                    <a:pt x="9" y="14"/>
                    <a:pt x="10" y="14"/>
                  </a:cubicBezTo>
                  <a:cubicBezTo>
                    <a:pt x="13" y="16"/>
                    <a:pt x="14" y="19"/>
                    <a:pt x="15" y="21"/>
                  </a:cubicBezTo>
                  <a:cubicBezTo>
                    <a:pt x="14" y="22"/>
                    <a:pt x="16" y="23"/>
                    <a:pt x="15" y="24"/>
                  </a:cubicBezTo>
                  <a:cubicBezTo>
                    <a:pt x="15" y="26"/>
                    <a:pt x="15" y="29"/>
                    <a:pt x="13" y="30"/>
                  </a:cubicBezTo>
                  <a:cubicBezTo>
                    <a:pt x="12" y="32"/>
                    <a:pt x="14" y="34"/>
                    <a:pt x="11" y="35"/>
                  </a:cubicBezTo>
                  <a:cubicBezTo>
                    <a:pt x="11" y="36"/>
                    <a:pt x="11" y="37"/>
                    <a:pt x="11" y="38"/>
                  </a:cubicBezTo>
                  <a:cubicBezTo>
                    <a:pt x="12" y="39"/>
                    <a:pt x="12" y="37"/>
                    <a:pt x="14" y="36"/>
                  </a:cubicBezTo>
                  <a:cubicBezTo>
                    <a:pt x="16" y="35"/>
                    <a:pt x="19" y="34"/>
                    <a:pt x="21" y="33"/>
                  </a:cubicBezTo>
                  <a:cubicBezTo>
                    <a:pt x="22" y="33"/>
                    <a:pt x="24" y="32"/>
                    <a:pt x="24" y="31"/>
                  </a:cubicBezTo>
                  <a:cubicBezTo>
                    <a:pt x="26" y="31"/>
                    <a:pt x="28" y="30"/>
                    <a:pt x="28" y="29"/>
                  </a:cubicBezTo>
                  <a:cubicBezTo>
                    <a:pt x="26" y="26"/>
                    <a:pt x="26" y="26"/>
                    <a:pt x="26" y="26"/>
                  </a:cubicBezTo>
                  <a:cubicBezTo>
                    <a:pt x="23" y="25"/>
                    <a:pt x="21" y="31"/>
                    <a:pt x="18" y="27"/>
                  </a:cubicBezTo>
                  <a:cubicBezTo>
                    <a:pt x="16" y="26"/>
                    <a:pt x="18" y="24"/>
                    <a:pt x="18" y="22"/>
                  </a:cubicBezTo>
                  <a:cubicBezTo>
                    <a:pt x="19" y="21"/>
                    <a:pt x="20" y="20"/>
                    <a:pt x="21" y="19"/>
                  </a:cubicBezTo>
                  <a:cubicBezTo>
                    <a:pt x="22" y="19"/>
                    <a:pt x="22" y="18"/>
                    <a:pt x="23" y="18"/>
                  </a:cubicBezTo>
                  <a:cubicBezTo>
                    <a:pt x="25" y="18"/>
                    <a:pt x="23" y="14"/>
                    <a:pt x="26" y="15"/>
                  </a:cubicBezTo>
                  <a:cubicBezTo>
                    <a:pt x="27" y="15"/>
                    <a:pt x="28" y="16"/>
                    <a:pt x="29" y="15"/>
                  </a:cubicBezTo>
                  <a:cubicBezTo>
                    <a:pt x="31" y="14"/>
                    <a:pt x="32" y="13"/>
                    <a:pt x="33" y="12"/>
                  </a:cubicBezTo>
                  <a:cubicBezTo>
                    <a:pt x="33" y="11"/>
                    <a:pt x="34" y="11"/>
                    <a:pt x="34" y="10"/>
                  </a:cubicBezTo>
                  <a:cubicBezTo>
                    <a:pt x="32" y="10"/>
                    <a:pt x="31" y="11"/>
                    <a:pt x="29" y="11"/>
                  </a:cubicBezTo>
                  <a:cubicBezTo>
                    <a:pt x="29" y="12"/>
                    <a:pt x="27" y="12"/>
                    <a:pt x="26" y="12"/>
                  </a:cubicBezTo>
                  <a:cubicBezTo>
                    <a:pt x="26" y="13"/>
                    <a:pt x="25" y="12"/>
                    <a:pt x="24" y="13"/>
                  </a:cubicBezTo>
                  <a:cubicBezTo>
                    <a:pt x="24" y="13"/>
                    <a:pt x="23" y="14"/>
                    <a:pt x="23" y="13"/>
                  </a:cubicBezTo>
                  <a:cubicBezTo>
                    <a:pt x="22" y="14"/>
                    <a:pt x="21" y="13"/>
                    <a:pt x="20" y="14"/>
                  </a:cubicBezTo>
                  <a:cubicBezTo>
                    <a:pt x="19" y="12"/>
                    <a:pt x="16" y="13"/>
                    <a:pt x="15" y="12"/>
                  </a:cubicBezTo>
                  <a:cubicBezTo>
                    <a:pt x="15" y="12"/>
                    <a:pt x="15" y="12"/>
                    <a:pt x="15" y="12"/>
                  </a:cubicBezTo>
                  <a:cubicBezTo>
                    <a:pt x="15" y="10"/>
                    <a:pt x="12" y="11"/>
                    <a:pt x="13" y="9"/>
                  </a:cubicBezTo>
                  <a:cubicBezTo>
                    <a:pt x="13" y="8"/>
                    <a:pt x="14" y="6"/>
                    <a:pt x="15" y="6"/>
                  </a:cubicBezTo>
                  <a:cubicBezTo>
                    <a:pt x="19" y="5"/>
                    <a:pt x="22" y="4"/>
                    <a:pt x="26" y="4"/>
                  </a:cubicBezTo>
                  <a:cubicBezTo>
                    <a:pt x="27" y="4"/>
                    <a:pt x="29" y="3"/>
                    <a:pt x="31" y="3"/>
                  </a:cubicBezTo>
                  <a:cubicBezTo>
                    <a:pt x="32" y="2"/>
                    <a:pt x="34" y="3"/>
                    <a:pt x="35" y="2"/>
                  </a:cubicBezTo>
                  <a:cubicBezTo>
                    <a:pt x="38" y="2"/>
                    <a:pt x="40" y="1"/>
                    <a:pt x="42" y="0"/>
                  </a:cubicBezTo>
                  <a:cubicBezTo>
                    <a:pt x="42" y="0"/>
                    <a:pt x="44" y="0"/>
                    <a:pt x="45" y="0"/>
                  </a:cubicBezTo>
                  <a:cubicBezTo>
                    <a:pt x="45" y="0"/>
                    <a:pt x="45" y="0"/>
                    <a:pt x="45" y="0"/>
                  </a:cubicBezTo>
                  <a:cubicBezTo>
                    <a:pt x="47" y="1"/>
                    <a:pt x="50" y="1"/>
                    <a:pt x="51" y="3"/>
                  </a:cubicBezTo>
                  <a:cubicBezTo>
                    <a:pt x="50" y="4"/>
                    <a:pt x="52" y="4"/>
                    <a:pt x="52" y="5"/>
                  </a:cubicBezTo>
                  <a:cubicBezTo>
                    <a:pt x="52" y="6"/>
                    <a:pt x="50" y="5"/>
                    <a:pt x="50" y="7"/>
                  </a:cubicBezTo>
                  <a:cubicBezTo>
                    <a:pt x="47" y="8"/>
                    <a:pt x="45" y="11"/>
                    <a:pt x="43" y="13"/>
                  </a:cubicBezTo>
                  <a:cubicBezTo>
                    <a:pt x="42" y="14"/>
                    <a:pt x="42" y="14"/>
                    <a:pt x="42" y="14"/>
                  </a:cubicBezTo>
                  <a:cubicBezTo>
                    <a:pt x="44" y="15"/>
                    <a:pt x="45" y="14"/>
                    <a:pt x="46" y="15"/>
                  </a:cubicBezTo>
                  <a:cubicBezTo>
                    <a:pt x="46" y="16"/>
                    <a:pt x="46" y="17"/>
                    <a:pt x="47" y="18"/>
                  </a:cubicBezTo>
                  <a:cubicBezTo>
                    <a:pt x="46" y="19"/>
                    <a:pt x="45" y="20"/>
                    <a:pt x="43" y="20"/>
                  </a:cubicBezTo>
                  <a:cubicBezTo>
                    <a:pt x="43" y="21"/>
                    <a:pt x="42" y="21"/>
                    <a:pt x="42" y="21"/>
                  </a:cubicBezTo>
                  <a:cubicBezTo>
                    <a:pt x="45" y="22"/>
                    <a:pt x="47" y="21"/>
                    <a:pt x="49" y="22"/>
                  </a:cubicBezTo>
                  <a:cubicBezTo>
                    <a:pt x="50" y="23"/>
                    <a:pt x="51" y="22"/>
                    <a:pt x="52" y="23"/>
                  </a:cubicBezTo>
                  <a:close/>
                  <a:moveTo>
                    <a:pt x="40" y="24"/>
                  </a:moveTo>
                  <a:cubicBezTo>
                    <a:pt x="40" y="25"/>
                    <a:pt x="38" y="25"/>
                    <a:pt x="37" y="26"/>
                  </a:cubicBezTo>
                  <a:cubicBezTo>
                    <a:pt x="36" y="26"/>
                    <a:pt x="36" y="26"/>
                    <a:pt x="35" y="26"/>
                  </a:cubicBezTo>
                  <a:cubicBezTo>
                    <a:pt x="34" y="26"/>
                    <a:pt x="36" y="25"/>
                    <a:pt x="35" y="24"/>
                  </a:cubicBezTo>
                  <a:cubicBezTo>
                    <a:pt x="36" y="24"/>
                    <a:pt x="37" y="22"/>
                    <a:pt x="38" y="23"/>
                  </a:cubicBezTo>
                  <a:cubicBezTo>
                    <a:pt x="39" y="23"/>
                    <a:pt x="39" y="25"/>
                    <a:pt x="40" y="24"/>
                  </a:cubicBezTo>
                  <a:close/>
                  <a:moveTo>
                    <a:pt x="73" y="36"/>
                  </a:moveTo>
                  <a:cubicBezTo>
                    <a:pt x="73" y="37"/>
                    <a:pt x="73" y="38"/>
                    <a:pt x="74" y="39"/>
                  </a:cubicBezTo>
                  <a:cubicBezTo>
                    <a:pt x="73" y="40"/>
                    <a:pt x="73" y="42"/>
                    <a:pt x="74" y="44"/>
                  </a:cubicBezTo>
                  <a:cubicBezTo>
                    <a:pt x="74" y="44"/>
                    <a:pt x="72" y="44"/>
                    <a:pt x="72" y="44"/>
                  </a:cubicBezTo>
                  <a:cubicBezTo>
                    <a:pt x="72" y="41"/>
                    <a:pt x="72" y="37"/>
                    <a:pt x="72" y="33"/>
                  </a:cubicBezTo>
                  <a:cubicBezTo>
                    <a:pt x="72" y="33"/>
                    <a:pt x="72" y="33"/>
                    <a:pt x="72" y="33"/>
                  </a:cubicBezTo>
                  <a:cubicBezTo>
                    <a:pt x="73" y="33"/>
                    <a:pt x="72" y="33"/>
                    <a:pt x="73" y="32"/>
                  </a:cubicBezTo>
                  <a:cubicBezTo>
                    <a:pt x="72" y="32"/>
                    <a:pt x="72" y="32"/>
                    <a:pt x="72" y="32"/>
                  </a:cubicBezTo>
                  <a:cubicBezTo>
                    <a:pt x="72" y="32"/>
                    <a:pt x="72" y="32"/>
                    <a:pt x="72" y="32"/>
                  </a:cubicBezTo>
                  <a:cubicBezTo>
                    <a:pt x="72" y="32"/>
                    <a:pt x="72" y="32"/>
                    <a:pt x="72" y="31"/>
                  </a:cubicBezTo>
                  <a:cubicBezTo>
                    <a:pt x="72" y="31"/>
                    <a:pt x="73" y="30"/>
                    <a:pt x="73" y="30"/>
                  </a:cubicBezTo>
                  <a:cubicBezTo>
                    <a:pt x="72" y="29"/>
                    <a:pt x="73" y="28"/>
                    <a:pt x="73" y="27"/>
                  </a:cubicBezTo>
                  <a:cubicBezTo>
                    <a:pt x="73" y="29"/>
                    <a:pt x="73" y="33"/>
                    <a:pt x="73" y="36"/>
                  </a:cubicBezTo>
                  <a:close/>
                  <a:moveTo>
                    <a:pt x="71" y="35"/>
                  </a:moveTo>
                  <a:cubicBezTo>
                    <a:pt x="71" y="35"/>
                    <a:pt x="70" y="36"/>
                    <a:pt x="71" y="37"/>
                  </a:cubicBezTo>
                  <a:cubicBezTo>
                    <a:pt x="70" y="37"/>
                    <a:pt x="71" y="38"/>
                    <a:pt x="71" y="39"/>
                  </a:cubicBezTo>
                  <a:cubicBezTo>
                    <a:pt x="70" y="40"/>
                    <a:pt x="71" y="43"/>
                    <a:pt x="70" y="44"/>
                  </a:cubicBezTo>
                  <a:cubicBezTo>
                    <a:pt x="70" y="44"/>
                    <a:pt x="71" y="45"/>
                    <a:pt x="70" y="46"/>
                  </a:cubicBezTo>
                  <a:cubicBezTo>
                    <a:pt x="71" y="46"/>
                    <a:pt x="70" y="47"/>
                    <a:pt x="70" y="48"/>
                  </a:cubicBezTo>
                  <a:cubicBezTo>
                    <a:pt x="69" y="49"/>
                    <a:pt x="70" y="50"/>
                    <a:pt x="70" y="51"/>
                  </a:cubicBezTo>
                  <a:cubicBezTo>
                    <a:pt x="70" y="51"/>
                    <a:pt x="70" y="51"/>
                    <a:pt x="70" y="51"/>
                  </a:cubicBezTo>
                  <a:cubicBezTo>
                    <a:pt x="71" y="51"/>
                    <a:pt x="70" y="50"/>
                    <a:pt x="71" y="50"/>
                  </a:cubicBezTo>
                  <a:cubicBezTo>
                    <a:pt x="70" y="51"/>
                    <a:pt x="71" y="52"/>
                    <a:pt x="70" y="53"/>
                  </a:cubicBezTo>
                  <a:cubicBezTo>
                    <a:pt x="71" y="54"/>
                    <a:pt x="71" y="56"/>
                    <a:pt x="71" y="57"/>
                  </a:cubicBezTo>
                  <a:cubicBezTo>
                    <a:pt x="70" y="57"/>
                    <a:pt x="70" y="56"/>
                    <a:pt x="70" y="56"/>
                  </a:cubicBezTo>
                  <a:cubicBezTo>
                    <a:pt x="70" y="57"/>
                    <a:pt x="69" y="57"/>
                    <a:pt x="69" y="57"/>
                  </a:cubicBezTo>
                  <a:cubicBezTo>
                    <a:pt x="70" y="58"/>
                    <a:pt x="69" y="59"/>
                    <a:pt x="69" y="60"/>
                  </a:cubicBezTo>
                  <a:cubicBezTo>
                    <a:pt x="68" y="60"/>
                    <a:pt x="69" y="59"/>
                    <a:pt x="68" y="59"/>
                  </a:cubicBezTo>
                  <a:cubicBezTo>
                    <a:pt x="69" y="57"/>
                    <a:pt x="69" y="56"/>
                    <a:pt x="68" y="55"/>
                  </a:cubicBezTo>
                  <a:cubicBezTo>
                    <a:pt x="67" y="53"/>
                    <a:pt x="69" y="52"/>
                    <a:pt x="68" y="50"/>
                  </a:cubicBezTo>
                  <a:cubicBezTo>
                    <a:pt x="69" y="50"/>
                    <a:pt x="68" y="49"/>
                    <a:pt x="69" y="49"/>
                  </a:cubicBezTo>
                  <a:cubicBezTo>
                    <a:pt x="68" y="48"/>
                    <a:pt x="68" y="48"/>
                    <a:pt x="68" y="48"/>
                  </a:cubicBezTo>
                  <a:cubicBezTo>
                    <a:pt x="68" y="47"/>
                    <a:pt x="69" y="46"/>
                    <a:pt x="69" y="44"/>
                  </a:cubicBezTo>
                  <a:cubicBezTo>
                    <a:pt x="69" y="44"/>
                    <a:pt x="69" y="44"/>
                    <a:pt x="69" y="43"/>
                  </a:cubicBezTo>
                  <a:cubicBezTo>
                    <a:pt x="69" y="43"/>
                    <a:pt x="68" y="43"/>
                    <a:pt x="68" y="43"/>
                  </a:cubicBezTo>
                  <a:cubicBezTo>
                    <a:pt x="71" y="43"/>
                    <a:pt x="68" y="40"/>
                    <a:pt x="69" y="39"/>
                  </a:cubicBezTo>
                  <a:cubicBezTo>
                    <a:pt x="68" y="38"/>
                    <a:pt x="71" y="37"/>
                    <a:pt x="69" y="36"/>
                  </a:cubicBezTo>
                  <a:cubicBezTo>
                    <a:pt x="70" y="35"/>
                    <a:pt x="70" y="33"/>
                    <a:pt x="70" y="32"/>
                  </a:cubicBezTo>
                  <a:cubicBezTo>
                    <a:pt x="71" y="35"/>
                    <a:pt x="71" y="35"/>
                    <a:pt x="71" y="35"/>
                  </a:cubicBezTo>
                  <a:close/>
                  <a:moveTo>
                    <a:pt x="34" y="41"/>
                  </a:moveTo>
                  <a:cubicBezTo>
                    <a:pt x="33" y="40"/>
                    <a:pt x="33" y="40"/>
                    <a:pt x="33" y="40"/>
                  </a:cubicBezTo>
                  <a:cubicBezTo>
                    <a:pt x="33" y="40"/>
                    <a:pt x="33" y="41"/>
                    <a:pt x="33" y="42"/>
                  </a:cubicBezTo>
                  <a:cubicBezTo>
                    <a:pt x="33" y="42"/>
                    <a:pt x="34" y="43"/>
                    <a:pt x="34" y="44"/>
                  </a:cubicBezTo>
                  <a:cubicBezTo>
                    <a:pt x="32" y="46"/>
                    <a:pt x="29" y="47"/>
                    <a:pt x="28" y="49"/>
                  </a:cubicBezTo>
                  <a:cubicBezTo>
                    <a:pt x="27" y="49"/>
                    <a:pt x="27" y="50"/>
                    <a:pt x="26" y="50"/>
                  </a:cubicBezTo>
                  <a:cubicBezTo>
                    <a:pt x="21" y="53"/>
                    <a:pt x="17" y="57"/>
                    <a:pt x="12" y="60"/>
                  </a:cubicBezTo>
                  <a:cubicBezTo>
                    <a:pt x="12" y="60"/>
                    <a:pt x="12" y="60"/>
                    <a:pt x="11" y="60"/>
                  </a:cubicBezTo>
                  <a:cubicBezTo>
                    <a:pt x="11" y="60"/>
                    <a:pt x="11" y="59"/>
                    <a:pt x="10" y="59"/>
                  </a:cubicBezTo>
                  <a:cubicBezTo>
                    <a:pt x="11" y="57"/>
                    <a:pt x="10" y="56"/>
                    <a:pt x="10" y="56"/>
                  </a:cubicBezTo>
                  <a:cubicBezTo>
                    <a:pt x="10" y="54"/>
                    <a:pt x="11" y="53"/>
                    <a:pt x="9" y="52"/>
                  </a:cubicBezTo>
                  <a:cubicBezTo>
                    <a:pt x="11" y="50"/>
                    <a:pt x="10" y="47"/>
                    <a:pt x="10" y="45"/>
                  </a:cubicBezTo>
                  <a:cubicBezTo>
                    <a:pt x="12" y="47"/>
                    <a:pt x="14" y="45"/>
                    <a:pt x="17" y="46"/>
                  </a:cubicBezTo>
                  <a:cubicBezTo>
                    <a:pt x="17" y="45"/>
                    <a:pt x="18" y="45"/>
                    <a:pt x="18" y="45"/>
                  </a:cubicBezTo>
                  <a:cubicBezTo>
                    <a:pt x="20" y="44"/>
                    <a:pt x="21" y="43"/>
                    <a:pt x="23" y="43"/>
                  </a:cubicBezTo>
                  <a:cubicBezTo>
                    <a:pt x="24" y="43"/>
                    <a:pt x="24" y="41"/>
                    <a:pt x="26" y="42"/>
                  </a:cubicBezTo>
                  <a:cubicBezTo>
                    <a:pt x="27" y="41"/>
                    <a:pt x="28" y="39"/>
                    <a:pt x="30" y="39"/>
                  </a:cubicBezTo>
                  <a:cubicBezTo>
                    <a:pt x="30" y="38"/>
                    <a:pt x="31" y="38"/>
                    <a:pt x="32" y="37"/>
                  </a:cubicBezTo>
                  <a:cubicBezTo>
                    <a:pt x="33" y="38"/>
                    <a:pt x="34" y="40"/>
                    <a:pt x="34" y="41"/>
                  </a:cubicBezTo>
                  <a:close/>
                  <a:moveTo>
                    <a:pt x="74" y="46"/>
                  </a:moveTo>
                  <a:cubicBezTo>
                    <a:pt x="73" y="46"/>
                    <a:pt x="73" y="47"/>
                    <a:pt x="73" y="48"/>
                  </a:cubicBezTo>
                  <a:cubicBezTo>
                    <a:pt x="73" y="48"/>
                    <a:pt x="73" y="48"/>
                    <a:pt x="73" y="48"/>
                  </a:cubicBezTo>
                  <a:cubicBezTo>
                    <a:pt x="74" y="48"/>
                    <a:pt x="74" y="48"/>
                    <a:pt x="74" y="48"/>
                  </a:cubicBezTo>
                  <a:cubicBezTo>
                    <a:pt x="74" y="49"/>
                    <a:pt x="74" y="50"/>
                    <a:pt x="73" y="51"/>
                  </a:cubicBezTo>
                  <a:cubicBezTo>
                    <a:pt x="74" y="52"/>
                    <a:pt x="74" y="54"/>
                    <a:pt x="73" y="55"/>
                  </a:cubicBezTo>
                  <a:cubicBezTo>
                    <a:pt x="73" y="55"/>
                    <a:pt x="73" y="56"/>
                    <a:pt x="73" y="56"/>
                  </a:cubicBezTo>
                  <a:cubicBezTo>
                    <a:pt x="73" y="56"/>
                    <a:pt x="71" y="54"/>
                    <a:pt x="72" y="53"/>
                  </a:cubicBezTo>
                  <a:cubicBezTo>
                    <a:pt x="72" y="54"/>
                    <a:pt x="72" y="54"/>
                    <a:pt x="72" y="54"/>
                  </a:cubicBezTo>
                  <a:cubicBezTo>
                    <a:pt x="73" y="54"/>
                    <a:pt x="73" y="52"/>
                    <a:pt x="73" y="51"/>
                  </a:cubicBezTo>
                  <a:cubicBezTo>
                    <a:pt x="72" y="50"/>
                    <a:pt x="73" y="49"/>
                    <a:pt x="72" y="49"/>
                  </a:cubicBezTo>
                  <a:cubicBezTo>
                    <a:pt x="73" y="49"/>
                    <a:pt x="72" y="48"/>
                    <a:pt x="72" y="48"/>
                  </a:cubicBezTo>
                  <a:cubicBezTo>
                    <a:pt x="72" y="48"/>
                    <a:pt x="72" y="48"/>
                    <a:pt x="72" y="48"/>
                  </a:cubicBezTo>
                  <a:cubicBezTo>
                    <a:pt x="72" y="47"/>
                    <a:pt x="72" y="47"/>
                    <a:pt x="72" y="47"/>
                  </a:cubicBezTo>
                  <a:cubicBezTo>
                    <a:pt x="73" y="47"/>
                    <a:pt x="73" y="47"/>
                    <a:pt x="73" y="47"/>
                  </a:cubicBezTo>
                  <a:cubicBezTo>
                    <a:pt x="73" y="46"/>
                    <a:pt x="71" y="45"/>
                    <a:pt x="73" y="45"/>
                  </a:cubicBezTo>
                  <a:cubicBezTo>
                    <a:pt x="74" y="45"/>
                    <a:pt x="74" y="45"/>
                    <a:pt x="74" y="45"/>
                  </a:cubicBezTo>
                  <a:lnTo>
                    <a:pt x="74" y="46"/>
                  </a:lnTo>
                  <a:close/>
                  <a:moveTo>
                    <a:pt x="70" y="55"/>
                  </a:moveTo>
                  <a:cubicBezTo>
                    <a:pt x="70" y="54"/>
                    <a:pt x="70" y="54"/>
                    <a:pt x="70" y="54"/>
                  </a:cubicBezTo>
                  <a:cubicBezTo>
                    <a:pt x="70" y="54"/>
                    <a:pt x="70" y="54"/>
                    <a:pt x="70" y="54"/>
                  </a:cubicBezTo>
                  <a:lnTo>
                    <a:pt x="70" y="55"/>
                  </a:lnTo>
                  <a:close/>
                  <a:moveTo>
                    <a:pt x="70" y="68"/>
                  </a:moveTo>
                  <a:cubicBezTo>
                    <a:pt x="70" y="67"/>
                    <a:pt x="69" y="67"/>
                    <a:pt x="70" y="66"/>
                  </a:cubicBezTo>
                  <a:cubicBezTo>
                    <a:pt x="70" y="68"/>
                    <a:pt x="70" y="68"/>
                    <a:pt x="70" y="68"/>
                  </a:cubicBezTo>
                  <a:close/>
                  <a:moveTo>
                    <a:pt x="72" y="68"/>
                  </a:moveTo>
                  <a:cubicBezTo>
                    <a:pt x="72" y="67"/>
                    <a:pt x="71" y="68"/>
                    <a:pt x="71" y="67"/>
                  </a:cubicBezTo>
                  <a:cubicBezTo>
                    <a:pt x="72" y="67"/>
                    <a:pt x="72" y="67"/>
                    <a:pt x="72" y="67"/>
                  </a:cubicBezTo>
                  <a:lnTo>
                    <a:pt x="72" y="68"/>
                  </a:lnTo>
                  <a:close/>
                  <a:moveTo>
                    <a:pt x="74" y="70"/>
                  </a:moveTo>
                  <a:cubicBezTo>
                    <a:pt x="74" y="70"/>
                    <a:pt x="74" y="70"/>
                    <a:pt x="74" y="70"/>
                  </a:cubicBezTo>
                  <a:cubicBezTo>
                    <a:pt x="74" y="69"/>
                    <a:pt x="74" y="69"/>
                    <a:pt x="74" y="69"/>
                  </a:cubicBezTo>
                  <a:cubicBezTo>
                    <a:pt x="74" y="69"/>
                    <a:pt x="74" y="69"/>
                    <a:pt x="74" y="70"/>
                  </a:cubicBezTo>
                  <a:close/>
                  <a:moveTo>
                    <a:pt x="76" y="76"/>
                  </a:moveTo>
                  <a:cubicBezTo>
                    <a:pt x="76" y="76"/>
                    <a:pt x="76" y="77"/>
                    <a:pt x="76" y="77"/>
                  </a:cubicBezTo>
                  <a:cubicBezTo>
                    <a:pt x="75" y="76"/>
                    <a:pt x="76" y="76"/>
                    <a:pt x="76"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7"/>
            <p:cNvSpPr>
              <a:spLocks noEditPoints="1"/>
            </p:cNvSpPr>
            <p:nvPr/>
          </p:nvSpPr>
          <p:spPr bwMode="auto">
            <a:xfrm>
              <a:off x="5416" y="4133"/>
              <a:ext cx="121" cy="110"/>
            </a:xfrm>
            <a:custGeom>
              <a:avLst/>
              <a:gdLst>
                <a:gd name="T0" fmla="*/ 18 w 47"/>
                <a:gd name="T1" fmla="*/ 5 h 41"/>
                <a:gd name="T2" fmla="*/ 14 w 47"/>
                <a:gd name="T3" fmla="*/ 9 h 41"/>
                <a:gd name="T4" fmla="*/ 11 w 47"/>
                <a:gd name="T5" fmla="*/ 9 h 41"/>
                <a:gd name="T6" fmla="*/ 11 w 47"/>
                <a:gd name="T7" fmla="*/ 0 h 41"/>
                <a:gd name="T8" fmla="*/ 34 w 47"/>
                <a:gd name="T9" fmla="*/ 7 h 41"/>
                <a:gd name="T10" fmla="*/ 33 w 47"/>
                <a:gd name="T11" fmla="*/ 11 h 41"/>
                <a:gd name="T12" fmla="*/ 26 w 47"/>
                <a:gd name="T13" fmla="*/ 17 h 41"/>
                <a:gd name="T14" fmla="*/ 36 w 47"/>
                <a:gd name="T15" fmla="*/ 23 h 41"/>
                <a:gd name="T16" fmla="*/ 40 w 47"/>
                <a:gd name="T17" fmla="*/ 24 h 41"/>
                <a:gd name="T18" fmla="*/ 45 w 47"/>
                <a:gd name="T19" fmla="*/ 24 h 41"/>
                <a:gd name="T20" fmla="*/ 47 w 47"/>
                <a:gd name="T21" fmla="*/ 26 h 41"/>
                <a:gd name="T22" fmla="*/ 45 w 47"/>
                <a:gd name="T23" fmla="*/ 28 h 41"/>
                <a:gd name="T24" fmla="*/ 36 w 47"/>
                <a:gd name="T25" fmla="*/ 27 h 41"/>
                <a:gd name="T26" fmla="*/ 25 w 47"/>
                <a:gd name="T27" fmla="*/ 19 h 41"/>
                <a:gd name="T28" fmla="*/ 20 w 47"/>
                <a:gd name="T29" fmla="*/ 29 h 41"/>
                <a:gd name="T30" fmla="*/ 16 w 47"/>
                <a:gd name="T31" fmla="*/ 32 h 41"/>
                <a:gd name="T32" fmla="*/ 16 w 47"/>
                <a:gd name="T33" fmla="*/ 28 h 41"/>
                <a:gd name="T34" fmla="*/ 24 w 47"/>
                <a:gd name="T35" fmla="*/ 17 h 41"/>
                <a:gd name="T36" fmla="*/ 24 w 47"/>
                <a:gd name="T37" fmla="*/ 17 h 41"/>
                <a:gd name="T38" fmla="*/ 26 w 47"/>
                <a:gd name="T39" fmla="*/ 15 h 41"/>
                <a:gd name="T40" fmla="*/ 34 w 47"/>
                <a:gd name="T41" fmla="*/ 7 h 41"/>
                <a:gd name="T42" fmla="*/ 23 w 47"/>
                <a:gd name="T43" fmla="*/ 11 h 41"/>
                <a:gd name="T44" fmla="*/ 19 w 47"/>
                <a:gd name="T45" fmla="*/ 14 h 41"/>
                <a:gd name="T46" fmla="*/ 22 w 47"/>
                <a:gd name="T47" fmla="*/ 9 h 41"/>
                <a:gd name="T48" fmla="*/ 13 w 47"/>
                <a:gd name="T49" fmla="*/ 20 h 41"/>
                <a:gd name="T50" fmla="*/ 17 w 47"/>
                <a:gd name="T51" fmla="*/ 21 h 41"/>
                <a:gd name="T52" fmla="*/ 12 w 47"/>
                <a:gd name="T53" fmla="*/ 35 h 41"/>
                <a:gd name="T54" fmla="*/ 9 w 47"/>
                <a:gd name="T55" fmla="*/ 39 h 41"/>
                <a:gd name="T56" fmla="*/ 7 w 47"/>
                <a:gd name="T57" fmla="*/ 33 h 41"/>
                <a:gd name="T58" fmla="*/ 4 w 47"/>
                <a:gd name="T59" fmla="*/ 37 h 41"/>
                <a:gd name="T60" fmla="*/ 2 w 47"/>
                <a:gd name="T61" fmla="*/ 32 h 41"/>
                <a:gd name="T62" fmla="*/ 5 w 47"/>
                <a:gd name="T63" fmla="*/ 26 h 41"/>
                <a:gd name="T64" fmla="*/ 0 w 47"/>
                <a:gd name="T65" fmla="*/ 22 h 41"/>
                <a:gd name="T66" fmla="*/ 3 w 47"/>
                <a:gd name="T67" fmla="*/ 21 h 41"/>
                <a:gd name="T68" fmla="*/ 11 w 47"/>
                <a:gd name="T69" fmla="*/ 19 h 41"/>
                <a:gd name="T70" fmla="*/ 31 w 47"/>
                <a:gd name="T71" fmla="*/ 26 h 41"/>
                <a:gd name="T72" fmla="*/ 33 w 47"/>
                <a:gd name="T73" fmla="*/ 37 h 41"/>
                <a:gd name="T74" fmla="*/ 27 w 47"/>
                <a:gd name="T75" fmla="*/ 38 h 41"/>
                <a:gd name="T76" fmla="*/ 27 w 47"/>
                <a:gd name="T77" fmla="*/ 30 h 41"/>
                <a:gd name="T78" fmla="*/ 21 w 47"/>
                <a:gd name="T79" fmla="*/ 31 h 41"/>
                <a:gd name="T80" fmla="*/ 24 w 47"/>
                <a:gd name="T81" fmla="*/ 40 h 41"/>
                <a:gd name="T82" fmla="*/ 23 w 47"/>
                <a:gd name="T83" fmla="*/ 40 h 41"/>
                <a:gd name="T84" fmla="*/ 20 w 47"/>
                <a:gd name="T85" fmla="*/ 34 h 41"/>
                <a:gd name="T86" fmla="*/ 22 w 47"/>
                <a:gd name="T87"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 h="41">
                  <a:moveTo>
                    <a:pt x="14" y="3"/>
                  </a:moveTo>
                  <a:cubicBezTo>
                    <a:pt x="15" y="3"/>
                    <a:pt x="15" y="4"/>
                    <a:pt x="15" y="3"/>
                  </a:cubicBezTo>
                  <a:cubicBezTo>
                    <a:pt x="16" y="4"/>
                    <a:pt x="17" y="4"/>
                    <a:pt x="18" y="5"/>
                  </a:cubicBezTo>
                  <a:cubicBezTo>
                    <a:pt x="18" y="6"/>
                    <a:pt x="17" y="6"/>
                    <a:pt x="17" y="7"/>
                  </a:cubicBezTo>
                  <a:cubicBezTo>
                    <a:pt x="16" y="8"/>
                    <a:pt x="16" y="7"/>
                    <a:pt x="16" y="8"/>
                  </a:cubicBezTo>
                  <a:cubicBezTo>
                    <a:pt x="15" y="8"/>
                    <a:pt x="15" y="9"/>
                    <a:pt x="14" y="9"/>
                  </a:cubicBezTo>
                  <a:cubicBezTo>
                    <a:pt x="13" y="9"/>
                    <a:pt x="13" y="9"/>
                    <a:pt x="13" y="9"/>
                  </a:cubicBezTo>
                  <a:cubicBezTo>
                    <a:pt x="12" y="10"/>
                    <a:pt x="11" y="11"/>
                    <a:pt x="10" y="11"/>
                  </a:cubicBezTo>
                  <a:cubicBezTo>
                    <a:pt x="10" y="11"/>
                    <a:pt x="11" y="10"/>
                    <a:pt x="11" y="9"/>
                  </a:cubicBezTo>
                  <a:cubicBezTo>
                    <a:pt x="11" y="8"/>
                    <a:pt x="12" y="7"/>
                    <a:pt x="12" y="6"/>
                  </a:cubicBezTo>
                  <a:cubicBezTo>
                    <a:pt x="11" y="4"/>
                    <a:pt x="10" y="3"/>
                    <a:pt x="10" y="2"/>
                  </a:cubicBezTo>
                  <a:cubicBezTo>
                    <a:pt x="11" y="1"/>
                    <a:pt x="11" y="1"/>
                    <a:pt x="11" y="0"/>
                  </a:cubicBezTo>
                  <a:cubicBezTo>
                    <a:pt x="12" y="0"/>
                    <a:pt x="12" y="0"/>
                    <a:pt x="12" y="0"/>
                  </a:cubicBezTo>
                  <a:lnTo>
                    <a:pt x="14" y="3"/>
                  </a:lnTo>
                  <a:close/>
                  <a:moveTo>
                    <a:pt x="34" y="7"/>
                  </a:moveTo>
                  <a:cubicBezTo>
                    <a:pt x="35" y="8"/>
                    <a:pt x="36" y="9"/>
                    <a:pt x="36" y="10"/>
                  </a:cubicBezTo>
                  <a:cubicBezTo>
                    <a:pt x="35" y="11"/>
                    <a:pt x="34" y="11"/>
                    <a:pt x="33" y="11"/>
                  </a:cubicBezTo>
                  <a:cubicBezTo>
                    <a:pt x="33" y="11"/>
                    <a:pt x="33" y="11"/>
                    <a:pt x="33" y="11"/>
                  </a:cubicBezTo>
                  <a:cubicBezTo>
                    <a:pt x="32" y="12"/>
                    <a:pt x="31" y="12"/>
                    <a:pt x="30" y="13"/>
                  </a:cubicBezTo>
                  <a:cubicBezTo>
                    <a:pt x="30" y="13"/>
                    <a:pt x="29" y="13"/>
                    <a:pt x="29" y="13"/>
                  </a:cubicBezTo>
                  <a:cubicBezTo>
                    <a:pt x="28" y="15"/>
                    <a:pt x="27" y="16"/>
                    <a:pt x="26" y="17"/>
                  </a:cubicBezTo>
                  <a:cubicBezTo>
                    <a:pt x="27" y="18"/>
                    <a:pt x="28" y="19"/>
                    <a:pt x="29" y="19"/>
                  </a:cubicBezTo>
                  <a:cubicBezTo>
                    <a:pt x="30" y="20"/>
                    <a:pt x="31" y="21"/>
                    <a:pt x="33" y="22"/>
                  </a:cubicBezTo>
                  <a:cubicBezTo>
                    <a:pt x="34" y="22"/>
                    <a:pt x="35" y="23"/>
                    <a:pt x="36" y="23"/>
                  </a:cubicBezTo>
                  <a:cubicBezTo>
                    <a:pt x="37" y="23"/>
                    <a:pt x="38" y="23"/>
                    <a:pt x="39" y="24"/>
                  </a:cubicBezTo>
                  <a:cubicBezTo>
                    <a:pt x="39" y="24"/>
                    <a:pt x="39" y="24"/>
                    <a:pt x="39" y="24"/>
                  </a:cubicBezTo>
                  <a:cubicBezTo>
                    <a:pt x="39" y="24"/>
                    <a:pt x="39" y="24"/>
                    <a:pt x="40" y="24"/>
                  </a:cubicBezTo>
                  <a:cubicBezTo>
                    <a:pt x="40" y="24"/>
                    <a:pt x="40" y="24"/>
                    <a:pt x="40" y="24"/>
                  </a:cubicBezTo>
                  <a:cubicBezTo>
                    <a:pt x="40" y="24"/>
                    <a:pt x="40" y="24"/>
                    <a:pt x="40" y="24"/>
                  </a:cubicBezTo>
                  <a:cubicBezTo>
                    <a:pt x="45" y="24"/>
                    <a:pt x="45" y="24"/>
                    <a:pt x="45" y="24"/>
                  </a:cubicBezTo>
                  <a:cubicBezTo>
                    <a:pt x="45" y="25"/>
                    <a:pt x="46" y="24"/>
                    <a:pt x="46" y="25"/>
                  </a:cubicBezTo>
                  <a:cubicBezTo>
                    <a:pt x="46" y="26"/>
                    <a:pt x="47" y="26"/>
                    <a:pt x="47" y="26"/>
                  </a:cubicBezTo>
                  <a:cubicBezTo>
                    <a:pt x="47" y="26"/>
                    <a:pt x="47" y="26"/>
                    <a:pt x="47" y="26"/>
                  </a:cubicBezTo>
                  <a:cubicBezTo>
                    <a:pt x="47" y="27"/>
                    <a:pt x="47" y="27"/>
                    <a:pt x="47" y="27"/>
                  </a:cubicBezTo>
                  <a:cubicBezTo>
                    <a:pt x="47" y="27"/>
                    <a:pt x="47" y="27"/>
                    <a:pt x="46" y="27"/>
                  </a:cubicBezTo>
                  <a:cubicBezTo>
                    <a:pt x="46" y="27"/>
                    <a:pt x="45" y="27"/>
                    <a:pt x="45" y="28"/>
                  </a:cubicBezTo>
                  <a:cubicBezTo>
                    <a:pt x="43" y="28"/>
                    <a:pt x="41" y="28"/>
                    <a:pt x="39" y="27"/>
                  </a:cubicBezTo>
                  <a:cubicBezTo>
                    <a:pt x="38" y="27"/>
                    <a:pt x="37" y="27"/>
                    <a:pt x="36" y="27"/>
                  </a:cubicBezTo>
                  <a:cubicBezTo>
                    <a:pt x="36" y="27"/>
                    <a:pt x="36" y="27"/>
                    <a:pt x="36" y="27"/>
                  </a:cubicBezTo>
                  <a:cubicBezTo>
                    <a:pt x="35" y="26"/>
                    <a:pt x="33" y="26"/>
                    <a:pt x="32" y="25"/>
                  </a:cubicBezTo>
                  <a:cubicBezTo>
                    <a:pt x="30" y="24"/>
                    <a:pt x="29" y="22"/>
                    <a:pt x="27" y="21"/>
                  </a:cubicBezTo>
                  <a:cubicBezTo>
                    <a:pt x="27" y="20"/>
                    <a:pt x="26" y="20"/>
                    <a:pt x="25" y="19"/>
                  </a:cubicBezTo>
                  <a:cubicBezTo>
                    <a:pt x="25" y="20"/>
                    <a:pt x="24" y="21"/>
                    <a:pt x="24" y="22"/>
                  </a:cubicBezTo>
                  <a:cubicBezTo>
                    <a:pt x="23" y="23"/>
                    <a:pt x="23" y="24"/>
                    <a:pt x="22" y="25"/>
                  </a:cubicBezTo>
                  <a:cubicBezTo>
                    <a:pt x="21" y="26"/>
                    <a:pt x="21" y="28"/>
                    <a:pt x="20" y="29"/>
                  </a:cubicBezTo>
                  <a:cubicBezTo>
                    <a:pt x="18" y="30"/>
                    <a:pt x="18" y="32"/>
                    <a:pt x="17" y="33"/>
                  </a:cubicBezTo>
                  <a:cubicBezTo>
                    <a:pt x="16" y="32"/>
                    <a:pt x="16" y="32"/>
                    <a:pt x="16" y="32"/>
                  </a:cubicBezTo>
                  <a:cubicBezTo>
                    <a:pt x="16" y="32"/>
                    <a:pt x="16" y="32"/>
                    <a:pt x="16" y="32"/>
                  </a:cubicBezTo>
                  <a:cubicBezTo>
                    <a:pt x="16" y="32"/>
                    <a:pt x="16" y="32"/>
                    <a:pt x="16" y="32"/>
                  </a:cubicBezTo>
                  <a:cubicBezTo>
                    <a:pt x="16" y="32"/>
                    <a:pt x="16" y="31"/>
                    <a:pt x="16" y="31"/>
                  </a:cubicBezTo>
                  <a:cubicBezTo>
                    <a:pt x="15" y="30"/>
                    <a:pt x="15" y="29"/>
                    <a:pt x="16" y="28"/>
                  </a:cubicBezTo>
                  <a:cubicBezTo>
                    <a:pt x="18" y="25"/>
                    <a:pt x="21" y="21"/>
                    <a:pt x="23" y="18"/>
                  </a:cubicBezTo>
                  <a:cubicBezTo>
                    <a:pt x="23" y="17"/>
                    <a:pt x="24" y="18"/>
                    <a:pt x="24" y="18"/>
                  </a:cubicBezTo>
                  <a:cubicBezTo>
                    <a:pt x="24" y="17"/>
                    <a:pt x="24" y="17"/>
                    <a:pt x="24" y="17"/>
                  </a:cubicBezTo>
                  <a:cubicBezTo>
                    <a:pt x="24" y="17"/>
                    <a:pt x="24" y="17"/>
                    <a:pt x="24" y="17"/>
                  </a:cubicBezTo>
                  <a:cubicBezTo>
                    <a:pt x="24" y="17"/>
                    <a:pt x="24" y="17"/>
                    <a:pt x="24" y="17"/>
                  </a:cubicBezTo>
                  <a:cubicBezTo>
                    <a:pt x="24" y="17"/>
                    <a:pt x="24" y="17"/>
                    <a:pt x="24" y="17"/>
                  </a:cubicBezTo>
                  <a:cubicBezTo>
                    <a:pt x="24" y="17"/>
                    <a:pt x="24" y="17"/>
                    <a:pt x="24" y="17"/>
                  </a:cubicBezTo>
                  <a:cubicBezTo>
                    <a:pt x="24" y="17"/>
                    <a:pt x="25" y="16"/>
                    <a:pt x="25" y="16"/>
                  </a:cubicBezTo>
                  <a:cubicBezTo>
                    <a:pt x="25" y="15"/>
                    <a:pt x="25" y="15"/>
                    <a:pt x="26" y="15"/>
                  </a:cubicBezTo>
                  <a:cubicBezTo>
                    <a:pt x="26" y="13"/>
                    <a:pt x="28" y="13"/>
                    <a:pt x="29" y="11"/>
                  </a:cubicBezTo>
                  <a:cubicBezTo>
                    <a:pt x="30" y="10"/>
                    <a:pt x="32" y="9"/>
                    <a:pt x="32" y="8"/>
                  </a:cubicBezTo>
                  <a:cubicBezTo>
                    <a:pt x="33" y="7"/>
                    <a:pt x="34" y="8"/>
                    <a:pt x="34" y="7"/>
                  </a:cubicBezTo>
                  <a:close/>
                  <a:moveTo>
                    <a:pt x="28" y="8"/>
                  </a:moveTo>
                  <a:cubicBezTo>
                    <a:pt x="27" y="9"/>
                    <a:pt x="26" y="9"/>
                    <a:pt x="25" y="9"/>
                  </a:cubicBezTo>
                  <a:cubicBezTo>
                    <a:pt x="24" y="10"/>
                    <a:pt x="23" y="10"/>
                    <a:pt x="23" y="11"/>
                  </a:cubicBezTo>
                  <a:cubicBezTo>
                    <a:pt x="22" y="11"/>
                    <a:pt x="23" y="12"/>
                    <a:pt x="22" y="12"/>
                  </a:cubicBezTo>
                  <a:cubicBezTo>
                    <a:pt x="22" y="12"/>
                    <a:pt x="22" y="12"/>
                    <a:pt x="22" y="12"/>
                  </a:cubicBezTo>
                  <a:cubicBezTo>
                    <a:pt x="21" y="13"/>
                    <a:pt x="21" y="15"/>
                    <a:pt x="19" y="14"/>
                  </a:cubicBezTo>
                  <a:cubicBezTo>
                    <a:pt x="18" y="14"/>
                    <a:pt x="18" y="13"/>
                    <a:pt x="17" y="12"/>
                  </a:cubicBezTo>
                  <a:cubicBezTo>
                    <a:pt x="17" y="11"/>
                    <a:pt x="18" y="11"/>
                    <a:pt x="18" y="11"/>
                  </a:cubicBezTo>
                  <a:cubicBezTo>
                    <a:pt x="19" y="10"/>
                    <a:pt x="21" y="10"/>
                    <a:pt x="22" y="9"/>
                  </a:cubicBezTo>
                  <a:cubicBezTo>
                    <a:pt x="24" y="8"/>
                    <a:pt x="25" y="8"/>
                    <a:pt x="27" y="8"/>
                  </a:cubicBezTo>
                  <a:cubicBezTo>
                    <a:pt x="27" y="8"/>
                    <a:pt x="28" y="7"/>
                    <a:pt x="28" y="8"/>
                  </a:cubicBezTo>
                  <a:close/>
                  <a:moveTo>
                    <a:pt x="13" y="20"/>
                  </a:moveTo>
                  <a:cubicBezTo>
                    <a:pt x="14" y="21"/>
                    <a:pt x="13" y="22"/>
                    <a:pt x="13" y="23"/>
                  </a:cubicBezTo>
                  <a:cubicBezTo>
                    <a:pt x="17" y="20"/>
                    <a:pt x="17" y="20"/>
                    <a:pt x="17" y="20"/>
                  </a:cubicBezTo>
                  <a:cubicBezTo>
                    <a:pt x="18" y="20"/>
                    <a:pt x="18" y="21"/>
                    <a:pt x="17" y="21"/>
                  </a:cubicBezTo>
                  <a:cubicBezTo>
                    <a:pt x="16" y="23"/>
                    <a:pt x="14" y="24"/>
                    <a:pt x="14" y="26"/>
                  </a:cubicBezTo>
                  <a:cubicBezTo>
                    <a:pt x="13" y="27"/>
                    <a:pt x="13" y="28"/>
                    <a:pt x="13" y="29"/>
                  </a:cubicBezTo>
                  <a:cubicBezTo>
                    <a:pt x="13" y="31"/>
                    <a:pt x="12" y="33"/>
                    <a:pt x="12" y="35"/>
                  </a:cubicBezTo>
                  <a:cubicBezTo>
                    <a:pt x="12" y="36"/>
                    <a:pt x="11" y="38"/>
                    <a:pt x="11" y="40"/>
                  </a:cubicBezTo>
                  <a:cubicBezTo>
                    <a:pt x="10" y="40"/>
                    <a:pt x="10" y="39"/>
                    <a:pt x="10" y="40"/>
                  </a:cubicBezTo>
                  <a:cubicBezTo>
                    <a:pt x="9" y="40"/>
                    <a:pt x="9" y="39"/>
                    <a:pt x="9" y="39"/>
                  </a:cubicBezTo>
                  <a:cubicBezTo>
                    <a:pt x="9" y="39"/>
                    <a:pt x="9" y="39"/>
                    <a:pt x="9" y="39"/>
                  </a:cubicBezTo>
                  <a:cubicBezTo>
                    <a:pt x="8" y="38"/>
                    <a:pt x="8" y="37"/>
                    <a:pt x="7" y="36"/>
                  </a:cubicBezTo>
                  <a:cubicBezTo>
                    <a:pt x="7" y="35"/>
                    <a:pt x="7" y="34"/>
                    <a:pt x="7" y="33"/>
                  </a:cubicBezTo>
                  <a:cubicBezTo>
                    <a:pt x="7" y="33"/>
                    <a:pt x="7" y="34"/>
                    <a:pt x="6" y="34"/>
                  </a:cubicBezTo>
                  <a:cubicBezTo>
                    <a:pt x="6" y="35"/>
                    <a:pt x="5" y="34"/>
                    <a:pt x="5" y="35"/>
                  </a:cubicBezTo>
                  <a:cubicBezTo>
                    <a:pt x="5" y="36"/>
                    <a:pt x="4" y="36"/>
                    <a:pt x="4" y="37"/>
                  </a:cubicBezTo>
                  <a:cubicBezTo>
                    <a:pt x="4" y="36"/>
                    <a:pt x="2" y="35"/>
                    <a:pt x="3" y="34"/>
                  </a:cubicBezTo>
                  <a:cubicBezTo>
                    <a:pt x="2" y="34"/>
                    <a:pt x="2" y="33"/>
                    <a:pt x="2" y="33"/>
                  </a:cubicBezTo>
                  <a:cubicBezTo>
                    <a:pt x="2" y="32"/>
                    <a:pt x="2" y="32"/>
                    <a:pt x="2" y="32"/>
                  </a:cubicBezTo>
                  <a:cubicBezTo>
                    <a:pt x="2" y="32"/>
                    <a:pt x="2" y="31"/>
                    <a:pt x="3" y="31"/>
                  </a:cubicBezTo>
                  <a:cubicBezTo>
                    <a:pt x="4" y="29"/>
                    <a:pt x="6" y="28"/>
                    <a:pt x="7" y="26"/>
                  </a:cubicBezTo>
                  <a:cubicBezTo>
                    <a:pt x="6" y="26"/>
                    <a:pt x="6" y="26"/>
                    <a:pt x="5" y="26"/>
                  </a:cubicBezTo>
                  <a:cubicBezTo>
                    <a:pt x="5" y="26"/>
                    <a:pt x="4" y="26"/>
                    <a:pt x="4" y="26"/>
                  </a:cubicBezTo>
                  <a:cubicBezTo>
                    <a:pt x="4" y="26"/>
                    <a:pt x="3" y="26"/>
                    <a:pt x="3" y="25"/>
                  </a:cubicBezTo>
                  <a:cubicBezTo>
                    <a:pt x="2" y="24"/>
                    <a:pt x="1" y="23"/>
                    <a:pt x="0" y="22"/>
                  </a:cubicBezTo>
                  <a:cubicBezTo>
                    <a:pt x="0" y="22"/>
                    <a:pt x="1" y="21"/>
                    <a:pt x="0" y="21"/>
                  </a:cubicBezTo>
                  <a:cubicBezTo>
                    <a:pt x="1" y="20"/>
                    <a:pt x="1" y="20"/>
                    <a:pt x="1" y="20"/>
                  </a:cubicBezTo>
                  <a:cubicBezTo>
                    <a:pt x="1" y="20"/>
                    <a:pt x="2" y="21"/>
                    <a:pt x="3" y="21"/>
                  </a:cubicBezTo>
                  <a:cubicBezTo>
                    <a:pt x="5" y="22"/>
                    <a:pt x="6" y="21"/>
                    <a:pt x="8" y="21"/>
                  </a:cubicBezTo>
                  <a:cubicBezTo>
                    <a:pt x="9" y="20"/>
                    <a:pt x="10" y="19"/>
                    <a:pt x="11" y="19"/>
                  </a:cubicBezTo>
                  <a:cubicBezTo>
                    <a:pt x="11" y="19"/>
                    <a:pt x="11" y="19"/>
                    <a:pt x="11" y="19"/>
                  </a:cubicBezTo>
                  <a:cubicBezTo>
                    <a:pt x="12" y="18"/>
                    <a:pt x="12" y="18"/>
                    <a:pt x="12" y="18"/>
                  </a:cubicBezTo>
                  <a:cubicBezTo>
                    <a:pt x="12" y="19"/>
                    <a:pt x="12" y="20"/>
                    <a:pt x="13" y="20"/>
                  </a:cubicBezTo>
                  <a:close/>
                  <a:moveTo>
                    <a:pt x="31" y="26"/>
                  </a:moveTo>
                  <a:cubicBezTo>
                    <a:pt x="32" y="27"/>
                    <a:pt x="34" y="28"/>
                    <a:pt x="34" y="29"/>
                  </a:cubicBezTo>
                  <a:cubicBezTo>
                    <a:pt x="34" y="32"/>
                    <a:pt x="32" y="33"/>
                    <a:pt x="31" y="34"/>
                  </a:cubicBezTo>
                  <a:cubicBezTo>
                    <a:pt x="32" y="35"/>
                    <a:pt x="33" y="35"/>
                    <a:pt x="33" y="37"/>
                  </a:cubicBezTo>
                  <a:cubicBezTo>
                    <a:pt x="33" y="37"/>
                    <a:pt x="32" y="37"/>
                    <a:pt x="33" y="38"/>
                  </a:cubicBezTo>
                  <a:cubicBezTo>
                    <a:pt x="32" y="38"/>
                    <a:pt x="31" y="40"/>
                    <a:pt x="30" y="40"/>
                  </a:cubicBezTo>
                  <a:cubicBezTo>
                    <a:pt x="29" y="39"/>
                    <a:pt x="28" y="39"/>
                    <a:pt x="27" y="38"/>
                  </a:cubicBezTo>
                  <a:cubicBezTo>
                    <a:pt x="26" y="38"/>
                    <a:pt x="26" y="37"/>
                    <a:pt x="25" y="36"/>
                  </a:cubicBezTo>
                  <a:cubicBezTo>
                    <a:pt x="25" y="35"/>
                    <a:pt x="24" y="34"/>
                    <a:pt x="25" y="33"/>
                  </a:cubicBezTo>
                  <a:cubicBezTo>
                    <a:pt x="26" y="31"/>
                    <a:pt x="27" y="31"/>
                    <a:pt x="27" y="30"/>
                  </a:cubicBezTo>
                  <a:cubicBezTo>
                    <a:pt x="27" y="30"/>
                    <a:pt x="26" y="30"/>
                    <a:pt x="26" y="30"/>
                  </a:cubicBezTo>
                  <a:cubicBezTo>
                    <a:pt x="25" y="30"/>
                    <a:pt x="24" y="31"/>
                    <a:pt x="23" y="30"/>
                  </a:cubicBezTo>
                  <a:cubicBezTo>
                    <a:pt x="22" y="30"/>
                    <a:pt x="22" y="31"/>
                    <a:pt x="21" y="31"/>
                  </a:cubicBezTo>
                  <a:cubicBezTo>
                    <a:pt x="22" y="33"/>
                    <a:pt x="22" y="36"/>
                    <a:pt x="24" y="38"/>
                  </a:cubicBezTo>
                  <a:cubicBezTo>
                    <a:pt x="24" y="38"/>
                    <a:pt x="24" y="39"/>
                    <a:pt x="24" y="40"/>
                  </a:cubicBezTo>
                  <a:cubicBezTo>
                    <a:pt x="24" y="40"/>
                    <a:pt x="24" y="40"/>
                    <a:pt x="24" y="40"/>
                  </a:cubicBezTo>
                  <a:cubicBezTo>
                    <a:pt x="24" y="39"/>
                    <a:pt x="24" y="39"/>
                    <a:pt x="24" y="39"/>
                  </a:cubicBezTo>
                  <a:cubicBezTo>
                    <a:pt x="24" y="40"/>
                    <a:pt x="24" y="40"/>
                    <a:pt x="23" y="40"/>
                  </a:cubicBezTo>
                  <a:cubicBezTo>
                    <a:pt x="23" y="40"/>
                    <a:pt x="23" y="40"/>
                    <a:pt x="23" y="40"/>
                  </a:cubicBezTo>
                  <a:cubicBezTo>
                    <a:pt x="23" y="40"/>
                    <a:pt x="23" y="40"/>
                    <a:pt x="23" y="41"/>
                  </a:cubicBezTo>
                  <a:cubicBezTo>
                    <a:pt x="23" y="41"/>
                    <a:pt x="23" y="41"/>
                    <a:pt x="23" y="41"/>
                  </a:cubicBezTo>
                  <a:cubicBezTo>
                    <a:pt x="21" y="38"/>
                    <a:pt x="20" y="37"/>
                    <a:pt x="20" y="34"/>
                  </a:cubicBezTo>
                  <a:cubicBezTo>
                    <a:pt x="19" y="32"/>
                    <a:pt x="20" y="31"/>
                    <a:pt x="20" y="30"/>
                  </a:cubicBezTo>
                  <a:cubicBezTo>
                    <a:pt x="21" y="30"/>
                    <a:pt x="21" y="30"/>
                    <a:pt x="21" y="30"/>
                  </a:cubicBezTo>
                  <a:cubicBezTo>
                    <a:pt x="21" y="30"/>
                    <a:pt x="22" y="29"/>
                    <a:pt x="22" y="29"/>
                  </a:cubicBezTo>
                  <a:cubicBezTo>
                    <a:pt x="24" y="27"/>
                    <a:pt x="27" y="27"/>
                    <a:pt x="29" y="26"/>
                  </a:cubicBezTo>
                  <a:cubicBezTo>
                    <a:pt x="30" y="27"/>
                    <a:pt x="30" y="26"/>
                    <a:pt x="31"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8"/>
            <p:cNvSpPr>
              <a:spLocks noEditPoints="1"/>
            </p:cNvSpPr>
            <p:nvPr/>
          </p:nvSpPr>
          <p:spPr bwMode="auto">
            <a:xfrm>
              <a:off x="5110" y="4136"/>
              <a:ext cx="158" cy="147"/>
            </a:xfrm>
            <a:custGeom>
              <a:avLst/>
              <a:gdLst>
                <a:gd name="T0" fmla="*/ 22 w 61"/>
                <a:gd name="T1" fmla="*/ 5 h 55"/>
                <a:gd name="T2" fmla="*/ 23 w 61"/>
                <a:gd name="T3" fmla="*/ 5 h 55"/>
                <a:gd name="T4" fmla="*/ 27 w 61"/>
                <a:gd name="T5" fmla="*/ 8 h 55"/>
                <a:gd name="T6" fmla="*/ 35 w 61"/>
                <a:gd name="T7" fmla="*/ 5 h 55"/>
                <a:gd name="T8" fmla="*/ 41 w 61"/>
                <a:gd name="T9" fmla="*/ 3 h 55"/>
                <a:gd name="T10" fmla="*/ 50 w 61"/>
                <a:gd name="T11" fmla="*/ 6 h 55"/>
                <a:gd name="T12" fmla="*/ 52 w 61"/>
                <a:gd name="T13" fmla="*/ 11 h 55"/>
                <a:gd name="T14" fmla="*/ 51 w 61"/>
                <a:gd name="T15" fmla="*/ 13 h 55"/>
                <a:gd name="T16" fmla="*/ 48 w 61"/>
                <a:gd name="T17" fmla="*/ 17 h 55"/>
                <a:gd name="T18" fmla="*/ 43 w 61"/>
                <a:gd name="T19" fmla="*/ 21 h 55"/>
                <a:gd name="T20" fmla="*/ 41 w 61"/>
                <a:gd name="T21" fmla="*/ 21 h 55"/>
                <a:gd name="T22" fmla="*/ 45 w 61"/>
                <a:gd name="T23" fmla="*/ 5 h 55"/>
                <a:gd name="T24" fmla="*/ 38 w 61"/>
                <a:gd name="T25" fmla="*/ 6 h 55"/>
                <a:gd name="T26" fmla="*/ 32 w 61"/>
                <a:gd name="T27" fmla="*/ 8 h 55"/>
                <a:gd name="T28" fmla="*/ 22 w 61"/>
                <a:gd name="T29" fmla="*/ 14 h 55"/>
                <a:gd name="T30" fmla="*/ 21 w 61"/>
                <a:gd name="T31" fmla="*/ 19 h 55"/>
                <a:gd name="T32" fmla="*/ 21 w 61"/>
                <a:gd name="T33" fmla="*/ 32 h 55"/>
                <a:gd name="T34" fmla="*/ 20 w 61"/>
                <a:gd name="T35" fmla="*/ 46 h 55"/>
                <a:gd name="T36" fmla="*/ 17 w 61"/>
                <a:gd name="T37" fmla="*/ 54 h 55"/>
                <a:gd name="T38" fmla="*/ 13 w 61"/>
                <a:gd name="T39" fmla="*/ 50 h 55"/>
                <a:gd name="T40" fmla="*/ 4 w 61"/>
                <a:gd name="T41" fmla="*/ 35 h 55"/>
                <a:gd name="T42" fmla="*/ 5 w 61"/>
                <a:gd name="T43" fmla="*/ 32 h 55"/>
                <a:gd name="T44" fmla="*/ 6 w 61"/>
                <a:gd name="T45" fmla="*/ 26 h 55"/>
                <a:gd name="T46" fmla="*/ 13 w 61"/>
                <a:gd name="T47" fmla="*/ 18 h 55"/>
                <a:gd name="T48" fmla="*/ 3 w 61"/>
                <a:gd name="T49" fmla="*/ 18 h 55"/>
                <a:gd name="T50" fmla="*/ 0 w 61"/>
                <a:gd name="T51" fmla="*/ 14 h 55"/>
                <a:gd name="T52" fmla="*/ 0 w 61"/>
                <a:gd name="T53" fmla="*/ 13 h 55"/>
                <a:gd name="T54" fmla="*/ 6 w 61"/>
                <a:gd name="T55" fmla="*/ 13 h 55"/>
                <a:gd name="T56" fmla="*/ 15 w 61"/>
                <a:gd name="T57" fmla="*/ 11 h 55"/>
                <a:gd name="T58" fmla="*/ 20 w 61"/>
                <a:gd name="T59" fmla="*/ 3 h 55"/>
                <a:gd name="T60" fmla="*/ 22 w 61"/>
                <a:gd name="T61" fmla="*/ 1 h 55"/>
                <a:gd name="T62" fmla="*/ 36 w 61"/>
                <a:gd name="T63" fmla="*/ 21 h 55"/>
                <a:gd name="T64" fmla="*/ 36 w 61"/>
                <a:gd name="T65" fmla="*/ 30 h 55"/>
                <a:gd name="T66" fmla="*/ 47 w 61"/>
                <a:gd name="T67" fmla="*/ 23 h 55"/>
                <a:gd name="T68" fmla="*/ 52 w 61"/>
                <a:gd name="T69" fmla="*/ 24 h 55"/>
                <a:gd name="T70" fmla="*/ 55 w 61"/>
                <a:gd name="T71" fmla="*/ 30 h 55"/>
                <a:gd name="T72" fmla="*/ 52 w 61"/>
                <a:gd name="T73" fmla="*/ 40 h 55"/>
                <a:gd name="T74" fmla="*/ 58 w 61"/>
                <a:gd name="T75" fmla="*/ 46 h 55"/>
                <a:gd name="T76" fmla="*/ 60 w 61"/>
                <a:gd name="T77" fmla="*/ 52 h 55"/>
                <a:gd name="T78" fmla="*/ 52 w 61"/>
                <a:gd name="T79" fmla="*/ 48 h 55"/>
                <a:gd name="T80" fmla="*/ 45 w 61"/>
                <a:gd name="T81" fmla="*/ 48 h 55"/>
                <a:gd name="T82" fmla="*/ 41 w 61"/>
                <a:gd name="T83" fmla="*/ 49 h 55"/>
                <a:gd name="T84" fmla="*/ 33 w 61"/>
                <a:gd name="T85" fmla="*/ 48 h 55"/>
                <a:gd name="T86" fmla="*/ 29 w 61"/>
                <a:gd name="T87" fmla="*/ 44 h 55"/>
                <a:gd name="T88" fmla="*/ 29 w 61"/>
                <a:gd name="T89" fmla="*/ 38 h 55"/>
                <a:gd name="T90" fmla="*/ 30 w 61"/>
                <a:gd name="T91" fmla="*/ 34 h 55"/>
                <a:gd name="T92" fmla="*/ 32 w 61"/>
                <a:gd name="T93" fmla="*/ 26 h 55"/>
                <a:gd name="T94" fmla="*/ 34 w 61"/>
                <a:gd name="T95" fmla="*/ 21 h 55"/>
                <a:gd name="T96" fmla="*/ 35 w 61"/>
                <a:gd name="T97" fmla="*/ 17 h 55"/>
                <a:gd name="T98" fmla="*/ 16 w 61"/>
                <a:gd name="T99" fmla="*/ 27 h 55"/>
                <a:gd name="T100" fmla="*/ 16 w 61"/>
                <a:gd name="T101" fmla="*/ 30 h 55"/>
                <a:gd name="T102" fmla="*/ 15 w 61"/>
                <a:gd name="T103" fmla="*/ 42 h 55"/>
                <a:gd name="T104" fmla="*/ 11 w 61"/>
                <a:gd name="T105" fmla="*/ 42 h 55"/>
                <a:gd name="T106" fmla="*/ 9 w 61"/>
                <a:gd name="T107" fmla="*/ 34 h 55"/>
                <a:gd name="T108" fmla="*/ 14 w 61"/>
                <a:gd name="T109" fmla="*/ 24 h 55"/>
                <a:gd name="T110" fmla="*/ 46 w 61"/>
                <a:gd name="T111" fmla="*/ 27 h 55"/>
                <a:gd name="T112" fmla="*/ 48 w 61"/>
                <a:gd name="T113" fmla="*/ 32 h 55"/>
                <a:gd name="T114" fmla="*/ 46 w 61"/>
                <a:gd name="T115" fmla="*/ 37 h 55"/>
                <a:gd name="T116" fmla="*/ 44 w 61"/>
                <a:gd name="T117" fmla="*/ 27 h 55"/>
                <a:gd name="T118" fmla="*/ 40 w 61"/>
                <a:gd name="T119" fmla="*/ 38 h 55"/>
                <a:gd name="T120" fmla="*/ 40 w 61"/>
                <a:gd name="T121" fmla="*/ 43 h 55"/>
                <a:gd name="T122" fmla="*/ 35 w 61"/>
                <a:gd name="T123" fmla="*/ 41 h 55"/>
                <a:gd name="T124" fmla="*/ 39 w 61"/>
                <a:gd name="T125" fmla="*/ 3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1" h="55">
                  <a:moveTo>
                    <a:pt x="22" y="1"/>
                  </a:moveTo>
                  <a:cubicBezTo>
                    <a:pt x="24" y="2"/>
                    <a:pt x="21" y="3"/>
                    <a:pt x="22" y="4"/>
                  </a:cubicBezTo>
                  <a:cubicBezTo>
                    <a:pt x="22" y="4"/>
                    <a:pt x="21" y="5"/>
                    <a:pt x="22" y="5"/>
                  </a:cubicBezTo>
                  <a:cubicBezTo>
                    <a:pt x="22" y="6"/>
                    <a:pt x="22" y="6"/>
                    <a:pt x="22" y="6"/>
                  </a:cubicBezTo>
                  <a:cubicBezTo>
                    <a:pt x="22" y="6"/>
                    <a:pt x="22" y="6"/>
                    <a:pt x="23" y="6"/>
                  </a:cubicBezTo>
                  <a:cubicBezTo>
                    <a:pt x="23" y="6"/>
                    <a:pt x="23" y="5"/>
                    <a:pt x="23" y="5"/>
                  </a:cubicBezTo>
                  <a:cubicBezTo>
                    <a:pt x="24" y="5"/>
                    <a:pt x="24" y="6"/>
                    <a:pt x="24" y="6"/>
                  </a:cubicBezTo>
                  <a:cubicBezTo>
                    <a:pt x="25" y="6"/>
                    <a:pt x="25" y="7"/>
                    <a:pt x="25" y="7"/>
                  </a:cubicBezTo>
                  <a:cubicBezTo>
                    <a:pt x="26" y="7"/>
                    <a:pt x="26" y="8"/>
                    <a:pt x="27" y="8"/>
                  </a:cubicBezTo>
                  <a:cubicBezTo>
                    <a:pt x="27" y="8"/>
                    <a:pt x="27" y="8"/>
                    <a:pt x="27" y="8"/>
                  </a:cubicBezTo>
                  <a:cubicBezTo>
                    <a:pt x="27" y="8"/>
                    <a:pt x="27" y="8"/>
                    <a:pt x="27" y="8"/>
                  </a:cubicBezTo>
                  <a:cubicBezTo>
                    <a:pt x="29" y="7"/>
                    <a:pt x="32" y="6"/>
                    <a:pt x="35" y="5"/>
                  </a:cubicBezTo>
                  <a:cubicBezTo>
                    <a:pt x="35" y="5"/>
                    <a:pt x="36" y="4"/>
                    <a:pt x="37" y="4"/>
                  </a:cubicBezTo>
                  <a:cubicBezTo>
                    <a:pt x="38" y="4"/>
                    <a:pt x="39" y="4"/>
                    <a:pt x="39" y="4"/>
                  </a:cubicBezTo>
                  <a:cubicBezTo>
                    <a:pt x="40" y="4"/>
                    <a:pt x="40" y="3"/>
                    <a:pt x="41" y="3"/>
                  </a:cubicBezTo>
                  <a:cubicBezTo>
                    <a:pt x="42" y="3"/>
                    <a:pt x="42" y="3"/>
                    <a:pt x="42" y="3"/>
                  </a:cubicBezTo>
                  <a:cubicBezTo>
                    <a:pt x="43" y="3"/>
                    <a:pt x="45" y="3"/>
                    <a:pt x="47" y="4"/>
                  </a:cubicBezTo>
                  <a:cubicBezTo>
                    <a:pt x="48" y="4"/>
                    <a:pt x="49" y="5"/>
                    <a:pt x="50" y="6"/>
                  </a:cubicBezTo>
                  <a:cubicBezTo>
                    <a:pt x="52" y="6"/>
                    <a:pt x="52" y="8"/>
                    <a:pt x="53" y="9"/>
                  </a:cubicBezTo>
                  <a:cubicBezTo>
                    <a:pt x="52" y="9"/>
                    <a:pt x="52" y="10"/>
                    <a:pt x="52" y="10"/>
                  </a:cubicBezTo>
                  <a:cubicBezTo>
                    <a:pt x="52" y="10"/>
                    <a:pt x="52" y="10"/>
                    <a:pt x="52" y="11"/>
                  </a:cubicBezTo>
                  <a:cubicBezTo>
                    <a:pt x="52" y="11"/>
                    <a:pt x="52" y="11"/>
                    <a:pt x="52" y="11"/>
                  </a:cubicBezTo>
                  <a:cubicBezTo>
                    <a:pt x="52" y="11"/>
                    <a:pt x="51" y="11"/>
                    <a:pt x="52" y="12"/>
                  </a:cubicBezTo>
                  <a:cubicBezTo>
                    <a:pt x="51" y="12"/>
                    <a:pt x="51" y="13"/>
                    <a:pt x="51" y="13"/>
                  </a:cubicBezTo>
                  <a:cubicBezTo>
                    <a:pt x="51" y="13"/>
                    <a:pt x="51" y="13"/>
                    <a:pt x="51" y="13"/>
                  </a:cubicBezTo>
                  <a:cubicBezTo>
                    <a:pt x="51" y="14"/>
                    <a:pt x="51" y="15"/>
                    <a:pt x="50" y="15"/>
                  </a:cubicBezTo>
                  <a:cubicBezTo>
                    <a:pt x="50" y="16"/>
                    <a:pt x="49" y="16"/>
                    <a:pt x="48" y="17"/>
                  </a:cubicBezTo>
                  <a:cubicBezTo>
                    <a:pt x="48" y="17"/>
                    <a:pt x="48" y="17"/>
                    <a:pt x="48" y="17"/>
                  </a:cubicBezTo>
                  <a:cubicBezTo>
                    <a:pt x="46" y="18"/>
                    <a:pt x="45" y="20"/>
                    <a:pt x="43" y="21"/>
                  </a:cubicBezTo>
                  <a:cubicBezTo>
                    <a:pt x="43" y="21"/>
                    <a:pt x="43" y="20"/>
                    <a:pt x="43" y="21"/>
                  </a:cubicBezTo>
                  <a:cubicBezTo>
                    <a:pt x="42" y="21"/>
                    <a:pt x="42" y="21"/>
                    <a:pt x="42" y="21"/>
                  </a:cubicBezTo>
                  <a:cubicBezTo>
                    <a:pt x="43" y="20"/>
                    <a:pt x="43" y="20"/>
                    <a:pt x="43" y="20"/>
                  </a:cubicBezTo>
                  <a:cubicBezTo>
                    <a:pt x="42" y="20"/>
                    <a:pt x="41" y="21"/>
                    <a:pt x="41" y="21"/>
                  </a:cubicBezTo>
                  <a:cubicBezTo>
                    <a:pt x="40" y="21"/>
                    <a:pt x="40" y="22"/>
                    <a:pt x="39" y="22"/>
                  </a:cubicBezTo>
                  <a:cubicBezTo>
                    <a:pt x="42" y="17"/>
                    <a:pt x="47" y="15"/>
                    <a:pt x="48" y="10"/>
                  </a:cubicBezTo>
                  <a:cubicBezTo>
                    <a:pt x="48" y="8"/>
                    <a:pt x="47" y="6"/>
                    <a:pt x="45" y="5"/>
                  </a:cubicBezTo>
                  <a:cubicBezTo>
                    <a:pt x="44" y="6"/>
                    <a:pt x="43" y="5"/>
                    <a:pt x="42" y="6"/>
                  </a:cubicBezTo>
                  <a:cubicBezTo>
                    <a:pt x="42" y="6"/>
                    <a:pt x="41" y="5"/>
                    <a:pt x="40" y="5"/>
                  </a:cubicBezTo>
                  <a:cubicBezTo>
                    <a:pt x="39" y="6"/>
                    <a:pt x="38" y="6"/>
                    <a:pt x="38" y="6"/>
                  </a:cubicBezTo>
                  <a:cubicBezTo>
                    <a:pt x="37" y="6"/>
                    <a:pt x="37" y="6"/>
                    <a:pt x="37" y="6"/>
                  </a:cubicBezTo>
                  <a:cubicBezTo>
                    <a:pt x="37" y="6"/>
                    <a:pt x="36" y="7"/>
                    <a:pt x="36" y="7"/>
                  </a:cubicBezTo>
                  <a:cubicBezTo>
                    <a:pt x="34" y="6"/>
                    <a:pt x="33" y="8"/>
                    <a:pt x="32" y="8"/>
                  </a:cubicBezTo>
                  <a:cubicBezTo>
                    <a:pt x="31" y="8"/>
                    <a:pt x="30" y="9"/>
                    <a:pt x="29" y="9"/>
                  </a:cubicBezTo>
                  <a:cubicBezTo>
                    <a:pt x="28" y="10"/>
                    <a:pt x="26" y="11"/>
                    <a:pt x="25" y="11"/>
                  </a:cubicBezTo>
                  <a:cubicBezTo>
                    <a:pt x="24" y="13"/>
                    <a:pt x="23" y="13"/>
                    <a:pt x="22" y="14"/>
                  </a:cubicBezTo>
                  <a:cubicBezTo>
                    <a:pt x="21" y="14"/>
                    <a:pt x="22" y="15"/>
                    <a:pt x="21" y="16"/>
                  </a:cubicBezTo>
                  <a:cubicBezTo>
                    <a:pt x="22" y="17"/>
                    <a:pt x="21" y="17"/>
                    <a:pt x="21" y="18"/>
                  </a:cubicBezTo>
                  <a:cubicBezTo>
                    <a:pt x="21" y="18"/>
                    <a:pt x="22" y="19"/>
                    <a:pt x="21" y="19"/>
                  </a:cubicBezTo>
                  <a:cubicBezTo>
                    <a:pt x="21" y="20"/>
                    <a:pt x="21" y="21"/>
                    <a:pt x="21" y="22"/>
                  </a:cubicBezTo>
                  <a:cubicBezTo>
                    <a:pt x="21" y="24"/>
                    <a:pt x="21" y="27"/>
                    <a:pt x="21" y="29"/>
                  </a:cubicBezTo>
                  <a:cubicBezTo>
                    <a:pt x="21" y="30"/>
                    <a:pt x="21" y="31"/>
                    <a:pt x="21" y="32"/>
                  </a:cubicBezTo>
                  <a:cubicBezTo>
                    <a:pt x="21" y="34"/>
                    <a:pt x="21" y="36"/>
                    <a:pt x="21" y="38"/>
                  </a:cubicBezTo>
                  <a:cubicBezTo>
                    <a:pt x="21" y="40"/>
                    <a:pt x="20" y="41"/>
                    <a:pt x="20" y="42"/>
                  </a:cubicBezTo>
                  <a:cubicBezTo>
                    <a:pt x="20" y="43"/>
                    <a:pt x="21" y="45"/>
                    <a:pt x="20" y="46"/>
                  </a:cubicBezTo>
                  <a:cubicBezTo>
                    <a:pt x="20" y="47"/>
                    <a:pt x="19" y="48"/>
                    <a:pt x="20" y="49"/>
                  </a:cubicBezTo>
                  <a:cubicBezTo>
                    <a:pt x="18" y="50"/>
                    <a:pt x="19" y="51"/>
                    <a:pt x="19" y="52"/>
                  </a:cubicBezTo>
                  <a:cubicBezTo>
                    <a:pt x="19" y="53"/>
                    <a:pt x="18" y="54"/>
                    <a:pt x="17" y="54"/>
                  </a:cubicBezTo>
                  <a:cubicBezTo>
                    <a:pt x="17" y="54"/>
                    <a:pt x="16" y="55"/>
                    <a:pt x="16" y="54"/>
                  </a:cubicBezTo>
                  <a:cubicBezTo>
                    <a:pt x="16" y="53"/>
                    <a:pt x="16" y="53"/>
                    <a:pt x="15" y="52"/>
                  </a:cubicBezTo>
                  <a:cubicBezTo>
                    <a:pt x="14" y="52"/>
                    <a:pt x="13" y="51"/>
                    <a:pt x="13" y="50"/>
                  </a:cubicBezTo>
                  <a:cubicBezTo>
                    <a:pt x="10" y="47"/>
                    <a:pt x="7" y="45"/>
                    <a:pt x="6" y="41"/>
                  </a:cubicBezTo>
                  <a:cubicBezTo>
                    <a:pt x="5" y="40"/>
                    <a:pt x="5" y="39"/>
                    <a:pt x="4" y="38"/>
                  </a:cubicBezTo>
                  <a:cubicBezTo>
                    <a:pt x="5" y="37"/>
                    <a:pt x="4" y="37"/>
                    <a:pt x="4" y="35"/>
                  </a:cubicBezTo>
                  <a:cubicBezTo>
                    <a:pt x="4" y="35"/>
                    <a:pt x="5" y="35"/>
                    <a:pt x="4" y="34"/>
                  </a:cubicBezTo>
                  <a:cubicBezTo>
                    <a:pt x="4" y="34"/>
                    <a:pt x="4" y="34"/>
                    <a:pt x="4" y="34"/>
                  </a:cubicBezTo>
                  <a:cubicBezTo>
                    <a:pt x="4" y="33"/>
                    <a:pt x="5" y="33"/>
                    <a:pt x="5" y="32"/>
                  </a:cubicBezTo>
                  <a:cubicBezTo>
                    <a:pt x="5" y="32"/>
                    <a:pt x="5" y="32"/>
                    <a:pt x="5" y="31"/>
                  </a:cubicBezTo>
                  <a:cubicBezTo>
                    <a:pt x="4" y="31"/>
                    <a:pt x="5" y="31"/>
                    <a:pt x="4" y="30"/>
                  </a:cubicBezTo>
                  <a:cubicBezTo>
                    <a:pt x="5" y="29"/>
                    <a:pt x="6" y="27"/>
                    <a:pt x="6" y="26"/>
                  </a:cubicBezTo>
                  <a:cubicBezTo>
                    <a:pt x="7" y="26"/>
                    <a:pt x="7" y="25"/>
                    <a:pt x="8" y="24"/>
                  </a:cubicBezTo>
                  <a:cubicBezTo>
                    <a:pt x="10" y="22"/>
                    <a:pt x="11" y="20"/>
                    <a:pt x="13" y="18"/>
                  </a:cubicBezTo>
                  <a:cubicBezTo>
                    <a:pt x="13" y="18"/>
                    <a:pt x="13" y="18"/>
                    <a:pt x="13" y="18"/>
                  </a:cubicBezTo>
                  <a:cubicBezTo>
                    <a:pt x="13" y="19"/>
                    <a:pt x="12" y="19"/>
                    <a:pt x="12" y="19"/>
                  </a:cubicBezTo>
                  <a:cubicBezTo>
                    <a:pt x="10" y="20"/>
                    <a:pt x="9" y="21"/>
                    <a:pt x="7" y="20"/>
                  </a:cubicBezTo>
                  <a:cubicBezTo>
                    <a:pt x="5" y="19"/>
                    <a:pt x="4" y="20"/>
                    <a:pt x="3" y="18"/>
                  </a:cubicBezTo>
                  <a:cubicBezTo>
                    <a:pt x="2" y="18"/>
                    <a:pt x="2" y="17"/>
                    <a:pt x="1" y="16"/>
                  </a:cubicBezTo>
                  <a:cubicBezTo>
                    <a:pt x="0" y="16"/>
                    <a:pt x="0" y="15"/>
                    <a:pt x="0" y="15"/>
                  </a:cubicBezTo>
                  <a:cubicBezTo>
                    <a:pt x="0" y="14"/>
                    <a:pt x="0" y="14"/>
                    <a:pt x="0" y="14"/>
                  </a:cubicBezTo>
                  <a:cubicBezTo>
                    <a:pt x="0" y="15"/>
                    <a:pt x="1" y="15"/>
                    <a:pt x="1" y="15"/>
                  </a:cubicBezTo>
                  <a:cubicBezTo>
                    <a:pt x="1" y="14"/>
                    <a:pt x="1" y="14"/>
                    <a:pt x="1" y="14"/>
                  </a:cubicBezTo>
                  <a:cubicBezTo>
                    <a:pt x="1" y="14"/>
                    <a:pt x="0" y="14"/>
                    <a:pt x="0" y="13"/>
                  </a:cubicBezTo>
                  <a:cubicBezTo>
                    <a:pt x="1" y="12"/>
                    <a:pt x="2" y="14"/>
                    <a:pt x="2" y="14"/>
                  </a:cubicBezTo>
                  <a:cubicBezTo>
                    <a:pt x="3" y="13"/>
                    <a:pt x="4" y="14"/>
                    <a:pt x="5" y="14"/>
                  </a:cubicBezTo>
                  <a:cubicBezTo>
                    <a:pt x="5" y="14"/>
                    <a:pt x="6" y="13"/>
                    <a:pt x="6" y="13"/>
                  </a:cubicBezTo>
                  <a:cubicBezTo>
                    <a:pt x="7" y="13"/>
                    <a:pt x="8" y="13"/>
                    <a:pt x="9" y="13"/>
                  </a:cubicBezTo>
                  <a:cubicBezTo>
                    <a:pt x="10" y="12"/>
                    <a:pt x="11" y="11"/>
                    <a:pt x="12" y="12"/>
                  </a:cubicBezTo>
                  <a:cubicBezTo>
                    <a:pt x="13" y="11"/>
                    <a:pt x="14" y="11"/>
                    <a:pt x="15" y="11"/>
                  </a:cubicBezTo>
                  <a:cubicBezTo>
                    <a:pt x="16" y="11"/>
                    <a:pt x="16" y="9"/>
                    <a:pt x="17" y="10"/>
                  </a:cubicBezTo>
                  <a:cubicBezTo>
                    <a:pt x="19" y="9"/>
                    <a:pt x="18" y="7"/>
                    <a:pt x="19" y="6"/>
                  </a:cubicBezTo>
                  <a:cubicBezTo>
                    <a:pt x="19" y="5"/>
                    <a:pt x="19" y="4"/>
                    <a:pt x="20" y="3"/>
                  </a:cubicBezTo>
                  <a:cubicBezTo>
                    <a:pt x="19" y="3"/>
                    <a:pt x="20" y="3"/>
                    <a:pt x="19" y="2"/>
                  </a:cubicBezTo>
                  <a:cubicBezTo>
                    <a:pt x="21" y="2"/>
                    <a:pt x="19" y="0"/>
                    <a:pt x="21" y="0"/>
                  </a:cubicBezTo>
                  <a:cubicBezTo>
                    <a:pt x="21" y="0"/>
                    <a:pt x="21" y="1"/>
                    <a:pt x="22" y="1"/>
                  </a:cubicBezTo>
                  <a:close/>
                  <a:moveTo>
                    <a:pt x="36" y="19"/>
                  </a:moveTo>
                  <a:cubicBezTo>
                    <a:pt x="37" y="19"/>
                    <a:pt x="37" y="20"/>
                    <a:pt x="37" y="21"/>
                  </a:cubicBezTo>
                  <a:cubicBezTo>
                    <a:pt x="36" y="21"/>
                    <a:pt x="36" y="21"/>
                    <a:pt x="36" y="21"/>
                  </a:cubicBezTo>
                  <a:cubicBezTo>
                    <a:pt x="36" y="21"/>
                    <a:pt x="36" y="21"/>
                    <a:pt x="36" y="21"/>
                  </a:cubicBezTo>
                  <a:cubicBezTo>
                    <a:pt x="37" y="21"/>
                    <a:pt x="36" y="22"/>
                    <a:pt x="36" y="23"/>
                  </a:cubicBezTo>
                  <a:cubicBezTo>
                    <a:pt x="37" y="26"/>
                    <a:pt x="35" y="28"/>
                    <a:pt x="36" y="30"/>
                  </a:cubicBezTo>
                  <a:cubicBezTo>
                    <a:pt x="37" y="28"/>
                    <a:pt x="39" y="26"/>
                    <a:pt x="41" y="25"/>
                  </a:cubicBezTo>
                  <a:cubicBezTo>
                    <a:pt x="43" y="24"/>
                    <a:pt x="44" y="23"/>
                    <a:pt x="46" y="23"/>
                  </a:cubicBezTo>
                  <a:cubicBezTo>
                    <a:pt x="46" y="23"/>
                    <a:pt x="47" y="23"/>
                    <a:pt x="47" y="23"/>
                  </a:cubicBezTo>
                  <a:cubicBezTo>
                    <a:pt x="47" y="22"/>
                    <a:pt x="47" y="22"/>
                    <a:pt x="47" y="22"/>
                  </a:cubicBezTo>
                  <a:cubicBezTo>
                    <a:pt x="48" y="23"/>
                    <a:pt x="49" y="22"/>
                    <a:pt x="50" y="23"/>
                  </a:cubicBezTo>
                  <a:cubicBezTo>
                    <a:pt x="51" y="22"/>
                    <a:pt x="51" y="24"/>
                    <a:pt x="52" y="24"/>
                  </a:cubicBezTo>
                  <a:cubicBezTo>
                    <a:pt x="53" y="25"/>
                    <a:pt x="53" y="25"/>
                    <a:pt x="53" y="25"/>
                  </a:cubicBezTo>
                  <a:cubicBezTo>
                    <a:pt x="53" y="26"/>
                    <a:pt x="54" y="27"/>
                    <a:pt x="54" y="28"/>
                  </a:cubicBezTo>
                  <a:cubicBezTo>
                    <a:pt x="55" y="29"/>
                    <a:pt x="55" y="29"/>
                    <a:pt x="55" y="30"/>
                  </a:cubicBezTo>
                  <a:cubicBezTo>
                    <a:pt x="55" y="31"/>
                    <a:pt x="55" y="32"/>
                    <a:pt x="55" y="32"/>
                  </a:cubicBezTo>
                  <a:cubicBezTo>
                    <a:pt x="56" y="33"/>
                    <a:pt x="55" y="33"/>
                    <a:pt x="55" y="33"/>
                  </a:cubicBezTo>
                  <a:cubicBezTo>
                    <a:pt x="54" y="36"/>
                    <a:pt x="53" y="38"/>
                    <a:pt x="52" y="40"/>
                  </a:cubicBezTo>
                  <a:cubicBezTo>
                    <a:pt x="52" y="41"/>
                    <a:pt x="53" y="42"/>
                    <a:pt x="53" y="42"/>
                  </a:cubicBezTo>
                  <a:cubicBezTo>
                    <a:pt x="55" y="43"/>
                    <a:pt x="55" y="44"/>
                    <a:pt x="57" y="45"/>
                  </a:cubicBezTo>
                  <a:cubicBezTo>
                    <a:pt x="57" y="45"/>
                    <a:pt x="57" y="46"/>
                    <a:pt x="58" y="46"/>
                  </a:cubicBezTo>
                  <a:cubicBezTo>
                    <a:pt x="59" y="47"/>
                    <a:pt x="60" y="48"/>
                    <a:pt x="60" y="49"/>
                  </a:cubicBezTo>
                  <a:cubicBezTo>
                    <a:pt x="60" y="50"/>
                    <a:pt x="61" y="50"/>
                    <a:pt x="60" y="51"/>
                  </a:cubicBezTo>
                  <a:cubicBezTo>
                    <a:pt x="61" y="51"/>
                    <a:pt x="60" y="52"/>
                    <a:pt x="60" y="52"/>
                  </a:cubicBezTo>
                  <a:cubicBezTo>
                    <a:pt x="59" y="52"/>
                    <a:pt x="57" y="52"/>
                    <a:pt x="56" y="52"/>
                  </a:cubicBezTo>
                  <a:cubicBezTo>
                    <a:pt x="55" y="51"/>
                    <a:pt x="55" y="50"/>
                    <a:pt x="54" y="50"/>
                  </a:cubicBezTo>
                  <a:cubicBezTo>
                    <a:pt x="54" y="48"/>
                    <a:pt x="52" y="49"/>
                    <a:pt x="52" y="48"/>
                  </a:cubicBezTo>
                  <a:cubicBezTo>
                    <a:pt x="51" y="48"/>
                    <a:pt x="50" y="47"/>
                    <a:pt x="49" y="46"/>
                  </a:cubicBezTo>
                  <a:cubicBezTo>
                    <a:pt x="48" y="46"/>
                    <a:pt x="48" y="47"/>
                    <a:pt x="47" y="47"/>
                  </a:cubicBezTo>
                  <a:cubicBezTo>
                    <a:pt x="47" y="48"/>
                    <a:pt x="45" y="48"/>
                    <a:pt x="45" y="48"/>
                  </a:cubicBezTo>
                  <a:cubicBezTo>
                    <a:pt x="43" y="49"/>
                    <a:pt x="42" y="50"/>
                    <a:pt x="41" y="50"/>
                  </a:cubicBezTo>
                  <a:cubicBezTo>
                    <a:pt x="40" y="50"/>
                    <a:pt x="40" y="50"/>
                    <a:pt x="40" y="50"/>
                  </a:cubicBezTo>
                  <a:cubicBezTo>
                    <a:pt x="41" y="50"/>
                    <a:pt x="41" y="50"/>
                    <a:pt x="41" y="49"/>
                  </a:cubicBezTo>
                  <a:cubicBezTo>
                    <a:pt x="40" y="49"/>
                    <a:pt x="40" y="49"/>
                    <a:pt x="39" y="49"/>
                  </a:cubicBezTo>
                  <a:cubicBezTo>
                    <a:pt x="38" y="50"/>
                    <a:pt x="37" y="49"/>
                    <a:pt x="36" y="49"/>
                  </a:cubicBezTo>
                  <a:cubicBezTo>
                    <a:pt x="35" y="49"/>
                    <a:pt x="34" y="48"/>
                    <a:pt x="33" y="48"/>
                  </a:cubicBezTo>
                  <a:cubicBezTo>
                    <a:pt x="33" y="49"/>
                    <a:pt x="33" y="49"/>
                    <a:pt x="33" y="49"/>
                  </a:cubicBezTo>
                  <a:cubicBezTo>
                    <a:pt x="32" y="48"/>
                    <a:pt x="31" y="47"/>
                    <a:pt x="30" y="46"/>
                  </a:cubicBezTo>
                  <a:cubicBezTo>
                    <a:pt x="29" y="46"/>
                    <a:pt x="30" y="45"/>
                    <a:pt x="29" y="44"/>
                  </a:cubicBezTo>
                  <a:cubicBezTo>
                    <a:pt x="29" y="43"/>
                    <a:pt x="29" y="42"/>
                    <a:pt x="28" y="42"/>
                  </a:cubicBezTo>
                  <a:cubicBezTo>
                    <a:pt x="29" y="41"/>
                    <a:pt x="29" y="39"/>
                    <a:pt x="30" y="38"/>
                  </a:cubicBezTo>
                  <a:cubicBezTo>
                    <a:pt x="30" y="38"/>
                    <a:pt x="30" y="38"/>
                    <a:pt x="29" y="38"/>
                  </a:cubicBezTo>
                  <a:cubicBezTo>
                    <a:pt x="29" y="37"/>
                    <a:pt x="30" y="36"/>
                    <a:pt x="30" y="36"/>
                  </a:cubicBezTo>
                  <a:cubicBezTo>
                    <a:pt x="30" y="36"/>
                    <a:pt x="30" y="36"/>
                    <a:pt x="30" y="36"/>
                  </a:cubicBezTo>
                  <a:cubicBezTo>
                    <a:pt x="30" y="35"/>
                    <a:pt x="30" y="34"/>
                    <a:pt x="30" y="34"/>
                  </a:cubicBezTo>
                  <a:cubicBezTo>
                    <a:pt x="30" y="33"/>
                    <a:pt x="30" y="32"/>
                    <a:pt x="31" y="30"/>
                  </a:cubicBezTo>
                  <a:cubicBezTo>
                    <a:pt x="32" y="30"/>
                    <a:pt x="31" y="29"/>
                    <a:pt x="31" y="29"/>
                  </a:cubicBezTo>
                  <a:cubicBezTo>
                    <a:pt x="31" y="27"/>
                    <a:pt x="33" y="27"/>
                    <a:pt x="32" y="26"/>
                  </a:cubicBezTo>
                  <a:cubicBezTo>
                    <a:pt x="32" y="26"/>
                    <a:pt x="33" y="25"/>
                    <a:pt x="32" y="25"/>
                  </a:cubicBezTo>
                  <a:cubicBezTo>
                    <a:pt x="33" y="24"/>
                    <a:pt x="33" y="23"/>
                    <a:pt x="33" y="21"/>
                  </a:cubicBezTo>
                  <a:cubicBezTo>
                    <a:pt x="33" y="22"/>
                    <a:pt x="34" y="22"/>
                    <a:pt x="34" y="21"/>
                  </a:cubicBezTo>
                  <a:cubicBezTo>
                    <a:pt x="34" y="20"/>
                    <a:pt x="33" y="20"/>
                    <a:pt x="33" y="19"/>
                  </a:cubicBezTo>
                  <a:cubicBezTo>
                    <a:pt x="33" y="18"/>
                    <a:pt x="33" y="18"/>
                    <a:pt x="33" y="18"/>
                  </a:cubicBezTo>
                  <a:cubicBezTo>
                    <a:pt x="34" y="18"/>
                    <a:pt x="34" y="17"/>
                    <a:pt x="35" y="17"/>
                  </a:cubicBezTo>
                  <a:lnTo>
                    <a:pt x="36" y="19"/>
                  </a:lnTo>
                  <a:close/>
                  <a:moveTo>
                    <a:pt x="16" y="23"/>
                  </a:moveTo>
                  <a:cubicBezTo>
                    <a:pt x="17" y="25"/>
                    <a:pt x="16" y="26"/>
                    <a:pt x="16" y="27"/>
                  </a:cubicBezTo>
                  <a:cubicBezTo>
                    <a:pt x="16" y="28"/>
                    <a:pt x="16" y="28"/>
                    <a:pt x="16" y="28"/>
                  </a:cubicBezTo>
                  <a:cubicBezTo>
                    <a:pt x="16" y="29"/>
                    <a:pt x="15" y="30"/>
                    <a:pt x="16" y="30"/>
                  </a:cubicBezTo>
                  <a:cubicBezTo>
                    <a:pt x="16" y="30"/>
                    <a:pt x="16" y="30"/>
                    <a:pt x="16" y="30"/>
                  </a:cubicBezTo>
                  <a:cubicBezTo>
                    <a:pt x="16" y="33"/>
                    <a:pt x="16" y="34"/>
                    <a:pt x="15" y="37"/>
                  </a:cubicBezTo>
                  <a:cubicBezTo>
                    <a:pt x="16" y="37"/>
                    <a:pt x="16" y="38"/>
                    <a:pt x="16" y="39"/>
                  </a:cubicBezTo>
                  <a:cubicBezTo>
                    <a:pt x="16" y="40"/>
                    <a:pt x="16" y="41"/>
                    <a:pt x="15" y="42"/>
                  </a:cubicBezTo>
                  <a:cubicBezTo>
                    <a:pt x="15" y="43"/>
                    <a:pt x="15" y="43"/>
                    <a:pt x="15" y="44"/>
                  </a:cubicBezTo>
                  <a:cubicBezTo>
                    <a:pt x="15" y="44"/>
                    <a:pt x="15" y="44"/>
                    <a:pt x="15" y="44"/>
                  </a:cubicBezTo>
                  <a:cubicBezTo>
                    <a:pt x="14" y="43"/>
                    <a:pt x="12" y="43"/>
                    <a:pt x="11" y="42"/>
                  </a:cubicBezTo>
                  <a:cubicBezTo>
                    <a:pt x="11" y="41"/>
                    <a:pt x="10" y="41"/>
                    <a:pt x="10" y="40"/>
                  </a:cubicBezTo>
                  <a:cubicBezTo>
                    <a:pt x="9" y="38"/>
                    <a:pt x="9" y="37"/>
                    <a:pt x="9" y="35"/>
                  </a:cubicBezTo>
                  <a:cubicBezTo>
                    <a:pt x="9" y="35"/>
                    <a:pt x="10" y="34"/>
                    <a:pt x="9" y="34"/>
                  </a:cubicBezTo>
                  <a:cubicBezTo>
                    <a:pt x="10" y="33"/>
                    <a:pt x="9" y="33"/>
                    <a:pt x="9" y="33"/>
                  </a:cubicBezTo>
                  <a:cubicBezTo>
                    <a:pt x="10" y="31"/>
                    <a:pt x="10" y="28"/>
                    <a:pt x="12" y="27"/>
                  </a:cubicBezTo>
                  <a:cubicBezTo>
                    <a:pt x="12" y="26"/>
                    <a:pt x="13" y="25"/>
                    <a:pt x="14" y="24"/>
                  </a:cubicBezTo>
                  <a:cubicBezTo>
                    <a:pt x="14" y="23"/>
                    <a:pt x="15" y="22"/>
                    <a:pt x="16" y="20"/>
                  </a:cubicBezTo>
                  <a:cubicBezTo>
                    <a:pt x="16" y="22"/>
                    <a:pt x="17" y="23"/>
                    <a:pt x="16" y="23"/>
                  </a:cubicBezTo>
                  <a:close/>
                  <a:moveTo>
                    <a:pt x="46" y="27"/>
                  </a:moveTo>
                  <a:cubicBezTo>
                    <a:pt x="46" y="26"/>
                    <a:pt x="46" y="27"/>
                    <a:pt x="47" y="27"/>
                  </a:cubicBezTo>
                  <a:cubicBezTo>
                    <a:pt x="47" y="27"/>
                    <a:pt x="48" y="27"/>
                    <a:pt x="48" y="28"/>
                  </a:cubicBezTo>
                  <a:cubicBezTo>
                    <a:pt x="48" y="29"/>
                    <a:pt x="48" y="31"/>
                    <a:pt x="48" y="32"/>
                  </a:cubicBezTo>
                  <a:cubicBezTo>
                    <a:pt x="49" y="33"/>
                    <a:pt x="48" y="33"/>
                    <a:pt x="48" y="34"/>
                  </a:cubicBezTo>
                  <a:cubicBezTo>
                    <a:pt x="48" y="35"/>
                    <a:pt x="47" y="35"/>
                    <a:pt x="47" y="36"/>
                  </a:cubicBezTo>
                  <a:cubicBezTo>
                    <a:pt x="47" y="37"/>
                    <a:pt x="46" y="37"/>
                    <a:pt x="46" y="37"/>
                  </a:cubicBezTo>
                  <a:cubicBezTo>
                    <a:pt x="44" y="36"/>
                    <a:pt x="41" y="36"/>
                    <a:pt x="39" y="33"/>
                  </a:cubicBezTo>
                  <a:cubicBezTo>
                    <a:pt x="39" y="33"/>
                    <a:pt x="40" y="32"/>
                    <a:pt x="40" y="32"/>
                  </a:cubicBezTo>
                  <a:cubicBezTo>
                    <a:pt x="41" y="30"/>
                    <a:pt x="42" y="28"/>
                    <a:pt x="44" y="27"/>
                  </a:cubicBezTo>
                  <a:cubicBezTo>
                    <a:pt x="45" y="27"/>
                    <a:pt x="45" y="26"/>
                    <a:pt x="46" y="27"/>
                  </a:cubicBezTo>
                  <a:close/>
                  <a:moveTo>
                    <a:pt x="39" y="37"/>
                  </a:moveTo>
                  <a:cubicBezTo>
                    <a:pt x="39" y="38"/>
                    <a:pt x="39" y="38"/>
                    <a:pt x="40" y="38"/>
                  </a:cubicBezTo>
                  <a:cubicBezTo>
                    <a:pt x="41" y="39"/>
                    <a:pt x="41" y="39"/>
                    <a:pt x="42" y="39"/>
                  </a:cubicBezTo>
                  <a:cubicBezTo>
                    <a:pt x="43" y="41"/>
                    <a:pt x="43" y="41"/>
                    <a:pt x="43" y="41"/>
                  </a:cubicBezTo>
                  <a:cubicBezTo>
                    <a:pt x="42" y="42"/>
                    <a:pt x="42" y="44"/>
                    <a:pt x="40" y="43"/>
                  </a:cubicBezTo>
                  <a:cubicBezTo>
                    <a:pt x="40" y="44"/>
                    <a:pt x="39" y="43"/>
                    <a:pt x="38" y="43"/>
                  </a:cubicBezTo>
                  <a:cubicBezTo>
                    <a:pt x="37" y="44"/>
                    <a:pt x="36" y="43"/>
                    <a:pt x="35" y="44"/>
                  </a:cubicBezTo>
                  <a:cubicBezTo>
                    <a:pt x="35" y="43"/>
                    <a:pt x="35" y="42"/>
                    <a:pt x="35" y="41"/>
                  </a:cubicBezTo>
                  <a:cubicBezTo>
                    <a:pt x="35" y="40"/>
                    <a:pt x="37" y="39"/>
                    <a:pt x="37" y="37"/>
                  </a:cubicBezTo>
                  <a:cubicBezTo>
                    <a:pt x="37" y="37"/>
                    <a:pt x="37" y="35"/>
                    <a:pt x="38" y="36"/>
                  </a:cubicBezTo>
                  <a:lnTo>
                    <a:pt x="39"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1" name="矩形 9"/>
          <p:cNvSpPr/>
          <p:nvPr userDrawn="1"/>
        </p:nvSpPr>
        <p:spPr>
          <a:xfrm>
            <a:off x="-10161" y="0"/>
            <a:ext cx="12202161" cy="1589102"/>
          </a:xfrm>
          <a:custGeom>
            <a:avLst/>
            <a:gdLst>
              <a:gd name="connsiteX0" fmla="*/ 0 w 12192001"/>
              <a:gd name="connsiteY0" fmla="*/ 0 h 1599658"/>
              <a:gd name="connsiteX1" fmla="*/ 12192001 w 12192001"/>
              <a:gd name="connsiteY1" fmla="*/ 0 h 1599658"/>
              <a:gd name="connsiteX2" fmla="*/ 12192001 w 12192001"/>
              <a:gd name="connsiteY2" fmla="*/ 1599658 h 1599658"/>
              <a:gd name="connsiteX3" fmla="*/ 0 w 12192001"/>
              <a:gd name="connsiteY3" fmla="*/ 1599658 h 1599658"/>
              <a:gd name="connsiteX4" fmla="*/ 0 w 12192001"/>
              <a:gd name="connsiteY4" fmla="*/ 0 h 1599658"/>
              <a:gd name="connsiteX0-1" fmla="*/ 0 w 12192001"/>
              <a:gd name="connsiteY0-2" fmla="*/ 0 h 1599658"/>
              <a:gd name="connsiteX1-3" fmla="*/ 12192001 w 12192001"/>
              <a:gd name="connsiteY1-4" fmla="*/ 0 h 1599658"/>
              <a:gd name="connsiteX2-5" fmla="*/ 12192001 w 12192001"/>
              <a:gd name="connsiteY2-6" fmla="*/ 1599658 h 1599658"/>
              <a:gd name="connsiteX3-7" fmla="*/ 0 w 12192001"/>
              <a:gd name="connsiteY3-8" fmla="*/ 818423 h 1599658"/>
              <a:gd name="connsiteX4-9" fmla="*/ 0 w 12192001"/>
              <a:gd name="connsiteY4-10" fmla="*/ 0 h 1599658"/>
              <a:gd name="connsiteX0-11" fmla="*/ 0 w 12192001"/>
              <a:gd name="connsiteY0-12" fmla="*/ 0 h 1599658"/>
              <a:gd name="connsiteX1-13" fmla="*/ 12192001 w 12192001"/>
              <a:gd name="connsiteY1-14" fmla="*/ 0 h 1599658"/>
              <a:gd name="connsiteX2-15" fmla="*/ 12192001 w 12192001"/>
              <a:gd name="connsiteY2-16" fmla="*/ 1599658 h 1599658"/>
              <a:gd name="connsiteX3-17" fmla="*/ 20320 w 12192001"/>
              <a:gd name="connsiteY3-18" fmla="*/ 452663 h 1599658"/>
              <a:gd name="connsiteX4-19" fmla="*/ 0 w 12192001"/>
              <a:gd name="connsiteY4-20" fmla="*/ 0 h 1599658"/>
              <a:gd name="connsiteX0-21" fmla="*/ 10160 w 12202161"/>
              <a:gd name="connsiteY0-22" fmla="*/ 0 h 1599658"/>
              <a:gd name="connsiteX1-23" fmla="*/ 12202161 w 12202161"/>
              <a:gd name="connsiteY1-24" fmla="*/ 0 h 1599658"/>
              <a:gd name="connsiteX2-25" fmla="*/ 12202161 w 12202161"/>
              <a:gd name="connsiteY2-26" fmla="*/ 1599658 h 1599658"/>
              <a:gd name="connsiteX3-27" fmla="*/ 0 w 12202161"/>
              <a:gd name="connsiteY3-28" fmla="*/ 461043 h 1599658"/>
              <a:gd name="connsiteX4-29" fmla="*/ 10160 w 12202161"/>
              <a:gd name="connsiteY4-30" fmla="*/ 0 h 159965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02161" h="1599658">
                <a:moveTo>
                  <a:pt x="10160" y="0"/>
                </a:moveTo>
                <a:lnTo>
                  <a:pt x="12202161" y="0"/>
                </a:lnTo>
                <a:lnTo>
                  <a:pt x="12202161" y="1599658"/>
                </a:lnTo>
                <a:lnTo>
                  <a:pt x="0" y="461043"/>
                </a:lnTo>
                <a:lnTo>
                  <a:pt x="10160" y="0"/>
                </a:lnTo>
                <a:close/>
              </a:path>
            </a:pathLst>
          </a:custGeom>
          <a:ln>
            <a:no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32" name="等腰三角形 31"/>
          <p:cNvSpPr/>
          <p:nvPr userDrawn="1"/>
        </p:nvSpPr>
        <p:spPr>
          <a:xfrm flipV="1">
            <a:off x="-1" y="-10556"/>
            <a:ext cx="5752619" cy="1599658"/>
          </a:xfrm>
          <a:prstGeom prst="triangle">
            <a:avLst>
              <a:gd name="adj" fmla="val 0"/>
            </a:avLst>
          </a:prstGeom>
          <a:solidFill>
            <a:schemeClr val="accent3"/>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pic>
        <p:nvPicPr>
          <p:cNvPr id="33" name="图片 32"/>
          <p:cNvPicPr>
            <a:picLocks noChangeAspect="1"/>
          </p:cNvPicPr>
          <p:nvPr userDrawn="1"/>
        </p:nvPicPr>
        <p:blipFill>
          <a:blip r:embed="rId2" cstate="email">
            <a:lum bright="100000" contrast="-40000"/>
          </a:blip>
          <a:stretch>
            <a:fillRect/>
          </a:stretch>
        </p:blipFill>
        <p:spPr>
          <a:xfrm>
            <a:off x="163132" y="101800"/>
            <a:ext cx="2772075" cy="762828"/>
          </a:xfrm>
          <a:prstGeom prst="rect">
            <a:avLst/>
          </a:prstGeom>
        </p:spPr>
      </p:pic>
      <p:sp>
        <p:nvSpPr>
          <p:cNvPr id="2" name="标题 1"/>
          <p:cNvSpPr>
            <a:spLocks noGrp="1"/>
          </p:cNvSpPr>
          <p:nvPr>
            <p:ph type="title"/>
          </p:nvPr>
        </p:nvSpPr>
        <p:spPr>
          <a:xfrm>
            <a:off x="1478543" y="18410"/>
            <a:ext cx="10515600" cy="1325563"/>
          </a:xfrm>
          <a:effectLst>
            <a:outerShdw blurRad="50800" dist="38100" dir="2700000" algn="tl" rotWithShape="0">
              <a:prstClr val="black">
                <a:alpha val="40000"/>
              </a:prstClr>
            </a:outerShdw>
          </a:effectLst>
        </p:spPr>
        <p:txBody>
          <a:bodyPr>
            <a:normAutofit/>
          </a:bodyPr>
          <a:lstStyle>
            <a:lvl1pPr algn="r">
              <a:defRPr sz="3200" b="1">
                <a:solidFill>
                  <a:schemeClr val="bg1"/>
                </a:solidFill>
              </a:defRPr>
            </a:lvl1pPr>
          </a:lstStyle>
          <a:p>
            <a:r>
              <a:rPr lang="zh-CN" altLang="en-US"/>
              <a:t>单击此处编辑母版标题样式</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创管学院">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8D4B51F-5022-4B9A-B1DC-58E2D82F8E5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CBB207-5EAB-47C3-B719-5632B4BE83BE}" type="slidenum">
              <a:rPr lang="zh-CN" altLang="en-US" smtClean="0"/>
            </a:fld>
            <a:endParaRPr lang="zh-CN" altLang="en-US"/>
          </a:p>
        </p:txBody>
      </p:sp>
      <p:grpSp>
        <p:nvGrpSpPr>
          <p:cNvPr id="10" name="Group 4"/>
          <p:cNvGrpSpPr>
            <a:grpSpLocks noChangeAspect="1"/>
          </p:cNvGrpSpPr>
          <p:nvPr userDrawn="1"/>
        </p:nvGrpSpPr>
        <p:grpSpPr bwMode="auto">
          <a:xfrm>
            <a:off x="0" y="5072540"/>
            <a:ext cx="12192000" cy="1800828"/>
            <a:chOff x="0" y="3476"/>
            <a:chExt cx="5775" cy="853"/>
          </a:xfrm>
          <a:solidFill>
            <a:schemeClr val="accent4"/>
          </a:solidFill>
        </p:grpSpPr>
        <p:sp>
          <p:nvSpPr>
            <p:cNvPr id="11" name="Freeform 5"/>
            <p:cNvSpPr>
              <a:spLocks noEditPoints="1"/>
            </p:cNvSpPr>
            <p:nvPr/>
          </p:nvSpPr>
          <p:spPr bwMode="auto">
            <a:xfrm>
              <a:off x="16" y="3476"/>
              <a:ext cx="233" cy="823"/>
            </a:xfrm>
            <a:custGeom>
              <a:avLst/>
              <a:gdLst>
                <a:gd name="T0" fmla="*/ 83 w 90"/>
                <a:gd name="T1" fmla="*/ 303 h 308"/>
                <a:gd name="T2" fmla="*/ 63 w 90"/>
                <a:gd name="T3" fmla="*/ 300 h 308"/>
                <a:gd name="T4" fmla="*/ 68 w 90"/>
                <a:gd name="T5" fmla="*/ 270 h 308"/>
                <a:gd name="T6" fmla="*/ 62 w 90"/>
                <a:gd name="T7" fmla="*/ 240 h 308"/>
                <a:gd name="T8" fmla="*/ 64 w 90"/>
                <a:gd name="T9" fmla="*/ 196 h 308"/>
                <a:gd name="T10" fmla="*/ 61 w 90"/>
                <a:gd name="T11" fmla="*/ 180 h 308"/>
                <a:gd name="T12" fmla="*/ 65 w 90"/>
                <a:gd name="T13" fmla="*/ 150 h 308"/>
                <a:gd name="T14" fmla="*/ 60 w 90"/>
                <a:gd name="T15" fmla="*/ 120 h 308"/>
                <a:gd name="T16" fmla="*/ 64 w 90"/>
                <a:gd name="T17" fmla="*/ 91 h 308"/>
                <a:gd name="T18" fmla="*/ 58 w 90"/>
                <a:gd name="T19" fmla="*/ 61 h 308"/>
                <a:gd name="T20" fmla="*/ 62 w 90"/>
                <a:gd name="T21" fmla="*/ 30 h 308"/>
                <a:gd name="T22" fmla="*/ 44 w 90"/>
                <a:gd name="T23" fmla="*/ 0 h 308"/>
                <a:gd name="T24" fmla="*/ 32 w 90"/>
                <a:gd name="T25" fmla="*/ 61 h 308"/>
                <a:gd name="T26" fmla="*/ 27 w 90"/>
                <a:gd name="T27" fmla="*/ 91 h 308"/>
                <a:gd name="T28" fmla="*/ 25 w 90"/>
                <a:gd name="T29" fmla="*/ 150 h 308"/>
                <a:gd name="T30" fmla="*/ 25 w 90"/>
                <a:gd name="T31" fmla="*/ 151 h 308"/>
                <a:gd name="T32" fmla="*/ 22 w 90"/>
                <a:gd name="T33" fmla="*/ 221 h 308"/>
                <a:gd name="T34" fmla="*/ 29 w 90"/>
                <a:gd name="T35" fmla="*/ 241 h 308"/>
                <a:gd name="T36" fmla="*/ 22 w 90"/>
                <a:gd name="T37" fmla="*/ 271 h 308"/>
                <a:gd name="T38" fmla="*/ 13 w 90"/>
                <a:gd name="T39" fmla="*/ 303 h 308"/>
                <a:gd name="T40" fmla="*/ 0 w 90"/>
                <a:gd name="T41" fmla="*/ 305 h 308"/>
                <a:gd name="T42" fmla="*/ 90 w 90"/>
                <a:gd name="T43" fmla="*/ 305 h 308"/>
                <a:gd name="T44" fmla="*/ 58 w 90"/>
                <a:gd name="T45" fmla="*/ 239 h 308"/>
                <a:gd name="T46" fmla="*/ 45 w 90"/>
                <a:gd name="T47" fmla="*/ 154 h 308"/>
                <a:gd name="T48" fmla="*/ 34 w 90"/>
                <a:gd name="T49" fmla="*/ 179 h 308"/>
                <a:gd name="T50" fmla="*/ 55 w 90"/>
                <a:gd name="T51" fmla="*/ 59 h 308"/>
                <a:gd name="T52" fmla="*/ 55 w 90"/>
                <a:gd name="T53" fmla="*/ 59 h 308"/>
                <a:gd name="T54" fmla="*/ 56 w 90"/>
                <a:gd name="T55" fmla="*/ 119 h 308"/>
                <a:gd name="T56" fmla="*/ 45 w 90"/>
                <a:gd name="T57" fmla="*/ 274 h 308"/>
                <a:gd name="T58" fmla="*/ 31 w 90"/>
                <a:gd name="T59" fmla="*/ 300 h 308"/>
                <a:gd name="T60" fmla="*/ 48 w 90"/>
                <a:gd name="T61" fmla="*/ 269 h 308"/>
                <a:gd name="T62" fmla="*/ 65 w 90"/>
                <a:gd name="T63" fmla="*/ 269 h 308"/>
                <a:gd name="T64" fmla="*/ 48 w 90"/>
                <a:gd name="T65" fmla="*/ 209 h 308"/>
                <a:gd name="T66" fmla="*/ 48 w 90"/>
                <a:gd name="T67" fmla="*/ 209 h 308"/>
                <a:gd name="T68" fmla="*/ 50 w 90"/>
                <a:gd name="T69" fmla="*/ 144 h 308"/>
                <a:gd name="T70" fmla="*/ 47 w 90"/>
                <a:gd name="T71" fmla="*/ 149 h 308"/>
                <a:gd name="T72" fmla="*/ 56 w 90"/>
                <a:gd name="T73" fmla="*/ 66 h 308"/>
                <a:gd name="T74" fmla="*/ 34 w 90"/>
                <a:gd name="T75" fmla="*/ 66 h 308"/>
                <a:gd name="T76" fmla="*/ 43 w 90"/>
                <a:gd name="T77" fmla="*/ 89 h 308"/>
                <a:gd name="T78" fmla="*/ 33 w 90"/>
                <a:gd name="T79" fmla="*/ 126 h 308"/>
                <a:gd name="T80" fmla="*/ 43 w 90"/>
                <a:gd name="T81" fmla="*/ 149 h 308"/>
                <a:gd name="T82" fmla="*/ 32 w 90"/>
                <a:gd name="T83" fmla="*/ 185 h 308"/>
                <a:gd name="T84" fmla="*/ 27 w 90"/>
                <a:gd name="T85" fmla="*/ 209 h 308"/>
                <a:gd name="T86" fmla="*/ 31 w 90"/>
                <a:gd name="T87" fmla="*/ 245 h 308"/>
                <a:gd name="T88" fmla="*/ 31 w 90"/>
                <a:gd name="T89" fmla="*/ 245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0" h="308">
                  <a:moveTo>
                    <a:pt x="90" y="305"/>
                  </a:moveTo>
                  <a:cubicBezTo>
                    <a:pt x="83" y="305"/>
                    <a:pt x="83" y="305"/>
                    <a:pt x="83" y="305"/>
                  </a:cubicBezTo>
                  <a:cubicBezTo>
                    <a:pt x="83" y="303"/>
                    <a:pt x="83" y="303"/>
                    <a:pt x="83" y="303"/>
                  </a:cubicBezTo>
                  <a:cubicBezTo>
                    <a:pt x="77" y="303"/>
                    <a:pt x="77" y="303"/>
                    <a:pt x="77" y="303"/>
                  </a:cubicBezTo>
                  <a:cubicBezTo>
                    <a:pt x="77" y="300"/>
                    <a:pt x="77" y="300"/>
                    <a:pt x="77" y="300"/>
                  </a:cubicBezTo>
                  <a:cubicBezTo>
                    <a:pt x="63" y="300"/>
                    <a:pt x="63" y="300"/>
                    <a:pt x="63" y="300"/>
                  </a:cubicBezTo>
                  <a:cubicBezTo>
                    <a:pt x="68" y="271"/>
                    <a:pt x="68" y="271"/>
                    <a:pt x="68" y="271"/>
                  </a:cubicBezTo>
                  <a:cubicBezTo>
                    <a:pt x="68" y="271"/>
                    <a:pt x="68" y="271"/>
                    <a:pt x="68" y="270"/>
                  </a:cubicBezTo>
                  <a:cubicBezTo>
                    <a:pt x="68" y="270"/>
                    <a:pt x="68" y="270"/>
                    <a:pt x="68" y="270"/>
                  </a:cubicBezTo>
                  <a:cubicBezTo>
                    <a:pt x="62" y="241"/>
                    <a:pt x="62" y="241"/>
                    <a:pt x="62" y="241"/>
                  </a:cubicBezTo>
                  <a:cubicBezTo>
                    <a:pt x="62" y="241"/>
                    <a:pt x="62" y="241"/>
                    <a:pt x="62" y="241"/>
                  </a:cubicBezTo>
                  <a:cubicBezTo>
                    <a:pt x="62" y="240"/>
                    <a:pt x="62" y="240"/>
                    <a:pt x="62" y="240"/>
                  </a:cubicBezTo>
                  <a:cubicBezTo>
                    <a:pt x="65" y="221"/>
                    <a:pt x="65" y="221"/>
                    <a:pt x="65" y="221"/>
                  </a:cubicBezTo>
                  <a:cubicBezTo>
                    <a:pt x="69" y="221"/>
                    <a:pt x="69" y="221"/>
                    <a:pt x="69" y="221"/>
                  </a:cubicBezTo>
                  <a:cubicBezTo>
                    <a:pt x="64" y="196"/>
                    <a:pt x="64" y="196"/>
                    <a:pt x="64" y="196"/>
                  </a:cubicBezTo>
                  <a:cubicBezTo>
                    <a:pt x="61" y="181"/>
                    <a:pt x="61" y="181"/>
                    <a:pt x="61" y="181"/>
                  </a:cubicBezTo>
                  <a:cubicBezTo>
                    <a:pt x="61" y="181"/>
                    <a:pt x="61" y="181"/>
                    <a:pt x="61" y="181"/>
                  </a:cubicBezTo>
                  <a:cubicBezTo>
                    <a:pt x="61" y="181"/>
                    <a:pt x="61" y="181"/>
                    <a:pt x="61" y="180"/>
                  </a:cubicBezTo>
                  <a:cubicBezTo>
                    <a:pt x="65" y="151"/>
                    <a:pt x="65" y="151"/>
                    <a:pt x="65" y="151"/>
                  </a:cubicBezTo>
                  <a:cubicBezTo>
                    <a:pt x="65" y="151"/>
                    <a:pt x="65" y="151"/>
                    <a:pt x="65" y="151"/>
                  </a:cubicBezTo>
                  <a:cubicBezTo>
                    <a:pt x="65" y="151"/>
                    <a:pt x="65" y="150"/>
                    <a:pt x="65" y="150"/>
                  </a:cubicBezTo>
                  <a:cubicBezTo>
                    <a:pt x="65" y="150"/>
                    <a:pt x="65" y="150"/>
                    <a:pt x="65" y="150"/>
                  </a:cubicBezTo>
                  <a:cubicBezTo>
                    <a:pt x="65" y="150"/>
                    <a:pt x="65" y="150"/>
                    <a:pt x="65" y="150"/>
                  </a:cubicBezTo>
                  <a:cubicBezTo>
                    <a:pt x="60" y="120"/>
                    <a:pt x="60" y="120"/>
                    <a:pt x="60" y="120"/>
                  </a:cubicBezTo>
                  <a:cubicBezTo>
                    <a:pt x="59" y="120"/>
                    <a:pt x="59" y="120"/>
                    <a:pt x="59" y="120"/>
                  </a:cubicBezTo>
                  <a:cubicBezTo>
                    <a:pt x="63" y="91"/>
                    <a:pt x="63" y="91"/>
                    <a:pt x="63" y="91"/>
                  </a:cubicBezTo>
                  <a:cubicBezTo>
                    <a:pt x="64" y="91"/>
                    <a:pt x="64" y="91"/>
                    <a:pt x="64" y="91"/>
                  </a:cubicBezTo>
                  <a:cubicBezTo>
                    <a:pt x="64" y="91"/>
                    <a:pt x="64" y="90"/>
                    <a:pt x="63" y="90"/>
                  </a:cubicBezTo>
                  <a:cubicBezTo>
                    <a:pt x="58" y="61"/>
                    <a:pt x="58" y="61"/>
                    <a:pt x="58" y="61"/>
                  </a:cubicBezTo>
                  <a:cubicBezTo>
                    <a:pt x="58" y="61"/>
                    <a:pt x="58" y="61"/>
                    <a:pt x="58" y="61"/>
                  </a:cubicBezTo>
                  <a:cubicBezTo>
                    <a:pt x="58" y="61"/>
                    <a:pt x="58" y="61"/>
                    <a:pt x="58" y="61"/>
                  </a:cubicBezTo>
                  <a:cubicBezTo>
                    <a:pt x="62" y="31"/>
                    <a:pt x="62" y="31"/>
                    <a:pt x="62" y="31"/>
                  </a:cubicBezTo>
                  <a:cubicBezTo>
                    <a:pt x="62" y="30"/>
                    <a:pt x="62" y="30"/>
                    <a:pt x="62" y="30"/>
                  </a:cubicBezTo>
                  <a:cubicBezTo>
                    <a:pt x="48" y="30"/>
                    <a:pt x="48" y="30"/>
                    <a:pt x="48" y="30"/>
                  </a:cubicBezTo>
                  <a:cubicBezTo>
                    <a:pt x="47" y="0"/>
                    <a:pt x="47" y="0"/>
                    <a:pt x="47" y="0"/>
                  </a:cubicBezTo>
                  <a:cubicBezTo>
                    <a:pt x="44" y="0"/>
                    <a:pt x="44" y="0"/>
                    <a:pt x="44" y="0"/>
                  </a:cubicBezTo>
                  <a:cubicBezTo>
                    <a:pt x="42" y="30"/>
                    <a:pt x="42" y="30"/>
                    <a:pt x="42" y="30"/>
                  </a:cubicBezTo>
                  <a:cubicBezTo>
                    <a:pt x="28" y="30"/>
                    <a:pt x="28" y="30"/>
                    <a:pt x="28" y="30"/>
                  </a:cubicBezTo>
                  <a:cubicBezTo>
                    <a:pt x="32" y="61"/>
                    <a:pt x="32" y="61"/>
                    <a:pt x="32" y="61"/>
                  </a:cubicBezTo>
                  <a:cubicBezTo>
                    <a:pt x="27" y="91"/>
                    <a:pt x="27" y="91"/>
                    <a:pt x="27" y="91"/>
                  </a:cubicBezTo>
                  <a:cubicBezTo>
                    <a:pt x="27" y="91"/>
                    <a:pt x="27" y="91"/>
                    <a:pt x="27" y="91"/>
                  </a:cubicBezTo>
                  <a:cubicBezTo>
                    <a:pt x="27" y="91"/>
                    <a:pt x="27" y="91"/>
                    <a:pt x="27" y="91"/>
                  </a:cubicBezTo>
                  <a:cubicBezTo>
                    <a:pt x="31" y="121"/>
                    <a:pt x="31" y="121"/>
                    <a:pt x="31" y="121"/>
                  </a:cubicBezTo>
                  <a:cubicBezTo>
                    <a:pt x="25" y="150"/>
                    <a:pt x="25" y="150"/>
                    <a:pt x="25" y="150"/>
                  </a:cubicBezTo>
                  <a:cubicBezTo>
                    <a:pt x="25" y="150"/>
                    <a:pt x="25" y="150"/>
                    <a:pt x="25" y="150"/>
                  </a:cubicBezTo>
                  <a:cubicBezTo>
                    <a:pt x="25" y="150"/>
                    <a:pt x="25" y="150"/>
                    <a:pt x="25" y="150"/>
                  </a:cubicBezTo>
                  <a:cubicBezTo>
                    <a:pt x="25" y="150"/>
                    <a:pt x="25" y="150"/>
                    <a:pt x="25" y="150"/>
                  </a:cubicBezTo>
                  <a:cubicBezTo>
                    <a:pt x="25" y="151"/>
                    <a:pt x="25" y="151"/>
                    <a:pt x="25" y="151"/>
                  </a:cubicBezTo>
                  <a:cubicBezTo>
                    <a:pt x="30" y="181"/>
                    <a:pt x="30" y="181"/>
                    <a:pt x="30" y="181"/>
                  </a:cubicBezTo>
                  <a:cubicBezTo>
                    <a:pt x="27" y="196"/>
                    <a:pt x="27" y="196"/>
                    <a:pt x="27" y="196"/>
                  </a:cubicBezTo>
                  <a:cubicBezTo>
                    <a:pt x="22" y="221"/>
                    <a:pt x="22" y="221"/>
                    <a:pt x="22" y="221"/>
                  </a:cubicBezTo>
                  <a:cubicBezTo>
                    <a:pt x="25" y="221"/>
                    <a:pt x="25" y="221"/>
                    <a:pt x="25" y="221"/>
                  </a:cubicBezTo>
                  <a:cubicBezTo>
                    <a:pt x="29" y="240"/>
                    <a:pt x="29" y="240"/>
                    <a:pt x="29" y="240"/>
                  </a:cubicBezTo>
                  <a:cubicBezTo>
                    <a:pt x="29" y="241"/>
                    <a:pt x="29" y="241"/>
                    <a:pt x="29" y="241"/>
                  </a:cubicBezTo>
                  <a:cubicBezTo>
                    <a:pt x="22" y="270"/>
                    <a:pt x="22" y="270"/>
                    <a:pt x="22" y="270"/>
                  </a:cubicBezTo>
                  <a:cubicBezTo>
                    <a:pt x="22" y="270"/>
                    <a:pt x="22" y="270"/>
                    <a:pt x="22" y="270"/>
                  </a:cubicBezTo>
                  <a:cubicBezTo>
                    <a:pt x="22" y="270"/>
                    <a:pt x="22" y="271"/>
                    <a:pt x="22" y="271"/>
                  </a:cubicBezTo>
                  <a:cubicBezTo>
                    <a:pt x="27" y="300"/>
                    <a:pt x="27" y="300"/>
                    <a:pt x="27" y="300"/>
                  </a:cubicBezTo>
                  <a:cubicBezTo>
                    <a:pt x="13" y="300"/>
                    <a:pt x="13" y="300"/>
                    <a:pt x="13" y="300"/>
                  </a:cubicBezTo>
                  <a:cubicBezTo>
                    <a:pt x="13" y="303"/>
                    <a:pt x="13" y="303"/>
                    <a:pt x="13" y="303"/>
                  </a:cubicBezTo>
                  <a:cubicBezTo>
                    <a:pt x="7" y="303"/>
                    <a:pt x="7" y="303"/>
                    <a:pt x="7" y="303"/>
                  </a:cubicBezTo>
                  <a:cubicBezTo>
                    <a:pt x="7" y="305"/>
                    <a:pt x="7" y="305"/>
                    <a:pt x="7" y="305"/>
                  </a:cubicBezTo>
                  <a:cubicBezTo>
                    <a:pt x="0" y="305"/>
                    <a:pt x="0" y="305"/>
                    <a:pt x="0" y="305"/>
                  </a:cubicBezTo>
                  <a:cubicBezTo>
                    <a:pt x="0" y="308"/>
                    <a:pt x="0" y="308"/>
                    <a:pt x="0" y="308"/>
                  </a:cubicBezTo>
                  <a:cubicBezTo>
                    <a:pt x="90" y="308"/>
                    <a:pt x="90" y="308"/>
                    <a:pt x="90" y="308"/>
                  </a:cubicBezTo>
                  <a:lnTo>
                    <a:pt x="90" y="305"/>
                  </a:lnTo>
                  <a:close/>
                  <a:moveTo>
                    <a:pt x="45" y="214"/>
                  </a:moveTo>
                  <a:cubicBezTo>
                    <a:pt x="45" y="214"/>
                    <a:pt x="45" y="214"/>
                    <a:pt x="45" y="214"/>
                  </a:cubicBezTo>
                  <a:cubicBezTo>
                    <a:pt x="58" y="239"/>
                    <a:pt x="58" y="239"/>
                    <a:pt x="58" y="239"/>
                  </a:cubicBezTo>
                  <a:cubicBezTo>
                    <a:pt x="32" y="239"/>
                    <a:pt x="32" y="239"/>
                    <a:pt x="32" y="239"/>
                  </a:cubicBezTo>
                  <a:lnTo>
                    <a:pt x="45" y="214"/>
                  </a:lnTo>
                  <a:close/>
                  <a:moveTo>
                    <a:pt x="45" y="154"/>
                  </a:moveTo>
                  <a:cubicBezTo>
                    <a:pt x="45" y="154"/>
                    <a:pt x="45" y="154"/>
                    <a:pt x="45" y="154"/>
                  </a:cubicBezTo>
                  <a:cubicBezTo>
                    <a:pt x="57" y="179"/>
                    <a:pt x="57" y="179"/>
                    <a:pt x="57" y="179"/>
                  </a:cubicBezTo>
                  <a:cubicBezTo>
                    <a:pt x="34" y="179"/>
                    <a:pt x="34" y="179"/>
                    <a:pt x="34" y="179"/>
                  </a:cubicBezTo>
                  <a:lnTo>
                    <a:pt x="45" y="154"/>
                  </a:lnTo>
                  <a:close/>
                  <a:moveTo>
                    <a:pt x="55" y="59"/>
                  </a:moveTo>
                  <a:cubicBezTo>
                    <a:pt x="55" y="59"/>
                    <a:pt x="55" y="59"/>
                    <a:pt x="55" y="59"/>
                  </a:cubicBezTo>
                  <a:cubicBezTo>
                    <a:pt x="36" y="59"/>
                    <a:pt x="36" y="59"/>
                    <a:pt x="36" y="59"/>
                  </a:cubicBezTo>
                  <a:cubicBezTo>
                    <a:pt x="45" y="35"/>
                    <a:pt x="45" y="35"/>
                    <a:pt x="45" y="35"/>
                  </a:cubicBezTo>
                  <a:lnTo>
                    <a:pt x="55" y="59"/>
                  </a:lnTo>
                  <a:close/>
                  <a:moveTo>
                    <a:pt x="45" y="95"/>
                  </a:moveTo>
                  <a:cubicBezTo>
                    <a:pt x="45" y="95"/>
                    <a:pt x="45" y="95"/>
                    <a:pt x="45" y="95"/>
                  </a:cubicBezTo>
                  <a:cubicBezTo>
                    <a:pt x="56" y="119"/>
                    <a:pt x="56" y="119"/>
                    <a:pt x="56" y="119"/>
                  </a:cubicBezTo>
                  <a:cubicBezTo>
                    <a:pt x="35" y="119"/>
                    <a:pt x="35" y="119"/>
                    <a:pt x="35" y="119"/>
                  </a:cubicBezTo>
                  <a:lnTo>
                    <a:pt x="45" y="95"/>
                  </a:lnTo>
                  <a:close/>
                  <a:moveTo>
                    <a:pt x="45" y="274"/>
                  </a:moveTo>
                  <a:cubicBezTo>
                    <a:pt x="45" y="274"/>
                    <a:pt x="45" y="274"/>
                    <a:pt x="45" y="274"/>
                  </a:cubicBezTo>
                  <a:cubicBezTo>
                    <a:pt x="60" y="300"/>
                    <a:pt x="60" y="300"/>
                    <a:pt x="60" y="300"/>
                  </a:cubicBezTo>
                  <a:cubicBezTo>
                    <a:pt x="31" y="300"/>
                    <a:pt x="31" y="300"/>
                    <a:pt x="31" y="300"/>
                  </a:cubicBezTo>
                  <a:lnTo>
                    <a:pt x="45" y="274"/>
                  </a:lnTo>
                  <a:close/>
                  <a:moveTo>
                    <a:pt x="48" y="269"/>
                  </a:moveTo>
                  <a:cubicBezTo>
                    <a:pt x="48" y="269"/>
                    <a:pt x="48" y="269"/>
                    <a:pt x="48" y="269"/>
                  </a:cubicBezTo>
                  <a:cubicBezTo>
                    <a:pt x="52" y="261"/>
                    <a:pt x="52" y="261"/>
                    <a:pt x="52" y="261"/>
                  </a:cubicBezTo>
                  <a:cubicBezTo>
                    <a:pt x="60" y="245"/>
                    <a:pt x="60" y="245"/>
                    <a:pt x="60" y="245"/>
                  </a:cubicBezTo>
                  <a:cubicBezTo>
                    <a:pt x="65" y="269"/>
                    <a:pt x="65" y="269"/>
                    <a:pt x="65" y="269"/>
                  </a:cubicBezTo>
                  <a:lnTo>
                    <a:pt x="48" y="269"/>
                  </a:lnTo>
                  <a:close/>
                  <a:moveTo>
                    <a:pt x="48" y="209"/>
                  </a:moveTo>
                  <a:cubicBezTo>
                    <a:pt x="48" y="209"/>
                    <a:pt x="48" y="209"/>
                    <a:pt x="48" y="209"/>
                  </a:cubicBezTo>
                  <a:cubicBezTo>
                    <a:pt x="59" y="185"/>
                    <a:pt x="59" y="185"/>
                    <a:pt x="59" y="185"/>
                  </a:cubicBezTo>
                  <a:cubicBezTo>
                    <a:pt x="64" y="209"/>
                    <a:pt x="64" y="209"/>
                    <a:pt x="64" y="209"/>
                  </a:cubicBezTo>
                  <a:lnTo>
                    <a:pt x="48" y="209"/>
                  </a:lnTo>
                  <a:close/>
                  <a:moveTo>
                    <a:pt x="47" y="149"/>
                  </a:moveTo>
                  <a:cubicBezTo>
                    <a:pt x="47" y="149"/>
                    <a:pt x="47" y="149"/>
                    <a:pt x="47" y="149"/>
                  </a:cubicBezTo>
                  <a:cubicBezTo>
                    <a:pt x="50" y="144"/>
                    <a:pt x="50" y="144"/>
                    <a:pt x="50" y="144"/>
                  </a:cubicBezTo>
                  <a:cubicBezTo>
                    <a:pt x="57" y="126"/>
                    <a:pt x="57" y="126"/>
                    <a:pt x="57" y="126"/>
                  </a:cubicBezTo>
                  <a:cubicBezTo>
                    <a:pt x="62" y="149"/>
                    <a:pt x="62" y="149"/>
                    <a:pt x="62" y="149"/>
                  </a:cubicBezTo>
                  <a:lnTo>
                    <a:pt x="47" y="149"/>
                  </a:lnTo>
                  <a:close/>
                  <a:moveTo>
                    <a:pt x="47" y="89"/>
                  </a:moveTo>
                  <a:cubicBezTo>
                    <a:pt x="47" y="89"/>
                    <a:pt x="47" y="89"/>
                    <a:pt x="47" y="89"/>
                  </a:cubicBezTo>
                  <a:cubicBezTo>
                    <a:pt x="56" y="66"/>
                    <a:pt x="56" y="66"/>
                    <a:pt x="56" y="66"/>
                  </a:cubicBezTo>
                  <a:cubicBezTo>
                    <a:pt x="60" y="89"/>
                    <a:pt x="60" y="89"/>
                    <a:pt x="60" y="89"/>
                  </a:cubicBezTo>
                  <a:lnTo>
                    <a:pt x="47" y="89"/>
                  </a:lnTo>
                  <a:close/>
                  <a:moveTo>
                    <a:pt x="34" y="66"/>
                  </a:moveTo>
                  <a:cubicBezTo>
                    <a:pt x="34" y="66"/>
                    <a:pt x="34" y="66"/>
                    <a:pt x="34" y="66"/>
                  </a:cubicBezTo>
                  <a:cubicBezTo>
                    <a:pt x="40" y="82"/>
                    <a:pt x="40" y="82"/>
                    <a:pt x="40" y="82"/>
                  </a:cubicBezTo>
                  <a:cubicBezTo>
                    <a:pt x="43" y="89"/>
                    <a:pt x="43" y="89"/>
                    <a:pt x="43" y="89"/>
                  </a:cubicBezTo>
                  <a:cubicBezTo>
                    <a:pt x="30" y="89"/>
                    <a:pt x="30" y="89"/>
                    <a:pt x="30" y="89"/>
                  </a:cubicBezTo>
                  <a:lnTo>
                    <a:pt x="34" y="66"/>
                  </a:lnTo>
                  <a:close/>
                  <a:moveTo>
                    <a:pt x="33" y="126"/>
                  </a:moveTo>
                  <a:cubicBezTo>
                    <a:pt x="33" y="126"/>
                    <a:pt x="33" y="126"/>
                    <a:pt x="33" y="126"/>
                  </a:cubicBezTo>
                  <a:cubicBezTo>
                    <a:pt x="36" y="133"/>
                    <a:pt x="36" y="133"/>
                    <a:pt x="36" y="133"/>
                  </a:cubicBezTo>
                  <a:cubicBezTo>
                    <a:pt x="43" y="149"/>
                    <a:pt x="43" y="149"/>
                    <a:pt x="43" y="149"/>
                  </a:cubicBezTo>
                  <a:cubicBezTo>
                    <a:pt x="28" y="149"/>
                    <a:pt x="28" y="149"/>
                    <a:pt x="28" y="149"/>
                  </a:cubicBezTo>
                  <a:lnTo>
                    <a:pt x="33" y="126"/>
                  </a:lnTo>
                  <a:close/>
                  <a:moveTo>
                    <a:pt x="32" y="185"/>
                  </a:moveTo>
                  <a:cubicBezTo>
                    <a:pt x="32" y="185"/>
                    <a:pt x="32" y="185"/>
                    <a:pt x="32" y="185"/>
                  </a:cubicBezTo>
                  <a:cubicBezTo>
                    <a:pt x="43" y="209"/>
                    <a:pt x="43" y="209"/>
                    <a:pt x="43" y="209"/>
                  </a:cubicBezTo>
                  <a:cubicBezTo>
                    <a:pt x="27" y="209"/>
                    <a:pt x="27" y="209"/>
                    <a:pt x="27" y="209"/>
                  </a:cubicBezTo>
                  <a:lnTo>
                    <a:pt x="32" y="185"/>
                  </a:lnTo>
                  <a:close/>
                  <a:moveTo>
                    <a:pt x="31" y="245"/>
                  </a:moveTo>
                  <a:cubicBezTo>
                    <a:pt x="31" y="245"/>
                    <a:pt x="31" y="245"/>
                    <a:pt x="31" y="245"/>
                  </a:cubicBezTo>
                  <a:cubicBezTo>
                    <a:pt x="43" y="269"/>
                    <a:pt x="43" y="269"/>
                    <a:pt x="43" y="269"/>
                  </a:cubicBezTo>
                  <a:cubicBezTo>
                    <a:pt x="25" y="269"/>
                    <a:pt x="25" y="269"/>
                    <a:pt x="25" y="269"/>
                  </a:cubicBezTo>
                  <a:lnTo>
                    <a:pt x="31" y="2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6"/>
            <p:cNvSpPr>
              <a:spLocks noEditPoints="1"/>
            </p:cNvSpPr>
            <p:nvPr/>
          </p:nvSpPr>
          <p:spPr bwMode="auto">
            <a:xfrm>
              <a:off x="220" y="4133"/>
              <a:ext cx="394" cy="169"/>
            </a:xfrm>
            <a:custGeom>
              <a:avLst/>
              <a:gdLst>
                <a:gd name="T0" fmla="*/ 143 w 152"/>
                <a:gd name="T1" fmla="*/ 48 h 63"/>
                <a:gd name="T2" fmla="*/ 145 w 152"/>
                <a:gd name="T3" fmla="*/ 33 h 63"/>
                <a:gd name="T4" fmla="*/ 146 w 152"/>
                <a:gd name="T5" fmla="*/ 20 h 63"/>
                <a:gd name="T6" fmla="*/ 125 w 152"/>
                <a:gd name="T7" fmla="*/ 11 h 63"/>
                <a:gd name="T8" fmla="*/ 9 w 152"/>
                <a:gd name="T9" fmla="*/ 12 h 63"/>
                <a:gd name="T10" fmla="*/ 11 w 152"/>
                <a:gd name="T11" fmla="*/ 38 h 63"/>
                <a:gd name="T12" fmla="*/ 14 w 152"/>
                <a:gd name="T13" fmla="*/ 50 h 63"/>
                <a:gd name="T14" fmla="*/ 152 w 152"/>
                <a:gd name="T15" fmla="*/ 60 h 63"/>
                <a:gd name="T16" fmla="*/ 112 w 152"/>
                <a:gd name="T17" fmla="*/ 52 h 63"/>
                <a:gd name="T18" fmla="*/ 142 w 152"/>
                <a:gd name="T19" fmla="*/ 48 h 63"/>
                <a:gd name="T20" fmla="*/ 141 w 152"/>
                <a:gd name="T21" fmla="*/ 45 h 63"/>
                <a:gd name="T22" fmla="*/ 116 w 152"/>
                <a:gd name="T23" fmla="*/ 43 h 63"/>
                <a:gd name="T24" fmla="*/ 128 w 152"/>
                <a:gd name="T25" fmla="*/ 41 h 63"/>
                <a:gd name="T26" fmla="*/ 143 w 152"/>
                <a:gd name="T27" fmla="*/ 38 h 63"/>
                <a:gd name="T28" fmla="*/ 144 w 152"/>
                <a:gd name="T29" fmla="*/ 35 h 63"/>
                <a:gd name="T30" fmla="*/ 144 w 152"/>
                <a:gd name="T31" fmla="*/ 35 h 63"/>
                <a:gd name="T32" fmla="*/ 32 w 152"/>
                <a:gd name="T33" fmla="*/ 9 h 63"/>
                <a:gd name="T34" fmla="*/ 145 w 152"/>
                <a:gd name="T35" fmla="*/ 23 h 63"/>
                <a:gd name="T36" fmla="*/ 96 w 152"/>
                <a:gd name="T37" fmla="*/ 22 h 63"/>
                <a:gd name="T38" fmla="*/ 97 w 152"/>
                <a:gd name="T39" fmla="*/ 21 h 63"/>
                <a:gd name="T40" fmla="*/ 95 w 152"/>
                <a:gd name="T41" fmla="*/ 19 h 63"/>
                <a:gd name="T42" fmla="*/ 105 w 152"/>
                <a:gd name="T43" fmla="*/ 18 h 63"/>
                <a:gd name="T44" fmla="*/ 146 w 152"/>
                <a:gd name="T45" fmla="*/ 17 h 63"/>
                <a:gd name="T46" fmla="*/ 146 w 152"/>
                <a:gd name="T47" fmla="*/ 17 h 63"/>
                <a:gd name="T48" fmla="*/ 126 w 152"/>
                <a:gd name="T49" fmla="*/ 12 h 63"/>
                <a:gd name="T50" fmla="*/ 91 w 152"/>
                <a:gd name="T51" fmla="*/ 18 h 63"/>
                <a:gd name="T52" fmla="*/ 10 w 152"/>
                <a:gd name="T53" fmla="*/ 12 h 63"/>
                <a:gd name="T54" fmla="*/ 10 w 152"/>
                <a:gd name="T55" fmla="*/ 12 h 63"/>
                <a:gd name="T56" fmla="*/ 127 w 152"/>
                <a:gd name="T57" fmla="*/ 27 h 63"/>
                <a:gd name="T58" fmla="*/ 110 w 152"/>
                <a:gd name="T59" fmla="*/ 28 h 63"/>
                <a:gd name="T60" fmla="*/ 10 w 152"/>
                <a:gd name="T61" fmla="*/ 18 h 63"/>
                <a:gd name="T62" fmla="*/ 10 w 152"/>
                <a:gd name="T63" fmla="*/ 18 h 63"/>
                <a:gd name="T64" fmla="*/ 19 w 152"/>
                <a:gd name="T65" fmla="*/ 25 h 63"/>
                <a:gd name="T66" fmla="*/ 23 w 152"/>
                <a:gd name="T67" fmla="*/ 32 h 63"/>
                <a:gd name="T68" fmla="*/ 35 w 152"/>
                <a:gd name="T69" fmla="*/ 59 h 63"/>
                <a:gd name="T70" fmla="*/ 85 w 152"/>
                <a:gd name="T71" fmla="*/ 53 h 63"/>
                <a:gd name="T72" fmla="*/ 35 w 152"/>
                <a:gd name="T73" fmla="*/ 45 h 63"/>
                <a:gd name="T74" fmla="*/ 23 w 152"/>
                <a:gd name="T75" fmla="*/ 44 h 63"/>
                <a:gd name="T76" fmla="*/ 12 w 152"/>
                <a:gd name="T77" fmla="*/ 42 h 63"/>
                <a:gd name="T78" fmla="*/ 85 w 152"/>
                <a:gd name="T79" fmla="*/ 45 h 63"/>
                <a:gd name="T80" fmla="*/ 85 w 152"/>
                <a:gd name="T81" fmla="*/ 43 h 63"/>
                <a:gd name="T82" fmla="*/ 12 w 152"/>
                <a:gd name="T83" fmla="*/ 39 h 63"/>
                <a:gd name="T84" fmla="*/ 85 w 152"/>
                <a:gd name="T85" fmla="*/ 40 h 63"/>
                <a:gd name="T86" fmla="*/ 85 w 152"/>
                <a:gd name="T87" fmla="*/ 37 h 63"/>
                <a:gd name="T88" fmla="*/ 11 w 152"/>
                <a:gd name="T89" fmla="*/ 31 h 63"/>
                <a:gd name="T90" fmla="*/ 85 w 152"/>
                <a:gd name="T91" fmla="*/ 34 h 63"/>
                <a:gd name="T92" fmla="*/ 85 w 152"/>
                <a:gd name="T93" fmla="*/ 34 h 63"/>
                <a:gd name="T94" fmla="*/ 18 w 152"/>
                <a:gd name="T95" fmla="*/ 20 h 63"/>
                <a:gd name="T96" fmla="*/ 87 w 152"/>
                <a:gd name="T97" fmla="*/ 53 h 63"/>
                <a:gd name="T98" fmla="*/ 110 w 152"/>
                <a:gd name="T99" fmla="*/ 54 h 63"/>
                <a:gd name="T100" fmla="*/ 87 w 152"/>
                <a:gd name="T101" fmla="*/ 49 h 63"/>
                <a:gd name="T102" fmla="*/ 110 w 152"/>
                <a:gd name="T103" fmla="*/ 49 h 63"/>
                <a:gd name="T104" fmla="*/ 110 w 152"/>
                <a:gd name="T105" fmla="*/ 59 h 63"/>
                <a:gd name="T106" fmla="*/ 110 w 152"/>
                <a:gd name="T107" fmla="*/ 44 h 63"/>
                <a:gd name="T108" fmla="*/ 110 w 152"/>
                <a:gd name="T109" fmla="*/ 37 h 63"/>
                <a:gd name="T110" fmla="*/ 144 w 152"/>
                <a:gd name="T111" fmla="*/ 33 h 63"/>
                <a:gd name="T112" fmla="*/ 112 w 152"/>
                <a:gd name="T113" fmla="*/ 59 h 63"/>
                <a:gd name="T114" fmla="*/ 141 w 152"/>
                <a:gd name="T115" fmla="*/ 54 h 63"/>
                <a:gd name="T116" fmla="*/ 146 w 152"/>
                <a:gd name="T117" fmla="*/ 15 h 63"/>
                <a:gd name="T118" fmla="*/ 10 w 152"/>
                <a:gd name="T119" fmla="*/ 12 h 63"/>
                <a:gd name="T120" fmla="*/ 10 w 152"/>
                <a:gd name="T121" fmla="*/ 18 h 63"/>
                <a:gd name="T122" fmla="*/ 13 w 152"/>
                <a:gd name="T123" fmla="*/ 1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63">
                  <a:moveTo>
                    <a:pt x="142" y="59"/>
                  </a:moveTo>
                  <a:cubicBezTo>
                    <a:pt x="142" y="59"/>
                    <a:pt x="142" y="59"/>
                    <a:pt x="142" y="59"/>
                  </a:cubicBezTo>
                  <a:cubicBezTo>
                    <a:pt x="142" y="54"/>
                    <a:pt x="142" y="54"/>
                    <a:pt x="142" y="54"/>
                  </a:cubicBezTo>
                  <a:cubicBezTo>
                    <a:pt x="142" y="54"/>
                    <a:pt x="142" y="54"/>
                    <a:pt x="142" y="54"/>
                  </a:cubicBezTo>
                  <a:cubicBezTo>
                    <a:pt x="142" y="54"/>
                    <a:pt x="142" y="54"/>
                    <a:pt x="142" y="54"/>
                  </a:cubicBezTo>
                  <a:cubicBezTo>
                    <a:pt x="142" y="49"/>
                    <a:pt x="142" y="49"/>
                    <a:pt x="142" y="49"/>
                  </a:cubicBezTo>
                  <a:cubicBezTo>
                    <a:pt x="143" y="49"/>
                    <a:pt x="143" y="49"/>
                    <a:pt x="143" y="49"/>
                  </a:cubicBezTo>
                  <a:cubicBezTo>
                    <a:pt x="143" y="48"/>
                    <a:pt x="143" y="48"/>
                    <a:pt x="143" y="48"/>
                  </a:cubicBezTo>
                  <a:cubicBezTo>
                    <a:pt x="143" y="44"/>
                    <a:pt x="143" y="44"/>
                    <a:pt x="143" y="44"/>
                  </a:cubicBezTo>
                  <a:cubicBezTo>
                    <a:pt x="143" y="43"/>
                    <a:pt x="143" y="43"/>
                    <a:pt x="143" y="43"/>
                  </a:cubicBezTo>
                  <a:cubicBezTo>
                    <a:pt x="143" y="43"/>
                    <a:pt x="143" y="43"/>
                    <a:pt x="143" y="43"/>
                  </a:cubicBezTo>
                  <a:cubicBezTo>
                    <a:pt x="143" y="38"/>
                    <a:pt x="143" y="38"/>
                    <a:pt x="143" y="38"/>
                  </a:cubicBezTo>
                  <a:cubicBezTo>
                    <a:pt x="144" y="38"/>
                    <a:pt x="144" y="38"/>
                    <a:pt x="144" y="38"/>
                  </a:cubicBezTo>
                  <a:cubicBezTo>
                    <a:pt x="144" y="38"/>
                    <a:pt x="144" y="38"/>
                    <a:pt x="144" y="38"/>
                  </a:cubicBezTo>
                  <a:cubicBezTo>
                    <a:pt x="144" y="34"/>
                    <a:pt x="144" y="34"/>
                    <a:pt x="144" y="34"/>
                  </a:cubicBezTo>
                  <a:cubicBezTo>
                    <a:pt x="145" y="33"/>
                    <a:pt x="145" y="33"/>
                    <a:pt x="145" y="33"/>
                  </a:cubicBezTo>
                  <a:cubicBezTo>
                    <a:pt x="145" y="33"/>
                    <a:pt x="145" y="33"/>
                    <a:pt x="145" y="33"/>
                  </a:cubicBezTo>
                  <a:cubicBezTo>
                    <a:pt x="145" y="28"/>
                    <a:pt x="145" y="28"/>
                    <a:pt x="145" y="28"/>
                  </a:cubicBezTo>
                  <a:cubicBezTo>
                    <a:pt x="145" y="28"/>
                    <a:pt x="145" y="28"/>
                    <a:pt x="145" y="28"/>
                  </a:cubicBezTo>
                  <a:cubicBezTo>
                    <a:pt x="145" y="28"/>
                    <a:pt x="145" y="28"/>
                    <a:pt x="145" y="28"/>
                  </a:cubicBezTo>
                  <a:cubicBezTo>
                    <a:pt x="145" y="23"/>
                    <a:pt x="145" y="23"/>
                    <a:pt x="145" y="23"/>
                  </a:cubicBezTo>
                  <a:cubicBezTo>
                    <a:pt x="146" y="23"/>
                    <a:pt x="146" y="23"/>
                    <a:pt x="146" y="23"/>
                  </a:cubicBezTo>
                  <a:cubicBezTo>
                    <a:pt x="146" y="23"/>
                    <a:pt x="146" y="23"/>
                    <a:pt x="146" y="22"/>
                  </a:cubicBezTo>
                  <a:cubicBezTo>
                    <a:pt x="146" y="22"/>
                    <a:pt x="146" y="21"/>
                    <a:pt x="146" y="20"/>
                  </a:cubicBezTo>
                  <a:cubicBezTo>
                    <a:pt x="146" y="20"/>
                    <a:pt x="146" y="20"/>
                    <a:pt x="146" y="20"/>
                  </a:cubicBezTo>
                  <a:cubicBezTo>
                    <a:pt x="146" y="19"/>
                    <a:pt x="146" y="18"/>
                    <a:pt x="146" y="18"/>
                  </a:cubicBezTo>
                  <a:cubicBezTo>
                    <a:pt x="146" y="18"/>
                    <a:pt x="146" y="17"/>
                    <a:pt x="146" y="17"/>
                  </a:cubicBezTo>
                  <a:cubicBezTo>
                    <a:pt x="146" y="17"/>
                    <a:pt x="146" y="17"/>
                    <a:pt x="146" y="17"/>
                  </a:cubicBezTo>
                  <a:cubicBezTo>
                    <a:pt x="146" y="12"/>
                    <a:pt x="146" y="12"/>
                    <a:pt x="146" y="12"/>
                  </a:cubicBezTo>
                  <a:cubicBezTo>
                    <a:pt x="146" y="12"/>
                    <a:pt x="147" y="10"/>
                    <a:pt x="146" y="10"/>
                  </a:cubicBezTo>
                  <a:cubicBezTo>
                    <a:pt x="145" y="9"/>
                    <a:pt x="138" y="10"/>
                    <a:pt x="127" y="11"/>
                  </a:cubicBezTo>
                  <a:cubicBezTo>
                    <a:pt x="125" y="11"/>
                    <a:pt x="125" y="11"/>
                    <a:pt x="125" y="11"/>
                  </a:cubicBezTo>
                  <a:cubicBezTo>
                    <a:pt x="120" y="12"/>
                    <a:pt x="107" y="13"/>
                    <a:pt x="98" y="13"/>
                  </a:cubicBezTo>
                  <a:cubicBezTo>
                    <a:pt x="91" y="13"/>
                    <a:pt x="79" y="10"/>
                    <a:pt x="71" y="8"/>
                  </a:cubicBezTo>
                  <a:cubicBezTo>
                    <a:pt x="68" y="7"/>
                    <a:pt x="66" y="7"/>
                    <a:pt x="65" y="7"/>
                  </a:cubicBezTo>
                  <a:cubicBezTo>
                    <a:pt x="63" y="6"/>
                    <a:pt x="63" y="6"/>
                    <a:pt x="63" y="6"/>
                  </a:cubicBezTo>
                  <a:cubicBezTo>
                    <a:pt x="54" y="4"/>
                    <a:pt x="36" y="0"/>
                    <a:pt x="32" y="0"/>
                  </a:cubicBezTo>
                  <a:cubicBezTo>
                    <a:pt x="29" y="0"/>
                    <a:pt x="20" y="5"/>
                    <a:pt x="15" y="8"/>
                  </a:cubicBezTo>
                  <a:cubicBezTo>
                    <a:pt x="13" y="9"/>
                    <a:pt x="12" y="9"/>
                    <a:pt x="12" y="10"/>
                  </a:cubicBezTo>
                  <a:cubicBezTo>
                    <a:pt x="10" y="11"/>
                    <a:pt x="9" y="11"/>
                    <a:pt x="9" y="12"/>
                  </a:cubicBezTo>
                  <a:cubicBezTo>
                    <a:pt x="9" y="23"/>
                    <a:pt x="9" y="23"/>
                    <a:pt x="9" y="23"/>
                  </a:cubicBezTo>
                  <a:cubicBezTo>
                    <a:pt x="9" y="23"/>
                    <a:pt x="9" y="23"/>
                    <a:pt x="9" y="23"/>
                  </a:cubicBezTo>
                  <a:cubicBezTo>
                    <a:pt x="10" y="24"/>
                    <a:pt x="10" y="24"/>
                    <a:pt x="10" y="24"/>
                  </a:cubicBezTo>
                  <a:cubicBezTo>
                    <a:pt x="10" y="31"/>
                    <a:pt x="10" y="31"/>
                    <a:pt x="10" y="31"/>
                  </a:cubicBezTo>
                  <a:cubicBezTo>
                    <a:pt x="10" y="31"/>
                    <a:pt x="10" y="31"/>
                    <a:pt x="10" y="31"/>
                  </a:cubicBezTo>
                  <a:cubicBezTo>
                    <a:pt x="10" y="31"/>
                    <a:pt x="10" y="31"/>
                    <a:pt x="10" y="31"/>
                  </a:cubicBezTo>
                  <a:cubicBezTo>
                    <a:pt x="11" y="38"/>
                    <a:pt x="11" y="38"/>
                    <a:pt x="11" y="38"/>
                  </a:cubicBezTo>
                  <a:cubicBezTo>
                    <a:pt x="11" y="38"/>
                    <a:pt x="11" y="38"/>
                    <a:pt x="11" y="38"/>
                  </a:cubicBezTo>
                  <a:cubicBezTo>
                    <a:pt x="11" y="39"/>
                    <a:pt x="11" y="39"/>
                    <a:pt x="11" y="39"/>
                  </a:cubicBezTo>
                  <a:cubicBezTo>
                    <a:pt x="11" y="47"/>
                    <a:pt x="11" y="47"/>
                    <a:pt x="11" y="47"/>
                  </a:cubicBezTo>
                  <a:cubicBezTo>
                    <a:pt x="11" y="47"/>
                    <a:pt x="11" y="48"/>
                    <a:pt x="12" y="48"/>
                  </a:cubicBezTo>
                  <a:cubicBezTo>
                    <a:pt x="12" y="48"/>
                    <a:pt x="12" y="48"/>
                    <a:pt x="12" y="48"/>
                  </a:cubicBezTo>
                  <a:cubicBezTo>
                    <a:pt x="12" y="48"/>
                    <a:pt x="12" y="48"/>
                    <a:pt x="12" y="47"/>
                  </a:cubicBezTo>
                  <a:cubicBezTo>
                    <a:pt x="14" y="47"/>
                    <a:pt x="28" y="45"/>
                    <a:pt x="34" y="45"/>
                  </a:cubicBezTo>
                  <a:cubicBezTo>
                    <a:pt x="34" y="48"/>
                    <a:pt x="34" y="48"/>
                    <a:pt x="34" y="48"/>
                  </a:cubicBezTo>
                  <a:cubicBezTo>
                    <a:pt x="30" y="48"/>
                    <a:pt x="16" y="50"/>
                    <a:pt x="14" y="50"/>
                  </a:cubicBezTo>
                  <a:cubicBezTo>
                    <a:pt x="14" y="47"/>
                    <a:pt x="14" y="47"/>
                    <a:pt x="14" y="47"/>
                  </a:cubicBezTo>
                  <a:cubicBezTo>
                    <a:pt x="14" y="47"/>
                    <a:pt x="14" y="47"/>
                    <a:pt x="13" y="47"/>
                  </a:cubicBezTo>
                  <a:cubicBezTo>
                    <a:pt x="13" y="47"/>
                    <a:pt x="13" y="47"/>
                    <a:pt x="13" y="47"/>
                  </a:cubicBezTo>
                  <a:cubicBezTo>
                    <a:pt x="13" y="59"/>
                    <a:pt x="13" y="59"/>
                    <a:pt x="13" y="59"/>
                  </a:cubicBezTo>
                  <a:cubicBezTo>
                    <a:pt x="0" y="60"/>
                    <a:pt x="0" y="60"/>
                    <a:pt x="0" y="60"/>
                  </a:cubicBezTo>
                  <a:cubicBezTo>
                    <a:pt x="0" y="60"/>
                    <a:pt x="0" y="60"/>
                    <a:pt x="0" y="60"/>
                  </a:cubicBezTo>
                  <a:cubicBezTo>
                    <a:pt x="52" y="63"/>
                    <a:pt x="52" y="63"/>
                    <a:pt x="52" y="63"/>
                  </a:cubicBezTo>
                  <a:cubicBezTo>
                    <a:pt x="152" y="60"/>
                    <a:pt x="152" y="60"/>
                    <a:pt x="152" y="60"/>
                  </a:cubicBezTo>
                  <a:lnTo>
                    <a:pt x="142" y="59"/>
                  </a:lnTo>
                  <a:close/>
                  <a:moveTo>
                    <a:pt x="112" y="52"/>
                  </a:moveTo>
                  <a:cubicBezTo>
                    <a:pt x="112" y="52"/>
                    <a:pt x="112" y="52"/>
                    <a:pt x="112" y="52"/>
                  </a:cubicBezTo>
                  <a:cubicBezTo>
                    <a:pt x="112" y="50"/>
                    <a:pt x="112" y="50"/>
                    <a:pt x="112" y="50"/>
                  </a:cubicBezTo>
                  <a:cubicBezTo>
                    <a:pt x="120" y="50"/>
                    <a:pt x="135" y="50"/>
                    <a:pt x="137" y="50"/>
                  </a:cubicBezTo>
                  <a:cubicBezTo>
                    <a:pt x="139" y="50"/>
                    <a:pt x="141" y="50"/>
                    <a:pt x="142" y="50"/>
                  </a:cubicBezTo>
                  <a:cubicBezTo>
                    <a:pt x="142" y="51"/>
                    <a:pt x="142" y="51"/>
                    <a:pt x="142" y="51"/>
                  </a:cubicBezTo>
                  <a:cubicBezTo>
                    <a:pt x="137" y="51"/>
                    <a:pt x="123" y="52"/>
                    <a:pt x="112" y="52"/>
                  </a:cubicBezTo>
                  <a:close/>
                  <a:moveTo>
                    <a:pt x="142" y="49"/>
                  </a:moveTo>
                  <a:cubicBezTo>
                    <a:pt x="142" y="49"/>
                    <a:pt x="142" y="49"/>
                    <a:pt x="142" y="49"/>
                  </a:cubicBezTo>
                  <a:cubicBezTo>
                    <a:pt x="142" y="49"/>
                    <a:pt x="142" y="49"/>
                    <a:pt x="142" y="49"/>
                  </a:cubicBezTo>
                  <a:cubicBezTo>
                    <a:pt x="142" y="49"/>
                    <a:pt x="142" y="49"/>
                    <a:pt x="142" y="49"/>
                  </a:cubicBezTo>
                  <a:cubicBezTo>
                    <a:pt x="141" y="49"/>
                    <a:pt x="137" y="49"/>
                    <a:pt x="132" y="49"/>
                  </a:cubicBezTo>
                  <a:cubicBezTo>
                    <a:pt x="127" y="49"/>
                    <a:pt x="120" y="49"/>
                    <a:pt x="112" y="49"/>
                  </a:cubicBezTo>
                  <a:cubicBezTo>
                    <a:pt x="112" y="48"/>
                    <a:pt x="112" y="48"/>
                    <a:pt x="112" y="48"/>
                  </a:cubicBezTo>
                  <a:cubicBezTo>
                    <a:pt x="123" y="48"/>
                    <a:pt x="139" y="48"/>
                    <a:pt x="142" y="48"/>
                  </a:cubicBezTo>
                  <a:lnTo>
                    <a:pt x="142" y="49"/>
                  </a:lnTo>
                  <a:close/>
                  <a:moveTo>
                    <a:pt x="130" y="46"/>
                  </a:moveTo>
                  <a:cubicBezTo>
                    <a:pt x="130" y="46"/>
                    <a:pt x="130" y="46"/>
                    <a:pt x="130" y="46"/>
                  </a:cubicBezTo>
                  <a:cubicBezTo>
                    <a:pt x="127" y="46"/>
                    <a:pt x="119" y="47"/>
                    <a:pt x="112" y="47"/>
                  </a:cubicBezTo>
                  <a:cubicBezTo>
                    <a:pt x="112" y="44"/>
                    <a:pt x="112" y="44"/>
                    <a:pt x="112" y="44"/>
                  </a:cubicBezTo>
                  <a:cubicBezTo>
                    <a:pt x="116" y="44"/>
                    <a:pt x="119" y="44"/>
                    <a:pt x="120" y="44"/>
                  </a:cubicBezTo>
                  <a:cubicBezTo>
                    <a:pt x="123" y="44"/>
                    <a:pt x="130" y="44"/>
                    <a:pt x="133" y="44"/>
                  </a:cubicBezTo>
                  <a:cubicBezTo>
                    <a:pt x="136" y="44"/>
                    <a:pt x="140" y="45"/>
                    <a:pt x="141" y="45"/>
                  </a:cubicBezTo>
                  <a:cubicBezTo>
                    <a:pt x="142" y="45"/>
                    <a:pt x="142" y="45"/>
                    <a:pt x="142" y="45"/>
                  </a:cubicBezTo>
                  <a:cubicBezTo>
                    <a:pt x="142" y="46"/>
                    <a:pt x="142" y="46"/>
                    <a:pt x="142" y="46"/>
                  </a:cubicBezTo>
                  <a:cubicBezTo>
                    <a:pt x="141" y="46"/>
                    <a:pt x="133" y="46"/>
                    <a:pt x="130" y="46"/>
                  </a:cubicBezTo>
                  <a:close/>
                  <a:moveTo>
                    <a:pt x="143" y="43"/>
                  </a:moveTo>
                  <a:cubicBezTo>
                    <a:pt x="143" y="43"/>
                    <a:pt x="143" y="43"/>
                    <a:pt x="143" y="43"/>
                  </a:cubicBezTo>
                  <a:cubicBezTo>
                    <a:pt x="142" y="43"/>
                    <a:pt x="142" y="43"/>
                    <a:pt x="142" y="44"/>
                  </a:cubicBezTo>
                  <a:cubicBezTo>
                    <a:pt x="142" y="44"/>
                    <a:pt x="142" y="44"/>
                    <a:pt x="142" y="44"/>
                  </a:cubicBezTo>
                  <a:cubicBezTo>
                    <a:pt x="140" y="44"/>
                    <a:pt x="121" y="43"/>
                    <a:pt x="116" y="43"/>
                  </a:cubicBezTo>
                  <a:cubicBezTo>
                    <a:pt x="114" y="43"/>
                    <a:pt x="113" y="44"/>
                    <a:pt x="112" y="44"/>
                  </a:cubicBezTo>
                  <a:cubicBezTo>
                    <a:pt x="112" y="43"/>
                    <a:pt x="112" y="43"/>
                    <a:pt x="112" y="43"/>
                  </a:cubicBezTo>
                  <a:cubicBezTo>
                    <a:pt x="113" y="43"/>
                    <a:pt x="114" y="43"/>
                    <a:pt x="115" y="43"/>
                  </a:cubicBezTo>
                  <a:cubicBezTo>
                    <a:pt x="119" y="43"/>
                    <a:pt x="140" y="43"/>
                    <a:pt x="143" y="43"/>
                  </a:cubicBezTo>
                  <a:close/>
                  <a:moveTo>
                    <a:pt x="143" y="41"/>
                  </a:moveTo>
                  <a:cubicBezTo>
                    <a:pt x="143" y="41"/>
                    <a:pt x="143" y="41"/>
                    <a:pt x="143" y="41"/>
                  </a:cubicBezTo>
                  <a:cubicBezTo>
                    <a:pt x="143" y="41"/>
                    <a:pt x="142" y="41"/>
                    <a:pt x="140" y="41"/>
                  </a:cubicBezTo>
                  <a:cubicBezTo>
                    <a:pt x="137" y="41"/>
                    <a:pt x="133" y="41"/>
                    <a:pt x="128" y="41"/>
                  </a:cubicBezTo>
                  <a:cubicBezTo>
                    <a:pt x="124" y="41"/>
                    <a:pt x="119" y="42"/>
                    <a:pt x="112" y="42"/>
                  </a:cubicBezTo>
                  <a:cubicBezTo>
                    <a:pt x="112" y="39"/>
                    <a:pt x="112" y="39"/>
                    <a:pt x="112" y="39"/>
                  </a:cubicBezTo>
                  <a:cubicBezTo>
                    <a:pt x="118" y="39"/>
                    <a:pt x="123" y="39"/>
                    <a:pt x="125" y="39"/>
                  </a:cubicBezTo>
                  <a:cubicBezTo>
                    <a:pt x="129" y="39"/>
                    <a:pt x="137" y="39"/>
                    <a:pt x="139" y="39"/>
                  </a:cubicBezTo>
                  <a:cubicBezTo>
                    <a:pt x="142" y="39"/>
                    <a:pt x="143" y="39"/>
                    <a:pt x="143" y="39"/>
                  </a:cubicBezTo>
                  <a:lnTo>
                    <a:pt x="143" y="41"/>
                  </a:lnTo>
                  <a:close/>
                  <a:moveTo>
                    <a:pt x="143" y="38"/>
                  </a:moveTo>
                  <a:cubicBezTo>
                    <a:pt x="143" y="38"/>
                    <a:pt x="143" y="38"/>
                    <a:pt x="143" y="38"/>
                  </a:cubicBezTo>
                  <a:cubicBezTo>
                    <a:pt x="143" y="38"/>
                    <a:pt x="143" y="38"/>
                    <a:pt x="143" y="38"/>
                  </a:cubicBezTo>
                  <a:cubicBezTo>
                    <a:pt x="143" y="39"/>
                    <a:pt x="143" y="39"/>
                    <a:pt x="143" y="39"/>
                  </a:cubicBezTo>
                  <a:cubicBezTo>
                    <a:pt x="142" y="38"/>
                    <a:pt x="133" y="38"/>
                    <a:pt x="123" y="38"/>
                  </a:cubicBezTo>
                  <a:cubicBezTo>
                    <a:pt x="119" y="38"/>
                    <a:pt x="116" y="38"/>
                    <a:pt x="112" y="38"/>
                  </a:cubicBezTo>
                  <a:cubicBezTo>
                    <a:pt x="112" y="38"/>
                    <a:pt x="112" y="38"/>
                    <a:pt x="112" y="38"/>
                  </a:cubicBezTo>
                  <a:cubicBezTo>
                    <a:pt x="126" y="37"/>
                    <a:pt x="141" y="38"/>
                    <a:pt x="143" y="38"/>
                  </a:cubicBezTo>
                  <a:close/>
                  <a:moveTo>
                    <a:pt x="144" y="35"/>
                  </a:moveTo>
                  <a:cubicBezTo>
                    <a:pt x="144" y="35"/>
                    <a:pt x="144" y="35"/>
                    <a:pt x="144" y="35"/>
                  </a:cubicBezTo>
                  <a:cubicBezTo>
                    <a:pt x="143" y="35"/>
                    <a:pt x="143" y="35"/>
                    <a:pt x="141" y="35"/>
                  </a:cubicBezTo>
                  <a:cubicBezTo>
                    <a:pt x="138" y="36"/>
                    <a:pt x="133" y="36"/>
                    <a:pt x="126" y="36"/>
                  </a:cubicBezTo>
                  <a:cubicBezTo>
                    <a:pt x="121" y="36"/>
                    <a:pt x="117" y="36"/>
                    <a:pt x="112" y="36"/>
                  </a:cubicBezTo>
                  <a:cubicBezTo>
                    <a:pt x="112" y="34"/>
                    <a:pt x="112" y="34"/>
                    <a:pt x="112" y="34"/>
                  </a:cubicBezTo>
                  <a:cubicBezTo>
                    <a:pt x="113" y="34"/>
                    <a:pt x="122" y="34"/>
                    <a:pt x="124" y="34"/>
                  </a:cubicBezTo>
                  <a:cubicBezTo>
                    <a:pt x="125" y="34"/>
                    <a:pt x="137" y="34"/>
                    <a:pt x="139" y="34"/>
                  </a:cubicBezTo>
                  <a:cubicBezTo>
                    <a:pt x="140" y="34"/>
                    <a:pt x="143" y="34"/>
                    <a:pt x="144" y="34"/>
                  </a:cubicBezTo>
                  <a:lnTo>
                    <a:pt x="144" y="35"/>
                  </a:lnTo>
                  <a:close/>
                  <a:moveTo>
                    <a:pt x="144" y="30"/>
                  </a:moveTo>
                  <a:cubicBezTo>
                    <a:pt x="144" y="30"/>
                    <a:pt x="144" y="30"/>
                    <a:pt x="144" y="30"/>
                  </a:cubicBezTo>
                  <a:cubicBezTo>
                    <a:pt x="144" y="30"/>
                    <a:pt x="140" y="30"/>
                    <a:pt x="138" y="30"/>
                  </a:cubicBezTo>
                  <a:cubicBezTo>
                    <a:pt x="136" y="31"/>
                    <a:pt x="123" y="31"/>
                    <a:pt x="114" y="31"/>
                  </a:cubicBezTo>
                  <a:cubicBezTo>
                    <a:pt x="106" y="31"/>
                    <a:pt x="99" y="30"/>
                    <a:pt x="94" y="29"/>
                  </a:cubicBezTo>
                  <a:cubicBezTo>
                    <a:pt x="89" y="28"/>
                    <a:pt x="67" y="22"/>
                    <a:pt x="54" y="18"/>
                  </a:cubicBezTo>
                  <a:cubicBezTo>
                    <a:pt x="42" y="14"/>
                    <a:pt x="36" y="11"/>
                    <a:pt x="32" y="11"/>
                  </a:cubicBezTo>
                  <a:cubicBezTo>
                    <a:pt x="32" y="9"/>
                    <a:pt x="32" y="9"/>
                    <a:pt x="32" y="9"/>
                  </a:cubicBezTo>
                  <a:cubicBezTo>
                    <a:pt x="37" y="9"/>
                    <a:pt x="51" y="13"/>
                    <a:pt x="58" y="16"/>
                  </a:cubicBezTo>
                  <a:cubicBezTo>
                    <a:pt x="65" y="18"/>
                    <a:pt x="81" y="23"/>
                    <a:pt x="85" y="24"/>
                  </a:cubicBezTo>
                  <a:cubicBezTo>
                    <a:pt x="88" y="26"/>
                    <a:pt x="97" y="28"/>
                    <a:pt x="106" y="28"/>
                  </a:cubicBezTo>
                  <a:cubicBezTo>
                    <a:pt x="115" y="28"/>
                    <a:pt x="131" y="28"/>
                    <a:pt x="134" y="28"/>
                  </a:cubicBezTo>
                  <a:cubicBezTo>
                    <a:pt x="137" y="28"/>
                    <a:pt x="143" y="29"/>
                    <a:pt x="144" y="29"/>
                  </a:cubicBezTo>
                  <a:cubicBezTo>
                    <a:pt x="144" y="29"/>
                    <a:pt x="144" y="29"/>
                    <a:pt x="144" y="29"/>
                  </a:cubicBezTo>
                  <a:lnTo>
                    <a:pt x="144" y="30"/>
                  </a:lnTo>
                  <a:close/>
                  <a:moveTo>
                    <a:pt x="145" y="23"/>
                  </a:moveTo>
                  <a:cubicBezTo>
                    <a:pt x="145" y="23"/>
                    <a:pt x="145" y="23"/>
                    <a:pt x="145" y="23"/>
                  </a:cubicBezTo>
                  <a:cubicBezTo>
                    <a:pt x="145" y="23"/>
                    <a:pt x="145" y="23"/>
                    <a:pt x="145" y="23"/>
                  </a:cubicBezTo>
                  <a:cubicBezTo>
                    <a:pt x="145" y="23"/>
                    <a:pt x="144" y="22"/>
                    <a:pt x="141" y="22"/>
                  </a:cubicBezTo>
                  <a:cubicBezTo>
                    <a:pt x="137" y="22"/>
                    <a:pt x="123" y="23"/>
                    <a:pt x="119" y="22"/>
                  </a:cubicBezTo>
                  <a:cubicBezTo>
                    <a:pt x="114" y="22"/>
                    <a:pt x="100" y="23"/>
                    <a:pt x="90" y="20"/>
                  </a:cubicBezTo>
                  <a:cubicBezTo>
                    <a:pt x="80" y="16"/>
                    <a:pt x="78" y="15"/>
                    <a:pt x="78" y="15"/>
                  </a:cubicBezTo>
                  <a:cubicBezTo>
                    <a:pt x="78" y="16"/>
                    <a:pt x="78" y="16"/>
                    <a:pt x="78" y="16"/>
                  </a:cubicBezTo>
                  <a:cubicBezTo>
                    <a:pt x="78" y="16"/>
                    <a:pt x="89" y="21"/>
                    <a:pt x="96" y="22"/>
                  </a:cubicBezTo>
                  <a:cubicBezTo>
                    <a:pt x="103" y="23"/>
                    <a:pt x="114" y="24"/>
                    <a:pt x="126" y="23"/>
                  </a:cubicBezTo>
                  <a:cubicBezTo>
                    <a:pt x="137" y="23"/>
                    <a:pt x="144" y="24"/>
                    <a:pt x="145" y="24"/>
                  </a:cubicBezTo>
                  <a:cubicBezTo>
                    <a:pt x="145" y="25"/>
                    <a:pt x="145" y="25"/>
                    <a:pt x="145" y="25"/>
                  </a:cubicBezTo>
                  <a:cubicBezTo>
                    <a:pt x="144" y="25"/>
                    <a:pt x="139" y="25"/>
                    <a:pt x="134" y="25"/>
                  </a:cubicBezTo>
                  <a:cubicBezTo>
                    <a:pt x="129" y="25"/>
                    <a:pt x="109" y="26"/>
                    <a:pt x="103" y="25"/>
                  </a:cubicBezTo>
                  <a:cubicBezTo>
                    <a:pt x="97" y="24"/>
                    <a:pt x="94" y="24"/>
                    <a:pt x="78" y="18"/>
                  </a:cubicBezTo>
                  <a:cubicBezTo>
                    <a:pt x="78" y="14"/>
                    <a:pt x="78" y="14"/>
                    <a:pt x="78" y="14"/>
                  </a:cubicBezTo>
                  <a:cubicBezTo>
                    <a:pt x="78" y="14"/>
                    <a:pt x="89" y="20"/>
                    <a:pt x="97" y="21"/>
                  </a:cubicBezTo>
                  <a:cubicBezTo>
                    <a:pt x="104" y="22"/>
                    <a:pt x="116" y="22"/>
                    <a:pt x="123" y="22"/>
                  </a:cubicBezTo>
                  <a:cubicBezTo>
                    <a:pt x="131" y="22"/>
                    <a:pt x="144" y="22"/>
                    <a:pt x="144" y="22"/>
                  </a:cubicBezTo>
                  <a:cubicBezTo>
                    <a:pt x="145" y="22"/>
                    <a:pt x="145" y="22"/>
                    <a:pt x="145" y="22"/>
                  </a:cubicBezTo>
                  <a:cubicBezTo>
                    <a:pt x="145" y="22"/>
                    <a:pt x="145" y="22"/>
                    <a:pt x="145" y="22"/>
                  </a:cubicBezTo>
                  <a:lnTo>
                    <a:pt x="145" y="23"/>
                  </a:lnTo>
                  <a:close/>
                  <a:moveTo>
                    <a:pt x="94" y="18"/>
                  </a:moveTo>
                  <a:cubicBezTo>
                    <a:pt x="94" y="18"/>
                    <a:pt x="94" y="18"/>
                    <a:pt x="94" y="18"/>
                  </a:cubicBezTo>
                  <a:cubicBezTo>
                    <a:pt x="95" y="19"/>
                    <a:pt x="95" y="19"/>
                    <a:pt x="95" y="19"/>
                  </a:cubicBezTo>
                  <a:cubicBezTo>
                    <a:pt x="100" y="19"/>
                    <a:pt x="100" y="19"/>
                    <a:pt x="100" y="19"/>
                  </a:cubicBezTo>
                  <a:cubicBezTo>
                    <a:pt x="98" y="19"/>
                    <a:pt x="96" y="19"/>
                    <a:pt x="94" y="18"/>
                  </a:cubicBezTo>
                  <a:close/>
                  <a:moveTo>
                    <a:pt x="145" y="20"/>
                  </a:moveTo>
                  <a:cubicBezTo>
                    <a:pt x="145" y="20"/>
                    <a:pt x="145" y="20"/>
                    <a:pt x="145" y="20"/>
                  </a:cubicBezTo>
                  <a:cubicBezTo>
                    <a:pt x="144" y="20"/>
                    <a:pt x="143" y="20"/>
                    <a:pt x="141" y="20"/>
                  </a:cubicBezTo>
                  <a:cubicBezTo>
                    <a:pt x="135" y="20"/>
                    <a:pt x="127" y="20"/>
                    <a:pt x="117" y="20"/>
                  </a:cubicBezTo>
                  <a:cubicBezTo>
                    <a:pt x="113" y="20"/>
                    <a:pt x="109" y="20"/>
                    <a:pt x="105" y="20"/>
                  </a:cubicBezTo>
                  <a:cubicBezTo>
                    <a:pt x="105" y="18"/>
                    <a:pt x="105" y="18"/>
                    <a:pt x="105" y="18"/>
                  </a:cubicBezTo>
                  <a:cubicBezTo>
                    <a:pt x="105" y="18"/>
                    <a:pt x="109" y="18"/>
                    <a:pt x="117" y="18"/>
                  </a:cubicBezTo>
                  <a:cubicBezTo>
                    <a:pt x="126" y="18"/>
                    <a:pt x="134" y="18"/>
                    <a:pt x="137" y="18"/>
                  </a:cubicBezTo>
                  <a:cubicBezTo>
                    <a:pt x="139" y="18"/>
                    <a:pt x="144" y="18"/>
                    <a:pt x="145" y="18"/>
                  </a:cubicBezTo>
                  <a:cubicBezTo>
                    <a:pt x="145" y="18"/>
                    <a:pt x="145" y="18"/>
                    <a:pt x="145" y="18"/>
                  </a:cubicBezTo>
                  <a:cubicBezTo>
                    <a:pt x="145" y="19"/>
                    <a:pt x="145" y="19"/>
                    <a:pt x="145" y="20"/>
                  </a:cubicBezTo>
                  <a:close/>
                  <a:moveTo>
                    <a:pt x="146" y="17"/>
                  </a:moveTo>
                  <a:cubicBezTo>
                    <a:pt x="146" y="17"/>
                    <a:pt x="146" y="17"/>
                    <a:pt x="146" y="17"/>
                  </a:cubicBezTo>
                  <a:cubicBezTo>
                    <a:pt x="146" y="17"/>
                    <a:pt x="146" y="17"/>
                    <a:pt x="146" y="17"/>
                  </a:cubicBezTo>
                  <a:cubicBezTo>
                    <a:pt x="145" y="17"/>
                    <a:pt x="145" y="17"/>
                    <a:pt x="145" y="17"/>
                  </a:cubicBezTo>
                  <a:cubicBezTo>
                    <a:pt x="145" y="17"/>
                    <a:pt x="144" y="17"/>
                    <a:pt x="141" y="17"/>
                  </a:cubicBezTo>
                  <a:cubicBezTo>
                    <a:pt x="137" y="17"/>
                    <a:pt x="128" y="17"/>
                    <a:pt x="125" y="17"/>
                  </a:cubicBezTo>
                  <a:cubicBezTo>
                    <a:pt x="121" y="17"/>
                    <a:pt x="106" y="17"/>
                    <a:pt x="105" y="17"/>
                  </a:cubicBezTo>
                  <a:cubicBezTo>
                    <a:pt x="105" y="17"/>
                    <a:pt x="105" y="17"/>
                    <a:pt x="105" y="17"/>
                  </a:cubicBezTo>
                  <a:cubicBezTo>
                    <a:pt x="105" y="17"/>
                    <a:pt x="115" y="17"/>
                    <a:pt x="120" y="17"/>
                  </a:cubicBezTo>
                  <a:cubicBezTo>
                    <a:pt x="125" y="17"/>
                    <a:pt x="134" y="17"/>
                    <a:pt x="137" y="17"/>
                  </a:cubicBezTo>
                  <a:cubicBezTo>
                    <a:pt x="140" y="17"/>
                    <a:pt x="145" y="17"/>
                    <a:pt x="146" y="17"/>
                  </a:cubicBezTo>
                  <a:cubicBezTo>
                    <a:pt x="146" y="17"/>
                    <a:pt x="146" y="17"/>
                    <a:pt x="146" y="17"/>
                  </a:cubicBezTo>
                  <a:close/>
                  <a:moveTo>
                    <a:pt x="32" y="1"/>
                  </a:moveTo>
                  <a:cubicBezTo>
                    <a:pt x="32" y="1"/>
                    <a:pt x="32" y="1"/>
                    <a:pt x="32" y="1"/>
                  </a:cubicBezTo>
                  <a:cubicBezTo>
                    <a:pt x="36" y="1"/>
                    <a:pt x="54" y="5"/>
                    <a:pt x="62" y="7"/>
                  </a:cubicBezTo>
                  <a:cubicBezTo>
                    <a:pt x="65" y="7"/>
                    <a:pt x="65" y="7"/>
                    <a:pt x="65" y="7"/>
                  </a:cubicBezTo>
                  <a:cubicBezTo>
                    <a:pt x="66" y="7"/>
                    <a:pt x="68" y="8"/>
                    <a:pt x="70" y="8"/>
                  </a:cubicBezTo>
                  <a:cubicBezTo>
                    <a:pt x="79" y="11"/>
                    <a:pt x="91" y="13"/>
                    <a:pt x="98" y="13"/>
                  </a:cubicBezTo>
                  <a:cubicBezTo>
                    <a:pt x="107" y="13"/>
                    <a:pt x="120" y="12"/>
                    <a:pt x="126" y="12"/>
                  </a:cubicBezTo>
                  <a:cubicBezTo>
                    <a:pt x="127" y="12"/>
                    <a:pt x="127" y="12"/>
                    <a:pt x="127" y="12"/>
                  </a:cubicBezTo>
                  <a:cubicBezTo>
                    <a:pt x="132" y="11"/>
                    <a:pt x="145" y="10"/>
                    <a:pt x="146" y="10"/>
                  </a:cubicBezTo>
                  <a:cubicBezTo>
                    <a:pt x="146" y="11"/>
                    <a:pt x="146" y="12"/>
                    <a:pt x="146" y="12"/>
                  </a:cubicBezTo>
                  <a:cubicBezTo>
                    <a:pt x="146" y="15"/>
                    <a:pt x="146" y="15"/>
                    <a:pt x="146" y="15"/>
                  </a:cubicBezTo>
                  <a:cubicBezTo>
                    <a:pt x="146" y="15"/>
                    <a:pt x="145" y="15"/>
                    <a:pt x="144" y="15"/>
                  </a:cubicBezTo>
                  <a:cubicBezTo>
                    <a:pt x="143" y="15"/>
                    <a:pt x="132" y="15"/>
                    <a:pt x="128" y="15"/>
                  </a:cubicBezTo>
                  <a:cubicBezTo>
                    <a:pt x="124" y="15"/>
                    <a:pt x="105" y="15"/>
                    <a:pt x="105" y="15"/>
                  </a:cubicBezTo>
                  <a:cubicBezTo>
                    <a:pt x="91" y="18"/>
                    <a:pt x="91" y="18"/>
                    <a:pt x="91" y="18"/>
                  </a:cubicBezTo>
                  <a:cubicBezTo>
                    <a:pt x="91" y="18"/>
                    <a:pt x="90" y="17"/>
                    <a:pt x="90" y="17"/>
                  </a:cubicBezTo>
                  <a:cubicBezTo>
                    <a:pt x="82" y="14"/>
                    <a:pt x="78" y="12"/>
                    <a:pt x="78" y="12"/>
                  </a:cubicBezTo>
                  <a:cubicBezTo>
                    <a:pt x="68" y="15"/>
                    <a:pt x="68" y="15"/>
                    <a:pt x="68" y="15"/>
                  </a:cubicBezTo>
                  <a:cubicBezTo>
                    <a:pt x="50" y="8"/>
                    <a:pt x="37" y="3"/>
                    <a:pt x="32" y="3"/>
                  </a:cubicBezTo>
                  <a:cubicBezTo>
                    <a:pt x="32" y="1"/>
                    <a:pt x="32" y="1"/>
                    <a:pt x="32" y="1"/>
                  </a:cubicBezTo>
                  <a:cubicBezTo>
                    <a:pt x="32" y="1"/>
                    <a:pt x="32" y="1"/>
                    <a:pt x="32" y="1"/>
                  </a:cubicBezTo>
                  <a:close/>
                  <a:moveTo>
                    <a:pt x="10" y="12"/>
                  </a:moveTo>
                  <a:cubicBezTo>
                    <a:pt x="10" y="12"/>
                    <a:pt x="10" y="12"/>
                    <a:pt x="10" y="12"/>
                  </a:cubicBezTo>
                  <a:cubicBezTo>
                    <a:pt x="10" y="12"/>
                    <a:pt x="10" y="11"/>
                    <a:pt x="12" y="10"/>
                  </a:cubicBezTo>
                  <a:cubicBezTo>
                    <a:pt x="13" y="10"/>
                    <a:pt x="14" y="9"/>
                    <a:pt x="15" y="9"/>
                  </a:cubicBezTo>
                  <a:cubicBezTo>
                    <a:pt x="20" y="6"/>
                    <a:pt x="28" y="1"/>
                    <a:pt x="32" y="1"/>
                  </a:cubicBezTo>
                  <a:cubicBezTo>
                    <a:pt x="32" y="3"/>
                    <a:pt x="32" y="3"/>
                    <a:pt x="32" y="3"/>
                  </a:cubicBezTo>
                  <a:cubicBezTo>
                    <a:pt x="32" y="3"/>
                    <a:pt x="31" y="3"/>
                    <a:pt x="31" y="3"/>
                  </a:cubicBezTo>
                  <a:cubicBezTo>
                    <a:pt x="27" y="3"/>
                    <a:pt x="21" y="7"/>
                    <a:pt x="17" y="9"/>
                  </a:cubicBezTo>
                  <a:cubicBezTo>
                    <a:pt x="14" y="11"/>
                    <a:pt x="11" y="13"/>
                    <a:pt x="10" y="13"/>
                  </a:cubicBezTo>
                  <a:lnTo>
                    <a:pt x="10" y="12"/>
                  </a:lnTo>
                  <a:close/>
                  <a:moveTo>
                    <a:pt x="10" y="16"/>
                  </a:moveTo>
                  <a:cubicBezTo>
                    <a:pt x="10" y="16"/>
                    <a:pt x="10" y="16"/>
                    <a:pt x="10" y="16"/>
                  </a:cubicBezTo>
                  <a:cubicBezTo>
                    <a:pt x="11" y="15"/>
                    <a:pt x="19" y="11"/>
                    <a:pt x="21" y="10"/>
                  </a:cubicBezTo>
                  <a:cubicBezTo>
                    <a:pt x="23" y="9"/>
                    <a:pt x="28" y="6"/>
                    <a:pt x="31" y="6"/>
                  </a:cubicBezTo>
                  <a:cubicBezTo>
                    <a:pt x="35" y="6"/>
                    <a:pt x="40" y="8"/>
                    <a:pt x="45" y="9"/>
                  </a:cubicBezTo>
                  <a:cubicBezTo>
                    <a:pt x="50" y="11"/>
                    <a:pt x="73" y="19"/>
                    <a:pt x="78" y="21"/>
                  </a:cubicBezTo>
                  <a:cubicBezTo>
                    <a:pt x="83" y="23"/>
                    <a:pt x="91" y="26"/>
                    <a:pt x="102" y="27"/>
                  </a:cubicBezTo>
                  <a:cubicBezTo>
                    <a:pt x="112" y="28"/>
                    <a:pt x="121" y="27"/>
                    <a:pt x="127" y="27"/>
                  </a:cubicBezTo>
                  <a:cubicBezTo>
                    <a:pt x="133" y="27"/>
                    <a:pt x="144" y="27"/>
                    <a:pt x="144" y="27"/>
                  </a:cubicBezTo>
                  <a:cubicBezTo>
                    <a:pt x="145" y="27"/>
                    <a:pt x="145" y="27"/>
                    <a:pt x="145" y="27"/>
                  </a:cubicBezTo>
                  <a:cubicBezTo>
                    <a:pt x="145" y="27"/>
                    <a:pt x="145" y="27"/>
                    <a:pt x="145" y="27"/>
                  </a:cubicBezTo>
                  <a:cubicBezTo>
                    <a:pt x="145" y="28"/>
                    <a:pt x="145" y="28"/>
                    <a:pt x="145" y="28"/>
                  </a:cubicBezTo>
                  <a:cubicBezTo>
                    <a:pt x="144" y="28"/>
                    <a:pt x="144" y="28"/>
                    <a:pt x="144" y="28"/>
                  </a:cubicBezTo>
                  <a:cubicBezTo>
                    <a:pt x="144" y="28"/>
                    <a:pt x="144" y="28"/>
                    <a:pt x="144" y="28"/>
                  </a:cubicBezTo>
                  <a:cubicBezTo>
                    <a:pt x="144" y="28"/>
                    <a:pt x="143" y="28"/>
                    <a:pt x="139" y="28"/>
                  </a:cubicBezTo>
                  <a:cubicBezTo>
                    <a:pt x="133" y="28"/>
                    <a:pt x="115" y="28"/>
                    <a:pt x="110" y="28"/>
                  </a:cubicBezTo>
                  <a:cubicBezTo>
                    <a:pt x="105" y="28"/>
                    <a:pt x="101" y="28"/>
                    <a:pt x="91" y="26"/>
                  </a:cubicBezTo>
                  <a:cubicBezTo>
                    <a:pt x="82" y="23"/>
                    <a:pt x="65" y="17"/>
                    <a:pt x="59" y="15"/>
                  </a:cubicBezTo>
                  <a:cubicBezTo>
                    <a:pt x="53" y="13"/>
                    <a:pt x="37" y="7"/>
                    <a:pt x="33" y="7"/>
                  </a:cubicBezTo>
                  <a:cubicBezTo>
                    <a:pt x="28" y="6"/>
                    <a:pt x="22" y="10"/>
                    <a:pt x="19" y="12"/>
                  </a:cubicBezTo>
                  <a:cubicBezTo>
                    <a:pt x="16" y="13"/>
                    <a:pt x="11" y="16"/>
                    <a:pt x="10" y="17"/>
                  </a:cubicBezTo>
                  <a:lnTo>
                    <a:pt x="10" y="16"/>
                  </a:lnTo>
                  <a:close/>
                  <a:moveTo>
                    <a:pt x="10" y="18"/>
                  </a:moveTo>
                  <a:cubicBezTo>
                    <a:pt x="10" y="18"/>
                    <a:pt x="10" y="18"/>
                    <a:pt x="10" y="18"/>
                  </a:cubicBezTo>
                  <a:cubicBezTo>
                    <a:pt x="11" y="17"/>
                    <a:pt x="15" y="15"/>
                    <a:pt x="18" y="13"/>
                  </a:cubicBezTo>
                  <a:cubicBezTo>
                    <a:pt x="22" y="11"/>
                    <a:pt x="29" y="9"/>
                    <a:pt x="32" y="8"/>
                  </a:cubicBezTo>
                  <a:cubicBezTo>
                    <a:pt x="32" y="8"/>
                    <a:pt x="32" y="8"/>
                    <a:pt x="32" y="8"/>
                  </a:cubicBezTo>
                  <a:cubicBezTo>
                    <a:pt x="32" y="11"/>
                    <a:pt x="32" y="11"/>
                    <a:pt x="32" y="11"/>
                  </a:cubicBezTo>
                  <a:cubicBezTo>
                    <a:pt x="32" y="11"/>
                    <a:pt x="31" y="11"/>
                    <a:pt x="31" y="11"/>
                  </a:cubicBezTo>
                  <a:cubicBezTo>
                    <a:pt x="28" y="11"/>
                    <a:pt x="21" y="15"/>
                    <a:pt x="19" y="17"/>
                  </a:cubicBezTo>
                  <a:cubicBezTo>
                    <a:pt x="16" y="18"/>
                    <a:pt x="10" y="20"/>
                    <a:pt x="10" y="20"/>
                  </a:cubicBezTo>
                  <a:lnTo>
                    <a:pt x="10" y="18"/>
                  </a:lnTo>
                  <a:close/>
                  <a:moveTo>
                    <a:pt x="10" y="25"/>
                  </a:moveTo>
                  <a:cubicBezTo>
                    <a:pt x="10" y="25"/>
                    <a:pt x="10" y="25"/>
                    <a:pt x="10" y="25"/>
                  </a:cubicBezTo>
                  <a:cubicBezTo>
                    <a:pt x="11" y="25"/>
                    <a:pt x="16" y="23"/>
                    <a:pt x="19" y="21"/>
                  </a:cubicBezTo>
                  <a:cubicBezTo>
                    <a:pt x="22" y="20"/>
                    <a:pt x="28" y="19"/>
                    <a:pt x="30" y="18"/>
                  </a:cubicBezTo>
                  <a:cubicBezTo>
                    <a:pt x="30" y="18"/>
                    <a:pt x="31" y="18"/>
                    <a:pt x="32" y="18"/>
                  </a:cubicBezTo>
                  <a:cubicBezTo>
                    <a:pt x="32" y="20"/>
                    <a:pt x="32" y="20"/>
                    <a:pt x="32" y="20"/>
                  </a:cubicBezTo>
                  <a:cubicBezTo>
                    <a:pt x="31" y="20"/>
                    <a:pt x="31" y="20"/>
                    <a:pt x="30" y="20"/>
                  </a:cubicBezTo>
                  <a:cubicBezTo>
                    <a:pt x="25" y="22"/>
                    <a:pt x="21" y="24"/>
                    <a:pt x="19" y="25"/>
                  </a:cubicBezTo>
                  <a:cubicBezTo>
                    <a:pt x="17" y="25"/>
                    <a:pt x="11" y="27"/>
                    <a:pt x="10" y="27"/>
                  </a:cubicBezTo>
                  <a:lnTo>
                    <a:pt x="10" y="25"/>
                  </a:lnTo>
                  <a:close/>
                  <a:moveTo>
                    <a:pt x="11" y="33"/>
                  </a:moveTo>
                  <a:cubicBezTo>
                    <a:pt x="11" y="33"/>
                    <a:pt x="11" y="33"/>
                    <a:pt x="11" y="33"/>
                  </a:cubicBezTo>
                  <a:cubicBezTo>
                    <a:pt x="12" y="32"/>
                    <a:pt x="17" y="31"/>
                    <a:pt x="20" y="30"/>
                  </a:cubicBezTo>
                  <a:cubicBezTo>
                    <a:pt x="24" y="28"/>
                    <a:pt x="30" y="27"/>
                    <a:pt x="33" y="27"/>
                  </a:cubicBezTo>
                  <a:cubicBezTo>
                    <a:pt x="33" y="29"/>
                    <a:pt x="33" y="29"/>
                    <a:pt x="33" y="29"/>
                  </a:cubicBezTo>
                  <a:cubicBezTo>
                    <a:pt x="30" y="29"/>
                    <a:pt x="29" y="30"/>
                    <a:pt x="23" y="32"/>
                  </a:cubicBezTo>
                  <a:cubicBezTo>
                    <a:pt x="17" y="34"/>
                    <a:pt x="12" y="35"/>
                    <a:pt x="11" y="35"/>
                  </a:cubicBezTo>
                  <a:lnTo>
                    <a:pt x="11" y="33"/>
                  </a:lnTo>
                  <a:close/>
                  <a:moveTo>
                    <a:pt x="14" y="59"/>
                  </a:moveTo>
                  <a:cubicBezTo>
                    <a:pt x="14" y="59"/>
                    <a:pt x="14" y="59"/>
                    <a:pt x="14" y="59"/>
                  </a:cubicBezTo>
                  <a:cubicBezTo>
                    <a:pt x="14" y="59"/>
                    <a:pt x="14" y="59"/>
                    <a:pt x="14" y="59"/>
                  </a:cubicBezTo>
                  <a:cubicBezTo>
                    <a:pt x="14" y="53"/>
                    <a:pt x="14" y="53"/>
                    <a:pt x="14" y="53"/>
                  </a:cubicBezTo>
                  <a:cubicBezTo>
                    <a:pt x="16" y="53"/>
                    <a:pt x="29" y="51"/>
                    <a:pt x="34" y="51"/>
                  </a:cubicBezTo>
                  <a:cubicBezTo>
                    <a:pt x="35" y="59"/>
                    <a:pt x="35" y="59"/>
                    <a:pt x="35" y="59"/>
                  </a:cubicBezTo>
                  <a:lnTo>
                    <a:pt x="14" y="59"/>
                  </a:lnTo>
                  <a:close/>
                  <a:moveTo>
                    <a:pt x="85" y="59"/>
                  </a:moveTo>
                  <a:cubicBezTo>
                    <a:pt x="85" y="59"/>
                    <a:pt x="85" y="59"/>
                    <a:pt x="85" y="59"/>
                  </a:cubicBezTo>
                  <a:cubicBezTo>
                    <a:pt x="35" y="59"/>
                    <a:pt x="35" y="59"/>
                    <a:pt x="35" y="59"/>
                  </a:cubicBezTo>
                  <a:cubicBezTo>
                    <a:pt x="35" y="51"/>
                    <a:pt x="35" y="51"/>
                    <a:pt x="35" y="51"/>
                  </a:cubicBezTo>
                  <a:cubicBezTo>
                    <a:pt x="35" y="51"/>
                    <a:pt x="36" y="51"/>
                    <a:pt x="36" y="51"/>
                  </a:cubicBezTo>
                  <a:cubicBezTo>
                    <a:pt x="41" y="51"/>
                    <a:pt x="78" y="53"/>
                    <a:pt x="83" y="53"/>
                  </a:cubicBezTo>
                  <a:cubicBezTo>
                    <a:pt x="84" y="53"/>
                    <a:pt x="85" y="53"/>
                    <a:pt x="85" y="53"/>
                  </a:cubicBezTo>
                  <a:lnTo>
                    <a:pt x="85" y="59"/>
                  </a:lnTo>
                  <a:close/>
                  <a:moveTo>
                    <a:pt x="85" y="51"/>
                  </a:moveTo>
                  <a:cubicBezTo>
                    <a:pt x="85" y="51"/>
                    <a:pt x="85" y="51"/>
                    <a:pt x="85" y="51"/>
                  </a:cubicBezTo>
                  <a:cubicBezTo>
                    <a:pt x="76" y="51"/>
                    <a:pt x="67" y="50"/>
                    <a:pt x="58" y="49"/>
                  </a:cubicBezTo>
                  <a:cubicBezTo>
                    <a:pt x="43" y="48"/>
                    <a:pt x="37" y="48"/>
                    <a:pt x="35" y="48"/>
                  </a:cubicBezTo>
                  <a:cubicBezTo>
                    <a:pt x="35" y="48"/>
                    <a:pt x="35" y="48"/>
                    <a:pt x="34" y="48"/>
                  </a:cubicBezTo>
                  <a:cubicBezTo>
                    <a:pt x="35" y="45"/>
                    <a:pt x="35" y="45"/>
                    <a:pt x="35" y="45"/>
                  </a:cubicBezTo>
                  <a:cubicBezTo>
                    <a:pt x="35" y="45"/>
                    <a:pt x="35" y="45"/>
                    <a:pt x="35" y="45"/>
                  </a:cubicBezTo>
                  <a:cubicBezTo>
                    <a:pt x="39" y="45"/>
                    <a:pt x="74" y="48"/>
                    <a:pt x="85" y="49"/>
                  </a:cubicBezTo>
                  <a:lnTo>
                    <a:pt x="85" y="51"/>
                  </a:lnTo>
                  <a:close/>
                  <a:moveTo>
                    <a:pt x="85" y="48"/>
                  </a:moveTo>
                  <a:cubicBezTo>
                    <a:pt x="85" y="48"/>
                    <a:pt x="85" y="48"/>
                    <a:pt x="85" y="48"/>
                  </a:cubicBezTo>
                  <a:cubicBezTo>
                    <a:pt x="83" y="48"/>
                    <a:pt x="81" y="47"/>
                    <a:pt x="80" y="47"/>
                  </a:cubicBezTo>
                  <a:cubicBezTo>
                    <a:pt x="72" y="47"/>
                    <a:pt x="74" y="47"/>
                    <a:pt x="66" y="46"/>
                  </a:cubicBezTo>
                  <a:cubicBezTo>
                    <a:pt x="58" y="45"/>
                    <a:pt x="40" y="43"/>
                    <a:pt x="36" y="43"/>
                  </a:cubicBezTo>
                  <a:cubicBezTo>
                    <a:pt x="32" y="43"/>
                    <a:pt x="29" y="43"/>
                    <a:pt x="23" y="44"/>
                  </a:cubicBezTo>
                  <a:cubicBezTo>
                    <a:pt x="18" y="45"/>
                    <a:pt x="13" y="46"/>
                    <a:pt x="12" y="46"/>
                  </a:cubicBezTo>
                  <a:cubicBezTo>
                    <a:pt x="12" y="45"/>
                    <a:pt x="12" y="45"/>
                    <a:pt x="12" y="45"/>
                  </a:cubicBezTo>
                  <a:cubicBezTo>
                    <a:pt x="14" y="45"/>
                    <a:pt x="29" y="42"/>
                    <a:pt x="35" y="42"/>
                  </a:cubicBezTo>
                  <a:cubicBezTo>
                    <a:pt x="42" y="42"/>
                    <a:pt x="53" y="44"/>
                    <a:pt x="63" y="45"/>
                  </a:cubicBezTo>
                  <a:cubicBezTo>
                    <a:pt x="68" y="45"/>
                    <a:pt x="77" y="46"/>
                    <a:pt x="85" y="47"/>
                  </a:cubicBezTo>
                  <a:lnTo>
                    <a:pt x="85" y="48"/>
                  </a:lnTo>
                  <a:close/>
                  <a:moveTo>
                    <a:pt x="12" y="42"/>
                  </a:moveTo>
                  <a:cubicBezTo>
                    <a:pt x="12" y="42"/>
                    <a:pt x="12" y="42"/>
                    <a:pt x="12" y="42"/>
                  </a:cubicBezTo>
                  <a:cubicBezTo>
                    <a:pt x="12" y="40"/>
                    <a:pt x="12" y="40"/>
                    <a:pt x="12" y="40"/>
                  </a:cubicBezTo>
                  <a:cubicBezTo>
                    <a:pt x="13" y="40"/>
                    <a:pt x="18" y="38"/>
                    <a:pt x="21" y="38"/>
                  </a:cubicBezTo>
                  <a:cubicBezTo>
                    <a:pt x="24" y="37"/>
                    <a:pt x="30" y="36"/>
                    <a:pt x="34" y="36"/>
                  </a:cubicBezTo>
                  <a:cubicBezTo>
                    <a:pt x="34" y="38"/>
                    <a:pt x="34" y="38"/>
                    <a:pt x="34" y="38"/>
                  </a:cubicBezTo>
                  <a:cubicBezTo>
                    <a:pt x="29" y="38"/>
                    <a:pt x="24" y="40"/>
                    <a:pt x="22" y="41"/>
                  </a:cubicBezTo>
                  <a:cubicBezTo>
                    <a:pt x="20" y="41"/>
                    <a:pt x="13" y="42"/>
                    <a:pt x="12" y="42"/>
                  </a:cubicBezTo>
                  <a:close/>
                  <a:moveTo>
                    <a:pt x="85" y="45"/>
                  </a:moveTo>
                  <a:cubicBezTo>
                    <a:pt x="85" y="45"/>
                    <a:pt x="85" y="45"/>
                    <a:pt x="85" y="45"/>
                  </a:cubicBezTo>
                  <a:cubicBezTo>
                    <a:pt x="79" y="45"/>
                    <a:pt x="65" y="43"/>
                    <a:pt x="57" y="41"/>
                  </a:cubicBezTo>
                  <a:cubicBezTo>
                    <a:pt x="48" y="40"/>
                    <a:pt x="40" y="39"/>
                    <a:pt x="35" y="38"/>
                  </a:cubicBezTo>
                  <a:cubicBezTo>
                    <a:pt x="35" y="38"/>
                    <a:pt x="35" y="38"/>
                    <a:pt x="34" y="38"/>
                  </a:cubicBezTo>
                  <a:cubicBezTo>
                    <a:pt x="34" y="36"/>
                    <a:pt x="34" y="36"/>
                    <a:pt x="34" y="36"/>
                  </a:cubicBezTo>
                  <a:cubicBezTo>
                    <a:pt x="34" y="36"/>
                    <a:pt x="35" y="36"/>
                    <a:pt x="35" y="36"/>
                  </a:cubicBezTo>
                  <a:cubicBezTo>
                    <a:pt x="37" y="36"/>
                    <a:pt x="46" y="37"/>
                    <a:pt x="50" y="37"/>
                  </a:cubicBezTo>
                  <a:cubicBezTo>
                    <a:pt x="55" y="38"/>
                    <a:pt x="74" y="41"/>
                    <a:pt x="80" y="42"/>
                  </a:cubicBezTo>
                  <a:cubicBezTo>
                    <a:pt x="82" y="42"/>
                    <a:pt x="83" y="43"/>
                    <a:pt x="85" y="43"/>
                  </a:cubicBezTo>
                  <a:lnTo>
                    <a:pt x="85" y="45"/>
                  </a:lnTo>
                  <a:close/>
                  <a:moveTo>
                    <a:pt x="85" y="42"/>
                  </a:moveTo>
                  <a:cubicBezTo>
                    <a:pt x="85" y="42"/>
                    <a:pt x="85" y="42"/>
                    <a:pt x="85" y="42"/>
                  </a:cubicBezTo>
                  <a:cubicBezTo>
                    <a:pt x="84" y="42"/>
                    <a:pt x="82" y="42"/>
                    <a:pt x="80" y="41"/>
                  </a:cubicBezTo>
                  <a:cubicBezTo>
                    <a:pt x="72" y="40"/>
                    <a:pt x="59" y="37"/>
                    <a:pt x="52" y="36"/>
                  </a:cubicBezTo>
                  <a:cubicBezTo>
                    <a:pt x="45" y="35"/>
                    <a:pt x="39" y="34"/>
                    <a:pt x="35" y="34"/>
                  </a:cubicBezTo>
                  <a:cubicBezTo>
                    <a:pt x="30" y="34"/>
                    <a:pt x="24" y="36"/>
                    <a:pt x="20" y="37"/>
                  </a:cubicBezTo>
                  <a:cubicBezTo>
                    <a:pt x="16" y="38"/>
                    <a:pt x="13" y="38"/>
                    <a:pt x="12" y="39"/>
                  </a:cubicBezTo>
                  <a:cubicBezTo>
                    <a:pt x="12" y="39"/>
                    <a:pt x="12" y="39"/>
                    <a:pt x="12" y="38"/>
                  </a:cubicBezTo>
                  <a:cubicBezTo>
                    <a:pt x="11" y="38"/>
                    <a:pt x="11" y="38"/>
                    <a:pt x="11" y="38"/>
                  </a:cubicBezTo>
                  <a:cubicBezTo>
                    <a:pt x="12" y="38"/>
                    <a:pt x="16" y="37"/>
                    <a:pt x="21" y="36"/>
                  </a:cubicBezTo>
                  <a:cubicBezTo>
                    <a:pt x="27" y="34"/>
                    <a:pt x="30" y="33"/>
                    <a:pt x="35" y="33"/>
                  </a:cubicBezTo>
                  <a:cubicBezTo>
                    <a:pt x="39" y="34"/>
                    <a:pt x="52" y="36"/>
                    <a:pt x="59" y="37"/>
                  </a:cubicBezTo>
                  <a:cubicBezTo>
                    <a:pt x="65" y="38"/>
                    <a:pt x="77" y="40"/>
                    <a:pt x="81" y="41"/>
                  </a:cubicBezTo>
                  <a:cubicBezTo>
                    <a:pt x="82" y="41"/>
                    <a:pt x="84" y="41"/>
                    <a:pt x="85" y="42"/>
                  </a:cubicBezTo>
                  <a:close/>
                  <a:moveTo>
                    <a:pt x="85" y="40"/>
                  </a:moveTo>
                  <a:cubicBezTo>
                    <a:pt x="85" y="40"/>
                    <a:pt x="85" y="40"/>
                    <a:pt x="85" y="40"/>
                  </a:cubicBezTo>
                  <a:cubicBezTo>
                    <a:pt x="81" y="39"/>
                    <a:pt x="76" y="38"/>
                    <a:pt x="72" y="37"/>
                  </a:cubicBezTo>
                  <a:cubicBezTo>
                    <a:pt x="63" y="35"/>
                    <a:pt x="51" y="33"/>
                    <a:pt x="46" y="32"/>
                  </a:cubicBezTo>
                  <a:cubicBezTo>
                    <a:pt x="40" y="30"/>
                    <a:pt x="37" y="29"/>
                    <a:pt x="34" y="29"/>
                  </a:cubicBezTo>
                  <a:cubicBezTo>
                    <a:pt x="34" y="27"/>
                    <a:pt x="34" y="27"/>
                    <a:pt x="34" y="27"/>
                  </a:cubicBezTo>
                  <a:cubicBezTo>
                    <a:pt x="37" y="27"/>
                    <a:pt x="46" y="29"/>
                    <a:pt x="49" y="29"/>
                  </a:cubicBezTo>
                  <a:cubicBezTo>
                    <a:pt x="53" y="30"/>
                    <a:pt x="63" y="32"/>
                    <a:pt x="67" y="33"/>
                  </a:cubicBezTo>
                  <a:cubicBezTo>
                    <a:pt x="69" y="33"/>
                    <a:pt x="78" y="36"/>
                    <a:pt x="85" y="37"/>
                  </a:cubicBezTo>
                  <a:lnTo>
                    <a:pt x="85" y="40"/>
                  </a:lnTo>
                  <a:close/>
                  <a:moveTo>
                    <a:pt x="85" y="36"/>
                  </a:moveTo>
                  <a:cubicBezTo>
                    <a:pt x="85" y="36"/>
                    <a:pt x="85" y="36"/>
                    <a:pt x="85" y="36"/>
                  </a:cubicBezTo>
                  <a:cubicBezTo>
                    <a:pt x="78" y="35"/>
                    <a:pt x="69" y="32"/>
                    <a:pt x="65" y="31"/>
                  </a:cubicBezTo>
                  <a:cubicBezTo>
                    <a:pt x="59" y="30"/>
                    <a:pt x="39" y="25"/>
                    <a:pt x="34" y="25"/>
                  </a:cubicBezTo>
                  <a:cubicBezTo>
                    <a:pt x="30" y="25"/>
                    <a:pt x="13" y="31"/>
                    <a:pt x="11" y="31"/>
                  </a:cubicBezTo>
                  <a:cubicBezTo>
                    <a:pt x="11" y="31"/>
                    <a:pt x="11" y="31"/>
                    <a:pt x="11" y="31"/>
                  </a:cubicBezTo>
                  <a:cubicBezTo>
                    <a:pt x="11" y="31"/>
                    <a:pt x="11" y="31"/>
                    <a:pt x="11" y="31"/>
                  </a:cubicBezTo>
                  <a:cubicBezTo>
                    <a:pt x="10" y="31"/>
                    <a:pt x="10" y="31"/>
                    <a:pt x="10" y="31"/>
                  </a:cubicBezTo>
                  <a:cubicBezTo>
                    <a:pt x="12" y="30"/>
                    <a:pt x="20" y="28"/>
                    <a:pt x="22" y="27"/>
                  </a:cubicBezTo>
                  <a:cubicBezTo>
                    <a:pt x="25" y="26"/>
                    <a:pt x="31" y="24"/>
                    <a:pt x="33" y="24"/>
                  </a:cubicBezTo>
                  <a:cubicBezTo>
                    <a:pt x="36" y="24"/>
                    <a:pt x="47" y="27"/>
                    <a:pt x="52" y="28"/>
                  </a:cubicBezTo>
                  <a:cubicBezTo>
                    <a:pt x="57" y="29"/>
                    <a:pt x="78" y="34"/>
                    <a:pt x="83" y="35"/>
                  </a:cubicBezTo>
                  <a:cubicBezTo>
                    <a:pt x="83" y="35"/>
                    <a:pt x="84" y="35"/>
                    <a:pt x="85" y="36"/>
                  </a:cubicBezTo>
                  <a:close/>
                  <a:moveTo>
                    <a:pt x="85" y="34"/>
                  </a:moveTo>
                  <a:cubicBezTo>
                    <a:pt x="85" y="34"/>
                    <a:pt x="85" y="34"/>
                    <a:pt x="85" y="34"/>
                  </a:cubicBezTo>
                  <a:cubicBezTo>
                    <a:pt x="85" y="34"/>
                    <a:pt x="79" y="32"/>
                    <a:pt x="73" y="30"/>
                  </a:cubicBezTo>
                  <a:cubicBezTo>
                    <a:pt x="48" y="24"/>
                    <a:pt x="46" y="23"/>
                    <a:pt x="42" y="22"/>
                  </a:cubicBezTo>
                  <a:cubicBezTo>
                    <a:pt x="38" y="21"/>
                    <a:pt x="36" y="20"/>
                    <a:pt x="33" y="20"/>
                  </a:cubicBezTo>
                  <a:cubicBezTo>
                    <a:pt x="33" y="18"/>
                    <a:pt x="33" y="18"/>
                    <a:pt x="33" y="18"/>
                  </a:cubicBezTo>
                  <a:cubicBezTo>
                    <a:pt x="35" y="18"/>
                    <a:pt x="37" y="18"/>
                    <a:pt x="40" y="19"/>
                  </a:cubicBezTo>
                  <a:cubicBezTo>
                    <a:pt x="46" y="20"/>
                    <a:pt x="51" y="22"/>
                    <a:pt x="61" y="24"/>
                  </a:cubicBezTo>
                  <a:cubicBezTo>
                    <a:pt x="71" y="27"/>
                    <a:pt x="84" y="31"/>
                    <a:pt x="85" y="31"/>
                  </a:cubicBezTo>
                  <a:lnTo>
                    <a:pt x="85" y="34"/>
                  </a:lnTo>
                  <a:close/>
                  <a:moveTo>
                    <a:pt x="85" y="30"/>
                  </a:moveTo>
                  <a:cubicBezTo>
                    <a:pt x="85" y="30"/>
                    <a:pt x="85" y="30"/>
                    <a:pt x="85" y="30"/>
                  </a:cubicBezTo>
                  <a:cubicBezTo>
                    <a:pt x="83" y="30"/>
                    <a:pt x="51" y="20"/>
                    <a:pt x="44" y="18"/>
                  </a:cubicBezTo>
                  <a:cubicBezTo>
                    <a:pt x="36" y="16"/>
                    <a:pt x="32" y="15"/>
                    <a:pt x="28" y="17"/>
                  </a:cubicBezTo>
                  <a:cubicBezTo>
                    <a:pt x="24" y="19"/>
                    <a:pt x="12" y="23"/>
                    <a:pt x="10" y="24"/>
                  </a:cubicBezTo>
                  <a:cubicBezTo>
                    <a:pt x="10" y="24"/>
                    <a:pt x="10" y="24"/>
                    <a:pt x="10" y="24"/>
                  </a:cubicBezTo>
                  <a:cubicBezTo>
                    <a:pt x="10" y="23"/>
                    <a:pt x="10" y="23"/>
                    <a:pt x="10" y="23"/>
                  </a:cubicBezTo>
                  <a:cubicBezTo>
                    <a:pt x="10" y="23"/>
                    <a:pt x="13" y="22"/>
                    <a:pt x="18" y="20"/>
                  </a:cubicBezTo>
                  <a:cubicBezTo>
                    <a:pt x="23" y="17"/>
                    <a:pt x="30" y="15"/>
                    <a:pt x="32" y="15"/>
                  </a:cubicBezTo>
                  <a:cubicBezTo>
                    <a:pt x="35" y="15"/>
                    <a:pt x="60" y="22"/>
                    <a:pt x="68" y="24"/>
                  </a:cubicBezTo>
                  <a:cubicBezTo>
                    <a:pt x="72" y="26"/>
                    <a:pt x="79" y="28"/>
                    <a:pt x="85" y="29"/>
                  </a:cubicBezTo>
                  <a:lnTo>
                    <a:pt x="85" y="30"/>
                  </a:lnTo>
                  <a:close/>
                  <a:moveTo>
                    <a:pt x="105" y="59"/>
                  </a:moveTo>
                  <a:cubicBezTo>
                    <a:pt x="105" y="59"/>
                    <a:pt x="105" y="59"/>
                    <a:pt x="105" y="59"/>
                  </a:cubicBezTo>
                  <a:cubicBezTo>
                    <a:pt x="87" y="59"/>
                    <a:pt x="87" y="59"/>
                    <a:pt x="87" y="59"/>
                  </a:cubicBezTo>
                  <a:cubicBezTo>
                    <a:pt x="87" y="53"/>
                    <a:pt x="87" y="53"/>
                    <a:pt x="87" y="53"/>
                  </a:cubicBezTo>
                  <a:cubicBezTo>
                    <a:pt x="105" y="53"/>
                    <a:pt x="105" y="53"/>
                    <a:pt x="105" y="53"/>
                  </a:cubicBezTo>
                  <a:lnTo>
                    <a:pt x="105" y="59"/>
                  </a:lnTo>
                  <a:close/>
                  <a:moveTo>
                    <a:pt x="110" y="59"/>
                  </a:moveTo>
                  <a:cubicBezTo>
                    <a:pt x="110" y="59"/>
                    <a:pt x="110" y="59"/>
                    <a:pt x="110" y="59"/>
                  </a:cubicBezTo>
                  <a:cubicBezTo>
                    <a:pt x="105" y="59"/>
                    <a:pt x="105" y="59"/>
                    <a:pt x="105" y="59"/>
                  </a:cubicBezTo>
                  <a:cubicBezTo>
                    <a:pt x="105" y="54"/>
                    <a:pt x="105" y="54"/>
                    <a:pt x="105" y="54"/>
                  </a:cubicBezTo>
                  <a:cubicBezTo>
                    <a:pt x="107" y="54"/>
                    <a:pt x="107" y="54"/>
                    <a:pt x="107" y="54"/>
                  </a:cubicBezTo>
                  <a:cubicBezTo>
                    <a:pt x="109" y="54"/>
                    <a:pt x="110" y="54"/>
                    <a:pt x="110" y="54"/>
                  </a:cubicBezTo>
                  <a:cubicBezTo>
                    <a:pt x="110" y="52"/>
                    <a:pt x="110" y="52"/>
                    <a:pt x="110" y="52"/>
                  </a:cubicBezTo>
                  <a:cubicBezTo>
                    <a:pt x="110" y="52"/>
                    <a:pt x="109" y="52"/>
                    <a:pt x="109" y="52"/>
                  </a:cubicBezTo>
                  <a:cubicBezTo>
                    <a:pt x="108" y="52"/>
                    <a:pt x="106" y="52"/>
                    <a:pt x="105" y="52"/>
                  </a:cubicBezTo>
                  <a:cubicBezTo>
                    <a:pt x="105" y="52"/>
                    <a:pt x="105" y="52"/>
                    <a:pt x="105" y="52"/>
                  </a:cubicBezTo>
                  <a:cubicBezTo>
                    <a:pt x="105" y="52"/>
                    <a:pt x="105" y="52"/>
                    <a:pt x="105" y="52"/>
                  </a:cubicBezTo>
                  <a:cubicBezTo>
                    <a:pt x="104" y="52"/>
                    <a:pt x="100" y="52"/>
                    <a:pt x="98" y="51"/>
                  </a:cubicBezTo>
                  <a:cubicBezTo>
                    <a:pt x="96" y="51"/>
                    <a:pt x="90" y="51"/>
                    <a:pt x="87" y="51"/>
                  </a:cubicBezTo>
                  <a:cubicBezTo>
                    <a:pt x="87" y="49"/>
                    <a:pt x="87" y="49"/>
                    <a:pt x="87" y="49"/>
                  </a:cubicBezTo>
                  <a:cubicBezTo>
                    <a:pt x="88" y="49"/>
                    <a:pt x="91" y="50"/>
                    <a:pt x="94" y="50"/>
                  </a:cubicBezTo>
                  <a:cubicBezTo>
                    <a:pt x="97" y="50"/>
                    <a:pt x="110" y="50"/>
                    <a:pt x="110" y="50"/>
                  </a:cubicBezTo>
                  <a:cubicBezTo>
                    <a:pt x="110" y="49"/>
                    <a:pt x="110" y="49"/>
                    <a:pt x="110" y="49"/>
                  </a:cubicBezTo>
                  <a:cubicBezTo>
                    <a:pt x="110" y="49"/>
                    <a:pt x="99" y="49"/>
                    <a:pt x="94" y="49"/>
                  </a:cubicBezTo>
                  <a:cubicBezTo>
                    <a:pt x="91" y="49"/>
                    <a:pt x="88" y="48"/>
                    <a:pt x="87" y="48"/>
                  </a:cubicBezTo>
                  <a:cubicBezTo>
                    <a:pt x="87" y="47"/>
                    <a:pt x="87" y="47"/>
                    <a:pt x="87" y="47"/>
                  </a:cubicBezTo>
                  <a:cubicBezTo>
                    <a:pt x="88" y="48"/>
                    <a:pt x="91" y="48"/>
                    <a:pt x="93" y="48"/>
                  </a:cubicBezTo>
                  <a:cubicBezTo>
                    <a:pt x="97" y="49"/>
                    <a:pt x="110" y="49"/>
                    <a:pt x="110" y="49"/>
                  </a:cubicBezTo>
                  <a:cubicBezTo>
                    <a:pt x="110" y="47"/>
                    <a:pt x="110" y="47"/>
                    <a:pt x="110" y="47"/>
                  </a:cubicBezTo>
                  <a:cubicBezTo>
                    <a:pt x="110" y="47"/>
                    <a:pt x="98" y="47"/>
                    <a:pt x="93" y="47"/>
                  </a:cubicBezTo>
                  <a:cubicBezTo>
                    <a:pt x="90" y="46"/>
                    <a:pt x="88" y="46"/>
                    <a:pt x="87" y="46"/>
                  </a:cubicBezTo>
                  <a:cubicBezTo>
                    <a:pt x="87" y="43"/>
                    <a:pt x="87" y="43"/>
                    <a:pt x="87" y="43"/>
                  </a:cubicBezTo>
                  <a:cubicBezTo>
                    <a:pt x="87" y="43"/>
                    <a:pt x="88" y="43"/>
                    <a:pt x="89" y="43"/>
                  </a:cubicBezTo>
                  <a:cubicBezTo>
                    <a:pt x="91" y="44"/>
                    <a:pt x="97" y="45"/>
                    <a:pt x="99" y="45"/>
                  </a:cubicBezTo>
                  <a:cubicBezTo>
                    <a:pt x="101" y="45"/>
                    <a:pt x="109" y="45"/>
                    <a:pt x="110" y="45"/>
                  </a:cubicBezTo>
                  <a:lnTo>
                    <a:pt x="110" y="59"/>
                  </a:lnTo>
                  <a:close/>
                  <a:moveTo>
                    <a:pt x="110" y="44"/>
                  </a:moveTo>
                  <a:cubicBezTo>
                    <a:pt x="110" y="44"/>
                    <a:pt x="110" y="44"/>
                    <a:pt x="110" y="44"/>
                  </a:cubicBezTo>
                  <a:cubicBezTo>
                    <a:pt x="109" y="44"/>
                    <a:pt x="106" y="44"/>
                    <a:pt x="104" y="44"/>
                  </a:cubicBezTo>
                  <a:cubicBezTo>
                    <a:pt x="102" y="44"/>
                    <a:pt x="93" y="44"/>
                    <a:pt x="91" y="43"/>
                  </a:cubicBezTo>
                  <a:cubicBezTo>
                    <a:pt x="90" y="43"/>
                    <a:pt x="88" y="42"/>
                    <a:pt x="87" y="42"/>
                  </a:cubicBezTo>
                  <a:cubicBezTo>
                    <a:pt x="87" y="42"/>
                    <a:pt x="87" y="42"/>
                    <a:pt x="87" y="42"/>
                  </a:cubicBezTo>
                  <a:cubicBezTo>
                    <a:pt x="90" y="42"/>
                    <a:pt x="96" y="43"/>
                    <a:pt x="98" y="43"/>
                  </a:cubicBezTo>
                  <a:cubicBezTo>
                    <a:pt x="100" y="43"/>
                    <a:pt x="109" y="44"/>
                    <a:pt x="110" y="44"/>
                  </a:cubicBezTo>
                  <a:close/>
                  <a:moveTo>
                    <a:pt x="110" y="42"/>
                  </a:moveTo>
                  <a:cubicBezTo>
                    <a:pt x="110" y="42"/>
                    <a:pt x="110" y="42"/>
                    <a:pt x="110" y="42"/>
                  </a:cubicBezTo>
                  <a:cubicBezTo>
                    <a:pt x="109" y="42"/>
                    <a:pt x="100" y="42"/>
                    <a:pt x="96" y="41"/>
                  </a:cubicBezTo>
                  <a:cubicBezTo>
                    <a:pt x="92" y="41"/>
                    <a:pt x="89" y="41"/>
                    <a:pt x="87" y="40"/>
                  </a:cubicBezTo>
                  <a:cubicBezTo>
                    <a:pt x="87" y="37"/>
                    <a:pt x="87" y="37"/>
                    <a:pt x="87" y="37"/>
                  </a:cubicBezTo>
                  <a:cubicBezTo>
                    <a:pt x="89" y="37"/>
                    <a:pt x="96" y="39"/>
                    <a:pt x="99" y="39"/>
                  </a:cubicBezTo>
                  <a:cubicBezTo>
                    <a:pt x="103" y="39"/>
                    <a:pt x="110" y="39"/>
                    <a:pt x="110" y="39"/>
                  </a:cubicBezTo>
                  <a:cubicBezTo>
                    <a:pt x="110" y="37"/>
                    <a:pt x="110" y="37"/>
                    <a:pt x="110" y="37"/>
                  </a:cubicBezTo>
                  <a:cubicBezTo>
                    <a:pt x="110" y="37"/>
                    <a:pt x="104" y="37"/>
                    <a:pt x="100" y="37"/>
                  </a:cubicBezTo>
                  <a:cubicBezTo>
                    <a:pt x="96" y="37"/>
                    <a:pt x="90" y="36"/>
                    <a:pt x="87" y="35"/>
                  </a:cubicBezTo>
                  <a:cubicBezTo>
                    <a:pt x="87" y="30"/>
                    <a:pt x="87" y="30"/>
                    <a:pt x="87" y="30"/>
                  </a:cubicBezTo>
                  <a:cubicBezTo>
                    <a:pt x="92" y="31"/>
                    <a:pt x="96" y="32"/>
                    <a:pt x="99" y="32"/>
                  </a:cubicBezTo>
                  <a:cubicBezTo>
                    <a:pt x="105" y="33"/>
                    <a:pt x="126" y="32"/>
                    <a:pt x="135" y="32"/>
                  </a:cubicBezTo>
                  <a:cubicBezTo>
                    <a:pt x="142" y="32"/>
                    <a:pt x="144" y="33"/>
                    <a:pt x="144" y="33"/>
                  </a:cubicBezTo>
                  <a:cubicBezTo>
                    <a:pt x="144" y="33"/>
                    <a:pt x="144" y="33"/>
                    <a:pt x="144" y="33"/>
                  </a:cubicBezTo>
                  <a:cubicBezTo>
                    <a:pt x="144" y="33"/>
                    <a:pt x="144" y="33"/>
                    <a:pt x="144" y="33"/>
                  </a:cubicBezTo>
                  <a:cubicBezTo>
                    <a:pt x="144" y="33"/>
                    <a:pt x="144" y="33"/>
                    <a:pt x="144" y="33"/>
                  </a:cubicBezTo>
                  <a:cubicBezTo>
                    <a:pt x="144" y="33"/>
                    <a:pt x="139" y="33"/>
                    <a:pt x="136" y="33"/>
                  </a:cubicBezTo>
                  <a:cubicBezTo>
                    <a:pt x="133" y="33"/>
                    <a:pt x="127" y="33"/>
                    <a:pt x="123" y="33"/>
                  </a:cubicBezTo>
                  <a:cubicBezTo>
                    <a:pt x="120" y="33"/>
                    <a:pt x="112" y="33"/>
                    <a:pt x="112" y="33"/>
                  </a:cubicBezTo>
                  <a:cubicBezTo>
                    <a:pt x="112" y="33"/>
                    <a:pt x="112" y="33"/>
                    <a:pt x="112" y="33"/>
                  </a:cubicBezTo>
                  <a:cubicBezTo>
                    <a:pt x="110" y="33"/>
                    <a:pt x="110" y="33"/>
                    <a:pt x="110" y="33"/>
                  </a:cubicBezTo>
                  <a:lnTo>
                    <a:pt x="110" y="42"/>
                  </a:lnTo>
                  <a:close/>
                  <a:moveTo>
                    <a:pt x="112" y="59"/>
                  </a:moveTo>
                  <a:cubicBezTo>
                    <a:pt x="112" y="59"/>
                    <a:pt x="112" y="59"/>
                    <a:pt x="112" y="59"/>
                  </a:cubicBezTo>
                  <a:cubicBezTo>
                    <a:pt x="112" y="55"/>
                    <a:pt x="112" y="55"/>
                    <a:pt x="112" y="55"/>
                  </a:cubicBezTo>
                  <a:cubicBezTo>
                    <a:pt x="141" y="55"/>
                    <a:pt x="141" y="55"/>
                    <a:pt x="141" y="55"/>
                  </a:cubicBezTo>
                  <a:cubicBezTo>
                    <a:pt x="141" y="59"/>
                    <a:pt x="141" y="59"/>
                    <a:pt x="141" y="59"/>
                  </a:cubicBezTo>
                  <a:lnTo>
                    <a:pt x="112" y="59"/>
                  </a:lnTo>
                  <a:close/>
                  <a:moveTo>
                    <a:pt x="141" y="54"/>
                  </a:moveTo>
                  <a:cubicBezTo>
                    <a:pt x="141" y="54"/>
                    <a:pt x="141" y="54"/>
                    <a:pt x="141" y="54"/>
                  </a:cubicBezTo>
                  <a:cubicBezTo>
                    <a:pt x="141" y="54"/>
                    <a:pt x="141" y="54"/>
                    <a:pt x="141" y="54"/>
                  </a:cubicBezTo>
                  <a:cubicBezTo>
                    <a:pt x="141" y="54"/>
                    <a:pt x="141" y="54"/>
                    <a:pt x="141" y="54"/>
                  </a:cubicBezTo>
                  <a:cubicBezTo>
                    <a:pt x="140" y="54"/>
                    <a:pt x="134" y="54"/>
                    <a:pt x="129" y="54"/>
                  </a:cubicBezTo>
                  <a:cubicBezTo>
                    <a:pt x="124" y="54"/>
                    <a:pt x="113" y="54"/>
                    <a:pt x="112" y="54"/>
                  </a:cubicBezTo>
                  <a:cubicBezTo>
                    <a:pt x="112" y="54"/>
                    <a:pt x="112" y="54"/>
                    <a:pt x="112" y="54"/>
                  </a:cubicBezTo>
                  <a:cubicBezTo>
                    <a:pt x="114" y="54"/>
                    <a:pt x="115" y="54"/>
                    <a:pt x="116" y="53"/>
                  </a:cubicBezTo>
                  <a:cubicBezTo>
                    <a:pt x="124" y="53"/>
                    <a:pt x="138" y="54"/>
                    <a:pt x="142" y="54"/>
                  </a:cubicBezTo>
                  <a:lnTo>
                    <a:pt x="141" y="54"/>
                  </a:lnTo>
                  <a:close/>
                  <a:moveTo>
                    <a:pt x="146" y="15"/>
                  </a:moveTo>
                  <a:cubicBezTo>
                    <a:pt x="146" y="15"/>
                    <a:pt x="146" y="15"/>
                    <a:pt x="146" y="15"/>
                  </a:cubicBezTo>
                  <a:cubicBezTo>
                    <a:pt x="146" y="15"/>
                    <a:pt x="146" y="15"/>
                    <a:pt x="146" y="15"/>
                  </a:cubicBezTo>
                  <a:cubicBezTo>
                    <a:pt x="146" y="11"/>
                    <a:pt x="146" y="11"/>
                    <a:pt x="146" y="11"/>
                  </a:cubicBezTo>
                  <a:cubicBezTo>
                    <a:pt x="140" y="15"/>
                    <a:pt x="140" y="15"/>
                    <a:pt x="140" y="15"/>
                  </a:cubicBezTo>
                  <a:cubicBezTo>
                    <a:pt x="140" y="15"/>
                    <a:pt x="142" y="14"/>
                    <a:pt x="143" y="14"/>
                  </a:cubicBezTo>
                  <a:cubicBezTo>
                    <a:pt x="144" y="14"/>
                    <a:pt x="145" y="15"/>
                    <a:pt x="146" y="15"/>
                  </a:cubicBezTo>
                  <a:close/>
                  <a:moveTo>
                    <a:pt x="10" y="12"/>
                  </a:moveTo>
                  <a:cubicBezTo>
                    <a:pt x="10" y="12"/>
                    <a:pt x="10" y="12"/>
                    <a:pt x="10" y="12"/>
                  </a:cubicBezTo>
                  <a:cubicBezTo>
                    <a:pt x="10" y="13"/>
                    <a:pt x="10" y="13"/>
                    <a:pt x="10" y="13"/>
                  </a:cubicBezTo>
                  <a:cubicBezTo>
                    <a:pt x="11" y="12"/>
                    <a:pt x="11" y="12"/>
                    <a:pt x="11" y="12"/>
                  </a:cubicBezTo>
                  <a:cubicBezTo>
                    <a:pt x="11" y="12"/>
                    <a:pt x="10" y="12"/>
                    <a:pt x="10" y="12"/>
                  </a:cubicBezTo>
                  <a:cubicBezTo>
                    <a:pt x="10" y="12"/>
                    <a:pt x="10" y="12"/>
                    <a:pt x="10" y="12"/>
                  </a:cubicBezTo>
                  <a:close/>
                  <a:moveTo>
                    <a:pt x="20" y="14"/>
                  </a:moveTo>
                  <a:cubicBezTo>
                    <a:pt x="20" y="14"/>
                    <a:pt x="20" y="14"/>
                    <a:pt x="20" y="14"/>
                  </a:cubicBezTo>
                  <a:cubicBezTo>
                    <a:pt x="19" y="14"/>
                    <a:pt x="18" y="14"/>
                    <a:pt x="18" y="14"/>
                  </a:cubicBezTo>
                  <a:cubicBezTo>
                    <a:pt x="10" y="18"/>
                    <a:pt x="10" y="18"/>
                    <a:pt x="10" y="18"/>
                  </a:cubicBezTo>
                  <a:cubicBezTo>
                    <a:pt x="10" y="20"/>
                    <a:pt x="10" y="20"/>
                    <a:pt x="10" y="20"/>
                  </a:cubicBezTo>
                  <a:cubicBezTo>
                    <a:pt x="10" y="20"/>
                    <a:pt x="15" y="18"/>
                    <a:pt x="17" y="17"/>
                  </a:cubicBezTo>
                  <a:cubicBezTo>
                    <a:pt x="19" y="16"/>
                    <a:pt x="23" y="14"/>
                    <a:pt x="23" y="14"/>
                  </a:cubicBezTo>
                  <a:cubicBezTo>
                    <a:pt x="23" y="14"/>
                    <a:pt x="22" y="14"/>
                    <a:pt x="20" y="14"/>
                  </a:cubicBezTo>
                  <a:close/>
                  <a:moveTo>
                    <a:pt x="10" y="16"/>
                  </a:moveTo>
                  <a:cubicBezTo>
                    <a:pt x="10" y="16"/>
                    <a:pt x="10" y="16"/>
                    <a:pt x="10" y="16"/>
                  </a:cubicBezTo>
                  <a:cubicBezTo>
                    <a:pt x="10" y="16"/>
                    <a:pt x="10" y="16"/>
                    <a:pt x="10" y="16"/>
                  </a:cubicBezTo>
                  <a:cubicBezTo>
                    <a:pt x="10" y="16"/>
                    <a:pt x="12" y="15"/>
                    <a:pt x="13" y="15"/>
                  </a:cubicBezTo>
                  <a:cubicBezTo>
                    <a:pt x="13" y="15"/>
                    <a:pt x="16" y="13"/>
                    <a:pt x="16" y="13"/>
                  </a:cubicBezTo>
                  <a:cubicBezTo>
                    <a:pt x="15" y="13"/>
                    <a:pt x="15" y="13"/>
                    <a:pt x="15" y="13"/>
                  </a:cubicBezTo>
                  <a:lnTo>
                    <a:pt x="1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7"/>
            <p:cNvSpPr>
              <a:spLocks noEditPoints="1"/>
            </p:cNvSpPr>
            <p:nvPr/>
          </p:nvSpPr>
          <p:spPr bwMode="auto">
            <a:xfrm>
              <a:off x="559" y="4150"/>
              <a:ext cx="399" cy="149"/>
            </a:xfrm>
            <a:custGeom>
              <a:avLst/>
              <a:gdLst>
                <a:gd name="T0" fmla="*/ 140 w 154"/>
                <a:gd name="T1" fmla="*/ 42 h 56"/>
                <a:gd name="T2" fmla="*/ 80 w 154"/>
                <a:gd name="T3" fmla="*/ 11 h 56"/>
                <a:gd name="T4" fmla="*/ 101 w 154"/>
                <a:gd name="T5" fmla="*/ 30 h 56"/>
                <a:gd name="T6" fmla="*/ 80 w 154"/>
                <a:gd name="T7" fmla="*/ 17 h 56"/>
                <a:gd name="T8" fmla="*/ 106 w 154"/>
                <a:gd name="T9" fmla="*/ 29 h 56"/>
                <a:gd name="T10" fmla="*/ 109 w 154"/>
                <a:gd name="T11" fmla="*/ 1 h 56"/>
                <a:gd name="T12" fmla="*/ 78 w 154"/>
                <a:gd name="T13" fmla="*/ 25 h 56"/>
                <a:gd name="T14" fmla="*/ 11 w 154"/>
                <a:gd name="T15" fmla="*/ 53 h 56"/>
                <a:gd name="T16" fmla="*/ 2 w 154"/>
                <a:gd name="T17" fmla="*/ 50 h 56"/>
                <a:gd name="T18" fmla="*/ 5 w 154"/>
                <a:gd name="T19" fmla="*/ 45 h 56"/>
                <a:gd name="T20" fmla="*/ 6 w 154"/>
                <a:gd name="T21" fmla="*/ 44 h 56"/>
                <a:gd name="T22" fmla="*/ 8 w 154"/>
                <a:gd name="T23" fmla="*/ 44 h 56"/>
                <a:gd name="T24" fmla="*/ 10 w 154"/>
                <a:gd name="T25" fmla="*/ 50 h 56"/>
                <a:gd name="T26" fmla="*/ 12 w 154"/>
                <a:gd name="T27" fmla="*/ 43 h 56"/>
                <a:gd name="T28" fmla="*/ 13 w 154"/>
                <a:gd name="T29" fmla="*/ 43 h 56"/>
                <a:gd name="T30" fmla="*/ 77 w 154"/>
                <a:gd name="T31" fmla="*/ 19 h 56"/>
                <a:gd name="T32" fmla="*/ 79 w 154"/>
                <a:gd name="T33" fmla="*/ 27 h 56"/>
                <a:gd name="T34" fmla="*/ 83 w 154"/>
                <a:gd name="T35" fmla="*/ 40 h 56"/>
                <a:gd name="T36" fmla="*/ 83 w 154"/>
                <a:gd name="T37" fmla="*/ 39 h 56"/>
                <a:gd name="T38" fmla="*/ 71 w 154"/>
                <a:gd name="T39" fmla="*/ 44 h 56"/>
                <a:gd name="T40" fmla="*/ 98 w 154"/>
                <a:gd name="T41" fmla="*/ 36 h 56"/>
                <a:gd name="T42" fmla="*/ 98 w 154"/>
                <a:gd name="T43" fmla="*/ 42 h 56"/>
                <a:gd name="T44" fmla="*/ 88 w 154"/>
                <a:gd name="T45" fmla="*/ 39 h 56"/>
                <a:gd name="T46" fmla="*/ 98 w 154"/>
                <a:gd name="T47" fmla="*/ 36 h 56"/>
                <a:gd name="T48" fmla="*/ 60 w 154"/>
                <a:gd name="T49" fmla="*/ 40 h 56"/>
                <a:gd name="T50" fmla="*/ 65 w 154"/>
                <a:gd name="T51" fmla="*/ 47 h 56"/>
                <a:gd name="T52" fmla="*/ 122 w 154"/>
                <a:gd name="T53" fmla="*/ 47 h 56"/>
                <a:gd name="T54" fmla="*/ 113 w 154"/>
                <a:gd name="T55" fmla="*/ 35 h 56"/>
                <a:gd name="T56" fmla="*/ 126 w 154"/>
                <a:gd name="T57" fmla="*/ 45 h 56"/>
                <a:gd name="T58" fmla="*/ 77 w 154"/>
                <a:gd name="T59" fmla="*/ 12 h 56"/>
                <a:gd name="T60" fmla="*/ 92 w 154"/>
                <a:gd name="T61" fmla="*/ 10 h 56"/>
                <a:gd name="T62" fmla="*/ 83 w 154"/>
                <a:gd name="T63" fmla="*/ 13 h 56"/>
                <a:gd name="T64" fmla="*/ 83 w 154"/>
                <a:gd name="T65" fmla="*/ 32 h 56"/>
                <a:gd name="T66" fmla="*/ 75 w 154"/>
                <a:gd name="T67" fmla="*/ 22 h 56"/>
                <a:gd name="T68" fmla="*/ 106 w 154"/>
                <a:gd name="T69" fmla="*/ 32 h 56"/>
                <a:gd name="T70" fmla="*/ 83 w 154"/>
                <a:gd name="T71" fmla="*/ 16 h 56"/>
                <a:gd name="T72" fmla="*/ 91 w 154"/>
                <a:gd name="T73" fmla="*/ 19 h 56"/>
                <a:gd name="T74" fmla="*/ 91 w 154"/>
                <a:gd name="T75" fmla="*/ 24 h 56"/>
                <a:gd name="T76" fmla="*/ 91 w 154"/>
                <a:gd name="T77" fmla="*/ 28 h 56"/>
                <a:gd name="T78" fmla="*/ 99 w 154"/>
                <a:gd name="T79" fmla="*/ 32 h 56"/>
                <a:gd name="T80" fmla="*/ 70 w 154"/>
                <a:gd name="T81" fmla="*/ 47 h 56"/>
                <a:gd name="T82" fmla="*/ 45 w 154"/>
                <a:gd name="T83" fmla="*/ 48 h 56"/>
                <a:gd name="T84" fmla="*/ 59 w 154"/>
                <a:gd name="T85" fmla="*/ 48 h 56"/>
                <a:gd name="T86" fmla="*/ 79 w 154"/>
                <a:gd name="T87" fmla="*/ 47 h 56"/>
                <a:gd name="T88" fmla="*/ 94 w 154"/>
                <a:gd name="T89" fmla="*/ 48 h 56"/>
                <a:gd name="T90" fmla="*/ 111 w 154"/>
                <a:gd name="T91" fmla="*/ 47 h 56"/>
                <a:gd name="T92" fmla="*/ 112 w 154"/>
                <a:gd name="T93" fmla="*/ 43 h 56"/>
                <a:gd name="T94" fmla="*/ 115 w 154"/>
                <a:gd name="T95" fmla="*/ 12 h 56"/>
                <a:gd name="T96" fmla="*/ 115 w 154"/>
                <a:gd name="T97" fmla="*/ 21 h 56"/>
                <a:gd name="T98" fmla="*/ 115 w 154"/>
                <a:gd name="T99" fmla="*/ 30 h 56"/>
                <a:gd name="T100" fmla="*/ 114 w 154"/>
                <a:gd name="T101" fmla="*/ 11 h 56"/>
                <a:gd name="T102" fmla="*/ 115 w 154"/>
                <a:gd name="T103" fmla="*/ 20 h 56"/>
                <a:gd name="T104" fmla="*/ 114 w 154"/>
                <a:gd name="T105" fmla="*/ 29 h 56"/>
                <a:gd name="T106" fmla="*/ 151 w 154"/>
                <a:gd name="T107" fmla="*/ 45 h 56"/>
                <a:gd name="T108" fmla="*/ 47 w 154"/>
                <a:gd name="T109" fmla="*/ 39 h 56"/>
                <a:gd name="T110" fmla="*/ 47 w 154"/>
                <a:gd name="T111" fmla="*/ 45 h 56"/>
                <a:gd name="T112" fmla="*/ 103 w 154"/>
                <a:gd name="T113" fmla="*/ 29 h 56"/>
                <a:gd name="T114" fmla="*/ 100 w 154"/>
                <a:gd name="T115" fmla="*/ 18 h 56"/>
                <a:gd name="T116" fmla="*/ 104 w 154"/>
                <a:gd name="T117" fmla="*/ 29 h 56"/>
                <a:gd name="T118" fmla="*/ 103 w 154"/>
                <a:gd name="T119" fmla="*/ 5 h 56"/>
                <a:gd name="T120" fmla="*/ 71 w 154"/>
                <a:gd name="T121" fmla="*/ 39 h 56"/>
                <a:gd name="T122" fmla="*/ 60 w 154"/>
                <a:gd name="T123" fmla="*/ 45 h 56"/>
                <a:gd name="T124" fmla="*/ 64 w 154"/>
                <a:gd name="T125" fmla="*/ 4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4" h="56">
                  <a:moveTo>
                    <a:pt x="79" y="32"/>
                  </a:moveTo>
                  <a:cubicBezTo>
                    <a:pt x="80" y="32"/>
                    <a:pt x="80" y="32"/>
                    <a:pt x="80" y="32"/>
                  </a:cubicBezTo>
                  <a:cubicBezTo>
                    <a:pt x="80" y="31"/>
                    <a:pt x="80" y="31"/>
                    <a:pt x="80" y="31"/>
                  </a:cubicBezTo>
                  <a:cubicBezTo>
                    <a:pt x="80" y="30"/>
                    <a:pt x="80" y="30"/>
                    <a:pt x="80" y="30"/>
                  </a:cubicBezTo>
                  <a:cubicBezTo>
                    <a:pt x="80" y="30"/>
                    <a:pt x="80" y="30"/>
                    <a:pt x="80" y="30"/>
                  </a:cubicBezTo>
                  <a:cubicBezTo>
                    <a:pt x="81" y="30"/>
                    <a:pt x="81" y="30"/>
                    <a:pt x="81" y="30"/>
                  </a:cubicBezTo>
                  <a:cubicBezTo>
                    <a:pt x="81" y="30"/>
                    <a:pt x="81" y="30"/>
                    <a:pt x="81" y="30"/>
                  </a:cubicBezTo>
                  <a:cubicBezTo>
                    <a:pt x="79" y="30"/>
                    <a:pt x="79" y="30"/>
                    <a:pt x="79" y="30"/>
                  </a:cubicBezTo>
                  <a:lnTo>
                    <a:pt x="79" y="32"/>
                  </a:lnTo>
                  <a:close/>
                  <a:moveTo>
                    <a:pt x="80" y="25"/>
                  </a:moveTo>
                  <a:cubicBezTo>
                    <a:pt x="80" y="25"/>
                    <a:pt x="80" y="25"/>
                    <a:pt x="80" y="25"/>
                  </a:cubicBezTo>
                  <a:cubicBezTo>
                    <a:pt x="80" y="25"/>
                    <a:pt x="80" y="25"/>
                    <a:pt x="80" y="25"/>
                  </a:cubicBezTo>
                  <a:cubicBezTo>
                    <a:pt x="80" y="24"/>
                    <a:pt x="80" y="24"/>
                    <a:pt x="80" y="24"/>
                  </a:cubicBezTo>
                  <a:cubicBezTo>
                    <a:pt x="81" y="24"/>
                    <a:pt x="81" y="24"/>
                    <a:pt x="81" y="24"/>
                  </a:cubicBezTo>
                  <a:cubicBezTo>
                    <a:pt x="81" y="24"/>
                    <a:pt x="81" y="24"/>
                    <a:pt x="81" y="24"/>
                  </a:cubicBezTo>
                  <a:cubicBezTo>
                    <a:pt x="79" y="24"/>
                    <a:pt x="79" y="24"/>
                    <a:pt x="79" y="24"/>
                  </a:cubicBezTo>
                  <a:cubicBezTo>
                    <a:pt x="79" y="27"/>
                    <a:pt x="79" y="27"/>
                    <a:pt x="79" y="27"/>
                  </a:cubicBezTo>
                  <a:cubicBezTo>
                    <a:pt x="80" y="27"/>
                    <a:pt x="80" y="27"/>
                    <a:pt x="80" y="27"/>
                  </a:cubicBezTo>
                  <a:lnTo>
                    <a:pt x="80" y="25"/>
                  </a:lnTo>
                  <a:close/>
                  <a:moveTo>
                    <a:pt x="79" y="35"/>
                  </a:moveTo>
                  <a:cubicBezTo>
                    <a:pt x="79" y="35"/>
                    <a:pt x="79" y="35"/>
                    <a:pt x="79" y="35"/>
                  </a:cubicBezTo>
                  <a:cubicBezTo>
                    <a:pt x="80" y="35"/>
                    <a:pt x="80" y="35"/>
                    <a:pt x="80" y="35"/>
                  </a:cubicBezTo>
                  <a:cubicBezTo>
                    <a:pt x="80" y="33"/>
                    <a:pt x="80" y="33"/>
                    <a:pt x="80" y="33"/>
                  </a:cubicBezTo>
                  <a:cubicBezTo>
                    <a:pt x="80" y="33"/>
                    <a:pt x="80" y="33"/>
                    <a:pt x="80" y="33"/>
                  </a:cubicBezTo>
                  <a:cubicBezTo>
                    <a:pt x="80" y="33"/>
                    <a:pt x="80" y="33"/>
                    <a:pt x="80" y="33"/>
                  </a:cubicBezTo>
                  <a:cubicBezTo>
                    <a:pt x="81" y="32"/>
                    <a:pt x="81" y="32"/>
                    <a:pt x="81" y="32"/>
                  </a:cubicBezTo>
                  <a:cubicBezTo>
                    <a:pt x="81" y="32"/>
                    <a:pt x="81" y="32"/>
                    <a:pt x="81" y="32"/>
                  </a:cubicBezTo>
                  <a:cubicBezTo>
                    <a:pt x="79" y="32"/>
                    <a:pt x="79" y="32"/>
                    <a:pt x="79" y="32"/>
                  </a:cubicBezTo>
                  <a:lnTo>
                    <a:pt x="79" y="35"/>
                  </a:lnTo>
                  <a:close/>
                  <a:moveTo>
                    <a:pt x="79" y="9"/>
                  </a:moveTo>
                  <a:cubicBezTo>
                    <a:pt x="79" y="9"/>
                    <a:pt x="79" y="9"/>
                    <a:pt x="79" y="9"/>
                  </a:cubicBezTo>
                  <a:cubicBezTo>
                    <a:pt x="79" y="9"/>
                    <a:pt x="79" y="9"/>
                    <a:pt x="79" y="9"/>
                  </a:cubicBezTo>
                  <a:cubicBezTo>
                    <a:pt x="77" y="9"/>
                    <a:pt x="77" y="9"/>
                    <a:pt x="77" y="9"/>
                  </a:cubicBezTo>
                  <a:cubicBezTo>
                    <a:pt x="77" y="10"/>
                    <a:pt x="77" y="10"/>
                    <a:pt x="77" y="10"/>
                  </a:cubicBezTo>
                  <a:cubicBezTo>
                    <a:pt x="77" y="10"/>
                    <a:pt x="77" y="10"/>
                    <a:pt x="77" y="10"/>
                  </a:cubicBezTo>
                  <a:cubicBezTo>
                    <a:pt x="77" y="14"/>
                    <a:pt x="77" y="14"/>
                    <a:pt x="77" y="14"/>
                  </a:cubicBezTo>
                  <a:cubicBezTo>
                    <a:pt x="78" y="14"/>
                    <a:pt x="78" y="14"/>
                    <a:pt x="78" y="14"/>
                  </a:cubicBezTo>
                  <a:cubicBezTo>
                    <a:pt x="78" y="12"/>
                    <a:pt x="78" y="12"/>
                    <a:pt x="78" y="12"/>
                  </a:cubicBezTo>
                  <a:cubicBezTo>
                    <a:pt x="79" y="11"/>
                    <a:pt x="79" y="11"/>
                    <a:pt x="79" y="11"/>
                  </a:cubicBezTo>
                  <a:cubicBezTo>
                    <a:pt x="79" y="11"/>
                    <a:pt x="79" y="11"/>
                    <a:pt x="79" y="11"/>
                  </a:cubicBezTo>
                  <a:cubicBezTo>
                    <a:pt x="79" y="9"/>
                    <a:pt x="79" y="9"/>
                    <a:pt x="79" y="9"/>
                  </a:cubicBezTo>
                  <a:close/>
                  <a:moveTo>
                    <a:pt x="78" y="11"/>
                  </a:moveTo>
                  <a:cubicBezTo>
                    <a:pt x="78" y="11"/>
                    <a:pt x="78" y="11"/>
                    <a:pt x="78" y="11"/>
                  </a:cubicBezTo>
                  <a:cubicBezTo>
                    <a:pt x="78" y="10"/>
                    <a:pt x="78" y="10"/>
                    <a:pt x="78" y="10"/>
                  </a:cubicBezTo>
                  <a:cubicBezTo>
                    <a:pt x="79" y="9"/>
                    <a:pt x="79" y="9"/>
                    <a:pt x="79" y="9"/>
                  </a:cubicBezTo>
                  <a:cubicBezTo>
                    <a:pt x="79" y="11"/>
                    <a:pt x="79" y="11"/>
                    <a:pt x="79" y="11"/>
                  </a:cubicBezTo>
                  <a:lnTo>
                    <a:pt x="78" y="11"/>
                  </a:lnTo>
                  <a:close/>
                  <a:moveTo>
                    <a:pt x="140" y="42"/>
                  </a:moveTo>
                  <a:cubicBezTo>
                    <a:pt x="140" y="42"/>
                    <a:pt x="140" y="42"/>
                    <a:pt x="140" y="42"/>
                  </a:cubicBezTo>
                  <a:cubicBezTo>
                    <a:pt x="141" y="42"/>
                    <a:pt x="141" y="42"/>
                    <a:pt x="141" y="42"/>
                  </a:cubicBezTo>
                  <a:cubicBezTo>
                    <a:pt x="140" y="41"/>
                    <a:pt x="140" y="41"/>
                    <a:pt x="140" y="41"/>
                  </a:cubicBezTo>
                  <a:lnTo>
                    <a:pt x="140" y="42"/>
                  </a:lnTo>
                  <a:close/>
                  <a:moveTo>
                    <a:pt x="142" y="42"/>
                  </a:moveTo>
                  <a:cubicBezTo>
                    <a:pt x="142" y="42"/>
                    <a:pt x="142" y="42"/>
                    <a:pt x="142" y="42"/>
                  </a:cubicBezTo>
                  <a:cubicBezTo>
                    <a:pt x="143" y="43"/>
                    <a:pt x="143" y="43"/>
                    <a:pt x="143" y="43"/>
                  </a:cubicBezTo>
                  <a:cubicBezTo>
                    <a:pt x="143" y="42"/>
                    <a:pt x="143" y="42"/>
                    <a:pt x="143" y="42"/>
                  </a:cubicBezTo>
                  <a:lnTo>
                    <a:pt x="142" y="42"/>
                  </a:lnTo>
                  <a:close/>
                  <a:moveTo>
                    <a:pt x="141" y="38"/>
                  </a:moveTo>
                  <a:cubicBezTo>
                    <a:pt x="141" y="38"/>
                    <a:pt x="141" y="38"/>
                    <a:pt x="141" y="38"/>
                  </a:cubicBezTo>
                  <a:cubicBezTo>
                    <a:pt x="141" y="38"/>
                    <a:pt x="141" y="40"/>
                    <a:pt x="141" y="40"/>
                  </a:cubicBezTo>
                  <a:cubicBezTo>
                    <a:pt x="142" y="40"/>
                    <a:pt x="142" y="40"/>
                    <a:pt x="142" y="40"/>
                  </a:cubicBezTo>
                  <a:lnTo>
                    <a:pt x="141" y="38"/>
                  </a:lnTo>
                  <a:close/>
                  <a:moveTo>
                    <a:pt x="79" y="16"/>
                  </a:moveTo>
                  <a:cubicBezTo>
                    <a:pt x="79" y="16"/>
                    <a:pt x="79" y="16"/>
                    <a:pt x="79" y="16"/>
                  </a:cubicBezTo>
                  <a:cubicBezTo>
                    <a:pt x="80" y="16"/>
                    <a:pt x="80" y="16"/>
                    <a:pt x="80" y="16"/>
                  </a:cubicBezTo>
                  <a:cubicBezTo>
                    <a:pt x="80" y="14"/>
                    <a:pt x="80" y="14"/>
                    <a:pt x="80" y="14"/>
                  </a:cubicBezTo>
                  <a:cubicBezTo>
                    <a:pt x="80" y="14"/>
                    <a:pt x="80" y="14"/>
                    <a:pt x="80" y="14"/>
                  </a:cubicBezTo>
                  <a:cubicBezTo>
                    <a:pt x="80" y="14"/>
                    <a:pt x="80" y="14"/>
                    <a:pt x="80" y="14"/>
                  </a:cubicBezTo>
                  <a:cubicBezTo>
                    <a:pt x="81" y="13"/>
                    <a:pt x="81" y="13"/>
                    <a:pt x="81" y="13"/>
                  </a:cubicBezTo>
                  <a:cubicBezTo>
                    <a:pt x="81" y="13"/>
                    <a:pt x="81" y="13"/>
                    <a:pt x="81" y="13"/>
                  </a:cubicBezTo>
                  <a:cubicBezTo>
                    <a:pt x="79" y="14"/>
                    <a:pt x="79" y="14"/>
                    <a:pt x="79" y="14"/>
                  </a:cubicBezTo>
                  <a:lnTo>
                    <a:pt x="79" y="16"/>
                  </a:lnTo>
                  <a:close/>
                  <a:moveTo>
                    <a:pt x="79" y="29"/>
                  </a:moveTo>
                  <a:cubicBezTo>
                    <a:pt x="79" y="29"/>
                    <a:pt x="79" y="29"/>
                    <a:pt x="79" y="29"/>
                  </a:cubicBezTo>
                  <a:cubicBezTo>
                    <a:pt x="80" y="29"/>
                    <a:pt x="80" y="29"/>
                    <a:pt x="80" y="29"/>
                  </a:cubicBezTo>
                  <a:cubicBezTo>
                    <a:pt x="80" y="28"/>
                    <a:pt x="80" y="28"/>
                    <a:pt x="80" y="28"/>
                  </a:cubicBezTo>
                  <a:cubicBezTo>
                    <a:pt x="80" y="27"/>
                    <a:pt x="80" y="27"/>
                    <a:pt x="80" y="27"/>
                  </a:cubicBezTo>
                  <a:cubicBezTo>
                    <a:pt x="80" y="27"/>
                    <a:pt x="80" y="27"/>
                    <a:pt x="80" y="27"/>
                  </a:cubicBezTo>
                  <a:cubicBezTo>
                    <a:pt x="81" y="27"/>
                    <a:pt x="81" y="27"/>
                    <a:pt x="81" y="27"/>
                  </a:cubicBezTo>
                  <a:cubicBezTo>
                    <a:pt x="81" y="27"/>
                    <a:pt x="81" y="27"/>
                    <a:pt x="81" y="27"/>
                  </a:cubicBezTo>
                  <a:cubicBezTo>
                    <a:pt x="79" y="27"/>
                    <a:pt x="79" y="27"/>
                    <a:pt x="79" y="27"/>
                  </a:cubicBezTo>
                  <a:lnTo>
                    <a:pt x="79" y="29"/>
                  </a:lnTo>
                  <a:close/>
                  <a:moveTo>
                    <a:pt x="82" y="8"/>
                  </a:moveTo>
                  <a:cubicBezTo>
                    <a:pt x="82" y="8"/>
                    <a:pt x="82" y="8"/>
                    <a:pt x="82" y="8"/>
                  </a:cubicBezTo>
                  <a:cubicBezTo>
                    <a:pt x="82" y="8"/>
                    <a:pt x="82" y="8"/>
                    <a:pt x="82" y="8"/>
                  </a:cubicBezTo>
                  <a:cubicBezTo>
                    <a:pt x="80" y="9"/>
                    <a:pt x="80" y="9"/>
                    <a:pt x="80" y="9"/>
                  </a:cubicBezTo>
                  <a:cubicBezTo>
                    <a:pt x="80" y="9"/>
                    <a:pt x="80" y="9"/>
                    <a:pt x="80" y="9"/>
                  </a:cubicBezTo>
                  <a:cubicBezTo>
                    <a:pt x="79" y="9"/>
                    <a:pt x="79" y="9"/>
                    <a:pt x="79" y="9"/>
                  </a:cubicBezTo>
                  <a:cubicBezTo>
                    <a:pt x="79" y="11"/>
                    <a:pt x="79" y="11"/>
                    <a:pt x="79" y="11"/>
                  </a:cubicBezTo>
                  <a:cubicBezTo>
                    <a:pt x="79" y="11"/>
                    <a:pt x="79" y="11"/>
                    <a:pt x="79" y="11"/>
                  </a:cubicBezTo>
                  <a:cubicBezTo>
                    <a:pt x="79" y="11"/>
                    <a:pt x="79" y="11"/>
                    <a:pt x="79" y="11"/>
                  </a:cubicBezTo>
                  <a:cubicBezTo>
                    <a:pt x="79" y="13"/>
                    <a:pt x="79" y="13"/>
                    <a:pt x="79" y="13"/>
                  </a:cubicBezTo>
                  <a:cubicBezTo>
                    <a:pt x="80" y="13"/>
                    <a:pt x="80" y="13"/>
                    <a:pt x="80" y="13"/>
                  </a:cubicBezTo>
                  <a:cubicBezTo>
                    <a:pt x="80" y="11"/>
                    <a:pt x="80" y="11"/>
                    <a:pt x="80" y="11"/>
                  </a:cubicBezTo>
                  <a:cubicBezTo>
                    <a:pt x="82" y="11"/>
                    <a:pt x="82" y="11"/>
                    <a:pt x="82" y="11"/>
                  </a:cubicBezTo>
                  <a:cubicBezTo>
                    <a:pt x="82" y="11"/>
                    <a:pt x="82" y="11"/>
                    <a:pt x="82" y="11"/>
                  </a:cubicBezTo>
                  <a:cubicBezTo>
                    <a:pt x="82" y="8"/>
                    <a:pt x="82" y="8"/>
                    <a:pt x="82" y="8"/>
                  </a:cubicBezTo>
                  <a:close/>
                  <a:moveTo>
                    <a:pt x="80" y="11"/>
                  </a:moveTo>
                  <a:cubicBezTo>
                    <a:pt x="80" y="11"/>
                    <a:pt x="80" y="11"/>
                    <a:pt x="80" y="11"/>
                  </a:cubicBezTo>
                  <a:cubicBezTo>
                    <a:pt x="80" y="9"/>
                    <a:pt x="80" y="9"/>
                    <a:pt x="80" y="9"/>
                  </a:cubicBezTo>
                  <a:cubicBezTo>
                    <a:pt x="82" y="9"/>
                    <a:pt x="82" y="9"/>
                    <a:pt x="82" y="9"/>
                  </a:cubicBezTo>
                  <a:cubicBezTo>
                    <a:pt x="82" y="11"/>
                    <a:pt x="82" y="11"/>
                    <a:pt x="82" y="11"/>
                  </a:cubicBezTo>
                  <a:lnTo>
                    <a:pt x="80" y="11"/>
                  </a:lnTo>
                  <a:close/>
                  <a:moveTo>
                    <a:pt x="84" y="8"/>
                  </a:moveTo>
                  <a:cubicBezTo>
                    <a:pt x="84" y="8"/>
                    <a:pt x="84" y="8"/>
                    <a:pt x="84" y="8"/>
                  </a:cubicBezTo>
                  <a:cubicBezTo>
                    <a:pt x="84" y="8"/>
                    <a:pt x="84" y="8"/>
                    <a:pt x="84" y="8"/>
                  </a:cubicBezTo>
                  <a:cubicBezTo>
                    <a:pt x="82" y="8"/>
                    <a:pt x="82" y="8"/>
                    <a:pt x="82" y="8"/>
                  </a:cubicBezTo>
                  <a:cubicBezTo>
                    <a:pt x="82" y="8"/>
                    <a:pt x="82" y="8"/>
                    <a:pt x="82" y="8"/>
                  </a:cubicBezTo>
                  <a:cubicBezTo>
                    <a:pt x="82" y="8"/>
                    <a:pt x="82" y="8"/>
                    <a:pt x="82" y="8"/>
                  </a:cubicBezTo>
                  <a:cubicBezTo>
                    <a:pt x="82" y="13"/>
                    <a:pt x="82" y="13"/>
                    <a:pt x="82" y="13"/>
                  </a:cubicBezTo>
                  <a:cubicBezTo>
                    <a:pt x="82" y="13"/>
                    <a:pt x="82" y="13"/>
                    <a:pt x="82" y="13"/>
                  </a:cubicBezTo>
                  <a:cubicBezTo>
                    <a:pt x="82" y="11"/>
                    <a:pt x="82" y="11"/>
                    <a:pt x="82" y="11"/>
                  </a:cubicBezTo>
                  <a:cubicBezTo>
                    <a:pt x="84" y="10"/>
                    <a:pt x="84" y="10"/>
                    <a:pt x="84" y="10"/>
                  </a:cubicBezTo>
                  <a:cubicBezTo>
                    <a:pt x="84" y="10"/>
                    <a:pt x="84" y="10"/>
                    <a:pt x="84" y="10"/>
                  </a:cubicBezTo>
                  <a:cubicBezTo>
                    <a:pt x="84" y="8"/>
                    <a:pt x="84" y="8"/>
                    <a:pt x="84" y="8"/>
                  </a:cubicBezTo>
                  <a:close/>
                  <a:moveTo>
                    <a:pt x="82" y="10"/>
                  </a:moveTo>
                  <a:cubicBezTo>
                    <a:pt x="82" y="10"/>
                    <a:pt x="82" y="10"/>
                    <a:pt x="82" y="10"/>
                  </a:cubicBezTo>
                  <a:cubicBezTo>
                    <a:pt x="82" y="8"/>
                    <a:pt x="82" y="8"/>
                    <a:pt x="82" y="8"/>
                  </a:cubicBezTo>
                  <a:cubicBezTo>
                    <a:pt x="84" y="8"/>
                    <a:pt x="84" y="8"/>
                    <a:pt x="84" y="8"/>
                  </a:cubicBezTo>
                  <a:cubicBezTo>
                    <a:pt x="84" y="10"/>
                    <a:pt x="84" y="10"/>
                    <a:pt x="84" y="10"/>
                  </a:cubicBezTo>
                  <a:lnTo>
                    <a:pt x="82" y="10"/>
                  </a:lnTo>
                  <a:close/>
                  <a:moveTo>
                    <a:pt x="91" y="6"/>
                  </a:moveTo>
                  <a:cubicBezTo>
                    <a:pt x="91" y="6"/>
                    <a:pt x="91" y="6"/>
                    <a:pt x="91" y="6"/>
                  </a:cubicBezTo>
                  <a:cubicBezTo>
                    <a:pt x="91" y="6"/>
                    <a:pt x="91" y="6"/>
                    <a:pt x="91" y="6"/>
                  </a:cubicBezTo>
                  <a:cubicBezTo>
                    <a:pt x="90" y="6"/>
                    <a:pt x="90" y="6"/>
                    <a:pt x="90" y="6"/>
                  </a:cubicBezTo>
                  <a:cubicBezTo>
                    <a:pt x="90" y="6"/>
                    <a:pt x="90" y="6"/>
                    <a:pt x="90" y="6"/>
                  </a:cubicBezTo>
                  <a:cubicBezTo>
                    <a:pt x="90" y="6"/>
                    <a:pt x="90" y="6"/>
                    <a:pt x="90" y="6"/>
                  </a:cubicBezTo>
                  <a:cubicBezTo>
                    <a:pt x="90" y="6"/>
                    <a:pt x="90" y="6"/>
                    <a:pt x="90" y="6"/>
                  </a:cubicBezTo>
                  <a:cubicBezTo>
                    <a:pt x="90" y="6"/>
                    <a:pt x="90" y="6"/>
                    <a:pt x="90" y="6"/>
                  </a:cubicBezTo>
                  <a:cubicBezTo>
                    <a:pt x="89" y="6"/>
                    <a:pt x="89" y="6"/>
                    <a:pt x="89" y="6"/>
                  </a:cubicBezTo>
                  <a:cubicBezTo>
                    <a:pt x="89" y="11"/>
                    <a:pt x="89" y="11"/>
                    <a:pt x="89" y="11"/>
                  </a:cubicBezTo>
                  <a:cubicBezTo>
                    <a:pt x="89" y="10"/>
                    <a:pt x="89" y="10"/>
                    <a:pt x="89" y="10"/>
                  </a:cubicBezTo>
                  <a:cubicBezTo>
                    <a:pt x="89" y="9"/>
                    <a:pt x="89" y="9"/>
                    <a:pt x="89" y="9"/>
                  </a:cubicBezTo>
                  <a:cubicBezTo>
                    <a:pt x="92" y="8"/>
                    <a:pt x="92" y="8"/>
                    <a:pt x="92" y="8"/>
                  </a:cubicBezTo>
                  <a:cubicBezTo>
                    <a:pt x="92" y="6"/>
                    <a:pt x="92" y="6"/>
                    <a:pt x="92" y="6"/>
                  </a:cubicBezTo>
                  <a:lnTo>
                    <a:pt x="91" y="6"/>
                  </a:lnTo>
                  <a:close/>
                  <a:moveTo>
                    <a:pt x="90" y="8"/>
                  </a:moveTo>
                  <a:cubicBezTo>
                    <a:pt x="90" y="8"/>
                    <a:pt x="90" y="8"/>
                    <a:pt x="90" y="8"/>
                  </a:cubicBezTo>
                  <a:cubicBezTo>
                    <a:pt x="90" y="6"/>
                    <a:pt x="90" y="6"/>
                    <a:pt x="90" y="6"/>
                  </a:cubicBezTo>
                  <a:cubicBezTo>
                    <a:pt x="91" y="6"/>
                    <a:pt x="91" y="6"/>
                    <a:pt x="91" y="6"/>
                  </a:cubicBezTo>
                  <a:cubicBezTo>
                    <a:pt x="91" y="8"/>
                    <a:pt x="91" y="8"/>
                    <a:pt x="91" y="8"/>
                  </a:cubicBezTo>
                  <a:lnTo>
                    <a:pt x="90" y="8"/>
                  </a:lnTo>
                  <a:close/>
                  <a:moveTo>
                    <a:pt x="100" y="33"/>
                  </a:moveTo>
                  <a:cubicBezTo>
                    <a:pt x="100" y="33"/>
                    <a:pt x="100" y="33"/>
                    <a:pt x="100" y="33"/>
                  </a:cubicBezTo>
                  <a:cubicBezTo>
                    <a:pt x="101" y="32"/>
                    <a:pt x="101" y="32"/>
                    <a:pt x="101" y="32"/>
                  </a:cubicBezTo>
                  <a:cubicBezTo>
                    <a:pt x="101" y="31"/>
                    <a:pt x="101" y="31"/>
                    <a:pt x="101" y="31"/>
                  </a:cubicBezTo>
                  <a:cubicBezTo>
                    <a:pt x="101" y="30"/>
                    <a:pt x="101" y="30"/>
                    <a:pt x="101" y="30"/>
                  </a:cubicBezTo>
                  <a:cubicBezTo>
                    <a:pt x="101" y="30"/>
                    <a:pt x="101" y="30"/>
                    <a:pt x="101" y="30"/>
                  </a:cubicBezTo>
                  <a:cubicBezTo>
                    <a:pt x="103" y="30"/>
                    <a:pt x="103" y="30"/>
                    <a:pt x="103" y="30"/>
                  </a:cubicBezTo>
                  <a:cubicBezTo>
                    <a:pt x="103" y="29"/>
                    <a:pt x="103" y="29"/>
                    <a:pt x="103" y="29"/>
                  </a:cubicBezTo>
                  <a:cubicBezTo>
                    <a:pt x="100" y="30"/>
                    <a:pt x="100" y="30"/>
                    <a:pt x="100" y="30"/>
                  </a:cubicBezTo>
                  <a:lnTo>
                    <a:pt x="100" y="33"/>
                  </a:lnTo>
                  <a:close/>
                  <a:moveTo>
                    <a:pt x="136" y="36"/>
                  </a:moveTo>
                  <a:cubicBezTo>
                    <a:pt x="136" y="36"/>
                    <a:pt x="136" y="36"/>
                    <a:pt x="136" y="36"/>
                  </a:cubicBezTo>
                  <a:cubicBezTo>
                    <a:pt x="134" y="36"/>
                    <a:pt x="134" y="36"/>
                    <a:pt x="134" y="36"/>
                  </a:cubicBezTo>
                  <a:cubicBezTo>
                    <a:pt x="136" y="37"/>
                    <a:pt x="136" y="37"/>
                    <a:pt x="136" y="37"/>
                  </a:cubicBezTo>
                  <a:lnTo>
                    <a:pt x="136" y="36"/>
                  </a:lnTo>
                  <a:close/>
                  <a:moveTo>
                    <a:pt x="136" y="42"/>
                  </a:moveTo>
                  <a:cubicBezTo>
                    <a:pt x="136" y="42"/>
                    <a:pt x="136" y="42"/>
                    <a:pt x="136" y="42"/>
                  </a:cubicBezTo>
                  <a:cubicBezTo>
                    <a:pt x="138" y="42"/>
                    <a:pt x="138" y="42"/>
                    <a:pt x="138" y="42"/>
                  </a:cubicBezTo>
                  <a:cubicBezTo>
                    <a:pt x="136" y="41"/>
                    <a:pt x="136" y="41"/>
                    <a:pt x="136" y="41"/>
                  </a:cubicBezTo>
                  <a:lnTo>
                    <a:pt x="136" y="42"/>
                  </a:lnTo>
                  <a:close/>
                  <a:moveTo>
                    <a:pt x="135" y="39"/>
                  </a:moveTo>
                  <a:cubicBezTo>
                    <a:pt x="135" y="39"/>
                    <a:pt x="135" y="39"/>
                    <a:pt x="135" y="39"/>
                  </a:cubicBezTo>
                  <a:cubicBezTo>
                    <a:pt x="135" y="39"/>
                    <a:pt x="135" y="39"/>
                    <a:pt x="135" y="39"/>
                  </a:cubicBezTo>
                  <a:cubicBezTo>
                    <a:pt x="134" y="39"/>
                    <a:pt x="134" y="39"/>
                    <a:pt x="134" y="39"/>
                  </a:cubicBezTo>
                  <a:lnTo>
                    <a:pt x="135" y="39"/>
                  </a:lnTo>
                  <a:close/>
                  <a:moveTo>
                    <a:pt x="79" y="21"/>
                  </a:moveTo>
                  <a:cubicBezTo>
                    <a:pt x="79" y="21"/>
                    <a:pt x="79" y="21"/>
                    <a:pt x="79" y="21"/>
                  </a:cubicBezTo>
                  <a:cubicBezTo>
                    <a:pt x="80" y="21"/>
                    <a:pt x="80" y="21"/>
                    <a:pt x="80" y="21"/>
                  </a:cubicBezTo>
                  <a:cubicBezTo>
                    <a:pt x="80" y="20"/>
                    <a:pt x="80" y="20"/>
                    <a:pt x="80" y="20"/>
                  </a:cubicBezTo>
                  <a:cubicBezTo>
                    <a:pt x="80" y="19"/>
                    <a:pt x="80" y="19"/>
                    <a:pt x="80" y="19"/>
                  </a:cubicBezTo>
                  <a:cubicBezTo>
                    <a:pt x="80" y="19"/>
                    <a:pt x="80" y="19"/>
                    <a:pt x="80" y="19"/>
                  </a:cubicBezTo>
                  <a:cubicBezTo>
                    <a:pt x="81" y="19"/>
                    <a:pt x="81" y="19"/>
                    <a:pt x="81" y="19"/>
                  </a:cubicBezTo>
                  <a:cubicBezTo>
                    <a:pt x="81" y="19"/>
                    <a:pt x="81" y="19"/>
                    <a:pt x="81" y="19"/>
                  </a:cubicBezTo>
                  <a:cubicBezTo>
                    <a:pt x="79" y="19"/>
                    <a:pt x="79" y="19"/>
                    <a:pt x="79" y="19"/>
                  </a:cubicBezTo>
                  <a:lnTo>
                    <a:pt x="79" y="21"/>
                  </a:lnTo>
                  <a:close/>
                  <a:moveTo>
                    <a:pt x="79" y="24"/>
                  </a:moveTo>
                  <a:cubicBezTo>
                    <a:pt x="79" y="24"/>
                    <a:pt x="79" y="24"/>
                    <a:pt x="79" y="24"/>
                  </a:cubicBezTo>
                  <a:cubicBezTo>
                    <a:pt x="80" y="24"/>
                    <a:pt x="80" y="24"/>
                    <a:pt x="80" y="24"/>
                  </a:cubicBezTo>
                  <a:cubicBezTo>
                    <a:pt x="80" y="23"/>
                    <a:pt x="80" y="23"/>
                    <a:pt x="80" y="23"/>
                  </a:cubicBezTo>
                  <a:cubicBezTo>
                    <a:pt x="80" y="22"/>
                    <a:pt x="80" y="22"/>
                    <a:pt x="80" y="22"/>
                  </a:cubicBezTo>
                  <a:cubicBezTo>
                    <a:pt x="80" y="22"/>
                    <a:pt x="80" y="22"/>
                    <a:pt x="80" y="22"/>
                  </a:cubicBezTo>
                  <a:cubicBezTo>
                    <a:pt x="81" y="22"/>
                    <a:pt x="81" y="22"/>
                    <a:pt x="81" y="22"/>
                  </a:cubicBezTo>
                  <a:cubicBezTo>
                    <a:pt x="81" y="21"/>
                    <a:pt x="81" y="21"/>
                    <a:pt x="81" y="21"/>
                  </a:cubicBezTo>
                  <a:cubicBezTo>
                    <a:pt x="79" y="22"/>
                    <a:pt x="79" y="22"/>
                    <a:pt x="79" y="22"/>
                  </a:cubicBezTo>
                  <a:lnTo>
                    <a:pt x="79" y="24"/>
                  </a:lnTo>
                  <a:close/>
                  <a:moveTo>
                    <a:pt x="139" y="41"/>
                  </a:moveTo>
                  <a:cubicBezTo>
                    <a:pt x="139" y="41"/>
                    <a:pt x="139" y="41"/>
                    <a:pt x="139" y="41"/>
                  </a:cubicBezTo>
                  <a:cubicBezTo>
                    <a:pt x="139" y="40"/>
                    <a:pt x="139" y="40"/>
                    <a:pt x="139" y="40"/>
                  </a:cubicBezTo>
                  <a:cubicBezTo>
                    <a:pt x="137" y="40"/>
                    <a:pt x="137" y="40"/>
                    <a:pt x="137" y="40"/>
                  </a:cubicBezTo>
                  <a:lnTo>
                    <a:pt x="139" y="41"/>
                  </a:lnTo>
                  <a:close/>
                  <a:moveTo>
                    <a:pt x="79" y="19"/>
                  </a:moveTo>
                  <a:cubicBezTo>
                    <a:pt x="79" y="19"/>
                    <a:pt x="79" y="19"/>
                    <a:pt x="79" y="19"/>
                  </a:cubicBezTo>
                  <a:cubicBezTo>
                    <a:pt x="80" y="19"/>
                    <a:pt x="80" y="19"/>
                    <a:pt x="80" y="19"/>
                  </a:cubicBezTo>
                  <a:cubicBezTo>
                    <a:pt x="80" y="17"/>
                    <a:pt x="80" y="17"/>
                    <a:pt x="80" y="17"/>
                  </a:cubicBezTo>
                  <a:cubicBezTo>
                    <a:pt x="80" y="16"/>
                    <a:pt x="80" y="16"/>
                    <a:pt x="80" y="16"/>
                  </a:cubicBezTo>
                  <a:cubicBezTo>
                    <a:pt x="80" y="16"/>
                    <a:pt x="80" y="16"/>
                    <a:pt x="80" y="16"/>
                  </a:cubicBezTo>
                  <a:cubicBezTo>
                    <a:pt x="81" y="16"/>
                    <a:pt x="81" y="16"/>
                    <a:pt x="81" y="16"/>
                  </a:cubicBezTo>
                  <a:cubicBezTo>
                    <a:pt x="81" y="16"/>
                    <a:pt x="81" y="16"/>
                    <a:pt x="81" y="16"/>
                  </a:cubicBezTo>
                  <a:cubicBezTo>
                    <a:pt x="79" y="16"/>
                    <a:pt x="79" y="16"/>
                    <a:pt x="79" y="16"/>
                  </a:cubicBezTo>
                  <a:lnTo>
                    <a:pt x="79" y="19"/>
                  </a:lnTo>
                  <a:close/>
                  <a:moveTo>
                    <a:pt x="144" y="42"/>
                  </a:moveTo>
                  <a:cubicBezTo>
                    <a:pt x="144" y="42"/>
                    <a:pt x="144" y="42"/>
                    <a:pt x="144" y="42"/>
                  </a:cubicBezTo>
                  <a:cubicBezTo>
                    <a:pt x="144" y="41"/>
                    <a:pt x="144" y="41"/>
                    <a:pt x="144" y="41"/>
                  </a:cubicBezTo>
                  <a:cubicBezTo>
                    <a:pt x="143" y="41"/>
                    <a:pt x="143" y="41"/>
                    <a:pt x="143" y="41"/>
                  </a:cubicBezTo>
                  <a:lnTo>
                    <a:pt x="144" y="42"/>
                  </a:lnTo>
                  <a:close/>
                  <a:moveTo>
                    <a:pt x="137" y="38"/>
                  </a:moveTo>
                  <a:cubicBezTo>
                    <a:pt x="137" y="38"/>
                    <a:pt x="137" y="38"/>
                    <a:pt x="137" y="38"/>
                  </a:cubicBezTo>
                  <a:cubicBezTo>
                    <a:pt x="140" y="38"/>
                    <a:pt x="140" y="38"/>
                    <a:pt x="140" y="38"/>
                  </a:cubicBezTo>
                  <a:cubicBezTo>
                    <a:pt x="137" y="36"/>
                    <a:pt x="137" y="36"/>
                    <a:pt x="137" y="36"/>
                  </a:cubicBezTo>
                  <a:lnTo>
                    <a:pt x="137" y="38"/>
                  </a:lnTo>
                  <a:close/>
                  <a:moveTo>
                    <a:pt x="107" y="19"/>
                  </a:moveTo>
                  <a:cubicBezTo>
                    <a:pt x="107" y="19"/>
                    <a:pt x="107" y="19"/>
                    <a:pt x="107" y="19"/>
                  </a:cubicBezTo>
                  <a:cubicBezTo>
                    <a:pt x="107" y="17"/>
                    <a:pt x="107" y="17"/>
                    <a:pt x="107" y="17"/>
                  </a:cubicBezTo>
                  <a:cubicBezTo>
                    <a:pt x="107" y="17"/>
                    <a:pt x="107" y="17"/>
                    <a:pt x="107" y="17"/>
                  </a:cubicBezTo>
                  <a:cubicBezTo>
                    <a:pt x="107" y="17"/>
                    <a:pt x="107" y="17"/>
                    <a:pt x="107" y="17"/>
                  </a:cubicBezTo>
                  <a:cubicBezTo>
                    <a:pt x="109" y="16"/>
                    <a:pt x="109" y="16"/>
                    <a:pt x="109" y="16"/>
                  </a:cubicBezTo>
                  <a:cubicBezTo>
                    <a:pt x="109" y="16"/>
                    <a:pt x="109" y="16"/>
                    <a:pt x="109" y="16"/>
                  </a:cubicBezTo>
                  <a:cubicBezTo>
                    <a:pt x="106" y="17"/>
                    <a:pt x="106" y="17"/>
                    <a:pt x="106" y="17"/>
                  </a:cubicBezTo>
                  <a:cubicBezTo>
                    <a:pt x="106" y="19"/>
                    <a:pt x="106" y="19"/>
                    <a:pt x="106" y="19"/>
                  </a:cubicBezTo>
                  <a:lnTo>
                    <a:pt x="107" y="19"/>
                  </a:lnTo>
                  <a:close/>
                  <a:moveTo>
                    <a:pt x="140" y="36"/>
                  </a:moveTo>
                  <a:cubicBezTo>
                    <a:pt x="140" y="36"/>
                    <a:pt x="140" y="36"/>
                    <a:pt x="140" y="36"/>
                  </a:cubicBezTo>
                  <a:cubicBezTo>
                    <a:pt x="144" y="40"/>
                    <a:pt x="144" y="40"/>
                    <a:pt x="144" y="40"/>
                  </a:cubicBezTo>
                  <a:cubicBezTo>
                    <a:pt x="144" y="35"/>
                    <a:pt x="144" y="35"/>
                    <a:pt x="144" y="35"/>
                  </a:cubicBezTo>
                  <a:lnTo>
                    <a:pt x="140" y="36"/>
                  </a:lnTo>
                  <a:close/>
                  <a:moveTo>
                    <a:pt x="107" y="22"/>
                  </a:moveTo>
                  <a:cubicBezTo>
                    <a:pt x="107" y="22"/>
                    <a:pt x="107" y="22"/>
                    <a:pt x="107" y="22"/>
                  </a:cubicBezTo>
                  <a:cubicBezTo>
                    <a:pt x="107" y="20"/>
                    <a:pt x="107" y="20"/>
                    <a:pt x="107" y="20"/>
                  </a:cubicBezTo>
                  <a:cubicBezTo>
                    <a:pt x="107" y="20"/>
                    <a:pt x="107" y="20"/>
                    <a:pt x="107" y="20"/>
                  </a:cubicBezTo>
                  <a:cubicBezTo>
                    <a:pt x="107" y="20"/>
                    <a:pt x="107" y="20"/>
                    <a:pt x="107" y="20"/>
                  </a:cubicBezTo>
                  <a:cubicBezTo>
                    <a:pt x="109" y="19"/>
                    <a:pt x="109" y="19"/>
                    <a:pt x="109" y="19"/>
                  </a:cubicBezTo>
                  <a:cubicBezTo>
                    <a:pt x="109" y="19"/>
                    <a:pt x="109" y="19"/>
                    <a:pt x="109" y="19"/>
                  </a:cubicBezTo>
                  <a:cubicBezTo>
                    <a:pt x="106" y="20"/>
                    <a:pt x="106" y="20"/>
                    <a:pt x="106" y="20"/>
                  </a:cubicBezTo>
                  <a:cubicBezTo>
                    <a:pt x="106" y="22"/>
                    <a:pt x="106" y="22"/>
                    <a:pt x="106" y="22"/>
                  </a:cubicBezTo>
                  <a:lnTo>
                    <a:pt x="107" y="22"/>
                  </a:lnTo>
                  <a:close/>
                  <a:moveTo>
                    <a:pt x="107" y="32"/>
                  </a:moveTo>
                  <a:cubicBezTo>
                    <a:pt x="107" y="32"/>
                    <a:pt x="107" y="32"/>
                    <a:pt x="107" y="32"/>
                  </a:cubicBezTo>
                  <a:cubicBezTo>
                    <a:pt x="107" y="30"/>
                    <a:pt x="107" y="30"/>
                    <a:pt x="107" y="30"/>
                  </a:cubicBezTo>
                  <a:cubicBezTo>
                    <a:pt x="107" y="29"/>
                    <a:pt x="107" y="29"/>
                    <a:pt x="107" y="29"/>
                  </a:cubicBezTo>
                  <a:cubicBezTo>
                    <a:pt x="107" y="29"/>
                    <a:pt x="107" y="29"/>
                    <a:pt x="107" y="29"/>
                  </a:cubicBezTo>
                  <a:cubicBezTo>
                    <a:pt x="109" y="29"/>
                    <a:pt x="109" y="29"/>
                    <a:pt x="109" y="29"/>
                  </a:cubicBezTo>
                  <a:cubicBezTo>
                    <a:pt x="109" y="29"/>
                    <a:pt x="109" y="29"/>
                    <a:pt x="109" y="29"/>
                  </a:cubicBezTo>
                  <a:cubicBezTo>
                    <a:pt x="106" y="29"/>
                    <a:pt x="106" y="29"/>
                    <a:pt x="106" y="29"/>
                  </a:cubicBezTo>
                  <a:cubicBezTo>
                    <a:pt x="106" y="32"/>
                    <a:pt x="106" y="32"/>
                    <a:pt x="106" y="32"/>
                  </a:cubicBezTo>
                  <a:lnTo>
                    <a:pt x="107" y="32"/>
                  </a:lnTo>
                  <a:close/>
                  <a:moveTo>
                    <a:pt x="107" y="29"/>
                  </a:moveTo>
                  <a:cubicBezTo>
                    <a:pt x="107" y="29"/>
                    <a:pt x="107" y="29"/>
                    <a:pt x="107" y="29"/>
                  </a:cubicBezTo>
                  <a:cubicBezTo>
                    <a:pt x="107" y="27"/>
                    <a:pt x="107" y="27"/>
                    <a:pt x="107" y="27"/>
                  </a:cubicBezTo>
                  <a:cubicBezTo>
                    <a:pt x="107" y="26"/>
                    <a:pt x="107" y="26"/>
                    <a:pt x="107" y="26"/>
                  </a:cubicBezTo>
                  <a:cubicBezTo>
                    <a:pt x="107" y="26"/>
                    <a:pt x="107" y="26"/>
                    <a:pt x="107" y="26"/>
                  </a:cubicBezTo>
                  <a:cubicBezTo>
                    <a:pt x="109" y="26"/>
                    <a:pt x="109" y="26"/>
                    <a:pt x="109" y="26"/>
                  </a:cubicBezTo>
                  <a:cubicBezTo>
                    <a:pt x="109" y="26"/>
                    <a:pt x="109" y="26"/>
                    <a:pt x="109" y="26"/>
                  </a:cubicBezTo>
                  <a:cubicBezTo>
                    <a:pt x="106" y="26"/>
                    <a:pt x="106" y="26"/>
                    <a:pt x="106" y="26"/>
                  </a:cubicBezTo>
                  <a:cubicBezTo>
                    <a:pt x="106" y="29"/>
                    <a:pt x="106" y="29"/>
                    <a:pt x="106" y="29"/>
                  </a:cubicBezTo>
                  <a:lnTo>
                    <a:pt x="107" y="29"/>
                  </a:lnTo>
                  <a:close/>
                  <a:moveTo>
                    <a:pt x="107" y="25"/>
                  </a:moveTo>
                  <a:cubicBezTo>
                    <a:pt x="107" y="25"/>
                    <a:pt x="107" y="25"/>
                    <a:pt x="107" y="25"/>
                  </a:cubicBezTo>
                  <a:cubicBezTo>
                    <a:pt x="107" y="24"/>
                    <a:pt x="107" y="24"/>
                    <a:pt x="107" y="24"/>
                  </a:cubicBezTo>
                  <a:cubicBezTo>
                    <a:pt x="107" y="23"/>
                    <a:pt x="107" y="23"/>
                    <a:pt x="107" y="23"/>
                  </a:cubicBezTo>
                  <a:cubicBezTo>
                    <a:pt x="107" y="23"/>
                    <a:pt x="107" y="23"/>
                    <a:pt x="107" y="23"/>
                  </a:cubicBezTo>
                  <a:cubicBezTo>
                    <a:pt x="109" y="23"/>
                    <a:pt x="109" y="23"/>
                    <a:pt x="109" y="23"/>
                  </a:cubicBezTo>
                  <a:cubicBezTo>
                    <a:pt x="109" y="23"/>
                    <a:pt x="109" y="23"/>
                    <a:pt x="109" y="23"/>
                  </a:cubicBezTo>
                  <a:cubicBezTo>
                    <a:pt x="106" y="23"/>
                    <a:pt x="106" y="23"/>
                    <a:pt x="106" y="23"/>
                  </a:cubicBezTo>
                  <a:cubicBezTo>
                    <a:pt x="106" y="26"/>
                    <a:pt x="106" y="26"/>
                    <a:pt x="106" y="26"/>
                  </a:cubicBezTo>
                  <a:lnTo>
                    <a:pt x="107" y="25"/>
                  </a:lnTo>
                  <a:close/>
                  <a:moveTo>
                    <a:pt x="100" y="29"/>
                  </a:moveTo>
                  <a:cubicBezTo>
                    <a:pt x="100" y="29"/>
                    <a:pt x="100" y="29"/>
                    <a:pt x="100" y="29"/>
                  </a:cubicBezTo>
                  <a:cubicBezTo>
                    <a:pt x="101" y="29"/>
                    <a:pt x="101" y="29"/>
                    <a:pt x="101" y="29"/>
                  </a:cubicBezTo>
                  <a:cubicBezTo>
                    <a:pt x="101" y="28"/>
                    <a:pt x="101" y="28"/>
                    <a:pt x="101" y="28"/>
                  </a:cubicBezTo>
                  <a:cubicBezTo>
                    <a:pt x="101" y="27"/>
                    <a:pt x="101" y="27"/>
                    <a:pt x="101" y="27"/>
                  </a:cubicBezTo>
                  <a:cubicBezTo>
                    <a:pt x="101" y="27"/>
                    <a:pt x="101" y="27"/>
                    <a:pt x="101" y="27"/>
                  </a:cubicBezTo>
                  <a:cubicBezTo>
                    <a:pt x="103" y="27"/>
                    <a:pt x="103" y="27"/>
                    <a:pt x="103" y="27"/>
                  </a:cubicBezTo>
                  <a:cubicBezTo>
                    <a:pt x="103" y="26"/>
                    <a:pt x="103" y="26"/>
                    <a:pt x="103" y="26"/>
                  </a:cubicBezTo>
                  <a:cubicBezTo>
                    <a:pt x="100" y="27"/>
                    <a:pt x="100" y="27"/>
                    <a:pt x="100" y="27"/>
                  </a:cubicBezTo>
                  <a:lnTo>
                    <a:pt x="100" y="29"/>
                  </a:lnTo>
                  <a:close/>
                  <a:moveTo>
                    <a:pt x="107" y="13"/>
                  </a:moveTo>
                  <a:cubicBezTo>
                    <a:pt x="107" y="13"/>
                    <a:pt x="107" y="13"/>
                    <a:pt x="107" y="13"/>
                  </a:cubicBezTo>
                  <a:cubicBezTo>
                    <a:pt x="107" y="11"/>
                    <a:pt x="107" y="11"/>
                    <a:pt x="107" y="11"/>
                  </a:cubicBezTo>
                  <a:cubicBezTo>
                    <a:pt x="107" y="11"/>
                    <a:pt x="107" y="11"/>
                    <a:pt x="107" y="11"/>
                  </a:cubicBezTo>
                  <a:cubicBezTo>
                    <a:pt x="107" y="10"/>
                    <a:pt x="107" y="10"/>
                    <a:pt x="107" y="10"/>
                  </a:cubicBezTo>
                  <a:cubicBezTo>
                    <a:pt x="109" y="10"/>
                    <a:pt x="109" y="10"/>
                    <a:pt x="109" y="10"/>
                  </a:cubicBezTo>
                  <a:cubicBezTo>
                    <a:pt x="109" y="10"/>
                    <a:pt x="109" y="10"/>
                    <a:pt x="109" y="10"/>
                  </a:cubicBezTo>
                  <a:cubicBezTo>
                    <a:pt x="106" y="10"/>
                    <a:pt x="106" y="10"/>
                    <a:pt x="106" y="10"/>
                  </a:cubicBezTo>
                  <a:cubicBezTo>
                    <a:pt x="106" y="13"/>
                    <a:pt x="106" y="13"/>
                    <a:pt x="106" y="13"/>
                  </a:cubicBezTo>
                  <a:lnTo>
                    <a:pt x="107" y="13"/>
                  </a:lnTo>
                  <a:close/>
                  <a:moveTo>
                    <a:pt x="107" y="7"/>
                  </a:moveTo>
                  <a:cubicBezTo>
                    <a:pt x="107" y="7"/>
                    <a:pt x="107" y="7"/>
                    <a:pt x="107" y="7"/>
                  </a:cubicBezTo>
                  <a:cubicBezTo>
                    <a:pt x="107" y="4"/>
                    <a:pt x="107" y="4"/>
                    <a:pt x="107" y="4"/>
                  </a:cubicBezTo>
                  <a:cubicBezTo>
                    <a:pt x="107" y="4"/>
                    <a:pt x="107" y="4"/>
                    <a:pt x="107" y="4"/>
                  </a:cubicBezTo>
                  <a:cubicBezTo>
                    <a:pt x="109" y="4"/>
                    <a:pt x="109" y="4"/>
                    <a:pt x="109" y="4"/>
                  </a:cubicBezTo>
                  <a:cubicBezTo>
                    <a:pt x="109" y="1"/>
                    <a:pt x="109" y="1"/>
                    <a:pt x="109" y="1"/>
                  </a:cubicBezTo>
                  <a:cubicBezTo>
                    <a:pt x="109" y="1"/>
                    <a:pt x="109" y="1"/>
                    <a:pt x="109" y="1"/>
                  </a:cubicBezTo>
                  <a:cubicBezTo>
                    <a:pt x="109" y="1"/>
                    <a:pt x="109" y="1"/>
                    <a:pt x="109" y="1"/>
                  </a:cubicBezTo>
                  <a:cubicBezTo>
                    <a:pt x="106" y="2"/>
                    <a:pt x="106" y="2"/>
                    <a:pt x="106" y="2"/>
                  </a:cubicBezTo>
                  <a:cubicBezTo>
                    <a:pt x="106" y="7"/>
                    <a:pt x="106" y="7"/>
                    <a:pt x="106" y="7"/>
                  </a:cubicBezTo>
                  <a:lnTo>
                    <a:pt x="107" y="7"/>
                  </a:lnTo>
                  <a:close/>
                  <a:moveTo>
                    <a:pt x="107" y="2"/>
                  </a:moveTo>
                  <a:cubicBezTo>
                    <a:pt x="107" y="2"/>
                    <a:pt x="107" y="2"/>
                    <a:pt x="107" y="2"/>
                  </a:cubicBezTo>
                  <a:cubicBezTo>
                    <a:pt x="109" y="1"/>
                    <a:pt x="109" y="1"/>
                    <a:pt x="109" y="1"/>
                  </a:cubicBezTo>
                  <a:cubicBezTo>
                    <a:pt x="109" y="4"/>
                    <a:pt x="109" y="4"/>
                    <a:pt x="109" y="4"/>
                  </a:cubicBezTo>
                  <a:cubicBezTo>
                    <a:pt x="107" y="4"/>
                    <a:pt x="107" y="4"/>
                    <a:pt x="107" y="4"/>
                  </a:cubicBezTo>
                  <a:lnTo>
                    <a:pt x="107" y="2"/>
                  </a:lnTo>
                  <a:close/>
                  <a:moveTo>
                    <a:pt x="75" y="10"/>
                  </a:moveTo>
                  <a:cubicBezTo>
                    <a:pt x="75" y="10"/>
                    <a:pt x="75" y="10"/>
                    <a:pt x="75" y="10"/>
                  </a:cubicBezTo>
                  <a:cubicBezTo>
                    <a:pt x="75" y="12"/>
                    <a:pt x="75" y="12"/>
                    <a:pt x="75" y="12"/>
                  </a:cubicBezTo>
                  <a:cubicBezTo>
                    <a:pt x="77" y="12"/>
                    <a:pt x="77" y="12"/>
                    <a:pt x="77" y="12"/>
                  </a:cubicBezTo>
                  <a:cubicBezTo>
                    <a:pt x="77" y="10"/>
                    <a:pt x="77" y="10"/>
                    <a:pt x="77" y="10"/>
                  </a:cubicBezTo>
                  <a:cubicBezTo>
                    <a:pt x="77" y="10"/>
                    <a:pt x="77" y="10"/>
                    <a:pt x="77" y="10"/>
                  </a:cubicBezTo>
                  <a:lnTo>
                    <a:pt x="75" y="10"/>
                  </a:lnTo>
                  <a:close/>
                  <a:moveTo>
                    <a:pt x="107" y="10"/>
                  </a:moveTo>
                  <a:cubicBezTo>
                    <a:pt x="107" y="10"/>
                    <a:pt x="107" y="10"/>
                    <a:pt x="107" y="10"/>
                  </a:cubicBezTo>
                  <a:cubicBezTo>
                    <a:pt x="107" y="8"/>
                    <a:pt x="107" y="8"/>
                    <a:pt x="107" y="8"/>
                  </a:cubicBezTo>
                  <a:cubicBezTo>
                    <a:pt x="107" y="7"/>
                    <a:pt x="107" y="7"/>
                    <a:pt x="107" y="7"/>
                  </a:cubicBezTo>
                  <a:cubicBezTo>
                    <a:pt x="107" y="7"/>
                    <a:pt x="107" y="7"/>
                    <a:pt x="107" y="7"/>
                  </a:cubicBezTo>
                  <a:cubicBezTo>
                    <a:pt x="109" y="7"/>
                    <a:pt x="109" y="7"/>
                    <a:pt x="109" y="7"/>
                  </a:cubicBezTo>
                  <a:cubicBezTo>
                    <a:pt x="109" y="7"/>
                    <a:pt x="109" y="7"/>
                    <a:pt x="109" y="7"/>
                  </a:cubicBezTo>
                  <a:cubicBezTo>
                    <a:pt x="106" y="7"/>
                    <a:pt x="106" y="7"/>
                    <a:pt x="106" y="7"/>
                  </a:cubicBezTo>
                  <a:cubicBezTo>
                    <a:pt x="106" y="10"/>
                    <a:pt x="106" y="10"/>
                    <a:pt x="106" y="10"/>
                  </a:cubicBezTo>
                  <a:lnTo>
                    <a:pt x="107" y="10"/>
                  </a:lnTo>
                  <a:close/>
                  <a:moveTo>
                    <a:pt x="107" y="16"/>
                  </a:moveTo>
                  <a:cubicBezTo>
                    <a:pt x="107" y="16"/>
                    <a:pt x="107" y="16"/>
                    <a:pt x="107" y="16"/>
                  </a:cubicBezTo>
                  <a:cubicBezTo>
                    <a:pt x="107" y="14"/>
                    <a:pt x="107" y="14"/>
                    <a:pt x="107" y="14"/>
                  </a:cubicBezTo>
                  <a:cubicBezTo>
                    <a:pt x="107" y="14"/>
                    <a:pt x="107" y="14"/>
                    <a:pt x="107" y="14"/>
                  </a:cubicBezTo>
                  <a:cubicBezTo>
                    <a:pt x="107" y="13"/>
                    <a:pt x="107" y="13"/>
                    <a:pt x="107" y="13"/>
                  </a:cubicBezTo>
                  <a:cubicBezTo>
                    <a:pt x="109" y="13"/>
                    <a:pt x="109" y="13"/>
                    <a:pt x="109" y="13"/>
                  </a:cubicBezTo>
                  <a:cubicBezTo>
                    <a:pt x="109" y="13"/>
                    <a:pt x="109" y="13"/>
                    <a:pt x="109" y="13"/>
                  </a:cubicBezTo>
                  <a:cubicBezTo>
                    <a:pt x="106" y="13"/>
                    <a:pt x="106" y="13"/>
                    <a:pt x="106" y="13"/>
                  </a:cubicBezTo>
                  <a:cubicBezTo>
                    <a:pt x="106" y="16"/>
                    <a:pt x="106" y="16"/>
                    <a:pt x="106" y="16"/>
                  </a:cubicBezTo>
                  <a:lnTo>
                    <a:pt x="107" y="16"/>
                  </a:lnTo>
                  <a:close/>
                  <a:moveTo>
                    <a:pt x="77" y="17"/>
                  </a:moveTo>
                  <a:cubicBezTo>
                    <a:pt x="77" y="17"/>
                    <a:pt x="77" y="17"/>
                    <a:pt x="77" y="17"/>
                  </a:cubicBezTo>
                  <a:cubicBezTo>
                    <a:pt x="78" y="16"/>
                    <a:pt x="78" y="16"/>
                    <a:pt x="78" y="16"/>
                  </a:cubicBezTo>
                  <a:cubicBezTo>
                    <a:pt x="78" y="15"/>
                    <a:pt x="78" y="15"/>
                    <a:pt x="78" y="15"/>
                  </a:cubicBezTo>
                  <a:cubicBezTo>
                    <a:pt x="78" y="14"/>
                    <a:pt x="78" y="14"/>
                    <a:pt x="78" y="14"/>
                  </a:cubicBezTo>
                  <a:cubicBezTo>
                    <a:pt x="78" y="14"/>
                    <a:pt x="78" y="14"/>
                    <a:pt x="78" y="14"/>
                  </a:cubicBezTo>
                  <a:cubicBezTo>
                    <a:pt x="79" y="14"/>
                    <a:pt x="79" y="14"/>
                    <a:pt x="79" y="14"/>
                  </a:cubicBezTo>
                  <a:cubicBezTo>
                    <a:pt x="79" y="14"/>
                    <a:pt x="79" y="14"/>
                    <a:pt x="79" y="14"/>
                  </a:cubicBezTo>
                  <a:cubicBezTo>
                    <a:pt x="77" y="14"/>
                    <a:pt x="77" y="14"/>
                    <a:pt x="77" y="14"/>
                  </a:cubicBezTo>
                  <a:lnTo>
                    <a:pt x="77" y="17"/>
                  </a:lnTo>
                  <a:close/>
                  <a:moveTo>
                    <a:pt x="78" y="25"/>
                  </a:moveTo>
                  <a:cubicBezTo>
                    <a:pt x="78" y="25"/>
                    <a:pt x="78" y="25"/>
                    <a:pt x="78" y="25"/>
                  </a:cubicBezTo>
                  <a:cubicBezTo>
                    <a:pt x="78" y="25"/>
                    <a:pt x="78" y="25"/>
                    <a:pt x="78" y="25"/>
                  </a:cubicBezTo>
                  <a:cubicBezTo>
                    <a:pt x="78" y="25"/>
                    <a:pt x="78" y="25"/>
                    <a:pt x="78" y="25"/>
                  </a:cubicBezTo>
                  <a:cubicBezTo>
                    <a:pt x="79" y="25"/>
                    <a:pt x="79" y="25"/>
                    <a:pt x="79" y="25"/>
                  </a:cubicBezTo>
                  <a:cubicBezTo>
                    <a:pt x="79" y="24"/>
                    <a:pt x="79" y="24"/>
                    <a:pt x="79" y="24"/>
                  </a:cubicBezTo>
                  <a:cubicBezTo>
                    <a:pt x="77" y="25"/>
                    <a:pt x="77" y="25"/>
                    <a:pt x="77" y="25"/>
                  </a:cubicBezTo>
                  <a:cubicBezTo>
                    <a:pt x="77" y="27"/>
                    <a:pt x="77" y="27"/>
                    <a:pt x="77" y="27"/>
                  </a:cubicBezTo>
                  <a:cubicBezTo>
                    <a:pt x="77" y="27"/>
                    <a:pt x="77" y="27"/>
                    <a:pt x="77" y="27"/>
                  </a:cubicBezTo>
                  <a:lnTo>
                    <a:pt x="78" y="25"/>
                  </a:lnTo>
                  <a:close/>
                  <a:moveTo>
                    <a:pt x="78" y="11"/>
                  </a:moveTo>
                  <a:cubicBezTo>
                    <a:pt x="78" y="11"/>
                    <a:pt x="78" y="11"/>
                    <a:pt x="78" y="11"/>
                  </a:cubicBezTo>
                  <a:cubicBezTo>
                    <a:pt x="79" y="11"/>
                    <a:pt x="79" y="11"/>
                    <a:pt x="79" y="11"/>
                  </a:cubicBezTo>
                  <a:cubicBezTo>
                    <a:pt x="79" y="11"/>
                    <a:pt x="79" y="11"/>
                    <a:pt x="79" y="11"/>
                  </a:cubicBezTo>
                  <a:cubicBezTo>
                    <a:pt x="78" y="10"/>
                    <a:pt x="78" y="10"/>
                    <a:pt x="78" y="10"/>
                  </a:cubicBezTo>
                  <a:lnTo>
                    <a:pt x="78" y="11"/>
                  </a:lnTo>
                  <a:close/>
                  <a:moveTo>
                    <a:pt x="28" y="40"/>
                  </a:moveTo>
                  <a:cubicBezTo>
                    <a:pt x="28" y="40"/>
                    <a:pt x="28" y="40"/>
                    <a:pt x="28" y="40"/>
                  </a:cubicBezTo>
                  <a:cubicBezTo>
                    <a:pt x="20" y="39"/>
                    <a:pt x="20" y="39"/>
                    <a:pt x="20" y="39"/>
                  </a:cubicBezTo>
                  <a:cubicBezTo>
                    <a:pt x="20" y="38"/>
                    <a:pt x="20" y="38"/>
                    <a:pt x="20" y="38"/>
                  </a:cubicBezTo>
                  <a:cubicBezTo>
                    <a:pt x="15" y="38"/>
                    <a:pt x="15" y="38"/>
                    <a:pt x="15" y="38"/>
                  </a:cubicBezTo>
                  <a:cubicBezTo>
                    <a:pt x="0" y="40"/>
                    <a:pt x="0" y="40"/>
                    <a:pt x="0" y="40"/>
                  </a:cubicBezTo>
                  <a:cubicBezTo>
                    <a:pt x="0" y="53"/>
                    <a:pt x="0" y="53"/>
                    <a:pt x="0" y="53"/>
                  </a:cubicBezTo>
                  <a:cubicBezTo>
                    <a:pt x="2" y="53"/>
                    <a:pt x="2" y="53"/>
                    <a:pt x="2" y="53"/>
                  </a:cubicBezTo>
                  <a:cubicBezTo>
                    <a:pt x="2" y="53"/>
                    <a:pt x="2" y="53"/>
                    <a:pt x="2" y="53"/>
                  </a:cubicBezTo>
                  <a:cubicBezTo>
                    <a:pt x="5" y="53"/>
                    <a:pt x="5" y="53"/>
                    <a:pt x="5" y="53"/>
                  </a:cubicBezTo>
                  <a:cubicBezTo>
                    <a:pt x="5" y="53"/>
                    <a:pt x="5" y="53"/>
                    <a:pt x="5" y="53"/>
                  </a:cubicBezTo>
                  <a:cubicBezTo>
                    <a:pt x="5" y="53"/>
                    <a:pt x="5" y="53"/>
                    <a:pt x="5" y="53"/>
                  </a:cubicBezTo>
                  <a:cubicBezTo>
                    <a:pt x="5" y="50"/>
                    <a:pt x="5" y="50"/>
                    <a:pt x="5" y="50"/>
                  </a:cubicBezTo>
                  <a:cubicBezTo>
                    <a:pt x="6" y="50"/>
                    <a:pt x="6" y="50"/>
                    <a:pt x="6" y="50"/>
                  </a:cubicBezTo>
                  <a:cubicBezTo>
                    <a:pt x="6" y="53"/>
                    <a:pt x="6" y="53"/>
                    <a:pt x="6" y="53"/>
                  </a:cubicBezTo>
                  <a:cubicBezTo>
                    <a:pt x="6" y="53"/>
                    <a:pt x="6" y="53"/>
                    <a:pt x="6" y="53"/>
                  </a:cubicBezTo>
                  <a:cubicBezTo>
                    <a:pt x="6" y="50"/>
                    <a:pt x="6" y="50"/>
                    <a:pt x="6" y="50"/>
                  </a:cubicBezTo>
                  <a:cubicBezTo>
                    <a:pt x="7" y="50"/>
                    <a:pt x="7" y="50"/>
                    <a:pt x="7" y="50"/>
                  </a:cubicBezTo>
                  <a:cubicBezTo>
                    <a:pt x="7" y="53"/>
                    <a:pt x="7" y="53"/>
                    <a:pt x="7" y="53"/>
                  </a:cubicBezTo>
                  <a:cubicBezTo>
                    <a:pt x="7" y="53"/>
                    <a:pt x="7" y="53"/>
                    <a:pt x="7" y="53"/>
                  </a:cubicBezTo>
                  <a:cubicBezTo>
                    <a:pt x="7" y="50"/>
                    <a:pt x="7" y="50"/>
                    <a:pt x="7" y="50"/>
                  </a:cubicBezTo>
                  <a:cubicBezTo>
                    <a:pt x="8" y="50"/>
                    <a:pt x="8" y="50"/>
                    <a:pt x="8" y="50"/>
                  </a:cubicBezTo>
                  <a:cubicBezTo>
                    <a:pt x="8" y="53"/>
                    <a:pt x="8" y="53"/>
                    <a:pt x="8" y="53"/>
                  </a:cubicBezTo>
                  <a:cubicBezTo>
                    <a:pt x="8" y="53"/>
                    <a:pt x="8" y="53"/>
                    <a:pt x="8" y="53"/>
                  </a:cubicBezTo>
                  <a:cubicBezTo>
                    <a:pt x="8" y="50"/>
                    <a:pt x="8" y="50"/>
                    <a:pt x="8" y="50"/>
                  </a:cubicBezTo>
                  <a:cubicBezTo>
                    <a:pt x="9" y="50"/>
                    <a:pt x="9" y="50"/>
                    <a:pt x="9" y="50"/>
                  </a:cubicBezTo>
                  <a:cubicBezTo>
                    <a:pt x="9" y="53"/>
                    <a:pt x="9" y="53"/>
                    <a:pt x="9" y="53"/>
                  </a:cubicBezTo>
                  <a:cubicBezTo>
                    <a:pt x="9" y="53"/>
                    <a:pt x="9" y="53"/>
                    <a:pt x="9" y="53"/>
                  </a:cubicBezTo>
                  <a:cubicBezTo>
                    <a:pt x="9" y="50"/>
                    <a:pt x="9" y="50"/>
                    <a:pt x="9" y="50"/>
                  </a:cubicBezTo>
                  <a:cubicBezTo>
                    <a:pt x="10" y="50"/>
                    <a:pt x="10" y="50"/>
                    <a:pt x="10" y="50"/>
                  </a:cubicBezTo>
                  <a:cubicBezTo>
                    <a:pt x="10" y="53"/>
                    <a:pt x="10" y="53"/>
                    <a:pt x="10" y="53"/>
                  </a:cubicBezTo>
                  <a:cubicBezTo>
                    <a:pt x="10" y="53"/>
                    <a:pt x="10" y="53"/>
                    <a:pt x="10" y="53"/>
                  </a:cubicBezTo>
                  <a:cubicBezTo>
                    <a:pt x="10" y="50"/>
                    <a:pt x="10" y="50"/>
                    <a:pt x="10" y="50"/>
                  </a:cubicBezTo>
                  <a:cubicBezTo>
                    <a:pt x="11" y="50"/>
                    <a:pt x="11" y="50"/>
                    <a:pt x="11" y="50"/>
                  </a:cubicBezTo>
                  <a:cubicBezTo>
                    <a:pt x="11" y="53"/>
                    <a:pt x="11" y="53"/>
                    <a:pt x="11" y="53"/>
                  </a:cubicBezTo>
                  <a:cubicBezTo>
                    <a:pt x="11" y="53"/>
                    <a:pt x="11" y="53"/>
                    <a:pt x="11" y="53"/>
                  </a:cubicBezTo>
                  <a:cubicBezTo>
                    <a:pt x="11" y="50"/>
                    <a:pt x="11" y="50"/>
                    <a:pt x="11" y="50"/>
                  </a:cubicBezTo>
                  <a:cubicBezTo>
                    <a:pt x="12" y="50"/>
                    <a:pt x="12" y="50"/>
                    <a:pt x="12" y="50"/>
                  </a:cubicBezTo>
                  <a:cubicBezTo>
                    <a:pt x="12" y="53"/>
                    <a:pt x="12" y="53"/>
                    <a:pt x="12" y="53"/>
                  </a:cubicBezTo>
                  <a:cubicBezTo>
                    <a:pt x="12" y="53"/>
                    <a:pt x="12" y="53"/>
                    <a:pt x="12" y="53"/>
                  </a:cubicBezTo>
                  <a:cubicBezTo>
                    <a:pt x="12" y="50"/>
                    <a:pt x="12" y="50"/>
                    <a:pt x="12" y="50"/>
                  </a:cubicBezTo>
                  <a:cubicBezTo>
                    <a:pt x="13" y="50"/>
                    <a:pt x="13" y="50"/>
                    <a:pt x="13" y="50"/>
                  </a:cubicBezTo>
                  <a:cubicBezTo>
                    <a:pt x="13" y="53"/>
                    <a:pt x="13" y="53"/>
                    <a:pt x="13" y="53"/>
                  </a:cubicBezTo>
                  <a:cubicBezTo>
                    <a:pt x="13" y="53"/>
                    <a:pt x="13" y="53"/>
                    <a:pt x="13" y="53"/>
                  </a:cubicBezTo>
                  <a:cubicBezTo>
                    <a:pt x="13" y="50"/>
                    <a:pt x="13" y="50"/>
                    <a:pt x="13" y="50"/>
                  </a:cubicBezTo>
                  <a:cubicBezTo>
                    <a:pt x="13" y="50"/>
                    <a:pt x="13" y="50"/>
                    <a:pt x="13" y="50"/>
                  </a:cubicBezTo>
                  <a:cubicBezTo>
                    <a:pt x="13" y="53"/>
                    <a:pt x="13" y="53"/>
                    <a:pt x="13" y="53"/>
                  </a:cubicBezTo>
                  <a:cubicBezTo>
                    <a:pt x="15" y="53"/>
                    <a:pt x="15" y="53"/>
                    <a:pt x="15" y="53"/>
                  </a:cubicBezTo>
                  <a:cubicBezTo>
                    <a:pt x="28" y="53"/>
                    <a:pt x="28" y="53"/>
                    <a:pt x="28" y="53"/>
                  </a:cubicBezTo>
                  <a:lnTo>
                    <a:pt x="28" y="40"/>
                  </a:lnTo>
                  <a:close/>
                  <a:moveTo>
                    <a:pt x="5" y="53"/>
                  </a:moveTo>
                  <a:cubicBezTo>
                    <a:pt x="5" y="53"/>
                    <a:pt x="5" y="53"/>
                    <a:pt x="5" y="53"/>
                  </a:cubicBezTo>
                  <a:cubicBezTo>
                    <a:pt x="2" y="53"/>
                    <a:pt x="2" y="53"/>
                    <a:pt x="2" y="53"/>
                  </a:cubicBezTo>
                  <a:cubicBezTo>
                    <a:pt x="2" y="53"/>
                    <a:pt x="2" y="53"/>
                    <a:pt x="2" y="53"/>
                  </a:cubicBezTo>
                  <a:cubicBezTo>
                    <a:pt x="5" y="53"/>
                    <a:pt x="5" y="53"/>
                    <a:pt x="5" y="53"/>
                  </a:cubicBezTo>
                  <a:close/>
                  <a:moveTo>
                    <a:pt x="5" y="52"/>
                  </a:moveTo>
                  <a:cubicBezTo>
                    <a:pt x="5" y="52"/>
                    <a:pt x="5" y="52"/>
                    <a:pt x="5" y="52"/>
                  </a:cubicBezTo>
                  <a:cubicBezTo>
                    <a:pt x="2" y="52"/>
                    <a:pt x="2" y="52"/>
                    <a:pt x="2" y="52"/>
                  </a:cubicBezTo>
                  <a:cubicBezTo>
                    <a:pt x="2" y="52"/>
                    <a:pt x="2" y="52"/>
                    <a:pt x="2" y="52"/>
                  </a:cubicBezTo>
                  <a:cubicBezTo>
                    <a:pt x="5" y="52"/>
                    <a:pt x="5" y="52"/>
                    <a:pt x="5" y="52"/>
                  </a:cubicBezTo>
                  <a:close/>
                  <a:moveTo>
                    <a:pt x="5" y="52"/>
                  </a:moveTo>
                  <a:cubicBezTo>
                    <a:pt x="5" y="52"/>
                    <a:pt x="5" y="52"/>
                    <a:pt x="5" y="52"/>
                  </a:cubicBezTo>
                  <a:cubicBezTo>
                    <a:pt x="2" y="52"/>
                    <a:pt x="2" y="52"/>
                    <a:pt x="2" y="52"/>
                  </a:cubicBezTo>
                  <a:cubicBezTo>
                    <a:pt x="2" y="52"/>
                    <a:pt x="2" y="52"/>
                    <a:pt x="2" y="52"/>
                  </a:cubicBezTo>
                  <a:cubicBezTo>
                    <a:pt x="5" y="52"/>
                    <a:pt x="5" y="52"/>
                    <a:pt x="5" y="52"/>
                  </a:cubicBezTo>
                  <a:close/>
                  <a:moveTo>
                    <a:pt x="5" y="51"/>
                  </a:moveTo>
                  <a:cubicBezTo>
                    <a:pt x="5" y="51"/>
                    <a:pt x="5" y="51"/>
                    <a:pt x="5" y="51"/>
                  </a:cubicBezTo>
                  <a:cubicBezTo>
                    <a:pt x="2" y="51"/>
                    <a:pt x="2" y="51"/>
                    <a:pt x="2" y="51"/>
                  </a:cubicBezTo>
                  <a:cubicBezTo>
                    <a:pt x="2" y="51"/>
                    <a:pt x="2" y="51"/>
                    <a:pt x="2" y="51"/>
                  </a:cubicBezTo>
                  <a:cubicBezTo>
                    <a:pt x="5" y="51"/>
                    <a:pt x="5" y="51"/>
                    <a:pt x="5" y="51"/>
                  </a:cubicBezTo>
                  <a:close/>
                  <a:moveTo>
                    <a:pt x="5" y="51"/>
                  </a:moveTo>
                  <a:cubicBezTo>
                    <a:pt x="5" y="51"/>
                    <a:pt x="5" y="51"/>
                    <a:pt x="5" y="51"/>
                  </a:cubicBezTo>
                  <a:cubicBezTo>
                    <a:pt x="2" y="51"/>
                    <a:pt x="2" y="51"/>
                    <a:pt x="2" y="51"/>
                  </a:cubicBezTo>
                  <a:cubicBezTo>
                    <a:pt x="2" y="51"/>
                    <a:pt x="2" y="51"/>
                    <a:pt x="2" y="51"/>
                  </a:cubicBezTo>
                  <a:cubicBezTo>
                    <a:pt x="5" y="51"/>
                    <a:pt x="5" y="51"/>
                    <a:pt x="5" y="51"/>
                  </a:cubicBezTo>
                  <a:close/>
                  <a:moveTo>
                    <a:pt x="5" y="50"/>
                  </a:moveTo>
                  <a:cubicBezTo>
                    <a:pt x="5" y="50"/>
                    <a:pt x="5" y="50"/>
                    <a:pt x="5" y="50"/>
                  </a:cubicBezTo>
                  <a:cubicBezTo>
                    <a:pt x="2" y="50"/>
                    <a:pt x="2" y="50"/>
                    <a:pt x="2" y="50"/>
                  </a:cubicBezTo>
                  <a:cubicBezTo>
                    <a:pt x="2" y="50"/>
                    <a:pt x="2" y="50"/>
                    <a:pt x="2" y="50"/>
                  </a:cubicBezTo>
                  <a:cubicBezTo>
                    <a:pt x="5" y="50"/>
                    <a:pt x="5" y="50"/>
                    <a:pt x="5" y="50"/>
                  </a:cubicBezTo>
                  <a:close/>
                  <a:moveTo>
                    <a:pt x="5" y="50"/>
                  </a:moveTo>
                  <a:cubicBezTo>
                    <a:pt x="5" y="50"/>
                    <a:pt x="5" y="50"/>
                    <a:pt x="5" y="50"/>
                  </a:cubicBezTo>
                  <a:cubicBezTo>
                    <a:pt x="2" y="50"/>
                    <a:pt x="2" y="50"/>
                    <a:pt x="2" y="50"/>
                  </a:cubicBezTo>
                  <a:cubicBezTo>
                    <a:pt x="2" y="50"/>
                    <a:pt x="2" y="50"/>
                    <a:pt x="2" y="50"/>
                  </a:cubicBezTo>
                  <a:cubicBezTo>
                    <a:pt x="5" y="50"/>
                    <a:pt x="5" y="50"/>
                    <a:pt x="5" y="50"/>
                  </a:cubicBezTo>
                  <a:close/>
                  <a:moveTo>
                    <a:pt x="5" y="49"/>
                  </a:moveTo>
                  <a:cubicBezTo>
                    <a:pt x="5" y="49"/>
                    <a:pt x="5" y="49"/>
                    <a:pt x="5" y="49"/>
                  </a:cubicBezTo>
                  <a:cubicBezTo>
                    <a:pt x="2" y="49"/>
                    <a:pt x="2" y="49"/>
                    <a:pt x="2" y="49"/>
                  </a:cubicBezTo>
                  <a:cubicBezTo>
                    <a:pt x="2" y="49"/>
                    <a:pt x="2" y="49"/>
                    <a:pt x="2" y="49"/>
                  </a:cubicBezTo>
                  <a:cubicBezTo>
                    <a:pt x="5" y="49"/>
                    <a:pt x="5" y="49"/>
                    <a:pt x="5" y="49"/>
                  </a:cubicBezTo>
                  <a:close/>
                  <a:moveTo>
                    <a:pt x="5" y="49"/>
                  </a:moveTo>
                  <a:cubicBezTo>
                    <a:pt x="5" y="49"/>
                    <a:pt x="5" y="49"/>
                    <a:pt x="5" y="49"/>
                  </a:cubicBezTo>
                  <a:cubicBezTo>
                    <a:pt x="2" y="49"/>
                    <a:pt x="2" y="49"/>
                    <a:pt x="2" y="49"/>
                  </a:cubicBezTo>
                  <a:cubicBezTo>
                    <a:pt x="2" y="49"/>
                    <a:pt x="2" y="49"/>
                    <a:pt x="2" y="49"/>
                  </a:cubicBezTo>
                  <a:cubicBezTo>
                    <a:pt x="5" y="49"/>
                    <a:pt x="5" y="49"/>
                    <a:pt x="5" y="49"/>
                  </a:cubicBezTo>
                  <a:close/>
                  <a:moveTo>
                    <a:pt x="5" y="48"/>
                  </a:moveTo>
                  <a:cubicBezTo>
                    <a:pt x="5" y="48"/>
                    <a:pt x="5" y="48"/>
                    <a:pt x="5" y="48"/>
                  </a:cubicBezTo>
                  <a:cubicBezTo>
                    <a:pt x="2" y="48"/>
                    <a:pt x="2" y="48"/>
                    <a:pt x="2" y="48"/>
                  </a:cubicBezTo>
                  <a:cubicBezTo>
                    <a:pt x="2" y="48"/>
                    <a:pt x="2" y="48"/>
                    <a:pt x="2" y="48"/>
                  </a:cubicBezTo>
                  <a:cubicBezTo>
                    <a:pt x="5" y="48"/>
                    <a:pt x="5" y="48"/>
                    <a:pt x="5" y="48"/>
                  </a:cubicBezTo>
                  <a:close/>
                  <a:moveTo>
                    <a:pt x="5" y="48"/>
                  </a:moveTo>
                  <a:cubicBezTo>
                    <a:pt x="5" y="48"/>
                    <a:pt x="5" y="48"/>
                    <a:pt x="5" y="48"/>
                  </a:cubicBezTo>
                  <a:cubicBezTo>
                    <a:pt x="2" y="48"/>
                    <a:pt x="2" y="48"/>
                    <a:pt x="2" y="48"/>
                  </a:cubicBezTo>
                  <a:cubicBezTo>
                    <a:pt x="2" y="48"/>
                    <a:pt x="2" y="48"/>
                    <a:pt x="2" y="48"/>
                  </a:cubicBezTo>
                  <a:cubicBezTo>
                    <a:pt x="5" y="47"/>
                    <a:pt x="5" y="47"/>
                    <a:pt x="5" y="47"/>
                  </a:cubicBezTo>
                  <a:lnTo>
                    <a:pt x="5" y="48"/>
                  </a:lnTo>
                  <a:close/>
                  <a:moveTo>
                    <a:pt x="5" y="47"/>
                  </a:moveTo>
                  <a:cubicBezTo>
                    <a:pt x="5" y="47"/>
                    <a:pt x="5" y="47"/>
                    <a:pt x="5" y="47"/>
                  </a:cubicBezTo>
                  <a:cubicBezTo>
                    <a:pt x="2" y="47"/>
                    <a:pt x="2" y="47"/>
                    <a:pt x="2" y="47"/>
                  </a:cubicBezTo>
                  <a:cubicBezTo>
                    <a:pt x="2" y="47"/>
                    <a:pt x="2" y="47"/>
                    <a:pt x="2" y="47"/>
                  </a:cubicBezTo>
                  <a:cubicBezTo>
                    <a:pt x="5" y="47"/>
                    <a:pt x="5" y="47"/>
                    <a:pt x="5" y="47"/>
                  </a:cubicBezTo>
                  <a:close/>
                  <a:moveTo>
                    <a:pt x="5" y="47"/>
                  </a:moveTo>
                  <a:cubicBezTo>
                    <a:pt x="5" y="47"/>
                    <a:pt x="5" y="47"/>
                    <a:pt x="5" y="47"/>
                  </a:cubicBezTo>
                  <a:cubicBezTo>
                    <a:pt x="2" y="47"/>
                    <a:pt x="2" y="47"/>
                    <a:pt x="2" y="47"/>
                  </a:cubicBezTo>
                  <a:cubicBezTo>
                    <a:pt x="2" y="47"/>
                    <a:pt x="2" y="47"/>
                    <a:pt x="2" y="47"/>
                  </a:cubicBezTo>
                  <a:cubicBezTo>
                    <a:pt x="5" y="46"/>
                    <a:pt x="5" y="46"/>
                    <a:pt x="5" y="46"/>
                  </a:cubicBezTo>
                  <a:lnTo>
                    <a:pt x="5" y="47"/>
                  </a:lnTo>
                  <a:close/>
                  <a:moveTo>
                    <a:pt x="5" y="46"/>
                  </a:moveTo>
                  <a:cubicBezTo>
                    <a:pt x="5" y="46"/>
                    <a:pt x="5" y="46"/>
                    <a:pt x="5" y="46"/>
                  </a:cubicBezTo>
                  <a:cubicBezTo>
                    <a:pt x="2" y="46"/>
                    <a:pt x="2" y="46"/>
                    <a:pt x="2" y="46"/>
                  </a:cubicBezTo>
                  <a:cubicBezTo>
                    <a:pt x="2" y="46"/>
                    <a:pt x="2" y="46"/>
                    <a:pt x="2" y="46"/>
                  </a:cubicBezTo>
                  <a:cubicBezTo>
                    <a:pt x="5" y="46"/>
                    <a:pt x="5" y="46"/>
                    <a:pt x="5" y="46"/>
                  </a:cubicBezTo>
                  <a:close/>
                  <a:moveTo>
                    <a:pt x="5" y="46"/>
                  </a:moveTo>
                  <a:cubicBezTo>
                    <a:pt x="5" y="46"/>
                    <a:pt x="5" y="46"/>
                    <a:pt x="5" y="46"/>
                  </a:cubicBezTo>
                  <a:cubicBezTo>
                    <a:pt x="2" y="46"/>
                    <a:pt x="2" y="46"/>
                    <a:pt x="2" y="46"/>
                  </a:cubicBezTo>
                  <a:cubicBezTo>
                    <a:pt x="2" y="46"/>
                    <a:pt x="2" y="46"/>
                    <a:pt x="2" y="46"/>
                  </a:cubicBezTo>
                  <a:cubicBezTo>
                    <a:pt x="5" y="45"/>
                    <a:pt x="5" y="45"/>
                    <a:pt x="5" y="45"/>
                  </a:cubicBezTo>
                  <a:lnTo>
                    <a:pt x="5" y="46"/>
                  </a:lnTo>
                  <a:close/>
                  <a:moveTo>
                    <a:pt x="5" y="45"/>
                  </a:moveTo>
                  <a:cubicBezTo>
                    <a:pt x="5" y="45"/>
                    <a:pt x="5" y="45"/>
                    <a:pt x="5" y="45"/>
                  </a:cubicBezTo>
                  <a:cubicBezTo>
                    <a:pt x="2" y="45"/>
                    <a:pt x="2" y="45"/>
                    <a:pt x="2" y="45"/>
                  </a:cubicBezTo>
                  <a:cubicBezTo>
                    <a:pt x="2" y="45"/>
                    <a:pt x="2" y="45"/>
                    <a:pt x="2" y="45"/>
                  </a:cubicBezTo>
                  <a:cubicBezTo>
                    <a:pt x="5" y="45"/>
                    <a:pt x="5" y="45"/>
                    <a:pt x="5" y="45"/>
                  </a:cubicBezTo>
                  <a:close/>
                  <a:moveTo>
                    <a:pt x="5" y="45"/>
                  </a:moveTo>
                  <a:cubicBezTo>
                    <a:pt x="5" y="45"/>
                    <a:pt x="5" y="45"/>
                    <a:pt x="5" y="45"/>
                  </a:cubicBezTo>
                  <a:cubicBezTo>
                    <a:pt x="2" y="45"/>
                    <a:pt x="2" y="45"/>
                    <a:pt x="2" y="45"/>
                  </a:cubicBezTo>
                  <a:cubicBezTo>
                    <a:pt x="2" y="44"/>
                    <a:pt x="2" y="44"/>
                    <a:pt x="2" y="44"/>
                  </a:cubicBezTo>
                  <a:cubicBezTo>
                    <a:pt x="5" y="44"/>
                    <a:pt x="5" y="44"/>
                    <a:pt x="5" y="44"/>
                  </a:cubicBezTo>
                  <a:lnTo>
                    <a:pt x="5" y="45"/>
                  </a:lnTo>
                  <a:close/>
                  <a:moveTo>
                    <a:pt x="5" y="44"/>
                  </a:moveTo>
                  <a:cubicBezTo>
                    <a:pt x="5" y="44"/>
                    <a:pt x="5" y="44"/>
                    <a:pt x="5" y="44"/>
                  </a:cubicBezTo>
                  <a:cubicBezTo>
                    <a:pt x="2" y="44"/>
                    <a:pt x="2" y="44"/>
                    <a:pt x="2" y="44"/>
                  </a:cubicBezTo>
                  <a:cubicBezTo>
                    <a:pt x="2" y="44"/>
                    <a:pt x="2" y="44"/>
                    <a:pt x="2" y="44"/>
                  </a:cubicBezTo>
                  <a:cubicBezTo>
                    <a:pt x="5" y="44"/>
                    <a:pt x="5" y="44"/>
                    <a:pt x="5" y="44"/>
                  </a:cubicBezTo>
                  <a:close/>
                  <a:moveTo>
                    <a:pt x="5" y="44"/>
                  </a:moveTo>
                  <a:cubicBezTo>
                    <a:pt x="5" y="44"/>
                    <a:pt x="5" y="44"/>
                    <a:pt x="5" y="44"/>
                  </a:cubicBezTo>
                  <a:cubicBezTo>
                    <a:pt x="2" y="44"/>
                    <a:pt x="2" y="44"/>
                    <a:pt x="2" y="44"/>
                  </a:cubicBezTo>
                  <a:cubicBezTo>
                    <a:pt x="2" y="43"/>
                    <a:pt x="2" y="43"/>
                    <a:pt x="2" y="43"/>
                  </a:cubicBezTo>
                  <a:cubicBezTo>
                    <a:pt x="5" y="43"/>
                    <a:pt x="5" y="43"/>
                    <a:pt x="5" y="43"/>
                  </a:cubicBezTo>
                  <a:lnTo>
                    <a:pt x="5" y="44"/>
                  </a:lnTo>
                  <a:close/>
                  <a:moveTo>
                    <a:pt x="5" y="43"/>
                  </a:moveTo>
                  <a:cubicBezTo>
                    <a:pt x="5" y="43"/>
                    <a:pt x="5" y="43"/>
                    <a:pt x="5" y="43"/>
                  </a:cubicBezTo>
                  <a:cubicBezTo>
                    <a:pt x="2" y="43"/>
                    <a:pt x="2" y="43"/>
                    <a:pt x="2" y="43"/>
                  </a:cubicBezTo>
                  <a:cubicBezTo>
                    <a:pt x="2" y="43"/>
                    <a:pt x="2" y="43"/>
                    <a:pt x="2" y="43"/>
                  </a:cubicBezTo>
                  <a:cubicBezTo>
                    <a:pt x="5" y="43"/>
                    <a:pt x="5" y="43"/>
                    <a:pt x="5" y="43"/>
                  </a:cubicBezTo>
                  <a:close/>
                  <a:moveTo>
                    <a:pt x="5" y="43"/>
                  </a:moveTo>
                  <a:cubicBezTo>
                    <a:pt x="5" y="43"/>
                    <a:pt x="5" y="43"/>
                    <a:pt x="5" y="43"/>
                  </a:cubicBezTo>
                  <a:cubicBezTo>
                    <a:pt x="3" y="43"/>
                    <a:pt x="3" y="43"/>
                    <a:pt x="3" y="43"/>
                  </a:cubicBezTo>
                  <a:cubicBezTo>
                    <a:pt x="5" y="42"/>
                    <a:pt x="5" y="42"/>
                    <a:pt x="5" y="42"/>
                  </a:cubicBezTo>
                  <a:lnTo>
                    <a:pt x="5" y="43"/>
                  </a:lnTo>
                  <a:close/>
                  <a:moveTo>
                    <a:pt x="6" y="50"/>
                  </a:moveTo>
                  <a:cubicBezTo>
                    <a:pt x="6" y="50"/>
                    <a:pt x="6" y="50"/>
                    <a:pt x="6" y="50"/>
                  </a:cubicBezTo>
                  <a:cubicBezTo>
                    <a:pt x="5" y="50"/>
                    <a:pt x="5" y="50"/>
                    <a:pt x="5" y="50"/>
                  </a:cubicBezTo>
                  <a:cubicBezTo>
                    <a:pt x="5" y="50"/>
                    <a:pt x="5" y="50"/>
                    <a:pt x="5" y="50"/>
                  </a:cubicBezTo>
                  <a:cubicBezTo>
                    <a:pt x="6" y="50"/>
                    <a:pt x="6" y="50"/>
                    <a:pt x="6" y="50"/>
                  </a:cubicBezTo>
                  <a:close/>
                  <a:moveTo>
                    <a:pt x="6" y="50"/>
                  </a:moveTo>
                  <a:cubicBezTo>
                    <a:pt x="6" y="50"/>
                    <a:pt x="6" y="50"/>
                    <a:pt x="6" y="50"/>
                  </a:cubicBezTo>
                  <a:cubicBezTo>
                    <a:pt x="5" y="50"/>
                    <a:pt x="5" y="50"/>
                    <a:pt x="5" y="50"/>
                  </a:cubicBezTo>
                  <a:cubicBezTo>
                    <a:pt x="5" y="44"/>
                    <a:pt x="5" y="44"/>
                    <a:pt x="5" y="44"/>
                  </a:cubicBezTo>
                  <a:cubicBezTo>
                    <a:pt x="6" y="44"/>
                    <a:pt x="6" y="44"/>
                    <a:pt x="6" y="44"/>
                  </a:cubicBezTo>
                  <a:lnTo>
                    <a:pt x="6" y="50"/>
                  </a:lnTo>
                  <a:close/>
                  <a:moveTo>
                    <a:pt x="6" y="44"/>
                  </a:moveTo>
                  <a:cubicBezTo>
                    <a:pt x="6" y="44"/>
                    <a:pt x="6" y="44"/>
                    <a:pt x="6" y="44"/>
                  </a:cubicBezTo>
                  <a:cubicBezTo>
                    <a:pt x="5" y="44"/>
                    <a:pt x="5" y="44"/>
                    <a:pt x="5" y="44"/>
                  </a:cubicBezTo>
                  <a:cubicBezTo>
                    <a:pt x="5" y="44"/>
                    <a:pt x="5" y="44"/>
                    <a:pt x="5" y="44"/>
                  </a:cubicBezTo>
                  <a:cubicBezTo>
                    <a:pt x="6" y="44"/>
                    <a:pt x="6" y="44"/>
                    <a:pt x="6" y="44"/>
                  </a:cubicBezTo>
                  <a:close/>
                  <a:moveTo>
                    <a:pt x="6" y="44"/>
                  </a:moveTo>
                  <a:cubicBezTo>
                    <a:pt x="6" y="44"/>
                    <a:pt x="6" y="44"/>
                    <a:pt x="6" y="44"/>
                  </a:cubicBezTo>
                  <a:cubicBezTo>
                    <a:pt x="5" y="44"/>
                    <a:pt x="5" y="44"/>
                    <a:pt x="5" y="44"/>
                  </a:cubicBezTo>
                  <a:cubicBezTo>
                    <a:pt x="5" y="43"/>
                    <a:pt x="5" y="43"/>
                    <a:pt x="5" y="43"/>
                  </a:cubicBezTo>
                  <a:cubicBezTo>
                    <a:pt x="6" y="42"/>
                    <a:pt x="6" y="42"/>
                    <a:pt x="6" y="42"/>
                  </a:cubicBezTo>
                  <a:lnTo>
                    <a:pt x="6" y="44"/>
                  </a:lnTo>
                  <a:close/>
                  <a:moveTo>
                    <a:pt x="6" y="42"/>
                  </a:moveTo>
                  <a:cubicBezTo>
                    <a:pt x="6" y="42"/>
                    <a:pt x="6" y="42"/>
                    <a:pt x="6" y="42"/>
                  </a:cubicBezTo>
                  <a:cubicBezTo>
                    <a:pt x="5" y="42"/>
                    <a:pt x="5" y="42"/>
                    <a:pt x="5" y="42"/>
                  </a:cubicBezTo>
                  <a:cubicBezTo>
                    <a:pt x="5" y="42"/>
                    <a:pt x="5" y="42"/>
                    <a:pt x="5" y="42"/>
                  </a:cubicBezTo>
                  <a:cubicBezTo>
                    <a:pt x="6" y="42"/>
                    <a:pt x="6" y="42"/>
                    <a:pt x="6" y="42"/>
                  </a:cubicBezTo>
                  <a:cubicBezTo>
                    <a:pt x="6" y="42"/>
                    <a:pt x="6" y="42"/>
                    <a:pt x="6" y="42"/>
                  </a:cubicBezTo>
                  <a:close/>
                  <a:moveTo>
                    <a:pt x="7" y="50"/>
                  </a:moveTo>
                  <a:cubicBezTo>
                    <a:pt x="7" y="50"/>
                    <a:pt x="7" y="50"/>
                    <a:pt x="7" y="50"/>
                  </a:cubicBezTo>
                  <a:cubicBezTo>
                    <a:pt x="6" y="50"/>
                    <a:pt x="6" y="50"/>
                    <a:pt x="6" y="50"/>
                  </a:cubicBezTo>
                  <a:cubicBezTo>
                    <a:pt x="6" y="50"/>
                    <a:pt x="6" y="50"/>
                    <a:pt x="6" y="50"/>
                  </a:cubicBezTo>
                  <a:cubicBezTo>
                    <a:pt x="7" y="50"/>
                    <a:pt x="7" y="50"/>
                    <a:pt x="7" y="50"/>
                  </a:cubicBezTo>
                  <a:close/>
                  <a:moveTo>
                    <a:pt x="7" y="50"/>
                  </a:moveTo>
                  <a:cubicBezTo>
                    <a:pt x="7" y="50"/>
                    <a:pt x="7" y="50"/>
                    <a:pt x="7" y="50"/>
                  </a:cubicBezTo>
                  <a:cubicBezTo>
                    <a:pt x="6" y="50"/>
                    <a:pt x="6" y="50"/>
                    <a:pt x="6" y="50"/>
                  </a:cubicBezTo>
                  <a:cubicBezTo>
                    <a:pt x="6" y="44"/>
                    <a:pt x="6" y="44"/>
                    <a:pt x="6" y="44"/>
                  </a:cubicBezTo>
                  <a:cubicBezTo>
                    <a:pt x="7" y="44"/>
                    <a:pt x="7" y="44"/>
                    <a:pt x="7" y="44"/>
                  </a:cubicBezTo>
                  <a:lnTo>
                    <a:pt x="7" y="50"/>
                  </a:lnTo>
                  <a:close/>
                  <a:moveTo>
                    <a:pt x="7" y="44"/>
                  </a:moveTo>
                  <a:cubicBezTo>
                    <a:pt x="7" y="44"/>
                    <a:pt x="7" y="44"/>
                    <a:pt x="7" y="44"/>
                  </a:cubicBezTo>
                  <a:cubicBezTo>
                    <a:pt x="6" y="44"/>
                    <a:pt x="6" y="44"/>
                    <a:pt x="6" y="44"/>
                  </a:cubicBezTo>
                  <a:cubicBezTo>
                    <a:pt x="6" y="44"/>
                    <a:pt x="6" y="44"/>
                    <a:pt x="6" y="44"/>
                  </a:cubicBezTo>
                  <a:cubicBezTo>
                    <a:pt x="7" y="44"/>
                    <a:pt x="7" y="44"/>
                    <a:pt x="7" y="44"/>
                  </a:cubicBezTo>
                  <a:close/>
                  <a:moveTo>
                    <a:pt x="7" y="44"/>
                  </a:moveTo>
                  <a:cubicBezTo>
                    <a:pt x="7" y="44"/>
                    <a:pt x="7" y="44"/>
                    <a:pt x="7" y="44"/>
                  </a:cubicBezTo>
                  <a:cubicBezTo>
                    <a:pt x="6" y="44"/>
                    <a:pt x="6" y="44"/>
                    <a:pt x="6" y="44"/>
                  </a:cubicBezTo>
                  <a:cubicBezTo>
                    <a:pt x="6" y="42"/>
                    <a:pt x="6" y="42"/>
                    <a:pt x="6" y="42"/>
                  </a:cubicBezTo>
                  <a:cubicBezTo>
                    <a:pt x="7" y="42"/>
                    <a:pt x="7" y="42"/>
                    <a:pt x="7" y="42"/>
                  </a:cubicBezTo>
                  <a:lnTo>
                    <a:pt x="7" y="44"/>
                  </a:lnTo>
                  <a:close/>
                  <a:moveTo>
                    <a:pt x="7" y="42"/>
                  </a:moveTo>
                  <a:cubicBezTo>
                    <a:pt x="7" y="42"/>
                    <a:pt x="7" y="42"/>
                    <a:pt x="7" y="42"/>
                  </a:cubicBezTo>
                  <a:cubicBezTo>
                    <a:pt x="6" y="42"/>
                    <a:pt x="6" y="42"/>
                    <a:pt x="6" y="42"/>
                  </a:cubicBezTo>
                  <a:cubicBezTo>
                    <a:pt x="6" y="42"/>
                    <a:pt x="6" y="42"/>
                    <a:pt x="6" y="42"/>
                  </a:cubicBezTo>
                  <a:cubicBezTo>
                    <a:pt x="7" y="42"/>
                    <a:pt x="7" y="42"/>
                    <a:pt x="7" y="42"/>
                  </a:cubicBezTo>
                  <a:close/>
                  <a:moveTo>
                    <a:pt x="8" y="50"/>
                  </a:moveTo>
                  <a:cubicBezTo>
                    <a:pt x="8" y="50"/>
                    <a:pt x="8" y="50"/>
                    <a:pt x="8" y="50"/>
                  </a:cubicBezTo>
                  <a:cubicBezTo>
                    <a:pt x="7" y="50"/>
                    <a:pt x="7" y="50"/>
                    <a:pt x="7" y="50"/>
                  </a:cubicBezTo>
                  <a:cubicBezTo>
                    <a:pt x="7" y="50"/>
                    <a:pt x="7" y="50"/>
                    <a:pt x="7" y="50"/>
                  </a:cubicBezTo>
                  <a:cubicBezTo>
                    <a:pt x="8" y="50"/>
                    <a:pt x="8" y="50"/>
                    <a:pt x="8" y="50"/>
                  </a:cubicBezTo>
                  <a:close/>
                  <a:moveTo>
                    <a:pt x="8" y="50"/>
                  </a:moveTo>
                  <a:cubicBezTo>
                    <a:pt x="8" y="50"/>
                    <a:pt x="8" y="50"/>
                    <a:pt x="8" y="50"/>
                  </a:cubicBezTo>
                  <a:cubicBezTo>
                    <a:pt x="7" y="50"/>
                    <a:pt x="7" y="50"/>
                    <a:pt x="7" y="50"/>
                  </a:cubicBezTo>
                  <a:cubicBezTo>
                    <a:pt x="7" y="44"/>
                    <a:pt x="7" y="44"/>
                    <a:pt x="7" y="44"/>
                  </a:cubicBezTo>
                  <a:cubicBezTo>
                    <a:pt x="8" y="44"/>
                    <a:pt x="8" y="44"/>
                    <a:pt x="8" y="44"/>
                  </a:cubicBezTo>
                  <a:lnTo>
                    <a:pt x="8" y="50"/>
                  </a:lnTo>
                  <a:close/>
                  <a:moveTo>
                    <a:pt x="8" y="44"/>
                  </a:moveTo>
                  <a:cubicBezTo>
                    <a:pt x="8" y="44"/>
                    <a:pt x="8" y="44"/>
                    <a:pt x="8" y="44"/>
                  </a:cubicBezTo>
                  <a:cubicBezTo>
                    <a:pt x="7" y="44"/>
                    <a:pt x="7" y="44"/>
                    <a:pt x="7" y="44"/>
                  </a:cubicBezTo>
                  <a:cubicBezTo>
                    <a:pt x="7" y="44"/>
                    <a:pt x="7" y="44"/>
                    <a:pt x="7" y="44"/>
                  </a:cubicBezTo>
                  <a:cubicBezTo>
                    <a:pt x="8" y="44"/>
                    <a:pt x="8" y="44"/>
                    <a:pt x="8" y="44"/>
                  </a:cubicBezTo>
                  <a:close/>
                  <a:moveTo>
                    <a:pt x="8" y="44"/>
                  </a:moveTo>
                  <a:cubicBezTo>
                    <a:pt x="8" y="44"/>
                    <a:pt x="8" y="44"/>
                    <a:pt x="8" y="44"/>
                  </a:cubicBezTo>
                  <a:cubicBezTo>
                    <a:pt x="7" y="44"/>
                    <a:pt x="7" y="44"/>
                    <a:pt x="7" y="44"/>
                  </a:cubicBezTo>
                  <a:cubicBezTo>
                    <a:pt x="7" y="42"/>
                    <a:pt x="7" y="42"/>
                    <a:pt x="7" y="42"/>
                  </a:cubicBezTo>
                  <a:cubicBezTo>
                    <a:pt x="8" y="42"/>
                    <a:pt x="8" y="42"/>
                    <a:pt x="8" y="42"/>
                  </a:cubicBezTo>
                  <a:lnTo>
                    <a:pt x="8" y="44"/>
                  </a:lnTo>
                  <a:close/>
                  <a:moveTo>
                    <a:pt x="8" y="42"/>
                  </a:moveTo>
                  <a:cubicBezTo>
                    <a:pt x="8" y="42"/>
                    <a:pt x="8" y="42"/>
                    <a:pt x="8" y="42"/>
                  </a:cubicBezTo>
                  <a:cubicBezTo>
                    <a:pt x="7" y="42"/>
                    <a:pt x="7" y="42"/>
                    <a:pt x="7" y="42"/>
                  </a:cubicBezTo>
                  <a:cubicBezTo>
                    <a:pt x="7" y="42"/>
                    <a:pt x="7" y="42"/>
                    <a:pt x="7" y="42"/>
                  </a:cubicBezTo>
                  <a:cubicBezTo>
                    <a:pt x="8" y="42"/>
                    <a:pt x="8" y="42"/>
                    <a:pt x="8" y="42"/>
                  </a:cubicBezTo>
                  <a:close/>
                  <a:moveTo>
                    <a:pt x="9" y="50"/>
                  </a:moveTo>
                  <a:cubicBezTo>
                    <a:pt x="9" y="50"/>
                    <a:pt x="9" y="50"/>
                    <a:pt x="9" y="50"/>
                  </a:cubicBezTo>
                  <a:cubicBezTo>
                    <a:pt x="8" y="50"/>
                    <a:pt x="8" y="50"/>
                    <a:pt x="8" y="50"/>
                  </a:cubicBezTo>
                  <a:cubicBezTo>
                    <a:pt x="8" y="50"/>
                    <a:pt x="8" y="50"/>
                    <a:pt x="8" y="50"/>
                  </a:cubicBezTo>
                  <a:cubicBezTo>
                    <a:pt x="9" y="50"/>
                    <a:pt x="9" y="50"/>
                    <a:pt x="9" y="50"/>
                  </a:cubicBezTo>
                  <a:close/>
                  <a:moveTo>
                    <a:pt x="9" y="50"/>
                  </a:moveTo>
                  <a:cubicBezTo>
                    <a:pt x="9" y="50"/>
                    <a:pt x="9" y="50"/>
                    <a:pt x="9" y="50"/>
                  </a:cubicBezTo>
                  <a:cubicBezTo>
                    <a:pt x="8" y="50"/>
                    <a:pt x="8" y="50"/>
                    <a:pt x="8" y="50"/>
                  </a:cubicBezTo>
                  <a:cubicBezTo>
                    <a:pt x="8" y="44"/>
                    <a:pt x="8" y="44"/>
                    <a:pt x="8" y="44"/>
                  </a:cubicBezTo>
                  <a:cubicBezTo>
                    <a:pt x="9" y="44"/>
                    <a:pt x="9" y="44"/>
                    <a:pt x="9" y="44"/>
                  </a:cubicBezTo>
                  <a:lnTo>
                    <a:pt x="9" y="50"/>
                  </a:lnTo>
                  <a:close/>
                  <a:moveTo>
                    <a:pt x="9" y="44"/>
                  </a:moveTo>
                  <a:cubicBezTo>
                    <a:pt x="9" y="44"/>
                    <a:pt x="9" y="44"/>
                    <a:pt x="9" y="44"/>
                  </a:cubicBezTo>
                  <a:cubicBezTo>
                    <a:pt x="8" y="44"/>
                    <a:pt x="8" y="44"/>
                    <a:pt x="8" y="44"/>
                  </a:cubicBezTo>
                  <a:cubicBezTo>
                    <a:pt x="8" y="44"/>
                    <a:pt x="8" y="44"/>
                    <a:pt x="8" y="44"/>
                  </a:cubicBezTo>
                  <a:cubicBezTo>
                    <a:pt x="9" y="44"/>
                    <a:pt x="9" y="44"/>
                    <a:pt x="9" y="44"/>
                  </a:cubicBezTo>
                  <a:close/>
                  <a:moveTo>
                    <a:pt x="9" y="44"/>
                  </a:moveTo>
                  <a:cubicBezTo>
                    <a:pt x="9" y="44"/>
                    <a:pt x="9" y="44"/>
                    <a:pt x="9" y="44"/>
                  </a:cubicBezTo>
                  <a:cubicBezTo>
                    <a:pt x="8" y="44"/>
                    <a:pt x="8" y="44"/>
                    <a:pt x="8" y="44"/>
                  </a:cubicBezTo>
                  <a:cubicBezTo>
                    <a:pt x="8" y="42"/>
                    <a:pt x="8" y="42"/>
                    <a:pt x="8" y="42"/>
                  </a:cubicBezTo>
                  <a:cubicBezTo>
                    <a:pt x="9" y="42"/>
                    <a:pt x="9" y="42"/>
                    <a:pt x="9" y="42"/>
                  </a:cubicBezTo>
                  <a:lnTo>
                    <a:pt x="9" y="44"/>
                  </a:lnTo>
                  <a:close/>
                  <a:moveTo>
                    <a:pt x="9" y="42"/>
                  </a:moveTo>
                  <a:cubicBezTo>
                    <a:pt x="9" y="42"/>
                    <a:pt x="9" y="42"/>
                    <a:pt x="9" y="42"/>
                  </a:cubicBezTo>
                  <a:cubicBezTo>
                    <a:pt x="8" y="42"/>
                    <a:pt x="8" y="42"/>
                    <a:pt x="8" y="42"/>
                  </a:cubicBezTo>
                  <a:cubicBezTo>
                    <a:pt x="8" y="42"/>
                    <a:pt x="8" y="42"/>
                    <a:pt x="8" y="42"/>
                  </a:cubicBezTo>
                  <a:cubicBezTo>
                    <a:pt x="9" y="42"/>
                    <a:pt x="9" y="42"/>
                    <a:pt x="9" y="42"/>
                  </a:cubicBezTo>
                  <a:close/>
                  <a:moveTo>
                    <a:pt x="10" y="50"/>
                  </a:moveTo>
                  <a:cubicBezTo>
                    <a:pt x="10" y="50"/>
                    <a:pt x="10" y="50"/>
                    <a:pt x="10" y="50"/>
                  </a:cubicBezTo>
                  <a:cubicBezTo>
                    <a:pt x="9" y="50"/>
                    <a:pt x="9" y="50"/>
                    <a:pt x="9" y="50"/>
                  </a:cubicBezTo>
                  <a:cubicBezTo>
                    <a:pt x="9" y="50"/>
                    <a:pt x="9" y="50"/>
                    <a:pt x="9" y="50"/>
                  </a:cubicBezTo>
                  <a:cubicBezTo>
                    <a:pt x="10" y="50"/>
                    <a:pt x="10" y="50"/>
                    <a:pt x="10" y="50"/>
                  </a:cubicBezTo>
                  <a:close/>
                  <a:moveTo>
                    <a:pt x="10" y="50"/>
                  </a:moveTo>
                  <a:cubicBezTo>
                    <a:pt x="10" y="50"/>
                    <a:pt x="10" y="50"/>
                    <a:pt x="10" y="50"/>
                  </a:cubicBezTo>
                  <a:cubicBezTo>
                    <a:pt x="9" y="50"/>
                    <a:pt x="9" y="50"/>
                    <a:pt x="9" y="50"/>
                  </a:cubicBezTo>
                  <a:cubicBezTo>
                    <a:pt x="9" y="44"/>
                    <a:pt x="9" y="44"/>
                    <a:pt x="9" y="44"/>
                  </a:cubicBezTo>
                  <a:cubicBezTo>
                    <a:pt x="10" y="44"/>
                    <a:pt x="10" y="44"/>
                    <a:pt x="10" y="44"/>
                  </a:cubicBezTo>
                  <a:lnTo>
                    <a:pt x="10" y="50"/>
                  </a:lnTo>
                  <a:close/>
                  <a:moveTo>
                    <a:pt x="10" y="44"/>
                  </a:moveTo>
                  <a:cubicBezTo>
                    <a:pt x="10" y="44"/>
                    <a:pt x="10" y="44"/>
                    <a:pt x="10" y="44"/>
                  </a:cubicBezTo>
                  <a:cubicBezTo>
                    <a:pt x="9" y="44"/>
                    <a:pt x="9" y="44"/>
                    <a:pt x="9" y="44"/>
                  </a:cubicBezTo>
                  <a:cubicBezTo>
                    <a:pt x="9" y="44"/>
                    <a:pt x="9" y="44"/>
                    <a:pt x="9" y="44"/>
                  </a:cubicBezTo>
                  <a:cubicBezTo>
                    <a:pt x="10" y="44"/>
                    <a:pt x="10" y="44"/>
                    <a:pt x="10" y="44"/>
                  </a:cubicBezTo>
                  <a:close/>
                  <a:moveTo>
                    <a:pt x="10" y="44"/>
                  </a:moveTo>
                  <a:cubicBezTo>
                    <a:pt x="10" y="44"/>
                    <a:pt x="10" y="44"/>
                    <a:pt x="10" y="44"/>
                  </a:cubicBezTo>
                  <a:cubicBezTo>
                    <a:pt x="9" y="44"/>
                    <a:pt x="9" y="44"/>
                    <a:pt x="9" y="44"/>
                  </a:cubicBezTo>
                  <a:cubicBezTo>
                    <a:pt x="9" y="42"/>
                    <a:pt x="9" y="42"/>
                    <a:pt x="9" y="42"/>
                  </a:cubicBezTo>
                  <a:cubicBezTo>
                    <a:pt x="10" y="42"/>
                    <a:pt x="10" y="42"/>
                    <a:pt x="10" y="42"/>
                  </a:cubicBezTo>
                  <a:lnTo>
                    <a:pt x="10" y="44"/>
                  </a:lnTo>
                  <a:close/>
                  <a:moveTo>
                    <a:pt x="11" y="50"/>
                  </a:moveTo>
                  <a:cubicBezTo>
                    <a:pt x="11" y="50"/>
                    <a:pt x="11" y="50"/>
                    <a:pt x="11" y="50"/>
                  </a:cubicBezTo>
                  <a:cubicBezTo>
                    <a:pt x="10" y="50"/>
                    <a:pt x="10" y="50"/>
                    <a:pt x="10" y="50"/>
                  </a:cubicBezTo>
                  <a:cubicBezTo>
                    <a:pt x="10" y="50"/>
                    <a:pt x="10" y="50"/>
                    <a:pt x="10" y="50"/>
                  </a:cubicBezTo>
                  <a:cubicBezTo>
                    <a:pt x="11" y="50"/>
                    <a:pt x="11" y="50"/>
                    <a:pt x="11" y="50"/>
                  </a:cubicBezTo>
                  <a:close/>
                  <a:moveTo>
                    <a:pt x="11" y="50"/>
                  </a:moveTo>
                  <a:cubicBezTo>
                    <a:pt x="11" y="50"/>
                    <a:pt x="11" y="50"/>
                    <a:pt x="11" y="50"/>
                  </a:cubicBezTo>
                  <a:cubicBezTo>
                    <a:pt x="10" y="50"/>
                    <a:pt x="10" y="50"/>
                    <a:pt x="10" y="50"/>
                  </a:cubicBezTo>
                  <a:cubicBezTo>
                    <a:pt x="10" y="44"/>
                    <a:pt x="10" y="44"/>
                    <a:pt x="10" y="44"/>
                  </a:cubicBezTo>
                  <a:cubicBezTo>
                    <a:pt x="11" y="44"/>
                    <a:pt x="11" y="44"/>
                    <a:pt x="11" y="44"/>
                  </a:cubicBezTo>
                  <a:lnTo>
                    <a:pt x="11" y="50"/>
                  </a:lnTo>
                  <a:close/>
                  <a:moveTo>
                    <a:pt x="11" y="44"/>
                  </a:moveTo>
                  <a:cubicBezTo>
                    <a:pt x="11" y="44"/>
                    <a:pt x="11" y="44"/>
                    <a:pt x="11" y="44"/>
                  </a:cubicBezTo>
                  <a:cubicBezTo>
                    <a:pt x="10" y="44"/>
                    <a:pt x="10" y="44"/>
                    <a:pt x="10" y="44"/>
                  </a:cubicBezTo>
                  <a:cubicBezTo>
                    <a:pt x="10" y="44"/>
                    <a:pt x="10" y="44"/>
                    <a:pt x="10" y="44"/>
                  </a:cubicBezTo>
                  <a:cubicBezTo>
                    <a:pt x="11" y="44"/>
                    <a:pt x="11" y="44"/>
                    <a:pt x="11" y="44"/>
                  </a:cubicBezTo>
                  <a:close/>
                  <a:moveTo>
                    <a:pt x="11" y="43"/>
                  </a:moveTo>
                  <a:cubicBezTo>
                    <a:pt x="11" y="43"/>
                    <a:pt x="11" y="43"/>
                    <a:pt x="11" y="43"/>
                  </a:cubicBezTo>
                  <a:cubicBezTo>
                    <a:pt x="10" y="44"/>
                    <a:pt x="10" y="44"/>
                    <a:pt x="10" y="44"/>
                  </a:cubicBezTo>
                  <a:cubicBezTo>
                    <a:pt x="10" y="42"/>
                    <a:pt x="10" y="42"/>
                    <a:pt x="10" y="42"/>
                  </a:cubicBezTo>
                  <a:cubicBezTo>
                    <a:pt x="11" y="42"/>
                    <a:pt x="11" y="42"/>
                    <a:pt x="11" y="42"/>
                  </a:cubicBezTo>
                  <a:lnTo>
                    <a:pt x="11" y="43"/>
                  </a:lnTo>
                  <a:close/>
                  <a:moveTo>
                    <a:pt x="12" y="50"/>
                  </a:moveTo>
                  <a:cubicBezTo>
                    <a:pt x="12" y="50"/>
                    <a:pt x="12" y="50"/>
                    <a:pt x="12" y="50"/>
                  </a:cubicBezTo>
                  <a:cubicBezTo>
                    <a:pt x="11" y="50"/>
                    <a:pt x="11" y="50"/>
                    <a:pt x="11" y="50"/>
                  </a:cubicBezTo>
                  <a:cubicBezTo>
                    <a:pt x="11" y="50"/>
                    <a:pt x="11" y="50"/>
                    <a:pt x="11" y="50"/>
                  </a:cubicBezTo>
                  <a:cubicBezTo>
                    <a:pt x="12" y="50"/>
                    <a:pt x="12" y="50"/>
                    <a:pt x="12" y="50"/>
                  </a:cubicBezTo>
                  <a:close/>
                  <a:moveTo>
                    <a:pt x="12" y="50"/>
                  </a:moveTo>
                  <a:cubicBezTo>
                    <a:pt x="12" y="50"/>
                    <a:pt x="12" y="50"/>
                    <a:pt x="12" y="50"/>
                  </a:cubicBezTo>
                  <a:cubicBezTo>
                    <a:pt x="11" y="50"/>
                    <a:pt x="11" y="50"/>
                    <a:pt x="11" y="50"/>
                  </a:cubicBezTo>
                  <a:cubicBezTo>
                    <a:pt x="11" y="44"/>
                    <a:pt x="11" y="44"/>
                    <a:pt x="11" y="44"/>
                  </a:cubicBezTo>
                  <a:cubicBezTo>
                    <a:pt x="12" y="44"/>
                    <a:pt x="12" y="44"/>
                    <a:pt x="12" y="44"/>
                  </a:cubicBezTo>
                  <a:lnTo>
                    <a:pt x="12" y="50"/>
                  </a:lnTo>
                  <a:close/>
                  <a:moveTo>
                    <a:pt x="12" y="44"/>
                  </a:moveTo>
                  <a:cubicBezTo>
                    <a:pt x="12" y="44"/>
                    <a:pt x="12" y="44"/>
                    <a:pt x="12" y="44"/>
                  </a:cubicBezTo>
                  <a:cubicBezTo>
                    <a:pt x="11" y="44"/>
                    <a:pt x="11" y="44"/>
                    <a:pt x="11" y="44"/>
                  </a:cubicBezTo>
                  <a:cubicBezTo>
                    <a:pt x="11" y="44"/>
                    <a:pt x="11" y="44"/>
                    <a:pt x="11" y="44"/>
                  </a:cubicBezTo>
                  <a:cubicBezTo>
                    <a:pt x="12" y="43"/>
                    <a:pt x="12" y="43"/>
                    <a:pt x="12" y="43"/>
                  </a:cubicBezTo>
                  <a:lnTo>
                    <a:pt x="12" y="44"/>
                  </a:lnTo>
                  <a:close/>
                  <a:moveTo>
                    <a:pt x="12" y="43"/>
                  </a:moveTo>
                  <a:cubicBezTo>
                    <a:pt x="12" y="43"/>
                    <a:pt x="12" y="43"/>
                    <a:pt x="12" y="43"/>
                  </a:cubicBezTo>
                  <a:cubicBezTo>
                    <a:pt x="11" y="43"/>
                    <a:pt x="11" y="43"/>
                    <a:pt x="11" y="43"/>
                  </a:cubicBezTo>
                  <a:cubicBezTo>
                    <a:pt x="11" y="42"/>
                    <a:pt x="11" y="42"/>
                    <a:pt x="11" y="42"/>
                  </a:cubicBezTo>
                  <a:cubicBezTo>
                    <a:pt x="12" y="42"/>
                    <a:pt x="12" y="42"/>
                    <a:pt x="12" y="42"/>
                  </a:cubicBezTo>
                  <a:lnTo>
                    <a:pt x="12" y="43"/>
                  </a:lnTo>
                  <a:close/>
                  <a:moveTo>
                    <a:pt x="13" y="50"/>
                  </a:moveTo>
                  <a:cubicBezTo>
                    <a:pt x="13" y="50"/>
                    <a:pt x="13" y="50"/>
                    <a:pt x="13" y="50"/>
                  </a:cubicBezTo>
                  <a:cubicBezTo>
                    <a:pt x="12" y="50"/>
                    <a:pt x="12" y="50"/>
                    <a:pt x="12" y="50"/>
                  </a:cubicBezTo>
                  <a:cubicBezTo>
                    <a:pt x="12" y="50"/>
                    <a:pt x="12" y="50"/>
                    <a:pt x="12" y="50"/>
                  </a:cubicBezTo>
                  <a:cubicBezTo>
                    <a:pt x="13" y="50"/>
                    <a:pt x="13" y="50"/>
                    <a:pt x="13" y="50"/>
                  </a:cubicBezTo>
                  <a:close/>
                  <a:moveTo>
                    <a:pt x="13" y="50"/>
                  </a:moveTo>
                  <a:cubicBezTo>
                    <a:pt x="13" y="50"/>
                    <a:pt x="13" y="50"/>
                    <a:pt x="13" y="50"/>
                  </a:cubicBezTo>
                  <a:cubicBezTo>
                    <a:pt x="12" y="50"/>
                    <a:pt x="12" y="50"/>
                    <a:pt x="12" y="50"/>
                  </a:cubicBezTo>
                  <a:cubicBezTo>
                    <a:pt x="12" y="44"/>
                    <a:pt x="12" y="44"/>
                    <a:pt x="12" y="44"/>
                  </a:cubicBezTo>
                  <a:cubicBezTo>
                    <a:pt x="13" y="44"/>
                    <a:pt x="13" y="44"/>
                    <a:pt x="13" y="44"/>
                  </a:cubicBezTo>
                  <a:lnTo>
                    <a:pt x="13" y="50"/>
                  </a:lnTo>
                  <a:close/>
                  <a:moveTo>
                    <a:pt x="13" y="44"/>
                  </a:moveTo>
                  <a:cubicBezTo>
                    <a:pt x="13" y="44"/>
                    <a:pt x="13" y="44"/>
                    <a:pt x="13" y="44"/>
                  </a:cubicBezTo>
                  <a:cubicBezTo>
                    <a:pt x="12" y="44"/>
                    <a:pt x="12" y="44"/>
                    <a:pt x="12" y="44"/>
                  </a:cubicBezTo>
                  <a:cubicBezTo>
                    <a:pt x="12" y="43"/>
                    <a:pt x="12" y="43"/>
                    <a:pt x="12" y="43"/>
                  </a:cubicBezTo>
                  <a:cubicBezTo>
                    <a:pt x="13" y="43"/>
                    <a:pt x="13" y="43"/>
                    <a:pt x="13" y="43"/>
                  </a:cubicBezTo>
                  <a:lnTo>
                    <a:pt x="13" y="44"/>
                  </a:lnTo>
                  <a:close/>
                  <a:moveTo>
                    <a:pt x="13" y="43"/>
                  </a:moveTo>
                  <a:cubicBezTo>
                    <a:pt x="13" y="43"/>
                    <a:pt x="13" y="43"/>
                    <a:pt x="13" y="43"/>
                  </a:cubicBezTo>
                  <a:cubicBezTo>
                    <a:pt x="12" y="43"/>
                    <a:pt x="12" y="43"/>
                    <a:pt x="12" y="43"/>
                  </a:cubicBezTo>
                  <a:cubicBezTo>
                    <a:pt x="12" y="42"/>
                    <a:pt x="12" y="42"/>
                    <a:pt x="12" y="42"/>
                  </a:cubicBezTo>
                  <a:cubicBezTo>
                    <a:pt x="13" y="42"/>
                    <a:pt x="13" y="42"/>
                    <a:pt x="13" y="42"/>
                  </a:cubicBezTo>
                  <a:lnTo>
                    <a:pt x="13" y="43"/>
                  </a:lnTo>
                  <a:close/>
                  <a:moveTo>
                    <a:pt x="13" y="50"/>
                  </a:moveTo>
                  <a:cubicBezTo>
                    <a:pt x="13" y="50"/>
                    <a:pt x="13" y="50"/>
                    <a:pt x="13" y="50"/>
                  </a:cubicBezTo>
                  <a:cubicBezTo>
                    <a:pt x="13" y="50"/>
                    <a:pt x="13" y="50"/>
                    <a:pt x="13" y="50"/>
                  </a:cubicBezTo>
                  <a:cubicBezTo>
                    <a:pt x="13" y="50"/>
                    <a:pt x="13" y="50"/>
                    <a:pt x="13" y="50"/>
                  </a:cubicBezTo>
                  <a:cubicBezTo>
                    <a:pt x="13" y="50"/>
                    <a:pt x="13" y="50"/>
                    <a:pt x="13" y="50"/>
                  </a:cubicBezTo>
                  <a:close/>
                  <a:moveTo>
                    <a:pt x="13" y="50"/>
                  </a:moveTo>
                  <a:cubicBezTo>
                    <a:pt x="13" y="50"/>
                    <a:pt x="13" y="50"/>
                    <a:pt x="13" y="50"/>
                  </a:cubicBezTo>
                  <a:cubicBezTo>
                    <a:pt x="13" y="50"/>
                    <a:pt x="13" y="50"/>
                    <a:pt x="13" y="50"/>
                  </a:cubicBezTo>
                  <a:cubicBezTo>
                    <a:pt x="13" y="44"/>
                    <a:pt x="13" y="44"/>
                    <a:pt x="13" y="44"/>
                  </a:cubicBezTo>
                  <a:cubicBezTo>
                    <a:pt x="13" y="44"/>
                    <a:pt x="13" y="44"/>
                    <a:pt x="13" y="44"/>
                  </a:cubicBezTo>
                  <a:lnTo>
                    <a:pt x="13" y="50"/>
                  </a:lnTo>
                  <a:close/>
                  <a:moveTo>
                    <a:pt x="13" y="44"/>
                  </a:moveTo>
                  <a:cubicBezTo>
                    <a:pt x="13" y="44"/>
                    <a:pt x="13" y="44"/>
                    <a:pt x="13" y="44"/>
                  </a:cubicBezTo>
                  <a:cubicBezTo>
                    <a:pt x="13" y="44"/>
                    <a:pt x="13" y="44"/>
                    <a:pt x="13" y="44"/>
                  </a:cubicBezTo>
                  <a:cubicBezTo>
                    <a:pt x="13" y="43"/>
                    <a:pt x="13" y="43"/>
                    <a:pt x="13" y="43"/>
                  </a:cubicBezTo>
                  <a:cubicBezTo>
                    <a:pt x="13" y="43"/>
                    <a:pt x="13" y="43"/>
                    <a:pt x="13" y="43"/>
                  </a:cubicBezTo>
                  <a:lnTo>
                    <a:pt x="13" y="44"/>
                  </a:lnTo>
                  <a:close/>
                  <a:moveTo>
                    <a:pt x="13" y="43"/>
                  </a:moveTo>
                  <a:cubicBezTo>
                    <a:pt x="13" y="43"/>
                    <a:pt x="13" y="43"/>
                    <a:pt x="13" y="43"/>
                  </a:cubicBezTo>
                  <a:cubicBezTo>
                    <a:pt x="13" y="43"/>
                    <a:pt x="13" y="43"/>
                    <a:pt x="13" y="43"/>
                  </a:cubicBezTo>
                  <a:cubicBezTo>
                    <a:pt x="13" y="42"/>
                    <a:pt x="13" y="42"/>
                    <a:pt x="13" y="42"/>
                  </a:cubicBezTo>
                  <a:cubicBezTo>
                    <a:pt x="13" y="42"/>
                    <a:pt x="13" y="42"/>
                    <a:pt x="13" y="42"/>
                  </a:cubicBezTo>
                  <a:lnTo>
                    <a:pt x="13" y="43"/>
                  </a:lnTo>
                  <a:close/>
                  <a:moveTo>
                    <a:pt x="13" y="42"/>
                  </a:moveTo>
                  <a:cubicBezTo>
                    <a:pt x="13" y="42"/>
                    <a:pt x="13" y="42"/>
                    <a:pt x="13" y="42"/>
                  </a:cubicBezTo>
                  <a:cubicBezTo>
                    <a:pt x="12" y="42"/>
                    <a:pt x="12"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0" y="42"/>
                    <a:pt x="10" y="42"/>
                    <a:pt x="10" y="42"/>
                  </a:cubicBezTo>
                  <a:cubicBezTo>
                    <a:pt x="10" y="42"/>
                    <a:pt x="10" y="42"/>
                    <a:pt x="10" y="42"/>
                  </a:cubicBezTo>
                  <a:cubicBezTo>
                    <a:pt x="10" y="42"/>
                    <a:pt x="10" y="42"/>
                    <a:pt x="10" y="42"/>
                  </a:cubicBezTo>
                  <a:cubicBezTo>
                    <a:pt x="10" y="42"/>
                    <a:pt x="10" y="42"/>
                    <a:pt x="10" y="42"/>
                  </a:cubicBezTo>
                  <a:cubicBezTo>
                    <a:pt x="9" y="42"/>
                    <a:pt x="9" y="42"/>
                    <a:pt x="9" y="42"/>
                  </a:cubicBezTo>
                  <a:cubicBezTo>
                    <a:pt x="9" y="42"/>
                    <a:pt x="9" y="42"/>
                    <a:pt x="9" y="42"/>
                  </a:cubicBezTo>
                  <a:cubicBezTo>
                    <a:pt x="13" y="42"/>
                    <a:pt x="13" y="42"/>
                    <a:pt x="13" y="42"/>
                  </a:cubicBezTo>
                  <a:close/>
                  <a:moveTo>
                    <a:pt x="13" y="42"/>
                  </a:moveTo>
                  <a:cubicBezTo>
                    <a:pt x="13" y="42"/>
                    <a:pt x="13" y="42"/>
                    <a:pt x="13" y="42"/>
                  </a:cubicBezTo>
                  <a:cubicBezTo>
                    <a:pt x="8" y="42"/>
                    <a:pt x="8" y="42"/>
                    <a:pt x="8" y="42"/>
                  </a:cubicBezTo>
                  <a:cubicBezTo>
                    <a:pt x="13" y="41"/>
                    <a:pt x="13" y="41"/>
                    <a:pt x="13" y="41"/>
                  </a:cubicBezTo>
                  <a:lnTo>
                    <a:pt x="13" y="42"/>
                  </a:lnTo>
                  <a:close/>
                  <a:moveTo>
                    <a:pt x="13" y="53"/>
                  </a:moveTo>
                  <a:cubicBezTo>
                    <a:pt x="13" y="53"/>
                    <a:pt x="13" y="53"/>
                    <a:pt x="13" y="53"/>
                  </a:cubicBezTo>
                  <a:cubicBezTo>
                    <a:pt x="13" y="42"/>
                    <a:pt x="13" y="42"/>
                    <a:pt x="13" y="42"/>
                  </a:cubicBezTo>
                  <a:cubicBezTo>
                    <a:pt x="13" y="42"/>
                    <a:pt x="13" y="42"/>
                    <a:pt x="13" y="42"/>
                  </a:cubicBezTo>
                  <a:cubicBezTo>
                    <a:pt x="13" y="41"/>
                    <a:pt x="13" y="41"/>
                    <a:pt x="13" y="41"/>
                  </a:cubicBezTo>
                  <a:cubicBezTo>
                    <a:pt x="13" y="41"/>
                    <a:pt x="13" y="41"/>
                    <a:pt x="13" y="41"/>
                  </a:cubicBezTo>
                  <a:cubicBezTo>
                    <a:pt x="13" y="41"/>
                    <a:pt x="13" y="41"/>
                    <a:pt x="13" y="41"/>
                  </a:cubicBezTo>
                  <a:cubicBezTo>
                    <a:pt x="1" y="42"/>
                    <a:pt x="1" y="42"/>
                    <a:pt x="1" y="42"/>
                  </a:cubicBezTo>
                  <a:cubicBezTo>
                    <a:pt x="1" y="53"/>
                    <a:pt x="1" y="53"/>
                    <a:pt x="1" y="53"/>
                  </a:cubicBezTo>
                  <a:cubicBezTo>
                    <a:pt x="1" y="53"/>
                    <a:pt x="1" y="53"/>
                    <a:pt x="1" y="53"/>
                  </a:cubicBezTo>
                  <a:cubicBezTo>
                    <a:pt x="1" y="40"/>
                    <a:pt x="1" y="40"/>
                    <a:pt x="1" y="40"/>
                  </a:cubicBezTo>
                  <a:cubicBezTo>
                    <a:pt x="15" y="38"/>
                    <a:pt x="15" y="38"/>
                    <a:pt x="15" y="38"/>
                  </a:cubicBezTo>
                  <a:cubicBezTo>
                    <a:pt x="15" y="53"/>
                    <a:pt x="15" y="53"/>
                    <a:pt x="15" y="53"/>
                  </a:cubicBezTo>
                  <a:lnTo>
                    <a:pt x="13" y="53"/>
                  </a:lnTo>
                  <a:close/>
                  <a:moveTo>
                    <a:pt x="77" y="22"/>
                  </a:moveTo>
                  <a:cubicBezTo>
                    <a:pt x="77" y="22"/>
                    <a:pt x="77" y="22"/>
                    <a:pt x="77" y="22"/>
                  </a:cubicBezTo>
                  <a:cubicBezTo>
                    <a:pt x="78" y="22"/>
                    <a:pt x="78" y="22"/>
                    <a:pt x="78" y="22"/>
                  </a:cubicBezTo>
                  <a:cubicBezTo>
                    <a:pt x="78" y="20"/>
                    <a:pt x="78" y="20"/>
                    <a:pt x="78" y="20"/>
                  </a:cubicBezTo>
                  <a:cubicBezTo>
                    <a:pt x="78" y="20"/>
                    <a:pt x="78" y="20"/>
                    <a:pt x="78" y="20"/>
                  </a:cubicBezTo>
                  <a:cubicBezTo>
                    <a:pt x="78" y="19"/>
                    <a:pt x="78" y="19"/>
                    <a:pt x="78" y="19"/>
                  </a:cubicBezTo>
                  <a:cubicBezTo>
                    <a:pt x="79" y="19"/>
                    <a:pt x="79" y="19"/>
                    <a:pt x="79" y="19"/>
                  </a:cubicBezTo>
                  <a:cubicBezTo>
                    <a:pt x="79" y="19"/>
                    <a:pt x="79" y="19"/>
                    <a:pt x="79" y="19"/>
                  </a:cubicBezTo>
                  <a:cubicBezTo>
                    <a:pt x="77" y="19"/>
                    <a:pt x="77" y="19"/>
                    <a:pt x="77" y="19"/>
                  </a:cubicBezTo>
                  <a:lnTo>
                    <a:pt x="77" y="22"/>
                  </a:lnTo>
                  <a:close/>
                  <a:moveTo>
                    <a:pt x="77" y="19"/>
                  </a:moveTo>
                  <a:cubicBezTo>
                    <a:pt x="77" y="19"/>
                    <a:pt x="77" y="19"/>
                    <a:pt x="77" y="19"/>
                  </a:cubicBezTo>
                  <a:cubicBezTo>
                    <a:pt x="78" y="19"/>
                    <a:pt x="78" y="19"/>
                    <a:pt x="78" y="19"/>
                  </a:cubicBezTo>
                  <a:cubicBezTo>
                    <a:pt x="78" y="18"/>
                    <a:pt x="78" y="18"/>
                    <a:pt x="78" y="18"/>
                  </a:cubicBezTo>
                  <a:cubicBezTo>
                    <a:pt x="78" y="17"/>
                    <a:pt x="78" y="17"/>
                    <a:pt x="78" y="17"/>
                  </a:cubicBezTo>
                  <a:cubicBezTo>
                    <a:pt x="78" y="17"/>
                    <a:pt x="78" y="17"/>
                    <a:pt x="78" y="17"/>
                  </a:cubicBezTo>
                  <a:cubicBezTo>
                    <a:pt x="79" y="17"/>
                    <a:pt x="79" y="17"/>
                    <a:pt x="79" y="17"/>
                  </a:cubicBezTo>
                  <a:cubicBezTo>
                    <a:pt x="79" y="16"/>
                    <a:pt x="79" y="16"/>
                    <a:pt x="79" y="16"/>
                  </a:cubicBezTo>
                  <a:cubicBezTo>
                    <a:pt x="77" y="17"/>
                    <a:pt x="77" y="17"/>
                    <a:pt x="77" y="17"/>
                  </a:cubicBezTo>
                  <a:lnTo>
                    <a:pt x="77" y="19"/>
                  </a:lnTo>
                  <a:close/>
                  <a:moveTo>
                    <a:pt x="77" y="35"/>
                  </a:moveTo>
                  <a:cubicBezTo>
                    <a:pt x="77" y="35"/>
                    <a:pt x="77" y="35"/>
                    <a:pt x="77" y="35"/>
                  </a:cubicBezTo>
                  <a:cubicBezTo>
                    <a:pt x="78" y="35"/>
                    <a:pt x="78" y="35"/>
                    <a:pt x="78" y="35"/>
                  </a:cubicBezTo>
                  <a:cubicBezTo>
                    <a:pt x="78" y="33"/>
                    <a:pt x="78" y="33"/>
                    <a:pt x="78" y="33"/>
                  </a:cubicBezTo>
                  <a:cubicBezTo>
                    <a:pt x="78" y="33"/>
                    <a:pt x="78" y="33"/>
                    <a:pt x="78" y="33"/>
                  </a:cubicBezTo>
                  <a:cubicBezTo>
                    <a:pt x="78" y="33"/>
                    <a:pt x="78" y="33"/>
                    <a:pt x="78" y="33"/>
                  </a:cubicBezTo>
                  <a:cubicBezTo>
                    <a:pt x="79" y="33"/>
                    <a:pt x="79" y="33"/>
                    <a:pt x="79" y="33"/>
                  </a:cubicBezTo>
                  <a:cubicBezTo>
                    <a:pt x="79" y="32"/>
                    <a:pt x="79" y="32"/>
                    <a:pt x="79" y="32"/>
                  </a:cubicBezTo>
                  <a:cubicBezTo>
                    <a:pt x="77" y="33"/>
                    <a:pt x="77" y="33"/>
                    <a:pt x="77" y="33"/>
                  </a:cubicBezTo>
                  <a:lnTo>
                    <a:pt x="77" y="35"/>
                  </a:lnTo>
                  <a:close/>
                  <a:moveTo>
                    <a:pt x="77" y="32"/>
                  </a:moveTo>
                  <a:cubicBezTo>
                    <a:pt x="77" y="32"/>
                    <a:pt x="77" y="32"/>
                    <a:pt x="77" y="32"/>
                  </a:cubicBezTo>
                  <a:cubicBezTo>
                    <a:pt x="78" y="32"/>
                    <a:pt x="78" y="32"/>
                    <a:pt x="78" y="32"/>
                  </a:cubicBezTo>
                  <a:cubicBezTo>
                    <a:pt x="78" y="31"/>
                    <a:pt x="78" y="31"/>
                    <a:pt x="78" y="31"/>
                  </a:cubicBezTo>
                  <a:cubicBezTo>
                    <a:pt x="78" y="30"/>
                    <a:pt x="78" y="30"/>
                    <a:pt x="78" y="30"/>
                  </a:cubicBezTo>
                  <a:cubicBezTo>
                    <a:pt x="78" y="30"/>
                    <a:pt x="78" y="30"/>
                    <a:pt x="78" y="30"/>
                  </a:cubicBezTo>
                  <a:cubicBezTo>
                    <a:pt x="79" y="30"/>
                    <a:pt x="79" y="30"/>
                    <a:pt x="79" y="30"/>
                  </a:cubicBezTo>
                  <a:cubicBezTo>
                    <a:pt x="79" y="30"/>
                    <a:pt x="79" y="30"/>
                    <a:pt x="79" y="30"/>
                  </a:cubicBezTo>
                  <a:cubicBezTo>
                    <a:pt x="77" y="30"/>
                    <a:pt x="77" y="30"/>
                    <a:pt x="77" y="30"/>
                  </a:cubicBezTo>
                  <a:lnTo>
                    <a:pt x="77" y="32"/>
                  </a:lnTo>
                  <a:close/>
                  <a:moveTo>
                    <a:pt x="77" y="24"/>
                  </a:moveTo>
                  <a:cubicBezTo>
                    <a:pt x="77" y="24"/>
                    <a:pt x="77" y="24"/>
                    <a:pt x="77" y="24"/>
                  </a:cubicBezTo>
                  <a:cubicBezTo>
                    <a:pt x="78" y="24"/>
                    <a:pt x="78" y="24"/>
                    <a:pt x="78" y="24"/>
                  </a:cubicBezTo>
                  <a:cubicBezTo>
                    <a:pt x="78" y="23"/>
                    <a:pt x="78" y="23"/>
                    <a:pt x="78" y="23"/>
                  </a:cubicBezTo>
                  <a:cubicBezTo>
                    <a:pt x="78" y="22"/>
                    <a:pt x="78" y="22"/>
                    <a:pt x="78" y="22"/>
                  </a:cubicBezTo>
                  <a:cubicBezTo>
                    <a:pt x="78" y="22"/>
                    <a:pt x="78" y="22"/>
                    <a:pt x="78" y="22"/>
                  </a:cubicBezTo>
                  <a:cubicBezTo>
                    <a:pt x="79" y="22"/>
                    <a:pt x="79" y="22"/>
                    <a:pt x="79" y="22"/>
                  </a:cubicBezTo>
                  <a:cubicBezTo>
                    <a:pt x="79" y="22"/>
                    <a:pt x="79" y="22"/>
                    <a:pt x="79" y="22"/>
                  </a:cubicBezTo>
                  <a:cubicBezTo>
                    <a:pt x="77" y="22"/>
                    <a:pt x="77" y="22"/>
                    <a:pt x="77" y="22"/>
                  </a:cubicBezTo>
                  <a:lnTo>
                    <a:pt x="77" y="24"/>
                  </a:lnTo>
                  <a:close/>
                  <a:moveTo>
                    <a:pt x="77" y="30"/>
                  </a:moveTo>
                  <a:cubicBezTo>
                    <a:pt x="77" y="30"/>
                    <a:pt x="77" y="30"/>
                    <a:pt x="77" y="30"/>
                  </a:cubicBezTo>
                  <a:cubicBezTo>
                    <a:pt x="78" y="30"/>
                    <a:pt x="78" y="30"/>
                    <a:pt x="78" y="30"/>
                  </a:cubicBezTo>
                  <a:cubicBezTo>
                    <a:pt x="78" y="28"/>
                    <a:pt x="78" y="28"/>
                    <a:pt x="78" y="28"/>
                  </a:cubicBezTo>
                  <a:cubicBezTo>
                    <a:pt x="78" y="28"/>
                    <a:pt x="78" y="28"/>
                    <a:pt x="78" y="28"/>
                  </a:cubicBezTo>
                  <a:cubicBezTo>
                    <a:pt x="78" y="27"/>
                    <a:pt x="78" y="27"/>
                    <a:pt x="78" y="27"/>
                  </a:cubicBezTo>
                  <a:cubicBezTo>
                    <a:pt x="79" y="27"/>
                    <a:pt x="79" y="27"/>
                    <a:pt x="79" y="27"/>
                  </a:cubicBezTo>
                  <a:cubicBezTo>
                    <a:pt x="79" y="27"/>
                    <a:pt x="79" y="27"/>
                    <a:pt x="79" y="27"/>
                  </a:cubicBezTo>
                  <a:cubicBezTo>
                    <a:pt x="77" y="27"/>
                    <a:pt x="77" y="27"/>
                    <a:pt x="77" y="27"/>
                  </a:cubicBezTo>
                  <a:lnTo>
                    <a:pt x="77" y="30"/>
                  </a:lnTo>
                  <a:close/>
                  <a:moveTo>
                    <a:pt x="47" y="42"/>
                  </a:moveTo>
                  <a:cubicBezTo>
                    <a:pt x="47" y="42"/>
                    <a:pt x="47" y="42"/>
                    <a:pt x="47" y="42"/>
                  </a:cubicBezTo>
                  <a:cubicBezTo>
                    <a:pt x="57" y="42"/>
                    <a:pt x="57" y="42"/>
                    <a:pt x="57" y="42"/>
                  </a:cubicBezTo>
                  <a:cubicBezTo>
                    <a:pt x="57" y="42"/>
                    <a:pt x="57" y="42"/>
                    <a:pt x="57" y="42"/>
                  </a:cubicBezTo>
                  <a:cubicBezTo>
                    <a:pt x="60" y="42"/>
                    <a:pt x="60" y="42"/>
                    <a:pt x="60" y="42"/>
                  </a:cubicBezTo>
                  <a:cubicBezTo>
                    <a:pt x="60" y="41"/>
                    <a:pt x="60" y="41"/>
                    <a:pt x="60" y="41"/>
                  </a:cubicBezTo>
                  <a:cubicBezTo>
                    <a:pt x="57" y="42"/>
                    <a:pt x="57" y="42"/>
                    <a:pt x="57" y="42"/>
                  </a:cubicBezTo>
                  <a:cubicBezTo>
                    <a:pt x="57" y="42"/>
                    <a:pt x="57" y="42"/>
                    <a:pt x="57" y="42"/>
                  </a:cubicBezTo>
                  <a:cubicBezTo>
                    <a:pt x="47" y="42"/>
                    <a:pt x="47" y="42"/>
                    <a:pt x="47" y="42"/>
                  </a:cubicBezTo>
                  <a:close/>
                  <a:moveTo>
                    <a:pt x="79" y="43"/>
                  </a:moveTo>
                  <a:cubicBezTo>
                    <a:pt x="79" y="43"/>
                    <a:pt x="79" y="43"/>
                    <a:pt x="79" y="43"/>
                  </a:cubicBezTo>
                  <a:cubicBezTo>
                    <a:pt x="83" y="43"/>
                    <a:pt x="83" y="43"/>
                    <a:pt x="83" y="43"/>
                  </a:cubicBezTo>
                  <a:cubicBezTo>
                    <a:pt x="83" y="42"/>
                    <a:pt x="83" y="42"/>
                    <a:pt x="83" y="42"/>
                  </a:cubicBezTo>
                  <a:cubicBezTo>
                    <a:pt x="79" y="42"/>
                    <a:pt x="79" y="42"/>
                    <a:pt x="79" y="42"/>
                  </a:cubicBezTo>
                  <a:lnTo>
                    <a:pt x="79" y="43"/>
                  </a:lnTo>
                  <a:close/>
                  <a:moveTo>
                    <a:pt x="79" y="39"/>
                  </a:moveTo>
                  <a:cubicBezTo>
                    <a:pt x="79" y="39"/>
                    <a:pt x="79" y="39"/>
                    <a:pt x="79" y="39"/>
                  </a:cubicBezTo>
                  <a:cubicBezTo>
                    <a:pt x="83" y="39"/>
                    <a:pt x="83" y="39"/>
                    <a:pt x="83" y="39"/>
                  </a:cubicBezTo>
                  <a:cubicBezTo>
                    <a:pt x="83" y="38"/>
                    <a:pt x="83" y="38"/>
                    <a:pt x="83" y="38"/>
                  </a:cubicBezTo>
                  <a:cubicBezTo>
                    <a:pt x="79" y="38"/>
                    <a:pt x="79" y="38"/>
                    <a:pt x="79" y="38"/>
                  </a:cubicBezTo>
                  <a:lnTo>
                    <a:pt x="79" y="39"/>
                  </a:lnTo>
                  <a:close/>
                  <a:moveTo>
                    <a:pt x="71" y="43"/>
                  </a:moveTo>
                  <a:cubicBezTo>
                    <a:pt x="71" y="43"/>
                    <a:pt x="71" y="43"/>
                    <a:pt x="71" y="43"/>
                  </a:cubicBezTo>
                  <a:cubicBezTo>
                    <a:pt x="74" y="42"/>
                    <a:pt x="74" y="42"/>
                    <a:pt x="74" y="42"/>
                  </a:cubicBezTo>
                  <a:cubicBezTo>
                    <a:pt x="74" y="42"/>
                    <a:pt x="74" y="42"/>
                    <a:pt x="74" y="42"/>
                  </a:cubicBezTo>
                  <a:cubicBezTo>
                    <a:pt x="71" y="42"/>
                    <a:pt x="71" y="42"/>
                    <a:pt x="71" y="42"/>
                  </a:cubicBezTo>
                  <a:lnTo>
                    <a:pt x="71" y="43"/>
                  </a:lnTo>
                  <a:close/>
                  <a:moveTo>
                    <a:pt x="83" y="37"/>
                  </a:moveTo>
                  <a:cubicBezTo>
                    <a:pt x="83" y="37"/>
                    <a:pt x="83" y="37"/>
                    <a:pt x="83" y="37"/>
                  </a:cubicBezTo>
                  <a:cubicBezTo>
                    <a:pt x="88" y="37"/>
                    <a:pt x="88" y="37"/>
                    <a:pt x="88" y="37"/>
                  </a:cubicBezTo>
                  <a:cubicBezTo>
                    <a:pt x="88" y="36"/>
                    <a:pt x="88" y="36"/>
                    <a:pt x="88" y="36"/>
                  </a:cubicBezTo>
                  <a:cubicBezTo>
                    <a:pt x="83" y="37"/>
                    <a:pt x="83" y="37"/>
                    <a:pt x="83" y="37"/>
                  </a:cubicBezTo>
                  <a:close/>
                  <a:moveTo>
                    <a:pt x="83" y="43"/>
                  </a:moveTo>
                  <a:cubicBezTo>
                    <a:pt x="83" y="43"/>
                    <a:pt x="83" y="43"/>
                    <a:pt x="83" y="43"/>
                  </a:cubicBezTo>
                  <a:cubicBezTo>
                    <a:pt x="88" y="43"/>
                    <a:pt x="88" y="43"/>
                    <a:pt x="88" y="43"/>
                  </a:cubicBezTo>
                  <a:cubicBezTo>
                    <a:pt x="88" y="43"/>
                    <a:pt x="88" y="43"/>
                    <a:pt x="88" y="43"/>
                  </a:cubicBezTo>
                  <a:cubicBezTo>
                    <a:pt x="83" y="43"/>
                    <a:pt x="83" y="43"/>
                    <a:pt x="83" y="43"/>
                  </a:cubicBezTo>
                  <a:close/>
                  <a:moveTo>
                    <a:pt x="79" y="40"/>
                  </a:moveTo>
                  <a:cubicBezTo>
                    <a:pt x="79" y="40"/>
                    <a:pt x="79" y="40"/>
                    <a:pt x="79" y="40"/>
                  </a:cubicBezTo>
                  <a:cubicBezTo>
                    <a:pt x="83" y="39"/>
                    <a:pt x="83" y="39"/>
                    <a:pt x="83" y="39"/>
                  </a:cubicBezTo>
                  <a:cubicBezTo>
                    <a:pt x="83" y="39"/>
                    <a:pt x="83" y="39"/>
                    <a:pt x="83" y="39"/>
                  </a:cubicBezTo>
                  <a:cubicBezTo>
                    <a:pt x="79" y="39"/>
                    <a:pt x="79" y="39"/>
                    <a:pt x="79" y="39"/>
                  </a:cubicBezTo>
                  <a:lnTo>
                    <a:pt x="79" y="40"/>
                  </a:lnTo>
                  <a:close/>
                  <a:moveTo>
                    <a:pt x="79" y="41"/>
                  </a:moveTo>
                  <a:cubicBezTo>
                    <a:pt x="79" y="41"/>
                    <a:pt x="79" y="41"/>
                    <a:pt x="79" y="41"/>
                  </a:cubicBezTo>
                  <a:cubicBezTo>
                    <a:pt x="83" y="40"/>
                    <a:pt x="83" y="40"/>
                    <a:pt x="83" y="40"/>
                  </a:cubicBezTo>
                  <a:cubicBezTo>
                    <a:pt x="83" y="40"/>
                    <a:pt x="83" y="40"/>
                    <a:pt x="83" y="40"/>
                  </a:cubicBezTo>
                  <a:cubicBezTo>
                    <a:pt x="79" y="40"/>
                    <a:pt x="79" y="40"/>
                    <a:pt x="79" y="40"/>
                  </a:cubicBezTo>
                  <a:lnTo>
                    <a:pt x="79" y="41"/>
                  </a:lnTo>
                  <a:close/>
                  <a:moveTo>
                    <a:pt x="79" y="41"/>
                  </a:moveTo>
                  <a:cubicBezTo>
                    <a:pt x="79" y="41"/>
                    <a:pt x="79" y="41"/>
                    <a:pt x="79" y="41"/>
                  </a:cubicBezTo>
                  <a:cubicBezTo>
                    <a:pt x="83" y="41"/>
                    <a:pt x="83" y="41"/>
                    <a:pt x="83" y="41"/>
                  </a:cubicBezTo>
                  <a:cubicBezTo>
                    <a:pt x="83" y="41"/>
                    <a:pt x="83" y="41"/>
                    <a:pt x="83" y="41"/>
                  </a:cubicBezTo>
                  <a:cubicBezTo>
                    <a:pt x="79" y="41"/>
                    <a:pt x="79" y="41"/>
                    <a:pt x="79" y="41"/>
                  </a:cubicBezTo>
                  <a:close/>
                  <a:moveTo>
                    <a:pt x="79" y="42"/>
                  </a:moveTo>
                  <a:cubicBezTo>
                    <a:pt x="79" y="42"/>
                    <a:pt x="79" y="42"/>
                    <a:pt x="79" y="42"/>
                  </a:cubicBezTo>
                  <a:cubicBezTo>
                    <a:pt x="83" y="42"/>
                    <a:pt x="83" y="42"/>
                    <a:pt x="83" y="42"/>
                  </a:cubicBezTo>
                  <a:cubicBezTo>
                    <a:pt x="83" y="41"/>
                    <a:pt x="83" y="41"/>
                    <a:pt x="83" y="41"/>
                  </a:cubicBezTo>
                  <a:cubicBezTo>
                    <a:pt x="79" y="42"/>
                    <a:pt x="79" y="42"/>
                    <a:pt x="79" y="42"/>
                  </a:cubicBezTo>
                  <a:close/>
                  <a:moveTo>
                    <a:pt x="83" y="42"/>
                  </a:moveTo>
                  <a:cubicBezTo>
                    <a:pt x="83" y="42"/>
                    <a:pt x="83" y="42"/>
                    <a:pt x="83" y="42"/>
                  </a:cubicBezTo>
                  <a:cubicBezTo>
                    <a:pt x="88" y="41"/>
                    <a:pt x="88" y="41"/>
                    <a:pt x="88" y="41"/>
                  </a:cubicBezTo>
                  <a:cubicBezTo>
                    <a:pt x="88" y="41"/>
                    <a:pt x="88" y="41"/>
                    <a:pt x="88" y="41"/>
                  </a:cubicBezTo>
                  <a:cubicBezTo>
                    <a:pt x="83" y="41"/>
                    <a:pt x="83" y="41"/>
                    <a:pt x="83" y="41"/>
                  </a:cubicBezTo>
                  <a:lnTo>
                    <a:pt x="83" y="42"/>
                  </a:lnTo>
                  <a:close/>
                  <a:moveTo>
                    <a:pt x="88" y="36"/>
                  </a:moveTo>
                  <a:cubicBezTo>
                    <a:pt x="88" y="36"/>
                    <a:pt x="88" y="36"/>
                    <a:pt x="88" y="36"/>
                  </a:cubicBezTo>
                  <a:cubicBezTo>
                    <a:pt x="83" y="36"/>
                    <a:pt x="83" y="36"/>
                    <a:pt x="83" y="36"/>
                  </a:cubicBezTo>
                  <a:cubicBezTo>
                    <a:pt x="83" y="36"/>
                    <a:pt x="83" y="36"/>
                    <a:pt x="83" y="36"/>
                  </a:cubicBezTo>
                  <a:cubicBezTo>
                    <a:pt x="88" y="36"/>
                    <a:pt x="88" y="36"/>
                    <a:pt x="88" y="36"/>
                  </a:cubicBezTo>
                  <a:close/>
                  <a:moveTo>
                    <a:pt x="83" y="41"/>
                  </a:moveTo>
                  <a:cubicBezTo>
                    <a:pt x="83" y="41"/>
                    <a:pt x="83" y="41"/>
                    <a:pt x="83" y="41"/>
                  </a:cubicBezTo>
                  <a:cubicBezTo>
                    <a:pt x="88" y="40"/>
                    <a:pt x="88" y="40"/>
                    <a:pt x="88" y="40"/>
                  </a:cubicBezTo>
                  <a:cubicBezTo>
                    <a:pt x="88" y="40"/>
                    <a:pt x="88" y="40"/>
                    <a:pt x="88" y="40"/>
                  </a:cubicBezTo>
                  <a:cubicBezTo>
                    <a:pt x="83" y="40"/>
                    <a:pt x="83" y="40"/>
                    <a:pt x="83" y="40"/>
                  </a:cubicBezTo>
                  <a:lnTo>
                    <a:pt x="83" y="41"/>
                  </a:lnTo>
                  <a:close/>
                  <a:moveTo>
                    <a:pt x="83" y="42"/>
                  </a:moveTo>
                  <a:cubicBezTo>
                    <a:pt x="83" y="42"/>
                    <a:pt x="83" y="42"/>
                    <a:pt x="83" y="42"/>
                  </a:cubicBezTo>
                  <a:cubicBezTo>
                    <a:pt x="88" y="42"/>
                    <a:pt x="88" y="42"/>
                    <a:pt x="88" y="42"/>
                  </a:cubicBezTo>
                  <a:cubicBezTo>
                    <a:pt x="88" y="42"/>
                    <a:pt x="88" y="42"/>
                    <a:pt x="88" y="42"/>
                  </a:cubicBezTo>
                  <a:cubicBezTo>
                    <a:pt x="83" y="42"/>
                    <a:pt x="83" y="42"/>
                    <a:pt x="83" y="42"/>
                  </a:cubicBezTo>
                  <a:close/>
                  <a:moveTo>
                    <a:pt x="83" y="38"/>
                  </a:moveTo>
                  <a:cubicBezTo>
                    <a:pt x="83" y="38"/>
                    <a:pt x="83" y="38"/>
                    <a:pt x="83" y="38"/>
                  </a:cubicBezTo>
                  <a:cubicBezTo>
                    <a:pt x="88" y="38"/>
                    <a:pt x="88" y="38"/>
                    <a:pt x="88" y="38"/>
                  </a:cubicBezTo>
                  <a:cubicBezTo>
                    <a:pt x="88" y="37"/>
                    <a:pt x="88" y="37"/>
                    <a:pt x="88" y="37"/>
                  </a:cubicBezTo>
                  <a:cubicBezTo>
                    <a:pt x="83" y="38"/>
                    <a:pt x="83" y="38"/>
                    <a:pt x="83" y="38"/>
                  </a:cubicBezTo>
                  <a:close/>
                  <a:moveTo>
                    <a:pt x="83" y="40"/>
                  </a:moveTo>
                  <a:cubicBezTo>
                    <a:pt x="83" y="40"/>
                    <a:pt x="83" y="40"/>
                    <a:pt x="83" y="40"/>
                  </a:cubicBezTo>
                  <a:cubicBezTo>
                    <a:pt x="88" y="39"/>
                    <a:pt x="88" y="39"/>
                    <a:pt x="88" y="39"/>
                  </a:cubicBezTo>
                  <a:cubicBezTo>
                    <a:pt x="88" y="39"/>
                    <a:pt x="88" y="39"/>
                    <a:pt x="88" y="39"/>
                  </a:cubicBezTo>
                  <a:cubicBezTo>
                    <a:pt x="83" y="40"/>
                    <a:pt x="83" y="40"/>
                    <a:pt x="83" y="40"/>
                  </a:cubicBezTo>
                  <a:close/>
                  <a:moveTo>
                    <a:pt x="83" y="39"/>
                  </a:moveTo>
                  <a:cubicBezTo>
                    <a:pt x="83" y="39"/>
                    <a:pt x="83" y="39"/>
                    <a:pt x="83" y="39"/>
                  </a:cubicBezTo>
                  <a:cubicBezTo>
                    <a:pt x="88" y="39"/>
                    <a:pt x="88" y="39"/>
                    <a:pt x="88" y="39"/>
                  </a:cubicBezTo>
                  <a:cubicBezTo>
                    <a:pt x="88" y="38"/>
                    <a:pt x="88" y="38"/>
                    <a:pt x="88" y="38"/>
                  </a:cubicBezTo>
                  <a:cubicBezTo>
                    <a:pt x="83" y="39"/>
                    <a:pt x="83" y="39"/>
                    <a:pt x="83" y="39"/>
                  </a:cubicBezTo>
                  <a:close/>
                  <a:moveTo>
                    <a:pt x="79" y="45"/>
                  </a:moveTo>
                  <a:cubicBezTo>
                    <a:pt x="79" y="45"/>
                    <a:pt x="79" y="45"/>
                    <a:pt x="79" y="45"/>
                  </a:cubicBezTo>
                  <a:cubicBezTo>
                    <a:pt x="83" y="44"/>
                    <a:pt x="83" y="44"/>
                    <a:pt x="83" y="44"/>
                  </a:cubicBezTo>
                  <a:cubicBezTo>
                    <a:pt x="83" y="44"/>
                    <a:pt x="83" y="44"/>
                    <a:pt x="83" y="44"/>
                  </a:cubicBezTo>
                  <a:cubicBezTo>
                    <a:pt x="79" y="44"/>
                    <a:pt x="79" y="44"/>
                    <a:pt x="79" y="44"/>
                  </a:cubicBezTo>
                  <a:lnTo>
                    <a:pt x="79" y="45"/>
                  </a:lnTo>
                  <a:close/>
                  <a:moveTo>
                    <a:pt x="75" y="38"/>
                  </a:moveTo>
                  <a:cubicBezTo>
                    <a:pt x="75" y="38"/>
                    <a:pt x="75" y="38"/>
                    <a:pt x="75" y="38"/>
                  </a:cubicBezTo>
                  <a:cubicBezTo>
                    <a:pt x="79" y="38"/>
                    <a:pt x="79" y="38"/>
                    <a:pt x="79" y="38"/>
                  </a:cubicBezTo>
                  <a:cubicBezTo>
                    <a:pt x="79" y="37"/>
                    <a:pt x="79" y="37"/>
                    <a:pt x="79" y="37"/>
                  </a:cubicBezTo>
                  <a:cubicBezTo>
                    <a:pt x="75" y="38"/>
                    <a:pt x="75" y="38"/>
                    <a:pt x="75" y="38"/>
                  </a:cubicBezTo>
                  <a:close/>
                  <a:moveTo>
                    <a:pt x="79" y="37"/>
                  </a:moveTo>
                  <a:cubicBezTo>
                    <a:pt x="79" y="37"/>
                    <a:pt x="79" y="37"/>
                    <a:pt x="79" y="37"/>
                  </a:cubicBezTo>
                  <a:cubicBezTo>
                    <a:pt x="75" y="37"/>
                    <a:pt x="75" y="37"/>
                    <a:pt x="75" y="37"/>
                  </a:cubicBezTo>
                  <a:cubicBezTo>
                    <a:pt x="75" y="37"/>
                    <a:pt x="75" y="37"/>
                    <a:pt x="75" y="37"/>
                  </a:cubicBezTo>
                  <a:cubicBezTo>
                    <a:pt x="79" y="37"/>
                    <a:pt x="79" y="37"/>
                    <a:pt x="79" y="37"/>
                  </a:cubicBezTo>
                  <a:close/>
                  <a:moveTo>
                    <a:pt x="75" y="39"/>
                  </a:moveTo>
                  <a:cubicBezTo>
                    <a:pt x="75" y="39"/>
                    <a:pt x="75" y="39"/>
                    <a:pt x="75" y="39"/>
                  </a:cubicBezTo>
                  <a:cubicBezTo>
                    <a:pt x="79" y="38"/>
                    <a:pt x="79" y="38"/>
                    <a:pt x="79" y="38"/>
                  </a:cubicBezTo>
                  <a:cubicBezTo>
                    <a:pt x="79" y="38"/>
                    <a:pt x="79" y="38"/>
                    <a:pt x="79" y="38"/>
                  </a:cubicBezTo>
                  <a:cubicBezTo>
                    <a:pt x="75" y="38"/>
                    <a:pt x="75" y="38"/>
                    <a:pt x="75" y="38"/>
                  </a:cubicBezTo>
                  <a:lnTo>
                    <a:pt x="75" y="39"/>
                  </a:lnTo>
                  <a:close/>
                  <a:moveTo>
                    <a:pt x="71" y="43"/>
                  </a:moveTo>
                  <a:cubicBezTo>
                    <a:pt x="71" y="43"/>
                    <a:pt x="71" y="43"/>
                    <a:pt x="71" y="43"/>
                  </a:cubicBezTo>
                  <a:cubicBezTo>
                    <a:pt x="74" y="43"/>
                    <a:pt x="74" y="43"/>
                    <a:pt x="74" y="43"/>
                  </a:cubicBezTo>
                  <a:cubicBezTo>
                    <a:pt x="74" y="43"/>
                    <a:pt x="74" y="43"/>
                    <a:pt x="74" y="43"/>
                  </a:cubicBezTo>
                  <a:cubicBezTo>
                    <a:pt x="71" y="43"/>
                    <a:pt x="71" y="43"/>
                    <a:pt x="71" y="43"/>
                  </a:cubicBezTo>
                  <a:close/>
                  <a:moveTo>
                    <a:pt x="75" y="40"/>
                  </a:moveTo>
                  <a:cubicBezTo>
                    <a:pt x="75" y="40"/>
                    <a:pt x="75" y="40"/>
                    <a:pt x="75" y="40"/>
                  </a:cubicBezTo>
                  <a:cubicBezTo>
                    <a:pt x="79" y="39"/>
                    <a:pt x="79" y="39"/>
                    <a:pt x="79" y="39"/>
                  </a:cubicBezTo>
                  <a:cubicBezTo>
                    <a:pt x="79" y="39"/>
                    <a:pt x="79" y="39"/>
                    <a:pt x="79" y="39"/>
                  </a:cubicBezTo>
                  <a:cubicBezTo>
                    <a:pt x="75" y="39"/>
                    <a:pt x="75" y="39"/>
                    <a:pt x="75" y="39"/>
                  </a:cubicBezTo>
                  <a:lnTo>
                    <a:pt x="75" y="40"/>
                  </a:lnTo>
                  <a:close/>
                  <a:moveTo>
                    <a:pt x="83" y="36"/>
                  </a:moveTo>
                  <a:cubicBezTo>
                    <a:pt x="83" y="36"/>
                    <a:pt x="83" y="36"/>
                    <a:pt x="83" y="36"/>
                  </a:cubicBezTo>
                  <a:cubicBezTo>
                    <a:pt x="79" y="37"/>
                    <a:pt x="79" y="37"/>
                    <a:pt x="79" y="37"/>
                  </a:cubicBezTo>
                  <a:cubicBezTo>
                    <a:pt x="79" y="37"/>
                    <a:pt x="79" y="37"/>
                    <a:pt x="79" y="37"/>
                  </a:cubicBezTo>
                  <a:cubicBezTo>
                    <a:pt x="83" y="37"/>
                    <a:pt x="83" y="37"/>
                    <a:pt x="83" y="37"/>
                  </a:cubicBezTo>
                  <a:lnTo>
                    <a:pt x="83" y="36"/>
                  </a:lnTo>
                  <a:close/>
                  <a:moveTo>
                    <a:pt x="71" y="45"/>
                  </a:moveTo>
                  <a:cubicBezTo>
                    <a:pt x="71" y="45"/>
                    <a:pt x="71" y="45"/>
                    <a:pt x="71" y="45"/>
                  </a:cubicBezTo>
                  <a:cubicBezTo>
                    <a:pt x="74" y="45"/>
                    <a:pt x="74" y="45"/>
                    <a:pt x="74" y="45"/>
                  </a:cubicBezTo>
                  <a:cubicBezTo>
                    <a:pt x="74" y="45"/>
                    <a:pt x="74" y="45"/>
                    <a:pt x="74" y="45"/>
                  </a:cubicBezTo>
                  <a:cubicBezTo>
                    <a:pt x="71" y="45"/>
                    <a:pt x="71" y="45"/>
                    <a:pt x="71" y="45"/>
                  </a:cubicBezTo>
                  <a:close/>
                  <a:moveTo>
                    <a:pt x="71" y="44"/>
                  </a:moveTo>
                  <a:cubicBezTo>
                    <a:pt x="71" y="44"/>
                    <a:pt x="71" y="44"/>
                    <a:pt x="71" y="44"/>
                  </a:cubicBezTo>
                  <a:cubicBezTo>
                    <a:pt x="74" y="44"/>
                    <a:pt x="74" y="44"/>
                    <a:pt x="74" y="44"/>
                  </a:cubicBezTo>
                  <a:cubicBezTo>
                    <a:pt x="74" y="44"/>
                    <a:pt x="74" y="44"/>
                    <a:pt x="74" y="44"/>
                  </a:cubicBezTo>
                  <a:cubicBezTo>
                    <a:pt x="71" y="44"/>
                    <a:pt x="71" y="44"/>
                    <a:pt x="71" y="44"/>
                  </a:cubicBezTo>
                  <a:close/>
                  <a:moveTo>
                    <a:pt x="75" y="40"/>
                  </a:moveTo>
                  <a:cubicBezTo>
                    <a:pt x="75" y="40"/>
                    <a:pt x="75" y="40"/>
                    <a:pt x="75" y="40"/>
                  </a:cubicBezTo>
                  <a:cubicBezTo>
                    <a:pt x="79" y="40"/>
                    <a:pt x="79" y="40"/>
                    <a:pt x="79" y="40"/>
                  </a:cubicBezTo>
                  <a:cubicBezTo>
                    <a:pt x="79" y="40"/>
                    <a:pt x="79" y="40"/>
                    <a:pt x="79" y="40"/>
                  </a:cubicBezTo>
                  <a:cubicBezTo>
                    <a:pt x="75" y="40"/>
                    <a:pt x="75" y="40"/>
                    <a:pt x="75" y="40"/>
                  </a:cubicBezTo>
                  <a:close/>
                  <a:moveTo>
                    <a:pt x="75" y="44"/>
                  </a:moveTo>
                  <a:cubicBezTo>
                    <a:pt x="75" y="44"/>
                    <a:pt x="75" y="44"/>
                    <a:pt x="75" y="44"/>
                  </a:cubicBezTo>
                  <a:cubicBezTo>
                    <a:pt x="79" y="43"/>
                    <a:pt x="79" y="43"/>
                    <a:pt x="79" y="43"/>
                  </a:cubicBezTo>
                  <a:cubicBezTo>
                    <a:pt x="79" y="43"/>
                    <a:pt x="79" y="43"/>
                    <a:pt x="79" y="43"/>
                  </a:cubicBezTo>
                  <a:cubicBezTo>
                    <a:pt x="75" y="43"/>
                    <a:pt x="75" y="43"/>
                    <a:pt x="75" y="43"/>
                  </a:cubicBezTo>
                  <a:lnTo>
                    <a:pt x="75" y="44"/>
                  </a:lnTo>
                  <a:close/>
                  <a:moveTo>
                    <a:pt x="79" y="38"/>
                  </a:moveTo>
                  <a:cubicBezTo>
                    <a:pt x="79" y="38"/>
                    <a:pt x="79" y="38"/>
                    <a:pt x="79" y="38"/>
                  </a:cubicBezTo>
                  <a:cubicBezTo>
                    <a:pt x="83" y="38"/>
                    <a:pt x="83" y="38"/>
                    <a:pt x="83" y="38"/>
                  </a:cubicBezTo>
                  <a:cubicBezTo>
                    <a:pt x="83" y="37"/>
                    <a:pt x="83" y="37"/>
                    <a:pt x="83" y="37"/>
                  </a:cubicBezTo>
                  <a:cubicBezTo>
                    <a:pt x="79" y="37"/>
                    <a:pt x="79" y="37"/>
                    <a:pt x="79" y="37"/>
                  </a:cubicBezTo>
                  <a:lnTo>
                    <a:pt x="79" y="38"/>
                  </a:lnTo>
                  <a:close/>
                  <a:moveTo>
                    <a:pt x="75" y="45"/>
                  </a:moveTo>
                  <a:cubicBezTo>
                    <a:pt x="75" y="45"/>
                    <a:pt x="75" y="45"/>
                    <a:pt x="75" y="45"/>
                  </a:cubicBezTo>
                  <a:cubicBezTo>
                    <a:pt x="79" y="45"/>
                    <a:pt x="79" y="45"/>
                    <a:pt x="79" y="45"/>
                  </a:cubicBezTo>
                  <a:cubicBezTo>
                    <a:pt x="79" y="44"/>
                    <a:pt x="79" y="44"/>
                    <a:pt x="79" y="44"/>
                  </a:cubicBezTo>
                  <a:cubicBezTo>
                    <a:pt x="75" y="44"/>
                    <a:pt x="75" y="44"/>
                    <a:pt x="75" y="44"/>
                  </a:cubicBezTo>
                  <a:lnTo>
                    <a:pt x="75" y="45"/>
                  </a:lnTo>
                  <a:close/>
                  <a:moveTo>
                    <a:pt x="75" y="41"/>
                  </a:moveTo>
                  <a:cubicBezTo>
                    <a:pt x="75" y="41"/>
                    <a:pt x="75" y="41"/>
                    <a:pt x="75" y="41"/>
                  </a:cubicBezTo>
                  <a:cubicBezTo>
                    <a:pt x="79" y="41"/>
                    <a:pt x="79" y="41"/>
                    <a:pt x="79" y="41"/>
                  </a:cubicBezTo>
                  <a:cubicBezTo>
                    <a:pt x="79" y="41"/>
                    <a:pt x="79" y="41"/>
                    <a:pt x="79" y="41"/>
                  </a:cubicBezTo>
                  <a:cubicBezTo>
                    <a:pt x="75" y="41"/>
                    <a:pt x="75" y="41"/>
                    <a:pt x="75" y="41"/>
                  </a:cubicBezTo>
                  <a:close/>
                  <a:moveTo>
                    <a:pt x="75" y="42"/>
                  </a:moveTo>
                  <a:cubicBezTo>
                    <a:pt x="75" y="42"/>
                    <a:pt x="75" y="42"/>
                    <a:pt x="75" y="42"/>
                  </a:cubicBezTo>
                  <a:cubicBezTo>
                    <a:pt x="79" y="42"/>
                    <a:pt x="79" y="42"/>
                    <a:pt x="79" y="42"/>
                  </a:cubicBezTo>
                  <a:cubicBezTo>
                    <a:pt x="79" y="42"/>
                    <a:pt x="79" y="42"/>
                    <a:pt x="79" y="42"/>
                  </a:cubicBezTo>
                  <a:cubicBezTo>
                    <a:pt x="75" y="42"/>
                    <a:pt x="75" y="42"/>
                    <a:pt x="75" y="42"/>
                  </a:cubicBezTo>
                  <a:close/>
                  <a:moveTo>
                    <a:pt x="75" y="43"/>
                  </a:moveTo>
                  <a:cubicBezTo>
                    <a:pt x="75" y="43"/>
                    <a:pt x="75" y="43"/>
                    <a:pt x="75" y="43"/>
                  </a:cubicBezTo>
                  <a:cubicBezTo>
                    <a:pt x="79" y="43"/>
                    <a:pt x="79" y="43"/>
                    <a:pt x="79" y="43"/>
                  </a:cubicBezTo>
                  <a:cubicBezTo>
                    <a:pt x="79" y="42"/>
                    <a:pt x="79" y="42"/>
                    <a:pt x="79" y="42"/>
                  </a:cubicBezTo>
                  <a:cubicBezTo>
                    <a:pt x="75" y="43"/>
                    <a:pt x="75" y="43"/>
                    <a:pt x="75" y="43"/>
                  </a:cubicBezTo>
                  <a:close/>
                  <a:moveTo>
                    <a:pt x="79" y="44"/>
                  </a:moveTo>
                  <a:cubicBezTo>
                    <a:pt x="79" y="44"/>
                    <a:pt x="79" y="44"/>
                    <a:pt x="79" y="44"/>
                  </a:cubicBezTo>
                  <a:cubicBezTo>
                    <a:pt x="83" y="44"/>
                    <a:pt x="83" y="44"/>
                    <a:pt x="83" y="44"/>
                  </a:cubicBezTo>
                  <a:cubicBezTo>
                    <a:pt x="83" y="43"/>
                    <a:pt x="83" y="43"/>
                    <a:pt x="83" y="43"/>
                  </a:cubicBezTo>
                  <a:cubicBezTo>
                    <a:pt x="79" y="43"/>
                    <a:pt x="79" y="43"/>
                    <a:pt x="79" y="43"/>
                  </a:cubicBezTo>
                  <a:lnTo>
                    <a:pt x="79" y="44"/>
                  </a:lnTo>
                  <a:close/>
                  <a:moveTo>
                    <a:pt x="98" y="36"/>
                  </a:moveTo>
                  <a:cubicBezTo>
                    <a:pt x="98" y="36"/>
                    <a:pt x="98" y="36"/>
                    <a:pt x="98" y="36"/>
                  </a:cubicBezTo>
                  <a:cubicBezTo>
                    <a:pt x="103" y="36"/>
                    <a:pt x="103" y="36"/>
                    <a:pt x="103" y="36"/>
                  </a:cubicBezTo>
                  <a:cubicBezTo>
                    <a:pt x="103" y="35"/>
                    <a:pt x="103" y="35"/>
                    <a:pt x="103" y="35"/>
                  </a:cubicBezTo>
                  <a:cubicBezTo>
                    <a:pt x="98" y="36"/>
                    <a:pt x="98" y="36"/>
                    <a:pt x="98" y="36"/>
                  </a:cubicBezTo>
                  <a:close/>
                  <a:moveTo>
                    <a:pt x="103" y="34"/>
                  </a:moveTo>
                  <a:cubicBezTo>
                    <a:pt x="103" y="34"/>
                    <a:pt x="103" y="34"/>
                    <a:pt x="103" y="34"/>
                  </a:cubicBezTo>
                  <a:cubicBezTo>
                    <a:pt x="98" y="35"/>
                    <a:pt x="98" y="35"/>
                    <a:pt x="98" y="35"/>
                  </a:cubicBezTo>
                  <a:cubicBezTo>
                    <a:pt x="98" y="35"/>
                    <a:pt x="98" y="35"/>
                    <a:pt x="98" y="35"/>
                  </a:cubicBezTo>
                  <a:cubicBezTo>
                    <a:pt x="103" y="35"/>
                    <a:pt x="103" y="35"/>
                    <a:pt x="103" y="35"/>
                  </a:cubicBezTo>
                  <a:lnTo>
                    <a:pt x="103" y="34"/>
                  </a:lnTo>
                  <a:close/>
                  <a:moveTo>
                    <a:pt x="98" y="37"/>
                  </a:moveTo>
                  <a:cubicBezTo>
                    <a:pt x="98" y="37"/>
                    <a:pt x="98" y="37"/>
                    <a:pt x="98" y="37"/>
                  </a:cubicBezTo>
                  <a:cubicBezTo>
                    <a:pt x="103" y="37"/>
                    <a:pt x="103" y="37"/>
                    <a:pt x="103" y="37"/>
                  </a:cubicBezTo>
                  <a:cubicBezTo>
                    <a:pt x="103" y="36"/>
                    <a:pt x="103" y="36"/>
                    <a:pt x="103" y="36"/>
                  </a:cubicBezTo>
                  <a:cubicBezTo>
                    <a:pt x="98" y="37"/>
                    <a:pt x="98" y="37"/>
                    <a:pt x="98" y="37"/>
                  </a:cubicBezTo>
                  <a:close/>
                  <a:moveTo>
                    <a:pt x="93" y="44"/>
                  </a:moveTo>
                  <a:cubicBezTo>
                    <a:pt x="93" y="44"/>
                    <a:pt x="93" y="44"/>
                    <a:pt x="93" y="44"/>
                  </a:cubicBezTo>
                  <a:cubicBezTo>
                    <a:pt x="98" y="44"/>
                    <a:pt x="98" y="44"/>
                    <a:pt x="98" y="44"/>
                  </a:cubicBezTo>
                  <a:cubicBezTo>
                    <a:pt x="98" y="43"/>
                    <a:pt x="98" y="43"/>
                    <a:pt x="98" y="43"/>
                  </a:cubicBezTo>
                  <a:cubicBezTo>
                    <a:pt x="93" y="44"/>
                    <a:pt x="93" y="44"/>
                    <a:pt x="93" y="44"/>
                  </a:cubicBezTo>
                  <a:close/>
                  <a:moveTo>
                    <a:pt x="93" y="41"/>
                  </a:moveTo>
                  <a:cubicBezTo>
                    <a:pt x="93" y="41"/>
                    <a:pt x="93" y="41"/>
                    <a:pt x="93" y="41"/>
                  </a:cubicBezTo>
                  <a:cubicBezTo>
                    <a:pt x="98" y="41"/>
                    <a:pt x="98" y="41"/>
                    <a:pt x="98" y="41"/>
                  </a:cubicBezTo>
                  <a:cubicBezTo>
                    <a:pt x="98" y="40"/>
                    <a:pt x="98" y="40"/>
                    <a:pt x="98" y="40"/>
                  </a:cubicBezTo>
                  <a:cubicBezTo>
                    <a:pt x="93" y="41"/>
                    <a:pt x="93" y="41"/>
                    <a:pt x="93" y="41"/>
                  </a:cubicBezTo>
                  <a:close/>
                  <a:moveTo>
                    <a:pt x="93" y="43"/>
                  </a:moveTo>
                  <a:cubicBezTo>
                    <a:pt x="93" y="43"/>
                    <a:pt x="93" y="43"/>
                    <a:pt x="93" y="43"/>
                  </a:cubicBezTo>
                  <a:cubicBezTo>
                    <a:pt x="98" y="43"/>
                    <a:pt x="98" y="43"/>
                    <a:pt x="98" y="43"/>
                  </a:cubicBezTo>
                  <a:cubicBezTo>
                    <a:pt x="98" y="42"/>
                    <a:pt x="98" y="42"/>
                    <a:pt x="98" y="42"/>
                  </a:cubicBezTo>
                  <a:cubicBezTo>
                    <a:pt x="93" y="43"/>
                    <a:pt x="93" y="43"/>
                    <a:pt x="93" y="43"/>
                  </a:cubicBezTo>
                  <a:close/>
                  <a:moveTo>
                    <a:pt x="93" y="42"/>
                  </a:moveTo>
                  <a:cubicBezTo>
                    <a:pt x="93" y="42"/>
                    <a:pt x="93" y="42"/>
                    <a:pt x="93" y="42"/>
                  </a:cubicBezTo>
                  <a:cubicBezTo>
                    <a:pt x="98" y="42"/>
                    <a:pt x="98" y="42"/>
                    <a:pt x="98" y="42"/>
                  </a:cubicBezTo>
                  <a:cubicBezTo>
                    <a:pt x="98" y="41"/>
                    <a:pt x="98" y="41"/>
                    <a:pt x="98" y="41"/>
                  </a:cubicBezTo>
                  <a:cubicBezTo>
                    <a:pt x="93" y="42"/>
                    <a:pt x="93" y="42"/>
                    <a:pt x="93" y="42"/>
                  </a:cubicBezTo>
                  <a:close/>
                  <a:moveTo>
                    <a:pt x="98" y="40"/>
                  </a:moveTo>
                  <a:cubicBezTo>
                    <a:pt x="98" y="40"/>
                    <a:pt x="98" y="40"/>
                    <a:pt x="98" y="40"/>
                  </a:cubicBezTo>
                  <a:cubicBezTo>
                    <a:pt x="103" y="40"/>
                    <a:pt x="103" y="40"/>
                    <a:pt x="103" y="40"/>
                  </a:cubicBezTo>
                  <a:cubicBezTo>
                    <a:pt x="103" y="39"/>
                    <a:pt x="103" y="39"/>
                    <a:pt x="103" y="39"/>
                  </a:cubicBezTo>
                  <a:cubicBezTo>
                    <a:pt x="98" y="40"/>
                    <a:pt x="98" y="40"/>
                    <a:pt x="98" y="40"/>
                  </a:cubicBezTo>
                  <a:close/>
                  <a:moveTo>
                    <a:pt x="98" y="38"/>
                  </a:moveTo>
                  <a:cubicBezTo>
                    <a:pt x="98" y="38"/>
                    <a:pt x="98" y="38"/>
                    <a:pt x="98" y="38"/>
                  </a:cubicBezTo>
                  <a:cubicBezTo>
                    <a:pt x="103" y="38"/>
                    <a:pt x="103" y="38"/>
                    <a:pt x="103" y="38"/>
                  </a:cubicBezTo>
                  <a:cubicBezTo>
                    <a:pt x="103" y="37"/>
                    <a:pt x="103" y="37"/>
                    <a:pt x="103" y="37"/>
                  </a:cubicBezTo>
                  <a:cubicBezTo>
                    <a:pt x="98" y="38"/>
                    <a:pt x="98" y="38"/>
                    <a:pt x="98" y="38"/>
                  </a:cubicBezTo>
                  <a:close/>
                  <a:moveTo>
                    <a:pt x="98" y="44"/>
                  </a:moveTo>
                  <a:cubicBezTo>
                    <a:pt x="98" y="44"/>
                    <a:pt x="98" y="44"/>
                    <a:pt x="98" y="44"/>
                  </a:cubicBezTo>
                  <a:cubicBezTo>
                    <a:pt x="103" y="44"/>
                    <a:pt x="103" y="44"/>
                    <a:pt x="103" y="44"/>
                  </a:cubicBezTo>
                  <a:cubicBezTo>
                    <a:pt x="103" y="43"/>
                    <a:pt x="103" y="43"/>
                    <a:pt x="103" y="43"/>
                  </a:cubicBezTo>
                  <a:cubicBezTo>
                    <a:pt x="98" y="43"/>
                    <a:pt x="98" y="43"/>
                    <a:pt x="98" y="43"/>
                  </a:cubicBezTo>
                  <a:lnTo>
                    <a:pt x="98" y="44"/>
                  </a:lnTo>
                  <a:close/>
                  <a:moveTo>
                    <a:pt x="98" y="42"/>
                  </a:moveTo>
                  <a:cubicBezTo>
                    <a:pt x="98" y="42"/>
                    <a:pt x="98" y="42"/>
                    <a:pt x="98" y="42"/>
                  </a:cubicBezTo>
                  <a:cubicBezTo>
                    <a:pt x="103" y="42"/>
                    <a:pt x="103" y="42"/>
                    <a:pt x="103" y="42"/>
                  </a:cubicBezTo>
                  <a:cubicBezTo>
                    <a:pt x="103" y="41"/>
                    <a:pt x="103" y="41"/>
                    <a:pt x="103" y="41"/>
                  </a:cubicBezTo>
                  <a:cubicBezTo>
                    <a:pt x="98" y="41"/>
                    <a:pt x="98" y="41"/>
                    <a:pt x="98" y="41"/>
                  </a:cubicBezTo>
                  <a:lnTo>
                    <a:pt x="98" y="42"/>
                  </a:lnTo>
                  <a:close/>
                  <a:moveTo>
                    <a:pt x="98" y="43"/>
                  </a:moveTo>
                  <a:cubicBezTo>
                    <a:pt x="98" y="43"/>
                    <a:pt x="98" y="43"/>
                    <a:pt x="98" y="43"/>
                  </a:cubicBezTo>
                  <a:cubicBezTo>
                    <a:pt x="103" y="43"/>
                    <a:pt x="103" y="43"/>
                    <a:pt x="103" y="43"/>
                  </a:cubicBezTo>
                  <a:cubicBezTo>
                    <a:pt x="103" y="42"/>
                    <a:pt x="103" y="42"/>
                    <a:pt x="103" y="42"/>
                  </a:cubicBezTo>
                  <a:cubicBezTo>
                    <a:pt x="98" y="42"/>
                    <a:pt x="98" y="42"/>
                    <a:pt x="98" y="42"/>
                  </a:cubicBezTo>
                  <a:lnTo>
                    <a:pt x="98" y="43"/>
                  </a:lnTo>
                  <a:close/>
                  <a:moveTo>
                    <a:pt x="98" y="39"/>
                  </a:moveTo>
                  <a:cubicBezTo>
                    <a:pt x="98" y="39"/>
                    <a:pt x="98" y="39"/>
                    <a:pt x="98" y="39"/>
                  </a:cubicBezTo>
                  <a:cubicBezTo>
                    <a:pt x="103" y="39"/>
                    <a:pt x="103" y="39"/>
                    <a:pt x="103" y="39"/>
                  </a:cubicBezTo>
                  <a:cubicBezTo>
                    <a:pt x="103" y="38"/>
                    <a:pt x="103" y="38"/>
                    <a:pt x="103" y="38"/>
                  </a:cubicBezTo>
                  <a:cubicBezTo>
                    <a:pt x="98" y="39"/>
                    <a:pt x="98" y="39"/>
                    <a:pt x="98" y="39"/>
                  </a:cubicBezTo>
                  <a:close/>
                  <a:moveTo>
                    <a:pt x="93" y="40"/>
                  </a:moveTo>
                  <a:cubicBezTo>
                    <a:pt x="93" y="40"/>
                    <a:pt x="93" y="40"/>
                    <a:pt x="93" y="40"/>
                  </a:cubicBezTo>
                  <a:cubicBezTo>
                    <a:pt x="98" y="40"/>
                    <a:pt x="98" y="40"/>
                    <a:pt x="98" y="40"/>
                  </a:cubicBezTo>
                  <a:cubicBezTo>
                    <a:pt x="98" y="39"/>
                    <a:pt x="98" y="39"/>
                    <a:pt x="98" y="39"/>
                  </a:cubicBezTo>
                  <a:cubicBezTo>
                    <a:pt x="93" y="40"/>
                    <a:pt x="93" y="40"/>
                    <a:pt x="93" y="40"/>
                  </a:cubicBezTo>
                  <a:close/>
                  <a:moveTo>
                    <a:pt x="83" y="45"/>
                  </a:moveTo>
                  <a:cubicBezTo>
                    <a:pt x="83" y="45"/>
                    <a:pt x="83" y="45"/>
                    <a:pt x="83" y="45"/>
                  </a:cubicBezTo>
                  <a:cubicBezTo>
                    <a:pt x="88" y="44"/>
                    <a:pt x="88" y="44"/>
                    <a:pt x="88" y="44"/>
                  </a:cubicBezTo>
                  <a:cubicBezTo>
                    <a:pt x="88" y="44"/>
                    <a:pt x="88" y="44"/>
                    <a:pt x="88" y="44"/>
                  </a:cubicBezTo>
                  <a:cubicBezTo>
                    <a:pt x="83" y="44"/>
                    <a:pt x="83" y="44"/>
                    <a:pt x="83" y="44"/>
                  </a:cubicBezTo>
                  <a:lnTo>
                    <a:pt x="83" y="45"/>
                  </a:lnTo>
                  <a:close/>
                  <a:moveTo>
                    <a:pt x="98" y="41"/>
                  </a:moveTo>
                  <a:cubicBezTo>
                    <a:pt x="98" y="41"/>
                    <a:pt x="98" y="41"/>
                    <a:pt x="98" y="41"/>
                  </a:cubicBezTo>
                  <a:cubicBezTo>
                    <a:pt x="103" y="41"/>
                    <a:pt x="103" y="41"/>
                    <a:pt x="103" y="41"/>
                  </a:cubicBezTo>
                  <a:cubicBezTo>
                    <a:pt x="103" y="40"/>
                    <a:pt x="103" y="40"/>
                    <a:pt x="103" y="40"/>
                  </a:cubicBezTo>
                  <a:cubicBezTo>
                    <a:pt x="98" y="40"/>
                    <a:pt x="98" y="40"/>
                    <a:pt x="98" y="40"/>
                  </a:cubicBezTo>
                  <a:lnTo>
                    <a:pt x="98" y="41"/>
                  </a:lnTo>
                  <a:close/>
                  <a:moveTo>
                    <a:pt x="88" y="40"/>
                  </a:moveTo>
                  <a:cubicBezTo>
                    <a:pt x="88" y="40"/>
                    <a:pt x="88" y="40"/>
                    <a:pt x="88" y="40"/>
                  </a:cubicBezTo>
                  <a:cubicBezTo>
                    <a:pt x="92" y="40"/>
                    <a:pt x="92" y="40"/>
                    <a:pt x="92" y="40"/>
                  </a:cubicBezTo>
                  <a:cubicBezTo>
                    <a:pt x="92" y="39"/>
                    <a:pt x="92" y="39"/>
                    <a:pt x="92" y="39"/>
                  </a:cubicBezTo>
                  <a:cubicBezTo>
                    <a:pt x="88" y="39"/>
                    <a:pt x="88" y="39"/>
                    <a:pt x="88" y="39"/>
                  </a:cubicBezTo>
                  <a:lnTo>
                    <a:pt x="88" y="40"/>
                  </a:lnTo>
                  <a:close/>
                  <a:moveTo>
                    <a:pt x="88" y="41"/>
                  </a:moveTo>
                  <a:cubicBezTo>
                    <a:pt x="88" y="41"/>
                    <a:pt x="88" y="41"/>
                    <a:pt x="88" y="41"/>
                  </a:cubicBezTo>
                  <a:cubicBezTo>
                    <a:pt x="92" y="40"/>
                    <a:pt x="92" y="40"/>
                    <a:pt x="92" y="40"/>
                  </a:cubicBezTo>
                  <a:cubicBezTo>
                    <a:pt x="92" y="40"/>
                    <a:pt x="92" y="40"/>
                    <a:pt x="92" y="40"/>
                  </a:cubicBezTo>
                  <a:cubicBezTo>
                    <a:pt x="88" y="40"/>
                    <a:pt x="88" y="40"/>
                    <a:pt x="88" y="40"/>
                  </a:cubicBezTo>
                  <a:lnTo>
                    <a:pt x="88" y="41"/>
                  </a:lnTo>
                  <a:close/>
                  <a:moveTo>
                    <a:pt x="88" y="39"/>
                  </a:moveTo>
                  <a:cubicBezTo>
                    <a:pt x="88" y="39"/>
                    <a:pt x="88" y="39"/>
                    <a:pt x="88" y="39"/>
                  </a:cubicBezTo>
                  <a:cubicBezTo>
                    <a:pt x="92" y="39"/>
                    <a:pt x="92" y="39"/>
                    <a:pt x="92" y="39"/>
                  </a:cubicBezTo>
                  <a:cubicBezTo>
                    <a:pt x="92" y="38"/>
                    <a:pt x="92" y="38"/>
                    <a:pt x="92" y="38"/>
                  </a:cubicBezTo>
                  <a:cubicBezTo>
                    <a:pt x="88" y="39"/>
                    <a:pt x="88" y="39"/>
                    <a:pt x="88" y="39"/>
                  </a:cubicBezTo>
                  <a:close/>
                  <a:moveTo>
                    <a:pt x="100" y="26"/>
                  </a:moveTo>
                  <a:cubicBezTo>
                    <a:pt x="100" y="26"/>
                    <a:pt x="100" y="26"/>
                    <a:pt x="100" y="26"/>
                  </a:cubicBezTo>
                  <a:cubicBezTo>
                    <a:pt x="101" y="26"/>
                    <a:pt x="101" y="26"/>
                    <a:pt x="101" y="26"/>
                  </a:cubicBezTo>
                  <a:cubicBezTo>
                    <a:pt x="101" y="25"/>
                    <a:pt x="101" y="25"/>
                    <a:pt x="101" y="25"/>
                  </a:cubicBezTo>
                  <a:cubicBezTo>
                    <a:pt x="101" y="24"/>
                    <a:pt x="101" y="24"/>
                    <a:pt x="101" y="24"/>
                  </a:cubicBezTo>
                  <a:cubicBezTo>
                    <a:pt x="101" y="24"/>
                    <a:pt x="101" y="24"/>
                    <a:pt x="101" y="24"/>
                  </a:cubicBezTo>
                  <a:cubicBezTo>
                    <a:pt x="103" y="24"/>
                    <a:pt x="103" y="24"/>
                    <a:pt x="103" y="24"/>
                  </a:cubicBezTo>
                  <a:cubicBezTo>
                    <a:pt x="103" y="23"/>
                    <a:pt x="103" y="23"/>
                    <a:pt x="103" y="23"/>
                  </a:cubicBezTo>
                  <a:cubicBezTo>
                    <a:pt x="100" y="24"/>
                    <a:pt x="100" y="24"/>
                    <a:pt x="100" y="24"/>
                  </a:cubicBezTo>
                  <a:lnTo>
                    <a:pt x="100" y="26"/>
                  </a:lnTo>
                  <a:close/>
                  <a:moveTo>
                    <a:pt x="88" y="38"/>
                  </a:moveTo>
                  <a:cubicBezTo>
                    <a:pt x="88" y="38"/>
                    <a:pt x="88" y="38"/>
                    <a:pt x="88" y="38"/>
                  </a:cubicBezTo>
                  <a:cubicBezTo>
                    <a:pt x="92" y="38"/>
                    <a:pt x="92" y="38"/>
                    <a:pt x="92" y="38"/>
                  </a:cubicBezTo>
                  <a:cubicBezTo>
                    <a:pt x="92" y="37"/>
                    <a:pt x="92" y="37"/>
                    <a:pt x="92" y="37"/>
                  </a:cubicBezTo>
                  <a:cubicBezTo>
                    <a:pt x="88" y="38"/>
                    <a:pt x="88" y="38"/>
                    <a:pt x="88" y="38"/>
                  </a:cubicBezTo>
                  <a:close/>
                  <a:moveTo>
                    <a:pt x="88" y="37"/>
                  </a:moveTo>
                  <a:cubicBezTo>
                    <a:pt x="88" y="37"/>
                    <a:pt x="88" y="37"/>
                    <a:pt x="88" y="37"/>
                  </a:cubicBezTo>
                  <a:cubicBezTo>
                    <a:pt x="92" y="37"/>
                    <a:pt x="92" y="37"/>
                    <a:pt x="92" y="37"/>
                  </a:cubicBezTo>
                  <a:cubicBezTo>
                    <a:pt x="92" y="36"/>
                    <a:pt x="92" y="36"/>
                    <a:pt x="92" y="36"/>
                  </a:cubicBezTo>
                  <a:cubicBezTo>
                    <a:pt x="88" y="37"/>
                    <a:pt x="88" y="37"/>
                    <a:pt x="88" y="37"/>
                  </a:cubicBezTo>
                  <a:close/>
                  <a:moveTo>
                    <a:pt x="92" y="35"/>
                  </a:moveTo>
                  <a:cubicBezTo>
                    <a:pt x="92" y="35"/>
                    <a:pt x="92" y="35"/>
                    <a:pt x="92" y="35"/>
                  </a:cubicBezTo>
                  <a:cubicBezTo>
                    <a:pt x="88" y="36"/>
                    <a:pt x="88" y="36"/>
                    <a:pt x="88" y="36"/>
                  </a:cubicBezTo>
                  <a:cubicBezTo>
                    <a:pt x="88" y="36"/>
                    <a:pt x="88" y="36"/>
                    <a:pt x="88" y="36"/>
                  </a:cubicBezTo>
                  <a:cubicBezTo>
                    <a:pt x="92" y="36"/>
                    <a:pt x="92" y="36"/>
                    <a:pt x="92" y="36"/>
                  </a:cubicBezTo>
                  <a:lnTo>
                    <a:pt x="92" y="35"/>
                  </a:lnTo>
                  <a:close/>
                  <a:moveTo>
                    <a:pt x="98" y="35"/>
                  </a:moveTo>
                  <a:cubicBezTo>
                    <a:pt x="98" y="35"/>
                    <a:pt x="98" y="35"/>
                    <a:pt x="98" y="35"/>
                  </a:cubicBezTo>
                  <a:cubicBezTo>
                    <a:pt x="93" y="35"/>
                    <a:pt x="93" y="35"/>
                    <a:pt x="93" y="35"/>
                  </a:cubicBezTo>
                  <a:cubicBezTo>
                    <a:pt x="93" y="35"/>
                    <a:pt x="93" y="35"/>
                    <a:pt x="93" y="35"/>
                  </a:cubicBezTo>
                  <a:cubicBezTo>
                    <a:pt x="98" y="35"/>
                    <a:pt x="98" y="35"/>
                    <a:pt x="98" y="35"/>
                  </a:cubicBezTo>
                  <a:close/>
                  <a:moveTo>
                    <a:pt x="93" y="37"/>
                  </a:moveTo>
                  <a:cubicBezTo>
                    <a:pt x="93" y="37"/>
                    <a:pt x="93" y="37"/>
                    <a:pt x="93" y="37"/>
                  </a:cubicBezTo>
                  <a:cubicBezTo>
                    <a:pt x="98" y="37"/>
                    <a:pt x="98" y="37"/>
                    <a:pt x="98" y="37"/>
                  </a:cubicBezTo>
                  <a:cubicBezTo>
                    <a:pt x="98" y="36"/>
                    <a:pt x="98" y="36"/>
                    <a:pt x="98" y="36"/>
                  </a:cubicBezTo>
                  <a:cubicBezTo>
                    <a:pt x="93" y="37"/>
                    <a:pt x="93" y="37"/>
                    <a:pt x="93" y="37"/>
                  </a:cubicBezTo>
                  <a:close/>
                  <a:moveTo>
                    <a:pt x="93" y="39"/>
                  </a:moveTo>
                  <a:cubicBezTo>
                    <a:pt x="93" y="39"/>
                    <a:pt x="93" y="39"/>
                    <a:pt x="93" y="39"/>
                  </a:cubicBezTo>
                  <a:cubicBezTo>
                    <a:pt x="98" y="39"/>
                    <a:pt x="98" y="39"/>
                    <a:pt x="98" y="39"/>
                  </a:cubicBezTo>
                  <a:cubicBezTo>
                    <a:pt x="98" y="38"/>
                    <a:pt x="98" y="38"/>
                    <a:pt x="98" y="38"/>
                  </a:cubicBezTo>
                  <a:cubicBezTo>
                    <a:pt x="93" y="39"/>
                    <a:pt x="93" y="39"/>
                    <a:pt x="93" y="39"/>
                  </a:cubicBezTo>
                  <a:close/>
                  <a:moveTo>
                    <a:pt x="93" y="38"/>
                  </a:moveTo>
                  <a:cubicBezTo>
                    <a:pt x="93" y="38"/>
                    <a:pt x="93" y="38"/>
                    <a:pt x="93" y="38"/>
                  </a:cubicBezTo>
                  <a:cubicBezTo>
                    <a:pt x="98" y="38"/>
                    <a:pt x="98" y="38"/>
                    <a:pt x="98" y="38"/>
                  </a:cubicBezTo>
                  <a:cubicBezTo>
                    <a:pt x="98" y="37"/>
                    <a:pt x="98" y="37"/>
                    <a:pt x="98" y="37"/>
                  </a:cubicBezTo>
                  <a:cubicBezTo>
                    <a:pt x="93" y="38"/>
                    <a:pt x="93" y="38"/>
                    <a:pt x="93" y="38"/>
                  </a:cubicBezTo>
                  <a:close/>
                  <a:moveTo>
                    <a:pt x="93" y="36"/>
                  </a:moveTo>
                  <a:cubicBezTo>
                    <a:pt x="93" y="36"/>
                    <a:pt x="93" y="36"/>
                    <a:pt x="93" y="36"/>
                  </a:cubicBezTo>
                  <a:cubicBezTo>
                    <a:pt x="98" y="36"/>
                    <a:pt x="98" y="36"/>
                    <a:pt x="98" y="36"/>
                  </a:cubicBezTo>
                  <a:cubicBezTo>
                    <a:pt x="98" y="36"/>
                    <a:pt x="98" y="36"/>
                    <a:pt x="98" y="36"/>
                  </a:cubicBezTo>
                  <a:cubicBezTo>
                    <a:pt x="93" y="36"/>
                    <a:pt x="93" y="36"/>
                    <a:pt x="93" y="36"/>
                  </a:cubicBezTo>
                  <a:close/>
                  <a:moveTo>
                    <a:pt x="88" y="44"/>
                  </a:moveTo>
                  <a:cubicBezTo>
                    <a:pt x="88" y="44"/>
                    <a:pt x="88" y="44"/>
                    <a:pt x="88" y="44"/>
                  </a:cubicBezTo>
                  <a:cubicBezTo>
                    <a:pt x="92" y="43"/>
                    <a:pt x="92" y="43"/>
                    <a:pt x="92" y="43"/>
                  </a:cubicBezTo>
                  <a:cubicBezTo>
                    <a:pt x="92" y="43"/>
                    <a:pt x="92" y="43"/>
                    <a:pt x="92" y="43"/>
                  </a:cubicBezTo>
                  <a:cubicBezTo>
                    <a:pt x="88" y="43"/>
                    <a:pt x="88" y="43"/>
                    <a:pt x="88" y="43"/>
                  </a:cubicBezTo>
                  <a:lnTo>
                    <a:pt x="88" y="44"/>
                  </a:lnTo>
                  <a:close/>
                  <a:moveTo>
                    <a:pt x="88" y="44"/>
                  </a:moveTo>
                  <a:cubicBezTo>
                    <a:pt x="88" y="44"/>
                    <a:pt x="88" y="44"/>
                    <a:pt x="88" y="44"/>
                  </a:cubicBezTo>
                  <a:cubicBezTo>
                    <a:pt x="92" y="44"/>
                    <a:pt x="92" y="44"/>
                    <a:pt x="92" y="44"/>
                  </a:cubicBezTo>
                  <a:cubicBezTo>
                    <a:pt x="92" y="44"/>
                    <a:pt x="92" y="44"/>
                    <a:pt x="92" y="44"/>
                  </a:cubicBezTo>
                  <a:cubicBezTo>
                    <a:pt x="88" y="44"/>
                    <a:pt x="88" y="44"/>
                    <a:pt x="88" y="44"/>
                  </a:cubicBezTo>
                  <a:close/>
                  <a:moveTo>
                    <a:pt x="88" y="43"/>
                  </a:moveTo>
                  <a:cubicBezTo>
                    <a:pt x="88" y="43"/>
                    <a:pt x="88" y="43"/>
                    <a:pt x="88" y="43"/>
                  </a:cubicBezTo>
                  <a:cubicBezTo>
                    <a:pt x="92" y="42"/>
                    <a:pt x="92" y="42"/>
                    <a:pt x="92" y="42"/>
                  </a:cubicBezTo>
                  <a:cubicBezTo>
                    <a:pt x="92" y="42"/>
                    <a:pt x="92" y="42"/>
                    <a:pt x="92" y="42"/>
                  </a:cubicBezTo>
                  <a:cubicBezTo>
                    <a:pt x="88" y="42"/>
                    <a:pt x="88" y="42"/>
                    <a:pt x="88" y="42"/>
                  </a:cubicBezTo>
                  <a:lnTo>
                    <a:pt x="88" y="43"/>
                  </a:lnTo>
                  <a:close/>
                  <a:moveTo>
                    <a:pt x="88" y="42"/>
                  </a:moveTo>
                  <a:cubicBezTo>
                    <a:pt x="88" y="42"/>
                    <a:pt x="88" y="42"/>
                    <a:pt x="88" y="42"/>
                  </a:cubicBezTo>
                  <a:cubicBezTo>
                    <a:pt x="92" y="41"/>
                    <a:pt x="92" y="41"/>
                    <a:pt x="92" y="41"/>
                  </a:cubicBezTo>
                  <a:cubicBezTo>
                    <a:pt x="92" y="41"/>
                    <a:pt x="92" y="41"/>
                    <a:pt x="92" y="41"/>
                  </a:cubicBezTo>
                  <a:cubicBezTo>
                    <a:pt x="88" y="41"/>
                    <a:pt x="88" y="41"/>
                    <a:pt x="88" y="41"/>
                  </a:cubicBezTo>
                  <a:lnTo>
                    <a:pt x="88" y="42"/>
                  </a:lnTo>
                  <a:close/>
                  <a:moveTo>
                    <a:pt x="47" y="41"/>
                  </a:moveTo>
                  <a:cubicBezTo>
                    <a:pt x="47" y="41"/>
                    <a:pt x="47" y="41"/>
                    <a:pt x="47" y="41"/>
                  </a:cubicBezTo>
                  <a:cubicBezTo>
                    <a:pt x="57" y="40"/>
                    <a:pt x="57" y="40"/>
                    <a:pt x="57" y="40"/>
                  </a:cubicBezTo>
                  <a:cubicBezTo>
                    <a:pt x="57" y="41"/>
                    <a:pt x="57" y="41"/>
                    <a:pt x="57" y="41"/>
                  </a:cubicBezTo>
                  <a:cubicBezTo>
                    <a:pt x="60" y="40"/>
                    <a:pt x="60" y="40"/>
                    <a:pt x="60" y="40"/>
                  </a:cubicBezTo>
                  <a:cubicBezTo>
                    <a:pt x="60" y="40"/>
                    <a:pt x="60" y="40"/>
                    <a:pt x="60" y="40"/>
                  </a:cubicBezTo>
                  <a:cubicBezTo>
                    <a:pt x="57" y="40"/>
                    <a:pt x="57" y="40"/>
                    <a:pt x="57" y="40"/>
                  </a:cubicBezTo>
                  <a:cubicBezTo>
                    <a:pt x="57" y="40"/>
                    <a:pt x="57" y="40"/>
                    <a:pt x="57" y="40"/>
                  </a:cubicBezTo>
                  <a:cubicBezTo>
                    <a:pt x="47" y="41"/>
                    <a:pt x="47" y="41"/>
                    <a:pt x="47" y="41"/>
                  </a:cubicBezTo>
                  <a:close/>
                  <a:moveTo>
                    <a:pt x="47" y="42"/>
                  </a:moveTo>
                  <a:cubicBezTo>
                    <a:pt x="47" y="42"/>
                    <a:pt x="47" y="42"/>
                    <a:pt x="47" y="42"/>
                  </a:cubicBezTo>
                  <a:cubicBezTo>
                    <a:pt x="57" y="41"/>
                    <a:pt x="57" y="41"/>
                    <a:pt x="57" y="41"/>
                  </a:cubicBezTo>
                  <a:cubicBezTo>
                    <a:pt x="57" y="41"/>
                    <a:pt x="57" y="41"/>
                    <a:pt x="57" y="41"/>
                  </a:cubicBezTo>
                  <a:cubicBezTo>
                    <a:pt x="60" y="41"/>
                    <a:pt x="60" y="41"/>
                    <a:pt x="60" y="41"/>
                  </a:cubicBezTo>
                  <a:cubicBezTo>
                    <a:pt x="60" y="41"/>
                    <a:pt x="60" y="41"/>
                    <a:pt x="60" y="41"/>
                  </a:cubicBezTo>
                  <a:cubicBezTo>
                    <a:pt x="57" y="41"/>
                    <a:pt x="57" y="41"/>
                    <a:pt x="57" y="41"/>
                  </a:cubicBezTo>
                  <a:cubicBezTo>
                    <a:pt x="57" y="41"/>
                    <a:pt x="57" y="41"/>
                    <a:pt x="57" y="41"/>
                  </a:cubicBezTo>
                  <a:cubicBezTo>
                    <a:pt x="47" y="41"/>
                    <a:pt x="47" y="41"/>
                    <a:pt x="47" y="41"/>
                  </a:cubicBezTo>
                  <a:lnTo>
                    <a:pt x="47" y="42"/>
                  </a:lnTo>
                  <a:close/>
                  <a:moveTo>
                    <a:pt x="47" y="40"/>
                  </a:moveTo>
                  <a:cubicBezTo>
                    <a:pt x="47" y="40"/>
                    <a:pt x="47" y="40"/>
                    <a:pt x="47" y="40"/>
                  </a:cubicBezTo>
                  <a:cubicBezTo>
                    <a:pt x="57" y="40"/>
                    <a:pt x="57" y="40"/>
                    <a:pt x="57" y="40"/>
                  </a:cubicBezTo>
                  <a:cubicBezTo>
                    <a:pt x="57" y="40"/>
                    <a:pt x="57" y="40"/>
                    <a:pt x="57" y="40"/>
                  </a:cubicBezTo>
                  <a:cubicBezTo>
                    <a:pt x="60" y="40"/>
                    <a:pt x="60" y="40"/>
                    <a:pt x="60" y="40"/>
                  </a:cubicBezTo>
                  <a:cubicBezTo>
                    <a:pt x="60" y="39"/>
                    <a:pt x="60" y="39"/>
                    <a:pt x="60" y="39"/>
                  </a:cubicBezTo>
                  <a:cubicBezTo>
                    <a:pt x="57" y="39"/>
                    <a:pt x="57" y="39"/>
                    <a:pt x="57" y="39"/>
                  </a:cubicBezTo>
                  <a:cubicBezTo>
                    <a:pt x="57" y="39"/>
                    <a:pt x="57" y="39"/>
                    <a:pt x="57" y="39"/>
                  </a:cubicBezTo>
                  <a:cubicBezTo>
                    <a:pt x="47" y="40"/>
                    <a:pt x="47" y="40"/>
                    <a:pt x="47" y="40"/>
                  </a:cubicBezTo>
                  <a:close/>
                  <a:moveTo>
                    <a:pt x="108" y="37"/>
                  </a:moveTo>
                  <a:cubicBezTo>
                    <a:pt x="108" y="37"/>
                    <a:pt x="108" y="37"/>
                    <a:pt x="108" y="37"/>
                  </a:cubicBezTo>
                  <a:cubicBezTo>
                    <a:pt x="112" y="37"/>
                    <a:pt x="112" y="37"/>
                    <a:pt x="112" y="37"/>
                  </a:cubicBezTo>
                  <a:cubicBezTo>
                    <a:pt x="106" y="36"/>
                    <a:pt x="106" y="36"/>
                    <a:pt x="106" y="36"/>
                  </a:cubicBezTo>
                  <a:cubicBezTo>
                    <a:pt x="106" y="37"/>
                    <a:pt x="106" y="37"/>
                    <a:pt x="106" y="37"/>
                  </a:cubicBezTo>
                  <a:lnTo>
                    <a:pt x="108" y="37"/>
                  </a:lnTo>
                  <a:close/>
                  <a:moveTo>
                    <a:pt x="154" y="41"/>
                  </a:moveTo>
                  <a:cubicBezTo>
                    <a:pt x="154" y="41"/>
                    <a:pt x="154" y="41"/>
                    <a:pt x="154" y="41"/>
                  </a:cubicBezTo>
                  <a:cubicBezTo>
                    <a:pt x="148" y="41"/>
                    <a:pt x="148" y="41"/>
                    <a:pt x="148" y="41"/>
                  </a:cubicBezTo>
                  <a:cubicBezTo>
                    <a:pt x="148" y="39"/>
                    <a:pt x="148" y="39"/>
                    <a:pt x="148" y="39"/>
                  </a:cubicBezTo>
                  <a:cubicBezTo>
                    <a:pt x="146" y="34"/>
                    <a:pt x="146" y="34"/>
                    <a:pt x="146" y="34"/>
                  </a:cubicBezTo>
                  <a:cubicBezTo>
                    <a:pt x="128" y="35"/>
                    <a:pt x="128" y="35"/>
                    <a:pt x="128" y="35"/>
                  </a:cubicBezTo>
                  <a:cubicBezTo>
                    <a:pt x="120" y="34"/>
                    <a:pt x="120" y="34"/>
                    <a:pt x="120" y="34"/>
                  </a:cubicBezTo>
                  <a:cubicBezTo>
                    <a:pt x="117" y="34"/>
                    <a:pt x="117" y="34"/>
                    <a:pt x="117" y="34"/>
                  </a:cubicBezTo>
                  <a:cubicBezTo>
                    <a:pt x="118" y="34"/>
                    <a:pt x="118" y="34"/>
                    <a:pt x="118" y="34"/>
                  </a:cubicBezTo>
                  <a:cubicBezTo>
                    <a:pt x="119" y="5"/>
                    <a:pt x="119" y="5"/>
                    <a:pt x="119" y="5"/>
                  </a:cubicBezTo>
                  <a:cubicBezTo>
                    <a:pt x="116" y="3"/>
                    <a:pt x="116" y="3"/>
                    <a:pt x="116" y="3"/>
                  </a:cubicBezTo>
                  <a:cubicBezTo>
                    <a:pt x="114" y="3"/>
                    <a:pt x="114" y="3"/>
                    <a:pt x="114" y="3"/>
                  </a:cubicBezTo>
                  <a:cubicBezTo>
                    <a:pt x="114" y="2"/>
                    <a:pt x="114" y="2"/>
                    <a:pt x="114" y="2"/>
                  </a:cubicBezTo>
                  <a:cubicBezTo>
                    <a:pt x="110" y="0"/>
                    <a:pt x="110" y="0"/>
                    <a:pt x="110" y="0"/>
                  </a:cubicBezTo>
                  <a:cubicBezTo>
                    <a:pt x="110" y="0"/>
                    <a:pt x="110" y="0"/>
                    <a:pt x="110" y="0"/>
                  </a:cubicBezTo>
                  <a:cubicBezTo>
                    <a:pt x="75" y="10"/>
                    <a:pt x="75" y="10"/>
                    <a:pt x="75" y="10"/>
                  </a:cubicBezTo>
                  <a:cubicBezTo>
                    <a:pt x="75" y="35"/>
                    <a:pt x="75" y="35"/>
                    <a:pt x="75" y="35"/>
                  </a:cubicBezTo>
                  <a:cubicBezTo>
                    <a:pt x="67" y="36"/>
                    <a:pt x="58" y="37"/>
                    <a:pt x="52" y="38"/>
                  </a:cubicBezTo>
                  <a:cubicBezTo>
                    <a:pt x="35" y="36"/>
                    <a:pt x="35" y="36"/>
                    <a:pt x="35" y="36"/>
                  </a:cubicBezTo>
                  <a:cubicBezTo>
                    <a:pt x="20" y="38"/>
                    <a:pt x="20" y="38"/>
                    <a:pt x="20" y="38"/>
                  </a:cubicBezTo>
                  <a:cubicBezTo>
                    <a:pt x="20" y="39"/>
                    <a:pt x="20" y="39"/>
                    <a:pt x="20" y="39"/>
                  </a:cubicBezTo>
                  <a:cubicBezTo>
                    <a:pt x="35" y="37"/>
                    <a:pt x="35" y="37"/>
                    <a:pt x="35" y="37"/>
                  </a:cubicBezTo>
                  <a:cubicBezTo>
                    <a:pt x="49" y="39"/>
                    <a:pt x="49" y="39"/>
                    <a:pt x="49" y="39"/>
                  </a:cubicBezTo>
                  <a:cubicBezTo>
                    <a:pt x="48" y="39"/>
                    <a:pt x="47" y="39"/>
                    <a:pt x="47" y="39"/>
                  </a:cubicBezTo>
                  <a:cubicBezTo>
                    <a:pt x="47" y="41"/>
                    <a:pt x="47" y="41"/>
                    <a:pt x="47" y="41"/>
                  </a:cubicBezTo>
                  <a:cubicBezTo>
                    <a:pt x="47" y="39"/>
                    <a:pt x="47" y="39"/>
                    <a:pt x="47" y="39"/>
                  </a:cubicBezTo>
                  <a:cubicBezTo>
                    <a:pt x="101" y="34"/>
                    <a:pt x="101" y="34"/>
                    <a:pt x="101" y="34"/>
                  </a:cubicBezTo>
                  <a:cubicBezTo>
                    <a:pt x="101" y="34"/>
                    <a:pt x="101" y="34"/>
                    <a:pt x="101" y="34"/>
                  </a:cubicBezTo>
                  <a:cubicBezTo>
                    <a:pt x="101" y="34"/>
                    <a:pt x="101" y="34"/>
                    <a:pt x="101" y="34"/>
                  </a:cubicBezTo>
                  <a:cubicBezTo>
                    <a:pt x="103" y="33"/>
                    <a:pt x="103" y="33"/>
                    <a:pt x="103" y="33"/>
                  </a:cubicBezTo>
                  <a:cubicBezTo>
                    <a:pt x="103" y="44"/>
                    <a:pt x="103" y="44"/>
                    <a:pt x="103" y="44"/>
                  </a:cubicBezTo>
                  <a:cubicBezTo>
                    <a:pt x="88" y="45"/>
                    <a:pt x="88" y="45"/>
                    <a:pt x="88" y="45"/>
                  </a:cubicBezTo>
                  <a:cubicBezTo>
                    <a:pt x="88" y="45"/>
                    <a:pt x="88" y="45"/>
                    <a:pt x="88" y="45"/>
                  </a:cubicBezTo>
                  <a:cubicBezTo>
                    <a:pt x="88" y="45"/>
                    <a:pt x="88" y="45"/>
                    <a:pt x="88" y="45"/>
                  </a:cubicBezTo>
                  <a:cubicBezTo>
                    <a:pt x="88" y="45"/>
                    <a:pt x="88" y="45"/>
                    <a:pt x="88" y="45"/>
                  </a:cubicBezTo>
                  <a:cubicBezTo>
                    <a:pt x="90" y="46"/>
                    <a:pt x="90" y="46"/>
                    <a:pt x="90" y="46"/>
                  </a:cubicBezTo>
                  <a:cubicBezTo>
                    <a:pt x="65" y="47"/>
                    <a:pt x="65" y="47"/>
                    <a:pt x="65" y="47"/>
                  </a:cubicBezTo>
                  <a:cubicBezTo>
                    <a:pt x="65" y="47"/>
                    <a:pt x="65" y="47"/>
                    <a:pt x="65" y="47"/>
                  </a:cubicBezTo>
                  <a:cubicBezTo>
                    <a:pt x="65" y="47"/>
                    <a:pt x="65" y="47"/>
                    <a:pt x="65" y="47"/>
                  </a:cubicBezTo>
                  <a:cubicBezTo>
                    <a:pt x="57" y="47"/>
                    <a:pt x="57" y="47"/>
                    <a:pt x="57" y="47"/>
                  </a:cubicBezTo>
                  <a:cubicBezTo>
                    <a:pt x="57" y="47"/>
                    <a:pt x="57" y="47"/>
                    <a:pt x="57" y="47"/>
                  </a:cubicBezTo>
                  <a:cubicBezTo>
                    <a:pt x="57" y="47"/>
                    <a:pt x="57" y="47"/>
                    <a:pt x="57" y="47"/>
                  </a:cubicBezTo>
                  <a:cubicBezTo>
                    <a:pt x="54" y="47"/>
                    <a:pt x="54" y="47"/>
                    <a:pt x="54" y="47"/>
                  </a:cubicBezTo>
                  <a:cubicBezTo>
                    <a:pt x="54" y="47"/>
                    <a:pt x="54" y="47"/>
                    <a:pt x="54" y="47"/>
                  </a:cubicBezTo>
                  <a:cubicBezTo>
                    <a:pt x="54" y="47"/>
                    <a:pt x="54" y="47"/>
                    <a:pt x="54" y="47"/>
                  </a:cubicBezTo>
                  <a:cubicBezTo>
                    <a:pt x="38" y="48"/>
                    <a:pt x="38" y="48"/>
                    <a:pt x="38" y="48"/>
                  </a:cubicBezTo>
                  <a:cubicBezTo>
                    <a:pt x="38" y="38"/>
                    <a:pt x="38" y="38"/>
                    <a:pt x="38" y="38"/>
                  </a:cubicBezTo>
                  <a:cubicBezTo>
                    <a:pt x="37" y="38"/>
                    <a:pt x="37" y="38"/>
                    <a:pt x="37" y="38"/>
                  </a:cubicBezTo>
                  <a:cubicBezTo>
                    <a:pt x="37" y="48"/>
                    <a:pt x="37" y="48"/>
                    <a:pt x="37" y="48"/>
                  </a:cubicBezTo>
                  <a:cubicBezTo>
                    <a:pt x="37" y="48"/>
                    <a:pt x="37" y="48"/>
                    <a:pt x="37" y="48"/>
                  </a:cubicBezTo>
                  <a:cubicBezTo>
                    <a:pt x="37" y="48"/>
                    <a:pt x="37" y="48"/>
                    <a:pt x="37" y="48"/>
                  </a:cubicBezTo>
                  <a:cubicBezTo>
                    <a:pt x="37" y="48"/>
                    <a:pt x="37" y="48"/>
                    <a:pt x="37" y="48"/>
                  </a:cubicBezTo>
                  <a:cubicBezTo>
                    <a:pt x="37" y="53"/>
                    <a:pt x="37" y="53"/>
                    <a:pt x="37" y="53"/>
                  </a:cubicBezTo>
                  <a:cubicBezTo>
                    <a:pt x="37" y="53"/>
                    <a:pt x="37" y="53"/>
                    <a:pt x="37" y="53"/>
                  </a:cubicBezTo>
                  <a:cubicBezTo>
                    <a:pt x="37" y="40"/>
                    <a:pt x="37" y="40"/>
                    <a:pt x="37" y="40"/>
                  </a:cubicBezTo>
                  <a:cubicBezTo>
                    <a:pt x="33" y="40"/>
                    <a:pt x="33" y="40"/>
                    <a:pt x="33" y="40"/>
                  </a:cubicBezTo>
                  <a:cubicBezTo>
                    <a:pt x="33" y="53"/>
                    <a:pt x="33" y="53"/>
                    <a:pt x="33" y="53"/>
                  </a:cubicBezTo>
                  <a:cubicBezTo>
                    <a:pt x="33" y="53"/>
                    <a:pt x="33" y="53"/>
                    <a:pt x="33" y="53"/>
                  </a:cubicBezTo>
                  <a:cubicBezTo>
                    <a:pt x="33" y="38"/>
                    <a:pt x="33" y="38"/>
                    <a:pt x="33" y="38"/>
                  </a:cubicBezTo>
                  <a:cubicBezTo>
                    <a:pt x="33" y="38"/>
                    <a:pt x="33" y="38"/>
                    <a:pt x="33" y="38"/>
                  </a:cubicBezTo>
                  <a:cubicBezTo>
                    <a:pt x="33" y="53"/>
                    <a:pt x="33" y="53"/>
                    <a:pt x="33" y="53"/>
                  </a:cubicBezTo>
                  <a:cubicBezTo>
                    <a:pt x="32" y="53"/>
                    <a:pt x="32" y="53"/>
                    <a:pt x="32" y="53"/>
                  </a:cubicBezTo>
                  <a:cubicBezTo>
                    <a:pt x="32" y="40"/>
                    <a:pt x="32" y="40"/>
                    <a:pt x="32" y="40"/>
                  </a:cubicBezTo>
                  <a:cubicBezTo>
                    <a:pt x="30" y="40"/>
                    <a:pt x="30" y="40"/>
                    <a:pt x="30" y="40"/>
                  </a:cubicBezTo>
                  <a:cubicBezTo>
                    <a:pt x="30" y="53"/>
                    <a:pt x="30" y="53"/>
                    <a:pt x="30" y="53"/>
                  </a:cubicBezTo>
                  <a:cubicBezTo>
                    <a:pt x="31" y="53"/>
                    <a:pt x="31" y="53"/>
                    <a:pt x="31" y="53"/>
                  </a:cubicBezTo>
                  <a:cubicBezTo>
                    <a:pt x="29" y="53"/>
                    <a:pt x="29" y="53"/>
                    <a:pt x="29" y="53"/>
                  </a:cubicBezTo>
                  <a:cubicBezTo>
                    <a:pt x="29" y="39"/>
                    <a:pt x="29" y="39"/>
                    <a:pt x="29" y="39"/>
                  </a:cubicBezTo>
                  <a:cubicBezTo>
                    <a:pt x="29" y="39"/>
                    <a:pt x="29" y="39"/>
                    <a:pt x="29" y="39"/>
                  </a:cubicBezTo>
                  <a:cubicBezTo>
                    <a:pt x="29" y="53"/>
                    <a:pt x="29" y="53"/>
                    <a:pt x="29" y="53"/>
                  </a:cubicBezTo>
                  <a:cubicBezTo>
                    <a:pt x="24" y="54"/>
                    <a:pt x="24" y="54"/>
                    <a:pt x="24" y="54"/>
                  </a:cubicBezTo>
                  <a:cubicBezTo>
                    <a:pt x="24" y="54"/>
                    <a:pt x="79" y="56"/>
                    <a:pt x="94" y="56"/>
                  </a:cubicBezTo>
                  <a:cubicBezTo>
                    <a:pt x="100" y="56"/>
                    <a:pt x="129" y="55"/>
                    <a:pt x="131" y="55"/>
                  </a:cubicBezTo>
                  <a:cubicBezTo>
                    <a:pt x="131" y="55"/>
                    <a:pt x="131" y="55"/>
                    <a:pt x="131" y="55"/>
                  </a:cubicBezTo>
                  <a:cubicBezTo>
                    <a:pt x="132" y="55"/>
                    <a:pt x="132" y="55"/>
                    <a:pt x="132" y="55"/>
                  </a:cubicBezTo>
                  <a:cubicBezTo>
                    <a:pt x="132" y="55"/>
                    <a:pt x="132" y="55"/>
                    <a:pt x="132" y="55"/>
                  </a:cubicBezTo>
                  <a:cubicBezTo>
                    <a:pt x="140" y="55"/>
                    <a:pt x="146" y="55"/>
                    <a:pt x="146" y="55"/>
                  </a:cubicBezTo>
                  <a:cubicBezTo>
                    <a:pt x="132" y="55"/>
                    <a:pt x="132" y="55"/>
                    <a:pt x="132" y="55"/>
                  </a:cubicBezTo>
                  <a:cubicBezTo>
                    <a:pt x="132" y="47"/>
                    <a:pt x="132" y="47"/>
                    <a:pt x="132" y="47"/>
                  </a:cubicBezTo>
                  <a:cubicBezTo>
                    <a:pt x="131" y="47"/>
                    <a:pt x="131" y="47"/>
                    <a:pt x="131" y="47"/>
                  </a:cubicBezTo>
                  <a:cubicBezTo>
                    <a:pt x="131" y="55"/>
                    <a:pt x="131" y="55"/>
                    <a:pt x="131" y="55"/>
                  </a:cubicBezTo>
                  <a:cubicBezTo>
                    <a:pt x="126" y="54"/>
                    <a:pt x="126" y="54"/>
                    <a:pt x="126" y="54"/>
                  </a:cubicBezTo>
                  <a:cubicBezTo>
                    <a:pt x="126" y="46"/>
                    <a:pt x="126" y="46"/>
                    <a:pt x="126" y="46"/>
                  </a:cubicBezTo>
                  <a:cubicBezTo>
                    <a:pt x="125" y="46"/>
                    <a:pt x="125" y="46"/>
                    <a:pt x="125" y="46"/>
                  </a:cubicBezTo>
                  <a:cubicBezTo>
                    <a:pt x="125" y="54"/>
                    <a:pt x="125" y="54"/>
                    <a:pt x="125" y="54"/>
                  </a:cubicBezTo>
                  <a:cubicBezTo>
                    <a:pt x="121" y="54"/>
                    <a:pt x="121" y="54"/>
                    <a:pt x="121" y="54"/>
                  </a:cubicBezTo>
                  <a:cubicBezTo>
                    <a:pt x="121" y="47"/>
                    <a:pt x="121" y="47"/>
                    <a:pt x="121" y="47"/>
                  </a:cubicBezTo>
                  <a:cubicBezTo>
                    <a:pt x="122" y="47"/>
                    <a:pt x="122" y="47"/>
                    <a:pt x="122" y="47"/>
                  </a:cubicBezTo>
                  <a:cubicBezTo>
                    <a:pt x="121" y="47"/>
                    <a:pt x="121" y="47"/>
                    <a:pt x="121" y="47"/>
                  </a:cubicBezTo>
                  <a:cubicBezTo>
                    <a:pt x="121" y="47"/>
                    <a:pt x="121" y="47"/>
                    <a:pt x="121" y="47"/>
                  </a:cubicBezTo>
                  <a:cubicBezTo>
                    <a:pt x="120" y="47"/>
                    <a:pt x="120" y="47"/>
                    <a:pt x="120" y="47"/>
                  </a:cubicBezTo>
                  <a:cubicBezTo>
                    <a:pt x="120" y="47"/>
                    <a:pt x="120" y="47"/>
                    <a:pt x="120" y="47"/>
                  </a:cubicBezTo>
                  <a:cubicBezTo>
                    <a:pt x="116" y="47"/>
                    <a:pt x="116" y="47"/>
                    <a:pt x="116" y="47"/>
                  </a:cubicBezTo>
                  <a:cubicBezTo>
                    <a:pt x="111" y="45"/>
                    <a:pt x="111" y="45"/>
                    <a:pt x="111" y="45"/>
                  </a:cubicBezTo>
                  <a:cubicBezTo>
                    <a:pt x="111" y="44"/>
                    <a:pt x="111" y="44"/>
                    <a:pt x="111" y="44"/>
                  </a:cubicBezTo>
                  <a:cubicBezTo>
                    <a:pt x="121" y="44"/>
                    <a:pt x="121" y="44"/>
                    <a:pt x="121" y="44"/>
                  </a:cubicBezTo>
                  <a:cubicBezTo>
                    <a:pt x="121" y="44"/>
                    <a:pt x="121" y="44"/>
                    <a:pt x="121" y="44"/>
                  </a:cubicBezTo>
                  <a:cubicBezTo>
                    <a:pt x="121" y="44"/>
                    <a:pt x="121" y="44"/>
                    <a:pt x="121" y="44"/>
                  </a:cubicBezTo>
                  <a:cubicBezTo>
                    <a:pt x="121" y="44"/>
                    <a:pt x="121" y="44"/>
                    <a:pt x="121" y="44"/>
                  </a:cubicBezTo>
                  <a:cubicBezTo>
                    <a:pt x="121" y="44"/>
                    <a:pt x="121" y="44"/>
                    <a:pt x="121" y="44"/>
                  </a:cubicBezTo>
                  <a:cubicBezTo>
                    <a:pt x="121" y="44"/>
                    <a:pt x="121" y="44"/>
                    <a:pt x="121" y="44"/>
                  </a:cubicBezTo>
                  <a:cubicBezTo>
                    <a:pt x="121" y="47"/>
                    <a:pt x="121" y="47"/>
                    <a:pt x="121" y="47"/>
                  </a:cubicBezTo>
                  <a:cubicBezTo>
                    <a:pt x="121" y="47"/>
                    <a:pt x="121" y="47"/>
                    <a:pt x="121" y="47"/>
                  </a:cubicBezTo>
                  <a:cubicBezTo>
                    <a:pt x="121" y="47"/>
                    <a:pt x="121" y="47"/>
                    <a:pt x="121" y="47"/>
                  </a:cubicBezTo>
                  <a:cubicBezTo>
                    <a:pt x="122" y="44"/>
                    <a:pt x="122" y="44"/>
                    <a:pt x="122" y="44"/>
                  </a:cubicBezTo>
                  <a:cubicBezTo>
                    <a:pt x="128" y="47"/>
                    <a:pt x="128" y="47"/>
                    <a:pt x="128" y="47"/>
                  </a:cubicBezTo>
                  <a:cubicBezTo>
                    <a:pt x="134" y="47"/>
                    <a:pt x="134" y="47"/>
                    <a:pt x="134" y="47"/>
                  </a:cubicBezTo>
                  <a:cubicBezTo>
                    <a:pt x="128" y="46"/>
                    <a:pt x="128" y="46"/>
                    <a:pt x="128" y="46"/>
                  </a:cubicBezTo>
                  <a:cubicBezTo>
                    <a:pt x="126" y="45"/>
                    <a:pt x="126" y="45"/>
                    <a:pt x="126" y="45"/>
                  </a:cubicBezTo>
                  <a:cubicBezTo>
                    <a:pt x="130" y="45"/>
                    <a:pt x="130" y="45"/>
                    <a:pt x="130" y="45"/>
                  </a:cubicBezTo>
                  <a:cubicBezTo>
                    <a:pt x="130" y="45"/>
                    <a:pt x="130" y="45"/>
                    <a:pt x="130" y="45"/>
                  </a:cubicBezTo>
                  <a:cubicBezTo>
                    <a:pt x="130" y="37"/>
                    <a:pt x="130" y="37"/>
                    <a:pt x="130" y="37"/>
                  </a:cubicBezTo>
                  <a:cubicBezTo>
                    <a:pt x="130" y="36"/>
                    <a:pt x="130" y="36"/>
                    <a:pt x="130" y="36"/>
                  </a:cubicBezTo>
                  <a:cubicBezTo>
                    <a:pt x="130" y="36"/>
                    <a:pt x="130" y="36"/>
                    <a:pt x="130" y="36"/>
                  </a:cubicBezTo>
                  <a:cubicBezTo>
                    <a:pt x="127" y="37"/>
                    <a:pt x="127" y="37"/>
                    <a:pt x="127" y="37"/>
                  </a:cubicBezTo>
                  <a:cubicBezTo>
                    <a:pt x="127" y="37"/>
                    <a:pt x="127" y="37"/>
                    <a:pt x="127" y="37"/>
                  </a:cubicBezTo>
                  <a:cubicBezTo>
                    <a:pt x="127" y="37"/>
                    <a:pt x="127" y="37"/>
                    <a:pt x="127"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1" y="37"/>
                    <a:pt x="121" y="37"/>
                    <a:pt x="121" y="37"/>
                  </a:cubicBezTo>
                  <a:cubicBezTo>
                    <a:pt x="121" y="37"/>
                    <a:pt x="121" y="37"/>
                    <a:pt x="121" y="37"/>
                  </a:cubicBezTo>
                  <a:cubicBezTo>
                    <a:pt x="121" y="37"/>
                    <a:pt x="121" y="37"/>
                    <a:pt x="121" y="37"/>
                  </a:cubicBezTo>
                  <a:cubicBezTo>
                    <a:pt x="121" y="37"/>
                    <a:pt x="121" y="37"/>
                    <a:pt x="121" y="37"/>
                  </a:cubicBezTo>
                  <a:cubicBezTo>
                    <a:pt x="121" y="37"/>
                    <a:pt x="121" y="37"/>
                    <a:pt x="121" y="37"/>
                  </a:cubicBezTo>
                  <a:cubicBezTo>
                    <a:pt x="118" y="37"/>
                    <a:pt x="118" y="37"/>
                    <a:pt x="118" y="37"/>
                  </a:cubicBezTo>
                  <a:cubicBezTo>
                    <a:pt x="118" y="37"/>
                    <a:pt x="118" y="37"/>
                    <a:pt x="118" y="37"/>
                  </a:cubicBezTo>
                  <a:cubicBezTo>
                    <a:pt x="118" y="37"/>
                    <a:pt x="118" y="37"/>
                    <a:pt x="118" y="37"/>
                  </a:cubicBezTo>
                  <a:cubicBezTo>
                    <a:pt x="118" y="37"/>
                    <a:pt x="118" y="37"/>
                    <a:pt x="118" y="37"/>
                  </a:cubicBezTo>
                  <a:cubicBezTo>
                    <a:pt x="118" y="37"/>
                    <a:pt x="118" y="37"/>
                    <a:pt x="118" y="37"/>
                  </a:cubicBezTo>
                  <a:cubicBezTo>
                    <a:pt x="113" y="37"/>
                    <a:pt x="113" y="37"/>
                    <a:pt x="113" y="37"/>
                  </a:cubicBezTo>
                  <a:cubicBezTo>
                    <a:pt x="113" y="36"/>
                    <a:pt x="113" y="36"/>
                    <a:pt x="113" y="36"/>
                  </a:cubicBezTo>
                  <a:cubicBezTo>
                    <a:pt x="116" y="36"/>
                    <a:pt x="116" y="36"/>
                    <a:pt x="116" y="36"/>
                  </a:cubicBezTo>
                  <a:cubicBezTo>
                    <a:pt x="116" y="35"/>
                    <a:pt x="116" y="35"/>
                    <a:pt x="116" y="35"/>
                  </a:cubicBezTo>
                  <a:cubicBezTo>
                    <a:pt x="113" y="35"/>
                    <a:pt x="113" y="35"/>
                    <a:pt x="113" y="35"/>
                  </a:cubicBezTo>
                  <a:cubicBezTo>
                    <a:pt x="114" y="35"/>
                    <a:pt x="114" y="35"/>
                    <a:pt x="114" y="35"/>
                  </a:cubicBezTo>
                  <a:cubicBezTo>
                    <a:pt x="114" y="34"/>
                    <a:pt x="114" y="34"/>
                    <a:pt x="114" y="34"/>
                  </a:cubicBezTo>
                  <a:cubicBezTo>
                    <a:pt x="120" y="35"/>
                    <a:pt x="120" y="35"/>
                    <a:pt x="120" y="35"/>
                  </a:cubicBezTo>
                  <a:cubicBezTo>
                    <a:pt x="120" y="36"/>
                    <a:pt x="120" y="36"/>
                    <a:pt x="120" y="36"/>
                  </a:cubicBezTo>
                  <a:cubicBezTo>
                    <a:pt x="121" y="36"/>
                    <a:pt x="121" y="36"/>
                    <a:pt x="121" y="36"/>
                  </a:cubicBezTo>
                  <a:cubicBezTo>
                    <a:pt x="117" y="36"/>
                    <a:pt x="117" y="36"/>
                    <a:pt x="117" y="36"/>
                  </a:cubicBezTo>
                  <a:cubicBezTo>
                    <a:pt x="125" y="35"/>
                    <a:pt x="125" y="35"/>
                    <a:pt x="125" y="35"/>
                  </a:cubicBezTo>
                  <a:cubicBezTo>
                    <a:pt x="128" y="35"/>
                    <a:pt x="128" y="35"/>
                    <a:pt x="128" y="35"/>
                  </a:cubicBezTo>
                  <a:cubicBezTo>
                    <a:pt x="128" y="35"/>
                    <a:pt x="128" y="35"/>
                    <a:pt x="128" y="35"/>
                  </a:cubicBezTo>
                  <a:cubicBezTo>
                    <a:pt x="146" y="34"/>
                    <a:pt x="146" y="34"/>
                    <a:pt x="146" y="34"/>
                  </a:cubicBezTo>
                  <a:cubicBezTo>
                    <a:pt x="146" y="55"/>
                    <a:pt x="146" y="55"/>
                    <a:pt x="146" y="55"/>
                  </a:cubicBezTo>
                  <a:cubicBezTo>
                    <a:pt x="146" y="55"/>
                    <a:pt x="146" y="55"/>
                    <a:pt x="146" y="55"/>
                  </a:cubicBezTo>
                  <a:cubicBezTo>
                    <a:pt x="146" y="55"/>
                    <a:pt x="146" y="55"/>
                    <a:pt x="146" y="55"/>
                  </a:cubicBezTo>
                  <a:cubicBezTo>
                    <a:pt x="154" y="55"/>
                    <a:pt x="154" y="55"/>
                    <a:pt x="154" y="55"/>
                  </a:cubicBezTo>
                  <a:cubicBezTo>
                    <a:pt x="154" y="43"/>
                    <a:pt x="154" y="43"/>
                    <a:pt x="154" y="43"/>
                  </a:cubicBezTo>
                  <a:lnTo>
                    <a:pt x="154" y="41"/>
                  </a:lnTo>
                  <a:close/>
                  <a:moveTo>
                    <a:pt x="128" y="37"/>
                  </a:moveTo>
                  <a:cubicBezTo>
                    <a:pt x="128" y="37"/>
                    <a:pt x="128" y="37"/>
                    <a:pt x="128" y="37"/>
                  </a:cubicBezTo>
                  <a:cubicBezTo>
                    <a:pt x="130" y="37"/>
                    <a:pt x="130" y="37"/>
                    <a:pt x="130" y="37"/>
                  </a:cubicBezTo>
                  <a:cubicBezTo>
                    <a:pt x="130" y="37"/>
                    <a:pt x="130" y="37"/>
                    <a:pt x="130" y="37"/>
                  </a:cubicBezTo>
                  <a:cubicBezTo>
                    <a:pt x="128" y="37"/>
                    <a:pt x="128" y="37"/>
                    <a:pt x="128" y="37"/>
                  </a:cubicBezTo>
                  <a:close/>
                  <a:moveTo>
                    <a:pt x="128" y="37"/>
                  </a:moveTo>
                  <a:cubicBezTo>
                    <a:pt x="128" y="37"/>
                    <a:pt x="128" y="37"/>
                    <a:pt x="128" y="37"/>
                  </a:cubicBezTo>
                  <a:cubicBezTo>
                    <a:pt x="130" y="37"/>
                    <a:pt x="130" y="37"/>
                    <a:pt x="130" y="37"/>
                  </a:cubicBezTo>
                  <a:cubicBezTo>
                    <a:pt x="130" y="44"/>
                    <a:pt x="130" y="44"/>
                    <a:pt x="130" y="44"/>
                  </a:cubicBezTo>
                  <a:cubicBezTo>
                    <a:pt x="128" y="44"/>
                    <a:pt x="128" y="44"/>
                    <a:pt x="128" y="44"/>
                  </a:cubicBezTo>
                  <a:lnTo>
                    <a:pt x="128" y="37"/>
                  </a:lnTo>
                  <a:close/>
                  <a:moveTo>
                    <a:pt x="128" y="44"/>
                  </a:moveTo>
                  <a:cubicBezTo>
                    <a:pt x="128" y="44"/>
                    <a:pt x="128" y="44"/>
                    <a:pt x="128" y="44"/>
                  </a:cubicBezTo>
                  <a:cubicBezTo>
                    <a:pt x="130" y="44"/>
                    <a:pt x="130" y="44"/>
                    <a:pt x="130" y="44"/>
                  </a:cubicBezTo>
                  <a:cubicBezTo>
                    <a:pt x="130" y="45"/>
                    <a:pt x="130" y="45"/>
                    <a:pt x="130" y="45"/>
                  </a:cubicBezTo>
                  <a:cubicBezTo>
                    <a:pt x="128" y="45"/>
                    <a:pt x="128" y="45"/>
                    <a:pt x="128" y="45"/>
                  </a:cubicBezTo>
                  <a:lnTo>
                    <a:pt x="128" y="44"/>
                  </a:lnTo>
                  <a:close/>
                  <a:moveTo>
                    <a:pt x="124" y="37"/>
                  </a:moveTo>
                  <a:cubicBezTo>
                    <a:pt x="124" y="37"/>
                    <a:pt x="124" y="37"/>
                    <a:pt x="124" y="37"/>
                  </a:cubicBezTo>
                  <a:cubicBezTo>
                    <a:pt x="127" y="37"/>
                    <a:pt x="127" y="37"/>
                    <a:pt x="127" y="37"/>
                  </a:cubicBezTo>
                  <a:cubicBezTo>
                    <a:pt x="127" y="37"/>
                    <a:pt x="127" y="37"/>
                    <a:pt x="127" y="37"/>
                  </a:cubicBezTo>
                  <a:cubicBezTo>
                    <a:pt x="124" y="37"/>
                    <a:pt x="124" y="37"/>
                    <a:pt x="124" y="37"/>
                  </a:cubicBezTo>
                  <a:close/>
                  <a:moveTo>
                    <a:pt x="124" y="37"/>
                  </a:moveTo>
                  <a:cubicBezTo>
                    <a:pt x="124" y="37"/>
                    <a:pt x="124" y="37"/>
                    <a:pt x="124" y="37"/>
                  </a:cubicBezTo>
                  <a:cubicBezTo>
                    <a:pt x="127" y="37"/>
                    <a:pt x="127" y="37"/>
                    <a:pt x="127" y="37"/>
                  </a:cubicBezTo>
                  <a:cubicBezTo>
                    <a:pt x="127" y="44"/>
                    <a:pt x="127" y="44"/>
                    <a:pt x="127" y="44"/>
                  </a:cubicBezTo>
                  <a:cubicBezTo>
                    <a:pt x="124" y="44"/>
                    <a:pt x="124" y="44"/>
                    <a:pt x="124" y="44"/>
                  </a:cubicBezTo>
                  <a:lnTo>
                    <a:pt x="124" y="37"/>
                  </a:lnTo>
                  <a:close/>
                  <a:moveTo>
                    <a:pt x="124" y="44"/>
                  </a:moveTo>
                  <a:cubicBezTo>
                    <a:pt x="124" y="44"/>
                    <a:pt x="124" y="44"/>
                    <a:pt x="124" y="44"/>
                  </a:cubicBezTo>
                  <a:cubicBezTo>
                    <a:pt x="127" y="44"/>
                    <a:pt x="127" y="44"/>
                    <a:pt x="127" y="44"/>
                  </a:cubicBezTo>
                  <a:cubicBezTo>
                    <a:pt x="127" y="45"/>
                    <a:pt x="127" y="45"/>
                    <a:pt x="127" y="45"/>
                  </a:cubicBezTo>
                  <a:cubicBezTo>
                    <a:pt x="126" y="45"/>
                    <a:pt x="126" y="45"/>
                    <a:pt x="126" y="45"/>
                  </a:cubicBezTo>
                  <a:cubicBezTo>
                    <a:pt x="126" y="45"/>
                    <a:pt x="126" y="45"/>
                    <a:pt x="126" y="45"/>
                  </a:cubicBezTo>
                  <a:cubicBezTo>
                    <a:pt x="124" y="45"/>
                    <a:pt x="124" y="45"/>
                    <a:pt x="124" y="45"/>
                  </a:cubicBezTo>
                  <a:lnTo>
                    <a:pt x="124" y="44"/>
                  </a:lnTo>
                  <a:close/>
                  <a:moveTo>
                    <a:pt x="124" y="45"/>
                  </a:moveTo>
                  <a:cubicBezTo>
                    <a:pt x="124" y="45"/>
                    <a:pt x="124" y="45"/>
                    <a:pt x="124" y="45"/>
                  </a:cubicBezTo>
                  <a:cubicBezTo>
                    <a:pt x="123" y="44"/>
                    <a:pt x="123" y="44"/>
                    <a:pt x="123" y="44"/>
                  </a:cubicBezTo>
                  <a:cubicBezTo>
                    <a:pt x="124" y="44"/>
                    <a:pt x="124" y="44"/>
                    <a:pt x="124" y="44"/>
                  </a:cubicBezTo>
                  <a:lnTo>
                    <a:pt x="124" y="45"/>
                  </a:lnTo>
                  <a:close/>
                  <a:moveTo>
                    <a:pt x="121" y="37"/>
                  </a:moveTo>
                  <a:cubicBezTo>
                    <a:pt x="121" y="37"/>
                    <a:pt x="121" y="37"/>
                    <a:pt x="121" y="37"/>
                  </a:cubicBezTo>
                  <a:cubicBezTo>
                    <a:pt x="124" y="37"/>
                    <a:pt x="124" y="37"/>
                    <a:pt x="124" y="37"/>
                  </a:cubicBezTo>
                  <a:cubicBezTo>
                    <a:pt x="124" y="37"/>
                    <a:pt x="124" y="37"/>
                    <a:pt x="124" y="37"/>
                  </a:cubicBezTo>
                  <a:cubicBezTo>
                    <a:pt x="121" y="37"/>
                    <a:pt x="121" y="37"/>
                    <a:pt x="121" y="37"/>
                  </a:cubicBezTo>
                  <a:close/>
                  <a:moveTo>
                    <a:pt x="121" y="37"/>
                  </a:moveTo>
                  <a:cubicBezTo>
                    <a:pt x="121" y="37"/>
                    <a:pt x="121" y="37"/>
                    <a:pt x="121" y="37"/>
                  </a:cubicBezTo>
                  <a:cubicBezTo>
                    <a:pt x="124" y="37"/>
                    <a:pt x="124" y="37"/>
                    <a:pt x="124" y="37"/>
                  </a:cubicBezTo>
                  <a:cubicBezTo>
                    <a:pt x="124" y="44"/>
                    <a:pt x="124" y="44"/>
                    <a:pt x="124" y="44"/>
                  </a:cubicBezTo>
                  <a:cubicBezTo>
                    <a:pt x="122" y="44"/>
                    <a:pt x="122" y="44"/>
                    <a:pt x="122" y="44"/>
                  </a:cubicBezTo>
                  <a:cubicBezTo>
                    <a:pt x="121" y="43"/>
                    <a:pt x="121" y="43"/>
                    <a:pt x="121" y="43"/>
                  </a:cubicBezTo>
                  <a:cubicBezTo>
                    <a:pt x="121" y="43"/>
                    <a:pt x="121" y="43"/>
                    <a:pt x="121" y="43"/>
                  </a:cubicBezTo>
                  <a:lnTo>
                    <a:pt x="121" y="37"/>
                  </a:lnTo>
                  <a:close/>
                  <a:moveTo>
                    <a:pt x="118" y="37"/>
                  </a:moveTo>
                  <a:cubicBezTo>
                    <a:pt x="118" y="37"/>
                    <a:pt x="118" y="37"/>
                    <a:pt x="118" y="37"/>
                  </a:cubicBezTo>
                  <a:cubicBezTo>
                    <a:pt x="121" y="37"/>
                    <a:pt x="121" y="37"/>
                    <a:pt x="121" y="37"/>
                  </a:cubicBezTo>
                  <a:cubicBezTo>
                    <a:pt x="121" y="37"/>
                    <a:pt x="121" y="37"/>
                    <a:pt x="121" y="37"/>
                  </a:cubicBezTo>
                  <a:cubicBezTo>
                    <a:pt x="118" y="37"/>
                    <a:pt x="118" y="37"/>
                    <a:pt x="118" y="37"/>
                  </a:cubicBezTo>
                  <a:close/>
                  <a:moveTo>
                    <a:pt x="118" y="38"/>
                  </a:moveTo>
                  <a:cubicBezTo>
                    <a:pt x="118" y="38"/>
                    <a:pt x="118" y="38"/>
                    <a:pt x="118" y="38"/>
                  </a:cubicBezTo>
                  <a:cubicBezTo>
                    <a:pt x="121" y="37"/>
                    <a:pt x="121" y="37"/>
                    <a:pt x="121" y="37"/>
                  </a:cubicBezTo>
                  <a:cubicBezTo>
                    <a:pt x="121" y="43"/>
                    <a:pt x="121" y="43"/>
                    <a:pt x="121" y="43"/>
                  </a:cubicBezTo>
                  <a:cubicBezTo>
                    <a:pt x="118" y="43"/>
                    <a:pt x="118" y="43"/>
                    <a:pt x="118" y="43"/>
                  </a:cubicBezTo>
                  <a:lnTo>
                    <a:pt x="118" y="38"/>
                  </a:lnTo>
                  <a:close/>
                  <a:moveTo>
                    <a:pt x="118" y="44"/>
                  </a:moveTo>
                  <a:cubicBezTo>
                    <a:pt x="118" y="44"/>
                    <a:pt x="118" y="44"/>
                    <a:pt x="118" y="44"/>
                  </a:cubicBezTo>
                  <a:cubicBezTo>
                    <a:pt x="113" y="44"/>
                    <a:pt x="113" y="44"/>
                    <a:pt x="113" y="44"/>
                  </a:cubicBezTo>
                  <a:cubicBezTo>
                    <a:pt x="113" y="44"/>
                    <a:pt x="113" y="44"/>
                    <a:pt x="113" y="44"/>
                  </a:cubicBezTo>
                  <a:cubicBezTo>
                    <a:pt x="113" y="38"/>
                    <a:pt x="113" y="38"/>
                    <a:pt x="113" y="38"/>
                  </a:cubicBezTo>
                  <a:cubicBezTo>
                    <a:pt x="118" y="38"/>
                    <a:pt x="118" y="38"/>
                    <a:pt x="118" y="38"/>
                  </a:cubicBezTo>
                  <a:lnTo>
                    <a:pt x="118" y="44"/>
                  </a:lnTo>
                  <a:close/>
                  <a:moveTo>
                    <a:pt x="118" y="37"/>
                  </a:moveTo>
                  <a:cubicBezTo>
                    <a:pt x="118" y="37"/>
                    <a:pt x="118" y="37"/>
                    <a:pt x="118" y="37"/>
                  </a:cubicBezTo>
                  <a:cubicBezTo>
                    <a:pt x="118" y="37"/>
                    <a:pt x="118" y="37"/>
                    <a:pt x="118" y="37"/>
                  </a:cubicBezTo>
                  <a:cubicBezTo>
                    <a:pt x="113" y="38"/>
                    <a:pt x="113" y="38"/>
                    <a:pt x="113" y="38"/>
                  </a:cubicBezTo>
                  <a:cubicBezTo>
                    <a:pt x="113" y="37"/>
                    <a:pt x="113" y="37"/>
                    <a:pt x="113" y="37"/>
                  </a:cubicBezTo>
                  <a:lnTo>
                    <a:pt x="118" y="37"/>
                  </a:lnTo>
                  <a:close/>
                  <a:moveTo>
                    <a:pt x="75" y="10"/>
                  </a:moveTo>
                  <a:cubicBezTo>
                    <a:pt x="75" y="10"/>
                    <a:pt x="75" y="10"/>
                    <a:pt x="75" y="10"/>
                  </a:cubicBezTo>
                  <a:cubicBezTo>
                    <a:pt x="77" y="10"/>
                    <a:pt x="77" y="10"/>
                    <a:pt x="77" y="10"/>
                  </a:cubicBezTo>
                  <a:cubicBezTo>
                    <a:pt x="77" y="12"/>
                    <a:pt x="77" y="12"/>
                    <a:pt x="77" y="12"/>
                  </a:cubicBezTo>
                  <a:cubicBezTo>
                    <a:pt x="75" y="12"/>
                    <a:pt x="75" y="12"/>
                    <a:pt x="75" y="12"/>
                  </a:cubicBezTo>
                  <a:lnTo>
                    <a:pt x="75" y="10"/>
                  </a:lnTo>
                  <a:close/>
                  <a:moveTo>
                    <a:pt x="103" y="33"/>
                  </a:moveTo>
                  <a:cubicBezTo>
                    <a:pt x="103" y="33"/>
                    <a:pt x="103" y="33"/>
                    <a:pt x="103" y="33"/>
                  </a:cubicBezTo>
                  <a:cubicBezTo>
                    <a:pt x="101" y="33"/>
                    <a:pt x="101" y="33"/>
                    <a:pt x="101" y="33"/>
                  </a:cubicBezTo>
                  <a:cubicBezTo>
                    <a:pt x="101" y="33"/>
                    <a:pt x="101" y="33"/>
                    <a:pt x="101" y="33"/>
                  </a:cubicBezTo>
                  <a:cubicBezTo>
                    <a:pt x="101" y="33"/>
                    <a:pt x="101" y="33"/>
                    <a:pt x="101" y="33"/>
                  </a:cubicBezTo>
                  <a:cubicBezTo>
                    <a:pt x="103" y="33"/>
                    <a:pt x="103" y="33"/>
                    <a:pt x="103" y="33"/>
                  </a:cubicBezTo>
                  <a:cubicBezTo>
                    <a:pt x="103" y="33"/>
                    <a:pt x="103" y="33"/>
                    <a:pt x="103" y="33"/>
                  </a:cubicBezTo>
                  <a:cubicBezTo>
                    <a:pt x="100" y="33"/>
                    <a:pt x="100" y="33"/>
                    <a:pt x="100" y="33"/>
                  </a:cubicBezTo>
                  <a:cubicBezTo>
                    <a:pt x="100" y="33"/>
                    <a:pt x="100" y="33"/>
                    <a:pt x="100" y="33"/>
                  </a:cubicBezTo>
                  <a:cubicBezTo>
                    <a:pt x="96" y="34"/>
                    <a:pt x="96" y="34"/>
                    <a:pt x="96" y="34"/>
                  </a:cubicBezTo>
                  <a:cubicBezTo>
                    <a:pt x="96" y="34"/>
                    <a:pt x="93" y="34"/>
                    <a:pt x="88" y="34"/>
                  </a:cubicBezTo>
                  <a:cubicBezTo>
                    <a:pt x="87" y="34"/>
                    <a:pt x="85" y="34"/>
                    <a:pt x="83" y="35"/>
                  </a:cubicBezTo>
                  <a:cubicBezTo>
                    <a:pt x="83" y="34"/>
                    <a:pt x="83" y="34"/>
                    <a:pt x="83" y="34"/>
                  </a:cubicBezTo>
                  <a:cubicBezTo>
                    <a:pt x="84" y="34"/>
                    <a:pt x="88" y="34"/>
                    <a:pt x="91" y="34"/>
                  </a:cubicBezTo>
                  <a:cubicBezTo>
                    <a:pt x="96" y="33"/>
                    <a:pt x="98" y="33"/>
                    <a:pt x="99" y="33"/>
                  </a:cubicBezTo>
                  <a:cubicBezTo>
                    <a:pt x="99" y="33"/>
                    <a:pt x="99" y="33"/>
                    <a:pt x="99" y="33"/>
                  </a:cubicBezTo>
                  <a:cubicBezTo>
                    <a:pt x="100" y="33"/>
                    <a:pt x="100" y="33"/>
                    <a:pt x="100" y="33"/>
                  </a:cubicBezTo>
                  <a:cubicBezTo>
                    <a:pt x="100" y="8"/>
                    <a:pt x="100" y="8"/>
                    <a:pt x="100" y="8"/>
                  </a:cubicBezTo>
                  <a:cubicBezTo>
                    <a:pt x="99" y="8"/>
                    <a:pt x="99" y="8"/>
                    <a:pt x="99" y="8"/>
                  </a:cubicBezTo>
                  <a:cubicBezTo>
                    <a:pt x="99" y="8"/>
                    <a:pt x="99" y="8"/>
                    <a:pt x="99" y="8"/>
                  </a:cubicBezTo>
                  <a:cubicBezTo>
                    <a:pt x="99" y="8"/>
                    <a:pt x="98" y="8"/>
                    <a:pt x="98" y="8"/>
                  </a:cubicBezTo>
                  <a:cubicBezTo>
                    <a:pt x="98" y="7"/>
                    <a:pt x="98" y="7"/>
                    <a:pt x="98" y="7"/>
                  </a:cubicBezTo>
                  <a:cubicBezTo>
                    <a:pt x="100" y="6"/>
                    <a:pt x="100" y="6"/>
                    <a:pt x="100" y="6"/>
                  </a:cubicBezTo>
                  <a:cubicBezTo>
                    <a:pt x="100" y="4"/>
                    <a:pt x="100" y="4"/>
                    <a:pt x="100" y="4"/>
                  </a:cubicBezTo>
                  <a:cubicBezTo>
                    <a:pt x="100" y="4"/>
                    <a:pt x="100" y="4"/>
                    <a:pt x="100" y="4"/>
                  </a:cubicBezTo>
                  <a:cubicBezTo>
                    <a:pt x="100" y="4"/>
                    <a:pt x="100" y="4"/>
                    <a:pt x="100" y="4"/>
                  </a:cubicBezTo>
                  <a:cubicBezTo>
                    <a:pt x="98" y="4"/>
                    <a:pt x="98" y="4"/>
                    <a:pt x="98" y="4"/>
                  </a:cubicBezTo>
                  <a:cubicBezTo>
                    <a:pt x="98" y="4"/>
                    <a:pt x="98" y="4"/>
                    <a:pt x="98" y="4"/>
                  </a:cubicBezTo>
                  <a:cubicBezTo>
                    <a:pt x="98" y="4"/>
                    <a:pt x="98" y="4"/>
                    <a:pt x="98" y="4"/>
                  </a:cubicBezTo>
                  <a:cubicBezTo>
                    <a:pt x="97" y="4"/>
                    <a:pt x="97" y="4"/>
                    <a:pt x="97" y="4"/>
                  </a:cubicBezTo>
                  <a:cubicBezTo>
                    <a:pt x="97" y="8"/>
                    <a:pt x="97" y="8"/>
                    <a:pt x="97" y="8"/>
                  </a:cubicBezTo>
                  <a:cubicBezTo>
                    <a:pt x="97" y="8"/>
                    <a:pt x="96" y="9"/>
                    <a:pt x="95" y="9"/>
                  </a:cubicBezTo>
                  <a:cubicBezTo>
                    <a:pt x="95" y="7"/>
                    <a:pt x="95" y="7"/>
                    <a:pt x="95" y="7"/>
                  </a:cubicBezTo>
                  <a:cubicBezTo>
                    <a:pt x="95" y="7"/>
                    <a:pt x="95" y="7"/>
                    <a:pt x="95" y="7"/>
                  </a:cubicBezTo>
                  <a:cubicBezTo>
                    <a:pt x="95" y="7"/>
                    <a:pt x="95" y="7"/>
                    <a:pt x="95" y="7"/>
                  </a:cubicBezTo>
                  <a:cubicBezTo>
                    <a:pt x="97" y="7"/>
                    <a:pt x="97" y="7"/>
                    <a:pt x="97" y="7"/>
                  </a:cubicBezTo>
                  <a:cubicBezTo>
                    <a:pt x="97" y="7"/>
                    <a:pt x="97" y="7"/>
                    <a:pt x="97" y="7"/>
                  </a:cubicBezTo>
                  <a:cubicBezTo>
                    <a:pt x="97" y="4"/>
                    <a:pt x="97" y="4"/>
                    <a:pt x="97" y="4"/>
                  </a:cubicBezTo>
                  <a:cubicBezTo>
                    <a:pt x="97" y="4"/>
                    <a:pt x="97" y="4"/>
                    <a:pt x="97" y="4"/>
                  </a:cubicBezTo>
                  <a:cubicBezTo>
                    <a:pt x="97" y="4"/>
                    <a:pt x="97" y="4"/>
                    <a:pt x="97" y="4"/>
                  </a:cubicBezTo>
                  <a:cubicBezTo>
                    <a:pt x="95" y="5"/>
                    <a:pt x="95" y="5"/>
                    <a:pt x="95" y="5"/>
                  </a:cubicBezTo>
                  <a:cubicBezTo>
                    <a:pt x="95" y="5"/>
                    <a:pt x="95" y="5"/>
                    <a:pt x="95" y="5"/>
                  </a:cubicBezTo>
                  <a:cubicBezTo>
                    <a:pt x="95" y="7"/>
                    <a:pt x="95" y="7"/>
                    <a:pt x="95" y="7"/>
                  </a:cubicBezTo>
                  <a:cubicBezTo>
                    <a:pt x="95" y="7"/>
                    <a:pt x="95" y="7"/>
                    <a:pt x="95" y="7"/>
                  </a:cubicBezTo>
                  <a:cubicBezTo>
                    <a:pt x="95" y="7"/>
                    <a:pt x="95" y="7"/>
                    <a:pt x="95" y="7"/>
                  </a:cubicBezTo>
                  <a:cubicBezTo>
                    <a:pt x="95" y="9"/>
                    <a:pt x="95" y="9"/>
                    <a:pt x="95" y="9"/>
                  </a:cubicBezTo>
                  <a:cubicBezTo>
                    <a:pt x="94" y="9"/>
                    <a:pt x="93" y="10"/>
                    <a:pt x="92" y="10"/>
                  </a:cubicBezTo>
                  <a:cubicBezTo>
                    <a:pt x="92" y="8"/>
                    <a:pt x="92" y="8"/>
                    <a:pt x="92" y="8"/>
                  </a:cubicBezTo>
                  <a:cubicBezTo>
                    <a:pt x="94" y="7"/>
                    <a:pt x="94" y="7"/>
                    <a:pt x="94" y="7"/>
                  </a:cubicBezTo>
                  <a:cubicBezTo>
                    <a:pt x="94" y="5"/>
                    <a:pt x="94" y="5"/>
                    <a:pt x="94" y="5"/>
                  </a:cubicBezTo>
                  <a:cubicBezTo>
                    <a:pt x="94" y="5"/>
                    <a:pt x="94" y="5"/>
                    <a:pt x="94" y="5"/>
                  </a:cubicBezTo>
                  <a:cubicBezTo>
                    <a:pt x="94" y="5"/>
                    <a:pt x="94" y="5"/>
                    <a:pt x="94" y="5"/>
                  </a:cubicBezTo>
                  <a:cubicBezTo>
                    <a:pt x="92" y="6"/>
                    <a:pt x="92" y="6"/>
                    <a:pt x="92" y="6"/>
                  </a:cubicBezTo>
                  <a:cubicBezTo>
                    <a:pt x="92" y="6"/>
                    <a:pt x="92" y="6"/>
                    <a:pt x="92" y="6"/>
                  </a:cubicBezTo>
                  <a:cubicBezTo>
                    <a:pt x="92" y="6"/>
                    <a:pt x="92" y="6"/>
                    <a:pt x="92" y="6"/>
                  </a:cubicBezTo>
                  <a:cubicBezTo>
                    <a:pt x="92" y="10"/>
                    <a:pt x="92" y="10"/>
                    <a:pt x="92" y="10"/>
                  </a:cubicBezTo>
                  <a:cubicBezTo>
                    <a:pt x="91" y="10"/>
                    <a:pt x="91" y="10"/>
                    <a:pt x="91" y="10"/>
                  </a:cubicBezTo>
                  <a:cubicBezTo>
                    <a:pt x="90" y="11"/>
                    <a:pt x="88" y="11"/>
                    <a:pt x="87" y="11"/>
                  </a:cubicBezTo>
                  <a:cubicBezTo>
                    <a:pt x="87" y="9"/>
                    <a:pt x="87" y="9"/>
                    <a:pt x="87" y="9"/>
                  </a:cubicBezTo>
                  <a:cubicBezTo>
                    <a:pt x="87" y="9"/>
                    <a:pt x="87" y="9"/>
                    <a:pt x="87" y="9"/>
                  </a:cubicBezTo>
                  <a:cubicBezTo>
                    <a:pt x="87" y="9"/>
                    <a:pt x="87" y="9"/>
                    <a:pt x="87" y="9"/>
                  </a:cubicBezTo>
                  <a:cubicBezTo>
                    <a:pt x="89" y="9"/>
                    <a:pt x="89" y="9"/>
                    <a:pt x="89" y="9"/>
                  </a:cubicBezTo>
                  <a:cubicBezTo>
                    <a:pt x="89" y="7"/>
                    <a:pt x="89" y="7"/>
                    <a:pt x="89" y="7"/>
                  </a:cubicBezTo>
                  <a:cubicBezTo>
                    <a:pt x="89" y="7"/>
                    <a:pt x="89" y="7"/>
                    <a:pt x="89" y="7"/>
                  </a:cubicBezTo>
                  <a:cubicBezTo>
                    <a:pt x="89" y="7"/>
                    <a:pt x="89" y="7"/>
                    <a:pt x="89" y="7"/>
                  </a:cubicBezTo>
                  <a:cubicBezTo>
                    <a:pt x="87" y="7"/>
                    <a:pt x="87" y="7"/>
                    <a:pt x="87" y="7"/>
                  </a:cubicBezTo>
                  <a:cubicBezTo>
                    <a:pt x="87" y="7"/>
                    <a:pt x="87" y="7"/>
                    <a:pt x="87" y="7"/>
                  </a:cubicBezTo>
                  <a:cubicBezTo>
                    <a:pt x="87" y="7"/>
                    <a:pt x="87" y="7"/>
                    <a:pt x="87" y="7"/>
                  </a:cubicBezTo>
                  <a:cubicBezTo>
                    <a:pt x="87" y="7"/>
                    <a:pt x="87" y="7"/>
                    <a:pt x="87" y="7"/>
                  </a:cubicBezTo>
                  <a:cubicBezTo>
                    <a:pt x="87" y="7"/>
                    <a:pt x="87" y="7"/>
                    <a:pt x="87" y="7"/>
                  </a:cubicBezTo>
                  <a:cubicBezTo>
                    <a:pt x="87" y="11"/>
                    <a:pt x="87" y="11"/>
                    <a:pt x="87" y="11"/>
                  </a:cubicBezTo>
                  <a:cubicBezTo>
                    <a:pt x="86" y="11"/>
                    <a:pt x="85" y="11"/>
                    <a:pt x="84" y="12"/>
                  </a:cubicBezTo>
                  <a:cubicBezTo>
                    <a:pt x="84" y="10"/>
                    <a:pt x="84" y="10"/>
                    <a:pt x="84" y="10"/>
                  </a:cubicBezTo>
                  <a:cubicBezTo>
                    <a:pt x="87" y="9"/>
                    <a:pt x="87" y="9"/>
                    <a:pt x="87" y="9"/>
                  </a:cubicBezTo>
                  <a:cubicBezTo>
                    <a:pt x="87" y="7"/>
                    <a:pt x="87" y="7"/>
                    <a:pt x="87" y="7"/>
                  </a:cubicBezTo>
                  <a:cubicBezTo>
                    <a:pt x="86" y="7"/>
                    <a:pt x="86" y="7"/>
                    <a:pt x="86" y="7"/>
                  </a:cubicBezTo>
                  <a:cubicBezTo>
                    <a:pt x="86" y="9"/>
                    <a:pt x="86" y="9"/>
                    <a:pt x="86" y="9"/>
                  </a:cubicBezTo>
                  <a:cubicBezTo>
                    <a:pt x="85" y="10"/>
                    <a:pt x="85" y="10"/>
                    <a:pt x="85" y="10"/>
                  </a:cubicBezTo>
                  <a:cubicBezTo>
                    <a:pt x="85" y="8"/>
                    <a:pt x="85" y="8"/>
                    <a:pt x="85" y="8"/>
                  </a:cubicBezTo>
                  <a:cubicBezTo>
                    <a:pt x="86" y="7"/>
                    <a:pt x="86" y="7"/>
                    <a:pt x="86" y="7"/>
                  </a:cubicBezTo>
                  <a:cubicBezTo>
                    <a:pt x="86" y="7"/>
                    <a:pt x="86" y="7"/>
                    <a:pt x="86" y="7"/>
                  </a:cubicBezTo>
                  <a:cubicBezTo>
                    <a:pt x="84" y="8"/>
                    <a:pt x="84" y="8"/>
                    <a:pt x="84" y="8"/>
                  </a:cubicBezTo>
                  <a:cubicBezTo>
                    <a:pt x="84" y="8"/>
                    <a:pt x="84" y="8"/>
                    <a:pt x="84" y="8"/>
                  </a:cubicBezTo>
                  <a:cubicBezTo>
                    <a:pt x="84" y="8"/>
                    <a:pt x="84" y="8"/>
                    <a:pt x="84" y="8"/>
                  </a:cubicBezTo>
                  <a:cubicBezTo>
                    <a:pt x="84" y="12"/>
                    <a:pt x="84" y="12"/>
                    <a:pt x="84" y="12"/>
                  </a:cubicBezTo>
                  <a:cubicBezTo>
                    <a:pt x="83" y="12"/>
                    <a:pt x="83" y="12"/>
                    <a:pt x="83" y="12"/>
                  </a:cubicBezTo>
                  <a:cubicBezTo>
                    <a:pt x="83" y="12"/>
                    <a:pt x="83" y="12"/>
                    <a:pt x="83" y="12"/>
                  </a:cubicBezTo>
                  <a:cubicBezTo>
                    <a:pt x="83" y="12"/>
                    <a:pt x="83" y="12"/>
                    <a:pt x="83" y="12"/>
                  </a:cubicBezTo>
                  <a:cubicBezTo>
                    <a:pt x="83" y="13"/>
                    <a:pt x="83" y="13"/>
                    <a:pt x="83" y="13"/>
                  </a:cubicBezTo>
                  <a:cubicBezTo>
                    <a:pt x="82" y="13"/>
                    <a:pt x="82" y="13"/>
                    <a:pt x="82" y="13"/>
                  </a:cubicBezTo>
                  <a:cubicBezTo>
                    <a:pt x="82" y="16"/>
                    <a:pt x="82" y="16"/>
                    <a:pt x="82" y="16"/>
                  </a:cubicBezTo>
                  <a:cubicBezTo>
                    <a:pt x="82" y="15"/>
                    <a:pt x="82" y="15"/>
                    <a:pt x="82" y="15"/>
                  </a:cubicBezTo>
                  <a:cubicBezTo>
                    <a:pt x="82" y="14"/>
                    <a:pt x="82" y="14"/>
                    <a:pt x="82" y="14"/>
                  </a:cubicBezTo>
                  <a:cubicBezTo>
                    <a:pt x="82" y="13"/>
                    <a:pt x="82" y="13"/>
                    <a:pt x="82" y="13"/>
                  </a:cubicBezTo>
                  <a:cubicBezTo>
                    <a:pt x="82" y="13"/>
                    <a:pt x="82" y="13"/>
                    <a:pt x="82" y="13"/>
                  </a:cubicBezTo>
                  <a:cubicBezTo>
                    <a:pt x="83" y="13"/>
                    <a:pt x="83" y="13"/>
                    <a:pt x="83" y="13"/>
                  </a:cubicBezTo>
                  <a:cubicBezTo>
                    <a:pt x="83" y="16"/>
                    <a:pt x="83" y="16"/>
                    <a:pt x="83" y="16"/>
                  </a:cubicBezTo>
                  <a:cubicBezTo>
                    <a:pt x="82" y="16"/>
                    <a:pt x="82" y="16"/>
                    <a:pt x="82" y="16"/>
                  </a:cubicBezTo>
                  <a:cubicBezTo>
                    <a:pt x="82" y="18"/>
                    <a:pt x="82" y="18"/>
                    <a:pt x="82" y="18"/>
                  </a:cubicBezTo>
                  <a:cubicBezTo>
                    <a:pt x="82" y="18"/>
                    <a:pt x="82" y="18"/>
                    <a:pt x="82" y="18"/>
                  </a:cubicBezTo>
                  <a:cubicBezTo>
                    <a:pt x="82" y="17"/>
                    <a:pt x="82" y="17"/>
                    <a:pt x="82" y="17"/>
                  </a:cubicBezTo>
                  <a:cubicBezTo>
                    <a:pt x="82" y="16"/>
                    <a:pt x="82" y="16"/>
                    <a:pt x="82" y="16"/>
                  </a:cubicBezTo>
                  <a:cubicBezTo>
                    <a:pt x="82" y="16"/>
                    <a:pt x="82" y="16"/>
                    <a:pt x="82" y="16"/>
                  </a:cubicBezTo>
                  <a:cubicBezTo>
                    <a:pt x="83" y="16"/>
                    <a:pt x="83" y="16"/>
                    <a:pt x="83" y="16"/>
                  </a:cubicBezTo>
                  <a:cubicBezTo>
                    <a:pt x="83" y="18"/>
                    <a:pt x="83" y="18"/>
                    <a:pt x="83" y="18"/>
                  </a:cubicBezTo>
                  <a:cubicBezTo>
                    <a:pt x="82" y="18"/>
                    <a:pt x="82" y="18"/>
                    <a:pt x="82" y="18"/>
                  </a:cubicBezTo>
                  <a:cubicBezTo>
                    <a:pt x="82" y="21"/>
                    <a:pt x="82" y="21"/>
                    <a:pt x="82" y="21"/>
                  </a:cubicBezTo>
                  <a:cubicBezTo>
                    <a:pt x="82" y="21"/>
                    <a:pt x="82" y="21"/>
                    <a:pt x="82" y="21"/>
                  </a:cubicBezTo>
                  <a:cubicBezTo>
                    <a:pt x="82" y="19"/>
                    <a:pt x="82" y="19"/>
                    <a:pt x="82" y="19"/>
                  </a:cubicBezTo>
                  <a:cubicBezTo>
                    <a:pt x="82" y="19"/>
                    <a:pt x="82" y="19"/>
                    <a:pt x="82" y="19"/>
                  </a:cubicBezTo>
                  <a:cubicBezTo>
                    <a:pt x="82" y="19"/>
                    <a:pt x="82" y="19"/>
                    <a:pt x="82" y="19"/>
                  </a:cubicBezTo>
                  <a:cubicBezTo>
                    <a:pt x="83" y="18"/>
                    <a:pt x="83" y="18"/>
                    <a:pt x="83" y="18"/>
                  </a:cubicBezTo>
                  <a:cubicBezTo>
                    <a:pt x="83" y="21"/>
                    <a:pt x="83" y="21"/>
                    <a:pt x="83" y="21"/>
                  </a:cubicBezTo>
                  <a:cubicBezTo>
                    <a:pt x="82" y="21"/>
                    <a:pt x="82" y="21"/>
                    <a:pt x="82" y="21"/>
                  </a:cubicBezTo>
                  <a:cubicBezTo>
                    <a:pt x="82" y="24"/>
                    <a:pt x="82" y="24"/>
                    <a:pt x="82" y="24"/>
                  </a:cubicBezTo>
                  <a:cubicBezTo>
                    <a:pt x="82" y="24"/>
                    <a:pt x="82" y="24"/>
                    <a:pt x="82" y="24"/>
                  </a:cubicBezTo>
                  <a:cubicBezTo>
                    <a:pt x="82" y="22"/>
                    <a:pt x="82" y="22"/>
                    <a:pt x="82" y="22"/>
                  </a:cubicBezTo>
                  <a:cubicBezTo>
                    <a:pt x="82" y="21"/>
                    <a:pt x="82" y="21"/>
                    <a:pt x="82" y="21"/>
                  </a:cubicBezTo>
                  <a:cubicBezTo>
                    <a:pt x="82" y="21"/>
                    <a:pt x="82" y="21"/>
                    <a:pt x="82" y="21"/>
                  </a:cubicBezTo>
                  <a:cubicBezTo>
                    <a:pt x="83" y="21"/>
                    <a:pt x="83" y="21"/>
                    <a:pt x="83" y="21"/>
                  </a:cubicBezTo>
                  <a:cubicBezTo>
                    <a:pt x="83" y="24"/>
                    <a:pt x="83" y="24"/>
                    <a:pt x="83" y="24"/>
                  </a:cubicBezTo>
                  <a:cubicBezTo>
                    <a:pt x="82" y="24"/>
                    <a:pt x="82" y="24"/>
                    <a:pt x="82" y="24"/>
                  </a:cubicBezTo>
                  <a:cubicBezTo>
                    <a:pt x="82" y="26"/>
                    <a:pt x="82" y="26"/>
                    <a:pt x="82" y="26"/>
                  </a:cubicBezTo>
                  <a:cubicBezTo>
                    <a:pt x="82" y="26"/>
                    <a:pt x="82" y="26"/>
                    <a:pt x="82" y="26"/>
                  </a:cubicBezTo>
                  <a:cubicBezTo>
                    <a:pt x="82" y="25"/>
                    <a:pt x="82" y="25"/>
                    <a:pt x="82" y="25"/>
                  </a:cubicBezTo>
                  <a:cubicBezTo>
                    <a:pt x="82" y="24"/>
                    <a:pt x="82" y="24"/>
                    <a:pt x="82" y="24"/>
                  </a:cubicBezTo>
                  <a:cubicBezTo>
                    <a:pt x="82" y="24"/>
                    <a:pt x="82" y="24"/>
                    <a:pt x="82" y="24"/>
                  </a:cubicBezTo>
                  <a:cubicBezTo>
                    <a:pt x="83" y="24"/>
                    <a:pt x="83" y="24"/>
                    <a:pt x="83" y="24"/>
                  </a:cubicBezTo>
                  <a:cubicBezTo>
                    <a:pt x="83" y="26"/>
                    <a:pt x="83" y="26"/>
                    <a:pt x="83" y="26"/>
                  </a:cubicBezTo>
                  <a:cubicBezTo>
                    <a:pt x="82" y="27"/>
                    <a:pt x="82" y="27"/>
                    <a:pt x="82" y="27"/>
                  </a:cubicBezTo>
                  <a:cubicBezTo>
                    <a:pt x="82" y="29"/>
                    <a:pt x="82" y="29"/>
                    <a:pt x="82" y="29"/>
                  </a:cubicBezTo>
                  <a:cubicBezTo>
                    <a:pt x="82" y="29"/>
                    <a:pt x="82" y="29"/>
                    <a:pt x="82" y="29"/>
                  </a:cubicBezTo>
                  <a:cubicBezTo>
                    <a:pt x="82" y="27"/>
                    <a:pt x="82" y="27"/>
                    <a:pt x="82" y="27"/>
                  </a:cubicBezTo>
                  <a:cubicBezTo>
                    <a:pt x="82" y="27"/>
                    <a:pt x="82" y="27"/>
                    <a:pt x="82" y="27"/>
                  </a:cubicBezTo>
                  <a:cubicBezTo>
                    <a:pt x="82" y="27"/>
                    <a:pt x="82" y="27"/>
                    <a:pt x="82" y="27"/>
                  </a:cubicBezTo>
                  <a:cubicBezTo>
                    <a:pt x="83" y="26"/>
                    <a:pt x="83" y="26"/>
                    <a:pt x="83" y="26"/>
                  </a:cubicBezTo>
                  <a:cubicBezTo>
                    <a:pt x="83" y="29"/>
                    <a:pt x="83" y="29"/>
                    <a:pt x="83" y="29"/>
                  </a:cubicBezTo>
                  <a:cubicBezTo>
                    <a:pt x="82" y="29"/>
                    <a:pt x="82" y="29"/>
                    <a:pt x="82" y="29"/>
                  </a:cubicBezTo>
                  <a:cubicBezTo>
                    <a:pt x="82" y="32"/>
                    <a:pt x="82" y="32"/>
                    <a:pt x="82" y="32"/>
                  </a:cubicBezTo>
                  <a:cubicBezTo>
                    <a:pt x="82" y="31"/>
                    <a:pt x="82" y="31"/>
                    <a:pt x="82" y="31"/>
                  </a:cubicBezTo>
                  <a:cubicBezTo>
                    <a:pt x="82" y="30"/>
                    <a:pt x="82" y="30"/>
                    <a:pt x="82" y="30"/>
                  </a:cubicBezTo>
                  <a:cubicBezTo>
                    <a:pt x="82" y="30"/>
                    <a:pt x="82" y="30"/>
                    <a:pt x="82" y="30"/>
                  </a:cubicBezTo>
                  <a:cubicBezTo>
                    <a:pt x="82" y="29"/>
                    <a:pt x="82" y="29"/>
                    <a:pt x="82" y="29"/>
                  </a:cubicBezTo>
                  <a:cubicBezTo>
                    <a:pt x="83" y="29"/>
                    <a:pt x="83" y="29"/>
                    <a:pt x="83" y="29"/>
                  </a:cubicBezTo>
                  <a:cubicBezTo>
                    <a:pt x="83" y="32"/>
                    <a:pt x="83" y="32"/>
                    <a:pt x="83" y="32"/>
                  </a:cubicBezTo>
                  <a:cubicBezTo>
                    <a:pt x="82" y="32"/>
                    <a:pt x="82" y="32"/>
                    <a:pt x="82" y="32"/>
                  </a:cubicBezTo>
                  <a:cubicBezTo>
                    <a:pt x="82" y="34"/>
                    <a:pt x="82" y="34"/>
                    <a:pt x="82" y="34"/>
                  </a:cubicBezTo>
                  <a:cubicBezTo>
                    <a:pt x="82" y="34"/>
                    <a:pt x="82" y="34"/>
                    <a:pt x="82" y="34"/>
                  </a:cubicBezTo>
                  <a:cubicBezTo>
                    <a:pt x="82" y="33"/>
                    <a:pt x="82" y="33"/>
                    <a:pt x="82" y="33"/>
                  </a:cubicBezTo>
                  <a:cubicBezTo>
                    <a:pt x="82" y="32"/>
                    <a:pt x="82" y="32"/>
                    <a:pt x="82" y="32"/>
                  </a:cubicBezTo>
                  <a:cubicBezTo>
                    <a:pt x="82" y="32"/>
                    <a:pt x="82" y="32"/>
                    <a:pt x="82" y="32"/>
                  </a:cubicBezTo>
                  <a:cubicBezTo>
                    <a:pt x="83" y="32"/>
                    <a:pt x="83" y="32"/>
                    <a:pt x="83" y="32"/>
                  </a:cubicBezTo>
                  <a:cubicBezTo>
                    <a:pt x="83" y="35"/>
                    <a:pt x="83" y="35"/>
                    <a:pt x="83" y="35"/>
                  </a:cubicBezTo>
                  <a:cubicBezTo>
                    <a:pt x="81" y="35"/>
                    <a:pt x="78" y="35"/>
                    <a:pt x="75" y="35"/>
                  </a:cubicBezTo>
                  <a:cubicBezTo>
                    <a:pt x="75" y="35"/>
                    <a:pt x="75" y="35"/>
                    <a:pt x="75" y="35"/>
                  </a:cubicBezTo>
                  <a:cubicBezTo>
                    <a:pt x="75" y="35"/>
                    <a:pt x="75" y="35"/>
                    <a:pt x="75" y="35"/>
                  </a:cubicBezTo>
                  <a:cubicBezTo>
                    <a:pt x="75" y="34"/>
                    <a:pt x="75" y="34"/>
                    <a:pt x="75" y="34"/>
                  </a:cubicBezTo>
                  <a:cubicBezTo>
                    <a:pt x="75" y="33"/>
                    <a:pt x="75" y="33"/>
                    <a:pt x="75" y="33"/>
                  </a:cubicBezTo>
                  <a:cubicBezTo>
                    <a:pt x="76" y="33"/>
                    <a:pt x="76" y="33"/>
                    <a:pt x="76" y="33"/>
                  </a:cubicBezTo>
                  <a:cubicBezTo>
                    <a:pt x="77" y="33"/>
                    <a:pt x="77" y="33"/>
                    <a:pt x="77" y="33"/>
                  </a:cubicBezTo>
                  <a:cubicBezTo>
                    <a:pt x="77" y="33"/>
                    <a:pt x="77" y="33"/>
                    <a:pt x="77" y="33"/>
                  </a:cubicBezTo>
                  <a:cubicBezTo>
                    <a:pt x="75" y="33"/>
                    <a:pt x="75" y="33"/>
                    <a:pt x="75" y="33"/>
                  </a:cubicBezTo>
                  <a:cubicBezTo>
                    <a:pt x="75" y="33"/>
                    <a:pt x="75" y="33"/>
                    <a:pt x="75" y="33"/>
                  </a:cubicBezTo>
                  <a:cubicBezTo>
                    <a:pt x="75" y="33"/>
                    <a:pt x="75" y="33"/>
                    <a:pt x="75" y="33"/>
                  </a:cubicBezTo>
                  <a:cubicBezTo>
                    <a:pt x="75" y="31"/>
                    <a:pt x="75" y="31"/>
                    <a:pt x="75" y="31"/>
                  </a:cubicBezTo>
                  <a:cubicBezTo>
                    <a:pt x="75" y="30"/>
                    <a:pt x="75" y="30"/>
                    <a:pt x="75" y="30"/>
                  </a:cubicBezTo>
                  <a:cubicBezTo>
                    <a:pt x="76" y="30"/>
                    <a:pt x="76" y="30"/>
                    <a:pt x="76" y="30"/>
                  </a:cubicBezTo>
                  <a:cubicBezTo>
                    <a:pt x="77" y="30"/>
                    <a:pt x="77" y="30"/>
                    <a:pt x="77" y="30"/>
                  </a:cubicBezTo>
                  <a:cubicBezTo>
                    <a:pt x="77" y="30"/>
                    <a:pt x="77" y="30"/>
                    <a:pt x="77" y="30"/>
                  </a:cubicBezTo>
                  <a:cubicBezTo>
                    <a:pt x="75" y="30"/>
                    <a:pt x="75" y="30"/>
                    <a:pt x="75" y="30"/>
                  </a:cubicBezTo>
                  <a:cubicBezTo>
                    <a:pt x="75" y="30"/>
                    <a:pt x="75" y="30"/>
                    <a:pt x="75" y="30"/>
                  </a:cubicBezTo>
                  <a:cubicBezTo>
                    <a:pt x="75" y="30"/>
                    <a:pt x="75" y="30"/>
                    <a:pt x="75" y="30"/>
                  </a:cubicBezTo>
                  <a:cubicBezTo>
                    <a:pt x="75" y="29"/>
                    <a:pt x="75" y="29"/>
                    <a:pt x="75" y="29"/>
                  </a:cubicBezTo>
                  <a:cubicBezTo>
                    <a:pt x="75" y="28"/>
                    <a:pt x="75" y="28"/>
                    <a:pt x="75" y="28"/>
                  </a:cubicBezTo>
                  <a:cubicBezTo>
                    <a:pt x="76" y="28"/>
                    <a:pt x="76" y="28"/>
                    <a:pt x="76" y="28"/>
                  </a:cubicBezTo>
                  <a:cubicBezTo>
                    <a:pt x="77" y="28"/>
                    <a:pt x="77" y="28"/>
                    <a:pt x="77" y="28"/>
                  </a:cubicBezTo>
                  <a:cubicBezTo>
                    <a:pt x="77" y="28"/>
                    <a:pt x="77" y="28"/>
                    <a:pt x="77" y="28"/>
                  </a:cubicBezTo>
                  <a:cubicBezTo>
                    <a:pt x="75" y="28"/>
                    <a:pt x="75" y="28"/>
                    <a:pt x="75" y="28"/>
                  </a:cubicBezTo>
                  <a:cubicBezTo>
                    <a:pt x="75" y="27"/>
                    <a:pt x="75" y="27"/>
                    <a:pt x="75" y="27"/>
                  </a:cubicBezTo>
                  <a:cubicBezTo>
                    <a:pt x="75" y="27"/>
                    <a:pt x="75" y="27"/>
                    <a:pt x="75" y="27"/>
                  </a:cubicBezTo>
                  <a:cubicBezTo>
                    <a:pt x="75" y="26"/>
                    <a:pt x="75" y="26"/>
                    <a:pt x="75" y="26"/>
                  </a:cubicBezTo>
                  <a:cubicBezTo>
                    <a:pt x="75" y="25"/>
                    <a:pt x="75" y="25"/>
                    <a:pt x="75" y="25"/>
                  </a:cubicBezTo>
                  <a:cubicBezTo>
                    <a:pt x="76" y="25"/>
                    <a:pt x="76" y="25"/>
                    <a:pt x="76" y="25"/>
                  </a:cubicBezTo>
                  <a:cubicBezTo>
                    <a:pt x="77" y="25"/>
                    <a:pt x="77" y="25"/>
                    <a:pt x="77" y="25"/>
                  </a:cubicBezTo>
                  <a:cubicBezTo>
                    <a:pt x="77" y="25"/>
                    <a:pt x="77" y="25"/>
                    <a:pt x="77" y="25"/>
                  </a:cubicBezTo>
                  <a:cubicBezTo>
                    <a:pt x="75" y="25"/>
                    <a:pt x="75" y="25"/>
                    <a:pt x="75" y="25"/>
                  </a:cubicBezTo>
                  <a:cubicBezTo>
                    <a:pt x="75" y="25"/>
                    <a:pt x="75" y="25"/>
                    <a:pt x="75" y="25"/>
                  </a:cubicBezTo>
                  <a:cubicBezTo>
                    <a:pt x="75" y="25"/>
                    <a:pt x="75" y="25"/>
                    <a:pt x="75" y="25"/>
                  </a:cubicBezTo>
                  <a:cubicBezTo>
                    <a:pt x="75" y="23"/>
                    <a:pt x="75" y="23"/>
                    <a:pt x="75" y="23"/>
                  </a:cubicBezTo>
                  <a:cubicBezTo>
                    <a:pt x="75" y="23"/>
                    <a:pt x="75" y="23"/>
                    <a:pt x="75" y="23"/>
                  </a:cubicBezTo>
                  <a:cubicBezTo>
                    <a:pt x="76" y="23"/>
                    <a:pt x="76" y="23"/>
                    <a:pt x="76" y="23"/>
                  </a:cubicBezTo>
                  <a:cubicBezTo>
                    <a:pt x="77" y="22"/>
                    <a:pt x="77" y="22"/>
                    <a:pt x="77" y="22"/>
                  </a:cubicBezTo>
                  <a:cubicBezTo>
                    <a:pt x="77" y="22"/>
                    <a:pt x="77" y="22"/>
                    <a:pt x="77" y="22"/>
                  </a:cubicBezTo>
                  <a:cubicBezTo>
                    <a:pt x="75" y="22"/>
                    <a:pt x="75" y="22"/>
                    <a:pt x="75" y="22"/>
                  </a:cubicBezTo>
                  <a:cubicBezTo>
                    <a:pt x="75" y="22"/>
                    <a:pt x="75" y="22"/>
                    <a:pt x="75" y="22"/>
                  </a:cubicBezTo>
                  <a:cubicBezTo>
                    <a:pt x="75" y="22"/>
                    <a:pt x="75" y="22"/>
                    <a:pt x="75" y="22"/>
                  </a:cubicBezTo>
                  <a:cubicBezTo>
                    <a:pt x="75" y="21"/>
                    <a:pt x="75" y="21"/>
                    <a:pt x="75" y="21"/>
                  </a:cubicBezTo>
                  <a:cubicBezTo>
                    <a:pt x="75" y="20"/>
                    <a:pt x="75" y="20"/>
                    <a:pt x="75" y="20"/>
                  </a:cubicBezTo>
                  <a:cubicBezTo>
                    <a:pt x="76" y="20"/>
                    <a:pt x="76" y="20"/>
                    <a:pt x="76" y="20"/>
                  </a:cubicBezTo>
                  <a:cubicBezTo>
                    <a:pt x="77" y="20"/>
                    <a:pt x="77" y="20"/>
                    <a:pt x="77" y="20"/>
                  </a:cubicBezTo>
                  <a:cubicBezTo>
                    <a:pt x="77" y="20"/>
                    <a:pt x="77" y="20"/>
                    <a:pt x="77" y="20"/>
                  </a:cubicBezTo>
                  <a:cubicBezTo>
                    <a:pt x="75" y="20"/>
                    <a:pt x="75" y="20"/>
                    <a:pt x="75" y="20"/>
                  </a:cubicBezTo>
                  <a:cubicBezTo>
                    <a:pt x="75" y="20"/>
                    <a:pt x="75" y="20"/>
                    <a:pt x="75" y="20"/>
                  </a:cubicBezTo>
                  <a:cubicBezTo>
                    <a:pt x="75" y="20"/>
                    <a:pt x="75" y="20"/>
                    <a:pt x="75" y="20"/>
                  </a:cubicBezTo>
                  <a:cubicBezTo>
                    <a:pt x="75" y="18"/>
                    <a:pt x="75" y="18"/>
                    <a:pt x="75" y="18"/>
                  </a:cubicBezTo>
                  <a:cubicBezTo>
                    <a:pt x="75" y="17"/>
                    <a:pt x="75" y="17"/>
                    <a:pt x="75" y="17"/>
                  </a:cubicBezTo>
                  <a:cubicBezTo>
                    <a:pt x="76" y="17"/>
                    <a:pt x="76" y="17"/>
                    <a:pt x="76" y="17"/>
                  </a:cubicBezTo>
                  <a:cubicBezTo>
                    <a:pt x="77" y="17"/>
                    <a:pt x="77" y="17"/>
                    <a:pt x="77" y="17"/>
                  </a:cubicBezTo>
                  <a:cubicBezTo>
                    <a:pt x="77" y="17"/>
                    <a:pt x="77" y="17"/>
                    <a:pt x="77" y="17"/>
                  </a:cubicBezTo>
                  <a:cubicBezTo>
                    <a:pt x="75" y="17"/>
                    <a:pt x="75" y="17"/>
                    <a:pt x="75" y="17"/>
                  </a:cubicBezTo>
                  <a:cubicBezTo>
                    <a:pt x="75" y="17"/>
                    <a:pt x="75" y="17"/>
                    <a:pt x="75" y="17"/>
                  </a:cubicBezTo>
                  <a:cubicBezTo>
                    <a:pt x="75" y="17"/>
                    <a:pt x="75" y="17"/>
                    <a:pt x="75" y="17"/>
                  </a:cubicBezTo>
                  <a:cubicBezTo>
                    <a:pt x="75" y="15"/>
                    <a:pt x="75" y="15"/>
                    <a:pt x="75" y="15"/>
                  </a:cubicBezTo>
                  <a:cubicBezTo>
                    <a:pt x="75" y="15"/>
                    <a:pt x="75" y="15"/>
                    <a:pt x="75" y="15"/>
                  </a:cubicBezTo>
                  <a:cubicBezTo>
                    <a:pt x="76" y="15"/>
                    <a:pt x="76" y="15"/>
                    <a:pt x="76" y="15"/>
                  </a:cubicBezTo>
                  <a:cubicBezTo>
                    <a:pt x="77" y="14"/>
                    <a:pt x="77" y="14"/>
                    <a:pt x="77" y="14"/>
                  </a:cubicBezTo>
                  <a:cubicBezTo>
                    <a:pt x="77" y="14"/>
                    <a:pt x="77" y="14"/>
                    <a:pt x="77" y="14"/>
                  </a:cubicBezTo>
                  <a:cubicBezTo>
                    <a:pt x="75" y="15"/>
                    <a:pt x="75" y="15"/>
                    <a:pt x="75" y="15"/>
                  </a:cubicBezTo>
                  <a:cubicBezTo>
                    <a:pt x="75" y="12"/>
                    <a:pt x="75" y="12"/>
                    <a:pt x="75" y="12"/>
                  </a:cubicBezTo>
                  <a:cubicBezTo>
                    <a:pt x="77" y="12"/>
                    <a:pt x="77" y="12"/>
                    <a:pt x="77" y="12"/>
                  </a:cubicBezTo>
                  <a:cubicBezTo>
                    <a:pt x="77" y="12"/>
                    <a:pt x="77" y="12"/>
                    <a:pt x="77" y="12"/>
                  </a:cubicBezTo>
                  <a:cubicBezTo>
                    <a:pt x="77" y="10"/>
                    <a:pt x="77" y="10"/>
                    <a:pt x="77" y="10"/>
                  </a:cubicBezTo>
                  <a:cubicBezTo>
                    <a:pt x="77" y="10"/>
                    <a:pt x="77" y="10"/>
                    <a:pt x="77" y="10"/>
                  </a:cubicBezTo>
                  <a:cubicBezTo>
                    <a:pt x="77" y="10"/>
                    <a:pt x="77" y="10"/>
                    <a:pt x="77" y="10"/>
                  </a:cubicBezTo>
                  <a:cubicBezTo>
                    <a:pt x="77" y="10"/>
                    <a:pt x="77" y="10"/>
                    <a:pt x="77" y="10"/>
                  </a:cubicBezTo>
                  <a:cubicBezTo>
                    <a:pt x="77" y="10"/>
                    <a:pt x="77" y="10"/>
                    <a:pt x="77" y="10"/>
                  </a:cubicBezTo>
                  <a:cubicBezTo>
                    <a:pt x="77" y="10"/>
                    <a:pt x="77" y="10"/>
                    <a:pt x="77" y="10"/>
                  </a:cubicBezTo>
                  <a:cubicBezTo>
                    <a:pt x="75" y="10"/>
                    <a:pt x="75" y="10"/>
                    <a:pt x="75" y="10"/>
                  </a:cubicBezTo>
                  <a:cubicBezTo>
                    <a:pt x="75" y="10"/>
                    <a:pt x="75" y="10"/>
                    <a:pt x="75" y="10"/>
                  </a:cubicBezTo>
                  <a:cubicBezTo>
                    <a:pt x="110" y="1"/>
                    <a:pt x="110" y="1"/>
                    <a:pt x="110" y="1"/>
                  </a:cubicBezTo>
                  <a:cubicBezTo>
                    <a:pt x="110" y="34"/>
                    <a:pt x="110" y="34"/>
                    <a:pt x="110" y="34"/>
                  </a:cubicBezTo>
                  <a:cubicBezTo>
                    <a:pt x="107" y="34"/>
                    <a:pt x="107" y="34"/>
                    <a:pt x="107" y="34"/>
                  </a:cubicBezTo>
                  <a:cubicBezTo>
                    <a:pt x="107" y="33"/>
                    <a:pt x="107" y="33"/>
                    <a:pt x="107" y="33"/>
                  </a:cubicBezTo>
                  <a:cubicBezTo>
                    <a:pt x="107" y="32"/>
                    <a:pt x="107" y="32"/>
                    <a:pt x="107" y="32"/>
                  </a:cubicBezTo>
                  <a:cubicBezTo>
                    <a:pt x="107" y="32"/>
                    <a:pt x="107" y="32"/>
                    <a:pt x="107" y="32"/>
                  </a:cubicBezTo>
                  <a:cubicBezTo>
                    <a:pt x="109" y="32"/>
                    <a:pt x="109" y="32"/>
                    <a:pt x="109" y="32"/>
                  </a:cubicBezTo>
                  <a:cubicBezTo>
                    <a:pt x="109" y="32"/>
                    <a:pt x="109" y="32"/>
                    <a:pt x="109" y="32"/>
                  </a:cubicBezTo>
                  <a:cubicBezTo>
                    <a:pt x="106" y="32"/>
                    <a:pt x="106" y="32"/>
                    <a:pt x="106" y="32"/>
                  </a:cubicBezTo>
                  <a:cubicBezTo>
                    <a:pt x="106" y="34"/>
                    <a:pt x="106" y="34"/>
                    <a:pt x="106" y="34"/>
                  </a:cubicBezTo>
                  <a:cubicBezTo>
                    <a:pt x="104" y="33"/>
                    <a:pt x="104" y="33"/>
                    <a:pt x="104" y="33"/>
                  </a:cubicBezTo>
                  <a:cubicBezTo>
                    <a:pt x="104" y="33"/>
                    <a:pt x="104" y="33"/>
                    <a:pt x="104" y="33"/>
                  </a:cubicBezTo>
                  <a:cubicBezTo>
                    <a:pt x="104" y="33"/>
                    <a:pt x="104" y="33"/>
                    <a:pt x="104" y="33"/>
                  </a:cubicBezTo>
                  <a:cubicBezTo>
                    <a:pt x="106" y="32"/>
                    <a:pt x="106" y="32"/>
                    <a:pt x="106" y="32"/>
                  </a:cubicBezTo>
                  <a:cubicBezTo>
                    <a:pt x="106" y="32"/>
                    <a:pt x="106" y="32"/>
                    <a:pt x="106" y="32"/>
                  </a:cubicBezTo>
                  <a:cubicBezTo>
                    <a:pt x="103" y="33"/>
                    <a:pt x="103" y="33"/>
                    <a:pt x="103" y="33"/>
                  </a:cubicBezTo>
                  <a:close/>
                  <a:moveTo>
                    <a:pt x="91" y="11"/>
                  </a:moveTo>
                  <a:cubicBezTo>
                    <a:pt x="91" y="11"/>
                    <a:pt x="91" y="11"/>
                    <a:pt x="91" y="11"/>
                  </a:cubicBezTo>
                  <a:cubicBezTo>
                    <a:pt x="94" y="10"/>
                    <a:pt x="98" y="9"/>
                    <a:pt x="99" y="9"/>
                  </a:cubicBezTo>
                  <a:cubicBezTo>
                    <a:pt x="99" y="10"/>
                    <a:pt x="99" y="10"/>
                    <a:pt x="99" y="10"/>
                  </a:cubicBezTo>
                  <a:cubicBezTo>
                    <a:pt x="99" y="10"/>
                    <a:pt x="94" y="12"/>
                    <a:pt x="91" y="13"/>
                  </a:cubicBezTo>
                  <a:cubicBezTo>
                    <a:pt x="88" y="13"/>
                    <a:pt x="84" y="14"/>
                    <a:pt x="83" y="14"/>
                  </a:cubicBezTo>
                  <a:cubicBezTo>
                    <a:pt x="83" y="12"/>
                    <a:pt x="83" y="12"/>
                    <a:pt x="83" y="12"/>
                  </a:cubicBezTo>
                  <a:cubicBezTo>
                    <a:pt x="84" y="12"/>
                    <a:pt x="88" y="12"/>
                    <a:pt x="91" y="11"/>
                  </a:cubicBezTo>
                  <a:close/>
                  <a:moveTo>
                    <a:pt x="83" y="12"/>
                  </a:moveTo>
                  <a:cubicBezTo>
                    <a:pt x="83" y="12"/>
                    <a:pt x="83" y="12"/>
                    <a:pt x="83" y="12"/>
                  </a:cubicBezTo>
                  <a:cubicBezTo>
                    <a:pt x="83" y="12"/>
                    <a:pt x="83" y="12"/>
                    <a:pt x="83" y="12"/>
                  </a:cubicBezTo>
                  <a:cubicBezTo>
                    <a:pt x="84" y="12"/>
                    <a:pt x="88" y="11"/>
                    <a:pt x="91" y="10"/>
                  </a:cubicBezTo>
                  <a:cubicBezTo>
                    <a:pt x="94" y="10"/>
                    <a:pt x="99" y="8"/>
                    <a:pt x="99" y="8"/>
                  </a:cubicBezTo>
                  <a:cubicBezTo>
                    <a:pt x="99" y="8"/>
                    <a:pt x="99" y="8"/>
                    <a:pt x="99" y="8"/>
                  </a:cubicBezTo>
                  <a:cubicBezTo>
                    <a:pt x="99" y="8"/>
                    <a:pt x="94" y="10"/>
                    <a:pt x="91" y="11"/>
                  </a:cubicBezTo>
                  <a:cubicBezTo>
                    <a:pt x="88" y="11"/>
                    <a:pt x="84" y="12"/>
                    <a:pt x="83" y="12"/>
                  </a:cubicBezTo>
                  <a:close/>
                  <a:moveTo>
                    <a:pt x="91" y="13"/>
                  </a:moveTo>
                  <a:cubicBezTo>
                    <a:pt x="91" y="13"/>
                    <a:pt x="91" y="13"/>
                    <a:pt x="91" y="13"/>
                  </a:cubicBezTo>
                  <a:cubicBezTo>
                    <a:pt x="94" y="12"/>
                    <a:pt x="98" y="11"/>
                    <a:pt x="99" y="11"/>
                  </a:cubicBezTo>
                  <a:cubicBezTo>
                    <a:pt x="99" y="11"/>
                    <a:pt x="99" y="11"/>
                    <a:pt x="99" y="11"/>
                  </a:cubicBezTo>
                  <a:cubicBezTo>
                    <a:pt x="99" y="11"/>
                    <a:pt x="94" y="13"/>
                    <a:pt x="91" y="13"/>
                  </a:cubicBezTo>
                  <a:cubicBezTo>
                    <a:pt x="88" y="14"/>
                    <a:pt x="84" y="15"/>
                    <a:pt x="83" y="15"/>
                  </a:cubicBezTo>
                  <a:cubicBezTo>
                    <a:pt x="83" y="14"/>
                    <a:pt x="83" y="14"/>
                    <a:pt x="83" y="14"/>
                  </a:cubicBezTo>
                  <a:cubicBezTo>
                    <a:pt x="84" y="14"/>
                    <a:pt x="88" y="13"/>
                    <a:pt x="91" y="13"/>
                  </a:cubicBezTo>
                  <a:close/>
                  <a:moveTo>
                    <a:pt x="91" y="14"/>
                  </a:moveTo>
                  <a:cubicBezTo>
                    <a:pt x="91" y="14"/>
                    <a:pt x="91" y="14"/>
                    <a:pt x="91" y="14"/>
                  </a:cubicBezTo>
                  <a:cubicBezTo>
                    <a:pt x="94" y="13"/>
                    <a:pt x="98" y="11"/>
                    <a:pt x="99" y="11"/>
                  </a:cubicBezTo>
                  <a:cubicBezTo>
                    <a:pt x="99" y="11"/>
                    <a:pt x="99" y="11"/>
                    <a:pt x="99" y="11"/>
                  </a:cubicBezTo>
                  <a:cubicBezTo>
                    <a:pt x="99" y="12"/>
                    <a:pt x="94" y="13"/>
                    <a:pt x="91" y="14"/>
                  </a:cubicBezTo>
                  <a:cubicBezTo>
                    <a:pt x="88" y="14"/>
                    <a:pt x="84" y="15"/>
                    <a:pt x="83" y="15"/>
                  </a:cubicBezTo>
                  <a:cubicBezTo>
                    <a:pt x="83" y="15"/>
                    <a:pt x="83" y="15"/>
                    <a:pt x="83" y="15"/>
                  </a:cubicBezTo>
                  <a:cubicBezTo>
                    <a:pt x="84" y="15"/>
                    <a:pt x="88" y="14"/>
                    <a:pt x="91" y="14"/>
                  </a:cubicBezTo>
                  <a:close/>
                  <a:moveTo>
                    <a:pt x="91" y="14"/>
                  </a:moveTo>
                  <a:cubicBezTo>
                    <a:pt x="91" y="14"/>
                    <a:pt x="91" y="14"/>
                    <a:pt x="91" y="14"/>
                  </a:cubicBezTo>
                  <a:cubicBezTo>
                    <a:pt x="94" y="13"/>
                    <a:pt x="98" y="12"/>
                    <a:pt x="99" y="12"/>
                  </a:cubicBezTo>
                  <a:cubicBezTo>
                    <a:pt x="99" y="12"/>
                    <a:pt x="99" y="12"/>
                    <a:pt x="99" y="12"/>
                  </a:cubicBezTo>
                  <a:cubicBezTo>
                    <a:pt x="99" y="12"/>
                    <a:pt x="94" y="14"/>
                    <a:pt x="91" y="14"/>
                  </a:cubicBezTo>
                  <a:cubicBezTo>
                    <a:pt x="88" y="15"/>
                    <a:pt x="84" y="16"/>
                    <a:pt x="83" y="16"/>
                  </a:cubicBezTo>
                  <a:cubicBezTo>
                    <a:pt x="83" y="15"/>
                    <a:pt x="83" y="15"/>
                    <a:pt x="83" y="15"/>
                  </a:cubicBezTo>
                  <a:cubicBezTo>
                    <a:pt x="84" y="15"/>
                    <a:pt x="88" y="15"/>
                    <a:pt x="91" y="14"/>
                  </a:cubicBezTo>
                  <a:close/>
                  <a:moveTo>
                    <a:pt x="91" y="14"/>
                  </a:moveTo>
                  <a:cubicBezTo>
                    <a:pt x="91" y="14"/>
                    <a:pt x="91" y="14"/>
                    <a:pt x="91" y="14"/>
                  </a:cubicBezTo>
                  <a:cubicBezTo>
                    <a:pt x="94" y="14"/>
                    <a:pt x="98" y="12"/>
                    <a:pt x="99" y="12"/>
                  </a:cubicBezTo>
                  <a:cubicBezTo>
                    <a:pt x="99" y="13"/>
                    <a:pt x="99" y="13"/>
                    <a:pt x="99" y="13"/>
                  </a:cubicBezTo>
                  <a:cubicBezTo>
                    <a:pt x="99" y="14"/>
                    <a:pt x="97" y="14"/>
                    <a:pt x="91" y="16"/>
                  </a:cubicBezTo>
                  <a:cubicBezTo>
                    <a:pt x="88" y="16"/>
                    <a:pt x="84" y="17"/>
                    <a:pt x="83" y="17"/>
                  </a:cubicBezTo>
                  <a:cubicBezTo>
                    <a:pt x="83" y="16"/>
                    <a:pt x="83" y="16"/>
                    <a:pt x="83" y="16"/>
                  </a:cubicBezTo>
                  <a:cubicBezTo>
                    <a:pt x="84" y="16"/>
                    <a:pt x="88" y="15"/>
                    <a:pt x="91" y="14"/>
                  </a:cubicBezTo>
                  <a:close/>
                  <a:moveTo>
                    <a:pt x="91" y="16"/>
                  </a:moveTo>
                  <a:cubicBezTo>
                    <a:pt x="91" y="16"/>
                    <a:pt x="91" y="16"/>
                    <a:pt x="91" y="16"/>
                  </a:cubicBezTo>
                  <a:cubicBezTo>
                    <a:pt x="96" y="14"/>
                    <a:pt x="98" y="14"/>
                    <a:pt x="99" y="14"/>
                  </a:cubicBezTo>
                  <a:cubicBezTo>
                    <a:pt x="99" y="14"/>
                    <a:pt x="99" y="14"/>
                    <a:pt x="99" y="14"/>
                  </a:cubicBezTo>
                  <a:cubicBezTo>
                    <a:pt x="99" y="14"/>
                    <a:pt x="95" y="16"/>
                    <a:pt x="91" y="16"/>
                  </a:cubicBezTo>
                  <a:cubicBezTo>
                    <a:pt x="88" y="17"/>
                    <a:pt x="84" y="17"/>
                    <a:pt x="83" y="18"/>
                  </a:cubicBezTo>
                  <a:cubicBezTo>
                    <a:pt x="83" y="17"/>
                    <a:pt x="83" y="17"/>
                    <a:pt x="83" y="17"/>
                  </a:cubicBezTo>
                  <a:cubicBezTo>
                    <a:pt x="84" y="17"/>
                    <a:pt x="88" y="16"/>
                    <a:pt x="91" y="16"/>
                  </a:cubicBezTo>
                  <a:close/>
                  <a:moveTo>
                    <a:pt x="91" y="16"/>
                  </a:moveTo>
                  <a:cubicBezTo>
                    <a:pt x="91" y="16"/>
                    <a:pt x="91" y="16"/>
                    <a:pt x="91" y="16"/>
                  </a:cubicBezTo>
                  <a:cubicBezTo>
                    <a:pt x="95" y="16"/>
                    <a:pt x="98" y="15"/>
                    <a:pt x="99" y="14"/>
                  </a:cubicBezTo>
                  <a:cubicBezTo>
                    <a:pt x="99" y="14"/>
                    <a:pt x="99" y="14"/>
                    <a:pt x="99" y="14"/>
                  </a:cubicBezTo>
                  <a:cubicBezTo>
                    <a:pt x="99" y="15"/>
                    <a:pt x="95" y="16"/>
                    <a:pt x="91" y="17"/>
                  </a:cubicBezTo>
                  <a:cubicBezTo>
                    <a:pt x="88" y="17"/>
                    <a:pt x="84" y="18"/>
                    <a:pt x="83" y="18"/>
                  </a:cubicBezTo>
                  <a:cubicBezTo>
                    <a:pt x="83" y="18"/>
                    <a:pt x="83" y="18"/>
                    <a:pt x="83" y="18"/>
                  </a:cubicBezTo>
                  <a:cubicBezTo>
                    <a:pt x="84" y="18"/>
                    <a:pt x="88" y="17"/>
                    <a:pt x="91" y="16"/>
                  </a:cubicBezTo>
                  <a:close/>
                  <a:moveTo>
                    <a:pt x="91" y="17"/>
                  </a:moveTo>
                  <a:cubicBezTo>
                    <a:pt x="91" y="17"/>
                    <a:pt x="91" y="17"/>
                    <a:pt x="91" y="17"/>
                  </a:cubicBezTo>
                  <a:cubicBezTo>
                    <a:pt x="95" y="16"/>
                    <a:pt x="98" y="15"/>
                    <a:pt x="99" y="15"/>
                  </a:cubicBezTo>
                  <a:cubicBezTo>
                    <a:pt x="99" y="15"/>
                    <a:pt x="99" y="15"/>
                    <a:pt x="99" y="15"/>
                  </a:cubicBezTo>
                  <a:cubicBezTo>
                    <a:pt x="99" y="15"/>
                    <a:pt x="95" y="16"/>
                    <a:pt x="91" y="17"/>
                  </a:cubicBezTo>
                  <a:cubicBezTo>
                    <a:pt x="88" y="18"/>
                    <a:pt x="84" y="18"/>
                    <a:pt x="83" y="18"/>
                  </a:cubicBezTo>
                  <a:cubicBezTo>
                    <a:pt x="83" y="18"/>
                    <a:pt x="83" y="18"/>
                    <a:pt x="83" y="18"/>
                  </a:cubicBezTo>
                  <a:cubicBezTo>
                    <a:pt x="84" y="18"/>
                    <a:pt x="88" y="17"/>
                    <a:pt x="91" y="17"/>
                  </a:cubicBezTo>
                  <a:close/>
                  <a:moveTo>
                    <a:pt x="91" y="17"/>
                  </a:moveTo>
                  <a:cubicBezTo>
                    <a:pt x="91" y="17"/>
                    <a:pt x="91" y="17"/>
                    <a:pt x="91" y="17"/>
                  </a:cubicBezTo>
                  <a:cubicBezTo>
                    <a:pt x="95" y="17"/>
                    <a:pt x="98" y="15"/>
                    <a:pt x="99" y="15"/>
                  </a:cubicBezTo>
                  <a:cubicBezTo>
                    <a:pt x="99" y="17"/>
                    <a:pt x="99" y="17"/>
                    <a:pt x="99" y="17"/>
                  </a:cubicBezTo>
                  <a:cubicBezTo>
                    <a:pt x="99" y="17"/>
                    <a:pt x="95" y="18"/>
                    <a:pt x="91" y="19"/>
                  </a:cubicBezTo>
                  <a:cubicBezTo>
                    <a:pt x="88" y="19"/>
                    <a:pt x="84" y="20"/>
                    <a:pt x="83" y="20"/>
                  </a:cubicBezTo>
                  <a:cubicBezTo>
                    <a:pt x="83" y="19"/>
                    <a:pt x="83" y="19"/>
                    <a:pt x="83" y="19"/>
                  </a:cubicBezTo>
                  <a:cubicBezTo>
                    <a:pt x="84" y="18"/>
                    <a:pt x="88" y="18"/>
                    <a:pt x="91" y="17"/>
                  </a:cubicBezTo>
                  <a:close/>
                  <a:moveTo>
                    <a:pt x="91" y="19"/>
                  </a:moveTo>
                  <a:cubicBezTo>
                    <a:pt x="91" y="19"/>
                    <a:pt x="91" y="19"/>
                    <a:pt x="91" y="19"/>
                  </a:cubicBezTo>
                  <a:cubicBezTo>
                    <a:pt x="95" y="18"/>
                    <a:pt x="98" y="17"/>
                    <a:pt x="99" y="17"/>
                  </a:cubicBezTo>
                  <a:cubicBezTo>
                    <a:pt x="99" y="17"/>
                    <a:pt x="99" y="17"/>
                    <a:pt x="99" y="17"/>
                  </a:cubicBezTo>
                  <a:cubicBezTo>
                    <a:pt x="99" y="17"/>
                    <a:pt x="95" y="18"/>
                    <a:pt x="91" y="19"/>
                  </a:cubicBezTo>
                  <a:cubicBezTo>
                    <a:pt x="88" y="20"/>
                    <a:pt x="84" y="20"/>
                    <a:pt x="83" y="20"/>
                  </a:cubicBezTo>
                  <a:cubicBezTo>
                    <a:pt x="83" y="20"/>
                    <a:pt x="83" y="20"/>
                    <a:pt x="83" y="20"/>
                  </a:cubicBezTo>
                  <a:cubicBezTo>
                    <a:pt x="84" y="20"/>
                    <a:pt x="88" y="19"/>
                    <a:pt x="91" y="19"/>
                  </a:cubicBezTo>
                  <a:close/>
                  <a:moveTo>
                    <a:pt x="91" y="19"/>
                  </a:moveTo>
                  <a:cubicBezTo>
                    <a:pt x="91" y="19"/>
                    <a:pt x="91" y="19"/>
                    <a:pt x="91" y="19"/>
                  </a:cubicBezTo>
                  <a:cubicBezTo>
                    <a:pt x="95" y="19"/>
                    <a:pt x="98" y="17"/>
                    <a:pt x="99" y="17"/>
                  </a:cubicBezTo>
                  <a:cubicBezTo>
                    <a:pt x="99" y="17"/>
                    <a:pt x="99" y="17"/>
                    <a:pt x="99" y="17"/>
                  </a:cubicBezTo>
                  <a:cubicBezTo>
                    <a:pt x="99" y="18"/>
                    <a:pt x="95" y="19"/>
                    <a:pt x="91" y="19"/>
                  </a:cubicBezTo>
                  <a:cubicBezTo>
                    <a:pt x="88" y="20"/>
                    <a:pt x="84" y="20"/>
                    <a:pt x="83" y="21"/>
                  </a:cubicBezTo>
                  <a:cubicBezTo>
                    <a:pt x="83" y="20"/>
                    <a:pt x="83" y="20"/>
                    <a:pt x="83" y="20"/>
                  </a:cubicBezTo>
                  <a:cubicBezTo>
                    <a:pt x="84" y="20"/>
                    <a:pt x="88" y="20"/>
                    <a:pt x="91" y="19"/>
                  </a:cubicBezTo>
                  <a:close/>
                  <a:moveTo>
                    <a:pt x="91" y="20"/>
                  </a:moveTo>
                  <a:cubicBezTo>
                    <a:pt x="91" y="20"/>
                    <a:pt x="91" y="20"/>
                    <a:pt x="91" y="20"/>
                  </a:cubicBezTo>
                  <a:cubicBezTo>
                    <a:pt x="95" y="19"/>
                    <a:pt x="98" y="18"/>
                    <a:pt x="99" y="18"/>
                  </a:cubicBezTo>
                  <a:cubicBezTo>
                    <a:pt x="99" y="18"/>
                    <a:pt x="99" y="18"/>
                    <a:pt x="99" y="18"/>
                  </a:cubicBezTo>
                  <a:cubicBezTo>
                    <a:pt x="99" y="18"/>
                    <a:pt x="95" y="19"/>
                    <a:pt x="91" y="20"/>
                  </a:cubicBezTo>
                  <a:cubicBezTo>
                    <a:pt x="88" y="20"/>
                    <a:pt x="84" y="21"/>
                    <a:pt x="83" y="21"/>
                  </a:cubicBezTo>
                  <a:cubicBezTo>
                    <a:pt x="83" y="21"/>
                    <a:pt x="83" y="21"/>
                    <a:pt x="83" y="21"/>
                  </a:cubicBezTo>
                  <a:cubicBezTo>
                    <a:pt x="84" y="21"/>
                    <a:pt x="88" y="20"/>
                    <a:pt x="91" y="20"/>
                  </a:cubicBezTo>
                  <a:close/>
                  <a:moveTo>
                    <a:pt x="91" y="20"/>
                  </a:moveTo>
                  <a:cubicBezTo>
                    <a:pt x="91" y="20"/>
                    <a:pt x="91" y="20"/>
                    <a:pt x="91" y="20"/>
                  </a:cubicBezTo>
                  <a:cubicBezTo>
                    <a:pt x="95" y="19"/>
                    <a:pt x="98" y="18"/>
                    <a:pt x="99" y="18"/>
                  </a:cubicBezTo>
                  <a:cubicBezTo>
                    <a:pt x="99" y="20"/>
                    <a:pt x="99" y="20"/>
                    <a:pt x="99" y="20"/>
                  </a:cubicBezTo>
                  <a:cubicBezTo>
                    <a:pt x="99" y="20"/>
                    <a:pt x="97" y="20"/>
                    <a:pt x="91" y="21"/>
                  </a:cubicBezTo>
                  <a:cubicBezTo>
                    <a:pt x="88" y="22"/>
                    <a:pt x="84" y="22"/>
                    <a:pt x="83" y="23"/>
                  </a:cubicBezTo>
                  <a:cubicBezTo>
                    <a:pt x="83" y="21"/>
                    <a:pt x="83" y="21"/>
                    <a:pt x="83" y="21"/>
                  </a:cubicBezTo>
                  <a:cubicBezTo>
                    <a:pt x="84" y="21"/>
                    <a:pt x="88" y="21"/>
                    <a:pt x="91" y="20"/>
                  </a:cubicBezTo>
                  <a:close/>
                  <a:moveTo>
                    <a:pt x="91" y="22"/>
                  </a:moveTo>
                  <a:cubicBezTo>
                    <a:pt x="91" y="22"/>
                    <a:pt x="91" y="22"/>
                    <a:pt x="91" y="22"/>
                  </a:cubicBezTo>
                  <a:cubicBezTo>
                    <a:pt x="96" y="21"/>
                    <a:pt x="98" y="20"/>
                    <a:pt x="99" y="20"/>
                  </a:cubicBezTo>
                  <a:cubicBezTo>
                    <a:pt x="99" y="20"/>
                    <a:pt x="99" y="20"/>
                    <a:pt x="99" y="20"/>
                  </a:cubicBezTo>
                  <a:cubicBezTo>
                    <a:pt x="99" y="20"/>
                    <a:pt x="97" y="21"/>
                    <a:pt x="91" y="22"/>
                  </a:cubicBezTo>
                  <a:cubicBezTo>
                    <a:pt x="88" y="22"/>
                    <a:pt x="84" y="23"/>
                    <a:pt x="83" y="23"/>
                  </a:cubicBezTo>
                  <a:cubicBezTo>
                    <a:pt x="83" y="23"/>
                    <a:pt x="83" y="23"/>
                    <a:pt x="83" y="23"/>
                  </a:cubicBezTo>
                  <a:cubicBezTo>
                    <a:pt x="84" y="23"/>
                    <a:pt x="88" y="22"/>
                    <a:pt x="91" y="22"/>
                  </a:cubicBezTo>
                  <a:close/>
                  <a:moveTo>
                    <a:pt x="91" y="22"/>
                  </a:moveTo>
                  <a:cubicBezTo>
                    <a:pt x="91" y="22"/>
                    <a:pt x="91" y="22"/>
                    <a:pt x="91" y="22"/>
                  </a:cubicBezTo>
                  <a:cubicBezTo>
                    <a:pt x="96" y="21"/>
                    <a:pt x="98" y="21"/>
                    <a:pt x="99" y="20"/>
                  </a:cubicBezTo>
                  <a:cubicBezTo>
                    <a:pt x="99" y="20"/>
                    <a:pt x="99" y="20"/>
                    <a:pt x="99" y="20"/>
                  </a:cubicBezTo>
                  <a:cubicBezTo>
                    <a:pt x="99" y="21"/>
                    <a:pt x="97" y="21"/>
                    <a:pt x="91" y="22"/>
                  </a:cubicBezTo>
                  <a:cubicBezTo>
                    <a:pt x="88" y="23"/>
                    <a:pt x="84" y="23"/>
                    <a:pt x="83" y="23"/>
                  </a:cubicBezTo>
                  <a:cubicBezTo>
                    <a:pt x="83" y="23"/>
                    <a:pt x="83" y="23"/>
                    <a:pt x="83" y="23"/>
                  </a:cubicBezTo>
                  <a:cubicBezTo>
                    <a:pt x="84" y="23"/>
                    <a:pt x="88" y="23"/>
                    <a:pt x="91" y="22"/>
                  </a:cubicBezTo>
                  <a:close/>
                  <a:moveTo>
                    <a:pt x="91" y="22"/>
                  </a:moveTo>
                  <a:cubicBezTo>
                    <a:pt x="91" y="22"/>
                    <a:pt x="91" y="22"/>
                    <a:pt x="91" y="22"/>
                  </a:cubicBezTo>
                  <a:cubicBezTo>
                    <a:pt x="96" y="22"/>
                    <a:pt x="98" y="21"/>
                    <a:pt x="99" y="21"/>
                  </a:cubicBezTo>
                  <a:cubicBezTo>
                    <a:pt x="99" y="21"/>
                    <a:pt x="99" y="21"/>
                    <a:pt x="99" y="21"/>
                  </a:cubicBezTo>
                  <a:cubicBezTo>
                    <a:pt x="99" y="21"/>
                    <a:pt x="97" y="22"/>
                    <a:pt x="91" y="23"/>
                  </a:cubicBezTo>
                  <a:cubicBezTo>
                    <a:pt x="88" y="23"/>
                    <a:pt x="84" y="24"/>
                    <a:pt x="83" y="24"/>
                  </a:cubicBezTo>
                  <a:cubicBezTo>
                    <a:pt x="83" y="24"/>
                    <a:pt x="83" y="24"/>
                    <a:pt x="83" y="24"/>
                  </a:cubicBezTo>
                  <a:cubicBezTo>
                    <a:pt x="84" y="23"/>
                    <a:pt x="88" y="23"/>
                    <a:pt x="91" y="22"/>
                  </a:cubicBezTo>
                  <a:close/>
                  <a:moveTo>
                    <a:pt x="91" y="23"/>
                  </a:moveTo>
                  <a:cubicBezTo>
                    <a:pt x="91" y="23"/>
                    <a:pt x="91" y="23"/>
                    <a:pt x="91" y="23"/>
                  </a:cubicBezTo>
                  <a:cubicBezTo>
                    <a:pt x="96" y="22"/>
                    <a:pt x="98" y="21"/>
                    <a:pt x="99" y="21"/>
                  </a:cubicBezTo>
                  <a:cubicBezTo>
                    <a:pt x="99" y="23"/>
                    <a:pt x="99" y="23"/>
                    <a:pt x="99" y="23"/>
                  </a:cubicBezTo>
                  <a:cubicBezTo>
                    <a:pt x="99" y="23"/>
                    <a:pt x="97" y="23"/>
                    <a:pt x="91" y="24"/>
                  </a:cubicBezTo>
                  <a:cubicBezTo>
                    <a:pt x="88" y="25"/>
                    <a:pt x="84" y="25"/>
                    <a:pt x="83" y="25"/>
                  </a:cubicBezTo>
                  <a:cubicBezTo>
                    <a:pt x="83" y="24"/>
                    <a:pt x="83" y="24"/>
                    <a:pt x="83" y="24"/>
                  </a:cubicBezTo>
                  <a:cubicBezTo>
                    <a:pt x="84" y="24"/>
                    <a:pt x="88" y="23"/>
                    <a:pt x="91" y="23"/>
                  </a:cubicBezTo>
                  <a:close/>
                  <a:moveTo>
                    <a:pt x="91" y="24"/>
                  </a:moveTo>
                  <a:cubicBezTo>
                    <a:pt x="91" y="24"/>
                    <a:pt x="91" y="24"/>
                    <a:pt x="91" y="24"/>
                  </a:cubicBezTo>
                  <a:cubicBezTo>
                    <a:pt x="96" y="23"/>
                    <a:pt x="98" y="23"/>
                    <a:pt x="99" y="23"/>
                  </a:cubicBezTo>
                  <a:cubicBezTo>
                    <a:pt x="99" y="23"/>
                    <a:pt x="99" y="23"/>
                    <a:pt x="99" y="23"/>
                  </a:cubicBezTo>
                  <a:cubicBezTo>
                    <a:pt x="99" y="23"/>
                    <a:pt x="97" y="24"/>
                    <a:pt x="91" y="25"/>
                  </a:cubicBezTo>
                  <a:cubicBezTo>
                    <a:pt x="88" y="25"/>
                    <a:pt x="84" y="26"/>
                    <a:pt x="83" y="26"/>
                  </a:cubicBezTo>
                  <a:cubicBezTo>
                    <a:pt x="83" y="25"/>
                    <a:pt x="83" y="25"/>
                    <a:pt x="83" y="25"/>
                  </a:cubicBezTo>
                  <a:cubicBezTo>
                    <a:pt x="84" y="25"/>
                    <a:pt x="88" y="25"/>
                    <a:pt x="91" y="24"/>
                  </a:cubicBezTo>
                  <a:close/>
                  <a:moveTo>
                    <a:pt x="91" y="25"/>
                  </a:moveTo>
                  <a:cubicBezTo>
                    <a:pt x="91" y="25"/>
                    <a:pt x="91" y="25"/>
                    <a:pt x="91" y="25"/>
                  </a:cubicBezTo>
                  <a:cubicBezTo>
                    <a:pt x="96" y="24"/>
                    <a:pt x="98" y="24"/>
                    <a:pt x="99" y="23"/>
                  </a:cubicBezTo>
                  <a:cubicBezTo>
                    <a:pt x="99" y="23"/>
                    <a:pt x="99" y="23"/>
                    <a:pt x="99" y="23"/>
                  </a:cubicBezTo>
                  <a:cubicBezTo>
                    <a:pt x="99" y="24"/>
                    <a:pt x="97" y="24"/>
                    <a:pt x="91" y="25"/>
                  </a:cubicBezTo>
                  <a:cubicBezTo>
                    <a:pt x="88" y="26"/>
                    <a:pt x="84" y="26"/>
                    <a:pt x="83" y="26"/>
                  </a:cubicBezTo>
                  <a:cubicBezTo>
                    <a:pt x="83" y="26"/>
                    <a:pt x="83" y="26"/>
                    <a:pt x="83" y="26"/>
                  </a:cubicBezTo>
                  <a:cubicBezTo>
                    <a:pt x="84" y="26"/>
                    <a:pt x="88" y="25"/>
                    <a:pt x="91" y="25"/>
                  </a:cubicBezTo>
                  <a:close/>
                  <a:moveTo>
                    <a:pt x="91" y="25"/>
                  </a:moveTo>
                  <a:cubicBezTo>
                    <a:pt x="91" y="25"/>
                    <a:pt x="91" y="25"/>
                    <a:pt x="91" y="25"/>
                  </a:cubicBezTo>
                  <a:cubicBezTo>
                    <a:pt x="96" y="24"/>
                    <a:pt x="98" y="24"/>
                    <a:pt x="99" y="24"/>
                  </a:cubicBezTo>
                  <a:cubicBezTo>
                    <a:pt x="99" y="24"/>
                    <a:pt x="99" y="24"/>
                    <a:pt x="99" y="24"/>
                  </a:cubicBezTo>
                  <a:cubicBezTo>
                    <a:pt x="99" y="24"/>
                    <a:pt x="97" y="25"/>
                    <a:pt x="91" y="26"/>
                  </a:cubicBezTo>
                  <a:cubicBezTo>
                    <a:pt x="88" y="26"/>
                    <a:pt x="84" y="27"/>
                    <a:pt x="83" y="27"/>
                  </a:cubicBezTo>
                  <a:cubicBezTo>
                    <a:pt x="83" y="26"/>
                    <a:pt x="83" y="26"/>
                    <a:pt x="83" y="26"/>
                  </a:cubicBezTo>
                  <a:cubicBezTo>
                    <a:pt x="84" y="26"/>
                    <a:pt x="88" y="26"/>
                    <a:pt x="91" y="25"/>
                  </a:cubicBezTo>
                  <a:close/>
                  <a:moveTo>
                    <a:pt x="91" y="26"/>
                  </a:moveTo>
                  <a:cubicBezTo>
                    <a:pt x="91" y="26"/>
                    <a:pt x="91" y="26"/>
                    <a:pt x="91" y="26"/>
                  </a:cubicBezTo>
                  <a:cubicBezTo>
                    <a:pt x="96" y="25"/>
                    <a:pt x="98" y="24"/>
                    <a:pt x="99" y="24"/>
                  </a:cubicBezTo>
                  <a:cubicBezTo>
                    <a:pt x="99" y="26"/>
                    <a:pt x="99" y="26"/>
                    <a:pt x="99" y="26"/>
                  </a:cubicBezTo>
                  <a:cubicBezTo>
                    <a:pt x="98" y="26"/>
                    <a:pt x="96" y="26"/>
                    <a:pt x="91" y="27"/>
                  </a:cubicBezTo>
                  <a:cubicBezTo>
                    <a:pt x="88" y="27"/>
                    <a:pt x="84" y="28"/>
                    <a:pt x="83" y="28"/>
                  </a:cubicBezTo>
                  <a:cubicBezTo>
                    <a:pt x="83" y="27"/>
                    <a:pt x="83" y="27"/>
                    <a:pt x="83" y="27"/>
                  </a:cubicBezTo>
                  <a:cubicBezTo>
                    <a:pt x="84" y="27"/>
                    <a:pt x="88" y="26"/>
                    <a:pt x="91" y="26"/>
                  </a:cubicBezTo>
                  <a:close/>
                  <a:moveTo>
                    <a:pt x="91" y="27"/>
                  </a:moveTo>
                  <a:cubicBezTo>
                    <a:pt x="91" y="27"/>
                    <a:pt x="91" y="27"/>
                    <a:pt x="91" y="27"/>
                  </a:cubicBezTo>
                  <a:cubicBezTo>
                    <a:pt x="96" y="26"/>
                    <a:pt x="98" y="26"/>
                    <a:pt x="99" y="26"/>
                  </a:cubicBezTo>
                  <a:cubicBezTo>
                    <a:pt x="99" y="26"/>
                    <a:pt x="99" y="26"/>
                    <a:pt x="99" y="26"/>
                  </a:cubicBezTo>
                  <a:cubicBezTo>
                    <a:pt x="98" y="27"/>
                    <a:pt x="96" y="27"/>
                    <a:pt x="91" y="28"/>
                  </a:cubicBezTo>
                  <a:cubicBezTo>
                    <a:pt x="88" y="28"/>
                    <a:pt x="84" y="29"/>
                    <a:pt x="83" y="29"/>
                  </a:cubicBezTo>
                  <a:cubicBezTo>
                    <a:pt x="83" y="28"/>
                    <a:pt x="83" y="28"/>
                    <a:pt x="83" y="28"/>
                  </a:cubicBezTo>
                  <a:cubicBezTo>
                    <a:pt x="84" y="28"/>
                    <a:pt x="88" y="28"/>
                    <a:pt x="91" y="27"/>
                  </a:cubicBezTo>
                  <a:close/>
                  <a:moveTo>
                    <a:pt x="91" y="28"/>
                  </a:moveTo>
                  <a:cubicBezTo>
                    <a:pt x="91" y="28"/>
                    <a:pt x="91" y="28"/>
                    <a:pt x="91" y="28"/>
                  </a:cubicBezTo>
                  <a:cubicBezTo>
                    <a:pt x="96" y="27"/>
                    <a:pt x="98" y="27"/>
                    <a:pt x="99" y="27"/>
                  </a:cubicBezTo>
                  <a:cubicBezTo>
                    <a:pt x="99" y="27"/>
                    <a:pt x="99" y="27"/>
                    <a:pt x="99" y="27"/>
                  </a:cubicBezTo>
                  <a:cubicBezTo>
                    <a:pt x="98" y="27"/>
                    <a:pt x="96" y="27"/>
                    <a:pt x="91" y="28"/>
                  </a:cubicBezTo>
                  <a:cubicBezTo>
                    <a:pt x="88" y="28"/>
                    <a:pt x="84" y="29"/>
                    <a:pt x="83" y="29"/>
                  </a:cubicBezTo>
                  <a:cubicBezTo>
                    <a:pt x="83" y="29"/>
                    <a:pt x="83" y="29"/>
                    <a:pt x="83" y="29"/>
                  </a:cubicBezTo>
                  <a:cubicBezTo>
                    <a:pt x="84" y="29"/>
                    <a:pt x="88" y="28"/>
                    <a:pt x="91" y="28"/>
                  </a:cubicBezTo>
                  <a:close/>
                  <a:moveTo>
                    <a:pt x="91" y="28"/>
                  </a:moveTo>
                  <a:cubicBezTo>
                    <a:pt x="91" y="28"/>
                    <a:pt x="91" y="28"/>
                    <a:pt x="91" y="28"/>
                  </a:cubicBezTo>
                  <a:cubicBezTo>
                    <a:pt x="96" y="28"/>
                    <a:pt x="98" y="27"/>
                    <a:pt x="99" y="27"/>
                  </a:cubicBezTo>
                  <a:cubicBezTo>
                    <a:pt x="99" y="27"/>
                    <a:pt x="99" y="27"/>
                    <a:pt x="99" y="27"/>
                  </a:cubicBezTo>
                  <a:cubicBezTo>
                    <a:pt x="98" y="27"/>
                    <a:pt x="96" y="28"/>
                    <a:pt x="91" y="29"/>
                  </a:cubicBezTo>
                  <a:cubicBezTo>
                    <a:pt x="88" y="29"/>
                    <a:pt x="84" y="29"/>
                    <a:pt x="83" y="29"/>
                  </a:cubicBezTo>
                  <a:cubicBezTo>
                    <a:pt x="83" y="29"/>
                    <a:pt x="83" y="29"/>
                    <a:pt x="83" y="29"/>
                  </a:cubicBezTo>
                  <a:cubicBezTo>
                    <a:pt x="84" y="29"/>
                    <a:pt x="88" y="29"/>
                    <a:pt x="91" y="28"/>
                  </a:cubicBezTo>
                  <a:close/>
                  <a:moveTo>
                    <a:pt x="91" y="29"/>
                  </a:moveTo>
                  <a:cubicBezTo>
                    <a:pt x="91" y="29"/>
                    <a:pt x="91" y="29"/>
                    <a:pt x="91" y="29"/>
                  </a:cubicBezTo>
                  <a:cubicBezTo>
                    <a:pt x="96" y="28"/>
                    <a:pt x="98" y="28"/>
                    <a:pt x="99" y="27"/>
                  </a:cubicBezTo>
                  <a:cubicBezTo>
                    <a:pt x="99" y="29"/>
                    <a:pt x="99" y="29"/>
                    <a:pt x="99" y="29"/>
                  </a:cubicBezTo>
                  <a:cubicBezTo>
                    <a:pt x="98" y="29"/>
                    <a:pt x="96" y="29"/>
                    <a:pt x="91" y="30"/>
                  </a:cubicBezTo>
                  <a:cubicBezTo>
                    <a:pt x="88" y="30"/>
                    <a:pt x="84" y="31"/>
                    <a:pt x="83" y="31"/>
                  </a:cubicBezTo>
                  <a:cubicBezTo>
                    <a:pt x="83" y="30"/>
                    <a:pt x="83" y="30"/>
                    <a:pt x="83" y="30"/>
                  </a:cubicBezTo>
                  <a:cubicBezTo>
                    <a:pt x="84" y="30"/>
                    <a:pt x="88" y="29"/>
                    <a:pt x="91" y="29"/>
                  </a:cubicBezTo>
                  <a:close/>
                  <a:moveTo>
                    <a:pt x="91" y="30"/>
                  </a:moveTo>
                  <a:cubicBezTo>
                    <a:pt x="91" y="30"/>
                    <a:pt x="91" y="30"/>
                    <a:pt x="91" y="30"/>
                  </a:cubicBezTo>
                  <a:cubicBezTo>
                    <a:pt x="95" y="30"/>
                    <a:pt x="98" y="29"/>
                    <a:pt x="99" y="29"/>
                  </a:cubicBezTo>
                  <a:cubicBezTo>
                    <a:pt x="99" y="29"/>
                    <a:pt x="99" y="29"/>
                    <a:pt x="99" y="29"/>
                  </a:cubicBezTo>
                  <a:cubicBezTo>
                    <a:pt x="98" y="29"/>
                    <a:pt x="96" y="30"/>
                    <a:pt x="91" y="31"/>
                  </a:cubicBezTo>
                  <a:cubicBezTo>
                    <a:pt x="88" y="31"/>
                    <a:pt x="84" y="31"/>
                    <a:pt x="83" y="31"/>
                  </a:cubicBezTo>
                  <a:cubicBezTo>
                    <a:pt x="83" y="31"/>
                    <a:pt x="83" y="31"/>
                    <a:pt x="83" y="31"/>
                  </a:cubicBezTo>
                  <a:cubicBezTo>
                    <a:pt x="84" y="31"/>
                    <a:pt x="88" y="30"/>
                    <a:pt x="91" y="30"/>
                  </a:cubicBezTo>
                  <a:close/>
                  <a:moveTo>
                    <a:pt x="91" y="31"/>
                  </a:moveTo>
                  <a:cubicBezTo>
                    <a:pt x="91" y="31"/>
                    <a:pt x="91" y="31"/>
                    <a:pt x="91" y="31"/>
                  </a:cubicBezTo>
                  <a:cubicBezTo>
                    <a:pt x="95" y="30"/>
                    <a:pt x="98" y="30"/>
                    <a:pt x="99" y="30"/>
                  </a:cubicBezTo>
                  <a:cubicBezTo>
                    <a:pt x="99" y="30"/>
                    <a:pt x="99" y="30"/>
                    <a:pt x="99" y="30"/>
                  </a:cubicBezTo>
                  <a:cubicBezTo>
                    <a:pt x="98" y="30"/>
                    <a:pt x="96" y="30"/>
                    <a:pt x="91" y="31"/>
                  </a:cubicBezTo>
                  <a:cubicBezTo>
                    <a:pt x="88" y="31"/>
                    <a:pt x="84" y="32"/>
                    <a:pt x="83" y="32"/>
                  </a:cubicBezTo>
                  <a:cubicBezTo>
                    <a:pt x="83" y="32"/>
                    <a:pt x="83" y="32"/>
                    <a:pt x="83" y="32"/>
                  </a:cubicBezTo>
                  <a:cubicBezTo>
                    <a:pt x="84" y="31"/>
                    <a:pt x="88" y="31"/>
                    <a:pt x="91" y="31"/>
                  </a:cubicBezTo>
                  <a:close/>
                  <a:moveTo>
                    <a:pt x="91" y="31"/>
                  </a:moveTo>
                  <a:cubicBezTo>
                    <a:pt x="91" y="31"/>
                    <a:pt x="91" y="31"/>
                    <a:pt x="91" y="31"/>
                  </a:cubicBezTo>
                  <a:cubicBezTo>
                    <a:pt x="95" y="30"/>
                    <a:pt x="98" y="30"/>
                    <a:pt x="99" y="30"/>
                  </a:cubicBezTo>
                  <a:cubicBezTo>
                    <a:pt x="99" y="30"/>
                    <a:pt x="99" y="30"/>
                    <a:pt x="99" y="30"/>
                  </a:cubicBezTo>
                  <a:cubicBezTo>
                    <a:pt x="98" y="30"/>
                    <a:pt x="96" y="31"/>
                    <a:pt x="91" y="31"/>
                  </a:cubicBezTo>
                  <a:cubicBezTo>
                    <a:pt x="88" y="32"/>
                    <a:pt x="84" y="32"/>
                    <a:pt x="83" y="32"/>
                  </a:cubicBezTo>
                  <a:cubicBezTo>
                    <a:pt x="83" y="32"/>
                    <a:pt x="83" y="32"/>
                    <a:pt x="83" y="32"/>
                  </a:cubicBezTo>
                  <a:cubicBezTo>
                    <a:pt x="84" y="32"/>
                    <a:pt x="88" y="31"/>
                    <a:pt x="91" y="31"/>
                  </a:cubicBezTo>
                  <a:close/>
                  <a:moveTo>
                    <a:pt x="91" y="32"/>
                  </a:moveTo>
                  <a:cubicBezTo>
                    <a:pt x="91" y="32"/>
                    <a:pt x="91" y="32"/>
                    <a:pt x="91" y="32"/>
                  </a:cubicBezTo>
                  <a:cubicBezTo>
                    <a:pt x="95" y="31"/>
                    <a:pt x="98" y="31"/>
                    <a:pt x="99" y="30"/>
                  </a:cubicBezTo>
                  <a:cubicBezTo>
                    <a:pt x="99" y="31"/>
                    <a:pt x="99" y="31"/>
                    <a:pt x="99" y="31"/>
                  </a:cubicBezTo>
                  <a:cubicBezTo>
                    <a:pt x="98" y="32"/>
                    <a:pt x="96" y="32"/>
                    <a:pt x="91" y="33"/>
                  </a:cubicBezTo>
                  <a:cubicBezTo>
                    <a:pt x="88" y="33"/>
                    <a:pt x="84" y="34"/>
                    <a:pt x="83" y="34"/>
                  </a:cubicBezTo>
                  <a:cubicBezTo>
                    <a:pt x="83" y="32"/>
                    <a:pt x="83" y="32"/>
                    <a:pt x="83" y="32"/>
                  </a:cubicBezTo>
                  <a:cubicBezTo>
                    <a:pt x="84" y="32"/>
                    <a:pt x="88" y="32"/>
                    <a:pt x="91" y="32"/>
                  </a:cubicBezTo>
                  <a:close/>
                  <a:moveTo>
                    <a:pt x="91" y="33"/>
                  </a:moveTo>
                  <a:cubicBezTo>
                    <a:pt x="91" y="33"/>
                    <a:pt x="91" y="33"/>
                    <a:pt x="91" y="33"/>
                  </a:cubicBezTo>
                  <a:cubicBezTo>
                    <a:pt x="95" y="32"/>
                    <a:pt x="98" y="32"/>
                    <a:pt x="99" y="32"/>
                  </a:cubicBezTo>
                  <a:cubicBezTo>
                    <a:pt x="99" y="33"/>
                    <a:pt x="99" y="33"/>
                    <a:pt x="99" y="33"/>
                  </a:cubicBezTo>
                  <a:cubicBezTo>
                    <a:pt x="98" y="33"/>
                    <a:pt x="96" y="33"/>
                    <a:pt x="91" y="33"/>
                  </a:cubicBezTo>
                  <a:cubicBezTo>
                    <a:pt x="88" y="34"/>
                    <a:pt x="84" y="34"/>
                    <a:pt x="83" y="34"/>
                  </a:cubicBezTo>
                  <a:cubicBezTo>
                    <a:pt x="83" y="34"/>
                    <a:pt x="83" y="34"/>
                    <a:pt x="83" y="34"/>
                  </a:cubicBezTo>
                  <a:cubicBezTo>
                    <a:pt x="84" y="34"/>
                    <a:pt x="88" y="33"/>
                    <a:pt x="91" y="33"/>
                  </a:cubicBezTo>
                  <a:close/>
                  <a:moveTo>
                    <a:pt x="98" y="4"/>
                  </a:moveTo>
                  <a:cubicBezTo>
                    <a:pt x="98" y="4"/>
                    <a:pt x="98" y="4"/>
                    <a:pt x="98" y="4"/>
                  </a:cubicBezTo>
                  <a:cubicBezTo>
                    <a:pt x="100" y="4"/>
                    <a:pt x="100" y="4"/>
                    <a:pt x="100" y="4"/>
                  </a:cubicBezTo>
                  <a:cubicBezTo>
                    <a:pt x="100" y="6"/>
                    <a:pt x="100" y="6"/>
                    <a:pt x="100" y="6"/>
                  </a:cubicBezTo>
                  <a:cubicBezTo>
                    <a:pt x="98" y="6"/>
                    <a:pt x="98" y="6"/>
                    <a:pt x="98" y="6"/>
                  </a:cubicBezTo>
                  <a:lnTo>
                    <a:pt x="98" y="4"/>
                  </a:lnTo>
                  <a:close/>
                  <a:moveTo>
                    <a:pt x="95" y="7"/>
                  </a:moveTo>
                  <a:cubicBezTo>
                    <a:pt x="95" y="7"/>
                    <a:pt x="95" y="7"/>
                    <a:pt x="95" y="7"/>
                  </a:cubicBezTo>
                  <a:cubicBezTo>
                    <a:pt x="95" y="5"/>
                    <a:pt x="95" y="5"/>
                    <a:pt x="95" y="5"/>
                  </a:cubicBezTo>
                  <a:cubicBezTo>
                    <a:pt x="97" y="5"/>
                    <a:pt x="97" y="5"/>
                    <a:pt x="97" y="5"/>
                  </a:cubicBezTo>
                  <a:cubicBezTo>
                    <a:pt x="97" y="7"/>
                    <a:pt x="97" y="7"/>
                    <a:pt x="97" y="7"/>
                  </a:cubicBezTo>
                  <a:lnTo>
                    <a:pt x="95" y="7"/>
                  </a:lnTo>
                  <a:close/>
                  <a:moveTo>
                    <a:pt x="92" y="8"/>
                  </a:moveTo>
                  <a:cubicBezTo>
                    <a:pt x="92" y="8"/>
                    <a:pt x="92" y="8"/>
                    <a:pt x="92" y="8"/>
                  </a:cubicBezTo>
                  <a:cubicBezTo>
                    <a:pt x="92" y="6"/>
                    <a:pt x="92" y="6"/>
                    <a:pt x="92" y="6"/>
                  </a:cubicBezTo>
                  <a:cubicBezTo>
                    <a:pt x="94" y="5"/>
                    <a:pt x="94" y="5"/>
                    <a:pt x="94" y="5"/>
                  </a:cubicBezTo>
                  <a:cubicBezTo>
                    <a:pt x="94" y="7"/>
                    <a:pt x="94" y="7"/>
                    <a:pt x="94" y="7"/>
                  </a:cubicBezTo>
                  <a:lnTo>
                    <a:pt x="92" y="8"/>
                  </a:lnTo>
                  <a:close/>
                  <a:moveTo>
                    <a:pt x="87" y="9"/>
                  </a:moveTo>
                  <a:cubicBezTo>
                    <a:pt x="87" y="9"/>
                    <a:pt x="87" y="9"/>
                    <a:pt x="87" y="9"/>
                  </a:cubicBezTo>
                  <a:cubicBezTo>
                    <a:pt x="87" y="7"/>
                    <a:pt x="87" y="7"/>
                    <a:pt x="87" y="7"/>
                  </a:cubicBezTo>
                  <a:cubicBezTo>
                    <a:pt x="89" y="7"/>
                    <a:pt x="89" y="7"/>
                    <a:pt x="89" y="7"/>
                  </a:cubicBezTo>
                  <a:cubicBezTo>
                    <a:pt x="89" y="9"/>
                    <a:pt x="89" y="9"/>
                    <a:pt x="89" y="9"/>
                  </a:cubicBezTo>
                  <a:lnTo>
                    <a:pt x="87" y="9"/>
                  </a:lnTo>
                  <a:close/>
                  <a:moveTo>
                    <a:pt x="105" y="43"/>
                  </a:moveTo>
                  <a:cubicBezTo>
                    <a:pt x="105" y="43"/>
                    <a:pt x="105" y="43"/>
                    <a:pt x="105" y="43"/>
                  </a:cubicBezTo>
                  <a:cubicBezTo>
                    <a:pt x="106" y="43"/>
                    <a:pt x="106" y="43"/>
                    <a:pt x="106" y="43"/>
                  </a:cubicBezTo>
                  <a:cubicBezTo>
                    <a:pt x="106" y="44"/>
                    <a:pt x="106" y="44"/>
                    <a:pt x="106" y="44"/>
                  </a:cubicBezTo>
                  <a:cubicBezTo>
                    <a:pt x="104" y="44"/>
                    <a:pt x="104" y="44"/>
                    <a:pt x="104" y="44"/>
                  </a:cubicBezTo>
                  <a:cubicBezTo>
                    <a:pt x="105" y="44"/>
                    <a:pt x="105" y="44"/>
                    <a:pt x="105" y="44"/>
                  </a:cubicBezTo>
                  <a:lnTo>
                    <a:pt x="105" y="43"/>
                  </a:lnTo>
                  <a:close/>
                  <a:moveTo>
                    <a:pt x="102" y="45"/>
                  </a:moveTo>
                  <a:cubicBezTo>
                    <a:pt x="102" y="45"/>
                    <a:pt x="102" y="45"/>
                    <a:pt x="102" y="45"/>
                  </a:cubicBezTo>
                  <a:cubicBezTo>
                    <a:pt x="101" y="46"/>
                    <a:pt x="101" y="46"/>
                    <a:pt x="101" y="46"/>
                  </a:cubicBezTo>
                  <a:cubicBezTo>
                    <a:pt x="99" y="45"/>
                    <a:pt x="99" y="45"/>
                    <a:pt x="99" y="45"/>
                  </a:cubicBezTo>
                  <a:lnTo>
                    <a:pt x="102" y="45"/>
                  </a:lnTo>
                  <a:close/>
                  <a:moveTo>
                    <a:pt x="78" y="47"/>
                  </a:moveTo>
                  <a:cubicBezTo>
                    <a:pt x="78" y="47"/>
                    <a:pt x="78" y="47"/>
                    <a:pt x="78" y="47"/>
                  </a:cubicBezTo>
                  <a:cubicBezTo>
                    <a:pt x="78" y="47"/>
                    <a:pt x="78" y="47"/>
                    <a:pt x="78" y="47"/>
                  </a:cubicBezTo>
                  <a:cubicBezTo>
                    <a:pt x="81" y="48"/>
                    <a:pt x="81" y="48"/>
                    <a:pt x="81" y="48"/>
                  </a:cubicBezTo>
                  <a:cubicBezTo>
                    <a:pt x="77" y="48"/>
                    <a:pt x="77" y="48"/>
                    <a:pt x="77" y="48"/>
                  </a:cubicBezTo>
                  <a:cubicBezTo>
                    <a:pt x="74" y="47"/>
                    <a:pt x="74" y="47"/>
                    <a:pt x="74" y="47"/>
                  </a:cubicBezTo>
                  <a:lnTo>
                    <a:pt x="78" y="47"/>
                  </a:lnTo>
                  <a:close/>
                  <a:moveTo>
                    <a:pt x="70" y="47"/>
                  </a:moveTo>
                  <a:cubicBezTo>
                    <a:pt x="70" y="47"/>
                    <a:pt x="70" y="47"/>
                    <a:pt x="70" y="47"/>
                  </a:cubicBezTo>
                  <a:cubicBezTo>
                    <a:pt x="70" y="47"/>
                    <a:pt x="70" y="47"/>
                    <a:pt x="70" y="47"/>
                  </a:cubicBezTo>
                  <a:cubicBezTo>
                    <a:pt x="74" y="48"/>
                    <a:pt x="74" y="48"/>
                    <a:pt x="74" y="48"/>
                  </a:cubicBezTo>
                  <a:cubicBezTo>
                    <a:pt x="70" y="48"/>
                    <a:pt x="70" y="48"/>
                    <a:pt x="70" y="48"/>
                  </a:cubicBezTo>
                  <a:cubicBezTo>
                    <a:pt x="70" y="48"/>
                    <a:pt x="70" y="48"/>
                    <a:pt x="70" y="48"/>
                  </a:cubicBezTo>
                  <a:cubicBezTo>
                    <a:pt x="66" y="47"/>
                    <a:pt x="66" y="47"/>
                    <a:pt x="66" y="47"/>
                  </a:cubicBezTo>
                  <a:lnTo>
                    <a:pt x="70" y="47"/>
                  </a:lnTo>
                  <a:close/>
                  <a:moveTo>
                    <a:pt x="62" y="47"/>
                  </a:moveTo>
                  <a:cubicBezTo>
                    <a:pt x="62" y="47"/>
                    <a:pt x="62" y="47"/>
                    <a:pt x="62" y="47"/>
                  </a:cubicBezTo>
                  <a:cubicBezTo>
                    <a:pt x="65" y="48"/>
                    <a:pt x="65" y="48"/>
                    <a:pt x="65" y="48"/>
                  </a:cubicBezTo>
                  <a:cubicBezTo>
                    <a:pt x="61" y="48"/>
                    <a:pt x="61" y="48"/>
                    <a:pt x="61" y="48"/>
                  </a:cubicBezTo>
                  <a:cubicBezTo>
                    <a:pt x="58" y="47"/>
                    <a:pt x="58" y="47"/>
                    <a:pt x="58" y="47"/>
                  </a:cubicBezTo>
                  <a:lnTo>
                    <a:pt x="62" y="47"/>
                  </a:lnTo>
                  <a:close/>
                  <a:moveTo>
                    <a:pt x="60" y="48"/>
                  </a:moveTo>
                  <a:cubicBezTo>
                    <a:pt x="60" y="48"/>
                    <a:pt x="60" y="48"/>
                    <a:pt x="60" y="48"/>
                  </a:cubicBezTo>
                  <a:cubicBezTo>
                    <a:pt x="60" y="48"/>
                    <a:pt x="60" y="48"/>
                    <a:pt x="60" y="48"/>
                  </a:cubicBezTo>
                  <a:cubicBezTo>
                    <a:pt x="60" y="48"/>
                    <a:pt x="60" y="48"/>
                    <a:pt x="60" y="48"/>
                  </a:cubicBezTo>
                  <a:close/>
                  <a:moveTo>
                    <a:pt x="41" y="48"/>
                  </a:moveTo>
                  <a:cubicBezTo>
                    <a:pt x="41" y="48"/>
                    <a:pt x="41" y="48"/>
                    <a:pt x="41" y="48"/>
                  </a:cubicBezTo>
                  <a:cubicBezTo>
                    <a:pt x="43" y="49"/>
                    <a:pt x="43" y="49"/>
                    <a:pt x="43" y="49"/>
                  </a:cubicBezTo>
                  <a:cubicBezTo>
                    <a:pt x="42" y="49"/>
                    <a:pt x="42" y="49"/>
                    <a:pt x="42" y="49"/>
                  </a:cubicBezTo>
                  <a:cubicBezTo>
                    <a:pt x="38" y="48"/>
                    <a:pt x="38" y="48"/>
                    <a:pt x="38" y="48"/>
                  </a:cubicBezTo>
                  <a:lnTo>
                    <a:pt x="41" y="48"/>
                  </a:lnTo>
                  <a:close/>
                  <a:moveTo>
                    <a:pt x="39" y="53"/>
                  </a:moveTo>
                  <a:cubicBezTo>
                    <a:pt x="39" y="53"/>
                    <a:pt x="39" y="53"/>
                    <a:pt x="39" y="53"/>
                  </a:cubicBezTo>
                  <a:cubicBezTo>
                    <a:pt x="39" y="53"/>
                    <a:pt x="39" y="53"/>
                    <a:pt x="39" y="53"/>
                  </a:cubicBezTo>
                  <a:cubicBezTo>
                    <a:pt x="38" y="53"/>
                    <a:pt x="38" y="53"/>
                    <a:pt x="38" y="53"/>
                  </a:cubicBezTo>
                  <a:cubicBezTo>
                    <a:pt x="38" y="48"/>
                    <a:pt x="38" y="48"/>
                    <a:pt x="38" y="48"/>
                  </a:cubicBezTo>
                  <a:cubicBezTo>
                    <a:pt x="39" y="49"/>
                    <a:pt x="39" y="49"/>
                    <a:pt x="39" y="49"/>
                  </a:cubicBezTo>
                  <a:lnTo>
                    <a:pt x="39" y="53"/>
                  </a:lnTo>
                  <a:close/>
                  <a:moveTo>
                    <a:pt x="45" y="53"/>
                  </a:moveTo>
                  <a:cubicBezTo>
                    <a:pt x="45" y="53"/>
                    <a:pt x="45" y="53"/>
                    <a:pt x="45" y="53"/>
                  </a:cubicBezTo>
                  <a:cubicBezTo>
                    <a:pt x="40" y="53"/>
                    <a:pt x="40" y="53"/>
                    <a:pt x="40" y="53"/>
                  </a:cubicBezTo>
                  <a:cubicBezTo>
                    <a:pt x="40" y="49"/>
                    <a:pt x="40" y="49"/>
                    <a:pt x="40" y="49"/>
                  </a:cubicBezTo>
                  <a:cubicBezTo>
                    <a:pt x="42" y="49"/>
                    <a:pt x="42" y="49"/>
                    <a:pt x="42" y="49"/>
                  </a:cubicBezTo>
                  <a:cubicBezTo>
                    <a:pt x="45" y="49"/>
                    <a:pt x="45" y="49"/>
                    <a:pt x="45" y="49"/>
                  </a:cubicBezTo>
                  <a:lnTo>
                    <a:pt x="45" y="53"/>
                  </a:lnTo>
                  <a:close/>
                  <a:moveTo>
                    <a:pt x="45" y="49"/>
                  </a:moveTo>
                  <a:cubicBezTo>
                    <a:pt x="45" y="49"/>
                    <a:pt x="45" y="49"/>
                    <a:pt x="45" y="49"/>
                  </a:cubicBezTo>
                  <a:cubicBezTo>
                    <a:pt x="44" y="49"/>
                    <a:pt x="44" y="49"/>
                    <a:pt x="44" y="49"/>
                  </a:cubicBezTo>
                  <a:cubicBezTo>
                    <a:pt x="41" y="48"/>
                    <a:pt x="41" y="48"/>
                    <a:pt x="41" y="48"/>
                  </a:cubicBezTo>
                  <a:cubicBezTo>
                    <a:pt x="44" y="48"/>
                    <a:pt x="44" y="48"/>
                    <a:pt x="44" y="48"/>
                  </a:cubicBezTo>
                  <a:cubicBezTo>
                    <a:pt x="45" y="48"/>
                    <a:pt x="45" y="48"/>
                    <a:pt x="45" y="48"/>
                  </a:cubicBezTo>
                  <a:lnTo>
                    <a:pt x="45" y="49"/>
                  </a:lnTo>
                  <a:close/>
                  <a:moveTo>
                    <a:pt x="48" y="48"/>
                  </a:moveTo>
                  <a:cubicBezTo>
                    <a:pt x="48" y="48"/>
                    <a:pt x="48" y="48"/>
                    <a:pt x="48" y="48"/>
                  </a:cubicBezTo>
                  <a:cubicBezTo>
                    <a:pt x="51" y="49"/>
                    <a:pt x="51" y="49"/>
                    <a:pt x="51" y="49"/>
                  </a:cubicBezTo>
                  <a:cubicBezTo>
                    <a:pt x="48" y="49"/>
                    <a:pt x="48" y="49"/>
                    <a:pt x="48" y="49"/>
                  </a:cubicBezTo>
                  <a:cubicBezTo>
                    <a:pt x="45" y="48"/>
                    <a:pt x="45" y="48"/>
                    <a:pt x="45" y="48"/>
                  </a:cubicBezTo>
                  <a:lnTo>
                    <a:pt x="48" y="48"/>
                  </a:lnTo>
                  <a:close/>
                  <a:moveTo>
                    <a:pt x="47" y="49"/>
                  </a:moveTo>
                  <a:cubicBezTo>
                    <a:pt x="47" y="49"/>
                    <a:pt x="47" y="49"/>
                    <a:pt x="47" y="49"/>
                  </a:cubicBezTo>
                  <a:cubicBezTo>
                    <a:pt x="46" y="49"/>
                    <a:pt x="46" y="49"/>
                    <a:pt x="46" y="49"/>
                  </a:cubicBezTo>
                  <a:cubicBezTo>
                    <a:pt x="46" y="48"/>
                    <a:pt x="46" y="48"/>
                    <a:pt x="46" y="48"/>
                  </a:cubicBezTo>
                  <a:lnTo>
                    <a:pt x="47" y="49"/>
                  </a:lnTo>
                  <a:close/>
                  <a:moveTo>
                    <a:pt x="52" y="53"/>
                  </a:moveTo>
                  <a:cubicBezTo>
                    <a:pt x="52" y="53"/>
                    <a:pt x="52" y="53"/>
                    <a:pt x="52" y="53"/>
                  </a:cubicBezTo>
                  <a:cubicBezTo>
                    <a:pt x="46" y="53"/>
                    <a:pt x="46" y="53"/>
                    <a:pt x="46" y="53"/>
                  </a:cubicBezTo>
                  <a:cubicBezTo>
                    <a:pt x="46" y="49"/>
                    <a:pt x="46" y="49"/>
                    <a:pt x="46" y="49"/>
                  </a:cubicBezTo>
                  <a:cubicBezTo>
                    <a:pt x="49" y="49"/>
                    <a:pt x="49" y="49"/>
                    <a:pt x="49" y="49"/>
                  </a:cubicBezTo>
                  <a:cubicBezTo>
                    <a:pt x="49" y="49"/>
                    <a:pt x="49" y="49"/>
                    <a:pt x="49" y="49"/>
                  </a:cubicBezTo>
                  <a:cubicBezTo>
                    <a:pt x="49" y="49"/>
                    <a:pt x="49" y="49"/>
                    <a:pt x="49" y="49"/>
                  </a:cubicBezTo>
                  <a:cubicBezTo>
                    <a:pt x="52" y="49"/>
                    <a:pt x="52" y="49"/>
                    <a:pt x="52" y="49"/>
                  </a:cubicBezTo>
                  <a:lnTo>
                    <a:pt x="52" y="53"/>
                  </a:lnTo>
                  <a:close/>
                  <a:moveTo>
                    <a:pt x="52" y="49"/>
                  </a:moveTo>
                  <a:cubicBezTo>
                    <a:pt x="52" y="49"/>
                    <a:pt x="52" y="49"/>
                    <a:pt x="52" y="49"/>
                  </a:cubicBezTo>
                  <a:cubicBezTo>
                    <a:pt x="52" y="49"/>
                    <a:pt x="52" y="49"/>
                    <a:pt x="52" y="49"/>
                  </a:cubicBezTo>
                  <a:cubicBezTo>
                    <a:pt x="52" y="48"/>
                    <a:pt x="52" y="48"/>
                    <a:pt x="52" y="48"/>
                  </a:cubicBezTo>
                  <a:cubicBezTo>
                    <a:pt x="49" y="48"/>
                    <a:pt x="49" y="48"/>
                    <a:pt x="49" y="48"/>
                  </a:cubicBezTo>
                  <a:cubicBezTo>
                    <a:pt x="51" y="48"/>
                    <a:pt x="51" y="48"/>
                    <a:pt x="51" y="48"/>
                  </a:cubicBezTo>
                  <a:cubicBezTo>
                    <a:pt x="52" y="48"/>
                    <a:pt x="52" y="48"/>
                    <a:pt x="52" y="48"/>
                  </a:cubicBezTo>
                  <a:lnTo>
                    <a:pt x="52" y="49"/>
                  </a:lnTo>
                  <a:close/>
                  <a:moveTo>
                    <a:pt x="52" y="48"/>
                  </a:moveTo>
                  <a:cubicBezTo>
                    <a:pt x="52" y="48"/>
                    <a:pt x="52" y="48"/>
                    <a:pt x="52" y="48"/>
                  </a:cubicBezTo>
                  <a:cubicBezTo>
                    <a:pt x="55" y="48"/>
                    <a:pt x="55" y="48"/>
                    <a:pt x="55" y="48"/>
                  </a:cubicBezTo>
                  <a:cubicBezTo>
                    <a:pt x="57" y="48"/>
                    <a:pt x="57" y="48"/>
                    <a:pt x="57" y="48"/>
                  </a:cubicBezTo>
                  <a:cubicBezTo>
                    <a:pt x="55" y="49"/>
                    <a:pt x="55" y="49"/>
                    <a:pt x="55" y="49"/>
                  </a:cubicBezTo>
                  <a:cubicBezTo>
                    <a:pt x="53" y="48"/>
                    <a:pt x="53" y="48"/>
                    <a:pt x="53" y="48"/>
                  </a:cubicBezTo>
                  <a:cubicBezTo>
                    <a:pt x="53" y="48"/>
                    <a:pt x="53" y="48"/>
                    <a:pt x="53" y="48"/>
                  </a:cubicBezTo>
                  <a:cubicBezTo>
                    <a:pt x="53" y="48"/>
                    <a:pt x="53" y="48"/>
                    <a:pt x="53" y="48"/>
                  </a:cubicBezTo>
                  <a:lnTo>
                    <a:pt x="52" y="48"/>
                  </a:lnTo>
                  <a:close/>
                  <a:moveTo>
                    <a:pt x="54" y="49"/>
                  </a:moveTo>
                  <a:cubicBezTo>
                    <a:pt x="54" y="49"/>
                    <a:pt x="54" y="49"/>
                    <a:pt x="54" y="49"/>
                  </a:cubicBezTo>
                  <a:cubicBezTo>
                    <a:pt x="53" y="49"/>
                    <a:pt x="53" y="49"/>
                    <a:pt x="53" y="49"/>
                  </a:cubicBezTo>
                  <a:cubicBezTo>
                    <a:pt x="53" y="48"/>
                    <a:pt x="53" y="48"/>
                    <a:pt x="53" y="48"/>
                  </a:cubicBezTo>
                  <a:lnTo>
                    <a:pt x="54" y="49"/>
                  </a:lnTo>
                  <a:close/>
                  <a:moveTo>
                    <a:pt x="59" y="53"/>
                  </a:moveTo>
                  <a:cubicBezTo>
                    <a:pt x="59" y="53"/>
                    <a:pt x="59" y="53"/>
                    <a:pt x="59" y="53"/>
                  </a:cubicBezTo>
                  <a:cubicBezTo>
                    <a:pt x="53" y="53"/>
                    <a:pt x="53" y="53"/>
                    <a:pt x="53" y="53"/>
                  </a:cubicBezTo>
                  <a:cubicBezTo>
                    <a:pt x="53" y="49"/>
                    <a:pt x="53" y="49"/>
                    <a:pt x="53" y="49"/>
                  </a:cubicBezTo>
                  <a:cubicBezTo>
                    <a:pt x="59" y="49"/>
                    <a:pt x="59" y="49"/>
                    <a:pt x="59" y="49"/>
                  </a:cubicBezTo>
                  <a:lnTo>
                    <a:pt x="59" y="53"/>
                  </a:lnTo>
                  <a:close/>
                  <a:moveTo>
                    <a:pt x="59" y="48"/>
                  </a:moveTo>
                  <a:cubicBezTo>
                    <a:pt x="59" y="48"/>
                    <a:pt x="59" y="48"/>
                    <a:pt x="59" y="48"/>
                  </a:cubicBezTo>
                  <a:cubicBezTo>
                    <a:pt x="58" y="48"/>
                    <a:pt x="58" y="48"/>
                    <a:pt x="58" y="48"/>
                  </a:cubicBezTo>
                  <a:cubicBezTo>
                    <a:pt x="55" y="48"/>
                    <a:pt x="55" y="48"/>
                    <a:pt x="55" y="48"/>
                  </a:cubicBezTo>
                  <a:cubicBezTo>
                    <a:pt x="57" y="47"/>
                    <a:pt x="57" y="47"/>
                    <a:pt x="57" y="47"/>
                  </a:cubicBezTo>
                  <a:cubicBezTo>
                    <a:pt x="59" y="48"/>
                    <a:pt x="59" y="48"/>
                    <a:pt x="59" y="48"/>
                  </a:cubicBezTo>
                  <a:close/>
                  <a:moveTo>
                    <a:pt x="67" y="54"/>
                  </a:moveTo>
                  <a:cubicBezTo>
                    <a:pt x="67" y="54"/>
                    <a:pt x="67" y="54"/>
                    <a:pt x="67" y="54"/>
                  </a:cubicBezTo>
                  <a:cubicBezTo>
                    <a:pt x="60" y="53"/>
                    <a:pt x="60" y="53"/>
                    <a:pt x="60" y="53"/>
                  </a:cubicBezTo>
                  <a:cubicBezTo>
                    <a:pt x="60" y="49"/>
                    <a:pt x="60" y="49"/>
                    <a:pt x="60" y="49"/>
                  </a:cubicBezTo>
                  <a:cubicBezTo>
                    <a:pt x="66" y="49"/>
                    <a:pt x="66" y="49"/>
                    <a:pt x="66" y="49"/>
                  </a:cubicBezTo>
                  <a:cubicBezTo>
                    <a:pt x="66" y="49"/>
                    <a:pt x="66" y="49"/>
                    <a:pt x="66" y="49"/>
                  </a:cubicBezTo>
                  <a:cubicBezTo>
                    <a:pt x="66" y="49"/>
                    <a:pt x="66" y="49"/>
                    <a:pt x="66" y="49"/>
                  </a:cubicBezTo>
                  <a:cubicBezTo>
                    <a:pt x="67" y="49"/>
                    <a:pt x="67" y="49"/>
                    <a:pt x="67" y="49"/>
                  </a:cubicBezTo>
                  <a:lnTo>
                    <a:pt x="67" y="54"/>
                  </a:lnTo>
                  <a:close/>
                  <a:moveTo>
                    <a:pt x="67" y="48"/>
                  </a:moveTo>
                  <a:cubicBezTo>
                    <a:pt x="67" y="48"/>
                    <a:pt x="67" y="48"/>
                    <a:pt x="67" y="48"/>
                  </a:cubicBezTo>
                  <a:cubicBezTo>
                    <a:pt x="66" y="48"/>
                    <a:pt x="66" y="48"/>
                    <a:pt x="66" y="48"/>
                  </a:cubicBezTo>
                  <a:cubicBezTo>
                    <a:pt x="63" y="47"/>
                    <a:pt x="63" y="47"/>
                    <a:pt x="63" y="47"/>
                  </a:cubicBezTo>
                  <a:cubicBezTo>
                    <a:pt x="66" y="47"/>
                    <a:pt x="66" y="47"/>
                    <a:pt x="66" y="47"/>
                  </a:cubicBezTo>
                  <a:cubicBezTo>
                    <a:pt x="69" y="48"/>
                    <a:pt x="69" y="48"/>
                    <a:pt x="69" y="48"/>
                  </a:cubicBezTo>
                  <a:cubicBezTo>
                    <a:pt x="67" y="48"/>
                    <a:pt x="67" y="48"/>
                    <a:pt x="67" y="48"/>
                  </a:cubicBezTo>
                  <a:cubicBezTo>
                    <a:pt x="67" y="48"/>
                    <a:pt x="67" y="48"/>
                    <a:pt x="67" y="48"/>
                  </a:cubicBezTo>
                  <a:cubicBezTo>
                    <a:pt x="67" y="48"/>
                    <a:pt x="67" y="48"/>
                    <a:pt x="67" y="48"/>
                  </a:cubicBezTo>
                  <a:close/>
                  <a:moveTo>
                    <a:pt x="75" y="54"/>
                  </a:moveTo>
                  <a:cubicBezTo>
                    <a:pt x="75" y="54"/>
                    <a:pt x="75" y="54"/>
                    <a:pt x="75" y="54"/>
                  </a:cubicBezTo>
                  <a:cubicBezTo>
                    <a:pt x="67" y="54"/>
                    <a:pt x="67" y="54"/>
                    <a:pt x="67" y="54"/>
                  </a:cubicBezTo>
                  <a:cubicBezTo>
                    <a:pt x="67" y="49"/>
                    <a:pt x="67" y="49"/>
                    <a:pt x="67" y="49"/>
                  </a:cubicBezTo>
                  <a:cubicBezTo>
                    <a:pt x="74" y="49"/>
                    <a:pt x="74" y="49"/>
                    <a:pt x="74" y="49"/>
                  </a:cubicBezTo>
                  <a:cubicBezTo>
                    <a:pt x="74" y="49"/>
                    <a:pt x="74" y="49"/>
                    <a:pt x="74" y="49"/>
                  </a:cubicBezTo>
                  <a:cubicBezTo>
                    <a:pt x="74" y="49"/>
                    <a:pt x="74" y="49"/>
                    <a:pt x="74" y="49"/>
                  </a:cubicBezTo>
                  <a:cubicBezTo>
                    <a:pt x="75" y="49"/>
                    <a:pt x="75" y="49"/>
                    <a:pt x="75" y="49"/>
                  </a:cubicBezTo>
                  <a:lnTo>
                    <a:pt x="75" y="54"/>
                  </a:lnTo>
                  <a:close/>
                  <a:moveTo>
                    <a:pt x="75" y="48"/>
                  </a:moveTo>
                  <a:cubicBezTo>
                    <a:pt x="75" y="48"/>
                    <a:pt x="75" y="48"/>
                    <a:pt x="75" y="48"/>
                  </a:cubicBezTo>
                  <a:cubicBezTo>
                    <a:pt x="74" y="48"/>
                    <a:pt x="74" y="48"/>
                    <a:pt x="74" y="48"/>
                  </a:cubicBezTo>
                  <a:cubicBezTo>
                    <a:pt x="71" y="47"/>
                    <a:pt x="71" y="47"/>
                    <a:pt x="71" y="47"/>
                  </a:cubicBezTo>
                  <a:cubicBezTo>
                    <a:pt x="73" y="47"/>
                    <a:pt x="73" y="47"/>
                    <a:pt x="73" y="47"/>
                  </a:cubicBezTo>
                  <a:cubicBezTo>
                    <a:pt x="77" y="48"/>
                    <a:pt x="77" y="48"/>
                    <a:pt x="77" y="48"/>
                  </a:cubicBezTo>
                  <a:cubicBezTo>
                    <a:pt x="75" y="48"/>
                    <a:pt x="75" y="48"/>
                    <a:pt x="75" y="48"/>
                  </a:cubicBezTo>
                  <a:cubicBezTo>
                    <a:pt x="75" y="48"/>
                    <a:pt x="75" y="48"/>
                    <a:pt x="75" y="48"/>
                  </a:cubicBezTo>
                  <a:cubicBezTo>
                    <a:pt x="75" y="48"/>
                    <a:pt x="75" y="48"/>
                    <a:pt x="75" y="48"/>
                  </a:cubicBezTo>
                  <a:close/>
                  <a:moveTo>
                    <a:pt x="83" y="54"/>
                  </a:moveTo>
                  <a:cubicBezTo>
                    <a:pt x="83" y="54"/>
                    <a:pt x="83" y="54"/>
                    <a:pt x="83" y="54"/>
                  </a:cubicBezTo>
                  <a:cubicBezTo>
                    <a:pt x="75" y="54"/>
                    <a:pt x="75" y="54"/>
                    <a:pt x="75" y="54"/>
                  </a:cubicBezTo>
                  <a:cubicBezTo>
                    <a:pt x="75" y="49"/>
                    <a:pt x="75" y="49"/>
                    <a:pt x="75" y="49"/>
                  </a:cubicBezTo>
                  <a:cubicBezTo>
                    <a:pt x="77" y="48"/>
                    <a:pt x="77" y="48"/>
                    <a:pt x="77" y="48"/>
                  </a:cubicBezTo>
                  <a:cubicBezTo>
                    <a:pt x="77" y="48"/>
                    <a:pt x="77" y="48"/>
                    <a:pt x="77" y="48"/>
                  </a:cubicBezTo>
                  <a:cubicBezTo>
                    <a:pt x="77" y="48"/>
                    <a:pt x="77" y="48"/>
                    <a:pt x="77" y="48"/>
                  </a:cubicBezTo>
                  <a:cubicBezTo>
                    <a:pt x="83" y="48"/>
                    <a:pt x="83" y="48"/>
                    <a:pt x="83" y="48"/>
                  </a:cubicBezTo>
                  <a:lnTo>
                    <a:pt x="83" y="54"/>
                  </a:lnTo>
                  <a:close/>
                  <a:moveTo>
                    <a:pt x="83" y="48"/>
                  </a:moveTo>
                  <a:cubicBezTo>
                    <a:pt x="83" y="48"/>
                    <a:pt x="83" y="48"/>
                    <a:pt x="83" y="48"/>
                  </a:cubicBezTo>
                  <a:cubicBezTo>
                    <a:pt x="82" y="48"/>
                    <a:pt x="82" y="48"/>
                    <a:pt x="82" y="48"/>
                  </a:cubicBezTo>
                  <a:cubicBezTo>
                    <a:pt x="79" y="47"/>
                    <a:pt x="79" y="47"/>
                    <a:pt x="79" y="47"/>
                  </a:cubicBezTo>
                  <a:cubicBezTo>
                    <a:pt x="82" y="47"/>
                    <a:pt x="82" y="47"/>
                    <a:pt x="82" y="47"/>
                  </a:cubicBezTo>
                  <a:cubicBezTo>
                    <a:pt x="82" y="47"/>
                    <a:pt x="82" y="47"/>
                    <a:pt x="82" y="47"/>
                  </a:cubicBezTo>
                  <a:cubicBezTo>
                    <a:pt x="86" y="48"/>
                    <a:pt x="86" y="48"/>
                    <a:pt x="86" y="48"/>
                  </a:cubicBezTo>
                  <a:cubicBezTo>
                    <a:pt x="84" y="48"/>
                    <a:pt x="84" y="48"/>
                    <a:pt x="84" y="48"/>
                  </a:cubicBezTo>
                  <a:cubicBezTo>
                    <a:pt x="84" y="48"/>
                    <a:pt x="84" y="48"/>
                    <a:pt x="84" y="48"/>
                  </a:cubicBezTo>
                  <a:cubicBezTo>
                    <a:pt x="83" y="48"/>
                    <a:pt x="83" y="48"/>
                    <a:pt x="83" y="48"/>
                  </a:cubicBezTo>
                  <a:close/>
                  <a:moveTo>
                    <a:pt x="90" y="54"/>
                  </a:moveTo>
                  <a:cubicBezTo>
                    <a:pt x="90" y="54"/>
                    <a:pt x="90" y="54"/>
                    <a:pt x="90" y="54"/>
                  </a:cubicBezTo>
                  <a:cubicBezTo>
                    <a:pt x="84" y="54"/>
                    <a:pt x="84" y="54"/>
                    <a:pt x="84" y="54"/>
                  </a:cubicBezTo>
                  <a:cubicBezTo>
                    <a:pt x="84" y="48"/>
                    <a:pt x="84" y="48"/>
                    <a:pt x="84" y="48"/>
                  </a:cubicBezTo>
                  <a:cubicBezTo>
                    <a:pt x="87" y="48"/>
                    <a:pt x="87" y="48"/>
                    <a:pt x="87" y="48"/>
                  </a:cubicBezTo>
                  <a:cubicBezTo>
                    <a:pt x="87" y="48"/>
                    <a:pt x="87" y="48"/>
                    <a:pt x="87" y="48"/>
                  </a:cubicBezTo>
                  <a:cubicBezTo>
                    <a:pt x="87" y="48"/>
                    <a:pt x="87" y="48"/>
                    <a:pt x="87" y="48"/>
                  </a:cubicBezTo>
                  <a:cubicBezTo>
                    <a:pt x="90" y="48"/>
                    <a:pt x="90" y="48"/>
                    <a:pt x="90" y="48"/>
                  </a:cubicBezTo>
                  <a:lnTo>
                    <a:pt x="90" y="54"/>
                  </a:lnTo>
                  <a:close/>
                  <a:moveTo>
                    <a:pt x="90" y="48"/>
                  </a:moveTo>
                  <a:cubicBezTo>
                    <a:pt x="90" y="48"/>
                    <a:pt x="90" y="48"/>
                    <a:pt x="90" y="48"/>
                  </a:cubicBezTo>
                  <a:cubicBezTo>
                    <a:pt x="87" y="48"/>
                    <a:pt x="87" y="48"/>
                    <a:pt x="87" y="48"/>
                  </a:cubicBezTo>
                  <a:cubicBezTo>
                    <a:pt x="83" y="47"/>
                    <a:pt x="83" y="47"/>
                    <a:pt x="83" y="47"/>
                  </a:cubicBezTo>
                  <a:cubicBezTo>
                    <a:pt x="87" y="46"/>
                    <a:pt x="87" y="46"/>
                    <a:pt x="87" y="46"/>
                  </a:cubicBezTo>
                  <a:cubicBezTo>
                    <a:pt x="87" y="47"/>
                    <a:pt x="87" y="47"/>
                    <a:pt x="87" y="47"/>
                  </a:cubicBezTo>
                  <a:cubicBezTo>
                    <a:pt x="90" y="48"/>
                    <a:pt x="90" y="48"/>
                    <a:pt x="90" y="48"/>
                  </a:cubicBezTo>
                  <a:close/>
                  <a:moveTo>
                    <a:pt x="94" y="54"/>
                  </a:moveTo>
                  <a:cubicBezTo>
                    <a:pt x="94" y="54"/>
                    <a:pt x="94" y="54"/>
                    <a:pt x="94" y="54"/>
                  </a:cubicBezTo>
                  <a:cubicBezTo>
                    <a:pt x="91" y="54"/>
                    <a:pt x="91" y="54"/>
                    <a:pt x="91" y="54"/>
                  </a:cubicBezTo>
                  <a:cubicBezTo>
                    <a:pt x="91" y="48"/>
                    <a:pt x="91" y="48"/>
                    <a:pt x="91" y="48"/>
                  </a:cubicBezTo>
                  <a:cubicBezTo>
                    <a:pt x="94" y="48"/>
                    <a:pt x="94" y="48"/>
                    <a:pt x="94" y="48"/>
                  </a:cubicBezTo>
                  <a:lnTo>
                    <a:pt x="94" y="54"/>
                  </a:lnTo>
                  <a:close/>
                  <a:moveTo>
                    <a:pt x="94" y="48"/>
                  </a:moveTo>
                  <a:cubicBezTo>
                    <a:pt x="94" y="48"/>
                    <a:pt x="94" y="48"/>
                    <a:pt x="94" y="48"/>
                  </a:cubicBezTo>
                  <a:cubicBezTo>
                    <a:pt x="91" y="48"/>
                    <a:pt x="91" y="48"/>
                    <a:pt x="91" y="48"/>
                  </a:cubicBezTo>
                  <a:cubicBezTo>
                    <a:pt x="91" y="48"/>
                    <a:pt x="91" y="48"/>
                    <a:pt x="91" y="48"/>
                  </a:cubicBezTo>
                  <a:cubicBezTo>
                    <a:pt x="91" y="46"/>
                    <a:pt x="91" y="46"/>
                    <a:pt x="91" y="46"/>
                  </a:cubicBezTo>
                  <a:cubicBezTo>
                    <a:pt x="90" y="46"/>
                    <a:pt x="90" y="46"/>
                    <a:pt x="90" y="46"/>
                  </a:cubicBezTo>
                  <a:cubicBezTo>
                    <a:pt x="90" y="48"/>
                    <a:pt x="90" y="48"/>
                    <a:pt x="90" y="48"/>
                  </a:cubicBezTo>
                  <a:cubicBezTo>
                    <a:pt x="88" y="46"/>
                    <a:pt x="88" y="46"/>
                    <a:pt x="88" y="46"/>
                  </a:cubicBezTo>
                  <a:cubicBezTo>
                    <a:pt x="91" y="46"/>
                    <a:pt x="91" y="46"/>
                    <a:pt x="91" y="46"/>
                  </a:cubicBezTo>
                  <a:cubicBezTo>
                    <a:pt x="91" y="46"/>
                    <a:pt x="91" y="46"/>
                    <a:pt x="91" y="46"/>
                  </a:cubicBezTo>
                  <a:cubicBezTo>
                    <a:pt x="94" y="47"/>
                    <a:pt x="94" y="47"/>
                    <a:pt x="94" y="47"/>
                  </a:cubicBezTo>
                  <a:lnTo>
                    <a:pt x="94" y="48"/>
                  </a:lnTo>
                  <a:close/>
                  <a:moveTo>
                    <a:pt x="101" y="54"/>
                  </a:moveTo>
                  <a:cubicBezTo>
                    <a:pt x="101" y="54"/>
                    <a:pt x="101" y="54"/>
                    <a:pt x="101" y="54"/>
                  </a:cubicBezTo>
                  <a:cubicBezTo>
                    <a:pt x="94" y="54"/>
                    <a:pt x="94" y="54"/>
                    <a:pt x="94" y="54"/>
                  </a:cubicBezTo>
                  <a:cubicBezTo>
                    <a:pt x="94" y="48"/>
                    <a:pt x="94" y="48"/>
                    <a:pt x="94" y="48"/>
                  </a:cubicBezTo>
                  <a:cubicBezTo>
                    <a:pt x="96" y="48"/>
                    <a:pt x="96" y="48"/>
                    <a:pt x="96" y="48"/>
                  </a:cubicBezTo>
                  <a:cubicBezTo>
                    <a:pt x="96" y="48"/>
                    <a:pt x="96" y="48"/>
                    <a:pt x="96" y="48"/>
                  </a:cubicBezTo>
                  <a:cubicBezTo>
                    <a:pt x="101" y="48"/>
                    <a:pt x="101" y="48"/>
                    <a:pt x="101" y="48"/>
                  </a:cubicBezTo>
                  <a:lnTo>
                    <a:pt x="101" y="54"/>
                  </a:lnTo>
                  <a:close/>
                  <a:moveTo>
                    <a:pt x="94" y="48"/>
                  </a:moveTo>
                  <a:cubicBezTo>
                    <a:pt x="94" y="48"/>
                    <a:pt x="94" y="48"/>
                    <a:pt x="94" y="48"/>
                  </a:cubicBezTo>
                  <a:cubicBezTo>
                    <a:pt x="94" y="47"/>
                    <a:pt x="94" y="47"/>
                    <a:pt x="94" y="47"/>
                  </a:cubicBezTo>
                  <a:cubicBezTo>
                    <a:pt x="95" y="48"/>
                    <a:pt x="95" y="48"/>
                    <a:pt x="95" y="48"/>
                  </a:cubicBezTo>
                  <a:lnTo>
                    <a:pt x="94" y="48"/>
                  </a:lnTo>
                  <a:close/>
                  <a:moveTo>
                    <a:pt x="101" y="48"/>
                  </a:moveTo>
                  <a:cubicBezTo>
                    <a:pt x="101" y="48"/>
                    <a:pt x="101" y="48"/>
                    <a:pt x="101" y="48"/>
                  </a:cubicBezTo>
                  <a:cubicBezTo>
                    <a:pt x="96" y="48"/>
                    <a:pt x="96" y="48"/>
                    <a:pt x="96" y="48"/>
                  </a:cubicBezTo>
                  <a:cubicBezTo>
                    <a:pt x="89" y="45"/>
                    <a:pt x="89" y="45"/>
                    <a:pt x="89" y="45"/>
                  </a:cubicBezTo>
                  <a:cubicBezTo>
                    <a:pt x="98" y="45"/>
                    <a:pt x="98" y="45"/>
                    <a:pt x="98" y="45"/>
                  </a:cubicBezTo>
                  <a:cubicBezTo>
                    <a:pt x="98" y="45"/>
                    <a:pt x="98" y="45"/>
                    <a:pt x="98" y="45"/>
                  </a:cubicBezTo>
                  <a:cubicBezTo>
                    <a:pt x="101" y="46"/>
                    <a:pt x="101" y="46"/>
                    <a:pt x="101" y="46"/>
                  </a:cubicBezTo>
                  <a:lnTo>
                    <a:pt x="101" y="48"/>
                  </a:lnTo>
                  <a:close/>
                  <a:moveTo>
                    <a:pt x="103" y="54"/>
                  </a:moveTo>
                  <a:cubicBezTo>
                    <a:pt x="103" y="54"/>
                    <a:pt x="103" y="54"/>
                    <a:pt x="103" y="54"/>
                  </a:cubicBezTo>
                  <a:cubicBezTo>
                    <a:pt x="101" y="54"/>
                    <a:pt x="101" y="54"/>
                    <a:pt x="101" y="54"/>
                  </a:cubicBezTo>
                  <a:cubicBezTo>
                    <a:pt x="101" y="48"/>
                    <a:pt x="101" y="48"/>
                    <a:pt x="101" y="48"/>
                  </a:cubicBezTo>
                  <a:cubicBezTo>
                    <a:pt x="103" y="48"/>
                    <a:pt x="103" y="48"/>
                    <a:pt x="103" y="48"/>
                  </a:cubicBezTo>
                  <a:lnTo>
                    <a:pt x="103" y="54"/>
                  </a:lnTo>
                  <a:close/>
                  <a:moveTo>
                    <a:pt x="103" y="48"/>
                  </a:moveTo>
                  <a:cubicBezTo>
                    <a:pt x="103" y="48"/>
                    <a:pt x="103" y="48"/>
                    <a:pt x="103" y="48"/>
                  </a:cubicBezTo>
                  <a:cubicBezTo>
                    <a:pt x="101" y="48"/>
                    <a:pt x="101" y="48"/>
                    <a:pt x="101" y="48"/>
                  </a:cubicBezTo>
                  <a:cubicBezTo>
                    <a:pt x="102" y="46"/>
                    <a:pt x="102" y="46"/>
                    <a:pt x="102" y="46"/>
                  </a:cubicBezTo>
                  <a:cubicBezTo>
                    <a:pt x="103" y="47"/>
                    <a:pt x="103" y="47"/>
                    <a:pt x="103" y="47"/>
                  </a:cubicBezTo>
                  <a:lnTo>
                    <a:pt x="103" y="48"/>
                  </a:lnTo>
                  <a:close/>
                  <a:moveTo>
                    <a:pt x="104" y="46"/>
                  </a:moveTo>
                  <a:cubicBezTo>
                    <a:pt x="104" y="46"/>
                    <a:pt x="104" y="46"/>
                    <a:pt x="104" y="46"/>
                  </a:cubicBezTo>
                  <a:cubicBezTo>
                    <a:pt x="102" y="46"/>
                    <a:pt x="102" y="46"/>
                    <a:pt x="102" y="46"/>
                  </a:cubicBezTo>
                  <a:cubicBezTo>
                    <a:pt x="102" y="45"/>
                    <a:pt x="102" y="45"/>
                    <a:pt x="102" y="45"/>
                  </a:cubicBezTo>
                  <a:cubicBezTo>
                    <a:pt x="102" y="45"/>
                    <a:pt x="102" y="45"/>
                    <a:pt x="102" y="45"/>
                  </a:cubicBezTo>
                  <a:cubicBezTo>
                    <a:pt x="104" y="44"/>
                    <a:pt x="104" y="44"/>
                    <a:pt x="104" y="44"/>
                  </a:cubicBezTo>
                  <a:lnTo>
                    <a:pt x="104" y="46"/>
                  </a:lnTo>
                  <a:close/>
                  <a:moveTo>
                    <a:pt x="110" y="54"/>
                  </a:moveTo>
                  <a:cubicBezTo>
                    <a:pt x="110" y="54"/>
                    <a:pt x="110" y="54"/>
                    <a:pt x="110" y="54"/>
                  </a:cubicBezTo>
                  <a:cubicBezTo>
                    <a:pt x="104" y="54"/>
                    <a:pt x="104" y="54"/>
                    <a:pt x="104" y="54"/>
                  </a:cubicBezTo>
                  <a:cubicBezTo>
                    <a:pt x="104" y="47"/>
                    <a:pt x="104" y="47"/>
                    <a:pt x="104" y="47"/>
                  </a:cubicBezTo>
                  <a:cubicBezTo>
                    <a:pt x="106" y="48"/>
                    <a:pt x="106" y="48"/>
                    <a:pt x="106" y="48"/>
                  </a:cubicBezTo>
                  <a:cubicBezTo>
                    <a:pt x="110" y="48"/>
                    <a:pt x="110" y="48"/>
                    <a:pt x="110" y="48"/>
                  </a:cubicBezTo>
                  <a:lnTo>
                    <a:pt x="110" y="54"/>
                  </a:lnTo>
                  <a:close/>
                  <a:moveTo>
                    <a:pt x="111" y="47"/>
                  </a:moveTo>
                  <a:cubicBezTo>
                    <a:pt x="111" y="47"/>
                    <a:pt x="111" y="47"/>
                    <a:pt x="111" y="47"/>
                  </a:cubicBezTo>
                  <a:cubicBezTo>
                    <a:pt x="110" y="47"/>
                    <a:pt x="110" y="47"/>
                    <a:pt x="110" y="47"/>
                  </a:cubicBezTo>
                  <a:cubicBezTo>
                    <a:pt x="110" y="47"/>
                    <a:pt x="110" y="47"/>
                    <a:pt x="110" y="47"/>
                  </a:cubicBezTo>
                  <a:cubicBezTo>
                    <a:pt x="106" y="47"/>
                    <a:pt x="106" y="47"/>
                    <a:pt x="106" y="47"/>
                  </a:cubicBezTo>
                  <a:cubicBezTo>
                    <a:pt x="104" y="47"/>
                    <a:pt x="104" y="47"/>
                    <a:pt x="104" y="47"/>
                  </a:cubicBezTo>
                  <a:cubicBezTo>
                    <a:pt x="104" y="44"/>
                    <a:pt x="104" y="44"/>
                    <a:pt x="104" y="44"/>
                  </a:cubicBezTo>
                  <a:cubicBezTo>
                    <a:pt x="108" y="44"/>
                    <a:pt x="108" y="44"/>
                    <a:pt x="108" y="44"/>
                  </a:cubicBezTo>
                  <a:cubicBezTo>
                    <a:pt x="108" y="44"/>
                    <a:pt x="108" y="44"/>
                    <a:pt x="108" y="44"/>
                  </a:cubicBezTo>
                  <a:cubicBezTo>
                    <a:pt x="111" y="45"/>
                    <a:pt x="111" y="45"/>
                    <a:pt x="111" y="45"/>
                  </a:cubicBezTo>
                  <a:lnTo>
                    <a:pt x="111" y="47"/>
                  </a:lnTo>
                  <a:close/>
                  <a:moveTo>
                    <a:pt x="106" y="44"/>
                  </a:moveTo>
                  <a:cubicBezTo>
                    <a:pt x="106" y="44"/>
                    <a:pt x="106" y="44"/>
                    <a:pt x="106" y="44"/>
                  </a:cubicBezTo>
                  <a:cubicBezTo>
                    <a:pt x="106" y="43"/>
                    <a:pt x="106" y="43"/>
                    <a:pt x="106" y="43"/>
                  </a:cubicBezTo>
                  <a:cubicBezTo>
                    <a:pt x="108" y="43"/>
                    <a:pt x="108" y="43"/>
                    <a:pt x="108" y="43"/>
                  </a:cubicBezTo>
                  <a:cubicBezTo>
                    <a:pt x="108" y="44"/>
                    <a:pt x="108" y="44"/>
                    <a:pt x="108" y="44"/>
                  </a:cubicBezTo>
                  <a:lnTo>
                    <a:pt x="106" y="44"/>
                  </a:lnTo>
                  <a:close/>
                  <a:moveTo>
                    <a:pt x="111" y="44"/>
                  </a:moveTo>
                  <a:cubicBezTo>
                    <a:pt x="111" y="44"/>
                    <a:pt x="111" y="44"/>
                    <a:pt x="111" y="44"/>
                  </a:cubicBezTo>
                  <a:cubicBezTo>
                    <a:pt x="111" y="45"/>
                    <a:pt x="111" y="45"/>
                    <a:pt x="111" y="45"/>
                  </a:cubicBezTo>
                  <a:cubicBezTo>
                    <a:pt x="109" y="44"/>
                    <a:pt x="109" y="44"/>
                    <a:pt x="109" y="44"/>
                  </a:cubicBezTo>
                  <a:lnTo>
                    <a:pt x="111" y="44"/>
                  </a:lnTo>
                  <a:close/>
                  <a:moveTo>
                    <a:pt x="110" y="44"/>
                  </a:moveTo>
                  <a:cubicBezTo>
                    <a:pt x="110" y="44"/>
                    <a:pt x="110" y="44"/>
                    <a:pt x="110" y="44"/>
                  </a:cubicBezTo>
                  <a:cubicBezTo>
                    <a:pt x="110" y="43"/>
                    <a:pt x="110" y="43"/>
                    <a:pt x="110" y="43"/>
                  </a:cubicBezTo>
                  <a:cubicBezTo>
                    <a:pt x="111" y="43"/>
                    <a:pt x="111" y="43"/>
                    <a:pt x="111" y="43"/>
                  </a:cubicBezTo>
                  <a:cubicBezTo>
                    <a:pt x="111" y="44"/>
                    <a:pt x="111" y="44"/>
                    <a:pt x="111" y="44"/>
                  </a:cubicBezTo>
                  <a:lnTo>
                    <a:pt x="110" y="44"/>
                  </a:lnTo>
                  <a:close/>
                  <a:moveTo>
                    <a:pt x="110" y="44"/>
                  </a:moveTo>
                  <a:cubicBezTo>
                    <a:pt x="110" y="44"/>
                    <a:pt x="110" y="44"/>
                    <a:pt x="110" y="44"/>
                  </a:cubicBezTo>
                  <a:cubicBezTo>
                    <a:pt x="108" y="44"/>
                    <a:pt x="108" y="44"/>
                    <a:pt x="108" y="44"/>
                  </a:cubicBezTo>
                  <a:cubicBezTo>
                    <a:pt x="108" y="43"/>
                    <a:pt x="108" y="43"/>
                    <a:pt x="108" y="43"/>
                  </a:cubicBezTo>
                  <a:cubicBezTo>
                    <a:pt x="110" y="43"/>
                    <a:pt x="110" y="43"/>
                    <a:pt x="110" y="43"/>
                  </a:cubicBezTo>
                  <a:lnTo>
                    <a:pt x="110" y="44"/>
                  </a:lnTo>
                  <a:close/>
                  <a:moveTo>
                    <a:pt x="114" y="47"/>
                  </a:moveTo>
                  <a:cubicBezTo>
                    <a:pt x="114" y="47"/>
                    <a:pt x="114" y="47"/>
                    <a:pt x="114" y="47"/>
                  </a:cubicBezTo>
                  <a:cubicBezTo>
                    <a:pt x="116" y="47"/>
                    <a:pt x="116" y="47"/>
                    <a:pt x="116" y="47"/>
                  </a:cubicBezTo>
                  <a:cubicBezTo>
                    <a:pt x="120" y="47"/>
                    <a:pt x="120" y="47"/>
                    <a:pt x="120" y="47"/>
                  </a:cubicBezTo>
                  <a:cubicBezTo>
                    <a:pt x="120" y="54"/>
                    <a:pt x="120" y="54"/>
                    <a:pt x="120" y="54"/>
                  </a:cubicBezTo>
                  <a:cubicBezTo>
                    <a:pt x="114" y="54"/>
                    <a:pt x="114" y="54"/>
                    <a:pt x="114" y="54"/>
                  </a:cubicBezTo>
                  <a:lnTo>
                    <a:pt x="114" y="47"/>
                  </a:lnTo>
                  <a:close/>
                  <a:moveTo>
                    <a:pt x="114" y="47"/>
                  </a:moveTo>
                  <a:cubicBezTo>
                    <a:pt x="114" y="47"/>
                    <a:pt x="114" y="47"/>
                    <a:pt x="114" y="47"/>
                  </a:cubicBezTo>
                  <a:cubicBezTo>
                    <a:pt x="113" y="47"/>
                    <a:pt x="113" y="47"/>
                    <a:pt x="113" y="47"/>
                  </a:cubicBezTo>
                  <a:cubicBezTo>
                    <a:pt x="113" y="54"/>
                    <a:pt x="113" y="54"/>
                    <a:pt x="113" y="54"/>
                  </a:cubicBezTo>
                  <a:cubicBezTo>
                    <a:pt x="111" y="54"/>
                    <a:pt x="111" y="54"/>
                    <a:pt x="111" y="54"/>
                  </a:cubicBezTo>
                  <a:cubicBezTo>
                    <a:pt x="111" y="48"/>
                    <a:pt x="111" y="48"/>
                    <a:pt x="111" y="48"/>
                  </a:cubicBezTo>
                  <a:cubicBezTo>
                    <a:pt x="113" y="47"/>
                    <a:pt x="113" y="47"/>
                    <a:pt x="113" y="47"/>
                  </a:cubicBezTo>
                  <a:cubicBezTo>
                    <a:pt x="111" y="47"/>
                    <a:pt x="111" y="47"/>
                    <a:pt x="111" y="47"/>
                  </a:cubicBezTo>
                  <a:cubicBezTo>
                    <a:pt x="111" y="47"/>
                    <a:pt x="111" y="47"/>
                    <a:pt x="111" y="47"/>
                  </a:cubicBezTo>
                  <a:cubicBezTo>
                    <a:pt x="111" y="47"/>
                    <a:pt x="111" y="47"/>
                    <a:pt x="111" y="47"/>
                  </a:cubicBezTo>
                  <a:cubicBezTo>
                    <a:pt x="111" y="46"/>
                    <a:pt x="111" y="46"/>
                    <a:pt x="111" y="46"/>
                  </a:cubicBezTo>
                  <a:lnTo>
                    <a:pt x="114" y="47"/>
                  </a:lnTo>
                  <a:close/>
                  <a:moveTo>
                    <a:pt x="112" y="44"/>
                  </a:moveTo>
                  <a:cubicBezTo>
                    <a:pt x="112" y="44"/>
                    <a:pt x="112" y="44"/>
                    <a:pt x="112" y="44"/>
                  </a:cubicBezTo>
                  <a:cubicBezTo>
                    <a:pt x="112" y="44"/>
                    <a:pt x="112" y="44"/>
                    <a:pt x="112" y="44"/>
                  </a:cubicBezTo>
                  <a:cubicBezTo>
                    <a:pt x="112" y="37"/>
                    <a:pt x="112" y="37"/>
                    <a:pt x="112" y="37"/>
                  </a:cubicBezTo>
                  <a:cubicBezTo>
                    <a:pt x="108" y="37"/>
                    <a:pt x="108" y="37"/>
                    <a:pt x="108" y="37"/>
                  </a:cubicBezTo>
                  <a:cubicBezTo>
                    <a:pt x="108" y="43"/>
                    <a:pt x="108" y="43"/>
                    <a:pt x="108" y="43"/>
                  </a:cubicBezTo>
                  <a:cubicBezTo>
                    <a:pt x="112" y="43"/>
                    <a:pt x="112" y="43"/>
                    <a:pt x="112" y="43"/>
                  </a:cubicBezTo>
                  <a:cubicBezTo>
                    <a:pt x="112" y="44"/>
                    <a:pt x="112" y="44"/>
                    <a:pt x="112" y="44"/>
                  </a:cubicBezTo>
                  <a:cubicBezTo>
                    <a:pt x="111" y="44"/>
                    <a:pt x="111" y="44"/>
                    <a:pt x="111" y="44"/>
                  </a:cubicBezTo>
                  <a:cubicBezTo>
                    <a:pt x="111" y="43"/>
                    <a:pt x="111" y="43"/>
                    <a:pt x="111" y="43"/>
                  </a:cubicBezTo>
                  <a:cubicBezTo>
                    <a:pt x="105" y="42"/>
                    <a:pt x="105" y="42"/>
                    <a:pt x="105" y="42"/>
                  </a:cubicBezTo>
                  <a:cubicBezTo>
                    <a:pt x="105" y="36"/>
                    <a:pt x="105" y="36"/>
                    <a:pt x="105" y="36"/>
                  </a:cubicBezTo>
                  <a:cubicBezTo>
                    <a:pt x="112" y="37"/>
                    <a:pt x="112" y="37"/>
                    <a:pt x="112" y="37"/>
                  </a:cubicBezTo>
                  <a:lnTo>
                    <a:pt x="112" y="44"/>
                  </a:lnTo>
                  <a:close/>
                  <a:moveTo>
                    <a:pt x="115" y="5"/>
                  </a:moveTo>
                  <a:cubicBezTo>
                    <a:pt x="115" y="5"/>
                    <a:pt x="115" y="5"/>
                    <a:pt x="115" y="5"/>
                  </a:cubicBezTo>
                  <a:cubicBezTo>
                    <a:pt x="115" y="5"/>
                    <a:pt x="115" y="5"/>
                    <a:pt x="115" y="5"/>
                  </a:cubicBezTo>
                  <a:cubicBezTo>
                    <a:pt x="117" y="6"/>
                    <a:pt x="117" y="6"/>
                    <a:pt x="117" y="6"/>
                  </a:cubicBezTo>
                  <a:cubicBezTo>
                    <a:pt x="117" y="8"/>
                    <a:pt x="117" y="8"/>
                    <a:pt x="117" y="8"/>
                  </a:cubicBezTo>
                  <a:cubicBezTo>
                    <a:pt x="115" y="7"/>
                    <a:pt x="115" y="7"/>
                    <a:pt x="115" y="7"/>
                  </a:cubicBezTo>
                  <a:lnTo>
                    <a:pt x="115" y="5"/>
                  </a:lnTo>
                  <a:close/>
                  <a:moveTo>
                    <a:pt x="115" y="7"/>
                  </a:moveTo>
                  <a:cubicBezTo>
                    <a:pt x="115" y="7"/>
                    <a:pt x="115" y="7"/>
                    <a:pt x="115" y="7"/>
                  </a:cubicBezTo>
                  <a:cubicBezTo>
                    <a:pt x="117" y="8"/>
                    <a:pt x="117" y="8"/>
                    <a:pt x="117" y="8"/>
                  </a:cubicBezTo>
                  <a:cubicBezTo>
                    <a:pt x="117" y="8"/>
                    <a:pt x="117" y="8"/>
                    <a:pt x="117" y="8"/>
                  </a:cubicBezTo>
                  <a:cubicBezTo>
                    <a:pt x="115" y="8"/>
                    <a:pt x="115" y="8"/>
                    <a:pt x="115" y="8"/>
                  </a:cubicBezTo>
                  <a:lnTo>
                    <a:pt x="115" y="7"/>
                  </a:lnTo>
                  <a:close/>
                  <a:moveTo>
                    <a:pt x="115" y="8"/>
                  </a:moveTo>
                  <a:cubicBezTo>
                    <a:pt x="115" y="8"/>
                    <a:pt x="115" y="8"/>
                    <a:pt x="115" y="8"/>
                  </a:cubicBezTo>
                  <a:cubicBezTo>
                    <a:pt x="117" y="9"/>
                    <a:pt x="117" y="9"/>
                    <a:pt x="117" y="9"/>
                  </a:cubicBezTo>
                  <a:cubicBezTo>
                    <a:pt x="117" y="9"/>
                    <a:pt x="117" y="9"/>
                    <a:pt x="117" y="9"/>
                  </a:cubicBezTo>
                  <a:cubicBezTo>
                    <a:pt x="115" y="8"/>
                    <a:pt x="115" y="8"/>
                    <a:pt x="115" y="8"/>
                  </a:cubicBezTo>
                  <a:close/>
                  <a:moveTo>
                    <a:pt x="115" y="9"/>
                  </a:moveTo>
                  <a:cubicBezTo>
                    <a:pt x="115" y="9"/>
                    <a:pt x="115" y="9"/>
                    <a:pt x="115" y="9"/>
                  </a:cubicBezTo>
                  <a:cubicBezTo>
                    <a:pt x="117" y="9"/>
                    <a:pt x="117" y="9"/>
                    <a:pt x="117" y="9"/>
                  </a:cubicBezTo>
                  <a:cubicBezTo>
                    <a:pt x="117" y="11"/>
                    <a:pt x="117" y="11"/>
                    <a:pt x="117" y="11"/>
                  </a:cubicBezTo>
                  <a:cubicBezTo>
                    <a:pt x="115" y="10"/>
                    <a:pt x="115" y="10"/>
                    <a:pt x="115" y="10"/>
                  </a:cubicBezTo>
                  <a:lnTo>
                    <a:pt x="115" y="9"/>
                  </a:lnTo>
                  <a:close/>
                  <a:moveTo>
                    <a:pt x="115" y="10"/>
                  </a:moveTo>
                  <a:cubicBezTo>
                    <a:pt x="115" y="10"/>
                    <a:pt x="115" y="10"/>
                    <a:pt x="115" y="10"/>
                  </a:cubicBezTo>
                  <a:cubicBezTo>
                    <a:pt x="117" y="11"/>
                    <a:pt x="117" y="11"/>
                    <a:pt x="117" y="11"/>
                  </a:cubicBezTo>
                  <a:cubicBezTo>
                    <a:pt x="117" y="12"/>
                    <a:pt x="117" y="12"/>
                    <a:pt x="117" y="12"/>
                  </a:cubicBezTo>
                  <a:cubicBezTo>
                    <a:pt x="115" y="11"/>
                    <a:pt x="115" y="11"/>
                    <a:pt x="115" y="11"/>
                  </a:cubicBezTo>
                  <a:lnTo>
                    <a:pt x="115" y="10"/>
                  </a:lnTo>
                  <a:close/>
                  <a:moveTo>
                    <a:pt x="115" y="11"/>
                  </a:moveTo>
                  <a:cubicBezTo>
                    <a:pt x="115" y="11"/>
                    <a:pt x="115" y="11"/>
                    <a:pt x="115" y="11"/>
                  </a:cubicBezTo>
                  <a:cubicBezTo>
                    <a:pt x="117" y="12"/>
                    <a:pt x="117" y="12"/>
                    <a:pt x="117" y="12"/>
                  </a:cubicBezTo>
                  <a:cubicBezTo>
                    <a:pt x="117" y="12"/>
                    <a:pt x="117" y="12"/>
                    <a:pt x="117" y="12"/>
                  </a:cubicBezTo>
                  <a:cubicBezTo>
                    <a:pt x="115" y="12"/>
                    <a:pt x="115" y="12"/>
                    <a:pt x="115" y="12"/>
                  </a:cubicBezTo>
                  <a:lnTo>
                    <a:pt x="115" y="11"/>
                  </a:lnTo>
                  <a:close/>
                  <a:moveTo>
                    <a:pt x="115" y="12"/>
                  </a:moveTo>
                  <a:cubicBezTo>
                    <a:pt x="115" y="12"/>
                    <a:pt x="115" y="12"/>
                    <a:pt x="115" y="12"/>
                  </a:cubicBezTo>
                  <a:cubicBezTo>
                    <a:pt x="117" y="12"/>
                    <a:pt x="117" y="12"/>
                    <a:pt x="117" y="12"/>
                  </a:cubicBezTo>
                  <a:cubicBezTo>
                    <a:pt x="117" y="14"/>
                    <a:pt x="117" y="14"/>
                    <a:pt x="117" y="14"/>
                  </a:cubicBezTo>
                  <a:cubicBezTo>
                    <a:pt x="115" y="13"/>
                    <a:pt x="115" y="13"/>
                    <a:pt x="115" y="13"/>
                  </a:cubicBezTo>
                  <a:lnTo>
                    <a:pt x="115" y="12"/>
                  </a:lnTo>
                  <a:close/>
                  <a:moveTo>
                    <a:pt x="115" y="13"/>
                  </a:moveTo>
                  <a:cubicBezTo>
                    <a:pt x="115" y="13"/>
                    <a:pt x="115" y="13"/>
                    <a:pt x="115" y="13"/>
                  </a:cubicBezTo>
                  <a:cubicBezTo>
                    <a:pt x="117" y="14"/>
                    <a:pt x="117" y="14"/>
                    <a:pt x="117" y="14"/>
                  </a:cubicBezTo>
                  <a:cubicBezTo>
                    <a:pt x="117" y="14"/>
                    <a:pt x="117" y="14"/>
                    <a:pt x="117" y="14"/>
                  </a:cubicBezTo>
                  <a:cubicBezTo>
                    <a:pt x="115" y="14"/>
                    <a:pt x="115" y="14"/>
                    <a:pt x="115" y="14"/>
                  </a:cubicBezTo>
                  <a:lnTo>
                    <a:pt x="115" y="13"/>
                  </a:lnTo>
                  <a:close/>
                  <a:moveTo>
                    <a:pt x="115" y="14"/>
                  </a:moveTo>
                  <a:cubicBezTo>
                    <a:pt x="115" y="14"/>
                    <a:pt x="115" y="14"/>
                    <a:pt x="115" y="14"/>
                  </a:cubicBezTo>
                  <a:cubicBezTo>
                    <a:pt x="117" y="15"/>
                    <a:pt x="117" y="15"/>
                    <a:pt x="117" y="15"/>
                  </a:cubicBezTo>
                  <a:cubicBezTo>
                    <a:pt x="117" y="15"/>
                    <a:pt x="117" y="15"/>
                    <a:pt x="117" y="15"/>
                  </a:cubicBezTo>
                  <a:cubicBezTo>
                    <a:pt x="115" y="15"/>
                    <a:pt x="115" y="15"/>
                    <a:pt x="115" y="15"/>
                  </a:cubicBezTo>
                  <a:lnTo>
                    <a:pt x="115" y="14"/>
                  </a:lnTo>
                  <a:close/>
                  <a:moveTo>
                    <a:pt x="115" y="15"/>
                  </a:moveTo>
                  <a:cubicBezTo>
                    <a:pt x="115" y="15"/>
                    <a:pt x="115" y="15"/>
                    <a:pt x="115" y="15"/>
                  </a:cubicBezTo>
                  <a:cubicBezTo>
                    <a:pt x="117" y="15"/>
                    <a:pt x="117" y="15"/>
                    <a:pt x="117" y="15"/>
                  </a:cubicBezTo>
                  <a:cubicBezTo>
                    <a:pt x="117" y="17"/>
                    <a:pt x="117" y="17"/>
                    <a:pt x="117" y="17"/>
                  </a:cubicBezTo>
                  <a:cubicBezTo>
                    <a:pt x="115" y="16"/>
                    <a:pt x="115" y="16"/>
                    <a:pt x="115" y="16"/>
                  </a:cubicBezTo>
                  <a:lnTo>
                    <a:pt x="115" y="15"/>
                  </a:lnTo>
                  <a:close/>
                  <a:moveTo>
                    <a:pt x="115" y="17"/>
                  </a:moveTo>
                  <a:cubicBezTo>
                    <a:pt x="115" y="17"/>
                    <a:pt x="115" y="17"/>
                    <a:pt x="115" y="17"/>
                  </a:cubicBezTo>
                  <a:cubicBezTo>
                    <a:pt x="117" y="17"/>
                    <a:pt x="117" y="17"/>
                    <a:pt x="117" y="17"/>
                  </a:cubicBezTo>
                  <a:cubicBezTo>
                    <a:pt x="117" y="18"/>
                    <a:pt x="117" y="18"/>
                    <a:pt x="117" y="18"/>
                  </a:cubicBezTo>
                  <a:cubicBezTo>
                    <a:pt x="115" y="17"/>
                    <a:pt x="115" y="17"/>
                    <a:pt x="115" y="17"/>
                  </a:cubicBezTo>
                  <a:close/>
                  <a:moveTo>
                    <a:pt x="115" y="17"/>
                  </a:moveTo>
                  <a:cubicBezTo>
                    <a:pt x="115" y="17"/>
                    <a:pt x="115" y="17"/>
                    <a:pt x="115" y="17"/>
                  </a:cubicBezTo>
                  <a:cubicBezTo>
                    <a:pt x="117" y="18"/>
                    <a:pt x="117" y="18"/>
                    <a:pt x="117" y="18"/>
                  </a:cubicBezTo>
                  <a:cubicBezTo>
                    <a:pt x="117" y="18"/>
                    <a:pt x="117" y="18"/>
                    <a:pt x="117" y="18"/>
                  </a:cubicBezTo>
                  <a:cubicBezTo>
                    <a:pt x="115" y="18"/>
                    <a:pt x="115" y="18"/>
                    <a:pt x="115" y="18"/>
                  </a:cubicBezTo>
                  <a:lnTo>
                    <a:pt x="115" y="17"/>
                  </a:lnTo>
                  <a:close/>
                  <a:moveTo>
                    <a:pt x="115" y="18"/>
                  </a:moveTo>
                  <a:cubicBezTo>
                    <a:pt x="115" y="18"/>
                    <a:pt x="115" y="18"/>
                    <a:pt x="115" y="18"/>
                  </a:cubicBezTo>
                  <a:cubicBezTo>
                    <a:pt x="117" y="18"/>
                    <a:pt x="117" y="18"/>
                    <a:pt x="117" y="18"/>
                  </a:cubicBezTo>
                  <a:cubicBezTo>
                    <a:pt x="117" y="20"/>
                    <a:pt x="117" y="20"/>
                    <a:pt x="117" y="20"/>
                  </a:cubicBezTo>
                  <a:cubicBezTo>
                    <a:pt x="115" y="19"/>
                    <a:pt x="115" y="19"/>
                    <a:pt x="115" y="19"/>
                  </a:cubicBezTo>
                  <a:lnTo>
                    <a:pt x="115" y="18"/>
                  </a:lnTo>
                  <a:close/>
                  <a:moveTo>
                    <a:pt x="115" y="19"/>
                  </a:moveTo>
                  <a:cubicBezTo>
                    <a:pt x="115" y="19"/>
                    <a:pt x="115" y="19"/>
                    <a:pt x="115" y="19"/>
                  </a:cubicBezTo>
                  <a:cubicBezTo>
                    <a:pt x="117" y="20"/>
                    <a:pt x="117" y="20"/>
                    <a:pt x="117" y="20"/>
                  </a:cubicBezTo>
                  <a:cubicBezTo>
                    <a:pt x="117" y="20"/>
                    <a:pt x="117" y="20"/>
                    <a:pt x="117" y="20"/>
                  </a:cubicBezTo>
                  <a:cubicBezTo>
                    <a:pt x="115" y="20"/>
                    <a:pt x="115" y="20"/>
                    <a:pt x="115" y="20"/>
                  </a:cubicBezTo>
                  <a:lnTo>
                    <a:pt x="115" y="19"/>
                  </a:lnTo>
                  <a:close/>
                  <a:moveTo>
                    <a:pt x="115" y="20"/>
                  </a:moveTo>
                  <a:cubicBezTo>
                    <a:pt x="115" y="20"/>
                    <a:pt x="115" y="20"/>
                    <a:pt x="115" y="20"/>
                  </a:cubicBezTo>
                  <a:cubicBezTo>
                    <a:pt x="117" y="21"/>
                    <a:pt x="117" y="21"/>
                    <a:pt x="117" y="21"/>
                  </a:cubicBezTo>
                  <a:cubicBezTo>
                    <a:pt x="117" y="21"/>
                    <a:pt x="117" y="21"/>
                    <a:pt x="117" y="21"/>
                  </a:cubicBezTo>
                  <a:cubicBezTo>
                    <a:pt x="115" y="21"/>
                    <a:pt x="115" y="21"/>
                    <a:pt x="115" y="21"/>
                  </a:cubicBezTo>
                  <a:lnTo>
                    <a:pt x="115" y="20"/>
                  </a:lnTo>
                  <a:close/>
                  <a:moveTo>
                    <a:pt x="115" y="21"/>
                  </a:moveTo>
                  <a:cubicBezTo>
                    <a:pt x="115" y="21"/>
                    <a:pt x="115" y="21"/>
                    <a:pt x="115" y="21"/>
                  </a:cubicBezTo>
                  <a:cubicBezTo>
                    <a:pt x="117" y="21"/>
                    <a:pt x="117" y="21"/>
                    <a:pt x="117" y="21"/>
                  </a:cubicBezTo>
                  <a:cubicBezTo>
                    <a:pt x="117" y="23"/>
                    <a:pt x="117" y="23"/>
                    <a:pt x="117" y="23"/>
                  </a:cubicBezTo>
                  <a:cubicBezTo>
                    <a:pt x="115" y="22"/>
                    <a:pt x="115" y="22"/>
                    <a:pt x="115" y="22"/>
                  </a:cubicBezTo>
                  <a:lnTo>
                    <a:pt x="115" y="21"/>
                  </a:lnTo>
                  <a:close/>
                  <a:moveTo>
                    <a:pt x="115" y="23"/>
                  </a:moveTo>
                  <a:cubicBezTo>
                    <a:pt x="115" y="23"/>
                    <a:pt x="115" y="23"/>
                    <a:pt x="115" y="23"/>
                  </a:cubicBezTo>
                  <a:cubicBezTo>
                    <a:pt x="117" y="23"/>
                    <a:pt x="117" y="23"/>
                    <a:pt x="117" y="23"/>
                  </a:cubicBezTo>
                  <a:cubicBezTo>
                    <a:pt x="117" y="23"/>
                    <a:pt x="117" y="23"/>
                    <a:pt x="117" y="23"/>
                  </a:cubicBezTo>
                  <a:cubicBezTo>
                    <a:pt x="115" y="23"/>
                    <a:pt x="115" y="23"/>
                    <a:pt x="115" y="23"/>
                  </a:cubicBezTo>
                  <a:close/>
                  <a:moveTo>
                    <a:pt x="115" y="23"/>
                  </a:moveTo>
                  <a:cubicBezTo>
                    <a:pt x="115" y="23"/>
                    <a:pt x="115" y="23"/>
                    <a:pt x="115" y="23"/>
                  </a:cubicBezTo>
                  <a:cubicBezTo>
                    <a:pt x="117" y="24"/>
                    <a:pt x="117" y="24"/>
                    <a:pt x="117" y="24"/>
                  </a:cubicBezTo>
                  <a:cubicBezTo>
                    <a:pt x="117" y="24"/>
                    <a:pt x="117" y="24"/>
                    <a:pt x="117" y="24"/>
                  </a:cubicBezTo>
                  <a:cubicBezTo>
                    <a:pt x="115" y="24"/>
                    <a:pt x="115" y="24"/>
                    <a:pt x="115" y="24"/>
                  </a:cubicBezTo>
                  <a:lnTo>
                    <a:pt x="115" y="23"/>
                  </a:lnTo>
                  <a:close/>
                  <a:moveTo>
                    <a:pt x="115" y="24"/>
                  </a:moveTo>
                  <a:cubicBezTo>
                    <a:pt x="115" y="24"/>
                    <a:pt x="115" y="24"/>
                    <a:pt x="115" y="24"/>
                  </a:cubicBezTo>
                  <a:cubicBezTo>
                    <a:pt x="117" y="24"/>
                    <a:pt x="117" y="24"/>
                    <a:pt x="117" y="24"/>
                  </a:cubicBezTo>
                  <a:cubicBezTo>
                    <a:pt x="117" y="26"/>
                    <a:pt x="117" y="26"/>
                    <a:pt x="117" y="26"/>
                  </a:cubicBezTo>
                  <a:cubicBezTo>
                    <a:pt x="115" y="25"/>
                    <a:pt x="115" y="25"/>
                    <a:pt x="115" y="25"/>
                  </a:cubicBezTo>
                  <a:lnTo>
                    <a:pt x="115" y="24"/>
                  </a:lnTo>
                  <a:close/>
                  <a:moveTo>
                    <a:pt x="115" y="25"/>
                  </a:moveTo>
                  <a:cubicBezTo>
                    <a:pt x="115" y="25"/>
                    <a:pt x="115" y="25"/>
                    <a:pt x="115" y="25"/>
                  </a:cubicBezTo>
                  <a:cubicBezTo>
                    <a:pt x="117" y="26"/>
                    <a:pt x="117" y="26"/>
                    <a:pt x="117" y="26"/>
                  </a:cubicBezTo>
                  <a:cubicBezTo>
                    <a:pt x="117" y="26"/>
                    <a:pt x="117" y="26"/>
                    <a:pt x="117" y="26"/>
                  </a:cubicBezTo>
                  <a:cubicBezTo>
                    <a:pt x="115" y="26"/>
                    <a:pt x="115" y="26"/>
                    <a:pt x="115" y="26"/>
                  </a:cubicBezTo>
                  <a:lnTo>
                    <a:pt x="115" y="25"/>
                  </a:lnTo>
                  <a:close/>
                  <a:moveTo>
                    <a:pt x="115" y="26"/>
                  </a:moveTo>
                  <a:cubicBezTo>
                    <a:pt x="115" y="26"/>
                    <a:pt x="115" y="26"/>
                    <a:pt x="115" y="26"/>
                  </a:cubicBezTo>
                  <a:cubicBezTo>
                    <a:pt x="117" y="27"/>
                    <a:pt x="117" y="27"/>
                    <a:pt x="117" y="27"/>
                  </a:cubicBezTo>
                  <a:cubicBezTo>
                    <a:pt x="117" y="27"/>
                    <a:pt x="117" y="27"/>
                    <a:pt x="117" y="27"/>
                  </a:cubicBezTo>
                  <a:cubicBezTo>
                    <a:pt x="115" y="27"/>
                    <a:pt x="115" y="27"/>
                    <a:pt x="115" y="27"/>
                  </a:cubicBezTo>
                  <a:lnTo>
                    <a:pt x="115" y="26"/>
                  </a:lnTo>
                  <a:close/>
                  <a:moveTo>
                    <a:pt x="115" y="27"/>
                  </a:moveTo>
                  <a:cubicBezTo>
                    <a:pt x="115" y="27"/>
                    <a:pt x="115" y="27"/>
                    <a:pt x="115" y="27"/>
                  </a:cubicBezTo>
                  <a:cubicBezTo>
                    <a:pt x="117" y="27"/>
                    <a:pt x="117" y="27"/>
                    <a:pt x="117" y="27"/>
                  </a:cubicBezTo>
                  <a:cubicBezTo>
                    <a:pt x="117" y="29"/>
                    <a:pt x="117" y="29"/>
                    <a:pt x="117" y="29"/>
                  </a:cubicBezTo>
                  <a:cubicBezTo>
                    <a:pt x="115" y="28"/>
                    <a:pt x="115" y="28"/>
                    <a:pt x="115" y="28"/>
                  </a:cubicBezTo>
                  <a:lnTo>
                    <a:pt x="115" y="27"/>
                  </a:lnTo>
                  <a:close/>
                  <a:moveTo>
                    <a:pt x="115" y="29"/>
                  </a:moveTo>
                  <a:cubicBezTo>
                    <a:pt x="115" y="29"/>
                    <a:pt x="115" y="29"/>
                    <a:pt x="115" y="29"/>
                  </a:cubicBezTo>
                  <a:cubicBezTo>
                    <a:pt x="117" y="29"/>
                    <a:pt x="117" y="29"/>
                    <a:pt x="117" y="29"/>
                  </a:cubicBezTo>
                  <a:cubicBezTo>
                    <a:pt x="117" y="29"/>
                    <a:pt x="117" y="29"/>
                    <a:pt x="117" y="29"/>
                  </a:cubicBezTo>
                  <a:cubicBezTo>
                    <a:pt x="115" y="29"/>
                    <a:pt x="115" y="29"/>
                    <a:pt x="115" y="29"/>
                  </a:cubicBezTo>
                  <a:close/>
                  <a:moveTo>
                    <a:pt x="115" y="29"/>
                  </a:moveTo>
                  <a:cubicBezTo>
                    <a:pt x="115" y="29"/>
                    <a:pt x="115" y="29"/>
                    <a:pt x="115" y="29"/>
                  </a:cubicBezTo>
                  <a:cubicBezTo>
                    <a:pt x="117" y="30"/>
                    <a:pt x="117" y="30"/>
                    <a:pt x="117" y="30"/>
                  </a:cubicBezTo>
                  <a:cubicBezTo>
                    <a:pt x="117" y="30"/>
                    <a:pt x="117" y="30"/>
                    <a:pt x="117" y="30"/>
                  </a:cubicBezTo>
                  <a:cubicBezTo>
                    <a:pt x="115" y="30"/>
                    <a:pt x="115" y="30"/>
                    <a:pt x="115" y="30"/>
                  </a:cubicBezTo>
                  <a:lnTo>
                    <a:pt x="115" y="29"/>
                  </a:lnTo>
                  <a:close/>
                  <a:moveTo>
                    <a:pt x="115" y="30"/>
                  </a:moveTo>
                  <a:cubicBezTo>
                    <a:pt x="115" y="30"/>
                    <a:pt x="115" y="30"/>
                    <a:pt x="115" y="30"/>
                  </a:cubicBezTo>
                  <a:cubicBezTo>
                    <a:pt x="117" y="30"/>
                    <a:pt x="117" y="30"/>
                    <a:pt x="117" y="30"/>
                  </a:cubicBezTo>
                  <a:cubicBezTo>
                    <a:pt x="117" y="32"/>
                    <a:pt x="117" y="32"/>
                    <a:pt x="117" y="32"/>
                  </a:cubicBezTo>
                  <a:cubicBezTo>
                    <a:pt x="115" y="31"/>
                    <a:pt x="115" y="31"/>
                    <a:pt x="115" y="31"/>
                  </a:cubicBezTo>
                  <a:lnTo>
                    <a:pt x="115" y="30"/>
                  </a:lnTo>
                  <a:close/>
                  <a:moveTo>
                    <a:pt x="115" y="32"/>
                  </a:moveTo>
                  <a:cubicBezTo>
                    <a:pt x="115" y="32"/>
                    <a:pt x="115" y="32"/>
                    <a:pt x="115" y="32"/>
                  </a:cubicBezTo>
                  <a:cubicBezTo>
                    <a:pt x="117" y="32"/>
                    <a:pt x="117" y="32"/>
                    <a:pt x="117" y="32"/>
                  </a:cubicBezTo>
                  <a:cubicBezTo>
                    <a:pt x="117" y="33"/>
                    <a:pt x="117" y="33"/>
                    <a:pt x="117" y="33"/>
                  </a:cubicBezTo>
                  <a:cubicBezTo>
                    <a:pt x="115" y="32"/>
                    <a:pt x="115" y="32"/>
                    <a:pt x="115" y="32"/>
                  </a:cubicBezTo>
                  <a:close/>
                  <a:moveTo>
                    <a:pt x="115" y="32"/>
                  </a:moveTo>
                  <a:cubicBezTo>
                    <a:pt x="115" y="32"/>
                    <a:pt x="115" y="32"/>
                    <a:pt x="115" y="32"/>
                  </a:cubicBezTo>
                  <a:cubicBezTo>
                    <a:pt x="117" y="33"/>
                    <a:pt x="117" y="33"/>
                    <a:pt x="117" y="33"/>
                  </a:cubicBezTo>
                  <a:cubicBezTo>
                    <a:pt x="117" y="33"/>
                    <a:pt x="117" y="33"/>
                    <a:pt x="117" y="33"/>
                  </a:cubicBezTo>
                  <a:cubicBezTo>
                    <a:pt x="115" y="33"/>
                    <a:pt x="115" y="33"/>
                    <a:pt x="115" y="33"/>
                  </a:cubicBezTo>
                  <a:lnTo>
                    <a:pt x="115" y="32"/>
                  </a:lnTo>
                  <a:close/>
                  <a:moveTo>
                    <a:pt x="114" y="6"/>
                  </a:moveTo>
                  <a:cubicBezTo>
                    <a:pt x="114" y="6"/>
                    <a:pt x="114" y="6"/>
                    <a:pt x="114" y="6"/>
                  </a:cubicBezTo>
                  <a:cubicBezTo>
                    <a:pt x="115" y="5"/>
                    <a:pt x="115" y="5"/>
                    <a:pt x="115" y="5"/>
                  </a:cubicBezTo>
                  <a:cubicBezTo>
                    <a:pt x="115" y="7"/>
                    <a:pt x="115" y="7"/>
                    <a:pt x="115" y="7"/>
                  </a:cubicBezTo>
                  <a:cubicBezTo>
                    <a:pt x="114" y="7"/>
                    <a:pt x="114" y="7"/>
                    <a:pt x="114" y="7"/>
                  </a:cubicBezTo>
                  <a:lnTo>
                    <a:pt x="114" y="6"/>
                  </a:lnTo>
                  <a:close/>
                  <a:moveTo>
                    <a:pt x="114" y="7"/>
                  </a:moveTo>
                  <a:cubicBezTo>
                    <a:pt x="114" y="7"/>
                    <a:pt x="114" y="7"/>
                    <a:pt x="114" y="7"/>
                  </a:cubicBezTo>
                  <a:cubicBezTo>
                    <a:pt x="115" y="7"/>
                    <a:pt x="115" y="7"/>
                    <a:pt x="115" y="7"/>
                  </a:cubicBezTo>
                  <a:cubicBezTo>
                    <a:pt x="115" y="8"/>
                    <a:pt x="115" y="8"/>
                    <a:pt x="115" y="8"/>
                  </a:cubicBezTo>
                  <a:cubicBezTo>
                    <a:pt x="114" y="8"/>
                    <a:pt x="114" y="8"/>
                    <a:pt x="114" y="8"/>
                  </a:cubicBezTo>
                  <a:lnTo>
                    <a:pt x="114" y="7"/>
                  </a:lnTo>
                  <a:close/>
                  <a:moveTo>
                    <a:pt x="114" y="8"/>
                  </a:moveTo>
                  <a:cubicBezTo>
                    <a:pt x="114" y="8"/>
                    <a:pt x="114" y="8"/>
                    <a:pt x="114" y="8"/>
                  </a:cubicBezTo>
                  <a:cubicBezTo>
                    <a:pt x="115" y="8"/>
                    <a:pt x="115" y="8"/>
                    <a:pt x="115" y="8"/>
                  </a:cubicBezTo>
                  <a:cubicBezTo>
                    <a:pt x="115" y="8"/>
                    <a:pt x="115" y="8"/>
                    <a:pt x="115" y="8"/>
                  </a:cubicBezTo>
                  <a:cubicBezTo>
                    <a:pt x="114" y="9"/>
                    <a:pt x="114" y="9"/>
                    <a:pt x="114" y="9"/>
                  </a:cubicBezTo>
                  <a:lnTo>
                    <a:pt x="114" y="8"/>
                  </a:lnTo>
                  <a:close/>
                  <a:moveTo>
                    <a:pt x="114" y="9"/>
                  </a:moveTo>
                  <a:cubicBezTo>
                    <a:pt x="114" y="9"/>
                    <a:pt x="114" y="9"/>
                    <a:pt x="114" y="9"/>
                  </a:cubicBezTo>
                  <a:cubicBezTo>
                    <a:pt x="115" y="9"/>
                    <a:pt x="115" y="9"/>
                    <a:pt x="115" y="9"/>
                  </a:cubicBezTo>
                  <a:cubicBezTo>
                    <a:pt x="115" y="10"/>
                    <a:pt x="115" y="10"/>
                    <a:pt x="115" y="10"/>
                  </a:cubicBezTo>
                  <a:cubicBezTo>
                    <a:pt x="114" y="10"/>
                    <a:pt x="114" y="10"/>
                    <a:pt x="114" y="10"/>
                  </a:cubicBezTo>
                  <a:lnTo>
                    <a:pt x="114" y="9"/>
                  </a:lnTo>
                  <a:close/>
                  <a:moveTo>
                    <a:pt x="114" y="11"/>
                  </a:moveTo>
                  <a:cubicBezTo>
                    <a:pt x="114" y="11"/>
                    <a:pt x="114" y="11"/>
                    <a:pt x="114" y="11"/>
                  </a:cubicBezTo>
                  <a:cubicBezTo>
                    <a:pt x="115" y="10"/>
                    <a:pt x="115" y="10"/>
                    <a:pt x="115" y="10"/>
                  </a:cubicBezTo>
                  <a:cubicBezTo>
                    <a:pt x="115" y="11"/>
                    <a:pt x="115" y="11"/>
                    <a:pt x="115" y="11"/>
                  </a:cubicBezTo>
                  <a:cubicBezTo>
                    <a:pt x="114" y="11"/>
                    <a:pt x="114" y="11"/>
                    <a:pt x="114" y="11"/>
                  </a:cubicBezTo>
                  <a:close/>
                  <a:moveTo>
                    <a:pt x="114" y="11"/>
                  </a:moveTo>
                  <a:cubicBezTo>
                    <a:pt x="114" y="11"/>
                    <a:pt x="114" y="11"/>
                    <a:pt x="114" y="11"/>
                  </a:cubicBezTo>
                  <a:cubicBezTo>
                    <a:pt x="115" y="11"/>
                    <a:pt x="115" y="11"/>
                    <a:pt x="115" y="11"/>
                  </a:cubicBezTo>
                  <a:cubicBezTo>
                    <a:pt x="115" y="12"/>
                    <a:pt x="115" y="12"/>
                    <a:pt x="115" y="12"/>
                  </a:cubicBezTo>
                  <a:cubicBezTo>
                    <a:pt x="114" y="12"/>
                    <a:pt x="114" y="12"/>
                    <a:pt x="114" y="12"/>
                  </a:cubicBezTo>
                  <a:lnTo>
                    <a:pt x="114" y="11"/>
                  </a:lnTo>
                  <a:close/>
                  <a:moveTo>
                    <a:pt x="114" y="12"/>
                  </a:moveTo>
                  <a:cubicBezTo>
                    <a:pt x="114" y="12"/>
                    <a:pt x="114" y="12"/>
                    <a:pt x="114" y="12"/>
                  </a:cubicBezTo>
                  <a:cubicBezTo>
                    <a:pt x="115" y="12"/>
                    <a:pt x="115" y="12"/>
                    <a:pt x="115" y="12"/>
                  </a:cubicBezTo>
                  <a:cubicBezTo>
                    <a:pt x="115" y="13"/>
                    <a:pt x="115" y="13"/>
                    <a:pt x="115" y="13"/>
                  </a:cubicBezTo>
                  <a:cubicBezTo>
                    <a:pt x="114" y="13"/>
                    <a:pt x="114" y="13"/>
                    <a:pt x="114" y="13"/>
                  </a:cubicBezTo>
                  <a:lnTo>
                    <a:pt x="114" y="12"/>
                  </a:lnTo>
                  <a:close/>
                  <a:moveTo>
                    <a:pt x="114" y="13"/>
                  </a:moveTo>
                  <a:cubicBezTo>
                    <a:pt x="114" y="13"/>
                    <a:pt x="114" y="13"/>
                    <a:pt x="114" y="13"/>
                  </a:cubicBezTo>
                  <a:cubicBezTo>
                    <a:pt x="115" y="13"/>
                    <a:pt x="115" y="13"/>
                    <a:pt x="115" y="13"/>
                  </a:cubicBezTo>
                  <a:cubicBezTo>
                    <a:pt x="115" y="14"/>
                    <a:pt x="115" y="14"/>
                    <a:pt x="115" y="14"/>
                  </a:cubicBezTo>
                  <a:cubicBezTo>
                    <a:pt x="114" y="14"/>
                    <a:pt x="114" y="14"/>
                    <a:pt x="114" y="14"/>
                  </a:cubicBezTo>
                  <a:lnTo>
                    <a:pt x="114" y="13"/>
                  </a:lnTo>
                  <a:close/>
                  <a:moveTo>
                    <a:pt x="114" y="14"/>
                  </a:moveTo>
                  <a:cubicBezTo>
                    <a:pt x="114" y="14"/>
                    <a:pt x="114" y="14"/>
                    <a:pt x="114" y="14"/>
                  </a:cubicBezTo>
                  <a:cubicBezTo>
                    <a:pt x="115" y="14"/>
                    <a:pt x="115" y="14"/>
                    <a:pt x="115" y="14"/>
                  </a:cubicBezTo>
                  <a:cubicBezTo>
                    <a:pt x="115" y="14"/>
                    <a:pt x="115" y="14"/>
                    <a:pt x="115" y="14"/>
                  </a:cubicBezTo>
                  <a:cubicBezTo>
                    <a:pt x="114" y="15"/>
                    <a:pt x="114" y="15"/>
                    <a:pt x="114" y="15"/>
                  </a:cubicBezTo>
                  <a:lnTo>
                    <a:pt x="114" y="14"/>
                  </a:lnTo>
                  <a:close/>
                  <a:moveTo>
                    <a:pt x="114" y="15"/>
                  </a:moveTo>
                  <a:cubicBezTo>
                    <a:pt x="114" y="15"/>
                    <a:pt x="114" y="15"/>
                    <a:pt x="114" y="15"/>
                  </a:cubicBezTo>
                  <a:cubicBezTo>
                    <a:pt x="115" y="15"/>
                    <a:pt x="115" y="15"/>
                    <a:pt x="115" y="15"/>
                  </a:cubicBezTo>
                  <a:cubicBezTo>
                    <a:pt x="115" y="16"/>
                    <a:pt x="115" y="16"/>
                    <a:pt x="115" y="16"/>
                  </a:cubicBezTo>
                  <a:cubicBezTo>
                    <a:pt x="114" y="17"/>
                    <a:pt x="114" y="17"/>
                    <a:pt x="114" y="17"/>
                  </a:cubicBezTo>
                  <a:lnTo>
                    <a:pt x="114" y="15"/>
                  </a:lnTo>
                  <a:close/>
                  <a:moveTo>
                    <a:pt x="114" y="17"/>
                  </a:moveTo>
                  <a:cubicBezTo>
                    <a:pt x="114" y="17"/>
                    <a:pt x="114" y="17"/>
                    <a:pt x="114" y="17"/>
                  </a:cubicBezTo>
                  <a:cubicBezTo>
                    <a:pt x="115" y="16"/>
                    <a:pt x="115" y="16"/>
                    <a:pt x="115" y="16"/>
                  </a:cubicBezTo>
                  <a:cubicBezTo>
                    <a:pt x="115" y="17"/>
                    <a:pt x="115" y="17"/>
                    <a:pt x="115" y="17"/>
                  </a:cubicBezTo>
                  <a:cubicBezTo>
                    <a:pt x="114" y="17"/>
                    <a:pt x="114" y="17"/>
                    <a:pt x="114" y="17"/>
                  </a:cubicBezTo>
                  <a:close/>
                  <a:moveTo>
                    <a:pt x="114" y="17"/>
                  </a:moveTo>
                  <a:cubicBezTo>
                    <a:pt x="114" y="17"/>
                    <a:pt x="114" y="17"/>
                    <a:pt x="114" y="17"/>
                  </a:cubicBezTo>
                  <a:cubicBezTo>
                    <a:pt x="115" y="17"/>
                    <a:pt x="115" y="17"/>
                    <a:pt x="115" y="17"/>
                  </a:cubicBezTo>
                  <a:cubicBezTo>
                    <a:pt x="115" y="18"/>
                    <a:pt x="115" y="18"/>
                    <a:pt x="115" y="18"/>
                  </a:cubicBezTo>
                  <a:cubicBezTo>
                    <a:pt x="114" y="18"/>
                    <a:pt x="114" y="18"/>
                    <a:pt x="114" y="18"/>
                  </a:cubicBezTo>
                  <a:lnTo>
                    <a:pt x="114" y="17"/>
                  </a:lnTo>
                  <a:close/>
                  <a:moveTo>
                    <a:pt x="114" y="18"/>
                  </a:moveTo>
                  <a:cubicBezTo>
                    <a:pt x="114" y="18"/>
                    <a:pt x="114" y="18"/>
                    <a:pt x="114" y="18"/>
                  </a:cubicBezTo>
                  <a:cubicBezTo>
                    <a:pt x="115" y="18"/>
                    <a:pt x="115" y="18"/>
                    <a:pt x="115" y="18"/>
                  </a:cubicBezTo>
                  <a:cubicBezTo>
                    <a:pt x="115" y="19"/>
                    <a:pt x="115" y="19"/>
                    <a:pt x="115" y="19"/>
                  </a:cubicBezTo>
                  <a:cubicBezTo>
                    <a:pt x="114" y="19"/>
                    <a:pt x="114" y="19"/>
                    <a:pt x="114" y="19"/>
                  </a:cubicBezTo>
                  <a:lnTo>
                    <a:pt x="114" y="18"/>
                  </a:lnTo>
                  <a:close/>
                  <a:moveTo>
                    <a:pt x="114" y="20"/>
                  </a:moveTo>
                  <a:cubicBezTo>
                    <a:pt x="114" y="20"/>
                    <a:pt x="114" y="20"/>
                    <a:pt x="114" y="20"/>
                  </a:cubicBezTo>
                  <a:cubicBezTo>
                    <a:pt x="115" y="19"/>
                    <a:pt x="115" y="19"/>
                    <a:pt x="115" y="19"/>
                  </a:cubicBezTo>
                  <a:cubicBezTo>
                    <a:pt x="115" y="20"/>
                    <a:pt x="115" y="20"/>
                    <a:pt x="115" y="20"/>
                  </a:cubicBezTo>
                  <a:cubicBezTo>
                    <a:pt x="114" y="20"/>
                    <a:pt x="114" y="20"/>
                    <a:pt x="114" y="20"/>
                  </a:cubicBezTo>
                  <a:close/>
                  <a:moveTo>
                    <a:pt x="114" y="20"/>
                  </a:moveTo>
                  <a:cubicBezTo>
                    <a:pt x="114" y="20"/>
                    <a:pt x="114" y="20"/>
                    <a:pt x="114" y="20"/>
                  </a:cubicBezTo>
                  <a:cubicBezTo>
                    <a:pt x="115" y="20"/>
                    <a:pt x="115" y="20"/>
                    <a:pt x="115" y="20"/>
                  </a:cubicBezTo>
                  <a:cubicBezTo>
                    <a:pt x="115" y="21"/>
                    <a:pt x="115" y="21"/>
                    <a:pt x="115" y="21"/>
                  </a:cubicBezTo>
                  <a:cubicBezTo>
                    <a:pt x="114" y="21"/>
                    <a:pt x="114" y="21"/>
                    <a:pt x="114" y="21"/>
                  </a:cubicBezTo>
                  <a:lnTo>
                    <a:pt x="114" y="20"/>
                  </a:lnTo>
                  <a:close/>
                  <a:moveTo>
                    <a:pt x="114" y="21"/>
                  </a:moveTo>
                  <a:cubicBezTo>
                    <a:pt x="114" y="21"/>
                    <a:pt x="114" y="21"/>
                    <a:pt x="114" y="21"/>
                  </a:cubicBezTo>
                  <a:cubicBezTo>
                    <a:pt x="115" y="21"/>
                    <a:pt x="115" y="21"/>
                    <a:pt x="115" y="21"/>
                  </a:cubicBezTo>
                  <a:cubicBezTo>
                    <a:pt x="115" y="22"/>
                    <a:pt x="115" y="22"/>
                    <a:pt x="115" y="22"/>
                  </a:cubicBezTo>
                  <a:cubicBezTo>
                    <a:pt x="114" y="23"/>
                    <a:pt x="114" y="23"/>
                    <a:pt x="114" y="23"/>
                  </a:cubicBezTo>
                  <a:lnTo>
                    <a:pt x="114" y="21"/>
                  </a:lnTo>
                  <a:close/>
                  <a:moveTo>
                    <a:pt x="114" y="23"/>
                  </a:moveTo>
                  <a:cubicBezTo>
                    <a:pt x="114" y="23"/>
                    <a:pt x="114" y="23"/>
                    <a:pt x="114" y="23"/>
                  </a:cubicBezTo>
                  <a:cubicBezTo>
                    <a:pt x="115" y="23"/>
                    <a:pt x="115" y="23"/>
                    <a:pt x="115" y="23"/>
                  </a:cubicBezTo>
                  <a:cubicBezTo>
                    <a:pt x="115" y="23"/>
                    <a:pt x="115" y="23"/>
                    <a:pt x="115" y="23"/>
                  </a:cubicBezTo>
                  <a:cubicBezTo>
                    <a:pt x="114" y="23"/>
                    <a:pt x="114" y="23"/>
                    <a:pt x="114" y="23"/>
                  </a:cubicBezTo>
                  <a:close/>
                  <a:moveTo>
                    <a:pt x="114" y="23"/>
                  </a:moveTo>
                  <a:cubicBezTo>
                    <a:pt x="114" y="23"/>
                    <a:pt x="114" y="23"/>
                    <a:pt x="114" y="23"/>
                  </a:cubicBezTo>
                  <a:cubicBezTo>
                    <a:pt x="115" y="23"/>
                    <a:pt x="115" y="23"/>
                    <a:pt x="115" y="23"/>
                  </a:cubicBezTo>
                  <a:cubicBezTo>
                    <a:pt x="115" y="24"/>
                    <a:pt x="115" y="24"/>
                    <a:pt x="115" y="24"/>
                  </a:cubicBezTo>
                  <a:cubicBezTo>
                    <a:pt x="114" y="24"/>
                    <a:pt x="114" y="24"/>
                    <a:pt x="114" y="24"/>
                  </a:cubicBezTo>
                  <a:lnTo>
                    <a:pt x="114" y="23"/>
                  </a:lnTo>
                  <a:close/>
                  <a:moveTo>
                    <a:pt x="114" y="24"/>
                  </a:moveTo>
                  <a:cubicBezTo>
                    <a:pt x="114" y="24"/>
                    <a:pt x="114" y="24"/>
                    <a:pt x="114" y="24"/>
                  </a:cubicBezTo>
                  <a:cubicBezTo>
                    <a:pt x="115" y="24"/>
                    <a:pt x="115" y="24"/>
                    <a:pt x="115" y="24"/>
                  </a:cubicBezTo>
                  <a:cubicBezTo>
                    <a:pt x="115" y="25"/>
                    <a:pt x="115" y="25"/>
                    <a:pt x="115" y="25"/>
                  </a:cubicBezTo>
                  <a:cubicBezTo>
                    <a:pt x="114" y="25"/>
                    <a:pt x="114" y="25"/>
                    <a:pt x="114" y="25"/>
                  </a:cubicBezTo>
                  <a:lnTo>
                    <a:pt x="114" y="24"/>
                  </a:lnTo>
                  <a:close/>
                  <a:moveTo>
                    <a:pt x="114" y="26"/>
                  </a:moveTo>
                  <a:cubicBezTo>
                    <a:pt x="114" y="26"/>
                    <a:pt x="114" y="26"/>
                    <a:pt x="114" y="26"/>
                  </a:cubicBezTo>
                  <a:cubicBezTo>
                    <a:pt x="115" y="25"/>
                    <a:pt x="115" y="25"/>
                    <a:pt x="115" y="25"/>
                  </a:cubicBezTo>
                  <a:cubicBezTo>
                    <a:pt x="115" y="26"/>
                    <a:pt x="115" y="26"/>
                    <a:pt x="115" y="26"/>
                  </a:cubicBezTo>
                  <a:cubicBezTo>
                    <a:pt x="114" y="26"/>
                    <a:pt x="114" y="26"/>
                    <a:pt x="114" y="26"/>
                  </a:cubicBezTo>
                  <a:close/>
                  <a:moveTo>
                    <a:pt x="114" y="26"/>
                  </a:moveTo>
                  <a:cubicBezTo>
                    <a:pt x="114" y="26"/>
                    <a:pt x="114" y="26"/>
                    <a:pt x="114" y="26"/>
                  </a:cubicBezTo>
                  <a:cubicBezTo>
                    <a:pt x="115" y="26"/>
                    <a:pt x="115" y="26"/>
                    <a:pt x="115" y="26"/>
                  </a:cubicBezTo>
                  <a:cubicBezTo>
                    <a:pt x="115" y="27"/>
                    <a:pt x="115" y="27"/>
                    <a:pt x="115" y="27"/>
                  </a:cubicBezTo>
                  <a:cubicBezTo>
                    <a:pt x="114" y="27"/>
                    <a:pt x="114" y="27"/>
                    <a:pt x="114" y="27"/>
                  </a:cubicBezTo>
                  <a:lnTo>
                    <a:pt x="114" y="26"/>
                  </a:lnTo>
                  <a:close/>
                  <a:moveTo>
                    <a:pt x="114" y="27"/>
                  </a:moveTo>
                  <a:cubicBezTo>
                    <a:pt x="114" y="27"/>
                    <a:pt x="114" y="27"/>
                    <a:pt x="114" y="27"/>
                  </a:cubicBezTo>
                  <a:cubicBezTo>
                    <a:pt x="115" y="27"/>
                    <a:pt x="115" y="27"/>
                    <a:pt x="115" y="27"/>
                  </a:cubicBezTo>
                  <a:cubicBezTo>
                    <a:pt x="115" y="28"/>
                    <a:pt x="115" y="28"/>
                    <a:pt x="115" y="28"/>
                  </a:cubicBezTo>
                  <a:cubicBezTo>
                    <a:pt x="114" y="28"/>
                    <a:pt x="114" y="28"/>
                    <a:pt x="114" y="28"/>
                  </a:cubicBezTo>
                  <a:lnTo>
                    <a:pt x="114" y="27"/>
                  </a:lnTo>
                  <a:close/>
                  <a:moveTo>
                    <a:pt x="114" y="29"/>
                  </a:moveTo>
                  <a:cubicBezTo>
                    <a:pt x="114" y="29"/>
                    <a:pt x="114" y="29"/>
                    <a:pt x="114" y="29"/>
                  </a:cubicBezTo>
                  <a:cubicBezTo>
                    <a:pt x="115" y="29"/>
                    <a:pt x="115" y="29"/>
                    <a:pt x="115" y="29"/>
                  </a:cubicBezTo>
                  <a:cubicBezTo>
                    <a:pt x="115" y="29"/>
                    <a:pt x="115" y="29"/>
                    <a:pt x="115" y="29"/>
                  </a:cubicBezTo>
                  <a:cubicBezTo>
                    <a:pt x="114" y="29"/>
                    <a:pt x="114" y="29"/>
                    <a:pt x="114" y="29"/>
                  </a:cubicBezTo>
                  <a:close/>
                  <a:moveTo>
                    <a:pt x="114" y="29"/>
                  </a:moveTo>
                  <a:cubicBezTo>
                    <a:pt x="114" y="29"/>
                    <a:pt x="114" y="29"/>
                    <a:pt x="114" y="29"/>
                  </a:cubicBezTo>
                  <a:cubicBezTo>
                    <a:pt x="115" y="29"/>
                    <a:pt x="115" y="29"/>
                    <a:pt x="115" y="29"/>
                  </a:cubicBezTo>
                  <a:cubicBezTo>
                    <a:pt x="115" y="30"/>
                    <a:pt x="115" y="30"/>
                    <a:pt x="115" y="30"/>
                  </a:cubicBezTo>
                  <a:cubicBezTo>
                    <a:pt x="114" y="30"/>
                    <a:pt x="114" y="30"/>
                    <a:pt x="114" y="30"/>
                  </a:cubicBezTo>
                  <a:lnTo>
                    <a:pt x="114" y="29"/>
                  </a:lnTo>
                  <a:close/>
                  <a:moveTo>
                    <a:pt x="114" y="30"/>
                  </a:moveTo>
                  <a:cubicBezTo>
                    <a:pt x="114" y="30"/>
                    <a:pt x="114" y="30"/>
                    <a:pt x="114" y="30"/>
                  </a:cubicBezTo>
                  <a:cubicBezTo>
                    <a:pt x="115" y="30"/>
                    <a:pt x="115" y="30"/>
                    <a:pt x="115" y="30"/>
                  </a:cubicBezTo>
                  <a:cubicBezTo>
                    <a:pt x="115" y="31"/>
                    <a:pt x="115" y="31"/>
                    <a:pt x="115" y="31"/>
                  </a:cubicBezTo>
                  <a:cubicBezTo>
                    <a:pt x="114" y="31"/>
                    <a:pt x="114" y="31"/>
                    <a:pt x="114" y="31"/>
                  </a:cubicBezTo>
                  <a:lnTo>
                    <a:pt x="114" y="30"/>
                  </a:lnTo>
                  <a:close/>
                  <a:moveTo>
                    <a:pt x="114" y="32"/>
                  </a:moveTo>
                  <a:cubicBezTo>
                    <a:pt x="114" y="32"/>
                    <a:pt x="114" y="32"/>
                    <a:pt x="114" y="32"/>
                  </a:cubicBezTo>
                  <a:cubicBezTo>
                    <a:pt x="115" y="31"/>
                    <a:pt x="115" y="31"/>
                    <a:pt x="115" y="31"/>
                  </a:cubicBezTo>
                  <a:cubicBezTo>
                    <a:pt x="115" y="32"/>
                    <a:pt x="115" y="32"/>
                    <a:pt x="115" y="32"/>
                  </a:cubicBezTo>
                  <a:cubicBezTo>
                    <a:pt x="114" y="32"/>
                    <a:pt x="114" y="32"/>
                    <a:pt x="114" y="32"/>
                  </a:cubicBezTo>
                  <a:close/>
                  <a:moveTo>
                    <a:pt x="114" y="32"/>
                  </a:moveTo>
                  <a:cubicBezTo>
                    <a:pt x="114" y="32"/>
                    <a:pt x="114" y="32"/>
                    <a:pt x="114" y="32"/>
                  </a:cubicBezTo>
                  <a:cubicBezTo>
                    <a:pt x="115" y="32"/>
                    <a:pt x="115" y="32"/>
                    <a:pt x="115" y="32"/>
                  </a:cubicBezTo>
                  <a:cubicBezTo>
                    <a:pt x="115" y="33"/>
                    <a:pt x="115" y="33"/>
                    <a:pt x="115" y="33"/>
                  </a:cubicBezTo>
                  <a:cubicBezTo>
                    <a:pt x="114" y="33"/>
                    <a:pt x="114" y="33"/>
                    <a:pt x="114" y="33"/>
                  </a:cubicBezTo>
                  <a:lnTo>
                    <a:pt x="114" y="32"/>
                  </a:lnTo>
                  <a:close/>
                  <a:moveTo>
                    <a:pt x="114" y="34"/>
                  </a:moveTo>
                  <a:cubicBezTo>
                    <a:pt x="114" y="34"/>
                    <a:pt x="114" y="34"/>
                    <a:pt x="114" y="34"/>
                  </a:cubicBezTo>
                  <a:cubicBezTo>
                    <a:pt x="114" y="33"/>
                    <a:pt x="114" y="33"/>
                    <a:pt x="114" y="33"/>
                  </a:cubicBezTo>
                  <a:cubicBezTo>
                    <a:pt x="115" y="33"/>
                    <a:pt x="115" y="33"/>
                    <a:pt x="115" y="33"/>
                  </a:cubicBezTo>
                  <a:cubicBezTo>
                    <a:pt x="115" y="34"/>
                    <a:pt x="115" y="34"/>
                    <a:pt x="115" y="34"/>
                  </a:cubicBezTo>
                  <a:cubicBezTo>
                    <a:pt x="115" y="34"/>
                    <a:pt x="115" y="34"/>
                    <a:pt x="115" y="34"/>
                  </a:cubicBezTo>
                  <a:cubicBezTo>
                    <a:pt x="115" y="33"/>
                    <a:pt x="115" y="33"/>
                    <a:pt x="115" y="33"/>
                  </a:cubicBezTo>
                  <a:cubicBezTo>
                    <a:pt x="117" y="33"/>
                    <a:pt x="117" y="33"/>
                    <a:pt x="117" y="33"/>
                  </a:cubicBezTo>
                  <a:cubicBezTo>
                    <a:pt x="117" y="34"/>
                    <a:pt x="117" y="34"/>
                    <a:pt x="117" y="34"/>
                  </a:cubicBezTo>
                  <a:lnTo>
                    <a:pt x="114" y="34"/>
                  </a:lnTo>
                  <a:close/>
                  <a:moveTo>
                    <a:pt x="146" y="43"/>
                  </a:moveTo>
                  <a:cubicBezTo>
                    <a:pt x="146" y="43"/>
                    <a:pt x="146" y="43"/>
                    <a:pt x="146" y="43"/>
                  </a:cubicBezTo>
                  <a:cubicBezTo>
                    <a:pt x="151" y="43"/>
                    <a:pt x="151" y="43"/>
                    <a:pt x="151" y="43"/>
                  </a:cubicBezTo>
                  <a:cubicBezTo>
                    <a:pt x="151" y="43"/>
                    <a:pt x="151" y="43"/>
                    <a:pt x="151" y="43"/>
                  </a:cubicBezTo>
                  <a:cubicBezTo>
                    <a:pt x="146" y="43"/>
                    <a:pt x="146" y="43"/>
                    <a:pt x="146" y="43"/>
                  </a:cubicBezTo>
                  <a:close/>
                  <a:moveTo>
                    <a:pt x="146" y="44"/>
                  </a:moveTo>
                  <a:cubicBezTo>
                    <a:pt x="146" y="44"/>
                    <a:pt x="146" y="44"/>
                    <a:pt x="146" y="44"/>
                  </a:cubicBezTo>
                  <a:cubicBezTo>
                    <a:pt x="151" y="44"/>
                    <a:pt x="151" y="44"/>
                    <a:pt x="151" y="44"/>
                  </a:cubicBezTo>
                  <a:cubicBezTo>
                    <a:pt x="151" y="44"/>
                    <a:pt x="151" y="44"/>
                    <a:pt x="151" y="44"/>
                  </a:cubicBezTo>
                  <a:cubicBezTo>
                    <a:pt x="146" y="44"/>
                    <a:pt x="146" y="44"/>
                    <a:pt x="146" y="44"/>
                  </a:cubicBezTo>
                  <a:close/>
                  <a:moveTo>
                    <a:pt x="146" y="45"/>
                  </a:moveTo>
                  <a:cubicBezTo>
                    <a:pt x="146" y="45"/>
                    <a:pt x="146" y="45"/>
                    <a:pt x="146" y="45"/>
                  </a:cubicBezTo>
                  <a:cubicBezTo>
                    <a:pt x="151" y="45"/>
                    <a:pt x="151" y="45"/>
                    <a:pt x="151" y="45"/>
                  </a:cubicBezTo>
                  <a:cubicBezTo>
                    <a:pt x="151" y="45"/>
                    <a:pt x="151" y="45"/>
                    <a:pt x="151" y="45"/>
                  </a:cubicBezTo>
                  <a:cubicBezTo>
                    <a:pt x="146" y="45"/>
                    <a:pt x="146" y="45"/>
                    <a:pt x="146" y="45"/>
                  </a:cubicBezTo>
                  <a:close/>
                  <a:moveTo>
                    <a:pt x="146" y="46"/>
                  </a:moveTo>
                  <a:cubicBezTo>
                    <a:pt x="146" y="46"/>
                    <a:pt x="146" y="46"/>
                    <a:pt x="146" y="46"/>
                  </a:cubicBezTo>
                  <a:cubicBezTo>
                    <a:pt x="151" y="46"/>
                    <a:pt x="151" y="46"/>
                    <a:pt x="151" y="46"/>
                  </a:cubicBezTo>
                  <a:cubicBezTo>
                    <a:pt x="151" y="46"/>
                    <a:pt x="151" y="46"/>
                    <a:pt x="151" y="46"/>
                  </a:cubicBezTo>
                  <a:cubicBezTo>
                    <a:pt x="146" y="46"/>
                    <a:pt x="146" y="46"/>
                    <a:pt x="146" y="46"/>
                  </a:cubicBezTo>
                  <a:close/>
                  <a:moveTo>
                    <a:pt x="146" y="47"/>
                  </a:moveTo>
                  <a:cubicBezTo>
                    <a:pt x="146" y="47"/>
                    <a:pt x="146" y="47"/>
                    <a:pt x="146" y="47"/>
                  </a:cubicBezTo>
                  <a:cubicBezTo>
                    <a:pt x="151" y="47"/>
                    <a:pt x="151" y="47"/>
                    <a:pt x="151" y="47"/>
                  </a:cubicBezTo>
                  <a:cubicBezTo>
                    <a:pt x="151" y="47"/>
                    <a:pt x="151" y="47"/>
                    <a:pt x="151" y="47"/>
                  </a:cubicBezTo>
                  <a:cubicBezTo>
                    <a:pt x="146" y="47"/>
                    <a:pt x="146" y="47"/>
                    <a:pt x="146" y="47"/>
                  </a:cubicBezTo>
                  <a:close/>
                  <a:moveTo>
                    <a:pt x="146" y="48"/>
                  </a:moveTo>
                  <a:cubicBezTo>
                    <a:pt x="146" y="48"/>
                    <a:pt x="146" y="48"/>
                    <a:pt x="146" y="48"/>
                  </a:cubicBezTo>
                  <a:cubicBezTo>
                    <a:pt x="151" y="48"/>
                    <a:pt x="151" y="48"/>
                    <a:pt x="151" y="48"/>
                  </a:cubicBezTo>
                  <a:cubicBezTo>
                    <a:pt x="151" y="48"/>
                    <a:pt x="151" y="48"/>
                    <a:pt x="151" y="48"/>
                  </a:cubicBezTo>
                  <a:cubicBezTo>
                    <a:pt x="146" y="48"/>
                    <a:pt x="146" y="48"/>
                    <a:pt x="146" y="48"/>
                  </a:cubicBezTo>
                  <a:close/>
                  <a:moveTo>
                    <a:pt x="146" y="49"/>
                  </a:moveTo>
                  <a:cubicBezTo>
                    <a:pt x="146" y="49"/>
                    <a:pt x="146" y="49"/>
                    <a:pt x="146" y="49"/>
                  </a:cubicBezTo>
                  <a:cubicBezTo>
                    <a:pt x="151" y="49"/>
                    <a:pt x="151" y="49"/>
                    <a:pt x="151" y="49"/>
                  </a:cubicBezTo>
                  <a:cubicBezTo>
                    <a:pt x="151" y="49"/>
                    <a:pt x="151" y="49"/>
                    <a:pt x="151" y="49"/>
                  </a:cubicBezTo>
                  <a:cubicBezTo>
                    <a:pt x="146" y="49"/>
                    <a:pt x="146" y="49"/>
                    <a:pt x="146" y="49"/>
                  </a:cubicBezTo>
                  <a:close/>
                  <a:moveTo>
                    <a:pt x="146" y="50"/>
                  </a:moveTo>
                  <a:cubicBezTo>
                    <a:pt x="146" y="50"/>
                    <a:pt x="146" y="50"/>
                    <a:pt x="146" y="50"/>
                  </a:cubicBezTo>
                  <a:cubicBezTo>
                    <a:pt x="151" y="50"/>
                    <a:pt x="151" y="50"/>
                    <a:pt x="151" y="50"/>
                  </a:cubicBezTo>
                  <a:cubicBezTo>
                    <a:pt x="151" y="50"/>
                    <a:pt x="151" y="50"/>
                    <a:pt x="151" y="50"/>
                  </a:cubicBezTo>
                  <a:cubicBezTo>
                    <a:pt x="146" y="50"/>
                    <a:pt x="146" y="50"/>
                    <a:pt x="146" y="50"/>
                  </a:cubicBezTo>
                  <a:close/>
                  <a:moveTo>
                    <a:pt x="146" y="51"/>
                  </a:moveTo>
                  <a:cubicBezTo>
                    <a:pt x="146" y="51"/>
                    <a:pt x="146" y="51"/>
                    <a:pt x="146" y="51"/>
                  </a:cubicBezTo>
                  <a:cubicBezTo>
                    <a:pt x="151" y="51"/>
                    <a:pt x="151" y="51"/>
                    <a:pt x="151" y="51"/>
                  </a:cubicBezTo>
                  <a:cubicBezTo>
                    <a:pt x="151" y="51"/>
                    <a:pt x="151" y="51"/>
                    <a:pt x="151" y="51"/>
                  </a:cubicBezTo>
                  <a:cubicBezTo>
                    <a:pt x="146" y="51"/>
                    <a:pt x="146" y="51"/>
                    <a:pt x="146" y="51"/>
                  </a:cubicBezTo>
                  <a:close/>
                  <a:moveTo>
                    <a:pt x="146" y="52"/>
                  </a:moveTo>
                  <a:cubicBezTo>
                    <a:pt x="146" y="52"/>
                    <a:pt x="146" y="52"/>
                    <a:pt x="146" y="52"/>
                  </a:cubicBezTo>
                  <a:cubicBezTo>
                    <a:pt x="151" y="52"/>
                    <a:pt x="151" y="52"/>
                    <a:pt x="151" y="52"/>
                  </a:cubicBezTo>
                  <a:cubicBezTo>
                    <a:pt x="151" y="52"/>
                    <a:pt x="151" y="52"/>
                    <a:pt x="151" y="52"/>
                  </a:cubicBezTo>
                  <a:cubicBezTo>
                    <a:pt x="146" y="52"/>
                    <a:pt x="146" y="52"/>
                    <a:pt x="146" y="52"/>
                  </a:cubicBezTo>
                  <a:close/>
                  <a:moveTo>
                    <a:pt x="146" y="52"/>
                  </a:moveTo>
                  <a:cubicBezTo>
                    <a:pt x="146" y="52"/>
                    <a:pt x="146" y="52"/>
                    <a:pt x="146" y="52"/>
                  </a:cubicBezTo>
                  <a:cubicBezTo>
                    <a:pt x="151" y="52"/>
                    <a:pt x="151" y="52"/>
                    <a:pt x="151" y="52"/>
                  </a:cubicBezTo>
                  <a:cubicBezTo>
                    <a:pt x="151" y="53"/>
                    <a:pt x="151" y="53"/>
                    <a:pt x="151" y="53"/>
                  </a:cubicBezTo>
                  <a:cubicBezTo>
                    <a:pt x="146" y="53"/>
                    <a:pt x="146" y="53"/>
                    <a:pt x="146" y="53"/>
                  </a:cubicBezTo>
                  <a:lnTo>
                    <a:pt x="146" y="52"/>
                  </a:lnTo>
                  <a:close/>
                  <a:moveTo>
                    <a:pt x="151" y="54"/>
                  </a:moveTo>
                  <a:cubicBezTo>
                    <a:pt x="151" y="54"/>
                    <a:pt x="151" y="54"/>
                    <a:pt x="151" y="54"/>
                  </a:cubicBezTo>
                  <a:cubicBezTo>
                    <a:pt x="146" y="54"/>
                    <a:pt x="146" y="54"/>
                    <a:pt x="146" y="54"/>
                  </a:cubicBezTo>
                  <a:cubicBezTo>
                    <a:pt x="146" y="54"/>
                    <a:pt x="146" y="54"/>
                    <a:pt x="146" y="54"/>
                  </a:cubicBezTo>
                  <a:cubicBezTo>
                    <a:pt x="151" y="54"/>
                    <a:pt x="151" y="54"/>
                    <a:pt x="151" y="54"/>
                  </a:cubicBezTo>
                  <a:close/>
                  <a:moveTo>
                    <a:pt x="47" y="39"/>
                  </a:moveTo>
                  <a:cubicBezTo>
                    <a:pt x="47" y="39"/>
                    <a:pt x="47" y="39"/>
                    <a:pt x="47" y="39"/>
                  </a:cubicBezTo>
                  <a:cubicBezTo>
                    <a:pt x="47" y="40"/>
                    <a:pt x="47" y="40"/>
                    <a:pt x="47" y="40"/>
                  </a:cubicBezTo>
                  <a:cubicBezTo>
                    <a:pt x="57" y="39"/>
                    <a:pt x="57" y="39"/>
                    <a:pt x="57" y="39"/>
                  </a:cubicBezTo>
                  <a:cubicBezTo>
                    <a:pt x="57" y="39"/>
                    <a:pt x="57" y="39"/>
                    <a:pt x="57" y="39"/>
                  </a:cubicBezTo>
                  <a:cubicBezTo>
                    <a:pt x="60" y="39"/>
                    <a:pt x="60" y="39"/>
                    <a:pt x="60" y="39"/>
                  </a:cubicBezTo>
                  <a:cubicBezTo>
                    <a:pt x="60" y="38"/>
                    <a:pt x="60" y="38"/>
                    <a:pt x="60" y="38"/>
                  </a:cubicBezTo>
                  <a:cubicBezTo>
                    <a:pt x="57" y="39"/>
                    <a:pt x="57" y="39"/>
                    <a:pt x="57" y="39"/>
                  </a:cubicBezTo>
                  <a:cubicBezTo>
                    <a:pt x="57" y="39"/>
                    <a:pt x="57" y="39"/>
                    <a:pt x="57" y="39"/>
                  </a:cubicBezTo>
                  <a:lnTo>
                    <a:pt x="47" y="39"/>
                  </a:lnTo>
                  <a:close/>
                  <a:moveTo>
                    <a:pt x="38" y="40"/>
                  </a:moveTo>
                  <a:cubicBezTo>
                    <a:pt x="38" y="40"/>
                    <a:pt x="38" y="40"/>
                    <a:pt x="38" y="40"/>
                  </a:cubicBezTo>
                  <a:cubicBezTo>
                    <a:pt x="38" y="46"/>
                    <a:pt x="38" y="46"/>
                    <a:pt x="38" y="46"/>
                  </a:cubicBezTo>
                  <a:cubicBezTo>
                    <a:pt x="47" y="46"/>
                    <a:pt x="47" y="46"/>
                    <a:pt x="47" y="46"/>
                  </a:cubicBezTo>
                  <a:cubicBezTo>
                    <a:pt x="47" y="39"/>
                    <a:pt x="47" y="39"/>
                    <a:pt x="47" y="39"/>
                  </a:cubicBezTo>
                  <a:lnTo>
                    <a:pt x="38" y="40"/>
                  </a:lnTo>
                  <a:close/>
                  <a:moveTo>
                    <a:pt x="47" y="43"/>
                  </a:moveTo>
                  <a:cubicBezTo>
                    <a:pt x="47" y="43"/>
                    <a:pt x="47" y="43"/>
                    <a:pt x="47" y="43"/>
                  </a:cubicBezTo>
                  <a:cubicBezTo>
                    <a:pt x="57" y="42"/>
                    <a:pt x="57" y="42"/>
                    <a:pt x="57" y="42"/>
                  </a:cubicBezTo>
                  <a:cubicBezTo>
                    <a:pt x="57" y="43"/>
                    <a:pt x="57" y="43"/>
                    <a:pt x="57" y="43"/>
                  </a:cubicBezTo>
                  <a:cubicBezTo>
                    <a:pt x="60" y="42"/>
                    <a:pt x="60" y="42"/>
                    <a:pt x="60" y="42"/>
                  </a:cubicBezTo>
                  <a:cubicBezTo>
                    <a:pt x="60" y="42"/>
                    <a:pt x="60" y="42"/>
                    <a:pt x="60" y="42"/>
                  </a:cubicBezTo>
                  <a:cubicBezTo>
                    <a:pt x="57" y="42"/>
                    <a:pt x="57" y="42"/>
                    <a:pt x="57" y="42"/>
                  </a:cubicBezTo>
                  <a:cubicBezTo>
                    <a:pt x="57" y="42"/>
                    <a:pt x="57" y="42"/>
                    <a:pt x="57" y="42"/>
                  </a:cubicBezTo>
                  <a:cubicBezTo>
                    <a:pt x="47" y="43"/>
                    <a:pt x="47" y="43"/>
                    <a:pt x="47" y="43"/>
                  </a:cubicBezTo>
                  <a:close/>
                  <a:moveTo>
                    <a:pt x="60" y="39"/>
                  </a:moveTo>
                  <a:cubicBezTo>
                    <a:pt x="60" y="39"/>
                    <a:pt x="60" y="39"/>
                    <a:pt x="60" y="39"/>
                  </a:cubicBezTo>
                  <a:cubicBezTo>
                    <a:pt x="63" y="39"/>
                    <a:pt x="63" y="39"/>
                    <a:pt x="63" y="39"/>
                  </a:cubicBezTo>
                  <a:cubicBezTo>
                    <a:pt x="63" y="39"/>
                    <a:pt x="63" y="39"/>
                    <a:pt x="63" y="39"/>
                  </a:cubicBezTo>
                  <a:cubicBezTo>
                    <a:pt x="60" y="39"/>
                    <a:pt x="60" y="39"/>
                    <a:pt x="60" y="39"/>
                  </a:cubicBezTo>
                  <a:close/>
                  <a:moveTo>
                    <a:pt x="47" y="44"/>
                  </a:moveTo>
                  <a:cubicBezTo>
                    <a:pt x="47" y="44"/>
                    <a:pt x="47" y="44"/>
                    <a:pt x="47" y="44"/>
                  </a:cubicBezTo>
                  <a:cubicBezTo>
                    <a:pt x="57" y="43"/>
                    <a:pt x="57" y="43"/>
                    <a:pt x="57" y="43"/>
                  </a:cubicBezTo>
                  <a:cubicBezTo>
                    <a:pt x="57" y="44"/>
                    <a:pt x="57" y="44"/>
                    <a:pt x="57" y="44"/>
                  </a:cubicBezTo>
                  <a:cubicBezTo>
                    <a:pt x="60" y="43"/>
                    <a:pt x="60" y="43"/>
                    <a:pt x="60" y="43"/>
                  </a:cubicBezTo>
                  <a:cubicBezTo>
                    <a:pt x="60" y="43"/>
                    <a:pt x="60" y="43"/>
                    <a:pt x="60" y="43"/>
                  </a:cubicBezTo>
                  <a:cubicBezTo>
                    <a:pt x="57" y="43"/>
                    <a:pt x="57" y="43"/>
                    <a:pt x="57" y="43"/>
                  </a:cubicBezTo>
                  <a:cubicBezTo>
                    <a:pt x="57" y="43"/>
                    <a:pt x="57" y="43"/>
                    <a:pt x="57" y="43"/>
                  </a:cubicBezTo>
                  <a:cubicBezTo>
                    <a:pt x="47" y="44"/>
                    <a:pt x="47" y="44"/>
                    <a:pt x="47" y="44"/>
                  </a:cubicBezTo>
                  <a:close/>
                  <a:moveTo>
                    <a:pt x="60" y="40"/>
                  </a:moveTo>
                  <a:cubicBezTo>
                    <a:pt x="60" y="40"/>
                    <a:pt x="60" y="40"/>
                    <a:pt x="60" y="40"/>
                  </a:cubicBezTo>
                  <a:cubicBezTo>
                    <a:pt x="63" y="40"/>
                    <a:pt x="63" y="40"/>
                    <a:pt x="63" y="40"/>
                  </a:cubicBezTo>
                  <a:cubicBezTo>
                    <a:pt x="63" y="39"/>
                    <a:pt x="63" y="39"/>
                    <a:pt x="63" y="39"/>
                  </a:cubicBezTo>
                  <a:cubicBezTo>
                    <a:pt x="60" y="40"/>
                    <a:pt x="60" y="40"/>
                    <a:pt x="60" y="40"/>
                  </a:cubicBezTo>
                  <a:close/>
                  <a:moveTo>
                    <a:pt x="63" y="38"/>
                  </a:moveTo>
                  <a:cubicBezTo>
                    <a:pt x="63" y="38"/>
                    <a:pt x="63" y="38"/>
                    <a:pt x="63" y="38"/>
                  </a:cubicBezTo>
                  <a:cubicBezTo>
                    <a:pt x="60" y="38"/>
                    <a:pt x="60" y="38"/>
                    <a:pt x="60" y="38"/>
                  </a:cubicBezTo>
                  <a:cubicBezTo>
                    <a:pt x="60" y="39"/>
                    <a:pt x="60" y="39"/>
                    <a:pt x="60" y="39"/>
                  </a:cubicBezTo>
                  <a:cubicBezTo>
                    <a:pt x="63" y="38"/>
                    <a:pt x="63" y="38"/>
                    <a:pt x="63" y="38"/>
                  </a:cubicBezTo>
                  <a:close/>
                  <a:moveTo>
                    <a:pt x="47" y="45"/>
                  </a:moveTo>
                  <a:cubicBezTo>
                    <a:pt x="47" y="45"/>
                    <a:pt x="47" y="45"/>
                    <a:pt x="47" y="45"/>
                  </a:cubicBezTo>
                  <a:cubicBezTo>
                    <a:pt x="57" y="44"/>
                    <a:pt x="57" y="44"/>
                    <a:pt x="57" y="44"/>
                  </a:cubicBezTo>
                  <a:cubicBezTo>
                    <a:pt x="57" y="44"/>
                    <a:pt x="57" y="44"/>
                    <a:pt x="57" y="44"/>
                  </a:cubicBezTo>
                  <a:cubicBezTo>
                    <a:pt x="60" y="44"/>
                    <a:pt x="60" y="44"/>
                    <a:pt x="60" y="44"/>
                  </a:cubicBezTo>
                  <a:cubicBezTo>
                    <a:pt x="60" y="44"/>
                    <a:pt x="60" y="44"/>
                    <a:pt x="60" y="44"/>
                  </a:cubicBezTo>
                  <a:cubicBezTo>
                    <a:pt x="57" y="44"/>
                    <a:pt x="57" y="44"/>
                    <a:pt x="57" y="44"/>
                  </a:cubicBezTo>
                  <a:cubicBezTo>
                    <a:pt x="57" y="44"/>
                    <a:pt x="57" y="44"/>
                    <a:pt x="57" y="44"/>
                  </a:cubicBezTo>
                  <a:cubicBezTo>
                    <a:pt x="47" y="44"/>
                    <a:pt x="47" y="44"/>
                    <a:pt x="47" y="44"/>
                  </a:cubicBezTo>
                  <a:lnTo>
                    <a:pt x="47" y="45"/>
                  </a:lnTo>
                  <a:close/>
                  <a:moveTo>
                    <a:pt x="47" y="46"/>
                  </a:moveTo>
                  <a:cubicBezTo>
                    <a:pt x="47" y="46"/>
                    <a:pt x="47" y="46"/>
                    <a:pt x="47" y="46"/>
                  </a:cubicBezTo>
                  <a:cubicBezTo>
                    <a:pt x="57" y="46"/>
                    <a:pt x="57" y="46"/>
                    <a:pt x="57" y="46"/>
                  </a:cubicBezTo>
                  <a:cubicBezTo>
                    <a:pt x="57" y="46"/>
                    <a:pt x="57" y="46"/>
                    <a:pt x="57" y="46"/>
                  </a:cubicBezTo>
                  <a:cubicBezTo>
                    <a:pt x="60" y="46"/>
                    <a:pt x="60" y="46"/>
                    <a:pt x="60" y="46"/>
                  </a:cubicBezTo>
                  <a:cubicBezTo>
                    <a:pt x="60" y="45"/>
                    <a:pt x="60" y="45"/>
                    <a:pt x="60" y="45"/>
                  </a:cubicBezTo>
                  <a:cubicBezTo>
                    <a:pt x="57" y="45"/>
                    <a:pt x="57" y="45"/>
                    <a:pt x="57" y="45"/>
                  </a:cubicBezTo>
                  <a:cubicBezTo>
                    <a:pt x="57" y="45"/>
                    <a:pt x="57" y="45"/>
                    <a:pt x="57" y="45"/>
                  </a:cubicBezTo>
                  <a:cubicBezTo>
                    <a:pt x="47" y="46"/>
                    <a:pt x="47" y="46"/>
                    <a:pt x="47" y="46"/>
                  </a:cubicBezTo>
                  <a:close/>
                  <a:moveTo>
                    <a:pt x="47" y="46"/>
                  </a:moveTo>
                  <a:cubicBezTo>
                    <a:pt x="47" y="46"/>
                    <a:pt x="47" y="46"/>
                    <a:pt x="47" y="46"/>
                  </a:cubicBezTo>
                  <a:cubicBezTo>
                    <a:pt x="57" y="45"/>
                    <a:pt x="57" y="45"/>
                    <a:pt x="57" y="45"/>
                  </a:cubicBezTo>
                  <a:cubicBezTo>
                    <a:pt x="57" y="45"/>
                    <a:pt x="57" y="45"/>
                    <a:pt x="57" y="45"/>
                  </a:cubicBezTo>
                  <a:cubicBezTo>
                    <a:pt x="60" y="45"/>
                    <a:pt x="60" y="45"/>
                    <a:pt x="60" y="45"/>
                  </a:cubicBezTo>
                  <a:cubicBezTo>
                    <a:pt x="60" y="44"/>
                    <a:pt x="60" y="44"/>
                    <a:pt x="60" y="44"/>
                  </a:cubicBezTo>
                  <a:cubicBezTo>
                    <a:pt x="57" y="45"/>
                    <a:pt x="57" y="45"/>
                    <a:pt x="57" y="45"/>
                  </a:cubicBezTo>
                  <a:cubicBezTo>
                    <a:pt x="57" y="44"/>
                    <a:pt x="57" y="44"/>
                    <a:pt x="57" y="44"/>
                  </a:cubicBezTo>
                  <a:cubicBezTo>
                    <a:pt x="47" y="45"/>
                    <a:pt x="47" y="45"/>
                    <a:pt x="47" y="45"/>
                  </a:cubicBezTo>
                  <a:lnTo>
                    <a:pt x="47" y="46"/>
                  </a:lnTo>
                  <a:close/>
                  <a:moveTo>
                    <a:pt x="100" y="14"/>
                  </a:moveTo>
                  <a:cubicBezTo>
                    <a:pt x="100" y="14"/>
                    <a:pt x="100" y="14"/>
                    <a:pt x="100" y="14"/>
                  </a:cubicBezTo>
                  <a:cubicBezTo>
                    <a:pt x="101" y="14"/>
                    <a:pt x="101" y="14"/>
                    <a:pt x="101" y="14"/>
                  </a:cubicBezTo>
                  <a:cubicBezTo>
                    <a:pt x="101" y="12"/>
                    <a:pt x="101" y="12"/>
                    <a:pt x="101" y="12"/>
                  </a:cubicBezTo>
                  <a:cubicBezTo>
                    <a:pt x="101" y="12"/>
                    <a:pt x="101" y="12"/>
                    <a:pt x="101" y="12"/>
                  </a:cubicBezTo>
                  <a:cubicBezTo>
                    <a:pt x="101" y="12"/>
                    <a:pt x="101" y="12"/>
                    <a:pt x="101" y="12"/>
                  </a:cubicBezTo>
                  <a:cubicBezTo>
                    <a:pt x="103" y="11"/>
                    <a:pt x="103" y="11"/>
                    <a:pt x="103" y="11"/>
                  </a:cubicBezTo>
                  <a:cubicBezTo>
                    <a:pt x="103" y="11"/>
                    <a:pt x="103" y="11"/>
                    <a:pt x="103" y="11"/>
                  </a:cubicBezTo>
                  <a:cubicBezTo>
                    <a:pt x="100" y="12"/>
                    <a:pt x="100" y="12"/>
                    <a:pt x="100" y="12"/>
                  </a:cubicBezTo>
                  <a:lnTo>
                    <a:pt x="100" y="14"/>
                  </a:lnTo>
                  <a:close/>
                  <a:moveTo>
                    <a:pt x="100" y="11"/>
                  </a:moveTo>
                  <a:cubicBezTo>
                    <a:pt x="100" y="11"/>
                    <a:pt x="100" y="11"/>
                    <a:pt x="100" y="11"/>
                  </a:cubicBezTo>
                  <a:cubicBezTo>
                    <a:pt x="101" y="11"/>
                    <a:pt x="101" y="11"/>
                    <a:pt x="101" y="11"/>
                  </a:cubicBezTo>
                  <a:cubicBezTo>
                    <a:pt x="101" y="9"/>
                    <a:pt x="101" y="9"/>
                    <a:pt x="101" y="9"/>
                  </a:cubicBezTo>
                  <a:cubicBezTo>
                    <a:pt x="101" y="9"/>
                    <a:pt x="101" y="9"/>
                    <a:pt x="101" y="9"/>
                  </a:cubicBezTo>
                  <a:cubicBezTo>
                    <a:pt x="101" y="8"/>
                    <a:pt x="101" y="8"/>
                    <a:pt x="101" y="8"/>
                  </a:cubicBezTo>
                  <a:cubicBezTo>
                    <a:pt x="103" y="8"/>
                    <a:pt x="103" y="8"/>
                    <a:pt x="103" y="8"/>
                  </a:cubicBezTo>
                  <a:cubicBezTo>
                    <a:pt x="103" y="8"/>
                    <a:pt x="103" y="8"/>
                    <a:pt x="103" y="8"/>
                  </a:cubicBezTo>
                  <a:cubicBezTo>
                    <a:pt x="100" y="8"/>
                    <a:pt x="100" y="8"/>
                    <a:pt x="100" y="8"/>
                  </a:cubicBezTo>
                  <a:lnTo>
                    <a:pt x="100" y="11"/>
                  </a:lnTo>
                  <a:close/>
                  <a:moveTo>
                    <a:pt x="103" y="29"/>
                  </a:moveTo>
                  <a:cubicBezTo>
                    <a:pt x="103" y="29"/>
                    <a:pt x="103" y="29"/>
                    <a:pt x="103" y="29"/>
                  </a:cubicBezTo>
                  <a:cubicBezTo>
                    <a:pt x="103" y="32"/>
                    <a:pt x="103" y="32"/>
                    <a:pt x="103" y="32"/>
                  </a:cubicBezTo>
                  <a:cubicBezTo>
                    <a:pt x="104" y="32"/>
                    <a:pt x="104" y="32"/>
                    <a:pt x="104" y="32"/>
                  </a:cubicBezTo>
                  <a:cubicBezTo>
                    <a:pt x="104" y="30"/>
                    <a:pt x="104" y="30"/>
                    <a:pt x="104" y="30"/>
                  </a:cubicBezTo>
                  <a:cubicBezTo>
                    <a:pt x="104" y="30"/>
                    <a:pt x="104" y="30"/>
                    <a:pt x="104" y="30"/>
                  </a:cubicBezTo>
                  <a:cubicBezTo>
                    <a:pt x="104" y="29"/>
                    <a:pt x="104" y="29"/>
                    <a:pt x="104" y="29"/>
                  </a:cubicBezTo>
                  <a:cubicBezTo>
                    <a:pt x="106" y="29"/>
                    <a:pt x="106" y="29"/>
                    <a:pt x="106" y="29"/>
                  </a:cubicBezTo>
                  <a:cubicBezTo>
                    <a:pt x="106" y="29"/>
                    <a:pt x="106" y="29"/>
                    <a:pt x="106" y="29"/>
                  </a:cubicBezTo>
                  <a:lnTo>
                    <a:pt x="103" y="29"/>
                  </a:lnTo>
                  <a:close/>
                  <a:moveTo>
                    <a:pt x="104" y="8"/>
                  </a:moveTo>
                  <a:cubicBezTo>
                    <a:pt x="104" y="8"/>
                    <a:pt x="104" y="8"/>
                    <a:pt x="104" y="8"/>
                  </a:cubicBezTo>
                  <a:cubicBezTo>
                    <a:pt x="104" y="5"/>
                    <a:pt x="104" y="5"/>
                    <a:pt x="104" y="5"/>
                  </a:cubicBezTo>
                  <a:cubicBezTo>
                    <a:pt x="106" y="5"/>
                    <a:pt x="106" y="5"/>
                    <a:pt x="106" y="5"/>
                  </a:cubicBezTo>
                  <a:cubicBezTo>
                    <a:pt x="106" y="2"/>
                    <a:pt x="106" y="2"/>
                    <a:pt x="106" y="2"/>
                  </a:cubicBezTo>
                  <a:cubicBezTo>
                    <a:pt x="106" y="2"/>
                    <a:pt x="106" y="2"/>
                    <a:pt x="106" y="2"/>
                  </a:cubicBezTo>
                  <a:cubicBezTo>
                    <a:pt x="106" y="2"/>
                    <a:pt x="106" y="2"/>
                    <a:pt x="106" y="2"/>
                  </a:cubicBezTo>
                  <a:cubicBezTo>
                    <a:pt x="103" y="3"/>
                    <a:pt x="103" y="3"/>
                    <a:pt x="103" y="3"/>
                  </a:cubicBezTo>
                  <a:cubicBezTo>
                    <a:pt x="103" y="8"/>
                    <a:pt x="103" y="8"/>
                    <a:pt x="103" y="8"/>
                  </a:cubicBezTo>
                  <a:lnTo>
                    <a:pt x="104" y="8"/>
                  </a:lnTo>
                  <a:close/>
                  <a:moveTo>
                    <a:pt x="104" y="3"/>
                  </a:moveTo>
                  <a:cubicBezTo>
                    <a:pt x="104" y="3"/>
                    <a:pt x="104" y="3"/>
                    <a:pt x="104" y="3"/>
                  </a:cubicBezTo>
                  <a:cubicBezTo>
                    <a:pt x="106" y="2"/>
                    <a:pt x="106" y="2"/>
                    <a:pt x="106" y="2"/>
                  </a:cubicBezTo>
                  <a:cubicBezTo>
                    <a:pt x="106" y="4"/>
                    <a:pt x="106" y="4"/>
                    <a:pt x="106" y="4"/>
                  </a:cubicBezTo>
                  <a:cubicBezTo>
                    <a:pt x="104" y="5"/>
                    <a:pt x="104" y="5"/>
                    <a:pt x="104" y="5"/>
                  </a:cubicBezTo>
                  <a:lnTo>
                    <a:pt x="104" y="3"/>
                  </a:lnTo>
                  <a:close/>
                  <a:moveTo>
                    <a:pt x="60" y="41"/>
                  </a:moveTo>
                  <a:cubicBezTo>
                    <a:pt x="60" y="41"/>
                    <a:pt x="60" y="41"/>
                    <a:pt x="60" y="41"/>
                  </a:cubicBezTo>
                  <a:cubicBezTo>
                    <a:pt x="63" y="40"/>
                    <a:pt x="63" y="40"/>
                    <a:pt x="63" y="40"/>
                  </a:cubicBezTo>
                  <a:cubicBezTo>
                    <a:pt x="63" y="40"/>
                    <a:pt x="63" y="40"/>
                    <a:pt x="63" y="40"/>
                  </a:cubicBezTo>
                  <a:cubicBezTo>
                    <a:pt x="60" y="41"/>
                    <a:pt x="60" y="41"/>
                    <a:pt x="60" y="41"/>
                  </a:cubicBezTo>
                  <a:close/>
                  <a:moveTo>
                    <a:pt x="100" y="23"/>
                  </a:moveTo>
                  <a:cubicBezTo>
                    <a:pt x="100" y="23"/>
                    <a:pt x="100" y="23"/>
                    <a:pt x="100" y="23"/>
                  </a:cubicBezTo>
                  <a:cubicBezTo>
                    <a:pt x="101" y="23"/>
                    <a:pt x="101" y="23"/>
                    <a:pt x="101" y="23"/>
                  </a:cubicBezTo>
                  <a:cubicBezTo>
                    <a:pt x="101" y="22"/>
                    <a:pt x="101" y="22"/>
                    <a:pt x="101" y="22"/>
                  </a:cubicBezTo>
                  <a:cubicBezTo>
                    <a:pt x="101" y="21"/>
                    <a:pt x="101" y="21"/>
                    <a:pt x="101" y="21"/>
                  </a:cubicBezTo>
                  <a:cubicBezTo>
                    <a:pt x="101" y="21"/>
                    <a:pt x="101" y="21"/>
                    <a:pt x="101" y="21"/>
                  </a:cubicBezTo>
                  <a:cubicBezTo>
                    <a:pt x="103" y="20"/>
                    <a:pt x="103" y="20"/>
                    <a:pt x="103" y="20"/>
                  </a:cubicBezTo>
                  <a:cubicBezTo>
                    <a:pt x="103" y="20"/>
                    <a:pt x="103" y="20"/>
                    <a:pt x="103" y="20"/>
                  </a:cubicBezTo>
                  <a:cubicBezTo>
                    <a:pt x="100" y="21"/>
                    <a:pt x="100" y="21"/>
                    <a:pt x="100" y="21"/>
                  </a:cubicBezTo>
                  <a:lnTo>
                    <a:pt x="100" y="23"/>
                  </a:lnTo>
                  <a:close/>
                  <a:moveTo>
                    <a:pt x="100" y="20"/>
                  </a:moveTo>
                  <a:cubicBezTo>
                    <a:pt x="100" y="20"/>
                    <a:pt x="100" y="20"/>
                    <a:pt x="100" y="20"/>
                  </a:cubicBezTo>
                  <a:cubicBezTo>
                    <a:pt x="101" y="20"/>
                    <a:pt x="101" y="20"/>
                    <a:pt x="101" y="20"/>
                  </a:cubicBezTo>
                  <a:cubicBezTo>
                    <a:pt x="101" y="18"/>
                    <a:pt x="101" y="18"/>
                    <a:pt x="101" y="18"/>
                  </a:cubicBezTo>
                  <a:cubicBezTo>
                    <a:pt x="101" y="18"/>
                    <a:pt x="101" y="18"/>
                    <a:pt x="101" y="18"/>
                  </a:cubicBezTo>
                  <a:cubicBezTo>
                    <a:pt x="101" y="18"/>
                    <a:pt x="101" y="18"/>
                    <a:pt x="101" y="18"/>
                  </a:cubicBezTo>
                  <a:cubicBezTo>
                    <a:pt x="103" y="17"/>
                    <a:pt x="103" y="17"/>
                    <a:pt x="103" y="17"/>
                  </a:cubicBezTo>
                  <a:cubicBezTo>
                    <a:pt x="103" y="17"/>
                    <a:pt x="103" y="17"/>
                    <a:pt x="103" y="17"/>
                  </a:cubicBezTo>
                  <a:cubicBezTo>
                    <a:pt x="100" y="18"/>
                    <a:pt x="100" y="18"/>
                    <a:pt x="100" y="18"/>
                  </a:cubicBezTo>
                  <a:lnTo>
                    <a:pt x="100" y="20"/>
                  </a:lnTo>
                  <a:close/>
                  <a:moveTo>
                    <a:pt x="100" y="17"/>
                  </a:moveTo>
                  <a:cubicBezTo>
                    <a:pt x="100" y="17"/>
                    <a:pt x="100" y="17"/>
                    <a:pt x="100" y="17"/>
                  </a:cubicBezTo>
                  <a:cubicBezTo>
                    <a:pt x="101" y="17"/>
                    <a:pt x="101" y="17"/>
                    <a:pt x="101" y="17"/>
                  </a:cubicBezTo>
                  <a:cubicBezTo>
                    <a:pt x="101" y="15"/>
                    <a:pt x="101" y="15"/>
                    <a:pt x="101" y="15"/>
                  </a:cubicBezTo>
                  <a:cubicBezTo>
                    <a:pt x="101" y="15"/>
                    <a:pt x="101" y="15"/>
                    <a:pt x="101" y="15"/>
                  </a:cubicBezTo>
                  <a:cubicBezTo>
                    <a:pt x="101" y="15"/>
                    <a:pt x="101" y="15"/>
                    <a:pt x="101" y="15"/>
                  </a:cubicBezTo>
                  <a:cubicBezTo>
                    <a:pt x="103" y="14"/>
                    <a:pt x="103" y="14"/>
                    <a:pt x="103" y="14"/>
                  </a:cubicBezTo>
                  <a:cubicBezTo>
                    <a:pt x="103" y="14"/>
                    <a:pt x="103" y="14"/>
                    <a:pt x="103" y="14"/>
                  </a:cubicBezTo>
                  <a:cubicBezTo>
                    <a:pt x="100" y="15"/>
                    <a:pt x="100" y="15"/>
                    <a:pt x="100" y="15"/>
                  </a:cubicBezTo>
                  <a:lnTo>
                    <a:pt x="100" y="17"/>
                  </a:lnTo>
                  <a:close/>
                  <a:moveTo>
                    <a:pt x="71" y="42"/>
                  </a:moveTo>
                  <a:cubicBezTo>
                    <a:pt x="71" y="42"/>
                    <a:pt x="71" y="42"/>
                    <a:pt x="71" y="42"/>
                  </a:cubicBezTo>
                  <a:cubicBezTo>
                    <a:pt x="74" y="42"/>
                    <a:pt x="74" y="42"/>
                    <a:pt x="74" y="42"/>
                  </a:cubicBezTo>
                  <a:cubicBezTo>
                    <a:pt x="74" y="41"/>
                    <a:pt x="74" y="41"/>
                    <a:pt x="74" y="41"/>
                  </a:cubicBezTo>
                  <a:cubicBezTo>
                    <a:pt x="71" y="41"/>
                    <a:pt x="71" y="41"/>
                    <a:pt x="71" y="41"/>
                  </a:cubicBezTo>
                  <a:lnTo>
                    <a:pt x="71" y="42"/>
                  </a:lnTo>
                  <a:close/>
                  <a:moveTo>
                    <a:pt x="104" y="26"/>
                  </a:moveTo>
                  <a:cubicBezTo>
                    <a:pt x="104" y="26"/>
                    <a:pt x="104" y="26"/>
                    <a:pt x="104" y="26"/>
                  </a:cubicBezTo>
                  <a:cubicBezTo>
                    <a:pt x="104" y="24"/>
                    <a:pt x="104" y="24"/>
                    <a:pt x="104" y="24"/>
                  </a:cubicBezTo>
                  <a:cubicBezTo>
                    <a:pt x="104" y="24"/>
                    <a:pt x="104" y="24"/>
                    <a:pt x="104" y="24"/>
                  </a:cubicBezTo>
                  <a:cubicBezTo>
                    <a:pt x="104" y="23"/>
                    <a:pt x="104" y="23"/>
                    <a:pt x="104" y="23"/>
                  </a:cubicBezTo>
                  <a:cubicBezTo>
                    <a:pt x="106" y="23"/>
                    <a:pt x="106" y="23"/>
                    <a:pt x="106" y="23"/>
                  </a:cubicBezTo>
                  <a:cubicBezTo>
                    <a:pt x="106" y="23"/>
                    <a:pt x="106" y="23"/>
                    <a:pt x="106" y="23"/>
                  </a:cubicBezTo>
                  <a:cubicBezTo>
                    <a:pt x="103" y="23"/>
                    <a:pt x="103" y="23"/>
                    <a:pt x="103" y="23"/>
                  </a:cubicBezTo>
                  <a:cubicBezTo>
                    <a:pt x="103" y="26"/>
                    <a:pt x="103" y="26"/>
                    <a:pt x="103" y="26"/>
                  </a:cubicBezTo>
                  <a:lnTo>
                    <a:pt x="104" y="26"/>
                  </a:lnTo>
                  <a:close/>
                  <a:moveTo>
                    <a:pt x="104" y="11"/>
                  </a:moveTo>
                  <a:cubicBezTo>
                    <a:pt x="104" y="11"/>
                    <a:pt x="104" y="11"/>
                    <a:pt x="104" y="11"/>
                  </a:cubicBezTo>
                  <a:cubicBezTo>
                    <a:pt x="104" y="9"/>
                    <a:pt x="104" y="9"/>
                    <a:pt x="104" y="9"/>
                  </a:cubicBezTo>
                  <a:cubicBezTo>
                    <a:pt x="104" y="8"/>
                    <a:pt x="104" y="8"/>
                    <a:pt x="104" y="8"/>
                  </a:cubicBezTo>
                  <a:cubicBezTo>
                    <a:pt x="104" y="8"/>
                    <a:pt x="104" y="8"/>
                    <a:pt x="104" y="8"/>
                  </a:cubicBezTo>
                  <a:cubicBezTo>
                    <a:pt x="106" y="8"/>
                    <a:pt x="106" y="8"/>
                    <a:pt x="106" y="8"/>
                  </a:cubicBezTo>
                  <a:cubicBezTo>
                    <a:pt x="106" y="7"/>
                    <a:pt x="106" y="7"/>
                    <a:pt x="106" y="7"/>
                  </a:cubicBezTo>
                  <a:cubicBezTo>
                    <a:pt x="103" y="8"/>
                    <a:pt x="103" y="8"/>
                    <a:pt x="103" y="8"/>
                  </a:cubicBezTo>
                  <a:cubicBezTo>
                    <a:pt x="103" y="11"/>
                    <a:pt x="103" y="11"/>
                    <a:pt x="103" y="11"/>
                  </a:cubicBezTo>
                  <a:lnTo>
                    <a:pt x="104" y="11"/>
                  </a:lnTo>
                  <a:close/>
                  <a:moveTo>
                    <a:pt x="104" y="23"/>
                  </a:moveTo>
                  <a:cubicBezTo>
                    <a:pt x="104" y="23"/>
                    <a:pt x="104" y="23"/>
                    <a:pt x="104" y="23"/>
                  </a:cubicBezTo>
                  <a:cubicBezTo>
                    <a:pt x="104" y="21"/>
                    <a:pt x="104" y="21"/>
                    <a:pt x="104" y="21"/>
                  </a:cubicBezTo>
                  <a:cubicBezTo>
                    <a:pt x="104" y="20"/>
                    <a:pt x="104" y="20"/>
                    <a:pt x="104" y="20"/>
                  </a:cubicBezTo>
                  <a:cubicBezTo>
                    <a:pt x="104" y="20"/>
                    <a:pt x="104" y="20"/>
                    <a:pt x="104" y="20"/>
                  </a:cubicBezTo>
                  <a:cubicBezTo>
                    <a:pt x="106" y="20"/>
                    <a:pt x="106" y="20"/>
                    <a:pt x="106" y="20"/>
                  </a:cubicBezTo>
                  <a:cubicBezTo>
                    <a:pt x="106" y="20"/>
                    <a:pt x="106" y="20"/>
                    <a:pt x="106" y="20"/>
                  </a:cubicBezTo>
                  <a:cubicBezTo>
                    <a:pt x="103" y="20"/>
                    <a:pt x="103" y="20"/>
                    <a:pt x="103" y="20"/>
                  </a:cubicBezTo>
                  <a:cubicBezTo>
                    <a:pt x="103" y="23"/>
                    <a:pt x="103" y="23"/>
                    <a:pt x="103" y="23"/>
                  </a:cubicBezTo>
                  <a:lnTo>
                    <a:pt x="104" y="23"/>
                  </a:lnTo>
                  <a:close/>
                  <a:moveTo>
                    <a:pt x="104" y="29"/>
                  </a:moveTo>
                  <a:cubicBezTo>
                    <a:pt x="104" y="29"/>
                    <a:pt x="104" y="29"/>
                    <a:pt x="104" y="29"/>
                  </a:cubicBezTo>
                  <a:cubicBezTo>
                    <a:pt x="104" y="27"/>
                    <a:pt x="104" y="27"/>
                    <a:pt x="104" y="27"/>
                  </a:cubicBezTo>
                  <a:cubicBezTo>
                    <a:pt x="104" y="27"/>
                    <a:pt x="104" y="27"/>
                    <a:pt x="104" y="27"/>
                  </a:cubicBezTo>
                  <a:cubicBezTo>
                    <a:pt x="104" y="26"/>
                    <a:pt x="104" y="26"/>
                    <a:pt x="104" y="26"/>
                  </a:cubicBezTo>
                  <a:cubicBezTo>
                    <a:pt x="106" y="26"/>
                    <a:pt x="106" y="26"/>
                    <a:pt x="106" y="26"/>
                  </a:cubicBezTo>
                  <a:cubicBezTo>
                    <a:pt x="106" y="26"/>
                    <a:pt x="106" y="26"/>
                    <a:pt x="106" y="26"/>
                  </a:cubicBezTo>
                  <a:cubicBezTo>
                    <a:pt x="103" y="26"/>
                    <a:pt x="103" y="26"/>
                    <a:pt x="103" y="26"/>
                  </a:cubicBezTo>
                  <a:cubicBezTo>
                    <a:pt x="103" y="29"/>
                    <a:pt x="103" y="29"/>
                    <a:pt x="103" y="29"/>
                  </a:cubicBezTo>
                  <a:lnTo>
                    <a:pt x="104" y="29"/>
                  </a:lnTo>
                  <a:close/>
                  <a:moveTo>
                    <a:pt x="104" y="14"/>
                  </a:moveTo>
                  <a:cubicBezTo>
                    <a:pt x="104" y="14"/>
                    <a:pt x="104" y="14"/>
                    <a:pt x="104" y="14"/>
                  </a:cubicBezTo>
                  <a:cubicBezTo>
                    <a:pt x="104" y="12"/>
                    <a:pt x="104" y="12"/>
                    <a:pt x="104" y="12"/>
                  </a:cubicBezTo>
                  <a:cubicBezTo>
                    <a:pt x="104" y="11"/>
                    <a:pt x="104" y="11"/>
                    <a:pt x="104" y="11"/>
                  </a:cubicBezTo>
                  <a:cubicBezTo>
                    <a:pt x="104" y="11"/>
                    <a:pt x="104" y="11"/>
                    <a:pt x="104" y="11"/>
                  </a:cubicBezTo>
                  <a:cubicBezTo>
                    <a:pt x="106" y="11"/>
                    <a:pt x="106" y="11"/>
                    <a:pt x="106" y="11"/>
                  </a:cubicBezTo>
                  <a:cubicBezTo>
                    <a:pt x="106" y="10"/>
                    <a:pt x="106" y="10"/>
                    <a:pt x="106" y="10"/>
                  </a:cubicBezTo>
                  <a:cubicBezTo>
                    <a:pt x="103" y="11"/>
                    <a:pt x="103" y="11"/>
                    <a:pt x="103" y="11"/>
                  </a:cubicBezTo>
                  <a:cubicBezTo>
                    <a:pt x="103" y="14"/>
                    <a:pt x="103" y="14"/>
                    <a:pt x="103" y="14"/>
                  </a:cubicBezTo>
                  <a:lnTo>
                    <a:pt x="104" y="14"/>
                  </a:lnTo>
                  <a:close/>
                  <a:moveTo>
                    <a:pt x="104" y="20"/>
                  </a:moveTo>
                  <a:cubicBezTo>
                    <a:pt x="104" y="20"/>
                    <a:pt x="104" y="20"/>
                    <a:pt x="104" y="20"/>
                  </a:cubicBezTo>
                  <a:cubicBezTo>
                    <a:pt x="104" y="18"/>
                    <a:pt x="104" y="18"/>
                    <a:pt x="104" y="18"/>
                  </a:cubicBezTo>
                  <a:cubicBezTo>
                    <a:pt x="104" y="17"/>
                    <a:pt x="104" y="17"/>
                    <a:pt x="104" y="17"/>
                  </a:cubicBezTo>
                  <a:cubicBezTo>
                    <a:pt x="104" y="17"/>
                    <a:pt x="104" y="17"/>
                    <a:pt x="104" y="17"/>
                  </a:cubicBezTo>
                  <a:cubicBezTo>
                    <a:pt x="106" y="17"/>
                    <a:pt x="106" y="17"/>
                    <a:pt x="106" y="17"/>
                  </a:cubicBezTo>
                  <a:cubicBezTo>
                    <a:pt x="106" y="17"/>
                    <a:pt x="106" y="17"/>
                    <a:pt x="106" y="17"/>
                  </a:cubicBezTo>
                  <a:cubicBezTo>
                    <a:pt x="103" y="17"/>
                    <a:pt x="103" y="17"/>
                    <a:pt x="103" y="17"/>
                  </a:cubicBezTo>
                  <a:cubicBezTo>
                    <a:pt x="103" y="20"/>
                    <a:pt x="103" y="20"/>
                    <a:pt x="103" y="20"/>
                  </a:cubicBezTo>
                  <a:lnTo>
                    <a:pt x="104" y="20"/>
                  </a:lnTo>
                  <a:close/>
                  <a:moveTo>
                    <a:pt x="104" y="17"/>
                  </a:moveTo>
                  <a:cubicBezTo>
                    <a:pt x="104" y="17"/>
                    <a:pt x="104" y="17"/>
                    <a:pt x="104" y="17"/>
                  </a:cubicBezTo>
                  <a:cubicBezTo>
                    <a:pt x="104" y="15"/>
                    <a:pt x="104" y="15"/>
                    <a:pt x="104" y="15"/>
                  </a:cubicBezTo>
                  <a:cubicBezTo>
                    <a:pt x="104" y="14"/>
                    <a:pt x="104" y="14"/>
                    <a:pt x="104" y="14"/>
                  </a:cubicBezTo>
                  <a:cubicBezTo>
                    <a:pt x="104" y="14"/>
                    <a:pt x="104" y="14"/>
                    <a:pt x="104" y="14"/>
                  </a:cubicBezTo>
                  <a:cubicBezTo>
                    <a:pt x="106" y="14"/>
                    <a:pt x="106" y="14"/>
                    <a:pt x="106" y="14"/>
                  </a:cubicBezTo>
                  <a:cubicBezTo>
                    <a:pt x="106" y="14"/>
                    <a:pt x="106" y="14"/>
                    <a:pt x="106" y="14"/>
                  </a:cubicBezTo>
                  <a:cubicBezTo>
                    <a:pt x="103" y="14"/>
                    <a:pt x="103" y="14"/>
                    <a:pt x="103" y="14"/>
                  </a:cubicBezTo>
                  <a:cubicBezTo>
                    <a:pt x="103" y="17"/>
                    <a:pt x="103" y="17"/>
                    <a:pt x="103" y="17"/>
                  </a:cubicBezTo>
                  <a:lnTo>
                    <a:pt x="104" y="17"/>
                  </a:lnTo>
                  <a:close/>
                  <a:moveTo>
                    <a:pt x="103" y="3"/>
                  </a:moveTo>
                  <a:cubicBezTo>
                    <a:pt x="103" y="3"/>
                    <a:pt x="103" y="3"/>
                    <a:pt x="103" y="3"/>
                  </a:cubicBezTo>
                  <a:cubicBezTo>
                    <a:pt x="101" y="3"/>
                    <a:pt x="101" y="3"/>
                    <a:pt x="101" y="3"/>
                  </a:cubicBezTo>
                  <a:cubicBezTo>
                    <a:pt x="101" y="3"/>
                    <a:pt x="101" y="3"/>
                    <a:pt x="101" y="3"/>
                  </a:cubicBezTo>
                  <a:cubicBezTo>
                    <a:pt x="100" y="3"/>
                    <a:pt x="100" y="3"/>
                    <a:pt x="100" y="3"/>
                  </a:cubicBezTo>
                  <a:cubicBezTo>
                    <a:pt x="100" y="8"/>
                    <a:pt x="100" y="8"/>
                    <a:pt x="100" y="8"/>
                  </a:cubicBezTo>
                  <a:cubicBezTo>
                    <a:pt x="100" y="8"/>
                    <a:pt x="100" y="8"/>
                    <a:pt x="100" y="8"/>
                  </a:cubicBezTo>
                  <a:cubicBezTo>
                    <a:pt x="101" y="6"/>
                    <a:pt x="101" y="6"/>
                    <a:pt x="101" y="6"/>
                  </a:cubicBezTo>
                  <a:cubicBezTo>
                    <a:pt x="101" y="6"/>
                    <a:pt x="101" y="6"/>
                    <a:pt x="101" y="6"/>
                  </a:cubicBezTo>
                  <a:cubicBezTo>
                    <a:pt x="101" y="6"/>
                    <a:pt x="101" y="6"/>
                    <a:pt x="101" y="6"/>
                  </a:cubicBezTo>
                  <a:cubicBezTo>
                    <a:pt x="103" y="5"/>
                    <a:pt x="103" y="5"/>
                    <a:pt x="103" y="5"/>
                  </a:cubicBezTo>
                  <a:cubicBezTo>
                    <a:pt x="103" y="3"/>
                    <a:pt x="103" y="3"/>
                    <a:pt x="103" y="3"/>
                  </a:cubicBezTo>
                  <a:cubicBezTo>
                    <a:pt x="103" y="3"/>
                    <a:pt x="103" y="3"/>
                    <a:pt x="103" y="3"/>
                  </a:cubicBezTo>
                  <a:close/>
                  <a:moveTo>
                    <a:pt x="103" y="5"/>
                  </a:moveTo>
                  <a:cubicBezTo>
                    <a:pt x="103" y="5"/>
                    <a:pt x="103" y="5"/>
                    <a:pt x="103" y="5"/>
                  </a:cubicBezTo>
                  <a:cubicBezTo>
                    <a:pt x="101" y="6"/>
                    <a:pt x="101" y="6"/>
                    <a:pt x="101" y="6"/>
                  </a:cubicBezTo>
                  <a:cubicBezTo>
                    <a:pt x="101" y="4"/>
                    <a:pt x="101" y="4"/>
                    <a:pt x="101" y="4"/>
                  </a:cubicBezTo>
                  <a:cubicBezTo>
                    <a:pt x="103" y="3"/>
                    <a:pt x="103" y="3"/>
                    <a:pt x="103" y="3"/>
                  </a:cubicBezTo>
                  <a:lnTo>
                    <a:pt x="103" y="5"/>
                  </a:lnTo>
                  <a:close/>
                  <a:moveTo>
                    <a:pt x="67" y="42"/>
                  </a:moveTo>
                  <a:cubicBezTo>
                    <a:pt x="67" y="42"/>
                    <a:pt x="67" y="42"/>
                    <a:pt x="67" y="42"/>
                  </a:cubicBezTo>
                  <a:cubicBezTo>
                    <a:pt x="71" y="41"/>
                    <a:pt x="71" y="41"/>
                    <a:pt x="71" y="41"/>
                  </a:cubicBezTo>
                  <a:cubicBezTo>
                    <a:pt x="71" y="41"/>
                    <a:pt x="71" y="41"/>
                    <a:pt x="71" y="41"/>
                  </a:cubicBezTo>
                  <a:cubicBezTo>
                    <a:pt x="67" y="41"/>
                    <a:pt x="67" y="41"/>
                    <a:pt x="67" y="41"/>
                  </a:cubicBezTo>
                  <a:lnTo>
                    <a:pt x="67" y="42"/>
                  </a:lnTo>
                  <a:close/>
                  <a:moveTo>
                    <a:pt x="67" y="43"/>
                  </a:moveTo>
                  <a:cubicBezTo>
                    <a:pt x="67" y="43"/>
                    <a:pt x="67" y="43"/>
                    <a:pt x="67" y="43"/>
                  </a:cubicBezTo>
                  <a:cubicBezTo>
                    <a:pt x="71" y="42"/>
                    <a:pt x="71" y="42"/>
                    <a:pt x="71" y="42"/>
                  </a:cubicBezTo>
                  <a:cubicBezTo>
                    <a:pt x="71" y="42"/>
                    <a:pt x="71" y="42"/>
                    <a:pt x="71" y="42"/>
                  </a:cubicBezTo>
                  <a:cubicBezTo>
                    <a:pt x="67" y="42"/>
                    <a:pt x="67" y="42"/>
                    <a:pt x="67" y="42"/>
                  </a:cubicBezTo>
                  <a:lnTo>
                    <a:pt x="67" y="43"/>
                  </a:lnTo>
                  <a:close/>
                  <a:moveTo>
                    <a:pt x="67" y="43"/>
                  </a:moveTo>
                  <a:cubicBezTo>
                    <a:pt x="67" y="43"/>
                    <a:pt x="67" y="43"/>
                    <a:pt x="67" y="43"/>
                  </a:cubicBezTo>
                  <a:cubicBezTo>
                    <a:pt x="71" y="43"/>
                    <a:pt x="71" y="43"/>
                    <a:pt x="71" y="43"/>
                  </a:cubicBezTo>
                  <a:cubicBezTo>
                    <a:pt x="71" y="43"/>
                    <a:pt x="71" y="43"/>
                    <a:pt x="71" y="43"/>
                  </a:cubicBezTo>
                  <a:cubicBezTo>
                    <a:pt x="67" y="43"/>
                    <a:pt x="67" y="43"/>
                    <a:pt x="67" y="43"/>
                  </a:cubicBezTo>
                  <a:close/>
                  <a:moveTo>
                    <a:pt x="67" y="41"/>
                  </a:moveTo>
                  <a:cubicBezTo>
                    <a:pt x="67" y="41"/>
                    <a:pt x="67" y="41"/>
                    <a:pt x="67" y="41"/>
                  </a:cubicBezTo>
                  <a:cubicBezTo>
                    <a:pt x="71" y="41"/>
                    <a:pt x="71" y="41"/>
                    <a:pt x="71" y="41"/>
                  </a:cubicBezTo>
                  <a:cubicBezTo>
                    <a:pt x="71" y="40"/>
                    <a:pt x="71" y="40"/>
                    <a:pt x="71" y="40"/>
                  </a:cubicBezTo>
                  <a:cubicBezTo>
                    <a:pt x="67" y="41"/>
                    <a:pt x="67" y="41"/>
                    <a:pt x="67" y="41"/>
                  </a:cubicBezTo>
                  <a:close/>
                  <a:moveTo>
                    <a:pt x="71" y="37"/>
                  </a:moveTo>
                  <a:cubicBezTo>
                    <a:pt x="71" y="37"/>
                    <a:pt x="71" y="37"/>
                    <a:pt x="71" y="37"/>
                  </a:cubicBezTo>
                  <a:cubicBezTo>
                    <a:pt x="67" y="38"/>
                    <a:pt x="67" y="38"/>
                    <a:pt x="67" y="38"/>
                  </a:cubicBezTo>
                  <a:cubicBezTo>
                    <a:pt x="67" y="38"/>
                    <a:pt x="67" y="38"/>
                    <a:pt x="67" y="38"/>
                  </a:cubicBezTo>
                  <a:cubicBezTo>
                    <a:pt x="71" y="37"/>
                    <a:pt x="71" y="37"/>
                    <a:pt x="71" y="37"/>
                  </a:cubicBezTo>
                  <a:close/>
                  <a:moveTo>
                    <a:pt x="67" y="40"/>
                  </a:moveTo>
                  <a:cubicBezTo>
                    <a:pt x="67" y="40"/>
                    <a:pt x="67" y="40"/>
                    <a:pt x="67" y="40"/>
                  </a:cubicBezTo>
                  <a:cubicBezTo>
                    <a:pt x="71" y="40"/>
                    <a:pt x="71" y="40"/>
                    <a:pt x="71" y="40"/>
                  </a:cubicBezTo>
                  <a:cubicBezTo>
                    <a:pt x="71" y="40"/>
                    <a:pt x="71" y="40"/>
                    <a:pt x="71" y="40"/>
                  </a:cubicBezTo>
                  <a:cubicBezTo>
                    <a:pt x="67" y="40"/>
                    <a:pt x="67" y="40"/>
                    <a:pt x="67" y="40"/>
                  </a:cubicBezTo>
                  <a:close/>
                  <a:moveTo>
                    <a:pt x="60" y="42"/>
                  </a:moveTo>
                  <a:cubicBezTo>
                    <a:pt x="60" y="42"/>
                    <a:pt x="60" y="42"/>
                    <a:pt x="60" y="42"/>
                  </a:cubicBezTo>
                  <a:cubicBezTo>
                    <a:pt x="63" y="41"/>
                    <a:pt x="63" y="41"/>
                    <a:pt x="63" y="41"/>
                  </a:cubicBezTo>
                  <a:cubicBezTo>
                    <a:pt x="63" y="41"/>
                    <a:pt x="63" y="41"/>
                    <a:pt x="63" y="41"/>
                  </a:cubicBezTo>
                  <a:cubicBezTo>
                    <a:pt x="60" y="41"/>
                    <a:pt x="60" y="41"/>
                    <a:pt x="60" y="41"/>
                  </a:cubicBezTo>
                  <a:lnTo>
                    <a:pt x="60" y="42"/>
                  </a:lnTo>
                  <a:close/>
                  <a:moveTo>
                    <a:pt x="67" y="39"/>
                  </a:moveTo>
                  <a:cubicBezTo>
                    <a:pt x="67" y="39"/>
                    <a:pt x="67" y="39"/>
                    <a:pt x="67" y="39"/>
                  </a:cubicBezTo>
                  <a:cubicBezTo>
                    <a:pt x="71" y="39"/>
                    <a:pt x="71" y="39"/>
                    <a:pt x="71" y="39"/>
                  </a:cubicBezTo>
                  <a:cubicBezTo>
                    <a:pt x="71" y="39"/>
                    <a:pt x="71" y="39"/>
                    <a:pt x="71" y="39"/>
                  </a:cubicBezTo>
                  <a:cubicBezTo>
                    <a:pt x="67" y="39"/>
                    <a:pt x="67" y="39"/>
                    <a:pt x="67" y="39"/>
                  </a:cubicBezTo>
                  <a:close/>
                  <a:moveTo>
                    <a:pt x="71" y="39"/>
                  </a:moveTo>
                  <a:cubicBezTo>
                    <a:pt x="71" y="39"/>
                    <a:pt x="71" y="39"/>
                    <a:pt x="71" y="39"/>
                  </a:cubicBezTo>
                  <a:cubicBezTo>
                    <a:pt x="74" y="39"/>
                    <a:pt x="74" y="39"/>
                    <a:pt x="74" y="39"/>
                  </a:cubicBezTo>
                  <a:cubicBezTo>
                    <a:pt x="74" y="39"/>
                    <a:pt x="74" y="39"/>
                    <a:pt x="74" y="39"/>
                  </a:cubicBezTo>
                  <a:cubicBezTo>
                    <a:pt x="71" y="39"/>
                    <a:pt x="71" y="39"/>
                    <a:pt x="71" y="39"/>
                  </a:cubicBezTo>
                  <a:close/>
                  <a:moveTo>
                    <a:pt x="71" y="40"/>
                  </a:moveTo>
                  <a:cubicBezTo>
                    <a:pt x="71" y="40"/>
                    <a:pt x="71" y="40"/>
                    <a:pt x="71" y="40"/>
                  </a:cubicBezTo>
                  <a:cubicBezTo>
                    <a:pt x="74" y="40"/>
                    <a:pt x="74" y="40"/>
                    <a:pt x="74" y="40"/>
                  </a:cubicBezTo>
                  <a:cubicBezTo>
                    <a:pt x="74" y="40"/>
                    <a:pt x="74" y="40"/>
                    <a:pt x="74" y="40"/>
                  </a:cubicBezTo>
                  <a:cubicBezTo>
                    <a:pt x="71" y="40"/>
                    <a:pt x="71" y="40"/>
                    <a:pt x="71" y="40"/>
                  </a:cubicBezTo>
                  <a:close/>
                  <a:moveTo>
                    <a:pt x="71" y="41"/>
                  </a:moveTo>
                  <a:cubicBezTo>
                    <a:pt x="71" y="41"/>
                    <a:pt x="71" y="41"/>
                    <a:pt x="71" y="41"/>
                  </a:cubicBezTo>
                  <a:cubicBezTo>
                    <a:pt x="74" y="41"/>
                    <a:pt x="74" y="41"/>
                    <a:pt x="74" y="41"/>
                  </a:cubicBezTo>
                  <a:cubicBezTo>
                    <a:pt x="74" y="40"/>
                    <a:pt x="74" y="40"/>
                    <a:pt x="74" y="40"/>
                  </a:cubicBezTo>
                  <a:cubicBezTo>
                    <a:pt x="71" y="41"/>
                    <a:pt x="71" y="41"/>
                    <a:pt x="71" y="41"/>
                  </a:cubicBezTo>
                  <a:close/>
                  <a:moveTo>
                    <a:pt x="71" y="39"/>
                  </a:moveTo>
                  <a:cubicBezTo>
                    <a:pt x="71" y="39"/>
                    <a:pt x="71" y="39"/>
                    <a:pt x="71" y="39"/>
                  </a:cubicBezTo>
                  <a:cubicBezTo>
                    <a:pt x="74" y="38"/>
                    <a:pt x="74" y="38"/>
                    <a:pt x="74" y="38"/>
                  </a:cubicBezTo>
                  <a:cubicBezTo>
                    <a:pt x="74" y="38"/>
                    <a:pt x="74" y="38"/>
                    <a:pt x="74" y="38"/>
                  </a:cubicBezTo>
                  <a:cubicBezTo>
                    <a:pt x="71" y="38"/>
                    <a:pt x="71" y="38"/>
                    <a:pt x="71" y="38"/>
                  </a:cubicBezTo>
                  <a:lnTo>
                    <a:pt x="71" y="39"/>
                  </a:lnTo>
                  <a:close/>
                  <a:moveTo>
                    <a:pt x="67" y="45"/>
                  </a:moveTo>
                  <a:cubicBezTo>
                    <a:pt x="67" y="45"/>
                    <a:pt x="67" y="45"/>
                    <a:pt x="67" y="45"/>
                  </a:cubicBezTo>
                  <a:cubicBezTo>
                    <a:pt x="71" y="45"/>
                    <a:pt x="71" y="45"/>
                    <a:pt x="71" y="45"/>
                  </a:cubicBezTo>
                  <a:cubicBezTo>
                    <a:pt x="71" y="45"/>
                    <a:pt x="71" y="45"/>
                    <a:pt x="71" y="45"/>
                  </a:cubicBezTo>
                  <a:cubicBezTo>
                    <a:pt x="67" y="45"/>
                    <a:pt x="67" y="45"/>
                    <a:pt x="67" y="45"/>
                  </a:cubicBezTo>
                  <a:close/>
                  <a:moveTo>
                    <a:pt x="74" y="37"/>
                  </a:moveTo>
                  <a:cubicBezTo>
                    <a:pt x="74" y="37"/>
                    <a:pt x="74" y="37"/>
                    <a:pt x="74" y="37"/>
                  </a:cubicBezTo>
                  <a:cubicBezTo>
                    <a:pt x="71" y="37"/>
                    <a:pt x="71" y="37"/>
                    <a:pt x="71" y="37"/>
                  </a:cubicBezTo>
                  <a:cubicBezTo>
                    <a:pt x="71" y="38"/>
                    <a:pt x="71" y="38"/>
                    <a:pt x="71" y="38"/>
                  </a:cubicBezTo>
                  <a:cubicBezTo>
                    <a:pt x="74" y="37"/>
                    <a:pt x="74" y="37"/>
                    <a:pt x="74" y="37"/>
                  </a:cubicBezTo>
                  <a:close/>
                  <a:moveTo>
                    <a:pt x="67" y="44"/>
                  </a:moveTo>
                  <a:cubicBezTo>
                    <a:pt x="67" y="44"/>
                    <a:pt x="67" y="44"/>
                    <a:pt x="67" y="44"/>
                  </a:cubicBezTo>
                  <a:cubicBezTo>
                    <a:pt x="71" y="44"/>
                    <a:pt x="71" y="44"/>
                    <a:pt x="71" y="44"/>
                  </a:cubicBezTo>
                  <a:cubicBezTo>
                    <a:pt x="71" y="44"/>
                    <a:pt x="71" y="44"/>
                    <a:pt x="71" y="44"/>
                  </a:cubicBezTo>
                  <a:cubicBezTo>
                    <a:pt x="67" y="44"/>
                    <a:pt x="67" y="44"/>
                    <a:pt x="67" y="44"/>
                  </a:cubicBezTo>
                  <a:close/>
                  <a:moveTo>
                    <a:pt x="67" y="39"/>
                  </a:moveTo>
                  <a:cubicBezTo>
                    <a:pt x="67" y="39"/>
                    <a:pt x="67" y="39"/>
                    <a:pt x="67" y="39"/>
                  </a:cubicBezTo>
                  <a:cubicBezTo>
                    <a:pt x="71" y="38"/>
                    <a:pt x="71" y="38"/>
                    <a:pt x="71" y="38"/>
                  </a:cubicBezTo>
                  <a:cubicBezTo>
                    <a:pt x="71" y="38"/>
                    <a:pt x="71" y="38"/>
                    <a:pt x="71" y="38"/>
                  </a:cubicBezTo>
                  <a:cubicBezTo>
                    <a:pt x="67" y="38"/>
                    <a:pt x="67" y="38"/>
                    <a:pt x="67" y="38"/>
                  </a:cubicBezTo>
                  <a:lnTo>
                    <a:pt x="67" y="39"/>
                  </a:lnTo>
                  <a:close/>
                  <a:moveTo>
                    <a:pt x="60" y="46"/>
                  </a:moveTo>
                  <a:cubicBezTo>
                    <a:pt x="60" y="46"/>
                    <a:pt x="60" y="46"/>
                    <a:pt x="60" y="46"/>
                  </a:cubicBezTo>
                  <a:cubicBezTo>
                    <a:pt x="63" y="45"/>
                    <a:pt x="63" y="45"/>
                    <a:pt x="63" y="45"/>
                  </a:cubicBezTo>
                  <a:cubicBezTo>
                    <a:pt x="63" y="45"/>
                    <a:pt x="63" y="45"/>
                    <a:pt x="63" y="45"/>
                  </a:cubicBezTo>
                  <a:cubicBezTo>
                    <a:pt x="60" y="45"/>
                    <a:pt x="60" y="45"/>
                    <a:pt x="60" y="45"/>
                  </a:cubicBezTo>
                  <a:lnTo>
                    <a:pt x="60" y="46"/>
                  </a:lnTo>
                  <a:close/>
                  <a:moveTo>
                    <a:pt x="60" y="45"/>
                  </a:moveTo>
                  <a:cubicBezTo>
                    <a:pt x="60" y="45"/>
                    <a:pt x="60" y="45"/>
                    <a:pt x="60" y="45"/>
                  </a:cubicBezTo>
                  <a:cubicBezTo>
                    <a:pt x="63" y="44"/>
                    <a:pt x="63" y="44"/>
                    <a:pt x="63" y="44"/>
                  </a:cubicBezTo>
                  <a:cubicBezTo>
                    <a:pt x="63" y="44"/>
                    <a:pt x="63" y="44"/>
                    <a:pt x="63" y="44"/>
                  </a:cubicBezTo>
                  <a:cubicBezTo>
                    <a:pt x="60" y="44"/>
                    <a:pt x="60" y="44"/>
                    <a:pt x="60" y="44"/>
                  </a:cubicBezTo>
                  <a:lnTo>
                    <a:pt x="60" y="45"/>
                  </a:lnTo>
                  <a:close/>
                  <a:moveTo>
                    <a:pt x="67" y="38"/>
                  </a:moveTo>
                  <a:cubicBezTo>
                    <a:pt x="67" y="38"/>
                    <a:pt x="67" y="38"/>
                    <a:pt x="67" y="38"/>
                  </a:cubicBezTo>
                  <a:cubicBezTo>
                    <a:pt x="64" y="38"/>
                    <a:pt x="64" y="38"/>
                    <a:pt x="64" y="38"/>
                  </a:cubicBezTo>
                  <a:cubicBezTo>
                    <a:pt x="64" y="38"/>
                    <a:pt x="64" y="38"/>
                    <a:pt x="64" y="38"/>
                  </a:cubicBezTo>
                  <a:cubicBezTo>
                    <a:pt x="67" y="38"/>
                    <a:pt x="67" y="38"/>
                    <a:pt x="67" y="38"/>
                  </a:cubicBezTo>
                  <a:close/>
                  <a:moveTo>
                    <a:pt x="64" y="39"/>
                  </a:moveTo>
                  <a:cubicBezTo>
                    <a:pt x="64" y="39"/>
                    <a:pt x="64" y="39"/>
                    <a:pt x="64" y="39"/>
                  </a:cubicBezTo>
                  <a:cubicBezTo>
                    <a:pt x="67" y="39"/>
                    <a:pt x="67" y="39"/>
                    <a:pt x="67" y="39"/>
                  </a:cubicBezTo>
                  <a:cubicBezTo>
                    <a:pt x="67" y="39"/>
                    <a:pt x="67" y="39"/>
                    <a:pt x="67" y="39"/>
                  </a:cubicBezTo>
                  <a:cubicBezTo>
                    <a:pt x="64" y="39"/>
                    <a:pt x="64" y="39"/>
                    <a:pt x="64" y="39"/>
                  </a:cubicBezTo>
                  <a:close/>
                  <a:moveTo>
                    <a:pt x="60" y="42"/>
                  </a:moveTo>
                  <a:cubicBezTo>
                    <a:pt x="60" y="42"/>
                    <a:pt x="60" y="42"/>
                    <a:pt x="60" y="42"/>
                  </a:cubicBezTo>
                  <a:cubicBezTo>
                    <a:pt x="63" y="42"/>
                    <a:pt x="63" y="42"/>
                    <a:pt x="63" y="42"/>
                  </a:cubicBezTo>
                  <a:cubicBezTo>
                    <a:pt x="63" y="42"/>
                    <a:pt x="63" y="42"/>
                    <a:pt x="63" y="42"/>
                  </a:cubicBezTo>
                  <a:cubicBezTo>
                    <a:pt x="60" y="42"/>
                    <a:pt x="60" y="42"/>
                    <a:pt x="60" y="42"/>
                  </a:cubicBezTo>
                  <a:close/>
                  <a:moveTo>
                    <a:pt x="60" y="44"/>
                  </a:moveTo>
                  <a:cubicBezTo>
                    <a:pt x="60" y="44"/>
                    <a:pt x="60" y="44"/>
                    <a:pt x="60" y="44"/>
                  </a:cubicBezTo>
                  <a:cubicBezTo>
                    <a:pt x="63" y="44"/>
                    <a:pt x="63" y="44"/>
                    <a:pt x="63" y="44"/>
                  </a:cubicBezTo>
                  <a:cubicBezTo>
                    <a:pt x="63" y="43"/>
                    <a:pt x="63" y="43"/>
                    <a:pt x="63" y="43"/>
                  </a:cubicBezTo>
                  <a:cubicBezTo>
                    <a:pt x="60" y="44"/>
                    <a:pt x="60" y="44"/>
                    <a:pt x="60" y="44"/>
                  </a:cubicBezTo>
                  <a:close/>
                  <a:moveTo>
                    <a:pt x="60" y="43"/>
                  </a:moveTo>
                  <a:cubicBezTo>
                    <a:pt x="60" y="43"/>
                    <a:pt x="60" y="43"/>
                    <a:pt x="60" y="43"/>
                  </a:cubicBezTo>
                  <a:cubicBezTo>
                    <a:pt x="63" y="43"/>
                    <a:pt x="63" y="43"/>
                    <a:pt x="63" y="43"/>
                  </a:cubicBezTo>
                  <a:cubicBezTo>
                    <a:pt x="63" y="43"/>
                    <a:pt x="63" y="43"/>
                    <a:pt x="63" y="43"/>
                  </a:cubicBezTo>
                  <a:cubicBezTo>
                    <a:pt x="60" y="43"/>
                    <a:pt x="60" y="43"/>
                    <a:pt x="60" y="43"/>
                  </a:cubicBezTo>
                  <a:close/>
                  <a:moveTo>
                    <a:pt x="64" y="43"/>
                  </a:moveTo>
                  <a:cubicBezTo>
                    <a:pt x="64" y="43"/>
                    <a:pt x="64" y="43"/>
                    <a:pt x="64" y="43"/>
                  </a:cubicBezTo>
                  <a:cubicBezTo>
                    <a:pt x="67" y="43"/>
                    <a:pt x="67" y="43"/>
                    <a:pt x="67" y="43"/>
                  </a:cubicBezTo>
                  <a:cubicBezTo>
                    <a:pt x="67" y="42"/>
                    <a:pt x="67" y="42"/>
                    <a:pt x="67" y="42"/>
                  </a:cubicBezTo>
                  <a:cubicBezTo>
                    <a:pt x="64" y="43"/>
                    <a:pt x="64" y="43"/>
                    <a:pt x="64" y="43"/>
                  </a:cubicBezTo>
                  <a:close/>
                  <a:moveTo>
                    <a:pt x="64" y="45"/>
                  </a:moveTo>
                  <a:cubicBezTo>
                    <a:pt x="64" y="45"/>
                    <a:pt x="64" y="45"/>
                    <a:pt x="64" y="45"/>
                  </a:cubicBezTo>
                  <a:cubicBezTo>
                    <a:pt x="67" y="45"/>
                    <a:pt x="67" y="45"/>
                    <a:pt x="67" y="45"/>
                  </a:cubicBezTo>
                  <a:cubicBezTo>
                    <a:pt x="67" y="45"/>
                    <a:pt x="67" y="45"/>
                    <a:pt x="67" y="45"/>
                  </a:cubicBezTo>
                  <a:cubicBezTo>
                    <a:pt x="64" y="45"/>
                    <a:pt x="64" y="45"/>
                    <a:pt x="64" y="45"/>
                  </a:cubicBezTo>
                  <a:close/>
                  <a:moveTo>
                    <a:pt x="64" y="40"/>
                  </a:moveTo>
                  <a:cubicBezTo>
                    <a:pt x="64" y="40"/>
                    <a:pt x="64" y="40"/>
                    <a:pt x="64" y="40"/>
                  </a:cubicBezTo>
                  <a:cubicBezTo>
                    <a:pt x="67" y="40"/>
                    <a:pt x="67" y="40"/>
                    <a:pt x="67" y="40"/>
                  </a:cubicBezTo>
                  <a:cubicBezTo>
                    <a:pt x="67" y="39"/>
                    <a:pt x="67" y="39"/>
                    <a:pt x="67" y="39"/>
                  </a:cubicBezTo>
                  <a:cubicBezTo>
                    <a:pt x="64" y="40"/>
                    <a:pt x="64" y="40"/>
                    <a:pt x="64" y="40"/>
                  </a:cubicBezTo>
                  <a:close/>
                  <a:moveTo>
                    <a:pt x="64" y="45"/>
                  </a:moveTo>
                  <a:cubicBezTo>
                    <a:pt x="64" y="45"/>
                    <a:pt x="64" y="45"/>
                    <a:pt x="64" y="45"/>
                  </a:cubicBezTo>
                  <a:cubicBezTo>
                    <a:pt x="67" y="44"/>
                    <a:pt x="67" y="44"/>
                    <a:pt x="67" y="44"/>
                  </a:cubicBezTo>
                  <a:cubicBezTo>
                    <a:pt x="67" y="44"/>
                    <a:pt x="67" y="44"/>
                    <a:pt x="67" y="44"/>
                  </a:cubicBezTo>
                  <a:cubicBezTo>
                    <a:pt x="64" y="44"/>
                    <a:pt x="64" y="44"/>
                    <a:pt x="64" y="44"/>
                  </a:cubicBezTo>
                  <a:lnTo>
                    <a:pt x="64" y="45"/>
                  </a:lnTo>
                  <a:close/>
                  <a:moveTo>
                    <a:pt x="64" y="44"/>
                  </a:moveTo>
                  <a:cubicBezTo>
                    <a:pt x="64" y="44"/>
                    <a:pt x="64" y="44"/>
                    <a:pt x="64" y="44"/>
                  </a:cubicBezTo>
                  <a:cubicBezTo>
                    <a:pt x="67" y="44"/>
                    <a:pt x="67" y="44"/>
                    <a:pt x="67" y="44"/>
                  </a:cubicBezTo>
                  <a:cubicBezTo>
                    <a:pt x="67" y="43"/>
                    <a:pt x="67" y="43"/>
                    <a:pt x="67" y="43"/>
                  </a:cubicBezTo>
                  <a:cubicBezTo>
                    <a:pt x="64" y="43"/>
                    <a:pt x="64" y="43"/>
                    <a:pt x="64" y="43"/>
                  </a:cubicBezTo>
                  <a:lnTo>
                    <a:pt x="64" y="44"/>
                  </a:lnTo>
                  <a:close/>
                  <a:moveTo>
                    <a:pt x="64" y="41"/>
                  </a:moveTo>
                  <a:cubicBezTo>
                    <a:pt x="64" y="41"/>
                    <a:pt x="64" y="41"/>
                    <a:pt x="64" y="41"/>
                  </a:cubicBezTo>
                  <a:cubicBezTo>
                    <a:pt x="67" y="40"/>
                    <a:pt x="67" y="40"/>
                    <a:pt x="67" y="40"/>
                  </a:cubicBezTo>
                  <a:cubicBezTo>
                    <a:pt x="67" y="40"/>
                    <a:pt x="67" y="40"/>
                    <a:pt x="67" y="40"/>
                  </a:cubicBezTo>
                  <a:cubicBezTo>
                    <a:pt x="64" y="40"/>
                    <a:pt x="64" y="40"/>
                    <a:pt x="64" y="40"/>
                  </a:cubicBezTo>
                  <a:lnTo>
                    <a:pt x="64" y="41"/>
                  </a:lnTo>
                  <a:close/>
                  <a:moveTo>
                    <a:pt x="64" y="42"/>
                  </a:moveTo>
                  <a:cubicBezTo>
                    <a:pt x="64" y="42"/>
                    <a:pt x="64" y="42"/>
                    <a:pt x="64" y="42"/>
                  </a:cubicBezTo>
                  <a:cubicBezTo>
                    <a:pt x="67" y="41"/>
                    <a:pt x="67" y="41"/>
                    <a:pt x="67" y="41"/>
                  </a:cubicBezTo>
                  <a:cubicBezTo>
                    <a:pt x="67" y="41"/>
                    <a:pt x="67" y="41"/>
                    <a:pt x="67" y="41"/>
                  </a:cubicBezTo>
                  <a:cubicBezTo>
                    <a:pt x="64" y="41"/>
                    <a:pt x="64" y="41"/>
                    <a:pt x="64" y="41"/>
                  </a:cubicBezTo>
                  <a:lnTo>
                    <a:pt x="64" y="42"/>
                  </a:lnTo>
                  <a:close/>
                  <a:moveTo>
                    <a:pt x="64" y="42"/>
                  </a:moveTo>
                  <a:cubicBezTo>
                    <a:pt x="64" y="42"/>
                    <a:pt x="64" y="42"/>
                    <a:pt x="64" y="42"/>
                  </a:cubicBezTo>
                  <a:cubicBezTo>
                    <a:pt x="67" y="42"/>
                    <a:pt x="67" y="42"/>
                    <a:pt x="67" y="42"/>
                  </a:cubicBezTo>
                  <a:cubicBezTo>
                    <a:pt x="67" y="42"/>
                    <a:pt x="67" y="42"/>
                    <a:pt x="67" y="42"/>
                  </a:cubicBezTo>
                  <a:cubicBezTo>
                    <a:pt x="64" y="42"/>
                    <a:pt x="64" y="42"/>
                    <a:pt x="64"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
            <p:cNvSpPr>
              <a:spLocks noEditPoints="1"/>
            </p:cNvSpPr>
            <p:nvPr/>
          </p:nvSpPr>
          <p:spPr bwMode="auto">
            <a:xfrm>
              <a:off x="1193" y="4158"/>
              <a:ext cx="482" cy="141"/>
            </a:xfrm>
            <a:custGeom>
              <a:avLst/>
              <a:gdLst>
                <a:gd name="T0" fmla="*/ 0 w 186"/>
                <a:gd name="T1" fmla="*/ 53 h 53"/>
                <a:gd name="T2" fmla="*/ 81 w 186"/>
                <a:gd name="T3" fmla="*/ 11 h 53"/>
                <a:gd name="T4" fmla="*/ 155 w 186"/>
                <a:gd name="T5" fmla="*/ 31 h 53"/>
                <a:gd name="T6" fmla="*/ 76 w 186"/>
                <a:gd name="T7" fmla="*/ 4 h 53"/>
                <a:gd name="T8" fmla="*/ 96 w 186"/>
                <a:gd name="T9" fmla="*/ 49 h 53"/>
                <a:gd name="T10" fmla="*/ 95 w 186"/>
                <a:gd name="T11" fmla="*/ 52 h 53"/>
                <a:gd name="T12" fmla="*/ 154 w 186"/>
                <a:gd name="T13" fmla="*/ 15 h 53"/>
                <a:gd name="T14" fmla="*/ 99 w 186"/>
                <a:gd name="T15" fmla="*/ 17 h 53"/>
                <a:gd name="T16" fmla="*/ 18 w 186"/>
                <a:gd name="T17" fmla="*/ 19 h 53"/>
                <a:gd name="T18" fmla="*/ 15 w 186"/>
                <a:gd name="T19" fmla="*/ 21 h 53"/>
                <a:gd name="T20" fmla="*/ 19 w 186"/>
                <a:gd name="T21" fmla="*/ 20 h 53"/>
                <a:gd name="T22" fmla="*/ 23 w 186"/>
                <a:gd name="T23" fmla="*/ 32 h 53"/>
                <a:gd name="T24" fmla="*/ 25 w 186"/>
                <a:gd name="T25" fmla="*/ 32 h 53"/>
                <a:gd name="T26" fmla="*/ 29 w 186"/>
                <a:gd name="T27" fmla="*/ 17 h 53"/>
                <a:gd name="T28" fmla="*/ 49 w 186"/>
                <a:gd name="T29" fmla="*/ 18 h 53"/>
                <a:gd name="T30" fmla="*/ 59 w 186"/>
                <a:gd name="T31" fmla="*/ 4 h 53"/>
                <a:gd name="T32" fmla="*/ 31 w 186"/>
                <a:gd name="T33" fmla="*/ 2 h 53"/>
                <a:gd name="T34" fmla="*/ 22 w 186"/>
                <a:gd name="T35" fmla="*/ 5 h 53"/>
                <a:gd name="T36" fmla="*/ 67 w 186"/>
                <a:gd name="T37" fmla="*/ 31 h 53"/>
                <a:gd name="T38" fmla="*/ 75 w 186"/>
                <a:gd name="T39" fmla="*/ 31 h 53"/>
                <a:gd name="T40" fmla="*/ 78 w 186"/>
                <a:gd name="T41" fmla="*/ 29 h 53"/>
                <a:gd name="T42" fmla="*/ 83 w 186"/>
                <a:gd name="T43" fmla="*/ 26 h 53"/>
                <a:gd name="T44" fmla="*/ 93 w 186"/>
                <a:gd name="T45" fmla="*/ 19 h 53"/>
                <a:gd name="T46" fmla="*/ 103 w 186"/>
                <a:gd name="T47" fmla="*/ 17 h 53"/>
                <a:gd name="T48" fmla="*/ 107 w 186"/>
                <a:gd name="T49" fmla="*/ 21 h 53"/>
                <a:gd name="T50" fmla="*/ 117 w 186"/>
                <a:gd name="T51" fmla="*/ 21 h 53"/>
                <a:gd name="T52" fmla="*/ 20 w 186"/>
                <a:gd name="T53" fmla="*/ 35 h 53"/>
                <a:gd name="T54" fmla="*/ 28 w 186"/>
                <a:gd name="T55" fmla="*/ 41 h 53"/>
                <a:gd name="T56" fmla="*/ 31 w 186"/>
                <a:gd name="T57" fmla="*/ 41 h 53"/>
                <a:gd name="T58" fmla="*/ 33 w 186"/>
                <a:gd name="T59" fmla="*/ 35 h 53"/>
                <a:gd name="T60" fmla="*/ 36 w 186"/>
                <a:gd name="T61" fmla="*/ 47 h 53"/>
                <a:gd name="T62" fmla="*/ 40 w 186"/>
                <a:gd name="T63" fmla="*/ 47 h 53"/>
                <a:gd name="T64" fmla="*/ 41 w 186"/>
                <a:gd name="T65" fmla="*/ 41 h 53"/>
                <a:gd name="T66" fmla="*/ 43 w 186"/>
                <a:gd name="T67" fmla="*/ 48 h 53"/>
                <a:gd name="T68" fmla="*/ 46 w 186"/>
                <a:gd name="T69" fmla="*/ 48 h 53"/>
                <a:gd name="T70" fmla="*/ 49 w 186"/>
                <a:gd name="T71" fmla="*/ 48 h 53"/>
                <a:gd name="T72" fmla="*/ 52 w 186"/>
                <a:gd name="T73" fmla="*/ 41 h 53"/>
                <a:gd name="T74" fmla="*/ 55 w 186"/>
                <a:gd name="T75" fmla="*/ 48 h 53"/>
                <a:gd name="T76" fmla="*/ 57 w 186"/>
                <a:gd name="T77" fmla="*/ 41 h 53"/>
                <a:gd name="T78" fmla="*/ 61 w 186"/>
                <a:gd name="T79" fmla="*/ 48 h 53"/>
                <a:gd name="T80" fmla="*/ 64 w 186"/>
                <a:gd name="T81" fmla="*/ 41 h 53"/>
                <a:gd name="T82" fmla="*/ 71 w 186"/>
                <a:gd name="T83" fmla="*/ 41 h 53"/>
                <a:gd name="T84" fmla="*/ 77 w 186"/>
                <a:gd name="T85" fmla="*/ 33 h 53"/>
                <a:gd name="T86" fmla="*/ 84 w 186"/>
                <a:gd name="T87" fmla="*/ 48 h 53"/>
                <a:gd name="T88" fmla="*/ 89 w 186"/>
                <a:gd name="T89" fmla="*/ 33 h 53"/>
                <a:gd name="T90" fmla="*/ 99 w 186"/>
                <a:gd name="T91" fmla="*/ 41 h 53"/>
                <a:gd name="T92" fmla="*/ 105 w 186"/>
                <a:gd name="T93" fmla="*/ 34 h 53"/>
                <a:gd name="T94" fmla="*/ 112 w 186"/>
                <a:gd name="T95" fmla="*/ 48 h 53"/>
                <a:gd name="T96" fmla="*/ 114 w 186"/>
                <a:gd name="T97" fmla="*/ 48 h 53"/>
                <a:gd name="T98" fmla="*/ 117 w 186"/>
                <a:gd name="T99" fmla="*/ 34 h 53"/>
                <a:gd name="T100" fmla="*/ 143 w 186"/>
                <a:gd name="T101" fmla="*/ 18 h 53"/>
                <a:gd name="T102" fmla="*/ 141 w 186"/>
                <a:gd name="T103" fmla="*/ 17 h 53"/>
                <a:gd name="T104" fmla="*/ 134 w 186"/>
                <a:gd name="T105" fmla="*/ 33 h 53"/>
                <a:gd name="T106" fmla="*/ 127 w 186"/>
                <a:gd name="T107" fmla="*/ 32 h 53"/>
                <a:gd name="T108" fmla="*/ 123 w 186"/>
                <a:gd name="T109" fmla="*/ 22 h 53"/>
                <a:gd name="T110" fmla="*/ 120 w 186"/>
                <a:gd name="T111" fmla="*/ 18 h 53"/>
                <a:gd name="T112" fmla="*/ 122 w 186"/>
                <a:gd name="T113" fmla="*/ 41 h 53"/>
                <a:gd name="T114" fmla="*/ 125 w 186"/>
                <a:gd name="T115" fmla="*/ 33 h 53"/>
                <a:gd name="T116" fmla="*/ 155 w 186"/>
                <a:gd name="T117" fmla="*/ 49 h 53"/>
                <a:gd name="T118" fmla="*/ 162 w 186"/>
                <a:gd name="T119" fmla="*/ 40 h 53"/>
                <a:gd name="T120" fmla="*/ 162 w 186"/>
                <a:gd name="T121" fmla="*/ 40 h 53"/>
                <a:gd name="T122" fmla="*/ 177 w 186"/>
                <a:gd name="T123" fmla="*/ 49 h 53"/>
                <a:gd name="T124" fmla="*/ 181 w 186"/>
                <a:gd name="T125" fmla="*/ 4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6" h="53">
                  <a:moveTo>
                    <a:pt x="3" y="53"/>
                  </a:moveTo>
                  <a:cubicBezTo>
                    <a:pt x="94" y="51"/>
                    <a:pt x="94" y="51"/>
                    <a:pt x="94" y="51"/>
                  </a:cubicBezTo>
                  <a:cubicBezTo>
                    <a:pt x="94" y="51"/>
                    <a:pt x="94" y="51"/>
                    <a:pt x="94" y="51"/>
                  </a:cubicBezTo>
                  <a:cubicBezTo>
                    <a:pt x="3" y="52"/>
                    <a:pt x="3" y="52"/>
                    <a:pt x="3" y="52"/>
                  </a:cubicBezTo>
                  <a:lnTo>
                    <a:pt x="3" y="53"/>
                  </a:lnTo>
                  <a:close/>
                  <a:moveTo>
                    <a:pt x="4" y="50"/>
                  </a:moveTo>
                  <a:cubicBezTo>
                    <a:pt x="4" y="50"/>
                    <a:pt x="4" y="50"/>
                    <a:pt x="4" y="50"/>
                  </a:cubicBezTo>
                  <a:cubicBezTo>
                    <a:pt x="5" y="50"/>
                    <a:pt x="5" y="50"/>
                    <a:pt x="5" y="50"/>
                  </a:cubicBezTo>
                  <a:cubicBezTo>
                    <a:pt x="4" y="50"/>
                    <a:pt x="4" y="50"/>
                    <a:pt x="4" y="50"/>
                  </a:cubicBezTo>
                  <a:cubicBezTo>
                    <a:pt x="3" y="51"/>
                    <a:pt x="3" y="51"/>
                    <a:pt x="3" y="51"/>
                  </a:cubicBezTo>
                  <a:lnTo>
                    <a:pt x="4" y="50"/>
                  </a:lnTo>
                  <a:close/>
                  <a:moveTo>
                    <a:pt x="3" y="50"/>
                  </a:moveTo>
                  <a:cubicBezTo>
                    <a:pt x="3" y="50"/>
                    <a:pt x="3" y="50"/>
                    <a:pt x="3" y="50"/>
                  </a:cubicBezTo>
                  <a:cubicBezTo>
                    <a:pt x="2" y="50"/>
                    <a:pt x="2" y="50"/>
                    <a:pt x="2" y="50"/>
                  </a:cubicBezTo>
                  <a:cubicBezTo>
                    <a:pt x="1" y="52"/>
                    <a:pt x="1" y="52"/>
                    <a:pt x="1" y="52"/>
                  </a:cubicBezTo>
                  <a:cubicBezTo>
                    <a:pt x="2" y="50"/>
                    <a:pt x="2" y="50"/>
                    <a:pt x="2" y="50"/>
                  </a:cubicBezTo>
                  <a:lnTo>
                    <a:pt x="3" y="50"/>
                  </a:lnTo>
                  <a:close/>
                  <a:moveTo>
                    <a:pt x="5" y="49"/>
                  </a:moveTo>
                  <a:cubicBezTo>
                    <a:pt x="5" y="49"/>
                    <a:pt x="5" y="49"/>
                    <a:pt x="5" y="49"/>
                  </a:cubicBezTo>
                  <a:cubicBezTo>
                    <a:pt x="7" y="49"/>
                    <a:pt x="7" y="49"/>
                    <a:pt x="7" y="49"/>
                  </a:cubicBezTo>
                  <a:cubicBezTo>
                    <a:pt x="6" y="49"/>
                    <a:pt x="5" y="49"/>
                    <a:pt x="5" y="49"/>
                  </a:cubicBezTo>
                  <a:cubicBezTo>
                    <a:pt x="5" y="51"/>
                    <a:pt x="5" y="51"/>
                    <a:pt x="5" y="51"/>
                  </a:cubicBezTo>
                  <a:lnTo>
                    <a:pt x="5" y="49"/>
                  </a:lnTo>
                  <a:close/>
                  <a:moveTo>
                    <a:pt x="10" y="47"/>
                  </a:moveTo>
                  <a:cubicBezTo>
                    <a:pt x="10" y="47"/>
                    <a:pt x="10" y="47"/>
                    <a:pt x="10" y="47"/>
                  </a:cubicBezTo>
                  <a:cubicBezTo>
                    <a:pt x="9" y="47"/>
                    <a:pt x="9" y="47"/>
                    <a:pt x="9" y="47"/>
                  </a:cubicBezTo>
                  <a:cubicBezTo>
                    <a:pt x="9" y="48"/>
                    <a:pt x="9" y="48"/>
                    <a:pt x="9" y="48"/>
                  </a:cubicBezTo>
                  <a:cubicBezTo>
                    <a:pt x="9" y="47"/>
                    <a:pt x="9" y="47"/>
                    <a:pt x="9" y="47"/>
                  </a:cubicBezTo>
                  <a:lnTo>
                    <a:pt x="10" y="47"/>
                  </a:lnTo>
                  <a:close/>
                  <a:moveTo>
                    <a:pt x="0" y="53"/>
                  </a:moveTo>
                  <a:cubicBezTo>
                    <a:pt x="0" y="53"/>
                    <a:pt x="0" y="53"/>
                    <a:pt x="0" y="53"/>
                  </a:cubicBezTo>
                  <a:cubicBezTo>
                    <a:pt x="95" y="52"/>
                    <a:pt x="95" y="52"/>
                    <a:pt x="95" y="52"/>
                  </a:cubicBezTo>
                  <a:cubicBezTo>
                    <a:pt x="95" y="51"/>
                    <a:pt x="95" y="51"/>
                    <a:pt x="95" y="51"/>
                  </a:cubicBezTo>
                  <a:cubicBezTo>
                    <a:pt x="0" y="53"/>
                    <a:pt x="0" y="53"/>
                    <a:pt x="0" y="53"/>
                  </a:cubicBezTo>
                  <a:close/>
                  <a:moveTo>
                    <a:pt x="5" y="52"/>
                  </a:moveTo>
                  <a:cubicBezTo>
                    <a:pt x="5" y="52"/>
                    <a:pt x="5" y="52"/>
                    <a:pt x="5" y="52"/>
                  </a:cubicBezTo>
                  <a:cubicBezTo>
                    <a:pt x="94" y="51"/>
                    <a:pt x="94" y="51"/>
                    <a:pt x="94" y="51"/>
                  </a:cubicBezTo>
                  <a:cubicBezTo>
                    <a:pt x="94" y="50"/>
                    <a:pt x="94" y="50"/>
                    <a:pt x="94" y="50"/>
                  </a:cubicBezTo>
                  <a:cubicBezTo>
                    <a:pt x="5" y="51"/>
                    <a:pt x="5" y="51"/>
                    <a:pt x="5" y="51"/>
                  </a:cubicBezTo>
                  <a:lnTo>
                    <a:pt x="5" y="52"/>
                  </a:lnTo>
                  <a:close/>
                  <a:moveTo>
                    <a:pt x="76" y="7"/>
                  </a:moveTo>
                  <a:cubicBezTo>
                    <a:pt x="76" y="7"/>
                    <a:pt x="76" y="7"/>
                    <a:pt x="76" y="7"/>
                  </a:cubicBezTo>
                  <a:cubicBezTo>
                    <a:pt x="76" y="9"/>
                    <a:pt x="76" y="9"/>
                    <a:pt x="76" y="9"/>
                  </a:cubicBezTo>
                  <a:cubicBezTo>
                    <a:pt x="79" y="11"/>
                    <a:pt x="79" y="11"/>
                    <a:pt x="79" y="11"/>
                  </a:cubicBezTo>
                  <a:cubicBezTo>
                    <a:pt x="79" y="9"/>
                    <a:pt x="79" y="9"/>
                    <a:pt x="79" y="9"/>
                  </a:cubicBezTo>
                  <a:cubicBezTo>
                    <a:pt x="79" y="9"/>
                    <a:pt x="78" y="8"/>
                    <a:pt x="77" y="8"/>
                  </a:cubicBezTo>
                  <a:cubicBezTo>
                    <a:pt x="76" y="7"/>
                    <a:pt x="76" y="7"/>
                    <a:pt x="76" y="7"/>
                  </a:cubicBezTo>
                  <a:close/>
                  <a:moveTo>
                    <a:pt x="99" y="13"/>
                  </a:moveTo>
                  <a:cubicBezTo>
                    <a:pt x="99" y="13"/>
                    <a:pt x="99" y="13"/>
                    <a:pt x="99" y="13"/>
                  </a:cubicBezTo>
                  <a:cubicBezTo>
                    <a:pt x="99" y="13"/>
                    <a:pt x="99" y="13"/>
                    <a:pt x="99" y="13"/>
                  </a:cubicBezTo>
                  <a:cubicBezTo>
                    <a:pt x="102" y="13"/>
                    <a:pt x="102" y="13"/>
                    <a:pt x="102" y="13"/>
                  </a:cubicBezTo>
                  <a:lnTo>
                    <a:pt x="99" y="13"/>
                  </a:lnTo>
                  <a:close/>
                  <a:moveTo>
                    <a:pt x="10" y="48"/>
                  </a:moveTo>
                  <a:cubicBezTo>
                    <a:pt x="10" y="48"/>
                    <a:pt x="10" y="48"/>
                    <a:pt x="10" y="48"/>
                  </a:cubicBezTo>
                  <a:cubicBezTo>
                    <a:pt x="10" y="48"/>
                    <a:pt x="10" y="48"/>
                    <a:pt x="10" y="48"/>
                  </a:cubicBezTo>
                  <a:cubicBezTo>
                    <a:pt x="8" y="48"/>
                    <a:pt x="8" y="48"/>
                    <a:pt x="8" y="48"/>
                  </a:cubicBezTo>
                  <a:lnTo>
                    <a:pt x="10" y="48"/>
                  </a:lnTo>
                  <a:close/>
                  <a:moveTo>
                    <a:pt x="87" y="12"/>
                  </a:moveTo>
                  <a:cubicBezTo>
                    <a:pt x="87" y="12"/>
                    <a:pt x="87" y="12"/>
                    <a:pt x="87" y="12"/>
                  </a:cubicBezTo>
                  <a:cubicBezTo>
                    <a:pt x="87" y="12"/>
                    <a:pt x="85" y="11"/>
                    <a:pt x="84" y="11"/>
                  </a:cubicBezTo>
                  <a:cubicBezTo>
                    <a:pt x="83" y="11"/>
                    <a:pt x="81" y="10"/>
                    <a:pt x="81" y="10"/>
                  </a:cubicBezTo>
                  <a:cubicBezTo>
                    <a:pt x="81" y="11"/>
                    <a:pt x="81" y="11"/>
                    <a:pt x="81" y="11"/>
                  </a:cubicBezTo>
                  <a:cubicBezTo>
                    <a:pt x="81" y="11"/>
                    <a:pt x="82" y="12"/>
                    <a:pt x="83" y="12"/>
                  </a:cubicBezTo>
                  <a:cubicBezTo>
                    <a:pt x="85" y="13"/>
                    <a:pt x="87" y="13"/>
                    <a:pt x="87" y="13"/>
                  </a:cubicBezTo>
                  <a:lnTo>
                    <a:pt x="87" y="12"/>
                  </a:lnTo>
                  <a:close/>
                  <a:moveTo>
                    <a:pt x="92" y="13"/>
                  </a:moveTo>
                  <a:cubicBezTo>
                    <a:pt x="92" y="13"/>
                    <a:pt x="92" y="13"/>
                    <a:pt x="92" y="13"/>
                  </a:cubicBezTo>
                  <a:cubicBezTo>
                    <a:pt x="91" y="12"/>
                    <a:pt x="88" y="12"/>
                    <a:pt x="88" y="12"/>
                  </a:cubicBezTo>
                  <a:cubicBezTo>
                    <a:pt x="88" y="13"/>
                    <a:pt x="88" y="13"/>
                    <a:pt x="88" y="13"/>
                  </a:cubicBezTo>
                  <a:cubicBezTo>
                    <a:pt x="98" y="13"/>
                    <a:pt x="98" y="13"/>
                    <a:pt x="98" y="13"/>
                  </a:cubicBezTo>
                  <a:cubicBezTo>
                    <a:pt x="98" y="13"/>
                    <a:pt x="98" y="13"/>
                    <a:pt x="98" y="13"/>
                  </a:cubicBezTo>
                  <a:cubicBezTo>
                    <a:pt x="98" y="13"/>
                    <a:pt x="93" y="13"/>
                    <a:pt x="92" y="13"/>
                  </a:cubicBezTo>
                  <a:close/>
                  <a:moveTo>
                    <a:pt x="11" y="50"/>
                  </a:moveTo>
                  <a:cubicBezTo>
                    <a:pt x="11" y="50"/>
                    <a:pt x="11" y="50"/>
                    <a:pt x="11" y="50"/>
                  </a:cubicBezTo>
                  <a:cubicBezTo>
                    <a:pt x="10" y="48"/>
                    <a:pt x="10" y="48"/>
                    <a:pt x="10" y="48"/>
                  </a:cubicBezTo>
                  <a:cubicBezTo>
                    <a:pt x="11" y="50"/>
                    <a:pt x="11" y="50"/>
                    <a:pt x="11" y="50"/>
                  </a:cubicBezTo>
                  <a:cubicBezTo>
                    <a:pt x="93" y="49"/>
                    <a:pt x="93" y="49"/>
                    <a:pt x="93" y="49"/>
                  </a:cubicBezTo>
                  <a:cubicBezTo>
                    <a:pt x="93" y="49"/>
                    <a:pt x="11" y="50"/>
                    <a:pt x="11" y="50"/>
                  </a:cubicBezTo>
                  <a:close/>
                  <a:moveTo>
                    <a:pt x="181" y="49"/>
                  </a:moveTo>
                  <a:cubicBezTo>
                    <a:pt x="181" y="49"/>
                    <a:pt x="181" y="49"/>
                    <a:pt x="181" y="49"/>
                  </a:cubicBezTo>
                  <a:cubicBezTo>
                    <a:pt x="181" y="40"/>
                    <a:pt x="181" y="40"/>
                    <a:pt x="181" y="40"/>
                  </a:cubicBezTo>
                  <a:cubicBezTo>
                    <a:pt x="183" y="40"/>
                    <a:pt x="183" y="40"/>
                    <a:pt x="183" y="40"/>
                  </a:cubicBezTo>
                  <a:cubicBezTo>
                    <a:pt x="183" y="49"/>
                    <a:pt x="183" y="49"/>
                    <a:pt x="183" y="49"/>
                  </a:cubicBezTo>
                  <a:cubicBezTo>
                    <a:pt x="183" y="49"/>
                    <a:pt x="183" y="49"/>
                    <a:pt x="183" y="49"/>
                  </a:cubicBezTo>
                  <a:cubicBezTo>
                    <a:pt x="183" y="32"/>
                    <a:pt x="183" y="32"/>
                    <a:pt x="183" y="32"/>
                  </a:cubicBezTo>
                  <a:cubicBezTo>
                    <a:pt x="186" y="32"/>
                    <a:pt x="186" y="32"/>
                    <a:pt x="186" y="32"/>
                  </a:cubicBezTo>
                  <a:cubicBezTo>
                    <a:pt x="155" y="31"/>
                    <a:pt x="155" y="31"/>
                    <a:pt x="155" y="31"/>
                  </a:cubicBezTo>
                  <a:cubicBezTo>
                    <a:pt x="155" y="31"/>
                    <a:pt x="155" y="31"/>
                    <a:pt x="155" y="31"/>
                  </a:cubicBezTo>
                  <a:cubicBezTo>
                    <a:pt x="157" y="32"/>
                    <a:pt x="157" y="32"/>
                    <a:pt x="157" y="32"/>
                  </a:cubicBezTo>
                  <a:cubicBezTo>
                    <a:pt x="157" y="32"/>
                    <a:pt x="157" y="32"/>
                    <a:pt x="157" y="32"/>
                  </a:cubicBezTo>
                  <a:cubicBezTo>
                    <a:pt x="156" y="32"/>
                    <a:pt x="155" y="32"/>
                    <a:pt x="155" y="32"/>
                  </a:cubicBezTo>
                  <a:cubicBezTo>
                    <a:pt x="155" y="31"/>
                    <a:pt x="155" y="31"/>
                    <a:pt x="155" y="31"/>
                  </a:cubicBezTo>
                  <a:cubicBezTo>
                    <a:pt x="155" y="31"/>
                    <a:pt x="155" y="31"/>
                    <a:pt x="155" y="31"/>
                  </a:cubicBezTo>
                  <a:cubicBezTo>
                    <a:pt x="155" y="40"/>
                    <a:pt x="155" y="40"/>
                    <a:pt x="155" y="40"/>
                  </a:cubicBezTo>
                  <a:cubicBezTo>
                    <a:pt x="154" y="40"/>
                    <a:pt x="154" y="40"/>
                    <a:pt x="154" y="40"/>
                  </a:cubicBezTo>
                  <a:cubicBezTo>
                    <a:pt x="154" y="40"/>
                    <a:pt x="154" y="40"/>
                    <a:pt x="154" y="39"/>
                  </a:cubicBezTo>
                  <a:cubicBezTo>
                    <a:pt x="154" y="37"/>
                    <a:pt x="154" y="32"/>
                    <a:pt x="154" y="32"/>
                  </a:cubicBezTo>
                  <a:cubicBezTo>
                    <a:pt x="154" y="32"/>
                    <a:pt x="151" y="32"/>
                    <a:pt x="148" y="31"/>
                  </a:cubicBezTo>
                  <a:cubicBezTo>
                    <a:pt x="145" y="31"/>
                    <a:pt x="143" y="31"/>
                    <a:pt x="143" y="31"/>
                  </a:cubicBezTo>
                  <a:cubicBezTo>
                    <a:pt x="143" y="31"/>
                    <a:pt x="143" y="38"/>
                    <a:pt x="143" y="40"/>
                  </a:cubicBezTo>
                  <a:cubicBezTo>
                    <a:pt x="142" y="40"/>
                    <a:pt x="142" y="40"/>
                    <a:pt x="142" y="40"/>
                  </a:cubicBezTo>
                  <a:cubicBezTo>
                    <a:pt x="142" y="31"/>
                    <a:pt x="142" y="31"/>
                    <a:pt x="142" y="31"/>
                  </a:cubicBezTo>
                  <a:cubicBezTo>
                    <a:pt x="142" y="31"/>
                    <a:pt x="142" y="31"/>
                    <a:pt x="142" y="31"/>
                  </a:cubicBezTo>
                  <a:cubicBezTo>
                    <a:pt x="186" y="32"/>
                    <a:pt x="186" y="32"/>
                    <a:pt x="186" y="32"/>
                  </a:cubicBezTo>
                  <a:cubicBezTo>
                    <a:pt x="186" y="30"/>
                    <a:pt x="186" y="30"/>
                    <a:pt x="186" y="30"/>
                  </a:cubicBezTo>
                  <a:cubicBezTo>
                    <a:pt x="173" y="30"/>
                    <a:pt x="173" y="30"/>
                    <a:pt x="173" y="30"/>
                  </a:cubicBezTo>
                  <a:cubicBezTo>
                    <a:pt x="170" y="10"/>
                    <a:pt x="170" y="10"/>
                    <a:pt x="170" y="10"/>
                  </a:cubicBezTo>
                  <a:cubicBezTo>
                    <a:pt x="170" y="10"/>
                    <a:pt x="167" y="10"/>
                    <a:pt x="165" y="10"/>
                  </a:cubicBezTo>
                  <a:cubicBezTo>
                    <a:pt x="163" y="10"/>
                    <a:pt x="159" y="10"/>
                    <a:pt x="159" y="10"/>
                  </a:cubicBezTo>
                  <a:cubicBezTo>
                    <a:pt x="159" y="10"/>
                    <a:pt x="159" y="10"/>
                    <a:pt x="159" y="10"/>
                  </a:cubicBezTo>
                  <a:cubicBezTo>
                    <a:pt x="159" y="13"/>
                    <a:pt x="159" y="13"/>
                    <a:pt x="159" y="13"/>
                  </a:cubicBezTo>
                  <a:cubicBezTo>
                    <a:pt x="158" y="13"/>
                    <a:pt x="158" y="13"/>
                    <a:pt x="156" y="14"/>
                  </a:cubicBezTo>
                  <a:cubicBezTo>
                    <a:pt x="154" y="14"/>
                    <a:pt x="154" y="15"/>
                    <a:pt x="154" y="15"/>
                  </a:cubicBezTo>
                  <a:cubicBezTo>
                    <a:pt x="154" y="21"/>
                    <a:pt x="154" y="21"/>
                    <a:pt x="154" y="21"/>
                  </a:cubicBezTo>
                  <a:cubicBezTo>
                    <a:pt x="153" y="22"/>
                    <a:pt x="153" y="22"/>
                    <a:pt x="153" y="22"/>
                  </a:cubicBezTo>
                  <a:cubicBezTo>
                    <a:pt x="153" y="22"/>
                    <a:pt x="153" y="21"/>
                    <a:pt x="153" y="21"/>
                  </a:cubicBezTo>
                  <a:cubicBezTo>
                    <a:pt x="153" y="20"/>
                    <a:pt x="152" y="20"/>
                    <a:pt x="150" y="20"/>
                  </a:cubicBezTo>
                  <a:cubicBezTo>
                    <a:pt x="150" y="19"/>
                    <a:pt x="149" y="19"/>
                    <a:pt x="149" y="19"/>
                  </a:cubicBezTo>
                  <a:cubicBezTo>
                    <a:pt x="148" y="13"/>
                    <a:pt x="148" y="13"/>
                    <a:pt x="148" y="13"/>
                  </a:cubicBezTo>
                  <a:cubicBezTo>
                    <a:pt x="148" y="13"/>
                    <a:pt x="129" y="13"/>
                    <a:pt x="117" y="13"/>
                  </a:cubicBezTo>
                  <a:cubicBezTo>
                    <a:pt x="117" y="13"/>
                    <a:pt x="117" y="13"/>
                    <a:pt x="117" y="13"/>
                  </a:cubicBezTo>
                  <a:cubicBezTo>
                    <a:pt x="117" y="13"/>
                    <a:pt x="89" y="11"/>
                    <a:pt x="85" y="10"/>
                  </a:cubicBezTo>
                  <a:cubicBezTo>
                    <a:pt x="82" y="9"/>
                    <a:pt x="78" y="7"/>
                    <a:pt x="77" y="6"/>
                  </a:cubicBezTo>
                  <a:cubicBezTo>
                    <a:pt x="76" y="4"/>
                    <a:pt x="76" y="4"/>
                    <a:pt x="76" y="4"/>
                  </a:cubicBezTo>
                  <a:cubicBezTo>
                    <a:pt x="26" y="0"/>
                    <a:pt x="26" y="0"/>
                    <a:pt x="26" y="0"/>
                  </a:cubicBezTo>
                  <a:cubicBezTo>
                    <a:pt x="14" y="10"/>
                    <a:pt x="14" y="10"/>
                    <a:pt x="14" y="10"/>
                  </a:cubicBezTo>
                  <a:cubicBezTo>
                    <a:pt x="14" y="11"/>
                    <a:pt x="14" y="11"/>
                    <a:pt x="14" y="11"/>
                  </a:cubicBezTo>
                  <a:cubicBezTo>
                    <a:pt x="13" y="11"/>
                    <a:pt x="13" y="11"/>
                    <a:pt x="13" y="11"/>
                  </a:cubicBezTo>
                  <a:cubicBezTo>
                    <a:pt x="13" y="34"/>
                    <a:pt x="13" y="34"/>
                    <a:pt x="13" y="34"/>
                  </a:cubicBezTo>
                  <a:cubicBezTo>
                    <a:pt x="14" y="34"/>
                    <a:pt x="14" y="34"/>
                    <a:pt x="14" y="34"/>
                  </a:cubicBezTo>
                  <a:cubicBezTo>
                    <a:pt x="14" y="34"/>
                    <a:pt x="14" y="34"/>
                    <a:pt x="14" y="34"/>
                  </a:cubicBezTo>
                  <a:cubicBezTo>
                    <a:pt x="33" y="32"/>
                    <a:pt x="33" y="32"/>
                    <a:pt x="33" y="32"/>
                  </a:cubicBezTo>
                  <a:cubicBezTo>
                    <a:pt x="33" y="32"/>
                    <a:pt x="33" y="32"/>
                    <a:pt x="33" y="32"/>
                  </a:cubicBezTo>
                  <a:cubicBezTo>
                    <a:pt x="33" y="32"/>
                    <a:pt x="33" y="32"/>
                    <a:pt x="33" y="32"/>
                  </a:cubicBezTo>
                  <a:cubicBezTo>
                    <a:pt x="118" y="33"/>
                    <a:pt x="118" y="33"/>
                    <a:pt x="118" y="33"/>
                  </a:cubicBezTo>
                  <a:cubicBezTo>
                    <a:pt x="120" y="33"/>
                    <a:pt x="120" y="33"/>
                    <a:pt x="120" y="33"/>
                  </a:cubicBezTo>
                  <a:cubicBezTo>
                    <a:pt x="120" y="41"/>
                    <a:pt x="120" y="41"/>
                    <a:pt x="120" y="41"/>
                  </a:cubicBezTo>
                  <a:cubicBezTo>
                    <a:pt x="119" y="41"/>
                    <a:pt x="119" y="41"/>
                    <a:pt x="119" y="41"/>
                  </a:cubicBezTo>
                  <a:cubicBezTo>
                    <a:pt x="119" y="33"/>
                    <a:pt x="119" y="33"/>
                    <a:pt x="119" y="33"/>
                  </a:cubicBezTo>
                  <a:cubicBezTo>
                    <a:pt x="119" y="33"/>
                    <a:pt x="119" y="33"/>
                    <a:pt x="119" y="33"/>
                  </a:cubicBezTo>
                  <a:cubicBezTo>
                    <a:pt x="119" y="33"/>
                    <a:pt x="119" y="33"/>
                    <a:pt x="119" y="33"/>
                  </a:cubicBezTo>
                  <a:cubicBezTo>
                    <a:pt x="87" y="33"/>
                    <a:pt x="87" y="33"/>
                    <a:pt x="87" y="33"/>
                  </a:cubicBezTo>
                  <a:cubicBezTo>
                    <a:pt x="87" y="33"/>
                    <a:pt x="87" y="33"/>
                    <a:pt x="87" y="33"/>
                  </a:cubicBezTo>
                  <a:cubicBezTo>
                    <a:pt x="87" y="33"/>
                    <a:pt x="87" y="33"/>
                    <a:pt x="87" y="33"/>
                  </a:cubicBezTo>
                  <a:cubicBezTo>
                    <a:pt x="87" y="33"/>
                    <a:pt x="87" y="33"/>
                    <a:pt x="87" y="33"/>
                  </a:cubicBezTo>
                  <a:cubicBezTo>
                    <a:pt x="34" y="32"/>
                    <a:pt x="34" y="32"/>
                    <a:pt x="34" y="32"/>
                  </a:cubicBezTo>
                  <a:cubicBezTo>
                    <a:pt x="14" y="34"/>
                    <a:pt x="14" y="34"/>
                    <a:pt x="14" y="34"/>
                  </a:cubicBezTo>
                  <a:cubicBezTo>
                    <a:pt x="14" y="34"/>
                    <a:pt x="14" y="34"/>
                    <a:pt x="14" y="34"/>
                  </a:cubicBezTo>
                  <a:cubicBezTo>
                    <a:pt x="14" y="34"/>
                    <a:pt x="14" y="34"/>
                    <a:pt x="14" y="34"/>
                  </a:cubicBezTo>
                  <a:cubicBezTo>
                    <a:pt x="14" y="34"/>
                    <a:pt x="14" y="34"/>
                    <a:pt x="14" y="34"/>
                  </a:cubicBezTo>
                  <a:cubicBezTo>
                    <a:pt x="14" y="47"/>
                    <a:pt x="14" y="47"/>
                    <a:pt x="14" y="47"/>
                  </a:cubicBezTo>
                  <a:cubicBezTo>
                    <a:pt x="9" y="47"/>
                    <a:pt x="9" y="47"/>
                    <a:pt x="9" y="47"/>
                  </a:cubicBezTo>
                  <a:cubicBezTo>
                    <a:pt x="12" y="49"/>
                    <a:pt x="12" y="49"/>
                    <a:pt x="12" y="49"/>
                  </a:cubicBezTo>
                  <a:cubicBezTo>
                    <a:pt x="96" y="48"/>
                    <a:pt x="96" y="48"/>
                    <a:pt x="96" y="48"/>
                  </a:cubicBezTo>
                  <a:cubicBezTo>
                    <a:pt x="96" y="49"/>
                    <a:pt x="96" y="49"/>
                    <a:pt x="96" y="49"/>
                  </a:cubicBezTo>
                  <a:cubicBezTo>
                    <a:pt x="96" y="49"/>
                    <a:pt x="96" y="49"/>
                    <a:pt x="96" y="49"/>
                  </a:cubicBezTo>
                  <a:cubicBezTo>
                    <a:pt x="96" y="48"/>
                    <a:pt x="96" y="48"/>
                    <a:pt x="96" y="48"/>
                  </a:cubicBezTo>
                  <a:cubicBezTo>
                    <a:pt x="107" y="48"/>
                    <a:pt x="107" y="48"/>
                    <a:pt x="107" y="48"/>
                  </a:cubicBezTo>
                  <a:cubicBezTo>
                    <a:pt x="107" y="48"/>
                    <a:pt x="107" y="48"/>
                    <a:pt x="107" y="48"/>
                  </a:cubicBezTo>
                  <a:cubicBezTo>
                    <a:pt x="107" y="48"/>
                    <a:pt x="107" y="48"/>
                    <a:pt x="107" y="48"/>
                  </a:cubicBezTo>
                  <a:cubicBezTo>
                    <a:pt x="107" y="48"/>
                    <a:pt x="107" y="48"/>
                    <a:pt x="107" y="48"/>
                  </a:cubicBezTo>
                  <a:cubicBezTo>
                    <a:pt x="109" y="48"/>
                    <a:pt x="109" y="48"/>
                    <a:pt x="109" y="48"/>
                  </a:cubicBezTo>
                  <a:cubicBezTo>
                    <a:pt x="109" y="48"/>
                    <a:pt x="109" y="48"/>
                    <a:pt x="109" y="48"/>
                  </a:cubicBezTo>
                  <a:cubicBezTo>
                    <a:pt x="93" y="49"/>
                    <a:pt x="93" y="49"/>
                    <a:pt x="93" y="49"/>
                  </a:cubicBezTo>
                  <a:cubicBezTo>
                    <a:pt x="93" y="49"/>
                    <a:pt x="93" y="49"/>
                    <a:pt x="93" y="49"/>
                  </a:cubicBezTo>
                  <a:cubicBezTo>
                    <a:pt x="93" y="49"/>
                    <a:pt x="93" y="49"/>
                    <a:pt x="93" y="49"/>
                  </a:cubicBezTo>
                  <a:cubicBezTo>
                    <a:pt x="9" y="50"/>
                    <a:pt x="9" y="50"/>
                    <a:pt x="9" y="50"/>
                  </a:cubicBezTo>
                  <a:cubicBezTo>
                    <a:pt x="8" y="48"/>
                    <a:pt x="8" y="48"/>
                    <a:pt x="8" y="48"/>
                  </a:cubicBezTo>
                  <a:cubicBezTo>
                    <a:pt x="8" y="49"/>
                    <a:pt x="8" y="49"/>
                    <a:pt x="8" y="49"/>
                  </a:cubicBezTo>
                  <a:cubicBezTo>
                    <a:pt x="8" y="49"/>
                    <a:pt x="8" y="49"/>
                    <a:pt x="8" y="49"/>
                  </a:cubicBezTo>
                  <a:cubicBezTo>
                    <a:pt x="7" y="49"/>
                    <a:pt x="7" y="49"/>
                    <a:pt x="7" y="49"/>
                  </a:cubicBezTo>
                  <a:cubicBezTo>
                    <a:pt x="8" y="49"/>
                    <a:pt x="8" y="49"/>
                    <a:pt x="8" y="49"/>
                  </a:cubicBezTo>
                  <a:cubicBezTo>
                    <a:pt x="8" y="49"/>
                    <a:pt x="8" y="49"/>
                    <a:pt x="8" y="49"/>
                  </a:cubicBezTo>
                  <a:cubicBezTo>
                    <a:pt x="9" y="50"/>
                    <a:pt x="9" y="50"/>
                    <a:pt x="9" y="50"/>
                  </a:cubicBezTo>
                  <a:cubicBezTo>
                    <a:pt x="93" y="50"/>
                    <a:pt x="93" y="50"/>
                    <a:pt x="93" y="50"/>
                  </a:cubicBezTo>
                  <a:cubicBezTo>
                    <a:pt x="94" y="50"/>
                    <a:pt x="94" y="50"/>
                    <a:pt x="94" y="50"/>
                  </a:cubicBezTo>
                  <a:cubicBezTo>
                    <a:pt x="7" y="50"/>
                    <a:pt x="7" y="50"/>
                    <a:pt x="7" y="50"/>
                  </a:cubicBezTo>
                  <a:cubicBezTo>
                    <a:pt x="7" y="49"/>
                    <a:pt x="7" y="49"/>
                    <a:pt x="7" y="49"/>
                  </a:cubicBezTo>
                  <a:cubicBezTo>
                    <a:pt x="7" y="51"/>
                    <a:pt x="7" y="51"/>
                    <a:pt x="7" y="51"/>
                  </a:cubicBezTo>
                  <a:cubicBezTo>
                    <a:pt x="94" y="50"/>
                    <a:pt x="94" y="50"/>
                    <a:pt x="94" y="50"/>
                  </a:cubicBezTo>
                  <a:cubicBezTo>
                    <a:pt x="94" y="50"/>
                    <a:pt x="94" y="50"/>
                    <a:pt x="94" y="50"/>
                  </a:cubicBezTo>
                  <a:cubicBezTo>
                    <a:pt x="94" y="51"/>
                    <a:pt x="94" y="51"/>
                    <a:pt x="94" y="51"/>
                  </a:cubicBezTo>
                  <a:cubicBezTo>
                    <a:pt x="94" y="51"/>
                    <a:pt x="94" y="51"/>
                    <a:pt x="94" y="51"/>
                  </a:cubicBezTo>
                  <a:cubicBezTo>
                    <a:pt x="95" y="51"/>
                    <a:pt x="95" y="51"/>
                    <a:pt x="95" y="51"/>
                  </a:cubicBezTo>
                  <a:cubicBezTo>
                    <a:pt x="95" y="51"/>
                    <a:pt x="95" y="51"/>
                    <a:pt x="95" y="51"/>
                  </a:cubicBezTo>
                  <a:cubicBezTo>
                    <a:pt x="95" y="52"/>
                    <a:pt x="95" y="52"/>
                    <a:pt x="95" y="52"/>
                  </a:cubicBezTo>
                  <a:cubicBezTo>
                    <a:pt x="123" y="51"/>
                    <a:pt x="123" y="51"/>
                    <a:pt x="123" y="51"/>
                  </a:cubicBezTo>
                  <a:cubicBezTo>
                    <a:pt x="148" y="53"/>
                    <a:pt x="148" y="53"/>
                    <a:pt x="148" y="53"/>
                  </a:cubicBezTo>
                  <a:cubicBezTo>
                    <a:pt x="186" y="53"/>
                    <a:pt x="186" y="53"/>
                    <a:pt x="186" y="53"/>
                  </a:cubicBezTo>
                  <a:cubicBezTo>
                    <a:pt x="186" y="49"/>
                    <a:pt x="186" y="49"/>
                    <a:pt x="186" y="49"/>
                  </a:cubicBezTo>
                  <a:lnTo>
                    <a:pt x="181" y="49"/>
                  </a:lnTo>
                  <a:close/>
                  <a:moveTo>
                    <a:pt x="181" y="32"/>
                  </a:moveTo>
                  <a:cubicBezTo>
                    <a:pt x="181" y="32"/>
                    <a:pt x="181" y="32"/>
                    <a:pt x="181" y="32"/>
                  </a:cubicBezTo>
                  <a:cubicBezTo>
                    <a:pt x="183" y="32"/>
                    <a:pt x="183" y="32"/>
                    <a:pt x="183" y="32"/>
                  </a:cubicBezTo>
                  <a:cubicBezTo>
                    <a:pt x="183" y="40"/>
                    <a:pt x="183" y="40"/>
                    <a:pt x="183" y="40"/>
                  </a:cubicBezTo>
                  <a:cubicBezTo>
                    <a:pt x="181" y="40"/>
                    <a:pt x="181" y="40"/>
                    <a:pt x="181" y="40"/>
                  </a:cubicBezTo>
                  <a:lnTo>
                    <a:pt x="181" y="32"/>
                  </a:lnTo>
                  <a:close/>
                  <a:moveTo>
                    <a:pt x="160" y="10"/>
                  </a:moveTo>
                  <a:cubicBezTo>
                    <a:pt x="160" y="10"/>
                    <a:pt x="160" y="10"/>
                    <a:pt x="160" y="10"/>
                  </a:cubicBezTo>
                  <a:cubicBezTo>
                    <a:pt x="160" y="10"/>
                    <a:pt x="161" y="10"/>
                    <a:pt x="163" y="10"/>
                  </a:cubicBezTo>
                  <a:cubicBezTo>
                    <a:pt x="165" y="10"/>
                    <a:pt x="170" y="11"/>
                    <a:pt x="170" y="11"/>
                  </a:cubicBezTo>
                  <a:cubicBezTo>
                    <a:pt x="170" y="11"/>
                    <a:pt x="166" y="11"/>
                    <a:pt x="164" y="11"/>
                  </a:cubicBezTo>
                  <a:cubicBezTo>
                    <a:pt x="162" y="11"/>
                    <a:pt x="160" y="10"/>
                    <a:pt x="160" y="10"/>
                  </a:cubicBezTo>
                  <a:cubicBezTo>
                    <a:pt x="160" y="13"/>
                    <a:pt x="160" y="13"/>
                    <a:pt x="160" y="13"/>
                  </a:cubicBezTo>
                  <a:cubicBezTo>
                    <a:pt x="159" y="13"/>
                    <a:pt x="159" y="13"/>
                    <a:pt x="159" y="13"/>
                  </a:cubicBezTo>
                  <a:cubicBezTo>
                    <a:pt x="159" y="10"/>
                    <a:pt x="159" y="10"/>
                    <a:pt x="159" y="10"/>
                  </a:cubicBezTo>
                  <a:lnTo>
                    <a:pt x="160" y="10"/>
                  </a:lnTo>
                  <a:close/>
                  <a:moveTo>
                    <a:pt x="159" y="13"/>
                  </a:moveTo>
                  <a:cubicBezTo>
                    <a:pt x="159" y="13"/>
                    <a:pt x="159" y="13"/>
                    <a:pt x="159" y="13"/>
                  </a:cubicBezTo>
                  <a:cubicBezTo>
                    <a:pt x="164" y="12"/>
                    <a:pt x="170" y="11"/>
                    <a:pt x="170" y="11"/>
                  </a:cubicBezTo>
                  <a:cubicBezTo>
                    <a:pt x="172" y="30"/>
                    <a:pt x="172" y="30"/>
                    <a:pt x="172" y="30"/>
                  </a:cubicBezTo>
                  <a:cubicBezTo>
                    <a:pt x="172" y="30"/>
                    <a:pt x="172" y="30"/>
                    <a:pt x="172" y="30"/>
                  </a:cubicBezTo>
                  <a:cubicBezTo>
                    <a:pt x="169" y="11"/>
                    <a:pt x="169" y="11"/>
                    <a:pt x="169" y="11"/>
                  </a:cubicBezTo>
                  <a:cubicBezTo>
                    <a:pt x="169" y="11"/>
                    <a:pt x="162" y="13"/>
                    <a:pt x="159" y="14"/>
                  </a:cubicBezTo>
                  <a:cubicBezTo>
                    <a:pt x="156" y="15"/>
                    <a:pt x="155" y="16"/>
                    <a:pt x="155" y="16"/>
                  </a:cubicBezTo>
                  <a:cubicBezTo>
                    <a:pt x="155" y="29"/>
                    <a:pt x="155" y="29"/>
                    <a:pt x="155" y="29"/>
                  </a:cubicBezTo>
                  <a:cubicBezTo>
                    <a:pt x="154" y="15"/>
                    <a:pt x="154" y="15"/>
                    <a:pt x="154" y="15"/>
                  </a:cubicBezTo>
                  <a:cubicBezTo>
                    <a:pt x="154" y="15"/>
                    <a:pt x="154" y="14"/>
                    <a:pt x="159" y="13"/>
                  </a:cubicBezTo>
                  <a:close/>
                  <a:moveTo>
                    <a:pt x="114" y="20"/>
                  </a:moveTo>
                  <a:cubicBezTo>
                    <a:pt x="114" y="20"/>
                    <a:pt x="114" y="20"/>
                    <a:pt x="114" y="20"/>
                  </a:cubicBezTo>
                  <a:cubicBezTo>
                    <a:pt x="115" y="20"/>
                    <a:pt x="115" y="20"/>
                    <a:pt x="115" y="20"/>
                  </a:cubicBezTo>
                  <a:cubicBezTo>
                    <a:pt x="115" y="21"/>
                    <a:pt x="115" y="21"/>
                    <a:pt x="115" y="21"/>
                  </a:cubicBezTo>
                  <a:cubicBezTo>
                    <a:pt x="114" y="21"/>
                    <a:pt x="114" y="21"/>
                    <a:pt x="114" y="21"/>
                  </a:cubicBezTo>
                  <a:lnTo>
                    <a:pt x="114" y="20"/>
                  </a:lnTo>
                  <a:close/>
                  <a:moveTo>
                    <a:pt x="112" y="17"/>
                  </a:moveTo>
                  <a:cubicBezTo>
                    <a:pt x="112" y="17"/>
                    <a:pt x="112" y="17"/>
                    <a:pt x="112" y="17"/>
                  </a:cubicBezTo>
                  <a:cubicBezTo>
                    <a:pt x="114" y="17"/>
                    <a:pt x="114" y="17"/>
                    <a:pt x="114" y="17"/>
                  </a:cubicBezTo>
                  <a:cubicBezTo>
                    <a:pt x="114" y="19"/>
                    <a:pt x="114" y="19"/>
                    <a:pt x="114" y="19"/>
                  </a:cubicBezTo>
                  <a:cubicBezTo>
                    <a:pt x="112" y="19"/>
                    <a:pt x="112" y="19"/>
                    <a:pt x="112" y="19"/>
                  </a:cubicBezTo>
                  <a:lnTo>
                    <a:pt x="112" y="17"/>
                  </a:lnTo>
                  <a:close/>
                  <a:moveTo>
                    <a:pt x="111" y="22"/>
                  </a:moveTo>
                  <a:cubicBezTo>
                    <a:pt x="111" y="22"/>
                    <a:pt x="111" y="22"/>
                    <a:pt x="111" y="22"/>
                  </a:cubicBezTo>
                  <a:cubicBezTo>
                    <a:pt x="113" y="22"/>
                    <a:pt x="113" y="22"/>
                    <a:pt x="113" y="22"/>
                  </a:cubicBezTo>
                  <a:cubicBezTo>
                    <a:pt x="113" y="23"/>
                    <a:pt x="113" y="23"/>
                    <a:pt x="113" y="23"/>
                  </a:cubicBezTo>
                  <a:cubicBezTo>
                    <a:pt x="111" y="23"/>
                    <a:pt x="111" y="23"/>
                    <a:pt x="111" y="23"/>
                  </a:cubicBezTo>
                  <a:lnTo>
                    <a:pt x="111" y="22"/>
                  </a:lnTo>
                  <a:close/>
                  <a:moveTo>
                    <a:pt x="109" y="19"/>
                  </a:moveTo>
                  <a:cubicBezTo>
                    <a:pt x="109" y="19"/>
                    <a:pt x="109" y="19"/>
                    <a:pt x="109" y="19"/>
                  </a:cubicBezTo>
                  <a:cubicBezTo>
                    <a:pt x="111" y="19"/>
                    <a:pt x="111" y="19"/>
                    <a:pt x="111" y="19"/>
                  </a:cubicBezTo>
                  <a:cubicBezTo>
                    <a:pt x="111" y="21"/>
                    <a:pt x="111" y="21"/>
                    <a:pt x="111" y="21"/>
                  </a:cubicBezTo>
                  <a:cubicBezTo>
                    <a:pt x="109" y="21"/>
                    <a:pt x="109" y="21"/>
                    <a:pt x="109" y="21"/>
                  </a:cubicBezTo>
                  <a:lnTo>
                    <a:pt x="109" y="19"/>
                  </a:lnTo>
                  <a:close/>
                  <a:moveTo>
                    <a:pt x="98" y="13"/>
                  </a:moveTo>
                  <a:cubicBezTo>
                    <a:pt x="98" y="13"/>
                    <a:pt x="98" y="13"/>
                    <a:pt x="98" y="13"/>
                  </a:cubicBezTo>
                  <a:cubicBezTo>
                    <a:pt x="100" y="13"/>
                    <a:pt x="103" y="13"/>
                    <a:pt x="105" y="13"/>
                  </a:cubicBezTo>
                  <a:cubicBezTo>
                    <a:pt x="103" y="13"/>
                    <a:pt x="101" y="13"/>
                    <a:pt x="98" y="13"/>
                  </a:cubicBezTo>
                  <a:close/>
                  <a:moveTo>
                    <a:pt x="99" y="17"/>
                  </a:moveTo>
                  <a:cubicBezTo>
                    <a:pt x="99" y="17"/>
                    <a:pt x="99" y="17"/>
                    <a:pt x="99" y="17"/>
                  </a:cubicBezTo>
                  <a:cubicBezTo>
                    <a:pt x="99" y="20"/>
                    <a:pt x="99" y="20"/>
                    <a:pt x="99" y="20"/>
                  </a:cubicBezTo>
                  <a:cubicBezTo>
                    <a:pt x="97" y="20"/>
                    <a:pt x="97" y="20"/>
                    <a:pt x="97" y="20"/>
                  </a:cubicBezTo>
                  <a:cubicBezTo>
                    <a:pt x="97" y="17"/>
                    <a:pt x="97" y="17"/>
                    <a:pt x="97" y="17"/>
                  </a:cubicBezTo>
                  <a:lnTo>
                    <a:pt x="99" y="17"/>
                  </a:lnTo>
                  <a:close/>
                  <a:moveTo>
                    <a:pt x="88" y="12"/>
                  </a:moveTo>
                  <a:cubicBezTo>
                    <a:pt x="88" y="12"/>
                    <a:pt x="88" y="12"/>
                    <a:pt x="88" y="12"/>
                  </a:cubicBezTo>
                  <a:cubicBezTo>
                    <a:pt x="91" y="12"/>
                    <a:pt x="94" y="12"/>
                    <a:pt x="98" y="13"/>
                  </a:cubicBezTo>
                  <a:cubicBezTo>
                    <a:pt x="98" y="13"/>
                    <a:pt x="98" y="13"/>
                    <a:pt x="98" y="13"/>
                  </a:cubicBezTo>
                  <a:cubicBezTo>
                    <a:pt x="94" y="13"/>
                    <a:pt x="90" y="13"/>
                    <a:pt x="88" y="13"/>
                  </a:cubicBezTo>
                  <a:lnTo>
                    <a:pt x="88" y="12"/>
                  </a:lnTo>
                  <a:close/>
                  <a:moveTo>
                    <a:pt x="80" y="9"/>
                  </a:moveTo>
                  <a:cubicBezTo>
                    <a:pt x="80" y="9"/>
                    <a:pt x="80" y="9"/>
                    <a:pt x="80" y="9"/>
                  </a:cubicBezTo>
                  <a:cubicBezTo>
                    <a:pt x="82" y="10"/>
                    <a:pt x="83" y="11"/>
                    <a:pt x="85" y="11"/>
                  </a:cubicBezTo>
                  <a:cubicBezTo>
                    <a:pt x="85" y="11"/>
                    <a:pt x="86" y="12"/>
                    <a:pt x="87" y="12"/>
                  </a:cubicBezTo>
                  <a:cubicBezTo>
                    <a:pt x="87" y="13"/>
                    <a:pt x="87" y="13"/>
                    <a:pt x="87" y="13"/>
                  </a:cubicBezTo>
                  <a:cubicBezTo>
                    <a:pt x="86" y="13"/>
                    <a:pt x="86" y="13"/>
                    <a:pt x="86" y="13"/>
                  </a:cubicBezTo>
                  <a:cubicBezTo>
                    <a:pt x="80" y="13"/>
                    <a:pt x="80" y="13"/>
                    <a:pt x="80" y="13"/>
                  </a:cubicBezTo>
                  <a:lnTo>
                    <a:pt x="80" y="9"/>
                  </a:lnTo>
                  <a:close/>
                  <a:moveTo>
                    <a:pt x="86" y="25"/>
                  </a:moveTo>
                  <a:cubicBezTo>
                    <a:pt x="86" y="25"/>
                    <a:pt x="86" y="25"/>
                    <a:pt x="86" y="25"/>
                  </a:cubicBezTo>
                  <a:cubicBezTo>
                    <a:pt x="86" y="27"/>
                    <a:pt x="86" y="27"/>
                    <a:pt x="86" y="27"/>
                  </a:cubicBezTo>
                  <a:cubicBezTo>
                    <a:pt x="85" y="27"/>
                    <a:pt x="85" y="27"/>
                    <a:pt x="85" y="27"/>
                  </a:cubicBezTo>
                  <a:cubicBezTo>
                    <a:pt x="85" y="25"/>
                    <a:pt x="85" y="25"/>
                    <a:pt x="85" y="25"/>
                  </a:cubicBezTo>
                  <a:lnTo>
                    <a:pt x="86" y="25"/>
                  </a:lnTo>
                  <a:close/>
                  <a:moveTo>
                    <a:pt x="18" y="8"/>
                  </a:moveTo>
                  <a:cubicBezTo>
                    <a:pt x="18" y="8"/>
                    <a:pt x="18" y="8"/>
                    <a:pt x="18" y="8"/>
                  </a:cubicBezTo>
                  <a:cubicBezTo>
                    <a:pt x="18" y="19"/>
                    <a:pt x="18" y="19"/>
                    <a:pt x="18" y="19"/>
                  </a:cubicBezTo>
                  <a:cubicBezTo>
                    <a:pt x="18" y="19"/>
                    <a:pt x="18" y="19"/>
                    <a:pt x="18" y="19"/>
                  </a:cubicBezTo>
                  <a:cubicBezTo>
                    <a:pt x="18" y="9"/>
                    <a:pt x="18" y="9"/>
                    <a:pt x="18" y="9"/>
                  </a:cubicBezTo>
                  <a:cubicBezTo>
                    <a:pt x="18" y="9"/>
                    <a:pt x="18" y="9"/>
                    <a:pt x="18" y="9"/>
                  </a:cubicBezTo>
                  <a:cubicBezTo>
                    <a:pt x="18" y="19"/>
                    <a:pt x="18" y="19"/>
                    <a:pt x="18" y="19"/>
                  </a:cubicBezTo>
                  <a:cubicBezTo>
                    <a:pt x="16" y="20"/>
                    <a:pt x="16" y="20"/>
                    <a:pt x="16" y="20"/>
                  </a:cubicBezTo>
                  <a:cubicBezTo>
                    <a:pt x="16" y="10"/>
                    <a:pt x="16" y="10"/>
                    <a:pt x="16" y="10"/>
                  </a:cubicBezTo>
                  <a:cubicBezTo>
                    <a:pt x="16" y="10"/>
                    <a:pt x="16" y="10"/>
                    <a:pt x="16" y="10"/>
                  </a:cubicBezTo>
                  <a:cubicBezTo>
                    <a:pt x="16" y="20"/>
                    <a:pt x="16" y="20"/>
                    <a:pt x="16" y="20"/>
                  </a:cubicBezTo>
                  <a:cubicBezTo>
                    <a:pt x="15" y="20"/>
                    <a:pt x="15" y="20"/>
                    <a:pt x="15" y="20"/>
                  </a:cubicBezTo>
                  <a:cubicBezTo>
                    <a:pt x="15" y="11"/>
                    <a:pt x="15" y="11"/>
                    <a:pt x="15" y="11"/>
                  </a:cubicBezTo>
                  <a:cubicBezTo>
                    <a:pt x="15" y="11"/>
                    <a:pt x="15" y="11"/>
                    <a:pt x="15" y="11"/>
                  </a:cubicBezTo>
                  <a:cubicBezTo>
                    <a:pt x="15" y="20"/>
                    <a:pt x="15" y="20"/>
                    <a:pt x="15" y="20"/>
                  </a:cubicBezTo>
                  <a:cubicBezTo>
                    <a:pt x="15" y="20"/>
                    <a:pt x="15" y="20"/>
                    <a:pt x="15" y="20"/>
                  </a:cubicBezTo>
                  <a:cubicBezTo>
                    <a:pt x="15" y="11"/>
                    <a:pt x="15" y="11"/>
                    <a:pt x="15" y="11"/>
                  </a:cubicBezTo>
                  <a:cubicBezTo>
                    <a:pt x="14" y="11"/>
                    <a:pt x="14" y="11"/>
                    <a:pt x="14" y="11"/>
                  </a:cubicBezTo>
                  <a:lnTo>
                    <a:pt x="18" y="8"/>
                  </a:lnTo>
                  <a:close/>
                  <a:moveTo>
                    <a:pt x="18" y="20"/>
                  </a:moveTo>
                  <a:cubicBezTo>
                    <a:pt x="18" y="20"/>
                    <a:pt x="18" y="20"/>
                    <a:pt x="18" y="20"/>
                  </a:cubicBezTo>
                  <a:cubicBezTo>
                    <a:pt x="18" y="33"/>
                    <a:pt x="18" y="33"/>
                    <a:pt x="18" y="33"/>
                  </a:cubicBezTo>
                  <a:cubicBezTo>
                    <a:pt x="18" y="33"/>
                    <a:pt x="18" y="33"/>
                    <a:pt x="18" y="33"/>
                  </a:cubicBezTo>
                  <a:cubicBezTo>
                    <a:pt x="18" y="20"/>
                    <a:pt x="18" y="20"/>
                    <a:pt x="18" y="20"/>
                  </a:cubicBezTo>
                  <a:close/>
                  <a:moveTo>
                    <a:pt x="18" y="21"/>
                  </a:moveTo>
                  <a:cubicBezTo>
                    <a:pt x="18" y="21"/>
                    <a:pt x="18" y="21"/>
                    <a:pt x="18" y="21"/>
                  </a:cubicBezTo>
                  <a:cubicBezTo>
                    <a:pt x="18" y="33"/>
                    <a:pt x="18" y="33"/>
                    <a:pt x="18" y="33"/>
                  </a:cubicBezTo>
                  <a:cubicBezTo>
                    <a:pt x="16" y="33"/>
                    <a:pt x="16" y="33"/>
                    <a:pt x="16" y="33"/>
                  </a:cubicBezTo>
                  <a:cubicBezTo>
                    <a:pt x="16" y="21"/>
                    <a:pt x="16" y="21"/>
                    <a:pt x="16" y="21"/>
                  </a:cubicBezTo>
                  <a:lnTo>
                    <a:pt x="18" y="21"/>
                  </a:lnTo>
                  <a:close/>
                  <a:moveTo>
                    <a:pt x="16" y="21"/>
                  </a:moveTo>
                  <a:cubicBezTo>
                    <a:pt x="16" y="21"/>
                    <a:pt x="16" y="21"/>
                    <a:pt x="16" y="21"/>
                  </a:cubicBezTo>
                  <a:cubicBezTo>
                    <a:pt x="16" y="33"/>
                    <a:pt x="16" y="33"/>
                    <a:pt x="16" y="33"/>
                  </a:cubicBezTo>
                  <a:cubicBezTo>
                    <a:pt x="15" y="33"/>
                    <a:pt x="15" y="33"/>
                    <a:pt x="15" y="33"/>
                  </a:cubicBezTo>
                  <a:cubicBezTo>
                    <a:pt x="15" y="21"/>
                    <a:pt x="15" y="21"/>
                    <a:pt x="15" y="21"/>
                  </a:cubicBezTo>
                  <a:lnTo>
                    <a:pt x="16" y="21"/>
                  </a:lnTo>
                  <a:close/>
                  <a:moveTo>
                    <a:pt x="15" y="21"/>
                  </a:moveTo>
                  <a:cubicBezTo>
                    <a:pt x="15" y="21"/>
                    <a:pt x="15" y="21"/>
                    <a:pt x="15" y="21"/>
                  </a:cubicBezTo>
                  <a:cubicBezTo>
                    <a:pt x="15" y="33"/>
                    <a:pt x="15" y="33"/>
                    <a:pt x="15" y="33"/>
                  </a:cubicBezTo>
                  <a:cubicBezTo>
                    <a:pt x="15" y="33"/>
                    <a:pt x="15" y="33"/>
                    <a:pt x="15" y="33"/>
                  </a:cubicBezTo>
                  <a:cubicBezTo>
                    <a:pt x="15" y="21"/>
                    <a:pt x="15" y="21"/>
                    <a:pt x="15" y="21"/>
                  </a:cubicBezTo>
                  <a:close/>
                  <a:moveTo>
                    <a:pt x="14" y="12"/>
                  </a:moveTo>
                  <a:cubicBezTo>
                    <a:pt x="14" y="12"/>
                    <a:pt x="14" y="12"/>
                    <a:pt x="14" y="12"/>
                  </a:cubicBezTo>
                  <a:cubicBezTo>
                    <a:pt x="14" y="11"/>
                    <a:pt x="14" y="11"/>
                    <a:pt x="14" y="11"/>
                  </a:cubicBezTo>
                  <a:cubicBezTo>
                    <a:pt x="14" y="33"/>
                    <a:pt x="14" y="33"/>
                    <a:pt x="14" y="33"/>
                  </a:cubicBezTo>
                  <a:cubicBezTo>
                    <a:pt x="14" y="33"/>
                    <a:pt x="14" y="33"/>
                    <a:pt x="14" y="33"/>
                  </a:cubicBezTo>
                  <a:lnTo>
                    <a:pt x="14" y="12"/>
                  </a:lnTo>
                  <a:close/>
                  <a:moveTo>
                    <a:pt x="19" y="33"/>
                  </a:moveTo>
                  <a:cubicBezTo>
                    <a:pt x="19" y="33"/>
                    <a:pt x="19" y="33"/>
                    <a:pt x="19" y="33"/>
                  </a:cubicBezTo>
                  <a:cubicBezTo>
                    <a:pt x="14" y="34"/>
                    <a:pt x="14" y="34"/>
                    <a:pt x="14" y="34"/>
                  </a:cubicBezTo>
                  <a:cubicBezTo>
                    <a:pt x="14" y="33"/>
                    <a:pt x="14" y="33"/>
                    <a:pt x="14" y="33"/>
                  </a:cubicBezTo>
                  <a:cubicBezTo>
                    <a:pt x="14" y="33"/>
                    <a:pt x="14" y="33"/>
                    <a:pt x="14" y="33"/>
                  </a:cubicBezTo>
                  <a:cubicBezTo>
                    <a:pt x="15" y="33"/>
                    <a:pt x="15" y="33"/>
                    <a:pt x="15" y="33"/>
                  </a:cubicBezTo>
                  <a:cubicBezTo>
                    <a:pt x="15" y="33"/>
                    <a:pt x="15" y="33"/>
                    <a:pt x="15" y="33"/>
                  </a:cubicBezTo>
                  <a:cubicBezTo>
                    <a:pt x="15" y="33"/>
                    <a:pt x="15" y="33"/>
                    <a:pt x="15" y="33"/>
                  </a:cubicBezTo>
                  <a:cubicBezTo>
                    <a:pt x="15" y="33"/>
                    <a:pt x="15" y="33"/>
                    <a:pt x="15" y="33"/>
                  </a:cubicBezTo>
                  <a:cubicBezTo>
                    <a:pt x="15" y="33"/>
                    <a:pt x="15" y="33"/>
                    <a:pt x="15" y="33"/>
                  </a:cubicBezTo>
                  <a:cubicBezTo>
                    <a:pt x="16" y="33"/>
                    <a:pt x="16" y="33"/>
                    <a:pt x="16" y="33"/>
                  </a:cubicBezTo>
                  <a:cubicBezTo>
                    <a:pt x="16" y="33"/>
                    <a:pt x="16" y="33"/>
                    <a:pt x="16" y="33"/>
                  </a:cubicBezTo>
                  <a:cubicBezTo>
                    <a:pt x="16" y="33"/>
                    <a:pt x="16" y="33"/>
                    <a:pt x="16" y="33"/>
                  </a:cubicBezTo>
                  <a:cubicBezTo>
                    <a:pt x="19" y="33"/>
                    <a:pt x="19" y="33"/>
                    <a:pt x="19" y="33"/>
                  </a:cubicBezTo>
                  <a:close/>
                  <a:moveTo>
                    <a:pt x="20" y="33"/>
                  </a:moveTo>
                  <a:cubicBezTo>
                    <a:pt x="20" y="33"/>
                    <a:pt x="20" y="33"/>
                    <a:pt x="20" y="33"/>
                  </a:cubicBezTo>
                  <a:cubicBezTo>
                    <a:pt x="19" y="33"/>
                    <a:pt x="19" y="33"/>
                    <a:pt x="19" y="33"/>
                  </a:cubicBezTo>
                  <a:cubicBezTo>
                    <a:pt x="19" y="33"/>
                    <a:pt x="19" y="33"/>
                    <a:pt x="19" y="33"/>
                  </a:cubicBezTo>
                  <a:cubicBezTo>
                    <a:pt x="20" y="33"/>
                    <a:pt x="20" y="33"/>
                    <a:pt x="20" y="33"/>
                  </a:cubicBezTo>
                  <a:close/>
                  <a:moveTo>
                    <a:pt x="19" y="32"/>
                  </a:moveTo>
                  <a:cubicBezTo>
                    <a:pt x="19" y="32"/>
                    <a:pt x="19" y="32"/>
                    <a:pt x="19" y="32"/>
                  </a:cubicBezTo>
                  <a:cubicBezTo>
                    <a:pt x="19" y="20"/>
                    <a:pt x="19" y="20"/>
                    <a:pt x="19" y="20"/>
                  </a:cubicBezTo>
                  <a:cubicBezTo>
                    <a:pt x="19" y="20"/>
                    <a:pt x="19" y="20"/>
                    <a:pt x="19" y="20"/>
                  </a:cubicBezTo>
                  <a:cubicBezTo>
                    <a:pt x="19" y="32"/>
                    <a:pt x="19" y="32"/>
                    <a:pt x="19" y="32"/>
                  </a:cubicBezTo>
                  <a:close/>
                  <a:moveTo>
                    <a:pt x="20" y="33"/>
                  </a:moveTo>
                  <a:cubicBezTo>
                    <a:pt x="20" y="33"/>
                    <a:pt x="20" y="33"/>
                    <a:pt x="20" y="33"/>
                  </a:cubicBezTo>
                  <a:cubicBezTo>
                    <a:pt x="20" y="33"/>
                    <a:pt x="20" y="33"/>
                    <a:pt x="20" y="33"/>
                  </a:cubicBezTo>
                  <a:cubicBezTo>
                    <a:pt x="20" y="33"/>
                    <a:pt x="20" y="33"/>
                    <a:pt x="20" y="33"/>
                  </a:cubicBezTo>
                  <a:cubicBezTo>
                    <a:pt x="20" y="32"/>
                    <a:pt x="20" y="32"/>
                    <a:pt x="20" y="32"/>
                  </a:cubicBezTo>
                  <a:lnTo>
                    <a:pt x="20" y="33"/>
                  </a:lnTo>
                  <a:close/>
                  <a:moveTo>
                    <a:pt x="22" y="32"/>
                  </a:moveTo>
                  <a:cubicBezTo>
                    <a:pt x="22" y="32"/>
                    <a:pt x="22" y="32"/>
                    <a:pt x="22" y="32"/>
                  </a:cubicBezTo>
                  <a:cubicBezTo>
                    <a:pt x="20" y="32"/>
                    <a:pt x="20" y="32"/>
                    <a:pt x="20" y="32"/>
                  </a:cubicBezTo>
                  <a:cubicBezTo>
                    <a:pt x="20" y="20"/>
                    <a:pt x="20" y="20"/>
                    <a:pt x="20" y="20"/>
                  </a:cubicBezTo>
                  <a:cubicBezTo>
                    <a:pt x="22" y="19"/>
                    <a:pt x="22" y="19"/>
                    <a:pt x="22" y="19"/>
                  </a:cubicBezTo>
                  <a:cubicBezTo>
                    <a:pt x="22" y="32"/>
                    <a:pt x="22" y="32"/>
                    <a:pt x="22" y="32"/>
                  </a:cubicBezTo>
                  <a:close/>
                  <a:moveTo>
                    <a:pt x="21" y="33"/>
                  </a:moveTo>
                  <a:cubicBezTo>
                    <a:pt x="21" y="33"/>
                    <a:pt x="21" y="33"/>
                    <a:pt x="21" y="33"/>
                  </a:cubicBezTo>
                  <a:cubicBezTo>
                    <a:pt x="20" y="33"/>
                    <a:pt x="20" y="33"/>
                    <a:pt x="20" y="33"/>
                  </a:cubicBezTo>
                  <a:cubicBezTo>
                    <a:pt x="20" y="32"/>
                    <a:pt x="20" y="32"/>
                    <a:pt x="20" y="32"/>
                  </a:cubicBezTo>
                  <a:cubicBezTo>
                    <a:pt x="21" y="32"/>
                    <a:pt x="21" y="32"/>
                    <a:pt x="21" y="32"/>
                  </a:cubicBezTo>
                  <a:lnTo>
                    <a:pt x="21" y="33"/>
                  </a:lnTo>
                  <a:close/>
                  <a:moveTo>
                    <a:pt x="22" y="33"/>
                  </a:moveTo>
                  <a:cubicBezTo>
                    <a:pt x="22" y="33"/>
                    <a:pt x="22" y="33"/>
                    <a:pt x="22" y="33"/>
                  </a:cubicBezTo>
                  <a:cubicBezTo>
                    <a:pt x="21" y="33"/>
                    <a:pt x="21" y="33"/>
                    <a:pt x="21" y="33"/>
                  </a:cubicBezTo>
                  <a:cubicBezTo>
                    <a:pt x="21" y="32"/>
                    <a:pt x="21" y="32"/>
                    <a:pt x="21" y="32"/>
                  </a:cubicBezTo>
                  <a:cubicBezTo>
                    <a:pt x="22" y="32"/>
                    <a:pt x="22" y="32"/>
                    <a:pt x="22" y="32"/>
                  </a:cubicBezTo>
                  <a:lnTo>
                    <a:pt x="22" y="33"/>
                  </a:lnTo>
                  <a:close/>
                  <a:moveTo>
                    <a:pt x="23" y="33"/>
                  </a:moveTo>
                  <a:cubicBezTo>
                    <a:pt x="23" y="33"/>
                    <a:pt x="23" y="33"/>
                    <a:pt x="23" y="33"/>
                  </a:cubicBezTo>
                  <a:cubicBezTo>
                    <a:pt x="22" y="33"/>
                    <a:pt x="22" y="33"/>
                    <a:pt x="22" y="33"/>
                  </a:cubicBezTo>
                  <a:cubicBezTo>
                    <a:pt x="22" y="32"/>
                    <a:pt x="22" y="32"/>
                    <a:pt x="22" y="32"/>
                  </a:cubicBezTo>
                  <a:cubicBezTo>
                    <a:pt x="23" y="32"/>
                    <a:pt x="23" y="32"/>
                    <a:pt x="23" y="32"/>
                  </a:cubicBezTo>
                  <a:lnTo>
                    <a:pt x="23" y="33"/>
                  </a:lnTo>
                  <a:close/>
                  <a:moveTo>
                    <a:pt x="22" y="32"/>
                  </a:moveTo>
                  <a:cubicBezTo>
                    <a:pt x="22" y="32"/>
                    <a:pt x="22" y="32"/>
                    <a:pt x="22" y="32"/>
                  </a:cubicBezTo>
                  <a:cubicBezTo>
                    <a:pt x="22" y="19"/>
                    <a:pt x="22" y="19"/>
                    <a:pt x="22" y="19"/>
                  </a:cubicBezTo>
                  <a:cubicBezTo>
                    <a:pt x="22" y="19"/>
                    <a:pt x="22" y="19"/>
                    <a:pt x="22" y="19"/>
                  </a:cubicBezTo>
                  <a:cubicBezTo>
                    <a:pt x="22" y="32"/>
                    <a:pt x="22" y="32"/>
                    <a:pt x="22" y="32"/>
                  </a:cubicBezTo>
                  <a:close/>
                  <a:moveTo>
                    <a:pt x="23" y="33"/>
                  </a:moveTo>
                  <a:cubicBezTo>
                    <a:pt x="23" y="33"/>
                    <a:pt x="23" y="33"/>
                    <a:pt x="23" y="33"/>
                  </a:cubicBezTo>
                  <a:cubicBezTo>
                    <a:pt x="23" y="33"/>
                    <a:pt x="23" y="33"/>
                    <a:pt x="23" y="33"/>
                  </a:cubicBezTo>
                  <a:cubicBezTo>
                    <a:pt x="23" y="32"/>
                    <a:pt x="23" y="32"/>
                    <a:pt x="23" y="32"/>
                  </a:cubicBezTo>
                  <a:cubicBezTo>
                    <a:pt x="23" y="32"/>
                    <a:pt x="23" y="32"/>
                    <a:pt x="23" y="32"/>
                  </a:cubicBezTo>
                  <a:lnTo>
                    <a:pt x="23" y="33"/>
                  </a:lnTo>
                  <a:close/>
                  <a:moveTo>
                    <a:pt x="23" y="32"/>
                  </a:moveTo>
                  <a:cubicBezTo>
                    <a:pt x="23" y="32"/>
                    <a:pt x="23" y="32"/>
                    <a:pt x="23" y="32"/>
                  </a:cubicBezTo>
                  <a:cubicBezTo>
                    <a:pt x="23" y="19"/>
                    <a:pt x="23" y="19"/>
                    <a:pt x="23" y="19"/>
                  </a:cubicBezTo>
                  <a:cubicBezTo>
                    <a:pt x="23" y="19"/>
                    <a:pt x="23" y="19"/>
                    <a:pt x="23" y="19"/>
                  </a:cubicBezTo>
                  <a:cubicBezTo>
                    <a:pt x="23" y="32"/>
                    <a:pt x="23" y="32"/>
                    <a:pt x="23" y="32"/>
                  </a:cubicBezTo>
                  <a:close/>
                  <a:moveTo>
                    <a:pt x="25" y="33"/>
                  </a:moveTo>
                  <a:cubicBezTo>
                    <a:pt x="25" y="33"/>
                    <a:pt x="25" y="33"/>
                    <a:pt x="25" y="33"/>
                  </a:cubicBezTo>
                  <a:cubicBezTo>
                    <a:pt x="25" y="32"/>
                    <a:pt x="25" y="32"/>
                    <a:pt x="25" y="32"/>
                  </a:cubicBezTo>
                  <a:cubicBezTo>
                    <a:pt x="24" y="32"/>
                    <a:pt x="24" y="32"/>
                    <a:pt x="24" y="32"/>
                  </a:cubicBezTo>
                  <a:cubicBezTo>
                    <a:pt x="24" y="33"/>
                    <a:pt x="24" y="33"/>
                    <a:pt x="24" y="33"/>
                  </a:cubicBezTo>
                  <a:cubicBezTo>
                    <a:pt x="24" y="33"/>
                    <a:pt x="24" y="33"/>
                    <a:pt x="24" y="33"/>
                  </a:cubicBezTo>
                  <a:cubicBezTo>
                    <a:pt x="24" y="32"/>
                    <a:pt x="24" y="32"/>
                    <a:pt x="24" y="32"/>
                  </a:cubicBezTo>
                  <a:cubicBezTo>
                    <a:pt x="24" y="32"/>
                    <a:pt x="24" y="32"/>
                    <a:pt x="24" y="32"/>
                  </a:cubicBezTo>
                  <a:cubicBezTo>
                    <a:pt x="24" y="32"/>
                    <a:pt x="24" y="32"/>
                    <a:pt x="24" y="32"/>
                  </a:cubicBezTo>
                  <a:cubicBezTo>
                    <a:pt x="24" y="32"/>
                    <a:pt x="24" y="32"/>
                    <a:pt x="24" y="32"/>
                  </a:cubicBezTo>
                  <a:cubicBezTo>
                    <a:pt x="25" y="32"/>
                    <a:pt x="25" y="32"/>
                    <a:pt x="25" y="32"/>
                  </a:cubicBezTo>
                  <a:cubicBezTo>
                    <a:pt x="25" y="33"/>
                    <a:pt x="25" y="33"/>
                    <a:pt x="25" y="33"/>
                  </a:cubicBezTo>
                  <a:cubicBezTo>
                    <a:pt x="25" y="33"/>
                    <a:pt x="25" y="33"/>
                    <a:pt x="25" y="33"/>
                  </a:cubicBezTo>
                  <a:cubicBezTo>
                    <a:pt x="25" y="32"/>
                    <a:pt x="25" y="32"/>
                    <a:pt x="25" y="32"/>
                  </a:cubicBezTo>
                  <a:cubicBezTo>
                    <a:pt x="26" y="32"/>
                    <a:pt x="26" y="32"/>
                    <a:pt x="26" y="32"/>
                  </a:cubicBezTo>
                  <a:cubicBezTo>
                    <a:pt x="26" y="32"/>
                    <a:pt x="26" y="32"/>
                    <a:pt x="26" y="32"/>
                  </a:cubicBezTo>
                  <a:lnTo>
                    <a:pt x="25" y="33"/>
                  </a:lnTo>
                  <a:close/>
                  <a:moveTo>
                    <a:pt x="24" y="32"/>
                  </a:moveTo>
                  <a:cubicBezTo>
                    <a:pt x="24" y="32"/>
                    <a:pt x="24" y="32"/>
                    <a:pt x="24" y="32"/>
                  </a:cubicBezTo>
                  <a:cubicBezTo>
                    <a:pt x="24" y="19"/>
                    <a:pt x="24" y="19"/>
                    <a:pt x="24" y="19"/>
                  </a:cubicBezTo>
                  <a:cubicBezTo>
                    <a:pt x="24" y="18"/>
                    <a:pt x="24" y="18"/>
                    <a:pt x="24" y="18"/>
                  </a:cubicBezTo>
                  <a:cubicBezTo>
                    <a:pt x="24" y="32"/>
                    <a:pt x="24" y="32"/>
                    <a:pt x="24" y="32"/>
                  </a:cubicBezTo>
                  <a:close/>
                  <a:moveTo>
                    <a:pt x="25" y="32"/>
                  </a:moveTo>
                  <a:cubicBezTo>
                    <a:pt x="25" y="32"/>
                    <a:pt x="25" y="32"/>
                    <a:pt x="25" y="32"/>
                  </a:cubicBezTo>
                  <a:cubicBezTo>
                    <a:pt x="25" y="18"/>
                    <a:pt x="25" y="18"/>
                    <a:pt x="25" y="18"/>
                  </a:cubicBezTo>
                  <a:cubicBezTo>
                    <a:pt x="25" y="18"/>
                    <a:pt x="25" y="18"/>
                    <a:pt x="25" y="18"/>
                  </a:cubicBezTo>
                  <a:cubicBezTo>
                    <a:pt x="25" y="32"/>
                    <a:pt x="25" y="32"/>
                    <a:pt x="25" y="32"/>
                  </a:cubicBezTo>
                  <a:close/>
                  <a:moveTo>
                    <a:pt x="26" y="31"/>
                  </a:moveTo>
                  <a:cubicBezTo>
                    <a:pt x="26" y="31"/>
                    <a:pt x="26" y="31"/>
                    <a:pt x="26" y="31"/>
                  </a:cubicBezTo>
                  <a:cubicBezTo>
                    <a:pt x="26" y="18"/>
                    <a:pt x="26" y="18"/>
                    <a:pt x="26" y="18"/>
                  </a:cubicBezTo>
                  <a:cubicBezTo>
                    <a:pt x="26" y="18"/>
                    <a:pt x="26" y="18"/>
                    <a:pt x="26" y="18"/>
                  </a:cubicBezTo>
                  <a:cubicBezTo>
                    <a:pt x="26" y="31"/>
                    <a:pt x="26" y="31"/>
                    <a:pt x="26" y="31"/>
                  </a:cubicBezTo>
                  <a:close/>
                  <a:moveTo>
                    <a:pt x="28" y="31"/>
                  </a:moveTo>
                  <a:cubicBezTo>
                    <a:pt x="28" y="31"/>
                    <a:pt x="28" y="31"/>
                    <a:pt x="28" y="31"/>
                  </a:cubicBezTo>
                  <a:cubicBezTo>
                    <a:pt x="27" y="31"/>
                    <a:pt x="27" y="31"/>
                    <a:pt x="27" y="31"/>
                  </a:cubicBezTo>
                  <a:cubicBezTo>
                    <a:pt x="27" y="31"/>
                    <a:pt x="27" y="31"/>
                    <a:pt x="27" y="31"/>
                  </a:cubicBezTo>
                  <a:cubicBezTo>
                    <a:pt x="27" y="31"/>
                    <a:pt x="27" y="31"/>
                    <a:pt x="27" y="31"/>
                  </a:cubicBezTo>
                  <a:cubicBezTo>
                    <a:pt x="27" y="17"/>
                    <a:pt x="27" y="17"/>
                    <a:pt x="27" y="17"/>
                  </a:cubicBezTo>
                  <a:cubicBezTo>
                    <a:pt x="27" y="17"/>
                    <a:pt x="27" y="17"/>
                    <a:pt x="27" y="17"/>
                  </a:cubicBezTo>
                  <a:cubicBezTo>
                    <a:pt x="28" y="17"/>
                    <a:pt x="28" y="17"/>
                    <a:pt x="28" y="17"/>
                  </a:cubicBezTo>
                  <a:lnTo>
                    <a:pt x="28" y="31"/>
                  </a:lnTo>
                  <a:close/>
                  <a:moveTo>
                    <a:pt x="30" y="31"/>
                  </a:moveTo>
                  <a:cubicBezTo>
                    <a:pt x="30" y="31"/>
                    <a:pt x="30" y="31"/>
                    <a:pt x="30" y="31"/>
                  </a:cubicBezTo>
                  <a:cubicBezTo>
                    <a:pt x="29" y="31"/>
                    <a:pt x="29" y="31"/>
                    <a:pt x="29" y="31"/>
                  </a:cubicBezTo>
                  <a:cubicBezTo>
                    <a:pt x="29" y="17"/>
                    <a:pt x="29" y="17"/>
                    <a:pt x="29" y="17"/>
                  </a:cubicBezTo>
                  <a:cubicBezTo>
                    <a:pt x="30" y="18"/>
                    <a:pt x="30" y="18"/>
                    <a:pt x="30" y="18"/>
                  </a:cubicBezTo>
                  <a:lnTo>
                    <a:pt x="30" y="31"/>
                  </a:lnTo>
                  <a:close/>
                  <a:moveTo>
                    <a:pt x="37" y="30"/>
                  </a:moveTo>
                  <a:cubicBezTo>
                    <a:pt x="37" y="30"/>
                    <a:pt x="37" y="30"/>
                    <a:pt x="37" y="30"/>
                  </a:cubicBezTo>
                  <a:cubicBezTo>
                    <a:pt x="34" y="30"/>
                    <a:pt x="34" y="30"/>
                    <a:pt x="34" y="30"/>
                  </a:cubicBezTo>
                  <a:cubicBezTo>
                    <a:pt x="31" y="31"/>
                    <a:pt x="31" y="31"/>
                    <a:pt x="31" y="31"/>
                  </a:cubicBezTo>
                  <a:cubicBezTo>
                    <a:pt x="31" y="18"/>
                    <a:pt x="31" y="18"/>
                    <a:pt x="31" y="18"/>
                  </a:cubicBezTo>
                  <a:cubicBezTo>
                    <a:pt x="37" y="18"/>
                    <a:pt x="37" y="18"/>
                    <a:pt x="37" y="18"/>
                  </a:cubicBezTo>
                  <a:lnTo>
                    <a:pt x="37" y="30"/>
                  </a:lnTo>
                  <a:close/>
                  <a:moveTo>
                    <a:pt x="39" y="31"/>
                  </a:moveTo>
                  <a:cubicBezTo>
                    <a:pt x="39" y="31"/>
                    <a:pt x="39" y="31"/>
                    <a:pt x="39" y="31"/>
                  </a:cubicBezTo>
                  <a:cubicBezTo>
                    <a:pt x="38" y="31"/>
                    <a:pt x="38" y="31"/>
                    <a:pt x="38" y="31"/>
                  </a:cubicBezTo>
                  <a:cubicBezTo>
                    <a:pt x="38" y="18"/>
                    <a:pt x="38" y="18"/>
                    <a:pt x="38" y="18"/>
                  </a:cubicBezTo>
                  <a:cubicBezTo>
                    <a:pt x="39" y="18"/>
                    <a:pt x="39" y="18"/>
                    <a:pt x="39" y="18"/>
                  </a:cubicBezTo>
                  <a:lnTo>
                    <a:pt x="39" y="31"/>
                  </a:lnTo>
                  <a:close/>
                  <a:moveTo>
                    <a:pt x="42" y="31"/>
                  </a:moveTo>
                  <a:cubicBezTo>
                    <a:pt x="42" y="31"/>
                    <a:pt x="42" y="31"/>
                    <a:pt x="42" y="31"/>
                  </a:cubicBezTo>
                  <a:cubicBezTo>
                    <a:pt x="40" y="31"/>
                    <a:pt x="40" y="31"/>
                    <a:pt x="40" y="31"/>
                  </a:cubicBezTo>
                  <a:cubicBezTo>
                    <a:pt x="40" y="18"/>
                    <a:pt x="40" y="18"/>
                    <a:pt x="40" y="18"/>
                  </a:cubicBezTo>
                  <a:cubicBezTo>
                    <a:pt x="42" y="18"/>
                    <a:pt x="42" y="18"/>
                    <a:pt x="42" y="18"/>
                  </a:cubicBezTo>
                  <a:lnTo>
                    <a:pt x="42" y="31"/>
                  </a:lnTo>
                  <a:close/>
                  <a:moveTo>
                    <a:pt x="48" y="31"/>
                  </a:moveTo>
                  <a:cubicBezTo>
                    <a:pt x="48" y="31"/>
                    <a:pt x="48" y="31"/>
                    <a:pt x="48" y="31"/>
                  </a:cubicBezTo>
                  <a:cubicBezTo>
                    <a:pt x="42" y="31"/>
                    <a:pt x="42" y="31"/>
                    <a:pt x="42" y="31"/>
                  </a:cubicBezTo>
                  <a:cubicBezTo>
                    <a:pt x="42" y="18"/>
                    <a:pt x="42" y="18"/>
                    <a:pt x="42" y="18"/>
                  </a:cubicBezTo>
                  <a:cubicBezTo>
                    <a:pt x="48" y="18"/>
                    <a:pt x="48" y="18"/>
                    <a:pt x="48" y="18"/>
                  </a:cubicBezTo>
                  <a:lnTo>
                    <a:pt x="48" y="31"/>
                  </a:lnTo>
                  <a:close/>
                  <a:moveTo>
                    <a:pt x="50" y="31"/>
                  </a:moveTo>
                  <a:cubicBezTo>
                    <a:pt x="50" y="31"/>
                    <a:pt x="50" y="31"/>
                    <a:pt x="50" y="31"/>
                  </a:cubicBezTo>
                  <a:cubicBezTo>
                    <a:pt x="49" y="31"/>
                    <a:pt x="49" y="31"/>
                    <a:pt x="49" y="31"/>
                  </a:cubicBezTo>
                  <a:cubicBezTo>
                    <a:pt x="49" y="18"/>
                    <a:pt x="49" y="18"/>
                    <a:pt x="49" y="18"/>
                  </a:cubicBezTo>
                  <a:cubicBezTo>
                    <a:pt x="50" y="19"/>
                    <a:pt x="50" y="19"/>
                    <a:pt x="50" y="19"/>
                  </a:cubicBezTo>
                  <a:lnTo>
                    <a:pt x="50" y="31"/>
                  </a:lnTo>
                  <a:close/>
                  <a:moveTo>
                    <a:pt x="52" y="31"/>
                  </a:moveTo>
                  <a:cubicBezTo>
                    <a:pt x="52" y="31"/>
                    <a:pt x="52" y="31"/>
                    <a:pt x="52" y="31"/>
                  </a:cubicBezTo>
                  <a:cubicBezTo>
                    <a:pt x="51" y="31"/>
                    <a:pt x="51" y="31"/>
                    <a:pt x="51" y="31"/>
                  </a:cubicBezTo>
                  <a:cubicBezTo>
                    <a:pt x="51" y="19"/>
                    <a:pt x="51" y="19"/>
                    <a:pt x="51" y="19"/>
                  </a:cubicBezTo>
                  <a:cubicBezTo>
                    <a:pt x="52" y="19"/>
                    <a:pt x="52" y="19"/>
                    <a:pt x="52" y="19"/>
                  </a:cubicBezTo>
                  <a:lnTo>
                    <a:pt x="52" y="31"/>
                  </a:lnTo>
                  <a:close/>
                  <a:moveTo>
                    <a:pt x="57" y="31"/>
                  </a:moveTo>
                  <a:cubicBezTo>
                    <a:pt x="57" y="31"/>
                    <a:pt x="57" y="31"/>
                    <a:pt x="57" y="31"/>
                  </a:cubicBezTo>
                  <a:cubicBezTo>
                    <a:pt x="53" y="31"/>
                    <a:pt x="53" y="31"/>
                    <a:pt x="53" y="31"/>
                  </a:cubicBezTo>
                  <a:cubicBezTo>
                    <a:pt x="53" y="19"/>
                    <a:pt x="53" y="19"/>
                    <a:pt x="53" y="19"/>
                  </a:cubicBezTo>
                  <a:cubicBezTo>
                    <a:pt x="57" y="19"/>
                    <a:pt x="57" y="19"/>
                    <a:pt x="57" y="19"/>
                  </a:cubicBezTo>
                  <a:lnTo>
                    <a:pt x="57" y="31"/>
                  </a:lnTo>
                  <a:close/>
                  <a:moveTo>
                    <a:pt x="59" y="31"/>
                  </a:moveTo>
                  <a:cubicBezTo>
                    <a:pt x="59" y="31"/>
                    <a:pt x="59" y="31"/>
                    <a:pt x="59" y="31"/>
                  </a:cubicBezTo>
                  <a:cubicBezTo>
                    <a:pt x="58" y="31"/>
                    <a:pt x="58" y="31"/>
                    <a:pt x="58" y="31"/>
                  </a:cubicBezTo>
                  <a:cubicBezTo>
                    <a:pt x="58" y="19"/>
                    <a:pt x="58" y="19"/>
                    <a:pt x="58" y="19"/>
                  </a:cubicBezTo>
                  <a:cubicBezTo>
                    <a:pt x="59" y="19"/>
                    <a:pt x="59" y="19"/>
                    <a:pt x="59" y="19"/>
                  </a:cubicBezTo>
                  <a:lnTo>
                    <a:pt x="59" y="31"/>
                  </a:lnTo>
                  <a:close/>
                  <a:moveTo>
                    <a:pt x="63" y="31"/>
                  </a:moveTo>
                  <a:cubicBezTo>
                    <a:pt x="63" y="31"/>
                    <a:pt x="63" y="31"/>
                    <a:pt x="63" y="31"/>
                  </a:cubicBezTo>
                  <a:cubicBezTo>
                    <a:pt x="60" y="31"/>
                    <a:pt x="60" y="31"/>
                    <a:pt x="60" y="31"/>
                  </a:cubicBezTo>
                  <a:cubicBezTo>
                    <a:pt x="60" y="19"/>
                    <a:pt x="60" y="19"/>
                    <a:pt x="60" y="19"/>
                  </a:cubicBezTo>
                  <a:cubicBezTo>
                    <a:pt x="63" y="19"/>
                    <a:pt x="63" y="19"/>
                    <a:pt x="63" y="19"/>
                  </a:cubicBezTo>
                  <a:lnTo>
                    <a:pt x="63" y="31"/>
                  </a:lnTo>
                  <a:close/>
                  <a:moveTo>
                    <a:pt x="63" y="18"/>
                  </a:moveTo>
                  <a:cubicBezTo>
                    <a:pt x="63" y="18"/>
                    <a:pt x="63" y="18"/>
                    <a:pt x="63" y="18"/>
                  </a:cubicBezTo>
                  <a:cubicBezTo>
                    <a:pt x="60" y="17"/>
                    <a:pt x="60" y="17"/>
                    <a:pt x="60" y="17"/>
                  </a:cubicBezTo>
                  <a:cubicBezTo>
                    <a:pt x="60" y="4"/>
                    <a:pt x="60" y="4"/>
                    <a:pt x="60" y="4"/>
                  </a:cubicBezTo>
                  <a:cubicBezTo>
                    <a:pt x="59" y="4"/>
                    <a:pt x="59" y="4"/>
                    <a:pt x="59" y="4"/>
                  </a:cubicBezTo>
                  <a:cubicBezTo>
                    <a:pt x="59" y="17"/>
                    <a:pt x="59" y="17"/>
                    <a:pt x="59" y="17"/>
                  </a:cubicBezTo>
                  <a:cubicBezTo>
                    <a:pt x="58" y="17"/>
                    <a:pt x="58" y="17"/>
                    <a:pt x="58" y="17"/>
                  </a:cubicBezTo>
                  <a:cubicBezTo>
                    <a:pt x="58" y="4"/>
                    <a:pt x="58" y="4"/>
                    <a:pt x="58" y="4"/>
                  </a:cubicBezTo>
                  <a:cubicBezTo>
                    <a:pt x="57" y="4"/>
                    <a:pt x="57" y="4"/>
                    <a:pt x="57" y="4"/>
                  </a:cubicBezTo>
                  <a:cubicBezTo>
                    <a:pt x="57" y="17"/>
                    <a:pt x="57" y="17"/>
                    <a:pt x="57" y="17"/>
                  </a:cubicBezTo>
                  <a:cubicBezTo>
                    <a:pt x="53" y="17"/>
                    <a:pt x="53" y="17"/>
                    <a:pt x="53" y="17"/>
                  </a:cubicBezTo>
                  <a:cubicBezTo>
                    <a:pt x="53" y="3"/>
                    <a:pt x="53" y="3"/>
                    <a:pt x="53" y="3"/>
                  </a:cubicBezTo>
                  <a:cubicBezTo>
                    <a:pt x="52" y="4"/>
                    <a:pt x="52" y="4"/>
                    <a:pt x="52" y="4"/>
                  </a:cubicBezTo>
                  <a:cubicBezTo>
                    <a:pt x="52" y="17"/>
                    <a:pt x="52" y="17"/>
                    <a:pt x="52" y="17"/>
                  </a:cubicBezTo>
                  <a:cubicBezTo>
                    <a:pt x="51" y="17"/>
                    <a:pt x="51" y="17"/>
                    <a:pt x="51" y="17"/>
                  </a:cubicBezTo>
                  <a:cubicBezTo>
                    <a:pt x="51" y="3"/>
                    <a:pt x="51" y="3"/>
                    <a:pt x="51" y="3"/>
                  </a:cubicBezTo>
                  <a:cubicBezTo>
                    <a:pt x="50" y="4"/>
                    <a:pt x="50" y="4"/>
                    <a:pt x="50" y="4"/>
                  </a:cubicBezTo>
                  <a:cubicBezTo>
                    <a:pt x="50" y="17"/>
                    <a:pt x="50" y="17"/>
                    <a:pt x="50" y="17"/>
                  </a:cubicBezTo>
                  <a:cubicBezTo>
                    <a:pt x="49" y="17"/>
                    <a:pt x="49" y="17"/>
                    <a:pt x="49" y="17"/>
                  </a:cubicBezTo>
                  <a:cubicBezTo>
                    <a:pt x="49" y="3"/>
                    <a:pt x="49" y="3"/>
                    <a:pt x="49" y="3"/>
                  </a:cubicBezTo>
                  <a:cubicBezTo>
                    <a:pt x="48" y="3"/>
                    <a:pt x="48" y="3"/>
                    <a:pt x="48" y="3"/>
                  </a:cubicBezTo>
                  <a:cubicBezTo>
                    <a:pt x="48" y="17"/>
                    <a:pt x="48" y="17"/>
                    <a:pt x="48" y="17"/>
                  </a:cubicBezTo>
                  <a:cubicBezTo>
                    <a:pt x="42" y="17"/>
                    <a:pt x="42" y="17"/>
                    <a:pt x="42" y="17"/>
                  </a:cubicBezTo>
                  <a:cubicBezTo>
                    <a:pt x="42" y="3"/>
                    <a:pt x="42" y="3"/>
                    <a:pt x="42" y="3"/>
                  </a:cubicBezTo>
                  <a:cubicBezTo>
                    <a:pt x="42" y="3"/>
                    <a:pt x="42" y="3"/>
                    <a:pt x="42" y="3"/>
                  </a:cubicBezTo>
                  <a:cubicBezTo>
                    <a:pt x="42" y="17"/>
                    <a:pt x="42" y="17"/>
                    <a:pt x="42" y="17"/>
                  </a:cubicBezTo>
                  <a:cubicBezTo>
                    <a:pt x="40" y="17"/>
                    <a:pt x="40" y="17"/>
                    <a:pt x="40" y="17"/>
                  </a:cubicBezTo>
                  <a:cubicBezTo>
                    <a:pt x="40" y="2"/>
                    <a:pt x="40" y="2"/>
                    <a:pt x="40" y="2"/>
                  </a:cubicBezTo>
                  <a:cubicBezTo>
                    <a:pt x="39" y="3"/>
                    <a:pt x="39" y="3"/>
                    <a:pt x="39" y="3"/>
                  </a:cubicBezTo>
                  <a:cubicBezTo>
                    <a:pt x="39" y="17"/>
                    <a:pt x="39" y="17"/>
                    <a:pt x="39" y="17"/>
                  </a:cubicBezTo>
                  <a:cubicBezTo>
                    <a:pt x="38" y="16"/>
                    <a:pt x="38" y="16"/>
                    <a:pt x="38" y="16"/>
                  </a:cubicBezTo>
                  <a:cubicBezTo>
                    <a:pt x="38" y="2"/>
                    <a:pt x="38" y="2"/>
                    <a:pt x="38" y="2"/>
                  </a:cubicBezTo>
                  <a:cubicBezTo>
                    <a:pt x="37" y="3"/>
                    <a:pt x="37" y="3"/>
                    <a:pt x="37" y="3"/>
                  </a:cubicBezTo>
                  <a:cubicBezTo>
                    <a:pt x="37" y="16"/>
                    <a:pt x="37" y="16"/>
                    <a:pt x="37" y="16"/>
                  </a:cubicBezTo>
                  <a:cubicBezTo>
                    <a:pt x="31" y="16"/>
                    <a:pt x="31" y="16"/>
                    <a:pt x="31" y="16"/>
                  </a:cubicBezTo>
                  <a:cubicBezTo>
                    <a:pt x="31" y="2"/>
                    <a:pt x="31" y="2"/>
                    <a:pt x="31" y="2"/>
                  </a:cubicBezTo>
                  <a:cubicBezTo>
                    <a:pt x="30" y="2"/>
                    <a:pt x="30" y="2"/>
                    <a:pt x="30" y="2"/>
                  </a:cubicBezTo>
                  <a:cubicBezTo>
                    <a:pt x="30" y="16"/>
                    <a:pt x="30" y="16"/>
                    <a:pt x="30" y="16"/>
                  </a:cubicBezTo>
                  <a:cubicBezTo>
                    <a:pt x="29" y="16"/>
                    <a:pt x="29" y="16"/>
                    <a:pt x="29" y="16"/>
                  </a:cubicBezTo>
                  <a:cubicBezTo>
                    <a:pt x="29" y="2"/>
                    <a:pt x="29" y="2"/>
                    <a:pt x="29" y="2"/>
                  </a:cubicBezTo>
                  <a:cubicBezTo>
                    <a:pt x="28" y="2"/>
                    <a:pt x="28" y="2"/>
                    <a:pt x="28" y="2"/>
                  </a:cubicBezTo>
                  <a:cubicBezTo>
                    <a:pt x="28" y="16"/>
                    <a:pt x="28" y="16"/>
                    <a:pt x="28" y="16"/>
                  </a:cubicBezTo>
                  <a:cubicBezTo>
                    <a:pt x="27" y="16"/>
                    <a:pt x="27" y="16"/>
                    <a:pt x="27" y="16"/>
                  </a:cubicBezTo>
                  <a:cubicBezTo>
                    <a:pt x="27" y="16"/>
                    <a:pt x="27" y="16"/>
                    <a:pt x="27" y="16"/>
                  </a:cubicBezTo>
                  <a:cubicBezTo>
                    <a:pt x="27" y="16"/>
                    <a:pt x="27" y="16"/>
                    <a:pt x="27" y="16"/>
                  </a:cubicBezTo>
                  <a:cubicBezTo>
                    <a:pt x="27" y="3"/>
                    <a:pt x="27" y="3"/>
                    <a:pt x="27" y="3"/>
                  </a:cubicBezTo>
                  <a:cubicBezTo>
                    <a:pt x="26" y="2"/>
                    <a:pt x="26" y="2"/>
                    <a:pt x="26" y="2"/>
                  </a:cubicBezTo>
                  <a:cubicBezTo>
                    <a:pt x="26" y="16"/>
                    <a:pt x="26" y="16"/>
                    <a:pt x="26" y="16"/>
                  </a:cubicBezTo>
                  <a:cubicBezTo>
                    <a:pt x="26" y="16"/>
                    <a:pt x="26" y="16"/>
                    <a:pt x="26" y="16"/>
                  </a:cubicBezTo>
                  <a:cubicBezTo>
                    <a:pt x="26" y="3"/>
                    <a:pt x="26" y="3"/>
                    <a:pt x="26" y="3"/>
                  </a:cubicBezTo>
                  <a:cubicBezTo>
                    <a:pt x="25" y="3"/>
                    <a:pt x="25" y="3"/>
                    <a:pt x="25" y="3"/>
                  </a:cubicBezTo>
                  <a:cubicBezTo>
                    <a:pt x="25" y="17"/>
                    <a:pt x="25" y="17"/>
                    <a:pt x="25" y="17"/>
                  </a:cubicBezTo>
                  <a:cubicBezTo>
                    <a:pt x="25" y="17"/>
                    <a:pt x="25" y="17"/>
                    <a:pt x="25" y="17"/>
                  </a:cubicBezTo>
                  <a:cubicBezTo>
                    <a:pt x="25" y="4"/>
                    <a:pt x="25" y="4"/>
                    <a:pt x="25" y="4"/>
                  </a:cubicBezTo>
                  <a:cubicBezTo>
                    <a:pt x="24" y="3"/>
                    <a:pt x="24" y="3"/>
                    <a:pt x="24" y="3"/>
                  </a:cubicBezTo>
                  <a:cubicBezTo>
                    <a:pt x="24" y="17"/>
                    <a:pt x="24" y="17"/>
                    <a:pt x="24" y="17"/>
                  </a:cubicBezTo>
                  <a:cubicBezTo>
                    <a:pt x="24" y="17"/>
                    <a:pt x="24" y="17"/>
                    <a:pt x="24" y="17"/>
                  </a:cubicBezTo>
                  <a:cubicBezTo>
                    <a:pt x="24" y="4"/>
                    <a:pt x="24" y="4"/>
                    <a:pt x="24" y="4"/>
                  </a:cubicBezTo>
                  <a:cubicBezTo>
                    <a:pt x="23" y="4"/>
                    <a:pt x="23" y="4"/>
                    <a:pt x="23" y="4"/>
                  </a:cubicBezTo>
                  <a:cubicBezTo>
                    <a:pt x="23" y="17"/>
                    <a:pt x="23" y="17"/>
                    <a:pt x="23" y="17"/>
                  </a:cubicBezTo>
                  <a:cubicBezTo>
                    <a:pt x="23" y="17"/>
                    <a:pt x="23" y="17"/>
                    <a:pt x="23" y="17"/>
                  </a:cubicBezTo>
                  <a:cubicBezTo>
                    <a:pt x="23" y="5"/>
                    <a:pt x="23" y="5"/>
                    <a:pt x="23" y="5"/>
                  </a:cubicBezTo>
                  <a:cubicBezTo>
                    <a:pt x="22" y="5"/>
                    <a:pt x="22" y="5"/>
                    <a:pt x="22" y="5"/>
                  </a:cubicBezTo>
                  <a:cubicBezTo>
                    <a:pt x="22" y="17"/>
                    <a:pt x="22" y="17"/>
                    <a:pt x="22" y="17"/>
                  </a:cubicBezTo>
                  <a:cubicBezTo>
                    <a:pt x="22" y="17"/>
                    <a:pt x="22" y="17"/>
                    <a:pt x="22" y="17"/>
                  </a:cubicBezTo>
                  <a:cubicBezTo>
                    <a:pt x="22" y="5"/>
                    <a:pt x="22" y="5"/>
                    <a:pt x="22" y="5"/>
                  </a:cubicBezTo>
                  <a:cubicBezTo>
                    <a:pt x="22" y="5"/>
                    <a:pt x="22" y="5"/>
                    <a:pt x="22" y="5"/>
                  </a:cubicBezTo>
                  <a:cubicBezTo>
                    <a:pt x="22" y="18"/>
                    <a:pt x="22" y="18"/>
                    <a:pt x="22" y="18"/>
                  </a:cubicBezTo>
                  <a:cubicBezTo>
                    <a:pt x="20" y="18"/>
                    <a:pt x="20" y="18"/>
                    <a:pt x="20" y="18"/>
                  </a:cubicBezTo>
                  <a:cubicBezTo>
                    <a:pt x="20" y="8"/>
                    <a:pt x="20" y="8"/>
                    <a:pt x="20" y="8"/>
                  </a:cubicBezTo>
                  <a:cubicBezTo>
                    <a:pt x="19" y="8"/>
                    <a:pt x="19" y="8"/>
                    <a:pt x="19" y="8"/>
                  </a:cubicBezTo>
                  <a:cubicBezTo>
                    <a:pt x="19" y="19"/>
                    <a:pt x="19" y="19"/>
                    <a:pt x="19" y="19"/>
                  </a:cubicBezTo>
                  <a:cubicBezTo>
                    <a:pt x="19" y="19"/>
                    <a:pt x="19" y="19"/>
                    <a:pt x="19" y="19"/>
                  </a:cubicBezTo>
                  <a:cubicBezTo>
                    <a:pt x="19" y="8"/>
                    <a:pt x="19" y="8"/>
                    <a:pt x="19" y="8"/>
                  </a:cubicBezTo>
                  <a:cubicBezTo>
                    <a:pt x="18" y="8"/>
                    <a:pt x="18" y="8"/>
                    <a:pt x="18" y="8"/>
                  </a:cubicBezTo>
                  <a:cubicBezTo>
                    <a:pt x="26" y="1"/>
                    <a:pt x="26" y="1"/>
                    <a:pt x="26" y="1"/>
                  </a:cubicBezTo>
                  <a:cubicBezTo>
                    <a:pt x="63" y="4"/>
                    <a:pt x="63" y="4"/>
                    <a:pt x="63" y="4"/>
                  </a:cubicBezTo>
                  <a:lnTo>
                    <a:pt x="63" y="18"/>
                  </a:lnTo>
                  <a:close/>
                  <a:moveTo>
                    <a:pt x="65" y="31"/>
                  </a:moveTo>
                  <a:cubicBezTo>
                    <a:pt x="65" y="31"/>
                    <a:pt x="65" y="31"/>
                    <a:pt x="65" y="31"/>
                  </a:cubicBezTo>
                  <a:cubicBezTo>
                    <a:pt x="64" y="31"/>
                    <a:pt x="64" y="31"/>
                    <a:pt x="64" y="31"/>
                  </a:cubicBezTo>
                  <a:cubicBezTo>
                    <a:pt x="64" y="19"/>
                    <a:pt x="64" y="19"/>
                    <a:pt x="64" y="19"/>
                  </a:cubicBezTo>
                  <a:cubicBezTo>
                    <a:pt x="65" y="19"/>
                    <a:pt x="65" y="19"/>
                    <a:pt x="65" y="19"/>
                  </a:cubicBezTo>
                  <a:lnTo>
                    <a:pt x="65" y="31"/>
                  </a:lnTo>
                  <a:close/>
                  <a:moveTo>
                    <a:pt x="65" y="5"/>
                  </a:moveTo>
                  <a:cubicBezTo>
                    <a:pt x="65" y="5"/>
                    <a:pt x="65" y="5"/>
                    <a:pt x="65" y="5"/>
                  </a:cubicBezTo>
                  <a:cubicBezTo>
                    <a:pt x="65" y="18"/>
                    <a:pt x="65" y="18"/>
                    <a:pt x="65" y="18"/>
                  </a:cubicBezTo>
                  <a:cubicBezTo>
                    <a:pt x="64" y="18"/>
                    <a:pt x="64" y="18"/>
                    <a:pt x="64" y="18"/>
                  </a:cubicBezTo>
                  <a:cubicBezTo>
                    <a:pt x="64" y="5"/>
                    <a:pt x="64" y="5"/>
                    <a:pt x="64" y="5"/>
                  </a:cubicBezTo>
                  <a:cubicBezTo>
                    <a:pt x="63" y="4"/>
                    <a:pt x="63" y="4"/>
                    <a:pt x="63" y="4"/>
                  </a:cubicBezTo>
                  <a:cubicBezTo>
                    <a:pt x="66" y="4"/>
                    <a:pt x="66" y="4"/>
                    <a:pt x="66" y="4"/>
                  </a:cubicBezTo>
                  <a:lnTo>
                    <a:pt x="65" y="5"/>
                  </a:lnTo>
                  <a:close/>
                  <a:moveTo>
                    <a:pt x="67" y="31"/>
                  </a:moveTo>
                  <a:cubicBezTo>
                    <a:pt x="67" y="31"/>
                    <a:pt x="67" y="31"/>
                    <a:pt x="67" y="31"/>
                  </a:cubicBezTo>
                  <a:cubicBezTo>
                    <a:pt x="66" y="31"/>
                    <a:pt x="66" y="31"/>
                    <a:pt x="66" y="31"/>
                  </a:cubicBezTo>
                  <a:cubicBezTo>
                    <a:pt x="66" y="19"/>
                    <a:pt x="66" y="19"/>
                    <a:pt x="66" y="19"/>
                  </a:cubicBezTo>
                  <a:cubicBezTo>
                    <a:pt x="67" y="19"/>
                    <a:pt x="67" y="19"/>
                    <a:pt x="67" y="19"/>
                  </a:cubicBezTo>
                  <a:lnTo>
                    <a:pt x="67" y="31"/>
                  </a:lnTo>
                  <a:close/>
                  <a:moveTo>
                    <a:pt x="71" y="31"/>
                  </a:moveTo>
                  <a:cubicBezTo>
                    <a:pt x="71" y="31"/>
                    <a:pt x="71" y="31"/>
                    <a:pt x="71" y="31"/>
                  </a:cubicBezTo>
                  <a:cubicBezTo>
                    <a:pt x="68" y="31"/>
                    <a:pt x="68" y="31"/>
                    <a:pt x="68" y="31"/>
                  </a:cubicBezTo>
                  <a:cubicBezTo>
                    <a:pt x="68" y="19"/>
                    <a:pt x="68" y="19"/>
                    <a:pt x="68" y="19"/>
                  </a:cubicBezTo>
                  <a:cubicBezTo>
                    <a:pt x="71" y="19"/>
                    <a:pt x="71" y="19"/>
                    <a:pt x="71" y="19"/>
                  </a:cubicBezTo>
                  <a:lnTo>
                    <a:pt x="71" y="31"/>
                  </a:lnTo>
                  <a:close/>
                  <a:moveTo>
                    <a:pt x="71" y="5"/>
                  </a:moveTo>
                  <a:cubicBezTo>
                    <a:pt x="71" y="5"/>
                    <a:pt x="71" y="5"/>
                    <a:pt x="71" y="5"/>
                  </a:cubicBezTo>
                  <a:cubicBezTo>
                    <a:pt x="71" y="18"/>
                    <a:pt x="71" y="18"/>
                    <a:pt x="71" y="18"/>
                  </a:cubicBezTo>
                  <a:cubicBezTo>
                    <a:pt x="68" y="18"/>
                    <a:pt x="68" y="18"/>
                    <a:pt x="68" y="18"/>
                  </a:cubicBezTo>
                  <a:cubicBezTo>
                    <a:pt x="68" y="5"/>
                    <a:pt x="68" y="5"/>
                    <a:pt x="68" y="5"/>
                  </a:cubicBezTo>
                  <a:cubicBezTo>
                    <a:pt x="67" y="5"/>
                    <a:pt x="67" y="5"/>
                    <a:pt x="67" y="5"/>
                  </a:cubicBezTo>
                  <a:cubicBezTo>
                    <a:pt x="67" y="18"/>
                    <a:pt x="67" y="18"/>
                    <a:pt x="67" y="18"/>
                  </a:cubicBezTo>
                  <a:cubicBezTo>
                    <a:pt x="66" y="18"/>
                    <a:pt x="66" y="18"/>
                    <a:pt x="66" y="18"/>
                  </a:cubicBezTo>
                  <a:cubicBezTo>
                    <a:pt x="66" y="4"/>
                    <a:pt x="66" y="4"/>
                    <a:pt x="66" y="4"/>
                  </a:cubicBezTo>
                  <a:cubicBezTo>
                    <a:pt x="72" y="5"/>
                    <a:pt x="72" y="5"/>
                    <a:pt x="72" y="5"/>
                  </a:cubicBezTo>
                  <a:lnTo>
                    <a:pt x="71" y="5"/>
                  </a:lnTo>
                  <a:close/>
                  <a:moveTo>
                    <a:pt x="73" y="31"/>
                  </a:moveTo>
                  <a:cubicBezTo>
                    <a:pt x="73" y="31"/>
                    <a:pt x="73" y="31"/>
                    <a:pt x="73" y="31"/>
                  </a:cubicBezTo>
                  <a:cubicBezTo>
                    <a:pt x="72" y="31"/>
                    <a:pt x="72" y="31"/>
                    <a:pt x="72" y="31"/>
                  </a:cubicBezTo>
                  <a:cubicBezTo>
                    <a:pt x="72" y="19"/>
                    <a:pt x="72" y="19"/>
                    <a:pt x="72" y="19"/>
                  </a:cubicBezTo>
                  <a:cubicBezTo>
                    <a:pt x="73" y="19"/>
                    <a:pt x="73" y="19"/>
                    <a:pt x="73" y="19"/>
                  </a:cubicBezTo>
                  <a:lnTo>
                    <a:pt x="73" y="31"/>
                  </a:lnTo>
                  <a:close/>
                  <a:moveTo>
                    <a:pt x="73" y="5"/>
                  </a:moveTo>
                  <a:cubicBezTo>
                    <a:pt x="73" y="5"/>
                    <a:pt x="73" y="5"/>
                    <a:pt x="73" y="5"/>
                  </a:cubicBezTo>
                  <a:cubicBezTo>
                    <a:pt x="73" y="18"/>
                    <a:pt x="73" y="18"/>
                    <a:pt x="73" y="18"/>
                  </a:cubicBezTo>
                  <a:cubicBezTo>
                    <a:pt x="72" y="18"/>
                    <a:pt x="72" y="18"/>
                    <a:pt x="72" y="18"/>
                  </a:cubicBezTo>
                  <a:cubicBezTo>
                    <a:pt x="72" y="5"/>
                    <a:pt x="72" y="5"/>
                    <a:pt x="72" y="5"/>
                  </a:cubicBezTo>
                  <a:cubicBezTo>
                    <a:pt x="74" y="5"/>
                    <a:pt x="74" y="5"/>
                    <a:pt x="74" y="5"/>
                  </a:cubicBezTo>
                  <a:lnTo>
                    <a:pt x="73" y="5"/>
                  </a:lnTo>
                  <a:close/>
                  <a:moveTo>
                    <a:pt x="75" y="31"/>
                  </a:moveTo>
                  <a:cubicBezTo>
                    <a:pt x="75" y="31"/>
                    <a:pt x="75" y="31"/>
                    <a:pt x="75" y="31"/>
                  </a:cubicBezTo>
                  <a:cubicBezTo>
                    <a:pt x="74" y="31"/>
                    <a:pt x="74" y="31"/>
                    <a:pt x="74" y="31"/>
                  </a:cubicBezTo>
                  <a:cubicBezTo>
                    <a:pt x="74" y="20"/>
                    <a:pt x="74" y="20"/>
                    <a:pt x="74" y="20"/>
                  </a:cubicBezTo>
                  <a:cubicBezTo>
                    <a:pt x="74" y="20"/>
                    <a:pt x="74" y="20"/>
                    <a:pt x="74" y="20"/>
                  </a:cubicBezTo>
                  <a:cubicBezTo>
                    <a:pt x="74" y="18"/>
                    <a:pt x="74" y="18"/>
                    <a:pt x="74" y="18"/>
                  </a:cubicBezTo>
                  <a:cubicBezTo>
                    <a:pt x="74" y="18"/>
                    <a:pt x="74" y="18"/>
                    <a:pt x="74" y="18"/>
                  </a:cubicBezTo>
                  <a:cubicBezTo>
                    <a:pt x="74" y="5"/>
                    <a:pt x="74" y="5"/>
                    <a:pt x="74" y="5"/>
                  </a:cubicBezTo>
                  <a:cubicBezTo>
                    <a:pt x="75" y="5"/>
                    <a:pt x="75" y="5"/>
                    <a:pt x="75" y="5"/>
                  </a:cubicBezTo>
                  <a:cubicBezTo>
                    <a:pt x="76" y="7"/>
                    <a:pt x="76" y="7"/>
                    <a:pt x="76" y="7"/>
                  </a:cubicBezTo>
                  <a:cubicBezTo>
                    <a:pt x="76" y="7"/>
                    <a:pt x="76" y="7"/>
                    <a:pt x="76" y="7"/>
                  </a:cubicBezTo>
                  <a:cubicBezTo>
                    <a:pt x="76" y="7"/>
                    <a:pt x="78" y="8"/>
                    <a:pt x="80" y="9"/>
                  </a:cubicBezTo>
                  <a:cubicBezTo>
                    <a:pt x="80" y="13"/>
                    <a:pt x="80" y="13"/>
                    <a:pt x="80" y="13"/>
                  </a:cubicBezTo>
                  <a:cubicBezTo>
                    <a:pt x="76" y="13"/>
                    <a:pt x="76" y="13"/>
                    <a:pt x="76" y="13"/>
                  </a:cubicBezTo>
                  <a:lnTo>
                    <a:pt x="75" y="31"/>
                  </a:lnTo>
                  <a:close/>
                  <a:moveTo>
                    <a:pt x="77" y="16"/>
                  </a:moveTo>
                  <a:cubicBezTo>
                    <a:pt x="77" y="16"/>
                    <a:pt x="77" y="16"/>
                    <a:pt x="77" y="16"/>
                  </a:cubicBezTo>
                  <a:cubicBezTo>
                    <a:pt x="77" y="17"/>
                    <a:pt x="77" y="17"/>
                    <a:pt x="77" y="17"/>
                  </a:cubicBezTo>
                  <a:cubicBezTo>
                    <a:pt x="76" y="17"/>
                    <a:pt x="76" y="17"/>
                    <a:pt x="76" y="17"/>
                  </a:cubicBezTo>
                  <a:cubicBezTo>
                    <a:pt x="76" y="16"/>
                    <a:pt x="76" y="16"/>
                    <a:pt x="76" y="16"/>
                  </a:cubicBezTo>
                  <a:lnTo>
                    <a:pt x="77" y="16"/>
                  </a:lnTo>
                  <a:close/>
                  <a:moveTo>
                    <a:pt x="76" y="25"/>
                  </a:moveTo>
                  <a:cubicBezTo>
                    <a:pt x="76" y="25"/>
                    <a:pt x="76" y="25"/>
                    <a:pt x="76" y="25"/>
                  </a:cubicBezTo>
                  <a:cubicBezTo>
                    <a:pt x="77" y="25"/>
                    <a:pt x="77" y="25"/>
                    <a:pt x="77" y="25"/>
                  </a:cubicBezTo>
                  <a:cubicBezTo>
                    <a:pt x="77" y="26"/>
                    <a:pt x="77" y="26"/>
                    <a:pt x="77" y="26"/>
                  </a:cubicBezTo>
                  <a:cubicBezTo>
                    <a:pt x="76" y="26"/>
                    <a:pt x="76" y="26"/>
                    <a:pt x="76" y="26"/>
                  </a:cubicBezTo>
                  <a:lnTo>
                    <a:pt x="76" y="25"/>
                  </a:lnTo>
                  <a:close/>
                  <a:moveTo>
                    <a:pt x="78" y="30"/>
                  </a:moveTo>
                  <a:cubicBezTo>
                    <a:pt x="78" y="30"/>
                    <a:pt x="78" y="30"/>
                    <a:pt x="78" y="30"/>
                  </a:cubicBezTo>
                  <a:cubicBezTo>
                    <a:pt x="77" y="30"/>
                    <a:pt x="77" y="30"/>
                    <a:pt x="77" y="30"/>
                  </a:cubicBezTo>
                  <a:cubicBezTo>
                    <a:pt x="77" y="29"/>
                    <a:pt x="77" y="29"/>
                    <a:pt x="77" y="29"/>
                  </a:cubicBezTo>
                  <a:cubicBezTo>
                    <a:pt x="78" y="29"/>
                    <a:pt x="78" y="29"/>
                    <a:pt x="78" y="29"/>
                  </a:cubicBezTo>
                  <a:lnTo>
                    <a:pt x="78" y="30"/>
                  </a:lnTo>
                  <a:close/>
                  <a:moveTo>
                    <a:pt x="79" y="21"/>
                  </a:moveTo>
                  <a:cubicBezTo>
                    <a:pt x="79" y="21"/>
                    <a:pt x="79" y="21"/>
                    <a:pt x="79" y="21"/>
                  </a:cubicBezTo>
                  <a:cubicBezTo>
                    <a:pt x="80" y="21"/>
                    <a:pt x="80" y="21"/>
                    <a:pt x="80" y="21"/>
                  </a:cubicBezTo>
                  <a:cubicBezTo>
                    <a:pt x="80" y="23"/>
                    <a:pt x="80" y="23"/>
                    <a:pt x="80" y="23"/>
                  </a:cubicBezTo>
                  <a:cubicBezTo>
                    <a:pt x="79" y="23"/>
                    <a:pt x="79" y="23"/>
                    <a:pt x="79" y="23"/>
                  </a:cubicBezTo>
                  <a:lnTo>
                    <a:pt x="79" y="21"/>
                  </a:lnTo>
                  <a:close/>
                  <a:moveTo>
                    <a:pt x="81" y="31"/>
                  </a:moveTo>
                  <a:cubicBezTo>
                    <a:pt x="81" y="31"/>
                    <a:pt x="81" y="31"/>
                    <a:pt x="81" y="31"/>
                  </a:cubicBezTo>
                  <a:cubicBezTo>
                    <a:pt x="80" y="31"/>
                    <a:pt x="80" y="31"/>
                    <a:pt x="80" y="31"/>
                  </a:cubicBezTo>
                  <a:cubicBezTo>
                    <a:pt x="80" y="29"/>
                    <a:pt x="80" y="29"/>
                    <a:pt x="80" y="29"/>
                  </a:cubicBezTo>
                  <a:cubicBezTo>
                    <a:pt x="81" y="29"/>
                    <a:pt x="81" y="29"/>
                    <a:pt x="81" y="29"/>
                  </a:cubicBezTo>
                  <a:lnTo>
                    <a:pt x="81" y="31"/>
                  </a:lnTo>
                  <a:close/>
                  <a:moveTo>
                    <a:pt x="81" y="18"/>
                  </a:moveTo>
                  <a:cubicBezTo>
                    <a:pt x="81" y="18"/>
                    <a:pt x="81" y="18"/>
                    <a:pt x="81" y="18"/>
                  </a:cubicBezTo>
                  <a:cubicBezTo>
                    <a:pt x="79" y="18"/>
                    <a:pt x="79" y="18"/>
                    <a:pt x="79" y="18"/>
                  </a:cubicBezTo>
                  <a:cubicBezTo>
                    <a:pt x="79" y="16"/>
                    <a:pt x="79" y="16"/>
                    <a:pt x="79" y="16"/>
                  </a:cubicBezTo>
                  <a:cubicBezTo>
                    <a:pt x="81" y="16"/>
                    <a:pt x="81" y="16"/>
                    <a:pt x="81" y="16"/>
                  </a:cubicBezTo>
                  <a:lnTo>
                    <a:pt x="81" y="18"/>
                  </a:lnTo>
                  <a:close/>
                  <a:moveTo>
                    <a:pt x="83" y="30"/>
                  </a:moveTo>
                  <a:cubicBezTo>
                    <a:pt x="83" y="30"/>
                    <a:pt x="83" y="30"/>
                    <a:pt x="83" y="30"/>
                  </a:cubicBezTo>
                  <a:cubicBezTo>
                    <a:pt x="82" y="30"/>
                    <a:pt x="82" y="30"/>
                    <a:pt x="82" y="30"/>
                  </a:cubicBezTo>
                  <a:cubicBezTo>
                    <a:pt x="82" y="28"/>
                    <a:pt x="82" y="28"/>
                    <a:pt x="82" y="28"/>
                  </a:cubicBezTo>
                  <a:cubicBezTo>
                    <a:pt x="83" y="28"/>
                    <a:pt x="83" y="28"/>
                    <a:pt x="83" y="28"/>
                  </a:cubicBezTo>
                  <a:lnTo>
                    <a:pt x="83" y="30"/>
                  </a:lnTo>
                  <a:close/>
                  <a:moveTo>
                    <a:pt x="83" y="26"/>
                  </a:moveTo>
                  <a:cubicBezTo>
                    <a:pt x="83" y="26"/>
                    <a:pt x="83" y="26"/>
                    <a:pt x="83" y="26"/>
                  </a:cubicBezTo>
                  <a:cubicBezTo>
                    <a:pt x="81" y="26"/>
                    <a:pt x="81" y="26"/>
                    <a:pt x="81" y="26"/>
                  </a:cubicBezTo>
                  <a:cubicBezTo>
                    <a:pt x="81" y="24"/>
                    <a:pt x="81" y="24"/>
                    <a:pt x="81" y="24"/>
                  </a:cubicBezTo>
                  <a:cubicBezTo>
                    <a:pt x="83" y="24"/>
                    <a:pt x="83" y="24"/>
                    <a:pt x="83" y="24"/>
                  </a:cubicBezTo>
                  <a:lnTo>
                    <a:pt x="83" y="26"/>
                  </a:lnTo>
                  <a:close/>
                  <a:moveTo>
                    <a:pt x="86" y="31"/>
                  </a:moveTo>
                  <a:cubicBezTo>
                    <a:pt x="86" y="31"/>
                    <a:pt x="86" y="31"/>
                    <a:pt x="86" y="31"/>
                  </a:cubicBezTo>
                  <a:cubicBezTo>
                    <a:pt x="84" y="31"/>
                    <a:pt x="84" y="31"/>
                    <a:pt x="84" y="31"/>
                  </a:cubicBezTo>
                  <a:cubicBezTo>
                    <a:pt x="84" y="28"/>
                    <a:pt x="84" y="28"/>
                    <a:pt x="84" y="28"/>
                  </a:cubicBezTo>
                  <a:cubicBezTo>
                    <a:pt x="86" y="28"/>
                    <a:pt x="86" y="28"/>
                    <a:pt x="86" y="28"/>
                  </a:cubicBezTo>
                  <a:lnTo>
                    <a:pt x="86" y="31"/>
                  </a:lnTo>
                  <a:close/>
                  <a:moveTo>
                    <a:pt x="87" y="19"/>
                  </a:moveTo>
                  <a:cubicBezTo>
                    <a:pt x="87" y="19"/>
                    <a:pt x="87" y="19"/>
                    <a:pt x="87" y="19"/>
                  </a:cubicBezTo>
                  <a:cubicBezTo>
                    <a:pt x="88" y="19"/>
                    <a:pt x="88" y="19"/>
                    <a:pt x="88" y="19"/>
                  </a:cubicBezTo>
                  <a:cubicBezTo>
                    <a:pt x="88" y="20"/>
                    <a:pt x="88" y="20"/>
                    <a:pt x="88" y="20"/>
                  </a:cubicBezTo>
                  <a:cubicBezTo>
                    <a:pt x="87" y="20"/>
                    <a:pt x="87" y="20"/>
                    <a:pt x="87" y="20"/>
                  </a:cubicBezTo>
                  <a:lnTo>
                    <a:pt x="87" y="19"/>
                  </a:lnTo>
                  <a:close/>
                  <a:moveTo>
                    <a:pt x="87" y="23"/>
                  </a:moveTo>
                  <a:cubicBezTo>
                    <a:pt x="87" y="23"/>
                    <a:pt x="87" y="23"/>
                    <a:pt x="87" y="23"/>
                  </a:cubicBezTo>
                  <a:cubicBezTo>
                    <a:pt x="89" y="23"/>
                    <a:pt x="89" y="23"/>
                    <a:pt x="89" y="23"/>
                  </a:cubicBezTo>
                  <a:cubicBezTo>
                    <a:pt x="89" y="25"/>
                    <a:pt x="89" y="25"/>
                    <a:pt x="89" y="25"/>
                  </a:cubicBezTo>
                  <a:cubicBezTo>
                    <a:pt x="87" y="25"/>
                    <a:pt x="87" y="25"/>
                    <a:pt x="87" y="25"/>
                  </a:cubicBezTo>
                  <a:lnTo>
                    <a:pt x="87" y="23"/>
                  </a:lnTo>
                  <a:close/>
                  <a:moveTo>
                    <a:pt x="90" y="30"/>
                  </a:moveTo>
                  <a:cubicBezTo>
                    <a:pt x="90" y="30"/>
                    <a:pt x="90" y="30"/>
                    <a:pt x="90" y="30"/>
                  </a:cubicBezTo>
                  <a:cubicBezTo>
                    <a:pt x="88" y="30"/>
                    <a:pt x="88" y="30"/>
                    <a:pt x="88" y="30"/>
                  </a:cubicBezTo>
                  <a:cubicBezTo>
                    <a:pt x="88" y="28"/>
                    <a:pt x="88" y="28"/>
                    <a:pt x="88" y="28"/>
                  </a:cubicBezTo>
                  <a:cubicBezTo>
                    <a:pt x="90" y="28"/>
                    <a:pt x="90" y="28"/>
                    <a:pt x="90" y="28"/>
                  </a:cubicBezTo>
                  <a:lnTo>
                    <a:pt x="90" y="30"/>
                  </a:lnTo>
                  <a:close/>
                  <a:moveTo>
                    <a:pt x="91" y="25"/>
                  </a:moveTo>
                  <a:cubicBezTo>
                    <a:pt x="91" y="25"/>
                    <a:pt x="91" y="25"/>
                    <a:pt x="91" y="25"/>
                  </a:cubicBezTo>
                  <a:cubicBezTo>
                    <a:pt x="90" y="25"/>
                    <a:pt x="90" y="25"/>
                    <a:pt x="90" y="25"/>
                  </a:cubicBezTo>
                  <a:cubicBezTo>
                    <a:pt x="90" y="24"/>
                    <a:pt x="90" y="24"/>
                    <a:pt x="90" y="24"/>
                  </a:cubicBezTo>
                  <a:cubicBezTo>
                    <a:pt x="91" y="24"/>
                    <a:pt x="91" y="24"/>
                    <a:pt x="91" y="24"/>
                  </a:cubicBezTo>
                  <a:lnTo>
                    <a:pt x="91" y="25"/>
                  </a:lnTo>
                  <a:close/>
                  <a:moveTo>
                    <a:pt x="93" y="19"/>
                  </a:moveTo>
                  <a:cubicBezTo>
                    <a:pt x="93" y="19"/>
                    <a:pt x="93" y="19"/>
                    <a:pt x="93" y="19"/>
                  </a:cubicBezTo>
                  <a:cubicBezTo>
                    <a:pt x="92" y="19"/>
                    <a:pt x="92" y="19"/>
                    <a:pt x="92" y="19"/>
                  </a:cubicBezTo>
                  <a:cubicBezTo>
                    <a:pt x="92" y="18"/>
                    <a:pt x="92" y="18"/>
                    <a:pt x="92" y="18"/>
                  </a:cubicBezTo>
                  <a:cubicBezTo>
                    <a:pt x="93" y="18"/>
                    <a:pt x="93" y="18"/>
                    <a:pt x="93" y="18"/>
                  </a:cubicBezTo>
                  <a:lnTo>
                    <a:pt x="93" y="19"/>
                  </a:lnTo>
                  <a:close/>
                  <a:moveTo>
                    <a:pt x="97" y="31"/>
                  </a:moveTo>
                  <a:cubicBezTo>
                    <a:pt x="97" y="31"/>
                    <a:pt x="97" y="31"/>
                    <a:pt x="97" y="31"/>
                  </a:cubicBezTo>
                  <a:cubicBezTo>
                    <a:pt x="95" y="31"/>
                    <a:pt x="95" y="31"/>
                    <a:pt x="95" y="31"/>
                  </a:cubicBezTo>
                  <a:cubicBezTo>
                    <a:pt x="95" y="29"/>
                    <a:pt x="95" y="29"/>
                    <a:pt x="95" y="29"/>
                  </a:cubicBezTo>
                  <a:cubicBezTo>
                    <a:pt x="97" y="29"/>
                    <a:pt x="97" y="29"/>
                    <a:pt x="97" y="29"/>
                  </a:cubicBezTo>
                  <a:lnTo>
                    <a:pt x="97" y="31"/>
                  </a:lnTo>
                  <a:close/>
                  <a:moveTo>
                    <a:pt x="99" y="25"/>
                  </a:moveTo>
                  <a:cubicBezTo>
                    <a:pt x="99" y="25"/>
                    <a:pt x="99" y="25"/>
                    <a:pt x="99" y="25"/>
                  </a:cubicBezTo>
                  <a:cubicBezTo>
                    <a:pt x="98" y="25"/>
                    <a:pt x="98" y="25"/>
                    <a:pt x="98" y="25"/>
                  </a:cubicBezTo>
                  <a:cubicBezTo>
                    <a:pt x="98" y="24"/>
                    <a:pt x="98" y="24"/>
                    <a:pt x="98" y="24"/>
                  </a:cubicBezTo>
                  <a:cubicBezTo>
                    <a:pt x="99" y="24"/>
                    <a:pt x="99" y="24"/>
                    <a:pt x="99" y="24"/>
                  </a:cubicBezTo>
                  <a:lnTo>
                    <a:pt x="99" y="25"/>
                  </a:lnTo>
                  <a:close/>
                  <a:moveTo>
                    <a:pt x="100" y="19"/>
                  </a:moveTo>
                  <a:cubicBezTo>
                    <a:pt x="100" y="19"/>
                    <a:pt x="100" y="19"/>
                    <a:pt x="100" y="19"/>
                  </a:cubicBezTo>
                  <a:cubicBezTo>
                    <a:pt x="102" y="19"/>
                    <a:pt x="102" y="19"/>
                    <a:pt x="102" y="19"/>
                  </a:cubicBezTo>
                  <a:cubicBezTo>
                    <a:pt x="102" y="21"/>
                    <a:pt x="102" y="21"/>
                    <a:pt x="102" y="21"/>
                  </a:cubicBezTo>
                  <a:cubicBezTo>
                    <a:pt x="100" y="21"/>
                    <a:pt x="100" y="21"/>
                    <a:pt x="100" y="21"/>
                  </a:cubicBezTo>
                  <a:lnTo>
                    <a:pt x="100" y="19"/>
                  </a:lnTo>
                  <a:close/>
                  <a:moveTo>
                    <a:pt x="102" y="31"/>
                  </a:moveTo>
                  <a:cubicBezTo>
                    <a:pt x="102" y="31"/>
                    <a:pt x="102" y="31"/>
                    <a:pt x="102" y="31"/>
                  </a:cubicBezTo>
                  <a:cubicBezTo>
                    <a:pt x="100" y="31"/>
                    <a:pt x="100" y="31"/>
                    <a:pt x="100" y="31"/>
                  </a:cubicBezTo>
                  <a:cubicBezTo>
                    <a:pt x="100" y="29"/>
                    <a:pt x="100" y="29"/>
                    <a:pt x="100" y="29"/>
                  </a:cubicBezTo>
                  <a:cubicBezTo>
                    <a:pt x="102" y="29"/>
                    <a:pt x="102" y="29"/>
                    <a:pt x="102" y="29"/>
                  </a:cubicBezTo>
                  <a:lnTo>
                    <a:pt x="102" y="31"/>
                  </a:lnTo>
                  <a:close/>
                  <a:moveTo>
                    <a:pt x="103" y="17"/>
                  </a:moveTo>
                  <a:cubicBezTo>
                    <a:pt x="103" y="17"/>
                    <a:pt x="103" y="17"/>
                    <a:pt x="103" y="17"/>
                  </a:cubicBezTo>
                  <a:cubicBezTo>
                    <a:pt x="104" y="17"/>
                    <a:pt x="104" y="17"/>
                    <a:pt x="104" y="17"/>
                  </a:cubicBezTo>
                  <a:cubicBezTo>
                    <a:pt x="104" y="18"/>
                    <a:pt x="104" y="18"/>
                    <a:pt x="104" y="18"/>
                  </a:cubicBezTo>
                  <a:cubicBezTo>
                    <a:pt x="103" y="18"/>
                    <a:pt x="103" y="18"/>
                    <a:pt x="103" y="18"/>
                  </a:cubicBezTo>
                  <a:lnTo>
                    <a:pt x="103" y="17"/>
                  </a:lnTo>
                  <a:close/>
                  <a:moveTo>
                    <a:pt x="104" y="31"/>
                  </a:moveTo>
                  <a:cubicBezTo>
                    <a:pt x="104" y="31"/>
                    <a:pt x="104" y="31"/>
                    <a:pt x="104" y="31"/>
                  </a:cubicBezTo>
                  <a:cubicBezTo>
                    <a:pt x="103" y="31"/>
                    <a:pt x="103" y="31"/>
                    <a:pt x="103" y="31"/>
                  </a:cubicBezTo>
                  <a:cubicBezTo>
                    <a:pt x="103" y="30"/>
                    <a:pt x="103" y="30"/>
                    <a:pt x="103" y="30"/>
                  </a:cubicBezTo>
                  <a:cubicBezTo>
                    <a:pt x="104" y="30"/>
                    <a:pt x="104" y="30"/>
                    <a:pt x="104" y="30"/>
                  </a:cubicBezTo>
                  <a:lnTo>
                    <a:pt x="104" y="31"/>
                  </a:lnTo>
                  <a:close/>
                  <a:moveTo>
                    <a:pt x="104" y="26"/>
                  </a:moveTo>
                  <a:cubicBezTo>
                    <a:pt x="104" y="26"/>
                    <a:pt x="104" y="26"/>
                    <a:pt x="104" y="26"/>
                  </a:cubicBezTo>
                  <a:cubicBezTo>
                    <a:pt x="103" y="26"/>
                    <a:pt x="103" y="26"/>
                    <a:pt x="103" y="26"/>
                  </a:cubicBezTo>
                  <a:cubicBezTo>
                    <a:pt x="103" y="24"/>
                    <a:pt x="103" y="24"/>
                    <a:pt x="103" y="24"/>
                  </a:cubicBezTo>
                  <a:cubicBezTo>
                    <a:pt x="104" y="24"/>
                    <a:pt x="104" y="24"/>
                    <a:pt x="104" y="24"/>
                  </a:cubicBezTo>
                  <a:lnTo>
                    <a:pt x="104" y="26"/>
                  </a:lnTo>
                  <a:close/>
                  <a:moveTo>
                    <a:pt x="104" y="18"/>
                  </a:moveTo>
                  <a:cubicBezTo>
                    <a:pt x="104" y="18"/>
                    <a:pt x="104" y="18"/>
                    <a:pt x="104" y="18"/>
                  </a:cubicBezTo>
                  <a:cubicBezTo>
                    <a:pt x="106" y="18"/>
                    <a:pt x="106" y="18"/>
                    <a:pt x="106" y="18"/>
                  </a:cubicBezTo>
                  <a:cubicBezTo>
                    <a:pt x="106" y="20"/>
                    <a:pt x="106" y="20"/>
                    <a:pt x="106" y="20"/>
                  </a:cubicBezTo>
                  <a:cubicBezTo>
                    <a:pt x="104" y="20"/>
                    <a:pt x="104" y="20"/>
                    <a:pt x="104" y="20"/>
                  </a:cubicBezTo>
                  <a:lnTo>
                    <a:pt x="104" y="18"/>
                  </a:lnTo>
                  <a:close/>
                  <a:moveTo>
                    <a:pt x="107" y="23"/>
                  </a:moveTo>
                  <a:cubicBezTo>
                    <a:pt x="107" y="23"/>
                    <a:pt x="107" y="23"/>
                    <a:pt x="107" y="23"/>
                  </a:cubicBezTo>
                  <a:cubicBezTo>
                    <a:pt x="106" y="23"/>
                    <a:pt x="106" y="23"/>
                    <a:pt x="106" y="23"/>
                  </a:cubicBezTo>
                  <a:cubicBezTo>
                    <a:pt x="106" y="22"/>
                    <a:pt x="106" y="22"/>
                    <a:pt x="106" y="22"/>
                  </a:cubicBezTo>
                  <a:cubicBezTo>
                    <a:pt x="107" y="22"/>
                    <a:pt x="107" y="22"/>
                    <a:pt x="107" y="22"/>
                  </a:cubicBezTo>
                  <a:lnTo>
                    <a:pt x="107" y="23"/>
                  </a:lnTo>
                  <a:close/>
                  <a:moveTo>
                    <a:pt x="108" y="21"/>
                  </a:moveTo>
                  <a:cubicBezTo>
                    <a:pt x="108" y="21"/>
                    <a:pt x="108" y="21"/>
                    <a:pt x="108" y="21"/>
                  </a:cubicBezTo>
                  <a:cubicBezTo>
                    <a:pt x="107" y="21"/>
                    <a:pt x="107" y="21"/>
                    <a:pt x="107" y="21"/>
                  </a:cubicBezTo>
                  <a:cubicBezTo>
                    <a:pt x="107" y="20"/>
                    <a:pt x="107" y="20"/>
                    <a:pt x="107" y="20"/>
                  </a:cubicBezTo>
                  <a:cubicBezTo>
                    <a:pt x="108" y="20"/>
                    <a:pt x="108" y="20"/>
                    <a:pt x="108" y="20"/>
                  </a:cubicBezTo>
                  <a:lnTo>
                    <a:pt x="108" y="21"/>
                  </a:lnTo>
                  <a:close/>
                  <a:moveTo>
                    <a:pt x="111" y="25"/>
                  </a:moveTo>
                  <a:cubicBezTo>
                    <a:pt x="111" y="25"/>
                    <a:pt x="111" y="25"/>
                    <a:pt x="111" y="25"/>
                  </a:cubicBezTo>
                  <a:cubicBezTo>
                    <a:pt x="109" y="25"/>
                    <a:pt x="109" y="25"/>
                    <a:pt x="109" y="25"/>
                  </a:cubicBezTo>
                  <a:cubicBezTo>
                    <a:pt x="109" y="23"/>
                    <a:pt x="109" y="23"/>
                    <a:pt x="109" y="23"/>
                  </a:cubicBezTo>
                  <a:cubicBezTo>
                    <a:pt x="111" y="23"/>
                    <a:pt x="111" y="23"/>
                    <a:pt x="111" y="23"/>
                  </a:cubicBezTo>
                  <a:lnTo>
                    <a:pt x="111" y="25"/>
                  </a:lnTo>
                  <a:close/>
                  <a:moveTo>
                    <a:pt x="112" y="27"/>
                  </a:moveTo>
                  <a:cubicBezTo>
                    <a:pt x="112" y="27"/>
                    <a:pt x="112" y="27"/>
                    <a:pt x="112" y="27"/>
                  </a:cubicBezTo>
                  <a:cubicBezTo>
                    <a:pt x="111" y="27"/>
                    <a:pt x="111" y="27"/>
                    <a:pt x="111" y="27"/>
                  </a:cubicBezTo>
                  <a:cubicBezTo>
                    <a:pt x="111" y="26"/>
                    <a:pt x="111" y="26"/>
                    <a:pt x="111" y="26"/>
                  </a:cubicBezTo>
                  <a:cubicBezTo>
                    <a:pt x="112" y="26"/>
                    <a:pt x="112" y="26"/>
                    <a:pt x="112" y="26"/>
                  </a:cubicBezTo>
                  <a:lnTo>
                    <a:pt x="112" y="27"/>
                  </a:lnTo>
                  <a:close/>
                  <a:moveTo>
                    <a:pt x="114" y="32"/>
                  </a:moveTo>
                  <a:cubicBezTo>
                    <a:pt x="114" y="32"/>
                    <a:pt x="114" y="32"/>
                    <a:pt x="114" y="32"/>
                  </a:cubicBezTo>
                  <a:cubicBezTo>
                    <a:pt x="112" y="31"/>
                    <a:pt x="112" y="31"/>
                    <a:pt x="112" y="31"/>
                  </a:cubicBezTo>
                  <a:cubicBezTo>
                    <a:pt x="112" y="30"/>
                    <a:pt x="112" y="30"/>
                    <a:pt x="112" y="30"/>
                  </a:cubicBezTo>
                  <a:cubicBezTo>
                    <a:pt x="114" y="30"/>
                    <a:pt x="114" y="30"/>
                    <a:pt x="114" y="30"/>
                  </a:cubicBezTo>
                  <a:lnTo>
                    <a:pt x="114" y="32"/>
                  </a:lnTo>
                  <a:close/>
                  <a:moveTo>
                    <a:pt x="116" y="25"/>
                  </a:moveTo>
                  <a:cubicBezTo>
                    <a:pt x="116" y="25"/>
                    <a:pt x="116" y="25"/>
                    <a:pt x="116" y="25"/>
                  </a:cubicBezTo>
                  <a:cubicBezTo>
                    <a:pt x="113" y="25"/>
                    <a:pt x="113" y="25"/>
                    <a:pt x="113" y="25"/>
                  </a:cubicBezTo>
                  <a:cubicBezTo>
                    <a:pt x="113" y="22"/>
                    <a:pt x="113" y="22"/>
                    <a:pt x="113" y="22"/>
                  </a:cubicBezTo>
                  <a:cubicBezTo>
                    <a:pt x="116" y="22"/>
                    <a:pt x="116" y="22"/>
                    <a:pt x="116" y="22"/>
                  </a:cubicBezTo>
                  <a:lnTo>
                    <a:pt x="116" y="25"/>
                  </a:lnTo>
                  <a:close/>
                  <a:moveTo>
                    <a:pt x="116" y="19"/>
                  </a:moveTo>
                  <a:cubicBezTo>
                    <a:pt x="116" y="19"/>
                    <a:pt x="116" y="19"/>
                    <a:pt x="116" y="19"/>
                  </a:cubicBezTo>
                  <a:cubicBezTo>
                    <a:pt x="117" y="19"/>
                    <a:pt x="117" y="19"/>
                    <a:pt x="117" y="19"/>
                  </a:cubicBezTo>
                  <a:cubicBezTo>
                    <a:pt x="117" y="21"/>
                    <a:pt x="117" y="21"/>
                    <a:pt x="117" y="21"/>
                  </a:cubicBezTo>
                  <a:cubicBezTo>
                    <a:pt x="116" y="21"/>
                    <a:pt x="116" y="21"/>
                    <a:pt x="116" y="21"/>
                  </a:cubicBezTo>
                  <a:lnTo>
                    <a:pt x="116" y="19"/>
                  </a:lnTo>
                  <a:close/>
                  <a:moveTo>
                    <a:pt x="117" y="25"/>
                  </a:moveTo>
                  <a:cubicBezTo>
                    <a:pt x="117" y="25"/>
                    <a:pt x="117" y="25"/>
                    <a:pt x="117" y="25"/>
                  </a:cubicBezTo>
                  <a:cubicBezTo>
                    <a:pt x="116" y="25"/>
                    <a:pt x="116" y="25"/>
                    <a:pt x="116" y="25"/>
                  </a:cubicBezTo>
                  <a:cubicBezTo>
                    <a:pt x="116" y="24"/>
                    <a:pt x="116" y="24"/>
                    <a:pt x="116" y="24"/>
                  </a:cubicBezTo>
                  <a:cubicBezTo>
                    <a:pt x="117" y="24"/>
                    <a:pt x="117" y="24"/>
                    <a:pt x="117" y="24"/>
                  </a:cubicBezTo>
                  <a:lnTo>
                    <a:pt x="117" y="25"/>
                  </a:lnTo>
                  <a:close/>
                  <a:moveTo>
                    <a:pt x="85" y="33"/>
                  </a:moveTo>
                  <a:cubicBezTo>
                    <a:pt x="85" y="33"/>
                    <a:pt x="85" y="33"/>
                    <a:pt x="85" y="33"/>
                  </a:cubicBezTo>
                  <a:cubicBezTo>
                    <a:pt x="87" y="33"/>
                    <a:pt x="87" y="33"/>
                    <a:pt x="87" y="33"/>
                  </a:cubicBezTo>
                  <a:cubicBezTo>
                    <a:pt x="87" y="41"/>
                    <a:pt x="87" y="41"/>
                    <a:pt x="87" y="41"/>
                  </a:cubicBezTo>
                  <a:cubicBezTo>
                    <a:pt x="85" y="41"/>
                    <a:pt x="85" y="41"/>
                    <a:pt x="85" y="41"/>
                  </a:cubicBezTo>
                  <a:lnTo>
                    <a:pt x="85" y="33"/>
                  </a:lnTo>
                  <a:close/>
                  <a:moveTo>
                    <a:pt x="44" y="34"/>
                  </a:moveTo>
                  <a:cubicBezTo>
                    <a:pt x="44" y="34"/>
                    <a:pt x="44" y="34"/>
                    <a:pt x="44" y="34"/>
                  </a:cubicBezTo>
                  <a:cubicBezTo>
                    <a:pt x="44" y="34"/>
                    <a:pt x="44" y="34"/>
                    <a:pt x="44" y="34"/>
                  </a:cubicBezTo>
                  <a:cubicBezTo>
                    <a:pt x="44" y="41"/>
                    <a:pt x="44" y="41"/>
                    <a:pt x="44" y="41"/>
                  </a:cubicBezTo>
                  <a:cubicBezTo>
                    <a:pt x="44" y="41"/>
                    <a:pt x="44" y="41"/>
                    <a:pt x="44" y="41"/>
                  </a:cubicBezTo>
                  <a:lnTo>
                    <a:pt x="44" y="34"/>
                  </a:lnTo>
                  <a:close/>
                  <a:moveTo>
                    <a:pt x="15" y="47"/>
                  </a:moveTo>
                  <a:cubicBezTo>
                    <a:pt x="15" y="47"/>
                    <a:pt x="15" y="47"/>
                    <a:pt x="15" y="47"/>
                  </a:cubicBezTo>
                  <a:cubicBezTo>
                    <a:pt x="15" y="47"/>
                    <a:pt x="15" y="47"/>
                    <a:pt x="15" y="47"/>
                  </a:cubicBezTo>
                  <a:cubicBezTo>
                    <a:pt x="15" y="35"/>
                    <a:pt x="15" y="35"/>
                    <a:pt x="15" y="35"/>
                  </a:cubicBezTo>
                  <a:cubicBezTo>
                    <a:pt x="15" y="35"/>
                    <a:pt x="15" y="35"/>
                    <a:pt x="15" y="35"/>
                  </a:cubicBezTo>
                  <a:lnTo>
                    <a:pt x="15" y="47"/>
                  </a:lnTo>
                  <a:close/>
                  <a:moveTo>
                    <a:pt x="20" y="46"/>
                  </a:moveTo>
                  <a:cubicBezTo>
                    <a:pt x="20" y="46"/>
                    <a:pt x="20" y="46"/>
                    <a:pt x="20" y="46"/>
                  </a:cubicBezTo>
                  <a:cubicBezTo>
                    <a:pt x="16" y="47"/>
                    <a:pt x="16" y="47"/>
                    <a:pt x="16" y="47"/>
                  </a:cubicBezTo>
                  <a:cubicBezTo>
                    <a:pt x="16" y="35"/>
                    <a:pt x="16" y="35"/>
                    <a:pt x="16" y="35"/>
                  </a:cubicBezTo>
                  <a:cubicBezTo>
                    <a:pt x="20" y="35"/>
                    <a:pt x="20" y="35"/>
                    <a:pt x="20" y="35"/>
                  </a:cubicBezTo>
                  <a:lnTo>
                    <a:pt x="20" y="46"/>
                  </a:lnTo>
                  <a:close/>
                  <a:moveTo>
                    <a:pt x="25" y="46"/>
                  </a:moveTo>
                  <a:cubicBezTo>
                    <a:pt x="25" y="46"/>
                    <a:pt x="25" y="46"/>
                    <a:pt x="25" y="46"/>
                  </a:cubicBezTo>
                  <a:cubicBezTo>
                    <a:pt x="22" y="46"/>
                    <a:pt x="22" y="46"/>
                    <a:pt x="22" y="46"/>
                  </a:cubicBezTo>
                  <a:cubicBezTo>
                    <a:pt x="22" y="35"/>
                    <a:pt x="22" y="35"/>
                    <a:pt x="22" y="35"/>
                  </a:cubicBezTo>
                  <a:cubicBezTo>
                    <a:pt x="24" y="35"/>
                    <a:pt x="24" y="35"/>
                    <a:pt x="24" y="35"/>
                  </a:cubicBezTo>
                  <a:cubicBezTo>
                    <a:pt x="24" y="36"/>
                    <a:pt x="24" y="36"/>
                    <a:pt x="24" y="36"/>
                  </a:cubicBezTo>
                  <a:cubicBezTo>
                    <a:pt x="25" y="36"/>
                    <a:pt x="25" y="36"/>
                    <a:pt x="25" y="36"/>
                  </a:cubicBezTo>
                  <a:lnTo>
                    <a:pt x="25" y="46"/>
                  </a:lnTo>
                  <a:close/>
                  <a:moveTo>
                    <a:pt x="26" y="46"/>
                  </a:moveTo>
                  <a:cubicBezTo>
                    <a:pt x="26" y="46"/>
                    <a:pt x="26" y="46"/>
                    <a:pt x="26" y="46"/>
                  </a:cubicBezTo>
                  <a:cubicBezTo>
                    <a:pt x="25" y="46"/>
                    <a:pt x="25" y="46"/>
                    <a:pt x="25" y="46"/>
                  </a:cubicBezTo>
                  <a:cubicBezTo>
                    <a:pt x="25" y="46"/>
                    <a:pt x="25" y="46"/>
                    <a:pt x="25" y="46"/>
                  </a:cubicBezTo>
                  <a:cubicBezTo>
                    <a:pt x="25" y="42"/>
                    <a:pt x="25" y="42"/>
                    <a:pt x="25" y="42"/>
                  </a:cubicBezTo>
                  <a:cubicBezTo>
                    <a:pt x="26" y="42"/>
                    <a:pt x="26" y="42"/>
                    <a:pt x="26" y="42"/>
                  </a:cubicBezTo>
                  <a:lnTo>
                    <a:pt x="26" y="46"/>
                  </a:lnTo>
                  <a:close/>
                  <a:moveTo>
                    <a:pt x="26" y="41"/>
                  </a:moveTo>
                  <a:cubicBezTo>
                    <a:pt x="26" y="41"/>
                    <a:pt x="26" y="41"/>
                    <a:pt x="26" y="41"/>
                  </a:cubicBezTo>
                  <a:cubicBezTo>
                    <a:pt x="25" y="42"/>
                    <a:pt x="25" y="42"/>
                    <a:pt x="25" y="42"/>
                  </a:cubicBezTo>
                  <a:cubicBezTo>
                    <a:pt x="25" y="36"/>
                    <a:pt x="25" y="36"/>
                    <a:pt x="25" y="36"/>
                  </a:cubicBezTo>
                  <a:cubicBezTo>
                    <a:pt x="26" y="36"/>
                    <a:pt x="26" y="36"/>
                    <a:pt x="26" y="36"/>
                  </a:cubicBezTo>
                  <a:lnTo>
                    <a:pt x="26" y="41"/>
                  </a:lnTo>
                  <a:close/>
                  <a:moveTo>
                    <a:pt x="28" y="47"/>
                  </a:moveTo>
                  <a:cubicBezTo>
                    <a:pt x="28" y="47"/>
                    <a:pt x="28" y="47"/>
                    <a:pt x="28" y="47"/>
                  </a:cubicBezTo>
                  <a:cubicBezTo>
                    <a:pt x="28" y="47"/>
                    <a:pt x="28" y="47"/>
                    <a:pt x="28" y="47"/>
                  </a:cubicBezTo>
                  <a:cubicBezTo>
                    <a:pt x="28" y="42"/>
                    <a:pt x="28" y="42"/>
                    <a:pt x="28" y="42"/>
                  </a:cubicBezTo>
                  <a:cubicBezTo>
                    <a:pt x="28" y="42"/>
                    <a:pt x="28" y="42"/>
                    <a:pt x="28" y="42"/>
                  </a:cubicBezTo>
                  <a:lnTo>
                    <a:pt x="28" y="47"/>
                  </a:lnTo>
                  <a:close/>
                  <a:moveTo>
                    <a:pt x="28" y="41"/>
                  </a:moveTo>
                  <a:cubicBezTo>
                    <a:pt x="28" y="41"/>
                    <a:pt x="28" y="41"/>
                    <a:pt x="28" y="41"/>
                  </a:cubicBezTo>
                  <a:cubicBezTo>
                    <a:pt x="28" y="41"/>
                    <a:pt x="28" y="41"/>
                    <a:pt x="28" y="41"/>
                  </a:cubicBezTo>
                  <a:cubicBezTo>
                    <a:pt x="28" y="36"/>
                    <a:pt x="28" y="36"/>
                    <a:pt x="28" y="36"/>
                  </a:cubicBezTo>
                  <a:cubicBezTo>
                    <a:pt x="28" y="36"/>
                    <a:pt x="28" y="36"/>
                    <a:pt x="28" y="36"/>
                  </a:cubicBezTo>
                  <a:lnTo>
                    <a:pt x="28" y="41"/>
                  </a:lnTo>
                  <a:close/>
                  <a:moveTo>
                    <a:pt x="29" y="47"/>
                  </a:moveTo>
                  <a:cubicBezTo>
                    <a:pt x="29" y="47"/>
                    <a:pt x="29" y="47"/>
                    <a:pt x="29" y="47"/>
                  </a:cubicBezTo>
                  <a:cubicBezTo>
                    <a:pt x="28" y="47"/>
                    <a:pt x="28" y="47"/>
                    <a:pt x="28" y="47"/>
                  </a:cubicBezTo>
                  <a:cubicBezTo>
                    <a:pt x="28" y="42"/>
                    <a:pt x="28" y="42"/>
                    <a:pt x="28" y="42"/>
                  </a:cubicBezTo>
                  <a:cubicBezTo>
                    <a:pt x="29" y="42"/>
                    <a:pt x="29" y="42"/>
                    <a:pt x="29" y="42"/>
                  </a:cubicBezTo>
                  <a:lnTo>
                    <a:pt x="29" y="47"/>
                  </a:lnTo>
                  <a:close/>
                  <a:moveTo>
                    <a:pt x="29" y="41"/>
                  </a:moveTo>
                  <a:cubicBezTo>
                    <a:pt x="29" y="41"/>
                    <a:pt x="29" y="41"/>
                    <a:pt x="29" y="41"/>
                  </a:cubicBezTo>
                  <a:cubicBezTo>
                    <a:pt x="28" y="41"/>
                    <a:pt x="28" y="41"/>
                    <a:pt x="28" y="41"/>
                  </a:cubicBezTo>
                  <a:cubicBezTo>
                    <a:pt x="28" y="36"/>
                    <a:pt x="28" y="36"/>
                    <a:pt x="28" y="36"/>
                  </a:cubicBezTo>
                  <a:cubicBezTo>
                    <a:pt x="29" y="36"/>
                    <a:pt x="29" y="36"/>
                    <a:pt x="29" y="36"/>
                  </a:cubicBezTo>
                  <a:lnTo>
                    <a:pt x="29" y="41"/>
                  </a:lnTo>
                  <a:close/>
                  <a:moveTo>
                    <a:pt x="30" y="47"/>
                  </a:moveTo>
                  <a:cubicBezTo>
                    <a:pt x="30" y="47"/>
                    <a:pt x="30" y="47"/>
                    <a:pt x="30" y="47"/>
                  </a:cubicBezTo>
                  <a:cubicBezTo>
                    <a:pt x="29" y="47"/>
                    <a:pt x="29" y="47"/>
                    <a:pt x="29" y="47"/>
                  </a:cubicBezTo>
                  <a:cubicBezTo>
                    <a:pt x="29" y="41"/>
                    <a:pt x="29" y="41"/>
                    <a:pt x="29" y="41"/>
                  </a:cubicBezTo>
                  <a:cubicBezTo>
                    <a:pt x="30" y="41"/>
                    <a:pt x="30" y="41"/>
                    <a:pt x="30" y="41"/>
                  </a:cubicBezTo>
                  <a:lnTo>
                    <a:pt x="30" y="47"/>
                  </a:lnTo>
                  <a:close/>
                  <a:moveTo>
                    <a:pt x="30" y="41"/>
                  </a:moveTo>
                  <a:cubicBezTo>
                    <a:pt x="30" y="41"/>
                    <a:pt x="30" y="41"/>
                    <a:pt x="30" y="41"/>
                  </a:cubicBezTo>
                  <a:cubicBezTo>
                    <a:pt x="29" y="41"/>
                    <a:pt x="29" y="41"/>
                    <a:pt x="29" y="41"/>
                  </a:cubicBezTo>
                  <a:cubicBezTo>
                    <a:pt x="29" y="36"/>
                    <a:pt x="29" y="36"/>
                    <a:pt x="29" y="36"/>
                  </a:cubicBezTo>
                  <a:cubicBezTo>
                    <a:pt x="30" y="36"/>
                    <a:pt x="30" y="36"/>
                    <a:pt x="30" y="36"/>
                  </a:cubicBezTo>
                  <a:lnTo>
                    <a:pt x="30" y="41"/>
                  </a:lnTo>
                  <a:close/>
                  <a:moveTo>
                    <a:pt x="32" y="47"/>
                  </a:moveTo>
                  <a:cubicBezTo>
                    <a:pt x="32" y="47"/>
                    <a:pt x="32" y="47"/>
                    <a:pt x="32" y="47"/>
                  </a:cubicBezTo>
                  <a:cubicBezTo>
                    <a:pt x="31" y="47"/>
                    <a:pt x="31" y="47"/>
                    <a:pt x="31" y="47"/>
                  </a:cubicBezTo>
                  <a:cubicBezTo>
                    <a:pt x="31" y="41"/>
                    <a:pt x="31" y="41"/>
                    <a:pt x="31" y="41"/>
                  </a:cubicBezTo>
                  <a:cubicBezTo>
                    <a:pt x="32" y="41"/>
                    <a:pt x="32" y="41"/>
                    <a:pt x="32" y="41"/>
                  </a:cubicBezTo>
                  <a:lnTo>
                    <a:pt x="32" y="47"/>
                  </a:lnTo>
                  <a:close/>
                  <a:moveTo>
                    <a:pt x="32" y="41"/>
                  </a:moveTo>
                  <a:cubicBezTo>
                    <a:pt x="32" y="41"/>
                    <a:pt x="32" y="41"/>
                    <a:pt x="32" y="41"/>
                  </a:cubicBezTo>
                  <a:cubicBezTo>
                    <a:pt x="31" y="41"/>
                    <a:pt x="31" y="41"/>
                    <a:pt x="31" y="41"/>
                  </a:cubicBezTo>
                  <a:cubicBezTo>
                    <a:pt x="31" y="36"/>
                    <a:pt x="31" y="36"/>
                    <a:pt x="31" y="36"/>
                  </a:cubicBezTo>
                  <a:cubicBezTo>
                    <a:pt x="32" y="35"/>
                    <a:pt x="32" y="35"/>
                    <a:pt x="32" y="35"/>
                  </a:cubicBezTo>
                  <a:lnTo>
                    <a:pt x="32" y="41"/>
                  </a:lnTo>
                  <a:close/>
                  <a:moveTo>
                    <a:pt x="33" y="47"/>
                  </a:moveTo>
                  <a:cubicBezTo>
                    <a:pt x="33" y="47"/>
                    <a:pt x="33" y="47"/>
                    <a:pt x="33" y="47"/>
                  </a:cubicBezTo>
                  <a:cubicBezTo>
                    <a:pt x="32" y="47"/>
                    <a:pt x="32" y="47"/>
                    <a:pt x="32" y="47"/>
                  </a:cubicBezTo>
                  <a:cubicBezTo>
                    <a:pt x="32" y="41"/>
                    <a:pt x="32" y="41"/>
                    <a:pt x="32" y="41"/>
                  </a:cubicBezTo>
                  <a:cubicBezTo>
                    <a:pt x="33" y="41"/>
                    <a:pt x="33" y="41"/>
                    <a:pt x="33" y="41"/>
                  </a:cubicBezTo>
                  <a:lnTo>
                    <a:pt x="33" y="47"/>
                  </a:lnTo>
                  <a:close/>
                  <a:moveTo>
                    <a:pt x="33" y="41"/>
                  </a:moveTo>
                  <a:cubicBezTo>
                    <a:pt x="33" y="41"/>
                    <a:pt x="33" y="41"/>
                    <a:pt x="33" y="41"/>
                  </a:cubicBezTo>
                  <a:cubicBezTo>
                    <a:pt x="32" y="41"/>
                    <a:pt x="32" y="41"/>
                    <a:pt x="32" y="41"/>
                  </a:cubicBezTo>
                  <a:cubicBezTo>
                    <a:pt x="32" y="35"/>
                    <a:pt x="32" y="35"/>
                    <a:pt x="32" y="35"/>
                  </a:cubicBezTo>
                  <a:cubicBezTo>
                    <a:pt x="33" y="35"/>
                    <a:pt x="33" y="35"/>
                    <a:pt x="33" y="35"/>
                  </a:cubicBezTo>
                  <a:lnTo>
                    <a:pt x="33" y="41"/>
                  </a:lnTo>
                  <a:close/>
                  <a:moveTo>
                    <a:pt x="33" y="47"/>
                  </a:moveTo>
                  <a:cubicBezTo>
                    <a:pt x="33" y="47"/>
                    <a:pt x="33" y="47"/>
                    <a:pt x="33" y="47"/>
                  </a:cubicBezTo>
                  <a:cubicBezTo>
                    <a:pt x="33" y="47"/>
                    <a:pt x="33" y="47"/>
                    <a:pt x="33" y="47"/>
                  </a:cubicBezTo>
                  <a:cubicBezTo>
                    <a:pt x="33" y="41"/>
                    <a:pt x="33" y="41"/>
                    <a:pt x="33" y="41"/>
                  </a:cubicBezTo>
                  <a:cubicBezTo>
                    <a:pt x="33" y="41"/>
                    <a:pt x="33" y="41"/>
                    <a:pt x="33" y="41"/>
                  </a:cubicBezTo>
                  <a:lnTo>
                    <a:pt x="33" y="47"/>
                  </a:lnTo>
                  <a:close/>
                  <a:moveTo>
                    <a:pt x="33" y="41"/>
                  </a:moveTo>
                  <a:cubicBezTo>
                    <a:pt x="33" y="41"/>
                    <a:pt x="33" y="41"/>
                    <a:pt x="33" y="41"/>
                  </a:cubicBezTo>
                  <a:cubicBezTo>
                    <a:pt x="33" y="41"/>
                    <a:pt x="33" y="41"/>
                    <a:pt x="33" y="41"/>
                  </a:cubicBezTo>
                  <a:cubicBezTo>
                    <a:pt x="33" y="35"/>
                    <a:pt x="33" y="35"/>
                    <a:pt x="33" y="35"/>
                  </a:cubicBezTo>
                  <a:cubicBezTo>
                    <a:pt x="33" y="35"/>
                    <a:pt x="33" y="35"/>
                    <a:pt x="33" y="35"/>
                  </a:cubicBezTo>
                  <a:lnTo>
                    <a:pt x="33" y="41"/>
                  </a:lnTo>
                  <a:close/>
                  <a:moveTo>
                    <a:pt x="34" y="47"/>
                  </a:moveTo>
                  <a:cubicBezTo>
                    <a:pt x="34" y="47"/>
                    <a:pt x="34" y="47"/>
                    <a:pt x="34" y="47"/>
                  </a:cubicBezTo>
                  <a:cubicBezTo>
                    <a:pt x="33" y="47"/>
                    <a:pt x="33" y="47"/>
                    <a:pt x="33" y="47"/>
                  </a:cubicBezTo>
                  <a:cubicBezTo>
                    <a:pt x="33" y="41"/>
                    <a:pt x="33" y="41"/>
                    <a:pt x="33" y="41"/>
                  </a:cubicBezTo>
                  <a:cubicBezTo>
                    <a:pt x="34" y="41"/>
                    <a:pt x="34" y="41"/>
                    <a:pt x="34" y="41"/>
                  </a:cubicBezTo>
                  <a:lnTo>
                    <a:pt x="34" y="47"/>
                  </a:lnTo>
                  <a:close/>
                  <a:moveTo>
                    <a:pt x="34" y="41"/>
                  </a:moveTo>
                  <a:cubicBezTo>
                    <a:pt x="34" y="41"/>
                    <a:pt x="34" y="41"/>
                    <a:pt x="34" y="41"/>
                  </a:cubicBezTo>
                  <a:cubicBezTo>
                    <a:pt x="33" y="41"/>
                    <a:pt x="33" y="41"/>
                    <a:pt x="33" y="41"/>
                  </a:cubicBezTo>
                  <a:cubicBezTo>
                    <a:pt x="33" y="35"/>
                    <a:pt x="33" y="35"/>
                    <a:pt x="33" y="35"/>
                  </a:cubicBezTo>
                  <a:cubicBezTo>
                    <a:pt x="34" y="35"/>
                    <a:pt x="34" y="35"/>
                    <a:pt x="34" y="35"/>
                  </a:cubicBezTo>
                  <a:lnTo>
                    <a:pt x="34" y="41"/>
                  </a:lnTo>
                  <a:close/>
                  <a:moveTo>
                    <a:pt x="34" y="47"/>
                  </a:moveTo>
                  <a:cubicBezTo>
                    <a:pt x="34" y="47"/>
                    <a:pt x="34" y="47"/>
                    <a:pt x="34" y="47"/>
                  </a:cubicBezTo>
                  <a:cubicBezTo>
                    <a:pt x="34" y="47"/>
                    <a:pt x="34" y="47"/>
                    <a:pt x="34" y="47"/>
                  </a:cubicBezTo>
                  <a:cubicBezTo>
                    <a:pt x="34" y="41"/>
                    <a:pt x="34" y="41"/>
                    <a:pt x="34" y="41"/>
                  </a:cubicBezTo>
                  <a:cubicBezTo>
                    <a:pt x="34" y="41"/>
                    <a:pt x="34" y="41"/>
                    <a:pt x="34" y="41"/>
                  </a:cubicBezTo>
                  <a:lnTo>
                    <a:pt x="34" y="47"/>
                  </a:lnTo>
                  <a:close/>
                  <a:moveTo>
                    <a:pt x="34" y="41"/>
                  </a:moveTo>
                  <a:cubicBezTo>
                    <a:pt x="34" y="41"/>
                    <a:pt x="34" y="41"/>
                    <a:pt x="34" y="41"/>
                  </a:cubicBezTo>
                  <a:cubicBezTo>
                    <a:pt x="34" y="41"/>
                    <a:pt x="34" y="41"/>
                    <a:pt x="34" y="41"/>
                  </a:cubicBezTo>
                  <a:cubicBezTo>
                    <a:pt x="34" y="35"/>
                    <a:pt x="34" y="35"/>
                    <a:pt x="34" y="35"/>
                  </a:cubicBezTo>
                  <a:cubicBezTo>
                    <a:pt x="34" y="35"/>
                    <a:pt x="34" y="35"/>
                    <a:pt x="34" y="35"/>
                  </a:cubicBezTo>
                  <a:lnTo>
                    <a:pt x="34" y="41"/>
                  </a:lnTo>
                  <a:close/>
                  <a:moveTo>
                    <a:pt x="36" y="47"/>
                  </a:moveTo>
                  <a:cubicBezTo>
                    <a:pt x="36" y="47"/>
                    <a:pt x="36" y="47"/>
                    <a:pt x="36" y="47"/>
                  </a:cubicBezTo>
                  <a:cubicBezTo>
                    <a:pt x="36" y="47"/>
                    <a:pt x="36" y="47"/>
                    <a:pt x="36" y="47"/>
                  </a:cubicBezTo>
                  <a:cubicBezTo>
                    <a:pt x="36" y="41"/>
                    <a:pt x="36" y="41"/>
                    <a:pt x="36" y="41"/>
                  </a:cubicBezTo>
                  <a:cubicBezTo>
                    <a:pt x="36" y="41"/>
                    <a:pt x="36" y="41"/>
                    <a:pt x="36" y="41"/>
                  </a:cubicBezTo>
                  <a:lnTo>
                    <a:pt x="36" y="47"/>
                  </a:lnTo>
                  <a:close/>
                  <a:moveTo>
                    <a:pt x="36" y="41"/>
                  </a:moveTo>
                  <a:cubicBezTo>
                    <a:pt x="36" y="41"/>
                    <a:pt x="36" y="41"/>
                    <a:pt x="36" y="41"/>
                  </a:cubicBezTo>
                  <a:cubicBezTo>
                    <a:pt x="36" y="41"/>
                    <a:pt x="36" y="41"/>
                    <a:pt x="36" y="41"/>
                  </a:cubicBezTo>
                  <a:cubicBezTo>
                    <a:pt x="36" y="35"/>
                    <a:pt x="36" y="35"/>
                    <a:pt x="36" y="35"/>
                  </a:cubicBezTo>
                  <a:cubicBezTo>
                    <a:pt x="36" y="35"/>
                    <a:pt x="36" y="35"/>
                    <a:pt x="36" y="35"/>
                  </a:cubicBezTo>
                  <a:lnTo>
                    <a:pt x="36" y="41"/>
                  </a:lnTo>
                  <a:close/>
                  <a:moveTo>
                    <a:pt x="37" y="47"/>
                  </a:moveTo>
                  <a:cubicBezTo>
                    <a:pt x="37" y="47"/>
                    <a:pt x="37" y="47"/>
                    <a:pt x="37" y="47"/>
                  </a:cubicBezTo>
                  <a:cubicBezTo>
                    <a:pt x="37" y="47"/>
                    <a:pt x="37" y="47"/>
                    <a:pt x="37" y="47"/>
                  </a:cubicBezTo>
                  <a:cubicBezTo>
                    <a:pt x="37" y="41"/>
                    <a:pt x="37" y="41"/>
                    <a:pt x="37" y="41"/>
                  </a:cubicBezTo>
                  <a:cubicBezTo>
                    <a:pt x="37" y="41"/>
                    <a:pt x="37" y="41"/>
                    <a:pt x="37" y="41"/>
                  </a:cubicBezTo>
                  <a:lnTo>
                    <a:pt x="37" y="47"/>
                  </a:lnTo>
                  <a:close/>
                  <a:moveTo>
                    <a:pt x="37" y="41"/>
                  </a:moveTo>
                  <a:cubicBezTo>
                    <a:pt x="37" y="41"/>
                    <a:pt x="37" y="41"/>
                    <a:pt x="37" y="41"/>
                  </a:cubicBezTo>
                  <a:cubicBezTo>
                    <a:pt x="37" y="41"/>
                    <a:pt x="37" y="41"/>
                    <a:pt x="37" y="41"/>
                  </a:cubicBezTo>
                  <a:cubicBezTo>
                    <a:pt x="37" y="35"/>
                    <a:pt x="37" y="35"/>
                    <a:pt x="37" y="35"/>
                  </a:cubicBezTo>
                  <a:cubicBezTo>
                    <a:pt x="37" y="35"/>
                    <a:pt x="37" y="35"/>
                    <a:pt x="37" y="35"/>
                  </a:cubicBezTo>
                  <a:lnTo>
                    <a:pt x="37" y="41"/>
                  </a:lnTo>
                  <a:close/>
                  <a:moveTo>
                    <a:pt x="38" y="47"/>
                  </a:moveTo>
                  <a:cubicBezTo>
                    <a:pt x="38" y="47"/>
                    <a:pt x="38" y="47"/>
                    <a:pt x="38" y="47"/>
                  </a:cubicBezTo>
                  <a:cubicBezTo>
                    <a:pt x="37" y="47"/>
                    <a:pt x="37" y="47"/>
                    <a:pt x="37" y="47"/>
                  </a:cubicBezTo>
                  <a:cubicBezTo>
                    <a:pt x="37" y="41"/>
                    <a:pt x="37" y="41"/>
                    <a:pt x="37" y="41"/>
                  </a:cubicBezTo>
                  <a:cubicBezTo>
                    <a:pt x="38" y="41"/>
                    <a:pt x="38" y="41"/>
                    <a:pt x="38" y="41"/>
                  </a:cubicBezTo>
                  <a:lnTo>
                    <a:pt x="38" y="47"/>
                  </a:lnTo>
                  <a:close/>
                  <a:moveTo>
                    <a:pt x="38" y="41"/>
                  </a:moveTo>
                  <a:cubicBezTo>
                    <a:pt x="38" y="41"/>
                    <a:pt x="38" y="41"/>
                    <a:pt x="38" y="41"/>
                  </a:cubicBezTo>
                  <a:cubicBezTo>
                    <a:pt x="37" y="41"/>
                    <a:pt x="37" y="41"/>
                    <a:pt x="37" y="41"/>
                  </a:cubicBezTo>
                  <a:cubicBezTo>
                    <a:pt x="37" y="35"/>
                    <a:pt x="37" y="35"/>
                    <a:pt x="37" y="35"/>
                  </a:cubicBezTo>
                  <a:cubicBezTo>
                    <a:pt x="38" y="35"/>
                    <a:pt x="38" y="35"/>
                    <a:pt x="38" y="35"/>
                  </a:cubicBezTo>
                  <a:lnTo>
                    <a:pt x="38" y="41"/>
                  </a:lnTo>
                  <a:close/>
                  <a:moveTo>
                    <a:pt x="40" y="47"/>
                  </a:moveTo>
                  <a:cubicBezTo>
                    <a:pt x="40" y="47"/>
                    <a:pt x="40" y="47"/>
                    <a:pt x="40" y="47"/>
                  </a:cubicBezTo>
                  <a:cubicBezTo>
                    <a:pt x="39" y="47"/>
                    <a:pt x="39" y="47"/>
                    <a:pt x="39" y="47"/>
                  </a:cubicBezTo>
                  <a:cubicBezTo>
                    <a:pt x="39" y="41"/>
                    <a:pt x="39" y="41"/>
                    <a:pt x="39" y="41"/>
                  </a:cubicBezTo>
                  <a:cubicBezTo>
                    <a:pt x="40" y="41"/>
                    <a:pt x="40" y="41"/>
                    <a:pt x="40" y="41"/>
                  </a:cubicBezTo>
                  <a:lnTo>
                    <a:pt x="40" y="47"/>
                  </a:lnTo>
                  <a:close/>
                  <a:moveTo>
                    <a:pt x="40" y="41"/>
                  </a:moveTo>
                  <a:cubicBezTo>
                    <a:pt x="40" y="41"/>
                    <a:pt x="40" y="41"/>
                    <a:pt x="40" y="41"/>
                  </a:cubicBezTo>
                  <a:cubicBezTo>
                    <a:pt x="39" y="41"/>
                    <a:pt x="39" y="41"/>
                    <a:pt x="39" y="41"/>
                  </a:cubicBezTo>
                  <a:cubicBezTo>
                    <a:pt x="39" y="35"/>
                    <a:pt x="39" y="35"/>
                    <a:pt x="39" y="35"/>
                  </a:cubicBezTo>
                  <a:cubicBezTo>
                    <a:pt x="40" y="35"/>
                    <a:pt x="40" y="35"/>
                    <a:pt x="40" y="35"/>
                  </a:cubicBezTo>
                  <a:lnTo>
                    <a:pt x="40" y="41"/>
                  </a:lnTo>
                  <a:close/>
                  <a:moveTo>
                    <a:pt x="41" y="47"/>
                  </a:moveTo>
                  <a:cubicBezTo>
                    <a:pt x="41" y="47"/>
                    <a:pt x="41" y="47"/>
                    <a:pt x="41" y="47"/>
                  </a:cubicBezTo>
                  <a:cubicBezTo>
                    <a:pt x="40" y="47"/>
                    <a:pt x="40" y="47"/>
                    <a:pt x="40" y="47"/>
                  </a:cubicBezTo>
                  <a:cubicBezTo>
                    <a:pt x="40" y="41"/>
                    <a:pt x="40" y="41"/>
                    <a:pt x="40" y="41"/>
                  </a:cubicBezTo>
                  <a:cubicBezTo>
                    <a:pt x="41" y="41"/>
                    <a:pt x="41" y="41"/>
                    <a:pt x="41" y="41"/>
                  </a:cubicBezTo>
                  <a:lnTo>
                    <a:pt x="41" y="47"/>
                  </a:lnTo>
                  <a:close/>
                  <a:moveTo>
                    <a:pt x="41" y="41"/>
                  </a:moveTo>
                  <a:cubicBezTo>
                    <a:pt x="41" y="41"/>
                    <a:pt x="41" y="41"/>
                    <a:pt x="41" y="41"/>
                  </a:cubicBezTo>
                  <a:cubicBezTo>
                    <a:pt x="40" y="41"/>
                    <a:pt x="40" y="41"/>
                    <a:pt x="40" y="41"/>
                  </a:cubicBezTo>
                  <a:cubicBezTo>
                    <a:pt x="40" y="35"/>
                    <a:pt x="40" y="35"/>
                    <a:pt x="40" y="35"/>
                  </a:cubicBezTo>
                  <a:cubicBezTo>
                    <a:pt x="41" y="35"/>
                    <a:pt x="41" y="35"/>
                    <a:pt x="41" y="35"/>
                  </a:cubicBezTo>
                  <a:lnTo>
                    <a:pt x="41" y="41"/>
                  </a:lnTo>
                  <a:close/>
                  <a:moveTo>
                    <a:pt x="41" y="47"/>
                  </a:moveTo>
                  <a:cubicBezTo>
                    <a:pt x="41" y="47"/>
                    <a:pt x="41" y="47"/>
                    <a:pt x="41" y="47"/>
                  </a:cubicBezTo>
                  <a:cubicBezTo>
                    <a:pt x="41" y="47"/>
                    <a:pt x="41" y="47"/>
                    <a:pt x="41" y="47"/>
                  </a:cubicBezTo>
                  <a:cubicBezTo>
                    <a:pt x="41" y="41"/>
                    <a:pt x="41" y="41"/>
                    <a:pt x="41" y="41"/>
                  </a:cubicBezTo>
                  <a:cubicBezTo>
                    <a:pt x="41" y="41"/>
                    <a:pt x="41" y="41"/>
                    <a:pt x="41" y="41"/>
                  </a:cubicBezTo>
                  <a:lnTo>
                    <a:pt x="41" y="47"/>
                  </a:lnTo>
                  <a:close/>
                  <a:moveTo>
                    <a:pt x="41" y="41"/>
                  </a:moveTo>
                  <a:cubicBezTo>
                    <a:pt x="41" y="41"/>
                    <a:pt x="41" y="41"/>
                    <a:pt x="41" y="41"/>
                  </a:cubicBezTo>
                  <a:cubicBezTo>
                    <a:pt x="41" y="41"/>
                    <a:pt x="41" y="41"/>
                    <a:pt x="41" y="41"/>
                  </a:cubicBezTo>
                  <a:cubicBezTo>
                    <a:pt x="41" y="35"/>
                    <a:pt x="41" y="35"/>
                    <a:pt x="41" y="35"/>
                  </a:cubicBezTo>
                  <a:cubicBezTo>
                    <a:pt x="41" y="35"/>
                    <a:pt x="41" y="35"/>
                    <a:pt x="41" y="35"/>
                  </a:cubicBezTo>
                  <a:lnTo>
                    <a:pt x="41" y="41"/>
                  </a:lnTo>
                  <a:close/>
                  <a:moveTo>
                    <a:pt x="42" y="47"/>
                  </a:moveTo>
                  <a:cubicBezTo>
                    <a:pt x="42" y="47"/>
                    <a:pt x="42" y="47"/>
                    <a:pt x="42" y="47"/>
                  </a:cubicBezTo>
                  <a:cubicBezTo>
                    <a:pt x="41" y="47"/>
                    <a:pt x="41" y="47"/>
                    <a:pt x="41" y="47"/>
                  </a:cubicBezTo>
                  <a:cubicBezTo>
                    <a:pt x="41" y="41"/>
                    <a:pt x="41" y="41"/>
                    <a:pt x="41" y="41"/>
                  </a:cubicBezTo>
                  <a:cubicBezTo>
                    <a:pt x="42" y="41"/>
                    <a:pt x="42" y="41"/>
                    <a:pt x="42" y="41"/>
                  </a:cubicBezTo>
                  <a:lnTo>
                    <a:pt x="42" y="47"/>
                  </a:lnTo>
                  <a:close/>
                  <a:moveTo>
                    <a:pt x="42" y="41"/>
                  </a:moveTo>
                  <a:cubicBezTo>
                    <a:pt x="42" y="41"/>
                    <a:pt x="42" y="41"/>
                    <a:pt x="42" y="41"/>
                  </a:cubicBezTo>
                  <a:cubicBezTo>
                    <a:pt x="41" y="41"/>
                    <a:pt x="41" y="41"/>
                    <a:pt x="41" y="41"/>
                  </a:cubicBezTo>
                  <a:cubicBezTo>
                    <a:pt x="41" y="35"/>
                    <a:pt x="41" y="35"/>
                    <a:pt x="41" y="35"/>
                  </a:cubicBezTo>
                  <a:cubicBezTo>
                    <a:pt x="42" y="34"/>
                    <a:pt x="42" y="34"/>
                    <a:pt x="42" y="34"/>
                  </a:cubicBezTo>
                  <a:lnTo>
                    <a:pt x="42" y="41"/>
                  </a:lnTo>
                  <a:close/>
                  <a:moveTo>
                    <a:pt x="43" y="48"/>
                  </a:moveTo>
                  <a:cubicBezTo>
                    <a:pt x="43" y="48"/>
                    <a:pt x="43" y="48"/>
                    <a:pt x="43" y="48"/>
                  </a:cubicBezTo>
                  <a:cubicBezTo>
                    <a:pt x="42" y="47"/>
                    <a:pt x="42" y="47"/>
                    <a:pt x="42" y="47"/>
                  </a:cubicBezTo>
                  <a:cubicBezTo>
                    <a:pt x="42" y="41"/>
                    <a:pt x="42" y="41"/>
                    <a:pt x="42" y="41"/>
                  </a:cubicBezTo>
                  <a:cubicBezTo>
                    <a:pt x="43" y="41"/>
                    <a:pt x="43" y="41"/>
                    <a:pt x="43" y="41"/>
                  </a:cubicBezTo>
                  <a:lnTo>
                    <a:pt x="43" y="48"/>
                  </a:lnTo>
                  <a:close/>
                  <a:moveTo>
                    <a:pt x="43" y="41"/>
                  </a:moveTo>
                  <a:cubicBezTo>
                    <a:pt x="43" y="41"/>
                    <a:pt x="43" y="41"/>
                    <a:pt x="43" y="41"/>
                  </a:cubicBezTo>
                  <a:cubicBezTo>
                    <a:pt x="42" y="41"/>
                    <a:pt x="42" y="41"/>
                    <a:pt x="42" y="41"/>
                  </a:cubicBezTo>
                  <a:cubicBezTo>
                    <a:pt x="42" y="34"/>
                    <a:pt x="42" y="34"/>
                    <a:pt x="42" y="34"/>
                  </a:cubicBezTo>
                  <a:cubicBezTo>
                    <a:pt x="43" y="34"/>
                    <a:pt x="43" y="34"/>
                    <a:pt x="43" y="34"/>
                  </a:cubicBezTo>
                  <a:lnTo>
                    <a:pt x="43" y="41"/>
                  </a:lnTo>
                  <a:close/>
                  <a:moveTo>
                    <a:pt x="44" y="48"/>
                  </a:moveTo>
                  <a:cubicBezTo>
                    <a:pt x="44" y="48"/>
                    <a:pt x="44" y="48"/>
                    <a:pt x="44" y="48"/>
                  </a:cubicBezTo>
                  <a:cubicBezTo>
                    <a:pt x="43" y="48"/>
                    <a:pt x="43" y="48"/>
                    <a:pt x="43" y="48"/>
                  </a:cubicBezTo>
                  <a:cubicBezTo>
                    <a:pt x="43" y="41"/>
                    <a:pt x="43" y="41"/>
                    <a:pt x="43" y="41"/>
                  </a:cubicBezTo>
                  <a:cubicBezTo>
                    <a:pt x="44" y="41"/>
                    <a:pt x="44" y="41"/>
                    <a:pt x="44" y="41"/>
                  </a:cubicBezTo>
                  <a:lnTo>
                    <a:pt x="44" y="48"/>
                  </a:lnTo>
                  <a:close/>
                  <a:moveTo>
                    <a:pt x="44" y="41"/>
                  </a:moveTo>
                  <a:cubicBezTo>
                    <a:pt x="44" y="41"/>
                    <a:pt x="44" y="41"/>
                    <a:pt x="44" y="41"/>
                  </a:cubicBezTo>
                  <a:cubicBezTo>
                    <a:pt x="43" y="41"/>
                    <a:pt x="43" y="41"/>
                    <a:pt x="43" y="41"/>
                  </a:cubicBezTo>
                  <a:cubicBezTo>
                    <a:pt x="43" y="34"/>
                    <a:pt x="43" y="34"/>
                    <a:pt x="43" y="34"/>
                  </a:cubicBezTo>
                  <a:cubicBezTo>
                    <a:pt x="44" y="34"/>
                    <a:pt x="44" y="34"/>
                    <a:pt x="44" y="34"/>
                  </a:cubicBezTo>
                  <a:lnTo>
                    <a:pt x="44" y="41"/>
                  </a:lnTo>
                  <a:close/>
                  <a:moveTo>
                    <a:pt x="45" y="48"/>
                  </a:moveTo>
                  <a:cubicBezTo>
                    <a:pt x="45" y="48"/>
                    <a:pt x="45" y="48"/>
                    <a:pt x="45" y="48"/>
                  </a:cubicBezTo>
                  <a:cubicBezTo>
                    <a:pt x="44" y="48"/>
                    <a:pt x="44" y="48"/>
                    <a:pt x="44" y="48"/>
                  </a:cubicBezTo>
                  <a:cubicBezTo>
                    <a:pt x="44" y="41"/>
                    <a:pt x="44" y="41"/>
                    <a:pt x="44" y="41"/>
                  </a:cubicBezTo>
                  <a:cubicBezTo>
                    <a:pt x="44" y="41"/>
                    <a:pt x="44" y="41"/>
                    <a:pt x="44" y="41"/>
                  </a:cubicBezTo>
                  <a:cubicBezTo>
                    <a:pt x="44" y="48"/>
                    <a:pt x="44" y="48"/>
                    <a:pt x="44" y="48"/>
                  </a:cubicBezTo>
                  <a:cubicBezTo>
                    <a:pt x="45" y="48"/>
                    <a:pt x="45" y="48"/>
                    <a:pt x="45" y="48"/>
                  </a:cubicBezTo>
                  <a:cubicBezTo>
                    <a:pt x="45" y="41"/>
                    <a:pt x="45" y="41"/>
                    <a:pt x="45" y="41"/>
                  </a:cubicBezTo>
                  <a:cubicBezTo>
                    <a:pt x="45" y="41"/>
                    <a:pt x="45" y="41"/>
                    <a:pt x="45" y="41"/>
                  </a:cubicBezTo>
                  <a:lnTo>
                    <a:pt x="45" y="48"/>
                  </a:lnTo>
                  <a:close/>
                  <a:moveTo>
                    <a:pt x="45" y="41"/>
                  </a:moveTo>
                  <a:cubicBezTo>
                    <a:pt x="45" y="41"/>
                    <a:pt x="45" y="41"/>
                    <a:pt x="45" y="41"/>
                  </a:cubicBezTo>
                  <a:cubicBezTo>
                    <a:pt x="45" y="41"/>
                    <a:pt x="45" y="41"/>
                    <a:pt x="45" y="41"/>
                  </a:cubicBezTo>
                  <a:cubicBezTo>
                    <a:pt x="45" y="34"/>
                    <a:pt x="45" y="34"/>
                    <a:pt x="45" y="34"/>
                  </a:cubicBezTo>
                  <a:cubicBezTo>
                    <a:pt x="45" y="34"/>
                    <a:pt x="45" y="34"/>
                    <a:pt x="45" y="34"/>
                  </a:cubicBezTo>
                  <a:lnTo>
                    <a:pt x="45" y="41"/>
                  </a:lnTo>
                  <a:close/>
                  <a:moveTo>
                    <a:pt x="46" y="48"/>
                  </a:moveTo>
                  <a:cubicBezTo>
                    <a:pt x="46" y="48"/>
                    <a:pt x="46" y="48"/>
                    <a:pt x="46" y="48"/>
                  </a:cubicBezTo>
                  <a:cubicBezTo>
                    <a:pt x="45" y="48"/>
                    <a:pt x="45" y="48"/>
                    <a:pt x="45" y="48"/>
                  </a:cubicBezTo>
                  <a:cubicBezTo>
                    <a:pt x="45" y="41"/>
                    <a:pt x="45" y="41"/>
                    <a:pt x="45" y="41"/>
                  </a:cubicBezTo>
                  <a:cubicBezTo>
                    <a:pt x="46" y="41"/>
                    <a:pt x="46" y="41"/>
                    <a:pt x="46" y="41"/>
                  </a:cubicBezTo>
                  <a:lnTo>
                    <a:pt x="46" y="48"/>
                  </a:lnTo>
                  <a:close/>
                  <a:moveTo>
                    <a:pt x="46" y="41"/>
                  </a:moveTo>
                  <a:cubicBezTo>
                    <a:pt x="46" y="41"/>
                    <a:pt x="46" y="41"/>
                    <a:pt x="46" y="41"/>
                  </a:cubicBezTo>
                  <a:cubicBezTo>
                    <a:pt x="45" y="41"/>
                    <a:pt x="45" y="41"/>
                    <a:pt x="45" y="41"/>
                  </a:cubicBezTo>
                  <a:cubicBezTo>
                    <a:pt x="45" y="34"/>
                    <a:pt x="45" y="34"/>
                    <a:pt x="45" y="34"/>
                  </a:cubicBezTo>
                  <a:cubicBezTo>
                    <a:pt x="46" y="34"/>
                    <a:pt x="46" y="34"/>
                    <a:pt x="46" y="34"/>
                  </a:cubicBezTo>
                  <a:lnTo>
                    <a:pt x="46" y="41"/>
                  </a:lnTo>
                  <a:close/>
                  <a:moveTo>
                    <a:pt x="47" y="48"/>
                  </a:moveTo>
                  <a:cubicBezTo>
                    <a:pt x="47" y="48"/>
                    <a:pt x="47" y="48"/>
                    <a:pt x="47" y="48"/>
                  </a:cubicBezTo>
                  <a:cubicBezTo>
                    <a:pt x="46" y="48"/>
                    <a:pt x="46" y="48"/>
                    <a:pt x="46" y="48"/>
                  </a:cubicBezTo>
                  <a:cubicBezTo>
                    <a:pt x="46" y="41"/>
                    <a:pt x="46" y="41"/>
                    <a:pt x="46" y="41"/>
                  </a:cubicBezTo>
                  <a:cubicBezTo>
                    <a:pt x="47" y="41"/>
                    <a:pt x="47" y="41"/>
                    <a:pt x="47" y="41"/>
                  </a:cubicBezTo>
                  <a:lnTo>
                    <a:pt x="47" y="48"/>
                  </a:lnTo>
                  <a:close/>
                  <a:moveTo>
                    <a:pt x="47" y="41"/>
                  </a:moveTo>
                  <a:cubicBezTo>
                    <a:pt x="47" y="41"/>
                    <a:pt x="47" y="41"/>
                    <a:pt x="47" y="41"/>
                  </a:cubicBezTo>
                  <a:cubicBezTo>
                    <a:pt x="46" y="41"/>
                    <a:pt x="46" y="41"/>
                    <a:pt x="46" y="41"/>
                  </a:cubicBezTo>
                  <a:cubicBezTo>
                    <a:pt x="46" y="34"/>
                    <a:pt x="46" y="34"/>
                    <a:pt x="46" y="34"/>
                  </a:cubicBezTo>
                  <a:cubicBezTo>
                    <a:pt x="47" y="34"/>
                    <a:pt x="47" y="34"/>
                    <a:pt x="47" y="34"/>
                  </a:cubicBezTo>
                  <a:lnTo>
                    <a:pt x="47" y="41"/>
                  </a:lnTo>
                  <a:close/>
                  <a:moveTo>
                    <a:pt x="48" y="48"/>
                  </a:moveTo>
                  <a:cubicBezTo>
                    <a:pt x="48" y="48"/>
                    <a:pt x="48" y="48"/>
                    <a:pt x="48" y="48"/>
                  </a:cubicBezTo>
                  <a:cubicBezTo>
                    <a:pt x="47" y="48"/>
                    <a:pt x="47" y="48"/>
                    <a:pt x="47" y="48"/>
                  </a:cubicBezTo>
                  <a:cubicBezTo>
                    <a:pt x="47" y="41"/>
                    <a:pt x="47" y="41"/>
                    <a:pt x="47" y="41"/>
                  </a:cubicBezTo>
                  <a:cubicBezTo>
                    <a:pt x="48" y="41"/>
                    <a:pt x="48" y="41"/>
                    <a:pt x="48" y="41"/>
                  </a:cubicBezTo>
                  <a:lnTo>
                    <a:pt x="48" y="48"/>
                  </a:lnTo>
                  <a:close/>
                  <a:moveTo>
                    <a:pt x="48" y="41"/>
                  </a:moveTo>
                  <a:cubicBezTo>
                    <a:pt x="48" y="41"/>
                    <a:pt x="48" y="41"/>
                    <a:pt x="48" y="41"/>
                  </a:cubicBezTo>
                  <a:cubicBezTo>
                    <a:pt x="47" y="41"/>
                    <a:pt x="47" y="41"/>
                    <a:pt x="47" y="41"/>
                  </a:cubicBezTo>
                  <a:cubicBezTo>
                    <a:pt x="47" y="34"/>
                    <a:pt x="47" y="34"/>
                    <a:pt x="47" y="34"/>
                  </a:cubicBezTo>
                  <a:cubicBezTo>
                    <a:pt x="48" y="34"/>
                    <a:pt x="48" y="34"/>
                    <a:pt x="48" y="34"/>
                  </a:cubicBezTo>
                  <a:lnTo>
                    <a:pt x="48" y="41"/>
                  </a:lnTo>
                  <a:close/>
                  <a:moveTo>
                    <a:pt x="49" y="48"/>
                  </a:moveTo>
                  <a:cubicBezTo>
                    <a:pt x="49" y="48"/>
                    <a:pt x="49" y="48"/>
                    <a:pt x="49" y="48"/>
                  </a:cubicBezTo>
                  <a:cubicBezTo>
                    <a:pt x="49" y="48"/>
                    <a:pt x="49" y="48"/>
                    <a:pt x="49" y="48"/>
                  </a:cubicBezTo>
                  <a:cubicBezTo>
                    <a:pt x="49" y="41"/>
                    <a:pt x="49" y="41"/>
                    <a:pt x="49" y="41"/>
                  </a:cubicBezTo>
                  <a:cubicBezTo>
                    <a:pt x="49" y="41"/>
                    <a:pt x="49" y="41"/>
                    <a:pt x="49" y="41"/>
                  </a:cubicBezTo>
                  <a:lnTo>
                    <a:pt x="49" y="48"/>
                  </a:lnTo>
                  <a:close/>
                  <a:moveTo>
                    <a:pt x="49" y="41"/>
                  </a:moveTo>
                  <a:cubicBezTo>
                    <a:pt x="49" y="41"/>
                    <a:pt x="49" y="41"/>
                    <a:pt x="49" y="41"/>
                  </a:cubicBezTo>
                  <a:cubicBezTo>
                    <a:pt x="49" y="41"/>
                    <a:pt x="49" y="41"/>
                    <a:pt x="49" y="41"/>
                  </a:cubicBezTo>
                  <a:cubicBezTo>
                    <a:pt x="49" y="34"/>
                    <a:pt x="49" y="34"/>
                    <a:pt x="49" y="34"/>
                  </a:cubicBezTo>
                  <a:cubicBezTo>
                    <a:pt x="49" y="34"/>
                    <a:pt x="49" y="34"/>
                    <a:pt x="49" y="34"/>
                  </a:cubicBezTo>
                  <a:lnTo>
                    <a:pt x="49" y="41"/>
                  </a:lnTo>
                  <a:close/>
                  <a:moveTo>
                    <a:pt x="50" y="48"/>
                  </a:moveTo>
                  <a:cubicBezTo>
                    <a:pt x="50" y="48"/>
                    <a:pt x="50" y="48"/>
                    <a:pt x="50" y="48"/>
                  </a:cubicBezTo>
                  <a:cubicBezTo>
                    <a:pt x="49" y="48"/>
                    <a:pt x="49" y="48"/>
                    <a:pt x="49" y="48"/>
                  </a:cubicBezTo>
                  <a:cubicBezTo>
                    <a:pt x="49" y="41"/>
                    <a:pt x="49" y="41"/>
                    <a:pt x="49" y="41"/>
                  </a:cubicBezTo>
                  <a:cubicBezTo>
                    <a:pt x="50" y="41"/>
                    <a:pt x="50" y="41"/>
                    <a:pt x="50" y="41"/>
                  </a:cubicBezTo>
                  <a:lnTo>
                    <a:pt x="50" y="48"/>
                  </a:lnTo>
                  <a:close/>
                  <a:moveTo>
                    <a:pt x="50" y="41"/>
                  </a:moveTo>
                  <a:cubicBezTo>
                    <a:pt x="50" y="41"/>
                    <a:pt x="50" y="41"/>
                    <a:pt x="50" y="41"/>
                  </a:cubicBezTo>
                  <a:cubicBezTo>
                    <a:pt x="49" y="41"/>
                    <a:pt x="49" y="41"/>
                    <a:pt x="49" y="41"/>
                  </a:cubicBezTo>
                  <a:cubicBezTo>
                    <a:pt x="49" y="34"/>
                    <a:pt x="49" y="34"/>
                    <a:pt x="49" y="34"/>
                  </a:cubicBezTo>
                  <a:cubicBezTo>
                    <a:pt x="49" y="34"/>
                    <a:pt x="49" y="34"/>
                    <a:pt x="49" y="34"/>
                  </a:cubicBezTo>
                  <a:cubicBezTo>
                    <a:pt x="50" y="34"/>
                    <a:pt x="50" y="34"/>
                    <a:pt x="50" y="34"/>
                  </a:cubicBezTo>
                  <a:lnTo>
                    <a:pt x="50" y="41"/>
                  </a:lnTo>
                  <a:close/>
                  <a:moveTo>
                    <a:pt x="52" y="48"/>
                  </a:moveTo>
                  <a:cubicBezTo>
                    <a:pt x="52" y="48"/>
                    <a:pt x="52" y="48"/>
                    <a:pt x="52" y="48"/>
                  </a:cubicBezTo>
                  <a:cubicBezTo>
                    <a:pt x="51" y="48"/>
                    <a:pt x="51" y="48"/>
                    <a:pt x="51" y="48"/>
                  </a:cubicBezTo>
                  <a:cubicBezTo>
                    <a:pt x="51" y="41"/>
                    <a:pt x="51" y="41"/>
                    <a:pt x="51" y="41"/>
                  </a:cubicBezTo>
                  <a:cubicBezTo>
                    <a:pt x="52" y="41"/>
                    <a:pt x="52" y="41"/>
                    <a:pt x="52" y="41"/>
                  </a:cubicBezTo>
                  <a:lnTo>
                    <a:pt x="52" y="48"/>
                  </a:lnTo>
                  <a:close/>
                  <a:moveTo>
                    <a:pt x="52" y="41"/>
                  </a:moveTo>
                  <a:cubicBezTo>
                    <a:pt x="52" y="41"/>
                    <a:pt x="52" y="41"/>
                    <a:pt x="52" y="41"/>
                  </a:cubicBezTo>
                  <a:cubicBezTo>
                    <a:pt x="51" y="41"/>
                    <a:pt x="51" y="41"/>
                    <a:pt x="51" y="41"/>
                  </a:cubicBezTo>
                  <a:cubicBezTo>
                    <a:pt x="51" y="34"/>
                    <a:pt x="51" y="34"/>
                    <a:pt x="51" y="34"/>
                  </a:cubicBezTo>
                  <a:cubicBezTo>
                    <a:pt x="52" y="34"/>
                    <a:pt x="52" y="34"/>
                    <a:pt x="52" y="34"/>
                  </a:cubicBezTo>
                  <a:lnTo>
                    <a:pt x="52" y="41"/>
                  </a:lnTo>
                  <a:close/>
                  <a:moveTo>
                    <a:pt x="53" y="48"/>
                  </a:moveTo>
                  <a:cubicBezTo>
                    <a:pt x="53" y="48"/>
                    <a:pt x="53" y="48"/>
                    <a:pt x="53" y="48"/>
                  </a:cubicBezTo>
                  <a:cubicBezTo>
                    <a:pt x="52" y="48"/>
                    <a:pt x="52" y="48"/>
                    <a:pt x="52" y="48"/>
                  </a:cubicBezTo>
                  <a:cubicBezTo>
                    <a:pt x="52" y="41"/>
                    <a:pt x="52" y="41"/>
                    <a:pt x="52" y="41"/>
                  </a:cubicBezTo>
                  <a:cubicBezTo>
                    <a:pt x="53" y="41"/>
                    <a:pt x="53" y="41"/>
                    <a:pt x="53" y="41"/>
                  </a:cubicBezTo>
                  <a:lnTo>
                    <a:pt x="53" y="48"/>
                  </a:lnTo>
                  <a:close/>
                  <a:moveTo>
                    <a:pt x="53" y="41"/>
                  </a:moveTo>
                  <a:cubicBezTo>
                    <a:pt x="53" y="41"/>
                    <a:pt x="53" y="41"/>
                    <a:pt x="53" y="41"/>
                  </a:cubicBezTo>
                  <a:cubicBezTo>
                    <a:pt x="52" y="41"/>
                    <a:pt x="52" y="41"/>
                    <a:pt x="52" y="41"/>
                  </a:cubicBezTo>
                  <a:cubicBezTo>
                    <a:pt x="52" y="34"/>
                    <a:pt x="52" y="34"/>
                    <a:pt x="52" y="34"/>
                  </a:cubicBezTo>
                  <a:cubicBezTo>
                    <a:pt x="53" y="34"/>
                    <a:pt x="53" y="34"/>
                    <a:pt x="53" y="34"/>
                  </a:cubicBezTo>
                  <a:lnTo>
                    <a:pt x="53" y="41"/>
                  </a:lnTo>
                  <a:close/>
                  <a:moveTo>
                    <a:pt x="54" y="48"/>
                  </a:moveTo>
                  <a:cubicBezTo>
                    <a:pt x="54" y="48"/>
                    <a:pt x="54" y="48"/>
                    <a:pt x="54" y="48"/>
                  </a:cubicBezTo>
                  <a:cubicBezTo>
                    <a:pt x="53" y="48"/>
                    <a:pt x="53" y="48"/>
                    <a:pt x="53" y="48"/>
                  </a:cubicBezTo>
                  <a:cubicBezTo>
                    <a:pt x="53" y="41"/>
                    <a:pt x="53" y="41"/>
                    <a:pt x="53" y="41"/>
                  </a:cubicBezTo>
                  <a:cubicBezTo>
                    <a:pt x="54" y="41"/>
                    <a:pt x="54" y="41"/>
                    <a:pt x="54" y="41"/>
                  </a:cubicBezTo>
                  <a:lnTo>
                    <a:pt x="54" y="48"/>
                  </a:lnTo>
                  <a:close/>
                  <a:moveTo>
                    <a:pt x="54" y="41"/>
                  </a:moveTo>
                  <a:cubicBezTo>
                    <a:pt x="54" y="41"/>
                    <a:pt x="54" y="41"/>
                    <a:pt x="54" y="41"/>
                  </a:cubicBezTo>
                  <a:cubicBezTo>
                    <a:pt x="53" y="41"/>
                    <a:pt x="53" y="41"/>
                    <a:pt x="53" y="41"/>
                  </a:cubicBezTo>
                  <a:cubicBezTo>
                    <a:pt x="53" y="34"/>
                    <a:pt x="53" y="34"/>
                    <a:pt x="53" y="34"/>
                  </a:cubicBezTo>
                  <a:cubicBezTo>
                    <a:pt x="54" y="33"/>
                    <a:pt x="54" y="33"/>
                    <a:pt x="54" y="33"/>
                  </a:cubicBezTo>
                  <a:lnTo>
                    <a:pt x="54" y="41"/>
                  </a:lnTo>
                  <a:close/>
                  <a:moveTo>
                    <a:pt x="55" y="48"/>
                  </a:moveTo>
                  <a:cubicBezTo>
                    <a:pt x="55" y="48"/>
                    <a:pt x="55" y="48"/>
                    <a:pt x="55" y="48"/>
                  </a:cubicBezTo>
                  <a:cubicBezTo>
                    <a:pt x="54" y="48"/>
                    <a:pt x="54" y="48"/>
                    <a:pt x="54" y="48"/>
                  </a:cubicBezTo>
                  <a:cubicBezTo>
                    <a:pt x="54" y="41"/>
                    <a:pt x="54" y="41"/>
                    <a:pt x="54" y="41"/>
                  </a:cubicBezTo>
                  <a:cubicBezTo>
                    <a:pt x="55" y="41"/>
                    <a:pt x="55" y="41"/>
                    <a:pt x="55" y="41"/>
                  </a:cubicBezTo>
                  <a:lnTo>
                    <a:pt x="55" y="48"/>
                  </a:lnTo>
                  <a:close/>
                  <a:moveTo>
                    <a:pt x="55" y="41"/>
                  </a:moveTo>
                  <a:cubicBezTo>
                    <a:pt x="55" y="41"/>
                    <a:pt x="55" y="41"/>
                    <a:pt x="55" y="41"/>
                  </a:cubicBezTo>
                  <a:cubicBezTo>
                    <a:pt x="54" y="41"/>
                    <a:pt x="54" y="41"/>
                    <a:pt x="54" y="41"/>
                  </a:cubicBezTo>
                  <a:cubicBezTo>
                    <a:pt x="54" y="33"/>
                    <a:pt x="54" y="33"/>
                    <a:pt x="54" y="33"/>
                  </a:cubicBezTo>
                  <a:cubicBezTo>
                    <a:pt x="55" y="33"/>
                    <a:pt x="55" y="33"/>
                    <a:pt x="55" y="33"/>
                  </a:cubicBezTo>
                  <a:lnTo>
                    <a:pt x="55" y="41"/>
                  </a:lnTo>
                  <a:close/>
                  <a:moveTo>
                    <a:pt x="57" y="48"/>
                  </a:moveTo>
                  <a:cubicBezTo>
                    <a:pt x="57" y="48"/>
                    <a:pt x="57" y="48"/>
                    <a:pt x="57" y="48"/>
                  </a:cubicBezTo>
                  <a:cubicBezTo>
                    <a:pt x="55" y="48"/>
                    <a:pt x="55" y="48"/>
                    <a:pt x="55" y="48"/>
                  </a:cubicBezTo>
                  <a:cubicBezTo>
                    <a:pt x="55" y="41"/>
                    <a:pt x="55" y="41"/>
                    <a:pt x="55" y="41"/>
                  </a:cubicBezTo>
                  <a:cubicBezTo>
                    <a:pt x="57" y="41"/>
                    <a:pt x="57" y="41"/>
                    <a:pt x="57" y="41"/>
                  </a:cubicBezTo>
                  <a:lnTo>
                    <a:pt x="57" y="48"/>
                  </a:lnTo>
                  <a:close/>
                  <a:moveTo>
                    <a:pt x="57" y="41"/>
                  </a:moveTo>
                  <a:cubicBezTo>
                    <a:pt x="57" y="41"/>
                    <a:pt x="57" y="41"/>
                    <a:pt x="57" y="41"/>
                  </a:cubicBezTo>
                  <a:cubicBezTo>
                    <a:pt x="55" y="41"/>
                    <a:pt x="55" y="41"/>
                    <a:pt x="55" y="41"/>
                  </a:cubicBezTo>
                  <a:cubicBezTo>
                    <a:pt x="55" y="33"/>
                    <a:pt x="55" y="33"/>
                    <a:pt x="55" y="33"/>
                  </a:cubicBezTo>
                  <a:cubicBezTo>
                    <a:pt x="57" y="33"/>
                    <a:pt x="57" y="33"/>
                    <a:pt x="57" y="33"/>
                  </a:cubicBezTo>
                  <a:lnTo>
                    <a:pt x="57" y="41"/>
                  </a:lnTo>
                  <a:close/>
                  <a:moveTo>
                    <a:pt x="57" y="48"/>
                  </a:moveTo>
                  <a:cubicBezTo>
                    <a:pt x="57" y="48"/>
                    <a:pt x="57" y="48"/>
                    <a:pt x="57" y="48"/>
                  </a:cubicBezTo>
                  <a:cubicBezTo>
                    <a:pt x="57" y="48"/>
                    <a:pt x="57" y="48"/>
                    <a:pt x="57" y="48"/>
                  </a:cubicBezTo>
                  <a:cubicBezTo>
                    <a:pt x="57" y="41"/>
                    <a:pt x="57" y="41"/>
                    <a:pt x="57" y="41"/>
                  </a:cubicBezTo>
                  <a:cubicBezTo>
                    <a:pt x="57" y="41"/>
                    <a:pt x="57" y="41"/>
                    <a:pt x="57" y="41"/>
                  </a:cubicBezTo>
                  <a:lnTo>
                    <a:pt x="57" y="48"/>
                  </a:lnTo>
                  <a:close/>
                  <a:moveTo>
                    <a:pt x="57" y="41"/>
                  </a:moveTo>
                  <a:cubicBezTo>
                    <a:pt x="57" y="41"/>
                    <a:pt x="57" y="41"/>
                    <a:pt x="57" y="41"/>
                  </a:cubicBezTo>
                  <a:cubicBezTo>
                    <a:pt x="57" y="41"/>
                    <a:pt x="57" y="41"/>
                    <a:pt x="57" y="41"/>
                  </a:cubicBezTo>
                  <a:cubicBezTo>
                    <a:pt x="57" y="33"/>
                    <a:pt x="57" y="33"/>
                    <a:pt x="57" y="33"/>
                  </a:cubicBezTo>
                  <a:cubicBezTo>
                    <a:pt x="57" y="33"/>
                    <a:pt x="57" y="33"/>
                    <a:pt x="57" y="33"/>
                  </a:cubicBezTo>
                  <a:lnTo>
                    <a:pt x="57" y="41"/>
                  </a:lnTo>
                  <a:close/>
                  <a:moveTo>
                    <a:pt x="58" y="48"/>
                  </a:moveTo>
                  <a:cubicBezTo>
                    <a:pt x="58" y="48"/>
                    <a:pt x="58" y="48"/>
                    <a:pt x="58" y="48"/>
                  </a:cubicBezTo>
                  <a:cubicBezTo>
                    <a:pt x="58" y="48"/>
                    <a:pt x="58" y="48"/>
                    <a:pt x="58" y="48"/>
                  </a:cubicBezTo>
                  <a:cubicBezTo>
                    <a:pt x="58" y="41"/>
                    <a:pt x="58" y="41"/>
                    <a:pt x="58" y="41"/>
                  </a:cubicBezTo>
                  <a:cubicBezTo>
                    <a:pt x="58" y="41"/>
                    <a:pt x="58" y="41"/>
                    <a:pt x="58" y="41"/>
                  </a:cubicBezTo>
                  <a:lnTo>
                    <a:pt x="58" y="48"/>
                  </a:lnTo>
                  <a:close/>
                  <a:moveTo>
                    <a:pt x="58" y="41"/>
                  </a:moveTo>
                  <a:cubicBezTo>
                    <a:pt x="58" y="41"/>
                    <a:pt x="58" y="41"/>
                    <a:pt x="58" y="41"/>
                  </a:cubicBezTo>
                  <a:cubicBezTo>
                    <a:pt x="58" y="41"/>
                    <a:pt x="58" y="41"/>
                    <a:pt x="58" y="41"/>
                  </a:cubicBezTo>
                  <a:cubicBezTo>
                    <a:pt x="58" y="33"/>
                    <a:pt x="58" y="33"/>
                    <a:pt x="58" y="33"/>
                  </a:cubicBezTo>
                  <a:cubicBezTo>
                    <a:pt x="58" y="33"/>
                    <a:pt x="58" y="33"/>
                    <a:pt x="58" y="33"/>
                  </a:cubicBezTo>
                  <a:lnTo>
                    <a:pt x="58" y="41"/>
                  </a:lnTo>
                  <a:close/>
                  <a:moveTo>
                    <a:pt x="59" y="48"/>
                  </a:moveTo>
                  <a:cubicBezTo>
                    <a:pt x="59" y="48"/>
                    <a:pt x="59" y="48"/>
                    <a:pt x="59" y="48"/>
                  </a:cubicBezTo>
                  <a:cubicBezTo>
                    <a:pt x="59" y="48"/>
                    <a:pt x="59" y="48"/>
                    <a:pt x="59" y="48"/>
                  </a:cubicBezTo>
                  <a:cubicBezTo>
                    <a:pt x="59" y="48"/>
                    <a:pt x="59" y="48"/>
                    <a:pt x="59" y="48"/>
                  </a:cubicBezTo>
                  <a:cubicBezTo>
                    <a:pt x="59" y="41"/>
                    <a:pt x="59" y="41"/>
                    <a:pt x="59" y="41"/>
                  </a:cubicBezTo>
                  <a:cubicBezTo>
                    <a:pt x="59" y="41"/>
                    <a:pt x="59" y="41"/>
                    <a:pt x="59" y="41"/>
                  </a:cubicBezTo>
                  <a:lnTo>
                    <a:pt x="59" y="48"/>
                  </a:lnTo>
                  <a:close/>
                  <a:moveTo>
                    <a:pt x="59" y="41"/>
                  </a:moveTo>
                  <a:cubicBezTo>
                    <a:pt x="59" y="41"/>
                    <a:pt x="59" y="41"/>
                    <a:pt x="59" y="41"/>
                  </a:cubicBezTo>
                  <a:cubicBezTo>
                    <a:pt x="59" y="41"/>
                    <a:pt x="59" y="41"/>
                    <a:pt x="59" y="41"/>
                  </a:cubicBezTo>
                  <a:cubicBezTo>
                    <a:pt x="59" y="33"/>
                    <a:pt x="59" y="33"/>
                    <a:pt x="59" y="33"/>
                  </a:cubicBezTo>
                  <a:cubicBezTo>
                    <a:pt x="59" y="33"/>
                    <a:pt x="59" y="33"/>
                    <a:pt x="59" y="33"/>
                  </a:cubicBezTo>
                  <a:cubicBezTo>
                    <a:pt x="59" y="33"/>
                    <a:pt x="59" y="33"/>
                    <a:pt x="59" y="33"/>
                  </a:cubicBezTo>
                  <a:lnTo>
                    <a:pt x="59" y="41"/>
                  </a:lnTo>
                  <a:close/>
                  <a:moveTo>
                    <a:pt x="61" y="48"/>
                  </a:moveTo>
                  <a:cubicBezTo>
                    <a:pt x="61" y="48"/>
                    <a:pt x="61" y="48"/>
                    <a:pt x="61" y="48"/>
                  </a:cubicBezTo>
                  <a:cubicBezTo>
                    <a:pt x="60" y="48"/>
                    <a:pt x="60" y="48"/>
                    <a:pt x="60" y="48"/>
                  </a:cubicBezTo>
                  <a:cubicBezTo>
                    <a:pt x="60" y="41"/>
                    <a:pt x="60" y="41"/>
                    <a:pt x="60" y="41"/>
                  </a:cubicBezTo>
                  <a:cubicBezTo>
                    <a:pt x="61" y="41"/>
                    <a:pt x="61" y="41"/>
                    <a:pt x="61" y="41"/>
                  </a:cubicBezTo>
                  <a:lnTo>
                    <a:pt x="61" y="48"/>
                  </a:lnTo>
                  <a:close/>
                  <a:moveTo>
                    <a:pt x="61" y="41"/>
                  </a:moveTo>
                  <a:cubicBezTo>
                    <a:pt x="61" y="41"/>
                    <a:pt x="61" y="41"/>
                    <a:pt x="61" y="41"/>
                  </a:cubicBezTo>
                  <a:cubicBezTo>
                    <a:pt x="60" y="41"/>
                    <a:pt x="60" y="41"/>
                    <a:pt x="60" y="41"/>
                  </a:cubicBezTo>
                  <a:cubicBezTo>
                    <a:pt x="60" y="33"/>
                    <a:pt x="60" y="33"/>
                    <a:pt x="60" y="33"/>
                  </a:cubicBezTo>
                  <a:cubicBezTo>
                    <a:pt x="61" y="33"/>
                    <a:pt x="61" y="33"/>
                    <a:pt x="61" y="33"/>
                  </a:cubicBezTo>
                  <a:lnTo>
                    <a:pt x="61" y="41"/>
                  </a:lnTo>
                  <a:close/>
                  <a:moveTo>
                    <a:pt x="64" y="48"/>
                  </a:moveTo>
                  <a:cubicBezTo>
                    <a:pt x="64" y="48"/>
                    <a:pt x="64" y="48"/>
                    <a:pt x="64" y="48"/>
                  </a:cubicBezTo>
                  <a:cubicBezTo>
                    <a:pt x="61" y="48"/>
                    <a:pt x="61" y="48"/>
                    <a:pt x="61" y="48"/>
                  </a:cubicBezTo>
                  <a:cubicBezTo>
                    <a:pt x="61" y="41"/>
                    <a:pt x="61" y="41"/>
                    <a:pt x="61" y="41"/>
                  </a:cubicBezTo>
                  <a:cubicBezTo>
                    <a:pt x="64" y="41"/>
                    <a:pt x="64" y="41"/>
                    <a:pt x="64" y="41"/>
                  </a:cubicBezTo>
                  <a:lnTo>
                    <a:pt x="64" y="48"/>
                  </a:lnTo>
                  <a:close/>
                  <a:moveTo>
                    <a:pt x="64" y="41"/>
                  </a:moveTo>
                  <a:cubicBezTo>
                    <a:pt x="64" y="41"/>
                    <a:pt x="64" y="41"/>
                    <a:pt x="64" y="41"/>
                  </a:cubicBezTo>
                  <a:cubicBezTo>
                    <a:pt x="61" y="41"/>
                    <a:pt x="61" y="41"/>
                    <a:pt x="61" y="41"/>
                  </a:cubicBezTo>
                  <a:cubicBezTo>
                    <a:pt x="61" y="33"/>
                    <a:pt x="61" y="33"/>
                    <a:pt x="61" y="33"/>
                  </a:cubicBezTo>
                  <a:cubicBezTo>
                    <a:pt x="64" y="33"/>
                    <a:pt x="64" y="33"/>
                    <a:pt x="64" y="33"/>
                  </a:cubicBezTo>
                  <a:lnTo>
                    <a:pt x="64" y="41"/>
                  </a:lnTo>
                  <a:close/>
                  <a:moveTo>
                    <a:pt x="66" y="48"/>
                  </a:moveTo>
                  <a:cubicBezTo>
                    <a:pt x="66" y="48"/>
                    <a:pt x="66" y="48"/>
                    <a:pt x="66" y="48"/>
                  </a:cubicBezTo>
                  <a:cubicBezTo>
                    <a:pt x="64" y="48"/>
                    <a:pt x="64" y="48"/>
                    <a:pt x="64" y="48"/>
                  </a:cubicBezTo>
                  <a:cubicBezTo>
                    <a:pt x="64" y="41"/>
                    <a:pt x="64" y="41"/>
                    <a:pt x="64" y="41"/>
                  </a:cubicBezTo>
                  <a:cubicBezTo>
                    <a:pt x="66" y="41"/>
                    <a:pt x="66" y="41"/>
                    <a:pt x="66" y="41"/>
                  </a:cubicBezTo>
                  <a:lnTo>
                    <a:pt x="66" y="48"/>
                  </a:lnTo>
                  <a:close/>
                  <a:moveTo>
                    <a:pt x="66" y="41"/>
                  </a:moveTo>
                  <a:cubicBezTo>
                    <a:pt x="66" y="41"/>
                    <a:pt x="66" y="41"/>
                    <a:pt x="66" y="41"/>
                  </a:cubicBezTo>
                  <a:cubicBezTo>
                    <a:pt x="64" y="41"/>
                    <a:pt x="64" y="41"/>
                    <a:pt x="64" y="41"/>
                  </a:cubicBezTo>
                  <a:cubicBezTo>
                    <a:pt x="64" y="33"/>
                    <a:pt x="64" y="33"/>
                    <a:pt x="64" y="33"/>
                  </a:cubicBezTo>
                  <a:cubicBezTo>
                    <a:pt x="66" y="33"/>
                    <a:pt x="66" y="33"/>
                    <a:pt x="66" y="33"/>
                  </a:cubicBezTo>
                  <a:lnTo>
                    <a:pt x="66" y="41"/>
                  </a:lnTo>
                  <a:close/>
                  <a:moveTo>
                    <a:pt x="68" y="48"/>
                  </a:moveTo>
                  <a:cubicBezTo>
                    <a:pt x="68" y="48"/>
                    <a:pt x="68" y="48"/>
                    <a:pt x="68" y="48"/>
                  </a:cubicBezTo>
                  <a:cubicBezTo>
                    <a:pt x="66" y="48"/>
                    <a:pt x="66" y="48"/>
                    <a:pt x="66" y="48"/>
                  </a:cubicBezTo>
                  <a:cubicBezTo>
                    <a:pt x="66" y="41"/>
                    <a:pt x="66" y="41"/>
                    <a:pt x="66" y="41"/>
                  </a:cubicBezTo>
                  <a:cubicBezTo>
                    <a:pt x="68" y="41"/>
                    <a:pt x="68" y="41"/>
                    <a:pt x="68" y="41"/>
                  </a:cubicBezTo>
                  <a:lnTo>
                    <a:pt x="68" y="48"/>
                  </a:lnTo>
                  <a:close/>
                  <a:moveTo>
                    <a:pt x="68" y="41"/>
                  </a:moveTo>
                  <a:cubicBezTo>
                    <a:pt x="68" y="41"/>
                    <a:pt x="68" y="41"/>
                    <a:pt x="68" y="41"/>
                  </a:cubicBezTo>
                  <a:cubicBezTo>
                    <a:pt x="66" y="41"/>
                    <a:pt x="66" y="41"/>
                    <a:pt x="66" y="41"/>
                  </a:cubicBezTo>
                  <a:cubicBezTo>
                    <a:pt x="66" y="33"/>
                    <a:pt x="66" y="33"/>
                    <a:pt x="66" y="33"/>
                  </a:cubicBezTo>
                  <a:cubicBezTo>
                    <a:pt x="68" y="33"/>
                    <a:pt x="68" y="33"/>
                    <a:pt x="68" y="33"/>
                  </a:cubicBezTo>
                  <a:lnTo>
                    <a:pt x="68" y="41"/>
                  </a:lnTo>
                  <a:close/>
                  <a:moveTo>
                    <a:pt x="71" y="48"/>
                  </a:moveTo>
                  <a:cubicBezTo>
                    <a:pt x="71" y="48"/>
                    <a:pt x="71" y="48"/>
                    <a:pt x="71" y="48"/>
                  </a:cubicBezTo>
                  <a:cubicBezTo>
                    <a:pt x="68" y="48"/>
                    <a:pt x="68" y="48"/>
                    <a:pt x="68" y="48"/>
                  </a:cubicBezTo>
                  <a:cubicBezTo>
                    <a:pt x="68" y="41"/>
                    <a:pt x="68" y="41"/>
                    <a:pt x="68" y="41"/>
                  </a:cubicBezTo>
                  <a:cubicBezTo>
                    <a:pt x="71" y="41"/>
                    <a:pt x="71" y="41"/>
                    <a:pt x="71" y="41"/>
                  </a:cubicBezTo>
                  <a:lnTo>
                    <a:pt x="71" y="48"/>
                  </a:lnTo>
                  <a:close/>
                  <a:moveTo>
                    <a:pt x="71" y="41"/>
                  </a:moveTo>
                  <a:cubicBezTo>
                    <a:pt x="71" y="41"/>
                    <a:pt x="71" y="41"/>
                    <a:pt x="71" y="41"/>
                  </a:cubicBezTo>
                  <a:cubicBezTo>
                    <a:pt x="68" y="41"/>
                    <a:pt x="68" y="41"/>
                    <a:pt x="68" y="41"/>
                  </a:cubicBezTo>
                  <a:cubicBezTo>
                    <a:pt x="68" y="33"/>
                    <a:pt x="68" y="33"/>
                    <a:pt x="68" y="33"/>
                  </a:cubicBezTo>
                  <a:cubicBezTo>
                    <a:pt x="71" y="33"/>
                    <a:pt x="71" y="33"/>
                    <a:pt x="71" y="33"/>
                  </a:cubicBezTo>
                  <a:lnTo>
                    <a:pt x="71" y="41"/>
                  </a:lnTo>
                  <a:close/>
                  <a:moveTo>
                    <a:pt x="73" y="48"/>
                  </a:moveTo>
                  <a:cubicBezTo>
                    <a:pt x="73" y="48"/>
                    <a:pt x="73" y="48"/>
                    <a:pt x="73" y="48"/>
                  </a:cubicBezTo>
                  <a:cubicBezTo>
                    <a:pt x="71" y="48"/>
                    <a:pt x="71" y="48"/>
                    <a:pt x="71" y="48"/>
                  </a:cubicBezTo>
                  <a:cubicBezTo>
                    <a:pt x="71" y="41"/>
                    <a:pt x="71" y="41"/>
                    <a:pt x="71" y="41"/>
                  </a:cubicBezTo>
                  <a:cubicBezTo>
                    <a:pt x="73" y="41"/>
                    <a:pt x="73" y="41"/>
                    <a:pt x="73" y="41"/>
                  </a:cubicBezTo>
                  <a:lnTo>
                    <a:pt x="73" y="48"/>
                  </a:lnTo>
                  <a:close/>
                  <a:moveTo>
                    <a:pt x="73" y="41"/>
                  </a:moveTo>
                  <a:cubicBezTo>
                    <a:pt x="73" y="41"/>
                    <a:pt x="73" y="41"/>
                    <a:pt x="73" y="41"/>
                  </a:cubicBezTo>
                  <a:cubicBezTo>
                    <a:pt x="71" y="41"/>
                    <a:pt x="71" y="41"/>
                    <a:pt x="71" y="41"/>
                  </a:cubicBezTo>
                  <a:cubicBezTo>
                    <a:pt x="71" y="33"/>
                    <a:pt x="71" y="33"/>
                    <a:pt x="71" y="33"/>
                  </a:cubicBezTo>
                  <a:cubicBezTo>
                    <a:pt x="73" y="33"/>
                    <a:pt x="73" y="33"/>
                    <a:pt x="73" y="33"/>
                  </a:cubicBezTo>
                  <a:lnTo>
                    <a:pt x="73" y="41"/>
                  </a:lnTo>
                  <a:close/>
                  <a:moveTo>
                    <a:pt x="75" y="48"/>
                  </a:moveTo>
                  <a:cubicBezTo>
                    <a:pt x="75" y="48"/>
                    <a:pt x="75" y="48"/>
                    <a:pt x="75" y="48"/>
                  </a:cubicBezTo>
                  <a:cubicBezTo>
                    <a:pt x="73" y="48"/>
                    <a:pt x="73" y="48"/>
                    <a:pt x="73" y="48"/>
                  </a:cubicBezTo>
                  <a:cubicBezTo>
                    <a:pt x="73" y="41"/>
                    <a:pt x="73" y="41"/>
                    <a:pt x="73" y="41"/>
                  </a:cubicBezTo>
                  <a:cubicBezTo>
                    <a:pt x="75" y="41"/>
                    <a:pt x="75" y="41"/>
                    <a:pt x="75" y="41"/>
                  </a:cubicBezTo>
                  <a:lnTo>
                    <a:pt x="75" y="48"/>
                  </a:lnTo>
                  <a:close/>
                  <a:moveTo>
                    <a:pt x="75" y="41"/>
                  </a:moveTo>
                  <a:cubicBezTo>
                    <a:pt x="75" y="41"/>
                    <a:pt x="75" y="41"/>
                    <a:pt x="75" y="41"/>
                  </a:cubicBezTo>
                  <a:cubicBezTo>
                    <a:pt x="73" y="41"/>
                    <a:pt x="73" y="41"/>
                    <a:pt x="73" y="41"/>
                  </a:cubicBezTo>
                  <a:cubicBezTo>
                    <a:pt x="73" y="33"/>
                    <a:pt x="73" y="33"/>
                    <a:pt x="73" y="33"/>
                  </a:cubicBezTo>
                  <a:cubicBezTo>
                    <a:pt x="75" y="33"/>
                    <a:pt x="75" y="33"/>
                    <a:pt x="75" y="33"/>
                  </a:cubicBezTo>
                  <a:lnTo>
                    <a:pt x="75" y="41"/>
                  </a:lnTo>
                  <a:close/>
                  <a:moveTo>
                    <a:pt x="77" y="48"/>
                  </a:moveTo>
                  <a:cubicBezTo>
                    <a:pt x="77" y="48"/>
                    <a:pt x="77" y="48"/>
                    <a:pt x="77" y="48"/>
                  </a:cubicBezTo>
                  <a:cubicBezTo>
                    <a:pt x="76" y="48"/>
                    <a:pt x="76" y="48"/>
                    <a:pt x="76" y="48"/>
                  </a:cubicBezTo>
                  <a:cubicBezTo>
                    <a:pt x="76" y="41"/>
                    <a:pt x="76" y="41"/>
                    <a:pt x="76" y="41"/>
                  </a:cubicBezTo>
                  <a:cubicBezTo>
                    <a:pt x="77" y="41"/>
                    <a:pt x="77" y="41"/>
                    <a:pt x="77" y="41"/>
                  </a:cubicBezTo>
                  <a:lnTo>
                    <a:pt x="77" y="48"/>
                  </a:lnTo>
                  <a:close/>
                  <a:moveTo>
                    <a:pt x="77" y="41"/>
                  </a:moveTo>
                  <a:cubicBezTo>
                    <a:pt x="77" y="41"/>
                    <a:pt x="77" y="41"/>
                    <a:pt x="77" y="41"/>
                  </a:cubicBezTo>
                  <a:cubicBezTo>
                    <a:pt x="76" y="41"/>
                    <a:pt x="76" y="41"/>
                    <a:pt x="76" y="41"/>
                  </a:cubicBezTo>
                  <a:cubicBezTo>
                    <a:pt x="76" y="33"/>
                    <a:pt x="76" y="33"/>
                    <a:pt x="76" y="33"/>
                  </a:cubicBezTo>
                  <a:cubicBezTo>
                    <a:pt x="77" y="33"/>
                    <a:pt x="77" y="33"/>
                    <a:pt x="77" y="33"/>
                  </a:cubicBezTo>
                  <a:lnTo>
                    <a:pt x="77" y="41"/>
                  </a:lnTo>
                  <a:close/>
                  <a:moveTo>
                    <a:pt x="80" y="48"/>
                  </a:moveTo>
                  <a:cubicBezTo>
                    <a:pt x="80" y="48"/>
                    <a:pt x="80" y="48"/>
                    <a:pt x="80" y="48"/>
                  </a:cubicBezTo>
                  <a:cubicBezTo>
                    <a:pt x="78" y="48"/>
                    <a:pt x="78" y="48"/>
                    <a:pt x="78" y="48"/>
                  </a:cubicBezTo>
                  <a:cubicBezTo>
                    <a:pt x="78" y="41"/>
                    <a:pt x="78" y="41"/>
                    <a:pt x="78" y="41"/>
                  </a:cubicBezTo>
                  <a:cubicBezTo>
                    <a:pt x="80" y="41"/>
                    <a:pt x="80" y="41"/>
                    <a:pt x="80" y="41"/>
                  </a:cubicBezTo>
                  <a:lnTo>
                    <a:pt x="80" y="48"/>
                  </a:lnTo>
                  <a:close/>
                  <a:moveTo>
                    <a:pt x="80" y="41"/>
                  </a:moveTo>
                  <a:cubicBezTo>
                    <a:pt x="80" y="41"/>
                    <a:pt x="80" y="41"/>
                    <a:pt x="80" y="41"/>
                  </a:cubicBezTo>
                  <a:cubicBezTo>
                    <a:pt x="78" y="41"/>
                    <a:pt x="78" y="41"/>
                    <a:pt x="78" y="41"/>
                  </a:cubicBezTo>
                  <a:cubicBezTo>
                    <a:pt x="78" y="33"/>
                    <a:pt x="78" y="33"/>
                    <a:pt x="78" y="33"/>
                  </a:cubicBezTo>
                  <a:cubicBezTo>
                    <a:pt x="80" y="33"/>
                    <a:pt x="80" y="33"/>
                    <a:pt x="80" y="33"/>
                  </a:cubicBezTo>
                  <a:lnTo>
                    <a:pt x="80" y="41"/>
                  </a:lnTo>
                  <a:close/>
                  <a:moveTo>
                    <a:pt x="82" y="48"/>
                  </a:moveTo>
                  <a:cubicBezTo>
                    <a:pt x="82" y="48"/>
                    <a:pt x="82" y="48"/>
                    <a:pt x="82" y="48"/>
                  </a:cubicBezTo>
                  <a:cubicBezTo>
                    <a:pt x="80" y="48"/>
                    <a:pt x="80" y="48"/>
                    <a:pt x="80" y="48"/>
                  </a:cubicBezTo>
                  <a:cubicBezTo>
                    <a:pt x="80" y="41"/>
                    <a:pt x="80" y="41"/>
                    <a:pt x="80" y="41"/>
                  </a:cubicBezTo>
                  <a:cubicBezTo>
                    <a:pt x="82" y="41"/>
                    <a:pt x="82" y="41"/>
                    <a:pt x="82" y="41"/>
                  </a:cubicBezTo>
                  <a:lnTo>
                    <a:pt x="82" y="48"/>
                  </a:lnTo>
                  <a:close/>
                  <a:moveTo>
                    <a:pt x="82" y="41"/>
                  </a:moveTo>
                  <a:cubicBezTo>
                    <a:pt x="82" y="41"/>
                    <a:pt x="82" y="41"/>
                    <a:pt x="82" y="41"/>
                  </a:cubicBezTo>
                  <a:cubicBezTo>
                    <a:pt x="80" y="41"/>
                    <a:pt x="80" y="41"/>
                    <a:pt x="80" y="41"/>
                  </a:cubicBezTo>
                  <a:cubicBezTo>
                    <a:pt x="80" y="33"/>
                    <a:pt x="80" y="33"/>
                    <a:pt x="80" y="33"/>
                  </a:cubicBezTo>
                  <a:cubicBezTo>
                    <a:pt x="82" y="33"/>
                    <a:pt x="82" y="33"/>
                    <a:pt x="82" y="33"/>
                  </a:cubicBezTo>
                  <a:lnTo>
                    <a:pt x="82" y="41"/>
                  </a:lnTo>
                  <a:close/>
                  <a:moveTo>
                    <a:pt x="84" y="48"/>
                  </a:moveTo>
                  <a:cubicBezTo>
                    <a:pt x="84" y="48"/>
                    <a:pt x="84" y="48"/>
                    <a:pt x="84" y="48"/>
                  </a:cubicBezTo>
                  <a:cubicBezTo>
                    <a:pt x="82" y="48"/>
                    <a:pt x="82" y="48"/>
                    <a:pt x="82" y="48"/>
                  </a:cubicBezTo>
                  <a:cubicBezTo>
                    <a:pt x="82" y="41"/>
                    <a:pt x="82" y="41"/>
                    <a:pt x="82" y="41"/>
                  </a:cubicBezTo>
                  <a:cubicBezTo>
                    <a:pt x="84" y="41"/>
                    <a:pt x="84" y="41"/>
                    <a:pt x="84" y="41"/>
                  </a:cubicBezTo>
                  <a:lnTo>
                    <a:pt x="84" y="48"/>
                  </a:lnTo>
                  <a:close/>
                  <a:moveTo>
                    <a:pt x="84" y="41"/>
                  </a:moveTo>
                  <a:cubicBezTo>
                    <a:pt x="84" y="41"/>
                    <a:pt x="84" y="41"/>
                    <a:pt x="84" y="41"/>
                  </a:cubicBezTo>
                  <a:cubicBezTo>
                    <a:pt x="82" y="41"/>
                    <a:pt x="82" y="41"/>
                    <a:pt x="82" y="41"/>
                  </a:cubicBezTo>
                  <a:cubicBezTo>
                    <a:pt x="82" y="33"/>
                    <a:pt x="82" y="33"/>
                    <a:pt x="82" y="33"/>
                  </a:cubicBezTo>
                  <a:cubicBezTo>
                    <a:pt x="84" y="33"/>
                    <a:pt x="84" y="33"/>
                    <a:pt x="84" y="33"/>
                  </a:cubicBezTo>
                  <a:lnTo>
                    <a:pt x="84" y="41"/>
                  </a:lnTo>
                  <a:close/>
                  <a:moveTo>
                    <a:pt x="94" y="48"/>
                  </a:moveTo>
                  <a:cubicBezTo>
                    <a:pt x="94" y="48"/>
                    <a:pt x="94" y="48"/>
                    <a:pt x="94" y="48"/>
                  </a:cubicBezTo>
                  <a:cubicBezTo>
                    <a:pt x="85" y="48"/>
                    <a:pt x="85" y="48"/>
                    <a:pt x="85" y="48"/>
                  </a:cubicBezTo>
                  <a:cubicBezTo>
                    <a:pt x="85" y="41"/>
                    <a:pt x="85" y="41"/>
                    <a:pt x="85" y="41"/>
                  </a:cubicBezTo>
                  <a:cubicBezTo>
                    <a:pt x="87" y="41"/>
                    <a:pt x="87" y="41"/>
                    <a:pt x="87" y="41"/>
                  </a:cubicBezTo>
                  <a:cubicBezTo>
                    <a:pt x="87" y="48"/>
                    <a:pt x="87" y="48"/>
                    <a:pt x="87" y="48"/>
                  </a:cubicBezTo>
                  <a:cubicBezTo>
                    <a:pt x="87" y="48"/>
                    <a:pt x="87" y="48"/>
                    <a:pt x="87" y="48"/>
                  </a:cubicBezTo>
                  <a:cubicBezTo>
                    <a:pt x="87" y="41"/>
                    <a:pt x="87" y="41"/>
                    <a:pt x="87" y="41"/>
                  </a:cubicBezTo>
                  <a:cubicBezTo>
                    <a:pt x="89" y="41"/>
                    <a:pt x="89" y="41"/>
                    <a:pt x="89" y="41"/>
                  </a:cubicBezTo>
                  <a:cubicBezTo>
                    <a:pt x="89" y="48"/>
                    <a:pt x="89" y="48"/>
                    <a:pt x="89" y="48"/>
                  </a:cubicBezTo>
                  <a:cubicBezTo>
                    <a:pt x="92" y="48"/>
                    <a:pt x="92" y="48"/>
                    <a:pt x="92" y="48"/>
                  </a:cubicBezTo>
                  <a:cubicBezTo>
                    <a:pt x="92" y="41"/>
                    <a:pt x="92" y="41"/>
                    <a:pt x="92" y="41"/>
                  </a:cubicBezTo>
                  <a:cubicBezTo>
                    <a:pt x="94" y="41"/>
                    <a:pt x="94" y="41"/>
                    <a:pt x="94" y="41"/>
                  </a:cubicBezTo>
                  <a:lnTo>
                    <a:pt x="94" y="48"/>
                  </a:lnTo>
                  <a:close/>
                  <a:moveTo>
                    <a:pt x="90" y="48"/>
                  </a:moveTo>
                  <a:cubicBezTo>
                    <a:pt x="90" y="48"/>
                    <a:pt x="90" y="48"/>
                    <a:pt x="90" y="48"/>
                  </a:cubicBezTo>
                  <a:cubicBezTo>
                    <a:pt x="90" y="45"/>
                    <a:pt x="90" y="45"/>
                    <a:pt x="90" y="45"/>
                  </a:cubicBezTo>
                  <a:cubicBezTo>
                    <a:pt x="91" y="45"/>
                    <a:pt x="91" y="45"/>
                    <a:pt x="91" y="45"/>
                  </a:cubicBezTo>
                  <a:cubicBezTo>
                    <a:pt x="91" y="48"/>
                    <a:pt x="91" y="48"/>
                    <a:pt x="91" y="48"/>
                  </a:cubicBezTo>
                  <a:lnTo>
                    <a:pt x="90" y="48"/>
                  </a:lnTo>
                  <a:close/>
                  <a:moveTo>
                    <a:pt x="94" y="41"/>
                  </a:moveTo>
                  <a:cubicBezTo>
                    <a:pt x="94" y="41"/>
                    <a:pt x="94" y="41"/>
                    <a:pt x="94" y="41"/>
                  </a:cubicBezTo>
                  <a:cubicBezTo>
                    <a:pt x="92" y="41"/>
                    <a:pt x="92" y="41"/>
                    <a:pt x="92" y="41"/>
                  </a:cubicBezTo>
                  <a:cubicBezTo>
                    <a:pt x="92" y="34"/>
                    <a:pt x="92" y="34"/>
                    <a:pt x="92" y="34"/>
                  </a:cubicBezTo>
                  <a:cubicBezTo>
                    <a:pt x="89" y="33"/>
                    <a:pt x="89" y="33"/>
                    <a:pt x="89" y="33"/>
                  </a:cubicBezTo>
                  <a:cubicBezTo>
                    <a:pt x="89" y="41"/>
                    <a:pt x="89" y="41"/>
                    <a:pt x="89" y="41"/>
                  </a:cubicBezTo>
                  <a:cubicBezTo>
                    <a:pt x="87" y="41"/>
                    <a:pt x="87" y="41"/>
                    <a:pt x="87" y="41"/>
                  </a:cubicBezTo>
                  <a:cubicBezTo>
                    <a:pt x="87" y="33"/>
                    <a:pt x="87" y="33"/>
                    <a:pt x="87" y="33"/>
                  </a:cubicBezTo>
                  <a:cubicBezTo>
                    <a:pt x="94" y="33"/>
                    <a:pt x="94" y="33"/>
                    <a:pt x="94" y="33"/>
                  </a:cubicBezTo>
                  <a:lnTo>
                    <a:pt x="94" y="41"/>
                  </a:lnTo>
                  <a:close/>
                  <a:moveTo>
                    <a:pt x="96" y="48"/>
                  </a:moveTo>
                  <a:cubicBezTo>
                    <a:pt x="96" y="48"/>
                    <a:pt x="96" y="48"/>
                    <a:pt x="96" y="48"/>
                  </a:cubicBezTo>
                  <a:cubicBezTo>
                    <a:pt x="94" y="48"/>
                    <a:pt x="94" y="48"/>
                    <a:pt x="94" y="48"/>
                  </a:cubicBezTo>
                  <a:cubicBezTo>
                    <a:pt x="94" y="41"/>
                    <a:pt x="94" y="41"/>
                    <a:pt x="94" y="41"/>
                  </a:cubicBezTo>
                  <a:cubicBezTo>
                    <a:pt x="96" y="41"/>
                    <a:pt x="96" y="41"/>
                    <a:pt x="96" y="41"/>
                  </a:cubicBezTo>
                  <a:lnTo>
                    <a:pt x="96" y="48"/>
                  </a:lnTo>
                  <a:close/>
                  <a:moveTo>
                    <a:pt x="96" y="41"/>
                  </a:moveTo>
                  <a:cubicBezTo>
                    <a:pt x="96" y="41"/>
                    <a:pt x="96" y="41"/>
                    <a:pt x="96" y="41"/>
                  </a:cubicBezTo>
                  <a:cubicBezTo>
                    <a:pt x="94" y="41"/>
                    <a:pt x="94" y="41"/>
                    <a:pt x="94" y="41"/>
                  </a:cubicBezTo>
                  <a:cubicBezTo>
                    <a:pt x="94" y="33"/>
                    <a:pt x="94" y="33"/>
                    <a:pt x="94" y="33"/>
                  </a:cubicBezTo>
                  <a:cubicBezTo>
                    <a:pt x="96" y="33"/>
                    <a:pt x="96" y="33"/>
                    <a:pt x="96" y="33"/>
                  </a:cubicBezTo>
                  <a:lnTo>
                    <a:pt x="96" y="41"/>
                  </a:lnTo>
                  <a:close/>
                  <a:moveTo>
                    <a:pt x="96" y="33"/>
                  </a:moveTo>
                  <a:cubicBezTo>
                    <a:pt x="96" y="33"/>
                    <a:pt x="96" y="33"/>
                    <a:pt x="96" y="33"/>
                  </a:cubicBezTo>
                  <a:cubicBezTo>
                    <a:pt x="98" y="34"/>
                    <a:pt x="98" y="34"/>
                    <a:pt x="98" y="34"/>
                  </a:cubicBezTo>
                  <a:cubicBezTo>
                    <a:pt x="98" y="41"/>
                    <a:pt x="98" y="41"/>
                    <a:pt x="98" y="41"/>
                  </a:cubicBezTo>
                  <a:cubicBezTo>
                    <a:pt x="96" y="41"/>
                    <a:pt x="96" y="41"/>
                    <a:pt x="96" y="41"/>
                  </a:cubicBezTo>
                  <a:lnTo>
                    <a:pt x="96" y="33"/>
                  </a:lnTo>
                  <a:close/>
                  <a:moveTo>
                    <a:pt x="101" y="48"/>
                  </a:moveTo>
                  <a:cubicBezTo>
                    <a:pt x="101" y="48"/>
                    <a:pt x="101" y="48"/>
                    <a:pt x="101" y="48"/>
                  </a:cubicBezTo>
                  <a:cubicBezTo>
                    <a:pt x="96" y="48"/>
                    <a:pt x="96" y="48"/>
                    <a:pt x="96" y="48"/>
                  </a:cubicBezTo>
                  <a:cubicBezTo>
                    <a:pt x="96" y="41"/>
                    <a:pt x="96" y="41"/>
                    <a:pt x="96" y="41"/>
                  </a:cubicBezTo>
                  <a:cubicBezTo>
                    <a:pt x="98" y="41"/>
                    <a:pt x="98" y="41"/>
                    <a:pt x="98" y="41"/>
                  </a:cubicBezTo>
                  <a:cubicBezTo>
                    <a:pt x="98" y="48"/>
                    <a:pt x="98" y="48"/>
                    <a:pt x="98" y="48"/>
                  </a:cubicBezTo>
                  <a:cubicBezTo>
                    <a:pt x="99" y="48"/>
                    <a:pt x="99" y="48"/>
                    <a:pt x="99" y="48"/>
                  </a:cubicBezTo>
                  <a:cubicBezTo>
                    <a:pt x="99" y="41"/>
                    <a:pt x="99" y="41"/>
                    <a:pt x="99" y="41"/>
                  </a:cubicBezTo>
                  <a:cubicBezTo>
                    <a:pt x="101" y="41"/>
                    <a:pt x="101" y="41"/>
                    <a:pt x="101" y="41"/>
                  </a:cubicBezTo>
                  <a:lnTo>
                    <a:pt x="101" y="48"/>
                  </a:lnTo>
                  <a:close/>
                  <a:moveTo>
                    <a:pt x="101" y="41"/>
                  </a:moveTo>
                  <a:cubicBezTo>
                    <a:pt x="101" y="41"/>
                    <a:pt x="101" y="41"/>
                    <a:pt x="101" y="41"/>
                  </a:cubicBezTo>
                  <a:cubicBezTo>
                    <a:pt x="99" y="41"/>
                    <a:pt x="99" y="41"/>
                    <a:pt x="99" y="41"/>
                  </a:cubicBezTo>
                  <a:cubicBezTo>
                    <a:pt x="99" y="34"/>
                    <a:pt x="99" y="34"/>
                    <a:pt x="99" y="34"/>
                  </a:cubicBezTo>
                  <a:cubicBezTo>
                    <a:pt x="101" y="34"/>
                    <a:pt x="101" y="34"/>
                    <a:pt x="101" y="34"/>
                  </a:cubicBezTo>
                  <a:lnTo>
                    <a:pt x="101" y="41"/>
                  </a:lnTo>
                  <a:close/>
                  <a:moveTo>
                    <a:pt x="103" y="48"/>
                  </a:moveTo>
                  <a:cubicBezTo>
                    <a:pt x="103" y="48"/>
                    <a:pt x="103" y="48"/>
                    <a:pt x="103" y="48"/>
                  </a:cubicBezTo>
                  <a:cubicBezTo>
                    <a:pt x="101" y="48"/>
                    <a:pt x="101" y="48"/>
                    <a:pt x="101" y="48"/>
                  </a:cubicBezTo>
                  <a:cubicBezTo>
                    <a:pt x="101" y="41"/>
                    <a:pt x="101" y="41"/>
                    <a:pt x="101" y="41"/>
                  </a:cubicBezTo>
                  <a:cubicBezTo>
                    <a:pt x="103" y="41"/>
                    <a:pt x="103" y="41"/>
                    <a:pt x="103" y="41"/>
                  </a:cubicBezTo>
                  <a:lnTo>
                    <a:pt x="103" y="48"/>
                  </a:lnTo>
                  <a:close/>
                  <a:moveTo>
                    <a:pt x="103" y="41"/>
                  </a:moveTo>
                  <a:cubicBezTo>
                    <a:pt x="103" y="41"/>
                    <a:pt x="103" y="41"/>
                    <a:pt x="103" y="41"/>
                  </a:cubicBezTo>
                  <a:cubicBezTo>
                    <a:pt x="101" y="41"/>
                    <a:pt x="101" y="41"/>
                    <a:pt x="101" y="41"/>
                  </a:cubicBezTo>
                  <a:cubicBezTo>
                    <a:pt x="101" y="34"/>
                    <a:pt x="101" y="34"/>
                    <a:pt x="101" y="34"/>
                  </a:cubicBezTo>
                  <a:cubicBezTo>
                    <a:pt x="103" y="34"/>
                    <a:pt x="103" y="34"/>
                    <a:pt x="103" y="34"/>
                  </a:cubicBezTo>
                  <a:lnTo>
                    <a:pt x="103" y="41"/>
                  </a:lnTo>
                  <a:close/>
                  <a:moveTo>
                    <a:pt x="105" y="48"/>
                  </a:moveTo>
                  <a:cubicBezTo>
                    <a:pt x="105" y="48"/>
                    <a:pt x="105" y="48"/>
                    <a:pt x="105" y="48"/>
                  </a:cubicBezTo>
                  <a:cubicBezTo>
                    <a:pt x="103" y="48"/>
                    <a:pt x="103" y="48"/>
                    <a:pt x="103" y="48"/>
                  </a:cubicBezTo>
                  <a:cubicBezTo>
                    <a:pt x="103" y="41"/>
                    <a:pt x="103" y="41"/>
                    <a:pt x="103" y="41"/>
                  </a:cubicBezTo>
                  <a:cubicBezTo>
                    <a:pt x="105" y="41"/>
                    <a:pt x="105" y="41"/>
                    <a:pt x="105" y="41"/>
                  </a:cubicBezTo>
                  <a:lnTo>
                    <a:pt x="105" y="48"/>
                  </a:lnTo>
                  <a:close/>
                  <a:moveTo>
                    <a:pt x="105" y="41"/>
                  </a:moveTo>
                  <a:cubicBezTo>
                    <a:pt x="105" y="41"/>
                    <a:pt x="105" y="41"/>
                    <a:pt x="105" y="41"/>
                  </a:cubicBezTo>
                  <a:cubicBezTo>
                    <a:pt x="103" y="41"/>
                    <a:pt x="103" y="41"/>
                    <a:pt x="103" y="41"/>
                  </a:cubicBezTo>
                  <a:cubicBezTo>
                    <a:pt x="103" y="34"/>
                    <a:pt x="103" y="34"/>
                    <a:pt x="103" y="34"/>
                  </a:cubicBezTo>
                  <a:cubicBezTo>
                    <a:pt x="105" y="34"/>
                    <a:pt x="105" y="34"/>
                    <a:pt x="105" y="34"/>
                  </a:cubicBezTo>
                  <a:lnTo>
                    <a:pt x="105" y="41"/>
                  </a:lnTo>
                  <a:close/>
                  <a:moveTo>
                    <a:pt x="107" y="48"/>
                  </a:moveTo>
                  <a:cubicBezTo>
                    <a:pt x="107" y="48"/>
                    <a:pt x="107" y="48"/>
                    <a:pt x="107" y="48"/>
                  </a:cubicBezTo>
                  <a:cubicBezTo>
                    <a:pt x="105" y="48"/>
                    <a:pt x="105" y="48"/>
                    <a:pt x="105" y="48"/>
                  </a:cubicBezTo>
                  <a:cubicBezTo>
                    <a:pt x="105" y="41"/>
                    <a:pt x="105" y="41"/>
                    <a:pt x="105" y="41"/>
                  </a:cubicBezTo>
                  <a:cubicBezTo>
                    <a:pt x="107" y="41"/>
                    <a:pt x="107" y="41"/>
                    <a:pt x="107" y="41"/>
                  </a:cubicBezTo>
                  <a:lnTo>
                    <a:pt x="107" y="48"/>
                  </a:lnTo>
                  <a:close/>
                  <a:moveTo>
                    <a:pt x="107" y="41"/>
                  </a:moveTo>
                  <a:cubicBezTo>
                    <a:pt x="107" y="41"/>
                    <a:pt x="107" y="41"/>
                    <a:pt x="107" y="41"/>
                  </a:cubicBezTo>
                  <a:cubicBezTo>
                    <a:pt x="105" y="41"/>
                    <a:pt x="105" y="41"/>
                    <a:pt x="105" y="41"/>
                  </a:cubicBezTo>
                  <a:cubicBezTo>
                    <a:pt x="105" y="34"/>
                    <a:pt x="105" y="34"/>
                    <a:pt x="105" y="34"/>
                  </a:cubicBezTo>
                  <a:cubicBezTo>
                    <a:pt x="107" y="34"/>
                    <a:pt x="107" y="34"/>
                    <a:pt x="107" y="34"/>
                  </a:cubicBezTo>
                  <a:lnTo>
                    <a:pt x="107" y="41"/>
                  </a:lnTo>
                  <a:close/>
                  <a:moveTo>
                    <a:pt x="109" y="48"/>
                  </a:moveTo>
                  <a:cubicBezTo>
                    <a:pt x="109" y="48"/>
                    <a:pt x="109" y="48"/>
                    <a:pt x="109" y="48"/>
                  </a:cubicBezTo>
                  <a:cubicBezTo>
                    <a:pt x="107" y="48"/>
                    <a:pt x="107" y="48"/>
                    <a:pt x="107" y="48"/>
                  </a:cubicBezTo>
                  <a:cubicBezTo>
                    <a:pt x="107" y="41"/>
                    <a:pt x="107" y="41"/>
                    <a:pt x="107" y="41"/>
                  </a:cubicBezTo>
                  <a:cubicBezTo>
                    <a:pt x="109" y="41"/>
                    <a:pt x="109" y="41"/>
                    <a:pt x="109" y="41"/>
                  </a:cubicBezTo>
                  <a:lnTo>
                    <a:pt x="109" y="48"/>
                  </a:lnTo>
                  <a:close/>
                  <a:moveTo>
                    <a:pt x="109" y="41"/>
                  </a:moveTo>
                  <a:cubicBezTo>
                    <a:pt x="109" y="41"/>
                    <a:pt x="109" y="41"/>
                    <a:pt x="109" y="41"/>
                  </a:cubicBezTo>
                  <a:cubicBezTo>
                    <a:pt x="107" y="41"/>
                    <a:pt x="107" y="41"/>
                    <a:pt x="107" y="41"/>
                  </a:cubicBezTo>
                  <a:cubicBezTo>
                    <a:pt x="107" y="34"/>
                    <a:pt x="107" y="34"/>
                    <a:pt x="107" y="34"/>
                  </a:cubicBezTo>
                  <a:cubicBezTo>
                    <a:pt x="109" y="34"/>
                    <a:pt x="109" y="34"/>
                    <a:pt x="109" y="34"/>
                  </a:cubicBezTo>
                  <a:lnTo>
                    <a:pt x="109" y="41"/>
                  </a:lnTo>
                  <a:close/>
                  <a:moveTo>
                    <a:pt x="112" y="48"/>
                  </a:moveTo>
                  <a:cubicBezTo>
                    <a:pt x="112" y="48"/>
                    <a:pt x="112" y="48"/>
                    <a:pt x="112" y="48"/>
                  </a:cubicBezTo>
                  <a:cubicBezTo>
                    <a:pt x="110" y="48"/>
                    <a:pt x="110" y="48"/>
                    <a:pt x="110" y="48"/>
                  </a:cubicBezTo>
                  <a:cubicBezTo>
                    <a:pt x="110" y="48"/>
                    <a:pt x="110" y="48"/>
                    <a:pt x="110" y="48"/>
                  </a:cubicBezTo>
                  <a:cubicBezTo>
                    <a:pt x="112" y="48"/>
                    <a:pt x="112" y="48"/>
                    <a:pt x="112" y="48"/>
                  </a:cubicBezTo>
                  <a:close/>
                  <a:moveTo>
                    <a:pt x="112" y="48"/>
                  </a:moveTo>
                  <a:cubicBezTo>
                    <a:pt x="112" y="48"/>
                    <a:pt x="112" y="48"/>
                    <a:pt x="112" y="48"/>
                  </a:cubicBezTo>
                  <a:cubicBezTo>
                    <a:pt x="110" y="48"/>
                    <a:pt x="110" y="48"/>
                    <a:pt x="110" y="48"/>
                  </a:cubicBezTo>
                  <a:cubicBezTo>
                    <a:pt x="110" y="41"/>
                    <a:pt x="110" y="41"/>
                    <a:pt x="110" y="41"/>
                  </a:cubicBezTo>
                  <a:cubicBezTo>
                    <a:pt x="112" y="41"/>
                    <a:pt x="112" y="41"/>
                    <a:pt x="112" y="41"/>
                  </a:cubicBezTo>
                  <a:lnTo>
                    <a:pt x="112" y="48"/>
                  </a:lnTo>
                  <a:close/>
                  <a:moveTo>
                    <a:pt x="112" y="41"/>
                  </a:moveTo>
                  <a:cubicBezTo>
                    <a:pt x="112" y="41"/>
                    <a:pt x="112" y="41"/>
                    <a:pt x="112" y="41"/>
                  </a:cubicBezTo>
                  <a:cubicBezTo>
                    <a:pt x="110" y="41"/>
                    <a:pt x="110" y="41"/>
                    <a:pt x="110" y="41"/>
                  </a:cubicBezTo>
                  <a:cubicBezTo>
                    <a:pt x="110" y="34"/>
                    <a:pt x="110" y="34"/>
                    <a:pt x="110" y="34"/>
                  </a:cubicBezTo>
                  <a:cubicBezTo>
                    <a:pt x="112" y="34"/>
                    <a:pt x="112" y="34"/>
                    <a:pt x="112" y="34"/>
                  </a:cubicBezTo>
                  <a:lnTo>
                    <a:pt x="112" y="41"/>
                  </a:lnTo>
                  <a:close/>
                  <a:moveTo>
                    <a:pt x="114" y="48"/>
                  </a:moveTo>
                  <a:cubicBezTo>
                    <a:pt x="114" y="48"/>
                    <a:pt x="114" y="48"/>
                    <a:pt x="114" y="48"/>
                  </a:cubicBezTo>
                  <a:cubicBezTo>
                    <a:pt x="112" y="48"/>
                    <a:pt x="112" y="48"/>
                    <a:pt x="112" y="48"/>
                  </a:cubicBezTo>
                  <a:cubicBezTo>
                    <a:pt x="112" y="48"/>
                    <a:pt x="112" y="48"/>
                    <a:pt x="112" y="48"/>
                  </a:cubicBezTo>
                  <a:cubicBezTo>
                    <a:pt x="114" y="48"/>
                    <a:pt x="114" y="48"/>
                    <a:pt x="114" y="48"/>
                  </a:cubicBezTo>
                  <a:close/>
                  <a:moveTo>
                    <a:pt x="114" y="48"/>
                  </a:moveTo>
                  <a:cubicBezTo>
                    <a:pt x="114" y="48"/>
                    <a:pt x="114" y="48"/>
                    <a:pt x="114" y="48"/>
                  </a:cubicBezTo>
                  <a:cubicBezTo>
                    <a:pt x="112" y="48"/>
                    <a:pt x="112" y="48"/>
                    <a:pt x="112" y="48"/>
                  </a:cubicBezTo>
                  <a:cubicBezTo>
                    <a:pt x="112" y="41"/>
                    <a:pt x="112" y="41"/>
                    <a:pt x="112" y="41"/>
                  </a:cubicBezTo>
                  <a:cubicBezTo>
                    <a:pt x="114" y="41"/>
                    <a:pt x="114" y="41"/>
                    <a:pt x="114" y="41"/>
                  </a:cubicBezTo>
                  <a:lnTo>
                    <a:pt x="114" y="48"/>
                  </a:lnTo>
                  <a:close/>
                  <a:moveTo>
                    <a:pt x="114" y="41"/>
                  </a:moveTo>
                  <a:cubicBezTo>
                    <a:pt x="114" y="41"/>
                    <a:pt x="114" y="41"/>
                    <a:pt x="114" y="41"/>
                  </a:cubicBezTo>
                  <a:cubicBezTo>
                    <a:pt x="112" y="41"/>
                    <a:pt x="112" y="41"/>
                    <a:pt x="112" y="41"/>
                  </a:cubicBezTo>
                  <a:cubicBezTo>
                    <a:pt x="112" y="34"/>
                    <a:pt x="112" y="34"/>
                    <a:pt x="112" y="34"/>
                  </a:cubicBezTo>
                  <a:cubicBezTo>
                    <a:pt x="114" y="34"/>
                    <a:pt x="114" y="34"/>
                    <a:pt x="114" y="34"/>
                  </a:cubicBezTo>
                  <a:lnTo>
                    <a:pt x="114" y="41"/>
                  </a:lnTo>
                  <a:close/>
                  <a:moveTo>
                    <a:pt x="116" y="48"/>
                  </a:moveTo>
                  <a:cubicBezTo>
                    <a:pt x="116" y="48"/>
                    <a:pt x="116" y="48"/>
                    <a:pt x="116" y="48"/>
                  </a:cubicBezTo>
                  <a:cubicBezTo>
                    <a:pt x="114" y="48"/>
                    <a:pt x="114" y="48"/>
                    <a:pt x="114" y="48"/>
                  </a:cubicBezTo>
                  <a:cubicBezTo>
                    <a:pt x="114" y="48"/>
                    <a:pt x="114" y="48"/>
                    <a:pt x="114" y="48"/>
                  </a:cubicBezTo>
                  <a:cubicBezTo>
                    <a:pt x="116" y="48"/>
                    <a:pt x="116" y="48"/>
                    <a:pt x="116" y="48"/>
                  </a:cubicBezTo>
                  <a:close/>
                  <a:moveTo>
                    <a:pt x="116" y="48"/>
                  </a:moveTo>
                  <a:cubicBezTo>
                    <a:pt x="116" y="48"/>
                    <a:pt x="116" y="48"/>
                    <a:pt x="116" y="48"/>
                  </a:cubicBezTo>
                  <a:cubicBezTo>
                    <a:pt x="114" y="48"/>
                    <a:pt x="114" y="48"/>
                    <a:pt x="114" y="48"/>
                  </a:cubicBezTo>
                  <a:cubicBezTo>
                    <a:pt x="114" y="41"/>
                    <a:pt x="114" y="41"/>
                    <a:pt x="114" y="41"/>
                  </a:cubicBezTo>
                  <a:cubicBezTo>
                    <a:pt x="116" y="41"/>
                    <a:pt x="116" y="41"/>
                    <a:pt x="116" y="41"/>
                  </a:cubicBezTo>
                  <a:lnTo>
                    <a:pt x="116" y="48"/>
                  </a:lnTo>
                  <a:close/>
                  <a:moveTo>
                    <a:pt x="116" y="41"/>
                  </a:moveTo>
                  <a:cubicBezTo>
                    <a:pt x="116" y="41"/>
                    <a:pt x="116" y="41"/>
                    <a:pt x="116" y="41"/>
                  </a:cubicBezTo>
                  <a:cubicBezTo>
                    <a:pt x="114" y="41"/>
                    <a:pt x="114" y="41"/>
                    <a:pt x="114" y="41"/>
                  </a:cubicBezTo>
                  <a:cubicBezTo>
                    <a:pt x="114" y="34"/>
                    <a:pt x="114" y="34"/>
                    <a:pt x="114" y="34"/>
                  </a:cubicBezTo>
                  <a:cubicBezTo>
                    <a:pt x="116" y="34"/>
                    <a:pt x="116" y="34"/>
                    <a:pt x="116" y="34"/>
                  </a:cubicBezTo>
                  <a:lnTo>
                    <a:pt x="116" y="41"/>
                  </a:lnTo>
                  <a:close/>
                  <a:moveTo>
                    <a:pt x="117" y="48"/>
                  </a:moveTo>
                  <a:cubicBezTo>
                    <a:pt x="117" y="48"/>
                    <a:pt x="117" y="48"/>
                    <a:pt x="117" y="48"/>
                  </a:cubicBezTo>
                  <a:cubicBezTo>
                    <a:pt x="116" y="48"/>
                    <a:pt x="116" y="48"/>
                    <a:pt x="116" y="48"/>
                  </a:cubicBezTo>
                  <a:cubicBezTo>
                    <a:pt x="116" y="48"/>
                    <a:pt x="116" y="48"/>
                    <a:pt x="116" y="48"/>
                  </a:cubicBezTo>
                  <a:cubicBezTo>
                    <a:pt x="117" y="48"/>
                    <a:pt x="117" y="48"/>
                    <a:pt x="117" y="48"/>
                  </a:cubicBezTo>
                  <a:close/>
                  <a:moveTo>
                    <a:pt x="117" y="48"/>
                  </a:moveTo>
                  <a:cubicBezTo>
                    <a:pt x="117" y="48"/>
                    <a:pt x="117" y="48"/>
                    <a:pt x="117" y="48"/>
                  </a:cubicBezTo>
                  <a:cubicBezTo>
                    <a:pt x="116" y="48"/>
                    <a:pt x="116" y="48"/>
                    <a:pt x="116" y="48"/>
                  </a:cubicBezTo>
                  <a:cubicBezTo>
                    <a:pt x="116" y="41"/>
                    <a:pt x="116" y="41"/>
                    <a:pt x="116" y="41"/>
                  </a:cubicBezTo>
                  <a:cubicBezTo>
                    <a:pt x="117" y="41"/>
                    <a:pt x="117" y="41"/>
                    <a:pt x="117" y="41"/>
                  </a:cubicBezTo>
                  <a:lnTo>
                    <a:pt x="117" y="48"/>
                  </a:lnTo>
                  <a:close/>
                  <a:moveTo>
                    <a:pt x="117" y="34"/>
                  </a:moveTo>
                  <a:cubicBezTo>
                    <a:pt x="117" y="34"/>
                    <a:pt x="117" y="34"/>
                    <a:pt x="117" y="34"/>
                  </a:cubicBezTo>
                  <a:cubicBezTo>
                    <a:pt x="117" y="41"/>
                    <a:pt x="117" y="41"/>
                    <a:pt x="117" y="41"/>
                  </a:cubicBezTo>
                  <a:cubicBezTo>
                    <a:pt x="116" y="41"/>
                    <a:pt x="116" y="41"/>
                    <a:pt x="116" y="41"/>
                  </a:cubicBezTo>
                  <a:cubicBezTo>
                    <a:pt x="116" y="34"/>
                    <a:pt x="116" y="34"/>
                    <a:pt x="116" y="34"/>
                  </a:cubicBezTo>
                  <a:cubicBezTo>
                    <a:pt x="117" y="34"/>
                    <a:pt x="117" y="34"/>
                    <a:pt x="117" y="34"/>
                  </a:cubicBezTo>
                  <a:close/>
                  <a:moveTo>
                    <a:pt x="119" y="48"/>
                  </a:moveTo>
                  <a:cubicBezTo>
                    <a:pt x="119" y="48"/>
                    <a:pt x="119" y="48"/>
                    <a:pt x="119" y="48"/>
                  </a:cubicBezTo>
                  <a:cubicBezTo>
                    <a:pt x="117" y="48"/>
                    <a:pt x="117" y="48"/>
                    <a:pt x="117" y="48"/>
                  </a:cubicBezTo>
                  <a:cubicBezTo>
                    <a:pt x="117" y="48"/>
                    <a:pt x="117" y="48"/>
                    <a:pt x="117" y="48"/>
                  </a:cubicBezTo>
                  <a:cubicBezTo>
                    <a:pt x="119" y="48"/>
                    <a:pt x="119" y="48"/>
                    <a:pt x="119" y="48"/>
                  </a:cubicBezTo>
                  <a:close/>
                  <a:moveTo>
                    <a:pt x="119" y="48"/>
                  </a:moveTo>
                  <a:cubicBezTo>
                    <a:pt x="119" y="48"/>
                    <a:pt x="119" y="48"/>
                    <a:pt x="119" y="48"/>
                  </a:cubicBezTo>
                  <a:cubicBezTo>
                    <a:pt x="117" y="48"/>
                    <a:pt x="117" y="48"/>
                    <a:pt x="117" y="48"/>
                  </a:cubicBezTo>
                  <a:cubicBezTo>
                    <a:pt x="117" y="41"/>
                    <a:pt x="117" y="41"/>
                    <a:pt x="117" y="41"/>
                  </a:cubicBezTo>
                  <a:cubicBezTo>
                    <a:pt x="119" y="41"/>
                    <a:pt x="119" y="41"/>
                    <a:pt x="119" y="41"/>
                  </a:cubicBezTo>
                  <a:lnTo>
                    <a:pt x="119" y="48"/>
                  </a:lnTo>
                  <a:close/>
                  <a:moveTo>
                    <a:pt x="119" y="41"/>
                  </a:moveTo>
                  <a:cubicBezTo>
                    <a:pt x="119" y="41"/>
                    <a:pt x="119" y="41"/>
                    <a:pt x="119" y="41"/>
                  </a:cubicBezTo>
                  <a:cubicBezTo>
                    <a:pt x="117" y="41"/>
                    <a:pt x="117" y="41"/>
                    <a:pt x="117" y="41"/>
                  </a:cubicBezTo>
                  <a:cubicBezTo>
                    <a:pt x="117" y="34"/>
                    <a:pt x="117" y="34"/>
                    <a:pt x="117" y="34"/>
                  </a:cubicBezTo>
                  <a:cubicBezTo>
                    <a:pt x="119" y="34"/>
                    <a:pt x="119" y="34"/>
                    <a:pt x="119" y="34"/>
                  </a:cubicBezTo>
                  <a:cubicBezTo>
                    <a:pt x="119" y="34"/>
                    <a:pt x="119" y="34"/>
                    <a:pt x="119" y="34"/>
                  </a:cubicBezTo>
                  <a:lnTo>
                    <a:pt x="119" y="41"/>
                  </a:lnTo>
                  <a:close/>
                  <a:moveTo>
                    <a:pt x="120" y="48"/>
                  </a:moveTo>
                  <a:cubicBezTo>
                    <a:pt x="120" y="48"/>
                    <a:pt x="120" y="48"/>
                    <a:pt x="120" y="48"/>
                  </a:cubicBezTo>
                  <a:cubicBezTo>
                    <a:pt x="119" y="48"/>
                    <a:pt x="119" y="48"/>
                    <a:pt x="119" y="48"/>
                  </a:cubicBezTo>
                  <a:cubicBezTo>
                    <a:pt x="119" y="48"/>
                    <a:pt x="119" y="48"/>
                    <a:pt x="119" y="48"/>
                  </a:cubicBezTo>
                  <a:cubicBezTo>
                    <a:pt x="120" y="48"/>
                    <a:pt x="120" y="48"/>
                    <a:pt x="120" y="48"/>
                  </a:cubicBezTo>
                  <a:close/>
                  <a:moveTo>
                    <a:pt x="120" y="48"/>
                  </a:moveTo>
                  <a:cubicBezTo>
                    <a:pt x="120" y="48"/>
                    <a:pt x="120" y="48"/>
                    <a:pt x="120" y="48"/>
                  </a:cubicBezTo>
                  <a:cubicBezTo>
                    <a:pt x="119" y="48"/>
                    <a:pt x="119" y="48"/>
                    <a:pt x="119" y="48"/>
                  </a:cubicBezTo>
                  <a:cubicBezTo>
                    <a:pt x="119" y="41"/>
                    <a:pt x="119" y="41"/>
                    <a:pt x="119" y="41"/>
                  </a:cubicBezTo>
                  <a:cubicBezTo>
                    <a:pt x="120" y="41"/>
                    <a:pt x="120" y="41"/>
                    <a:pt x="120" y="41"/>
                  </a:cubicBezTo>
                  <a:lnTo>
                    <a:pt x="120" y="48"/>
                  </a:lnTo>
                  <a:close/>
                  <a:moveTo>
                    <a:pt x="143" y="18"/>
                  </a:moveTo>
                  <a:cubicBezTo>
                    <a:pt x="143" y="18"/>
                    <a:pt x="143" y="18"/>
                    <a:pt x="143" y="18"/>
                  </a:cubicBezTo>
                  <a:cubicBezTo>
                    <a:pt x="145" y="18"/>
                    <a:pt x="145" y="18"/>
                    <a:pt x="145" y="18"/>
                  </a:cubicBezTo>
                  <a:cubicBezTo>
                    <a:pt x="145" y="19"/>
                    <a:pt x="145" y="19"/>
                    <a:pt x="145" y="19"/>
                  </a:cubicBezTo>
                  <a:cubicBezTo>
                    <a:pt x="145" y="19"/>
                    <a:pt x="146" y="19"/>
                    <a:pt x="146" y="19"/>
                  </a:cubicBezTo>
                  <a:cubicBezTo>
                    <a:pt x="146" y="19"/>
                    <a:pt x="146" y="19"/>
                    <a:pt x="146" y="19"/>
                  </a:cubicBezTo>
                  <a:cubicBezTo>
                    <a:pt x="147" y="19"/>
                    <a:pt x="147" y="19"/>
                    <a:pt x="147" y="19"/>
                  </a:cubicBezTo>
                  <a:cubicBezTo>
                    <a:pt x="147" y="19"/>
                    <a:pt x="147" y="19"/>
                    <a:pt x="147" y="19"/>
                  </a:cubicBezTo>
                  <a:cubicBezTo>
                    <a:pt x="152" y="20"/>
                    <a:pt x="153" y="21"/>
                    <a:pt x="153" y="21"/>
                  </a:cubicBezTo>
                  <a:cubicBezTo>
                    <a:pt x="153" y="29"/>
                    <a:pt x="153" y="29"/>
                    <a:pt x="153" y="29"/>
                  </a:cubicBezTo>
                  <a:cubicBezTo>
                    <a:pt x="153" y="29"/>
                    <a:pt x="153" y="29"/>
                    <a:pt x="153" y="29"/>
                  </a:cubicBezTo>
                  <a:cubicBezTo>
                    <a:pt x="153" y="21"/>
                    <a:pt x="153" y="21"/>
                    <a:pt x="153" y="21"/>
                  </a:cubicBezTo>
                  <a:cubicBezTo>
                    <a:pt x="153" y="21"/>
                    <a:pt x="150" y="20"/>
                    <a:pt x="146" y="20"/>
                  </a:cubicBezTo>
                  <a:cubicBezTo>
                    <a:pt x="143" y="20"/>
                    <a:pt x="140" y="21"/>
                    <a:pt x="140" y="21"/>
                  </a:cubicBezTo>
                  <a:cubicBezTo>
                    <a:pt x="139" y="29"/>
                    <a:pt x="139" y="29"/>
                    <a:pt x="139" y="29"/>
                  </a:cubicBezTo>
                  <a:cubicBezTo>
                    <a:pt x="139" y="29"/>
                    <a:pt x="139" y="29"/>
                    <a:pt x="139" y="29"/>
                  </a:cubicBezTo>
                  <a:cubicBezTo>
                    <a:pt x="140" y="21"/>
                    <a:pt x="140" y="21"/>
                    <a:pt x="140" y="21"/>
                  </a:cubicBezTo>
                  <a:cubicBezTo>
                    <a:pt x="140" y="21"/>
                    <a:pt x="141" y="20"/>
                    <a:pt x="143" y="20"/>
                  </a:cubicBezTo>
                  <a:lnTo>
                    <a:pt x="143" y="18"/>
                  </a:lnTo>
                  <a:close/>
                  <a:moveTo>
                    <a:pt x="142" y="31"/>
                  </a:moveTo>
                  <a:cubicBezTo>
                    <a:pt x="142" y="31"/>
                    <a:pt x="142" y="31"/>
                    <a:pt x="142" y="31"/>
                  </a:cubicBezTo>
                  <a:cubicBezTo>
                    <a:pt x="142" y="40"/>
                    <a:pt x="142" y="40"/>
                    <a:pt x="142" y="40"/>
                  </a:cubicBezTo>
                  <a:cubicBezTo>
                    <a:pt x="140" y="40"/>
                    <a:pt x="140" y="40"/>
                    <a:pt x="140" y="40"/>
                  </a:cubicBezTo>
                  <a:cubicBezTo>
                    <a:pt x="140" y="31"/>
                    <a:pt x="140" y="31"/>
                    <a:pt x="140" y="31"/>
                  </a:cubicBezTo>
                  <a:lnTo>
                    <a:pt x="142" y="31"/>
                  </a:lnTo>
                  <a:close/>
                  <a:moveTo>
                    <a:pt x="141" y="20"/>
                  </a:moveTo>
                  <a:cubicBezTo>
                    <a:pt x="141" y="20"/>
                    <a:pt x="141" y="20"/>
                    <a:pt x="141" y="20"/>
                  </a:cubicBezTo>
                  <a:cubicBezTo>
                    <a:pt x="141" y="18"/>
                    <a:pt x="141" y="18"/>
                    <a:pt x="141" y="18"/>
                  </a:cubicBezTo>
                  <a:cubicBezTo>
                    <a:pt x="141" y="20"/>
                    <a:pt x="141" y="20"/>
                    <a:pt x="141" y="20"/>
                  </a:cubicBezTo>
                  <a:close/>
                  <a:moveTo>
                    <a:pt x="140" y="15"/>
                  </a:moveTo>
                  <a:cubicBezTo>
                    <a:pt x="140" y="15"/>
                    <a:pt x="140" y="15"/>
                    <a:pt x="140" y="15"/>
                  </a:cubicBezTo>
                  <a:cubicBezTo>
                    <a:pt x="141" y="15"/>
                    <a:pt x="141" y="15"/>
                    <a:pt x="141" y="15"/>
                  </a:cubicBezTo>
                  <a:cubicBezTo>
                    <a:pt x="141" y="17"/>
                    <a:pt x="141" y="17"/>
                    <a:pt x="141" y="17"/>
                  </a:cubicBezTo>
                  <a:cubicBezTo>
                    <a:pt x="140" y="17"/>
                    <a:pt x="140" y="17"/>
                    <a:pt x="140" y="17"/>
                  </a:cubicBezTo>
                  <a:lnTo>
                    <a:pt x="140" y="15"/>
                  </a:lnTo>
                  <a:close/>
                  <a:moveTo>
                    <a:pt x="129" y="21"/>
                  </a:moveTo>
                  <a:cubicBezTo>
                    <a:pt x="129" y="21"/>
                    <a:pt x="129" y="21"/>
                    <a:pt x="129" y="21"/>
                  </a:cubicBezTo>
                  <a:cubicBezTo>
                    <a:pt x="129" y="19"/>
                    <a:pt x="129" y="19"/>
                    <a:pt x="129" y="19"/>
                  </a:cubicBezTo>
                  <a:cubicBezTo>
                    <a:pt x="131" y="19"/>
                    <a:pt x="131" y="19"/>
                    <a:pt x="131" y="19"/>
                  </a:cubicBezTo>
                  <a:cubicBezTo>
                    <a:pt x="131" y="20"/>
                    <a:pt x="131" y="20"/>
                    <a:pt x="131" y="20"/>
                  </a:cubicBezTo>
                  <a:cubicBezTo>
                    <a:pt x="132" y="19"/>
                    <a:pt x="133" y="19"/>
                    <a:pt x="134" y="19"/>
                  </a:cubicBezTo>
                  <a:cubicBezTo>
                    <a:pt x="134" y="17"/>
                    <a:pt x="134" y="17"/>
                    <a:pt x="134" y="17"/>
                  </a:cubicBezTo>
                  <a:cubicBezTo>
                    <a:pt x="135" y="17"/>
                    <a:pt x="135" y="17"/>
                    <a:pt x="135" y="17"/>
                  </a:cubicBezTo>
                  <a:cubicBezTo>
                    <a:pt x="135" y="18"/>
                    <a:pt x="135" y="18"/>
                    <a:pt x="135" y="18"/>
                  </a:cubicBezTo>
                  <a:cubicBezTo>
                    <a:pt x="139" y="18"/>
                    <a:pt x="141" y="18"/>
                    <a:pt x="141" y="18"/>
                  </a:cubicBezTo>
                  <a:cubicBezTo>
                    <a:pt x="141" y="18"/>
                    <a:pt x="137" y="18"/>
                    <a:pt x="133" y="19"/>
                  </a:cubicBezTo>
                  <a:cubicBezTo>
                    <a:pt x="129" y="21"/>
                    <a:pt x="129" y="22"/>
                    <a:pt x="129" y="22"/>
                  </a:cubicBezTo>
                  <a:cubicBezTo>
                    <a:pt x="127" y="31"/>
                    <a:pt x="127" y="31"/>
                    <a:pt x="127" y="31"/>
                  </a:cubicBezTo>
                  <a:cubicBezTo>
                    <a:pt x="128" y="22"/>
                    <a:pt x="128" y="22"/>
                    <a:pt x="128" y="22"/>
                  </a:cubicBezTo>
                  <a:cubicBezTo>
                    <a:pt x="127" y="22"/>
                    <a:pt x="127" y="22"/>
                    <a:pt x="127" y="22"/>
                  </a:cubicBezTo>
                  <a:cubicBezTo>
                    <a:pt x="127" y="20"/>
                    <a:pt x="127" y="20"/>
                    <a:pt x="127" y="20"/>
                  </a:cubicBezTo>
                  <a:cubicBezTo>
                    <a:pt x="128" y="20"/>
                    <a:pt x="128" y="20"/>
                    <a:pt x="128" y="20"/>
                  </a:cubicBezTo>
                  <a:cubicBezTo>
                    <a:pt x="128" y="22"/>
                    <a:pt x="128" y="22"/>
                    <a:pt x="128" y="22"/>
                  </a:cubicBezTo>
                  <a:cubicBezTo>
                    <a:pt x="128" y="21"/>
                    <a:pt x="129" y="21"/>
                    <a:pt x="129" y="21"/>
                  </a:cubicBezTo>
                  <a:close/>
                  <a:moveTo>
                    <a:pt x="137" y="31"/>
                  </a:moveTo>
                  <a:cubicBezTo>
                    <a:pt x="137" y="31"/>
                    <a:pt x="137" y="31"/>
                    <a:pt x="137" y="31"/>
                  </a:cubicBezTo>
                  <a:cubicBezTo>
                    <a:pt x="137" y="32"/>
                    <a:pt x="137" y="32"/>
                    <a:pt x="137" y="32"/>
                  </a:cubicBezTo>
                  <a:cubicBezTo>
                    <a:pt x="136" y="32"/>
                    <a:pt x="136" y="32"/>
                    <a:pt x="135" y="32"/>
                  </a:cubicBezTo>
                  <a:cubicBezTo>
                    <a:pt x="135" y="32"/>
                    <a:pt x="135" y="32"/>
                    <a:pt x="135" y="32"/>
                  </a:cubicBezTo>
                  <a:lnTo>
                    <a:pt x="137" y="31"/>
                  </a:lnTo>
                  <a:close/>
                  <a:moveTo>
                    <a:pt x="135" y="32"/>
                  </a:moveTo>
                  <a:cubicBezTo>
                    <a:pt x="135" y="32"/>
                    <a:pt x="135" y="32"/>
                    <a:pt x="135" y="32"/>
                  </a:cubicBezTo>
                  <a:cubicBezTo>
                    <a:pt x="135" y="32"/>
                    <a:pt x="135" y="32"/>
                    <a:pt x="135" y="32"/>
                  </a:cubicBezTo>
                  <a:cubicBezTo>
                    <a:pt x="135" y="33"/>
                    <a:pt x="134" y="33"/>
                    <a:pt x="134" y="33"/>
                  </a:cubicBezTo>
                  <a:cubicBezTo>
                    <a:pt x="134" y="32"/>
                    <a:pt x="134" y="32"/>
                    <a:pt x="134" y="32"/>
                  </a:cubicBezTo>
                  <a:lnTo>
                    <a:pt x="135" y="32"/>
                  </a:lnTo>
                  <a:close/>
                  <a:moveTo>
                    <a:pt x="134" y="32"/>
                  </a:moveTo>
                  <a:cubicBezTo>
                    <a:pt x="134" y="32"/>
                    <a:pt x="134" y="32"/>
                    <a:pt x="134" y="32"/>
                  </a:cubicBezTo>
                  <a:cubicBezTo>
                    <a:pt x="134" y="33"/>
                    <a:pt x="134" y="33"/>
                    <a:pt x="134" y="33"/>
                  </a:cubicBezTo>
                  <a:cubicBezTo>
                    <a:pt x="133" y="33"/>
                    <a:pt x="133" y="33"/>
                    <a:pt x="133" y="33"/>
                  </a:cubicBezTo>
                  <a:cubicBezTo>
                    <a:pt x="133" y="33"/>
                    <a:pt x="133" y="33"/>
                    <a:pt x="132" y="33"/>
                  </a:cubicBezTo>
                  <a:cubicBezTo>
                    <a:pt x="132" y="32"/>
                    <a:pt x="132" y="32"/>
                    <a:pt x="132" y="32"/>
                  </a:cubicBezTo>
                  <a:lnTo>
                    <a:pt x="134" y="32"/>
                  </a:lnTo>
                  <a:close/>
                  <a:moveTo>
                    <a:pt x="131" y="32"/>
                  </a:moveTo>
                  <a:cubicBezTo>
                    <a:pt x="131" y="32"/>
                    <a:pt x="131" y="32"/>
                    <a:pt x="131" y="32"/>
                  </a:cubicBezTo>
                  <a:cubicBezTo>
                    <a:pt x="131" y="33"/>
                    <a:pt x="131" y="33"/>
                    <a:pt x="131" y="33"/>
                  </a:cubicBezTo>
                  <a:cubicBezTo>
                    <a:pt x="130" y="33"/>
                    <a:pt x="130" y="33"/>
                    <a:pt x="129" y="33"/>
                  </a:cubicBezTo>
                  <a:cubicBezTo>
                    <a:pt x="129" y="32"/>
                    <a:pt x="129" y="32"/>
                    <a:pt x="129" y="32"/>
                  </a:cubicBezTo>
                  <a:cubicBezTo>
                    <a:pt x="132" y="32"/>
                    <a:pt x="132" y="32"/>
                    <a:pt x="132" y="32"/>
                  </a:cubicBezTo>
                  <a:cubicBezTo>
                    <a:pt x="132" y="33"/>
                    <a:pt x="132" y="33"/>
                    <a:pt x="132" y="33"/>
                  </a:cubicBezTo>
                  <a:cubicBezTo>
                    <a:pt x="132" y="33"/>
                    <a:pt x="131" y="33"/>
                    <a:pt x="131" y="33"/>
                  </a:cubicBezTo>
                  <a:cubicBezTo>
                    <a:pt x="131" y="32"/>
                    <a:pt x="131" y="32"/>
                    <a:pt x="131" y="32"/>
                  </a:cubicBezTo>
                  <a:close/>
                  <a:moveTo>
                    <a:pt x="129" y="32"/>
                  </a:moveTo>
                  <a:cubicBezTo>
                    <a:pt x="129" y="32"/>
                    <a:pt x="129" y="32"/>
                    <a:pt x="129" y="32"/>
                  </a:cubicBezTo>
                  <a:cubicBezTo>
                    <a:pt x="129" y="33"/>
                    <a:pt x="129" y="33"/>
                    <a:pt x="129" y="33"/>
                  </a:cubicBezTo>
                  <a:cubicBezTo>
                    <a:pt x="129" y="33"/>
                    <a:pt x="128" y="33"/>
                    <a:pt x="128" y="33"/>
                  </a:cubicBezTo>
                  <a:cubicBezTo>
                    <a:pt x="128" y="32"/>
                    <a:pt x="128" y="32"/>
                    <a:pt x="128" y="32"/>
                  </a:cubicBezTo>
                  <a:lnTo>
                    <a:pt x="129" y="32"/>
                  </a:lnTo>
                  <a:close/>
                  <a:moveTo>
                    <a:pt x="125" y="31"/>
                  </a:moveTo>
                  <a:cubicBezTo>
                    <a:pt x="125" y="31"/>
                    <a:pt x="125" y="31"/>
                    <a:pt x="125" y="31"/>
                  </a:cubicBezTo>
                  <a:cubicBezTo>
                    <a:pt x="125" y="30"/>
                    <a:pt x="125" y="30"/>
                    <a:pt x="125" y="30"/>
                  </a:cubicBezTo>
                  <a:cubicBezTo>
                    <a:pt x="127" y="30"/>
                    <a:pt x="127" y="30"/>
                    <a:pt x="127" y="30"/>
                  </a:cubicBezTo>
                  <a:cubicBezTo>
                    <a:pt x="127" y="31"/>
                    <a:pt x="127" y="31"/>
                    <a:pt x="127" y="31"/>
                  </a:cubicBezTo>
                  <a:lnTo>
                    <a:pt x="125" y="31"/>
                  </a:lnTo>
                  <a:close/>
                  <a:moveTo>
                    <a:pt x="127" y="32"/>
                  </a:moveTo>
                  <a:cubicBezTo>
                    <a:pt x="127" y="32"/>
                    <a:pt x="127" y="32"/>
                    <a:pt x="127" y="32"/>
                  </a:cubicBezTo>
                  <a:cubicBezTo>
                    <a:pt x="127" y="36"/>
                    <a:pt x="127" y="36"/>
                    <a:pt x="127" y="36"/>
                  </a:cubicBezTo>
                  <a:cubicBezTo>
                    <a:pt x="127" y="37"/>
                    <a:pt x="126" y="38"/>
                    <a:pt x="126" y="40"/>
                  </a:cubicBezTo>
                  <a:cubicBezTo>
                    <a:pt x="126" y="40"/>
                    <a:pt x="126" y="40"/>
                    <a:pt x="126" y="41"/>
                  </a:cubicBezTo>
                  <a:cubicBezTo>
                    <a:pt x="125" y="41"/>
                    <a:pt x="125" y="41"/>
                    <a:pt x="125" y="41"/>
                  </a:cubicBezTo>
                  <a:cubicBezTo>
                    <a:pt x="125" y="33"/>
                    <a:pt x="125" y="33"/>
                    <a:pt x="125" y="33"/>
                  </a:cubicBezTo>
                  <a:lnTo>
                    <a:pt x="127" y="32"/>
                  </a:lnTo>
                  <a:close/>
                  <a:moveTo>
                    <a:pt x="127" y="32"/>
                  </a:moveTo>
                  <a:cubicBezTo>
                    <a:pt x="127" y="32"/>
                    <a:pt x="127" y="32"/>
                    <a:pt x="127" y="32"/>
                  </a:cubicBezTo>
                  <a:cubicBezTo>
                    <a:pt x="128" y="32"/>
                    <a:pt x="128" y="32"/>
                    <a:pt x="128" y="32"/>
                  </a:cubicBezTo>
                  <a:cubicBezTo>
                    <a:pt x="128" y="33"/>
                    <a:pt x="128" y="33"/>
                    <a:pt x="128" y="33"/>
                  </a:cubicBezTo>
                  <a:cubicBezTo>
                    <a:pt x="127" y="33"/>
                    <a:pt x="127" y="33"/>
                    <a:pt x="127" y="33"/>
                  </a:cubicBezTo>
                  <a:cubicBezTo>
                    <a:pt x="127" y="33"/>
                    <a:pt x="127" y="34"/>
                    <a:pt x="127" y="35"/>
                  </a:cubicBezTo>
                  <a:lnTo>
                    <a:pt x="127" y="32"/>
                  </a:lnTo>
                  <a:close/>
                  <a:moveTo>
                    <a:pt x="126" y="15"/>
                  </a:moveTo>
                  <a:cubicBezTo>
                    <a:pt x="126" y="15"/>
                    <a:pt x="126" y="15"/>
                    <a:pt x="126" y="15"/>
                  </a:cubicBezTo>
                  <a:cubicBezTo>
                    <a:pt x="128" y="15"/>
                    <a:pt x="128" y="15"/>
                    <a:pt x="128" y="15"/>
                  </a:cubicBezTo>
                  <a:cubicBezTo>
                    <a:pt x="128" y="17"/>
                    <a:pt x="128" y="17"/>
                    <a:pt x="128" y="17"/>
                  </a:cubicBezTo>
                  <a:cubicBezTo>
                    <a:pt x="126" y="17"/>
                    <a:pt x="126" y="17"/>
                    <a:pt x="126" y="17"/>
                  </a:cubicBezTo>
                  <a:lnTo>
                    <a:pt x="126" y="15"/>
                  </a:lnTo>
                  <a:close/>
                  <a:moveTo>
                    <a:pt x="124" y="16"/>
                  </a:moveTo>
                  <a:cubicBezTo>
                    <a:pt x="124" y="16"/>
                    <a:pt x="124" y="16"/>
                    <a:pt x="124" y="16"/>
                  </a:cubicBezTo>
                  <a:cubicBezTo>
                    <a:pt x="125" y="16"/>
                    <a:pt x="125" y="16"/>
                    <a:pt x="125" y="16"/>
                  </a:cubicBezTo>
                  <a:cubicBezTo>
                    <a:pt x="125" y="18"/>
                    <a:pt x="125" y="18"/>
                    <a:pt x="125" y="18"/>
                  </a:cubicBezTo>
                  <a:cubicBezTo>
                    <a:pt x="124" y="18"/>
                    <a:pt x="124" y="18"/>
                    <a:pt x="124" y="18"/>
                  </a:cubicBezTo>
                  <a:lnTo>
                    <a:pt x="124" y="16"/>
                  </a:lnTo>
                  <a:close/>
                  <a:moveTo>
                    <a:pt x="123" y="20"/>
                  </a:moveTo>
                  <a:cubicBezTo>
                    <a:pt x="123" y="20"/>
                    <a:pt x="123" y="20"/>
                    <a:pt x="123" y="20"/>
                  </a:cubicBezTo>
                  <a:cubicBezTo>
                    <a:pt x="124" y="20"/>
                    <a:pt x="124" y="20"/>
                    <a:pt x="124" y="20"/>
                  </a:cubicBezTo>
                  <a:cubicBezTo>
                    <a:pt x="124" y="22"/>
                    <a:pt x="124" y="22"/>
                    <a:pt x="124" y="22"/>
                  </a:cubicBezTo>
                  <a:cubicBezTo>
                    <a:pt x="123" y="22"/>
                    <a:pt x="123" y="22"/>
                    <a:pt x="123" y="22"/>
                  </a:cubicBezTo>
                  <a:lnTo>
                    <a:pt x="123" y="20"/>
                  </a:lnTo>
                  <a:close/>
                  <a:moveTo>
                    <a:pt x="124" y="23"/>
                  </a:moveTo>
                  <a:cubicBezTo>
                    <a:pt x="124" y="23"/>
                    <a:pt x="124" y="23"/>
                    <a:pt x="124" y="23"/>
                  </a:cubicBezTo>
                  <a:cubicBezTo>
                    <a:pt x="124" y="24"/>
                    <a:pt x="124" y="24"/>
                    <a:pt x="124" y="24"/>
                  </a:cubicBezTo>
                  <a:cubicBezTo>
                    <a:pt x="123" y="24"/>
                    <a:pt x="123" y="24"/>
                    <a:pt x="123" y="24"/>
                  </a:cubicBezTo>
                  <a:cubicBezTo>
                    <a:pt x="123" y="23"/>
                    <a:pt x="123" y="23"/>
                    <a:pt x="123" y="23"/>
                  </a:cubicBezTo>
                  <a:lnTo>
                    <a:pt x="124" y="23"/>
                  </a:lnTo>
                  <a:close/>
                  <a:moveTo>
                    <a:pt x="122" y="28"/>
                  </a:moveTo>
                  <a:cubicBezTo>
                    <a:pt x="122" y="28"/>
                    <a:pt x="122" y="28"/>
                    <a:pt x="122" y="28"/>
                  </a:cubicBezTo>
                  <a:cubicBezTo>
                    <a:pt x="122" y="27"/>
                    <a:pt x="122" y="27"/>
                    <a:pt x="122" y="27"/>
                  </a:cubicBezTo>
                  <a:cubicBezTo>
                    <a:pt x="123" y="27"/>
                    <a:pt x="123" y="27"/>
                    <a:pt x="123" y="27"/>
                  </a:cubicBezTo>
                  <a:cubicBezTo>
                    <a:pt x="123" y="28"/>
                    <a:pt x="123" y="28"/>
                    <a:pt x="123" y="28"/>
                  </a:cubicBezTo>
                  <a:lnTo>
                    <a:pt x="122" y="28"/>
                  </a:lnTo>
                  <a:close/>
                  <a:moveTo>
                    <a:pt x="122" y="29"/>
                  </a:moveTo>
                  <a:cubicBezTo>
                    <a:pt x="122" y="29"/>
                    <a:pt x="122" y="29"/>
                    <a:pt x="122" y="29"/>
                  </a:cubicBezTo>
                  <a:cubicBezTo>
                    <a:pt x="122" y="30"/>
                    <a:pt x="122" y="30"/>
                    <a:pt x="122" y="30"/>
                  </a:cubicBezTo>
                  <a:cubicBezTo>
                    <a:pt x="121" y="30"/>
                    <a:pt x="121" y="30"/>
                    <a:pt x="121" y="30"/>
                  </a:cubicBezTo>
                  <a:cubicBezTo>
                    <a:pt x="121" y="29"/>
                    <a:pt x="121" y="29"/>
                    <a:pt x="121" y="29"/>
                  </a:cubicBezTo>
                  <a:lnTo>
                    <a:pt x="122" y="29"/>
                  </a:lnTo>
                  <a:close/>
                  <a:moveTo>
                    <a:pt x="121" y="19"/>
                  </a:moveTo>
                  <a:cubicBezTo>
                    <a:pt x="121" y="19"/>
                    <a:pt x="121" y="19"/>
                    <a:pt x="121" y="19"/>
                  </a:cubicBezTo>
                  <a:cubicBezTo>
                    <a:pt x="122" y="19"/>
                    <a:pt x="122" y="19"/>
                    <a:pt x="122" y="19"/>
                  </a:cubicBezTo>
                  <a:cubicBezTo>
                    <a:pt x="122" y="21"/>
                    <a:pt x="122" y="21"/>
                    <a:pt x="122" y="21"/>
                  </a:cubicBezTo>
                  <a:cubicBezTo>
                    <a:pt x="121" y="21"/>
                    <a:pt x="121" y="21"/>
                    <a:pt x="121" y="21"/>
                  </a:cubicBezTo>
                  <a:lnTo>
                    <a:pt x="121" y="19"/>
                  </a:lnTo>
                  <a:close/>
                  <a:moveTo>
                    <a:pt x="120" y="18"/>
                  </a:moveTo>
                  <a:cubicBezTo>
                    <a:pt x="120" y="18"/>
                    <a:pt x="120" y="18"/>
                    <a:pt x="120" y="18"/>
                  </a:cubicBezTo>
                  <a:cubicBezTo>
                    <a:pt x="119" y="18"/>
                    <a:pt x="119" y="18"/>
                    <a:pt x="119" y="18"/>
                  </a:cubicBezTo>
                  <a:cubicBezTo>
                    <a:pt x="119" y="17"/>
                    <a:pt x="119" y="17"/>
                    <a:pt x="119" y="17"/>
                  </a:cubicBezTo>
                  <a:cubicBezTo>
                    <a:pt x="120" y="17"/>
                    <a:pt x="120" y="17"/>
                    <a:pt x="120" y="17"/>
                  </a:cubicBezTo>
                  <a:lnTo>
                    <a:pt x="120" y="18"/>
                  </a:lnTo>
                  <a:close/>
                  <a:moveTo>
                    <a:pt x="120" y="26"/>
                  </a:moveTo>
                  <a:cubicBezTo>
                    <a:pt x="120" y="26"/>
                    <a:pt x="120" y="26"/>
                    <a:pt x="120" y="26"/>
                  </a:cubicBezTo>
                  <a:cubicBezTo>
                    <a:pt x="120" y="25"/>
                    <a:pt x="120" y="25"/>
                    <a:pt x="120" y="25"/>
                  </a:cubicBezTo>
                  <a:cubicBezTo>
                    <a:pt x="121" y="25"/>
                    <a:pt x="121" y="25"/>
                    <a:pt x="121" y="25"/>
                  </a:cubicBezTo>
                  <a:cubicBezTo>
                    <a:pt x="121" y="26"/>
                    <a:pt x="121" y="26"/>
                    <a:pt x="121" y="26"/>
                  </a:cubicBezTo>
                  <a:lnTo>
                    <a:pt x="120" y="26"/>
                  </a:lnTo>
                  <a:close/>
                  <a:moveTo>
                    <a:pt x="120" y="48"/>
                  </a:moveTo>
                  <a:cubicBezTo>
                    <a:pt x="120" y="48"/>
                    <a:pt x="120" y="48"/>
                    <a:pt x="120" y="48"/>
                  </a:cubicBezTo>
                  <a:cubicBezTo>
                    <a:pt x="120" y="48"/>
                    <a:pt x="120" y="48"/>
                    <a:pt x="120" y="48"/>
                  </a:cubicBezTo>
                  <a:cubicBezTo>
                    <a:pt x="122" y="48"/>
                    <a:pt x="122" y="48"/>
                    <a:pt x="122" y="48"/>
                  </a:cubicBezTo>
                  <a:lnTo>
                    <a:pt x="120" y="48"/>
                  </a:lnTo>
                  <a:close/>
                  <a:moveTo>
                    <a:pt x="122" y="48"/>
                  </a:moveTo>
                  <a:cubicBezTo>
                    <a:pt x="122" y="48"/>
                    <a:pt x="122" y="48"/>
                    <a:pt x="122" y="48"/>
                  </a:cubicBezTo>
                  <a:cubicBezTo>
                    <a:pt x="120" y="48"/>
                    <a:pt x="120" y="48"/>
                    <a:pt x="120" y="48"/>
                  </a:cubicBezTo>
                  <a:cubicBezTo>
                    <a:pt x="120" y="41"/>
                    <a:pt x="120" y="41"/>
                    <a:pt x="120" y="41"/>
                  </a:cubicBezTo>
                  <a:cubicBezTo>
                    <a:pt x="122" y="41"/>
                    <a:pt x="122" y="41"/>
                    <a:pt x="122" y="41"/>
                  </a:cubicBezTo>
                  <a:lnTo>
                    <a:pt x="122" y="48"/>
                  </a:lnTo>
                  <a:close/>
                  <a:moveTo>
                    <a:pt x="122" y="41"/>
                  </a:moveTo>
                  <a:cubicBezTo>
                    <a:pt x="122" y="41"/>
                    <a:pt x="122" y="41"/>
                    <a:pt x="122" y="41"/>
                  </a:cubicBezTo>
                  <a:cubicBezTo>
                    <a:pt x="120" y="41"/>
                    <a:pt x="120" y="41"/>
                    <a:pt x="120" y="41"/>
                  </a:cubicBezTo>
                  <a:cubicBezTo>
                    <a:pt x="120" y="33"/>
                    <a:pt x="120" y="33"/>
                    <a:pt x="120" y="33"/>
                  </a:cubicBezTo>
                  <a:cubicBezTo>
                    <a:pt x="122" y="33"/>
                    <a:pt x="122" y="33"/>
                    <a:pt x="122" y="33"/>
                  </a:cubicBezTo>
                  <a:lnTo>
                    <a:pt x="122" y="41"/>
                  </a:lnTo>
                  <a:close/>
                  <a:moveTo>
                    <a:pt x="123" y="48"/>
                  </a:moveTo>
                  <a:cubicBezTo>
                    <a:pt x="123" y="48"/>
                    <a:pt x="123" y="48"/>
                    <a:pt x="123" y="48"/>
                  </a:cubicBezTo>
                  <a:cubicBezTo>
                    <a:pt x="123" y="48"/>
                    <a:pt x="123" y="48"/>
                    <a:pt x="123" y="48"/>
                  </a:cubicBezTo>
                  <a:cubicBezTo>
                    <a:pt x="122" y="48"/>
                    <a:pt x="122" y="48"/>
                    <a:pt x="122" y="48"/>
                  </a:cubicBezTo>
                  <a:cubicBezTo>
                    <a:pt x="122" y="48"/>
                    <a:pt x="122" y="48"/>
                    <a:pt x="122" y="48"/>
                  </a:cubicBezTo>
                  <a:cubicBezTo>
                    <a:pt x="123" y="48"/>
                    <a:pt x="123" y="48"/>
                    <a:pt x="123" y="48"/>
                  </a:cubicBezTo>
                  <a:cubicBezTo>
                    <a:pt x="122" y="48"/>
                    <a:pt x="122" y="48"/>
                    <a:pt x="122" y="48"/>
                  </a:cubicBezTo>
                  <a:cubicBezTo>
                    <a:pt x="122" y="41"/>
                    <a:pt x="122" y="41"/>
                    <a:pt x="122" y="41"/>
                  </a:cubicBezTo>
                  <a:cubicBezTo>
                    <a:pt x="123" y="41"/>
                    <a:pt x="123" y="41"/>
                    <a:pt x="123" y="41"/>
                  </a:cubicBezTo>
                  <a:lnTo>
                    <a:pt x="123" y="48"/>
                  </a:lnTo>
                  <a:close/>
                  <a:moveTo>
                    <a:pt x="123" y="41"/>
                  </a:moveTo>
                  <a:cubicBezTo>
                    <a:pt x="123" y="41"/>
                    <a:pt x="123" y="41"/>
                    <a:pt x="123" y="41"/>
                  </a:cubicBezTo>
                  <a:cubicBezTo>
                    <a:pt x="122" y="41"/>
                    <a:pt x="122" y="41"/>
                    <a:pt x="122" y="41"/>
                  </a:cubicBezTo>
                  <a:cubicBezTo>
                    <a:pt x="122" y="33"/>
                    <a:pt x="122" y="33"/>
                    <a:pt x="122" y="33"/>
                  </a:cubicBezTo>
                  <a:cubicBezTo>
                    <a:pt x="123" y="33"/>
                    <a:pt x="123" y="33"/>
                    <a:pt x="123" y="33"/>
                  </a:cubicBezTo>
                  <a:lnTo>
                    <a:pt x="123" y="41"/>
                  </a:lnTo>
                  <a:close/>
                  <a:moveTo>
                    <a:pt x="124" y="48"/>
                  </a:moveTo>
                  <a:cubicBezTo>
                    <a:pt x="124" y="48"/>
                    <a:pt x="124" y="48"/>
                    <a:pt x="124" y="48"/>
                  </a:cubicBezTo>
                  <a:cubicBezTo>
                    <a:pt x="123" y="48"/>
                    <a:pt x="123" y="48"/>
                    <a:pt x="123" y="48"/>
                  </a:cubicBezTo>
                  <a:cubicBezTo>
                    <a:pt x="123" y="41"/>
                    <a:pt x="123" y="41"/>
                    <a:pt x="123" y="41"/>
                  </a:cubicBezTo>
                  <a:cubicBezTo>
                    <a:pt x="124" y="41"/>
                    <a:pt x="124" y="41"/>
                    <a:pt x="124" y="41"/>
                  </a:cubicBezTo>
                  <a:lnTo>
                    <a:pt x="124" y="48"/>
                  </a:lnTo>
                  <a:close/>
                  <a:moveTo>
                    <a:pt x="124" y="41"/>
                  </a:moveTo>
                  <a:cubicBezTo>
                    <a:pt x="124" y="41"/>
                    <a:pt x="124" y="41"/>
                    <a:pt x="124" y="41"/>
                  </a:cubicBezTo>
                  <a:cubicBezTo>
                    <a:pt x="123" y="41"/>
                    <a:pt x="123" y="41"/>
                    <a:pt x="123" y="41"/>
                  </a:cubicBezTo>
                  <a:cubicBezTo>
                    <a:pt x="123" y="33"/>
                    <a:pt x="123" y="33"/>
                    <a:pt x="123" y="33"/>
                  </a:cubicBezTo>
                  <a:cubicBezTo>
                    <a:pt x="124" y="33"/>
                    <a:pt x="124" y="33"/>
                    <a:pt x="124" y="33"/>
                  </a:cubicBezTo>
                  <a:lnTo>
                    <a:pt x="124" y="41"/>
                  </a:lnTo>
                  <a:close/>
                  <a:moveTo>
                    <a:pt x="125" y="48"/>
                  </a:moveTo>
                  <a:cubicBezTo>
                    <a:pt x="125" y="48"/>
                    <a:pt x="125" y="48"/>
                    <a:pt x="125" y="48"/>
                  </a:cubicBezTo>
                  <a:cubicBezTo>
                    <a:pt x="124" y="48"/>
                    <a:pt x="124" y="48"/>
                    <a:pt x="124" y="48"/>
                  </a:cubicBezTo>
                  <a:cubicBezTo>
                    <a:pt x="124" y="41"/>
                    <a:pt x="124" y="41"/>
                    <a:pt x="124" y="41"/>
                  </a:cubicBezTo>
                  <a:cubicBezTo>
                    <a:pt x="125" y="41"/>
                    <a:pt x="125" y="41"/>
                    <a:pt x="125" y="41"/>
                  </a:cubicBezTo>
                  <a:lnTo>
                    <a:pt x="125" y="48"/>
                  </a:lnTo>
                  <a:close/>
                  <a:moveTo>
                    <a:pt x="125" y="41"/>
                  </a:moveTo>
                  <a:cubicBezTo>
                    <a:pt x="125" y="41"/>
                    <a:pt x="125" y="41"/>
                    <a:pt x="125" y="41"/>
                  </a:cubicBezTo>
                  <a:cubicBezTo>
                    <a:pt x="124" y="41"/>
                    <a:pt x="124" y="41"/>
                    <a:pt x="124" y="41"/>
                  </a:cubicBezTo>
                  <a:cubicBezTo>
                    <a:pt x="124" y="33"/>
                    <a:pt x="124" y="33"/>
                    <a:pt x="124" y="33"/>
                  </a:cubicBezTo>
                  <a:cubicBezTo>
                    <a:pt x="125" y="33"/>
                    <a:pt x="125" y="33"/>
                    <a:pt x="125" y="33"/>
                  </a:cubicBezTo>
                  <a:lnTo>
                    <a:pt x="125" y="41"/>
                  </a:lnTo>
                  <a:close/>
                  <a:moveTo>
                    <a:pt x="140" y="49"/>
                  </a:moveTo>
                  <a:cubicBezTo>
                    <a:pt x="140" y="49"/>
                    <a:pt x="140" y="49"/>
                    <a:pt x="140" y="49"/>
                  </a:cubicBezTo>
                  <a:cubicBezTo>
                    <a:pt x="125" y="48"/>
                    <a:pt x="125" y="48"/>
                    <a:pt x="125" y="48"/>
                  </a:cubicBezTo>
                  <a:cubicBezTo>
                    <a:pt x="125" y="41"/>
                    <a:pt x="125" y="41"/>
                    <a:pt x="125" y="41"/>
                  </a:cubicBezTo>
                  <a:cubicBezTo>
                    <a:pt x="126" y="41"/>
                    <a:pt x="126" y="41"/>
                    <a:pt x="126" y="41"/>
                  </a:cubicBezTo>
                  <a:cubicBezTo>
                    <a:pt x="126" y="44"/>
                    <a:pt x="126" y="48"/>
                    <a:pt x="126" y="48"/>
                  </a:cubicBezTo>
                  <a:cubicBezTo>
                    <a:pt x="126" y="48"/>
                    <a:pt x="126" y="48"/>
                    <a:pt x="127" y="48"/>
                  </a:cubicBezTo>
                  <a:cubicBezTo>
                    <a:pt x="127" y="48"/>
                    <a:pt x="127" y="48"/>
                    <a:pt x="127" y="48"/>
                  </a:cubicBezTo>
                  <a:cubicBezTo>
                    <a:pt x="127" y="48"/>
                    <a:pt x="127" y="48"/>
                    <a:pt x="127" y="48"/>
                  </a:cubicBezTo>
                  <a:cubicBezTo>
                    <a:pt x="127" y="48"/>
                    <a:pt x="127" y="48"/>
                    <a:pt x="127" y="48"/>
                  </a:cubicBezTo>
                  <a:cubicBezTo>
                    <a:pt x="127" y="48"/>
                    <a:pt x="127" y="48"/>
                    <a:pt x="128" y="48"/>
                  </a:cubicBezTo>
                  <a:cubicBezTo>
                    <a:pt x="128" y="48"/>
                    <a:pt x="128" y="48"/>
                    <a:pt x="128" y="48"/>
                  </a:cubicBezTo>
                  <a:cubicBezTo>
                    <a:pt x="128" y="48"/>
                    <a:pt x="128" y="48"/>
                    <a:pt x="128" y="48"/>
                  </a:cubicBezTo>
                  <a:cubicBezTo>
                    <a:pt x="128" y="48"/>
                    <a:pt x="128" y="48"/>
                    <a:pt x="128" y="48"/>
                  </a:cubicBezTo>
                  <a:cubicBezTo>
                    <a:pt x="129" y="48"/>
                    <a:pt x="130" y="48"/>
                    <a:pt x="131" y="49"/>
                  </a:cubicBezTo>
                  <a:cubicBezTo>
                    <a:pt x="134" y="49"/>
                    <a:pt x="139" y="49"/>
                    <a:pt x="139" y="49"/>
                  </a:cubicBezTo>
                  <a:cubicBezTo>
                    <a:pt x="139" y="49"/>
                    <a:pt x="139" y="45"/>
                    <a:pt x="139" y="42"/>
                  </a:cubicBezTo>
                  <a:cubicBezTo>
                    <a:pt x="139" y="42"/>
                    <a:pt x="139" y="41"/>
                    <a:pt x="139" y="41"/>
                  </a:cubicBezTo>
                  <a:cubicBezTo>
                    <a:pt x="140" y="40"/>
                    <a:pt x="140" y="40"/>
                    <a:pt x="140" y="40"/>
                  </a:cubicBezTo>
                  <a:lnTo>
                    <a:pt x="140" y="49"/>
                  </a:lnTo>
                  <a:close/>
                  <a:moveTo>
                    <a:pt x="140" y="40"/>
                  </a:moveTo>
                  <a:cubicBezTo>
                    <a:pt x="140" y="40"/>
                    <a:pt x="140" y="40"/>
                    <a:pt x="140" y="40"/>
                  </a:cubicBezTo>
                  <a:cubicBezTo>
                    <a:pt x="139" y="40"/>
                    <a:pt x="139" y="40"/>
                    <a:pt x="139" y="40"/>
                  </a:cubicBezTo>
                  <a:cubicBezTo>
                    <a:pt x="139" y="37"/>
                    <a:pt x="139" y="32"/>
                    <a:pt x="139" y="32"/>
                  </a:cubicBezTo>
                  <a:cubicBezTo>
                    <a:pt x="139" y="32"/>
                    <a:pt x="138" y="32"/>
                    <a:pt x="137" y="32"/>
                  </a:cubicBezTo>
                  <a:cubicBezTo>
                    <a:pt x="137" y="31"/>
                    <a:pt x="137" y="31"/>
                    <a:pt x="137" y="31"/>
                  </a:cubicBezTo>
                  <a:cubicBezTo>
                    <a:pt x="140" y="31"/>
                    <a:pt x="140" y="31"/>
                    <a:pt x="140" y="31"/>
                  </a:cubicBezTo>
                  <a:lnTo>
                    <a:pt x="140" y="40"/>
                  </a:lnTo>
                  <a:close/>
                  <a:moveTo>
                    <a:pt x="155" y="49"/>
                  </a:moveTo>
                  <a:cubicBezTo>
                    <a:pt x="155" y="49"/>
                    <a:pt x="155" y="49"/>
                    <a:pt x="155" y="49"/>
                  </a:cubicBezTo>
                  <a:cubicBezTo>
                    <a:pt x="149" y="49"/>
                    <a:pt x="149" y="49"/>
                    <a:pt x="149" y="49"/>
                  </a:cubicBezTo>
                  <a:cubicBezTo>
                    <a:pt x="140" y="49"/>
                    <a:pt x="140" y="49"/>
                    <a:pt x="140" y="49"/>
                  </a:cubicBezTo>
                  <a:cubicBezTo>
                    <a:pt x="140" y="40"/>
                    <a:pt x="140" y="40"/>
                    <a:pt x="140" y="40"/>
                  </a:cubicBezTo>
                  <a:cubicBezTo>
                    <a:pt x="142" y="40"/>
                    <a:pt x="142" y="40"/>
                    <a:pt x="142" y="40"/>
                  </a:cubicBezTo>
                  <a:cubicBezTo>
                    <a:pt x="142" y="49"/>
                    <a:pt x="142" y="49"/>
                    <a:pt x="142" y="49"/>
                  </a:cubicBezTo>
                  <a:cubicBezTo>
                    <a:pt x="142" y="49"/>
                    <a:pt x="142" y="49"/>
                    <a:pt x="142" y="49"/>
                  </a:cubicBezTo>
                  <a:cubicBezTo>
                    <a:pt x="142" y="40"/>
                    <a:pt x="142" y="40"/>
                    <a:pt x="142" y="40"/>
                  </a:cubicBezTo>
                  <a:cubicBezTo>
                    <a:pt x="143" y="40"/>
                    <a:pt x="143" y="40"/>
                    <a:pt x="143" y="40"/>
                  </a:cubicBezTo>
                  <a:cubicBezTo>
                    <a:pt x="143" y="43"/>
                    <a:pt x="143" y="49"/>
                    <a:pt x="143" y="49"/>
                  </a:cubicBezTo>
                  <a:cubicBezTo>
                    <a:pt x="143" y="49"/>
                    <a:pt x="147" y="49"/>
                    <a:pt x="148" y="49"/>
                  </a:cubicBezTo>
                  <a:cubicBezTo>
                    <a:pt x="150" y="49"/>
                    <a:pt x="154" y="49"/>
                    <a:pt x="154" y="49"/>
                  </a:cubicBezTo>
                  <a:cubicBezTo>
                    <a:pt x="154" y="49"/>
                    <a:pt x="154" y="43"/>
                    <a:pt x="154" y="40"/>
                  </a:cubicBezTo>
                  <a:cubicBezTo>
                    <a:pt x="155" y="40"/>
                    <a:pt x="155" y="40"/>
                    <a:pt x="155" y="40"/>
                  </a:cubicBezTo>
                  <a:lnTo>
                    <a:pt x="155" y="49"/>
                  </a:lnTo>
                  <a:close/>
                  <a:moveTo>
                    <a:pt x="157" y="49"/>
                  </a:moveTo>
                  <a:cubicBezTo>
                    <a:pt x="157" y="49"/>
                    <a:pt x="157" y="49"/>
                    <a:pt x="157" y="49"/>
                  </a:cubicBezTo>
                  <a:cubicBezTo>
                    <a:pt x="155" y="49"/>
                    <a:pt x="155" y="49"/>
                    <a:pt x="155" y="49"/>
                  </a:cubicBezTo>
                  <a:cubicBezTo>
                    <a:pt x="155" y="40"/>
                    <a:pt x="155" y="40"/>
                    <a:pt x="155" y="40"/>
                  </a:cubicBezTo>
                  <a:cubicBezTo>
                    <a:pt x="157" y="40"/>
                    <a:pt x="157" y="40"/>
                    <a:pt x="157" y="40"/>
                  </a:cubicBezTo>
                  <a:lnTo>
                    <a:pt x="157" y="49"/>
                  </a:lnTo>
                  <a:close/>
                  <a:moveTo>
                    <a:pt x="157" y="40"/>
                  </a:moveTo>
                  <a:cubicBezTo>
                    <a:pt x="157" y="40"/>
                    <a:pt x="157" y="40"/>
                    <a:pt x="157" y="40"/>
                  </a:cubicBezTo>
                  <a:cubicBezTo>
                    <a:pt x="155" y="40"/>
                    <a:pt x="155" y="40"/>
                    <a:pt x="155" y="40"/>
                  </a:cubicBezTo>
                  <a:cubicBezTo>
                    <a:pt x="155" y="32"/>
                    <a:pt x="155" y="32"/>
                    <a:pt x="155" y="32"/>
                  </a:cubicBezTo>
                  <a:cubicBezTo>
                    <a:pt x="156" y="33"/>
                    <a:pt x="156" y="33"/>
                    <a:pt x="156" y="33"/>
                  </a:cubicBezTo>
                  <a:cubicBezTo>
                    <a:pt x="156" y="33"/>
                    <a:pt x="156" y="33"/>
                    <a:pt x="157" y="34"/>
                  </a:cubicBezTo>
                  <a:lnTo>
                    <a:pt x="157" y="40"/>
                  </a:lnTo>
                  <a:close/>
                  <a:moveTo>
                    <a:pt x="162" y="39"/>
                  </a:moveTo>
                  <a:cubicBezTo>
                    <a:pt x="162" y="39"/>
                    <a:pt x="162" y="39"/>
                    <a:pt x="162" y="39"/>
                  </a:cubicBezTo>
                  <a:cubicBezTo>
                    <a:pt x="162" y="39"/>
                    <a:pt x="162" y="40"/>
                    <a:pt x="162" y="40"/>
                  </a:cubicBezTo>
                  <a:cubicBezTo>
                    <a:pt x="162" y="40"/>
                    <a:pt x="162" y="40"/>
                    <a:pt x="162" y="40"/>
                  </a:cubicBezTo>
                  <a:lnTo>
                    <a:pt x="162" y="39"/>
                  </a:lnTo>
                  <a:close/>
                  <a:moveTo>
                    <a:pt x="160" y="49"/>
                  </a:moveTo>
                  <a:cubicBezTo>
                    <a:pt x="160" y="49"/>
                    <a:pt x="160" y="49"/>
                    <a:pt x="160" y="49"/>
                  </a:cubicBezTo>
                  <a:cubicBezTo>
                    <a:pt x="157" y="49"/>
                    <a:pt x="157" y="49"/>
                    <a:pt x="157" y="49"/>
                  </a:cubicBezTo>
                  <a:cubicBezTo>
                    <a:pt x="157" y="40"/>
                    <a:pt x="157" y="40"/>
                    <a:pt x="157" y="40"/>
                  </a:cubicBezTo>
                  <a:cubicBezTo>
                    <a:pt x="160" y="40"/>
                    <a:pt x="160" y="40"/>
                    <a:pt x="160" y="40"/>
                  </a:cubicBezTo>
                  <a:lnTo>
                    <a:pt x="160" y="49"/>
                  </a:lnTo>
                  <a:close/>
                  <a:moveTo>
                    <a:pt x="160" y="40"/>
                  </a:moveTo>
                  <a:cubicBezTo>
                    <a:pt x="160" y="40"/>
                    <a:pt x="160" y="40"/>
                    <a:pt x="160" y="40"/>
                  </a:cubicBezTo>
                  <a:cubicBezTo>
                    <a:pt x="157" y="40"/>
                    <a:pt x="157" y="40"/>
                    <a:pt x="157" y="40"/>
                  </a:cubicBezTo>
                  <a:cubicBezTo>
                    <a:pt x="157" y="34"/>
                    <a:pt x="157" y="34"/>
                    <a:pt x="157" y="34"/>
                  </a:cubicBezTo>
                  <a:cubicBezTo>
                    <a:pt x="158" y="35"/>
                    <a:pt x="159" y="35"/>
                    <a:pt x="160" y="36"/>
                  </a:cubicBezTo>
                  <a:lnTo>
                    <a:pt x="160" y="40"/>
                  </a:lnTo>
                  <a:close/>
                  <a:moveTo>
                    <a:pt x="160" y="32"/>
                  </a:moveTo>
                  <a:cubicBezTo>
                    <a:pt x="160" y="32"/>
                    <a:pt x="160" y="32"/>
                    <a:pt x="160" y="32"/>
                  </a:cubicBezTo>
                  <a:cubicBezTo>
                    <a:pt x="159" y="32"/>
                    <a:pt x="158" y="32"/>
                    <a:pt x="157" y="32"/>
                  </a:cubicBezTo>
                  <a:cubicBezTo>
                    <a:pt x="157" y="32"/>
                    <a:pt x="157" y="32"/>
                    <a:pt x="157" y="32"/>
                  </a:cubicBezTo>
                  <a:cubicBezTo>
                    <a:pt x="160" y="32"/>
                    <a:pt x="160" y="32"/>
                    <a:pt x="160" y="32"/>
                  </a:cubicBezTo>
                  <a:close/>
                  <a:moveTo>
                    <a:pt x="162" y="49"/>
                  </a:moveTo>
                  <a:cubicBezTo>
                    <a:pt x="162" y="49"/>
                    <a:pt x="162" y="49"/>
                    <a:pt x="162" y="49"/>
                  </a:cubicBezTo>
                  <a:cubicBezTo>
                    <a:pt x="160" y="49"/>
                    <a:pt x="160" y="49"/>
                    <a:pt x="160" y="49"/>
                  </a:cubicBezTo>
                  <a:cubicBezTo>
                    <a:pt x="160" y="40"/>
                    <a:pt x="160" y="40"/>
                    <a:pt x="160" y="40"/>
                  </a:cubicBezTo>
                  <a:cubicBezTo>
                    <a:pt x="162" y="40"/>
                    <a:pt x="162" y="40"/>
                    <a:pt x="162" y="40"/>
                  </a:cubicBezTo>
                  <a:lnTo>
                    <a:pt x="162" y="49"/>
                  </a:lnTo>
                  <a:close/>
                  <a:moveTo>
                    <a:pt x="162" y="40"/>
                  </a:moveTo>
                  <a:cubicBezTo>
                    <a:pt x="162" y="40"/>
                    <a:pt x="162" y="40"/>
                    <a:pt x="162" y="40"/>
                  </a:cubicBezTo>
                  <a:cubicBezTo>
                    <a:pt x="160" y="40"/>
                    <a:pt x="160" y="40"/>
                    <a:pt x="160" y="40"/>
                  </a:cubicBezTo>
                  <a:cubicBezTo>
                    <a:pt x="160" y="36"/>
                    <a:pt x="160" y="36"/>
                    <a:pt x="160" y="36"/>
                  </a:cubicBezTo>
                  <a:cubicBezTo>
                    <a:pt x="160" y="37"/>
                    <a:pt x="160" y="37"/>
                    <a:pt x="161" y="37"/>
                  </a:cubicBezTo>
                  <a:cubicBezTo>
                    <a:pt x="161" y="38"/>
                    <a:pt x="161" y="38"/>
                    <a:pt x="162" y="39"/>
                  </a:cubicBezTo>
                  <a:lnTo>
                    <a:pt x="162" y="40"/>
                  </a:lnTo>
                  <a:close/>
                  <a:moveTo>
                    <a:pt x="162" y="32"/>
                  </a:moveTo>
                  <a:cubicBezTo>
                    <a:pt x="162" y="32"/>
                    <a:pt x="162" y="32"/>
                    <a:pt x="162" y="32"/>
                  </a:cubicBezTo>
                  <a:cubicBezTo>
                    <a:pt x="161" y="32"/>
                    <a:pt x="160" y="32"/>
                    <a:pt x="160" y="32"/>
                  </a:cubicBezTo>
                  <a:cubicBezTo>
                    <a:pt x="160" y="32"/>
                    <a:pt x="160" y="32"/>
                    <a:pt x="160" y="32"/>
                  </a:cubicBezTo>
                  <a:cubicBezTo>
                    <a:pt x="162" y="32"/>
                    <a:pt x="162" y="32"/>
                    <a:pt x="162" y="32"/>
                  </a:cubicBezTo>
                  <a:close/>
                  <a:moveTo>
                    <a:pt x="175" y="49"/>
                  </a:moveTo>
                  <a:cubicBezTo>
                    <a:pt x="175" y="49"/>
                    <a:pt x="175" y="49"/>
                    <a:pt x="175" y="49"/>
                  </a:cubicBezTo>
                  <a:cubicBezTo>
                    <a:pt x="162" y="49"/>
                    <a:pt x="162" y="49"/>
                    <a:pt x="162" y="49"/>
                  </a:cubicBezTo>
                  <a:cubicBezTo>
                    <a:pt x="162" y="40"/>
                    <a:pt x="162" y="40"/>
                    <a:pt x="162" y="40"/>
                  </a:cubicBezTo>
                  <a:cubicBezTo>
                    <a:pt x="162" y="40"/>
                    <a:pt x="162" y="40"/>
                    <a:pt x="162" y="40"/>
                  </a:cubicBezTo>
                  <a:cubicBezTo>
                    <a:pt x="164" y="44"/>
                    <a:pt x="165" y="49"/>
                    <a:pt x="165" y="49"/>
                  </a:cubicBezTo>
                  <a:cubicBezTo>
                    <a:pt x="165" y="49"/>
                    <a:pt x="167" y="49"/>
                    <a:pt x="169" y="49"/>
                  </a:cubicBezTo>
                  <a:cubicBezTo>
                    <a:pt x="170" y="49"/>
                    <a:pt x="174" y="49"/>
                    <a:pt x="175" y="49"/>
                  </a:cubicBezTo>
                  <a:close/>
                  <a:moveTo>
                    <a:pt x="175" y="48"/>
                  </a:moveTo>
                  <a:cubicBezTo>
                    <a:pt x="175" y="48"/>
                    <a:pt x="175" y="48"/>
                    <a:pt x="175" y="48"/>
                  </a:cubicBezTo>
                  <a:cubicBezTo>
                    <a:pt x="175" y="46"/>
                    <a:pt x="174" y="43"/>
                    <a:pt x="174" y="41"/>
                  </a:cubicBezTo>
                  <a:cubicBezTo>
                    <a:pt x="174" y="41"/>
                    <a:pt x="174" y="41"/>
                    <a:pt x="174" y="40"/>
                  </a:cubicBezTo>
                  <a:cubicBezTo>
                    <a:pt x="175" y="40"/>
                    <a:pt x="175" y="40"/>
                    <a:pt x="175" y="40"/>
                  </a:cubicBezTo>
                  <a:lnTo>
                    <a:pt x="175" y="48"/>
                  </a:lnTo>
                  <a:close/>
                  <a:moveTo>
                    <a:pt x="175" y="40"/>
                  </a:moveTo>
                  <a:cubicBezTo>
                    <a:pt x="175" y="40"/>
                    <a:pt x="175" y="40"/>
                    <a:pt x="175" y="40"/>
                  </a:cubicBezTo>
                  <a:cubicBezTo>
                    <a:pt x="174" y="40"/>
                    <a:pt x="174" y="40"/>
                    <a:pt x="174" y="40"/>
                  </a:cubicBezTo>
                  <a:cubicBezTo>
                    <a:pt x="174" y="37"/>
                    <a:pt x="173" y="32"/>
                    <a:pt x="173" y="32"/>
                  </a:cubicBezTo>
                  <a:cubicBezTo>
                    <a:pt x="173" y="32"/>
                    <a:pt x="167" y="32"/>
                    <a:pt x="163" y="32"/>
                  </a:cubicBezTo>
                  <a:cubicBezTo>
                    <a:pt x="163" y="32"/>
                    <a:pt x="162" y="32"/>
                    <a:pt x="162" y="32"/>
                  </a:cubicBezTo>
                  <a:cubicBezTo>
                    <a:pt x="162" y="32"/>
                    <a:pt x="162" y="32"/>
                    <a:pt x="162" y="32"/>
                  </a:cubicBezTo>
                  <a:cubicBezTo>
                    <a:pt x="173" y="32"/>
                    <a:pt x="173" y="32"/>
                    <a:pt x="173" y="32"/>
                  </a:cubicBezTo>
                  <a:cubicBezTo>
                    <a:pt x="173" y="33"/>
                    <a:pt x="173" y="33"/>
                    <a:pt x="173" y="33"/>
                  </a:cubicBezTo>
                  <a:cubicBezTo>
                    <a:pt x="175" y="33"/>
                    <a:pt x="175" y="33"/>
                    <a:pt x="175" y="33"/>
                  </a:cubicBezTo>
                  <a:lnTo>
                    <a:pt x="175" y="40"/>
                  </a:lnTo>
                  <a:close/>
                  <a:moveTo>
                    <a:pt x="177" y="49"/>
                  </a:moveTo>
                  <a:cubicBezTo>
                    <a:pt x="177" y="49"/>
                    <a:pt x="177" y="49"/>
                    <a:pt x="177" y="49"/>
                  </a:cubicBezTo>
                  <a:cubicBezTo>
                    <a:pt x="175" y="49"/>
                    <a:pt x="175" y="49"/>
                    <a:pt x="175" y="49"/>
                  </a:cubicBezTo>
                  <a:cubicBezTo>
                    <a:pt x="175" y="49"/>
                    <a:pt x="175" y="49"/>
                    <a:pt x="175" y="49"/>
                  </a:cubicBezTo>
                  <a:cubicBezTo>
                    <a:pt x="175" y="49"/>
                    <a:pt x="175" y="49"/>
                    <a:pt x="175" y="49"/>
                  </a:cubicBezTo>
                  <a:cubicBezTo>
                    <a:pt x="175" y="49"/>
                    <a:pt x="175" y="49"/>
                    <a:pt x="175" y="48"/>
                  </a:cubicBezTo>
                  <a:cubicBezTo>
                    <a:pt x="175" y="40"/>
                    <a:pt x="175" y="40"/>
                    <a:pt x="175" y="40"/>
                  </a:cubicBezTo>
                  <a:cubicBezTo>
                    <a:pt x="177" y="40"/>
                    <a:pt x="177" y="40"/>
                    <a:pt x="177" y="40"/>
                  </a:cubicBezTo>
                  <a:lnTo>
                    <a:pt x="177" y="49"/>
                  </a:lnTo>
                  <a:close/>
                  <a:moveTo>
                    <a:pt x="177" y="40"/>
                  </a:moveTo>
                  <a:cubicBezTo>
                    <a:pt x="177" y="40"/>
                    <a:pt x="177" y="40"/>
                    <a:pt x="177" y="40"/>
                  </a:cubicBezTo>
                  <a:cubicBezTo>
                    <a:pt x="175" y="40"/>
                    <a:pt x="175" y="40"/>
                    <a:pt x="175" y="40"/>
                  </a:cubicBezTo>
                  <a:cubicBezTo>
                    <a:pt x="175" y="33"/>
                    <a:pt x="175" y="33"/>
                    <a:pt x="175" y="33"/>
                  </a:cubicBezTo>
                  <a:cubicBezTo>
                    <a:pt x="177" y="33"/>
                    <a:pt x="177" y="33"/>
                    <a:pt x="177" y="33"/>
                  </a:cubicBezTo>
                  <a:lnTo>
                    <a:pt x="177" y="40"/>
                  </a:lnTo>
                  <a:close/>
                  <a:moveTo>
                    <a:pt x="179" y="49"/>
                  </a:moveTo>
                  <a:cubicBezTo>
                    <a:pt x="179" y="49"/>
                    <a:pt x="179" y="49"/>
                    <a:pt x="179" y="49"/>
                  </a:cubicBezTo>
                  <a:cubicBezTo>
                    <a:pt x="177" y="49"/>
                    <a:pt x="177" y="49"/>
                    <a:pt x="177" y="49"/>
                  </a:cubicBezTo>
                  <a:cubicBezTo>
                    <a:pt x="177" y="40"/>
                    <a:pt x="177" y="40"/>
                    <a:pt x="177" y="40"/>
                  </a:cubicBezTo>
                  <a:cubicBezTo>
                    <a:pt x="179" y="40"/>
                    <a:pt x="179" y="40"/>
                    <a:pt x="179" y="40"/>
                  </a:cubicBezTo>
                  <a:lnTo>
                    <a:pt x="179" y="49"/>
                  </a:lnTo>
                  <a:close/>
                  <a:moveTo>
                    <a:pt x="179" y="40"/>
                  </a:moveTo>
                  <a:cubicBezTo>
                    <a:pt x="179" y="40"/>
                    <a:pt x="179" y="40"/>
                    <a:pt x="179" y="40"/>
                  </a:cubicBezTo>
                  <a:cubicBezTo>
                    <a:pt x="177" y="40"/>
                    <a:pt x="177" y="40"/>
                    <a:pt x="177" y="40"/>
                  </a:cubicBezTo>
                  <a:cubicBezTo>
                    <a:pt x="177" y="33"/>
                    <a:pt x="177" y="33"/>
                    <a:pt x="177" y="33"/>
                  </a:cubicBezTo>
                  <a:cubicBezTo>
                    <a:pt x="179" y="33"/>
                    <a:pt x="179" y="33"/>
                    <a:pt x="179" y="33"/>
                  </a:cubicBezTo>
                  <a:lnTo>
                    <a:pt x="179" y="40"/>
                  </a:lnTo>
                  <a:close/>
                  <a:moveTo>
                    <a:pt x="181" y="49"/>
                  </a:moveTo>
                  <a:cubicBezTo>
                    <a:pt x="181" y="49"/>
                    <a:pt x="181" y="49"/>
                    <a:pt x="181" y="49"/>
                  </a:cubicBezTo>
                  <a:cubicBezTo>
                    <a:pt x="179" y="49"/>
                    <a:pt x="179" y="49"/>
                    <a:pt x="179" y="49"/>
                  </a:cubicBezTo>
                  <a:cubicBezTo>
                    <a:pt x="179" y="40"/>
                    <a:pt x="179" y="40"/>
                    <a:pt x="179" y="40"/>
                  </a:cubicBezTo>
                  <a:cubicBezTo>
                    <a:pt x="181" y="40"/>
                    <a:pt x="181" y="40"/>
                    <a:pt x="181" y="40"/>
                  </a:cubicBezTo>
                  <a:lnTo>
                    <a:pt x="181" y="49"/>
                  </a:lnTo>
                  <a:close/>
                  <a:moveTo>
                    <a:pt x="181" y="40"/>
                  </a:moveTo>
                  <a:cubicBezTo>
                    <a:pt x="181" y="40"/>
                    <a:pt x="181" y="40"/>
                    <a:pt x="181" y="40"/>
                  </a:cubicBezTo>
                  <a:cubicBezTo>
                    <a:pt x="179" y="40"/>
                    <a:pt x="179" y="40"/>
                    <a:pt x="179" y="40"/>
                  </a:cubicBezTo>
                  <a:cubicBezTo>
                    <a:pt x="179" y="33"/>
                    <a:pt x="179" y="33"/>
                    <a:pt x="179" y="33"/>
                  </a:cubicBezTo>
                  <a:cubicBezTo>
                    <a:pt x="181" y="32"/>
                    <a:pt x="181" y="32"/>
                    <a:pt x="181" y="32"/>
                  </a:cubicBezTo>
                  <a:lnTo>
                    <a:pt x="181"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
            <p:cNvSpPr>
              <a:spLocks noEditPoints="1"/>
            </p:cNvSpPr>
            <p:nvPr/>
          </p:nvSpPr>
          <p:spPr bwMode="auto">
            <a:xfrm>
              <a:off x="888" y="4158"/>
              <a:ext cx="435" cy="136"/>
            </a:xfrm>
            <a:custGeom>
              <a:avLst/>
              <a:gdLst>
                <a:gd name="T0" fmla="*/ 46 w 168"/>
                <a:gd name="T1" fmla="*/ 51 h 51"/>
                <a:gd name="T2" fmla="*/ 61 w 168"/>
                <a:gd name="T3" fmla="*/ 38 h 51"/>
                <a:gd name="T4" fmla="*/ 16 w 168"/>
                <a:gd name="T5" fmla="*/ 51 h 51"/>
                <a:gd name="T6" fmla="*/ 70 w 168"/>
                <a:gd name="T7" fmla="*/ 12 h 51"/>
                <a:gd name="T8" fmla="*/ 55 w 168"/>
                <a:gd name="T9" fmla="*/ 37 h 51"/>
                <a:gd name="T10" fmla="*/ 45 w 168"/>
                <a:gd name="T11" fmla="*/ 34 h 51"/>
                <a:gd name="T12" fmla="*/ 28 w 168"/>
                <a:gd name="T13" fmla="*/ 8 h 51"/>
                <a:gd name="T14" fmla="*/ 50 w 168"/>
                <a:gd name="T15" fmla="*/ 9 h 51"/>
                <a:gd name="T16" fmla="*/ 76 w 168"/>
                <a:gd name="T17" fmla="*/ 13 h 51"/>
                <a:gd name="T18" fmla="*/ 90 w 168"/>
                <a:gd name="T19" fmla="*/ 17 h 51"/>
                <a:gd name="T20" fmla="*/ 101 w 168"/>
                <a:gd name="T21" fmla="*/ 20 h 51"/>
                <a:gd name="T22" fmla="*/ 106 w 168"/>
                <a:gd name="T23" fmla="*/ 22 h 51"/>
                <a:gd name="T24" fmla="*/ 110 w 168"/>
                <a:gd name="T25" fmla="*/ 39 h 51"/>
                <a:gd name="T26" fmla="*/ 121 w 168"/>
                <a:gd name="T27" fmla="*/ 29 h 51"/>
                <a:gd name="T28" fmla="*/ 10 w 168"/>
                <a:gd name="T29" fmla="*/ 38 h 51"/>
                <a:gd name="T30" fmla="*/ 19 w 168"/>
                <a:gd name="T31" fmla="*/ 8 h 51"/>
                <a:gd name="T32" fmla="*/ 2 w 168"/>
                <a:gd name="T33" fmla="*/ 12 h 51"/>
                <a:gd name="T34" fmla="*/ 5 w 168"/>
                <a:gd name="T35" fmla="*/ 10 h 51"/>
                <a:gd name="T36" fmla="*/ 57 w 168"/>
                <a:gd name="T37" fmla="*/ 10 h 51"/>
                <a:gd name="T38" fmla="*/ 139 w 168"/>
                <a:gd name="T39" fmla="*/ 41 h 51"/>
                <a:gd name="T40" fmla="*/ 115 w 168"/>
                <a:gd name="T41" fmla="*/ 39 h 51"/>
                <a:gd name="T42" fmla="*/ 107 w 168"/>
                <a:gd name="T43" fmla="*/ 43 h 51"/>
                <a:gd name="T44" fmla="*/ 97 w 168"/>
                <a:gd name="T45" fmla="*/ 40 h 51"/>
                <a:gd name="T46" fmla="*/ 84 w 168"/>
                <a:gd name="T47" fmla="*/ 40 h 51"/>
                <a:gd name="T48" fmla="*/ 67 w 168"/>
                <a:gd name="T49" fmla="*/ 39 h 51"/>
                <a:gd name="T50" fmla="*/ 142 w 168"/>
                <a:gd name="T51" fmla="*/ 42 h 51"/>
                <a:gd name="T52" fmla="*/ 140 w 168"/>
                <a:gd name="T53" fmla="*/ 49 h 51"/>
                <a:gd name="T54" fmla="*/ 142 w 168"/>
                <a:gd name="T55" fmla="*/ 49 h 51"/>
                <a:gd name="T56" fmla="*/ 118 w 168"/>
                <a:gd name="T57" fmla="*/ 43 h 51"/>
                <a:gd name="T58" fmla="*/ 115 w 168"/>
                <a:gd name="T59" fmla="*/ 43 h 51"/>
                <a:gd name="T60" fmla="*/ 109 w 168"/>
                <a:gd name="T61" fmla="*/ 44 h 51"/>
                <a:gd name="T62" fmla="*/ 95 w 168"/>
                <a:gd name="T63" fmla="*/ 44 h 51"/>
                <a:gd name="T64" fmla="*/ 75 w 168"/>
                <a:gd name="T65" fmla="*/ 49 h 51"/>
                <a:gd name="T66" fmla="*/ 91 w 168"/>
                <a:gd name="T67" fmla="*/ 50 h 51"/>
                <a:gd name="T68" fmla="*/ 99 w 168"/>
                <a:gd name="T69" fmla="*/ 50 h 51"/>
                <a:gd name="T70" fmla="*/ 107 w 168"/>
                <a:gd name="T71" fmla="*/ 47 h 51"/>
                <a:gd name="T72" fmla="*/ 110 w 168"/>
                <a:gd name="T73" fmla="*/ 50 h 51"/>
                <a:gd name="T74" fmla="*/ 113 w 168"/>
                <a:gd name="T75" fmla="*/ 50 h 51"/>
                <a:gd name="T76" fmla="*/ 116 w 168"/>
                <a:gd name="T77" fmla="*/ 49 h 51"/>
                <a:gd name="T78" fmla="*/ 120 w 168"/>
                <a:gd name="T79" fmla="*/ 47 h 51"/>
                <a:gd name="T80" fmla="*/ 124 w 168"/>
                <a:gd name="T81" fmla="*/ 49 h 51"/>
                <a:gd name="T82" fmla="*/ 127 w 168"/>
                <a:gd name="T83" fmla="*/ 50 h 51"/>
                <a:gd name="T84" fmla="*/ 128 w 168"/>
                <a:gd name="T85" fmla="*/ 49 h 51"/>
                <a:gd name="T86" fmla="*/ 128 w 168"/>
                <a:gd name="T87" fmla="*/ 47 h 51"/>
                <a:gd name="T88" fmla="*/ 129 w 168"/>
                <a:gd name="T89" fmla="*/ 45 h 51"/>
                <a:gd name="T90" fmla="*/ 74 w 168"/>
                <a:gd name="T91" fmla="*/ 50 h 51"/>
                <a:gd name="T92" fmla="*/ 132 w 168"/>
                <a:gd name="T93" fmla="*/ 45 h 51"/>
                <a:gd name="T94" fmla="*/ 140 w 168"/>
                <a:gd name="T95" fmla="*/ 43 h 51"/>
                <a:gd name="T96" fmla="*/ 135 w 168"/>
                <a:gd name="T97" fmla="*/ 50 h 51"/>
                <a:gd name="T98" fmla="*/ 137 w 168"/>
                <a:gd name="T99" fmla="*/ 47 h 51"/>
                <a:gd name="T100" fmla="*/ 139 w 168"/>
                <a:gd name="T101" fmla="*/ 49 h 51"/>
                <a:gd name="T102" fmla="*/ 139 w 168"/>
                <a:gd name="T103" fmla="*/ 48 h 51"/>
                <a:gd name="T104" fmla="*/ 144 w 168"/>
                <a:gd name="T105" fmla="*/ 45 h 51"/>
                <a:gd name="T106" fmla="*/ 144 w 168"/>
                <a:gd name="T107" fmla="*/ 45 h 51"/>
                <a:gd name="T108" fmla="*/ 148 w 168"/>
                <a:gd name="T109" fmla="*/ 49 h 51"/>
                <a:gd name="T110" fmla="*/ 151 w 168"/>
                <a:gd name="T111" fmla="*/ 46 h 51"/>
                <a:gd name="T112" fmla="*/ 152 w 168"/>
                <a:gd name="T113" fmla="*/ 49 h 51"/>
                <a:gd name="T114" fmla="*/ 157 w 168"/>
                <a:gd name="T115" fmla="*/ 49 h 51"/>
                <a:gd name="T116" fmla="*/ 159 w 168"/>
                <a:gd name="T117" fmla="*/ 49 h 51"/>
                <a:gd name="T118" fmla="*/ 161 w 168"/>
                <a:gd name="T119" fmla="*/ 48 h 51"/>
                <a:gd name="T120" fmla="*/ 117 w 168"/>
                <a:gd name="T121" fmla="*/ 39 h 51"/>
                <a:gd name="T122" fmla="*/ 26 w 168"/>
                <a:gd name="T123" fmla="*/ 51 h 51"/>
                <a:gd name="T124" fmla="*/ 35 w 168"/>
                <a:gd name="T125"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 h="51">
                  <a:moveTo>
                    <a:pt x="26" y="51"/>
                  </a:moveTo>
                  <a:cubicBezTo>
                    <a:pt x="26" y="51"/>
                    <a:pt x="26" y="51"/>
                    <a:pt x="26" y="51"/>
                  </a:cubicBezTo>
                  <a:cubicBezTo>
                    <a:pt x="26" y="51"/>
                    <a:pt x="26" y="51"/>
                    <a:pt x="26" y="51"/>
                  </a:cubicBezTo>
                  <a:cubicBezTo>
                    <a:pt x="26" y="51"/>
                    <a:pt x="26" y="51"/>
                    <a:pt x="26" y="51"/>
                  </a:cubicBezTo>
                  <a:close/>
                  <a:moveTo>
                    <a:pt x="29" y="51"/>
                  </a:moveTo>
                  <a:cubicBezTo>
                    <a:pt x="29" y="51"/>
                    <a:pt x="29" y="51"/>
                    <a:pt x="29" y="51"/>
                  </a:cubicBezTo>
                  <a:cubicBezTo>
                    <a:pt x="30" y="51"/>
                    <a:pt x="30" y="51"/>
                    <a:pt x="30" y="51"/>
                  </a:cubicBezTo>
                  <a:cubicBezTo>
                    <a:pt x="30" y="51"/>
                    <a:pt x="30" y="51"/>
                    <a:pt x="30" y="51"/>
                  </a:cubicBezTo>
                  <a:cubicBezTo>
                    <a:pt x="29" y="51"/>
                    <a:pt x="29" y="51"/>
                    <a:pt x="29" y="51"/>
                  </a:cubicBezTo>
                  <a:close/>
                  <a:moveTo>
                    <a:pt x="39" y="51"/>
                  </a:moveTo>
                  <a:cubicBezTo>
                    <a:pt x="39" y="51"/>
                    <a:pt x="39" y="51"/>
                    <a:pt x="39" y="51"/>
                  </a:cubicBezTo>
                  <a:cubicBezTo>
                    <a:pt x="40" y="51"/>
                    <a:pt x="40" y="51"/>
                    <a:pt x="40" y="51"/>
                  </a:cubicBezTo>
                  <a:cubicBezTo>
                    <a:pt x="40" y="51"/>
                    <a:pt x="40" y="51"/>
                    <a:pt x="40" y="51"/>
                  </a:cubicBezTo>
                  <a:cubicBezTo>
                    <a:pt x="40" y="51"/>
                    <a:pt x="39" y="51"/>
                    <a:pt x="39" y="51"/>
                  </a:cubicBezTo>
                  <a:close/>
                  <a:moveTo>
                    <a:pt x="19" y="51"/>
                  </a:moveTo>
                  <a:cubicBezTo>
                    <a:pt x="19" y="51"/>
                    <a:pt x="19" y="51"/>
                    <a:pt x="19" y="51"/>
                  </a:cubicBezTo>
                  <a:cubicBezTo>
                    <a:pt x="20" y="51"/>
                    <a:pt x="20" y="51"/>
                    <a:pt x="20" y="51"/>
                  </a:cubicBezTo>
                  <a:cubicBezTo>
                    <a:pt x="20" y="51"/>
                    <a:pt x="20" y="51"/>
                    <a:pt x="20" y="51"/>
                  </a:cubicBezTo>
                  <a:cubicBezTo>
                    <a:pt x="19" y="51"/>
                    <a:pt x="19" y="51"/>
                    <a:pt x="19" y="51"/>
                  </a:cubicBezTo>
                  <a:close/>
                  <a:moveTo>
                    <a:pt x="73" y="39"/>
                  </a:moveTo>
                  <a:cubicBezTo>
                    <a:pt x="73" y="39"/>
                    <a:pt x="73" y="39"/>
                    <a:pt x="73" y="39"/>
                  </a:cubicBezTo>
                  <a:cubicBezTo>
                    <a:pt x="74" y="39"/>
                    <a:pt x="74" y="39"/>
                    <a:pt x="74" y="39"/>
                  </a:cubicBezTo>
                  <a:cubicBezTo>
                    <a:pt x="74" y="39"/>
                    <a:pt x="74" y="39"/>
                    <a:pt x="74" y="39"/>
                  </a:cubicBezTo>
                  <a:cubicBezTo>
                    <a:pt x="74" y="39"/>
                    <a:pt x="74" y="39"/>
                    <a:pt x="74" y="39"/>
                  </a:cubicBezTo>
                  <a:cubicBezTo>
                    <a:pt x="75" y="13"/>
                    <a:pt x="75" y="13"/>
                    <a:pt x="75" y="13"/>
                  </a:cubicBezTo>
                  <a:cubicBezTo>
                    <a:pt x="73" y="13"/>
                    <a:pt x="73" y="13"/>
                    <a:pt x="73" y="13"/>
                  </a:cubicBezTo>
                  <a:lnTo>
                    <a:pt x="73" y="39"/>
                  </a:lnTo>
                  <a:close/>
                  <a:moveTo>
                    <a:pt x="45" y="51"/>
                  </a:moveTo>
                  <a:cubicBezTo>
                    <a:pt x="45" y="51"/>
                    <a:pt x="45" y="51"/>
                    <a:pt x="45" y="51"/>
                  </a:cubicBezTo>
                  <a:cubicBezTo>
                    <a:pt x="46" y="51"/>
                    <a:pt x="46" y="51"/>
                    <a:pt x="46" y="51"/>
                  </a:cubicBezTo>
                  <a:cubicBezTo>
                    <a:pt x="46" y="51"/>
                    <a:pt x="46" y="51"/>
                    <a:pt x="46" y="51"/>
                  </a:cubicBezTo>
                  <a:cubicBezTo>
                    <a:pt x="45" y="51"/>
                    <a:pt x="45" y="51"/>
                    <a:pt x="45" y="51"/>
                  </a:cubicBezTo>
                  <a:close/>
                  <a:moveTo>
                    <a:pt x="61" y="51"/>
                  </a:moveTo>
                  <a:cubicBezTo>
                    <a:pt x="61" y="51"/>
                    <a:pt x="61" y="51"/>
                    <a:pt x="61" y="51"/>
                  </a:cubicBezTo>
                  <a:cubicBezTo>
                    <a:pt x="61" y="51"/>
                    <a:pt x="61" y="51"/>
                    <a:pt x="61" y="51"/>
                  </a:cubicBezTo>
                  <a:cubicBezTo>
                    <a:pt x="61" y="51"/>
                    <a:pt x="61" y="51"/>
                    <a:pt x="61" y="51"/>
                  </a:cubicBezTo>
                  <a:cubicBezTo>
                    <a:pt x="61" y="51"/>
                    <a:pt x="61" y="51"/>
                    <a:pt x="61" y="51"/>
                  </a:cubicBezTo>
                  <a:close/>
                  <a:moveTo>
                    <a:pt x="50" y="51"/>
                  </a:moveTo>
                  <a:cubicBezTo>
                    <a:pt x="50" y="51"/>
                    <a:pt x="50" y="51"/>
                    <a:pt x="50" y="51"/>
                  </a:cubicBezTo>
                  <a:cubicBezTo>
                    <a:pt x="51" y="51"/>
                    <a:pt x="51" y="51"/>
                    <a:pt x="51" y="51"/>
                  </a:cubicBezTo>
                  <a:cubicBezTo>
                    <a:pt x="51" y="51"/>
                    <a:pt x="51" y="51"/>
                    <a:pt x="51" y="51"/>
                  </a:cubicBezTo>
                  <a:cubicBezTo>
                    <a:pt x="51" y="51"/>
                    <a:pt x="51" y="51"/>
                    <a:pt x="50" y="51"/>
                  </a:cubicBezTo>
                  <a:close/>
                  <a:moveTo>
                    <a:pt x="22" y="51"/>
                  </a:moveTo>
                  <a:cubicBezTo>
                    <a:pt x="22" y="51"/>
                    <a:pt x="22" y="51"/>
                    <a:pt x="22" y="51"/>
                  </a:cubicBezTo>
                  <a:cubicBezTo>
                    <a:pt x="23" y="51"/>
                    <a:pt x="23" y="51"/>
                    <a:pt x="23" y="51"/>
                  </a:cubicBezTo>
                  <a:cubicBezTo>
                    <a:pt x="23" y="51"/>
                    <a:pt x="23" y="51"/>
                    <a:pt x="23" y="51"/>
                  </a:cubicBezTo>
                  <a:cubicBezTo>
                    <a:pt x="22" y="51"/>
                    <a:pt x="22" y="51"/>
                    <a:pt x="22" y="51"/>
                  </a:cubicBezTo>
                  <a:close/>
                  <a:moveTo>
                    <a:pt x="82" y="39"/>
                  </a:moveTo>
                  <a:cubicBezTo>
                    <a:pt x="82" y="39"/>
                    <a:pt x="82" y="39"/>
                    <a:pt x="82" y="39"/>
                  </a:cubicBezTo>
                  <a:cubicBezTo>
                    <a:pt x="83" y="39"/>
                    <a:pt x="83" y="39"/>
                    <a:pt x="83" y="39"/>
                  </a:cubicBezTo>
                  <a:cubicBezTo>
                    <a:pt x="83" y="39"/>
                    <a:pt x="83" y="39"/>
                    <a:pt x="83" y="39"/>
                  </a:cubicBezTo>
                  <a:cubicBezTo>
                    <a:pt x="84" y="15"/>
                    <a:pt x="84" y="15"/>
                    <a:pt x="84" y="15"/>
                  </a:cubicBezTo>
                  <a:cubicBezTo>
                    <a:pt x="83" y="15"/>
                    <a:pt x="83" y="15"/>
                    <a:pt x="83" y="15"/>
                  </a:cubicBezTo>
                  <a:lnTo>
                    <a:pt x="82" y="39"/>
                  </a:lnTo>
                  <a:close/>
                  <a:moveTo>
                    <a:pt x="80" y="39"/>
                  </a:moveTo>
                  <a:cubicBezTo>
                    <a:pt x="80" y="39"/>
                    <a:pt x="80" y="39"/>
                    <a:pt x="80" y="39"/>
                  </a:cubicBezTo>
                  <a:cubicBezTo>
                    <a:pt x="80" y="39"/>
                    <a:pt x="80" y="39"/>
                    <a:pt x="80" y="39"/>
                  </a:cubicBezTo>
                  <a:cubicBezTo>
                    <a:pt x="80" y="39"/>
                    <a:pt x="80" y="39"/>
                    <a:pt x="80" y="39"/>
                  </a:cubicBezTo>
                  <a:cubicBezTo>
                    <a:pt x="82" y="15"/>
                    <a:pt x="82" y="15"/>
                    <a:pt x="82" y="15"/>
                  </a:cubicBezTo>
                  <a:cubicBezTo>
                    <a:pt x="80" y="14"/>
                    <a:pt x="80" y="14"/>
                    <a:pt x="80" y="14"/>
                  </a:cubicBezTo>
                  <a:lnTo>
                    <a:pt x="80" y="39"/>
                  </a:lnTo>
                  <a:close/>
                  <a:moveTo>
                    <a:pt x="61" y="38"/>
                  </a:moveTo>
                  <a:cubicBezTo>
                    <a:pt x="61" y="38"/>
                    <a:pt x="61" y="38"/>
                    <a:pt x="61" y="38"/>
                  </a:cubicBezTo>
                  <a:cubicBezTo>
                    <a:pt x="61" y="38"/>
                    <a:pt x="61" y="38"/>
                    <a:pt x="61" y="38"/>
                  </a:cubicBezTo>
                  <a:cubicBezTo>
                    <a:pt x="62" y="38"/>
                    <a:pt x="62" y="38"/>
                    <a:pt x="62" y="38"/>
                  </a:cubicBezTo>
                  <a:cubicBezTo>
                    <a:pt x="62" y="38"/>
                    <a:pt x="62" y="38"/>
                    <a:pt x="62" y="38"/>
                  </a:cubicBezTo>
                  <a:cubicBezTo>
                    <a:pt x="62" y="38"/>
                    <a:pt x="62" y="38"/>
                    <a:pt x="62" y="38"/>
                  </a:cubicBezTo>
                  <a:cubicBezTo>
                    <a:pt x="63" y="38"/>
                    <a:pt x="63" y="38"/>
                    <a:pt x="63" y="38"/>
                  </a:cubicBezTo>
                  <a:cubicBezTo>
                    <a:pt x="63" y="38"/>
                    <a:pt x="63" y="38"/>
                    <a:pt x="63" y="38"/>
                  </a:cubicBezTo>
                  <a:cubicBezTo>
                    <a:pt x="62" y="10"/>
                    <a:pt x="62" y="10"/>
                    <a:pt x="62" y="10"/>
                  </a:cubicBezTo>
                  <a:cubicBezTo>
                    <a:pt x="60" y="10"/>
                    <a:pt x="60" y="10"/>
                    <a:pt x="60" y="10"/>
                  </a:cubicBezTo>
                  <a:lnTo>
                    <a:pt x="61" y="38"/>
                  </a:lnTo>
                  <a:close/>
                  <a:moveTo>
                    <a:pt x="71" y="39"/>
                  </a:moveTo>
                  <a:cubicBezTo>
                    <a:pt x="71" y="39"/>
                    <a:pt x="71" y="39"/>
                    <a:pt x="71" y="39"/>
                  </a:cubicBezTo>
                  <a:cubicBezTo>
                    <a:pt x="72" y="39"/>
                    <a:pt x="72" y="39"/>
                    <a:pt x="72" y="39"/>
                  </a:cubicBezTo>
                  <a:cubicBezTo>
                    <a:pt x="73" y="39"/>
                    <a:pt x="73" y="39"/>
                    <a:pt x="73" y="39"/>
                  </a:cubicBezTo>
                  <a:cubicBezTo>
                    <a:pt x="73" y="13"/>
                    <a:pt x="73" y="13"/>
                    <a:pt x="73" y="13"/>
                  </a:cubicBezTo>
                  <a:cubicBezTo>
                    <a:pt x="71" y="12"/>
                    <a:pt x="71" y="12"/>
                    <a:pt x="71" y="12"/>
                  </a:cubicBezTo>
                  <a:lnTo>
                    <a:pt x="71" y="39"/>
                  </a:lnTo>
                  <a:close/>
                  <a:moveTo>
                    <a:pt x="95" y="40"/>
                  </a:moveTo>
                  <a:cubicBezTo>
                    <a:pt x="95" y="40"/>
                    <a:pt x="95" y="40"/>
                    <a:pt x="95" y="40"/>
                  </a:cubicBezTo>
                  <a:cubicBezTo>
                    <a:pt x="96" y="40"/>
                    <a:pt x="96" y="40"/>
                    <a:pt x="96" y="40"/>
                  </a:cubicBezTo>
                  <a:cubicBezTo>
                    <a:pt x="96" y="40"/>
                    <a:pt x="96" y="40"/>
                    <a:pt x="96" y="40"/>
                  </a:cubicBezTo>
                  <a:cubicBezTo>
                    <a:pt x="96" y="40"/>
                    <a:pt x="96" y="40"/>
                    <a:pt x="96" y="40"/>
                  </a:cubicBezTo>
                  <a:cubicBezTo>
                    <a:pt x="96" y="40"/>
                    <a:pt x="96" y="40"/>
                    <a:pt x="96" y="40"/>
                  </a:cubicBezTo>
                  <a:cubicBezTo>
                    <a:pt x="98" y="19"/>
                    <a:pt x="98" y="19"/>
                    <a:pt x="98" y="19"/>
                  </a:cubicBezTo>
                  <a:cubicBezTo>
                    <a:pt x="97" y="19"/>
                    <a:pt x="97" y="19"/>
                    <a:pt x="97" y="19"/>
                  </a:cubicBezTo>
                  <a:lnTo>
                    <a:pt x="95" y="40"/>
                  </a:lnTo>
                  <a:close/>
                  <a:moveTo>
                    <a:pt x="16" y="51"/>
                  </a:moveTo>
                  <a:cubicBezTo>
                    <a:pt x="16" y="51"/>
                    <a:pt x="16" y="51"/>
                    <a:pt x="16" y="51"/>
                  </a:cubicBezTo>
                  <a:cubicBezTo>
                    <a:pt x="17" y="51"/>
                    <a:pt x="17" y="51"/>
                    <a:pt x="17" y="51"/>
                  </a:cubicBezTo>
                  <a:cubicBezTo>
                    <a:pt x="17" y="51"/>
                    <a:pt x="17" y="51"/>
                    <a:pt x="17" y="51"/>
                  </a:cubicBezTo>
                  <a:cubicBezTo>
                    <a:pt x="16" y="51"/>
                    <a:pt x="16" y="51"/>
                    <a:pt x="16" y="51"/>
                  </a:cubicBezTo>
                  <a:close/>
                  <a:moveTo>
                    <a:pt x="16" y="51"/>
                  </a:moveTo>
                  <a:cubicBezTo>
                    <a:pt x="16" y="51"/>
                    <a:pt x="16" y="51"/>
                    <a:pt x="16" y="51"/>
                  </a:cubicBezTo>
                  <a:cubicBezTo>
                    <a:pt x="16" y="51"/>
                    <a:pt x="16" y="51"/>
                    <a:pt x="16" y="51"/>
                  </a:cubicBezTo>
                  <a:cubicBezTo>
                    <a:pt x="16" y="51"/>
                    <a:pt x="16" y="51"/>
                    <a:pt x="16" y="51"/>
                  </a:cubicBezTo>
                  <a:cubicBezTo>
                    <a:pt x="15" y="51"/>
                    <a:pt x="15" y="51"/>
                    <a:pt x="15" y="51"/>
                  </a:cubicBezTo>
                  <a:lnTo>
                    <a:pt x="16" y="51"/>
                  </a:lnTo>
                  <a:close/>
                  <a:moveTo>
                    <a:pt x="120" y="39"/>
                  </a:moveTo>
                  <a:cubicBezTo>
                    <a:pt x="120" y="39"/>
                    <a:pt x="120" y="39"/>
                    <a:pt x="120" y="39"/>
                  </a:cubicBezTo>
                  <a:cubicBezTo>
                    <a:pt x="120" y="39"/>
                    <a:pt x="120" y="39"/>
                    <a:pt x="120" y="39"/>
                  </a:cubicBezTo>
                  <a:cubicBezTo>
                    <a:pt x="120" y="39"/>
                    <a:pt x="120" y="39"/>
                    <a:pt x="120" y="39"/>
                  </a:cubicBezTo>
                  <a:cubicBezTo>
                    <a:pt x="121" y="39"/>
                    <a:pt x="121" y="39"/>
                    <a:pt x="121" y="39"/>
                  </a:cubicBezTo>
                  <a:cubicBezTo>
                    <a:pt x="121" y="39"/>
                    <a:pt x="121" y="39"/>
                    <a:pt x="121" y="39"/>
                  </a:cubicBezTo>
                  <a:cubicBezTo>
                    <a:pt x="121" y="39"/>
                    <a:pt x="121" y="39"/>
                    <a:pt x="121" y="39"/>
                  </a:cubicBezTo>
                  <a:cubicBezTo>
                    <a:pt x="121" y="38"/>
                    <a:pt x="121" y="38"/>
                    <a:pt x="121" y="38"/>
                  </a:cubicBezTo>
                  <a:cubicBezTo>
                    <a:pt x="121" y="38"/>
                    <a:pt x="121" y="38"/>
                    <a:pt x="121" y="38"/>
                  </a:cubicBezTo>
                  <a:cubicBezTo>
                    <a:pt x="123" y="31"/>
                    <a:pt x="123" y="31"/>
                    <a:pt x="123" y="31"/>
                  </a:cubicBezTo>
                  <a:cubicBezTo>
                    <a:pt x="122" y="31"/>
                    <a:pt x="122" y="31"/>
                    <a:pt x="122" y="31"/>
                  </a:cubicBezTo>
                  <a:cubicBezTo>
                    <a:pt x="122" y="31"/>
                    <a:pt x="122" y="31"/>
                    <a:pt x="122" y="31"/>
                  </a:cubicBezTo>
                  <a:cubicBezTo>
                    <a:pt x="122" y="31"/>
                    <a:pt x="122" y="31"/>
                    <a:pt x="122" y="31"/>
                  </a:cubicBezTo>
                  <a:cubicBezTo>
                    <a:pt x="122" y="33"/>
                    <a:pt x="122" y="36"/>
                    <a:pt x="121" y="37"/>
                  </a:cubicBezTo>
                  <a:cubicBezTo>
                    <a:pt x="121" y="38"/>
                    <a:pt x="121" y="39"/>
                    <a:pt x="120" y="39"/>
                  </a:cubicBezTo>
                  <a:close/>
                  <a:moveTo>
                    <a:pt x="18" y="51"/>
                  </a:moveTo>
                  <a:cubicBezTo>
                    <a:pt x="18" y="51"/>
                    <a:pt x="18" y="51"/>
                    <a:pt x="18" y="51"/>
                  </a:cubicBezTo>
                  <a:cubicBezTo>
                    <a:pt x="18" y="51"/>
                    <a:pt x="18" y="51"/>
                    <a:pt x="18" y="51"/>
                  </a:cubicBezTo>
                  <a:cubicBezTo>
                    <a:pt x="18" y="51"/>
                    <a:pt x="18" y="51"/>
                    <a:pt x="18" y="51"/>
                  </a:cubicBezTo>
                  <a:cubicBezTo>
                    <a:pt x="18" y="51"/>
                    <a:pt x="18" y="51"/>
                    <a:pt x="18" y="51"/>
                  </a:cubicBezTo>
                  <a:close/>
                  <a:moveTo>
                    <a:pt x="69" y="39"/>
                  </a:moveTo>
                  <a:cubicBezTo>
                    <a:pt x="69" y="39"/>
                    <a:pt x="69" y="39"/>
                    <a:pt x="69" y="39"/>
                  </a:cubicBezTo>
                  <a:cubicBezTo>
                    <a:pt x="69" y="39"/>
                    <a:pt x="69" y="39"/>
                    <a:pt x="69" y="39"/>
                  </a:cubicBezTo>
                  <a:cubicBezTo>
                    <a:pt x="70" y="39"/>
                    <a:pt x="70" y="39"/>
                    <a:pt x="70" y="39"/>
                  </a:cubicBezTo>
                  <a:cubicBezTo>
                    <a:pt x="70" y="12"/>
                    <a:pt x="70" y="12"/>
                    <a:pt x="70" y="12"/>
                  </a:cubicBezTo>
                  <a:cubicBezTo>
                    <a:pt x="69" y="11"/>
                    <a:pt x="69" y="11"/>
                    <a:pt x="69" y="11"/>
                  </a:cubicBezTo>
                  <a:lnTo>
                    <a:pt x="69" y="39"/>
                  </a:lnTo>
                  <a:close/>
                  <a:moveTo>
                    <a:pt x="117" y="37"/>
                  </a:moveTo>
                  <a:cubicBezTo>
                    <a:pt x="117" y="37"/>
                    <a:pt x="117" y="37"/>
                    <a:pt x="117" y="37"/>
                  </a:cubicBezTo>
                  <a:cubicBezTo>
                    <a:pt x="117" y="39"/>
                    <a:pt x="117" y="39"/>
                    <a:pt x="117" y="39"/>
                  </a:cubicBezTo>
                  <a:cubicBezTo>
                    <a:pt x="117" y="39"/>
                    <a:pt x="117" y="39"/>
                    <a:pt x="117" y="39"/>
                  </a:cubicBezTo>
                  <a:lnTo>
                    <a:pt x="117" y="37"/>
                  </a:lnTo>
                  <a:close/>
                  <a:moveTo>
                    <a:pt x="115" y="39"/>
                  </a:moveTo>
                  <a:cubicBezTo>
                    <a:pt x="115" y="39"/>
                    <a:pt x="115" y="39"/>
                    <a:pt x="115" y="39"/>
                  </a:cubicBezTo>
                  <a:cubicBezTo>
                    <a:pt x="116" y="36"/>
                    <a:pt x="116" y="36"/>
                    <a:pt x="116" y="36"/>
                  </a:cubicBezTo>
                  <a:cubicBezTo>
                    <a:pt x="115" y="39"/>
                    <a:pt x="115" y="39"/>
                    <a:pt x="115" y="39"/>
                  </a:cubicBezTo>
                  <a:cubicBezTo>
                    <a:pt x="115" y="39"/>
                    <a:pt x="115" y="39"/>
                    <a:pt x="115" y="39"/>
                  </a:cubicBezTo>
                  <a:close/>
                  <a:moveTo>
                    <a:pt x="114" y="39"/>
                  </a:moveTo>
                  <a:cubicBezTo>
                    <a:pt x="114" y="39"/>
                    <a:pt x="114" y="39"/>
                    <a:pt x="114" y="39"/>
                  </a:cubicBezTo>
                  <a:cubicBezTo>
                    <a:pt x="116" y="27"/>
                    <a:pt x="116" y="27"/>
                    <a:pt x="116" y="27"/>
                  </a:cubicBezTo>
                  <a:cubicBezTo>
                    <a:pt x="114" y="39"/>
                    <a:pt x="114" y="39"/>
                    <a:pt x="114" y="39"/>
                  </a:cubicBezTo>
                  <a:cubicBezTo>
                    <a:pt x="114" y="39"/>
                    <a:pt x="114" y="39"/>
                    <a:pt x="114" y="39"/>
                  </a:cubicBezTo>
                  <a:close/>
                  <a:moveTo>
                    <a:pt x="119" y="34"/>
                  </a:moveTo>
                  <a:cubicBezTo>
                    <a:pt x="119" y="34"/>
                    <a:pt x="119" y="34"/>
                    <a:pt x="119" y="34"/>
                  </a:cubicBezTo>
                  <a:cubicBezTo>
                    <a:pt x="118" y="39"/>
                    <a:pt x="118" y="39"/>
                    <a:pt x="118" y="39"/>
                  </a:cubicBezTo>
                  <a:cubicBezTo>
                    <a:pt x="118" y="39"/>
                    <a:pt x="118" y="39"/>
                    <a:pt x="118" y="39"/>
                  </a:cubicBezTo>
                  <a:lnTo>
                    <a:pt x="119" y="34"/>
                  </a:lnTo>
                  <a:close/>
                  <a:moveTo>
                    <a:pt x="14" y="37"/>
                  </a:moveTo>
                  <a:cubicBezTo>
                    <a:pt x="14" y="37"/>
                    <a:pt x="14" y="37"/>
                    <a:pt x="14" y="37"/>
                  </a:cubicBezTo>
                  <a:cubicBezTo>
                    <a:pt x="14" y="37"/>
                    <a:pt x="15" y="36"/>
                    <a:pt x="17" y="35"/>
                  </a:cubicBezTo>
                  <a:cubicBezTo>
                    <a:pt x="20" y="35"/>
                    <a:pt x="30" y="34"/>
                    <a:pt x="46" y="36"/>
                  </a:cubicBezTo>
                  <a:cubicBezTo>
                    <a:pt x="47" y="36"/>
                    <a:pt x="48" y="36"/>
                    <a:pt x="49" y="36"/>
                  </a:cubicBezTo>
                  <a:cubicBezTo>
                    <a:pt x="49" y="36"/>
                    <a:pt x="49" y="36"/>
                    <a:pt x="49" y="36"/>
                  </a:cubicBezTo>
                  <a:cubicBezTo>
                    <a:pt x="50" y="36"/>
                    <a:pt x="50" y="36"/>
                    <a:pt x="50" y="36"/>
                  </a:cubicBezTo>
                  <a:cubicBezTo>
                    <a:pt x="50" y="36"/>
                    <a:pt x="50" y="36"/>
                    <a:pt x="50" y="36"/>
                  </a:cubicBezTo>
                  <a:cubicBezTo>
                    <a:pt x="52" y="37"/>
                    <a:pt x="54" y="37"/>
                    <a:pt x="55" y="37"/>
                  </a:cubicBezTo>
                  <a:cubicBezTo>
                    <a:pt x="53" y="9"/>
                    <a:pt x="53" y="9"/>
                    <a:pt x="53" y="9"/>
                  </a:cubicBezTo>
                  <a:cubicBezTo>
                    <a:pt x="51" y="9"/>
                    <a:pt x="51" y="9"/>
                    <a:pt x="51" y="9"/>
                  </a:cubicBezTo>
                  <a:cubicBezTo>
                    <a:pt x="54" y="34"/>
                    <a:pt x="54" y="34"/>
                    <a:pt x="54" y="34"/>
                  </a:cubicBezTo>
                  <a:cubicBezTo>
                    <a:pt x="51" y="9"/>
                    <a:pt x="51" y="9"/>
                    <a:pt x="51" y="9"/>
                  </a:cubicBezTo>
                  <a:cubicBezTo>
                    <a:pt x="52" y="9"/>
                    <a:pt x="52" y="9"/>
                    <a:pt x="52" y="9"/>
                  </a:cubicBezTo>
                  <a:cubicBezTo>
                    <a:pt x="50" y="8"/>
                    <a:pt x="50" y="8"/>
                    <a:pt x="50" y="8"/>
                  </a:cubicBezTo>
                  <a:cubicBezTo>
                    <a:pt x="50" y="9"/>
                    <a:pt x="50" y="9"/>
                    <a:pt x="50" y="9"/>
                  </a:cubicBezTo>
                  <a:cubicBezTo>
                    <a:pt x="50" y="9"/>
                    <a:pt x="50" y="9"/>
                    <a:pt x="50" y="9"/>
                  </a:cubicBezTo>
                  <a:cubicBezTo>
                    <a:pt x="50" y="9"/>
                    <a:pt x="50" y="9"/>
                    <a:pt x="50" y="9"/>
                  </a:cubicBezTo>
                  <a:cubicBezTo>
                    <a:pt x="53" y="36"/>
                    <a:pt x="53" y="36"/>
                    <a:pt x="53" y="36"/>
                  </a:cubicBezTo>
                  <a:cubicBezTo>
                    <a:pt x="50" y="9"/>
                    <a:pt x="50" y="9"/>
                    <a:pt x="50" y="9"/>
                  </a:cubicBezTo>
                  <a:cubicBezTo>
                    <a:pt x="48" y="9"/>
                    <a:pt x="48" y="9"/>
                    <a:pt x="48" y="9"/>
                  </a:cubicBezTo>
                  <a:cubicBezTo>
                    <a:pt x="51" y="34"/>
                    <a:pt x="51" y="34"/>
                    <a:pt x="51" y="34"/>
                  </a:cubicBezTo>
                  <a:cubicBezTo>
                    <a:pt x="48" y="9"/>
                    <a:pt x="48" y="9"/>
                    <a:pt x="48" y="9"/>
                  </a:cubicBezTo>
                  <a:cubicBezTo>
                    <a:pt x="49" y="9"/>
                    <a:pt x="49" y="9"/>
                    <a:pt x="49" y="9"/>
                  </a:cubicBezTo>
                  <a:cubicBezTo>
                    <a:pt x="47" y="8"/>
                    <a:pt x="47" y="8"/>
                    <a:pt x="47" y="8"/>
                  </a:cubicBezTo>
                  <a:cubicBezTo>
                    <a:pt x="50" y="36"/>
                    <a:pt x="50" y="36"/>
                    <a:pt x="50" y="36"/>
                  </a:cubicBezTo>
                  <a:cubicBezTo>
                    <a:pt x="47" y="8"/>
                    <a:pt x="47" y="8"/>
                    <a:pt x="47" y="8"/>
                  </a:cubicBezTo>
                  <a:cubicBezTo>
                    <a:pt x="45" y="9"/>
                    <a:pt x="45" y="9"/>
                    <a:pt x="45" y="9"/>
                  </a:cubicBezTo>
                  <a:cubicBezTo>
                    <a:pt x="49" y="33"/>
                    <a:pt x="49" y="33"/>
                    <a:pt x="49" y="33"/>
                  </a:cubicBezTo>
                  <a:cubicBezTo>
                    <a:pt x="45" y="9"/>
                    <a:pt x="45" y="9"/>
                    <a:pt x="45" y="9"/>
                  </a:cubicBezTo>
                  <a:cubicBezTo>
                    <a:pt x="46" y="8"/>
                    <a:pt x="46" y="8"/>
                    <a:pt x="46" y="8"/>
                  </a:cubicBezTo>
                  <a:cubicBezTo>
                    <a:pt x="44" y="8"/>
                    <a:pt x="44" y="8"/>
                    <a:pt x="44" y="8"/>
                  </a:cubicBezTo>
                  <a:cubicBezTo>
                    <a:pt x="48" y="35"/>
                    <a:pt x="48" y="35"/>
                    <a:pt x="48" y="35"/>
                  </a:cubicBezTo>
                  <a:cubicBezTo>
                    <a:pt x="44" y="8"/>
                    <a:pt x="44" y="8"/>
                    <a:pt x="44" y="8"/>
                  </a:cubicBezTo>
                  <a:cubicBezTo>
                    <a:pt x="42" y="8"/>
                    <a:pt x="42" y="8"/>
                    <a:pt x="42" y="8"/>
                  </a:cubicBezTo>
                  <a:cubicBezTo>
                    <a:pt x="46" y="33"/>
                    <a:pt x="46" y="33"/>
                    <a:pt x="46" y="33"/>
                  </a:cubicBezTo>
                  <a:cubicBezTo>
                    <a:pt x="41" y="8"/>
                    <a:pt x="41" y="8"/>
                    <a:pt x="41" y="8"/>
                  </a:cubicBezTo>
                  <a:cubicBezTo>
                    <a:pt x="43" y="8"/>
                    <a:pt x="43" y="8"/>
                    <a:pt x="43" y="8"/>
                  </a:cubicBezTo>
                  <a:cubicBezTo>
                    <a:pt x="40" y="7"/>
                    <a:pt x="40" y="7"/>
                    <a:pt x="40" y="7"/>
                  </a:cubicBezTo>
                  <a:cubicBezTo>
                    <a:pt x="45" y="34"/>
                    <a:pt x="45" y="34"/>
                    <a:pt x="45" y="34"/>
                  </a:cubicBezTo>
                  <a:cubicBezTo>
                    <a:pt x="40" y="8"/>
                    <a:pt x="40" y="8"/>
                    <a:pt x="40" y="8"/>
                  </a:cubicBezTo>
                  <a:cubicBezTo>
                    <a:pt x="38" y="8"/>
                    <a:pt x="38" y="8"/>
                    <a:pt x="38" y="8"/>
                  </a:cubicBezTo>
                  <a:cubicBezTo>
                    <a:pt x="43" y="32"/>
                    <a:pt x="43" y="32"/>
                    <a:pt x="43" y="32"/>
                  </a:cubicBezTo>
                  <a:cubicBezTo>
                    <a:pt x="38" y="8"/>
                    <a:pt x="38" y="8"/>
                    <a:pt x="38" y="8"/>
                  </a:cubicBezTo>
                  <a:cubicBezTo>
                    <a:pt x="39" y="8"/>
                    <a:pt x="39" y="8"/>
                    <a:pt x="39" y="8"/>
                  </a:cubicBezTo>
                  <a:cubicBezTo>
                    <a:pt x="37" y="7"/>
                    <a:pt x="37" y="7"/>
                    <a:pt x="37" y="7"/>
                  </a:cubicBezTo>
                  <a:cubicBezTo>
                    <a:pt x="42" y="34"/>
                    <a:pt x="42" y="34"/>
                    <a:pt x="42" y="34"/>
                  </a:cubicBezTo>
                  <a:cubicBezTo>
                    <a:pt x="37" y="8"/>
                    <a:pt x="37" y="8"/>
                    <a:pt x="37" y="8"/>
                  </a:cubicBezTo>
                  <a:cubicBezTo>
                    <a:pt x="35" y="8"/>
                    <a:pt x="35" y="8"/>
                    <a:pt x="35" y="8"/>
                  </a:cubicBezTo>
                  <a:cubicBezTo>
                    <a:pt x="40" y="31"/>
                    <a:pt x="40" y="31"/>
                    <a:pt x="40" y="31"/>
                  </a:cubicBezTo>
                  <a:cubicBezTo>
                    <a:pt x="35" y="8"/>
                    <a:pt x="35" y="8"/>
                    <a:pt x="35" y="8"/>
                  </a:cubicBezTo>
                  <a:cubicBezTo>
                    <a:pt x="36" y="8"/>
                    <a:pt x="36" y="8"/>
                    <a:pt x="36" y="8"/>
                  </a:cubicBezTo>
                  <a:cubicBezTo>
                    <a:pt x="34" y="7"/>
                    <a:pt x="34" y="7"/>
                    <a:pt x="34" y="7"/>
                  </a:cubicBezTo>
                  <a:cubicBezTo>
                    <a:pt x="39" y="35"/>
                    <a:pt x="39" y="35"/>
                    <a:pt x="39" y="35"/>
                  </a:cubicBezTo>
                  <a:cubicBezTo>
                    <a:pt x="34" y="8"/>
                    <a:pt x="34" y="8"/>
                    <a:pt x="34" y="8"/>
                  </a:cubicBezTo>
                  <a:cubicBezTo>
                    <a:pt x="32" y="8"/>
                    <a:pt x="32" y="8"/>
                    <a:pt x="32" y="8"/>
                  </a:cubicBezTo>
                  <a:cubicBezTo>
                    <a:pt x="38" y="34"/>
                    <a:pt x="38" y="34"/>
                    <a:pt x="38" y="34"/>
                  </a:cubicBezTo>
                  <a:cubicBezTo>
                    <a:pt x="32" y="8"/>
                    <a:pt x="32" y="8"/>
                    <a:pt x="32" y="8"/>
                  </a:cubicBezTo>
                  <a:cubicBezTo>
                    <a:pt x="34" y="8"/>
                    <a:pt x="34" y="8"/>
                    <a:pt x="34" y="8"/>
                  </a:cubicBezTo>
                  <a:cubicBezTo>
                    <a:pt x="34" y="8"/>
                    <a:pt x="34" y="8"/>
                    <a:pt x="34" y="8"/>
                  </a:cubicBezTo>
                  <a:cubicBezTo>
                    <a:pt x="31" y="7"/>
                    <a:pt x="31" y="7"/>
                    <a:pt x="31" y="7"/>
                  </a:cubicBezTo>
                  <a:cubicBezTo>
                    <a:pt x="34" y="20"/>
                    <a:pt x="34" y="20"/>
                    <a:pt x="34" y="20"/>
                  </a:cubicBezTo>
                  <a:cubicBezTo>
                    <a:pt x="31" y="8"/>
                    <a:pt x="31" y="8"/>
                    <a:pt x="31" y="8"/>
                  </a:cubicBezTo>
                  <a:cubicBezTo>
                    <a:pt x="29" y="8"/>
                    <a:pt x="29" y="8"/>
                    <a:pt x="29" y="8"/>
                  </a:cubicBezTo>
                  <a:cubicBezTo>
                    <a:pt x="34" y="29"/>
                    <a:pt x="34" y="29"/>
                    <a:pt x="34" y="29"/>
                  </a:cubicBezTo>
                  <a:cubicBezTo>
                    <a:pt x="29" y="8"/>
                    <a:pt x="29" y="8"/>
                    <a:pt x="29" y="8"/>
                  </a:cubicBezTo>
                  <a:cubicBezTo>
                    <a:pt x="31" y="8"/>
                    <a:pt x="31" y="8"/>
                    <a:pt x="31" y="8"/>
                  </a:cubicBezTo>
                  <a:cubicBezTo>
                    <a:pt x="31" y="7"/>
                    <a:pt x="31" y="7"/>
                    <a:pt x="31" y="7"/>
                  </a:cubicBezTo>
                  <a:cubicBezTo>
                    <a:pt x="28" y="7"/>
                    <a:pt x="28" y="7"/>
                    <a:pt x="28" y="7"/>
                  </a:cubicBezTo>
                  <a:cubicBezTo>
                    <a:pt x="33" y="29"/>
                    <a:pt x="33" y="29"/>
                    <a:pt x="33" y="29"/>
                  </a:cubicBezTo>
                  <a:cubicBezTo>
                    <a:pt x="28" y="8"/>
                    <a:pt x="28" y="8"/>
                    <a:pt x="28" y="8"/>
                  </a:cubicBezTo>
                  <a:cubicBezTo>
                    <a:pt x="26" y="8"/>
                    <a:pt x="26" y="8"/>
                    <a:pt x="26" y="8"/>
                  </a:cubicBezTo>
                  <a:cubicBezTo>
                    <a:pt x="32" y="30"/>
                    <a:pt x="32" y="30"/>
                    <a:pt x="32" y="30"/>
                  </a:cubicBezTo>
                  <a:cubicBezTo>
                    <a:pt x="26" y="8"/>
                    <a:pt x="26" y="8"/>
                    <a:pt x="26" y="8"/>
                  </a:cubicBezTo>
                  <a:cubicBezTo>
                    <a:pt x="27" y="7"/>
                    <a:pt x="27" y="7"/>
                    <a:pt x="27" y="7"/>
                  </a:cubicBezTo>
                  <a:cubicBezTo>
                    <a:pt x="25" y="7"/>
                    <a:pt x="25" y="7"/>
                    <a:pt x="25" y="7"/>
                  </a:cubicBezTo>
                  <a:cubicBezTo>
                    <a:pt x="31" y="34"/>
                    <a:pt x="31" y="34"/>
                    <a:pt x="31" y="34"/>
                  </a:cubicBezTo>
                  <a:cubicBezTo>
                    <a:pt x="25" y="8"/>
                    <a:pt x="25" y="8"/>
                    <a:pt x="25" y="8"/>
                  </a:cubicBezTo>
                  <a:cubicBezTo>
                    <a:pt x="24" y="8"/>
                    <a:pt x="24" y="8"/>
                    <a:pt x="24" y="8"/>
                  </a:cubicBezTo>
                  <a:cubicBezTo>
                    <a:pt x="27" y="20"/>
                    <a:pt x="27" y="20"/>
                    <a:pt x="27" y="20"/>
                  </a:cubicBezTo>
                  <a:cubicBezTo>
                    <a:pt x="23" y="8"/>
                    <a:pt x="23" y="8"/>
                    <a:pt x="23" y="8"/>
                  </a:cubicBezTo>
                  <a:cubicBezTo>
                    <a:pt x="24" y="7"/>
                    <a:pt x="24" y="7"/>
                    <a:pt x="24" y="7"/>
                  </a:cubicBezTo>
                  <a:cubicBezTo>
                    <a:pt x="22" y="7"/>
                    <a:pt x="22" y="7"/>
                    <a:pt x="22" y="7"/>
                  </a:cubicBezTo>
                  <a:cubicBezTo>
                    <a:pt x="25" y="7"/>
                    <a:pt x="25" y="7"/>
                    <a:pt x="25" y="7"/>
                  </a:cubicBezTo>
                  <a:cubicBezTo>
                    <a:pt x="25" y="8"/>
                    <a:pt x="25" y="8"/>
                    <a:pt x="25" y="8"/>
                  </a:cubicBezTo>
                  <a:cubicBezTo>
                    <a:pt x="24" y="7"/>
                    <a:pt x="24" y="7"/>
                    <a:pt x="24" y="7"/>
                  </a:cubicBezTo>
                  <a:cubicBezTo>
                    <a:pt x="28" y="7"/>
                    <a:pt x="28" y="7"/>
                    <a:pt x="28" y="7"/>
                  </a:cubicBezTo>
                  <a:cubicBezTo>
                    <a:pt x="28" y="7"/>
                    <a:pt x="28" y="7"/>
                    <a:pt x="28" y="7"/>
                  </a:cubicBezTo>
                  <a:cubicBezTo>
                    <a:pt x="31" y="7"/>
                    <a:pt x="31" y="7"/>
                    <a:pt x="31" y="7"/>
                  </a:cubicBezTo>
                  <a:cubicBezTo>
                    <a:pt x="30" y="7"/>
                    <a:pt x="30" y="7"/>
                    <a:pt x="30" y="7"/>
                  </a:cubicBezTo>
                  <a:cubicBezTo>
                    <a:pt x="34" y="8"/>
                    <a:pt x="34" y="8"/>
                    <a:pt x="34" y="8"/>
                  </a:cubicBezTo>
                  <a:cubicBezTo>
                    <a:pt x="34" y="8"/>
                    <a:pt x="34" y="8"/>
                    <a:pt x="34" y="8"/>
                  </a:cubicBezTo>
                  <a:cubicBezTo>
                    <a:pt x="34" y="7"/>
                    <a:pt x="34" y="7"/>
                    <a:pt x="34" y="7"/>
                  </a:cubicBezTo>
                  <a:cubicBezTo>
                    <a:pt x="37" y="8"/>
                    <a:pt x="37" y="8"/>
                    <a:pt x="37" y="8"/>
                  </a:cubicBezTo>
                  <a:cubicBezTo>
                    <a:pt x="37" y="7"/>
                    <a:pt x="37" y="7"/>
                    <a:pt x="37" y="7"/>
                  </a:cubicBezTo>
                  <a:cubicBezTo>
                    <a:pt x="40" y="8"/>
                    <a:pt x="40" y="8"/>
                    <a:pt x="40" y="8"/>
                  </a:cubicBezTo>
                  <a:cubicBezTo>
                    <a:pt x="40" y="7"/>
                    <a:pt x="40" y="7"/>
                    <a:pt x="40" y="7"/>
                  </a:cubicBezTo>
                  <a:cubicBezTo>
                    <a:pt x="44" y="8"/>
                    <a:pt x="44" y="8"/>
                    <a:pt x="44" y="8"/>
                  </a:cubicBezTo>
                  <a:cubicBezTo>
                    <a:pt x="44" y="7"/>
                    <a:pt x="44" y="7"/>
                    <a:pt x="44" y="7"/>
                  </a:cubicBezTo>
                  <a:cubicBezTo>
                    <a:pt x="47" y="8"/>
                    <a:pt x="47" y="8"/>
                    <a:pt x="47" y="8"/>
                  </a:cubicBezTo>
                  <a:cubicBezTo>
                    <a:pt x="47" y="8"/>
                    <a:pt x="47" y="8"/>
                    <a:pt x="47" y="8"/>
                  </a:cubicBezTo>
                  <a:cubicBezTo>
                    <a:pt x="50" y="9"/>
                    <a:pt x="50" y="9"/>
                    <a:pt x="50" y="9"/>
                  </a:cubicBezTo>
                  <a:cubicBezTo>
                    <a:pt x="50" y="8"/>
                    <a:pt x="50" y="8"/>
                    <a:pt x="50" y="8"/>
                  </a:cubicBezTo>
                  <a:cubicBezTo>
                    <a:pt x="53" y="9"/>
                    <a:pt x="53" y="9"/>
                    <a:pt x="53" y="9"/>
                  </a:cubicBezTo>
                  <a:cubicBezTo>
                    <a:pt x="53" y="8"/>
                    <a:pt x="53" y="8"/>
                    <a:pt x="53" y="8"/>
                  </a:cubicBezTo>
                  <a:cubicBezTo>
                    <a:pt x="56" y="9"/>
                    <a:pt x="56" y="9"/>
                    <a:pt x="56" y="9"/>
                  </a:cubicBezTo>
                  <a:cubicBezTo>
                    <a:pt x="56" y="9"/>
                    <a:pt x="56" y="9"/>
                    <a:pt x="56" y="9"/>
                  </a:cubicBezTo>
                  <a:cubicBezTo>
                    <a:pt x="59" y="10"/>
                    <a:pt x="59" y="10"/>
                    <a:pt x="59" y="10"/>
                  </a:cubicBezTo>
                  <a:cubicBezTo>
                    <a:pt x="60" y="10"/>
                    <a:pt x="60" y="10"/>
                    <a:pt x="60" y="10"/>
                  </a:cubicBezTo>
                  <a:cubicBezTo>
                    <a:pt x="62" y="10"/>
                    <a:pt x="62" y="10"/>
                    <a:pt x="62" y="10"/>
                  </a:cubicBezTo>
                  <a:cubicBezTo>
                    <a:pt x="63" y="10"/>
                    <a:pt x="63" y="10"/>
                    <a:pt x="63" y="10"/>
                  </a:cubicBezTo>
                  <a:cubicBezTo>
                    <a:pt x="64" y="11"/>
                    <a:pt x="64" y="11"/>
                    <a:pt x="64" y="11"/>
                  </a:cubicBezTo>
                  <a:cubicBezTo>
                    <a:pt x="63" y="10"/>
                    <a:pt x="63" y="10"/>
                    <a:pt x="63" y="10"/>
                  </a:cubicBezTo>
                  <a:cubicBezTo>
                    <a:pt x="64" y="38"/>
                    <a:pt x="64" y="38"/>
                    <a:pt x="64" y="38"/>
                  </a:cubicBezTo>
                  <a:cubicBezTo>
                    <a:pt x="64" y="38"/>
                    <a:pt x="64" y="38"/>
                    <a:pt x="64" y="38"/>
                  </a:cubicBezTo>
                  <a:cubicBezTo>
                    <a:pt x="66" y="38"/>
                    <a:pt x="66" y="38"/>
                    <a:pt x="66" y="38"/>
                  </a:cubicBezTo>
                  <a:cubicBezTo>
                    <a:pt x="65" y="11"/>
                    <a:pt x="65" y="11"/>
                    <a:pt x="65" y="11"/>
                  </a:cubicBezTo>
                  <a:cubicBezTo>
                    <a:pt x="66" y="11"/>
                    <a:pt x="66" y="11"/>
                    <a:pt x="66" y="11"/>
                  </a:cubicBezTo>
                  <a:cubicBezTo>
                    <a:pt x="67" y="11"/>
                    <a:pt x="67" y="11"/>
                    <a:pt x="67" y="11"/>
                  </a:cubicBezTo>
                  <a:cubicBezTo>
                    <a:pt x="66" y="11"/>
                    <a:pt x="66" y="11"/>
                    <a:pt x="66" y="11"/>
                  </a:cubicBezTo>
                  <a:cubicBezTo>
                    <a:pt x="67" y="38"/>
                    <a:pt x="67" y="38"/>
                    <a:pt x="67" y="38"/>
                  </a:cubicBezTo>
                  <a:cubicBezTo>
                    <a:pt x="67" y="38"/>
                    <a:pt x="67" y="38"/>
                    <a:pt x="67" y="38"/>
                  </a:cubicBezTo>
                  <a:cubicBezTo>
                    <a:pt x="68" y="38"/>
                    <a:pt x="68" y="38"/>
                    <a:pt x="68" y="38"/>
                  </a:cubicBezTo>
                  <a:cubicBezTo>
                    <a:pt x="67" y="12"/>
                    <a:pt x="67" y="12"/>
                    <a:pt x="67" y="12"/>
                  </a:cubicBezTo>
                  <a:cubicBezTo>
                    <a:pt x="68" y="11"/>
                    <a:pt x="68" y="11"/>
                    <a:pt x="68" y="11"/>
                  </a:cubicBezTo>
                  <a:cubicBezTo>
                    <a:pt x="70" y="12"/>
                    <a:pt x="70" y="12"/>
                    <a:pt x="70" y="12"/>
                  </a:cubicBezTo>
                  <a:cubicBezTo>
                    <a:pt x="71" y="12"/>
                    <a:pt x="71" y="12"/>
                    <a:pt x="71" y="12"/>
                  </a:cubicBezTo>
                  <a:cubicBezTo>
                    <a:pt x="73" y="13"/>
                    <a:pt x="73" y="13"/>
                    <a:pt x="73" y="13"/>
                  </a:cubicBezTo>
                  <a:cubicBezTo>
                    <a:pt x="73" y="12"/>
                    <a:pt x="73" y="12"/>
                    <a:pt x="73" y="12"/>
                  </a:cubicBezTo>
                  <a:cubicBezTo>
                    <a:pt x="75" y="13"/>
                    <a:pt x="75" y="13"/>
                    <a:pt x="75" y="13"/>
                  </a:cubicBezTo>
                  <a:cubicBezTo>
                    <a:pt x="76" y="13"/>
                    <a:pt x="76" y="13"/>
                    <a:pt x="76" y="13"/>
                  </a:cubicBezTo>
                  <a:cubicBezTo>
                    <a:pt x="77" y="13"/>
                    <a:pt x="77" y="13"/>
                    <a:pt x="77" y="13"/>
                  </a:cubicBezTo>
                  <a:cubicBezTo>
                    <a:pt x="76" y="13"/>
                    <a:pt x="76" y="13"/>
                    <a:pt x="76" y="13"/>
                  </a:cubicBezTo>
                  <a:cubicBezTo>
                    <a:pt x="75" y="39"/>
                    <a:pt x="75" y="39"/>
                    <a:pt x="75" y="39"/>
                  </a:cubicBezTo>
                  <a:cubicBezTo>
                    <a:pt x="76" y="39"/>
                    <a:pt x="76" y="39"/>
                    <a:pt x="76" y="39"/>
                  </a:cubicBezTo>
                  <a:cubicBezTo>
                    <a:pt x="77" y="39"/>
                    <a:pt x="77" y="39"/>
                    <a:pt x="77" y="39"/>
                  </a:cubicBezTo>
                  <a:cubicBezTo>
                    <a:pt x="77" y="14"/>
                    <a:pt x="77" y="14"/>
                    <a:pt x="77" y="14"/>
                  </a:cubicBezTo>
                  <a:cubicBezTo>
                    <a:pt x="78" y="13"/>
                    <a:pt x="78" y="13"/>
                    <a:pt x="78" y="13"/>
                  </a:cubicBezTo>
                  <a:cubicBezTo>
                    <a:pt x="79" y="14"/>
                    <a:pt x="79" y="14"/>
                    <a:pt x="79" y="14"/>
                  </a:cubicBezTo>
                  <a:cubicBezTo>
                    <a:pt x="78" y="14"/>
                    <a:pt x="78" y="14"/>
                    <a:pt x="78" y="14"/>
                  </a:cubicBezTo>
                  <a:cubicBezTo>
                    <a:pt x="77" y="39"/>
                    <a:pt x="77" y="39"/>
                    <a:pt x="77" y="39"/>
                  </a:cubicBezTo>
                  <a:cubicBezTo>
                    <a:pt x="77" y="39"/>
                    <a:pt x="77" y="39"/>
                    <a:pt x="77" y="39"/>
                  </a:cubicBezTo>
                  <a:cubicBezTo>
                    <a:pt x="79" y="39"/>
                    <a:pt x="79" y="39"/>
                    <a:pt x="79" y="39"/>
                  </a:cubicBezTo>
                  <a:cubicBezTo>
                    <a:pt x="79" y="39"/>
                    <a:pt x="79" y="39"/>
                    <a:pt x="79" y="39"/>
                  </a:cubicBezTo>
                  <a:cubicBezTo>
                    <a:pt x="79" y="14"/>
                    <a:pt x="79" y="14"/>
                    <a:pt x="79" y="14"/>
                  </a:cubicBezTo>
                  <a:cubicBezTo>
                    <a:pt x="80" y="14"/>
                    <a:pt x="80" y="14"/>
                    <a:pt x="80" y="14"/>
                  </a:cubicBezTo>
                  <a:cubicBezTo>
                    <a:pt x="82" y="15"/>
                    <a:pt x="82" y="15"/>
                    <a:pt x="82" y="15"/>
                  </a:cubicBezTo>
                  <a:cubicBezTo>
                    <a:pt x="83" y="14"/>
                    <a:pt x="83" y="14"/>
                    <a:pt x="83" y="14"/>
                  </a:cubicBezTo>
                  <a:cubicBezTo>
                    <a:pt x="84" y="15"/>
                    <a:pt x="84" y="15"/>
                    <a:pt x="84" y="15"/>
                  </a:cubicBezTo>
                  <a:cubicBezTo>
                    <a:pt x="85" y="15"/>
                    <a:pt x="85" y="15"/>
                    <a:pt x="85" y="15"/>
                  </a:cubicBezTo>
                  <a:cubicBezTo>
                    <a:pt x="86" y="16"/>
                    <a:pt x="86" y="16"/>
                    <a:pt x="86" y="16"/>
                  </a:cubicBezTo>
                  <a:cubicBezTo>
                    <a:pt x="85" y="15"/>
                    <a:pt x="85" y="15"/>
                    <a:pt x="85" y="15"/>
                  </a:cubicBezTo>
                  <a:cubicBezTo>
                    <a:pt x="84" y="40"/>
                    <a:pt x="84" y="40"/>
                    <a:pt x="84" y="40"/>
                  </a:cubicBezTo>
                  <a:cubicBezTo>
                    <a:pt x="84" y="40"/>
                    <a:pt x="84" y="40"/>
                    <a:pt x="84" y="40"/>
                  </a:cubicBezTo>
                  <a:cubicBezTo>
                    <a:pt x="85" y="40"/>
                    <a:pt x="85" y="40"/>
                    <a:pt x="85" y="40"/>
                  </a:cubicBezTo>
                  <a:cubicBezTo>
                    <a:pt x="86" y="16"/>
                    <a:pt x="86" y="16"/>
                    <a:pt x="86" y="16"/>
                  </a:cubicBezTo>
                  <a:cubicBezTo>
                    <a:pt x="87" y="16"/>
                    <a:pt x="87" y="16"/>
                    <a:pt x="87" y="16"/>
                  </a:cubicBezTo>
                  <a:cubicBezTo>
                    <a:pt x="88" y="16"/>
                    <a:pt x="88" y="16"/>
                    <a:pt x="88" y="16"/>
                  </a:cubicBezTo>
                  <a:cubicBezTo>
                    <a:pt x="87" y="16"/>
                    <a:pt x="87" y="16"/>
                    <a:pt x="87" y="16"/>
                  </a:cubicBezTo>
                  <a:cubicBezTo>
                    <a:pt x="86" y="40"/>
                    <a:pt x="86" y="40"/>
                    <a:pt x="86" y="40"/>
                  </a:cubicBezTo>
                  <a:cubicBezTo>
                    <a:pt x="87" y="40"/>
                    <a:pt x="87" y="40"/>
                    <a:pt x="87" y="40"/>
                  </a:cubicBezTo>
                  <a:cubicBezTo>
                    <a:pt x="88" y="16"/>
                    <a:pt x="88" y="16"/>
                    <a:pt x="88" y="16"/>
                  </a:cubicBezTo>
                  <a:cubicBezTo>
                    <a:pt x="89" y="16"/>
                    <a:pt x="89" y="16"/>
                    <a:pt x="89" y="16"/>
                  </a:cubicBezTo>
                  <a:cubicBezTo>
                    <a:pt x="90" y="17"/>
                    <a:pt x="90" y="17"/>
                    <a:pt x="90" y="17"/>
                  </a:cubicBezTo>
                  <a:cubicBezTo>
                    <a:pt x="90" y="17"/>
                    <a:pt x="90" y="17"/>
                    <a:pt x="90" y="17"/>
                  </a:cubicBezTo>
                  <a:cubicBezTo>
                    <a:pt x="91" y="16"/>
                    <a:pt x="91" y="16"/>
                    <a:pt x="91" y="16"/>
                  </a:cubicBezTo>
                  <a:cubicBezTo>
                    <a:pt x="92" y="17"/>
                    <a:pt x="92" y="17"/>
                    <a:pt x="92" y="17"/>
                  </a:cubicBezTo>
                  <a:cubicBezTo>
                    <a:pt x="91" y="16"/>
                    <a:pt x="91" y="16"/>
                    <a:pt x="91" y="16"/>
                  </a:cubicBezTo>
                  <a:cubicBezTo>
                    <a:pt x="89" y="40"/>
                    <a:pt x="89" y="40"/>
                    <a:pt x="89" y="40"/>
                  </a:cubicBezTo>
                  <a:cubicBezTo>
                    <a:pt x="90" y="40"/>
                    <a:pt x="90" y="40"/>
                    <a:pt x="90" y="40"/>
                  </a:cubicBezTo>
                  <a:cubicBezTo>
                    <a:pt x="90" y="40"/>
                    <a:pt x="90" y="40"/>
                    <a:pt x="90" y="40"/>
                  </a:cubicBezTo>
                  <a:cubicBezTo>
                    <a:pt x="90" y="40"/>
                    <a:pt x="90" y="40"/>
                    <a:pt x="90" y="40"/>
                  </a:cubicBezTo>
                  <a:cubicBezTo>
                    <a:pt x="90" y="40"/>
                    <a:pt x="90" y="40"/>
                    <a:pt x="90" y="40"/>
                  </a:cubicBezTo>
                  <a:cubicBezTo>
                    <a:pt x="92" y="17"/>
                    <a:pt x="92" y="17"/>
                    <a:pt x="92" y="17"/>
                  </a:cubicBezTo>
                  <a:cubicBezTo>
                    <a:pt x="93" y="17"/>
                    <a:pt x="93" y="17"/>
                    <a:pt x="93" y="17"/>
                  </a:cubicBezTo>
                  <a:cubicBezTo>
                    <a:pt x="94" y="18"/>
                    <a:pt x="94" y="18"/>
                    <a:pt x="94" y="18"/>
                  </a:cubicBezTo>
                  <a:cubicBezTo>
                    <a:pt x="95" y="18"/>
                    <a:pt x="95" y="18"/>
                    <a:pt x="95" y="18"/>
                  </a:cubicBezTo>
                  <a:cubicBezTo>
                    <a:pt x="96" y="19"/>
                    <a:pt x="96" y="19"/>
                    <a:pt x="96" y="19"/>
                  </a:cubicBezTo>
                  <a:cubicBezTo>
                    <a:pt x="95" y="18"/>
                    <a:pt x="95" y="18"/>
                    <a:pt x="95" y="18"/>
                  </a:cubicBezTo>
                  <a:cubicBezTo>
                    <a:pt x="93" y="40"/>
                    <a:pt x="93" y="40"/>
                    <a:pt x="93" y="40"/>
                  </a:cubicBezTo>
                  <a:cubicBezTo>
                    <a:pt x="94" y="40"/>
                    <a:pt x="94" y="40"/>
                    <a:pt x="94" y="40"/>
                  </a:cubicBezTo>
                  <a:cubicBezTo>
                    <a:pt x="94" y="40"/>
                    <a:pt x="94" y="40"/>
                    <a:pt x="94" y="40"/>
                  </a:cubicBezTo>
                  <a:cubicBezTo>
                    <a:pt x="96" y="19"/>
                    <a:pt x="96" y="19"/>
                    <a:pt x="96" y="19"/>
                  </a:cubicBezTo>
                  <a:cubicBezTo>
                    <a:pt x="97" y="18"/>
                    <a:pt x="97" y="18"/>
                    <a:pt x="97" y="18"/>
                  </a:cubicBezTo>
                  <a:cubicBezTo>
                    <a:pt x="98" y="19"/>
                    <a:pt x="98" y="19"/>
                    <a:pt x="98" y="19"/>
                  </a:cubicBezTo>
                  <a:cubicBezTo>
                    <a:pt x="99" y="19"/>
                    <a:pt x="99" y="19"/>
                    <a:pt x="99" y="19"/>
                  </a:cubicBezTo>
                  <a:cubicBezTo>
                    <a:pt x="99" y="20"/>
                    <a:pt x="99" y="20"/>
                    <a:pt x="99" y="20"/>
                  </a:cubicBezTo>
                  <a:cubicBezTo>
                    <a:pt x="99" y="19"/>
                    <a:pt x="99" y="19"/>
                    <a:pt x="99" y="19"/>
                  </a:cubicBezTo>
                  <a:cubicBezTo>
                    <a:pt x="97" y="40"/>
                    <a:pt x="97" y="40"/>
                    <a:pt x="97" y="40"/>
                  </a:cubicBezTo>
                  <a:cubicBezTo>
                    <a:pt x="97" y="40"/>
                    <a:pt x="97" y="40"/>
                    <a:pt x="97" y="40"/>
                  </a:cubicBezTo>
                  <a:cubicBezTo>
                    <a:pt x="97" y="40"/>
                    <a:pt x="97" y="40"/>
                    <a:pt x="97" y="40"/>
                  </a:cubicBezTo>
                  <a:cubicBezTo>
                    <a:pt x="97" y="40"/>
                    <a:pt x="97" y="40"/>
                    <a:pt x="97" y="40"/>
                  </a:cubicBezTo>
                  <a:cubicBezTo>
                    <a:pt x="100" y="20"/>
                    <a:pt x="100" y="20"/>
                    <a:pt x="100" y="20"/>
                  </a:cubicBezTo>
                  <a:cubicBezTo>
                    <a:pt x="100" y="20"/>
                    <a:pt x="100" y="20"/>
                    <a:pt x="100" y="20"/>
                  </a:cubicBezTo>
                  <a:cubicBezTo>
                    <a:pt x="101" y="20"/>
                    <a:pt x="101" y="20"/>
                    <a:pt x="101" y="20"/>
                  </a:cubicBezTo>
                  <a:cubicBezTo>
                    <a:pt x="100" y="20"/>
                    <a:pt x="100" y="20"/>
                    <a:pt x="100" y="20"/>
                  </a:cubicBezTo>
                  <a:cubicBezTo>
                    <a:pt x="98" y="40"/>
                    <a:pt x="98" y="40"/>
                    <a:pt x="98" y="40"/>
                  </a:cubicBezTo>
                  <a:cubicBezTo>
                    <a:pt x="98" y="40"/>
                    <a:pt x="98" y="40"/>
                    <a:pt x="98" y="40"/>
                  </a:cubicBezTo>
                  <a:cubicBezTo>
                    <a:pt x="99" y="40"/>
                    <a:pt x="99" y="40"/>
                    <a:pt x="99" y="40"/>
                  </a:cubicBezTo>
                  <a:cubicBezTo>
                    <a:pt x="99" y="40"/>
                    <a:pt x="99" y="40"/>
                    <a:pt x="99" y="40"/>
                  </a:cubicBezTo>
                  <a:cubicBezTo>
                    <a:pt x="101" y="20"/>
                    <a:pt x="101" y="20"/>
                    <a:pt x="101" y="20"/>
                  </a:cubicBezTo>
                  <a:cubicBezTo>
                    <a:pt x="102" y="20"/>
                    <a:pt x="102" y="20"/>
                    <a:pt x="102" y="20"/>
                  </a:cubicBezTo>
                  <a:cubicBezTo>
                    <a:pt x="103" y="21"/>
                    <a:pt x="103" y="21"/>
                    <a:pt x="103" y="21"/>
                  </a:cubicBezTo>
                  <a:cubicBezTo>
                    <a:pt x="102" y="20"/>
                    <a:pt x="102" y="20"/>
                    <a:pt x="102" y="20"/>
                  </a:cubicBezTo>
                  <a:cubicBezTo>
                    <a:pt x="100" y="40"/>
                    <a:pt x="100" y="40"/>
                    <a:pt x="100" y="40"/>
                  </a:cubicBezTo>
                  <a:cubicBezTo>
                    <a:pt x="100" y="40"/>
                    <a:pt x="100" y="40"/>
                    <a:pt x="100" y="40"/>
                  </a:cubicBezTo>
                  <a:cubicBezTo>
                    <a:pt x="100" y="40"/>
                    <a:pt x="100" y="40"/>
                    <a:pt x="100" y="40"/>
                  </a:cubicBezTo>
                  <a:cubicBezTo>
                    <a:pt x="100" y="40"/>
                    <a:pt x="100" y="40"/>
                    <a:pt x="100" y="40"/>
                  </a:cubicBezTo>
                  <a:cubicBezTo>
                    <a:pt x="103" y="21"/>
                    <a:pt x="103" y="21"/>
                    <a:pt x="103" y="21"/>
                  </a:cubicBezTo>
                  <a:cubicBezTo>
                    <a:pt x="104" y="21"/>
                    <a:pt x="104" y="21"/>
                    <a:pt x="104" y="21"/>
                  </a:cubicBezTo>
                  <a:cubicBezTo>
                    <a:pt x="104" y="21"/>
                    <a:pt x="104" y="21"/>
                    <a:pt x="104" y="21"/>
                  </a:cubicBezTo>
                  <a:cubicBezTo>
                    <a:pt x="104" y="21"/>
                    <a:pt x="104" y="21"/>
                    <a:pt x="104" y="21"/>
                  </a:cubicBezTo>
                  <a:cubicBezTo>
                    <a:pt x="101" y="40"/>
                    <a:pt x="101" y="40"/>
                    <a:pt x="101" y="40"/>
                  </a:cubicBezTo>
                  <a:cubicBezTo>
                    <a:pt x="101" y="40"/>
                    <a:pt x="101" y="40"/>
                    <a:pt x="101" y="40"/>
                  </a:cubicBezTo>
                  <a:cubicBezTo>
                    <a:pt x="102" y="40"/>
                    <a:pt x="102" y="40"/>
                    <a:pt x="102" y="40"/>
                  </a:cubicBezTo>
                  <a:cubicBezTo>
                    <a:pt x="102" y="40"/>
                    <a:pt x="102" y="40"/>
                    <a:pt x="102" y="40"/>
                  </a:cubicBezTo>
                  <a:cubicBezTo>
                    <a:pt x="104" y="21"/>
                    <a:pt x="104" y="21"/>
                    <a:pt x="104" y="21"/>
                  </a:cubicBezTo>
                  <a:cubicBezTo>
                    <a:pt x="105" y="21"/>
                    <a:pt x="105" y="21"/>
                    <a:pt x="105" y="21"/>
                  </a:cubicBezTo>
                  <a:cubicBezTo>
                    <a:pt x="105" y="22"/>
                    <a:pt x="105" y="22"/>
                    <a:pt x="105" y="22"/>
                  </a:cubicBezTo>
                  <a:cubicBezTo>
                    <a:pt x="105" y="21"/>
                    <a:pt x="105" y="21"/>
                    <a:pt x="105" y="21"/>
                  </a:cubicBezTo>
                  <a:cubicBezTo>
                    <a:pt x="103" y="40"/>
                    <a:pt x="103" y="40"/>
                    <a:pt x="103" y="40"/>
                  </a:cubicBezTo>
                  <a:cubicBezTo>
                    <a:pt x="103" y="40"/>
                    <a:pt x="103" y="40"/>
                    <a:pt x="103" y="40"/>
                  </a:cubicBezTo>
                  <a:cubicBezTo>
                    <a:pt x="103" y="40"/>
                    <a:pt x="103" y="40"/>
                    <a:pt x="103" y="40"/>
                  </a:cubicBezTo>
                  <a:cubicBezTo>
                    <a:pt x="103" y="39"/>
                    <a:pt x="103" y="39"/>
                    <a:pt x="103" y="40"/>
                  </a:cubicBezTo>
                  <a:cubicBezTo>
                    <a:pt x="106" y="22"/>
                    <a:pt x="106" y="22"/>
                    <a:pt x="106" y="22"/>
                  </a:cubicBezTo>
                  <a:cubicBezTo>
                    <a:pt x="106" y="22"/>
                    <a:pt x="106" y="22"/>
                    <a:pt x="106" y="22"/>
                  </a:cubicBezTo>
                  <a:cubicBezTo>
                    <a:pt x="107" y="22"/>
                    <a:pt x="107" y="22"/>
                    <a:pt x="107" y="22"/>
                  </a:cubicBezTo>
                  <a:cubicBezTo>
                    <a:pt x="106" y="22"/>
                    <a:pt x="106" y="22"/>
                    <a:pt x="106" y="22"/>
                  </a:cubicBezTo>
                  <a:cubicBezTo>
                    <a:pt x="104" y="40"/>
                    <a:pt x="104" y="40"/>
                    <a:pt x="104" y="40"/>
                  </a:cubicBezTo>
                  <a:cubicBezTo>
                    <a:pt x="105" y="40"/>
                    <a:pt x="105" y="40"/>
                    <a:pt x="105" y="40"/>
                  </a:cubicBezTo>
                  <a:cubicBezTo>
                    <a:pt x="107" y="22"/>
                    <a:pt x="107" y="22"/>
                    <a:pt x="107" y="22"/>
                  </a:cubicBezTo>
                  <a:cubicBezTo>
                    <a:pt x="108" y="22"/>
                    <a:pt x="108" y="22"/>
                    <a:pt x="108" y="22"/>
                  </a:cubicBezTo>
                  <a:cubicBezTo>
                    <a:pt x="108" y="23"/>
                    <a:pt x="108" y="23"/>
                    <a:pt x="108" y="23"/>
                  </a:cubicBezTo>
                  <a:cubicBezTo>
                    <a:pt x="108" y="22"/>
                    <a:pt x="108" y="22"/>
                    <a:pt x="108" y="22"/>
                  </a:cubicBezTo>
                  <a:cubicBezTo>
                    <a:pt x="105" y="40"/>
                    <a:pt x="105" y="40"/>
                    <a:pt x="105" y="40"/>
                  </a:cubicBezTo>
                  <a:cubicBezTo>
                    <a:pt x="106" y="40"/>
                    <a:pt x="106" y="40"/>
                    <a:pt x="106" y="40"/>
                  </a:cubicBezTo>
                  <a:cubicBezTo>
                    <a:pt x="106" y="39"/>
                    <a:pt x="106" y="39"/>
                    <a:pt x="106" y="39"/>
                  </a:cubicBezTo>
                  <a:cubicBezTo>
                    <a:pt x="106" y="39"/>
                    <a:pt x="106" y="39"/>
                    <a:pt x="106" y="39"/>
                  </a:cubicBezTo>
                  <a:cubicBezTo>
                    <a:pt x="108" y="23"/>
                    <a:pt x="108" y="23"/>
                    <a:pt x="108" y="23"/>
                  </a:cubicBezTo>
                  <a:cubicBezTo>
                    <a:pt x="109" y="23"/>
                    <a:pt x="109" y="23"/>
                    <a:pt x="109" y="23"/>
                  </a:cubicBezTo>
                  <a:cubicBezTo>
                    <a:pt x="107" y="40"/>
                    <a:pt x="107" y="40"/>
                    <a:pt x="107" y="40"/>
                  </a:cubicBezTo>
                  <a:cubicBezTo>
                    <a:pt x="107" y="40"/>
                    <a:pt x="107" y="40"/>
                    <a:pt x="107" y="40"/>
                  </a:cubicBezTo>
                  <a:cubicBezTo>
                    <a:pt x="107" y="40"/>
                    <a:pt x="107" y="40"/>
                    <a:pt x="107" y="40"/>
                  </a:cubicBezTo>
                  <a:cubicBezTo>
                    <a:pt x="109" y="23"/>
                    <a:pt x="109" y="23"/>
                    <a:pt x="109" y="23"/>
                  </a:cubicBezTo>
                  <a:cubicBezTo>
                    <a:pt x="110" y="23"/>
                    <a:pt x="110" y="23"/>
                    <a:pt x="110" y="23"/>
                  </a:cubicBezTo>
                  <a:cubicBezTo>
                    <a:pt x="108" y="39"/>
                    <a:pt x="108" y="39"/>
                    <a:pt x="108" y="39"/>
                  </a:cubicBezTo>
                  <a:cubicBezTo>
                    <a:pt x="108" y="39"/>
                    <a:pt x="108" y="39"/>
                    <a:pt x="108" y="39"/>
                  </a:cubicBezTo>
                  <a:cubicBezTo>
                    <a:pt x="108" y="39"/>
                    <a:pt x="108" y="39"/>
                    <a:pt x="108" y="39"/>
                  </a:cubicBezTo>
                  <a:cubicBezTo>
                    <a:pt x="108" y="39"/>
                    <a:pt x="108" y="39"/>
                    <a:pt x="108" y="39"/>
                  </a:cubicBezTo>
                  <a:cubicBezTo>
                    <a:pt x="110" y="24"/>
                    <a:pt x="110" y="24"/>
                    <a:pt x="110" y="24"/>
                  </a:cubicBezTo>
                  <a:cubicBezTo>
                    <a:pt x="111" y="23"/>
                    <a:pt x="111" y="23"/>
                    <a:pt x="111" y="23"/>
                  </a:cubicBezTo>
                  <a:cubicBezTo>
                    <a:pt x="109" y="39"/>
                    <a:pt x="109" y="39"/>
                    <a:pt x="109" y="39"/>
                  </a:cubicBezTo>
                  <a:cubicBezTo>
                    <a:pt x="109" y="39"/>
                    <a:pt x="109" y="39"/>
                    <a:pt x="109" y="39"/>
                  </a:cubicBezTo>
                  <a:cubicBezTo>
                    <a:pt x="109" y="39"/>
                    <a:pt x="109" y="39"/>
                    <a:pt x="109" y="39"/>
                  </a:cubicBezTo>
                  <a:cubicBezTo>
                    <a:pt x="111" y="24"/>
                    <a:pt x="111" y="24"/>
                    <a:pt x="111" y="24"/>
                  </a:cubicBezTo>
                  <a:cubicBezTo>
                    <a:pt x="112" y="24"/>
                    <a:pt x="112" y="24"/>
                    <a:pt x="112" y="24"/>
                  </a:cubicBezTo>
                  <a:cubicBezTo>
                    <a:pt x="110" y="39"/>
                    <a:pt x="110" y="39"/>
                    <a:pt x="110" y="39"/>
                  </a:cubicBezTo>
                  <a:cubicBezTo>
                    <a:pt x="110" y="39"/>
                    <a:pt x="110" y="39"/>
                    <a:pt x="110" y="39"/>
                  </a:cubicBezTo>
                  <a:cubicBezTo>
                    <a:pt x="110" y="39"/>
                    <a:pt x="110" y="39"/>
                    <a:pt x="110" y="39"/>
                  </a:cubicBezTo>
                  <a:cubicBezTo>
                    <a:pt x="112" y="25"/>
                    <a:pt x="112" y="25"/>
                    <a:pt x="112" y="25"/>
                  </a:cubicBezTo>
                  <a:cubicBezTo>
                    <a:pt x="113" y="24"/>
                    <a:pt x="113" y="24"/>
                    <a:pt x="113" y="24"/>
                  </a:cubicBezTo>
                  <a:cubicBezTo>
                    <a:pt x="111" y="39"/>
                    <a:pt x="111" y="39"/>
                    <a:pt x="111" y="39"/>
                  </a:cubicBezTo>
                  <a:cubicBezTo>
                    <a:pt x="111" y="39"/>
                    <a:pt x="111" y="39"/>
                    <a:pt x="111" y="39"/>
                  </a:cubicBezTo>
                  <a:cubicBezTo>
                    <a:pt x="111" y="39"/>
                    <a:pt x="111" y="39"/>
                    <a:pt x="111" y="39"/>
                  </a:cubicBezTo>
                  <a:cubicBezTo>
                    <a:pt x="113" y="25"/>
                    <a:pt x="113" y="25"/>
                    <a:pt x="113" y="25"/>
                  </a:cubicBezTo>
                  <a:cubicBezTo>
                    <a:pt x="115" y="25"/>
                    <a:pt x="115" y="25"/>
                    <a:pt x="115" y="25"/>
                  </a:cubicBezTo>
                  <a:cubicBezTo>
                    <a:pt x="112" y="39"/>
                    <a:pt x="112" y="39"/>
                    <a:pt x="112" y="39"/>
                  </a:cubicBezTo>
                  <a:cubicBezTo>
                    <a:pt x="112" y="39"/>
                    <a:pt x="112" y="39"/>
                    <a:pt x="112" y="39"/>
                  </a:cubicBezTo>
                  <a:cubicBezTo>
                    <a:pt x="112" y="39"/>
                    <a:pt x="112" y="39"/>
                    <a:pt x="112" y="39"/>
                  </a:cubicBezTo>
                  <a:cubicBezTo>
                    <a:pt x="112" y="39"/>
                    <a:pt x="112" y="39"/>
                    <a:pt x="112" y="39"/>
                  </a:cubicBezTo>
                  <a:cubicBezTo>
                    <a:pt x="115" y="26"/>
                    <a:pt x="115" y="26"/>
                    <a:pt x="115" y="26"/>
                  </a:cubicBezTo>
                  <a:cubicBezTo>
                    <a:pt x="116" y="25"/>
                    <a:pt x="116" y="25"/>
                    <a:pt x="116" y="25"/>
                  </a:cubicBezTo>
                  <a:cubicBezTo>
                    <a:pt x="115" y="26"/>
                    <a:pt x="115" y="26"/>
                    <a:pt x="115" y="26"/>
                  </a:cubicBezTo>
                  <a:cubicBezTo>
                    <a:pt x="116" y="26"/>
                    <a:pt x="116" y="26"/>
                    <a:pt x="116" y="26"/>
                  </a:cubicBezTo>
                  <a:cubicBezTo>
                    <a:pt x="116" y="26"/>
                    <a:pt x="116" y="26"/>
                    <a:pt x="116" y="26"/>
                  </a:cubicBezTo>
                  <a:cubicBezTo>
                    <a:pt x="117" y="26"/>
                    <a:pt x="117" y="26"/>
                    <a:pt x="117" y="26"/>
                  </a:cubicBezTo>
                  <a:cubicBezTo>
                    <a:pt x="117" y="27"/>
                    <a:pt x="117" y="27"/>
                    <a:pt x="117" y="27"/>
                  </a:cubicBezTo>
                  <a:cubicBezTo>
                    <a:pt x="118" y="26"/>
                    <a:pt x="118" y="26"/>
                    <a:pt x="118" y="26"/>
                  </a:cubicBezTo>
                  <a:cubicBezTo>
                    <a:pt x="118" y="27"/>
                    <a:pt x="118" y="27"/>
                    <a:pt x="118" y="27"/>
                  </a:cubicBezTo>
                  <a:cubicBezTo>
                    <a:pt x="118" y="27"/>
                    <a:pt x="118" y="27"/>
                    <a:pt x="118" y="27"/>
                  </a:cubicBezTo>
                  <a:cubicBezTo>
                    <a:pt x="118" y="27"/>
                    <a:pt x="118" y="27"/>
                    <a:pt x="118" y="27"/>
                  </a:cubicBezTo>
                  <a:cubicBezTo>
                    <a:pt x="119" y="27"/>
                    <a:pt x="119" y="27"/>
                    <a:pt x="119" y="27"/>
                  </a:cubicBezTo>
                  <a:cubicBezTo>
                    <a:pt x="119" y="28"/>
                    <a:pt x="119" y="28"/>
                    <a:pt x="119" y="28"/>
                  </a:cubicBezTo>
                  <a:cubicBezTo>
                    <a:pt x="120" y="27"/>
                    <a:pt x="120" y="27"/>
                    <a:pt x="120" y="27"/>
                  </a:cubicBezTo>
                  <a:cubicBezTo>
                    <a:pt x="120" y="28"/>
                    <a:pt x="120" y="28"/>
                    <a:pt x="120" y="28"/>
                  </a:cubicBezTo>
                  <a:cubicBezTo>
                    <a:pt x="120" y="28"/>
                    <a:pt x="120" y="28"/>
                    <a:pt x="120" y="28"/>
                  </a:cubicBezTo>
                  <a:cubicBezTo>
                    <a:pt x="120" y="29"/>
                    <a:pt x="120" y="29"/>
                    <a:pt x="120" y="29"/>
                  </a:cubicBezTo>
                  <a:cubicBezTo>
                    <a:pt x="121" y="29"/>
                    <a:pt x="121" y="29"/>
                    <a:pt x="121" y="29"/>
                  </a:cubicBezTo>
                  <a:cubicBezTo>
                    <a:pt x="121" y="29"/>
                    <a:pt x="121" y="29"/>
                    <a:pt x="121" y="29"/>
                  </a:cubicBezTo>
                  <a:cubicBezTo>
                    <a:pt x="121" y="29"/>
                    <a:pt x="121" y="29"/>
                    <a:pt x="121" y="29"/>
                  </a:cubicBezTo>
                  <a:cubicBezTo>
                    <a:pt x="121" y="30"/>
                    <a:pt x="121" y="30"/>
                    <a:pt x="121" y="30"/>
                  </a:cubicBezTo>
                  <a:cubicBezTo>
                    <a:pt x="122" y="29"/>
                    <a:pt x="122" y="29"/>
                    <a:pt x="122" y="29"/>
                  </a:cubicBezTo>
                  <a:cubicBezTo>
                    <a:pt x="122" y="30"/>
                    <a:pt x="122" y="30"/>
                    <a:pt x="122" y="30"/>
                  </a:cubicBezTo>
                  <a:cubicBezTo>
                    <a:pt x="122" y="30"/>
                    <a:pt x="122" y="30"/>
                    <a:pt x="122" y="30"/>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0"/>
                    <a:pt x="122" y="29"/>
                    <a:pt x="122" y="28"/>
                  </a:cubicBezTo>
                  <a:cubicBezTo>
                    <a:pt x="121" y="27"/>
                    <a:pt x="120" y="26"/>
                    <a:pt x="119" y="25"/>
                  </a:cubicBezTo>
                  <a:cubicBezTo>
                    <a:pt x="114" y="20"/>
                    <a:pt x="97" y="15"/>
                    <a:pt x="88" y="12"/>
                  </a:cubicBezTo>
                  <a:cubicBezTo>
                    <a:pt x="80" y="9"/>
                    <a:pt x="57" y="3"/>
                    <a:pt x="36" y="2"/>
                  </a:cubicBezTo>
                  <a:cubicBezTo>
                    <a:pt x="16" y="0"/>
                    <a:pt x="7" y="3"/>
                    <a:pt x="4" y="5"/>
                  </a:cubicBezTo>
                  <a:cubicBezTo>
                    <a:pt x="1" y="7"/>
                    <a:pt x="2" y="9"/>
                    <a:pt x="2" y="9"/>
                  </a:cubicBezTo>
                  <a:cubicBezTo>
                    <a:pt x="3" y="10"/>
                    <a:pt x="3" y="10"/>
                    <a:pt x="3" y="10"/>
                  </a:cubicBezTo>
                  <a:cubicBezTo>
                    <a:pt x="2" y="10"/>
                    <a:pt x="2" y="10"/>
                    <a:pt x="2" y="10"/>
                  </a:cubicBezTo>
                  <a:cubicBezTo>
                    <a:pt x="2" y="11"/>
                    <a:pt x="2" y="11"/>
                    <a:pt x="2" y="11"/>
                  </a:cubicBezTo>
                  <a:cubicBezTo>
                    <a:pt x="1" y="11"/>
                    <a:pt x="1" y="11"/>
                    <a:pt x="1" y="11"/>
                  </a:cubicBezTo>
                  <a:cubicBezTo>
                    <a:pt x="2" y="11"/>
                    <a:pt x="2" y="11"/>
                    <a:pt x="2" y="11"/>
                  </a:cubicBezTo>
                  <a:cubicBezTo>
                    <a:pt x="1" y="11"/>
                    <a:pt x="1" y="11"/>
                    <a:pt x="1" y="11"/>
                  </a:cubicBezTo>
                  <a:cubicBezTo>
                    <a:pt x="1" y="12"/>
                    <a:pt x="1" y="12"/>
                    <a:pt x="1" y="12"/>
                  </a:cubicBezTo>
                  <a:cubicBezTo>
                    <a:pt x="1" y="12"/>
                    <a:pt x="1" y="12"/>
                    <a:pt x="1" y="12"/>
                  </a:cubicBezTo>
                  <a:cubicBezTo>
                    <a:pt x="1" y="13"/>
                    <a:pt x="1" y="13"/>
                    <a:pt x="1" y="13"/>
                  </a:cubicBezTo>
                  <a:cubicBezTo>
                    <a:pt x="0" y="13"/>
                    <a:pt x="0" y="13"/>
                    <a:pt x="0" y="13"/>
                  </a:cubicBezTo>
                  <a:cubicBezTo>
                    <a:pt x="1" y="13"/>
                    <a:pt x="1" y="13"/>
                    <a:pt x="1" y="13"/>
                  </a:cubicBezTo>
                  <a:cubicBezTo>
                    <a:pt x="1" y="13"/>
                    <a:pt x="1" y="13"/>
                    <a:pt x="1" y="13"/>
                  </a:cubicBezTo>
                  <a:cubicBezTo>
                    <a:pt x="1" y="13"/>
                    <a:pt x="9" y="36"/>
                    <a:pt x="10" y="38"/>
                  </a:cubicBezTo>
                  <a:cubicBezTo>
                    <a:pt x="11" y="40"/>
                    <a:pt x="13" y="41"/>
                    <a:pt x="13" y="41"/>
                  </a:cubicBezTo>
                  <a:cubicBezTo>
                    <a:pt x="15" y="51"/>
                    <a:pt x="15" y="51"/>
                    <a:pt x="15" y="51"/>
                  </a:cubicBezTo>
                  <a:cubicBezTo>
                    <a:pt x="15" y="51"/>
                    <a:pt x="15" y="51"/>
                    <a:pt x="15" y="51"/>
                  </a:cubicBezTo>
                  <a:cubicBezTo>
                    <a:pt x="13" y="41"/>
                    <a:pt x="13" y="41"/>
                    <a:pt x="13" y="41"/>
                  </a:cubicBezTo>
                  <a:cubicBezTo>
                    <a:pt x="13" y="40"/>
                    <a:pt x="12" y="40"/>
                    <a:pt x="11" y="39"/>
                  </a:cubicBezTo>
                  <a:cubicBezTo>
                    <a:pt x="10" y="37"/>
                    <a:pt x="14" y="36"/>
                    <a:pt x="15" y="36"/>
                  </a:cubicBezTo>
                  <a:cubicBezTo>
                    <a:pt x="15" y="36"/>
                    <a:pt x="14" y="37"/>
                    <a:pt x="13" y="38"/>
                  </a:cubicBezTo>
                  <a:cubicBezTo>
                    <a:pt x="14" y="38"/>
                    <a:pt x="14" y="38"/>
                    <a:pt x="14" y="38"/>
                  </a:cubicBezTo>
                  <a:cubicBezTo>
                    <a:pt x="16" y="51"/>
                    <a:pt x="16" y="51"/>
                    <a:pt x="16" y="51"/>
                  </a:cubicBezTo>
                  <a:cubicBezTo>
                    <a:pt x="16" y="51"/>
                    <a:pt x="16" y="51"/>
                    <a:pt x="16" y="51"/>
                  </a:cubicBezTo>
                  <a:cubicBezTo>
                    <a:pt x="14" y="37"/>
                    <a:pt x="14" y="37"/>
                    <a:pt x="14" y="37"/>
                  </a:cubicBezTo>
                  <a:close/>
                  <a:moveTo>
                    <a:pt x="29" y="34"/>
                  </a:moveTo>
                  <a:cubicBezTo>
                    <a:pt x="29" y="34"/>
                    <a:pt x="29" y="34"/>
                    <a:pt x="29" y="34"/>
                  </a:cubicBezTo>
                  <a:cubicBezTo>
                    <a:pt x="22" y="8"/>
                    <a:pt x="22" y="8"/>
                    <a:pt x="22" y="8"/>
                  </a:cubicBezTo>
                  <a:cubicBezTo>
                    <a:pt x="22" y="7"/>
                    <a:pt x="22" y="7"/>
                    <a:pt x="22" y="7"/>
                  </a:cubicBezTo>
                  <a:lnTo>
                    <a:pt x="29" y="34"/>
                  </a:lnTo>
                  <a:close/>
                  <a:moveTo>
                    <a:pt x="19" y="7"/>
                  </a:moveTo>
                  <a:cubicBezTo>
                    <a:pt x="19" y="7"/>
                    <a:pt x="19" y="7"/>
                    <a:pt x="19" y="7"/>
                  </a:cubicBezTo>
                  <a:cubicBezTo>
                    <a:pt x="22" y="7"/>
                    <a:pt x="22" y="7"/>
                    <a:pt x="22" y="7"/>
                  </a:cubicBezTo>
                  <a:cubicBezTo>
                    <a:pt x="22" y="8"/>
                    <a:pt x="22" y="8"/>
                    <a:pt x="22" y="8"/>
                  </a:cubicBezTo>
                  <a:cubicBezTo>
                    <a:pt x="21" y="8"/>
                    <a:pt x="21" y="8"/>
                    <a:pt x="21" y="8"/>
                  </a:cubicBezTo>
                  <a:cubicBezTo>
                    <a:pt x="25" y="22"/>
                    <a:pt x="25" y="22"/>
                    <a:pt x="25" y="22"/>
                  </a:cubicBezTo>
                  <a:cubicBezTo>
                    <a:pt x="21" y="8"/>
                    <a:pt x="21" y="8"/>
                    <a:pt x="21" y="8"/>
                  </a:cubicBezTo>
                  <a:cubicBezTo>
                    <a:pt x="21" y="7"/>
                    <a:pt x="21" y="7"/>
                    <a:pt x="21" y="7"/>
                  </a:cubicBezTo>
                  <a:cubicBezTo>
                    <a:pt x="19" y="7"/>
                    <a:pt x="19" y="7"/>
                    <a:pt x="19" y="7"/>
                  </a:cubicBezTo>
                  <a:cubicBezTo>
                    <a:pt x="20" y="10"/>
                    <a:pt x="20" y="10"/>
                    <a:pt x="20" y="10"/>
                  </a:cubicBezTo>
                  <a:cubicBezTo>
                    <a:pt x="19" y="7"/>
                    <a:pt x="19" y="7"/>
                    <a:pt x="19" y="7"/>
                  </a:cubicBezTo>
                  <a:close/>
                  <a:moveTo>
                    <a:pt x="19" y="8"/>
                  </a:moveTo>
                  <a:cubicBezTo>
                    <a:pt x="19" y="8"/>
                    <a:pt x="19" y="8"/>
                    <a:pt x="19" y="8"/>
                  </a:cubicBezTo>
                  <a:cubicBezTo>
                    <a:pt x="26" y="32"/>
                    <a:pt x="26" y="32"/>
                    <a:pt x="26" y="32"/>
                  </a:cubicBezTo>
                  <a:cubicBezTo>
                    <a:pt x="19" y="8"/>
                    <a:pt x="19" y="8"/>
                    <a:pt x="19" y="8"/>
                  </a:cubicBezTo>
                  <a:close/>
                  <a:moveTo>
                    <a:pt x="18" y="8"/>
                  </a:moveTo>
                  <a:cubicBezTo>
                    <a:pt x="18" y="8"/>
                    <a:pt x="18" y="8"/>
                    <a:pt x="18" y="8"/>
                  </a:cubicBezTo>
                  <a:cubicBezTo>
                    <a:pt x="17" y="7"/>
                    <a:pt x="17" y="7"/>
                    <a:pt x="17" y="7"/>
                  </a:cubicBezTo>
                  <a:cubicBezTo>
                    <a:pt x="24" y="34"/>
                    <a:pt x="24" y="34"/>
                    <a:pt x="24" y="34"/>
                  </a:cubicBezTo>
                  <a:cubicBezTo>
                    <a:pt x="16" y="7"/>
                    <a:pt x="16" y="7"/>
                    <a:pt x="16" y="7"/>
                  </a:cubicBezTo>
                  <a:lnTo>
                    <a:pt x="18" y="8"/>
                  </a:lnTo>
                  <a:close/>
                  <a:moveTo>
                    <a:pt x="16" y="8"/>
                  </a:moveTo>
                  <a:cubicBezTo>
                    <a:pt x="16" y="8"/>
                    <a:pt x="16" y="8"/>
                    <a:pt x="16" y="8"/>
                  </a:cubicBezTo>
                  <a:cubicBezTo>
                    <a:pt x="14" y="8"/>
                    <a:pt x="14" y="8"/>
                    <a:pt x="14" y="8"/>
                  </a:cubicBezTo>
                  <a:cubicBezTo>
                    <a:pt x="22" y="34"/>
                    <a:pt x="22" y="34"/>
                    <a:pt x="22" y="34"/>
                  </a:cubicBezTo>
                  <a:cubicBezTo>
                    <a:pt x="14" y="7"/>
                    <a:pt x="14" y="7"/>
                    <a:pt x="14" y="7"/>
                  </a:cubicBezTo>
                  <a:lnTo>
                    <a:pt x="16" y="8"/>
                  </a:lnTo>
                  <a:close/>
                  <a:moveTo>
                    <a:pt x="14" y="8"/>
                  </a:moveTo>
                  <a:cubicBezTo>
                    <a:pt x="14" y="8"/>
                    <a:pt x="14" y="8"/>
                    <a:pt x="14" y="8"/>
                  </a:cubicBezTo>
                  <a:cubicBezTo>
                    <a:pt x="12" y="8"/>
                    <a:pt x="12" y="8"/>
                    <a:pt x="12" y="8"/>
                  </a:cubicBezTo>
                  <a:cubicBezTo>
                    <a:pt x="20" y="34"/>
                    <a:pt x="20" y="34"/>
                    <a:pt x="20" y="34"/>
                  </a:cubicBezTo>
                  <a:cubicBezTo>
                    <a:pt x="11" y="8"/>
                    <a:pt x="11" y="8"/>
                    <a:pt x="11" y="8"/>
                  </a:cubicBezTo>
                  <a:cubicBezTo>
                    <a:pt x="11" y="8"/>
                    <a:pt x="14" y="8"/>
                    <a:pt x="14" y="8"/>
                  </a:cubicBezTo>
                  <a:close/>
                  <a:moveTo>
                    <a:pt x="11" y="8"/>
                  </a:moveTo>
                  <a:cubicBezTo>
                    <a:pt x="11" y="8"/>
                    <a:pt x="11" y="8"/>
                    <a:pt x="11" y="8"/>
                  </a:cubicBezTo>
                  <a:cubicBezTo>
                    <a:pt x="10" y="8"/>
                    <a:pt x="10" y="8"/>
                    <a:pt x="10" y="8"/>
                  </a:cubicBezTo>
                  <a:cubicBezTo>
                    <a:pt x="18" y="35"/>
                    <a:pt x="18" y="35"/>
                    <a:pt x="18" y="35"/>
                  </a:cubicBezTo>
                  <a:cubicBezTo>
                    <a:pt x="9" y="8"/>
                    <a:pt x="9" y="8"/>
                    <a:pt x="9" y="8"/>
                  </a:cubicBezTo>
                  <a:lnTo>
                    <a:pt x="11" y="8"/>
                  </a:lnTo>
                  <a:close/>
                  <a:moveTo>
                    <a:pt x="1" y="13"/>
                  </a:moveTo>
                  <a:cubicBezTo>
                    <a:pt x="1" y="13"/>
                    <a:pt x="1" y="13"/>
                    <a:pt x="1" y="13"/>
                  </a:cubicBezTo>
                  <a:cubicBezTo>
                    <a:pt x="1" y="13"/>
                    <a:pt x="1" y="13"/>
                    <a:pt x="1" y="13"/>
                  </a:cubicBezTo>
                  <a:cubicBezTo>
                    <a:pt x="1" y="13"/>
                    <a:pt x="1" y="13"/>
                    <a:pt x="1" y="13"/>
                  </a:cubicBezTo>
                  <a:close/>
                  <a:moveTo>
                    <a:pt x="1" y="12"/>
                  </a:moveTo>
                  <a:cubicBezTo>
                    <a:pt x="1" y="12"/>
                    <a:pt x="1" y="12"/>
                    <a:pt x="1" y="12"/>
                  </a:cubicBezTo>
                  <a:cubicBezTo>
                    <a:pt x="2" y="12"/>
                    <a:pt x="2" y="12"/>
                    <a:pt x="2" y="12"/>
                  </a:cubicBezTo>
                  <a:cubicBezTo>
                    <a:pt x="1" y="12"/>
                    <a:pt x="1" y="12"/>
                    <a:pt x="1" y="12"/>
                  </a:cubicBezTo>
                  <a:cubicBezTo>
                    <a:pt x="2" y="13"/>
                    <a:pt x="2" y="13"/>
                    <a:pt x="2" y="13"/>
                  </a:cubicBezTo>
                  <a:lnTo>
                    <a:pt x="1" y="12"/>
                  </a:lnTo>
                  <a:close/>
                  <a:moveTo>
                    <a:pt x="2" y="11"/>
                  </a:moveTo>
                  <a:cubicBezTo>
                    <a:pt x="2" y="11"/>
                    <a:pt x="2" y="11"/>
                    <a:pt x="2" y="11"/>
                  </a:cubicBezTo>
                  <a:cubicBezTo>
                    <a:pt x="2" y="12"/>
                    <a:pt x="2" y="12"/>
                    <a:pt x="2" y="12"/>
                  </a:cubicBezTo>
                  <a:cubicBezTo>
                    <a:pt x="2" y="12"/>
                    <a:pt x="2" y="12"/>
                    <a:pt x="2" y="12"/>
                  </a:cubicBezTo>
                  <a:cubicBezTo>
                    <a:pt x="2" y="14"/>
                    <a:pt x="2" y="14"/>
                    <a:pt x="2" y="14"/>
                  </a:cubicBezTo>
                  <a:lnTo>
                    <a:pt x="2" y="11"/>
                  </a:lnTo>
                  <a:close/>
                  <a:moveTo>
                    <a:pt x="2" y="11"/>
                  </a:moveTo>
                  <a:cubicBezTo>
                    <a:pt x="2" y="11"/>
                    <a:pt x="2" y="11"/>
                    <a:pt x="2" y="11"/>
                  </a:cubicBezTo>
                  <a:cubicBezTo>
                    <a:pt x="3" y="11"/>
                    <a:pt x="3" y="11"/>
                    <a:pt x="3" y="11"/>
                  </a:cubicBezTo>
                  <a:cubicBezTo>
                    <a:pt x="2" y="11"/>
                    <a:pt x="2" y="11"/>
                    <a:pt x="2" y="11"/>
                  </a:cubicBezTo>
                  <a:cubicBezTo>
                    <a:pt x="4" y="18"/>
                    <a:pt x="4" y="18"/>
                    <a:pt x="4" y="18"/>
                  </a:cubicBezTo>
                  <a:lnTo>
                    <a:pt x="2" y="11"/>
                  </a:lnTo>
                  <a:close/>
                  <a:moveTo>
                    <a:pt x="3" y="10"/>
                  </a:moveTo>
                  <a:cubicBezTo>
                    <a:pt x="3" y="10"/>
                    <a:pt x="3" y="10"/>
                    <a:pt x="3" y="10"/>
                  </a:cubicBezTo>
                  <a:cubicBezTo>
                    <a:pt x="4" y="11"/>
                    <a:pt x="4" y="11"/>
                    <a:pt x="4" y="11"/>
                  </a:cubicBezTo>
                  <a:cubicBezTo>
                    <a:pt x="3" y="11"/>
                    <a:pt x="3" y="11"/>
                    <a:pt x="3" y="11"/>
                  </a:cubicBezTo>
                  <a:cubicBezTo>
                    <a:pt x="8" y="25"/>
                    <a:pt x="8" y="25"/>
                    <a:pt x="8" y="25"/>
                  </a:cubicBezTo>
                  <a:lnTo>
                    <a:pt x="3" y="10"/>
                  </a:lnTo>
                  <a:close/>
                  <a:moveTo>
                    <a:pt x="4" y="10"/>
                  </a:moveTo>
                  <a:cubicBezTo>
                    <a:pt x="4" y="10"/>
                    <a:pt x="4" y="10"/>
                    <a:pt x="4" y="10"/>
                  </a:cubicBezTo>
                  <a:cubicBezTo>
                    <a:pt x="5" y="10"/>
                    <a:pt x="5" y="10"/>
                    <a:pt x="5" y="10"/>
                  </a:cubicBezTo>
                  <a:cubicBezTo>
                    <a:pt x="4" y="10"/>
                    <a:pt x="4" y="10"/>
                    <a:pt x="4" y="10"/>
                  </a:cubicBezTo>
                  <a:cubicBezTo>
                    <a:pt x="13" y="36"/>
                    <a:pt x="13" y="36"/>
                    <a:pt x="13" y="36"/>
                  </a:cubicBezTo>
                  <a:lnTo>
                    <a:pt x="4" y="10"/>
                  </a:lnTo>
                  <a:close/>
                  <a:moveTo>
                    <a:pt x="5" y="9"/>
                  </a:moveTo>
                  <a:cubicBezTo>
                    <a:pt x="5" y="9"/>
                    <a:pt x="5" y="9"/>
                    <a:pt x="5" y="9"/>
                  </a:cubicBezTo>
                  <a:cubicBezTo>
                    <a:pt x="6" y="9"/>
                    <a:pt x="6" y="9"/>
                    <a:pt x="6" y="9"/>
                  </a:cubicBezTo>
                  <a:cubicBezTo>
                    <a:pt x="5" y="10"/>
                    <a:pt x="5" y="10"/>
                    <a:pt x="5" y="10"/>
                  </a:cubicBezTo>
                  <a:cubicBezTo>
                    <a:pt x="13" y="36"/>
                    <a:pt x="13" y="36"/>
                    <a:pt x="13" y="36"/>
                  </a:cubicBezTo>
                  <a:lnTo>
                    <a:pt x="5" y="9"/>
                  </a:lnTo>
                  <a:close/>
                  <a:moveTo>
                    <a:pt x="6" y="9"/>
                  </a:moveTo>
                  <a:cubicBezTo>
                    <a:pt x="6" y="9"/>
                    <a:pt x="6" y="9"/>
                    <a:pt x="6" y="9"/>
                  </a:cubicBezTo>
                  <a:cubicBezTo>
                    <a:pt x="8" y="9"/>
                    <a:pt x="8" y="9"/>
                    <a:pt x="8" y="9"/>
                  </a:cubicBezTo>
                  <a:cubicBezTo>
                    <a:pt x="6" y="9"/>
                    <a:pt x="6" y="9"/>
                    <a:pt x="6" y="9"/>
                  </a:cubicBezTo>
                  <a:cubicBezTo>
                    <a:pt x="14" y="35"/>
                    <a:pt x="14" y="35"/>
                    <a:pt x="14" y="35"/>
                  </a:cubicBezTo>
                  <a:lnTo>
                    <a:pt x="6" y="9"/>
                  </a:lnTo>
                  <a:close/>
                  <a:moveTo>
                    <a:pt x="8" y="9"/>
                  </a:moveTo>
                  <a:cubicBezTo>
                    <a:pt x="8" y="9"/>
                    <a:pt x="8" y="9"/>
                    <a:pt x="8" y="9"/>
                  </a:cubicBezTo>
                  <a:cubicBezTo>
                    <a:pt x="9" y="9"/>
                    <a:pt x="9" y="9"/>
                    <a:pt x="9" y="9"/>
                  </a:cubicBezTo>
                  <a:cubicBezTo>
                    <a:pt x="8" y="9"/>
                    <a:pt x="8" y="9"/>
                    <a:pt x="8" y="9"/>
                  </a:cubicBezTo>
                  <a:cubicBezTo>
                    <a:pt x="16" y="35"/>
                    <a:pt x="16" y="35"/>
                    <a:pt x="16" y="35"/>
                  </a:cubicBezTo>
                  <a:lnTo>
                    <a:pt x="8" y="9"/>
                  </a:lnTo>
                  <a:close/>
                  <a:moveTo>
                    <a:pt x="115" y="29"/>
                  </a:moveTo>
                  <a:cubicBezTo>
                    <a:pt x="115" y="29"/>
                    <a:pt x="115" y="29"/>
                    <a:pt x="115" y="29"/>
                  </a:cubicBezTo>
                  <a:cubicBezTo>
                    <a:pt x="113" y="39"/>
                    <a:pt x="113" y="39"/>
                    <a:pt x="113" y="39"/>
                  </a:cubicBezTo>
                  <a:cubicBezTo>
                    <a:pt x="113" y="39"/>
                    <a:pt x="113" y="39"/>
                    <a:pt x="113" y="39"/>
                  </a:cubicBezTo>
                  <a:lnTo>
                    <a:pt x="115" y="29"/>
                  </a:lnTo>
                  <a:close/>
                  <a:moveTo>
                    <a:pt x="55" y="37"/>
                  </a:moveTo>
                  <a:cubicBezTo>
                    <a:pt x="55" y="37"/>
                    <a:pt x="55" y="37"/>
                    <a:pt x="55" y="37"/>
                  </a:cubicBezTo>
                  <a:cubicBezTo>
                    <a:pt x="56" y="51"/>
                    <a:pt x="56" y="51"/>
                    <a:pt x="56" y="51"/>
                  </a:cubicBezTo>
                  <a:cubicBezTo>
                    <a:pt x="56" y="51"/>
                    <a:pt x="56" y="51"/>
                    <a:pt x="56" y="51"/>
                  </a:cubicBezTo>
                  <a:cubicBezTo>
                    <a:pt x="55" y="37"/>
                    <a:pt x="55" y="37"/>
                    <a:pt x="55" y="37"/>
                  </a:cubicBezTo>
                  <a:cubicBezTo>
                    <a:pt x="53" y="37"/>
                    <a:pt x="52" y="37"/>
                    <a:pt x="50" y="37"/>
                  </a:cubicBezTo>
                  <a:cubicBezTo>
                    <a:pt x="51" y="51"/>
                    <a:pt x="51" y="51"/>
                    <a:pt x="51" y="51"/>
                  </a:cubicBezTo>
                  <a:cubicBezTo>
                    <a:pt x="55" y="51"/>
                    <a:pt x="58" y="51"/>
                    <a:pt x="61" y="51"/>
                  </a:cubicBezTo>
                  <a:cubicBezTo>
                    <a:pt x="61" y="38"/>
                    <a:pt x="61" y="38"/>
                    <a:pt x="61" y="38"/>
                  </a:cubicBezTo>
                  <a:cubicBezTo>
                    <a:pt x="60" y="38"/>
                    <a:pt x="58" y="38"/>
                    <a:pt x="55" y="37"/>
                  </a:cubicBezTo>
                  <a:close/>
                  <a:moveTo>
                    <a:pt x="57" y="10"/>
                  </a:moveTo>
                  <a:cubicBezTo>
                    <a:pt x="57" y="10"/>
                    <a:pt x="57" y="10"/>
                    <a:pt x="57" y="10"/>
                  </a:cubicBezTo>
                  <a:cubicBezTo>
                    <a:pt x="60" y="36"/>
                    <a:pt x="60" y="36"/>
                    <a:pt x="60" y="36"/>
                  </a:cubicBezTo>
                  <a:cubicBezTo>
                    <a:pt x="57" y="10"/>
                    <a:pt x="57" y="10"/>
                    <a:pt x="57" y="10"/>
                  </a:cubicBezTo>
                  <a:cubicBezTo>
                    <a:pt x="58" y="10"/>
                    <a:pt x="58" y="10"/>
                    <a:pt x="58" y="10"/>
                  </a:cubicBezTo>
                  <a:cubicBezTo>
                    <a:pt x="56" y="9"/>
                    <a:pt x="56" y="9"/>
                    <a:pt x="56" y="9"/>
                  </a:cubicBezTo>
                  <a:cubicBezTo>
                    <a:pt x="58" y="37"/>
                    <a:pt x="58" y="37"/>
                    <a:pt x="58" y="37"/>
                  </a:cubicBezTo>
                  <a:cubicBezTo>
                    <a:pt x="56" y="9"/>
                    <a:pt x="56" y="9"/>
                    <a:pt x="56" y="9"/>
                  </a:cubicBezTo>
                  <a:cubicBezTo>
                    <a:pt x="54" y="10"/>
                    <a:pt x="54" y="10"/>
                    <a:pt x="54" y="10"/>
                  </a:cubicBezTo>
                  <a:cubicBezTo>
                    <a:pt x="57" y="35"/>
                    <a:pt x="57" y="35"/>
                    <a:pt x="57" y="35"/>
                  </a:cubicBezTo>
                  <a:cubicBezTo>
                    <a:pt x="54" y="9"/>
                    <a:pt x="54" y="9"/>
                    <a:pt x="54" y="9"/>
                  </a:cubicBezTo>
                  <a:cubicBezTo>
                    <a:pt x="55" y="9"/>
                    <a:pt x="55" y="9"/>
                    <a:pt x="55" y="9"/>
                  </a:cubicBezTo>
                  <a:cubicBezTo>
                    <a:pt x="53" y="9"/>
                    <a:pt x="53" y="9"/>
                    <a:pt x="53" y="9"/>
                  </a:cubicBezTo>
                  <a:cubicBezTo>
                    <a:pt x="55" y="37"/>
                    <a:pt x="55" y="37"/>
                    <a:pt x="55" y="37"/>
                  </a:cubicBezTo>
                  <a:cubicBezTo>
                    <a:pt x="58" y="37"/>
                    <a:pt x="60" y="38"/>
                    <a:pt x="61" y="38"/>
                  </a:cubicBezTo>
                  <a:cubicBezTo>
                    <a:pt x="59" y="10"/>
                    <a:pt x="59" y="10"/>
                    <a:pt x="59" y="10"/>
                  </a:cubicBezTo>
                  <a:lnTo>
                    <a:pt x="57" y="10"/>
                  </a:lnTo>
                  <a:close/>
                  <a:moveTo>
                    <a:pt x="166" y="48"/>
                  </a:moveTo>
                  <a:cubicBezTo>
                    <a:pt x="166" y="48"/>
                    <a:pt x="166" y="48"/>
                    <a:pt x="166" y="48"/>
                  </a:cubicBezTo>
                  <a:cubicBezTo>
                    <a:pt x="166" y="47"/>
                    <a:pt x="166" y="47"/>
                    <a:pt x="166" y="47"/>
                  </a:cubicBezTo>
                  <a:cubicBezTo>
                    <a:pt x="154" y="42"/>
                    <a:pt x="154" y="42"/>
                    <a:pt x="154" y="42"/>
                  </a:cubicBezTo>
                  <a:cubicBezTo>
                    <a:pt x="154" y="42"/>
                    <a:pt x="154" y="42"/>
                    <a:pt x="154" y="42"/>
                  </a:cubicBezTo>
                  <a:cubicBezTo>
                    <a:pt x="154" y="42"/>
                    <a:pt x="146" y="42"/>
                    <a:pt x="145" y="42"/>
                  </a:cubicBezTo>
                  <a:cubicBezTo>
                    <a:pt x="144" y="42"/>
                    <a:pt x="143" y="42"/>
                    <a:pt x="143" y="42"/>
                  </a:cubicBezTo>
                  <a:cubicBezTo>
                    <a:pt x="143" y="41"/>
                    <a:pt x="143" y="41"/>
                    <a:pt x="143" y="41"/>
                  </a:cubicBezTo>
                  <a:cubicBezTo>
                    <a:pt x="141" y="41"/>
                    <a:pt x="141" y="41"/>
                    <a:pt x="141" y="41"/>
                  </a:cubicBezTo>
                  <a:cubicBezTo>
                    <a:pt x="141" y="41"/>
                    <a:pt x="141" y="41"/>
                    <a:pt x="141" y="41"/>
                  </a:cubicBezTo>
                  <a:cubicBezTo>
                    <a:pt x="141" y="41"/>
                    <a:pt x="141" y="41"/>
                    <a:pt x="140" y="42"/>
                  </a:cubicBezTo>
                  <a:cubicBezTo>
                    <a:pt x="140" y="42"/>
                    <a:pt x="140" y="42"/>
                    <a:pt x="140" y="42"/>
                  </a:cubicBezTo>
                  <a:cubicBezTo>
                    <a:pt x="140" y="42"/>
                    <a:pt x="140" y="42"/>
                    <a:pt x="140" y="42"/>
                  </a:cubicBezTo>
                  <a:cubicBezTo>
                    <a:pt x="140" y="41"/>
                    <a:pt x="140" y="41"/>
                    <a:pt x="140" y="41"/>
                  </a:cubicBezTo>
                  <a:cubicBezTo>
                    <a:pt x="139" y="41"/>
                    <a:pt x="139" y="41"/>
                    <a:pt x="139" y="41"/>
                  </a:cubicBezTo>
                  <a:cubicBezTo>
                    <a:pt x="139" y="41"/>
                    <a:pt x="139" y="41"/>
                    <a:pt x="139" y="41"/>
                  </a:cubicBezTo>
                  <a:cubicBezTo>
                    <a:pt x="139" y="41"/>
                    <a:pt x="139" y="41"/>
                    <a:pt x="138" y="41"/>
                  </a:cubicBezTo>
                  <a:cubicBezTo>
                    <a:pt x="136" y="41"/>
                    <a:pt x="133" y="41"/>
                    <a:pt x="129" y="41"/>
                  </a:cubicBezTo>
                  <a:cubicBezTo>
                    <a:pt x="128" y="41"/>
                    <a:pt x="124" y="41"/>
                    <a:pt x="119" y="42"/>
                  </a:cubicBezTo>
                  <a:cubicBezTo>
                    <a:pt x="120" y="41"/>
                    <a:pt x="120" y="39"/>
                    <a:pt x="120" y="39"/>
                  </a:cubicBezTo>
                  <a:cubicBezTo>
                    <a:pt x="120" y="39"/>
                    <a:pt x="120" y="39"/>
                    <a:pt x="120" y="39"/>
                  </a:cubicBezTo>
                  <a:cubicBezTo>
                    <a:pt x="120" y="39"/>
                    <a:pt x="120" y="39"/>
                    <a:pt x="120" y="39"/>
                  </a:cubicBezTo>
                  <a:cubicBezTo>
                    <a:pt x="120" y="39"/>
                    <a:pt x="120" y="39"/>
                    <a:pt x="120" y="39"/>
                  </a:cubicBezTo>
                  <a:cubicBezTo>
                    <a:pt x="120" y="39"/>
                    <a:pt x="120" y="39"/>
                    <a:pt x="120" y="39"/>
                  </a:cubicBezTo>
                  <a:cubicBezTo>
                    <a:pt x="120" y="39"/>
                    <a:pt x="120" y="39"/>
                    <a:pt x="120" y="39"/>
                  </a:cubicBezTo>
                  <a:cubicBezTo>
                    <a:pt x="120" y="39"/>
                    <a:pt x="120" y="39"/>
                    <a:pt x="120" y="39"/>
                  </a:cubicBezTo>
                  <a:cubicBezTo>
                    <a:pt x="119" y="42"/>
                    <a:pt x="119" y="42"/>
                    <a:pt x="119" y="42"/>
                  </a:cubicBezTo>
                  <a:cubicBezTo>
                    <a:pt x="119" y="42"/>
                    <a:pt x="119" y="42"/>
                    <a:pt x="119" y="42"/>
                  </a:cubicBezTo>
                  <a:cubicBezTo>
                    <a:pt x="119" y="39"/>
                    <a:pt x="119" y="39"/>
                    <a:pt x="119" y="39"/>
                  </a:cubicBezTo>
                  <a:cubicBezTo>
                    <a:pt x="119" y="39"/>
                    <a:pt x="119" y="39"/>
                    <a:pt x="119" y="39"/>
                  </a:cubicBezTo>
                  <a:cubicBezTo>
                    <a:pt x="118" y="42"/>
                    <a:pt x="118" y="42"/>
                    <a:pt x="118" y="42"/>
                  </a:cubicBezTo>
                  <a:cubicBezTo>
                    <a:pt x="118" y="42"/>
                    <a:pt x="118" y="42"/>
                    <a:pt x="118" y="42"/>
                  </a:cubicBezTo>
                  <a:cubicBezTo>
                    <a:pt x="118" y="39"/>
                    <a:pt x="118" y="39"/>
                    <a:pt x="118" y="39"/>
                  </a:cubicBezTo>
                  <a:cubicBezTo>
                    <a:pt x="118" y="39"/>
                    <a:pt x="118" y="39"/>
                    <a:pt x="118" y="39"/>
                  </a:cubicBezTo>
                  <a:cubicBezTo>
                    <a:pt x="117" y="42"/>
                    <a:pt x="117" y="42"/>
                    <a:pt x="117" y="42"/>
                  </a:cubicBezTo>
                  <a:cubicBezTo>
                    <a:pt x="117" y="42"/>
                    <a:pt x="117" y="42"/>
                    <a:pt x="117" y="42"/>
                  </a:cubicBezTo>
                  <a:cubicBezTo>
                    <a:pt x="117" y="39"/>
                    <a:pt x="117" y="39"/>
                    <a:pt x="117" y="39"/>
                  </a:cubicBezTo>
                  <a:cubicBezTo>
                    <a:pt x="117" y="39"/>
                    <a:pt x="117" y="39"/>
                    <a:pt x="117" y="39"/>
                  </a:cubicBezTo>
                  <a:cubicBezTo>
                    <a:pt x="116" y="42"/>
                    <a:pt x="116" y="42"/>
                    <a:pt x="116" y="42"/>
                  </a:cubicBezTo>
                  <a:cubicBezTo>
                    <a:pt x="116" y="42"/>
                    <a:pt x="116" y="42"/>
                    <a:pt x="116" y="42"/>
                  </a:cubicBezTo>
                  <a:cubicBezTo>
                    <a:pt x="116" y="39"/>
                    <a:pt x="116" y="39"/>
                    <a:pt x="116" y="39"/>
                  </a:cubicBezTo>
                  <a:cubicBezTo>
                    <a:pt x="116" y="39"/>
                    <a:pt x="116" y="39"/>
                    <a:pt x="116" y="39"/>
                  </a:cubicBezTo>
                  <a:cubicBezTo>
                    <a:pt x="116" y="39"/>
                    <a:pt x="116" y="39"/>
                    <a:pt x="116" y="39"/>
                  </a:cubicBezTo>
                  <a:cubicBezTo>
                    <a:pt x="115" y="39"/>
                    <a:pt x="115" y="39"/>
                    <a:pt x="115" y="39"/>
                  </a:cubicBezTo>
                  <a:cubicBezTo>
                    <a:pt x="115" y="42"/>
                    <a:pt x="115" y="42"/>
                    <a:pt x="115" y="42"/>
                  </a:cubicBezTo>
                  <a:cubicBezTo>
                    <a:pt x="115" y="42"/>
                    <a:pt x="115" y="42"/>
                    <a:pt x="114" y="42"/>
                  </a:cubicBezTo>
                  <a:cubicBezTo>
                    <a:pt x="115" y="39"/>
                    <a:pt x="115" y="39"/>
                    <a:pt x="115" y="39"/>
                  </a:cubicBezTo>
                  <a:cubicBezTo>
                    <a:pt x="114" y="39"/>
                    <a:pt x="114" y="39"/>
                    <a:pt x="114" y="39"/>
                  </a:cubicBezTo>
                  <a:cubicBezTo>
                    <a:pt x="114" y="39"/>
                    <a:pt x="114" y="39"/>
                    <a:pt x="114" y="39"/>
                  </a:cubicBezTo>
                  <a:cubicBezTo>
                    <a:pt x="114" y="39"/>
                    <a:pt x="114" y="39"/>
                    <a:pt x="114" y="39"/>
                  </a:cubicBezTo>
                  <a:cubicBezTo>
                    <a:pt x="114" y="39"/>
                    <a:pt x="114" y="39"/>
                    <a:pt x="114" y="39"/>
                  </a:cubicBezTo>
                  <a:cubicBezTo>
                    <a:pt x="113" y="42"/>
                    <a:pt x="113" y="42"/>
                    <a:pt x="113" y="42"/>
                  </a:cubicBezTo>
                  <a:cubicBezTo>
                    <a:pt x="113" y="42"/>
                    <a:pt x="113" y="42"/>
                    <a:pt x="113" y="42"/>
                  </a:cubicBezTo>
                  <a:cubicBezTo>
                    <a:pt x="113" y="39"/>
                    <a:pt x="113" y="39"/>
                    <a:pt x="113" y="39"/>
                  </a:cubicBezTo>
                  <a:cubicBezTo>
                    <a:pt x="112" y="39"/>
                    <a:pt x="112" y="39"/>
                    <a:pt x="112" y="39"/>
                  </a:cubicBezTo>
                  <a:cubicBezTo>
                    <a:pt x="112" y="39"/>
                    <a:pt x="112" y="39"/>
                    <a:pt x="112" y="39"/>
                  </a:cubicBezTo>
                  <a:cubicBezTo>
                    <a:pt x="112" y="39"/>
                    <a:pt x="112" y="40"/>
                    <a:pt x="112" y="39"/>
                  </a:cubicBezTo>
                  <a:cubicBezTo>
                    <a:pt x="112" y="39"/>
                    <a:pt x="112" y="39"/>
                    <a:pt x="112" y="39"/>
                  </a:cubicBezTo>
                  <a:cubicBezTo>
                    <a:pt x="111" y="43"/>
                    <a:pt x="111" y="43"/>
                    <a:pt x="111" y="43"/>
                  </a:cubicBezTo>
                  <a:cubicBezTo>
                    <a:pt x="111" y="43"/>
                    <a:pt x="111" y="43"/>
                    <a:pt x="111" y="43"/>
                  </a:cubicBezTo>
                  <a:cubicBezTo>
                    <a:pt x="111" y="39"/>
                    <a:pt x="111" y="39"/>
                    <a:pt x="111" y="39"/>
                  </a:cubicBezTo>
                  <a:cubicBezTo>
                    <a:pt x="111" y="39"/>
                    <a:pt x="111" y="39"/>
                    <a:pt x="111" y="39"/>
                  </a:cubicBezTo>
                  <a:cubicBezTo>
                    <a:pt x="111" y="39"/>
                    <a:pt x="111" y="39"/>
                    <a:pt x="111" y="39"/>
                  </a:cubicBezTo>
                  <a:cubicBezTo>
                    <a:pt x="111" y="40"/>
                    <a:pt x="111" y="40"/>
                    <a:pt x="111" y="40"/>
                  </a:cubicBezTo>
                  <a:cubicBezTo>
                    <a:pt x="110" y="40"/>
                    <a:pt x="110" y="40"/>
                    <a:pt x="110" y="40"/>
                  </a:cubicBezTo>
                  <a:cubicBezTo>
                    <a:pt x="110" y="39"/>
                    <a:pt x="110" y="39"/>
                    <a:pt x="110" y="39"/>
                  </a:cubicBezTo>
                  <a:cubicBezTo>
                    <a:pt x="109" y="43"/>
                    <a:pt x="109" y="43"/>
                    <a:pt x="109" y="43"/>
                  </a:cubicBezTo>
                  <a:cubicBezTo>
                    <a:pt x="109" y="43"/>
                    <a:pt x="109" y="43"/>
                    <a:pt x="109" y="43"/>
                  </a:cubicBezTo>
                  <a:cubicBezTo>
                    <a:pt x="109" y="39"/>
                    <a:pt x="109" y="39"/>
                    <a:pt x="109" y="39"/>
                  </a:cubicBezTo>
                  <a:cubicBezTo>
                    <a:pt x="109" y="39"/>
                    <a:pt x="109" y="39"/>
                    <a:pt x="109" y="39"/>
                  </a:cubicBezTo>
                  <a:cubicBezTo>
                    <a:pt x="109" y="40"/>
                    <a:pt x="109" y="40"/>
                    <a:pt x="109" y="40"/>
                  </a:cubicBezTo>
                  <a:cubicBezTo>
                    <a:pt x="109" y="40"/>
                    <a:pt x="109" y="40"/>
                    <a:pt x="109" y="40"/>
                  </a:cubicBezTo>
                  <a:cubicBezTo>
                    <a:pt x="108" y="40"/>
                    <a:pt x="108" y="40"/>
                    <a:pt x="108" y="40"/>
                  </a:cubicBezTo>
                  <a:cubicBezTo>
                    <a:pt x="108" y="40"/>
                    <a:pt x="108" y="40"/>
                    <a:pt x="108" y="40"/>
                  </a:cubicBezTo>
                  <a:cubicBezTo>
                    <a:pt x="108" y="40"/>
                    <a:pt x="108" y="40"/>
                    <a:pt x="108" y="40"/>
                  </a:cubicBezTo>
                  <a:cubicBezTo>
                    <a:pt x="107" y="40"/>
                    <a:pt x="107" y="40"/>
                    <a:pt x="107" y="40"/>
                  </a:cubicBezTo>
                  <a:cubicBezTo>
                    <a:pt x="107" y="43"/>
                    <a:pt x="107" y="43"/>
                    <a:pt x="107" y="43"/>
                  </a:cubicBezTo>
                  <a:cubicBezTo>
                    <a:pt x="107" y="43"/>
                    <a:pt x="107" y="43"/>
                    <a:pt x="107" y="43"/>
                  </a:cubicBezTo>
                  <a:cubicBezTo>
                    <a:pt x="107" y="40"/>
                    <a:pt x="107" y="40"/>
                    <a:pt x="107" y="40"/>
                  </a:cubicBezTo>
                  <a:cubicBezTo>
                    <a:pt x="107" y="40"/>
                    <a:pt x="107" y="40"/>
                    <a:pt x="107" y="40"/>
                  </a:cubicBezTo>
                  <a:cubicBezTo>
                    <a:pt x="107" y="40"/>
                    <a:pt x="107" y="40"/>
                    <a:pt x="107" y="40"/>
                  </a:cubicBezTo>
                  <a:cubicBezTo>
                    <a:pt x="106" y="40"/>
                    <a:pt x="106" y="40"/>
                    <a:pt x="106" y="40"/>
                  </a:cubicBezTo>
                  <a:cubicBezTo>
                    <a:pt x="106" y="40"/>
                    <a:pt x="106" y="40"/>
                    <a:pt x="106" y="40"/>
                  </a:cubicBezTo>
                  <a:cubicBezTo>
                    <a:pt x="106" y="40"/>
                    <a:pt x="106" y="40"/>
                    <a:pt x="106" y="40"/>
                  </a:cubicBezTo>
                  <a:cubicBezTo>
                    <a:pt x="105" y="40"/>
                    <a:pt x="105" y="40"/>
                    <a:pt x="105" y="40"/>
                  </a:cubicBezTo>
                  <a:cubicBezTo>
                    <a:pt x="105" y="43"/>
                    <a:pt x="105" y="43"/>
                    <a:pt x="105" y="43"/>
                  </a:cubicBezTo>
                  <a:cubicBezTo>
                    <a:pt x="105" y="43"/>
                    <a:pt x="104" y="43"/>
                    <a:pt x="104" y="43"/>
                  </a:cubicBezTo>
                  <a:cubicBezTo>
                    <a:pt x="105" y="40"/>
                    <a:pt x="105" y="40"/>
                    <a:pt x="105" y="40"/>
                  </a:cubicBezTo>
                  <a:cubicBezTo>
                    <a:pt x="104" y="40"/>
                    <a:pt x="104" y="40"/>
                    <a:pt x="104" y="40"/>
                  </a:cubicBezTo>
                  <a:cubicBezTo>
                    <a:pt x="104" y="40"/>
                    <a:pt x="104" y="40"/>
                    <a:pt x="104" y="40"/>
                  </a:cubicBezTo>
                  <a:cubicBezTo>
                    <a:pt x="103" y="40"/>
                    <a:pt x="103" y="40"/>
                    <a:pt x="103" y="40"/>
                  </a:cubicBezTo>
                  <a:cubicBezTo>
                    <a:pt x="103" y="40"/>
                    <a:pt x="103" y="40"/>
                    <a:pt x="103" y="40"/>
                  </a:cubicBezTo>
                  <a:cubicBezTo>
                    <a:pt x="103" y="40"/>
                    <a:pt x="103" y="40"/>
                    <a:pt x="103" y="40"/>
                  </a:cubicBezTo>
                  <a:cubicBezTo>
                    <a:pt x="102" y="40"/>
                    <a:pt x="102" y="40"/>
                    <a:pt x="102" y="40"/>
                  </a:cubicBezTo>
                  <a:cubicBezTo>
                    <a:pt x="102" y="43"/>
                    <a:pt x="102" y="43"/>
                    <a:pt x="102" y="43"/>
                  </a:cubicBezTo>
                  <a:cubicBezTo>
                    <a:pt x="102" y="43"/>
                    <a:pt x="101" y="43"/>
                    <a:pt x="101" y="43"/>
                  </a:cubicBezTo>
                  <a:cubicBezTo>
                    <a:pt x="102" y="40"/>
                    <a:pt x="102" y="40"/>
                    <a:pt x="102" y="40"/>
                  </a:cubicBezTo>
                  <a:cubicBezTo>
                    <a:pt x="102" y="40"/>
                    <a:pt x="102" y="40"/>
                    <a:pt x="102" y="40"/>
                  </a:cubicBezTo>
                  <a:cubicBezTo>
                    <a:pt x="102" y="40"/>
                    <a:pt x="102" y="40"/>
                    <a:pt x="102" y="40"/>
                  </a:cubicBezTo>
                  <a:cubicBezTo>
                    <a:pt x="100" y="40"/>
                    <a:pt x="100" y="40"/>
                    <a:pt x="100" y="40"/>
                  </a:cubicBezTo>
                  <a:cubicBezTo>
                    <a:pt x="100" y="40"/>
                    <a:pt x="100" y="40"/>
                    <a:pt x="100" y="40"/>
                  </a:cubicBezTo>
                  <a:cubicBezTo>
                    <a:pt x="100" y="40"/>
                    <a:pt x="100" y="40"/>
                    <a:pt x="100" y="40"/>
                  </a:cubicBezTo>
                  <a:cubicBezTo>
                    <a:pt x="99" y="40"/>
                    <a:pt x="99" y="40"/>
                    <a:pt x="99" y="40"/>
                  </a:cubicBezTo>
                  <a:cubicBezTo>
                    <a:pt x="99" y="44"/>
                    <a:pt x="99" y="44"/>
                    <a:pt x="99" y="44"/>
                  </a:cubicBezTo>
                  <a:cubicBezTo>
                    <a:pt x="99" y="44"/>
                    <a:pt x="99" y="44"/>
                    <a:pt x="99" y="44"/>
                  </a:cubicBezTo>
                  <a:cubicBezTo>
                    <a:pt x="99" y="40"/>
                    <a:pt x="99" y="40"/>
                    <a:pt x="99" y="40"/>
                  </a:cubicBezTo>
                  <a:cubicBezTo>
                    <a:pt x="98" y="40"/>
                    <a:pt x="98" y="40"/>
                    <a:pt x="98" y="40"/>
                  </a:cubicBezTo>
                  <a:cubicBezTo>
                    <a:pt x="98" y="40"/>
                    <a:pt x="98" y="40"/>
                    <a:pt x="98" y="40"/>
                  </a:cubicBezTo>
                  <a:cubicBezTo>
                    <a:pt x="97" y="40"/>
                    <a:pt x="97" y="40"/>
                    <a:pt x="97" y="40"/>
                  </a:cubicBezTo>
                  <a:cubicBezTo>
                    <a:pt x="97" y="40"/>
                    <a:pt x="97" y="40"/>
                    <a:pt x="97" y="40"/>
                  </a:cubicBezTo>
                  <a:cubicBezTo>
                    <a:pt x="96" y="40"/>
                    <a:pt x="96" y="40"/>
                    <a:pt x="96" y="40"/>
                  </a:cubicBezTo>
                  <a:cubicBezTo>
                    <a:pt x="96" y="44"/>
                    <a:pt x="96" y="44"/>
                    <a:pt x="96" y="44"/>
                  </a:cubicBezTo>
                  <a:cubicBezTo>
                    <a:pt x="96" y="44"/>
                    <a:pt x="95" y="44"/>
                    <a:pt x="95" y="44"/>
                  </a:cubicBezTo>
                  <a:cubicBezTo>
                    <a:pt x="96" y="40"/>
                    <a:pt x="96" y="40"/>
                    <a:pt x="96" y="40"/>
                  </a:cubicBezTo>
                  <a:cubicBezTo>
                    <a:pt x="95" y="41"/>
                    <a:pt x="95" y="41"/>
                    <a:pt x="95" y="41"/>
                  </a:cubicBezTo>
                  <a:cubicBezTo>
                    <a:pt x="95" y="41"/>
                    <a:pt x="95" y="41"/>
                    <a:pt x="95" y="41"/>
                  </a:cubicBezTo>
                  <a:cubicBezTo>
                    <a:pt x="95" y="41"/>
                    <a:pt x="95" y="41"/>
                    <a:pt x="95" y="41"/>
                  </a:cubicBezTo>
                  <a:cubicBezTo>
                    <a:pt x="94" y="40"/>
                    <a:pt x="94" y="40"/>
                    <a:pt x="94" y="40"/>
                  </a:cubicBezTo>
                  <a:cubicBezTo>
                    <a:pt x="93" y="40"/>
                    <a:pt x="93" y="40"/>
                    <a:pt x="93" y="40"/>
                  </a:cubicBezTo>
                  <a:cubicBezTo>
                    <a:pt x="93" y="40"/>
                    <a:pt x="93" y="40"/>
                    <a:pt x="93" y="40"/>
                  </a:cubicBezTo>
                  <a:cubicBezTo>
                    <a:pt x="92" y="44"/>
                    <a:pt x="92" y="44"/>
                    <a:pt x="92" y="44"/>
                  </a:cubicBezTo>
                  <a:cubicBezTo>
                    <a:pt x="92" y="44"/>
                    <a:pt x="92" y="45"/>
                    <a:pt x="92" y="45"/>
                  </a:cubicBezTo>
                  <a:cubicBezTo>
                    <a:pt x="92" y="40"/>
                    <a:pt x="92" y="40"/>
                    <a:pt x="92" y="40"/>
                  </a:cubicBezTo>
                  <a:cubicBezTo>
                    <a:pt x="91" y="40"/>
                    <a:pt x="91" y="40"/>
                    <a:pt x="91" y="40"/>
                  </a:cubicBezTo>
                  <a:cubicBezTo>
                    <a:pt x="91" y="40"/>
                    <a:pt x="91" y="40"/>
                    <a:pt x="91" y="40"/>
                  </a:cubicBezTo>
                  <a:cubicBezTo>
                    <a:pt x="90" y="40"/>
                    <a:pt x="90" y="40"/>
                    <a:pt x="90" y="40"/>
                  </a:cubicBezTo>
                  <a:cubicBezTo>
                    <a:pt x="90" y="40"/>
                    <a:pt x="90" y="40"/>
                    <a:pt x="90" y="40"/>
                  </a:cubicBezTo>
                  <a:cubicBezTo>
                    <a:pt x="89" y="40"/>
                    <a:pt x="89" y="40"/>
                    <a:pt x="89" y="40"/>
                  </a:cubicBezTo>
                  <a:cubicBezTo>
                    <a:pt x="88" y="45"/>
                    <a:pt x="88" y="45"/>
                    <a:pt x="88" y="45"/>
                  </a:cubicBezTo>
                  <a:cubicBezTo>
                    <a:pt x="88" y="45"/>
                    <a:pt x="88" y="45"/>
                    <a:pt x="88" y="45"/>
                  </a:cubicBezTo>
                  <a:cubicBezTo>
                    <a:pt x="88" y="40"/>
                    <a:pt x="88" y="40"/>
                    <a:pt x="88" y="40"/>
                  </a:cubicBezTo>
                  <a:cubicBezTo>
                    <a:pt x="88" y="40"/>
                    <a:pt x="88" y="40"/>
                    <a:pt x="88" y="40"/>
                  </a:cubicBezTo>
                  <a:cubicBezTo>
                    <a:pt x="87" y="40"/>
                    <a:pt x="87" y="40"/>
                    <a:pt x="87" y="40"/>
                  </a:cubicBezTo>
                  <a:cubicBezTo>
                    <a:pt x="87" y="40"/>
                    <a:pt x="87" y="40"/>
                    <a:pt x="87" y="40"/>
                  </a:cubicBezTo>
                  <a:cubicBezTo>
                    <a:pt x="86" y="40"/>
                    <a:pt x="86" y="40"/>
                    <a:pt x="86" y="40"/>
                  </a:cubicBezTo>
                  <a:cubicBezTo>
                    <a:pt x="86" y="40"/>
                    <a:pt x="86" y="40"/>
                    <a:pt x="86" y="40"/>
                  </a:cubicBezTo>
                  <a:cubicBezTo>
                    <a:pt x="85" y="40"/>
                    <a:pt x="85" y="40"/>
                    <a:pt x="85" y="40"/>
                  </a:cubicBezTo>
                  <a:cubicBezTo>
                    <a:pt x="84" y="46"/>
                    <a:pt x="84" y="46"/>
                    <a:pt x="84" y="46"/>
                  </a:cubicBezTo>
                  <a:cubicBezTo>
                    <a:pt x="84" y="46"/>
                    <a:pt x="84" y="46"/>
                    <a:pt x="84" y="46"/>
                  </a:cubicBezTo>
                  <a:cubicBezTo>
                    <a:pt x="84" y="40"/>
                    <a:pt x="84" y="40"/>
                    <a:pt x="84" y="40"/>
                  </a:cubicBezTo>
                  <a:cubicBezTo>
                    <a:pt x="84" y="40"/>
                    <a:pt x="84" y="40"/>
                    <a:pt x="84" y="40"/>
                  </a:cubicBezTo>
                  <a:cubicBezTo>
                    <a:pt x="83" y="40"/>
                    <a:pt x="83" y="40"/>
                    <a:pt x="83" y="40"/>
                  </a:cubicBezTo>
                  <a:cubicBezTo>
                    <a:pt x="81" y="40"/>
                    <a:pt x="81" y="40"/>
                    <a:pt x="81" y="40"/>
                  </a:cubicBezTo>
                  <a:cubicBezTo>
                    <a:pt x="81" y="40"/>
                    <a:pt x="81" y="40"/>
                    <a:pt x="81" y="40"/>
                  </a:cubicBezTo>
                  <a:cubicBezTo>
                    <a:pt x="80" y="40"/>
                    <a:pt x="80" y="40"/>
                    <a:pt x="80" y="40"/>
                  </a:cubicBezTo>
                  <a:cubicBezTo>
                    <a:pt x="80" y="46"/>
                    <a:pt x="80" y="46"/>
                    <a:pt x="80" y="46"/>
                  </a:cubicBezTo>
                  <a:cubicBezTo>
                    <a:pt x="80" y="46"/>
                    <a:pt x="80" y="46"/>
                    <a:pt x="80" y="47"/>
                  </a:cubicBezTo>
                  <a:cubicBezTo>
                    <a:pt x="80" y="40"/>
                    <a:pt x="80" y="40"/>
                    <a:pt x="80" y="40"/>
                  </a:cubicBezTo>
                  <a:cubicBezTo>
                    <a:pt x="80" y="40"/>
                    <a:pt x="80" y="40"/>
                    <a:pt x="80" y="40"/>
                  </a:cubicBezTo>
                  <a:cubicBezTo>
                    <a:pt x="79" y="40"/>
                    <a:pt x="79" y="40"/>
                    <a:pt x="79" y="40"/>
                  </a:cubicBezTo>
                  <a:cubicBezTo>
                    <a:pt x="77" y="40"/>
                    <a:pt x="77" y="40"/>
                    <a:pt x="77" y="40"/>
                  </a:cubicBezTo>
                  <a:cubicBezTo>
                    <a:pt x="77" y="40"/>
                    <a:pt x="77" y="40"/>
                    <a:pt x="77" y="40"/>
                  </a:cubicBezTo>
                  <a:cubicBezTo>
                    <a:pt x="77" y="40"/>
                    <a:pt x="77" y="40"/>
                    <a:pt x="77" y="40"/>
                  </a:cubicBezTo>
                  <a:cubicBezTo>
                    <a:pt x="76" y="39"/>
                    <a:pt x="76" y="39"/>
                    <a:pt x="76" y="39"/>
                  </a:cubicBezTo>
                  <a:cubicBezTo>
                    <a:pt x="76" y="39"/>
                    <a:pt x="76" y="39"/>
                    <a:pt x="76" y="39"/>
                  </a:cubicBezTo>
                  <a:cubicBezTo>
                    <a:pt x="76" y="47"/>
                    <a:pt x="76" y="47"/>
                    <a:pt x="76" y="47"/>
                  </a:cubicBezTo>
                  <a:cubicBezTo>
                    <a:pt x="75" y="47"/>
                    <a:pt x="75" y="47"/>
                    <a:pt x="75" y="47"/>
                  </a:cubicBezTo>
                  <a:cubicBezTo>
                    <a:pt x="75" y="39"/>
                    <a:pt x="75" y="39"/>
                    <a:pt x="75" y="39"/>
                  </a:cubicBezTo>
                  <a:cubicBezTo>
                    <a:pt x="74" y="39"/>
                    <a:pt x="74" y="39"/>
                    <a:pt x="74" y="39"/>
                  </a:cubicBezTo>
                  <a:cubicBezTo>
                    <a:pt x="74" y="39"/>
                    <a:pt x="74" y="39"/>
                    <a:pt x="74" y="39"/>
                  </a:cubicBezTo>
                  <a:cubicBezTo>
                    <a:pt x="74" y="39"/>
                    <a:pt x="74" y="39"/>
                    <a:pt x="74" y="39"/>
                  </a:cubicBezTo>
                  <a:cubicBezTo>
                    <a:pt x="73" y="39"/>
                    <a:pt x="73" y="39"/>
                    <a:pt x="73" y="39"/>
                  </a:cubicBezTo>
                  <a:cubicBezTo>
                    <a:pt x="72" y="39"/>
                    <a:pt x="72" y="39"/>
                    <a:pt x="72" y="39"/>
                  </a:cubicBezTo>
                  <a:cubicBezTo>
                    <a:pt x="71" y="39"/>
                    <a:pt x="71" y="39"/>
                    <a:pt x="71" y="39"/>
                  </a:cubicBezTo>
                  <a:cubicBezTo>
                    <a:pt x="71" y="49"/>
                    <a:pt x="71" y="49"/>
                    <a:pt x="71" y="49"/>
                  </a:cubicBezTo>
                  <a:cubicBezTo>
                    <a:pt x="70" y="49"/>
                    <a:pt x="70" y="49"/>
                    <a:pt x="70" y="49"/>
                  </a:cubicBezTo>
                  <a:cubicBezTo>
                    <a:pt x="70" y="39"/>
                    <a:pt x="70" y="39"/>
                    <a:pt x="70" y="39"/>
                  </a:cubicBezTo>
                  <a:cubicBezTo>
                    <a:pt x="69" y="39"/>
                    <a:pt x="69" y="39"/>
                    <a:pt x="69" y="39"/>
                  </a:cubicBezTo>
                  <a:cubicBezTo>
                    <a:pt x="69" y="39"/>
                    <a:pt x="69" y="39"/>
                    <a:pt x="69" y="39"/>
                  </a:cubicBezTo>
                  <a:cubicBezTo>
                    <a:pt x="68" y="39"/>
                    <a:pt x="68" y="39"/>
                    <a:pt x="68" y="39"/>
                  </a:cubicBezTo>
                  <a:cubicBezTo>
                    <a:pt x="67" y="39"/>
                    <a:pt x="67" y="39"/>
                    <a:pt x="67" y="39"/>
                  </a:cubicBezTo>
                  <a:cubicBezTo>
                    <a:pt x="66" y="39"/>
                    <a:pt x="66" y="39"/>
                    <a:pt x="66" y="39"/>
                  </a:cubicBezTo>
                  <a:cubicBezTo>
                    <a:pt x="66" y="51"/>
                    <a:pt x="66" y="51"/>
                    <a:pt x="66" y="51"/>
                  </a:cubicBezTo>
                  <a:cubicBezTo>
                    <a:pt x="66" y="51"/>
                    <a:pt x="66" y="51"/>
                    <a:pt x="66" y="51"/>
                  </a:cubicBezTo>
                  <a:cubicBezTo>
                    <a:pt x="66" y="38"/>
                    <a:pt x="66" y="38"/>
                    <a:pt x="66" y="38"/>
                  </a:cubicBezTo>
                  <a:cubicBezTo>
                    <a:pt x="64" y="38"/>
                    <a:pt x="64" y="38"/>
                    <a:pt x="64" y="38"/>
                  </a:cubicBezTo>
                  <a:cubicBezTo>
                    <a:pt x="62" y="38"/>
                    <a:pt x="62" y="38"/>
                    <a:pt x="62" y="38"/>
                  </a:cubicBezTo>
                  <a:cubicBezTo>
                    <a:pt x="62" y="38"/>
                    <a:pt x="62" y="38"/>
                    <a:pt x="62" y="38"/>
                  </a:cubicBezTo>
                  <a:cubicBezTo>
                    <a:pt x="62" y="38"/>
                    <a:pt x="62" y="38"/>
                    <a:pt x="62" y="38"/>
                  </a:cubicBezTo>
                  <a:cubicBezTo>
                    <a:pt x="62" y="38"/>
                    <a:pt x="62" y="38"/>
                    <a:pt x="61" y="38"/>
                  </a:cubicBezTo>
                  <a:cubicBezTo>
                    <a:pt x="61" y="51"/>
                    <a:pt x="61" y="51"/>
                    <a:pt x="61" y="51"/>
                  </a:cubicBezTo>
                  <a:cubicBezTo>
                    <a:pt x="63" y="51"/>
                    <a:pt x="64" y="51"/>
                    <a:pt x="64" y="51"/>
                  </a:cubicBezTo>
                  <a:cubicBezTo>
                    <a:pt x="69" y="51"/>
                    <a:pt x="69" y="51"/>
                    <a:pt x="69" y="51"/>
                  </a:cubicBezTo>
                  <a:cubicBezTo>
                    <a:pt x="69" y="51"/>
                    <a:pt x="71" y="51"/>
                    <a:pt x="74" y="50"/>
                  </a:cubicBezTo>
                  <a:cubicBezTo>
                    <a:pt x="74" y="51"/>
                    <a:pt x="74" y="51"/>
                    <a:pt x="74" y="51"/>
                  </a:cubicBezTo>
                  <a:cubicBezTo>
                    <a:pt x="81" y="51"/>
                    <a:pt x="81" y="51"/>
                    <a:pt x="81" y="51"/>
                  </a:cubicBezTo>
                  <a:cubicBezTo>
                    <a:pt x="81" y="51"/>
                    <a:pt x="82" y="51"/>
                    <a:pt x="82" y="51"/>
                  </a:cubicBezTo>
                  <a:cubicBezTo>
                    <a:pt x="86" y="51"/>
                    <a:pt x="97" y="51"/>
                    <a:pt x="103" y="51"/>
                  </a:cubicBezTo>
                  <a:cubicBezTo>
                    <a:pt x="110" y="51"/>
                    <a:pt x="131" y="50"/>
                    <a:pt x="132" y="50"/>
                  </a:cubicBezTo>
                  <a:cubicBezTo>
                    <a:pt x="132" y="50"/>
                    <a:pt x="132" y="50"/>
                    <a:pt x="132" y="50"/>
                  </a:cubicBezTo>
                  <a:cubicBezTo>
                    <a:pt x="132" y="50"/>
                    <a:pt x="132" y="50"/>
                    <a:pt x="132" y="50"/>
                  </a:cubicBezTo>
                  <a:cubicBezTo>
                    <a:pt x="132" y="50"/>
                    <a:pt x="132" y="50"/>
                    <a:pt x="132" y="50"/>
                  </a:cubicBezTo>
                  <a:cubicBezTo>
                    <a:pt x="132" y="50"/>
                    <a:pt x="134" y="48"/>
                    <a:pt x="136" y="47"/>
                  </a:cubicBezTo>
                  <a:cubicBezTo>
                    <a:pt x="138" y="45"/>
                    <a:pt x="139" y="45"/>
                    <a:pt x="139" y="44"/>
                  </a:cubicBezTo>
                  <a:cubicBezTo>
                    <a:pt x="140" y="44"/>
                    <a:pt x="141" y="43"/>
                    <a:pt x="141" y="43"/>
                  </a:cubicBezTo>
                  <a:cubicBezTo>
                    <a:pt x="140" y="43"/>
                    <a:pt x="140" y="43"/>
                    <a:pt x="140" y="43"/>
                  </a:cubicBezTo>
                  <a:cubicBezTo>
                    <a:pt x="140" y="43"/>
                    <a:pt x="140" y="43"/>
                    <a:pt x="140" y="43"/>
                  </a:cubicBezTo>
                  <a:cubicBezTo>
                    <a:pt x="140" y="43"/>
                    <a:pt x="140" y="43"/>
                    <a:pt x="140" y="43"/>
                  </a:cubicBezTo>
                  <a:cubicBezTo>
                    <a:pt x="140" y="43"/>
                    <a:pt x="140" y="43"/>
                    <a:pt x="140" y="43"/>
                  </a:cubicBezTo>
                  <a:cubicBezTo>
                    <a:pt x="140" y="42"/>
                    <a:pt x="140" y="42"/>
                    <a:pt x="141" y="42"/>
                  </a:cubicBezTo>
                  <a:cubicBezTo>
                    <a:pt x="141" y="42"/>
                    <a:pt x="141" y="41"/>
                    <a:pt x="141" y="41"/>
                  </a:cubicBezTo>
                  <a:cubicBezTo>
                    <a:pt x="142" y="42"/>
                    <a:pt x="142" y="42"/>
                    <a:pt x="142" y="42"/>
                  </a:cubicBezTo>
                  <a:cubicBezTo>
                    <a:pt x="142" y="43"/>
                    <a:pt x="142" y="43"/>
                    <a:pt x="142" y="43"/>
                  </a:cubicBezTo>
                  <a:cubicBezTo>
                    <a:pt x="141" y="43"/>
                    <a:pt x="141" y="43"/>
                    <a:pt x="141" y="43"/>
                  </a:cubicBezTo>
                  <a:cubicBezTo>
                    <a:pt x="141" y="43"/>
                    <a:pt x="139" y="45"/>
                    <a:pt x="137" y="46"/>
                  </a:cubicBezTo>
                  <a:cubicBezTo>
                    <a:pt x="135" y="47"/>
                    <a:pt x="132" y="50"/>
                    <a:pt x="132" y="50"/>
                  </a:cubicBezTo>
                  <a:cubicBezTo>
                    <a:pt x="133" y="50"/>
                    <a:pt x="133" y="50"/>
                    <a:pt x="133" y="50"/>
                  </a:cubicBezTo>
                  <a:cubicBezTo>
                    <a:pt x="133" y="50"/>
                    <a:pt x="134" y="50"/>
                    <a:pt x="135" y="49"/>
                  </a:cubicBezTo>
                  <a:cubicBezTo>
                    <a:pt x="135" y="49"/>
                    <a:pt x="135" y="49"/>
                    <a:pt x="135" y="49"/>
                  </a:cubicBezTo>
                  <a:cubicBezTo>
                    <a:pt x="135" y="50"/>
                    <a:pt x="135" y="50"/>
                    <a:pt x="135" y="50"/>
                  </a:cubicBezTo>
                  <a:cubicBezTo>
                    <a:pt x="133" y="50"/>
                    <a:pt x="133" y="50"/>
                    <a:pt x="133" y="50"/>
                  </a:cubicBezTo>
                  <a:cubicBezTo>
                    <a:pt x="133" y="50"/>
                    <a:pt x="134"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6" y="50"/>
                    <a:pt x="136" y="50"/>
                    <a:pt x="136" y="50"/>
                  </a:cubicBezTo>
                  <a:cubicBezTo>
                    <a:pt x="136" y="50"/>
                    <a:pt x="136" y="50"/>
                    <a:pt x="136" y="50"/>
                  </a:cubicBezTo>
                  <a:cubicBezTo>
                    <a:pt x="136" y="50"/>
                    <a:pt x="136" y="50"/>
                    <a:pt x="136" y="50"/>
                  </a:cubicBezTo>
                  <a:cubicBezTo>
                    <a:pt x="136" y="50"/>
                    <a:pt x="136" y="50"/>
                    <a:pt x="136" y="50"/>
                  </a:cubicBezTo>
                  <a:cubicBezTo>
                    <a:pt x="136" y="50"/>
                    <a:pt x="136" y="50"/>
                    <a:pt x="137" y="50"/>
                  </a:cubicBezTo>
                  <a:cubicBezTo>
                    <a:pt x="137" y="50"/>
                    <a:pt x="137" y="50"/>
                    <a:pt x="137" y="50"/>
                  </a:cubicBezTo>
                  <a:cubicBezTo>
                    <a:pt x="137" y="50"/>
                    <a:pt x="137" y="50"/>
                    <a:pt x="137" y="50"/>
                  </a:cubicBezTo>
                  <a:cubicBezTo>
                    <a:pt x="137" y="50"/>
                    <a:pt x="137" y="50"/>
                    <a:pt x="137" y="50"/>
                  </a:cubicBezTo>
                  <a:cubicBezTo>
                    <a:pt x="138" y="50"/>
                    <a:pt x="140" y="50"/>
                    <a:pt x="143" y="50"/>
                  </a:cubicBezTo>
                  <a:cubicBezTo>
                    <a:pt x="147" y="50"/>
                    <a:pt x="152" y="50"/>
                    <a:pt x="152" y="50"/>
                  </a:cubicBezTo>
                  <a:cubicBezTo>
                    <a:pt x="141" y="50"/>
                    <a:pt x="141" y="50"/>
                    <a:pt x="141" y="50"/>
                  </a:cubicBezTo>
                  <a:cubicBezTo>
                    <a:pt x="141" y="50"/>
                    <a:pt x="141" y="50"/>
                    <a:pt x="141" y="50"/>
                  </a:cubicBezTo>
                  <a:cubicBezTo>
                    <a:pt x="140" y="50"/>
                    <a:pt x="140" y="50"/>
                    <a:pt x="140" y="50"/>
                  </a:cubicBezTo>
                  <a:cubicBezTo>
                    <a:pt x="140" y="49"/>
                    <a:pt x="140" y="49"/>
                    <a:pt x="140" y="49"/>
                  </a:cubicBezTo>
                  <a:cubicBezTo>
                    <a:pt x="141" y="49"/>
                    <a:pt x="141" y="49"/>
                    <a:pt x="141" y="49"/>
                  </a:cubicBezTo>
                  <a:cubicBezTo>
                    <a:pt x="141" y="48"/>
                    <a:pt x="141" y="48"/>
                    <a:pt x="141" y="48"/>
                  </a:cubicBezTo>
                  <a:cubicBezTo>
                    <a:pt x="140" y="48"/>
                    <a:pt x="140" y="48"/>
                    <a:pt x="140" y="48"/>
                  </a:cubicBezTo>
                  <a:cubicBezTo>
                    <a:pt x="140" y="46"/>
                    <a:pt x="140" y="46"/>
                    <a:pt x="140" y="46"/>
                  </a:cubicBezTo>
                  <a:cubicBezTo>
                    <a:pt x="141" y="46"/>
                    <a:pt x="141" y="46"/>
                    <a:pt x="141" y="46"/>
                  </a:cubicBezTo>
                  <a:cubicBezTo>
                    <a:pt x="141" y="46"/>
                    <a:pt x="141" y="46"/>
                    <a:pt x="141" y="46"/>
                  </a:cubicBezTo>
                  <a:cubicBezTo>
                    <a:pt x="140" y="46"/>
                    <a:pt x="140" y="46"/>
                    <a:pt x="140" y="46"/>
                  </a:cubicBezTo>
                  <a:cubicBezTo>
                    <a:pt x="140" y="45"/>
                    <a:pt x="140" y="45"/>
                    <a:pt x="140" y="45"/>
                  </a:cubicBezTo>
                  <a:cubicBezTo>
                    <a:pt x="141" y="45"/>
                    <a:pt x="141" y="45"/>
                    <a:pt x="141" y="45"/>
                  </a:cubicBezTo>
                  <a:cubicBezTo>
                    <a:pt x="141" y="45"/>
                    <a:pt x="141" y="45"/>
                    <a:pt x="141" y="45"/>
                  </a:cubicBezTo>
                  <a:cubicBezTo>
                    <a:pt x="140" y="45"/>
                    <a:pt x="140" y="45"/>
                    <a:pt x="140" y="45"/>
                  </a:cubicBezTo>
                  <a:cubicBezTo>
                    <a:pt x="140" y="45"/>
                    <a:pt x="140" y="45"/>
                    <a:pt x="140" y="45"/>
                  </a:cubicBezTo>
                  <a:cubicBezTo>
                    <a:pt x="141" y="45"/>
                    <a:pt x="141" y="44"/>
                    <a:pt x="141" y="44"/>
                  </a:cubicBezTo>
                  <a:cubicBezTo>
                    <a:pt x="141" y="44"/>
                    <a:pt x="142" y="44"/>
                    <a:pt x="142" y="44"/>
                  </a:cubicBezTo>
                  <a:cubicBezTo>
                    <a:pt x="142" y="46"/>
                    <a:pt x="142" y="46"/>
                    <a:pt x="142" y="46"/>
                  </a:cubicBezTo>
                  <a:cubicBezTo>
                    <a:pt x="141" y="46"/>
                    <a:pt x="141" y="46"/>
                    <a:pt x="141" y="46"/>
                  </a:cubicBezTo>
                  <a:cubicBezTo>
                    <a:pt x="141" y="46"/>
                    <a:pt x="141" y="46"/>
                    <a:pt x="141" y="46"/>
                  </a:cubicBezTo>
                  <a:cubicBezTo>
                    <a:pt x="142" y="46"/>
                    <a:pt x="142" y="46"/>
                    <a:pt x="142" y="46"/>
                  </a:cubicBezTo>
                  <a:cubicBezTo>
                    <a:pt x="142" y="46"/>
                    <a:pt x="142" y="46"/>
                    <a:pt x="142" y="46"/>
                  </a:cubicBezTo>
                  <a:cubicBezTo>
                    <a:pt x="141" y="46"/>
                    <a:pt x="141" y="46"/>
                    <a:pt x="141" y="46"/>
                  </a:cubicBezTo>
                  <a:cubicBezTo>
                    <a:pt x="141" y="47"/>
                    <a:pt x="141" y="47"/>
                    <a:pt x="141" y="47"/>
                  </a:cubicBezTo>
                  <a:cubicBezTo>
                    <a:pt x="142" y="47"/>
                    <a:pt x="142" y="47"/>
                    <a:pt x="142" y="47"/>
                  </a:cubicBezTo>
                  <a:cubicBezTo>
                    <a:pt x="142" y="48"/>
                    <a:pt x="142" y="48"/>
                    <a:pt x="142" y="48"/>
                  </a:cubicBezTo>
                  <a:cubicBezTo>
                    <a:pt x="141" y="48"/>
                    <a:pt x="141" y="48"/>
                    <a:pt x="141" y="48"/>
                  </a:cubicBezTo>
                  <a:cubicBezTo>
                    <a:pt x="141" y="48"/>
                    <a:pt x="141" y="48"/>
                    <a:pt x="141" y="48"/>
                  </a:cubicBezTo>
                  <a:cubicBezTo>
                    <a:pt x="142" y="48"/>
                    <a:pt x="142" y="48"/>
                    <a:pt x="142" y="48"/>
                  </a:cubicBezTo>
                  <a:cubicBezTo>
                    <a:pt x="142" y="49"/>
                    <a:pt x="142" y="49"/>
                    <a:pt x="142" y="49"/>
                  </a:cubicBezTo>
                  <a:cubicBezTo>
                    <a:pt x="141" y="49"/>
                    <a:pt x="141" y="49"/>
                    <a:pt x="141" y="49"/>
                  </a:cubicBezTo>
                  <a:cubicBezTo>
                    <a:pt x="141" y="49"/>
                    <a:pt x="141" y="49"/>
                    <a:pt x="141" y="49"/>
                  </a:cubicBezTo>
                  <a:cubicBezTo>
                    <a:pt x="142" y="49"/>
                    <a:pt x="142" y="49"/>
                    <a:pt x="142" y="49"/>
                  </a:cubicBezTo>
                  <a:cubicBezTo>
                    <a:pt x="142" y="49"/>
                    <a:pt x="142" y="49"/>
                    <a:pt x="142" y="49"/>
                  </a:cubicBezTo>
                  <a:cubicBezTo>
                    <a:pt x="141" y="49"/>
                    <a:pt x="141" y="49"/>
                    <a:pt x="141" y="49"/>
                  </a:cubicBezTo>
                  <a:cubicBezTo>
                    <a:pt x="141" y="49"/>
                    <a:pt x="141" y="49"/>
                    <a:pt x="141" y="49"/>
                  </a:cubicBezTo>
                  <a:cubicBezTo>
                    <a:pt x="146" y="49"/>
                    <a:pt x="146" y="49"/>
                    <a:pt x="146" y="49"/>
                  </a:cubicBezTo>
                  <a:cubicBezTo>
                    <a:pt x="146" y="49"/>
                    <a:pt x="146" y="49"/>
                    <a:pt x="146" y="49"/>
                  </a:cubicBezTo>
                  <a:cubicBezTo>
                    <a:pt x="146" y="49"/>
                    <a:pt x="146" y="49"/>
                    <a:pt x="146" y="49"/>
                  </a:cubicBezTo>
                  <a:cubicBezTo>
                    <a:pt x="146" y="49"/>
                    <a:pt x="146" y="49"/>
                    <a:pt x="146" y="49"/>
                  </a:cubicBezTo>
                  <a:cubicBezTo>
                    <a:pt x="165" y="49"/>
                    <a:pt x="165" y="49"/>
                    <a:pt x="165" y="49"/>
                  </a:cubicBezTo>
                  <a:cubicBezTo>
                    <a:pt x="165" y="49"/>
                    <a:pt x="165" y="49"/>
                    <a:pt x="165" y="49"/>
                  </a:cubicBezTo>
                  <a:cubicBezTo>
                    <a:pt x="168" y="49"/>
                    <a:pt x="168" y="49"/>
                    <a:pt x="168" y="49"/>
                  </a:cubicBezTo>
                  <a:cubicBezTo>
                    <a:pt x="168" y="49"/>
                    <a:pt x="168" y="49"/>
                    <a:pt x="168" y="49"/>
                  </a:cubicBezTo>
                  <a:lnTo>
                    <a:pt x="166" y="48"/>
                  </a:lnTo>
                  <a:close/>
                  <a:moveTo>
                    <a:pt x="119" y="43"/>
                  </a:moveTo>
                  <a:cubicBezTo>
                    <a:pt x="119" y="43"/>
                    <a:pt x="119" y="43"/>
                    <a:pt x="119" y="43"/>
                  </a:cubicBezTo>
                  <a:cubicBezTo>
                    <a:pt x="119" y="43"/>
                    <a:pt x="119" y="43"/>
                    <a:pt x="119" y="43"/>
                  </a:cubicBezTo>
                  <a:cubicBezTo>
                    <a:pt x="119" y="43"/>
                    <a:pt x="119" y="43"/>
                    <a:pt x="119" y="43"/>
                  </a:cubicBezTo>
                  <a:cubicBezTo>
                    <a:pt x="119" y="42"/>
                    <a:pt x="119" y="42"/>
                    <a:pt x="119" y="42"/>
                  </a:cubicBezTo>
                  <a:cubicBezTo>
                    <a:pt x="119" y="42"/>
                    <a:pt x="119" y="42"/>
                    <a:pt x="119" y="42"/>
                  </a:cubicBezTo>
                  <a:cubicBezTo>
                    <a:pt x="119" y="43"/>
                    <a:pt x="119" y="43"/>
                    <a:pt x="119" y="43"/>
                  </a:cubicBezTo>
                  <a:cubicBezTo>
                    <a:pt x="119" y="43"/>
                    <a:pt x="119" y="43"/>
                    <a:pt x="119" y="43"/>
                  </a:cubicBezTo>
                  <a:close/>
                  <a:moveTo>
                    <a:pt x="118" y="42"/>
                  </a:moveTo>
                  <a:cubicBezTo>
                    <a:pt x="118" y="42"/>
                    <a:pt x="118" y="42"/>
                    <a:pt x="118" y="42"/>
                  </a:cubicBezTo>
                  <a:cubicBezTo>
                    <a:pt x="118" y="42"/>
                    <a:pt x="118" y="42"/>
                    <a:pt x="118" y="42"/>
                  </a:cubicBezTo>
                  <a:cubicBezTo>
                    <a:pt x="118" y="43"/>
                    <a:pt x="118" y="43"/>
                    <a:pt x="118" y="43"/>
                  </a:cubicBezTo>
                  <a:cubicBezTo>
                    <a:pt x="118" y="43"/>
                    <a:pt x="118" y="43"/>
                    <a:pt x="118" y="43"/>
                  </a:cubicBezTo>
                  <a:lnTo>
                    <a:pt x="118" y="42"/>
                  </a:lnTo>
                  <a:close/>
                  <a:moveTo>
                    <a:pt x="118" y="43"/>
                  </a:moveTo>
                  <a:cubicBezTo>
                    <a:pt x="118" y="43"/>
                    <a:pt x="118" y="43"/>
                    <a:pt x="118" y="43"/>
                  </a:cubicBezTo>
                  <a:cubicBezTo>
                    <a:pt x="118" y="43"/>
                    <a:pt x="118" y="43"/>
                    <a:pt x="118" y="43"/>
                  </a:cubicBezTo>
                  <a:cubicBezTo>
                    <a:pt x="118" y="43"/>
                    <a:pt x="118" y="43"/>
                    <a:pt x="118" y="43"/>
                  </a:cubicBezTo>
                  <a:cubicBezTo>
                    <a:pt x="117" y="43"/>
                    <a:pt x="117" y="43"/>
                    <a:pt x="117" y="43"/>
                  </a:cubicBezTo>
                  <a:lnTo>
                    <a:pt x="118" y="43"/>
                  </a:lnTo>
                  <a:close/>
                  <a:moveTo>
                    <a:pt x="117" y="42"/>
                  </a:moveTo>
                  <a:cubicBezTo>
                    <a:pt x="117" y="42"/>
                    <a:pt x="117" y="42"/>
                    <a:pt x="117" y="42"/>
                  </a:cubicBezTo>
                  <a:cubicBezTo>
                    <a:pt x="117" y="42"/>
                    <a:pt x="117" y="42"/>
                    <a:pt x="117" y="42"/>
                  </a:cubicBezTo>
                  <a:cubicBezTo>
                    <a:pt x="117" y="43"/>
                    <a:pt x="117" y="43"/>
                    <a:pt x="117" y="43"/>
                  </a:cubicBezTo>
                  <a:cubicBezTo>
                    <a:pt x="117" y="43"/>
                    <a:pt x="117" y="43"/>
                    <a:pt x="117" y="43"/>
                  </a:cubicBezTo>
                  <a:lnTo>
                    <a:pt x="117" y="42"/>
                  </a:lnTo>
                  <a:close/>
                  <a:moveTo>
                    <a:pt x="117" y="43"/>
                  </a:moveTo>
                  <a:cubicBezTo>
                    <a:pt x="117" y="43"/>
                    <a:pt x="117" y="43"/>
                    <a:pt x="117" y="43"/>
                  </a:cubicBezTo>
                  <a:cubicBezTo>
                    <a:pt x="117" y="43"/>
                    <a:pt x="117" y="43"/>
                    <a:pt x="117" y="43"/>
                  </a:cubicBezTo>
                  <a:cubicBezTo>
                    <a:pt x="117" y="43"/>
                    <a:pt x="117" y="43"/>
                    <a:pt x="117" y="43"/>
                  </a:cubicBezTo>
                  <a:cubicBezTo>
                    <a:pt x="117" y="43"/>
                    <a:pt x="117" y="43"/>
                    <a:pt x="117" y="43"/>
                  </a:cubicBezTo>
                  <a:close/>
                  <a:moveTo>
                    <a:pt x="116" y="42"/>
                  </a:moveTo>
                  <a:cubicBezTo>
                    <a:pt x="116" y="42"/>
                    <a:pt x="116" y="42"/>
                    <a:pt x="116" y="42"/>
                  </a:cubicBezTo>
                  <a:cubicBezTo>
                    <a:pt x="116" y="42"/>
                    <a:pt x="116" y="42"/>
                    <a:pt x="116" y="42"/>
                  </a:cubicBezTo>
                  <a:cubicBezTo>
                    <a:pt x="116" y="43"/>
                    <a:pt x="116" y="43"/>
                    <a:pt x="116" y="43"/>
                  </a:cubicBezTo>
                  <a:cubicBezTo>
                    <a:pt x="116" y="43"/>
                    <a:pt x="116" y="43"/>
                    <a:pt x="115" y="43"/>
                  </a:cubicBezTo>
                  <a:lnTo>
                    <a:pt x="116" y="42"/>
                  </a:lnTo>
                  <a:close/>
                  <a:moveTo>
                    <a:pt x="115" y="43"/>
                  </a:moveTo>
                  <a:cubicBezTo>
                    <a:pt x="115" y="43"/>
                    <a:pt x="115" y="43"/>
                    <a:pt x="115" y="43"/>
                  </a:cubicBezTo>
                  <a:cubicBezTo>
                    <a:pt x="116" y="43"/>
                    <a:pt x="116" y="43"/>
                    <a:pt x="116" y="43"/>
                  </a:cubicBezTo>
                  <a:cubicBezTo>
                    <a:pt x="116" y="43"/>
                    <a:pt x="116" y="43"/>
                    <a:pt x="116" y="43"/>
                  </a:cubicBezTo>
                  <a:cubicBezTo>
                    <a:pt x="115" y="43"/>
                    <a:pt x="115" y="43"/>
                    <a:pt x="115" y="43"/>
                  </a:cubicBezTo>
                  <a:close/>
                  <a:moveTo>
                    <a:pt x="114" y="43"/>
                  </a:moveTo>
                  <a:cubicBezTo>
                    <a:pt x="114" y="43"/>
                    <a:pt x="114" y="43"/>
                    <a:pt x="114" y="43"/>
                  </a:cubicBezTo>
                  <a:cubicBezTo>
                    <a:pt x="114" y="42"/>
                    <a:pt x="115" y="42"/>
                    <a:pt x="115" y="42"/>
                  </a:cubicBezTo>
                  <a:cubicBezTo>
                    <a:pt x="115" y="43"/>
                    <a:pt x="115" y="43"/>
                    <a:pt x="115" y="43"/>
                  </a:cubicBezTo>
                  <a:cubicBezTo>
                    <a:pt x="115" y="43"/>
                    <a:pt x="114" y="43"/>
                    <a:pt x="114" y="43"/>
                  </a:cubicBezTo>
                  <a:close/>
                  <a:moveTo>
                    <a:pt x="114" y="43"/>
                  </a:moveTo>
                  <a:cubicBezTo>
                    <a:pt x="114" y="43"/>
                    <a:pt x="114" y="43"/>
                    <a:pt x="114" y="43"/>
                  </a:cubicBezTo>
                  <a:cubicBezTo>
                    <a:pt x="114" y="43"/>
                    <a:pt x="115" y="43"/>
                    <a:pt x="115" y="43"/>
                  </a:cubicBezTo>
                  <a:cubicBezTo>
                    <a:pt x="115" y="43"/>
                    <a:pt x="115" y="43"/>
                    <a:pt x="115" y="43"/>
                  </a:cubicBezTo>
                  <a:cubicBezTo>
                    <a:pt x="114" y="43"/>
                    <a:pt x="114" y="43"/>
                    <a:pt x="114" y="43"/>
                  </a:cubicBezTo>
                  <a:close/>
                  <a:moveTo>
                    <a:pt x="113" y="43"/>
                  </a:moveTo>
                  <a:cubicBezTo>
                    <a:pt x="113" y="43"/>
                    <a:pt x="113" y="43"/>
                    <a:pt x="113" y="43"/>
                  </a:cubicBezTo>
                  <a:cubicBezTo>
                    <a:pt x="113" y="43"/>
                    <a:pt x="113" y="43"/>
                    <a:pt x="113" y="43"/>
                  </a:cubicBezTo>
                  <a:cubicBezTo>
                    <a:pt x="113" y="43"/>
                    <a:pt x="113" y="43"/>
                    <a:pt x="113" y="43"/>
                  </a:cubicBezTo>
                  <a:cubicBezTo>
                    <a:pt x="113" y="44"/>
                    <a:pt x="113" y="44"/>
                    <a:pt x="113" y="44"/>
                  </a:cubicBezTo>
                  <a:cubicBezTo>
                    <a:pt x="113" y="44"/>
                    <a:pt x="113" y="44"/>
                    <a:pt x="112" y="44"/>
                  </a:cubicBezTo>
                  <a:lnTo>
                    <a:pt x="113" y="43"/>
                  </a:lnTo>
                  <a:close/>
                  <a:moveTo>
                    <a:pt x="112" y="44"/>
                  </a:moveTo>
                  <a:cubicBezTo>
                    <a:pt x="112" y="44"/>
                    <a:pt x="112" y="44"/>
                    <a:pt x="112" y="44"/>
                  </a:cubicBezTo>
                  <a:cubicBezTo>
                    <a:pt x="113" y="44"/>
                    <a:pt x="113" y="44"/>
                    <a:pt x="113" y="44"/>
                  </a:cubicBezTo>
                  <a:cubicBezTo>
                    <a:pt x="112" y="44"/>
                    <a:pt x="112" y="44"/>
                    <a:pt x="112" y="44"/>
                  </a:cubicBezTo>
                  <a:close/>
                  <a:moveTo>
                    <a:pt x="111" y="43"/>
                  </a:moveTo>
                  <a:cubicBezTo>
                    <a:pt x="111" y="43"/>
                    <a:pt x="111" y="43"/>
                    <a:pt x="111" y="43"/>
                  </a:cubicBezTo>
                  <a:cubicBezTo>
                    <a:pt x="111" y="43"/>
                    <a:pt x="111" y="43"/>
                    <a:pt x="111" y="43"/>
                  </a:cubicBezTo>
                  <a:cubicBezTo>
                    <a:pt x="111" y="44"/>
                    <a:pt x="111" y="44"/>
                    <a:pt x="111" y="44"/>
                  </a:cubicBezTo>
                  <a:cubicBezTo>
                    <a:pt x="111" y="44"/>
                    <a:pt x="111" y="44"/>
                    <a:pt x="111" y="44"/>
                  </a:cubicBezTo>
                  <a:lnTo>
                    <a:pt x="111" y="43"/>
                  </a:lnTo>
                  <a:close/>
                  <a:moveTo>
                    <a:pt x="111" y="44"/>
                  </a:moveTo>
                  <a:cubicBezTo>
                    <a:pt x="111" y="44"/>
                    <a:pt x="111" y="44"/>
                    <a:pt x="111" y="44"/>
                  </a:cubicBezTo>
                  <a:cubicBezTo>
                    <a:pt x="111" y="44"/>
                    <a:pt x="111" y="44"/>
                    <a:pt x="111" y="44"/>
                  </a:cubicBezTo>
                  <a:cubicBezTo>
                    <a:pt x="111" y="44"/>
                    <a:pt x="111" y="44"/>
                    <a:pt x="111" y="44"/>
                  </a:cubicBezTo>
                  <a:close/>
                  <a:moveTo>
                    <a:pt x="109" y="43"/>
                  </a:moveTo>
                  <a:cubicBezTo>
                    <a:pt x="109" y="43"/>
                    <a:pt x="109" y="43"/>
                    <a:pt x="109" y="43"/>
                  </a:cubicBezTo>
                  <a:cubicBezTo>
                    <a:pt x="109" y="43"/>
                    <a:pt x="109" y="43"/>
                    <a:pt x="109" y="43"/>
                  </a:cubicBezTo>
                  <a:cubicBezTo>
                    <a:pt x="109" y="44"/>
                    <a:pt x="109" y="44"/>
                    <a:pt x="109" y="44"/>
                  </a:cubicBezTo>
                  <a:cubicBezTo>
                    <a:pt x="109" y="44"/>
                    <a:pt x="109" y="44"/>
                    <a:pt x="109" y="44"/>
                  </a:cubicBezTo>
                  <a:lnTo>
                    <a:pt x="109" y="43"/>
                  </a:lnTo>
                  <a:close/>
                  <a:moveTo>
                    <a:pt x="109" y="44"/>
                  </a:moveTo>
                  <a:cubicBezTo>
                    <a:pt x="109" y="44"/>
                    <a:pt x="109" y="44"/>
                    <a:pt x="109" y="44"/>
                  </a:cubicBezTo>
                  <a:cubicBezTo>
                    <a:pt x="109" y="44"/>
                    <a:pt x="109" y="44"/>
                    <a:pt x="109" y="44"/>
                  </a:cubicBezTo>
                  <a:cubicBezTo>
                    <a:pt x="109" y="44"/>
                    <a:pt x="109" y="44"/>
                    <a:pt x="109" y="44"/>
                  </a:cubicBezTo>
                  <a:close/>
                  <a:moveTo>
                    <a:pt x="107" y="43"/>
                  </a:moveTo>
                  <a:cubicBezTo>
                    <a:pt x="107" y="43"/>
                    <a:pt x="107" y="43"/>
                    <a:pt x="107" y="43"/>
                  </a:cubicBezTo>
                  <a:cubicBezTo>
                    <a:pt x="107" y="43"/>
                    <a:pt x="107" y="43"/>
                    <a:pt x="107" y="43"/>
                  </a:cubicBezTo>
                  <a:cubicBezTo>
                    <a:pt x="107" y="44"/>
                    <a:pt x="107" y="44"/>
                    <a:pt x="107" y="44"/>
                  </a:cubicBezTo>
                  <a:cubicBezTo>
                    <a:pt x="107" y="44"/>
                    <a:pt x="107" y="44"/>
                    <a:pt x="106" y="44"/>
                  </a:cubicBezTo>
                  <a:lnTo>
                    <a:pt x="107" y="43"/>
                  </a:lnTo>
                  <a:close/>
                  <a:moveTo>
                    <a:pt x="106" y="44"/>
                  </a:moveTo>
                  <a:cubicBezTo>
                    <a:pt x="106" y="44"/>
                    <a:pt x="106" y="44"/>
                    <a:pt x="106" y="44"/>
                  </a:cubicBezTo>
                  <a:cubicBezTo>
                    <a:pt x="106" y="44"/>
                    <a:pt x="106" y="44"/>
                    <a:pt x="106" y="44"/>
                  </a:cubicBezTo>
                  <a:cubicBezTo>
                    <a:pt x="106" y="44"/>
                    <a:pt x="106" y="44"/>
                    <a:pt x="106" y="44"/>
                  </a:cubicBezTo>
                  <a:close/>
                  <a:moveTo>
                    <a:pt x="104" y="43"/>
                  </a:moveTo>
                  <a:cubicBezTo>
                    <a:pt x="104" y="43"/>
                    <a:pt x="104" y="43"/>
                    <a:pt x="104" y="43"/>
                  </a:cubicBezTo>
                  <a:cubicBezTo>
                    <a:pt x="104" y="43"/>
                    <a:pt x="105" y="43"/>
                    <a:pt x="105" y="43"/>
                  </a:cubicBezTo>
                  <a:cubicBezTo>
                    <a:pt x="105" y="45"/>
                    <a:pt x="105" y="45"/>
                    <a:pt x="105" y="45"/>
                  </a:cubicBezTo>
                  <a:cubicBezTo>
                    <a:pt x="104" y="45"/>
                    <a:pt x="104" y="45"/>
                    <a:pt x="104" y="45"/>
                  </a:cubicBezTo>
                  <a:lnTo>
                    <a:pt x="104" y="43"/>
                  </a:lnTo>
                  <a:close/>
                  <a:moveTo>
                    <a:pt x="101" y="44"/>
                  </a:moveTo>
                  <a:cubicBezTo>
                    <a:pt x="101" y="44"/>
                    <a:pt x="101" y="44"/>
                    <a:pt x="101" y="44"/>
                  </a:cubicBezTo>
                  <a:cubicBezTo>
                    <a:pt x="101" y="44"/>
                    <a:pt x="102" y="44"/>
                    <a:pt x="102" y="44"/>
                  </a:cubicBezTo>
                  <a:cubicBezTo>
                    <a:pt x="102" y="45"/>
                    <a:pt x="102" y="45"/>
                    <a:pt x="102" y="45"/>
                  </a:cubicBezTo>
                  <a:cubicBezTo>
                    <a:pt x="101" y="45"/>
                    <a:pt x="101" y="45"/>
                    <a:pt x="101" y="45"/>
                  </a:cubicBezTo>
                  <a:lnTo>
                    <a:pt x="101" y="44"/>
                  </a:lnTo>
                  <a:close/>
                  <a:moveTo>
                    <a:pt x="98" y="44"/>
                  </a:moveTo>
                  <a:cubicBezTo>
                    <a:pt x="98" y="44"/>
                    <a:pt x="98" y="44"/>
                    <a:pt x="98" y="44"/>
                  </a:cubicBezTo>
                  <a:cubicBezTo>
                    <a:pt x="99" y="44"/>
                    <a:pt x="99" y="44"/>
                    <a:pt x="99" y="44"/>
                  </a:cubicBezTo>
                  <a:cubicBezTo>
                    <a:pt x="99" y="45"/>
                    <a:pt x="99" y="45"/>
                    <a:pt x="99" y="45"/>
                  </a:cubicBezTo>
                  <a:cubicBezTo>
                    <a:pt x="99" y="45"/>
                    <a:pt x="99" y="45"/>
                    <a:pt x="98" y="45"/>
                  </a:cubicBezTo>
                  <a:lnTo>
                    <a:pt x="98" y="44"/>
                  </a:lnTo>
                  <a:close/>
                  <a:moveTo>
                    <a:pt x="95" y="44"/>
                  </a:moveTo>
                  <a:cubicBezTo>
                    <a:pt x="95" y="44"/>
                    <a:pt x="95" y="44"/>
                    <a:pt x="95" y="44"/>
                  </a:cubicBezTo>
                  <a:cubicBezTo>
                    <a:pt x="95" y="44"/>
                    <a:pt x="96" y="44"/>
                    <a:pt x="96" y="44"/>
                  </a:cubicBezTo>
                  <a:cubicBezTo>
                    <a:pt x="96" y="46"/>
                    <a:pt x="96" y="46"/>
                    <a:pt x="96" y="46"/>
                  </a:cubicBezTo>
                  <a:cubicBezTo>
                    <a:pt x="95" y="46"/>
                    <a:pt x="95" y="46"/>
                    <a:pt x="95" y="46"/>
                  </a:cubicBezTo>
                  <a:lnTo>
                    <a:pt x="95" y="44"/>
                  </a:lnTo>
                  <a:close/>
                  <a:moveTo>
                    <a:pt x="92" y="45"/>
                  </a:moveTo>
                  <a:cubicBezTo>
                    <a:pt x="92" y="45"/>
                    <a:pt x="92" y="45"/>
                    <a:pt x="92" y="45"/>
                  </a:cubicBezTo>
                  <a:cubicBezTo>
                    <a:pt x="92" y="45"/>
                    <a:pt x="92" y="45"/>
                    <a:pt x="92" y="45"/>
                  </a:cubicBezTo>
                  <a:cubicBezTo>
                    <a:pt x="92" y="46"/>
                    <a:pt x="92" y="46"/>
                    <a:pt x="92" y="46"/>
                  </a:cubicBezTo>
                  <a:cubicBezTo>
                    <a:pt x="92" y="46"/>
                    <a:pt x="92" y="46"/>
                    <a:pt x="91" y="46"/>
                  </a:cubicBezTo>
                  <a:lnTo>
                    <a:pt x="92" y="45"/>
                  </a:lnTo>
                  <a:close/>
                  <a:moveTo>
                    <a:pt x="88" y="45"/>
                  </a:moveTo>
                  <a:cubicBezTo>
                    <a:pt x="88" y="45"/>
                    <a:pt x="88" y="45"/>
                    <a:pt x="88" y="45"/>
                  </a:cubicBezTo>
                  <a:cubicBezTo>
                    <a:pt x="88" y="45"/>
                    <a:pt x="88" y="45"/>
                    <a:pt x="88" y="45"/>
                  </a:cubicBezTo>
                  <a:cubicBezTo>
                    <a:pt x="88" y="47"/>
                    <a:pt x="88" y="47"/>
                    <a:pt x="88" y="47"/>
                  </a:cubicBezTo>
                  <a:cubicBezTo>
                    <a:pt x="88" y="47"/>
                    <a:pt x="88" y="47"/>
                    <a:pt x="88" y="47"/>
                  </a:cubicBezTo>
                  <a:lnTo>
                    <a:pt x="88" y="45"/>
                  </a:lnTo>
                  <a:close/>
                  <a:moveTo>
                    <a:pt x="84" y="46"/>
                  </a:moveTo>
                  <a:cubicBezTo>
                    <a:pt x="84" y="46"/>
                    <a:pt x="84" y="46"/>
                    <a:pt x="84" y="46"/>
                  </a:cubicBezTo>
                  <a:cubicBezTo>
                    <a:pt x="84" y="46"/>
                    <a:pt x="84" y="46"/>
                    <a:pt x="84" y="46"/>
                  </a:cubicBezTo>
                  <a:cubicBezTo>
                    <a:pt x="84" y="47"/>
                    <a:pt x="84" y="47"/>
                    <a:pt x="84" y="47"/>
                  </a:cubicBezTo>
                  <a:cubicBezTo>
                    <a:pt x="84" y="47"/>
                    <a:pt x="84" y="47"/>
                    <a:pt x="84" y="47"/>
                  </a:cubicBezTo>
                  <a:lnTo>
                    <a:pt x="84" y="46"/>
                  </a:lnTo>
                  <a:close/>
                  <a:moveTo>
                    <a:pt x="80" y="47"/>
                  </a:moveTo>
                  <a:cubicBezTo>
                    <a:pt x="80" y="47"/>
                    <a:pt x="80" y="47"/>
                    <a:pt x="80" y="47"/>
                  </a:cubicBezTo>
                  <a:cubicBezTo>
                    <a:pt x="80" y="47"/>
                    <a:pt x="80" y="47"/>
                    <a:pt x="80" y="47"/>
                  </a:cubicBezTo>
                  <a:cubicBezTo>
                    <a:pt x="80" y="48"/>
                    <a:pt x="80" y="48"/>
                    <a:pt x="80" y="48"/>
                  </a:cubicBezTo>
                  <a:cubicBezTo>
                    <a:pt x="80" y="48"/>
                    <a:pt x="80" y="48"/>
                    <a:pt x="80" y="48"/>
                  </a:cubicBezTo>
                  <a:lnTo>
                    <a:pt x="80" y="47"/>
                  </a:lnTo>
                  <a:close/>
                  <a:moveTo>
                    <a:pt x="74" y="49"/>
                  </a:moveTo>
                  <a:cubicBezTo>
                    <a:pt x="74" y="49"/>
                    <a:pt x="74" y="49"/>
                    <a:pt x="74" y="49"/>
                  </a:cubicBezTo>
                  <a:cubicBezTo>
                    <a:pt x="74" y="49"/>
                    <a:pt x="75" y="49"/>
                    <a:pt x="75" y="49"/>
                  </a:cubicBezTo>
                  <a:cubicBezTo>
                    <a:pt x="75" y="47"/>
                    <a:pt x="75" y="47"/>
                    <a:pt x="75" y="47"/>
                  </a:cubicBezTo>
                  <a:cubicBezTo>
                    <a:pt x="75" y="47"/>
                    <a:pt x="75" y="47"/>
                    <a:pt x="76" y="47"/>
                  </a:cubicBezTo>
                  <a:cubicBezTo>
                    <a:pt x="76" y="48"/>
                    <a:pt x="76" y="48"/>
                    <a:pt x="76" y="48"/>
                  </a:cubicBezTo>
                  <a:cubicBezTo>
                    <a:pt x="76" y="48"/>
                    <a:pt x="77" y="48"/>
                    <a:pt x="77" y="48"/>
                  </a:cubicBezTo>
                  <a:cubicBezTo>
                    <a:pt x="77" y="48"/>
                    <a:pt x="76" y="48"/>
                    <a:pt x="76" y="49"/>
                  </a:cubicBezTo>
                  <a:cubicBezTo>
                    <a:pt x="76" y="48"/>
                    <a:pt x="76" y="48"/>
                    <a:pt x="76" y="48"/>
                  </a:cubicBezTo>
                  <a:cubicBezTo>
                    <a:pt x="75" y="49"/>
                    <a:pt x="75" y="49"/>
                    <a:pt x="75" y="49"/>
                  </a:cubicBezTo>
                  <a:cubicBezTo>
                    <a:pt x="75" y="49"/>
                    <a:pt x="75" y="49"/>
                    <a:pt x="75" y="49"/>
                  </a:cubicBezTo>
                  <a:cubicBezTo>
                    <a:pt x="75" y="49"/>
                    <a:pt x="75" y="49"/>
                    <a:pt x="75" y="49"/>
                  </a:cubicBezTo>
                  <a:cubicBezTo>
                    <a:pt x="75" y="49"/>
                    <a:pt x="74" y="49"/>
                    <a:pt x="74" y="49"/>
                  </a:cubicBezTo>
                  <a:close/>
                  <a:moveTo>
                    <a:pt x="74" y="49"/>
                  </a:moveTo>
                  <a:cubicBezTo>
                    <a:pt x="74" y="49"/>
                    <a:pt x="74" y="49"/>
                    <a:pt x="74" y="49"/>
                  </a:cubicBezTo>
                  <a:cubicBezTo>
                    <a:pt x="71" y="49"/>
                    <a:pt x="69" y="50"/>
                    <a:pt x="67" y="50"/>
                  </a:cubicBezTo>
                  <a:cubicBezTo>
                    <a:pt x="69" y="50"/>
                    <a:pt x="72" y="49"/>
                    <a:pt x="73" y="49"/>
                  </a:cubicBezTo>
                  <a:cubicBezTo>
                    <a:pt x="73" y="49"/>
                    <a:pt x="74" y="49"/>
                    <a:pt x="74" y="49"/>
                  </a:cubicBezTo>
                  <a:close/>
                  <a:moveTo>
                    <a:pt x="87" y="51"/>
                  </a:moveTo>
                  <a:cubicBezTo>
                    <a:pt x="87" y="51"/>
                    <a:pt x="87" y="51"/>
                    <a:pt x="87" y="51"/>
                  </a:cubicBezTo>
                  <a:cubicBezTo>
                    <a:pt x="85" y="51"/>
                    <a:pt x="84" y="51"/>
                    <a:pt x="83" y="51"/>
                  </a:cubicBezTo>
                  <a:cubicBezTo>
                    <a:pt x="84" y="51"/>
                    <a:pt x="85" y="51"/>
                    <a:pt x="87" y="50"/>
                  </a:cubicBezTo>
                  <a:lnTo>
                    <a:pt x="87" y="51"/>
                  </a:lnTo>
                  <a:close/>
                  <a:moveTo>
                    <a:pt x="89" y="51"/>
                  </a:moveTo>
                  <a:cubicBezTo>
                    <a:pt x="89" y="51"/>
                    <a:pt x="89" y="51"/>
                    <a:pt x="89" y="51"/>
                  </a:cubicBezTo>
                  <a:cubicBezTo>
                    <a:pt x="88" y="51"/>
                    <a:pt x="88" y="51"/>
                    <a:pt x="87" y="51"/>
                  </a:cubicBezTo>
                  <a:cubicBezTo>
                    <a:pt x="87" y="50"/>
                    <a:pt x="87" y="50"/>
                    <a:pt x="87" y="50"/>
                  </a:cubicBezTo>
                  <a:cubicBezTo>
                    <a:pt x="88" y="50"/>
                    <a:pt x="88" y="50"/>
                    <a:pt x="89" y="50"/>
                  </a:cubicBezTo>
                  <a:lnTo>
                    <a:pt x="89" y="51"/>
                  </a:lnTo>
                  <a:close/>
                  <a:moveTo>
                    <a:pt x="91" y="51"/>
                  </a:moveTo>
                  <a:cubicBezTo>
                    <a:pt x="91" y="51"/>
                    <a:pt x="91" y="51"/>
                    <a:pt x="91" y="51"/>
                  </a:cubicBezTo>
                  <a:cubicBezTo>
                    <a:pt x="91" y="51"/>
                    <a:pt x="90" y="51"/>
                    <a:pt x="89" y="51"/>
                  </a:cubicBezTo>
                  <a:cubicBezTo>
                    <a:pt x="89" y="50"/>
                    <a:pt x="89" y="50"/>
                    <a:pt x="89" y="50"/>
                  </a:cubicBezTo>
                  <a:cubicBezTo>
                    <a:pt x="90" y="50"/>
                    <a:pt x="91" y="50"/>
                    <a:pt x="91" y="50"/>
                  </a:cubicBezTo>
                  <a:lnTo>
                    <a:pt x="91" y="51"/>
                  </a:lnTo>
                  <a:close/>
                  <a:moveTo>
                    <a:pt x="93" y="51"/>
                  </a:moveTo>
                  <a:cubicBezTo>
                    <a:pt x="93" y="51"/>
                    <a:pt x="93" y="51"/>
                    <a:pt x="93" y="51"/>
                  </a:cubicBezTo>
                  <a:cubicBezTo>
                    <a:pt x="93" y="51"/>
                    <a:pt x="92" y="51"/>
                    <a:pt x="91" y="51"/>
                  </a:cubicBezTo>
                  <a:cubicBezTo>
                    <a:pt x="91" y="50"/>
                    <a:pt x="91" y="50"/>
                    <a:pt x="91" y="50"/>
                  </a:cubicBezTo>
                  <a:cubicBezTo>
                    <a:pt x="92" y="49"/>
                    <a:pt x="93" y="49"/>
                    <a:pt x="93" y="49"/>
                  </a:cubicBezTo>
                  <a:lnTo>
                    <a:pt x="93" y="51"/>
                  </a:lnTo>
                  <a:close/>
                  <a:moveTo>
                    <a:pt x="95" y="51"/>
                  </a:moveTo>
                  <a:cubicBezTo>
                    <a:pt x="95" y="51"/>
                    <a:pt x="95" y="51"/>
                    <a:pt x="95" y="51"/>
                  </a:cubicBezTo>
                  <a:cubicBezTo>
                    <a:pt x="95" y="51"/>
                    <a:pt x="94" y="51"/>
                    <a:pt x="94" y="51"/>
                  </a:cubicBezTo>
                  <a:cubicBezTo>
                    <a:pt x="94" y="49"/>
                    <a:pt x="94" y="49"/>
                    <a:pt x="94" y="49"/>
                  </a:cubicBezTo>
                  <a:cubicBezTo>
                    <a:pt x="94" y="49"/>
                    <a:pt x="95" y="49"/>
                    <a:pt x="95" y="49"/>
                  </a:cubicBezTo>
                  <a:lnTo>
                    <a:pt x="95" y="51"/>
                  </a:lnTo>
                  <a:close/>
                  <a:moveTo>
                    <a:pt x="98" y="51"/>
                  </a:moveTo>
                  <a:cubicBezTo>
                    <a:pt x="98" y="51"/>
                    <a:pt x="98" y="51"/>
                    <a:pt x="98" y="51"/>
                  </a:cubicBezTo>
                  <a:cubicBezTo>
                    <a:pt x="97" y="51"/>
                    <a:pt x="96" y="51"/>
                    <a:pt x="96" y="51"/>
                  </a:cubicBezTo>
                  <a:cubicBezTo>
                    <a:pt x="96" y="50"/>
                    <a:pt x="96" y="50"/>
                    <a:pt x="96" y="50"/>
                  </a:cubicBezTo>
                  <a:cubicBezTo>
                    <a:pt x="98" y="50"/>
                    <a:pt x="98" y="50"/>
                    <a:pt x="98" y="50"/>
                  </a:cubicBezTo>
                  <a:lnTo>
                    <a:pt x="98" y="51"/>
                  </a:lnTo>
                  <a:close/>
                  <a:moveTo>
                    <a:pt x="98" y="50"/>
                  </a:moveTo>
                  <a:cubicBezTo>
                    <a:pt x="98" y="50"/>
                    <a:pt x="98" y="50"/>
                    <a:pt x="98" y="50"/>
                  </a:cubicBezTo>
                  <a:cubicBezTo>
                    <a:pt x="96" y="50"/>
                    <a:pt x="96" y="50"/>
                    <a:pt x="96" y="50"/>
                  </a:cubicBezTo>
                  <a:cubicBezTo>
                    <a:pt x="96" y="49"/>
                    <a:pt x="96" y="49"/>
                    <a:pt x="96" y="49"/>
                  </a:cubicBezTo>
                  <a:cubicBezTo>
                    <a:pt x="96" y="49"/>
                    <a:pt x="97" y="49"/>
                    <a:pt x="98" y="49"/>
                  </a:cubicBezTo>
                  <a:lnTo>
                    <a:pt x="98" y="50"/>
                  </a:lnTo>
                  <a:close/>
                  <a:moveTo>
                    <a:pt x="100" y="51"/>
                  </a:moveTo>
                  <a:cubicBezTo>
                    <a:pt x="100" y="51"/>
                    <a:pt x="100" y="51"/>
                    <a:pt x="100" y="51"/>
                  </a:cubicBezTo>
                  <a:cubicBezTo>
                    <a:pt x="99" y="51"/>
                    <a:pt x="98" y="51"/>
                    <a:pt x="98" y="51"/>
                  </a:cubicBezTo>
                  <a:cubicBezTo>
                    <a:pt x="98" y="50"/>
                    <a:pt x="98" y="50"/>
                    <a:pt x="98" y="50"/>
                  </a:cubicBezTo>
                  <a:cubicBezTo>
                    <a:pt x="99" y="50"/>
                    <a:pt x="99" y="50"/>
                    <a:pt x="99" y="50"/>
                  </a:cubicBezTo>
                  <a:cubicBezTo>
                    <a:pt x="99" y="50"/>
                    <a:pt x="99" y="50"/>
                    <a:pt x="99" y="50"/>
                  </a:cubicBezTo>
                  <a:cubicBezTo>
                    <a:pt x="98" y="50"/>
                    <a:pt x="98" y="50"/>
                    <a:pt x="98" y="50"/>
                  </a:cubicBezTo>
                  <a:cubicBezTo>
                    <a:pt x="98" y="48"/>
                    <a:pt x="98" y="48"/>
                    <a:pt x="98" y="48"/>
                  </a:cubicBezTo>
                  <a:cubicBezTo>
                    <a:pt x="98" y="48"/>
                    <a:pt x="99" y="48"/>
                    <a:pt x="100" y="48"/>
                  </a:cubicBezTo>
                  <a:lnTo>
                    <a:pt x="100" y="51"/>
                  </a:lnTo>
                  <a:close/>
                  <a:moveTo>
                    <a:pt x="101" y="51"/>
                  </a:moveTo>
                  <a:cubicBezTo>
                    <a:pt x="101" y="51"/>
                    <a:pt x="101" y="51"/>
                    <a:pt x="101" y="51"/>
                  </a:cubicBezTo>
                  <a:cubicBezTo>
                    <a:pt x="101" y="51"/>
                    <a:pt x="100" y="51"/>
                    <a:pt x="100" y="51"/>
                  </a:cubicBezTo>
                  <a:cubicBezTo>
                    <a:pt x="100" y="48"/>
                    <a:pt x="100" y="48"/>
                    <a:pt x="100" y="48"/>
                  </a:cubicBezTo>
                  <a:cubicBezTo>
                    <a:pt x="100" y="48"/>
                    <a:pt x="101" y="48"/>
                    <a:pt x="101" y="48"/>
                  </a:cubicBezTo>
                  <a:lnTo>
                    <a:pt x="101" y="51"/>
                  </a:lnTo>
                  <a:close/>
                  <a:moveTo>
                    <a:pt x="103" y="49"/>
                  </a:moveTo>
                  <a:cubicBezTo>
                    <a:pt x="103" y="49"/>
                    <a:pt x="103" y="49"/>
                    <a:pt x="103" y="49"/>
                  </a:cubicBezTo>
                  <a:cubicBezTo>
                    <a:pt x="103" y="49"/>
                    <a:pt x="103" y="49"/>
                    <a:pt x="103" y="49"/>
                  </a:cubicBezTo>
                  <a:cubicBezTo>
                    <a:pt x="103" y="49"/>
                    <a:pt x="103" y="49"/>
                    <a:pt x="103" y="49"/>
                  </a:cubicBezTo>
                  <a:cubicBezTo>
                    <a:pt x="103" y="49"/>
                    <a:pt x="103" y="49"/>
                    <a:pt x="103" y="49"/>
                  </a:cubicBezTo>
                  <a:cubicBezTo>
                    <a:pt x="103" y="51"/>
                    <a:pt x="103" y="51"/>
                    <a:pt x="103" y="51"/>
                  </a:cubicBezTo>
                  <a:cubicBezTo>
                    <a:pt x="103" y="51"/>
                    <a:pt x="103" y="51"/>
                    <a:pt x="103" y="51"/>
                  </a:cubicBezTo>
                  <a:cubicBezTo>
                    <a:pt x="103" y="51"/>
                    <a:pt x="102" y="51"/>
                    <a:pt x="102" y="51"/>
                  </a:cubicBezTo>
                  <a:cubicBezTo>
                    <a:pt x="102" y="48"/>
                    <a:pt x="102" y="48"/>
                    <a:pt x="102" y="48"/>
                  </a:cubicBezTo>
                  <a:cubicBezTo>
                    <a:pt x="102" y="48"/>
                    <a:pt x="103" y="48"/>
                    <a:pt x="103" y="48"/>
                  </a:cubicBezTo>
                  <a:lnTo>
                    <a:pt x="103" y="49"/>
                  </a:lnTo>
                  <a:close/>
                  <a:moveTo>
                    <a:pt x="108" y="50"/>
                  </a:moveTo>
                  <a:cubicBezTo>
                    <a:pt x="108" y="50"/>
                    <a:pt x="108" y="50"/>
                    <a:pt x="108" y="50"/>
                  </a:cubicBezTo>
                  <a:cubicBezTo>
                    <a:pt x="108" y="50"/>
                    <a:pt x="107" y="50"/>
                    <a:pt x="107" y="50"/>
                  </a:cubicBezTo>
                  <a:cubicBezTo>
                    <a:pt x="107" y="50"/>
                    <a:pt x="107" y="50"/>
                    <a:pt x="107" y="50"/>
                  </a:cubicBezTo>
                  <a:cubicBezTo>
                    <a:pt x="108" y="50"/>
                    <a:pt x="108" y="50"/>
                    <a:pt x="108" y="50"/>
                  </a:cubicBezTo>
                  <a:close/>
                  <a:moveTo>
                    <a:pt x="108" y="50"/>
                  </a:moveTo>
                  <a:cubicBezTo>
                    <a:pt x="108" y="50"/>
                    <a:pt x="108" y="50"/>
                    <a:pt x="108" y="50"/>
                  </a:cubicBezTo>
                  <a:cubicBezTo>
                    <a:pt x="107" y="50"/>
                    <a:pt x="107" y="50"/>
                    <a:pt x="107" y="50"/>
                  </a:cubicBezTo>
                  <a:cubicBezTo>
                    <a:pt x="107" y="47"/>
                    <a:pt x="107" y="47"/>
                    <a:pt x="107" y="47"/>
                  </a:cubicBezTo>
                  <a:cubicBezTo>
                    <a:pt x="107" y="47"/>
                    <a:pt x="107" y="47"/>
                    <a:pt x="107" y="47"/>
                  </a:cubicBezTo>
                  <a:cubicBezTo>
                    <a:pt x="107" y="50"/>
                    <a:pt x="107" y="50"/>
                    <a:pt x="107" y="50"/>
                  </a:cubicBezTo>
                  <a:cubicBezTo>
                    <a:pt x="106" y="50"/>
                    <a:pt x="106" y="50"/>
                    <a:pt x="106" y="50"/>
                  </a:cubicBezTo>
                  <a:cubicBezTo>
                    <a:pt x="106" y="50"/>
                    <a:pt x="106" y="50"/>
                    <a:pt x="106" y="50"/>
                  </a:cubicBezTo>
                  <a:cubicBezTo>
                    <a:pt x="107" y="50"/>
                    <a:pt x="107" y="50"/>
                    <a:pt x="107" y="50"/>
                  </a:cubicBezTo>
                  <a:cubicBezTo>
                    <a:pt x="107" y="50"/>
                    <a:pt x="107" y="50"/>
                    <a:pt x="107" y="50"/>
                  </a:cubicBezTo>
                  <a:cubicBezTo>
                    <a:pt x="106" y="51"/>
                    <a:pt x="105" y="51"/>
                    <a:pt x="104" y="51"/>
                  </a:cubicBezTo>
                  <a:cubicBezTo>
                    <a:pt x="104" y="49"/>
                    <a:pt x="104" y="49"/>
                    <a:pt x="104" y="49"/>
                  </a:cubicBezTo>
                  <a:cubicBezTo>
                    <a:pt x="105" y="49"/>
                    <a:pt x="105" y="49"/>
                    <a:pt x="105" y="49"/>
                  </a:cubicBezTo>
                  <a:cubicBezTo>
                    <a:pt x="105" y="50"/>
                    <a:pt x="105" y="50"/>
                    <a:pt x="105" y="50"/>
                  </a:cubicBezTo>
                  <a:cubicBezTo>
                    <a:pt x="105" y="50"/>
                    <a:pt x="105" y="50"/>
                    <a:pt x="105" y="50"/>
                  </a:cubicBezTo>
                  <a:cubicBezTo>
                    <a:pt x="105" y="49"/>
                    <a:pt x="105" y="49"/>
                    <a:pt x="105" y="49"/>
                  </a:cubicBezTo>
                  <a:cubicBezTo>
                    <a:pt x="106" y="49"/>
                    <a:pt x="106" y="49"/>
                    <a:pt x="106" y="49"/>
                  </a:cubicBezTo>
                  <a:cubicBezTo>
                    <a:pt x="106" y="49"/>
                    <a:pt x="106" y="49"/>
                    <a:pt x="106" y="49"/>
                  </a:cubicBezTo>
                  <a:cubicBezTo>
                    <a:pt x="105" y="49"/>
                    <a:pt x="105" y="49"/>
                    <a:pt x="105" y="49"/>
                  </a:cubicBezTo>
                  <a:cubicBezTo>
                    <a:pt x="105" y="47"/>
                    <a:pt x="105" y="47"/>
                    <a:pt x="105" y="47"/>
                  </a:cubicBezTo>
                  <a:cubicBezTo>
                    <a:pt x="106" y="47"/>
                    <a:pt x="107" y="47"/>
                    <a:pt x="108" y="47"/>
                  </a:cubicBezTo>
                  <a:lnTo>
                    <a:pt x="108" y="50"/>
                  </a:lnTo>
                  <a:close/>
                  <a:moveTo>
                    <a:pt x="104" y="49"/>
                  </a:moveTo>
                  <a:cubicBezTo>
                    <a:pt x="104" y="49"/>
                    <a:pt x="104" y="49"/>
                    <a:pt x="104" y="49"/>
                  </a:cubicBezTo>
                  <a:cubicBezTo>
                    <a:pt x="104" y="48"/>
                    <a:pt x="104" y="48"/>
                    <a:pt x="104" y="48"/>
                  </a:cubicBezTo>
                  <a:cubicBezTo>
                    <a:pt x="104" y="47"/>
                    <a:pt x="105" y="47"/>
                    <a:pt x="105" y="47"/>
                  </a:cubicBezTo>
                  <a:cubicBezTo>
                    <a:pt x="105" y="49"/>
                    <a:pt x="105" y="49"/>
                    <a:pt x="105" y="49"/>
                  </a:cubicBezTo>
                  <a:lnTo>
                    <a:pt x="104" y="49"/>
                  </a:lnTo>
                  <a:close/>
                  <a:moveTo>
                    <a:pt x="112" y="50"/>
                  </a:moveTo>
                  <a:cubicBezTo>
                    <a:pt x="112" y="50"/>
                    <a:pt x="112" y="50"/>
                    <a:pt x="112" y="50"/>
                  </a:cubicBezTo>
                  <a:cubicBezTo>
                    <a:pt x="111" y="50"/>
                    <a:pt x="110" y="50"/>
                    <a:pt x="109" y="50"/>
                  </a:cubicBezTo>
                  <a:cubicBezTo>
                    <a:pt x="109" y="50"/>
                    <a:pt x="109" y="50"/>
                    <a:pt x="109" y="50"/>
                  </a:cubicBezTo>
                  <a:cubicBezTo>
                    <a:pt x="110" y="50"/>
                    <a:pt x="110" y="50"/>
                    <a:pt x="110" y="50"/>
                  </a:cubicBezTo>
                  <a:cubicBezTo>
                    <a:pt x="110" y="50"/>
                    <a:pt x="110" y="50"/>
                    <a:pt x="110" y="50"/>
                  </a:cubicBezTo>
                  <a:cubicBezTo>
                    <a:pt x="110" y="50"/>
                    <a:pt x="110" y="50"/>
                    <a:pt x="110" y="50"/>
                  </a:cubicBezTo>
                  <a:cubicBezTo>
                    <a:pt x="110" y="50"/>
                    <a:pt x="110" y="50"/>
                    <a:pt x="110" y="50"/>
                  </a:cubicBezTo>
                  <a:cubicBezTo>
                    <a:pt x="112" y="50"/>
                    <a:pt x="112" y="50"/>
                    <a:pt x="112" y="50"/>
                  </a:cubicBezTo>
                  <a:cubicBezTo>
                    <a:pt x="112" y="50"/>
                    <a:pt x="112" y="50"/>
                    <a:pt x="112" y="50"/>
                  </a:cubicBezTo>
                  <a:cubicBezTo>
                    <a:pt x="110" y="50"/>
                    <a:pt x="110" y="50"/>
                    <a:pt x="110" y="50"/>
                  </a:cubicBezTo>
                  <a:cubicBezTo>
                    <a:pt x="110" y="47"/>
                    <a:pt x="110" y="47"/>
                    <a:pt x="110" y="47"/>
                  </a:cubicBezTo>
                  <a:cubicBezTo>
                    <a:pt x="111" y="46"/>
                    <a:pt x="111" y="46"/>
                    <a:pt x="112" y="46"/>
                  </a:cubicBezTo>
                  <a:lnTo>
                    <a:pt x="112" y="50"/>
                  </a:lnTo>
                  <a:close/>
                  <a:moveTo>
                    <a:pt x="109" y="50"/>
                  </a:moveTo>
                  <a:cubicBezTo>
                    <a:pt x="109" y="50"/>
                    <a:pt x="109" y="50"/>
                    <a:pt x="109" y="50"/>
                  </a:cubicBezTo>
                  <a:cubicBezTo>
                    <a:pt x="109" y="47"/>
                    <a:pt x="109" y="47"/>
                    <a:pt x="109" y="47"/>
                  </a:cubicBezTo>
                  <a:cubicBezTo>
                    <a:pt x="109" y="47"/>
                    <a:pt x="110" y="47"/>
                    <a:pt x="110" y="47"/>
                  </a:cubicBezTo>
                  <a:cubicBezTo>
                    <a:pt x="110" y="50"/>
                    <a:pt x="110" y="50"/>
                    <a:pt x="110" y="50"/>
                  </a:cubicBezTo>
                  <a:lnTo>
                    <a:pt x="109" y="50"/>
                  </a:lnTo>
                  <a:close/>
                  <a:moveTo>
                    <a:pt x="113" y="47"/>
                  </a:moveTo>
                  <a:cubicBezTo>
                    <a:pt x="113" y="47"/>
                    <a:pt x="113" y="47"/>
                    <a:pt x="113" y="47"/>
                  </a:cubicBezTo>
                  <a:cubicBezTo>
                    <a:pt x="113" y="47"/>
                    <a:pt x="113" y="47"/>
                    <a:pt x="113" y="47"/>
                  </a:cubicBezTo>
                  <a:cubicBezTo>
                    <a:pt x="113" y="47"/>
                    <a:pt x="113" y="47"/>
                    <a:pt x="113" y="47"/>
                  </a:cubicBezTo>
                  <a:cubicBezTo>
                    <a:pt x="113" y="47"/>
                    <a:pt x="113" y="47"/>
                    <a:pt x="113" y="47"/>
                  </a:cubicBezTo>
                  <a:cubicBezTo>
                    <a:pt x="113" y="50"/>
                    <a:pt x="113" y="50"/>
                    <a:pt x="113" y="50"/>
                  </a:cubicBezTo>
                  <a:cubicBezTo>
                    <a:pt x="113" y="50"/>
                    <a:pt x="113" y="50"/>
                    <a:pt x="113" y="50"/>
                  </a:cubicBezTo>
                  <a:cubicBezTo>
                    <a:pt x="113" y="50"/>
                    <a:pt x="113" y="50"/>
                    <a:pt x="113" y="50"/>
                  </a:cubicBezTo>
                  <a:cubicBezTo>
                    <a:pt x="113" y="50"/>
                    <a:pt x="113" y="50"/>
                    <a:pt x="113" y="50"/>
                  </a:cubicBezTo>
                  <a:cubicBezTo>
                    <a:pt x="113" y="50"/>
                    <a:pt x="113" y="50"/>
                    <a:pt x="113" y="50"/>
                  </a:cubicBezTo>
                  <a:cubicBezTo>
                    <a:pt x="113" y="50"/>
                    <a:pt x="112" y="50"/>
                    <a:pt x="112" y="50"/>
                  </a:cubicBezTo>
                  <a:cubicBezTo>
                    <a:pt x="112" y="46"/>
                    <a:pt x="112" y="46"/>
                    <a:pt x="112" y="46"/>
                  </a:cubicBezTo>
                  <a:cubicBezTo>
                    <a:pt x="112" y="46"/>
                    <a:pt x="112" y="46"/>
                    <a:pt x="112" y="46"/>
                  </a:cubicBezTo>
                  <a:cubicBezTo>
                    <a:pt x="112" y="46"/>
                    <a:pt x="113" y="46"/>
                    <a:pt x="113" y="46"/>
                  </a:cubicBezTo>
                  <a:lnTo>
                    <a:pt x="113" y="47"/>
                  </a:lnTo>
                  <a:close/>
                  <a:moveTo>
                    <a:pt x="115" y="50"/>
                  </a:moveTo>
                  <a:cubicBezTo>
                    <a:pt x="115" y="50"/>
                    <a:pt x="115" y="50"/>
                    <a:pt x="115" y="50"/>
                  </a:cubicBezTo>
                  <a:cubicBezTo>
                    <a:pt x="114" y="50"/>
                    <a:pt x="114" y="50"/>
                    <a:pt x="113" y="50"/>
                  </a:cubicBezTo>
                  <a:cubicBezTo>
                    <a:pt x="113" y="50"/>
                    <a:pt x="113" y="50"/>
                    <a:pt x="113" y="50"/>
                  </a:cubicBezTo>
                  <a:cubicBezTo>
                    <a:pt x="115" y="50"/>
                    <a:pt x="115" y="50"/>
                    <a:pt x="115" y="50"/>
                  </a:cubicBezTo>
                  <a:close/>
                  <a:moveTo>
                    <a:pt x="115" y="50"/>
                  </a:moveTo>
                  <a:cubicBezTo>
                    <a:pt x="115" y="50"/>
                    <a:pt x="115" y="50"/>
                    <a:pt x="115" y="50"/>
                  </a:cubicBezTo>
                  <a:cubicBezTo>
                    <a:pt x="113" y="50"/>
                    <a:pt x="113" y="50"/>
                    <a:pt x="113" y="50"/>
                  </a:cubicBezTo>
                  <a:cubicBezTo>
                    <a:pt x="113" y="47"/>
                    <a:pt x="113" y="47"/>
                    <a:pt x="113" y="47"/>
                  </a:cubicBezTo>
                  <a:cubicBezTo>
                    <a:pt x="115" y="47"/>
                    <a:pt x="115" y="47"/>
                    <a:pt x="115" y="47"/>
                  </a:cubicBezTo>
                  <a:lnTo>
                    <a:pt x="115" y="50"/>
                  </a:lnTo>
                  <a:close/>
                  <a:moveTo>
                    <a:pt x="115" y="47"/>
                  </a:moveTo>
                  <a:cubicBezTo>
                    <a:pt x="115" y="47"/>
                    <a:pt x="115" y="47"/>
                    <a:pt x="115" y="47"/>
                  </a:cubicBezTo>
                  <a:cubicBezTo>
                    <a:pt x="113" y="47"/>
                    <a:pt x="113" y="47"/>
                    <a:pt x="113" y="47"/>
                  </a:cubicBezTo>
                  <a:cubicBezTo>
                    <a:pt x="113" y="46"/>
                    <a:pt x="113" y="46"/>
                    <a:pt x="113" y="46"/>
                  </a:cubicBezTo>
                  <a:cubicBezTo>
                    <a:pt x="114" y="46"/>
                    <a:pt x="114" y="46"/>
                    <a:pt x="115" y="46"/>
                  </a:cubicBezTo>
                  <a:lnTo>
                    <a:pt x="115" y="47"/>
                  </a:lnTo>
                  <a:close/>
                  <a:moveTo>
                    <a:pt x="116" y="49"/>
                  </a:moveTo>
                  <a:cubicBezTo>
                    <a:pt x="116" y="49"/>
                    <a:pt x="116" y="49"/>
                    <a:pt x="116" y="49"/>
                  </a:cubicBezTo>
                  <a:cubicBezTo>
                    <a:pt x="116" y="49"/>
                    <a:pt x="116" y="49"/>
                    <a:pt x="116" y="49"/>
                  </a:cubicBezTo>
                  <a:cubicBezTo>
                    <a:pt x="116" y="49"/>
                    <a:pt x="116" y="49"/>
                    <a:pt x="116" y="49"/>
                  </a:cubicBezTo>
                  <a:cubicBezTo>
                    <a:pt x="116" y="49"/>
                    <a:pt x="116" y="49"/>
                    <a:pt x="116" y="49"/>
                  </a:cubicBezTo>
                  <a:cubicBezTo>
                    <a:pt x="116" y="50"/>
                    <a:pt x="116" y="50"/>
                    <a:pt x="116" y="50"/>
                  </a:cubicBezTo>
                  <a:cubicBezTo>
                    <a:pt x="116" y="50"/>
                    <a:pt x="115" y="50"/>
                    <a:pt x="115" y="50"/>
                  </a:cubicBezTo>
                  <a:cubicBezTo>
                    <a:pt x="115" y="50"/>
                    <a:pt x="115" y="50"/>
                    <a:pt x="115" y="50"/>
                  </a:cubicBezTo>
                  <a:cubicBezTo>
                    <a:pt x="115" y="50"/>
                    <a:pt x="115" y="50"/>
                    <a:pt x="115" y="50"/>
                  </a:cubicBezTo>
                  <a:cubicBezTo>
                    <a:pt x="115" y="50"/>
                    <a:pt x="115" y="50"/>
                    <a:pt x="115" y="50"/>
                  </a:cubicBezTo>
                  <a:cubicBezTo>
                    <a:pt x="115" y="50"/>
                    <a:pt x="115" y="50"/>
                    <a:pt x="115" y="50"/>
                  </a:cubicBezTo>
                  <a:cubicBezTo>
                    <a:pt x="115" y="47"/>
                    <a:pt x="115" y="47"/>
                    <a:pt x="115" y="47"/>
                  </a:cubicBezTo>
                  <a:cubicBezTo>
                    <a:pt x="115" y="47"/>
                    <a:pt x="115" y="47"/>
                    <a:pt x="115" y="47"/>
                  </a:cubicBezTo>
                  <a:cubicBezTo>
                    <a:pt x="115" y="47"/>
                    <a:pt x="115" y="47"/>
                    <a:pt x="115" y="47"/>
                  </a:cubicBezTo>
                  <a:cubicBezTo>
                    <a:pt x="115" y="47"/>
                    <a:pt x="115" y="47"/>
                    <a:pt x="115" y="47"/>
                  </a:cubicBezTo>
                  <a:cubicBezTo>
                    <a:pt x="115" y="46"/>
                    <a:pt x="115" y="46"/>
                    <a:pt x="115" y="46"/>
                  </a:cubicBezTo>
                  <a:cubicBezTo>
                    <a:pt x="115" y="46"/>
                    <a:pt x="116" y="46"/>
                    <a:pt x="116" y="46"/>
                  </a:cubicBezTo>
                  <a:lnTo>
                    <a:pt x="116" y="49"/>
                  </a:lnTo>
                  <a:close/>
                  <a:moveTo>
                    <a:pt x="117" y="50"/>
                  </a:moveTo>
                  <a:cubicBezTo>
                    <a:pt x="117" y="50"/>
                    <a:pt x="117" y="50"/>
                    <a:pt x="117" y="50"/>
                  </a:cubicBezTo>
                  <a:cubicBezTo>
                    <a:pt x="117" y="50"/>
                    <a:pt x="117" y="50"/>
                    <a:pt x="116" y="50"/>
                  </a:cubicBezTo>
                  <a:cubicBezTo>
                    <a:pt x="116" y="49"/>
                    <a:pt x="116" y="49"/>
                    <a:pt x="116" y="49"/>
                  </a:cubicBezTo>
                  <a:cubicBezTo>
                    <a:pt x="117" y="49"/>
                    <a:pt x="117" y="49"/>
                    <a:pt x="117" y="49"/>
                  </a:cubicBezTo>
                  <a:lnTo>
                    <a:pt x="117" y="50"/>
                  </a:lnTo>
                  <a:close/>
                  <a:moveTo>
                    <a:pt x="117" y="49"/>
                  </a:moveTo>
                  <a:cubicBezTo>
                    <a:pt x="117" y="49"/>
                    <a:pt x="117" y="49"/>
                    <a:pt x="117" y="49"/>
                  </a:cubicBezTo>
                  <a:cubicBezTo>
                    <a:pt x="116" y="49"/>
                    <a:pt x="116" y="49"/>
                    <a:pt x="116" y="49"/>
                  </a:cubicBezTo>
                  <a:cubicBezTo>
                    <a:pt x="116" y="46"/>
                    <a:pt x="116" y="46"/>
                    <a:pt x="116" y="46"/>
                  </a:cubicBezTo>
                  <a:cubicBezTo>
                    <a:pt x="117" y="46"/>
                    <a:pt x="117" y="46"/>
                    <a:pt x="117" y="46"/>
                  </a:cubicBezTo>
                  <a:lnTo>
                    <a:pt x="117" y="49"/>
                  </a:lnTo>
                  <a:close/>
                  <a:moveTo>
                    <a:pt x="119" y="47"/>
                  </a:moveTo>
                  <a:cubicBezTo>
                    <a:pt x="119" y="47"/>
                    <a:pt x="119" y="47"/>
                    <a:pt x="119" y="47"/>
                  </a:cubicBezTo>
                  <a:cubicBezTo>
                    <a:pt x="118" y="47"/>
                    <a:pt x="118" y="47"/>
                    <a:pt x="118" y="47"/>
                  </a:cubicBezTo>
                  <a:cubicBezTo>
                    <a:pt x="118" y="47"/>
                    <a:pt x="118" y="47"/>
                    <a:pt x="118" y="47"/>
                  </a:cubicBezTo>
                  <a:cubicBezTo>
                    <a:pt x="119" y="47"/>
                    <a:pt x="119" y="47"/>
                    <a:pt x="119" y="47"/>
                  </a:cubicBezTo>
                  <a:cubicBezTo>
                    <a:pt x="119" y="50"/>
                    <a:pt x="119" y="50"/>
                    <a:pt x="119" y="50"/>
                  </a:cubicBezTo>
                  <a:cubicBezTo>
                    <a:pt x="118" y="50"/>
                    <a:pt x="118" y="50"/>
                    <a:pt x="118" y="50"/>
                  </a:cubicBezTo>
                  <a:cubicBezTo>
                    <a:pt x="118" y="49"/>
                    <a:pt x="118" y="49"/>
                    <a:pt x="118" y="49"/>
                  </a:cubicBezTo>
                  <a:cubicBezTo>
                    <a:pt x="118" y="49"/>
                    <a:pt x="118" y="49"/>
                    <a:pt x="118" y="49"/>
                  </a:cubicBezTo>
                  <a:cubicBezTo>
                    <a:pt x="118" y="49"/>
                    <a:pt x="118" y="49"/>
                    <a:pt x="118" y="49"/>
                  </a:cubicBezTo>
                  <a:cubicBezTo>
                    <a:pt x="118" y="49"/>
                    <a:pt x="118" y="49"/>
                    <a:pt x="118" y="49"/>
                  </a:cubicBezTo>
                  <a:cubicBezTo>
                    <a:pt x="118" y="46"/>
                    <a:pt x="118" y="46"/>
                    <a:pt x="118" y="46"/>
                  </a:cubicBezTo>
                  <a:cubicBezTo>
                    <a:pt x="118" y="46"/>
                    <a:pt x="118" y="46"/>
                    <a:pt x="119" y="46"/>
                  </a:cubicBezTo>
                  <a:lnTo>
                    <a:pt x="119" y="47"/>
                  </a:lnTo>
                  <a:close/>
                  <a:moveTo>
                    <a:pt x="120" y="50"/>
                  </a:moveTo>
                  <a:cubicBezTo>
                    <a:pt x="120" y="50"/>
                    <a:pt x="120" y="50"/>
                    <a:pt x="120" y="50"/>
                  </a:cubicBezTo>
                  <a:cubicBezTo>
                    <a:pt x="120" y="50"/>
                    <a:pt x="119" y="50"/>
                    <a:pt x="119" y="50"/>
                  </a:cubicBezTo>
                  <a:cubicBezTo>
                    <a:pt x="119" y="47"/>
                    <a:pt x="119" y="47"/>
                    <a:pt x="119" y="47"/>
                  </a:cubicBezTo>
                  <a:cubicBezTo>
                    <a:pt x="120" y="47"/>
                    <a:pt x="120" y="47"/>
                    <a:pt x="120" y="47"/>
                  </a:cubicBezTo>
                  <a:lnTo>
                    <a:pt x="120" y="50"/>
                  </a:lnTo>
                  <a:close/>
                  <a:moveTo>
                    <a:pt x="120" y="47"/>
                  </a:moveTo>
                  <a:cubicBezTo>
                    <a:pt x="120" y="47"/>
                    <a:pt x="120" y="47"/>
                    <a:pt x="120" y="47"/>
                  </a:cubicBezTo>
                  <a:cubicBezTo>
                    <a:pt x="119" y="47"/>
                    <a:pt x="119" y="47"/>
                    <a:pt x="119" y="47"/>
                  </a:cubicBezTo>
                  <a:cubicBezTo>
                    <a:pt x="119" y="46"/>
                    <a:pt x="119" y="46"/>
                    <a:pt x="119" y="46"/>
                  </a:cubicBezTo>
                  <a:cubicBezTo>
                    <a:pt x="119" y="46"/>
                    <a:pt x="120" y="45"/>
                    <a:pt x="120" y="45"/>
                  </a:cubicBezTo>
                  <a:lnTo>
                    <a:pt x="120" y="47"/>
                  </a:lnTo>
                  <a:close/>
                  <a:moveTo>
                    <a:pt x="123" y="50"/>
                  </a:moveTo>
                  <a:cubicBezTo>
                    <a:pt x="123" y="50"/>
                    <a:pt x="123" y="50"/>
                    <a:pt x="123" y="50"/>
                  </a:cubicBezTo>
                  <a:cubicBezTo>
                    <a:pt x="122" y="50"/>
                    <a:pt x="121" y="50"/>
                    <a:pt x="120" y="50"/>
                  </a:cubicBezTo>
                  <a:cubicBezTo>
                    <a:pt x="120" y="47"/>
                    <a:pt x="120" y="47"/>
                    <a:pt x="120" y="47"/>
                  </a:cubicBezTo>
                  <a:cubicBezTo>
                    <a:pt x="121" y="47"/>
                    <a:pt x="121" y="47"/>
                    <a:pt x="121" y="47"/>
                  </a:cubicBezTo>
                  <a:cubicBezTo>
                    <a:pt x="121" y="47"/>
                    <a:pt x="121" y="47"/>
                    <a:pt x="121" y="47"/>
                  </a:cubicBezTo>
                  <a:cubicBezTo>
                    <a:pt x="120" y="47"/>
                    <a:pt x="120" y="47"/>
                    <a:pt x="120" y="47"/>
                  </a:cubicBezTo>
                  <a:cubicBezTo>
                    <a:pt x="120" y="45"/>
                    <a:pt x="120" y="45"/>
                    <a:pt x="120" y="45"/>
                  </a:cubicBezTo>
                  <a:cubicBezTo>
                    <a:pt x="121" y="45"/>
                    <a:pt x="121" y="45"/>
                    <a:pt x="121" y="45"/>
                  </a:cubicBezTo>
                  <a:cubicBezTo>
                    <a:pt x="121" y="50"/>
                    <a:pt x="121" y="50"/>
                    <a:pt x="121" y="50"/>
                  </a:cubicBezTo>
                  <a:cubicBezTo>
                    <a:pt x="122" y="50"/>
                    <a:pt x="122" y="50"/>
                    <a:pt x="122" y="50"/>
                  </a:cubicBezTo>
                  <a:cubicBezTo>
                    <a:pt x="122" y="45"/>
                    <a:pt x="122" y="45"/>
                    <a:pt x="122" y="45"/>
                  </a:cubicBezTo>
                  <a:cubicBezTo>
                    <a:pt x="122" y="45"/>
                    <a:pt x="122" y="45"/>
                    <a:pt x="123" y="45"/>
                  </a:cubicBezTo>
                  <a:lnTo>
                    <a:pt x="123" y="50"/>
                  </a:lnTo>
                  <a:close/>
                  <a:moveTo>
                    <a:pt x="124" y="49"/>
                  </a:moveTo>
                  <a:cubicBezTo>
                    <a:pt x="124" y="49"/>
                    <a:pt x="124" y="49"/>
                    <a:pt x="124" y="49"/>
                  </a:cubicBezTo>
                  <a:cubicBezTo>
                    <a:pt x="123" y="49"/>
                    <a:pt x="123" y="49"/>
                    <a:pt x="123" y="49"/>
                  </a:cubicBezTo>
                  <a:cubicBezTo>
                    <a:pt x="123" y="50"/>
                    <a:pt x="123" y="50"/>
                    <a:pt x="123" y="50"/>
                  </a:cubicBezTo>
                  <a:cubicBezTo>
                    <a:pt x="124" y="50"/>
                    <a:pt x="124" y="50"/>
                    <a:pt x="124" y="50"/>
                  </a:cubicBezTo>
                  <a:cubicBezTo>
                    <a:pt x="124" y="50"/>
                    <a:pt x="124" y="50"/>
                    <a:pt x="124" y="50"/>
                  </a:cubicBezTo>
                  <a:cubicBezTo>
                    <a:pt x="123" y="50"/>
                    <a:pt x="123" y="50"/>
                    <a:pt x="123" y="50"/>
                  </a:cubicBezTo>
                  <a:cubicBezTo>
                    <a:pt x="123" y="45"/>
                    <a:pt x="123" y="45"/>
                    <a:pt x="123" y="45"/>
                  </a:cubicBezTo>
                  <a:cubicBezTo>
                    <a:pt x="123" y="45"/>
                    <a:pt x="123" y="45"/>
                    <a:pt x="124" y="45"/>
                  </a:cubicBezTo>
                  <a:lnTo>
                    <a:pt x="124" y="49"/>
                  </a:lnTo>
                  <a:close/>
                  <a:moveTo>
                    <a:pt x="125" y="50"/>
                  </a:moveTo>
                  <a:cubicBezTo>
                    <a:pt x="125" y="50"/>
                    <a:pt x="125" y="50"/>
                    <a:pt x="125" y="50"/>
                  </a:cubicBezTo>
                  <a:cubicBezTo>
                    <a:pt x="124" y="50"/>
                    <a:pt x="124" y="50"/>
                    <a:pt x="124" y="50"/>
                  </a:cubicBezTo>
                  <a:cubicBezTo>
                    <a:pt x="124" y="50"/>
                    <a:pt x="124" y="50"/>
                    <a:pt x="124" y="50"/>
                  </a:cubicBezTo>
                  <a:cubicBezTo>
                    <a:pt x="125" y="50"/>
                    <a:pt x="125" y="50"/>
                    <a:pt x="125" y="50"/>
                  </a:cubicBezTo>
                  <a:close/>
                  <a:moveTo>
                    <a:pt x="125" y="49"/>
                  </a:moveTo>
                  <a:cubicBezTo>
                    <a:pt x="125" y="49"/>
                    <a:pt x="125" y="49"/>
                    <a:pt x="125" y="49"/>
                  </a:cubicBezTo>
                  <a:cubicBezTo>
                    <a:pt x="124" y="49"/>
                    <a:pt x="124" y="49"/>
                    <a:pt x="124" y="49"/>
                  </a:cubicBezTo>
                  <a:cubicBezTo>
                    <a:pt x="124" y="45"/>
                    <a:pt x="124" y="45"/>
                    <a:pt x="124" y="45"/>
                  </a:cubicBezTo>
                  <a:cubicBezTo>
                    <a:pt x="124" y="45"/>
                    <a:pt x="124" y="45"/>
                    <a:pt x="125" y="45"/>
                  </a:cubicBezTo>
                  <a:lnTo>
                    <a:pt x="125" y="49"/>
                  </a:lnTo>
                  <a:close/>
                  <a:moveTo>
                    <a:pt x="126" y="46"/>
                  </a:moveTo>
                  <a:cubicBezTo>
                    <a:pt x="126" y="46"/>
                    <a:pt x="126" y="46"/>
                    <a:pt x="126" y="46"/>
                  </a:cubicBezTo>
                  <a:cubicBezTo>
                    <a:pt x="125" y="46"/>
                    <a:pt x="125" y="46"/>
                    <a:pt x="125" y="46"/>
                  </a:cubicBezTo>
                  <a:cubicBezTo>
                    <a:pt x="125" y="46"/>
                    <a:pt x="125" y="46"/>
                    <a:pt x="125" y="46"/>
                  </a:cubicBezTo>
                  <a:cubicBezTo>
                    <a:pt x="126" y="46"/>
                    <a:pt x="126" y="46"/>
                    <a:pt x="126" y="46"/>
                  </a:cubicBezTo>
                  <a:cubicBezTo>
                    <a:pt x="126" y="49"/>
                    <a:pt x="126" y="49"/>
                    <a:pt x="126" y="49"/>
                  </a:cubicBezTo>
                  <a:cubicBezTo>
                    <a:pt x="125" y="49"/>
                    <a:pt x="125" y="49"/>
                    <a:pt x="125" y="49"/>
                  </a:cubicBezTo>
                  <a:cubicBezTo>
                    <a:pt x="125" y="49"/>
                    <a:pt x="125" y="49"/>
                    <a:pt x="125" y="49"/>
                  </a:cubicBezTo>
                  <a:cubicBezTo>
                    <a:pt x="126" y="49"/>
                    <a:pt x="126" y="49"/>
                    <a:pt x="126" y="49"/>
                  </a:cubicBezTo>
                  <a:cubicBezTo>
                    <a:pt x="126" y="50"/>
                    <a:pt x="126" y="50"/>
                    <a:pt x="126" y="50"/>
                  </a:cubicBezTo>
                  <a:cubicBezTo>
                    <a:pt x="126" y="50"/>
                    <a:pt x="125" y="50"/>
                    <a:pt x="125" y="50"/>
                  </a:cubicBezTo>
                  <a:cubicBezTo>
                    <a:pt x="125" y="50"/>
                    <a:pt x="125" y="50"/>
                    <a:pt x="125" y="50"/>
                  </a:cubicBezTo>
                  <a:cubicBezTo>
                    <a:pt x="125" y="50"/>
                    <a:pt x="125" y="50"/>
                    <a:pt x="125" y="50"/>
                  </a:cubicBezTo>
                  <a:cubicBezTo>
                    <a:pt x="125" y="49"/>
                    <a:pt x="125" y="49"/>
                    <a:pt x="125" y="49"/>
                  </a:cubicBezTo>
                  <a:cubicBezTo>
                    <a:pt x="125" y="49"/>
                    <a:pt x="125" y="49"/>
                    <a:pt x="125" y="49"/>
                  </a:cubicBezTo>
                  <a:cubicBezTo>
                    <a:pt x="125" y="45"/>
                    <a:pt x="125" y="45"/>
                    <a:pt x="125" y="45"/>
                  </a:cubicBezTo>
                  <a:cubicBezTo>
                    <a:pt x="125" y="45"/>
                    <a:pt x="126" y="45"/>
                    <a:pt x="126" y="45"/>
                  </a:cubicBezTo>
                  <a:lnTo>
                    <a:pt x="126" y="46"/>
                  </a:lnTo>
                  <a:close/>
                  <a:moveTo>
                    <a:pt x="127" y="50"/>
                  </a:moveTo>
                  <a:cubicBezTo>
                    <a:pt x="127" y="50"/>
                    <a:pt x="127" y="50"/>
                    <a:pt x="127" y="50"/>
                  </a:cubicBezTo>
                  <a:cubicBezTo>
                    <a:pt x="127" y="50"/>
                    <a:pt x="126" y="50"/>
                    <a:pt x="126" y="50"/>
                  </a:cubicBezTo>
                  <a:cubicBezTo>
                    <a:pt x="126" y="49"/>
                    <a:pt x="126" y="49"/>
                    <a:pt x="126" y="49"/>
                  </a:cubicBezTo>
                  <a:cubicBezTo>
                    <a:pt x="127" y="49"/>
                    <a:pt x="127" y="49"/>
                    <a:pt x="127" y="49"/>
                  </a:cubicBezTo>
                  <a:lnTo>
                    <a:pt x="127" y="50"/>
                  </a:lnTo>
                  <a:close/>
                  <a:moveTo>
                    <a:pt x="127" y="49"/>
                  </a:moveTo>
                  <a:cubicBezTo>
                    <a:pt x="127" y="49"/>
                    <a:pt x="127" y="49"/>
                    <a:pt x="127" y="49"/>
                  </a:cubicBezTo>
                  <a:cubicBezTo>
                    <a:pt x="126" y="49"/>
                    <a:pt x="126" y="49"/>
                    <a:pt x="126" y="49"/>
                  </a:cubicBezTo>
                  <a:cubicBezTo>
                    <a:pt x="126" y="46"/>
                    <a:pt x="126" y="46"/>
                    <a:pt x="126" y="46"/>
                  </a:cubicBezTo>
                  <a:cubicBezTo>
                    <a:pt x="127" y="46"/>
                    <a:pt x="127" y="46"/>
                    <a:pt x="127" y="46"/>
                  </a:cubicBezTo>
                  <a:lnTo>
                    <a:pt x="127" y="49"/>
                  </a:lnTo>
                  <a:close/>
                  <a:moveTo>
                    <a:pt x="127" y="46"/>
                  </a:moveTo>
                  <a:cubicBezTo>
                    <a:pt x="127" y="46"/>
                    <a:pt x="127" y="46"/>
                    <a:pt x="127" y="46"/>
                  </a:cubicBezTo>
                  <a:cubicBezTo>
                    <a:pt x="126" y="46"/>
                    <a:pt x="126" y="46"/>
                    <a:pt x="126" y="46"/>
                  </a:cubicBezTo>
                  <a:cubicBezTo>
                    <a:pt x="126" y="45"/>
                    <a:pt x="126" y="45"/>
                    <a:pt x="126" y="45"/>
                  </a:cubicBezTo>
                  <a:cubicBezTo>
                    <a:pt x="126" y="45"/>
                    <a:pt x="127" y="45"/>
                    <a:pt x="127" y="45"/>
                  </a:cubicBezTo>
                  <a:lnTo>
                    <a:pt x="127" y="46"/>
                  </a:lnTo>
                  <a:close/>
                  <a:moveTo>
                    <a:pt x="128" y="50"/>
                  </a:moveTo>
                  <a:cubicBezTo>
                    <a:pt x="128" y="50"/>
                    <a:pt x="128" y="50"/>
                    <a:pt x="128" y="50"/>
                  </a:cubicBezTo>
                  <a:cubicBezTo>
                    <a:pt x="128" y="50"/>
                    <a:pt x="127" y="50"/>
                    <a:pt x="127" y="50"/>
                  </a:cubicBezTo>
                  <a:cubicBezTo>
                    <a:pt x="127" y="50"/>
                    <a:pt x="127" y="50"/>
                    <a:pt x="127" y="50"/>
                  </a:cubicBezTo>
                  <a:cubicBezTo>
                    <a:pt x="128" y="50"/>
                    <a:pt x="128" y="50"/>
                    <a:pt x="128" y="50"/>
                  </a:cubicBezTo>
                  <a:close/>
                  <a:moveTo>
                    <a:pt x="128" y="49"/>
                  </a:moveTo>
                  <a:cubicBezTo>
                    <a:pt x="128" y="49"/>
                    <a:pt x="128" y="49"/>
                    <a:pt x="128" y="49"/>
                  </a:cubicBezTo>
                  <a:cubicBezTo>
                    <a:pt x="127" y="49"/>
                    <a:pt x="127" y="49"/>
                    <a:pt x="127" y="49"/>
                  </a:cubicBezTo>
                  <a:cubicBezTo>
                    <a:pt x="127" y="49"/>
                    <a:pt x="127" y="49"/>
                    <a:pt x="127" y="49"/>
                  </a:cubicBezTo>
                  <a:cubicBezTo>
                    <a:pt x="127" y="49"/>
                    <a:pt x="127" y="49"/>
                    <a:pt x="127" y="49"/>
                  </a:cubicBezTo>
                  <a:cubicBezTo>
                    <a:pt x="127" y="49"/>
                    <a:pt x="127" y="49"/>
                    <a:pt x="127" y="49"/>
                  </a:cubicBezTo>
                  <a:cubicBezTo>
                    <a:pt x="127" y="49"/>
                    <a:pt x="127" y="49"/>
                    <a:pt x="127" y="49"/>
                  </a:cubicBezTo>
                  <a:cubicBezTo>
                    <a:pt x="127" y="48"/>
                    <a:pt x="127" y="48"/>
                    <a:pt x="127" y="48"/>
                  </a:cubicBezTo>
                  <a:cubicBezTo>
                    <a:pt x="128" y="48"/>
                    <a:pt x="128" y="48"/>
                    <a:pt x="128" y="48"/>
                  </a:cubicBezTo>
                  <a:lnTo>
                    <a:pt x="128" y="49"/>
                  </a:lnTo>
                  <a:close/>
                  <a:moveTo>
                    <a:pt x="128" y="48"/>
                  </a:moveTo>
                  <a:cubicBezTo>
                    <a:pt x="128" y="48"/>
                    <a:pt x="128" y="48"/>
                    <a:pt x="128" y="48"/>
                  </a:cubicBezTo>
                  <a:cubicBezTo>
                    <a:pt x="127" y="48"/>
                    <a:pt x="127" y="48"/>
                    <a:pt x="127" y="48"/>
                  </a:cubicBezTo>
                  <a:cubicBezTo>
                    <a:pt x="127" y="47"/>
                    <a:pt x="127" y="47"/>
                    <a:pt x="127" y="47"/>
                  </a:cubicBezTo>
                  <a:cubicBezTo>
                    <a:pt x="128" y="47"/>
                    <a:pt x="128" y="47"/>
                    <a:pt x="128" y="47"/>
                  </a:cubicBezTo>
                  <a:lnTo>
                    <a:pt x="128" y="48"/>
                  </a:lnTo>
                  <a:close/>
                  <a:moveTo>
                    <a:pt x="128" y="47"/>
                  </a:moveTo>
                  <a:cubicBezTo>
                    <a:pt x="128" y="47"/>
                    <a:pt x="128" y="47"/>
                    <a:pt x="128" y="47"/>
                  </a:cubicBezTo>
                  <a:cubicBezTo>
                    <a:pt x="127" y="47"/>
                    <a:pt x="127" y="47"/>
                    <a:pt x="127" y="47"/>
                  </a:cubicBezTo>
                  <a:cubicBezTo>
                    <a:pt x="127" y="45"/>
                    <a:pt x="127" y="45"/>
                    <a:pt x="127" y="45"/>
                  </a:cubicBezTo>
                  <a:cubicBezTo>
                    <a:pt x="127" y="45"/>
                    <a:pt x="128" y="45"/>
                    <a:pt x="128" y="45"/>
                  </a:cubicBezTo>
                  <a:lnTo>
                    <a:pt x="128" y="47"/>
                  </a:lnTo>
                  <a:close/>
                  <a:moveTo>
                    <a:pt x="128" y="50"/>
                  </a:moveTo>
                  <a:cubicBezTo>
                    <a:pt x="128" y="50"/>
                    <a:pt x="128" y="50"/>
                    <a:pt x="128" y="50"/>
                  </a:cubicBezTo>
                  <a:cubicBezTo>
                    <a:pt x="128" y="50"/>
                    <a:pt x="128" y="50"/>
                    <a:pt x="128" y="50"/>
                  </a:cubicBezTo>
                  <a:cubicBezTo>
                    <a:pt x="128" y="50"/>
                    <a:pt x="128" y="50"/>
                    <a:pt x="128" y="50"/>
                  </a:cubicBezTo>
                  <a:cubicBezTo>
                    <a:pt x="128" y="50"/>
                    <a:pt x="128" y="50"/>
                    <a:pt x="128" y="50"/>
                  </a:cubicBezTo>
                  <a:cubicBezTo>
                    <a:pt x="128" y="50"/>
                    <a:pt x="128" y="50"/>
                    <a:pt x="128" y="50"/>
                  </a:cubicBezTo>
                  <a:cubicBezTo>
                    <a:pt x="128" y="50"/>
                    <a:pt x="128" y="50"/>
                    <a:pt x="128" y="50"/>
                  </a:cubicBezTo>
                  <a:cubicBezTo>
                    <a:pt x="128" y="50"/>
                    <a:pt x="128" y="50"/>
                    <a:pt x="128" y="50"/>
                  </a:cubicBezTo>
                  <a:cubicBezTo>
                    <a:pt x="129" y="50"/>
                    <a:pt x="129" y="50"/>
                    <a:pt x="129" y="50"/>
                  </a:cubicBezTo>
                  <a:cubicBezTo>
                    <a:pt x="129" y="50"/>
                    <a:pt x="129" y="50"/>
                    <a:pt x="129" y="50"/>
                  </a:cubicBezTo>
                  <a:cubicBezTo>
                    <a:pt x="129" y="50"/>
                    <a:pt x="129" y="50"/>
                    <a:pt x="129" y="50"/>
                  </a:cubicBezTo>
                  <a:cubicBezTo>
                    <a:pt x="129" y="50"/>
                    <a:pt x="128" y="50"/>
                    <a:pt x="128" y="50"/>
                  </a:cubicBezTo>
                  <a:close/>
                  <a:moveTo>
                    <a:pt x="129" y="47"/>
                  </a:moveTo>
                  <a:cubicBezTo>
                    <a:pt x="129" y="47"/>
                    <a:pt x="129" y="47"/>
                    <a:pt x="129" y="47"/>
                  </a:cubicBezTo>
                  <a:cubicBezTo>
                    <a:pt x="129" y="48"/>
                    <a:pt x="129" y="48"/>
                    <a:pt x="129" y="48"/>
                  </a:cubicBezTo>
                  <a:cubicBezTo>
                    <a:pt x="128" y="48"/>
                    <a:pt x="128" y="48"/>
                    <a:pt x="128" y="48"/>
                  </a:cubicBezTo>
                  <a:cubicBezTo>
                    <a:pt x="128" y="47"/>
                    <a:pt x="128" y="47"/>
                    <a:pt x="128" y="47"/>
                  </a:cubicBezTo>
                  <a:lnTo>
                    <a:pt x="129" y="47"/>
                  </a:lnTo>
                  <a:close/>
                  <a:moveTo>
                    <a:pt x="128" y="47"/>
                  </a:moveTo>
                  <a:cubicBezTo>
                    <a:pt x="128" y="47"/>
                    <a:pt x="128" y="47"/>
                    <a:pt x="128" y="47"/>
                  </a:cubicBezTo>
                  <a:cubicBezTo>
                    <a:pt x="128" y="45"/>
                    <a:pt x="128" y="45"/>
                    <a:pt x="128" y="45"/>
                  </a:cubicBezTo>
                  <a:cubicBezTo>
                    <a:pt x="128" y="45"/>
                    <a:pt x="129" y="45"/>
                    <a:pt x="129" y="45"/>
                  </a:cubicBezTo>
                  <a:cubicBezTo>
                    <a:pt x="129" y="47"/>
                    <a:pt x="129" y="47"/>
                    <a:pt x="129" y="47"/>
                  </a:cubicBezTo>
                  <a:lnTo>
                    <a:pt x="128" y="47"/>
                  </a:lnTo>
                  <a:close/>
                  <a:moveTo>
                    <a:pt x="129" y="48"/>
                  </a:moveTo>
                  <a:cubicBezTo>
                    <a:pt x="129" y="48"/>
                    <a:pt x="129" y="48"/>
                    <a:pt x="129" y="48"/>
                  </a:cubicBezTo>
                  <a:cubicBezTo>
                    <a:pt x="128" y="48"/>
                    <a:pt x="128" y="48"/>
                    <a:pt x="128" y="48"/>
                  </a:cubicBezTo>
                  <a:cubicBezTo>
                    <a:pt x="128" y="48"/>
                    <a:pt x="128" y="48"/>
                    <a:pt x="128" y="48"/>
                  </a:cubicBezTo>
                  <a:cubicBezTo>
                    <a:pt x="128" y="49"/>
                    <a:pt x="128" y="49"/>
                    <a:pt x="128" y="49"/>
                  </a:cubicBezTo>
                  <a:cubicBezTo>
                    <a:pt x="128" y="49"/>
                    <a:pt x="128" y="49"/>
                    <a:pt x="128" y="49"/>
                  </a:cubicBezTo>
                  <a:cubicBezTo>
                    <a:pt x="128" y="48"/>
                    <a:pt x="128" y="48"/>
                    <a:pt x="128" y="48"/>
                  </a:cubicBezTo>
                  <a:lnTo>
                    <a:pt x="129" y="48"/>
                  </a:lnTo>
                  <a:close/>
                  <a:moveTo>
                    <a:pt x="129" y="48"/>
                  </a:moveTo>
                  <a:cubicBezTo>
                    <a:pt x="129" y="48"/>
                    <a:pt x="129" y="48"/>
                    <a:pt x="129" y="48"/>
                  </a:cubicBezTo>
                  <a:cubicBezTo>
                    <a:pt x="129" y="49"/>
                    <a:pt x="129" y="49"/>
                    <a:pt x="129" y="49"/>
                  </a:cubicBezTo>
                  <a:cubicBezTo>
                    <a:pt x="128" y="49"/>
                    <a:pt x="128" y="49"/>
                    <a:pt x="128" y="49"/>
                  </a:cubicBezTo>
                  <a:cubicBezTo>
                    <a:pt x="128" y="48"/>
                    <a:pt x="128" y="48"/>
                    <a:pt x="128" y="48"/>
                  </a:cubicBezTo>
                  <a:cubicBezTo>
                    <a:pt x="128" y="48"/>
                    <a:pt x="129" y="48"/>
                    <a:pt x="129" y="48"/>
                  </a:cubicBezTo>
                  <a:close/>
                  <a:moveTo>
                    <a:pt x="129" y="50"/>
                  </a:moveTo>
                  <a:cubicBezTo>
                    <a:pt x="129" y="50"/>
                    <a:pt x="129" y="50"/>
                    <a:pt x="129" y="50"/>
                  </a:cubicBezTo>
                  <a:cubicBezTo>
                    <a:pt x="129" y="48"/>
                    <a:pt x="129" y="48"/>
                    <a:pt x="129" y="48"/>
                  </a:cubicBezTo>
                  <a:cubicBezTo>
                    <a:pt x="129" y="48"/>
                    <a:pt x="129" y="48"/>
                    <a:pt x="130" y="47"/>
                  </a:cubicBezTo>
                  <a:cubicBezTo>
                    <a:pt x="130" y="49"/>
                    <a:pt x="130" y="49"/>
                    <a:pt x="130" y="49"/>
                  </a:cubicBezTo>
                  <a:cubicBezTo>
                    <a:pt x="129" y="49"/>
                    <a:pt x="129" y="49"/>
                    <a:pt x="129" y="50"/>
                  </a:cubicBezTo>
                  <a:close/>
                  <a:moveTo>
                    <a:pt x="129" y="45"/>
                  </a:moveTo>
                  <a:cubicBezTo>
                    <a:pt x="129" y="45"/>
                    <a:pt x="129" y="45"/>
                    <a:pt x="129" y="45"/>
                  </a:cubicBezTo>
                  <a:cubicBezTo>
                    <a:pt x="129" y="45"/>
                    <a:pt x="129" y="45"/>
                    <a:pt x="130" y="45"/>
                  </a:cubicBezTo>
                  <a:cubicBezTo>
                    <a:pt x="130" y="47"/>
                    <a:pt x="130" y="47"/>
                    <a:pt x="130" y="47"/>
                  </a:cubicBezTo>
                  <a:cubicBezTo>
                    <a:pt x="129" y="47"/>
                    <a:pt x="129" y="47"/>
                    <a:pt x="129" y="48"/>
                  </a:cubicBezTo>
                  <a:lnTo>
                    <a:pt x="129" y="45"/>
                  </a:lnTo>
                  <a:close/>
                  <a:moveTo>
                    <a:pt x="130" y="49"/>
                  </a:moveTo>
                  <a:cubicBezTo>
                    <a:pt x="130" y="49"/>
                    <a:pt x="130" y="49"/>
                    <a:pt x="130" y="49"/>
                  </a:cubicBezTo>
                  <a:cubicBezTo>
                    <a:pt x="130" y="47"/>
                    <a:pt x="130" y="47"/>
                    <a:pt x="130" y="47"/>
                  </a:cubicBezTo>
                  <a:cubicBezTo>
                    <a:pt x="130" y="47"/>
                    <a:pt x="130" y="47"/>
                    <a:pt x="130" y="47"/>
                  </a:cubicBezTo>
                  <a:cubicBezTo>
                    <a:pt x="130" y="48"/>
                    <a:pt x="130" y="48"/>
                    <a:pt x="130" y="48"/>
                  </a:cubicBezTo>
                  <a:cubicBezTo>
                    <a:pt x="130" y="49"/>
                    <a:pt x="130" y="49"/>
                    <a:pt x="130" y="49"/>
                  </a:cubicBezTo>
                  <a:close/>
                  <a:moveTo>
                    <a:pt x="130" y="45"/>
                  </a:moveTo>
                  <a:cubicBezTo>
                    <a:pt x="130" y="45"/>
                    <a:pt x="130" y="45"/>
                    <a:pt x="130" y="45"/>
                  </a:cubicBezTo>
                  <a:cubicBezTo>
                    <a:pt x="130" y="45"/>
                    <a:pt x="130" y="45"/>
                    <a:pt x="130" y="45"/>
                  </a:cubicBezTo>
                  <a:cubicBezTo>
                    <a:pt x="130" y="47"/>
                    <a:pt x="130" y="47"/>
                    <a:pt x="130" y="47"/>
                  </a:cubicBezTo>
                  <a:cubicBezTo>
                    <a:pt x="130" y="47"/>
                    <a:pt x="130" y="47"/>
                    <a:pt x="130" y="47"/>
                  </a:cubicBezTo>
                  <a:lnTo>
                    <a:pt x="130" y="45"/>
                  </a:lnTo>
                  <a:close/>
                  <a:moveTo>
                    <a:pt x="131" y="45"/>
                  </a:moveTo>
                  <a:cubicBezTo>
                    <a:pt x="131" y="45"/>
                    <a:pt x="131" y="45"/>
                    <a:pt x="131" y="45"/>
                  </a:cubicBezTo>
                  <a:cubicBezTo>
                    <a:pt x="131" y="45"/>
                    <a:pt x="131" y="45"/>
                    <a:pt x="131" y="45"/>
                  </a:cubicBezTo>
                  <a:cubicBezTo>
                    <a:pt x="131" y="46"/>
                    <a:pt x="131" y="46"/>
                    <a:pt x="131" y="46"/>
                  </a:cubicBezTo>
                  <a:cubicBezTo>
                    <a:pt x="131" y="46"/>
                    <a:pt x="131" y="46"/>
                    <a:pt x="131" y="46"/>
                  </a:cubicBezTo>
                  <a:lnTo>
                    <a:pt x="131" y="45"/>
                  </a:lnTo>
                  <a:close/>
                  <a:moveTo>
                    <a:pt x="131" y="48"/>
                  </a:moveTo>
                  <a:cubicBezTo>
                    <a:pt x="131" y="48"/>
                    <a:pt x="131" y="48"/>
                    <a:pt x="131" y="48"/>
                  </a:cubicBezTo>
                  <a:cubicBezTo>
                    <a:pt x="131" y="48"/>
                    <a:pt x="131" y="48"/>
                    <a:pt x="131" y="48"/>
                  </a:cubicBezTo>
                  <a:cubicBezTo>
                    <a:pt x="131" y="48"/>
                    <a:pt x="131" y="48"/>
                    <a:pt x="131" y="48"/>
                  </a:cubicBezTo>
                  <a:cubicBezTo>
                    <a:pt x="131" y="48"/>
                    <a:pt x="131" y="48"/>
                    <a:pt x="131" y="48"/>
                  </a:cubicBezTo>
                  <a:cubicBezTo>
                    <a:pt x="131" y="47"/>
                    <a:pt x="131" y="47"/>
                    <a:pt x="131" y="47"/>
                  </a:cubicBezTo>
                  <a:cubicBezTo>
                    <a:pt x="131" y="47"/>
                    <a:pt x="131" y="46"/>
                    <a:pt x="131" y="46"/>
                  </a:cubicBezTo>
                  <a:cubicBezTo>
                    <a:pt x="131" y="48"/>
                    <a:pt x="131" y="48"/>
                    <a:pt x="131" y="48"/>
                  </a:cubicBezTo>
                  <a:cubicBezTo>
                    <a:pt x="131" y="48"/>
                    <a:pt x="131" y="48"/>
                    <a:pt x="131" y="48"/>
                  </a:cubicBezTo>
                  <a:close/>
                  <a:moveTo>
                    <a:pt x="106" y="45"/>
                  </a:moveTo>
                  <a:cubicBezTo>
                    <a:pt x="106" y="45"/>
                    <a:pt x="106" y="45"/>
                    <a:pt x="106" y="45"/>
                  </a:cubicBezTo>
                  <a:cubicBezTo>
                    <a:pt x="101" y="46"/>
                    <a:pt x="76" y="50"/>
                    <a:pt x="74" y="50"/>
                  </a:cubicBezTo>
                  <a:cubicBezTo>
                    <a:pt x="74" y="50"/>
                    <a:pt x="74" y="50"/>
                    <a:pt x="74" y="50"/>
                  </a:cubicBezTo>
                  <a:cubicBezTo>
                    <a:pt x="79" y="49"/>
                    <a:pt x="86" y="47"/>
                    <a:pt x="91" y="47"/>
                  </a:cubicBezTo>
                  <a:cubicBezTo>
                    <a:pt x="94" y="46"/>
                    <a:pt x="98" y="46"/>
                    <a:pt x="102" y="45"/>
                  </a:cubicBezTo>
                  <a:cubicBezTo>
                    <a:pt x="108" y="44"/>
                    <a:pt x="115" y="43"/>
                    <a:pt x="118" y="43"/>
                  </a:cubicBezTo>
                  <a:cubicBezTo>
                    <a:pt x="134" y="43"/>
                    <a:pt x="134" y="43"/>
                    <a:pt x="134" y="43"/>
                  </a:cubicBezTo>
                  <a:cubicBezTo>
                    <a:pt x="119" y="43"/>
                    <a:pt x="119" y="43"/>
                    <a:pt x="119" y="43"/>
                  </a:cubicBezTo>
                  <a:cubicBezTo>
                    <a:pt x="119" y="43"/>
                    <a:pt x="119" y="42"/>
                    <a:pt x="119" y="42"/>
                  </a:cubicBezTo>
                  <a:cubicBezTo>
                    <a:pt x="124" y="42"/>
                    <a:pt x="128" y="41"/>
                    <a:pt x="129" y="41"/>
                  </a:cubicBezTo>
                  <a:cubicBezTo>
                    <a:pt x="133" y="41"/>
                    <a:pt x="136" y="41"/>
                    <a:pt x="138" y="42"/>
                  </a:cubicBezTo>
                  <a:cubicBezTo>
                    <a:pt x="138" y="42"/>
                    <a:pt x="137" y="42"/>
                    <a:pt x="136" y="43"/>
                  </a:cubicBezTo>
                  <a:cubicBezTo>
                    <a:pt x="134" y="43"/>
                    <a:pt x="134" y="43"/>
                    <a:pt x="134" y="43"/>
                  </a:cubicBezTo>
                  <a:cubicBezTo>
                    <a:pt x="134" y="43"/>
                    <a:pt x="111" y="45"/>
                    <a:pt x="106" y="45"/>
                  </a:cubicBezTo>
                  <a:close/>
                  <a:moveTo>
                    <a:pt x="132" y="45"/>
                  </a:moveTo>
                  <a:cubicBezTo>
                    <a:pt x="132" y="45"/>
                    <a:pt x="132" y="45"/>
                    <a:pt x="132" y="45"/>
                  </a:cubicBezTo>
                  <a:cubicBezTo>
                    <a:pt x="132" y="45"/>
                    <a:pt x="132" y="44"/>
                    <a:pt x="132" y="44"/>
                  </a:cubicBezTo>
                  <a:cubicBezTo>
                    <a:pt x="132" y="45"/>
                    <a:pt x="132" y="45"/>
                    <a:pt x="132" y="45"/>
                  </a:cubicBezTo>
                  <a:cubicBezTo>
                    <a:pt x="132" y="45"/>
                    <a:pt x="132" y="46"/>
                    <a:pt x="132" y="46"/>
                  </a:cubicBezTo>
                  <a:lnTo>
                    <a:pt x="132" y="45"/>
                  </a:lnTo>
                  <a:close/>
                  <a:moveTo>
                    <a:pt x="132" y="48"/>
                  </a:moveTo>
                  <a:cubicBezTo>
                    <a:pt x="132" y="48"/>
                    <a:pt x="132" y="48"/>
                    <a:pt x="132" y="48"/>
                  </a:cubicBezTo>
                  <a:cubicBezTo>
                    <a:pt x="132" y="46"/>
                    <a:pt x="132" y="46"/>
                    <a:pt x="132" y="46"/>
                  </a:cubicBezTo>
                  <a:cubicBezTo>
                    <a:pt x="132" y="46"/>
                    <a:pt x="132" y="46"/>
                    <a:pt x="132" y="46"/>
                  </a:cubicBezTo>
                  <a:cubicBezTo>
                    <a:pt x="132" y="47"/>
                    <a:pt x="132" y="47"/>
                    <a:pt x="132" y="47"/>
                  </a:cubicBezTo>
                  <a:cubicBezTo>
                    <a:pt x="132" y="47"/>
                    <a:pt x="132" y="48"/>
                    <a:pt x="132" y="48"/>
                  </a:cubicBezTo>
                  <a:close/>
                  <a:moveTo>
                    <a:pt x="132" y="44"/>
                  </a:moveTo>
                  <a:cubicBezTo>
                    <a:pt x="132" y="44"/>
                    <a:pt x="132" y="44"/>
                    <a:pt x="132" y="44"/>
                  </a:cubicBezTo>
                  <a:cubicBezTo>
                    <a:pt x="133" y="44"/>
                    <a:pt x="133" y="44"/>
                    <a:pt x="133" y="44"/>
                  </a:cubicBezTo>
                  <a:cubicBezTo>
                    <a:pt x="133" y="45"/>
                    <a:pt x="133" y="45"/>
                    <a:pt x="133" y="45"/>
                  </a:cubicBezTo>
                  <a:cubicBezTo>
                    <a:pt x="133" y="45"/>
                    <a:pt x="133" y="45"/>
                    <a:pt x="133" y="45"/>
                  </a:cubicBezTo>
                  <a:cubicBezTo>
                    <a:pt x="133" y="45"/>
                    <a:pt x="133" y="45"/>
                    <a:pt x="132" y="45"/>
                  </a:cubicBezTo>
                  <a:lnTo>
                    <a:pt x="132" y="44"/>
                  </a:lnTo>
                  <a:close/>
                  <a:moveTo>
                    <a:pt x="132" y="45"/>
                  </a:moveTo>
                  <a:cubicBezTo>
                    <a:pt x="132" y="45"/>
                    <a:pt x="132" y="45"/>
                    <a:pt x="132" y="45"/>
                  </a:cubicBezTo>
                  <a:cubicBezTo>
                    <a:pt x="133" y="45"/>
                    <a:pt x="133" y="45"/>
                    <a:pt x="133" y="45"/>
                  </a:cubicBezTo>
                  <a:cubicBezTo>
                    <a:pt x="133" y="45"/>
                    <a:pt x="133" y="45"/>
                    <a:pt x="133" y="45"/>
                  </a:cubicBezTo>
                  <a:cubicBezTo>
                    <a:pt x="133" y="47"/>
                    <a:pt x="133" y="47"/>
                    <a:pt x="133" y="47"/>
                  </a:cubicBezTo>
                  <a:cubicBezTo>
                    <a:pt x="133" y="47"/>
                    <a:pt x="133" y="47"/>
                    <a:pt x="132" y="47"/>
                  </a:cubicBezTo>
                  <a:lnTo>
                    <a:pt x="132" y="45"/>
                  </a:lnTo>
                  <a:close/>
                  <a:moveTo>
                    <a:pt x="133" y="47"/>
                  </a:moveTo>
                  <a:cubicBezTo>
                    <a:pt x="133" y="47"/>
                    <a:pt x="133" y="47"/>
                    <a:pt x="133" y="47"/>
                  </a:cubicBezTo>
                  <a:cubicBezTo>
                    <a:pt x="133" y="47"/>
                    <a:pt x="133" y="47"/>
                    <a:pt x="133" y="47"/>
                  </a:cubicBezTo>
                  <a:cubicBezTo>
                    <a:pt x="133" y="47"/>
                    <a:pt x="133" y="47"/>
                    <a:pt x="133" y="47"/>
                  </a:cubicBezTo>
                  <a:close/>
                  <a:moveTo>
                    <a:pt x="133" y="44"/>
                  </a:moveTo>
                  <a:cubicBezTo>
                    <a:pt x="133" y="44"/>
                    <a:pt x="133" y="44"/>
                    <a:pt x="133" y="44"/>
                  </a:cubicBezTo>
                  <a:cubicBezTo>
                    <a:pt x="133" y="44"/>
                    <a:pt x="134" y="44"/>
                    <a:pt x="134" y="44"/>
                  </a:cubicBezTo>
                  <a:cubicBezTo>
                    <a:pt x="134" y="44"/>
                    <a:pt x="133" y="45"/>
                    <a:pt x="133" y="45"/>
                  </a:cubicBezTo>
                  <a:lnTo>
                    <a:pt x="133" y="44"/>
                  </a:lnTo>
                  <a:close/>
                  <a:moveTo>
                    <a:pt x="133" y="45"/>
                  </a:moveTo>
                  <a:cubicBezTo>
                    <a:pt x="133" y="45"/>
                    <a:pt x="133" y="45"/>
                    <a:pt x="133" y="45"/>
                  </a:cubicBezTo>
                  <a:cubicBezTo>
                    <a:pt x="134" y="45"/>
                    <a:pt x="134" y="45"/>
                    <a:pt x="134" y="44"/>
                  </a:cubicBezTo>
                  <a:cubicBezTo>
                    <a:pt x="135" y="44"/>
                    <a:pt x="136" y="44"/>
                    <a:pt x="137" y="44"/>
                  </a:cubicBezTo>
                  <a:cubicBezTo>
                    <a:pt x="137" y="44"/>
                    <a:pt x="136" y="45"/>
                    <a:pt x="136" y="45"/>
                  </a:cubicBezTo>
                  <a:cubicBezTo>
                    <a:pt x="135" y="45"/>
                    <a:pt x="134" y="46"/>
                    <a:pt x="133" y="46"/>
                  </a:cubicBezTo>
                  <a:lnTo>
                    <a:pt x="133" y="45"/>
                  </a:lnTo>
                  <a:close/>
                  <a:moveTo>
                    <a:pt x="133" y="47"/>
                  </a:moveTo>
                  <a:cubicBezTo>
                    <a:pt x="133" y="47"/>
                    <a:pt x="133" y="47"/>
                    <a:pt x="133" y="47"/>
                  </a:cubicBezTo>
                  <a:cubicBezTo>
                    <a:pt x="133" y="47"/>
                    <a:pt x="133" y="47"/>
                    <a:pt x="133" y="47"/>
                  </a:cubicBezTo>
                  <a:cubicBezTo>
                    <a:pt x="134" y="46"/>
                    <a:pt x="135" y="45"/>
                    <a:pt x="136" y="45"/>
                  </a:cubicBezTo>
                  <a:cubicBezTo>
                    <a:pt x="137" y="45"/>
                    <a:pt x="137" y="44"/>
                    <a:pt x="138" y="44"/>
                  </a:cubicBezTo>
                  <a:cubicBezTo>
                    <a:pt x="138" y="44"/>
                    <a:pt x="138" y="44"/>
                    <a:pt x="138" y="44"/>
                  </a:cubicBezTo>
                  <a:cubicBezTo>
                    <a:pt x="137" y="45"/>
                    <a:pt x="135" y="46"/>
                    <a:pt x="133" y="47"/>
                  </a:cubicBezTo>
                  <a:close/>
                  <a:moveTo>
                    <a:pt x="140" y="43"/>
                  </a:moveTo>
                  <a:cubicBezTo>
                    <a:pt x="140" y="43"/>
                    <a:pt x="140" y="43"/>
                    <a:pt x="140" y="43"/>
                  </a:cubicBezTo>
                  <a:cubicBezTo>
                    <a:pt x="139" y="43"/>
                    <a:pt x="139" y="43"/>
                    <a:pt x="139" y="43"/>
                  </a:cubicBezTo>
                  <a:cubicBezTo>
                    <a:pt x="139" y="43"/>
                    <a:pt x="139" y="43"/>
                    <a:pt x="140" y="43"/>
                  </a:cubicBezTo>
                  <a:close/>
                  <a:moveTo>
                    <a:pt x="139" y="43"/>
                  </a:moveTo>
                  <a:cubicBezTo>
                    <a:pt x="139" y="43"/>
                    <a:pt x="139" y="43"/>
                    <a:pt x="139" y="43"/>
                  </a:cubicBezTo>
                  <a:cubicBezTo>
                    <a:pt x="137" y="43"/>
                    <a:pt x="137" y="43"/>
                    <a:pt x="137" y="43"/>
                  </a:cubicBezTo>
                  <a:cubicBezTo>
                    <a:pt x="137" y="42"/>
                    <a:pt x="138" y="42"/>
                    <a:pt x="138" y="42"/>
                  </a:cubicBezTo>
                  <a:cubicBezTo>
                    <a:pt x="139" y="42"/>
                    <a:pt x="139" y="42"/>
                    <a:pt x="140" y="42"/>
                  </a:cubicBezTo>
                  <a:cubicBezTo>
                    <a:pt x="140" y="43"/>
                    <a:pt x="140" y="43"/>
                    <a:pt x="140" y="43"/>
                  </a:cubicBezTo>
                  <a:cubicBezTo>
                    <a:pt x="139" y="43"/>
                    <a:pt x="139" y="43"/>
                    <a:pt x="139" y="43"/>
                  </a:cubicBezTo>
                  <a:close/>
                  <a:moveTo>
                    <a:pt x="140" y="42"/>
                  </a:moveTo>
                  <a:cubicBezTo>
                    <a:pt x="140" y="42"/>
                    <a:pt x="140" y="42"/>
                    <a:pt x="140" y="42"/>
                  </a:cubicBezTo>
                  <a:cubicBezTo>
                    <a:pt x="139" y="42"/>
                    <a:pt x="139" y="42"/>
                    <a:pt x="139" y="41"/>
                  </a:cubicBezTo>
                  <a:cubicBezTo>
                    <a:pt x="139" y="41"/>
                    <a:pt x="139" y="41"/>
                    <a:pt x="139" y="41"/>
                  </a:cubicBezTo>
                  <a:cubicBezTo>
                    <a:pt x="140" y="42"/>
                    <a:pt x="140" y="42"/>
                    <a:pt x="140" y="42"/>
                  </a:cubicBezTo>
                  <a:close/>
                  <a:moveTo>
                    <a:pt x="135" y="49"/>
                  </a:moveTo>
                  <a:cubicBezTo>
                    <a:pt x="135" y="49"/>
                    <a:pt x="135" y="49"/>
                    <a:pt x="135" y="49"/>
                  </a:cubicBezTo>
                  <a:cubicBezTo>
                    <a:pt x="135" y="49"/>
                    <a:pt x="135" y="49"/>
                    <a:pt x="135" y="49"/>
                  </a:cubicBezTo>
                  <a:cubicBezTo>
                    <a:pt x="135" y="49"/>
                    <a:pt x="135" y="49"/>
                    <a:pt x="135" y="49"/>
                  </a:cubicBezTo>
                  <a:cubicBezTo>
                    <a:pt x="135" y="49"/>
                    <a:pt x="135" y="49"/>
                    <a:pt x="135" y="49"/>
                  </a:cubicBezTo>
                  <a:close/>
                  <a:moveTo>
                    <a:pt x="135" y="50"/>
                  </a:moveTo>
                  <a:cubicBezTo>
                    <a:pt x="135" y="50"/>
                    <a:pt x="135" y="50"/>
                    <a:pt x="135" y="50"/>
                  </a:cubicBezTo>
                  <a:cubicBezTo>
                    <a:pt x="135" y="49"/>
                    <a:pt x="135" y="49"/>
                    <a:pt x="135" y="49"/>
                  </a:cubicBezTo>
                  <a:cubicBezTo>
                    <a:pt x="135" y="49"/>
                    <a:pt x="135" y="49"/>
                    <a:pt x="135" y="49"/>
                  </a:cubicBezTo>
                  <a:cubicBezTo>
                    <a:pt x="135" y="50"/>
                    <a:pt x="135" y="50"/>
                    <a:pt x="135" y="50"/>
                  </a:cubicBezTo>
                  <a:close/>
                  <a:moveTo>
                    <a:pt x="135" y="49"/>
                  </a:moveTo>
                  <a:cubicBezTo>
                    <a:pt x="135" y="49"/>
                    <a:pt x="135" y="49"/>
                    <a:pt x="135" y="49"/>
                  </a:cubicBezTo>
                  <a:cubicBezTo>
                    <a:pt x="136" y="49"/>
                    <a:pt x="136" y="49"/>
                    <a:pt x="136" y="48"/>
                  </a:cubicBezTo>
                  <a:cubicBezTo>
                    <a:pt x="136" y="49"/>
                    <a:pt x="136" y="49"/>
                    <a:pt x="136" y="49"/>
                  </a:cubicBezTo>
                  <a:cubicBezTo>
                    <a:pt x="135" y="49"/>
                    <a:pt x="135" y="49"/>
                    <a:pt x="135" y="49"/>
                  </a:cubicBezTo>
                  <a:close/>
                  <a:moveTo>
                    <a:pt x="135" y="50"/>
                  </a:moveTo>
                  <a:cubicBezTo>
                    <a:pt x="135" y="50"/>
                    <a:pt x="135" y="50"/>
                    <a:pt x="135" y="50"/>
                  </a:cubicBezTo>
                  <a:cubicBezTo>
                    <a:pt x="135" y="49"/>
                    <a:pt x="135" y="49"/>
                    <a:pt x="135" y="49"/>
                  </a:cubicBezTo>
                  <a:cubicBezTo>
                    <a:pt x="136" y="49"/>
                    <a:pt x="136" y="49"/>
                    <a:pt x="136" y="49"/>
                  </a:cubicBezTo>
                  <a:cubicBezTo>
                    <a:pt x="136" y="50"/>
                    <a:pt x="136" y="50"/>
                    <a:pt x="136" y="50"/>
                  </a:cubicBezTo>
                  <a:lnTo>
                    <a:pt x="135" y="50"/>
                  </a:lnTo>
                  <a:close/>
                  <a:moveTo>
                    <a:pt x="136" y="50"/>
                  </a:moveTo>
                  <a:cubicBezTo>
                    <a:pt x="136" y="50"/>
                    <a:pt x="136" y="50"/>
                    <a:pt x="136" y="50"/>
                  </a:cubicBezTo>
                  <a:cubicBezTo>
                    <a:pt x="136" y="49"/>
                    <a:pt x="136" y="49"/>
                    <a:pt x="136" y="49"/>
                  </a:cubicBezTo>
                  <a:cubicBezTo>
                    <a:pt x="136" y="49"/>
                    <a:pt x="136" y="49"/>
                    <a:pt x="136" y="49"/>
                  </a:cubicBezTo>
                  <a:cubicBezTo>
                    <a:pt x="136" y="49"/>
                    <a:pt x="136" y="49"/>
                    <a:pt x="136" y="49"/>
                  </a:cubicBezTo>
                  <a:cubicBezTo>
                    <a:pt x="136" y="49"/>
                    <a:pt x="136" y="49"/>
                    <a:pt x="136" y="49"/>
                  </a:cubicBezTo>
                  <a:cubicBezTo>
                    <a:pt x="136" y="48"/>
                    <a:pt x="136" y="48"/>
                    <a:pt x="136" y="48"/>
                  </a:cubicBezTo>
                  <a:cubicBezTo>
                    <a:pt x="136" y="48"/>
                    <a:pt x="136" y="48"/>
                    <a:pt x="137" y="48"/>
                  </a:cubicBezTo>
                  <a:cubicBezTo>
                    <a:pt x="137" y="50"/>
                    <a:pt x="137" y="50"/>
                    <a:pt x="137" y="50"/>
                  </a:cubicBezTo>
                  <a:lnTo>
                    <a:pt x="136" y="50"/>
                  </a:lnTo>
                  <a:close/>
                  <a:moveTo>
                    <a:pt x="137" y="48"/>
                  </a:moveTo>
                  <a:cubicBezTo>
                    <a:pt x="137" y="48"/>
                    <a:pt x="137" y="48"/>
                    <a:pt x="137" y="48"/>
                  </a:cubicBezTo>
                  <a:cubicBezTo>
                    <a:pt x="137" y="48"/>
                    <a:pt x="137" y="48"/>
                    <a:pt x="137" y="48"/>
                  </a:cubicBezTo>
                  <a:cubicBezTo>
                    <a:pt x="137" y="48"/>
                    <a:pt x="137" y="48"/>
                    <a:pt x="137" y="48"/>
                  </a:cubicBezTo>
                  <a:cubicBezTo>
                    <a:pt x="137" y="48"/>
                    <a:pt x="137" y="48"/>
                    <a:pt x="137" y="48"/>
                  </a:cubicBezTo>
                  <a:close/>
                  <a:moveTo>
                    <a:pt x="137" y="48"/>
                  </a:moveTo>
                  <a:cubicBezTo>
                    <a:pt x="137" y="48"/>
                    <a:pt x="137" y="48"/>
                    <a:pt x="137" y="48"/>
                  </a:cubicBezTo>
                  <a:cubicBezTo>
                    <a:pt x="137" y="48"/>
                    <a:pt x="137" y="48"/>
                    <a:pt x="137" y="48"/>
                  </a:cubicBezTo>
                  <a:cubicBezTo>
                    <a:pt x="137" y="48"/>
                    <a:pt x="137" y="48"/>
                    <a:pt x="137" y="48"/>
                  </a:cubicBezTo>
                  <a:cubicBezTo>
                    <a:pt x="137" y="48"/>
                    <a:pt x="137" y="48"/>
                    <a:pt x="137" y="48"/>
                  </a:cubicBezTo>
                  <a:cubicBezTo>
                    <a:pt x="137" y="48"/>
                    <a:pt x="137" y="48"/>
                    <a:pt x="137" y="48"/>
                  </a:cubicBezTo>
                  <a:close/>
                  <a:moveTo>
                    <a:pt x="137" y="50"/>
                  </a:moveTo>
                  <a:cubicBezTo>
                    <a:pt x="137" y="50"/>
                    <a:pt x="137" y="50"/>
                    <a:pt x="137" y="50"/>
                  </a:cubicBezTo>
                  <a:cubicBezTo>
                    <a:pt x="137" y="49"/>
                    <a:pt x="137" y="49"/>
                    <a:pt x="137" y="49"/>
                  </a:cubicBezTo>
                  <a:cubicBezTo>
                    <a:pt x="137" y="49"/>
                    <a:pt x="137" y="49"/>
                    <a:pt x="137" y="49"/>
                  </a:cubicBezTo>
                  <a:cubicBezTo>
                    <a:pt x="137" y="50"/>
                    <a:pt x="137" y="50"/>
                    <a:pt x="137" y="50"/>
                  </a:cubicBezTo>
                  <a:close/>
                  <a:moveTo>
                    <a:pt x="137" y="47"/>
                  </a:moveTo>
                  <a:cubicBezTo>
                    <a:pt x="137" y="47"/>
                    <a:pt x="137" y="47"/>
                    <a:pt x="137" y="47"/>
                  </a:cubicBezTo>
                  <a:cubicBezTo>
                    <a:pt x="138" y="47"/>
                    <a:pt x="138" y="47"/>
                    <a:pt x="138" y="47"/>
                  </a:cubicBezTo>
                  <a:cubicBezTo>
                    <a:pt x="138" y="48"/>
                    <a:pt x="138" y="48"/>
                    <a:pt x="138" y="48"/>
                  </a:cubicBezTo>
                  <a:cubicBezTo>
                    <a:pt x="137" y="48"/>
                    <a:pt x="137" y="48"/>
                    <a:pt x="137" y="48"/>
                  </a:cubicBezTo>
                  <a:lnTo>
                    <a:pt x="137" y="47"/>
                  </a:lnTo>
                  <a:close/>
                  <a:moveTo>
                    <a:pt x="137" y="48"/>
                  </a:moveTo>
                  <a:cubicBezTo>
                    <a:pt x="137" y="48"/>
                    <a:pt x="137" y="48"/>
                    <a:pt x="137" y="48"/>
                  </a:cubicBezTo>
                  <a:cubicBezTo>
                    <a:pt x="138" y="48"/>
                    <a:pt x="138" y="48"/>
                    <a:pt x="138" y="48"/>
                  </a:cubicBezTo>
                  <a:cubicBezTo>
                    <a:pt x="138" y="48"/>
                    <a:pt x="138" y="48"/>
                    <a:pt x="138" y="48"/>
                  </a:cubicBezTo>
                  <a:cubicBezTo>
                    <a:pt x="137" y="48"/>
                    <a:pt x="137" y="48"/>
                    <a:pt x="137" y="48"/>
                  </a:cubicBezTo>
                  <a:close/>
                  <a:moveTo>
                    <a:pt x="137" y="50"/>
                  </a:moveTo>
                  <a:cubicBezTo>
                    <a:pt x="137" y="50"/>
                    <a:pt x="137" y="50"/>
                    <a:pt x="137" y="50"/>
                  </a:cubicBezTo>
                  <a:cubicBezTo>
                    <a:pt x="137" y="49"/>
                    <a:pt x="137" y="49"/>
                    <a:pt x="137" y="49"/>
                  </a:cubicBezTo>
                  <a:cubicBezTo>
                    <a:pt x="138" y="49"/>
                    <a:pt x="138" y="49"/>
                    <a:pt x="138" y="49"/>
                  </a:cubicBezTo>
                  <a:cubicBezTo>
                    <a:pt x="138" y="50"/>
                    <a:pt x="138" y="50"/>
                    <a:pt x="138" y="50"/>
                  </a:cubicBezTo>
                  <a:lnTo>
                    <a:pt x="137" y="50"/>
                  </a:lnTo>
                  <a:close/>
                  <a:moveTo>
                    <a:pt x="138" y="47"/>
                  </a:moveTo>
                  <a:cubicBezTo>
                    <a:pt x="138" y="47"/>
                    <a:pt x="138" y="47"/>
                    <a:pt x="138" y="47"/>
                  </a:cubicBezTo>
                  <a:cubicBezTo>
                    <a:pt x="138" y="47"/>
                    <a:pt x="138" y="47"/>
                    <a:pt x="138" y="47"/>
                  </a:cubicBezTo>
                  <a:cubicBezTo>
                    <a:pt x="138" y="48"/>
                    <a:pt x="138" y="48"/>
                    <a:pt x="138" y="48"/>
                  </a:cubicBezTo>
                  <a:cubicBezTo>
                    <a:pt x="138" y="48"/>
                    <a:pt x="138" y="48"/>
                    <a:pt x="138" y="48"/>
                  </a:cubicBezTo>
                  <a:cubicBezTo>
                    <a:pt x="138" y="47"/>
                    <a:pt x="138" y="47"/>
                    <a:pt x="138" y="47"/>
                  </a:cubicBezTo>
                  <a:cubicBezTo>
                    <a:pt x="138" y="47"/>
                    <a:pt x="138" y="47"/>
                    <a:pt x="138" y="47"/>
                  </a:cubicBezTo>
                  <a:close/>
                  <a:moveTo>
                    <a:pt x="138" y="50"/>
                  </a:moveTo>
                  <a:cubicBezTo>
                    <a:pt x="138" y="50"/>
                    <a:pt x="138" y="50"/>
                    <a:pt x="138" y="50"/>
                  </a:cubicBezTo>
                  <a:cubicBezTo>
                    <a:pt x="138" y="49"/>
                    <a:pt x="138" y="49"/>
                    <a:pt x="138" y="49"/>
                  </a:cubicBezTo>
                  <a:cubicBezTo>
                    <a:pt x="138" y="49"/>
                    <a:pt x="138" y="49"/>
                    <a:pt x="138" y="49"/>
                  </a:cubicBezTo>
                  <a:cubicBezTo>
                    <a:pt x="138" y="50"/>
                    <a:pt x="138" y="50"/>
                    <a:pt x="138" y="50"/>
                  </a:cubicBezTo>
                  <a:close/>
                  <a:moveTo>
                    <a:pt x="139" y="50"/>
                  </a:moveTo>
                  <a:cubicBezTo>
                    <a:pt x="139" y="50"/>
                    <a:pt x="139" y="50"/>
                    <a:pt x="139" y="50"/>
                  </a:cubicBezTo>
                  <a:cubicBezTo>
                    <a:pt x="139" y="49"/>
                    <a:pt x="139" y="49"/>
                    <a:pt x="139" y="49"/>
                  </a:cubicBezTo>
                  <a:cubicBezTo>
                    <a:pt x="139" y="49"/>
                    <a:pt x="139" y="49"/>
                    <a:pt x="139" y="49"/>
                  </a:cubicBezTo>
                  <a:cubicBezTo>
                    <a:pt x="139" y="48"/>
                    <a:pt x="139" y="48"/>
                    <a:pt x="139" y="48"/>
                  </a:cubicBezTo>
                  <a:cubicBezTo>
                    <a:pt x="139" y="48"/>
                    <a:pt x="139" y="48"/>
                    <a:pt x="139" y="48"/>
                  </a:cubicBezTo>
                  <a:cubicBezTo>
                    <a:pt x="139" y="47"/>
                    <a:pt x="139" y="47"/>
                    <a:pt x="139" y="47"/>
                  </a:cubicBezTo>
                  <a:cubicBezTo>
                    <a:pt x="139" y="47"/>
                    <a:pt x="139" y="47"/>
                    <a:pt x="139" y="47"/>
                  </a:cubicBezTo>
                  <a:cubicBezTo>
                    <a:pt x="139" y="47"/>
                    <a:pt x="139" y="47"/>
                    <a:pt x="139" y="47"/>
                  </a:cubicBezTo>
                  <a:cubicBezTo>
                    <a:pt x="139" y="47"/>
                    <a:pt x="139" y="47"/>
                    <a:pt x="139" y="47"/>
                  </a:cubicBezTo>
                  <a:cubicBezTo>
                    <a:pt x="139" y="47"/>
                    <a:pt x="139" y="47"/>
                    <a:pt x="139" y="47"/>
                  </a:cubicBezTo>
                  <a:cubicBezTo>
                    <a:pt x="139" y="47"/>
                    <a:pt x="139" y="47"/>
                    <a:pt x="139" y="47"/>
                  </a:cubicBezTo>
                  <a:cubicBezTo>
                    <a:pt x="139" y="48"/>
                    <a:pt x="139" y="48"/>
                    <a:pt x="139" y="48"/>
                  </a:cubicBezTo>
                  <a:cubicBezTo>
                    <a:pt x="139" y="48"/>
                    <a:pt x="139" y="48"/>
                    <a:pt x="139" y="48"/>
                  </a:cubicBezTo>
                  <a:cubicBezTo>
                    <a:pt x="139" y="48"/>
                    <a:pt x="139" y="48"/>
                    <a:pt x="139" y="48"/>
                  </a:cubicBezTo>
                  <a:cubicBezTo>
                    <a:pt x="139" y="48"/>
                    <a:pt x="139" y="48"/>
                    <a:pt x="139" y="48"/>
                  </a:cubicBezTo>
                  <a:cubicBezTo>
                    <a:pt x="139" y="50"/>
                    <a:pt x="139" y="50"/>
                    <a:pt x="139" y="50"/>
                  </a:cubicBezTo>
                  <a:close/>
                  <a:moveTo>
                    <a:pt x="139" y="46"/>
                  </a:moveTo>
                  <a:cubicBezTo>
                    <a:pt x="139" y="46"/>
                    <a:pt x="139" y="46"/>
                    <a:pt x="139" y="46"/>
                  </a:cubicBezTo>
                  <a:cubicBezTo>
                    <a:pt x="139" y="46"/>
                    <a:pt x="139" y="46"/>
                    <a:pt x="139" y="46"/>
                  </a:cubicBezTo>
                  <a:cubicBezTo>
                    <a:pt x="139" y="48"/>
                    <a:pt x="139" y="48"/>
                    <a:pt x="139" y="48"/>
                  </a:cubicBezTo>
                  <a:cubicBezTo>
                    <a:pt x="139" y="48"/>
                    <a:pt x="139" y="48"/>
                    <a:pt x="139" y="48"/>
                  </a:cubicBezTo>
                  <a:lnTo>
                    <a:pt x="139" y="46"/>
                  </a:lnTo>
                  <a:close/>
                  <a:moveTo>
                    <a:pt x="139" y="50"/>
                  </a:moveTo>
                  <a:cubicBezTo>
                    <a:pt x="139" y="50"/>
                    <a:pt x="139" y="50"/>
                    <a:pt x="139" y="50"/>
                  </a:cubicBezTo>
                  <a:cubicBezTo>
                    <a:pt x="139" y="48"/>
                    <a:pt x="139" y="48"/>
                    <a:pt x="139" y="48"/>
                  </a:cubicBezTo>
                  <a:cubicBezTo>
                    <a:pt x="139" y="48"/>
                    <a:pt x="139" y="48"/>
                    <a:pt x="139" y="48"/>
                  </a:cubicBezTo>
                  <a:cubicBezTo>
                    <a:pt x="139" y="50"/>
                    <a:pt x="139" y="50"/>
                    <a:pt x="139" y="50"/>
                  </a:cubicBezTo>
                  <a:close/>
                  <a:moveTo>
                    <a:pt x="139" y="46"/>
                  </a:moveTo>
                  <a:cubicBezTo>
                    <a:pt x="139" y="46"/>
                    <a:pt x="139" y="46"/>
                    <a:pt x="139" y="46"/>
                  </a:cubicBezTo>
                  <a:cubicBezTo>
                    <a:pt x="139" y="46"/>
                    <a:pt x="139" y="46"/>
                    <a:pt x="139" y="46"/>
                  </a:cubicBezTo>
                  <a:cubicBezTo>
                    <a:pt x="139" y="46"/>
                    <a:pt x="140" y="46"/>
                    <a:pt x="140" y="46"/>
                  </a:cubicBezTo>
                  <a:cubicBezTo>
                    <a:pt x="140" y="48"/>
                    <a:pt x="140" y="48"/>
                    <a:pt x="140" y="48"/>
                  </a:cubicBezTo>
                  <a:cubicBezTo>
                    <a:pt x="139" y="48"/>
                    <a:pt x="139" y="48"/>
                    <a:pt x="139" y="48"/>
                  </a:cubicBezTo>
                  <a:lnTo>
                    <a:pt x="139" y="46"/>
                  </a:lnTo>
                  <a:close/>
                  <a:moveTo>
                    <a:pt x="139" y="50"/>
                  </a:moveTo>
                  <a:cubicBezTo>
                    <a:pt x="139" y="50"/>
                    <a:pt x="139" y="50"/>
                    <a:pt x="139" y="50"/>
                  </a:cubicBezTo>
                  <a:cubicBezTo>
                    <a:pt x="139" y="48"/>
                    <a:pt x="139" y="48"/>
                    <a:pt x="139" y="48"/>
                  </a:cubicBezTo>
                  <a:cubicBezTo>
                    <a:pt x="140" y="48"/>
                    <a:pt x="140" y="48"/>
                    <a:pt x="140" y="48"/>
                  </a:cubicBezTo>
                  <a:cubicBezTo>
                    <a:pt x="140" y="50"/>
                    <a:pt x="140" y="50"/>
                    <a:pt x="140" y="50"/>
                  </a:cubicBezTo>
                  <a:lnTo>
                    <a:pt x="139" y="50"/>
                  </a:lnTo>
                  <a:close/>
                  <a:moveTo>
                    <a:pt x="140" y="46"/>
                  </a:moveTo>
                  <a:cubicBezTo>
                    <a:pt x="140" y="46"/>
                    <a:pt x="140" y="46"/>
                    <a:pt x="140" y="46"/>
                  </a:cubicBezTo>
                  <a:cubicBezTo>
                    <a:pt x="140" y="46"/>
                    <a:pt x="140" y="46"/>
                    <a:pt x="140" y="45"/>
                  </a:cubicBezTo>
                  <a:cubicBezTo>
                    <a:pt x="140" y="45"/>
                    <a:pt x="140" y="45"/>
                    <a:pt x="140" y="45"/>
                  </a:cubicBezTo>
                  <a:cubicBezTo>
                    <a:pt x="140" y="46"/>
                    <a:pt x="140" y="46"/>
                    <a:pt x="140" y="46"/>
                  </a:cubicBezTo>
                  <a:cubicBezTo>
                    <a:pt x="140" y="46"/>
                    <a:pt x="140" y="46"/>
                    <a:pt x="140" y="46"/>
                  </a:cubicBezTo>
                  <a:close/>
                  <a:moveTo>
                    <a:pt x="140" y="46"/>
                  </a:moveTo>
                  <a:cubicBezTo>
                    <a:pt x="140" y="46"/>
                    <a:pt x="140" y="46"/>
                    <a:pt x="140" y="46"/>
                  </a:cubicBezTo>
                  <a:cubicBezTo>
                    <a:pt x="140" y="48"/>
                    <a:pt x="140" y="48"/>
                    <a:pt x="140" y="48"/>
                  </a:cubicBezTo>
                  <a:cubicBezTo>
                    <a:pt x="140" y="48"/>
                    <a:pt x="140" y="48"/>
                    <a:pt x="140" y="48"/>
                  </a:cubicBezTo>
                  <a:cubicBezTo>
                    <a:pt x="140" y="46"/>
                    <a:pt x="140" y="46"/>
                    <a:pt x="140" y="46"/>
                  </a:cubicBezTo>
                  <a:close/>
                  <a:moveTo>
                    <a:pt x="140" y="50"/>
                  </a:moveTo>
                  <a:cubicBezTo>
                    <a:pt x="140" y="50"/>
                    <a:pt x="140" y="50"/>
                    <a:pt x="140" y="50"/>
                  </a:cubicBezTo>
                  <a:cubicBezTo>
                    <a:pt x="140" y="49"/>
                    <a:pt x="140" y="49"/>
                    <a:pt x="140" y="49"/>
                  </a:cubicBezTo>
                  <a:cubicBezTo>
                    <a:pt x="140" y="49"/>
                    <a:pt x="140" y="49"/>
                    <a:pt x="140" y="49"/>
                  </a:cubicBezTo>
                  <a:cubicBezTo>
                    <a:pt x="140" y="50"/>
                    <a:pt x="140" y="50"/>
                    <a:pt x="140" y="50"/>
                  </a:cubicBezTo>
                  <a:close/>
                  <a:moveTo>
                    <a:pt x="143" y="44"/>
                  </a:moveTo>
                  <a:cubicBezTo>
                    <a:pt x="143" y="44"/>
                    <a:pt x="143" y="44"/>
                    <a:pt x="143" y="44"/>
                  </a:cubicBezTo>
                  <a:cubicBezTo>
                    <a:pt x="143" y="45"/>
                    <a:pt x="144" y="45"/>
                    <a:pt x="144" y="45"/>
                  </a:cubicBezTo>
                  <a:cubicBezTo>
                    <a:pt x="144" y="45"/>
                    <a:pt x="144" y="45"/>
                    <a:pt x="144" y="45"/>
                  </a:cubicBezTo>
                  <a:cubicBezTo>
                    <a:pt x="143" y="45"/>
                    <a:pt x="143" y="45"/>
                    <a:pt x="143" y="45"/>
                  </a:cubicBezTo>
                  <a:lnTo>
                    <a:pt x="143" y="44"/>
                  </a:lnTo>
                  <a:close/>
                  <a:moveTo>
                    <a:pt x="144" y="45"/>
                  </a:moveTo>
                  <a:cubicBezTo>
                    <a:pt x="144" y="45"/>
                    <a:pt x="144" y="45"/>
                    <a:pt x="144" y="45"/>
                  </a:cubicBezTo>
                  <a:cubicBezTo>
                    <a:pt x="144" y="47"/>
                    <a:pt x="144" y="47"/>
                    <a:pt x="144" y="47"/>
                  </a:cubicBezTo>
                  <a:cubicBezTo>
                    <a:pt x="143" y="47"/>
                    <a:pt x="143" y="47"/>
                    <a:pt x="143" y="47"/>
                  </a:cubicBezTo>
                  <a:cubicBezTo>
                    <a:pt x="143" y="45"/>
                    <a:pt x="143" y="45"/>
                    <a:pt x="143" y="45"/>
                  </a:cubicBezTo>
                  <a:lnTo>
                    <a:pt x="144" y="45"/>
                  </a:lnTo>
                  <a:close/>
                  <a:moveTo>
                    <a:pt x="143" y="47"/>
                  </a:moveTo>
                  <a:cubicBezTo>
                    <a:pt x="143" y="47"/>
                    <a:pt x="143" y="47"/>
                    <a:pt x="143" y="47"/>
                  </a:cubicBezTo>
                  <a:cubicBezTo>
                    <a:pt x="144" y="47"/>
                    <a:pt x="144" y="47"/>
                    <a:pt x="144" y="47"/>
                  </a:cubicBezTo>
                  <a:cubicBezTo>
                    <a:pt x="144" y="49"/>
                    <a:pt x="144" y="49"/>
                    <a:pt x="144" y="49"/>
                  </a:cubicBezTo>
                  <a:cubicBezTo>
                    <a:pt x="143" y="49"/>
                    <a:pt x="143" y="49"/>
                    <a:pt x="143" y="49"/>
                  </a:cubicBezTo>
                  <a:lnTo>
                    <a:pt x="143" y="47"/>
                  </a:lnTo>
                  <a:close/>
                  <a:moveTo>
                    <a:pt x="143" y="49"/>
                  </a:moveTo>
                  <a:cubicBezTo>
                    <a:pt x="143" y="49"/>
                    <a:pt x="143" y="49"/>
                    <a:pt x="143" y="49"/>
                  </a:cubicBezTo>
                  <a:cubicBezTo>
                    <a:pt x="143" y="49"/>
                    <a:pt x="143" y="49"/>
                    <a:pt x="143" y="49"/>
                  </a:cubicBezTo>
                  <a:cubicBezTo>
                    <a:pt x="144" y="49"/>
                    <a:pt x="144" y="49"/>
                    <a:pt x="144" y="49"/>
                  </a:cubicBezTo>
                  <a:cubicBezTo>
                    <a:pt x="144" y="49"/>
                    <a:pt x="144" y="49"/>
                    <a:pt x="144" y="49"/>
                  </a:cubicBezTo>
                  <a:lnTo>
                    <a:pt x="143" y="49"/>
                  </a:lnTo>
                  <a:close/>
                  <a:moveTo>
                    <a:pt x="144" y="47"/>
                  </a:moveTo>
                  <a:cubicBezTo>
                    <a:pt x="144" y="47"/>
                    <a:pt x="144" y="47"/>
                    <a:pt x="144" y="47"/>
                  </a:cubicBezTo>
                  <a:cubicBezTo>
                    <a:pt x="145" y="47"/>
                    <a:pt x="145" y="47"/>
                    <a:pt x="145" y="47"/>
                  </a:cubicBezTo>
                  <a:cubicBezTo>
                    <a:pt x="145" y="47"/>
                    <a:pt x="145" y="47"/>
                    <a:pt x="145" y="47"/>
                  </a:cubicBezTo>
                  <a:cubicBezTo>
                    <a:pt x="144" y="47"/>
                    <a:pt x="144" y="47"/>
                    <a:pt x="144" y="47"/>
                  </a:cubicBezTo>
                  <a:cubicBezTo>
                    <a:pt x="144" y="45"/>
                    <a:pt x="144" y="45"/>
                    <a:pt x="144" y="45"/>
                  </a:cubicBezTo>
                  <a:cubicBezTo>
                    <a:pt x="146" y="45"/>
                    <a:pt x="146" y="45"/>
                    <a:pt x="146" y="45"/>
                  </a:cubicBezTo>
                  <a:cubicBezTo>
                    <a:pt x="146" y="46"/>
                    <a:pt x="146" y="46"/>
                    <a:pt x="146" y="46"/>
                  </a:cubicBezTo>
                  <a:cubicBezTo>
                    <a:pt x="145" y="46"/>
                    <a:pt x="145" y="46"/>
                    <a:pt x="145" y="46"/>
                  </a:cubicBezTo>
                  <a:cubicBezTo>
                    <a:pt x="145" y="47"/>
                    <a:pt x="145" y="47"/>
                    <a:pt x="145" y="47"/>
                  </a:cubicBezTo>
                  <a:cubicBezTo>
                    <a:pt x="146" y="47"/>
                    <a:pt x="146" y="47"/>
                    <a:pt x="146" y="47"/>
                  </a:cubicBezTo>
                  <a:cubicBezTo>
                    <a:pt x="146" y="49"/>
                    <a:pt x="146" y="49"/>
                    <a:pt x="146" y="49"/>
                  </a:cubicBezTo>
                  <a:cubicBezTo>
                    <a:pt x="144" y="49"/>
                    <a:pt x="144" y="49"/>
                    <a:pt x="144" y="49"/>
                  </a:cubicBezTo>
                  <a:lnTo>
                    <a:pt x="144" y="47"/>
                  </a:lnTo>
                  <a:close/>
                  <a:moveTo>
                    <a:pt x="144" y="45"/>
                  </a:moveTo>
                  <a:cubicBezTo>
                    <a:pt x="144" y="45"/>
                    <a:pt x="144" y="45"/>
                    <a:pt x="144" y="45"/>
                  </a:cubicBezTo>
                  <a:cubicBezTo>
                    <a:pt x="145" y="45"/>
                    <a:pt x="145" y="45"/>
                    <a:pt x="146" y="45"/>
                  </a:cubicBezTo>
                  <a:cubicBezTo>
                    <a:pt x="146" y="45"/>
                    <a:pt x="146" y="45"/>
                    <a:pt x="146" y="45"/>
                  </a:cubicBezTo>
                  <a:cubicBezTo>
                    <a:pt x="144" y="45"/>
                    <a:pt x="144" y="45"/>
                    <a:pt x="144" y="45"/>
                  </a:cubicBezTo>
                  <a:close/>
                  <a:moveTo>
                    <a:pt x="144" y="49"/>
                  </a:moveTo>
                  <a:cubicBezTo>
                    <a:pt x="144" y="49"/>
                    <a:pt x="144" y="49"/>
                    <a:pt x="144" y="49"/>
                  </a:cubicBezTo>
                  <a:cubicBezTo>
                    <a:pt x="144" y="49"/>
                    <a:pt x="144" y="49"/>
                    <a:pt x="144" y="49"/>
                  </a:cubicBezTo>
                  <a:cubicBezTo>
                    <a:pt x="146" y="49"/>
                    <a:pt x="146" y="49"/>
                    <a:pt x="146" y="49"/>
                  </a:cubicBezTo>
                  <a:cubicBezTo>
                    <a:pt x="146" y="49"/>
                    <a:pt x="146" y="49"/>
                    <a:pt x="146" y="49"/>
                  </a:cubicBezTo>
                  <a:lnTo>
                    <a:pt x="144" y="49"/>
                  </a:lnTo>
                  <a:close/>
                  <a:moveTo>
                    <a:pt x="146" y="45"/>
                  </a:moveTo>
                  <a:cubicBezTo>
                    <a:pt x="146" y="45"/>
                    <a:pt x="146" y="45"/>
                    <a:pt x="146" y="45"/>
                  </a:cubicBezTo>
                  <a:cubicBezTo>
                    <a:pt x="146" y="45"/>
                    <a:pt x="147" y="45"/>
                    <a:pt x="147" y="45"/>
                  </a:cubicBezTo>
                  <a:cubicBezTo>
                    <a:pt x="147" y="45"/>
                    <a:pt x="148" y="45"/>
                    <a:pt x="148" y="45"/>
                  </a:cubicBezTo>
                  <a:cubicBezTo>
                    <a:pt x="148" y="45"/>
                    <a:pt x="148" y="45"/>
                    <a:pt x="148" y="45"/>
                  </a:cubicBezTo>
                  <a:cubicBezTo>
                    <a:pt x="146" y="45"/>
                    <a:pt x="146" y="45"/>
                    <a:pt x="146" y="45"/>
                  </a:cubicBezTo>
                  <a:close/>
                  <a:moveTo>
                    <a:pt x="148" y="45"/>
                  </a:moveTo>
                  <a:cubicBezTo>
                    <a:pt x="148" y="45"/>
                    <a:pt x="148" y="45"/>
                    <a:pt x="148" y="45"/>
                  </a:cubicBezTo>
                  <a:cubicBezTo>
                    <a:pt x="148" y="46"/>
                    <a:pt x="148" y="46"/>
                    <a:pt x="148" y="46"/>
                  </a:cubicBezTo>
                  <a:cubicBezTo>
                    <a:pt x="146" y="46"/>
                    <a:pt x="146" y="46"/>
                    <a:pt x="146" y="46"/>
                  </a:cubicBezTo>
                  <a:cubicBezTo>
                    <a:pt x="146" y="45"/>
                    <a:pt x="146" y="45"/>
                    <a:pt x="146" y="45"/>
                  </a:cubicBezTo>
                  <a:lnTo>
                    <a:pt x="148" y="45"/>
                  </a:lnTo>
                  <a:close/>
                  <a:moveTo>
                    <a:pt x="146" y="49"/>
                  </a:moveTo>
                  <a:cubicBezTo>
                    <a:pt x="146" y="49"/>
                    <a:pt x="146" y="49"/>
                    <a:pt x="146" y="49"/>
                  </a:cubicBezTo>
                  <a:cubicBezTo>
                    <a:pt x="146" y="49"/>
                    <a:pt x="146" y="49"/>
                    <a:pt x="146" y="49"/>
                  </a:cubicBezTo>
                  <a:cubicBezTo>
                    <a:pt x="147" y="49"/>
                    <a:pt x="147" y="49"/>
                    <a:pt x="147" y="49"/>
                  </a:cubicBezTo>
                  <a:cubicBezTo>
                    <a:pt x="147" y="49"/>
                    <a:pt x="147" y="49"/>
                    <a:pt x="147" y="49"/>
                  </a:cubicBezTo>
                  <a:cubicBezTo>
                    <a:pt x="146" y="49"/>
                    <a:pt x="146" y="49"/>
                    <a:pt x="146" y="49"/>
                  </a:cubicBezTo>
                  <a:cubicBezTo>
                    <a:pt x="146" y="47"/>
                    <a:pt x="146" y="47"/>
                    <a:pt x="146" y="47"/>
                  </a:cubicBezTo>
                  <a:cubicBezTo>
                    <a:pt x="148" y="47"/>
                    <a:pt x="148" y="47"/>
                    <a:pt x="148" y="47"/>
                  </a:cubicBezTo>
                  <a:cubicBezTo>
                    <a:pt x="148" y="49"/>
                    <a:pt x="148" y="49"/>
                    <a:pt x="148" y="49"/>
                  </a:cubicBezTo>
                  <a:lnTo>
                    <a:pt x="146" y="49"/>
                  </a:lnTo>
                  <a:close/>
                  <a:moveTo>
                    <a:pt x="148" y="45"/>
                  </a:moveTo>
                  <a:cubicBezTo>
                    <a:pt x="148" y="45"/>
                    <a:pt x="148" y="45"/>
                    <a:pt x="148" y="45"/>
                  </a:cubicBezTo>
                  <a:cubicBezTo>
                    <a:pt x="149" y="45"/>
                    <a:pt x="149" y="45"/>
                    <a:pt x="150" y="45"/>
                  </a:cubicBezTo>
                  <a:cubicBezTo>
                    <a:pt x="150" y="46"/>
                    <a:pt x="150" y="46"/>
                    <a:pt x="150" y="46"/>
                  </a:cubicBezTo>
                  <a:cubicBezTo>
                    <a:pt x="148" y="46"/>
                    <a:pt x="148" y="46"/>
                    <a:pt x="148" y="46"/>
                  </a:cubicBezTo>
                  <a:lnTo>
                    <a:pt x="148" y="45"/>
                  </a:lnTo>
                  <a:close/>
                  <a:moveTo>
                    <a:pt x="148" y="47"/>
                  </a:moveTo>
                  <a:cubicBezTo>
                    <a:pt x="148" y="47"/>
                    <a:pt x="148" y="47"/>
                    <a:pt x="148" y="47"/>
                  </a:cubicBezTo>
                  <a:cubicBezTo>
                    <a:pt x="148" y="47"/>
                    <a:pt x="148" y="47"/>
                    <a:pt x="148" y="47"/>
                  </a:cubicBezTo>
                  <a:cubicBezTo>
                    <a:pt x="148" y="46"/>
                    <a:pt x="148" y="46"/>
                    <a:pt x="148" y="46"/>
                  </a:cubicBezTo>
                  <a:cubicBezTo>
                    <a:pt x="148" y="46"/>
                    <a:pt x="148" y="46"/>
                    <a:pt x="148" y="46"/>
                  </a:cubicBezTo>
                  <a:cubicBezTo>
                    <a:pt x="148" y="46"/>
                    <a:pt x="148" y="46"/>
                    <a:pt x="148" y="46"/>
                  </a:cubicBezTo>
                  <a:cubicBezTo>
                    <a:pt x="150" y="46"/>
                    <a:pt x="150" y="46"/>
                    <a:pt x="150" y="46"/>
                  </a:cubicBezTo>
                  <a:cubicBezTo>
                    <a:pt x="150" y="47"/>
                    <a:pt x="150" y="47"/>
                    <a:pt x="150" y="47"/>
                  </a:cubicBezTo>
                  <a:cubicBezTo>
                    <a:pt x="148" y="47"/>
                    <a:pt x="148" y="47"/>
                    <a:pt x="148" y="47"/>
                  </a:cubicBezTo>
                  <a:close/>
                  <a:moveTo>
                    <a:pt x="148" y="49"/>
                  </a:moveTo>
                  <a:cubicBezTo>
                    <a:pt x="148" y="49"/>
                    <a:pt x="148" y="49"/>
                    <a:pt x="148" y="49"/>
                  </a:cubicBezTo>
                  <a:cubicBezTo>
                    <a:pt x="148" y="47"/>
                    <a:pt x="148" y="47"/>
                    <a:pt x="148" y="47"/>
                  </a:cubicBezTo>
                  <a:cubicBezTo>
                    <a:pt x="150" y="47"/>
                    <a:pt x="150" y="47"/>
                    <a:pt x="150" y="47"/>
                  </a:cubicBezTo>
                  <a:cubicBezTo>
                    <a:pt x="150" y="49"/>
                    <a:pt x="150" y="49"/>
                    <a:pt x="150" y="49"/>
                  </a:cubicBezTo>
                  <a:lnTo>
                    <a:pt x="148" y="49"/>
                  </a:lnTo>
                  <a:close/>
                  <a:moveTo>
                    <a:pt x="150" y="49"/>
                  </a:moveTo>
                  <a:cubicBezTo>
                    <a:pt x="150" y="49"/>
                    <a:pt x="150" y="49"/>
                    <a:pt x="150" y="49"/>
                  </a:cubicBezTo>
                  <a:cubicBezTo>
                    <a:pt x="150" y="47"/>
                    <a:pt x="150" y="47"/>
                    <a:pt x="150" y="47"/>
                  </a:cubicBezTo>
                  <a:cubicBezTo>
                    <a:pt x="151" y="47"/>
                    <a:pt x="151" y="47"/>
                    <a:pt x="151" y="47"/>
                  </a:cubicBezTo>
                  <a:cubicBezTo>
                    <a:pt x="151" y="47"/>
                    <a:pt x="151" y="47"/>
                    <a:pt x="151" y="47"/>
                  </a:cubicBezTo>
                  <a:cubicBezTo>
                    <a:pt x="150" y="47"/>
                    <a:pt x="150" y="47"/>
                    <a:pt x="150" y="47"/>
                  </a:cubicBezTo>
                  <a:cubicBezTo>
                    <a:pt x="150" y="46"/>
                    <a:pt x="150" y="46"/>
                    <a:pt x="150" y="46"/>
                  </a:cubicBezTo>
                  <a:cubicBezTo>
                    <a:pt x="151" y="46"/>
                    <a:pt x="151" y="46"/>
                    <a:pt x="151" y="46"/>
                  </a:cubicBezTo>
                  <a:cubicBezTo>
                    <a:pt x="151" y="46"/>
                    <a:pt x="151" y="46"/>
                    <a:pt x="151" y="46"/>
                  </a:cubicBezTo>
                  <a:cubicBezTo>
                    <a:pt x="150" y="46"/>
                    <a:pt x="150" y="46"/>
                    <a:pt x="150" y="46"/>
                  </a:cubicBezTo>
                  <a:cubicBezTo>
                    <a:pt x="150" y="45"/>
                    <a:pt x="150" y="45"/>
                    <a:pt x="150" y="45"/>
                  </a:cubicBezTo>
                  <a:cubicBezTo>
                    <a:pt x="151" y="45"/>
                    <a:pt x="151" y="45"/>
                    <a:pt x="152" y="45"/>
                  </a:cubicBezTo>
                  <a:cubicBezTo>
                    <a:pt x="152" y="46"/>
                    <a:pt x="152" y="46"/>
                    <a:pt x="152" y="46"/>
                  </a:cubicBezTo>
                  <a:cubicBezTo>
                    <a:pt x="151" y="46"/>
                    <a:pt x="151" y="46"/>
                    <a:pt x="151" y="46"/>
                  </a:cubicBezTo>
                  <a:cubicBezTo>
                    <a:pt x="151" y="47"/>
                    <a:pt x="151" y="47"/>
                    <a:pt x="151" y="47"/>
                  </a:cubicBezTo>
                  <a:cubicBezTo>
                    <a:pt x="152" y="47"/>
                    <a:pt x="152" y="47"/>
                    <a:pt x="152" y="47"/>
                  </a:cubicBezTo>
                  <a:cubicBezTo>
                    <a:pt x="152" y="49"/>
                    <a:pt x="152" y="49"/>
                    <a:pt x="152" y="49"/>
                  </a:cubicBezTo>
                  <a:cubicBezTo>
                    <a:pt x="151" y="49"/>
                    <a:pt x="151" y="49"/>
                    <a:pt x="151" y="49"/>
                  </a:cubicBezTo>
                  <a:cubicBezTo>
                    <a:pt x="151" y="49"/>
                    <a:pt x="151" y="49"/>
                    <a:pt x="151" y="49"/>
                  </a:cubicBezTo>
                  <a:cubicBezTo>
                    <a:pt x="152" y="49"/>
                    <a:pt x="152" y="49"/>
                    <a:pt x="152" y="49"/>
                  </a:cubicBezTo>
                  <a:cubicBezTo>
                    <a:pt x="152" y="49"/>
                    <a:pt x="152" y="49"/>
                    <a:pt x="152" y="49"/>
                  </a:cubicBezTo>
                  <a:lnTo>
                    <a:pt x="150" y="49"/>
                  </a:lnTo>
                  <a:close/>
                  <a:moveTo>
                    <a:pt x="152" y="45"/>
                  </a:moveTo>
                  <a:cubicBezTo>
                    <a:pt x="152" y="45"/>
                    <a:pt x="152" y="45"/>
                    <a:pt x="152" y="45"/>
                  </a:cubicBezTo>
                  <a:cubicBezTo>
                    <a:pt x="153" y="45"/>
                    <a:pt x="153" y="45"/>
                    <a:pt x="154" y="45"/>
                  </a:cubicBezTo>
                  <a:cubicBezTo>
                    <a:pt x="154" y="46"/>
                    <a:pt x="154" y="46"/>
                    <a:pt x="154" y="46"/>
                  </a:cubicBezTo>
                  <a:cubicBezTo>
                    <a:pt x="152" y="46"/>
                    <a:pt x="152" y="46"/>
                    <a:pt x="152" y="46"/>
                  </a:cubicBezTo>
                  <a:lnTo>
                    <a:pt x="152" y="45"/>
                  </a:lnTo>
                  <a:close/>
                  <a:moveTo>
                    <a:pt x="152" y="47"/>
                  </a:moveTo>
                  <a:cubicBezTo>
                    <a:pt x="152" y="47"/>
                    <a:pt x="152" y="47"/>
                    <a:pt x="152" y="47"/>
                  </a:cubicBezTo>
                  <a:cubicBezTo>
                    <a:pt x="154" y="47"/>
                    <a:pt x="154" y="47"/>
                    <a:pt x="154" y="47"/>
                  </a:cubicBezTo>
                  <a:cubicBezTo>
                    <a:pt x="154" y="49"/>
                    <a:pt x="154" y="49"/>
                    <a:pt x="154" y="49"/>
                  </a:cubicBezTo>
                  <a:cubicBezTo>
                    <a:pt x="152" y="49"/>
                    <a:pt x="152" y="49"/>
                    <a:pt x="152" y="49"/>
                  </a:cubicBezTo>
                  <a:lnTo>
                    <a:pt x="152" y="47"/>
                  </a:lnTo>
                  <a:close/>
                  <a:moveTo>
                    <a:pt x="152" y="49"/>
                  </a:moveTo>
                  <a:cubicBezTo>
                    <a:pt x="152" y="49"/>
                    <a:pt x="152" y="49"/>
                    <a:pt x="152" y="49"/>
                  </a:cubicBezTo>
                  <a:cubicBezTo>
                    <a:pt x="152" y="49"/>
                    <a:pt x="152" y="49"/>
                    <a:pt x="152" y="49"/>
                  </a:cubicBezTo>
                  <a:cubicBezTo>
                    <a:pt x="154" y="49"/>
                    <a:pt x="154" y="49"/>
                    <a:pt x="154" y="49"/>
                  </a:cubicBezTo>
                  <a:cubicBezTo>
                    <a:pt x="154" y="49"/>
                    <a:pt x="154" y="49"/>
                    <a:pt x="154" y="49"/>
                  </a:cubicBezTo>
                  <a:lnTo>
                    <a:pt x="152" y="49"/>
                  </a:lnTo>
                  <a:close/>
                  <a:moveTo>
                    <a:pt x="154" y="49"/>
                  </a:moveTo>
                  <a:cubicBezTo>
                    <a:pt x="154" y="49"/>
                    <a:pt x="154" y="49"/>
                    <a:pt x="154" y="49"/>
                  </a:cubicBezTo>
                  <a:cubicBezTo>
                    <a:pt x="154" y="49"/>
                    <a:pt x="154" y="49"/>
                    <a:pt x="154" y="49"/>
                  </a:cubicBezTo>
                  <a:cubicBezTo>
                    <a:pt x="154" y="49"/>
                    <a:pt x="154" y="49"/>
                    <a:pt x="154" y="49"/>
                  </a:cubicBezTo>
                  <a:cubicBezTo>
                    <a:pt x="154" y="49"/>
                    <a:pt x="154" y="49"/>
                    <a:pt x="154" y="49"/>
                  </a:cubicBezTo>
                  <a:cubicBezTo>
                    <a:pt x="154" y="49"/>
                    <a:pt x="154" y="49"/>
                    <a:pt x="154" y="49"/>
                  </a:cubicBezTo>
                  <a:cubicBezTo>
                    <a:pt x="154" y="47"/>
                    <a:pt x="154" y="47"/>
                    <a:pt x="154" y="47"/>
                  </a:cubicBezTo>
                  <a:cubicBezTo>
                    <a:pt x="154" y="47"/>
                    <a:pt x="154" y="47"/>
                    <a:pt x="154" y="47"/>
                  </a:cubicBezTo>
                  <a:cubicBezTo>
                    <a:pt x="154" y="46"/>
                    <a:pt x="154" y="46"/>
                    <a:pt x="154" y="46"/>
                  </a:cubicBezTo>
                  <a:cubicBezTo>
                    <a:pt x="154" y="46"/>
                    <a:pt x="154" y="46"/>
                    <a:pt x="154" y="46"/>
                  </a:cubicBezTo>
                  <a:cubicBezTo>
                    <a:pt x="154" y="45"/>
                    <a:pt x="154" y="45"/>
                    <a:pt x="154" y="45"/>
                  </a:cubicBezTo>
                  <a:cubicBezTo>
                    <a:pt x="154" y="45"/>
                    <a:pt x="154" y="45"/>
                    <a:pt x="154" y="45"/>
                  </a:cubicBezTo>
                  <a:cubicBezTo>
                    <a:pt x="155" y="45"/>
                    <a:pt x="155" y="45"/>
                    <a:pt x="155" y="45"/>
                  </a:cubicBezTo>
                  <a:cubicBezTo>
                    <a:pt x="155" y="48"/>
                    <a:pt x="155" y="48"/>
                    <a:pt x="155" y="48"/>
                  </a:cubicBezTo>
                  <a:cubicBezTo>
                    <a:pt x="154" y="48"/>
                    <a:pt x="154" y="48"/>
                    <a:pt x="154" y="48"/>
                  </a:cubicBezTo>
                  <a:cubicBezTo>
                    <a:pt x="154" y="48"/>
                    <a:pt x="154" y="48"/>
                    <a:pt x="154" y="48"/>
                  </a:cubicBezTo>
                  <a:cubicBezTo>
                    <a:pt x="155" y="48"/>
                    <a:pt x="155" y="48"/>
                    <a:pt x="155" y="48"/>
                  </a:cubicBezTo>
                  <a:cubicBezTo>
                    <a:pt x="155" y="49"/>
                    <a:pt x="155" y="49"/>
                    <a:pt x="155" y="49"/>
                  </a:cubicBezTo>
                  <a:lnTo>
                    <a:pt x="154" y="49"/>
                  </a:lnTo>
                  <a:close/>
                  <a:moveTo>
                    <a:pt x="155" y="45"/>
                  </a:moveTo>
                  <a:cubicBezTo>
                    <a:pt x="155" y="45"/>
                    <a:pt x="155" y="45"/>
                    <a:pt x="155" y="45"/>
                  </a:cubicBezTo>
                  <a:cubicBezTo>
                    <a:pt x="156" y="46"/>
                    <a:pt x="156" y="46"/>
                    <a:pt x="156" y="46"/>
                  </a:cubicBezTo>
                  <a:cubicBezTo>
                    <a:pt x="156" y="48"/>
                    <a:pt x="156" y="48"/>
                    <a:pt x="156" y="48"/>
                  </a:cubicBezTo>
                  <a:cubicBezTo>
                    <a:pt x="155" y="48"/>
                    <a:pt x="155" y="48"/>
                    <a:pt x="155" y="48"/>
                  </a:cubicBezTo>
                  <a:lnTo>
                    <a:pt x="155" y="45"/>
                  </a:lnTo>
                  <a:close/>
                  <a:moveTo>
                    <a:pt x="155" y="49"/>
                  </a:moveTo>
                  <a:cubicBezTo>
                    <a:pt x="155" y="49"/>
                    <a:pt x="155" y="49"/>
                    <a:pt x="155" y="49"/>
                  </a:cubicBezTo>
                  <a:cubicBezTo>
                    <a:pt x="155" y="48"/>
                    <a:pt x="155" y="48"/>
                    <a:pt x="155" y="48"/>
                  </a:cubicBezTo>
                  <a:cubicBezTo>
                    <a:pt x="156" y="48"/>
                    <a:pt x="156" y="48"/>
                    <a:pt x="156" y="48"/>
                  </a:cubicBezTo>
                  <a:cubicBezTo>
                    <a:pt x="156" y="49"/>
                    <a:pt x="156" y="49"/>
                    <a:pt x="156" y="49"/>
                  </a:cubicBezTo>
                  <a:cubicBezTo>
                    <a:pt x="157" y="49"/>
                    <a:pt x="157" y="49"/>
                    <a:pt x="157" y="49"/>
                  </a:cubicBezTo>
                  <a:cubicBezTo>
                    <a:pt x="157" y="48"/>
                    <a:pt x="157" y="48"/>
                    <a:pt x="157" y="48"/>
                  </a:cubicBezTo>
                  <a:cubicBezTo>
                    <a:pt x="157" y="48"/>
                    <a:pt x="157" y="48"/>
                    <a:pt x="157" y="48"/>
                  </a:cubicBezTo>
                  <a:cubicBezTo>
                    <a:pt x="157" y="48"/>
                    <a:pt x="157" y="48"/>
                    <a:pt x="157" y="48"/>
                  </a:cubicBezTo>
                  <a:cubicBezTo>
                    <a:pt x="157" y="48"/>
                    <a:pt x="157" y="48"/>
                    <a:pt x="157" y="48"/>
                  </a:cubicBezTo>
                  <a:cubicBezTo>
                    <a:pt x="157" y="46"/>
                    <a:pt x="157" y="46"/>
                    <a:pt x="157" y="46"/>
                  </a:cubicBezTo>
                  <a:cubicBezTo>
                    <a:pt x="158" y="46"/>
                    <a:pt x="158" y="46"/>
                    <a:pt x="158" y="46"/>
                  </a:cubicBezTo>
                  <a:cubicBezTo>
                    <a:pt x="158" y="47"/>
                    <a:pt x="158" y="47"/>
                    <a:pt x="158" y="47"/>
                  </a:cubicBezTo>
                  <a:cubicBezTo>
                    <a:pt x="157" y="47"/>
                    <a:pt x="157" y="47"/>
                    <a:pt x="157" y="47"/>
                  </a:cubicBezTo>
                  <a:cubicBezTo>
                    <a:pt x="157" y="47"/>
                    <a:pt x="157" y="47"/>
                    <a:pt x="157" y="47"/>
                  </a:cubicBezTo>
                  <a:cubicBezTo>
                    <a:pt x="158" y="47"/>
                    <a:pt x="158" y="47"/>
                    <a:pt x="158" y="47"/>
                  </a:cubicBezTo>
                  <a:cubicBezTo>
                    <a:pt x="158" y="49"/>
                    <a:pt x="158" y="49"/>
                    <a:pt x="158" y="49"/>
                  </a:cubicBezTo>
                  <a:cubicBezTo>
                    <a:pt x="157" y="49"/>
                    <a:pt x="157" y="49"/>
                    <a:pt x="157" y="49"/>
                  </a:cubicBezTo>
                  <a:cubicBezTo>
                    <a:pt x="157" y="49"/>
                    <a:pt x="157" y="49"/>
                    <a:pt x="157" y="49"/>
                  </a:cubicBezTo>
                  <a:cubicBezTo>
                    <a:pt x="158" y="49"/>
                    <a:pt x="158" y="49"/>
                    <a:pt x="158" y="49"/>
                  </a:cubicBezTo>
                  <a:cubicBezTo>
                    <a:pt x="158" y="49"/>
                    <a:pt x="158" y="49"/>
                    <a:pt x="158" y="49"/>
                  </a:cubicBezTo>
                  <a:lnTo>
                    <a:pt x="155" y="49"/>
                  </a:lnTo>
                  <a:close/>
                  <a:moveTo>
                    <a:pt x="158" y="47"/>
                  </a:moveTo>
                  <a:cubicBezTo>
                    <a:pt x="158" y="47"/>
                    <a:pt x="158" y="47"/>
                    <a:pt x="158" y="47"/>
                  </a:cubicBezTo>
                  <a:cubicBezTo>
                    <a:pt x="159" y="47"/>
                    <a:pt x="159" y="47"/>
                    <a:pt x="159" y="47"/>
                  </a:cubicBezTo>
                  <a:cubicBezTo>
                    <a:pt x="159" y="47"/>
                    <a:pt x="159" y="47"/>
                    <a:pt x="159" y="47"/>
                  </a:cubicBezTo>
                  <a:cubicBezTo>
                    <a:pt x="158" y="47"/>
                    <a:pt x="158" y="47"/>
                    <a:pt x="158" y="47"/>
                  </a:cubicBezTo>
                  <a:close/>
                  <a:moveTo>
                    <a:pt x="158" y="47"/>
                  </a:moveTo>
                  <a:cubicBezTo>
                    <a:pt x="158" y="47"/>
                    <a:pt x="158" y="47"/>
                    <a:pt x="158" y="47"/>
                  </a:cubicBezTo>
                  <a:cubicBezTo>
                    <a:pt x="159" y="47"/>
                    <a:pt x="159" y="47"/>
                    <a:pt x="159" y="47"/>
                  </a:cubicBezTo>
                  <a:cubicBezTo>
                    <a:pt x="159" y="49"/>
                    <a:pt x="159" y="49"/>
                    <a:pt x="159" y="49"/>
                  </a:cubicBezTo>
                  <a:cubicBezTo>
                    <a:pt x="158" y="49"/>
                    <a:pt x="158" y="49"/>
                    <a:pt x="158" y="49"/>
                  </a:cubicBezTo>
                  <a:lnTo>
                    <a:pt x="158" y="47"/>
                  </a:lnTo>
                  <a:close/>
                  <a:moveTo>
                    <a:pt x="158" y="49"/>
                  </a:moveTo>
                  <a:cubicBezTo>
                    <a:pt x="158" y="49"/>
                    <a:pt x="158" y="49"/>
                    <a:pt x="158" y="49"/>
                  </a:cubicBezTo>
                  <a:cubicBezTo>
                    <a:pt x="158" y="49"/>
                    <a:pt x="158" y="49"/>
                    <a:pt x="158" y="49"/>
                  </a:cubicBezTo>
                  <a:cubicBezTo>
                    <a:pt x="159" y="49"/>
                    <a:pt x="159" y="49"/>
                    <a:pt x="159" y="49"/>
                  </a:cubicBezTo>
                  <a:cubicBezTo>
                    <a:pt x="159" y="49"/>
                    <a:pt x="159" y="49"/>
                    <a:pt x="159" y="49"/>
                  </a:cubicBezTo>
                  <a:lnTo>
                    <a:pt x="158" y="49"/>
                  </a:lnTo>
                  <a:close/>
                  <a:moveTo>
                    <a:pt x="159" y="49"/>
                  </a:moveTo>
                  <a:cubicBezTo>
                    <a:pt x="159" y="49"/>
                    <a:pt x="159" y="49"/>
                    <a:pt x="159" y="49"/>
                  </a:cubicBezTo>
                  <a:cubicBezTo>
                    <a:pt x="159" y="49"/>
                    <a:pt x="159" y="49"/>
                    <a:pt x="159" y="49"/>
                  </a:cubicBezTo>
                  <a:cubicBezTo>
                    <a:pt x="160" y="49"/>
                    <a:pt x="160" y="49"/>
                    <a:pt x="160" y="49"/>
                  </a:cubicBezTo>
                  <a:cubicBezTo>
                    <a:pt x="160" y="49"/>
                    <a:pt x="160" y="49"/>
                    <a:pt x="160" y="49"/>
                  </a:cubicBezTo>
                  <a:cubicBezTo>
                    <a:pt x="159" y="49"/>
                    <a:pt x="159" y="49"/>
                    <a:pt x="159" y="49"/>
                  </a:cubicBezTo>
                  <a:cubicBezTo>
                    <a:pt x="159" y="47"/>
                    <a:pt x="159" y="47"/>
                    <a:pt x="159" y="47"/>
                  </a:cubicBezTo>
                  <a:cubicBezTo>
                    <a:pt x="160" y="47"/>
                    <a:pt x="160" y="47"/>
                    <a:pt x="160" y="47"/>
                  </a:cubicBezTo>
                  <a:cubicBezTo>
                    <a:pt x="160" y="48"/>
                    <a:pt x="160" y="48"/>
                    <a:pt x="160" y="48"/>
                  </a:cubicBezTo>
                  <a:cubicBezTo>
                    <a:pt x="160" y="48"/>
                    <a:pt x="160" y="48"/>
                    <a:pt x="160" y="48"/>
                  </a:cubicBezTo>
                  <a:cubicBezTo>
                    <a:pt x="160" y="48"/>
                    <a:pt x="160" y="48"/>
                    <a:pt x="160" y="48"/>
                  </a:cubicBezTo>
                  <a:cubicBezTo>
                    <a:pt x="160" y="48"/>
                    <a:pt x="160" y="48"/>
                    <a:pt x="160" y="48"/>
                  </a:cubicBezTo>
                  <a:cubicBezTo>
                    <a:pt x="160" y="48"/>
                    <a:pt x="160" y="48"/>
                    <a:pt x="160" y="48"/>
                  </a:cubicBezTo>
                  <a:cubicBezTo>
                    <a:pt x="160" y="49"/>
                    <a:pt x="160" y="49"/>
                    <a:pt x="160" y="49"/>
                  </a:cubicBezTo>
                  <a:lnTo>
                    <a:pt x="159" y="49"/>
                  </a:lnTo>
                  <a:close/>
                  <a:moveTo>
                    <a:pt x="161" y="49"/>
                  </a:moveTo>
                  <a:cubicBezTo>
                    <a:pt x="161" y="49"/>
                    <a:pt x="161" y="49"/>
                    <a:pt x="161" y="49"/>
                  </a:cubicBezTo>
                  <a:cubicBezTo>
                    <a:pt x="161" y="48"/>
                    <a:pt x="161" y="48"/>
                    <a:pt x="161" y="48"/>
                  </a:cubicBezTo>
                  <a:cubicBezTo>
                    <a:pt x="161" y="48"/>
                    <a:pt x="161" y="48"/>
                    <a:pt x="161" y="48"/>
                  </a:cubicBezTo>
                  <a:cubicBezTo>
                    <a:pt x="162" y="48"/>
                    <a:pt x="162" y="48"/>
                    <a:pt x="162" y="48"/>
                  </a:cubicBezTo>
                  <a:cubicBezTo>
                    <a:pt x="162" y="49"/>
                    <a:pt x="162" y="49"/>
                    <a:pt x="162" y="49"/>
                  </a:cubicBezTo>
                  <a:cubicBezTo>
                    <a:pt x="162" y="49"/>
                    <a:pt x="162" y="49"/>
                    <a:pt x="162" y="49"/>
                  </a:cubicBezTo>
                  <a:cubicBezTo>
                    <a:pt x="162" y="48"/>
                    <a:pt x="162" y="48"/>
                    <a:pt x="162" y="48"/>
                  </a:cubicBezTo>
                  <a:cubicBezTo>
                    <a:pt x="163" y="49"/>
                    <a:pt x="163" y="49"/>
                    <a:pt x="163" y="49"/>
                  </a:cubicBezTo>
                  <a:cubicBezTo>
                    <a:pt x="163" y="49"/>
                    <a:pt x="163" y="49"/>
                    <a:pt x="163" y="49"/>
                  </a:cubicBezTo>
                  <a:lnTo>
                    <a:pt x="161" y="49"/>
                  </a:lnTo>
                  <a:close/>
                  <a:moveTo>
                    <a:pt x="161" y="48"/>
                  </a:moveTo>
                  <a:cubicBezTo>
                    <a:pt x="161" y="48"/>
                    <a:pt x="161" y="48"/>
                    <a:pt x="161" y="48"/>
                  </a:cubicBezTo>
                  <a:cubicBezTo>
                    <a:pt x="161" y="48"/>
                    <a:pt x="161" y="48"/>
                    <a:pt x="161" y="48"/>
                  </a:cubicBezTo>
                  <a:cubicBezTo>
                    <a:pt x="161" y="48"/>
                    <a:pt x="161" y="48"/>
                    <a:pt x="161" y="48"/>
                  </a:cubicBezTo>
                  <a:close/>
                  <a:moveTo>
                    <a:pt x="163" y="49"/>
                  </a:moveTo>
                  <a:cubicBezTo>
                    <a:pt x="163" y="49"/>
                    <a:pt x="163" y="49"/>
                    <a:pt x="163" y="49"/>
                  </a:cubicBezTo>
                  <a:cubicBezTo>
                    <a:pt x="163" y="49"/>
                    <a:pt x="163" y="49"/>
                    <a:pt x="163" y="49"/>
                  </a:cubicBezTo>
                  <a:cubicBezTo>
                    <a:pt x="165" y="49"/>
                    <a:pt x="165" y="49"/>
                    <a:pt x="165" y="49"/>
                  </a:cubicBezTo>
                  <a:lnTo>
                    <a:pt x="163" y="49"/>
                  </a:lnTo>
                  <a:close/>
                  <a:moveTo>
                    <a:pt x="166" y="48"/>
                  </a:moveTo>
                  <a:cubicBezTo>
                    <a:pt x="166" y="48"/>
                    <a:pt x="166" y="48"/>
                    <a:pt x="166" y="48"/>
                  </a:cubicBezTo>
                  <a:cubicBezTo>
                    <a:pt x="156" y="44"/>
                    <a:pt x="156" y="44"/>
                    <a:pt x="156" y="44"/>
                  </a:cubicBezTo>
                  <a:cubicBezTo>
                    <a:pt x="156" y="44"/>
                    <a:pt x="146" y="44"/>
                    <a:pt x="145" y="44"/>
                  </a:cubicBezTo>
                  <a:cubicBezTo>
                    <a:pt x="144" y="43"/>
                    <a:pt x="143" y="43"/>
                    <a:pt x="143" y="43"/>
                  </a:cubicBezTo>
                  <a:cubicBezTo>
                    <a:pt x="143" y="43"/>
                    <a:pt x="143" y="43"/>
                    <a:pt x="143" y="43"/>
                  </a:cubicBezTo>
                  <a:cubicBezTo>
                    <a:pt x="143" y="42"/>
                    <a:pt x="143" y="42"/>
                    <a:pt x="143" y="42"/>
                  </a:cubicBezTo>
                  <a:cubicBezTo>
                    <a:pt x="143" y="42"/>
                    <a:pt x="144" y="42"/>
                    <a:pt x="145" y="42"/>
                  </a:cubicBezTo>
                  <a:cubicBezTo>
                    <a:pt x="146" y="43"/>
                    <a:pt x="153" y="43"/>
                    <a:pt x="154" y="43"/>
                  </a:cubicBezTo>
                  <a:cubicBezTo>
                    <a:pt x="166" y="48"/>
                    <a:pt x="166" y="48"/>
                    <a:pt x="166" y="48"/>
                  </a:cubicBezTo>
                  <a:close/>
                  <a:moveTo>
                    <a:pt x="88" y="40"/>
                  </a:moveTo>
                  <a:cubicBezTo>
                    <a:pt x="88" y="40"/>
                    <a:pt x="88" y="40"/>
                    <a:pt x="88" y="40"/>
                  </a:cubicBezTo>
                  <a:cubicBezTo>
                    <a:pt x="90" y="17"/>
                    <a:pt x="90" y="17"/>
                    <a:pt x="90" y="17"/>
                  </a:cubicBezTo>
                  <a:cubicBezTo>
                    <a:pt x="89" y="16"/>
                    <a:pt x="89" y="16"/>
                    <a:pt x="89" y="16"/>
                  </a:cubicBezTo>
                  <a:cubicBezTo>
                    <a:pt x="88" y="40"/>
                    <a:pt x="88" y="40"/>
                    <a:pt x="88" y="40"/>
                  </a:cubicBezTo>
                  <a:cubicBezTo>
                    <a:pt x="88" y="40"/>
                    <a:pt x="88" y="40"/>
                    <a:pt x="88" y="40"/>
                  </a:cubicBezTo>
                  <a:close/>
                  <a:moveTo>
                    <a:pt x="92" y="40"/>
                  </a:moveTo>
                  <a:cubicBezTo>
                    <a:pt x="92" y="40"/>
                    <a:pt x="92" y="40"/>
                    <a:pt x="92" y="40"/>
                  </a:cubicBezTo>
                  <a:cubicBezTo>
                    <a:pt x="94" y="18"/>
                    <a:pt x="94" y="18"/>
                    <a:pt x="94" y="18"/>
                  </a:cubicBezTo>
                  <a:cubicBezTo>
                    <a:pt x="94" y="18"/>
                    <a:pt x="94" y="18"/>
                    <a:pt x="94" y="18"/>
                  </a:cubicBezTo>
                  <a:cubicBezTo>
                    <a:pt x="93" y="17"/>
                    <a:pt x="93" y="17"/>
                    <a:pt x="93" y="17"/>
                  </a:cubicBezTo>
                  <a:cubicBezTo>
                    <a:pt x="91" y="40"/>
                    <a:pt x="91" y="40"/>
                    <a:pt x="91" y="40"/>
                  </a:cubicBezTo>
                  <a:cubicBezTo>
                    <a:pt x="92" y="40"/>
                    <a:pt x="92" y="40"/>
                    <a:pt x="92" y="40"/>
                  </a:cubicBezTo>
                  <a:close/>
                  <a:moveTo>
                    <a:pt x="117" y="39"/>
                  </a:moveTo>
                  <a:cubicBezTo>
                    <a:pt x="117" y="39"/>
                    <a:pt x="117" y="39"/>
                    <a:pt x="117" y="39"/>
                  </a:cubicBezTo>
                  <a:cubicBezTo>
                    <a:pt x="117" y="39"/>
                    <a:pt x="117" y="39"/>
                    <a:pt x="117" y="39"/>
                  </a:cubicBezTo>
                  <a:cubicBezTo>
                    <a:pt x="117" y="39"/>
                    <a:pt x="117" y="39"/>
                    <a:pt x="117" y="39"/>
                  </a:cubicBezTo>
                  <a:cubicBezTo>
                    <a:pt x="117" y="39"/>
                    <a:pt x="117" y="39"/>
                    <a:pt x="117" y="39"/>
                  </a:cubicBezTo>
                  <a:cubicBezTo>
                    <a:pt x="117" y="39"/>
                    <a:pt x="117" y="39"/>
                    <a:pt x="117" y="39"/>
                  </a:cubicBezTo>
                  <a:close/>
                  <a:moveTo>
                    <a:pt x="20" y="37"/>
                  </a:moveTo>
                  <a:cubicBezTo>
                    <a:pt x="20" y="37"/>
                    <a:pt x="20" y="37"/>
                    <a:pt x="20" y="37"/>
                  </a:cubicBezTo>
                  <a:cubicBezTo>
                    <a:pt x="23" y="51"/>
                    <a:pt x="23" y="51"/>
                    <a:pt x="23" y="51"/>
                  </a:cubicBezTo>
                  <a:cubicBezTo>
                    <a:pt x="26" y="51"/>
                    <a:pt x="26" y="51"/>
                    <a:pt x="26" y="51"/>
                  </a:cubicBezTo>
                  <a:cubicBezTo>
                    <a:pt x="23" y="37"/>
                    <a:pt x="23" y="37"/>
                    <a:pt x="23" y="37"/>
                  </a:cubicBezTo>
                  <a:cubicBezTo>
                    <a:pt x="22" y="37"/>
                    <a:pt x="21" y="37"/>
                    <a:pt x="20" y="37"/>
                  </a:cubicBezTo>
                  <a:close/>
                  <a:moveTo>
                    <a:pt x="18" y="37"/>
                  </a:moveTo>
                  <a:cubicBezTo>
                    <a:pt x="18" y="37"/>
                    <a:pt x="18" y="37"/>
                    <a:pt x="18" y="37"/>
                  </a:cubicBezTo>
                  <a:cubicBezTo>
                    <a:pt x="20" y="51"/>
                    <a:pt x="20" y="51"/>
                    <a:pt x="20" y="51"/>
                  </a:cubicBezTo>
                  <a:cubicBezTo>
                    <a:pt x="22" y="51"/>
                    <a:pt x="22" y="51"/>
                    <a:pt x="22" y="51"/>
                  </a:cubicBezTo>
                  <a:cubicBezTo>
                    <a:pt x="20" y="37"/>
                    <a:pt x="20" y="37"/>
                    <a:pt x="20" y="37"/>
                  </a:cubicBezTo>
                  <a:cubicBezTo>
                    <a:pt x="19" y="37"/>
                    <a:pt x="18" y="37"/>
                    <a:pt x="18" y="37"/>
                  </a:cubicBezTo>
                  <a:close/>
                  <a:moveTo>
                    <a:pt x="44" y="37"/>
                  </a:moveTo>
                  <a:cubicBezTo>
                    <a:pt x="44" y="37"/>
                    <a:pt x="44" y="37"/>
                    <a:pt x="44" y="37"/>
                  </a:cubicBezTo>
                  <a:cubicBezTo>
                    <a:pt x="46" y="51"/>
                    <a:pt x="46" y="51"/>
                    <a:pt x="46" y="51"/>
                  </a:cubicBezTo>
                  <a:cubicBezTo>
                    <a:pt x="47" y="51"/>
                    <a:pt x="49" y="51"/>
                    <a:pt x="50" y="51"/>
                  </a:cubicBezTo>
                  <a:cubicBezTo>
                    <a:pt x="49" y="37"/>
                    <a:pt x="49" y="37"/>
                    <a:pt x="49" y="37"/>
                  </a:cubicBezTo>
                  <a:cubicBezTo>
                    <a:pt x="47" y="37"/>
                    <a:pt x="46" y="37"/>
                    <a:pt x="44" y="37"/>
                  </a:cubicBezTo>
                  <a:close/>
                  <a:moveTo>
                    <a:pt x="15" y="38"/>
                  </a:moveTo>
                  <a:cubicBezTo>
                    <a:pt x="15" y="38"/>
                    <a:pt x="15" y="38"/>
                    <a:pt x="15" y="38"/>
                  </a:cubicBezTo>
                  <a:cubicBezTo>
                    <a:pt x="17" y="51"/>
                    <a:pt x="17" y="51"/>
                    <a:pt x="17" y="51"/>
                  </a:cubicBezTo>
                  <a:cubicBezTo>
                    <a:pt x="18" y="51"/>
                    <a:pt x="18" y="51"/>
                    <a:pt x="18" y="51"/>
                  </a:cubicBezTo>
                  <a:cubicBezTo>
                    <a:pt x="15" y="37"/>
                    <a:pt x="15" y="37"/>
                    <a:pt x="15" y="37"/>
                  </a:cubicBezTo>
                  <a:cubicBezTo>
                    <a:pt x="15" y="37"/>
                    <a:pt x="15" y="37"/>
                    <a:pt x="15" y="38"/>
                  </a:cubicBezTo>
                  <a:close/>
                  <a:moveTo>
                    <a:pt x="24" y="37"/>
                  </a:moveTo>
                  <a:cubicBezTo>
                    <a:pt x="24" y="37"/>
                    <a:pt x="24" y="37"/>
                    <a:pt x="24" y="37"/>
                  </a:cubicBezTo>
                  <a:cubicBezTo>
                    <a:pt x="26" y="51"/>
                    <a:pt x="26" y="51"/>
                    <a:pt x="26" y="51"/>
                  </a:cubicBezTo>
                  <a:cubicBezTo>
                    <a:pt x="29" y="51"/>
                    <a:pt x="29" y="51"/>
                    <a:pt x="29" y="51"/>
                  </a:cubicBezTo>
                  <a:cubicBezTo>
                    <a:pt x="27" y="37"/>
                    <a:pt x="27" y="37"/>
                    <a:pt x="27" y="37"/>
                  </a:cubicBezTo>
                  <a:cubicBezTo>
                    <a:pt x="26" y="37"/>
                    <a:pt x="25" y="37"/>
                    <a:pt x="24" y="37"/>
                  </a:cubicBezTo>
                  <a:close/>
                  <a:moveTo>
                    <a:pt x="16" y="37"/>
                  </a:moveTo>
                  <a:cubicBezTo>
                    <a:pt x="16" y="37"/>
                    <a:pt x="16" y="37"/>
                    <a:pt x="16" y="37"/>
                  </a:cubicBezTo>
                  <a:cubicBezTo>
                    <a:pt x="18" y="51"/>
                    <a:pt x="18" y="51"/>
                    <a:pt x="18" y="51"/>
                  </a:cubicBezTo>
                  <a:cubicBezTo>
                    <a:pt x="19" y="51"/>
                    <a:pt x="19" y="51"/>
                    <a:pt x="19" y="51"/>
                  </a:cubicBezTo>
                  <a:cubicBezTo>
                    <a:pt x="17" y="37"/>
                    <a:pt x="17" y="37"/>
                    <a:pt x="17" y="37"/>
                  </a:cubicBezTo>
                  <a:cubicBezTo>
                    <a:pt x="16" y="37"/>
                    <a:pt x="16" y="37"/>
                    <a:pt x="16" y="37"/>
                  </a:cubicBezTo>
                  <a:close/>
                  <a:moveTo>
                    <a:pt x="38" y="36"/>
                  </a:moveTo>
                  <a:cubicBezTo>
                    <a:pt x="38" y="36"/>
                    <a:pt x="38" y="36"/>
                    <a:pt x="38" y="36"/>
                  </a:cubicBezTo>
                  <a:cubicBezTo>
                    <a:pt x="40" y="51"/>
                    <a:pt x="40" y="51"/>
                    <a:pt x="40" y="51"/>
                  </a:cubicBezTo>
                  <a:cubicBezTo>
                    <a:pt x="41" y="51"/>
                    <a:pt x="43" y="51"/>
                    <a:pt x="45" y="51"/>
                  </a:cubicBezTo>
                  <a:cubicBezTo>
                    <a:pt x="43" y="37"/>
                    <a:pt x="43" y="37"/>
                    <a:pt x="43" y="37"/>
                  </a:cubicBezTo>
                  <a:cubicBezTo>
                    <a:pt x="41" y="37"/>
                    <a:pt x="40" y="37"/>
                    <a:pt x="38" y="36"/>
                  </a:cubicBezTo>
                  <a:close/>
                  <a:moveTo>
                    <a:pt x="33" y="36"/>
                  </a:moveTo>
                  <a:cubicBezTo>
                    <a:pt x="33" y="36"/>
                    <a:pt x="33" y="36"/>
                    <a:pt x="33" y="36"/>
                  </a:cubicBezTo>
                  <a:cubicBezTo>
                    <a:pt x="33" y="36"/>
                    <a:pt x="33" y="36"/>
                    <a:pt x="33" y="36"/>
                  </a:cubicBezTo>
                  <a:cubicBezTo>
                    <a:pt x="35" y="51"/>
                    <a:pt x="35" y="51"/>
                    <a:pt x="35" y="51"/>
                  </a:cubicBezTo>
                  <a:cubicBezTo>
                    <a:pt x="36" y="51"/>
                    <a:pt x="38" y="51"/>
                    <a:pt x="39" y="51"/>
                  </a:cubicBezTo>
                  <a:cubicBezTo>
                    <a:pt x="37" y="36"/>
                    <a:pt x="37" y="36"/>
                    <a:pt x="37" y="36"/>
                  </a:cubicBezTo>
                  <a:cubicBezTo>
                    <a:pt x="36" y="36"/>
                    <a:pt x="34" y="36"/>
                    <a:pt x="33" y="36"/>
                  </a:cubicBezTo>
                  <a:close/>
                  <a:moveTo>
                    <a:pt x="28" y="37"/>
                  </a:moveTo>
                  <a:cubicBezTo>
                    <a:pt x="28" y="37"/>
                    <a:pt x="28" y="37"/>
                    <a:pt x="28" y="37"/>
                  </a:cubicBezTo>
                  <a:cubicBezTo>
                    <a:pt x="30" y="51"/>
                    <a:pt x="30" y="51"/>
                    <a:pt x="30" y="51"/>
                  </a:cubicBezTo>
                  <a:cubicBezTo>
                    <a:pt x="34" y="51"/>
                    <a:pt x="34" y="51"/>
                    <a:pt x="34" y="51"/>
                  </a:cubicBezTo>
                  <a:cubicBezTo>
                    <a:pt x="32" y="36"/>
                    <a:pt x="32" y="36"/>
                    <a:pt x="32" y="36"/>
                  </a:cubicBezTo>
                  <a:cubicBezTo>
                    <a:pt x="31" y="36"/>
                    <a:pt x="29" y="36"/>
                    <a:pt x="28" y="37"/>
                  </a:cubicBezTo>
                  <a:close/>
                  <a:moveTo>
                    <a:pt x="34" y="51"/>
                  </a:moveTo>
                  <a:cubicBezTo>
                    <a:pt x="34" y="51"/>
                    <a:pt x="34" y="51"/>
                    <a:pt x="34" y="51"/>
                  </a:cubicBezTo>
                  <a:cubicBezTo>
                    <a:pt x="35" y="51"/>
                    <a:pt x="35" y="51"/>
                    <a:pt x="35" y="51"/>
                  </a:cubicBezTo>
                  <a:cubicBezTo>
                    <a:pt x="35" y="51"/>
                    <a:pt x="35" y="51"/>
                    <a:pt x="35" y="51"/>
                  </a:cubicBezTo>
                  <a:cubicBezTo>
                    <a:pt x="34" y="51"/>
                    <a:pt x="34" y="51"/>
                    <a:pt x="34"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Rectangle 10"/>
            <p:cNvSpPr>
              <a:spLocks noChangeArrowheads="1"/>
            </p:cNvSpPr>
            <p:nvPr/>
          </p:nvSpPr>
          <p:spPr bwMode="auto">
            <a:xfrm>
              <a:off x="0" y="4299"/>
              <a:ext cx="577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 name="Freeform 11"/>
            <p:cNvSpPr/>
            <p:nvPr/>
          </p:nvSpPr>
          <p:spPr bwMode="auto">
            <a:xfrm>
              <a:off x="4947" y="4133"/>
              <a:ext cx="122" cy="131"/>
            </a:xfrm>
            <a:custGeom>
              <a:avLst/>
              <a:gdLst>
                <a:gd name="T0" fmla="*/ 34 w 47"/>
                <a:gd name="T1" fmla="*/ 3 h 49"/>
                <a:gd name="T2" fmla="*/ 34 w 47"/>
                <a:gd name="T3" fmla="*/ 5 h 49"/>
                <a:gd name="T4" fmla="*/ 33 w 47"/>
                <a:gd name="T5" fmla="*/ 12 h 49"/>
                <a:gd name="T6" fmla="*/ 37 w 47"/>
                <a:gd name="T7" fmla="*/ 12 h 49"/>
                <a:gd name="T8" fmla="*/ 40 w 47"/>
                <a:gd name="T9" fmla="*/ 12 h 49"/>
                <a:gd name="T10" fmla="*/ 47 w 47"/>
                <a:gd name="T11" fmla="*/ 15 h 49"/>
                <a:gd name="T12" fmla="*/ 43 w 47"/>
                <a:gd name="T13" fmla="*/ 16 h 49"/>
                <a:gd name="T14" fmla="*/ 37 w 47"/>
                <a:gd name="T15" fmla="*/ 16 h 49"/>
                <a:gd name="T16" fmla="*/ 36 w 47"/>
                <a:gd name="T17" fmla="*/ 18 h 49"/>
                <a:gd name="T18" fmla="*/ 32 w 47"/>
                <a:gd name="T19" fmla="*/ 25 h 49"/>
                <a:gd name="T20" fmla="*/ 32 w 47"/>
                <a:gd name="T21" fmla="*/ 30 h 49"/>
                <a:gd name="T22" fmla="*/ 32 w 47"/>
                <a:gd name="T23" fmla="*/ 31 h 49"/>
                <a:gd name="T24" fmla="*/ 33 w 47"/>
                <a:gd name="T25" fmla="*/ 37 h 49"/>
                <a:gd name="T26" fmla="*/ 33 w 47"/>
                <a:gd name="T27" fmla="*/ 39 h 49"/>
                <a:gd name="T28" fmla="*/ 33 w 47"/>
                <a:gd name="T29" fmla="*/ 43 h 49"/>
                <a:gd name="T30" fmla="*/ 31 w 47"/>
                <a:gd name="T31" fmla="*/ 49 h 49"/>
                <a:gd name="T32" fmla="*/ 28 w 47"/>
                <a:gd name="T33" fmla="*/ 45 h 49"/>
                <a:gd name="T34" fmla="*/ 27 w 47"/>
                <a:gd name="T35" fmla="*/ 40 h 49"/>
                <a:gd name="T36" fmla="*/ 26 w 47"/>
                <a:gd name="T37" fmla="*/ 37 h 49"/>
                <a:gd name="T38" fmla="*/ 28 w 47"/>
                <a:gd name="T39" fmla="*/ 36 h 49"/>
                <a:gd name="T40" fmla="*/ 28 w 47"/>
                <a:gd name="T41" fmla="*/ 34 h 49"/>
                <a:gd name="T42" fmla="*/ 28 w 47"/>
                <a:gd name="T43" fmla="*/ 29 h 49"/>
                <a:gd name="T44" fmla="*/ 25 w 47"/>
                <a:gd name="T45" fmla="*/ 33 h 49"/>
                <a:gd name="T46" fmla="*/ 22 w 47"/>
                <a:gd name="T47" fmla="*/ 36 h 49"/>
                <a:gd name="T48" fmla="*/ 21 w 47"/>
                <a:gd name="T49" fmla="*/ 37 h 49"/>
                <a:gd name="T50" fmla="*/ 16 w 47"/>
                <a:gd name="T51" fmla="*/ 40 h 49"/>
                <a:gd name="T52" fmla="*/ 16 w 47"/>
                <a:gd name="T53" fmla="*/ 36 h 49"/>
                <a:gd name="T54" fmla="*/ 14 w 47"/>
                <a:gd name="T55" fmla="*/ 36 h 49"/>
                <a:gd name="T56" fmla="*/ 18 w 47"/>
                <a:gd name="T57" fmla="*/ 30 h 49"/>
                <a:gd name="T58" fmla="*/ 21 w 47"/>
                <a:gd name="T59" fmla="*/ 27 h 49"/>
                <a:gd name="T60" fmla="*/ 25 w 47"/>
                <a:gd name="T61" fmla="*/ 23 h 49"/>
                <a:gd name="T62" fmla="*/ 28 w 47"/>
                <a:gd name="T63" fmla="*/ 18 h 49"/>
                <a:gd name="T64" fmla="*/ 26 w 47"/>
                <a:gd name="T65" fmla="*/ 17 h 49"/>
                <a:gd name="T66" fmla="*/ 26 w 47"/>
                <a:gd name="T67" fmla="*/ 17 h 49"/>
                <a:gd name="T68" fmla="*/ 19 w 47"/>
                <a:gd name="T69" fmla="*/ 20 h 49"/>
                <a:gd name="T70" fmla="*/ 16 w 47"/>
                <a:gd name="T71" fmla="*/ 21 h 49"/>
                <a:gd name="T72" fmla="*/ 10 w 47"/>
                <a:gd name="T73" fmla="*/ 24 h 49"/>
                <a:gd name="T74" fmla="*/ 1 w 47"/>
                <a:gd name="T75" fmla="*/ 23 h 49"/>
                <a:gd name="T76" fmla="*/ 4 w 47"/>
                <a:gd name="T77" fmla="*/ 21 h 49"/>
                <a:gd name="T78" fmla="*/ 8 w 47"/>
                <a:gd name="T79" fmla="*/ 21 h 49"/>
                <a:gd name="T80" fmla="*/ 11 w 47"/>
                <a:gd name="T81" fmla="*/ 20 h 49"/>
                <a:gd name="T82" fmla="*/ 17 w 47"/>
                <a:gd name="T83" fmla="*/ 18 h 49"/>
                <a:gd name="T84" fmla="*/ 29 w 47"/>
                <a:gd name="T85" fmla="*/ 8 h 49"/>
                <a:gd name="T86" fmla="*/ 29 w 47"/>
                <a:gd name="T87" fmla="*/ 4 h 49"/>
                <a:gd name="T88" fmla="*/ 27 w 47"/>
                <a:gd name="T89" fmla="*/ 1 h 49"/>
                <a:gd name="T90" fmla="*/ 33 w 47"/>
                <a:gd name="T9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 h="49">
                  <a:moveTo>
                    <a:pt x="33" y="1"/>
                  </a:moveTo>
                  <a:cubicBezTo>
                    <a:pt x="34" y="1"/>
                    <a:pt x="33" y="2"/>
                    <a:pt x="34" y="3"/>
                  </a:cubicBezTo>
                  <a:cubicBezTo>
                    <a:pt x="34" y="3"/>
                    <a:pt x="34" y="3"/>
                    <a:pt x="34" y="3"/>
                  </a:cubicBezTo>
                  <a:cubicBezTo>
                    <a:pt x="34" y="4"/>
                    <a:pt x="34" y="5"/>
                    <a:pt x="34" y="5"/>
                  </a:cubicBezTo>
                  <a:cubicBezTo>
                    <a:pt x="34" y="8"/>
                    <a:pt x="33" y="10"/>
                    <a:pt x="33" y="12"/>
                  </a:cubicBezTo>
                  <a:cubicBezTo>
                    <a:pt x="33" y="12"/>
                    <a:pt x="33" y="12"/>
                    <a:pt x="33" y="12"/>
                  </a:cubicBezTo>
                  <a:cubicBezTo>
                    <a:pt x="34" y="13"/>
                    <a:pt x="34" y="12"/>
                    <a:pt x="34" y="12"/>
                  </a:cubicBezTo>
                  <a:cubicBezTo>
                    <a:pt x="35" y="12"/>
                    <a:pt x="36" y="12"/>
                    <a:pt x="37" y="12"/>
                  </a:cubicBezTo>
                  <a:cubicBezTo>
                    <a:pt x="37" y="12"/>
                    <a:pt x="37" y="12"/>
                    <a:pt x="38" y="12"/>
                  </a:cubicBezTo>
                  <a:cubicBezTo>
                    <a:pt x="38" y="12"/>
                    <a:pt x="39" y="12"/>
                    <a:pt x="40" y="12"/>
                  </a:cubicBezTo>
                  <a:cubicBezTo>
                    <a:pt x="42" y="12"/>
                    <a:pt x="43" y="13"/>
                    <a:pt x="45" y="13"/>
                  </a:cubicBezTo>
                  <a:cubicBezTo>
                    <a:pt x="45" y="14"/>
                    <a:pt x="46" y="14"/>
                    <a:pt x="47" y="15"/>
                  </a:cubicBezTo>
                  <a:cubicBezTo>
                    <a:pt x="46" y="16"/>
                    <a:pt x="47" y="17"/>
                    <a:pt x="45" y="17"/>
                  </a:cubicBezTo>
                  <a:cubicBezTo>
                    <a:pt x="45" y="16"/>
                    <a:pt x="44" y="17"/>
                    <a:pt x="43" y="16"/>
                  </a:cubicBezTo>
                  <a:cubicBezTo>
                    <a:pt x="43" y="16"/>
                    <a:pt x="42" y="16"/>
                    <a:pt x="41" y="16"/>
                  </a:cubicBezTo>
                  <a:cubicBezTo>
                    <a:pt x="40" y="16"/>
                    <a:pt x="39" y="16"/>
                    <a:pt x="37" y="16"/>
                  </a:cubicBezTo>
                  <a:cubicBezTo>
                    <a:pt x="37" y="16"/>
                    <a:pt x="37" y="16"/>
                    <a:pt x="37" y="16"/>
                  </a:cubicBezTo>
                  <a:cubicBezTo>
                    <a:pt x="37" y="17"/>
                    <a:pt x="37" y="18"/>
                    <a:pt x="36" y="18"/>
                  </a:cubicBezTo>
                  <a:cubicBezTo>
                    <a:pt x="36" y="19"/>
                    <a:pt x="36" y="20"/>
                    <a:pt x="36" y="20"/>
                  </a:cubicBezTo>
                  <a:cubicBezTo>
                    <a:pt x="34" y="22"/>
                    <a:pt x="33" y="23"/>
                    <a:pt x="32" y="25"/>
                  </a:cubicBezTo>
                  <a:cubicBezTo>
                    <a:pt x="32" y="25"/>
                    <a:pt x="32" y="26"/>
                    <a:pt x="32" y="26"/>
                  </a:cubicBezTo>
                  <a:cubicBezTo>
                    <a:pt x="32" y="27"/>
                    <a:pt x="32" y="28"/>
                    <a:pt x="32" y="30"/>
                  </a:cubicBezTo>
                  <a:cubicBezTo>
                    <a:pt x="32" y="30"/>
                    <a:pt x="32" y="30"/>
                    <a:pt x="32" y="31"/>
                  </a:cubicBezTo>
                  <a:cubicBezTo>
                    <a:pt x="32" y="31"/>
                    <a:pt x="32" y="31"/>
                    <a:pt x="32" y="31"/>
                  </a:cubicBezTo>
                  <a:cubicBezTo>
                    <a:pt x="32" y="31"/>
                    <a:pt x="32" y="32"/>
                    <a:pt x="33" y="33"/>
                  </a:cubicBezTo>
                  <a:cubicBezTo>
                    <a:pt x="32" y="34"/>
                    <a:pt x="32" y="35"/>
                    <a:pt x="33" y="37"/>
                  </a:cubicBezTo>
                  <a:cubicBezTo>
                    <a:pt x="33" y="37"/>
                    <a:pt x="32" y="37"/>
                    <a:pt x="33" y="38"/>
                  </a:cubicBezTo>
                  <a:cubicBezTo>
                    <a:pt x="33" y="38"/>
                    <a:pt x="32" y="39"/>
                    <a:pt x="33" y="39"/>
                  </a:cubicBezTo>
                  <a:cubicBezTo>
                    <a:pt x="32" y="40"/>
                    <a:pt x="33" y="41"/>
                    <a:pt x="33" y="42"/>
                  </a:cubicBezTo>
                  <a:cubicBezTo>
                    <a:pt x="33" y="42"/>
                    <a:pt x="33" y="42"/>
                    <a:pt x="33" y="43"/>
                  </a:cubicBezTo>
                  <a:cubicBezTo>
                    <a:pt x="33" y="44"/>
                    <a:pt x="33" y="45"/>
                    <a:pt x="33" y="46"/>
                  </a:cubicBezTo>
                  <a:cubicBezTo>
                    <a:pt x="32" y="47"/>
                    <a:pt x="32" y="48"/>
                    <a:pt x="31" y="49"/>
                  </a:cubicBezTo>
                  <a:cubicBezTo>
                    <a:pt x="30" y="49"/>
                    <a:pt x="30" y="49"/>
                    <a:pt x="29" y="49"/>
                  </a:cubicBezTo>
                  <a:cubicBezTo>
                    <a:pt x="30" y="47"/>
                    <a:pt x="28" y="47"/>
                    <a:pt x="28" y="45"/>
                  </a:cubicBezTo>
                  <a:cubicBezTo>
                    <a:pt x="27" y="45"/>
                    <a:pt x="27" y="43"/>
                    <a:pt x="28" y="42"/>
                  </a:cubicBezTo>
                  <a:cubicBezTo>
                    <a:pt x="28" y="41"/>
                    <a:pt x="27" y="41"/>
                    <a:pt x="27" y="40"/>
                  </a:cubicBezTo>
                  <a:cubicBezTo>
                    <a:pt x="27" y="39"/>
                    <a:pt x="26" y="39"/>
                    <a:pt x="26" y="38"/>
                  </a:cubicBezTo>
                  <a:cubicBezTo>
                    <a:pt x="26" y="38"/>
                    <a:pt x="27" y="38"/>
                    <a:pt x="26" y="37"/>
                  </a:cubicBezTo>
                  <a:cubicBezTo>
                    <a:pt x="27" y="37"/>
                    <a:pt x="27" y="38"/>
                    <a:pt x="27" y="38"/>
                  </a:cubicBezTo>
                  <a:cubicBezTo>
                    <a:pt x="28" y="38"/>
                    <a:pt x="28" y="37"/>
                    <a:pt x="28" y="36"/>
                  </a:cubicBezTo>
                  <a:cubicBezTo>
                    <a:pt x="28" y="36"/>
                    <a:pt x="28" y="36"/>
                    <a:pt x="28" y="36"/>
                  </a:cubicBezTo>
                  <a:cubicBezTo>
                    <a:pt x="28" y="35"/>
                    <a:pt x="28" y="34"/>
                    <a:pt x="28" y="34"/>
                  </a:cubicBezTo>
                  <a:cubicBezTo>
                    <a:pt x="28" y="33"/>
                    <a:pt x="28" y="31"/>
                    <a:pt x="28" y="30"/>
                  </a:cubicBezTo>
                  <a:cubicBezTo>
                    <a:pt x="28" y="29"/>
                    <a:pt x="29" y="29"/>
                    <a:pt x="28" y="29"/>
                  </a:cubicBezTo>
                  <a:cubicBezTo>
                    <a:pt x="27" y="29"/>
                    <a:pt x="27" y="31"/>
                    <a:pt x="26" y="31"/>
                  </a:cubicBezTo>
                  <a:cubicBezTo>
                    <a:pt x="26" y="32"/>
                    <a:pt x="25" y="32"/>
                    <a:pt x="25" y="33"/>
                  </a:cubicBezTo>
                  <a:cubicBezTo>
                    <a:pt x="23" y="34"/>
                    <a:pt x="23" y="34"/>
                    <a:pt x="23" y="34"/>
                  </a:cubicBezTo>
                  <a:cubicBezTo>
                    <a:pt x="23" y="35"/>
                    <a:pt x="22" y="35"/>
                    <a:pt x="22" y="36"/>
                  </a:cubicBezTo>
                  <a:cubicBezTo>
                    <a:pt x="21" y="36"/>
                    <a:pt x="21" y="36"/>
                    <a:pt x="21" y="36"/>
                  </a:cubicBezTo>
                  <a:cubicBezTo>
                    <a:pt x="21" y="37"/>
                    <a:pt x="21" y="37"/>
                    <a:pt x="21" y="37"/>
                  </a:cubicBezTo>
                  <a:cubicBezTo>
                    <a:pt x="20" y="36"/>
                    <a:pt x="20" y="37"/>
                    <a:pt x="20" y="37"/>
                  </a:cubicBezTo>
                  <a:cubicBezTo>
                    <a:pt x="19" y="38"/>
                    <a:pt x="18" y="39"/>
                    <a:pt x="16" y="40"/>
                  </a:cubicBezTo>
                  <a:cubicBezTo>
                    <a:pt x="16" y="40"/>
                    <a:pt x="16" y="39"/>
                    <a:pt x="16" y="39"/>
                  </a:cubicBezTo>
                  <a:cubicBezTo>
                    <a:pt x="16" y="38"/>
                    <a:pt x="16" y="37"/>
                    <a:pt x="16" y="36"/>
                  </a:cubicBezTo>
                  <a:cubicBezTo>
                    <a:pt x="15" y="36"/>
                    <a:pt x="15" y="36"/>
                    <a:pt x="15" y="36"/>
                  </a:cubicBezTo>
                  <a:cubicBezTo>
                    <a:pt x="15" y="36"/>
                    <a:pt x="15" y="36"/>
                    <a:pt x="14" y="36"/>
                  </a:cubicBezTo>
                  <a:cubicBezTo>
                    <a:pt x="14" y="35"/>
                    <a:pt x="16" y="34"/>
                    <a:pt x="16" y="33"/>
                  </a:cubicBezTo>
                  <a:cubicBezTo>
                    <a:pt x="17" y="32"/>
                    <a:pt x="17" y="31"/>
                    <a:pt x="18" y="30"/>
                  </a:cubicBezTo>
                  <a:cubicBezTo>
                    <a:pt x="18" y="30"/>
                    <a:pt x="19" y="30"/>
                    <a:pt x="19" y="29"/>
                  </a:cubicBezTo>
                  <a:cubicBezTo>
                    <a:pt x="20" y="28"/>
                    <a:pt x="20" y="28"/>
                    <a:pt x="21" y="27"/>
                  </a:cubicBezTo>
                  <a:cubicBezTo>
                    <a:pt x="21" y="26"/>
                    <a:pt x="22" y="27"/>
                    <a:pt x="22" y="26"/>
                  </a:cubicBezTo>
                  <a:cubicBezTo>
                    <a:pt x="23" y="25"/>
                    <a:pt x="24" y="24"/>
                    <a:pt x="25" y="23"/>
                  </a:cubicBezTo>
                  <a:cubicBezTo>
                    <a:pt x="25" y="22"/>
                    <a:pt x="25" y="22"/>
                    <a:pt x="26" y="21"/>
                  </a:cubicBezTo>
                  <a:cubicBezTo>
                    <a:pt x="27" y="20"/>
                    <a:pt x="28" y="19"/>
                    <a:pt x="28" y="18"/>
                  </a:cubicBezTo>
                  <a:cubicBezTo>
                    <a:pt x="28" y="17"/>
                    <a:pt x="30" y="17"/>
                    <a:pt x="29" y="16"/>
                  </a:cubicBezTo>
                  <a:cubicBezTo>
                    <a:pt x="28" y="16"/>
                    <a:pt x="27" y="17"/>
                    <a:pt x="26" y="17"/>
                  </a:cubicBezTo>
                  <a:cubicBezTo>
                    <a:pt x="26" y="17"/>
                    <a:pt x="26" y="17"/>
                    <a:pt x="26" y="17"/>
                  </a:cubicBezTo>
                  <a:cubicBezTo>
                    <a:pt x="26" y="17"/>
                    <a:pt x="26" y="17"/>
                    <a:pt x="26" y="17"/>
                  </a:cubicBezTo>
                  <a:cubicBezTo>
                    <a:pt x="25" y="17"/>
                    <a:pt x="24" y="18"/>
                    <a:pt x="23" y="18"/>
                  </a:cubicBezTo>
                  <a:cubicBezTo>
                    <a:pt x="22" y="19"/>
                    <a:pt x="20" y="19"/>
                    <a:pt x="19" y="20"/>
                  </a:cubicBezTo>
                  <a:cubicBezTo>
                    <a:pt x="18" y="20"/>
                    <a:pt x="18" y="21"/>
                    <a:pt x="17" y="21"/>
                  </a:cubicBezTo>
                  <a:cubicBezTo>
                    <a:pt x="16" y="21"/>
                    <a:pt x="16" y="21"/>
                    <a:pt x="16" y="21"/>
                  </a:cubicBezTo>
                  <a:cubicBezTo>
                    <a:pt x="14" y="22"/>
                    <a:pt x="13" y="23"/>
                    <a:pt x="12" y="23"/>
                  </a:cubicBezTo>
                  <a:cubicBezTo>
                    <a:pt x="12" y="24"/>
                    <a:pt x="10" y="23"/>
                    <a:pt x="10" y="24"/>
                  </a:cubicBezTo>
                  <a:cubicBezTo>
                    <a:pt x="8" y="25"/>
                    <a:pt x="6" y="26"/>
                    <a:pt x="3" y="26"/>
                  </a:cubicBezTo>
                  <a:cubicBezTo>
                    <a:pt x="3" y="25"/>
                    <a:pt x="2" y="24"/>
                    <a:pt x="1" y="23"/>
                  </a:cubicBezTo>
                  <a:cubicBezTo>
                    <a:pt x="2" y="22"/>
                    <a:pt x="0" y="22"/>
                    <a:pt x="2" y="21"/>
                  </a:cubicBezTo>
                  <a:cubicBezTo>
                    <a:pt x="2" y="21"/>
                    <a:pt x="3" y="22"/>
                    <a:pt x="4" y="21"/>
                  </a:cubicBezTo>
                  <a:cubicBezTo>
                    <a:pt x="4" y="22"/>
                    <a:pt x="4" y="22"/>
                    <a:pt x="4" y="22"/>
                  </a:cubicBezTo>
                  <a:cubicBezTo>
                    <a:pt x="5" y="21"/>
                    <a:pt x="7" y="21"/>
                    <a:pt x="8" y="21"/>
                  </a:cubicBezTo>
                  <a:cubicBezTo>
                    <a:pt x="8" y="21"/>
                    <a:pt x="8" y="20"/>
                    <a:pt x="8" y="21"/>
                  </a:cubicBezTo>
                  <a:cubicBezTo>
                    <a:pt x="9" y="20"/>
                    <a:pt x="10" y="20"/>
                    <a:pt x="11" y="20"/>
                  </a:cubicBezTo>
                  <a:cubicBezTo>
                    <a:pt x="12" y="20"/>
                    <a:pt x="13" y="19"/>
                    <a:pt x="14" y="19"/>
                  </a:cubicBezTo>
                  <a:cubicBezTo>
                    <a:pt x="15" y="19"/>
                    <a:pt x="16" y="18"/>
                    <a:pt x="17" y="18"/>
                  </a:cubicBezTo>
                  <a:cubicBezTo>
                    <a:pt x="21" y="16"/>
                    <a:pt x="25" y="15"/>
                    <a:pt x="29" y="14"/>
                  </a:cubicBezTo>
                  <a:cubicBezTo>
                    <a:pt x="29" y="12"/>
                    <a:pt x="29" y="10"/>
                    <a:pt x="29" y="8"/>
                  </a:cubicBezTo>
                  <a:cubicBezTo>
                    <a:pt x="29" y="8"/>
                    <a:pt x="30" y="8"/>
                    <a:pt x="30" y="8"/>
                  </a:cubicBezTo>
                  <a:cubicBezTo>
                    <a:pt x="29" y="4"/>
                    <a:pt x="29" y="4"/>
                    <a:pt x="29" y="4"/>
                  </a:cubicBezTo>
                  <a:cubicBezTo>
                    <a:pt x="29" y="3"/>
                    <a:pt x="29" y="2"/>
                    <a:pt x="28" y="2"/>
                  </a:cubicBezTo>
                  <a:cubicBezTo>
                    <a:pt x="28" y="1"/>
                    <a:pt x="26" y="2"/>
                    <a:pt x="27" y="1"/>
                  </a:cubicBezTo>
                  <a:cubicBezTo>
                    <a:pt x="27" y="0"/>
                    <a:pt x="28" y="0"/>
                    <a:pt x="28" y="0"/>
                  </a:cubicBezTo>
                  <a:cubicBezTo>
                    <a:pt x="30" y="0"/>
                    <a:pt x="32" y="0"/>
                    <a:pt x="3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2"/>
            <p:cNvSpPr>
              <a:spLocks noEditPoints="1"/>
            </p:cNvSpPr>
            <p:nvPr/>
          </p:nvSpPr>
          <p:spPr bwMode="auto">
            <a:xfrm>
              <a:off x="4833" y="4128"/>
              <a:ext cx="140" cy="142"/>
            </a:xfrm>
            <a:custGeom>
              <a:avLst/>
              <a:gdLst>
                <a:gd name="T0" fmla="*/ 15 w 54"/>
                <a:gd name="T1" fmla="*/ 0 h 53"/>
                <a:gd name="T2" fmla="*/ 20 w 54"/>
                <a:gd name="T3" fmla="*/ 7 h 53"/>
                <a:gd name="T4" fmla="*/ 23 w 54"/>
                <a:gd name="T5" fmla="*/ 11 h 53"/>
                <a:gd name="T6" fmla="*/ 25 w 54"/>
                <a:gd name="T7" fmla="*/ 15 h 53"/>
                <a:gd name="T8" fmla="*/ 30 w 54"/>
                <a:gd name="T9" fmla="*/ 22 h 53"/>
                <a:gd name="T10" fmla="*/ 33 w 54"/>
                <a:gd name="T11" fmla="*/ 27 h 53"/>
                <a:gd name="T12" fmla="*/ 36 w 54"/>
                <a:gd name="T13" fmla="*/ 25 h 53"/>
                <a:gd name="T14" fmla="*/ 35 w 54"/>
                <a:gd name="T15" fmla="*/ 18 h 53"/>
                <a:gd name="T16" fmla="*/ 39 w 54"/>
                <a:gd name="T17" fmla="*/ 18 h 53"/>
                <a:gd name="T18" fmla="*/ 41 w 54"/>
                <a:gd name="T19" fmla="*/ 25 h 53"/>
                <a:gd name="T20" fmla="*/ 39 w 54"/>
                <a:gd name="T21" fmla="*/ 35 h 53"/>
                <a:gd name="T22" fmla="*/ 42 w 54"/>
                <a:gd name="T23" fmla="*/ 41 h 53"/>
                <a:gd name="T24" fmla="*/ 48 w 54"/>
                <a:gd name="T25" fmla="*/ 46 h 53"/>
                <a:gd name="T26" fmla="*/ 51 w 54"/>
                <a:gd name="T27" fmla="*/ 45 h 53"/>
                <a:gd name="T28" fmla="*/ 54 w 54"/>
                <a:gd name="T29" fmla="*/ 51 h 53"/>
                <a:gd name="T30" fmla="*/ 53 w 54"/>
                <a:gd name="T31" fmla="*/ 53 h 53"/>
                <a:gd name="T32" fmla="*/ 51 w 54"/>
                <a:gd name="T33" fmla="*/ 53 h 53"/>
                <a:gd name="T34" fmla="*/ 44 w 54"/>
                <a:gd name="T35" fmla="*/ 48 h 53"/>
                <a:gd name="T36" fmla="*/ 37 w 54"/>
                <a:gd name="T37" fmla="*/ 40 h 53"/>
                <a:gd name="T38" fmla="*/ 32 w 54"/>
                <a:gd name="T39" fmla="*/ 42 h 53"/>
                <a:gd name="T40" fmla="*/ 27 w 54"/>
                <a:gd name="T41" fmla="*/ 44 h 53"/>
                <a:gd name="T42" fmla="*/ 25 w 54"/>
                <a:gd name="T43" fmla="*/ 43 h 53"/>
                <a:gd name="T44" fmla="*/ 30 w 54"/>
                <a:gd name="T45" fmla="*/ 41 h 53"/>
                <a:gd name="T46" fmla="*/ 34 w 54"/>
                <a:gd name="T47" fmla="*/ 35 h 53"/>
                <a:gd name="T48" fmla="*/ 32 w 54"/>
                <a:gd name="T49" fmla="*/ 31 h 53"/>
                <a:gd name="T50" fmla="*/ 26 w 54"/>
                <a:gd name="T51" fmla="*/ 34 h 53"/>
                <a:gd name="T52" fmla="*/ 22 w 54"/>
                <a:gd name="T53" fmla="*/ 38 h 53"/>
                <a:gd name="T54" fmla="*/ 17 w 54"/>
                <a:gd name="T55" fmla="*/ 44 h 53"/>
                <a:gd name="T56" fmla="*/ 14 w 54"/>
                <a:gd name="T57" fmla="*/ 45 h 53"/>
                <a:gd name="T58" fmla="*/ 12 w 54"/>
                <a:gd name="T59" fmla="*/ 37 h 53"/>
                <a:gd name="T60" fmla="*/ 19 w 54"/>
                <a:gd name="T61" fmla="*/ 34 h 53"/>
                <a:gd name="T62" fmla="*/ 24 w 54"/>
                <a:gd name="T63" fmla="*/ 27 h 53"/>
                <a:gd name="T64" fmla="*/ 19 w 54"/>
                <a:gd name="T65" fmla="*/ 28 h 53"/>
                <a:gd name="T66" fmla="*/ 16 w 54"/>
                <a:gd name="T67" fmla="*/ 29 h 53"/>
                <a:gd name="T68" fmla="*/ 9 w 54"/>
                <a:gd name="T69" fmla="*/ 34 h 53"/>
                <a:gd name="T70" fmla="*/ 7 w 54"/>
                <a:gd name="T71" fmla="*/ 42 h 53"/>
                <a:gd name="T72" fmla="*/ 3 w 54"/>
                <a:gd name="T73" fmla="*/ 42 h 53"/>
                <a:gd name="T74" fmla="*/ 2 w 54"/>
                <a:gd name="T75" fmla="*/ 38 h 53"/>
                <a:gd name="T76" fmla="*/ 4 w 54"/>
                <a:gd name="T77" fmla="*/ 29 h 53"/>
                <a:gd name="T78" fmla="*/ 1 w 54"/>
                <a:gd name="T79" fmla="*/ 23 h 53"/>
                <a:gd name="T80" fmla="*/ 7 w 54"/>
                <a:gd name="T81" fmla="*/ 28 h 53"/>
                <a:gd name="T82" fmla="*/ 10 w 54"/>
                <a:gd name="T83" fmla="*/ 27 h 53"/>
                <a:gd name="T84" fmla="*/ 13 w 54"/>
                <a:gd name="T85" fmla="*/ 23 h 53"/>
                <a:gd name="T86" fmla="*/ 14 w 54"/>
                <a:gd name="T87" fmla="*/ 21 h 53"/>
                <a:gd name="T88" fmla="*/ 16 w 54"/>
                <a:gd name="T89" fmla="*/ 19 h 53"/>
                <a:gd name="T90" fmla="*/ 15 w 54"/>
                <a:gd name="T91" fmla="*/ 17 h 53"/>
                <a:gd name="T92" fmla="*/ 10 w 54"/>
                <a:gd name="T93" fmla="*/ 20 h 53"/>
                <a:gd name="T94" fmla="*/ 6 w 54"/>
                <a:gd name="T95" fmla="*/ 20 h 53"/>
                <a:gd name="T96" fmla="*/ 3 w 54"/>
                <a:gd name="T97" fmla="*/ 19 h 53"/>
                <a:gd name="T98" fmla="*/ 11 w 54"/>
                <a:gd name="T99" fmla="*/ 16 h 53"/>
                <a:gd name="T100" fmla="*/ 19 w 54"/>
                <a:gd name="T101" fmla="*/ 12 h 53"/>
                <a:gd name="T102" fmla="*/ 16 w 54"/>
                <a:gd name="T103" fmla="*/ 8 h 53"/>
                <a:gd name="T104" fmla="*/ 10 w 54"/>
                <a:gd name="T105" fmla="*/ 1 h 53"/>
                <a:gd name="T106" fmla="*/ 31 w 54"/>
                <a:gd name="T107" fmla="*/ 4 h 53"/>
                <a:gd name="T108" fmla="*/ 33 w 54"/>
                <a:gd name="T109" fmla="*/ 8 h 53"/>
                <a:gd name="T110" fmla="*/ 29 w 54"/>
                <a:gd name="T111" fmla="*/ 9 h 53"/>
                <a:gd name="T112" fmla="*/ 27 w 54"/>
                <a:gd name="T113" fmla="*/ 3 h 53"/>
                <a:gd name="T114" fmla="*/ 29 w 54"/>
                <a:gd name="T115" fmla="*/ 4 h 53"/>
                <a:gd name="T116" fmla="*/ 25 w 54"/>
                <a:gd name="T117" fmla="*/ 19 h 53"/>
                <a:gd name="T118" fmla="*/ 18 w 54"/>
                <a:gd name="T119" fmla="*/ 25 h 53"/>
                <a:gd name="T120" fmla="*/ 23 w 54"/>
                <a:gd name="T121" fmla="*/ 17 h 53"/>
                <a:gd name="T122" fmla="*/ 12 w 54"/>
                <a:gd name="T123" fmla="*/ 2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 h="53">
                  <a:moveTo>
                    <a:pt x="12" y="0"/>
                  </a:moveTo>
                  <a:cubicBezTo>
                    <a:pt x="12" y="0"/>
                    <a:pt x="13" y="0"/>
                    <a:pt x="14" y="0"/>
                  </a:cubicBezTo>
                  <a:cubicBezTo>
                    <a:pt x="14" y="0"/>
                    <a:pt x="14" y="0"/>
                    <a:pt x="14" y="0"/>
                  </a:cubicBezTo>
                  <a:cubicBezTo>
                    <a:pt x="14" y="0"/>
                    <a:pt x="15" y="0"/>
                    <a:pt x="15" y="0"/>
                  </a:cubicBezTo>
                  <a:cubicBezTo>
                    <a:pt x="16" y="1"/>
                    <a:pt x="16" y="1"/>
                    <a:pt x="16" y="2"/>
                  </a:cubicBezTo>
                  <a:cubicBezTo>
                    <a:pt x="17" y="2"/>
                    <a:pt x="17" y="3"/>
                    <a:pt x="17" y="3"/>
                  </a:cubicBezTo>
                  <a:cubicBezTo>
                    <a:pt x="17" y="4"/>
                    <a:pt x="18" y="4"/>
                    <a:pt x="18" y="5"/>
                  </a:cubicBezTo>
                  <a:cubicBezTo>
                    <a:pt x="19" y="6"/>
                    <a:pt x="19" y="6"/>
                    <a:pt x="20" y="7"/>
                  </a:cubicBezTo>
                  <a:cubicBezTo>
                    <a:pt x="20" y="8"/>
                    <a:pt x="22" y="8"/>
                    <a:pt x="21" y="10"/>
                  </a:cubicBezTo>
                  <a:cubicBezTo>
                    <a:pt x="21" y="10"/>
                    <a:pt x="22" y="10"/>
                    <a:pt x="23" y="11"/>
                  </a:cubicBezTo>
                  <a:cubicBezTo>
                    <a:pt x="23" y="10"/>
                    <a:pt x="23" y="10"/>
                    <a:pt x="23" y="10"/>
                  </a:cubicBezTo>
                  <a:cubicBezTo>
                    <a:pt x="23" y="11"/>
                    <a:pt x="23" y="11"/>
                    <a:pt x="23" y="11"/>
                  </a:cubicBezTo>
                  <a:cubicBezTo>
                    <a:pt x="24" y="10"/>
                    <a:pt x="25" y="10"/>
                    <a:pt x="26" y="10"/>
                  </a:cubicBezTo>
                  <a:cubicBezTo>
                    <a:pt x="26" y="10"/>
                    <a:pt x="27" y="11"/>
                    <a:pt x="27" y="12"/>
                  </a:cubicBezTo>
                  <a:cubicBezTo>
                    <a:pt x="27" y="12"/>
                    <a:pt x="26" y="12"/>
                    <a:pt x="27" y="12"/>
                  </a:cubicBezTo>
                  <a:cubicBezTo>
                    <a:pt x="26" y="13"/>
                    <a:pt x="26" y="14"/>
                    <a:pt x="25" y="15"/>
                  </a:cubicBezTo>
                  <a:cubicBezTo>
                    <a:pt x="24" y="16"/>
                    <a:pt x="26" y="16"/>
                    <a:pt x="26" y="18"/>
                  </a:cubicBezTo>
                  <a:cubicBezTo>
                    <a:pt x="27" y="18"/>
                    <a:pt x="27" y="19"/>
                    <a:pt x="27" y="19"/>
                  </a:cubicBezTo>
                  <a:cubicBezTo>
                    <a:pt x="28" y="20"/>
                    <a:pt x="28" y="21"/>
                    <a:pt x="28" y="21"/>
                  </a:cubicBezTo>
                  <a:cubicBezTo>
                    <a:pt x="29" y="21"/>
                    <a:pt x="29" y="21"/>
                    <a:pt x="30" y="22"/>
                  </a:cubicBezTo>
                  <a:cubicBezTo>
                    <a:pt x="31" y="22"/>
                    <a:pt x="32" y="23"/>
                    <a:pt x="31" y="25"/>
                  </a:cubicBezTo>
                  <a:cubicBezTo>
                    <a:pt x="31" y="25"/>
                    <a:pt x="31" y="25"/>
                    <a:pt x="31" y="25"/>
                  </a:cubicBezTo>
                  <a:cubicBezTo>
                    <a:pt x="31" y="25"/>
                    <a:pt x="31" y="26"/>
                    <a:pt x="31" y="26"/>
                  </a:cubicBezTo>
                  <a:cubicBezTo>
                    <a:pt x="32" y="26"/>
                    <a:pt x="32" y="27"/>
                    <a:pt x="33" y="27"/>
                  </a:cubicBezTo>
                  <a:cubicBezTo>
                    <a:pt x="33" y="28"/>
                    <a:pt x="34" y="30"/>
                    <a:pt x="35" y="30"/>
                  </a:cubicBezTo>
                  <a:cubicBezTo>
                    <a:pt x="36" y="30"/>
                    <a:pt x="35" y="29"/>
                    <a:pt x="36" y="28"/>
                  </a:cubicBezTo>
                  <a:cubicBezTo>
                    <a:pt x="36" y="28"/>
                    <a:pt x="36" y="26"/>
                    <a:pt x="37" y="26"/>
                  </a:cubicBezTo>
                  <a:cubicBezTo>
                    <a:pt x="36" y="25"/>
                    <a:pt x="36" y="25"/>
                    <a:pt x="36" y="25"/>
                  </a:cubicBezTo>
                  <a:cubicBezTo>
                    <a:pt x="36" y="23"/>
                    <a:pt x="37" y="21"/>
                    <a:pt x="36" y="20"/>
                  </a:cubicBezTo>
                  <a:cubicBezTo>
                    <a:pt x="36" y="19"/>
                    <a:pt x="36" y="19"/>
                    <a:pt x="36" y="19"/>
                  </a:cubicBezTo>
                  <a:cubicBezTo>
                    <a:pt x="35" y="19"/>
                    <a:pt x="35" y="18"/>
                    <a:pt x="35" y="18"/>
                  </a:cubicBezTo>
                  <a:cubicBezTo>
                    <a:pt x="35" y="18"/>
                    <a:pt x="35" y="18"/>
                    <a:pt x="35" y="18"/>
                  </a:cubicBezTo>
                  <a:cubicBezTo>
                    <a:pt x="35" y="18"/>
                    <a:pt x="35" y="18"/>
                    <a:pt x="36" y="18"/>
                  </a:cubicBezTo>
                  <a:cubicBezTo>
                    <a:pt x="36" y="18"/>
                    <a:pt x="37" y="19"/>
                    <a:pt x="38" y="18"/>
                  </a:cubicBezTo>
                  <a:cubicBezTo>
                    <a:pt x="38" y="19"/>
                    <a:pt x="38" y="19"/>
                    <a:pt x="38" y="19"/>
                  </a:cubicBezTo>
                  <a:cubicBezTo>
                    <a:pt x="39" y="18"/>
                    <a:pt x="39" y="18"/>
                    <a:pt x="39" y="18"/>
                  </a:cubicBezTo>
                  <a:cubicBezTo>
                    <a:pt x="40" y="19"/>
                    <a:pt x="39" y="20"/>
                    <a:pt x="40" y="21"/>
                  </a:cubicBezTo>
                  <a:cubicBezTo>
                    <a:pt x="40" y="21"/>
                    <a:pt x="40" y="21"/>
                    <a:pt x="40" y="21"/>
                  </a:cubicBezTo>
                  <a:cubicBezTo>
                    <a:pt x="41" y="21"/>
                    <a:pt x="40" y="22"/>
                    <a:pt x="41" y="22"/>
                  </a:cubicBezTo>
                  <a:cubicBezTo>
                    <a:pt x="40" y="23"/>
                    <a:pt x="41" y="24"/>
                    <a:pt x="41" y="25"/>
                  </a:cubicBezTo>
                  <a:cubicBezTo>
                    <a:pt x="40" y="26"/>
                    <a:pt x="40" y="26"/>
                    <a:pt x="40" y="26"/>
                  </a:cubicBezTo>
                  <a:cubicBezTo>
                    <a:pt x="41" y="26"/>
                    <a:pt x="41" y="26"/>
                    <a:pt x="41" y="26"/>
                  </a:cubicBezTo>
                  <a:cubicBezTo>
                    <a:pt x="40" y="27"/>
                    <a:pt x="41" y="28"/>
                    <a:pt x="40" y="28"/>
                  </a:cubicBezTo>
                  <a:cubicBezTo>
                    <a:pt x="39" y="30"/>
                    <a:pt x="40" y="33"/>
                    <a:pt x="39" y="35"/>
                  </a:cubicBezTo>
                  <a:cubicBezTo>
                    <a:pt x="39" y="35"/>
                    <a:pt x="39" y="35"/>
                    <a:pt x="39" y="35"/>
                  </a:cubicBezTo>
                  <a:cubicBezTo>
                    <a:pt x="38" y="36"/>
                    <a:pt x="39" y="36"/>
                    <a:pt x="39" y="37"/>
                  </a:cubicBezTo>
                  <a:cubicBezTo>
                    <a:pt x="41" y="38"/>
                    <a:pt x="40" y="40"/>
                    <a:pt x="42" y="40"/>
                  </a:cubicBezTo>
                  <a:cubicBezTo>
                    <a:pt x="41" y="41"/>
                    <a:pt x="42" y="41"/>
                    <a:pt x="42" y="41"/>
                  </a:cubicBezTo>
                  <a:cubicBezTo>
                    <a:pt x="43" y="41"/>
                    <a:pt x="44" y="42"/>
                    <a:pt x="44" y="43"/>
                  </a:cubicBezTo>
                  <a:cubicBezTo>
                    <a:pt x="45" y="44"/>
                    <a:pt x="45" y="44"/>
                    <a:pt x="45" y="44"/>
                  </a:cubicBezTo>
                  <a:cubicBezTo>
                    <a:pt x="46" y="45"/>
                    <a:pt x="46" y="45"/>
                    <a:pt x="47" y="45"/>
                  </a:cubicBezTo>
                  <a:cubicBezTo>
                    <a:pt x="47" y="45"/>
                    <a:pt x="47" y="46"/>
                    <a:pt x="48" y="46"/>
                  </a:cubicBezTo>
                  <a:cubicBezTo>
                    <a:pt x="48" y="46"/>
                    <a:pt x="48" y="47"/>
                    <a:pt x="48" y="47"/>
                  </a:cubicBezTo>
                  <a:cubicBezTo>
                    <a:pt x="48" y="46"/>
                    <a:pt x="49" y="46"/>
                    <a:pt x="49" y="45"/>
                  </a:cubicBezTo>
                  <a:cubicBezTo>
                    <a:pt x="49" y="45"/>
                    <a:pt x="48" y="44"/>
                    <a:pt x="49" y="44"/>
                  </a:cubicBezTo>
                  <a:cubicBezTo>
                    <a:pt x="50" y="44"/>
                    <a:pt x="50" y="45"/>
                    <a:pt x="51" y="45"/>
                  </a:cubicBezTo>
                  <a:cubicBezTo>
                    <a:pt x="50" y="46"/>
                    <a:pt x="52" y="47"/>
                    <a:pt x="52" y="48"/>
                  </a:cubicBezTo>
                  <a:cubicBezTo>
                    <a:pt x="53" y="48"/>
                    <a:pt x="52" y="49"/>
                    <a:pt x="53" y="50"/>
                  </a:cubicBezTo>
                  <a:cubicBezTo>
                    <a:pt x="53" y="50"/>
                    <a:pt x="53" y="51"/>
                    <a:pt x="53" y="51"/>
                  </a:cubicBezTo>
                  <a:cubicBezTo>
                    <a:pt x="53" y="51"/>
                    <a:pt x="54" y="51"/>
                    <a:pt x="54" y="51"/>
                  </a:cubicBezTo>
                  <a:cubicBezTo>
                    <a:pt x="54" y="51"/>
                    <a:pt x="54" y="51"/>
                    <a:pt x="54" y="51"/>
                  </a:cubicBezTo>
                  <a:cubicBezTo>
                    <a:pt x="54" y="51"/>
                    <a:pt x="53" y="52"/>
                    <a:pt x="53" y="52"/>
                  </a:cubicBezTo>
                  <a:cubicBezTo>
                    <a:pt x="53" y="52"/>
                    <a:pt x="54" y="52"/>
                    <a:pt x="53" y="53"/>
                  </a:cubicBezTo>
                  <a:cubicBezTo>
                    <a:pt x="53" y="53"/>
                    <a:pt x="53" y="53"/>
                    <a:pt x="53" y="53"/>
                  </a:cubicBezTo>
                  <a:cubicBezTo>
                    <a:pt x="52" y="53"/>
                    <a:pt x="52" y="53"/>
                    <a:pt x="52" y="53"/>
                  </a:cubicBezTo>
                  <a:cubicBezTo>
                    <a:pt x="52" y="53"/>
                    <a:pt x="52" y="53"/>
                    <a:pt x="51" y="53"/>
                  </a:cubicBezTo>
                  <a:cubicBezTo>
                    <a:pt x="51" y="53"/>
                    <a:pt x="51" y="53"/>
                    <a:pt x="51" y="53"/>
                  </a:cubicBezTo>
                  <a:cubicBezTo>
                    <a:pt x="51" y="53"/>
                    <a:pt x="51" y="53"/>
                    <a:pt x="51" y="53"/>
                  </a:cubicBezTo>
                  <a:cubicBezTo>
                    <a:pt x="50" y="52"/>
                    <a:pt x="49" y="53"/>
                    <a:pt x="49" y="52"/>
                  </a:cubicBezTo>
                  <a:cubicBezTo>
                    <a:pt x="49" y="52"/>
                    <a:pt x="48" y="51"/>
                    <a:pt x="48" y="51"/>
                  </a:cubicBezTo>
                  <a:cubicBezTo>
                    <a:pt x="49" y="50"/>
                    <a:pt x="47" y="51"/>
                    <a:pt x="46" y="50"/>
                  </a:cubicBezTo>
                  <a:cubicBezTo>
                    <a:pt x="46" y="49"/>
                    <a:pt x="44" y="49"/>
                    <a:pt x="44" y="48"/>
                  </a:cubicBezTo>
                  <a:cubicBezTo>
                    <a:pt x="44" y="48"/>
                    <a:pt x="43" y="47"/>
                    <a:pt x="42" y="47"/>
                  </a:cubicBezTo>
                  <a:cubicBezTo>
                    <a:pt x="42" y="46"/>
                    <a:pt x="42" y="46"/>
                    <a:pt x="42" y="46"/>
                  </a:cubicBezTo>
                  <a:cubicBezTo>
                    <a:pt x="41" y="45"/>
                    <a:pt x="39" y="43"/>
                    <a:pt x="39" y="42"/>
                  </a:cubicBezTo>
                  <a:cubicBezTo>
                    <a:pt x="39" y="41"/>
                    <a:pt x="38" y="40"/>
                    <a:pt x="37" y="40"/>
                  </a:cubicBezTo>
                  <a:cubicBezTo>
                    <a:pt x="37" y="40"/>
                    <a:pt x="37" y="39"/>
                    <a:pt x="37" y="39"/>
                  </a:cubicBezTo>
                  <a:cubicBezTo>
                    <a:pt x="36" y="40"/>
                    <a:pt x="35" y="40"/>
                    <a:pt x="35" y="40"/>
                  </a:cubicBezTo>
                  <a:cubicBezTo>
                    <a:pt x="33" y="40"/>
                    <a:pt x="33" y="42"/>
                    <a:pt x="32" y="42"/>
                  </a:cubicBezTo>
                  <a:cubicBezTo>
                    <a:pt x="32" y="42"/>
                    <a:pt x="32" y="42"/>
                    <a:pt x="32" y="42"/>
                  </a:cubicBezTo>
                  <a:cubicBezTo>
                    <a:pt x="31" y="42"/>
                    <a:pt x="31" y="42"/>
                    <a:pt x="31" y="42"/>
                  </a:cubicBezTo>
                  <a:cubicBezTo>
                    <a:pt x="31" y="42"/>
                    <a:pt x="31" y="43"/>
                    <a:pt x="31" y="43"/>
                  </a:cubicBezTo>
                  <a:cubicBezTo>
                    <a:pt x="30" y="43"/>
                    <a:pt x="30" y="42"/>
                    <a:pt x="29" y="42"/>
                  </a:cubicBezTo>
                  <a:cubicBezTo>
                    <a:pt x="29" y="43"/>
                    <a:pt x="27" y="42"/>
                    <a:pt x="27" y="44"/>
                  </a:cubicBezTo>
                  <a:cubicBezTo>
                    <a:pt x="26" y="43"/>
                    <a:pt x="25" y="45"/>
                    <a:pt x="24" y="43"/>
                  </a:cubicBezTo>
                  <a:cubicBezTo>
                    <a:pt x="24" y="43"/>
                    <a:pt x="24" y="43"/>
                    <a:pt x="24" y="43"/>
                  </a:cubicBezTo>
                  <a:cubicBezTo>
                    <a:pt x="25" y="43"/>
                    <a:pt x="25" y="43"/>
                    <a:pt x="25" y="43"/>
                  </a:cubicBezTo>
                  <a:cubicBezTo>
                    <a:pt x="25" y="43"/>
                    <a:pt x="25" y="43"/>
                    <a:pt x="25" y="43"/>
                  </a:cubicBezTo>
                  <a:cubicBezTo>
                    <a:pt x="26" y="43"/>
                    <a:pt x="26" y="43"/>
                    <a:pt x="26" y="43"/>
                  </a:cubicBezTo>
                  <a:cubicBezTo>
                    <a:pt x="26" y="43"/>
                    <a:pt x="27" y="42"/>
                    <a:pt x="27" y="42"/>
                  </a:cubicBezTo>
                  <a:cubicBezTo>
                    <a:pt x="28" y="42"/>
                    <a:pt x="28" y="42"/>
                    <a:pt x="29" y="41"/>
                  </a:cubicBezTo>
                  <a:cubicBezTo>
                    <a:pt x="29" y="42"/>
                    <a:pt x="29" y="41"/>
                    <a:pt x="30" y="41"/>
                  </a:cubicBezTo>
                  <a:cubicBezTo>
                    <a:pt x="29" y="41"/>
                    <a:pt x="30" y="41"/>
                    <a:pt x="30" y="41"/>
                  </a:cubicBezTo>
                  <a:cubicBezTo>
                    <a:pt x="31" y="41"/>
                    <a:pt x="32" y="40"/>
                    <a:pt x="32" y="39"/>
                  </a:cubicBezTo>
                  <a:cubicBezTo>
                    <a:pt x="33" y="39"/>
                    <a:pt x="33" y="38"/>
                    <a:pt x="34" y="37"/>
                  </a:cubicBezTo>
                  <a:cubicBezTo>
                    <a:pt x="34" y="37"/>
                    <a:pt x="34" y="36"/>
                    <a:pt x="34" y="35"/>
                  </a:cubicBezTo>
                  <a:cubicBezTo>
                    <a:pt x="34" y="35"/>
                    <a:pt x="33" y="35"/>
                    <a:pt x="33" y="34"/>
                  </a:cubicBezTo>
                  <a:cubicBezTo>
                    <a:pt x="33" y="33"/>
                    <a:pt x="32" y="32"/>
                    <a:pt x="32" y="31"/>
                  </a:cubicBezTo>
                  <a:cubicBezTo>
                    <a:pt x="32" y="31"/>
                    <a:pt x="31" y="31"/>
                    <a:pt x="31" y="31"/>
                  </a:cubicBezTo>
                  <a:cubicBezTo>
                    <a:pt x="32" y="31"/>
                    <a:pt x="32" y="31"/>
                    <a:pt x="32" y="31"/>
                  </a:cubicBezTo>
                  <a:cubicBezTo>
                    <a:pt x="31" y="30"/>
                    <a:pt x="31" y="28"/>
                    <a:pt x="29" y="28"/>
                  </a:cubicBezTo>
                  <a:cubicBezTo>
                    <a:pt x="29" y="29"/>
                    <a:pt x="28" y="29"/>
                    <a:pt x="28" y="30"/>
                  </a:cubicBezTo>
                  <a:cubicBezTo>
                    <a:pt x="27" y="31"/>
                    <a:pt x="27" y="32"/>
                    <a:pt x="26" y="33"/>
                  </a:cubicBezTo>
                  <a:cubicBezTo>
                    <a:pt x="26" y="33"/>
                    <a:pt x="26" y="33"/>
                    <a:pt x="26" y="34"/>
                  </a:cubicBezTo>
                  <a:cubicBezTo>
                    <a:pt x="26" y="34"/>
                    <a:pt x="25" y="35"/>
                    <a:pt x="25" y="35"/>
                  </a:cubicBezTo>
                  <a:cubicBezTo>
                    <a:pt x="24" y="35"/>
                    <a:pt x="24" y="35"/>
                    <a:pt x="24" y="35"/>
                  </a:cubicBezTo>
                  <a:cubicBezTo>
                    <a:pt x="24" y="35"/>
                    <a:pt x="25" y="36"/>
                    <a:pt x="24" y="36"/>
                  </a:cubicBezTo>
                  <a:cubicBezTo>
                    <a:pt x="23" y="37"/>
                    <a:pt x="23" y="38"/>
                    <a:pt x="22" y="38"/>
                  </a:cubicBezTo>
                  <a:cubicBezTo>
                    <a:pt x="21" y="38"/>
                    <a:pt x="22" y="40"/>
                    <a:pt x="21" y="40"/>
                  </a:cubicBezTo>
                  <a:cubicBezTo>
                    <a:pt x="20" y="40"/>
                    <a:pt x="20" y="41"/>
                    <a:pt x="19" y="41"/>
                  </a:cubicBezTo>
                  <a:cubicBezTo>
                    <a:pt x="19" y="42"/>
                    <a:pt x="18" y="42"/>
                    <a:pt x="18" y="43"/>
                  </a:cubicBezTo>
                  <a:cubicBezTo>
                    <a:pt x="18" y="43"/>
                    <a:pt x="17" y="43"/>
                    <a:pt x="17" y="44"/>
                  </a:cubicBezTo>
                  <a:cubicBezTo>
                    <a:pt x="17" y="43"/>
                    <a:pt x="17" y="43"/>
                    <a:pt x="17" y="43"/>
                  </a:cubicBezTo>
                  <a:cubicBezTo>
                    <a:pt x="16" y="44"/>
                    <a:pt x="15" y="43"/>
                    <a:pt x="15" y="44"/>
                  </a:cubicBezTo>
                  <a:cubicBezTo>
                    <a:pt x="15" y="44"/>
                    <a:pt x="15" y="44"/>
                    <a:pt x="15" y="44"/>
                  </a:cubicBezTo>
                  <a:cubicBezTo>
                    <a:pt x="15" y="44"/>
                    <a:pt x="14" y="45"/>
                    <a:pt x="14" y="45"/>
                  </a:cubicBezTo>
                  <a:cubicBezTo>
                    <a:pt x="12" y="44"/>
                    <a:pt x="13" y="42"/>
                    <a:pt x="12" y="40"/>
                  </a:cubicBezTo>
                  <a:cubicBezTo>
                    <a:pt x="12" y="40"/>
                    <a:pt x="11" y="39"/>
                    <a:pt x="12" y="38"/>
                  </a:cubicBezTo>
                  <a:cubicBezTo>
                    <a:pt x="11" y="38"/>
                    <a:pt x="11" y="38"/>
                    <a:pt x="11" y="38"/>
                  </a:cubicBezTo>
                  <a:cubicBezTo>
                    <a:pt x="11" y="37"/>
                    <a:pt x="12" y="37"/>
                    <a:pt x="12" y="37"/>
                  </a:cubicBezTo>
                  <a:cubicBezTo>
                    <a:pt x="13" y="38"/>
                    <a:pt x="14" y="39"/>
                    <a:pt x="16" y="39"/>
                  </a:cubicBezTo>
                  <a:cubicBezTo>
                    <a:pt x="16" y="40"/>
                    <a:pt x="16" y="39"/>
                    <a:pt x="17" y="39"/>
                  </a:cubicBezTo>
                  <a:cubicBezTo>
                    <a:pt x="16" y="38"/>
                    <a:pt x="18" y="38"/>
                    <a:pt x="17" y="37"/>
                  </a:cubicBezTo>
                  <a:cubicBezTo>
                    <a:pt x="18" y="36"/>
                    <a:pt x="19" y="36"/>
                    <a:pt x="19" y="34"/>
                  </a:cubicBezTo>
                  <a:cubicBezTo>
                    <a:pt x="19" y="34"/>
                    <a:pt x="20" y="33"/>
                    <a:pt x="20" y="33"/>
                  </a:cubicBezTo>
                  <a:cubicBezTo>
                    <a:pt x="20" y="31"/>
                    <a:pt x="22" y="31"/>
                    <a:pt x="22" y="30"/>
                  </a:cubicBezTo>
                  <a:cubicBezTo>
                    <a:pt x="22" y="29"/>
                    <a:pt x="23" y="28"/>
                    <a:pt x="23" y="28"/>
                  </a:cubicBezTo>
                  <a:cubicBezTo>
                    <a:pt x="24" y="27"/>
                    <a:pt x="24" y="27"/>
                    <a:pt x="24" y="27"/>
                  </a:cubicBezTo>
                  <a:cubicBezTo>
                    <a:pt x="24" y="26"/>
                    <a:pt x="26" y="26"/>
                    <a:pt x="24" y="25"/>
                  </a:cubicBezTo>
                  <a:cubicBezTo>
                    <a:pt x="23" y="25"/>
                    <a:pt x="22" y="26"/>
                    <a:pt x="21" y="26"/>
                  </a:cubicBezTo>
                  <a:cubicBezTo>
                    <a:pt x="21" y="27"/>
                    <a:pt x="20" y="27"/>
                    <a:pt x="20" y="27"/>
                  </a:cubicBezTo>
                  <a:cubicBezTo>
                    <a:pt x="19" y="27"/>
                    <a:pt x="19" y="28"/>
                    <a:pt x="19" y="28"/>
                  </a:cubicBezTo>
                  <a:cubicBezTo>
                    <a:pt x="18" y="28"/>
                    <a:pt x="18" y="29"/>
                    <a:pt x="17" y="28"/>
                  </a:cubicBezTo>
                  <a:cubicBezTo>
                    <a:pt x="16" y="29"/>
                    <a:pt x="16" y="29"/>
                    <a:pt x="16" y="29"/>
                  </a:cubicBezTo>
                  <a:cubicBezTo>
                    <a:pt x="16" y="29"/>
                    <a:pt x="16" y="29"/>
                    <a:pt x="16" y="29"/>
                  </a:cubicBezTo>
                  <a:cubicBezTo>
                    <a:pt x="16" y="29"/>
                    <a:pt x="16" y="29"/>
                    <a:pt x="16" y="29"/>
                  </a:cubicBezTo>
                  <a:cubicBezTo>
                    <a:pt x="16" y="29"/>
                    <a:pt x="16" y="29"/>
                    <a:pt x="16" y="29"/>
                  </a:cubicBezTo>
                  <a:cubicBezTo>
                    <a:pt x="16" y="30"/>
                    <a:pt x="14" y="30"/>
                    <a:pt x="14" y="32"/>
                  </a:cubicBezTo>
                  <a:cubicBezTo>
                    <a:pt x="13" y="32"/>
                    <a:pt x="13" y="32"/>
                    <a:pt x="13" y="32"/>
                  </a:cubicBezTo>
                  <a:cubicBezTo>
                    <a:pt x="12" y="33"/>
                    <a:pt x="10" y="34"/>
                    <a:pt x="9" y="34"/>
                  </a:cubicBezTo>
                  <a:cubicBezTo>
                    <a:pt x="8" y="35"/>
                    <a:pt x="8" y="35"/>
                    <a:pt x="8" y="36"/>
                  </a:cubicBezTo>
                  <a:cubicBezTo>
                    <a:pt x="8" y="37"/>
                    <a:pt x="8" y="38"/>
                    <a:pt x="8" y="39"/>
                  </a:cubicBezTo>
                  <a:cubicBezTo>
                    <a:pt x="8" y="39"/>
                    <a:pt x="8" y="40"/>
                    <a:pt x="7" y="41"/>
                  </a:cubicBezTo>
                  <a:cubicBezTo>
                    <a:pt x="8" y="42"/>
                    <a:pt x="6" y="42"/>
                    <a:pt x="7" y="42"/>
                  </a:cubicBezTo>
                  <a:cubicBezTo>
                    <a:pt x="7" y="43"/>
                    <a:pt x="6" y="43"/>
                    <a:pt x="5" y="43"/>
                  </a:cubicBezTo>
                  <a:cubicBezTo>
                    <a:pt x="5" y="43"/>
                    <a:pt x="5" y="43"/>
                    <a:pt x="5" y="43"/>
                  </a:cubicBezTo>
                  <a:cubicBezTo>
                    <a:pt x="5" y="44"/>
                    <a:pt x="5" y="44"/>
                    <a:pt x="4" y="44"/>
                  </a:cubicBezTo>
                  <a:cubicBezTo>
                    <a:pt x="4" y="43"/>
                    <a:pt x="4" y="43"/>
                    <a:pt x="3" y="42"/>
                  </a:cubicBezTo>
                  <a:cubicBezTo>
                    <a:pt x="4" y="41"/>
                    <a:pt x="2" y="41"/>
                    <a:pt x="3" y="40"/>
                  </a:cubicBezTo>
                  <a:cubicBezTo>
                    <a:pt x="2" y="39"/>
                    <a:pt x="2" y="38"/>
                    <a:pt x="2" y="37"/>
                  </a:cubicBezTo>
                  <a:cubicBezTo>
                    <a:pt x="2" y="37"/>
                    <a:pt x="2" y="37"/>
                    <a:pt x="2" y="37"/>
                  </a:cubicBezTo>
                  <a:cubicBezTo>
                    <a:pt x="2" y="38"/>
                    <a:pt x="2" y="38"/>
                    <a:pt x="2" y="38"/>
                  </a:cubicBezTo>
                  <a:cubicBezTo>
                    <a:pt x="3" y="37"/>
                    <a:pt x="3" y="36"/>
                    <a:pt x="4" y="36"/>
                  </a:cubicBezTo>
                  <a:cubicBezTo>
                    <a:pt x="4" y="35"/>
                    <a:pt x="4" y="34"/>
                    <a:pt x="4" y="32"/>
                  </a:cubicBezTo>
                  <a:cubicBezTo>
                    <a:pt x="4" y="32"/>
                    <a:pt x="4" y="31"/>
                    <a:pt x="4" y="31"/>
                  </a:cubicBezTo>
                  <a:cubicBezTo>
                    <a:pt x="4" y="31"/>
                    <a:pt x="4" y="30"/>
                    <a:pt x="4" y="29"/>
                  </a:cubicBezTo>
                  <a:cubicBezTo>
                    <a:pt x="4" y="28"/>
                    <a:pt x="3" y="28"/>
                    <a:pt x="3" y="27"/>
                  </a:cubicBezTo>
                  <a:cubicBezTo>
                    <a:pt x="3" y="26"/>
                    <a:pt x="1" y="26"/>
                    <a:pt x="1" y="24"/>
                  </a:cubicBezTo>
                  <a:cubicBezTo>
                    <a:pt x="1" y="24"/>
                    <a:pt x="0" y="24"/>
                    <a:pt x="0" y="23"/>
                  </a:cubicBezTo>
                  <a:cubicBezTo>
                    <a:pt x="0" y="23"/>
                    <a:pt x="0" y="23"/>
                    <a:pt x="1" y="23"/>
                  </a:cubicBezTo>
                  <a:cubicBezTo>
                    <a:pt x="2" y="24"/>
                    <a:pt x="3" y="23"/>
                    <a:pt x="3" y="24"/>
                  </a:cubicBezTo>
                  <a:cubicBezTo>
                    <a:pt x="4" y="23"/>
                    <a:pt x="4" y="25"/>
                    <a:pt x="5" y="24"/>
                  </a:cubicBezTo>
                  <a:cubicBezTo>
                    <a:pt x="5" y="25"/>
                    <a:pt x="6" y="25"/>
                    <a:pt x="6" y="26"/>
                  </a:cubicBezTo>
                  <a:cubicBezTo>
                    <a:pt x="7" y="27"/>
                    <a:pt x="6" y="28"/>
                    <a:pt x="7" y="28"/>
                  </a:cubicBezTo>
                  <a:cubicBezTo>
                    <a:pt x="7" y="29"/>
                    <a:pt x="7" y="29"/>
                    <a:pt x="7" y="30"/>
                  </a:cubicBezTo>
                  <a:cubicBezTo>
                    <a:pt x="7" y="30"/>
                    <a:pt x="8" y="30"/>
                    <a:pt x="9" y="31"/>
                  </a:cubicBezTo>
                  <a:cubicBezTo>
                    <a:pt x="9" y="30"/>
                    <a:pt x="9" y="30"/>
                    <a:pt x="10" y="29"/>
                  </a:cubicBezTo>
                  <a:cubicBezTo>
                    <a:pt x="9" y="28"/>
                    <a:pt x="10" y="28"/>
                    <a:pt x="10" y="27"/>
                  </a:cubicBezTo>
                  <a:cubicBezTo>
                    <a:pt x="11" y="27"/>
                    <a:pt x="10" y="26"/>
                    <a:pt x="12" y="25"/>
                  </a:cubicBezTo>
                  <a:cubicBezTo>
                    <a:pt x="11" y="24"/>
                    <a:pt x="13" y="25"/>
                    <a:pt x="12" y="23"/>
                  </a:cubicBezTo>
                  <a:cubicBezTo>
                    <a:pt x="13" y="23"/>
                    <a:pt x="13" y="23"/>
                    <a:pt x="13" y="23"/>
                  </a:cubicBezTo>
                  <a:cubicBezTo>
                    <a:pt x="13" y="23"/>
                    <a:pt x="13" y="23"/>
                    <a:pt x="13" y="23"/>
                  </a:cubicBezTo>
                  <a:cubicBezTo>
                    <a:pt x="13" y="22"/>
                    <a:pt x="13" y="22"/>
                    <a:pt x="13" y="22"/>
                  </a:cubicBezTo>
                  <a:cubicBezTo>
                    <a:pt x="13" y="23"/>
                    <a:pt x="13" y="23"/>
                    <a:pt x="14" y="23"/>
                  </a:cubicBezTo>
                  <a:cubicBezTo>
                    <a:pt x="14" y="22"/>
                    <a:pt x="14" y="21"/>
                    <a:pt x="14" y="21"/>
                  </a:cubicBezTo>
                  <a:cubicBezTo>
                    <a:pt x="14" y="21"/>
                    <a:pt x="14" y="21"/>
                    <a:pt x="14" y="21"/>
                  </a:cubicBezTo>
                  <a:cubicBezTo>
                    <a:pt x="14" y="21"/>
                    <a:pt x="14" y="21"/>
                    <a:pt x="14" y="21"/>
                  </a:cubicBezTo>
                  <a:cubicBezTo>
                    <a:pt x="14" y="20"/>
                    <a:pt x="16" y="20"/>
                    <a:pt x="15" y="19"/>
                  </a:cubicBezTo>
                  <a:cubicBezTo>
                    <a:pt x="16" y="18"/>
                    <a:pt x="16" y="18"/>
                    <a:pt x="16" y="18"/>
                  </a:cubicBezTo>
                  <a:cubicBezTo>
                    <a:pt x="16" y="19"/>
                    <a:pt x="16" y="19"/>
                    <a:pt x="16" y="19"/>
                  </a:cubicBezTo>
                  <a:cubicBezTo>
                    <a:pt x="17" y="19"/>
                    <a:pt x="16" y="18"/>
                    <a:pt x="16" y="18"/>
                  </a:cubicBezTo>
                  <a:cubicBezTo>
                    <a:pt x="16" y="18"/>
                    <a:pt x="16" y="17"/>
                    <a:pt x="16" y="17"/>
                  </a:cubicBezTo>
                  <a:cubicBezTo>
                    <a:pt x="15" y="18"/>
                    <a:pt x="15" y="18"/>
                    <a:pt x="15" y="18"/>
                  </a:cubicBezTo>
                  <a:cubicBezTo>
                    <a:pt x="15" y="17"/>
                    <a:pt x="15" y="17"/>
                    <a:pt x="15" y="17"/>
                  </a:cubicBezTo>
                  <a:cubicBezTo>
                    <a:pt x="14" y="18"/>
                    <a:pt x="13" y="19"/>
                    <a:pt x="12" y="19"/>
                  </a:cubicBezTo>
                  <a:cubicBezTo>
                    <a:pt x="12" y="19"/>
                    <a:pt x="12" y="19"/>
                    <a:pt x="12" y="19"/>
                  </a:cubicBezTo>
                  <a:cubicBezTo>
                    <a:pt x="12" y="20"/>
                    <a:pt x="10" y="19"/>
                    <a:pt x="10" y="20"/>
                  </a:cubicBezTo>
                  <a:cubicBezTo>
                    <a:pt x="10" y="20"/>
                    <a:pt x="10" y="20"/>
                    <a:pt x="10" y="20"/>
                  </a:cubicBezTo>
                  <a:cubicBezTo>
                    <a:pt x="9" y="21"/>
                    <a:pt x="9" y="21"/>
                    <a:pt x="9" y="21"/>
                  </a:cubicBezTo>
                  <a:cubicBezTo>
                    <a:pt x="9" y="20"/>
                    <a:pt x="9" y="20"/>
                    <a:pt x="9" y="20"/>
                  </a:cubicBezTo>
                  <a:cubicBezTo>
                    <a:pt x="9" y="21"/>
                    <a:pt x="8" y="20"/>
                    <a:pt x="7" y="21"/>
                  </a:cubicBezTo>
                  <a:cubicBezTo>
                    <a:pt x="7" y="21"/>
                    <a:pt x="6" y="21"/>
                    <a:pt x="6" y="20"/>
                  </a:cubicBezTo>
                  <a:cubicBezTo>
                    <a:pt x="6" y="21"/>
                    <a:pt x="6" y="21"/>
                    <a:pt x="6" y="21"/>
                  </a:cubicBezTo>
                  <a:cubicBezTo>
                    <a:pt x="5" y="20"/>
                    <a:pt x="4" y="21"/>
                    <a:pt x="4" y="20"/>
                  </a:cubicBezTo>
                  <a:cubicBezTo>
                    <a:pt x="4" y="20"/>
                    <a:pt x="4" y="20"/>
                    <a:pt x="4" y="20"/>
                  </a:cubicBezTo>
                  <a:cubicBezTo>
                    <a:pt x="3" y="20"/>
                    <a:pt x="4" y="20"/>
                    <a:pt x="3" y="19"/>
                  </a:cubicBezTo>
                  <a:cubicBezTo>
                    <a:pt x="4" y="19"/>
                    <a:pt x="5" y="18"/>
                    <a:pt x="6" y="19"/>
                  </a:cubicBezTo>
                  <a:cubicBezTo>
                    <a:pt x="6" y="18"/>
                    <a:pt x="6" y="18"/>
                    <a:pt x="6" y="18"/>
                  </a:cubicBezTo>
                  <a:cubicBezTo>
                    <a:pt x="7" y="19"/>
                    <a:pt x="7" y="18"/>
                    <a:pt x="8" y="18"/>
                  </a:cubicBezTo>
                  <a:cubicBezTo>
                    <a:pt x="9" y="17"/>
                    <a:pt x="10" y="17"/>
                    <a:pt x="11" y="16"/>
                  </a:cubicBezTo>
                  <a:cubicBezTo>
                    <a:pt x="13" y="16"/>
                    <a:pt x="13" y="14"/>
                    <a:pt x="15" y="14"/>
                  </a:cubicBezTo>
                  <a:cubicBezTo>
                    <a:pt x="15" y="14"/>
                    <a:pt x="15" y="14"/>
                    <a:pt x="15" y="14"/>
                  </a:cubicBezTo>
                  <a:cubicBezTo>
                    <a:pt x="15" y="14"/>
                    <a:pt x="16" y="14"/>
                    <a:pt x="17" y="13"/>
                  </a:cubicBezTo>
                  <a:cubicBezTo>
                    <a:pt x="18" y="14"/>
                    <a:pt x="18" y="12"/>
                    <a:pt x="19" y="12"/>
                  </a:cubicBezTo>
                  <a:cubicBezTo>
                    <a:pt x="19" y="11"/>
                    <a:pt x="18" y="10"/>
                    <a:pt x="18" y="9"/>
                  </a:cubicBezTo>
                  <a:cubicBezTo>
                    <a:pt x="17" y="9"/>
                    <a:pt x="17" y="9"/>
                    <a:pt x="17" y="9"/>
                  </a:cubicBezTo>
                  <a:cubicBezTo>
                    <a:pt x="17" y="8"/>
                    <a:pt x="17" y="8"/>
                    <a:pt x="16" y="7"/>
                  </a:cubicBezTo>
                  <a:cubicBezTo>
                    <a:pt x="16" y="8"/>
                    <a:pt x="16" y="8"/>
                    <a:pt x="16" y="8"/>
                  </a:cubicBezTo>
                  <a:cubicBezTo>
                    <a:pt x="16" y="7"/>
                    <a:pt x="15" y="7"/>
                    <a:pt x="14" y="6"/>
                  </a:cubicBezTo>
                  <a:cubicBezTo>
                    <a:pt x="14" y="5"/>
                    <a:pt x="13" y="5"/>
                    <a:pt x="13" y="4"/>
                  </a:cubicBezTo>
                  <a:cubicBezTo>
                    <a:pt x="12" y="3"/>
                    <a:pt x="10" y="5"/>
                    <a:pt x="10" y="3"/>
                  </a:cubicBezTo>
                  <a:cubicBezTo>
                    <a:pt x="10" y="2"/>
                    <a:pt x="9" y="2"/>
                    <a:pt x="10" y="1"/>
                  </a:cubicBezTo>
                  <a:cubicBezTo>
                    <a:pt x="10" y="1"/>
                    <a:pt x="10" y="0"/>
                    <a:pt x="11" y="0"/>
                  </a:cubicBezTo>
                  <a:cubicBezTo>
                    <a:pt x="11" y="0"/>
                    <a:pt x="12" y="0"/>
                    <a:pt x="12" y="0"/>
                  </a:cubicBezTo>
                  <a:close/>
                  <a:moveTo>
                    <a:pt x="31" y="4"/>
                  </a:moveTo>
                  <a:cubicBezTo>
                    <a:pt x="31" y="4"/>
                    <a:pt x="31" y="4"/>
                    <a:pt x="31" y="4"/>
                  </a:cubicBezTo>
                  <a:cubicBezTo>
                    <a:pt x="31" y="5"/>
                    <a:pt x="32" y="4"/>
                    <a:pt x="33" y="6"/>
                  </a:cubicBezTo>
                  <a:cubicBezTo>
                    <a:pt x="33" y="6"/>
                    <a:pt x="32" y="6"/>
                    <a:pt x="32" y="7"/>
                  </a:cubicBezTo>
                  <a:cubicBezTo>
                    <a:pt x="33" y="7"/>
                    <a:pt x="33" y="7"/>
                    <a:pt x="33" y="7"/>
                  </a:cubicBezTo>
                  <a:cubicBezTo>
                    <a:pt x="33" y="8"/>
                    <a:pt x="33" y="8"/>
                    <a:pt x="33" y="8"/>
                  </a:cubicBezTo>
                  <a:cubicBezTo>
                    <a:pt x="33" y="8"/>
                    <a:pt x="33" y="8"/>
                    <a:pt x="33" y="8"/>
                  </a:cubicBezTo>
                  <a:cubicBezTo>
                    <a:pt x="32" y="8"/>
                    <a:pt x="33" y="10"/>
                    <a:pt x="32" y="9"/>
                  </a:cubicBezTo>
                  <a:cubicBezTo>
                    <a:pt x="31" y="9"/>
                    <a:pt x="30" y="9"/>
                    <a:pt x="30" y="9"/>
                  </a:cubicBezTo>
                  <a:cubicBezTo>
                    <a:pt x="29" y="9"/>
                    <a:pt x="29" y="9"/>
                    <a:pt x="29" y="9"/>
                  </a:cubicBezTo>
                  <a:cubicBezTo>
                    <a:pt x="28" y="8"/>
                    <a:pt x="29" y="7"/>
                    <a:pt x="28" y="6"/>
                  </a:cubicBezTo>
                  <a:cubicBezTo>
                    <a:pt x="28" y="5"/>
                    <a:pt x="27" y="5"/>
                    <a:pt x="27" y="4"/>
                  </a:cubicBezTo>
                  <a:cubicBezTo>
                    <a:pt x="26" y="4"/>
                    <a:pt x="25" y="4"/>
                    <a:pt x="25" y="4"/>
                  </a:cubicBezTo>
                  <a:cubicBezTo>
                    <a:pt x="26" y="4"/>
                    <a:pt x="26" y="3"/>
                    <a:pt x="27" y="3"/>
                  </a:cubicBezTo>
                  <a:cubicBezTo>
                    <a:pt x="28" y="4"/>
                    <a:pt x="27" y="3"/>
                    <a:pt x="28" y="3"/>
                  </a:cubicBezTo>
                  <a:cubicBezTo>
                    <a:pt x="28" y="4"/>
                    <a:pt x="28" y="4"/>
                    <a:pt x="28" y="4"/>
                  </a:cubicBezTo>
                  <a:cubicBezTo>
                    <a:pt x="28" y="3"/>
                    <a:pt x="28" y="3"/>
                    <a:pt x="28" y="3"/>
                  </a:cubicBezTo>
                  <a:cubicBezTo>
                    <a:pt x="28" y="4"/>
                    <a:pt x="29" y="4"/>
                    <a:pt x="29" y="4"/>
                  </a:cubicBezTo>
                  <a:cubicBezTo>
                    <a:pt x="30" y="3"/>
                    <a:pt x="30" y="3"/>
                    <a:pt x="30" y="3"/>
                  </a:cubicBezTo>
                  <a:cubicBezTo>
                    <a:pt x="30" y="3"/>
                    <a:pt x="30" y="4"/>
                    <a:pt x="31" y="4"/>
                  </a:cubicBezTo>
                  <a:close/>
                  <a:moveTo>
                    <a:pt x="25" y="19"/>
                  </a:moveTo>
                  <a:cubicBezTo>
                    <a:pt x="25" y="19"/>
                    <a:pt x="25" y="19"/>
                    <a:pt x="25" y="19"/>
                  </a:cubicBezTo>
                  <a:cubicBezTo>
                    <a:pt x="25" y="20"/>
                    <a:pt x="26" y="20"/>
                    <a:pt x="26" y="21"/>
                  </a:cubicBezTo>
                  <a:cubicBezTo>
                    <a:pt x="25" y="21"/>
                    <a:pt x="24" y="22"/>
                    <a:pt x="24" y="22"/>
                  </a:cubicBezTo>
                  <a:cubicBezTo>
                    <a:pt x="23" y="22"/>
                    <a:pt x="23" y="23"/>
                    <a:pt x="21" y="23"/>
                  </a:cubicBezTo>
                  <a:cubicBezTo>
                    <a:pt x="21" y="24"/>
                    <a:pt x="19" y="24"/>
                    <a:pt x="18" y="25"/>
                  </a:cubicBezTo>
                  <a:cubicBezTo>
                    <a:pt x="18" y="25"/>
                    <a:pt x="17" y="25"/>
                    <a:pt x="18" y="24"/>
                  </a:cubicBezTo>
                  <a:cubicBezTo>
                    <a:pt x="18" y="24"/>
                    <a:pt x="18" y="24"/>
                    <a:pt x="18" y="23"/>
                  </a:cubicBezTo>
                  <a:cubicBezTo>
                    <a:pt x="19" y="22"/>
                    <a:pt x="20" y="21"/>
                    <a:pt x="21" y="20"/>
                  </a:cubicBezTo>
                  <a:cubicBezTo>
                    <a:pt x="21" y="19"/>
                    <a:pt x="23" y="18"/>
                    <a:pt x="23" y="17"/>
                  </a:cubicBezTo>
                  <a:cubicBezTo>
                    <a:pt x="24" y="17"/>
                    <a:pt x="24" y="19"/>
                    <a:pt x="25" y="19"/>
                  </a:cubicBezTo>
                  <a:close/>
                  <a:moveTo>
                    <a:pt x="12" y="24"/>
                  </a:moveTo>
                  <a:cubicBezTo>
                    <a:pt x="12" y="24"/>
                    <a:pt x="12" y="24"/>
                    <a:pt x="12" y="24"/>
                  </a:cubicBezTo>
                  <a:cubicBezTo>
                    <a:pt x="12" y="23"/>
                    <a:pt x="12" y="23"/>
                    <a:pt x="12" y="23"/>
                  </a:cubicBezTo>
                  <a:cubicBezTo>
                    <a:pt x="12" y="23"/>
                    <a:pt x="12" y="24"/>
                    <a:pt x="1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3"/>
            <p:cNvSpPr>
              <a:spLocks noEditPoints="1"/>
            </p:cNvSpPr>
            <p:nvPr/>
          </p:nvSpPr>
          <p:spPr bwMode="auto">
            <a:xfrm>
              <a:off x="4541" y="4120"/>
              <a:ext cx="145" cy="158"/>
            </a:xfrm>
            <a:custGeom>
              <a:avLst/>
              <a:gdLst>
                <a:gd name="T0" fmla="*/ 35 w 56"/>
                <a:gd name="T1" fmla="*/ 2 h 59"/>
                <a:gd name="T2" fmla="*/ 37 w 56"/>
                <a:gd name="T3" fmla="*/ 6 h 59"/>
                <a:gd name="T4" fmla="*/ 35 w 56"/>
                <a:gd name="T5" fmla="*/ 10 h 59"/>
                <a:gd name="T6" fmla="*/ 28 w 56"/>
                <a:gd name="T7" fmla="*/ 12 h 59"/>
                <a:gd name="T8" fmla="*/ 25 w 56"/>
                <a:gd name="T9" fmla="*/ 8 h 59"/>
                <a:gd name="T10" fmla="*/ 19 w 56"/>
                <a:gd name="T11" fmla="*/ 3 h 59"/>
                <a:gd name="T12" fmla="*/ 20 w 56"/>
                <a:gd name="T13" fmla="*/ 0 h 59"/>
                <a:gd name="T14" fmla="*/ 27 w 56"/>
                <a:gd name="T15" fmla="*/ 1 h 59"/>
                <a:gd name="T16" fmla="*/ 43 w 56"/>
                <a:gd name="T17" fmla="*/ 18 h 59"/>
                <a:gd name="T18" fmla="*/ 48 w 56"/>
                <a:gd name="T19" fmla="*/ 21 h 59"/>
                <a:gd name="T20" fmla="*/ 47 w 56"/>
                <a:gd name="T21" fmla="*/ 25 h 59"/>
                <a:gd name="T22" fmla="*/ 43 w 56"/>
                <a:gd name="T23" fmla="*/ 26 h 59"/>
                <a:gd name="T24" fmla="*/ 39 w 56"/>
                <a:gd name="T25" fmla="*/ 25 h 59"/>
                <a:gd name="T26" fmla="*/ 34 w 56"/>
                <a:gd name="T27" fmla="*/ 26 h 59"/>
                <a:gd name="T28" fmla="*/ 28 w 56"/>
                <a:gd name="T29" fmla="*/ 27 h 59"/>
                <a:gd name="T30" fmla="*/ 23 w 56"/>
                <a:gd name="T31" fmla="*/ 28 h 59"/>
                <a:gd name="T32" fmla="*/ 15 w 56"/>
                <a:gd name="T33" fmla="*/ 27 h 59"/>
                <a:gd name="T34" fmla="*/ 8 w 56"/>
                <a:gd name="T35" fmla="*/ 23 h 59"/>
                <a:gd name="T36" fmla="*/ 20 w 56"/>
                <a:gd name="T37" fmla="*/ 21 h 59"/>
                <a:gd name="T38" fmla="*/ 29 w 56"/>
                <a:gd name="T39" fmla="*/ 20 h 59"/>
                <a:gd name="T40" fmla="*/ 32 w 56"/>
                <a:gd name="T41" fmla="*/ 20 h 59"/>
                <a:gd name="T42" fmla="*/ 39 w 56"/>
                <a:gd name="T43" fmla="*/ 19 h 59"/>
                <a:gd name="T44" fmla="*/ 42 w 56"/>
                <a:gd name="T45" fmla="*/ 18 h 59"/>
                <a:gd name="T46" fmla="*/ 44 w 56"/>
                <a:gd name="T47" fmla="*/ 33 h 59"/>
                <a:gd name="T48" fmla="*/ 39 w 56"/>
                <a:gd name="T49" fmla="*/ 39 h 59"/>
                <a:gd name="T50" fmla="*/ 34 w 56"/>
                <a:gd name="T51" fmla="*/ 43 h 59"/>
                <a:gd name="T52" fmla="*/ 34 w 56"/>
                <a:gd name="T53" fmla="*/ 44 h 59"/>
                <a:gd name="T54" fmla="*/ 30 w 56"/>
                <a:gd name="T55" fmla="*/ 44 h 59"/>
                <a:gd name="T56" fmla="*/ 35 w 56"/>
                <a:gd name="T57" fmla="*/ 36 h 59"/>
                <a:gd name="T58" fmla="*/ 38 w 56"/>
                <a:gd name="T59" fmla="*/ 30 h 59"/>
                <a:gd name="T60" fmla="*/ 23 w 56"/>
                <a:gd name="T61" fmla="*/ 36 h 59"/>
                <a:gd name="T62" fmla="*/ 28 w 56"/>
                <a:gd name="T63" fmla="*/ 35 h 59"/>
                <a:gd name="T64" fmla="*/ 25 w 56"/>
                <a:gd name="T65" fmla="*/ 40 h 59"/>
                <a:gd name="T66" fmla="*/ 22 w 56"/>
                <a:gd name="T67" fmla="*/ 45 h 59"/>
                <a:gd name="T68" fmla="*/ 21 w 56"/>
                <a:gd name="T69" fmla="*/ 45 h 59"/>
                <a:gd name="T70" fmla="*/ 17 w 56"/>
                <a:gd name="T71" fmla="*/ 43 h 59"/>
                <a:gd name="T72" fmla="*/ 14 w 56"/>
                <a:gd name="T73" fmla="*/ 42 h 59"/>
                <a:gd name="T74" fmla="*/ 19 w 56"/>
                <a:gd name="T75" fmla="*/ 35 h 59"/>
                <a:gd name="T76" fmla="*/ 24 w 56"/>
                <a:gd name="T77" fmla="*/ 31 h 59"/>
                <a:gd name="T78" fmla="*/ 34 w 56"/>
                <a:gd name="T79" fmla="*/ 42 h 59"/>
                <a:gd name="T80" fmla="*/ 54 w 56"/>
                <a:gd name="T81" fmla="*/ 48 h 59"/>
                <a:gd name="T82" fmla="*/ 56 w 56"/>
                <a:gd name="T83" fmla="*/ 50 h 59"/>
                <a:gd name="T84" fmla="*/ 55 w 56"/>
                <a:gd name="T85" fmla="*/ 52 h 59"/>
                <a:gd name="T86" fmla="*/ 51 w 56"/>
                <a:gd name="T87" fmla="*/ 52 h 59"/>
                <a:gd name="T88" fmla="*/ 48 w 56"/>
                <a:gd name="T89" fmla="*/ 52 h 59"/>
                <a:gd name="T90" fmla="*/ 45 w 56"/>
                <a:gd name="T91" fmla="*/ 53 h 59"/>
                <a:gd name="T92" fmla="*/ 35 w 56"/>
                <a:gd name="T93" fmla="*/ 53 h 59"/>
                <a:gd name="T94" fmla="*/ 26 w 56"/>
                <a:gd name="T95" fmla="*/ 54 h 59"/>
                <a:gd name="T96" fmla="*/ 24 w 56"/>
                <a:gd name="T97" fmla="*/ 55 h 59"/>
                <a:gd name="T98" fmla="*/ 17 w 56"/>
                <a:gd name="T99" fmla="*/ 56 h 59"/>
                <a:gd name="T100" fmla="*/ 11 w 56"/>
                <a:gd name="T101" fmla="*/ 58 h 59"/>
                <a:gd name="T102" fmla="*/ 6 w 56"/>
                <a:gd name="T103" fmla="*/ 57 h 59"/>
                <a:gd name="T104" fmla="*/ 1 w 56"/>
                <a:gd name="T105" fmla="*/ 55 h 59"/>
                <a:gd name="T106" fmla="*/ 4 w 56"/>
                <a:gd name="T107" fmla="*/ 52 h 59"/>
                <a:gd name="T108" fmla="*/ 10 w 56"/>
                <a:gd name="T109" fmla="*/ 52 h 59"/>
                <a:gd name="T110" fmla="*/ 16 w 56"/>
                <a:gd name="T111" fmla="*/ 50 h 59"/>
                <a:gd name="T112" fmla="*/ 23 w 56"/>
                <a:gd name="T113" fmla="*/ 49 h 59"/>
                <a:gd name="T114" fmla="*/ 30 w 56"/>
                <a:gd name="T115" fmla="*/ 48 h 59"/>
                <a:gd name="T116" fmla="*/ 39 w 56"/>
                <a:gd name="T117" fmla="*/ 47 h 59"/>
                <a:gd name="T118" fmla="*/ 47 w 56"/>
                <a:gd name="T119" fmla="*/ 46 h 59"/>
                <a:gd name="T120" fmla="*/ 11 w 56"/>
                <a:gd name="T121"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 h="59">
                  <a:moveTo>
                    <a:pt x="29" y="1"/>
                  </a:moveTo>
                  <a:cubicBezTo>
                    <a:pt x="30" y="0"/>
                    <a:pt x="32" y="0"/>
                    <a:pt x="32" y="1"/>
                  </a:cubicBezTo>
                  <a:cubicBezTo>
                    <a:pt x="33" y="1"/>
                    <a:pt x="33" y="0"/>
                    <a:pt x="33" y="1"/>
                  </a:cubicBezTo>
                  <a:cubicBezTo>
                    <a:pt x="34" y="1"/>
                    <a:pt x="34" y="2"/>
                    <a:pt x="35" y="2"/>
                  </a:cubicBezTo>
                  <a:cubicBezTo>
                    <a:pt x="35" y="3"/>
                    <a:pt x="35" y="3"/>
                    <a:pt x="36" y="4"/>
                  </a:cubicBezTo>
                  <a:cubicBezTo>
                    <a:pt x="36" y="5"/>
                    <a:pt x="36" y="5"/>
                    <a:pt x="36" y="5"/>
                  </a:cubicBezTo>
                  <a:cubicBezTo>
                    <a:pt x="36" y="5"/>
                    <a:pt x="37" y="6"/>
                    <a:pt x="37" y="7"/>
                  </a:cubicBezTo>
                  <a:cubicBezTo>
                    <a:pt x="37" y="6"/>
                    <a:pt x="37" y="6"/>
                    <a:pt x="37" y="6"/>
                  </a:cubicBezTo>
                  <a:cubicBezTo>
                    <a:pt x="37" y="7"/>
                    <a:pt x="37" y="7"/>
                    <a:pt x="37" y="7"/>
                  </a:cubicBezTo>
                  <a:cubicBezTo>
                    <a:pt x="36" y="7"/>
                    <a:pt x="38" y="8"/>
                    <a:pt x="36" y="8"/>
                  </a:cubicBezTo>
                  <a:cubicBezTo>
                    <a:pt x="36" y="7"/>
                    <a:pt x="36" y="7"/>
                    <a:pt x="36" y="7"/>
                  </a:cubicBezTo>
                  <a:cubicBezTo>
                    <a:pt x="35" y="8"/>
                    <a:pt x="36" y="10"/>
                    <a:pt x="35" y="10"/>
                  </a:cubicBezTo>
                  <a:cubicBezTo>
                    <a:pt x="34" y="11"/>
                    <a:pt x="33" y="11"/>
                    <a:pt x="32" y="11"/>
                  </a:cubicBezTo>
                  <a:cubicBezTo>
                    <a:pt x="31" y="12"/>
                    <a:pt x="31" y="13"/>
                    <a:pt x="30" y="13"/>
                  </a:cubicBezTo>
                  <a:cubicBezTo>
                    <a:pt x="29" y="13"/>
                    <a:pt x="29" y="14"/>
                    <a:pt x="28" y="13"/>
                  </a:cubicBezTo>
                  <a:cubicBezTo>
                    <a:pt x="27" y="13"/>
                    <a:pt x="28" y="12"/>
                    <a:pt x="28" y="12"/>
                  </a:cubicBezTo>
                  <a:cubicBezTo>
                    <a:pt x="28" y="11"/>
                    <a:pt x="30" y="10"/>
                    <a:pt x="28" y="9"/>
                  </a:cubicBezTo>
                  <a:cubicBezTo>
                    <a:pt x="28" y="9"/>
                    <a:pt x="28" y="7"/>
                    <a:pt x="27" y="8"/>
                  </a:cubicBezTo>
                  <a:cubicBezTo>
                    <a:pt x="27" y="8"/>
                    <a:pt x="26" y="8"/>
                    <a:pt x="25" y="8"/>
                  </a:cubicBezTo>
                  <a:cubicBezTo>
                    <a:pt x="25" y="8"/>
                    <a:pt x="25" y="8"/>
                    <a:pt x="25" y="8"/>
                  </a:cubicBezTo>
                  <a:cubicBezTo>
                    <a:pt x="24" y="8"/>
                    <a:pt x="24" y="7"/>
                    <a:pt x="23" y="7"/>
                  </a:cubicBezTo>
                  <a:cubicBezTo>
                    <a:pt x="22" y="7"/>
                    <a:pt x="22" y="7"/>
                    <a:pt x="21" y="7"/>
                  </a:cubicBezTo>
                  <a:cubicBezTo>
                    <a:pt x="21" y="6"/>
                    <a:pt x="20" y="6"/>
                    <a:pt x="20" y="6"/>
                  </a:cubicBezTo>
                  <a:cubicBezTo>
                    <a:pt x="19" y="5"/>
                    <a:pt x="20" y="4"/>
                    <a:pt x="19" y="3"/>
                  </a:cubicBezTo>
                  <a:cubicBezTo>
                    <a:pt x="19" y="3"/>
                    <a:pt x="19" y="3"/>
                    <a:pt x="18" y="3"/>
                  </a:cubicBezTo>
                  <a:cubicBezTo>
                    <a:pt x="19" y="2"/>
                    <a:pt x="19" y="2"/>
                    <a:pt x="19" y="2"/>
                  </a:cubicBezTo>
                  <a:cubicBezTo>
                    <a:pt x="18" y="2"/>
                    <a:pt x="18" y="2"/>
                    <a:pt x="18" y="2"/>
                  </a:cubicBezTo>
                  <a:cubicBezTo>
                    <a:pt x="19" y="1"/>
                    <a:pt x="20" y="1"/>
                    <a:pt x="20" y="0"/>
                  </a:cubicBezTo>
                  <a:cubicBezTo>
                    <a:pt x="21" y="0"/>
                    <a:pt x="21" y="1"/>
                    <a:pt x="22" y="0"/>
                  </a:cubicBezTo>
                  <a:cubicBezTo>
                    <a:pt x="23" y="0"/>
                    <a:pt x="24" y="0"/>
                    <a:pt x="25" y="1"/>
                  </a:cubicBezTo>
                  <a:cubicBezTo>
                    <a:pt x="25" y="1"/>
                    <a:pt x="25" y="0"/>
                    <a:pt x="25" y="0"/>
                  </a:cubicBezTo>
                  <a:cubicBezTo>
                    <a:pt x="26" y="1"/>
                    <a:pt x="26" y="1"/>
                    <a:pt x="27" y="1"/>
                  </a:cubicBezTo>
                  <a:cubicBezTo>
                    <a:pt x="28" y="1"/>
                    <a:pt x="28" y="1"/>
                    <a:pt x="29" y="0"/>
                  </a:cubicBezTo>
                  <a:lnTo>
                    <a:pt x="29" y="1"/>
                  </a:lnTo>
                  <a:close/>
                  <a:moveTo>
                    <a:pt x="43" y="18"/>
                  </a:moveTo>
                  <a:cubicBezTo>
                    <a:pt x="43" y="18"/>
                    <a:pt x="43" y="18"/>
                    <a:pt x="43" y="18"/>
                  </a:cubicBezTo>
                  <a:cubicBezTo>
                    <a:pt x="44" y="19"/>
                    <a:pt x="44" y="18"/>
                    <a:pt x="45" y="18"/>
                  </a:cubicBezTo>
                  <a:cubicBezTo>
                    <a:pt x="45" y="18"/>
                    <a:pt x="46" y="19"/>
                    <a:pt x="46" y="18"/>
                  </a:cubicBezTo>
                  <a:cubicBezTo>
                    <a:pt x="47" y="19"/>
                    <a:pt x="45" y="20"/>
                    <a:pt x="46" y="20"/>
                  </a:cubicBezTo>
                  <a:cubicBezTo>
                    <a:pt x="47" y="20"/>
                    <a:pt x="48" y="20"/>
                    <a:pt x="48" y="21"/>
                  </a:cubicBezTo>
                  <a:cubicBezTo>
                    <a:pt x="48" y="21"/>
                    <a:pt x="50" y="22"/>
                    <a:pt x="49" y="22"/>
                  </a:cubicBezTo>
                  <a:cubicBezTo>
                    <a:pt x="50" y="23"/>
                    <a:pt x="49" y="24"/>
                    <a:pt x="50" y="24"/>
                  </a:cubicBezTo>
                  <a:cubicBezTo>
                    <a:pt x="50" y="25"/>
                    <a:pt x="50" y="25"/>
                    <a:pt x="49" y="25"/>
                  </a:cubicBezTo>
                  <a:cubicBezTo>
                    <a:pt x="48" y="24"/>
                    <a:pt x="48" y="26"/>
                    <a:pt x="47" y="25"/>
                  </a:cubicBezTo>
                  <a:cubicBezTo>
                    <a:pt x="46" y="25"/>
                    <a:pt x="46" y="25"/>
                    <a:pt x="46" y="25"/>
                  </a:cubicBezTo>
                  <a:cubicBezTo>
                    <a:pt x="46" y="25"/>
                    <a:pt x="45" y="25"/>
                    <a:pt x="44" y="26"/>
                  </a:cubicBezTo>
                  <a:cubicBezTo>
                    <a:pt x="43" y="25"/>
                    <a:pt x="43" y="25"/>
                    <a:pt x="43" y="25"/>
                  </a:cubicBezTo>
                  <a:cubicBezTo>
                    <a:pt x="43" y="26"/>
                    <a:pt x="43" y="26"/>
                    <a:pt x="43" y="26"/>
                  </a:cubicBezTo>
                  <a:cubicBezTo>
                    <a:pt x="43" y="25"/>
                    <a:pt x="42" y="25"/>
                    <a:pt x="41" y="25"/>
                  </a:cubicBezTo>
                  <a:cubicBezTo>
                    <a:pt x="41" y="25"/>
                    <a:pt x="40" y="25"/>
                    <a:pt x="40" y="25"/>
                  </a:cubicBezTo>
                  <a:cubicBezTo>
                    <a:pt x="40" y="25"/>
                    <a:pt x="40" y="25"/>
                    <a:pt x="40" y="25"/>
                  </a:cubicBezTo>
                  <a:cubicBezTo>
                    <a:pt x="39" y="25"/>
                    <a:pt x="39" y="25"/>
                    <a:pt x="39" y="25"/>
                  </a:cubicBezTo>
                  <a:cubicBezTo>
                    <a:pt x="39" y="25"/>
                    <a:pt x="39" y="25"/>
                    <a:pt x="39" y="25"/>
                  </a:cubicBezTo>
                  <a:cubicBezTo>
                    <a:pt x="38" y="26"/>
                    <a:pt x="38" y="26"/>
                    <a:pt x="38" y="26"/>
                  </a:cubicBezTo>
                  <a:cubicBezTo>
                    <a:pt x="37" y="25"/>
                    <a:pt x="36" y="26"/>
                    <a:pt x="35" y="25"/>
                  </a:cubicBezTo>
                  <a:cubicBezTo>
                    <a:pt x="35" y="26"/>
                    <a:pt x="34" y="26"/>
                    <a:pt x="34" y="26"/>
                  </a:cubicBezTo>
                  <a:cubicBezTo>
                    <a:pt x="34" y="26"/>
                    <a:pt x="34" y="26"/>
                    <a:pt x="34" y="26"/>
                  </a:cubicBezTo>
                  <a:cubicBezTo>
                    <a:pt x="33" y="25"/>
                    <a:pt x="32" y="26"/>
                    <a:pt x="32" y="26"/>
                  </a:cubicBezTo>
                  <a:cubicBezTo>
                    <a:pt x="31" y="26"/>
                    <a:pt x="30" y="26"/>
                    <a:pt x="29" y="26"/>
                  </a:cubicBezTo>
                  <a:cubicBezTo>
                    <a:pt x="29" y="26"/>
                    <a:pt x="28" y="26"/>
                    <a:pt x="28" y="27"/>
                  </a:cubicBezTo>
                  <a:cubicBezTo>
                    <a:pt x="27" y="27"/>
                    <a:pt x="26" y="27"/>
                    <a:pt x="26" y="26"/>
                  </a:cubicBezTo>
                  <a:cubicBezTo>
                    <a:pt x="26" y="26"/>
                    <a:pt x="26" y="27"/>
                    <a:pt x="25" y="27"/>
                  </a:cubicBezTo>
                  <a:cubicBezTo>
                    <a:pt x="25" y="26"/>
                    <a:pt x="25" y="26"/>
                    <a:pt x="25" y="26"/>
                  </a:cubicBezTo>
                  <a:cubicBezTo>
                    <a:pt x="24" y="27"/>
                    <a:pt x="24" y="27"/>
                    <a:pt x="23" y="28"/>
                  </a:cubicBezTo>
                  <a:cubicBezTo>
                    <a:pt x="23" y="27"/>
                    <a:pt x="22" y="27"/>
                    <a:pt x="21" y="28"/>
                  </a:cubicBezTo>
                  <a:cubicBezTo>
                    <a:pt x="20" y="27"/>
                    <a:pt x="20" y="28"/>
                    <a:pt x="18" y="28"/>
                  </a:cubicBezTo>
                  <a:cubicBezTo>
                    <a:pt x="18" y="28"/>
                    <a:pt x="18" y="29"/>
                    <a:pt x="17" y="28"/>
                  </a:cubicBezTo>
                  <a:cubicBezTo>
                    <a:pt x="17" y="28"/>
                    <a:pt x="15" y="28"/>
                    <a:pt x="15" y="27"/>
                  </a:cubicBezTo>
                  <a:cubicBezTo>
                    <a:pt x="14" y="27"/>
                    <a:pt x="12" y="27"/>
                    <a:pt x="12" y="26"/>
                  </a:cubicBezTo>
                  <a:cubicBezTo>
                    <a:pt x="11" y="25"/>
                    <a:pt x="10" y="25"/>
                    <a:pt x="9" y="24"/>
                  </a:cubicBezTo>
                  <a:cubicBezTo>
                    <a:pt x="10" y="24"/>
                    <a:pt x="9" y="24"/>
                    <a:pt x="9" y="23"/>
                  </a:cubicBezTo>
                  <a:cubicBezTo>
                    <a:pt x="9" y="24"/>
                    <a:pt x="8" y="23"/>
                    <a:pt x="8" y="23"/>
                  </a:cubicBezTo>
                  <a:cubicBezTo>
                    <a:pt x="8" y="22"/>
                    <a:pt x="9" y="23"/>
                    <a:pt x="9" y="22"/>
                  </a:cubicBezTo>
                  <a:cubicBezTo>
                    <a:pt x="11" y="22"/>
                    <a:pt x="14" y="22"/>
                    <a:pt x="16" y="21"/>
                  </a:cubicBezTo>
                  <a:cubicBezTo>
                    <a:pt x="17" y="21"/>
                    <a:pt x="18" y="21"/>
                    <a:pt x="18" y="21"/>
                  </a:cubicBezTo>
                  <a:cubicBezTo>
                    <a:pt x="19" y="21"/>
                    <a:pt x="19" y="21"/>
                    <a:pt x="20" y="21"/>
                  </a:cubicBezTo>
                  <a:cubicBezTo>
                    <a:pt x="21" y="21"/>
                    <a:pt x="22" y="21"/>
                    <a:pt x="22" y="21"/>
                  </a:cubicBezTo>
                  <a:cubicBezTo>
                    <a:pt x="23" y="21"/>
                    <a:pt x="23" y="20"/>
                    <a:pt x="24" y="20"/>
                  </a:cubicBezTo>
                  <a:cubicBezTo>
                    <a:pt x="25" y="20"/>
                    <a:pt x="26" y="21"/>
                    <a:pt x="26" y="20"/>
                  </a:cubicBezTo>
                  <a:cubicBezTo>
                    <a:pt x="27" y="21"/>
                    <a:pt x="28" y="20"/>
                    <a:pt x="29" y="20"/>
                  </a:cubicBezTo>
                  <a:cubicBezTo>
                    <a:pt x="29" y="20"/>
                    <a:pt x="30" y="20"/>
                    <a:pt x="31" y="20"/>
                  </a:cubicBezTo>
                  <a:cubicBezTo>
                    <a:pt x="31" y="20"/>
                    <a:pt x="31" y="20"/>
                    <a:pt x="31" y="20"/>
                  </a:cubicBezTo>
                  <a:cubicBezTo>
                    <a:pt x="31" y="20"/>
                    <a:pt x="31" y="20"/>
                    <a:pt x="31" y="20"/>
                  </a:cubicBezTo>
                  <a:cubicBezTo>
                    <a:pt x="32" y="20"/>
                    <a:pt x="32" y="20"/>
                    <a:pt x="32" y="20"/>
                  </a:cubicBezTo>
                  <a:cubicBezTo>
                    <a:pt x="32" y="19"/>
                    <a:pt x="34" y="20"/>
                    <a:pt x="35" y="19"/>
                  </a:cubicBezTo>
                  <a:cubicBezTo>
                    <a:pt x="36" y="20"/>
                    <a:pt x="36" y="19"/>
                    <a:pt x="38" y="19"/>
                  </a:cubicBezTo>
                  <a:cubicBezTo>
                    <a:pt x="38" y="19"/>
                    <a:pt x="38" y="19"/>
                    <a:pt x="38" y="19"/>
                  </a:cubicBezTo>
                  <a:cubicBezTo>
                    <a:pt x="39" y="19"/>
                    <a:pt x="39" y="19"/>
                    <a:pt x="39" y="19"/>
                  </a:cubicBezTo>
                  <a:cubicBezTo>
                    <a:pt x="39" y="19"/>
                    <a:pt x="39" y="19"/>
                    <a:pt x="39" y="19"/>
                  </a:cubicBezTo>
                  <a:cubicBezTo>
                    <a:pt x="39" y="19"/>
                    <a:pt x="39" y="19"/>
                    <a:pt x="39" y="19"/>
                  </a:cubicBezTo>
                  <a:cubicBezTo>
                    <a:pt x="40" y="19"/>
                    <a:pt x="39" y="18"/>
                    <a:pt x="40" y="18"/>
                  </a:cubicBezTo>
                  <a:cubicBezTo>
                    <a:pt x="41" y="19"/>
                    <a:pt x="42" y="18"/>
                    <a:pt x="42" y="18"/>
                  </a:cubicBezTo>
                  <a:lnTo>
                    <a:pt x="43" y="18"/>
                  </a:lnTo>
                  <a:close/>
                  <a:moveTo>
                    <a:pt x="41" y="31"/>
                  </a:moveTo>
                  <a:cubicBezTo>
                    <a:pt x="41" y="31"/>
                    <a:pt x="41" y="31"/>
                    <a:pt x="42" y="31"/>
                  </a:cubicBezTo>
                  <a:cubicBezTo>
                    <a:pt x="42" y="32"/>
                    <a:pt x="43" y="32"/>
                    <a:pt x="44" y="33"/>
                  </a:cubicBezTo>
                  <a:cubicBezTo>
                    <a:pt x="44" y="33"/>
                    <a:pt x="44" y="33"/>
                    <a:pt x="44" y="33"/>
                  </a:cubicBezTo>
                  <a:cubicBezTo>
                    <a:pt x="44" y="33"/>
                    <a:pt x="44" y="34"/>
                    <a:pt x="44" y="34"/>
                  </a:cubicBezTo>
                  <a:cubicBezTo>
                    <a:pt x="43" y="35"/>
                    <a:pt x="43" y="36"/>
                    <a:pt x="42" y="37"/>
                  </a:cubicBezTo>
                  <a:cubicBezTo>
                    <a:pt x="41" y="38"/>
                    <a:pt x="40" y="39"/>
                    <a:pt x="39" y="39"/>
                  </a:cubicBezTo>
                  <a:cubicBezTo>
                    <a:pt x="38" y="40"/>
                    <a:pt x="37" y="41"/>
                    <a:pt x="37" y="42"/>
                  </a:cubicBezTo>
                  <a:cubicBezTo>
                    <a:pt x="36" y="42"/>
                    <a:pt x="36" y="43"/>
                    <a:pt x="35" y="43"/>
                  </a:cubicBezTo>
                  <a:cubicBezTo>
                    <a:pt x="34" y="43"/>
                    <a:pt x="34" y="43"/>
                    <a:pt x="34" y="43"/>
                  </a:cubicBezTo>
                  <a:cubicBezTo>
                    <a:pt x="34" y="43"/>
                    <a:pt x="34" y="43"/>
                    <a:pt x="34" y="43"/>
                  </a:cubicBezTo>
                  <a:cubicBezTo>
                    <a:pt x="33" y="43"/>
                    <a:pt x="33" y="43"/>
                    <a:pt x="33" y="43"/>
                  </a:cubicBezTo>
                  <a:cubicBezTo>
                    <a:pt x="33" y="43"/>
                    <a:pt x="33" y="43"/>
                    <a:pt x="33" y="43"/>
                  </a:cubicBezTo>
                  <a:cubicBezTo>
                    <a:pt x="33" y="43"/>
                    <a:pt x="33" y="43"/>
                    <a:pt x="33" y="43"/>
                  </a:cubicBezTo>
                  <a:cubicBezTo>
                    <a:pt x="33" y="43"/>
                    <a:pt x="34" y="43"/>
                    <a:pt x="34" y="44"/>
                  </a:cubicBezTo>
                  <a:cubicBezTo>
                    <a:pt x="33" y="44"/>
                    <a:pt x="32" y="45"/>
                    <a:pt x="31" y="45"/>
                  </a:cubicBezTo>
                  <a:cubicBezTo>
                    <a:pt x="31" y="46"/>
                    <a:pt x="30" y="46"/>
                    <a:pt x="29" y="47"/>
                  </a:cubicBezTo>
                  <a:cubicBezTo>
                    <a:pt x="29" y="47"/>
                    <a:pt x="28" y="46"/>
                    <a:pt x="29" y="46"/>
                  </a:cubicBezTo>
                  <a:cubicBezTo>
                    <a:pt x="28" y="45"/>
                    <a:pt x="30" y="45"/>
                    <a:pt x="30" y="44"/>
                  </a:cubicBezTo>
                  <a:cubicBezTo>
                    <a:pt x="31" y="44"/>
                    <a:pt x="30" y="43"/>
                    <a:pt x="32" y="42"/>
                  </a:cubicBezTo>
                  <a:cubicBezTo>
                    <a:pt x="32" y="42"/>
                    <a:pt x="33" y="41"/>
                    <a:pt x="33" y="40"/>
                  </a:cubicBezTo>
                  <a:cubicBezTo>
                    <a:pt x="33" y="40"/>
                    <a:pt x="33" y="39"/>
                    <a:pt x="34" y="38"/>
                  </a:cubicBezTo>
                  <a:cubicBezTo>
                    <a:pt x="34" y="37"/>
                    <a:pt x="35" y="37"/>
                    <a:pt x="35" y="36"/>
                  </a:cubicBezTo>
                  <a:cubicBezTo>
                    <a:pt x="36" y="36"/>
                    <a:pt x="37" y="35"/>
                    <a:pt x="36" y="34"/>
                  </a:cubicBezTo>
                  <a:cubicBezTo>
                    <a:pt x="37" y="34"/>
                    <a:pt x="37" y="33"/>
                    <a:pt x="37" y="33"/>
                  </a:cubicBezTo>
                  <a:cubicBezTo>
                    <a:pt x="37" y="32"/>
                    <a:pt x="39" y="31"/>
                    <a:pt x="38" y="31"/>
                  </a:cubicBezTo>
                  <a:cubicBezTo>
                    <a:pt x="38" y="31"/>
                    <a:pt x="38" y="30"/>
                    <a:pt x="38" y="30"/>
                  </a:cubicBezTo>
                  <a:cubicBezTo>
                    <a:pt x="39" y="30"/>
                    <a:pt x="40" y="30"/>
                    <a:pt x="41" y="31"/>
                  </a:cubicBezTo>
                  <a:close/>
                  <a:moveTo>
                    <a:pt x="26" y="30"/>
                  </a:moveTo>
                  <a:cubicBezTo>
                    <a:pt x="25" y="31"/>
                    <a:pt x="25" y="33"/>
                    <a:pt x="24" y="33"/>
                  </a:cubicBezTo>
                  <a:cubicBezTo>
                    <a:pt x="24" y="34"/>
                    <a:pt x="23" y="35"/>
                    <a:pt x="23" y="36"/>
                  </a:cubicBezTo>
                  <a:cubicBezTo>
                    <a:pt x="23" y="37"/>
                    <a:pt x="23" y="38"/>
                    <a:pt x="24" y="38"/>
                  </a:cubicBezTo>
                  <a:cubicBezTo>
                    <a:pt x="25" y="38"/>
                    <a:pt x="26" y="38"/>
                    <a:pt x="26" y="37"/>
                  </a:cubicBezTo>
                  <a:cubicBezTo>
                    <a:pt x="27" y="37"/>
                    <a:pt x="27" y="36"/>
                    <a:pt x="28" y="36"/>
                  </a:cubicBezTo>
                  <a:cubicBezTo>
                    <a:pt x="28" y="35"/>
                    <a:pt x="28" y="35"/>
                    <a:pt x="28" y="35"/>
                  </a:cubicBezTo>
                  <a:cubicBezTo>
                    <a:pt x="29" y="35"/>
                    <a:pt x="28" y="36"/>
                    <a:pt x="28" y="36"/>
                  </a:cubicBezTo>
                  <a:cubicBezTo>
                    <a:pt x="27" y="36"/>
                    <a:pt x="28" y="38"/>
                    <a:pt x="27" y="37"/>
                  </a:cubicBezTo>
                  <a:cubicBezTo>
                    <a:pt x="26" y="38"/>
                    <a:pt x="25" y="39"/>
                    <a:pt x="26" y="40"/>
                  </a:cubicBezTo>
                  <a:cubicBezTo>
                    <a:pt x="25" y="40"/>
                    <a:pt x="25" y="40"/>
                    <a:pt x="25" y="40"/>
                  </a:cubicBezTo>
                  <a:cubicBezTo>
                    <a:pt x="25" y="41"/>
                    <a:pt x="25" y="41"/>
                    <a:pt x="25" y="41"/>
                  </a:cubicBezTo>
                  <a:cubicBezTo>
                    <a:pt x="24" y="41"/>
                    <a:pt x="25" y="42"/>
                    <a:pt x="24" y="42"/>
                  </a:cubicBezTo>
                  <a:cubicBezTo>
                    <a:pt x="24" y="43"/>
                    <a:pt x="23" y="43"/>
                    <a:pt x="23" y="44"/>
                  </a:cubicBezTo>
                  <a:cubicBezTo>
                    <a:pt x="22" y="44"/>
                    <a:pt x="23" y="45"/>
                    <a:pt x="22" y="45"/>
                  </a:cubicBezTo>
                  <a:cubicBezTo>
                    <a:pt x="22" y="45"/>
                    <a:pt x="22" y="45"/>
                    <a:pt x="22" y="45"/>
                  </a:cubicBezTo>
                  <a:cubicBezTo>
                    <a:pt x="21" y="45"/>
                    <a:pt x="21" y="45"/>
                    <a:pt x="21" y="45"/>
                  </a:cubicBezTo>
                  <a:cubicBezTo>
                    <a:pt x="21" y="45"/>
                    <a:pt x="21" y="45"/>
                    <a:pt x="21" y="45"/>
                  </a:cubicBezTo>
                  <a:cubicBezTo>
                    <a:pt x="21" y="45"/>
                    <a:pt x="21" y="45"/>
                    <a:pt x="21" y="45"/>
                  </a:cubicBezTo>
                  <a:cubicBezTo>
                    <a:pt x="20" y="45"/>
                    <a:pt x="20" y="45"/>
                    <a:pt x="20" y="45"/>
                  </a:cubicBezTo>
                  <a:cubicBezTo>
                    <a:pt x="20" y="44"/>
                    <a:pt x="20" y="44"/>
                    <a:pt x="20" y="44"/>
                  </a:cubicBezTo>
                  <a:cubicBezTo>
                    <a:pt x="19" y="44"/>
                    <a:pt x="19" y="44"/>
                    <a:pt x="19" y="44"/>
                  </a:cubicBezTo>
                  <a:cubicBezTo>
                    <a:pt x="19" y="43"/>
                    <a:pt x="18" y="44"/>
                    <a:pt x="17" y="43"/>
                  </a:cubicBezTo>
                  <a:cubicBezTo>
                    <a:pt x="17" y="43"/>
                    <a:pt x="17" y="43"/>
                    <a:pt x="17" y="43"/>
                  </a:cubicBezTo>
                  <a:cubicBezTo>
                    <a:pt x="17" y="42"/>
                    <a:pt x="16" y="43"/>
                    <a:pt x="15" y="42"/>
                  </a:cubicBezTo>
                  <a:cubicBezTo>
                    <a:pt x="15" y="43"/>
                    <a:pt x="15" y="43"/>
                    <a:pt x="15" y="43"/>
                  </a:cubicBezTo>
                  <a:cubicBezTo>
                    <a:pt x="14" y="43"/>
                    <a:pt x="15" y="42"/>
                    <a:pt x="14" y="42"/>
                  </a:cubicBezTo>
                  <a:cubicBezTo>
                    <a:pt x="14" y="41"/>
                    <a:pt x="13" y="40"/>
                    <a:pt x="14" y="40"/>
                  </a:cubicBezTo>
                  <a:cubicBezTo>
                    <a:pt x="15" y="40"/>
                    <a:pt x="16" y="39"/>
                    <a:pt x="16" y="39"/>
                  </a:cubicBezTo>
                  <a:cubicBezTo>
                    <a:pt x="16" y="37"/>
                    <a:pt x="17" y="37"/>
                    <a:pt x="18" y="36"/>
                  </a:cubicBezTo>
                  <a:cubicBezTo>
                    <a:pt x="19" y="36"/>
                    <a:pt x="18" y="35"/>
                    <a:pt x="19" y="35"/>
                  </a:cubicBezTo>
                  <a:cubicBezTo>
                    <a:pt x="20" y="34"/>
                    <a:pt x="21" y="35"/>
                    <a:pt x="21" y="34"/>
                  </a:cubicBezTo>
                  <a:cubicBezTo>
                    <a:pt x="21" y="33"/>
                    <a:pt x="21" y="33"/>
                    <a:pt x="22" y="33"/>
                  </a:cubicBezTo>
                  <a:cubicBezTo>
                    <a:pt x="22" y="33"/>
                    <a:pt x="22" y="33"/>
                    <a:pt x="22" y="33"/>
                  </a:cubicBezTo>
                  <a:cubicBezTo>
                    <a:pt x="23" y="32"/>
                    <a:pt x="24" y="32"/>
                    <a:pt x="24" y="31"/>
                  </a:cubicBezTo>
                  <a:cubicBezTo>
                    <a:pt x="25" y="31"/>
                    <a:pt x="25" y="30"/>
                    <a:pt x="26" y="30"/>
                  </a:cubicBezTo>
                  <a:close/>
                  <a:moveTo>
                    <a:pt x="35" y="42"/>
                  </a:moveTo>
                  <a:cubicBezTo>
                    <a:pt x="34" y="42"/>
                    <a:pt x="34" y="42"/>
                    <a:pt x="34" y="42"/>
                  </a:cubicBezTo>
                  <a:cubicBezTo>
                    <a:pt x="34" y="42"/>
                    <a:pt x="34" y="42"/>
                    <a:pt x="34" y="42"/>
                  </a:cubicBezTo>
                  <a:cubicBezTo>
                    <a:pt x="34" y="42"/>
                    <a:pt x="35" y="42"/>
                    <a:pt x="35" y="42"/>
                  </a:cubicBezTo>
                  <a:close/>
                  <a:moveTo>
                    <a:pt x="51" y="47"/>
                  </a:moveTo>
                  <a:cubicBezTo>
                    <a:pt x="52" y="46"/>
                    <a:pt x="53" y="47"/>
                    <a:pt x="53" y="46"/>
                  </a:cubicBezTo>
                  <a:cubicBezTo>
                    <a:pt x="53" y="47"/>
                    <a:pt x="54" y="47"/>
                    <a:pt x="54" y="48"/>
                  </a:cubicBezTo>
                  <a:cubicBezTo>
                    <a:pt x="55" y="48"/>
                    <a:pt x="55" y="48"/>
                    <a:pt x="55" y="48"/>
                  </a:cubicBezTo>
                  <a:cubicBezTo>
                    <a:pt x="55" y="48"/>
                    <a:pt x="55" y="48"/>
                    <a:pt x="55" y="48"/>
                  </a:cubicBezTo>
                  <a:cubicBezTo>
                    <a:pt x="54" y="48"/>
                    <a:pt x="55" y="49"/>
                    <a:pt x="54" y="49"/>
                  </a:cubicBezTo>
                  <a:cubicBezTo>
                    <a:pt x="55" y="49"/>
                    <a:pt x="55" y="50"/>
                    <a:pt x="56" y="50"/>
                  </a:cubicBezTo>
                  <a:cubicBezTo>
                    <a:pt x="56" y="50"/>
                    <a:pt x="56" y="51"/>
                    <a:pt x="55" y="51"/>
                  </a:cubicBezTo>
                  <a:cubicBezTo>
                    <a:pt x="56" y="51"/>
                    <a:pt x="56" y="52"/>
                    <a:pt x="56" y="52"/>
                  </a:cubicBezTo>
                  <a:cubicBezTo>
                    <a:pt x="56" y="53"/>
                    <a:pt x="55" y="53"/>
                    <a:pt x="55" y="53"/>
                  </a:cubicBezTo>
                  <a:cubicBezTo>
                    <a:pt x="55" y="52"/>
                    <a:pt x="55" y="52"/>
                    <a:pt x="55" y="52"/>
                  </a:cubicBezTo>
                  <a:cubicBezTo>
                    <a:pt x="54" y="53"/>
                    <a:pt x="54" y="53"/>
                    <a:pt x="54" y="53"/>
                  </a:cubicBezTo>
                  <a:cubicBezTo>
                    <a:pt x="54" y="53"/>
                    <a:pt x="54" y="53"/>
                    <a:pt x="54" y="53"/>
                  </a:cubicBezTo>
                  <a:cubicBezTo>
                    <a:pt x="53" y="53"/>
                    <a:pt x="52" y="52"/>
                    <a:pt x="52" y="53"/>
                  </a:cubicBezTo>
                  <a:cubicBezTo>
                    <a:pt x="51" y="52"/>
                    <a:pt x="51" y="52"/>
                    <a:pt x="51" y="52"/>
                  </a:cubicBezTo>
                  <a:cubicBezTo>
                    <a:pt x="51" y="53"/>
                    <a:pt x="50" y="52"/>
                    <a:pt x="49" y="52"/>
                  </a:cubicBezTo>
                  <a:cubicBezTo>
                    <a:pt x="49" y="52"/>
                    <a:pt x="49" y="52"/>
                    <a:pt x="49" y="52"/>
                  </a:cubicBezTo>
                  <a:cubicBezTo>
                    <a:pt x="49" y="52"/>
                    <a:pt x="49" y="52"/>
                    <a:pt x="49" y="52"/>
                  </a:cubicBezTo>
                  <a:cubicBezTo>
                    <a:pt x="48" y="52"/>
                    <a:pt x="48" y="52"/>
                    <a:pt x="48" y="52"/>
                  </a:cubicBezTo>
                  <a:cubicBezTo>
                    <a:pt x="48" y="52"/>
                    <a:pt x="47" y="53"/>
                    <a:pt x="46" y="53"/>
                  </a:cubicBezTo>
                  <a:cubicBezTo>
                    <a:pt x="46" y="53"/>
                    <a:pt x="46" y="53"/>
                    <a:pt x="46" y="53"/>
                  </a:cubicBezTo>
                  <a:cubicBezTo>
                    <a:pt x="46" y="53"/>
                    <a:pt x="46" y="53"/>
                    <a:pt x="46" y="53"/>
                  </a:cubicBezTo>
                  <a:cubicBezTo>
                    <a:pt x="45" y="53"/>
                    <a:pt x="45" y="53"/>
                    <a:pt x="45" y="53"/>
                  </a:cubicBezTo>
                  <a:cubicBezTo>
                    <a:pt x="45" y="53"/>
                    <a:pt x="44" y="52"/>
                    <a:pt x="43" y="53"/>
                  </a:cubicBezTo>
                  <a:cubicBezTo>
                    <a:pt x="42" y="53"/>
                    <a:pt x="41" y="53"/>
                    <a:pt x="40" y="53"/>
                  </a:cubicBezTo>
                  <a:cubicBezTo>
                    <a:pt x="40" y="53"/>
                    <a:pt x="39" y="53"/>
                    <a:pt x="39" y="53"/>
                  </a:cubicBezTo>
                  <a:cubicBezTo>
                    <a:pt x="37" y="53"/>
                    <a:pt x="36" y="54"/>
                    <a:pt x="35" y="53"/>
                  </a:cubicBezTo>
                  <a:cubicBezTo>
                    <a:pt x="34" y="54"/>
                    <a:pt x="33" y="54"/>
                    <a:pt x="33" y="54"/>
                  </a:cubicBezTo>
                  <a:cubicBezTo>
                    <a:pt x="32" y="54"/>
                    <a:pt x="31" y="53"/>
                    <a:pt x="30" y="54"/>
                  </a:cubicBezTo>
                  <a:cubicBezTo>
                    <a:pt x="29" y="54"/>
                    <a:pt x="28" y="54"/>
                    <a:pt x="27" y="54"/>
                  </a:cubicBezTo>
                  <a:cubicBezTo>
                    <a:pt x="27" y="53"/>
                    <a:pt x="27" y="54"/>
                    <a:pt x="26" y="54"/>
                  </a:cubicBezTo>
                  <a:cubicBezTo>
                    <a:pt x="26" y="54"/>
                    <a:pt x="26" y="55"/>
                    <a:pt x="26" y="55"/>
                  </a:cubicBezTo>
                  <a:cubicBezTo>
                    <a:pt x="26" y="55"/>
                    <a:pt x="26" y="54"/>
                    <a:pt x="25" y="54"/>
                  </a:cubicBezTo>
                  <a:cubicBezTo>
                    <a:pt x="25" y="55"/>
                    <a:pt x="25" y="55"/>
                    <a:pt x="25" y="55"/>
                  </a:cubicBezTo>
                  <a:cubicBezTo>
                    <a:pt x="24" y="55"/>
                    <a:pt x="24" y="55"/>
                    <a:pt x="24" y="55"/>
                  </a:cubicBezTo>
                  <a:cubicBezTo>
                    <a:pt x="24" y="55"/>
                    <a:pt x="24" y="55"/>
                    <a:pt x="24" y="55"/>
                  </a:cubicBezTo>
                  <a:cubicBezTo>
                    <a:pt x="23" y="55"/>
                    <a:pt x="23" y="55"/>
                    <a:pt x="23" y="55"/>
                  </a:cubicBezTo>
                  <a:cubicBezTo>
                    <a:pt x="23" y="56"/>
                    <a:pt x="21" y="55"/>
                    <a:pt x="20" y="55"/>
                  </a:cubicBezTo>
                  <a:cubicBezTo>
                    <a:pt x="19" y="55"/>
                    <a:pt x="18" y="56"/>
                    <a:pt x="17" y="56"/>
                  </a:cubicBezTo>
                  <a:cubicBezTo>
                    <a:pt x="16" y="57"/>
                    <a:pt x="15" y="56"/>
                    <a:pt x="14" y="57"/>
                  </a:cubicBezTo>
                  <a:cubicBezTo>
                    <a:pt x="13" y="56"/>
                    <a:pt x="12" y="58"/>
                    <a:pt x="12" y="57"/>
                  </a:cubicBezTo>
                  <a:cubicBezTo>
                    <a:pt x="12" y="56"/>
                    <a:pt x="12" y="56"/>
                    <a:pt x="11" y="56"/>
                  </a:cubicBezTo>
                  <a:cubicBezTo>
                    <a:pt x="11" y="57"/>
                    <a:pt x="11" y="57"/>
                    <a:pt x="11" y="58"/>
                  </a:cubicBezTo>
                  <a:cubicBezTo>
                    <a:pt x="10" y="58"/>
                    <a:pt x="9" y="58"/>
                    <a:pt x="9" y="58"/>
                  </a:cubicBezTo>
                  <a:cubicBezTo>
                    <a:pt x="9" y="58"/>
                    <a:pt x="9" y="57"/>
                    <a:pt x="9" y="57"/>
                  </a:cubicBezTo>
                  <a:cubicBezTo>
                    <a:pt x="8" y="58"/>
                    <a:pt x="7" y="59"/>
                    <a:pt x="7" y="58"/>
                  </a:cubicBezTo>
                  <a:cubicBezTo>
                    <a:pt x="6" y="58"/>
                    <a:pt x="6" y="58"/>
                    <a:pt x="6" y="57"/>
                  </a:cubicBezTo>
                  <a:cubicBezTo>
                    <a:pt x="5" y="58"/>
                    <a:pt x="5" y="58"/>
                    <a:pt x="5" y="58"/>
                  </a:cubicBezTo>
                  <a:cubicBezTo>
                    <a:pt x="5" y="57"/>
                    <a:pt x="3" y="57"/>
                    <a:pt x="3" y="56"/>
                  </a:cubicBezTo>
                  <a:cubicBezTo>
                    <a:pt x="2" y="57"/>
                    <a:pt x="2" y="56"/>
                    <a:pt x="1" y="56"/>
                  </a:cubicBezTo>
                  <a:cubicBezTo>
                    <a:pt x="1" y="55"/>
                    <a:pt x="1" y="55"/>
                    <a:pt x="1" y="55"/>
                  </a:cubicBezTo>
                  <a:cubicBezTo>
                    <a:pt x="1" y="55"/>
                    <a:pt x="1" y="55"/>
                    <a:pt x="1" y="55"/>
                  </a:cubicBezTo>
                  <a:cubicBezTo>
                    <a:pt x="0" y="54"/>
                    <a:pt x="1" y="54"/>
                    <a:pt x="1" y="53"/>
                  </a:cubicBezTo>
                  <a:cubicBezTo>
                    <a:pt x="1" y="54"/>
                    <a:pt x="1" y="54"/>
                    <a:pt x="1" y="54"/>
                  </a:cubicBezTo>
                  <a:cubicBezTo>
                    <a:pt x="2" y="53"/>
                    <a:pt x="3" y="53"/>
                    <a:pt x="4" y="52"/>
                  </a:cubicBezTo>
                  <a:cubicBezTo>
                    <a:pt x="4" y="53"/>
                    <a:pt x="5" y="53"/>
                    <a:pt x="5" y="53"/>
                  </a:cubicBezTo>
                  <a:cubicBezTo>
                    <a:pt x="5" y="52"/>
                    <a:pt x="7" y="53"/>
                    <a:pt x="8" y="52"/>
                  </a:cubicBezTo>
                  <a:cubicBezTo>
                    <a:pt x="8" y="52"/>
                    <a:pt x="9" y="52"/>
                    <a:pt x="9" y="51"/>
                  </a:cubicBezTo>
                  <a:cubicBezTo>
                    <a:pt x="9" y="52"/>
                    <a:pt x="10" y="52"/>
                    <a:pt x="10" y="52"/>
                  </a:cubicBezTo>
                  <a:cubicBezTo>
                    <a:pt x="11" y="51"/>
                    <a:pt x="12" y="51"/>
                    <a:pt x="13" y="51"/>
                  </a:cubicBezTo>
                  <a:cubicBezTo>
                    <a:pt x="13" y="51"/>
                    <a:pt x="13" y="51"/>
                    <a:pt x="13" y="51"/>
                  </a:cubicBezTo>
                  <a:cubicBezTo>
                    <a:pt x="14" y="51"/>
                    <a:pt x="14" y="51"/>
                    <a:pt x="14" y="51"/>
                  </a:cubicBezTo>
                  <a:cubicBezTo>
                    <a:pt x="14" y="51"/>
                    <a:pt x="15" y="50"/>
                    <a:pt x="16" y="50"/>
                  </a:cubicBezTo>
                  <a:cubicBezTo>
                    <a:pt x="17" y="51"/>
                    <a:pt x="18" y="50"/>
                    <a:pt x="18" y="49"/>
                  </a:cubicBezTo>
                  <a:cubicBezTo>
                    <a:pt x="19" y="50"/>
                    <a:pt x="19" y="50"/>
                    <a:pt x="20" y="50"/>
                  </a:cubicBezTo>
                  <a:cubicBezTo>
                    <a:pt x="20" y="49"/>
                    <a:pt x="21" y="50"/>
                    <a:pt x="21" y="49"/>
                  </a:cubicBezTo>
                  <a:cubicBezTo>
                    <a:pt x="22" y="50"/>
                    <a:pt x="23" y="49"/>
                    <a:pt x="23" y="49"/>
                  </a:cubicBezTo>
                  <a:cubicBezTo>
                    <a:pt x="24" y="49"/>
                    <a:pt x="24" y="49"/>
                    <a:pt x="24" y="49"/>
                  </a:cubicBezTo>
                  <a:cubicBezTo>
                    <a:pt x="25" y="49"/>
                    <a:pt x="26" y="49"/>
                    <a:pt x="27" y="49"/>
                  </a:cubicBezTo>
                  <a:cubicBezTo>
                    <a:pt x="28" y="49"/>
                    <a:pt x="29" y="48"/>
                    <a:pt x="29" y="49"/>
                  </a:cubicBezTo>
                  <a:cubicBezTo>
                    <a:pt x="29" y="49"/>
                    <a:pt x="30" y="49"/>
                    <a:pt x="30" y="48"/>
                  </a:cubicBezTo>
                  <a:cubicBezTo>
                    <a:pt x="30" y="49"/>
                    <a:pt x="30" y="49"/>
                    <a:pt x="30" y="49"/>
                  </a:cubicBezTo>
                  <a:cubicBezTo>
                    <a:pt x="31" y="48"/>
                    <a:pt x="32" y="49"/>
                    <a:pt x="33" y="49"/>
                  </a:cubicBezTo>
                  <a:cubicBezTo>
                    <a:pt x="34" y="49"/>
                    <a:pt x="35" y="48"/>
                    <a:pt x="36" y="48"/>
                  </a:cubicBezTo>
                  <a:cubicBezTo>
                    <a:pt x="36" y="47"/>
                    <a:pt x="38" y="49"/>
                    <a:pt x="39" y="47"/>
                  </a:cubicBezTo>
                  <a:cubicBezTo>
                    <a:pt x="40" y="47"/>
                    <a:pt x="41" y="49"/>
                    <a:pt x="41" y="47"/>
                  </a:cubicBezTo>
                  <a:cubicBezTo>
                    <a:pt x="42" y="47"/>
                    <a:pt x="42" y="47"/>
                    <a:pt x="42" y="47"/>
                  </a:cubicBezTo>
                  <a:cubicBezTo>
                    <a:pt x="42" y="48"/>
                    <a:pt x="43" y="47"/>
                    <a:pt x="44" y="47"/>
                  </a:cubicBezTo>
                  <a:cubicBezTo>
                    <a:pt x="45" y="47"/>
                    <a:pt x="46" y="47"/>
                    <a:pt x="47" y="46"/>
                  </a:cubicBezTo>
                  <a:cubicBezTo>
                    <a:pt x="47" y="47"/>
                    <a:pt x="48" y="47"/>
                    <a:pt x="49" y="47"/>
                  </a:cubicBezTo>
                  <a:cubicBezTo>
                    <a:pt x="49" y="46"/>
                    <a:pt x="51" y="46"/>
                    <a:pt x="51" y="47"/>
                  </a:cubicBezTo>
                  <a:close/>
                  <a:moveTo>
                    <a:pt x="11" y="57"/>
                  </a:moveTo>
                  <a:cubicBezTo>
                    <a:pt x="11" y="57"/>
                    <a:pt x="11" y="57"/>
                    <a:pt x="11" y="57"/>
                  </a:cubicBezTo>
                  <a:cubicBezTo>
                    <a:pt x="10" y="57"/>
                    <a:pt x="10" y="57"/>
                    <a:pt x="10" y="57"/>
                  </a:cubicBezTo>
                  <a:lnTo>
                    <a:pt x="11"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4"/>
            <p:cNvSpPr>
              <a:spLocks noEditPoints="1"/>
            </p:cNvSpPr>
            <p:nvPr/>
          </p:nvSpPr>
          <p:spPr bwMode="auto">
            <a:xfrm>
              <a:off x="4696" y="4155"/>
              <a:ext cx="101" cy="112"/>
            </a:xfrm>
            <a:custGeom>
              <a:avLst/>
              <a:gdLst>
                <a:gd name="T0" fmla="*/ 20 w 39"/>
                <a:gd name="T1" fmla="*/ 3 h 42"/>
                <a:gd name="T2" fmla="*/ 20 w 39"/>
                <a:gd name="T3" fmla="*/ 8 h 42"/>
                <a:gd name="T4" fmla="*/ 23 w 39"/>
                <a:gd name="T5" fmla="*/ 9 h 42"/>
                <a:gd name="T6" fmla="*/ 24 w 39"/>
                <a:gd name="T7" fmla="*/ 10 h 42"/>
                <a:gd name="T8" fmla="*/ 22 w 39"/>
                <a:gd name="T9" fmla="*/ 13 h 42"/>
                <a:gd name="T10" fmla="*/ 20 w 39"/>
                <a:gd name="T11" fmla="*/ 18 h 42"/>
                <a:gd name="T12" fmla="*/ 23 w 39"/>
                <a:gd name="T13" fmla="*/ 19 h 42"/>
                <a:gd name="T14" fmla="*/ 19 w 39"/>
                <a:gd name="T15" fmla="*/ 22 h 42"/>
                <a:gd name="T16" fmla="*/ 15 w 39"/>
                <a:gd name="T17" fmla="*/ 24 h 42"/>
                <a:gd name="T18" fmla="*/ 11 w 39"/>
                <a:gd name="T19" fmla="*/ 26 h 42"/>
                <a:gd name="T20" fmla="*/ 6 w 39"/>
                <a:gd name="T21" fmla="*/ 32 h 42"/>
                <a:gd name="T22" fmla="*/ 4 w 39"/>
                <a:gd name="T23" fmla="*/ 35 h 42"/>
                <a:gd name="T24" fmla="*/ 1 w 39"/>
                <a:gd name="T25" fmla="*/ 39 h 42"/>
                <a:gd name="T26" fmla="*/ 1 w 39"/>
                <a:gd name="T27" fmla="*/ 36 h 42"/>
                <a:gd name="T28" fmla="*/ 2 w 39"/>
                <a:gd name="T29" fmla="*/ 32 h 42"/>
                <a:gd name="T30" fmla="*/ 7 w 39"/>
                <a:gd name="T31" fmla="*/ 28 h 42"/>
                <a:gd name="T32" fmla="*/ 10 w 39"/>
                <a:gd name="T33" fmla="*/ 25 h 42"/>
                <a:gd name="T34" fmla="*/ 9 w 39"/>
                <a:gd name="T35" fmla="*/ 20 h 42"/>
                <a:gd name="T36" fmla="*/ 9 w 39"/>
                <a:gd name="T37" fmla="*/ 20 h 42"/>
                <a:gd name="T38" fmla="*/ 12 w 39"/>
                <a:gd name="T39" fmla="*/ 20 h 42"/>
                <a:gd name="T40" fmla="*/ 15 w 39"/>
                <a:gd name="T41" fmla="*/ 18 h 42"/>
                <a:gd name="T42" fmla="*/ 13 w 39"/>
                <a:gd name="T43" fmla="*/ 16 h 42"/>
                <a:gd name="T44" fmla="*/ 8 w 39"/>
                <a:gd name="T45" fmla="*/ 15 h 42"/>
                <a:gd name="T46" fmla="*/ 6 w 39"/>
                <a:gd name="T47" fmla="*/ 14 h 42"/>
                <a:gd name="T48" fmla="*/ 13 w 39"/>
                <a:gd name="T49" fmla="*/ 12 h 42"/>
                <a:gd name="T50" fmla="*/ 15 w 39"/>
                <a:gd name="T51" fmla="*/ 6 h 42"/>
                <a:gd name="T52" fmla="*/ 15 w 39"/>
                <a:gd name="T53" fmla="*/ 2 h 42"/>
                <a:gd name="T54" fmla="*/ 15 w 39"/>
                <a:gd name="T55" fmla="*/ 1 h 42"/>
                <a:gd name="T56" fmla="*/ 16 w 39"/>
                <a:gd name="T57" fmla="*/ 1 h 42"/>
                <a:gd name="T58" fmla="*/ 32 w 39"/>
                <a:gd name="T59" fmla="*/ 25 h 42"/>
                <a:gd name="T60" fmla="*/ 35 w 39"/>
                <a:gd name="T61" fmla="*/ 26 h 42"/>
                <a:gd name="T62" fmla="*/ 39 w 39"/>
                <a:gd name="T63" fmla="*/ 29 h 42"/>
                <a:gd name="T64" fmla="*/ 36 w 39"/>
                <a:gd name="T65" fmla="*/ 31 h 42"/>
                <a:gd name="T66" fmla="*/ 34 w 39"/>
                <a:gd name="T67" fmla="*/ 30 h 42"/>
                <a:gd name="T68" fmla="*/ 32 w 39"/>
                <a:gd name="T69" fmla="*/ 27 h 42"/>
                <a:gd name="T70" fmla="*/ 31 w 39"/>
                <a:gd name="T71" fmla="*/ 27 h 42"/>
                <a:gd name="T72" fmla="*/ 32 w 39"/>
                <a:gd name="T73" fmla="*/ 25 h 42"/>
                <a:gd name="T74" fmla="*/ 24 w 39"/>
                <a:gd name="T75" fmla="*/ 28 h 42"/>
                <a:gd name="T76" fmla="*/ 25 w 39"/>
                <a:gd name="T77" fmla="*/ 30 h 42"/>
                <a:gd name="T78" fmla="*/ 29 w 39"/>
                <a:gd name="T79" fmla="*/ 34 h 42"/>
                <a:gd name="T80" fmla="*/ 31 w 39"/>
                <a:gd name="T81" fmla="*/ 37 h 42"/>
                <a:gd name="T82" fmla="*/ 27 w 39"/>
                <a:gd name="T83" fmla="*/ 40 h 42"/>
                <a:gd name="T84" fmla="*/ 23 w 39"/>
                <a:gd name="T85" fmla="*/ 41 h 42"/>
                <a:gd name="T86" fmla="*/ 17 w 39"/>
                <a:gd name="T87" fmla="*/ 41 h 42"/>
                <a:gd name="T88" fmla="*/ 12 w 39"/>
                <a:gd name="T89" fmla="*/ 37 h 42"/>
                <a:gd name="T90" fmla="*/ 10 w 39"/>
                <a:gd name="T91" fmla="*/ 33 h 42"/>
                <a:gd name="T92" fmla="*/ 9 w 39"/>
                <a:gd name="T93" fmla="*/ 31 h 42"/>
                <a:gd name="T94" fmla="*/ 11 w 39"/>
                <a:gd name="T95" fmla="*/ 32 h 42"/>
                <a:gd name="T96" fmla="*/ 17 w 39"/>
                <a:gd name="T97" fmla="*/ 37 h 42"/>
                <a:gd name="T98" fmla="*/ 24 w 39"/>
                <a:gd name="T99" fmla="*/ 37 h 42"/>
                <a:gd name="T100" fmla="*/ 25 w 39"/>
                <a:gd name="T101" fmla="*/ 35 h 42"/>
                <a:gd name="T102" fmla="*/ 23 w 39"/>
                <a:gd name="T103" fmla="*/ 32 h 42"/>
                <a:gd name="T104" fmla="*/ 22 w 39"/>
                <a:gd name="T105" fmla="*/ 30 h 42"/>
                <a:gd name="T106" fmla="*/ 21 w 39"/>
                <a:gd name="T107" fmla="*/ 29 h 42"/>
                <a:gd name="T108" fmla="*/ 19 w 39"/>
                <a:gd name="T109" fmla="*/ 28 h 42"/>
                <a:gd name="T110" fmla="*/ 18 w 39"/>
                <a:gd name="T111" fmla="*/ 31 h 42"/>
                <a:gd name="T112" fmla="*/ 20 w 39"/>
                <a:gd name="T113" fmla="*/ 33 h 42"/>
                <a:gd name="T114" fmla="*/ 18 w 39"/>
                <a:gd name="T115" fmla="*/ 35 h 42"/>
                <a:gd name="T116" fmla="*/ 16 w 39"/>
                <a:gd name="T117" fmla="*/ 30 h 42"/>
                <a:gd name="T118" fmla="*/ 17 w 39"/>
                <a:gd name="T119" fmla="*/ 28 h 42"/>
                <a:gd name="T120" fmla="*/ 22 w 39"/>
                <a:gd name="T121" fmla="*/ 2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 h="42">
                  <a:moveTo>
                    <a:pt x="18" y="1"/>
                  </a:moveTo>
                  <a:cubicBezTo>
                    <a:pt x="19" y="1"/>
                    <a:pt x="19" y="2"/>
                    <a:pt x="19" y="2"/>
                  </a:cubicBezTo>
                  <a:cubicBezTo>
                    <a:pt x="20" y="3"/>
                    <a:pt x="20" y="3"/>
                    <a:pt x="20" y="3"/>
                  </a:cubicBezTo>
                  <a:cubicBezTo>
                    <a:pt x="20" y="3"/>
                    <a:pt x="20" y="4"/>
                    <a:pt x="20" y="4"/>
                  </a:cubicBezTo>
                  <a:cubicBezTo>
                    <a:pt x="20" y="5"/>
                    <a:pt x="20" y="7"/>
                    <a:pt x="20" y="8"/>
                  </a:cubicBezTo>
                  <a:cubicBezTo>
                    <a:pt x="20" y="8"/>
                    <a:pt x="20" y="8"/>
                    <a:pt x="20" y="8"/>
                  </a:cubicBezTo>
                  <a:cubicBezTo>
                    <a:pt x="21" y="8"/>
                    <a:pt x="21" y="8"/>
                    <a:pt x="21" y="8"/>
                  </a:cubicBezTo>
                  <a:cubicBezTo>
                    <a:pt x="21" y="8"/>
                    <a:pt x="22" y="8"/>
                    <a:pt x="23" y="9"/>
                  </a:cubicBezTo>
                  <a:cubicBezTo>
                    <a:pt x="23" y="9"/>
                    <a:pt x="23" y="9"/>
                    <a:pt x="23" y="9"/>
                  </a:cubicBezTo>
                  <a:cubicBezTo>
                    <a:pt x="23" y="9"/>
                    <a:pt x="23" y="10"/>
                    <a:pt x="24" y="10"/>
                  </a:cubicBezTo>
                  <a:cubicBezTo>
                    <a:pt x="24" y="10"/>
                    <a:pt x="24" y="10"/>
                    <a:pt x="24" y="10"/>
                  </a:cubicBezTo>
                  <a:cubicBezTo>
                    <a:pt x="24" y="10"/>
                    <a:pt x="24" y="10"/>
                    <a:pt x="24" y="10"/>
                  </a:cubicBezTo>
                  <a:cubicBezTo>
                    <a:pt x="24" y="11"/>
                    <a:pt x="25" y="11"/>
                    <a:pt x="24" y="11"/>
                  </a:cubicBezTo>
                  <a:cubicBezTo>
                    <a:pt x="23" y="11"/>
                    <a:pt x="24" y="12"/>
                    <a:pt x="24" y="12"/>
                  </a:cubicBezTo>
                  <a:cubicBezTo>
                    <a:pt x="23" y="13"/>
                    <a:pt x="22" y="12"/>
                    <a:pt x="22" y="13"/>
                  </a:cubicBezTo>
                  <a:cubicBezTo>
                    <a:pt x="21" y="13"/>
                    <a:pt x="20" y="14"/>
                    <a:pt x="20" y="15"/>
                  </a:cubicBezTo>
                  <a:cubicBezTo>
                    <a:pt x="19" y="15"/>
                    <a:pt x="20" y="15"/>
                    <a:pt x="19" y="15"/>
                  </a:cubicBezTo>
                  <a:cubicBezTo>
                    <a:pt x="20" y="16"/>
                    <a:pt x="18" y="18"/>
                    <a:pt x="20" y="18"/>
                  </a:cubicBezTo>
                  <a:cubicBezTo>
                    <a:pt x="20" y="18"/>
                    <a:pt x="21" y="18"/>
                    <a:pt x="21" y="18"/>
                  </a:cubicBezTo>
                  <a:cubicBezTo>
                    <a:pt x="22" y="18"/>
                    <a:pt x="22" y="19"/>
                    <a:pt x="22" y="19"/>
                  </a:cubicBezTo>
                  <a:cubicBezTo>
                    <a:pt x="22" y="19"/>
                    <a:pt x="23" y="19"/>
                    <a:pt x="23" y="19"/>
                  </a:cubicBezTo>
                  <a:cubicBezTo>
                    <a:pt x="23" y="20"/>
                    <a:pt x="23" y="20"/>
                    <a:pt x="22" y="21"/>
                  </a:cubicBezTo>
                  <a:cubicBezTo>
                    <a:pt x="23" y="21"/>
                    <a:pt x="22" y="21"/>
                    <a:pt x="22" y="22"/>
                  </a:cubicBezTo>
                  <a:cubicBezTo>
                    <a:pt x="21" y="22"/>
                    <a:pt x="20" y="22"/>
                    <a:pt x="19" y="22"/>
                  </a:cubicBezTo>
                  <a:cubicBezTo>
                    <a:pt x="19" y="22"/>
                    <a:pt x="18" y="22"/>
                    <a:pt x="18" y="22"/>
                  </a:cubicBezTo>
                  <a:cubicBezTo>
                    <a:pt x="18" y="23"/>
                    <a:pt x="17" y="23"/>
                    <a:pt x="17" y="23"/>
                  </a:cubicBezTo>
                  <a:cubicBezTo>
                    <a:pt x="16" y="23"/>
                    <a:pt x="16" y="25"/>
                    <a:pt x="15" y="24"/>
                  </a:cubicBezTo>
                  <a:cubicBezTo>
                    <a:pt x="14" y="24"/>
                    <a:pt x="14" y="24"/>
                    <a:pt x="13" y="24"/>
                  </a:cubicBezTo>
                  <a:cubicBezTo>
                    <a:pt x="13" y="24"/>
                    <a:pt x="13" y="24"/>
                    <a:pt x="12" y="24"/>
                  </a:cubicBezTo>
                  <a:cubicBezTo>
                    <a:pt x="12" y="25"/>
                    <a:pt x="11" y="25"/>
                    <a:pt x="11" y="26"/>
                  </a:cubicBezTo>
                  <a:cubicBezTo>
                    <a:pt x="9" y="28"/>
                    <a:pt x="8" y="30"/>
                    <a:pt x="6" y="31"/>
                  </a:cubicBezTo>
                  <a:cubicBezTo>
                    <a:pt x="6" y="31"/>
                    <a:pt x="5" y="31"/>
                    <a:pt x="5" y="32"/>
                  </a:cubicBezTo>
                  <a:cubicBezTo>
                    <a:pt x="6" y="32"/>
                    <a:pt x="6" y="32"/>
                    <a:pt x="6" y="32"/>
                  </a:cubicBezTo>
                  <a:cubicBezTo>
                    <a:pt x="6" y="32"/>
                    <a:pt x="5" y="32"/>
                    <a:pt x="5" y="33"/>
                  </a:cubicBezTo>
                  <a:cubicBezTo>
                    <a:pt x="4" y="33"/>
                    <a:pt x="5" y="34"/>
                    <a:pt x="4" y="34"/>
                  </a:cubicBezTo>
                  <a:cubicBezTo>
                    <a:pt x="5" y="34"/>
                    <a:pt x="4" y="35"/>
                    <a:pt x="4" y="35"/>
                  </a:cubicBezTo>
                  <a:cubicBezTo>
                    <a:pt x="4" y="35"/>
                    <a:pt x="4" y="35"/>
                    <a:pt x="4" y="36"/>
                  </a:cubicBezTo>
                  <a:cubicBezTo>
                    <a:pt x="4" y="36"/>
                    <a:pt x="4" y="36"/>
                    <a:pt x="4" y="37"/>
                  </a:cubicBezTo>
                  <a:cubicBezTo>
                    <a:pt x="3" y="38"/>
                    <a:pt x="3" y="39"/>
                    <a:pt x="1" y="39"/>
                  </a:cubicBezTo>
                  <a:cubicBezTo>
                    <a:pt x="1" y="39"/>
                    <a:pt x="1" y="38"/>
                    <a:pt x="0" y="37"/>
                  </a:cubicBezTo>
                  <a:cubicBezTo>
                    <a:pt x="1" y="37"/>
                    <a:pt x="1" y="37"/>
                    <a:pt x="1" y="37"/>
                  </a:cubicBezTo>
                  <a:cubicBezTo>
                    <a:pt x="1" y="37"/>
                    <a:pt x="1" y="37"/>
                    <a:pt x="1" y="36"/>
                  </a:cubicBezTo>
                  <a:cubicBezTo>
                    <a:pt x="1" y="36"/>
                    <a:pt x="1" y="35"/>
                    <a:pt x="1" y="35"/>
                  </a:cubicBezTo>
                  <a:cubicBezTo>
                    <a:pt x="1" y="34"/>
                    <a:pt x="1" y="33"/>
                    <a:pt x="2" y="33"/>
                  </a:cubicBezTo>
                  <a:cubicBezTo>
                    <a:pt x="2" y="33"/>
                    <a:pt x="2" y="33"/>
                    <a:pt x="2" y="32"/>
                  </a:cubicBezTo>
                  <a:cubicBezTo>
                    <a:pt x="3" y="32"/>
                    <a:pt x="3" y="31"/>
                    <a:pt x="3" y="31"/>
                  </a:cubicBezTo>
                  <a:cubicBezTo>
                    <a:pt x="3" y="31"/>
                    <a:pt x="4" y="31"/>
                    <a:pt x="4" y="30"/>
                  </a:cubicBezTo>
                  <a:cubicBezTo>
                    <a:pt x="5" y="29"/>
                    <a:pt x="6" y="29"/>
                    <a:pt x="7" y="28"/>
                  </a:cubicBezTo>
                  <a:cubicBezTo>
                    <a:pt x="7" y="28"/>
                    <a:pt x="8" y="27"/>
                    <a:pt x="8" y="27"/>
                  </a:cubicBezTo>
                  <a:cubicBezTo>
                    <a:pt x="8" y="27"/>
                    <a:pt x="9" y="26"/>
                    <a:pt x="9" y="26"/>
                  </a:cubicBezTo>
                  <a:cubicBezTo>
                    <a:pt x="9" y="26"/>
                    <a:pt x="10" y="26"/>
                    <a:pt x="10" y="25"/>
                  </a:cubicBezTo>
                  <a:cubicBezTo>
                    <a:pt x="10" y="25"/>
                    <a:pt x="11" y="24"/>
                    <a:pt x="12" y="24"/>
                  </a:cubicBezTo>
                  <a:cubicBezTo>
                    <a:pt x="12" y="23"/>
                    <a:pt x="10" y="23"/>
                    <a:pt x="10" y="22"/>
                  </a:cubicBezTo>
                  <a:cubicBezTo>
                    <a:pt x="10" y="22"/>
                    <a:pt x="9" y="21"/>
                    <a:pt x="9" y="20"/>
                  </a:cubicBezTo>
                  <a:cubicBezTo>
                    <a:pt x="9" y="20"/>
                    <a:pt x="9" y="20"/>
                    <a:pt x="9" y="20"/>
                  </a:cubicBezTo>
                  <a:cubicBezTo>
                    <a:pt x="9" y="20"/>
                    <a:pt x="9" y="20"/>
                    <a:pt x="9" y="20"/>
                  </a:cubicBezTo>
                  <a:cubicBezTo>
                    <a:pt x="9" y="20"/>
                    <a:pt x="9" y="20"/>
                    <a:pt x="9" y="20"/>
                  </a:cubicBezTo>
                  <a:cubicBezTo>
                    <a:pt x="9" y="19"/>
                    <a:pt x="9" y="20"/>
                    <a:pt x="9" y="19"/>
                  </a:cubicBezTo>
                  <a:cubicBezTo>
                    <a:pt x="10" y="20"/>
                    <a:pt x="10" y="19"/>
                    <a:pt x="11" y="20"/>
                  </a:cubicBezTo>
                  <a:cubicBezTo>
                    <a:pt x="11" y="20"/>
                    <a:pt x="12" y="19"/>
                    <a:pt x="12" y="20"/>
                  </a:cubicBezTo>
                  <a:cubicBezTo>
                    <a:pt x="12" y="20"/>
                    <a:pt x="13" y="20"/>
                    <a:pt x="13" y="20"/>
                  </a:cubicBezTo>
                  <a:cubicBezTo>
                    <a:pt x="14" y="20"/>
                    <a:pt x="14" y="19"/>
                    <a:pt x="14" y="19"/>
                  </a:cubicBezTo>
                  <a:cubicBezTo>
                    <a:pt x="14" y="19"/>
                    <a:pt x="15" y="19"/>
                    <a:pt x="15" y="18"/>
                  </a:cubicBezTo>
                  <a:cubicBezTo>
                    <a:pt x="15" y="18"/>
                    <a:pt x="16" y="17"/>
                    <a:pt x="16" y="17"/>
                  </a:cubicBezTo>
                  <a:cubicBezTo>
                    <a:pt x="15" y="16"/>
                    <a:pt x="14" y="17"/>
                    <a:pt x="14" y="17"/>
                  </a:cubicBezTo>
                  <a:cubicBezTo>
                    <a:pt x="14" y="16"/>
                    <a:pt x="13" y="16"/>
                    <a:pt x="13" y="16"/>
                  </a:cubicBezTo>
                  <a:cubicBezTo>
                    <a:pt x="12" y="16"/>
                    <a:pt x="11" y="16"/>
                    <a:pt x="10" y="16"/>
                  </a:cubicBezTo>
                  <a:cubicBezTo>
                    <a:pt x="9" y="15"/>
                    <a:pt x="8" y="15"/>
                    <a:pt x="8" y="15"/>
                  </a:cubicBezTo>
                  <a:cubicBezTo>
                    <a:pt x="8" y="15"/>
                    <a:pt x="8" y="15"/>
                    <a:pt x="8" y="15"/>
                  </a:cubicBezTo>
                  <a:cubicBezTo>
                    <a:pt x="7" y="15"/>
                    <a:pt x="7" y="15"/>
                    <a:pt x="7" y="15"/>
                  </a:cubicBezTo>
                  <a:cubicBezTo>
                    <a:pt x="7" y="14"/>
                    <a:pt x="7" y="14"/>
                    <a:pt x="7" y="14"/>
                  </a:cubicBezTo>
                  <a:cubicBezTo>
                    <a:pt x="7" y="14"/>
                    <a:pt x="6" y="14"/>
                    <a:pt x="6" y="14"/>
                  </a:cubicBezTo>
                  <a:cubicBezTo>
                    <a:pt x="6" y="14"/>
                    <a:pt x="6" y="14"/>
                    <a:pt x="6" y="13"/>
                  </a:cubicBezTo>
                  <a:cubicBezTo>
                    <a:pt x="6" y="14"/>
                    <a:pt x="6" y="14"/>
                    <a:pt x="7" y="13"/>
                  </a:cubicBezTo>
                  <a:cubicBezTo>
                    <a:pt x="9" y="13"/>
                    <a:pt x="11" y="13"/>
                    <a:pt x="13" y="12"/>
                  </a:cubicBezTo>
                  <a:cubicBezTo>
                    <a:pt x="14" y="11"/>
                    <a:pt x="15" y="11"/>
                    <a:pt x="15" y="10"/>
                  </a:cubicBezTo>
                  <a:cubicBezTo>
                    <a:pt x="16" y="10"/>
                    <a:pt x="16" y="10"/>
                    <a:pt x="16" y="10"/>
                  </a:cubicBezTo>
                  <a:cubicBezTo>
                    <a:pt x="16" y="8"/>
                    <a:pt x="15" y="7"/>
                    <a:pt x="15" y="6"/>
                  </a:cubicBezTo>
                  <a:cubicBezTo>
                    <a:pt x="15" y="6"/>
                    <a:pt x="15" y="5"/>
                    <a:pt x="14" y="5"/>
                  </a:cubicBezTo>
                  <a:cubicBezTo>
                    <a:pt x="14" y="4"/>
                    <a:pt x="15" y="4"/>
                    <a:pt x="15" y="4"/>
                  </a:cubicBezTo>
                  <a:cubicBezTo>
                    <a:pt x="15" y="3"/>
                    <a:pt x="15" y="2"/>
                    <a:pt x="15" y="2"/>
                  </a:cubicBezTo>
                  <a:cubicBezTo>
                    <a:pt x="16" y="2"/>
                    <a:pt x="16" y="2"/>
                    <a:pt x="16" y="1"/>
                  </a:cubicBezTo>
                  <a:cubicBezTo>
                    <a:pt x="16" y="1"/>
                    <a:pt x="16" y="1"/>
                    <a:pt x="15" y="1"/>
                  </a:cubicBezTo>
                  <a:cubicBezTo>
                    <a:pt x="15" y="1"/>
                    <a:pt x="15" y="1"/>
                    <a:pt x="15" y="1"/>
                  </a:cubicBezTo>
                  <a:cubicBezTo>
                    <a:pt x="15" y="1"/>
                    <a:pt x="16" y="1"/>
                    <a:pt x="16" y="1"/>
                  </a:cubicBezTo>
                  <a:cubicBezTo>
                    <a:pt x="16" y="1"/>
                    <a:pt x="16" y="1"/>
                    <a:pt x="16" y="1"/>
                  </a:cubicBezTo>
                  <a:cubicBezTo>
                    <a:pt x="16" y="1"/>
                    <a:pt x="16" y="1"/>
                    <a:pt x="16" y="1"/>
                  </a:cubicBezTo>
                  <a:cubicBezTo>
                    <a:pt x="16" y="1"/>
                    <a:pt x="17" y="0"/>
                    <a:pt x="18" y="1"/>
                  </a:cubicBezTo>
                  <a:close/>
                  <a:moveTo>
                    <a:pt x="32" y="25"/>
                  </a:moveTo>
                  <a:cubicBezTo>
                    <a:pt x="32" y="25"/>
                    <a:pt x="32" y="25"/>
                    <a:pt x="32" y="25"/>
                  </a:cubicBezTo>
                  <a:cubicBezTo>
                    <a:pt x="32" y="26"/>
                    <a:pt x="32" y="26"/>
                    <a:pt x="32" y="26"/>
                  </a:cubicBezTo>
                  <a:cubicBezTo>
                    <a:pt x="33" y="25"/>
                    <a:pt x="34" y="26"/>
                    <a:pt x="35" y="26"/>
                  </a:cubicBezTo>
                  <a:cubicBezTo>
                    <a:pt x="35" y="26"/>
                    <a:pt x="35" y="26"/>
                    <a:pt x="35" y="26"/>
                  </a:cubicBezTo>
                  <a:cubicBezTo>
                    <a:pt x="36" y="26"/>
                    <a:pt x="36" y="26"/>
                    <a:pt x="37" y="27"/>
                  </a:cubicBezTo>
                  <a:cubicBezTo>
                    <a:pt x="38" y="27"/>
                    <a:pt x="39" y="28"/>
                    <a:pt x="39" y="29"/>
                  </a:cubicBezTo>
                  <a:cubicBezTo>
                    <a:pt x="39" y="29"/>
                    <a:pt x="39" y="29"/>
                    <a:pt x="39" y="29"/>
                  </a:cubicBezTo>
                  <a:cubicBezTo>
                    <a:pt x="39" y="30"/>
                    <a:pt x="39" y="30"/>
                    <a:pt x="39" y="31"/>
                  </a:cubicBezTo>
                  <a:cubicBezTo>
                    <a:pt x="38" y="31"/>
                    <a:pt x="38" y="31"/>
                    <a:pt x="38" y="31"/>
                  </a:cubicBezTo>
                  <a:cubicBezTo>
                    <a:pt x="38" y="31"/>
                    <a:pt x="37" y="31"/>
                    <a:pt x="36" y="31"/>
                  </a:cubicBezTo>
                  <a:cubicBezTo>
                    <a:pt x="36" y="31"/>
                    <a:pt x="35" y="31"/>
                    <a:pt x="36" y="30"/>
                  </a:cubicBezTo>
                  <a:cubicBezTo>
                    <a:pt x="35" y="30"/>
                    <a:pt x="35" y="30"/>
                    <a:pt x="34" y="29"/>
                  </a:cubicBezTo>
                  <a:cubicBezTo>
                    <a:pt x="34" y="30"/>
                    <a:pt x="34" y="30"/>
                    <a:pt x="34" y="30"/>
                  </a:cubicBezTo>
                  <a:cubicBezTo>
                    <a:pt x="34" y="29"/>
                    <a:pt x="34" y="29"/>
                    <a:pt x="33" y="28"/>
                  </a:cubicBezTo>
                  <a:cubicBezTo>
                    <a:pt x="33" y="28"/>
                    <a:pt x="33" y="28"/>
                    <a:pt x="33" y="28"/>
                  </a:cubicBezTo>
                  <a:cubicBezTo>
                    <a:pt x="33" y="28"/>
                    <a:pt x="33" y="27"/>
                    <a:pt x="32" y="27"/>
                  </a:cubicBezTo>
                  <a:cubicBezTo>
                    <a:pt x="32" y="27"/>
                    <a:pt x="32" y="27"/>
                    <a:pt x="32" y="27"/>
                  </a:cubicBezTo>
                  <a:cubicBezTo>
                    <a:pt x="32" y="27"/>
                    <a:pt x="32" y="27"/>
                    <a:pt x="32" y="27"/>
                  </a:cubicBezTo>
                  <a:cubicBezTo>
                    <a:pt x="31" y="26"/>
                    <a:pt x="31" y="27"/>
                    <a:pt x="31" y="27"/>
                  </a:cubicBezTo>
                  <a:cubicBezTo>
                    <a:pt x="31" y="26"/>
                    <a:pt x="30" y="26"/>
                    <a:pt x="31" y="26"/>
                  </a:cubicBezTo>
                  <a:cubicBezTo>
                    <a:pt x="31" y="26"/>
                    <a:pt x="31" y="25"/>
                    <a:pt x="30" y="26"/>
                  </a:cubicBezTo>
                  <a:cubicBezTo>
                    <a:pt x="31" y="25"/>
                    <a:pt x="31" y="26"/>
                    <a:pt x="32" y="25"/>
                  </a:cubicBezTo>
                  <a:close/>
                  <a:moveTo>
                    <a:pt x="22" y="27"/>
                  </a:moveTo>
                  <a:cubicBezTo>
                    <a:pt x="22" y="28"/>
                    <a:pt x="23" y="28"/>
                    <a:pt x="23" y="28"/>
                  </a:cubicBezTo>
                  <a:cubicBezTo>
                    <a:pt x="24" y="28"/>
                    <a:pt x="24" y="28"/>
                    <a:pt x="24" y="28"/>
                  </a:cubicBezTo>
                  <a:cubicBezTo>
                    <a:pt x="24" y="28"/>
                    <a:pt x="24" y="28"/>
                    <a:pt x="24" y="28"/>
                  </a:cubicBezTo>
                  <a:cubicBezTo>
                    <a:pt x="24" y="28"/>
                    <a:pt x="24" y="28"/>
                    <a:pt x="24" y="28"/>
                  </a:cubicBezTo>
                  <a:cubicBezTo>
                    <a:pt x="25" y="29"/>
                    <a:pt x="25" y="29"/>
                    <a:pt x="25" y="30"/>
                  </a:cubicBezTo>
                  <a:cubicBezTo>
                    <a:pt x="26" y="30"/>
                    <a:pt x="26" y="31"/>
                    <a:pt x="27" y="32"/>
                  </a:cubicBezTo>
                  <a:cubicBezTo>
                    <a:pt x="27" y="32"/>
                    <a:pt x="27" y="33"/>
                    <a:pt x="28" y="33"/>
                  </a:cubicBezTo>
                  <a:cubicBezTo>
                    <a:pt x="28" y="33"/>
                    <a:pt x="29" y="34"/>
                    <a:pt x="29" y="34"/>
                  </a:cubicBezTo>
                  <a:cubicBezTo>
                    <a:pt x="29" y="35"/>
                    <a:pt x="31" y="35"/>
                    <a:pt x="30" y="36"/>
                  </a:cubicBezTo>
                  <a:cubicBezTo>
                    <a:pt x="31" y="37"/>
                    <a:pt x="31" y="37"/>
                    <a:pt x="31" y="37"/>
                  </a:cubicBezTo>
                  <a:cubicBezTo>
                    <a:pt x="31" y="37"/>
                    <a:pt x="31" y="37"/>
                    <a:pt x="31" y="37"/>
                  </a:cubicBezTo>
                  <a:cubicBezTo>
                    <a:pt x="32" y="37"/>
                    <a:pt x="32" y="38"/>
                    <a:pt x="32" y="39"/>
                  </a:cubicBezTo>
                  <a:cubicBezTo>
                    <a:pt x="31" y="40"/>
                    <a:pt x="30" y="40"/>
                    <a:pt x="28" y="40"/>
                  </a:cubicBezTo>
                  <a:cubicBezTo>
                    <a:pt x="27" y="40"/>
                    <a:pt x="27" y="40"/>
                    <a:pt x="27" y="40"/>
                  </a:cubicBezTo>
                  <a:cubicBezTo>
                    <a:pt x="26" y="40"/>
                    <a:pt x="26" y="41"/>
                    <a:pt x="25" y="41"/>
                  </a:cubicBezTo>
                  <a:cubicBezTo>
                    <a:pt x="25" y="41"/>
                    <a:pt x="24" y="41"/>
                    <a:pt x="23" y="41"/>
                  </a:cubicBezTo>
                  <a:cubicBezTo>
                    <a:pt x="23" y="41"/>
                    <a:pt x="23" y="41"/>
                    <a:pt x="23" y="41"/>
                  </a:cubicBezTo>
                  <a:cubicBezTo>
                    <a:pt x="22" y="41"/>
                    <a:pt x="21" y="41"/>
                    <a:pt x="21" y="41"/>
                  </a:cubicBezTo>
                  <a:cubicBezTo>
                    <a:pt x="20" y="41"/>
                    <a:pt x="20" y="42"/>
                    <a:pt x="19" y="41"/>
                  </a:cubicBezTo>
                  <a:cubicBezTo>
                    <a:pt x="19" y="42"/>
                    <a:pt x="18" y="41"/>
                    <a:pt x="17" y="41"/>
                  </a:cubicBezTo>
                  <a:cubicBezTo>
                    <a:pt x="17" y="41"/>
                    <a:pt x="16" y="41"/>
                    <a:pt x="16" y="41"/>
                  </a:cubicBezTo>
                  <a:cubicBezTo>
                    <a:pt x="15" y="41"/>
                    <a:pt x="15" y="40"/>
                    <a:pt x="15" y="41"/>
                  </a:cubicBezTo>
                  <a:cubicBezTo>
                    <a:pt x="13" y="40"/>
                    <a:pt x="12" y="38"/>
                    <a:pt x="12" y="37"/>
                  </a:cubicBezTo>
                  <a:cubicBezTo>
                    <a:pt x="11" y="37"/>
                    <a:pt x="11" y="36"/>
                    <a:pt x="11" y="35"/>
                  </a:cubicBezTo>
                  <a:cubicBezTo>
                    <a:pt x="10" y="34"/>
                    <a:pt x="10" y="34"/>
                    <a:pt x="10" y="33"/>
                  </a:cubicBezTo>
                  <a:cubicBezTo>
                    <a:pt x="9" y="33"/>
                    <a:pt x="10" y="33"/>
                    <a:pt x="10" y="33"/>
                  </a:cubicBezTo>
                  <a:cubicBezTo>
                    <a:pt x="10" y="33"/>
                    <a:pt x="9" y="33"/>
                    <a:pt x="9" y="33"/>
                  </a:cubicBezTo>
                  <a:cubicBezTo>
                    <a:pt x="9" y="32"/>
                    <a:pt x="10" y="32"/>
                    <a:pt x="10" y="32"/>
                  </a:cubicBezTo>
                  <a:cubicBezTo>
                    <a:pt x="9" y="32"/>
                    <a:pt x="9" y="31"/>
                    <a:pt x="9" y="31"/>
                  </a:cubicBezTo>
                  <a:cubicBezTo>
                    <a:pt x="10" y="31"/>
                    <a:pt x="10" y="31"/>
                    <a:pt x="10" y="31"/>
                  </a:cubicBezTo>
                  <a:cubicBezTo>
                    <a:pt x="10" y="31"/>
                    <a:pt x="10" y="31"/>
                    <a:pt x="10" y="31"/>
                  </a:cubicBezTo>
                  <a:cubicBezTo>
                    <a:pt x="11" y="31"/>
                    <a:pt x="11" y="31"/>
                    <a:pt x="11" y="32"/>
                  </a:cubicBezTo>
                  <a:cubicBezTo>
                    <a:pt x="11" y="32"/>
                    <a:pt x="12" y="32"/>
                    <a:pt x="12" y="33"/>
                  </a:cubicBezTo>
                  <a:cubicBezTo>
                    <a:pt x="13" y="34"/>
                    <a:pt x="14" y="36"/>
                    <a:pt x="16" y="37"/>
                  </a:cubicBezTo>
                  <a:cubicBezTo>
                    <a:pt x="16" y="37"/>
                    <a:pt x="17" y="37"/>
                    <a:pt x="17" y="37"/>
                  </a:cubicBezTo>
                  <a:cubicBezTo>
                    <a:pt x="18" y="37"/>
                    <a:pt x="19" y="37"/>
                    <a:pt x="20" y="37"/>
                  </a:cubicBezTo>
                  <a:cubicBezTo>
                    <a:pt x="21" y="38"/>
                    <a:pt x="21" y="37"/>
                    <a:pt x="22" y="37"/>
                  </a:cubicBezTo>
                  <a:cubicBezTo>
                    <a:pt x="22" y="37"/>
                    <a:pt x="23" y="38"/>
                    <a:pt x="24" y="37"/>
                  </a:cubicBezTo>
                  <a:cubicBezTo>
                    <a:pt x="24" y="37"/>
                    <a:pt x="24" y="37"/>
                    <a:pt x="24" y="37"/>
                  </a:cubicBezTo>
                  <a:cubicBezTo>
                    <a:pt x="24" y="37"/>
                    <a:pt x="25" y="37"/>
                    <a:pt x="26" y="37"/>
                  </a:cubicBezTo>
                  <a:cubicBezTo>
                    <a:pt x="25" y="36"/>
                    <a:pt x="26" y="35"/>
                    <a:pt x="25" y="35"/>
                  </a:cubicBezTo>
                  <a:cubicBezTo>
                    <a:pt x="25" y="34"/>
                    <a:pt x="24" y="34"/>
                    <a:pt x="24" y="33"/>
                  </a:cubicBezTo>
                  <a:cubicBezTo>
                    <a:pt x="24" y="33"/>
                    <a:pt x="24" y="33"/>
                    <a:pt x="24" y="33"/>
                  </a:cubicBezTo>
                  <a:cubicBezTo>
                    <a:pt x="24" y="33"/>
                    <a:pt x="24" y="32"/>
                    <a:pt x="23" y="32"/>
                  </a:cubicBezTo>
                  <a:cubicBezTo>
                    <a:pt x="23" y="32"/>
                    <a:pt x="23" y="32"/>
                    <a:pt x="23" y="31"/>
                  </a:cubicBezTo>
                  <a:cubicBezTo>
                    <a:pt x="23" y="31"/>
                    <a:pt x="23" y="31"/>
                    <a:pt x="23" y="31"/>
                  </a:cubicBezTo>
                  <a:cubicBezTo>
                    <a:pt x="23" y="31"/>
                    <a:pt x="22" y="30"/>
                    <a:pt x="22" y="30"/>
                  </a:cubicBezTo>
                  <a:cubicBezTo>
                    <a:pt x="22" y="30"/>
                    <a:pt x="22" y="30"/>
                    <a:pt x="23" y="30"/>
                  </a:cubicBezTo>
                  <a:cubicBezTo>
                    <a:pt x="23" y="29"/>
                    <a:pt x="22" y="29"/>
                    <a:pt x="22" y="29"/>
                  </a:cubicBezTo>
                  <a:cubicBezTo>
                    <a:pt x="22" y="29"/>
                    <a:pt x="22" y="29"/>
                    <a:pt x="21" y="29"/>
                  </a:cubicBezTo>
                  <a:cubicBezTo>
                    <a:pt x="21" y="28"/>
                    <a:pt x="21" y="29"/>
                    <a:pt x="20" y="29"/>
                  </a:cubicBezTo>
                  <a:cubicBezTo>
                    <a:pt x="20" y="29"/>
                    <a:pt x="20" y="29"/>
                    <a:pt x="20" y="29"/>
                  </a:cubicBezTo>
                  <a:cubicBezTo>
                    <a:pt x="20" y="28"/>
                    <a:pt x="20" y="28"/>
                    <a:pt x="19" y="28"/>
                  </a:cubicBezTo>
                  <a:cubicBezTo>
                    <a:pt x="19" y="28"/>
                    <a:pt x="19" y="28"/>
                    <a:pt x="19" y="28"/>
                  </a:cubicBezTo>
                  <a:cubicBezTo>
                    <a:pt x="19" y="28"/>
                    <a:pt x="19" y="28"/>
                    <a:pt x="18" y="28"/>
                  </a:cubicBezTo>
                  <a:cubicBezTo>
                    <a:pt x="18" y="29"/>
                    <a:pt x="18" y="30"/>
                    <a:pt x="18" y="31"/>
                  </a:cubicBezTo>
                  <a:cubicBezTo>
                    <a:pt x="18" y="31"/>
                    <a:pt x="18" y="31"/>
                    <a:pt x="18" y="31"/>
                  </a:cubicBezTo>
                  <a:cubicBezTo>
                    <a:pt x="18" y="31"/>
                    <a:pt x="18" y="31"/>
                    <a:pt x="18" y="31"/>
                  </a:cubicBezTo>
                  <a:cubicBezTo>
                    <a:pt x="18" y="31"/>
                    <a:pt x="19" y="32"/>
                    <a:pt x="20" y="33"/>
                  </a:cubicBezTo>
                  <a:cubicBezTo>
                    <a:pt x="20" y="33"/>
                    <a:pt x="19" y="34"/>
                    <a:pt x="19" y="34"/>
                  </a:cubicBezTo>
                  <a:cubicBezTo>
                    <a:pt x="19" y="34"/>
                    <a:pt x="19" y="35"/>
                    <a:pt x="18" y="35"/>
                  </a:cubicBezTo>
                  <a:cubicBezTo>
                    <a:pt x="18" y="34"/>
                    <a:pt x="18" y="35"/>
                    <a:pt x="18" y="35"/>
                  </a:cubicBezTo>
                  <a:cubicBezTo>
                    <a:pt x="17" y="35"/>
                    <a:pt x="17" y="34"/>
                    <a:pt x="17" y="34"/>
                  </a:cubicBezTo>
                  <a:cubicBezTo>
                    <a:pt x="17" y="32"/>
                    <a:pt x="17" y="31"/>
                    <a:pt x="16" y="30"/>
                  </a:cubicBezTo>
                  <a:cubicBezTo>
                    <a:pt x="16" y="30"/>
                    <a:pt x="16" y="30"/>
                    <a:pt x="16" y="30"/>
                  </a:cubicBezTo>
                  <a:cubicBezTo>
                    <a:pt x="16" y="30"/>
                    <a:pt x="16" y="29"/>
                    <a:pt x="16" y="28"/>
                  </a:cubicBezTo>
                  <a:cubicBezTo>
                    <a:pt x="16" y="28"/>
                    <a:pt x="17" y="28"/>
                    <a:pt x="17" y="27"/>
                  </a:cubicBezTo>
                  <a:cubicBezTo>
                    <a:pt x="17" y="28"/>
                    <a:pt x="17" y="28"/>
                    <a:pt x="17" y="28"/>
                  </a:cubicBezTo>
                  <a:cubicBezTo>
                    <a:pt x="18" y="27"/>
                    <a:pt x="19" y="26"/>
                    <a:pt x="20" y="27"/>
                  </a:cubicBezTo>
                  <a:cubicBezTo>
                    <a:pt x="21" y="26"/>
                    <a:pt x="21" y="26"/>
                    <a:pt x="21" y="26"/>
                  </a:cubicBezTo>
                  <a:cubicBezTo>
                    <a:pt x="22" y="27"/>
                    <a:pt x="22" y="27"/>
                    <a:pt x="2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5"/>
            <p:cNvSpPr>
              <a:spLocks noEditPoints="1"/>
            </p:cNvSpPr>
            <p:nvPr/>
          </p:nvSpPr>
          <p:spPr bwMode="auto">
            <a:xfrm>
              <a:off x="5268" y="4115"/>
              <a:ext cx="98" cy="115"/>
            </a:xfrm>
            <a:custGeom>
              <a:avLst/>
              <a:gdLst>
                <a:gd name="T0" fmla="*/ 35 w 38"/>
                <a:gd name="T1" fmla="*/ 4 h 43"/>
                <a:gd name="T2" fmla="*/ 38 w 38"/>
                <a:gd name="T3" fmla="*/ 8 h 43"/>
                <a:gd name="T4" fmla="*/ 36 w 38"/>
                <a:gd name="T5" fmla="*/ 15 h 43"/>
                <a:gd name="T6" fmla="*/ 36 w 38"/>
                <a:gd name="T7" fmla="*/ 19 h 43"/>
                <a:gd name="T8" fmla="*/ 36 w 38"/>
                <a:gd name="T9" fmla="*/ 31 h 43"/>
                <a:gd name="T10" fmla="*/ 37 w 38"/>
                <a:gd name="T11" fmla="*/ 33 h 43"/>
                <a:gd name="T12" fmla="*/ 34 w 38"/>
                <a:gd name="T13" fmla="*/ 42 h 43"/>
                <a:gd name="T14" fmla="*/ 33 w 38"/>
                <a:gd name="T15" fmla="*/ 40 h 43"/>
                <a:gd name="T16" fmla="*/ 32 w 38"/>
                <a:gd name="T17" fmla="*/ 37 h 43"/>
                <a:gd name="T18" fmla="*/ 32 w 38"/>
                <a:gd name="T19" fmla="*/ 36 h 43"/>
                <a:gd name="T20" fmla="*/ 32 w 38"/>
                <a:gd name="T21" fmla="*/ 35 h 43"/>
                <a:gd name="T22" fmla="*/ 32 w 38"/>
                <a:gd name="T23" fmla="*/ 35 h 43"/>
                <a:gd name="T24" fmla="*/ 33 w 38"/>
                <a:gd name="T25" fmla="*/ 21 h 43"/>
                <a:gd name="T26" fmla="*/ 32 w 38"/>
                <a:gd name="T27" fmla="*/ 5 h 43"/>
                <a:gd name="T28" fmla="*/ 25 w 38"/>
                <a:gd name="T29" fmla="*/ 3 h 43"/>
                <a:gd name="T30" fmla="*/ 17 w 38"/>
                <a:gd name="T31" fmla="*/ 4 h 43"/>
                <a:gd name="T32" fmla="*/ 14 w 38"/>
                <a:gd name="T33" fmla="*/ 5 h 43"/>
                <a:gd name="T34" fmla="*/ 18 w 38"/>
                <a:gd name="T35" fmla="*/ 0 h 43"/>
                <a:gd name="T36" fmla="*/ 28 w 38"/>
                <a:gd name="T37" fmla="*/ 0 h 43"/>
                <a:gd name="T38" fmla="*/ 17 w 38"/>
                <a:gd name="T39" fmla="*/ 14 h 43"/>
                <a:gd name="T40" fmla="*/ 17 w 38"/>
                <a:gd name="T41" fmla="*/ 19 h 43"/>
                <a:gd name="T42" fmla="*/ 21 w 38"/>
                <a:gd name="T43" fmla="*/ 21 h 43"/>
                <a:gd name="T44" fmla="*/ 23 w 38"/>
                <a:gd name="T45" fmla="*/ 24 h 43"/>
                <a:gd name="T46" fmla="*/ 19 w 38"/>
                <a:gd name="T47" fmla="*/ 26 h 43"/>
                <a:gd name="T48" fmla="*/ 15 w 38"/>
                <a:gd name="T49" fmla="*/ 27 h 43"/>
                <a:gd name="T50" fmla="*/ 10 w 38"/>
                <a:gd name="T51" fmla="*/ 26 h 43"/>
                <a:gd name="T52" fmla="*/ 10 w 38"/>
                <a:gd name="T53" fmla="*/ 21 h 43"/>
                <a:gd name="T54" fmla="*/ 10 w 38"/>
                <a:gd name="T55" fmla="*/ 19 h 43"/>
                <a:gd name="T56" fmla="*/ 8 w 38"/>
                <a:gd name="T57" fmla="*/ 17 h 43"/>
                <a:gd name="T58" fmla="*/ 15 w 38"/>
                <a:gd name="T59" fmla="*/ 14 h 43"/>
                <a:gd name="T60" fmla="*/ 12 w 38"/>
                <a:gd name="T61" fmla="*/ 11 h 43"/>
                <a:gd name="T62" fmla="*/ 5 w 38"/>
                <a:gd name="T63" fmla="*/ 10 h 43"/>
                <a:gd name="T64" fmla="*/ 6 w 38"/>
                <a:gd name="T65" fmla="*/ 19 h 43"/>
                <a:gd name="T66" fmla="*/ 4 w 38"/>
                <a:gd name="T67" fmla="*/ 24 h 43"/>
                <a:gd name="T68" fmla="*/ 4 w 38"/>
                <a:gd name="T69" fmla="*/ 30 h 43"/>
                <a:gd name="T70" fmla="*/ 5 w 38"/>
                <a:gd name="T71" fmla="*/ 35 h 43"/>
                <a:gd name="T72" fmla="*/ 4 w 38"/>
                <a:gd name="T73" fmla="*/ 36 h 43"/>
                <a:gd name="T74" fmla="*/ 0 w 38"/>
                <a:gd name="T75" fmla="*/ 30 h 43"/>
                <a:gd name="T76" fmla="*/ 0 w 38"/>
                <a:gd name="T77" fmla="*/ 28 h 43"/>
                <a:gd name="T78" fmla="*/ 3 w 38"/>
                <a:gd name="T79" fmla="*/ 10 h 43"/>
                <a:gd name="T80" fmla="*/ 23 w 38"/>
                <a:gd name="T81" fmla="*/ 14 h 43"/>
                <a:gd name="T82" fmla="*/ 26 w 38"/>
                <a:gd name="T83" fmla="*/ 18 h 43"/>
                <a:gd name="T84" fmla="*/ 22 w 38"/>
                <a:gd name="T85" fmla="*/ 13 h 43"/>
                <a:gd name="T86" fmla="*/ 24 w 38"/>
                <a:gd name="T87" fmla="*/ 31 h 43"/>
                <a:gd name="T88" fmla="*/ 21 w 38"/>
                <a:gd name="T89" fmla="*/ 34 h 43"/>
                <a:gd name="T90" fmla="*/ 16 w 38"/>
                <a:gd name="T91" fmla="*/ 34 h 43"/>
                <a:gd name="T92" fmla="*/ 9 w 38"/>
                <a:gd name="T93" fmla="*/ 34 h 43"/>
                <a:gd name="T94" fmla="*/ 9 w 38"/>
                <a:gd name="T95" fmla="*/ 32 h 43"/>
                <a:gd name="T96" fmla="*/ 22 w 38"/>
                <a:gd name="T97" fmla="*/ 3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8" h="43">
                  <a:moveTo>
                    <a:pt x="28" y="0"/>
                  </a:moveTo>
                  <a:cubicBezTo>
                    <a:pt x="30" y="0"/>
                    <a:pt x="31" y="1"/>
                    <a:pt x="32" y="2"/>
                  </a:cubicBezTo>
                  <a:cubicBezTo>
                    <a:pt x="34" y="2"/>
                    <a:pt x="34" y="3"/>
                    <a:pt x="35" y="4"/>
                  </a:cubicBezTo>
                  <a:cubicBezTo>
                    <a:pt x="35" y="4"/>
                    <a:pt x="35" y="5"/>
                    <a:pt x="36" y="5"/>
                  </a:cubicBezTo>
                  <a:cubicBezTo>
                    <a:pt x="36" y="6"/>
                    <a:pt x="36" y="7"/>
                    <a:pt x="37" y="7"/>
                  </a:cubicBezTo>
                  <a:cubicBezTo>
                    <a:pt x="37" y="8"/>
                    <a:pt x="38" y="8"/>
                    <a:pt x="38" y="8"/>
                  </a:cubicBezTo>
                  <a:cubicBezTo>
                    <a:pt x="37" y="9"/>
                    <a:pt x="38" y="10"/>
                    <a:pt x="37" y="11"/>
                  </a:cubicBezTo>
                  <a:cubicBezTo>
                    <a:pt x="37" y="12"/>
                    <a:pt x="37" y="12"/>
                    <a:pt x="36" y="13"/>
                  </a:cubicBezTo>
                  <a:cubicBezTo>
                    <a:pt x="37" y="14"/>
                    <a:pt x="36" y="15"/>
                    <a:pt x="36" y="15"/>
                  </a:cubicBezTo>
                  <a:cubicBezTo>
                    <a:pt x="36" y="15"/>
                    <a:pt x="36" y="16"/>
                    <a:pt x="36" y="16"/>
                  </a:cubicBezTo>
                  <a:cubicBezTo>
                    <a:pt x="36" y="16"/>
                    <a:pt x="36" y="17"/>
                    <a:pt x="36" y="17"/>
                  </a:cubicBezTo>
                  <a:cubicBezTo>
                    <a:pt x="36" y="18"/>
                    <a:pt x="36" y="18"/>
                    <a:pt x="36" y="19"/>
                  </a:cubicBezTo>
                  <a:cubicBezTo>
                    <a:pt x="36" y="20"/>
                    <a:pt x="35" y="21"/>
                    <a:pt x="36" y="21"/>
                  </a:cubicBezTo>
                  <a:cubicBezTo>
                    <a:pt x="36" y="22"/>
                    <a:pt x="35" y="22"/>
                    <a:pt x="36" y="23"/>
                  </a:cubicBezTo>
                  <a:cubicBezTo>
                    <a:pt x="35" y="26"/>
                    <a:pt x="37" y="28"/>
                    <a:pt x="36" y="31"/>
                  </a:cubicBezTo>
                  <a:cubicBezTo>
                    <a:pt x="36" y="31"/>
                    <a:pt x="36" y="31"/>
                    <a:pt x="36" y="31"/>
                  </a:cubicBezTo>
                  <a:cubicBezTo>
                    <a:pt x="36" y="32"/>
                    <a:pt x="36" y="32"/>
                    <a:pt x="36" y="33"/>
                  </a:cubicBezTo>
                  <a:cubicBezTo>
                    <a:pt x="37" y="33"/>
                    <a:pt x="37" y="33"/>
                    <a:pt x="37" y="33"/>
                  </a:cubicBezTo>
                  <a:cubicBezTo>
                    <a:pt x="36" y="33"/>
                    <a:pt x="36" y="33"/>
                    <a:pt x="36" y="33"/>
                  </a:cubicBezTo>
                  <a:cubicBezTo>
                    <a:pt x="37" y="36"/>
                    <a:pt x="37" y="38"/>
                    <a:pt x="37" y="41"/>
                  </a:cubicBezTo>
                  <a:cubicBezTo>
                    <a:pt x="36" y="42"/>
                    <a:pt x="35" y="43"/>
                    <a:pt x="34" y="42"/>
                  </a:cubicBezTo>
                  <a:cubicBezTo>
                    <a:pt x="33" y="42"/>
                    <a:pt x="33" y="41"/>
                    <a:pt x="33" y="41"/>
                  </a:cubicBezTo>
                  <a:cubicBezTo>
                    <a:pt x="33" y="41"/>
                    <a:pt x="33" y="41"/>
                    <a:pt x="33" y="41"/>
                  </a:cubicBezTo>
                  <a:cubicBezTo>
                    <a:pt x="33" y="40"/>
                    <a:pt x="33" y="40"/>
                    <a:pt x="33" y="40"/>
                  </a:cubicBezTo>
                  <a:cubicBezTo>
                    <a:pt x="32" y="39"/>
                    <a:pt x="32" y="39"/>
                    <a:pt x="32" y="38"/>
                  </a:cubicBezTo>
                  <a:cubicBezTo>
                    <a:pt x="32" y="38"/>
                    <a:pt x="33" y="38"/>
                    <a:pt x="33" y="38"/>
                  </a:cubicBezTo>
                  <a:cubicBezTo>
                    <a:pt x="32" y="38"/>
                    <a:pt x="32" y="38"/>
                    <a:pt x="32" y="37"/>
                  </a:cubicBezTo>
                  <a:cubicBezTo>
                    <a:pt x="32" y="37"/>
                    <a:pt x="32" y="37"/>
                    <a:pt x="32" y="37"/>
                  </a:cubicBezTo>
                  <a:cubicBezTo>
                    <a:pt x="32" y="37"/>
                    <a:pt x="32" y="37"/>
                    <a:pt x="32" y="37"/>
                  </a:cubicBezTo>
                  <a:cubicBezTo>
                    <a:pt x="32" y="37"/>
                    <a:pt x="32" y="36"/>
                    <a:pt x="32" y="36"/>
                  </a:cubicBezTo>
                  <a:cubicBezTo>
                    <a:pt x="32" y="36"/>
                    <a:pt x="32" y="36"/>
                    <a:pt x="32" y="35"/>
                  </a:cubicBezTo>
                  <a:cubicBezTo>
                    <a:pt x="32" y="35"/>
                    <a:pt x="32" y="35"/>
                    <a:pt x="32" y="35"/>
                  </a:cubicBezTo>
                  <a:cubicBezTo>
                    <a:pt x="32" y="35"/>
                    <a:pt x="32" y="36"/>
                    <a:pt x="32" y="35"/>
                  </a:cubicBezTo>
                  <a:cubicBezTo>
                    <a:pt x="32" y="35"/>
                    <a:pt x="32" y="35"/>
                    <a:pt x="32" y="35"/>
                  </a:cubicBezTo>
                  <a:cubicBezTo>
                    <a:pt x="32" y="35"/>
                    <a:pt x="32" y="35"/>
                    <a:pt x="32" y="35"/>
                  </a:cubicBezTo>
                  <a:cubicBezTo>
                    <a:pt x="33" y="35"/>
                    <a:pt x="32" y="35"/>
                    <a:pt x="32" y="35"/>
                  </a:cubicBezTo>
                  <a:cubicBezTo>
                    <a:pt x="33" y="35"/>
                    <a:pt x="33" y="35"/>
                    <a:pt x="33" y="35"/>
                  </a:cubicBezTo>
                  <a:cubicBezTo>
                    <a:pt x="33" y="30"/>
                    <a:pt x="32" y="26"/>
                    <a:pt x="33" y="21"/>
                  </a:cubicBezTo>
                  <a:cubicBezTo>
                    <a:pt x="33" y="21"/>
                    <a:pt x="33" y="21"/>
                    <a:pt x="33" y="21"/>
                  </a:cubicBezTo>
                  <a:cubicBezTo>
                    <a:pt x="33" y="16"/>
                    <a:pt x="33" y="11"/>
                    <a:pt x="32" y="6"/>
                  </a:cubicBezTo>
                  <a:cubicBezTo>
                    <a:pt x="32" y="6"/>
                    <a:pt x="32" y="6"/>
                    <a:pt x="32" y="6"/>
                  </a:cubicBezTo>
                  <a:cubicBezTo>
                    <a:pt x="33" y="5"/>
                    <a:pt x="32" y="6"/>
                    <a:pt x="32" y="5"/>
                  </a:cubicBezTo>
                  <a:cubicBezTo>
                    <a:pt x="31" y="4"/>
                    <a:pt x="30" y="3"/>
                    <a:pt x="29" y="3"/>
                  </a:cubicBezTo>
                  <a:cubicBezTo>
                    <a:pt x="28" y="3"/>
                    <a:pt x="27" y="3"/>
                    <a:pt x="26" y="3"/>
                  </a:cubicBezTo>
                  <a:cubicBezTo>
                    <a:pt x="25" y="2"/>
                    <a:pt x="25" y="3"/>
                    <a:pt x="25" y="3"/>
                  </a:cubicBezTo>
                  <a:cubicBezTo>
                    <a:pt x="23" y="3"/>
                    <a:pt x="22" y="3"/>
                    <a:pt x="21" y="3"/>
                  </a:cubicBezTo>
                  <a:cubicBezTo>
                    <a:pt x="20" y="3"/>
                    <a:pt x="19" y="3"/>
                    <a:pt x="19" y="4"/>
                  </a:cubicBezTo>
                  <a:cubicBezTo>
                    <a:pt x="18" y="4"/>
                    <a:pt x="18" y="4"/>
                    <a:pt x="17" y="4"/>
                  </a:cubicBezTo>
                  <a:cubicBezTo>
                    <a:pt x="17" y="4"/>
                    <a:pt x="16" y="4"/>
                    <a:pt x="16" y="4"/>
                  </a:cubicBezTo>
                  <a:cubicBezTo>
                    <a:pt x="16" y="5"/>
                    <a:pt x="15" y="4"/>
                    <a:pt x="15" y="5"/>
                  </a:cubicBezTo>
                  <a:cubicBezTo>
                    <a:pt x="15" y="4"/>
                    <a:pt x="14" y="5"/>
                    <a:pt x="14" y="5"/>
                  </a:cubicBezTo>
                  <a:cubicBezTo>
                    <a:pt x="13" y="5"/>
                    <a:pt x="12" y="5"/>
                    <a:pt x="11" y="4"/>
                  </a:cubicBezTo>
                  <a:cubicBezTo>
                    <a:pt x="11" y="3"/>
                    <a:pt x="13" y="3"/>
                    <a:pt x="13" y="2"/>
                  </a:cubicBezTo>
                  <a:cubicBezTo>
                    <a:pt x="15" y="2"/>
                    <a:pt x="17" y="1"/>
                    <a:pt x="18" y="0"/>
                  </a:cubicBezTo>
                  <a:cubicBezTo>
                    <a:pt x="19" y="0"/>
                    <a:pt x="21" y="0"/>
                    <a:pt x="22" y="0"/>
                  </a:cubicBezTo>
                  <a:cubicBezTo>
                    <a:pt x="24" y="0"/>
                    <a:pt x="25" y="0"/>
                    <a:pt x="27" y="0"/>
                  </a:cubicBezTo>
                  <a:cubicBezTo>
                    <a:pt x="27" y="0"/>
                    <a:pt x="28" y="0"/>
                    <a:pt x="28" y="0"/>
                  </a:cubicBezTo>
                  <a:close/>
                  <a:moveTo>
                    <a:pt x="17" y="10"/>
                  </a:moveTo>
                  <a:cubicBezTo>
                    <a:pt x="18" y="11"/>
                    <a:pt x="17" y="13"/>
                    <a:pt x="17" y="14"/>
                  </a:cubicBezTo>
                  <a:cubicBezTo>
                    <a:pt x="17" y="14"/>
                    <a:pt x="17" y="14"/>
                    <a:pt x="17" y="14"/>
                  </a:cubicBezTo>
                  <a:cubicBezTo>
                    <a:pt x="18" y="15"/>
                    <a:pt x="18" y="15"/>
                    <a:pt x="19" y="15"/>
                  </a:cubicBezTo>
                  <a:cubicBezTo>
                    <a:pt x="19" y="16"/>
                    <a:pt x="21" y="16"/>
                    <a:pt x="20" y="17"/>
                  </a:cubicBezTo>
                  <a:cubicBezTo>
                    <a:pt x="20" y="18"/>
                    <a:pt x="18" y="19"/>
                    <a:pt x="17" y="19"/>
                  </a:cubicBezTo>
                  <a:cubicBezTo>
                    <a:pt x="17" y="20"/>
                    <a:pt x="16" y="20"/>
                    <a:pt x="17" y="21"/>
                  </a:cubicBezTo>
                  <a:cubicBezTo>
                    <a:pt x="18" y="21"/>
                    <a:pt x="19" y="21"/>
                    <a:pt x="20" y="21"/>
                  </a:cubicBezTo>
                  <a:cubicBezTo>
                    <a:pt x="20" y="21"/>
                    <a:pt x="21" y="20"/>
                    <a:pt x="21" y="21"/>
                  </a:cubicBezTo>
                  <a:cubicBezTo>
                    <a:pt x="22" y="21"/>
                    <a:pt x="22" y="21"/>
                    <a:pt x="22" y="22"/>
                  </a:cubicBezTo>
                  <a:cubicBezTo>
                    <a:pt x="22" y="22"/>
                    <a:pt x="23" y="22"/>
                    <a:pt x="22" y="23"/>
                  </a:cubicBezTo>
                  <a:cubicBezTo>
                    <a:pt x="22" y="23"/>
                    <a:pt x="23" y="23"/>
                    <a:pt x="23" y="24"/>
                  </a:cubicBezTo>
                  <a:cubicBezTo>
                    <a:pt x="23" y="25"/>
                    <a:pt x="22" y="25"/>
                    <a:pt x="21" y="25"/>
                  </a:cubicBezTo>
                  <a:cubicBezTo>
                    <a:pt x="21" y="25"/>
                    <a:pt x="20" y="25"/>
                    <a:pt x="20" y="25"/>
                  </a:cubicBezTo>
                  <a:cubicBezTo>
                    <a:pt x="20" y="26"/>
                    <a:pt x="19" y="25"/>
                    <a:pt x="19" y="26"/>
                  </a:cubicBezTo>
                  <a:cubicBezTo>
                    <a:pt x="19" y="26"/>
                    <a:pt x="19" y="26"/>
                    <a:pt x="19" y="26"/>
                  </a:cubicBezTo>
                  <a:cubicBezTo>
                    <a:pt x="19" y="27"/>
                    <a:pt x="18" y="26"/>
                    <a:pt x="17" y="26"/>
                  </a:cubicBezTo>
                  <a:cubicBezTo>
                    <a:pt x="17" y="27"/>
                    <a:pt x="16" y="26"/>
                    <a:pt x="15" y="27"/>
                  </a:cubicBezTo>
                  <a:cubicBezTo>
                    <a:pt x="15" y="26"/>
                    <a:pt x="15" y="27"/>
                    <a:pt x="14" y="27"/>
                  </a:cubicBezTo>
                  <a:cubicBezTo>
                    <a:pt x="14" y="27"/>
                    <a:pt x="13" y="27"/>
                    <a:pt x="13" y="27"/>
                  </a:cubicBezTo>
                  <a:cubicBezTo>
                    <a:pt x="12" y="27"/>
                    <a:pt x="11" y="27"/>
                    <a:pt x="10" y="26"/>
                  </a:cubicBezTo>
                  <a:cubicBezTo>
                    <a:pt x="10" y="26"/>
                    <a:pt x="10" y="25"/>
                    <a:pt x="10" y="24"/>
                  </a:cubicBezTo>
                  <a:cubicBezTo>
                    <a:pt x="9" y="24"/>
                    <a:pt x="10" y="23"/>
                    <a:pt x="10" y="23"/>
                  </a:cubicBezTo>
                  <a:cubicBezTo>
                    <a:pt x="10" y="22"/>
                    <a:pt x="9" y="21"/>
                    <a:pt x="10" y="21"/>
                  </a:cubicBezTo>
                  <a:cubicBezTo>
                    <a:pt x="9" y="20"/>
                    <a:pt x="11" y="20"/>
                    <a:pt x="11" y="19"/>
                  </a:cubicBezTo>
                  <a:cubicBezTo>
                    <a:pt x="11" y="19"/>
                    <a:pt x="11" y="19"/>
                    <a:pt x="11" y="19"/>
                  </a:cubicBezTo>
                  <a:cubicBezTo>
                    <a:pt x="10" y="19"/>
                    <a:pt x="10" y="19"/>
                    <a:pt x="10" y="19"/>
                  </a:cubicBezTo>
                  <a:cubicBezTo>
                    <a:pt x="10" y="19"/>
                    <a:pt x="10" y="19"/>
                    <a:pt x="10" y="19"/>
                  </a:cubicBezTo>
                  <a:cubicBezTo>
                    <a:pt x="10" y="19"/>
                    <a:pt x="9" y="19"/>
                    <a:pt x="9" y="18"/>
                  </a:cubicBezTo>
                  <a:cubicBezTo>
                    <a:pt x="8" y="17"/>
                    <a:pt x="8" y="17"/>
                    <a:pt x="8" y="17"/>
                  </a:cubicBezTo>
                  <a:cubicBezTo>
                    <a:pt x="8" y="16"/>
                    <a:pt x="9" y="16"/>
                    <a:pt x="9" y="16"/>
                  </a:cubicBezTo>
                  <a:cubicBezTo>
                    <a:pt x="10" y="16"/>
                    <a:pt x="11" y="16"/>
                    <a:pt x="12" y="15"/>
                  </a:cubicBezTo>
                  <a:cubicBezTo>
                    <a:pt x="13" y="15"/>
                    <a:pt x="15" y="15"/>
                    <a:pt x="15" y="14"/>
                  </a:cubicBezTo>
                  <a:cubicBezTo>
                    <a:pt x="15" y="13"/>
                    <a:pt x="15" y="12"/>
                    <a:pt x="15" y="12"/>
                  </a:cubicBezTo>
                  <a:cubicBezTo>
                    <a:pt x="14" y="13"/>
                    <a:pt x="13" y="12"/>
                    <a:pt x="12" y="12"/>
                  </a:cubicBezTo>
                  <a:cubicBezTo>
                    <a:pt x="13" y="11"/>
                    <a:pt x="12" y="11"/>
                    <a:pt x="12" y="11"/>
                  </a:cubicBezTo>
                  <a:cubicBezTo>
                    <a:pt x="13" y="10"/>
                    <a:pt x="15" y="9"/>
                    <a:pt x="16" y="10"/>
                  </a:cubicBezTo>
                  <a:lnTo>
                    <a:pt x="17" y="10"/>
                  </a:lnTo>
                  <a:close/>
                  <a:moveTo>
                    <a:pt x="5" y="10"/>
                  </a:moveTo>
                  <a:cubicBezTo>
                    <a:pt x="5" y="11"/>
                    <a:pt x="6" y="12"/>
                    <a:pt x="6" y="12"/>
                  </a:cubicBezTo>
                  <a:cubicBezTo>
                    <a:pt x="6" y="13"/>
                    <a:pt x="6" y="14"/>
                    <a:pt x="6" y="15"/>
                  </a:cubicBezTo>
                  <a:cubicBezTo>
                    <a:pt x="6" y="16"/>
                    <a:pt x="6" y="17"/>
                    <a:pt x="6" y="19"/>
                  </a:cubicBezTo>
                  <a:cubicBezTo>
                    <a:pt x="6" y="20"/>
                    <a:pt x="5" y="20"/>
                    <a:pt x="5" y="21"/>
                  </a:cubicBezTo>
                  <a:cubicBezTo>
                    <a:pt x="5" y="22"/>
                    <a:pt x="5" y="22"/>
                    <a:pt x="4" y="22"/>
                  </a:cubicBezTo>
                  <a:cubicBezTo>
                    <a:pt x="5" y="23"/>
                    <a:pt x="5" y="24"/>
                    <a:pt x="4" y="24"/>
                  </a:cubicBezTo>
                  <a:cubicBezTo>
                    <a:pt x="5" y="25"/>
                    <a:pt x="4" y="25"/>
                    <a:pt x="4" y="26"/>
                  </a:cubicBezTo>
                  <a:cubicBezTo>
                    <a:pt x="4" y="26"/>
                    <a:pt x="4" y="26"/>
                    <a:pt x="4" y="26"/>
                  </a:cubicBezTo>
                  <a:cubicBezTo>
                    <a:pt x="4" y="28"/>
                    <a:pt x="5" y="28"/>
                    <a:pt x="4" y="30"/>
                  </a:cubicBezTo>
                  <a:cubicBezTo>
                    <a:pt x="5" y="31"/>
                    <a:pt x="5" y="31"/>
                    <a:pt x="5" y="32"/>
                  </a:cubicBezTo>
                  <a:cubicBezTo>
                    <a:pt x="5" y="32"/>
                    <a:pt x="5" y="33"/>
                    <a:pt x="6" y="34"/>
                  </a:cubicBezTo>
                  <a:cubicBezTo>
                    <a:pt x="6" y="35"/>
                    <a:pt x="5" y="35"/>
                    <a:pt x="5" y="35"/>
                  </a:cubicBezTo>
                  <a:cubicBezTo>
                    <a:pt x="5" y="35"/>
                    <a:pt x="5" y="35"/>
                    <a:pt x="5" y="36"/>
                  </a:cubicBezTo>
                  <a:cubicBezTo>
                    <a:pt x="5" y="36"/>
                    <a:pt x="5" y="36"/>
                    <a:pt x="5" y="36"/>
                  </a:cubicBezTo>
                  <a:cubicBezTo>
                    <a:pt x="5" y="36"/>
                    <a:pt x="4" y="36"/>
                    <a:pt x="4" y="36"/>
                  </a:cubicBezTo>
                  <a:cubicBezTo>
                    <a:pt x="3" y="35"/>
                    <a:pt x="2" y="35"/>
                    <a:pt x="2" y="34"/>
                  </a:cubicBezTo>
                  <a:cubicBezTo>
                    <a:pt x="1" y="33"/>
                    <a:pt x="2" y="32"/>
                    <a:pt x="1" y="31"/>
                  </a:cubicBezTo>
                  <a:cubicBezTo>
                    <a:pt x="1" y="30"/>
                    <a:pt x="0" y="30"/>
                    <a:pt x="0" y="30"/>
                  </a:cubicBezTo>
                  <a:cubicBezTo>
                    <a:pt x="0" y="29"/>
                    <a:pt x="1" y="29"/>
                    <a:pt x="1" y="29"/>
                  </a:cubicBezTo>
                  <a:cubicBezTo>
                    <a:pt x="0" y="29"/>
                    <a:pt x="1" y="28"/>
                    <a:pt x="0" y="28"/>
                  </a:cubicBezTo>
                  <a:cubicBezTo>
                    <a:pt x="0" y="28"/>
                    <a:pt x="0" y="28"/>
                    <a:pt x="0" y="28"/>
                  </a:cubicBezTo>
                  <a:cubicBezTo>
                    <a:pt x="0" y="24"/>
                    <a:pt x="0" y="22"/>
                    <a:pt x="1" y="19"/>
                  </a:cubicBezTo>
                  <a:cubicBezTo>
                    <a:pt x="1" y="19"/>
                    <a:pt x="1" y="19"/>
                    <a:pt x="1" y="18"/>
                  </a:cubicBezTo>
                  <a:cubicBezTo>
                    <a:pt x="1" y="15"/>
                    <a:pt x="3" y="13"/>
                    <a:pt x="3" y="10"/>
                  </a:cubicBezTo>
                  <a:cubicBezTo>
                    <a:pt x="3" y="10"/>
                    <a:pt x="3" y="9"/>
                    <a:pt x="4" y="9"/>
                  </a:cubicBezTo>
                  <a:cubicBezTo>
                    <a:pt x="4" y="9"/>
                    <a:pt x="5" y="10"/>
                    <a:pt x="5" y="10"/>
                  </a:cubicBezTo>
                  <a:close/>
                  <a:moveTo>
                    <a:pt x="23" y="14"/>
                  </a:moveTo>
                  <a:cubicBezTo>
                    <a:pt x="23" y="13"/>
                    <a:pt x="23" y="14"/>
                    <a:pt x="23" y="14"/>
                  </a:cubicBezTo>
                  <a:cubicBezTo>
                    <a:pt x="25" y="14"/>
                    <a:pt x="27" y="15"/>
                    <a:pt x="27" y="16"/>
                  </a:cubicBezTo>
                  <a:cubicBezTo>
                    <a:pt x="27" y="17"/>
                    <a:pt x="26" y="17"/>
                    <a:pt x="26" y="18"/>
                  </a:cubicBezTo>
                  <a:cubicBezTo>
                    <a:pt x="25" y="18"/>
                    <a:pt x="25" y="18"/>
                    <a:pt x="24" y="18"/>
                  </a:cubicBezTo>
                  <a:cubicBezTo>
                    <a:pt x="23" y="16"/>
                    <a:pt x="22" y="15"/>
                    <a:pt x="21" y="14"/>
                  </a:cubicBezTo>
                  <a:cubicBezTo>
                    <a:pt x="21" y="13"/>
                    <a:pt x="22" y="13"/>
                    <a:pt x="22" y="13"/>
                  </a:cubicBezTo>
                  <a:lnTo>
                    <a:pt x="23" y="14"/>
                  </a:lnTo>
                  <a:close/>
                  <a:moveTo>
                    <a:pt x="22" y="31"/>
                  </a:moveTo>
                  <a:cubicBezTo>
                    <a:pt x="23" y="31"/>
                    <a:pt x="24" y="30"/>
                    <a:pt x="24" y="31"/>
                  </a:cubicBezTo>
                  <a:cubicBezTo>
                    <a:pt x="24" y="31"/>
                    <a:pt x="24" y="32"/>
                    <a:pt x="24" y="32"/>
                  </a:cubicBezTo>
                  <a:cubicBezTo>
                    <a:pt x="23" y="32"/>
                    <a:pt x="24" y="33"/>
                    <a:pt x="23" y="33"/>
                  </a:cubicBezTo>
                  <a:cubicBezTo>
                    <a:pt x="23" y="34"/>
                    <a:pt x="22" y="34"/>
                    <a:pt x="21" y="34"/>
                  </a:cubicBezTo>
                  <a:cubicBezTo>
                    <a:pt x="21" y="34"/>
                    <a:pt x="21" y="34"/>
                    <a:pt x="20" y="34"/>
                  </a:cubicBezTo>
                  <a:cubicBezTo>
                    <a:pt x="20" y="34"/>
                    <a:pt x="20" y="34"/>
                    <a:pt x="20" y="34"/>
                  </a:cubicBezTo>
                  <a:cubicBezTo>
                    <a:pt x="18" y="34"/>
                    <a:pt x="17" y="33"/>
                    <a:pt x="16" y="34"/>
                  </a:cubicBezTo>
                  <a:cubicBezTo>
                    <a:pt x="16" y="34"/>
                    <a:pt x="15" y="34"/>
                    <a:pt x="14" y="34"/>
                  </a:cubicBezTo>
                  <a:cubicBezTo>
                    <a:pt x="13" y="35"/>
                    <a:pt x="12" y="35"/>
                    <a:pt x="11" y="34"/>
                  </a:cubicBezTo>
                  <a:cubicBezTo>
                    <a:pt x="10" y="34"/>
                    <a:pt x="10" y="34"/>
                    <a:pt x="9" y="34"/>
                  </a:cubicBezTo>
                  <a:cubicBezTo>
                    <a:pt x="9" y="34"/>
                    <a:pt x="9" y="33"/>
                    <a:pt x="8" y="33"/>
                  </a:cubicBezTo>
                  <a:cubicBezTo>
                    <a:pt x="8" y="33"/>
                    <a:pt x="8" y="33"/>
                    <a:pt x="8" y="33"/>
                  </a:cubicBezTo>
                  <a:cubicBezTo>
                    <a:pt x="8" y="32"/>
                    <a:pt x="9" y="32"/>
                    <a:pt x="9" y="32"/>
                  </a:cubicBezTo>
                  <a:cubicBezTo>
                    <a:pt x="10" y="31"/>
                    <a:pt x="11" y="31"/>
                    <a:pt x="12" y="31"/>
                  </a:cubicBezTo>
                  <a:cubicBezTo>
                    <a:pt x="15" y="31"/>
                    <a:pt x="17" y="30"/>
                    <a:pt x="20" y="30"/>
                  </a:cubicBezTo>
                  <a:cubicBezTo>
                    <a:pt x="20" y="31"/>
                    <a:pt x="22" y="31"/>
                    <a:pt x="22"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6"/>
            <p:cNvSpPr>
              <a:spLocks noEditPoints="1"/>
            </p:cNvSpPr>
            <p:nvPr/>
          </p:nvSpPr>
          <p:spPr bwMode="auto">
            <a:xfrm>
              <a:off x="5537" y="4091"/>
              <a:ext cx="202" cy="222"/>
            </a:xfrm>
            <a:custGeom>
              <a:avLst/>
              <a:gdLst>
                <a:gd name="T0" fmla="*/ 43 w 78"/>
                <a:gd name="T1" fmla="*/ 32 h 83"/>
                <a:gd name="T2" fmla="*/ 45 w 78"/>
                <a:gd name="T3" fmla="*/ 40 h 83"/>
                <a:gd name="T4" fmla="*/ 62 w 78"/>
                <a:gd name="T5" fmla="*/ 67 h 83"/>
                <a:gd name="T6" fmla="*/ 69 w 78"/>
                <a:gd name="T7" fmla="*/ 67 h 83"/>
                <a:gd name="T8" fmla="*/ 71 w 78"/>
                <a:gd name="T9" fmla="*/ 66 h 83"/>
                <a:gd name="T10" fmla="*/ 73 w 78"/>
                <a:gd name="T11" fmla="*/ 62 h 83"/>
                <a:gd name="T12" fmla="*/ 75 w 78"/>
                <a:gd name="T13" fmla="*/ 66 h 83"/>
                <a:gd name="T14" fmla="*/ 76 w 78"/>
                <a:gd name="T15" fmla="*/ 68 h 83"/>
                <a:gd name="T16" fmla="*/ 77 w 78"/>
                <a:gd name="T17" fmla="*/ 72 h 83"/>
                <a:gd name="T18" fmla="*/ 78 w 78"/>
                <a:gd name="T19" fmla="*/ 74 h 83"/>
                <a:gd name="T20" fmla="*/ 78 w 78"/>
                <a:gd name="T21" fmla="*/ 79 h 83"/>
                <a:gd name="T22" fmla="*/ 59 w 78"/>
                <a:gd name="T23" fmla="*/ 76 h 83"/>
                <a:gd name="T24" fmla="*/ 35 w 78"/>
                <a:gd name="T25" fmla="*/ 53 h 83"/>
                <a:gd name="T26" fmla="*/ 19 w 78"/>
                <a:gd name="T27" fmla="*/ 66 h 83"/>
                <a:gd name="T28" fmla="*/ 5 w 78"/>
                <a:gd name="T29" fmla="*/ 73 h 83"/>
                <a:gd name="T30" fmla="*/ 0 w 78"/>
                <a:gd name="T31" fmla="*/ 63 h 83"/>
                <a:gd name="T32" fmla="*/ 2 w 78"/>
                <a:gd name="T33" fmla="*/ 53 h 83"/>
                <a:gd name="T34" fmla="*/ 3 w 78"/>
                <a:gd name="T35" fmla="*/ 38 h 83"/>
                <a:gd name="T36" fmla="*/ 2 w 78"/>
                <a:gd name="T37" fmla="*/ 33 h 83"/>
                <a:gd name="T38" fmla="*/ 5 w 78"/>
                <a:gd name="T39" fmla="*/ 17 h 83"/>
                <a:gd name="T40" fmla="*/ 10 w 78"/>
                <a:gd name="T41" fmla="*/ 14 h 83"/>
                <a:gd name="T42" fmla="*/ 11 w 78"/>
                <a:gd name="T43" fmla="*/ 35 h 83"/>
                <a:gd name="T44" fmla="*/ 24 w 78"/>
                <a:gd name="T45" fmla="*/ 31 h 83"/>
                <a:gd name="T46" fmla="*/ 18 w 78"/>
                <a:gd name="T47" fmla="*/ 22 h 83"/>
                <a:gd name="T48" fmla="*/ 29 w 78"/>
                <a:gd name="T49" fmla="*/ 15 h 83"/>
                <a:gd name="T50" fmla="*/ 26 w 78"/>
                <a:gd name="T51" fmla="*/ 12 h 83"/>
                <a:gd name="T52" fmla="*/ 15 w 78"/>
                <a:gd name="T53" fmla="*/ 12 h 83"/>
                <a:gd name="T54" fmla="*/ 26 w 78"/>
                <a:gd name="T55" fmla="*/ 4 h 83"/>
                <a:gd name="T56" fmla="*/ 45 w 78"/>
                <a:gd name="T57" fmla="*/ 0 h 83"/>
                <a:gd name="T58" fmla="*/ 50 w 78"/>
                <a:gd name="T59" fmla="*/ 7 h 83"/>
                <a:gd name="T60" fmla="*/ 47 w 78"/>
                <a:gd name="T61" fmla="*/ 18 h 83"/>
                <a:gd name="T62" fmla="*/ 52 w 78"/>
                <a:gd name="T63" fmla="*/ 23 h 83"/>
                <a:gd name="T64" fmla="*/ 35 w 78"/>
                <a:gd name="T65" fmla="*/ 24 h 83"/>
                <a:gd name="T66" fmla="*/ 74 w 78"/>
                <a:gd name="T67" fmla="*/ 39 h 83"/>
                <a:gd name="T68" fmla="*/ 72 w 78"/>
                <a:gd name="T69" fmla="*/ 33 h 83"/>
                <a:gd name="T70" fmla="*/ 72 w 78"/>
                <a:gd name="T71" fmla="*/ 31 h 83"/>
                <a:gd name="T72" fmla="*/ 71 w 78"/>
                <a:gd name="T73" fmla="*/ 35 h 83"/>
                <a:gd name="T74" fmla="*/ 70 w 78"/>
                <a:gd name="T75" fmla="*/ 46 h 83"/>
                <a:gd name="T76" fmla="*/ 71 w 78"/>
                <a:gd name="T77" fmla="*/ 50 h 83"/>
                <a:gd name="T78" fmla="*/ 69 w 78"/>
                <a:gd name="T79" fmla="*/ 57 h 83"/>
                <a:gd name="T80" fmla="*/ 68 w 78"/>
                <a:gd name="T81" fmla="*/ 50 h 83"/>
                <a:gd name="T82" fmla="*/ 69 w 78"/>
                <a:gd name="T83" fmla="*/ 43 h 83"/>
                <a:gd name="T84" fmla="*/ 70 w 78"/>
                <a:gd name="T85" fmla="*/ 32 h 83"/>
                <a:gd name="T86" fmla="*/ 33 w 78"/>
                <a:gd name="T87" fmla="*/ 42 h 83"/>
                <a:gd name="T88" fmla="*/ 12 w 78"/>
                <a:gd name="T89" fmla="*/ 60 h 83"/>
                <a:gd name="T90" fmla="*/ 9 w 78"/>
                <a:gd name="T91" fmla="*/ 52 h 83"/>
                <a:gd name="T92" fmla="*/ 23 w 78"/>
                <a:gd name="T93" fmla="*/ 43 h 83"/>
                <a:gd name="T94" fmla="*/ 34 w 78"/>
                <a:gd name="T95" fmla="*/ 41 h 83"/>
                <a:gd name="T96" fmla="*/ 74 w 78"/>
                <a:gd name="T97" fmla="*/ 48 h 83"/>
                <a:gd name="T98" fmla="*/ 72 w 78"/>
                <a:gd name="T99" fmla="*/ 53 h 83"/>
                <a:gd name="T100" fmla="*/ 72 w 78"/>
                <a:gd name="T101" fmla="*/ 48 h 83"/>
                <a:gd name="T102" fmla="*/ 73 w 78"/>
                <a:gd name="T103" fmla="*/ 45 h 83"/>
                <a:gd name="T104" fmla="*/ 70 w 78"/>
                <a:gd name="T105" fmla="*/ 54 h 83"/>
                <a:gd name="T106" fmla="*/ 70 w 78"/>
                <a:gd name="T107" fmla="*/ 66 h 83"/>
                <a:gd name="T108" fmla="*/ 72 w 78"/>
                <a:gd name="T109" fmla="*/ 67 h 83"/>
                <a:gd name="T110" fmla="*/ 74 w 78"/>
                <a:gd name="T111" fmla="*/ 69 h 83"/>
                <a:gd name="T112" fmla="*/ 76 w 78"/>
                <a:gd name="T113" fmla="*/ 7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8" h="83">
                  <a:moveTo>
                    <a:pt x="52" y="23"/>
                  </a:moveTo>
                  <a:cubicBezTo>
                    <a:pt x="53" y="26"/>
                    <a:pt x="52" y="27"/>
                    <a:pt x="51" y="28"/>
                  </a:cubicBezTo>
                  <a:cubicBezTo>
                    <a:pt x="51" y="31"/>
                    <a:pt x="48" y="30"/>
                    <a:pt x="46" y="31"/>
                  </a:cubicBezTo>
                  <a:cubicBezTo>
                    <a:pt x="45" y="31"/>
                    <a:pt x="44" y="33"/>
                    <a:pt x="43" y="32"/>
                  </a:cubicBezTo>
                  <a:cubicBezTo>
                    <a:pt x="42" y="32"/>
                    <a:pt x="42" y="32"/>
                    <a:pt x="42" y="32"/>
                  </a:cubicBezTo>
                  <a:cubicBezTo>
                    <a:pt x="40" y="31"/>
                    <a:pt x="40" y="34"/>
                    <a:pt x="39" y="34"/>
                  </a:cubicBezTo>
                  <a:cubicBezTo>
                    <a:pt x="40" y="36"/>
                    <a:pt x="40" y="38"/>
                    <a:pt x="42" y="39"/>
                  </a:cubicBezTo>
                  <a:cubicBezTo>
                    <a:pt x="43" y="39"/>
                    <a:pt x="44" y="40"/>
                    <a:pt x="45" y="40"/>
                  </a:cubicBezTo>
                  <a:cubicBezTo>
                    <a:pt x="44" y="41"/>
                    <a:pt x="45" y="42"/>
                    <a:pt x="44" y="43"/>
                  </a:cubicBezTo>
                  <a:cubicBezTo>
                    <a:pt x="45" y="45"/>
                    <a:pt x="47" y="47"/>
                    <a:pt x="49" y="49"/>
                  </a:cubicBezTo>
                  <a:cubicBezTo>
                    <a:pt x="50" y="50"/>
                    <a:pt x="49" y="53"/>
                    <a:pt x="51" y="53"/>
                  </a:cubicBezTo>
                  <a:cubicBezTo>
                    <a:pt x="54" y="58"/>
                    <a:pt x="58" y="62"/>
                    <a:pt x="62" y="67"/>
                  </a:cubicBezTo>
                  <a:cubicBezTo>
                    <a:pt x="64" y="69"/>
                    <a:pt x="66" y="71"/>
                    <a:pt x="68" y="72"/>
                  </a:cubicBezTo>
                  <a:cubicBezTo>
                    <a:pt x="69" y="71"/>
                    <a:pt x="69" y="71"/>
                    <a:pt x="69" y="71"/>
                  </a:cubicBezTo>
                  <a:cubicBezTo>
                    <a:pt x="68" y="70"/>
                    <a:pt x="69" y="69"/>
                    <a:pt x="68" y="67"/>
                  </a:cubicBezTo>
                  <a:cubicBezTo>
                    <a:pt x="69" y="67"/>
                    <a:pt x="69" y="67"/>
                    <a:pt x="69" y="67"/>
                  </a:cubicBezTo>
                  <a:cubicBezTo>
                    <a:pt x="68" y="66"/>
                    <a:pt x="69" y="64"/>
                    <a:pt x="68" y="63"/>
                  </a:cubicBezTo>
                  <a:cubicBezTo>
                    <a:pt x="69" y="60"/>
                    <a:pt x="69" y="60"/>
                    <a:pt x="69" y="60"/>
                  </a:cubicBezTo>
                  <a:cubicBezTo>
                    <a:pt x="69" y="61"/>
                    <a:pt x="70" y="62"/>
                    <a:pt x="71" y="62"/>
                  </a:cubicBezTo>
                  <a:cubicBezTo>
                    <a:pt x="71" y="63"/>
                    <a:pt x="71" y="65"/>
                    <a:pt x="71" y="66"/>
                  </a:cubicBezTo>
                  <a:cubicBezTo>
                    <a:pt x="73" y="66"/>
                    <a:pt x="71" y="64"/>
                    <a:pt x="72" y="63"/>
                  </a:cubicBezTo>
                  <a:cubicBezTo>
                    <a:pt x="72" y="62"/>
                    <a:pt x="70" y="60"/>
                    <a:pt x="72" y="59"/>
                  </a:cubicBezTo>
                  <a:cubicBezTo>
                    <a:pt x="73" y="60"/>
                    <a:pt x="72" y="61"/>
                    <a:pt x="73" y="61"/>
                  </a:cubicBezTo>
                  <a:cubicBezTo>
                    <a:pt x="73" y="62"/>
                    <a:pt x="73" y="62"/>
                    <a:pt x="73" y="62"/>
                  </a:cubicBezTo>
                  <a:cubicBezTo>
                    <a:pt x="73" y="63"/>
                    <a:pt x="73" y="63"/>
                    <a:pt x="73" y="63"/>
                  </a:cubicBezTo>
                  <a:cubicBezTo>
                    <a:pt x="73" y="64"/>
                    <a:pt x="74" y="65"/>
                    <a:pt x="73" y="67"/>
                  </a:cubicBezTo>
                  <a:cubicBezTo>
                    <a:pt x="73" y="67"/>
                    <a:pt x="74" y="67"/>
                    <a:pt x="74" y="68"/>
                  </a:cubicBezTo>
                  <a:cubicBezTo>
                    <a:pt x="75" y="67"/>
                    <a:pt x="75" y="67"/>
                    <a:pt x="75" y="66"/>
                  </a:cubicBezTo>
                  <a:cubicBezTo>
                    <a:pt x="75" y="67"/>
                    <a:pt x="75" y="69"/>
                    <a:pt x="77" y="68"/>
                  </a:cubicBezTo>
                  <a:cubicBezTo>
                    <a:pt x="78" y="68"/>
                    <a:pt x="77" y="69"/>
                    <a:pt x="78" y="69"/>
                  </a:cubicBezTo>
                  <a:cubicBezTo>
                    <a:pt x="78" y="70"/>
                    <a:pt x="77" y="70"/>
                    <a:pt x="77" y="70"/>
                  </a:cubicBezTo>
                  <a:cubicBezTo>
                    <a:pt x="76" y="69"/>
                    <a:pt x="77" y="69"/>
                    <a:pt x="76" y="68"/>
                  </a:cubicBezTo>
                  <a:cubicBezTo>
                    <a:pt x="75" y="69"/>
                    <a:pt x="75" y="70"/>
                    <a:pt x="76" y="71"/>
                  </a:cubicBezTo>
                  <a:cubicBezTo>
                    <a:pt x="76" y="71"/>
                    <a:pt x="76" y="71"/>
                    <a:pt x="76" y="71"/>
                  </a:cubicBezTo>
                  <a:cubicBezTo>
                    <a:pt x="76" y="71"/>
                    <a:pt x="77" y="71"/>
                    <a:pt x="77" y="71"/>
                  </a:cubicBezTo>
                  <a:cubicBezTo>
                    <a:pt x="77" y="71"/>
                    <a:pt x="77" y="72"/>
                    <a:pt x="77" y="72"/>
                  </a:cubicBezTo>
                  <a:cubicBezTo>
                    <a:pt x="78" y="72"/>
                    <a:pt x="78" y="72"/>
                    <a:pt x="78" y="72"/>
                  </a:cubicBezTo>
                  <a:cubicBezTo>
                    <a:pt x="78" y="73"/>
                    <a:pt x="78" y="73"/>
                    <a:pt x="78" y="73"/>
                  </a:cubicBezTo>
                  <a:cubicBezTo>
                    <a:pt x="77" y="73"/>
                    <a:pt x="77" y="73"/>
                    <a:pt x="77" y="73"/>
                  </a:cubicBezTo>
                  <a:cubicBezTo>
                    <a:pt x="76" y="73"/>
                    <a:pt x="77" y="74"/>
                    <a:pt x="78" y="74"/>
                  </a:cubicBezTo>
                  <a:cubicBezTo>
                    <a:pt x="78" y="74"/>
                    <a:pt x="78" y="74"/>
                    <a:pt x="78" y="74"/>
                  </a:cubicBezTo>
                  <a:cubicBezTo>
                    <a:pt x="78" y="75"/>
                    <a:pt x="77" y="75"/>
                    <a:pt x="77" y="77"/>
                  </a:cubicBezTo>
                  <a:cubicBezTo>
                    <a:pt x="77" y="77"/>
                    <a:pt x="77" y="77"/>
                    <a:pt x="77" y="77"/>
                  </a:cubicBezTo>
                  <a:cubicBezTo>
                    <a:pt x="78" y="77"/>
                    <a:pt x="77" y="78"/>
                    <a:pt x="78" y="79"/>
                  </a:cubicBezTo>
                  <a:cubicBezTo>
                    <a:pt x="78" y="80"/>
                    <a:pt x="77" y="80"/>
                    <a:pt x="78" y="80"/>
                  </a:cubicBezTo>
                  <a:cubicBezTo>
                    <a:pt x="77" y="81"/>
                    <a:pt x="77" y="83"/>
                    <a:pt x="75" y="82"/>
                  </a:cubicBezTo>
                  <a:cubicBezTo>
                    <a:pt x="74" y="83"/>
                    <a:pt x="72" y="82"/>
                    <a:pt x="70" y="82"/>
                  </a:cubicBezTo>
                  <a:cubicBezTo>
                    <a:pt x="66" y="81"/>
                    <a:pt x="63" y="78"/>
                    <a:pt x="59" y="76"/>
                  </a:cubicBezTo>
                  <a:cubicBezTo>
                    <a:pt x="59" y="75"/>
                    <a:pt x="58" y="75"/>
                    <a:pt x="57" y="74"/>
                  </a:cubicBezTo>
                  <a:cubicBezTo>
                    <a:pt x="50" y="67"/>
                    <a:pt x="45" y="59"/>
                    <a:pt x="40" y="50"/>
                  </a:cubicBezTo>
                  <a:cubicBezTo>
                    <a:pt x="40" y="50"/>
                    <a:pt x="39" y="49"/>
                    <a:pt x="39" y="50"/>
                  </a:cubicBezTo>
                  <a:cubicBezTo>
                    <a:pt x="37" y="51"/>
                    <a:pt x="36" y="52"/>
                    <a:pt x="35" y="53"/>
                  </a:cubicBezTo>
                  <a:cubicBezTo>
                    <a:pt x="34" y="54"/>
                    <a:pt x="32" y="55"/>
                    <a:pt x="32" y="56"/>
                  </a:cubicBezTo>
                  <a:cubicBezTo>
                    <a:pt x="29" y="58"/>
                    <a:pt x="27" y="61"/>
                    <a:pt x="24" y="62"/>
                  </a:cubicBezTo>
                  <a:cubicBezTo>
                    <a:pt x="22" y="63"/>
                    <a:pt x="21" y="65"/>
                    <a:pt x="18" y="65"/>
                  </a:cubicBezTo>
                  <a:cubicBezTo>
                    <a:pt x="18" y="66"/>
                    <a:pt x="19" y="66"/>
                    <a:pt x="19" y="66"/>
                  </a:cubicBezTo>
                  <a:cubicBezTo>
                    <a:pt x="18" y="67"/>
                    <a:pt x="16" y="67"/>
                    <a:pt x="15" y="68"/>
                  </a:cubicBezTo>
                  <a:cubicBezTo>
                    <a:pt x="14" y="68"/>
                    <a:pt x="14" y="69"/>
                    <a:pt x="12" y="69"/>
                  </a:cubicBezTo>
                  <a:cubicBezTo>
                    <a:pt x="12" y="70"/>
                    <a:pt x="10" y="71"/>
                    <a:pt x="9" y="73"/>
                  </a:cubicBezTo>
                  <a:cubicBezTo>
                    <a:pt x="8" y="73"/>
                    <a:pt x="7" y="72"/>
                    <a:pt x="5" y="73"/>
                  </a:cubicBezTo>
                  <a:cubicBezTo>
                    <a:pt x="5" y="71"/>
                    <a:pt x="3" y="71"/>
                    <a:pt x="3" y="70"/>
                  </a:cubicBezTo>
                  <a:cubicBezTo>
                    <a:pt x="2" y="69"/>
                    <a:pt x="1" y="68"/>
                    <a:pt x="0" y="67"/>
                  </a:cubicBezTo>
                  <a:cubicBezTo>
                    <a:pt x="0" y="66"/>
                    <a:pt x="0" y="65"/>
                    <a:pt x="0" y="65"/>
                  </a:cubicBezTo>
                  <a:cubicBezTo>
                    <a:pt x="0" y="64"/>
                    <a:pt x="1" y="64"/>
                    <a:pt x="0" y="63"/>
                  </a:cubicBezTo>
                  <a:cubicBezTo>
                    <a:pt x="1" y="61"/>
                    <a:pt x="1" y="59"/>
                    <a:pt x="1" y="56"/>
                  </a:cubicBezTo>
                  <a:cubicBezTo>
                    <a:pt x="1" y="55"/>
                    <a:pt x="1" y="55"/>
                    <a:pt x="1" y="55"/>
                  </a:cubicBezTo>
                  <a:cubicBezTo>
                    <a:pt x="1" y="55"/>
                    <a:pt x="1" y="55"/>
                    <a:pt x="1" y="55"/>
                  </a:cubicBezTo>
                  <a:cubicBezTo>
                    <a:pt x="1" y="54"/>
                    <a:pt x="2" y="53"/>
                    <a:pt x="2" y="53"/>
                  </a:cubicBezTo>
                  <a:cubicBezTo>
                    <a:pt x="3" y="49"/>
                    <a:pt x="2" y="46"/>
                    <a:pt x="3" y="43"/>
                  </a:cubicBezTo>
                  <a:cubicBezTo>
                    <a:pt x="2" y="43"/>
                    <a:pt x="2" y="43"/>
                    <a:pt x="2" y="43"/>
                  </a:cubicBezTo>
                  <a:cubicBezTo>
                    <a:pt x="3" y="42"/>
                    <a:pt x="2" y="42"/>
                    <a:pt x="2" y="42"/>
                  </a:cubicBezTo>
                  <a:cubicBezTo>
                    <a:pt x="3" y="41"/>
                    <a:pt x="2" y="40"/>
                    <a:pt x="3" y="38"/>
                  </a:cubicBezTo>
                  <a:cubicBezTo>
                    <a:pt x="2" y="38"/>
                    <a:pt x="2" y="38"/>
                    <a:pt x="2" y="37"/>
                  </a:cubicBezTo>
                  <a:cubicBezTo>
                    <a:pt x="3" y="37"/>
                    <a:pt x="3" y="36"/>
                    <a:pt x="3" y="35"/>
                  </a:cubicBezTo>
                  <a:cubicBezTo>
                    <a:pt x="3" y="35"/>
                    <a:pt x="3" y="34"/>
                    <a:pt x="3" y="34"/>
                  </a:cubicBezTo>
                  <a:cubicBezTo>
                    <a:pt x="2" y="33"/>
                    <a:pt x="2" y="33"/>
                    <a:pt x="2" y="33"/>
                  </a:cubicBezTo>
                  <a:cubicBezTo>
                    <a:pt x="3" y="33"/>
                    <a:pt x="3" y="33"/>
                    <a:pt x="3" y="33"/>
                  </a:cubicBezTo>
                  <a:cubicBezTo>
                    <a:pt x="4" y="30"/>
                    <a:pt x="2" y="27"/>
                    <a:pt x="4" y="24"/>
                  </a:cubicBezTo>
                  <a:cubicBezTo>
                    <a:pt x="3" y="23"/>
                    <a:pt x="4" y="22"/>
                    <a:pt x="4" y="21"/>
                  </a:cubicBezTo>
                  <a:cubicBezTo>
                    <a:pt x="4" y="20"/>
                    <a:pt x="4" y="18"/>
                    <a:pt x="5" y="17"/>
                  </a:cubicBezTo>
                  <a:cubicBezTo>
                    <a:pt x="5" y="16"/>
                    <a:pt x="5" y="16"/>
                    <a:pt x="5" y="16"/>
                  </a:cubicBezTo>
                  <a:cubicBezTo>
                    <a:pt x="5" y="16"/>
                    <a:pt x="5" y="16"/>
                    <a:pt x="5" y="16"/>
                  </a:cubicBezTo>
                  <a:cubicBezTo>
                    <a:pt x="5" y="15"/>
                    <a:pt x="6" y="15"/>
                    <a:pt x="7" y="15"/>
                  </a:cubicBezTo>
                  <a:cubicBezTo>
                    <a:pt x="8" y="14"/>
                    <a:pt x="9" y="14"/>
                    <a:pt x="10" y="14"/>
                  </a:cubicBezTo>
                  <a:cubicBezTo>
                    <a:pt x="13" y="16"/>
                    <a:pt x="14" y="19"/>
                    <a:pt x="15" y="21"/>
                  </a:cubicBezTo>
                  <a:cubicBezTo>
                    <a:pt x="14" y="22"/>
                    <a:pt x="16" y="23"/>
                    <a:pt x="15" y="24"/>
                  </a:cubicBezTo>
                  <a:cubicBezTo>
                    <a:pt x="15" y="26"/>
                    <a:pt x="15" y="29"/>
                    <a:pt x="13" y="30"/>
                  </a:cubicBezTo>
                  <a:cubicBezTo>
                    <a:pt x="12" y="32"/>
                    <a:pt x="14" y="34"/>
                    <a:pt x="11" y="35"/>
                  </a:cubicBezTo>
                  <a:cubicBezTo>
                    <a:pt x="11" y="36"/>
                    <a:pt x="11" y="37"/>
                    <a:pt x="11" y="38"/>
                  </a:cubicBezTo>
                  <a:cubicBezTo>
                    <a:pt x="12" y="39"/>
                    <a:pt x="12" y="37"/>
                    <a:pt x="14" y="36"/>
                  </a:cubicBezTo>
                  <a:cubicBezTo>
                    <a:pt x="16" y="35"/>
                    <a:pt x="19" y="34"/>
                    <a:pt x="21" y="33"/>
                  </a:cubicBezTo>
                  <a:cubicBezTo>
                    <a:pt x="22" y="33"/>
                    <a:pt x="24" y="32"/>
                    <a:pt x="24" y="31"/>
                  </a:cubicBezTo>
                  <a:cubicBezTo>
                    <a:pt x="26" y="31"/>
                    <a:pt x="28" y="30"/>
                    <a:pt x="28" y="29"/>
                  </a:cubicBezTo>
                  <a:cubicBezTo>
                    <a:pt x="26" y="26"/>
                    <a:pt x="26" y="26"/>
                    <a:pt x="26" y="26"/>
                  </a:cubicBezTo>
                  <a:cubicBezTo>
                    <a:pt x="23" y="25"/>
                    <a:pt x="21" y="31"/>
                    <a:pt x="18" y="27"/>
                  </a:cubicBezTo>
                  <a:cubicBezTo>
                    <a:pt x="16" y="26"/>
                    <a:pt x="18" y="24"/>
                    <a:pt x="18" y="22"/>
                  </a:cubicBezTo>
                  <a:cubicBezTo>
                    <a:pt x="19" y="21"/>
                    <a:pt x="20" y="20"/>
                    <a:pt x="21" y="19"/>
                  </a:cubicBezTo>
                  <a:cubicBezTo>
                    <a:pt x="22" y="19"/>
                    <a:pt x="22" y="18"/>
                    <a:pt x="23" y="18"/>
                  </a:cubicBezTo>
                  <a:cubicBezTo>
                    <a:pt x="25" y="18"/>
                    <a:pt x="23" y="14"/>
                    <a:pt x="26" y="15"/>
                  </a:cubicBezTo>
                  <a:cubicBezTo>
                    <a:pt x="27" y="15"/>
                    <a:pt x="28" y="16"/>
                    <a:pt x="29" y="15"/>
                  </a:cubicBezTo>
                  <a:cubicBezTo>
                    <a:pt x="31" y="14"/>
                    <a:pt x="32" y="13"/>
                    <a:pt x="33" y="12"/>
                  </a:cubicBezTo>
                  <a:cubicBezTo>
                    <a:pt x="33" y="11"/>
                    <a:pt x="34" y="11"/>
                    <a:pt x="34" y="10"/>
                  </a:cubicBezTo>
                  <a:cubicBezTo>
                    <a:pt x="32" y="10"/>
                    <a:pt x="31" y="11"/>
                    <a:pt x="29" y="11"/>
                  </a:cubicBezTo>
                  <a:cubicBezTo>
                    <a:pt x="29" y="12"/>
                    <a:pt x="27" y="12"/>
                    <a:pt x="26" y="12"/>
                  </a:cubicBezTo>
                  <a:cubicBezTo>
                    <a:pt x="26" y="13"/>
                    <a:pt x="25" y="12"/>
                    <a:pt x="24" y="13"/>
                  </a:cubicBezTo>
                  <a:cubicBezTo>
                    <a:pt x="24" y="13"/>
                    <a:pt x="23" y="14"/>
                    <a:pt x="23" y="13"/>
                  </a:cubicBezTo>
                  <a:cubicBezTo>
                    <a:pt x="22" y="14"/>
                    <a:pt x="21" y="13"/>
                    <a:pt x="20" y="14"/>
                  </a:cubicBezTo>
                  <a:cubicBezTo>
                    <a:pt x="19" y="12"/>
                    <a:pt x="16" y="13"/>
                    <a:pt x="15" y="12"/>
                  </a:cubicBezTo>
                  <a:cubicBezTo>
                    <a:pt x="15" y="12"/>
                    <a:pt x="15" y="12"/>
                    <a:pt x="15" y="12"/>
                  </a:cubicBezTo>
                  <a:cubicBezTo>
                    <a:pt x="15" y="10"/>
                    <a:pt x="12" y="11"/>
                    <a:pt x="13" y="9"/>
                  </a:cubicBezTo>
                  <a:cubicBezTo>
                    <a:pt x="13" y="8"/>
                    <a:pt x="14" y="6"/>
                    <a:pt x="15" y="6"/>
                  </a:cubicBezTo>
                  <a:cubicBezTo>
                    <a:pt x="19" y="5"/>
                    <a:pt x="22" y="4"/>
                    <a:pt x="26" y="4"/>
                  </a:cubicBezTo>
                  <a:cubicBezTo>
                    <a:pt x="27" y="4"/>
                    <a:pt x="29" y="3"/>
                    <a:pt x="31" y="3"/>
                  </a:cubicBezTo>
                  <a:cubicBezTo>
                    <a:pt x="32" y="2"/>
                    <a:pt x="34" y="3"/>
                    <a:pt x="35" y="2"/>
                  </a:cubicBezTo>
                  <a:cubicBezTo>
                    <a:pt x="38" y="2"/>
                    <a:pt x="40" y="1"/>
                    <a:pt x="42" y="0"/>
                  </a:cubicBezTo>
                  <a:cubicBezTo>
                    <a:pt x="42" y="0"/>
                    <a:pt x="44" y="0"/>
                    <a:pt x="45" y="0"/>
                  </a:cubicBezTo>
                  <a:cubicBezTo>
                    <a:pt x="45" y="0"/>
                    <a:pt x="45" y="0"/>
                    <a:pt x="45" y="0"/>
                  </a:cubicBezTo>
                  <a:cubicBezTo>
                    <a:pt x="47" y="1"/>
                    <a:pt x="50" y="1"/>
                    <a:pt x="51" y="3"/>
                  </a:cubicBezTo>
                  <a:cubicBezTo>
                    <a:pt x="50" y="4"/>
                    <a:pt x="52" y="4"/>
                    <a:pt x="52" y="5"/>
                  </a:cubicBezTo>
                  <a:cubicBezTo>
                    <a:pt x="52" y="6"/>
                    <a:pt x="50" y="5"/>
                    <a:pt x="50" y="7"/>
                  </a:cubicBezTo>
                  <a:cubicBezTo>
                    <a:pt x="47" y="8"/>
                    <a:pt x="45" y="11"/>
                    <a:pt x="43" y="13"/>
                  </a:cubicBezTo>
                  <a:cubicBezTo>
                    <a:pt x="42" y="14"/>
                    <a:pt x="42" y="14"/>
                    <a:pt x="42" y="14"/>
                  </a:cubicBezTo>
                  <a:cubicBezTo>
                    <a:pt x="44" y="15"/>
                    <a:pt x="45" y="14"/>
                    <a:pt x="46" y="15"/>
                  </a:cubicBezTo>
                  <a:cubicBezTo>
                    <a:pt x="46" y="16"/>
                    <a:pt x="46" y="17"/>
                    <a:pt x="47" y="18"/>
                  </a:cubicBezTo>
                  <a:cubicBezTo>
                    <a:pt x="46" y="19"/>
                    <a:pt x="45" y="20"/>
                    <a:pt x="43" y="20"/>
                  </a:cubicBezTo>
                  <a:cubicBezTo>
                    <a:pt x="43" y="21"/>
                    <a:pt x="42" y="21"/>
                    <a:pt x="42" y="21"/>
                  </a:cubicBezTo>
                  <a:cubicBezTo>
                    <a:pt x="45" y="22"/>
                    <a:pt x="47" y="21"/>
                    <a:pt x="49" y="22"/>
                  </a:cubicBezTo>
                  <a:cubicBezTo>
                    <a:pt x="50" y="23"/>
                    <a:pt x="51" y="22"/>
                    <a:pt x="52" y="23"/>
                  </a:cubicBezTo>
                  <a:close/>
                  <a:moveTo>
                    <a:pt x="40" y="24"/>
                  </a:moveTo>
                  <a:cubicBezTo>
                    <a:pt x="40" y="25"/>
                    <a:pt x="38" y="25"/>
                    <a:pt x="37" y="26"/>
                  </a:cubicBezTo>
                  <a:cubicBezTo>
                    <a:pt x="36" y="26"/>
                    <a:pt x="36" y="26"/>
                    <a:pt x="35" y="26"/>
                  </a:cubicBezTo>
                  <a:cubicBezTo>
                    <a:pt x="34" y="26"/>
                    <a:pt x="36" y="25"/>
                    <a:pt x="35" y="24"/>
                  </a:cubicBezTo>
                  <a:cubicBezTo>
                    <a:pt x="36" y="24"/>
                    <a:pt x="37" y="22"/>
                    <a:pt x="38" y="23"/>
                  </a:cubicBezTo>
                  <a:cubicBezTo>
                    <a:pt x="39" y="23"/>
                    <a:pt x="39" y="25"/>
                    <a:pt x="40" y="24"/>
                  </a:cubicBezTo>
                  <a:close/>
                  <a:moveTo>
                    <a:pt x="73" y="36"/>
                  </a:moveTo>
                  <a:cubicBezTo>
                    <a:pt x="73" y="37"/>
                    <a:pt x="73" y="38"/>
                    <a:pt x="74" y="39"/>
                  </a:cubicBezTo>
                  <a:cubicBezTo>
                    <a:pt x="73" y="40"/>
                    <a:pt x="73" y="42"/>
                    <a:pt x="74" y="44"/>
                  </a:cubicBezTo>
                  <a:cubicBezTo>
                    <a:pt x="74" y="44"/>
                    <a:pt x="72" y="44"/>
                    <a:pt x="72" y="44"/>
                  </a:cubicBezTo>
                  <a:cubicBezTo>
                    <a:pt x="72" y="41"/>
                    <a:pt x="72" y="37"/>
                    <a:pt x="72" y="33"/>
                  </a:cubicBezTo>
                  <a:cubicBezTo>
                    <a:pt x="72" y="33"/>
                    <a:pt x="72" y="33"/>
                    <a:pt x="72" y="33"/>
                  </a:cubicBezTo>
                  <a:cubicBezTo>
                    <a:pt x="73" y="33"/>
                    <a:pt x="72" y="33"/>
                    <a:pt x="73" y="32"/>
                  </a:cubicBezTo>
                  <a:cubicBezTo>
                    <a:pt x="72" y="32"/>
                    <a:pt x="72" y="32"/>
                    <a:pt x="72" y="32"/>
                  </a:cubicBezTo>
                  <a:cubicBezTo>
                    <a:pt x="72" y="32"/>
                    <a:pt x="72" y="32"/>
                    <a:pt x="72" y="32"/>
                  </a:cubicBezTo>
                  <a:cubicBezTo>
                    <a:pt x="72" y="32"/>
                    <a:pt x="72" y="32"/>
                    <a:pt x="72" y="31"/>
                  </a:cubicBezTo>
                  <a:cubicBezTo>
                    <a:pt x="72" y="31"/>
                    <a:pt x="73" y="30"/>
                    <a:pt x="73" y="30"/>
                  </a:cubicBezTo>
                  <a:cubicBezTo>
                    <a:pt x="72" y="29"/>
                    <a:pt x="73" y="28"/>
                    <a:pt x="73" y="27"/>
                  </a:cubicBezTo>
                  <a:cubicBezTo>
                    <a:pt x="73" y="29"/>
                    <a:pt x="73" y="33"/>
                    <a:pt x="73" y="36"/>
                  </a:cubicBezTo>
                  <a:close/>
                  <a:moveTo>
                    <a:pt x="71" y="35"/>
                  </a:moveTo>
                  <a:cubicBezTo>
                    <a:pt x="71" y="35"/>
                    <a:pt x="70" y="36"/>
                    <a:pt x="71" y="37"/>
                  </a:cubicBezTo>
                  <a:cubicBezTo>
                    <a:pt x="70" y="37"/>
                    <a:pt x="71" y="38"/>
                    <a:pt x="71" y="39"/>
                  </a:cubicBezTo>
                  <a:cubicBezTo>
                    <a:pt x="70" y="40"/>
                    <a:pt x="71" y="43"/>
                    <a:pt x="70" y="44"/>
                  </a:cubicBezTo>
                  <a:cubicBezTo>
                    <a:pt x="70" y="44"/>
                    <a:pt x="71" y="45"/>
                    <a:pt x="70" y="46"/>
                  </a:cubicBezTo>
                  <a:cubicBezTo>
                    <a:pt x="71" y="46"/>
                    <a:pt x="70" y="47"/>
                    <a:pt x="70" y="48"/>
                  </a:cubicBezTo>
                  <a:cubicBezTo>
                    <a:pt x="69" y="49"/>
                    <a:pt x="70" y="50"/>
                    <a:pt x="70" y="51"/>
                  </a:cubicBezTo>
                  <a:cubicBezTo>
                    <a:pt x="70" y="51"/>
                    <a:pt x="70" y="51"/>
                    <a:pt x="70" y="51"/>
                  </a:cubicBezTo>
                  <a:cubicBezTo>
                    <a:pt x="71" y="51"/>
                    <a:pt x="70" y="50"/>
                    <a:pt x="71" y="50"/>
                  </a:cubicBezTo>
                  <a:cubicBezTo>
                    <a:pt x="70" y="51"/>
                    <a:pt x="71" y="52"/>
                    <a:pt x="70" y="53"/>
                  </a:cubicBezTo>
                  <a:cubicBezTo>
                    <a:pt x="71" y="54"/>
                    <a:pt x="71" y="56"/>
                    <a:pt x="71" y="57"/>
                  </a:cubicBezTo>
                  <a:cubicBezTo>
                    <a:pt x="70" y="57"/>
                    <a:pt x="70" y="56"/>
                    <a:pt x="70" y="56"/>
                  </a:cubicBezTo>
                  <a:cubicBezTo>
                    <a:pt x="70" y="57"/>
                    <a:pt x="69" y="57"/>
                    <a:pt x="69" y="57"/>
                  </a:cubicBezTo>
                  <a:cubicBezTo>
                    <a:pt x="70" y="58"/>
                    <a:pt x="69" y="59"/>
                    <a:pt x="69" y="60"/>
                  </a:cubicBezTo>
                  <a:cubicBezTo>
                    <a:pt x="68" y="60"/>
                    <a:pt x="69" y="59"/>
                    <a:pt x="68" y="59"/>
                  </a:cubicBezTo>
                  <a:cubicBezTo>
                    <a:pt x="69" y="57"/>
                    <a:pt x="69" y="56"/>
                    <a:pt x="68" y="55"/>
                  </a:cubicBezTo>
                  <a:cubicBezTo>
                    <a:pt x="67" y="53"/>
                    <a:pt x="69" y="52"/>
                    <a:pt x="68" y="50"/>
                  </a:cubicBezTo>
                  <a:cubicBezTo>
                    <a:pt x="69" y="50"/>
                    <a:pt x="68" y="49"/>
                    <a:pt x="69" y="49"/>
                  </a:cubicBezTo>
                  <a:cubicBezTo>
                    <a:pt x="68" y="48"/>
                    <a:pt x="68" y="48"/>
                    <a:pt x="68" y="48"/>
                  </a:cubicBezTo>
                  <a:cubicBezTo>
                    <a:pt x="68" y="47"/>
                    <a:pt x="69" y="46"/>
                    <a:pt x="69" y="44"/>
                  </a:cubicBezTo>
                  <a:cubicBezTo>
                    <a:pt x="69" y="44"/>
                    <a:pt x="69" y="44"/>
                    <a:pt x="69" y="43"/>
                  </a:cubicBezTo>
                  <a:cubicBezTo>
                    <a:pt x="69" y="43"/>
                    <a:pt x="68" y="43"/>
                    <a:pt x="68" y="43"/>
                  </a:cubicBezTo>
                  <a:cubicBezTo>
                    <a:pt x="71" y="43"/>
                    <a:pt x="68" y="40"/>
                    <a:pt x="69" y="39"/>
                  </a:cubicBezTo>
                  <a:cubicBezTo>
                    <a:pt x="68" y="38"/>
                    <a:pt x="71" y="37"/>
                    <a:pt x="69" y="36"/>
                  </a:cubicBezTo>
                  <a:cubicBezTo>
                    <a:pt x="70" y="35"/>
                    <a:pt x="70" y="33"/>
                    <a:pt x="70" y="32"/>
                  </a:cubicBezTo>
                  <a:cubicBezTo>
                    <a:pt x="71" y="35"/>
                    <a:pt x="71" y="35"/>
                    <a:pt x="71" y="35"/>
                  </a:cubicBezTo>
                  <a:close/>
                  <a:moveTo>
                    <a:pt x="34" y="41"/>
                  </a:moveTo>
                  <a:cubicBezTo>
                    <a:pt x="33" y="40"/>
                    <a:pt x="33" y="40"/>
                    <a:pt x="33" y="40"/>
                  </a:cubicBezTo>
                  <a:cubicBezTo>
                    <a:pt x="33" y="40"/>
                    <a:pt x="33" y="41"/>
                    <a:pt x="33" y="42"/>
                  </a:cubicBezTo>
                  <a:cubicBezTo>
                    <a:pt x="33" y="42"/>
                    <a:pt x="34" y="43"/>
                    <a:pt x="34" y="44"/>
                  </a:cubicBezTo>
                  <a:cubicBezTo>
                    <a:pt x="32" y="46"/>
                    <a:pt x="29" y="47"/>
                    <a:pt x="28" y="49"/>
                  </a:cubicBezTo>
                  <a:cubicBezTo>
                    <a:pt x="27" y="49"/>
                    <a:pt x="27" y="50"/>
                    <a:pt x="26" y="50"/>
                  </a:cubicBezTo>
                  <a:cubicBezTo>
                    <a:pt x="21" y="53"/>
                    <a:pt x="17" y="57"/>
                    <a:pt x="12" y="60"/>
                  </a:cubicBezTo>
                  <a:cubicBezTo>
                    <a:pt x="12" y="60"/>
                    <a:pt x="12" y="60"/>
                    <a:pt x="11" y="60"/>
                  </a:cubicBezTo>
                  <a:cubicBezTo>
                    <a:pt x="11" y="60"/>
                    <a:pt x="11" y="59"/>
                    <a:pt x="10" y="59"/>
                  </a:cubicBezTo>
                  <a:cubicBezTo>
                    <a:pt x="11" y="57"/>
                    <a:pt x="10" y="56"/>
                    <a:pt x="10" y="56"/>
                  </a:cubicBezTo>
                  <a:cubicBezTo>
                    <a:pt x="10" y="54"/>
                    <a:pt x="11" y="53"/>
                    <a:pt x="9" y="52"/>
                  </a:cubicBezTo>
                  <a:cubicBezTo>
                    <a:pt x="11" y="50"/>
                    <a:pt x="10" y="47"/>
                    <a:pt x="10" y="45"/>
                  </a:cubicBezTo>
                  <a:cubicBezTo>
                    <a:pt x="12" y="47"/>
                    <a:pt x="14" y="45"/>
                    <a:pt x="17" y="46"/>
                  </a:cubicBezTo>
                  <a:cubicBezTo>
                    <a:pt x="17" y="45"/>
                    <a:pt x="18" y="45"/>
                    <a:pt x="18" y="45"/>
                  </a:cubicBezTo>
                  <a:cubicBezTo>
                    <a:pt x="20" y="44"/>
                    <a:pt x="21" y="43"/>
                    <a:pt x="23" y="43"/>
                  </a:cubicBezTo>
                  <a:cubicBezTo>
                    <a:pt x="24" y="43"/>
                    <a:pt x="24" y="41"/>
                    <a:pt x="26" y="42"/>
                  </a:cubicBezTo>
                  <a:cubicBezTo>
                    <a:pt x="27" y="41"/>
                    <a:pt x="28" y="39"/>
                    <a:pt x="30" y="39"/>
                  </a:cubicBezTo>
                  <a:cubicBezTo>
                    <a:pt x="30" y="38"/>
                    <a:pt x="31" y="38"/>
                    <a:pt x="32" y="37"/>
                  </a:cubicBezTo>
                  <a:cubicBezTo>
                    <a:pt x="33" y="38"/>
                    <a:pt x="34" y="40"/>
                    <a:pt x="34" y="41"/>
                  </a:cubicBezTo>
                  <a:close/>
                  <a:moveTo>
                    <a:pt x="74" y="46"/>
                  </a:moveTo>
                  <a:cubicBezTo>
                    <a:pt x="73" y="46"/>
                    <a:pt x="73" y="47"/>
                    <a:pt x="73" y="48"/>
                  </a:cubicBezTo>
                  <a:cubicBezTo>
                    <a:pt x="73" y="48"/>
                    <a:pt x="73" y="48"/>
                    <a:pt x="73" y="48"/>
                  </a:cubicBezTo>
                  <a:cubicBezTo>
                    <a:pt x="74" y="48"/>
                    <a:pt x="74" y="48"/>
                    <a:pt x="74" y="48"/>
                  </a:cubicBezTo>
                  <a:cubicBezTo>
                    <a:pt x="74" y="49"/>
                    <a:pt x="74" y="50"/>
                    <a:pt x="73" y="51"/>
                  </a:cubicBezTo>
                  <a:cubicBezTo>
                    <a:pt x="74" y="52"/>
                    <a:pt x="74" y="54"/>
                    <a:pt x="73" y="55"/>
                  </a:cubicBezTo>
                  <a:cubicBezTo>
                    <a:pt x="73" y="55"/>
                    <a:pt x="73" y="56"/>
                    <a:pt x="73" y="56"/>
                  </a:cubicBezTo>
                  <a:cubicBezTo>
                    <a:pt x="73" y="56"/>
                    <a:pt x="71" y="54"/>
                    <a:pt x="72" y="53"/>
                  </a:cubicBezTo>
                  <a:cubicBezTo>
                    <a:pt x="72" y="54"/>
                    <a:pt x="72" y="54"/>
                    <a:pt x="72" y="54"/>
                  </a:cubicBezTo>
                  <a:cubicBezTo>
                    <a:pt x="73" y="54"/>
                    <a:pt x="73" y="52"/>
                    <a:pt x="73" y="51"/>
                  </a:cubicBezTo>
                  <a:cubicBezTo>
                    <a:pt x="72" y="50"/>
                    <a:pt x="73" y="49"/>
                    <a:pt x="72" y="49"/>
                  </a:cubicBezTo>
                  <a:cubicBezTo>
                    <a:pt x="73" y="49"/>
                    <a:pt x="72" y="48"/>
                    <a:pt x="72" y="48"/>
                  </a:cubicBezTo>
                  <a:cubicBezTo>
                    <a:pt x="72" y="48"/>
                    <a:pt x="72" y="48"/>
                    <a:pt x="72" y="48"/>
                  </a:cubicBezTo>
                  <a:cubicBezTo>
                    <a:pt x="72" y="47"/>
                    <a:pt x="72" y="47"/>
                    <a:pt x="72" y="47"/>
                  </a:cubicBezTo>
                  <a:cubicBezTo>
                    <a:pt x="73" y="47"/>
                    <a:pt x="73" y="47"/>
                    <a:pt x="73" y="47"/>
                  </a:cubicBezTo>
                  <a:cubicBezTo>
                    <a:pt x="73" y="46"/>
                    <a:pt x="71" y="45"/>
                    <a:pt x="73" y="45"/>
                  </a:cubicBezTo>
                  <a:cubicBezTo>
                    <a:pt x="74" y="45"/>
                    <a:pt x="74" y="45"/>
                    <a:pt x="74" y="45"/>
                  </a:cubicBezTo>
                  <a:lnTo>
                    <a:pt x="74" y="46"/>
                  </a:lnTo>
                  <a:close/>
                  <a:moveTo>
                    <a:pt x="70" y="55"/>
                  </a:moveTo>
                  <a:cubicBezTo>
                    <a:pt x="70" y="54"/>
                    <a:pt x="70" y="54"/>
                    <a:pt x="70" y="54"/>
                  </a:cubicBezTo>
                  <a:cubicBezTo>
                    <a:pt x="70" y="54"/>
                    <a:pt x="70" y="54"/>
                    <a:pt x="70" y="54"/>
                  </a:cubicBezTo>
                  <a:lnTo>
                    <a:pt x="70" y="55"/>
                  </a:lnTo>
                  <a:close/>
                  <a:moveTo>
                    <a:pt x="70" y="68"/>
                  </a:moveTo>
                  <a:cubicBezTo>
                    <a:pt x="70" y="67"/>
                    <a:pt x="69" y="67"/>
                    <a:pt x="70" y="66"/>
                  </a:cubicBezTo>
                  <a:cubicBezTo>
                    <a:pt x="70" y="68"/>
                    <a:pt x="70" y="68"/>
                    <a:pt x="70" y="68"/>
                  </a:cubicBezTo>
                  <a:close/>
                  <a:moveTo>
                    <a:pt x="72" y="68"/>
                  </a:moveTo>
                  <a:cubicBezTo>
                    <a:pt x="72" y="67"/>
                    <a:pt x="71" y="68"/>
                    <a:pt x="71" y="67"/>
                  </a:cubicBezTo>
                  <a:cubicBezTo>
                    <a:pt x="72" y="67"/>
                    <a:pt x="72" y="67"/>
                    <a:pt x="72" y="67"/>
                  </a:cubicBezTo>
                  <a:lnTo>
                    <a:pt x="72" y="68"/>
                  </a:lnTo>
                  <a:close/>
                  <a:moveTo>
                    <a:pt x="74" y="70"/>
                  </a:moveTo>
                  <a:cubicBezTo>
                    <a:pt x="74" y="70"/>
                    <a:pt x="74" y="70"/>
                    <a:pt x="74" y="70"/>
                  </a:cubicBezTo>
                  <a:cubicBezTo>
                    <a:pt x="74" y="69"/>
                    <a:pt x="74" y="69"/>
                    <a:pt x="74" y="69"/>
                  </a:cubicBezTo>
                  <a:cubicBezTo>
                    <a:pt x="74" y="69"/>
                    <a:pt x="74" y="69"/>
                    <a:pt x="74" y="70"/>
                  </a:cubicBezTo>
                  <a:close/>
                  <a:moveTo>
                    <a:pt x="76" y="76"/>
                  </a:moveTo>
                  <a:cubicBezTo>
                    <a:pt x="76" y="76"/>
                    <a:pt x="76" y="77"/>
                    <a:pt x="76" y="77"/>
                  </a:cubicBezTo>
                  <a:cubicBezTo>
                    <a:pt x="75" y="76"/>
                    <a:pt x="76" y="76"/>
                    <a:pt x="76"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7"/>
            <p:cNvSpPr>
              <a:spLocks noEditPoints="1"/>
            </p:cNvSpPr>
            <p:nvPr/>
          </p:nvSpPr>
          <p:spPr bwMode="auto">
            <a:xfrm>
              <a:off x="5416" y="4133"/>
              <a:ext cx="121" cy="110"/>
            </a:xfrm>
            <a:custGeom>
              <a:avLst/>
              <a:gdLst>
                <a:gd name="T0" fmla="*/ 18 w 47"/>
                <a:gd name="T1" fmla="*/ 5 h 41"/>
                <a:gd name="T2" fmla="*/ 14 w 47"/>
                <a:gd name="T3" fmla="*/ 9 h 41"/>
                <a:gd name="T4" fmla="*/ 11 w 47"/>
                <a:gd name="T5" fmla="*/ 9 h 41"/>
                <a:gd name="T6" fmla="*/ 11 w 47"/>
                <a:gd name="T7" fmla="*/ 0 h 41"/>
                <a:gd name="T8" fmla="*/ 34 w 47"/>
                <a:gd name="T9" fmla="*/ 7 h 41"/>
                <a:gd name="T10" fmla="*/ 33 w 47"/>
                <a:gd name="T11" fmla="*/ 11 h 41"/>
                <a:gd name="T12" fmla="*/ 26 w 47"/>
                <a:gd name="T13" fmla="*/ 17 h 41"/>
                <a:gd name="T14" fmla="*/ 36 w 47"/>
                <a:gd name="T15" fmla="*/ 23 h 41"/>
                <a:gd name="T16" fmla="*/ 40 w 47"/>
                <a:gd name="T17" fmla="*/ 24 h 41"/>
                <a:gd name="T18" fmla="*/ 45 w 47"/>
                <a:gd name="T19" fmla="*/ 24 h 41"/>
                <a:gd name="T20" fmla="*/ 47 w 47"/>
                <a:gd name="T21" fmla="*/ 26 h 41"/>
                <a:gd name="T22" fmla="*/ 45 w 47"/>
                <a:gd name="T23" fmla="*/ 28 h 41"/>
                <a:gd name="T24" fmla="*/ 36 w 47"/>
                <a:gd name="T25" fmla="*/ 27 h 41"/>
                <a:gd name="T26" fmla="*/ 25 w 47"/>
                <a:gd name="T27" fmla="*/ 19 h 41"/>
                <a:gd name="T28" fmla="*/ 20 w 47"/>
                <a:gd name="T29" fmla="*/ 29 h 41"/>
                <a:gd name="T30" fmla="*/ 16 w 47"/>
                <a:gd name="T31" fmla="*/ 32 h 41"/>
                <a:gd name="T32" fmla="*/ 16 w 47"/>
                <a:gd name="T33" fmla="*/ 28 h 41"/>
                <a:gd name="T34" fmla="*/ 24 w 47"/>
                <a:gd name="T35" fmla="*/ 17 h 41"/>
                <a:gd name="T36" fmla="*/ 24 w 47"/>
                <a:gd name="T37" fmla="*/ 17 h 41"/>
                <a:gd name="T38" fmla="*/ 26 w 47"/>
                <a:gd name="T39" fmla="*/ 15 h 41"/>
                <a:gd name="T40" fmla="*/ 34 w 47"/>
                <a:gd name="T41" fmla="*/ 7 h 41"/>
                <a:gd name="T42" fmla="*/ 23 w 47"/>
                <a:gd name="T43" fmla="*/ 11 h 41"/>
                <a:gd name="T44" fmla="*/ 19 w 47"/>
                <a:gd name="T45" fmla="*/ 14 h 41"/>
                <a:gd name="T46" fmla="*/ 22 w 47"/>
                <a:gd name="T47" fmla="*/ 9 h 41"/>
                <a:gd name="T48" fmla="*/ 13 w 47"/>
                <a:gd name="T49" fmla="*/ 20 h 41"/>
                <a:gd name="T50" fmla="*/ 17 w 47"/>
                <a:gd name="T51" fmla="*/ 21 h 41"/>
                <a:gd name="T52" fmla="*/ 12 w 47"/>
                <a:gd name="T53" fmla="*/ 35 h 41"/>
                <a:gd name="T54" fmla="*/ 9 w 47"/>
                <a:gd name="T55" fmla="*/ 39 h 41"/>
                <a:gd name="T56" fmla="*/ 7 w 47"/>
                <a:gd name="T57" fmla="*/ 33 h 41"/>
                <a:gd name="T58" fmla="*/ 4 w 47"/>
                <a:gd name="T59" fmla="*/ 37 h 41"/>
                <a:gd name="T60" fmla="*/ 2 w 47"/>
                <a:gd name="T61" fmla="*/ 32 h 41"/>
                <a:gd name="T62" fmla="*/ 5 w 47"/>
                <a:gd name="T63" fmla="*/ 26 h 41"/>
                <a:gd name="T64" fmla="*/ 0 w 47"/>
                <a:gd name="T65" fmla="*/ 22 h 41"/>
                <a:gd name="T66" fmla="*/ 3 w 47"/>
                <a:gd name="T67" fmla="*/ 21 h 41"/>
                <a:gd name="T68" fmla="*/ 11 w 47"/>
                <a:gd name="T69" fmla="*/ 19 h 41"/>
                <a:gd name="T70" fmla="*/ 31 w 47"/>
                <a:gd name="T71" fmla="*/ 26 h 41"/>
                <a:gd name="T72" fmla="*/ 33 w 47"/>
                <a:gd name="T73" fmla="*/ 37 h 41"/>
                <a:gd name="T74" fmla="*/ 27 w 47"/>
                <a:gd name="T75" fmla="*/ 38 h 41"/>
                <a:gd name="T76" fmla="*/ 27 w 47"/>
                <a:gd name="T77" fmla="*/ 30 h 41"/>
                <a:gd name="T78" fmla="*/ 21 w 47"/>
                <a:gd name="T79" fmla="*/ 31 h 41"/>
                <a:gd name="T80" fmla="*/ 24 w 47"/>
                <a:gd name="T81" fmla="*/ 40 h 41"/>
                <a:gd name="T82" fmla="*/ 23 w 47"/>
                <a:gd name="T83" fmla="*/ 40 h 41"/>
                <a:gd name="T84" fmla="*/ 20 w 47"/>
                <a:gd name="T85" fmla="*/ 34 h 41"/>
                <a:gd name="T86" fmla="*/ 22 w 47"/>
                <a:gd name="T87"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 h="41">
                  <a:moveTo>
                    <a:pt x="14" y="3"/>
                  </a:moveTo>
                  <a:cubicBezTo>
                    <a:pt x="15" y="3"/>
                    <a:pt x="15" y="4"/>
                    <a:pt x="15" y="3"/>
                  </a:cubicBezTo>
                  <a:cubicBezTo>
                    <a:pt x="16" y="4"/>
                    <a:pt x="17" y="4"/>
                    <a:pt x="18" y="5"/>
                  </a:cubicBezTo>
                  <a:cubicBezTo>
                    <a:pt x="18" y="6"/>
                    <a:pt x="17" y="6"/>
                    <a:pt x="17" y="7"/>
                  </a:cubicBezTo>
                  <a:cubicBezTo>
                    <a:pt x="16" y="8"/>
                    <a:pt x="16" y="7"/>
                    <a:pt x="16" y="8"/>
                  </a:cubicBezTo>
                  <a:cubicBezTo>
                    <a:pt x="15" y="8"/>
                    <a:pt x="15" y="9"/>
                    <a:pt x="14" y="9"/>
                  </a:cubicBezTo>
                  <a:cubicBezTo>
                    <a:pt x="13" y="9"/>
                    <a:pt x="13" y="9"/>
                    <a:pt x="13" y="9"/>
                  </a:cubicBezTo>
                  <a:cubicBezTo>
                    <a:pt x="12" y="10"/>
                    <a:pt x="11" y="11"/>
                    <a:pt x="10" y="11"/>
                  </a:cubicBezTo>
                  <a:cubicBezTo>
                    <a:pt x="10" y="11"/>
                    <a:pt x="11" y="10"/>
                    <a:pt x="11" y="9"/>
                  </a:cubicBezTo>
                  <a:cubicBezTo>
                    <a:pt x="11" y="8"/>
                    <a:pt x="12" y="7"/>
                    <a:pt x="12" y="6"/>
                  </a:cubicBezTo>
                  <a:cubicBezTo>
                    <a:pt x="11" y="4"/>
                    <a:pt x="10" y="3"/>
                    <a:pt x="10" y="2"/>
                  </a:cubicBezTo>
                  <a:cubicBezTo>
                    <a:pt x="11" y="1"/>
                    <a:pt x="11" y="1"/>
                    <a:pt x="11" y="0"/>
                  </a:cubicBezTo>
                  <a:cubicBezTo>
                    <a:pt x="12" y="0"/>
                    <a:pt x="12" y="0"/>
                    <a:pt x="12" y="0"/>
                  </a:cubicBezTo>
                  <a:lnTo>
                    <a:pt x="14" y="3"/>
                  </a:lnTo>
                  <a:close/>
                  <a:moveTo>
                    <a:pt x="34" y="7"/>
                  </a:moveTo>
                  <a:cubicBezTo>
                    <a:pt x="35" y="8"/>
                    <a:pt x="36" y="9"/>
                    <a:pt x="36" y="10"/>
                  </a:cubicBezTo>
                  <a:cubicBezTo>
                    <a:pt x="35" y="11"/>
                    <a:pt x="34" y="11"/>
                    <a:pt x="33" y="11"/>
                  </a:cubicBezTo>
                  <a:cubicBezTo>
                    <a:pt x="33" y="11"/>
                    <a:pt x="33" y="11"/>
                    <a:pt x="33" y="11"/>
                  </a:cubicBezTo>
                  <a:cubicBezTo>
                    <a:pt x="32" y="12"/>
                    <a:pt x="31" y="12"/>
                    <a:pt x="30" y="13"/>
                  </a:cubicBezTo>
                  <a:cubicBezTo>
                    <a:pt x="30" y="13"/>
                    <a:pt x="29" y="13"/>
                    <a:pt x="29" y="13"/>
                  </a:cubicBezTo>
                  <a:cubicBezTo>
                    <a:pt x="28" y="15"/>
                    <a:pt x="27" y="16"/>
                    <a:pt x="26" y="17"/>
                  </a:cubicBezTo>
                  <a:cubicBezTo>
                    <a:pt x="27" y="18"/>
                    <a:pt x="28" y="19"/>
                    <a:pt x="29" y="19"/>
                  </a:cubicBezTo>
                  <a:cubicBezTo>
                    <a:pt x="30" y="20"/>
                    <a:pt x="31" y="21"/>
                    <a:pt x="33" y="22"/>
                  </a:cubicBezTo>
                  <a:cubicBezTo>
                    <a:pt x="34" y="22"/>
                    <a:pt x="35" y="23"/>
                    <a:pt x="36" y="23"/>
                  </a:cubicBezTo>
                  <a:cubicBezTo>
                    <a:pt x="37" y="23"/>
                    <a:pt x="38" y="23"/>
                    <a:pt x="39" y="24"/>
                  </a:cubicBezTo>
                  <a:cubicBezTo>
                    <a:pt x="39" y="24"/>
                    <a:pt x="39" y="24"/>
                    <a:pt x="39" y="24"/>
                  </a:cubicBezTo>
                  <a:cubicBezTo>
                    <a:pt x="39" y="24"/>
                    <a:pt x="39" y="24"/>
                    <a:pt x="40" y="24"/>
                  </a:cubicBezTo>
                  <a:cubicBezTo>
                    <a:pt x="40" y="24"/>
                    <a:pt x="40" y="24"/>
                    <a:pt x="40" y="24"/>
                  </a:cubicBezTo>
                  <a:cubicBezTo>
                    <a:pt x="40" y="24"/>
                    <a:pt x="40" y="24"/>
                    <a:pt x="40" y="24"/>
                  </a:cubicBezTo>
                  <a:cubicBezTo>
                    <a:pt x="45" y="24"/>
                    <a:pt x="45" y="24"/>
                    <a:pt x="45" y="24"/>
                  </a:cubicBezTo>
                  <a:cubicBezTo>
                    <a:pt x="45" y="25"/>
                    <a:pt x="46" y="24"/>
                    <a:pt x="46" y="25"/>
                  </a:cubicBezTo>
                  <a:cubicBezTo>
                    <a:pt x="46" y="26"/>
                    <a:pt x="47" y="26"/>
                    <a:pt x="47" y="26"/>
                  </a:cubicBezTo>
                  <a:cubicBezTo>
                    <a:pt x="47" y="26"/>
                    <a:pt x="47" y="26"/>
                    <a:pt x="47" y="26"/>
                  </a:cubicBezTo>
                  <a:cubicBezTo>
                    <a:pt x="47" y="27"/>
                    <a:pt x="47" y="27"/>
                    <a:pt x="47" y="27"/>
                  </a:cubicBezTo>
                  <a:cubicBezTo>
                    <a:pt x="47" y="27"/>
                    <a:pt x="47" y="27"/>
                    <a:pt x="46" y="27"/>
                  </a:cubicBezTo>
                  <a:cubicBezTo>
                    <a:pt x="46" y="27"/>
                    <a:pt x="45" y="27"/>
                    <a:pt x="45" y="28"/>
                  </a:cubicBezTo>
                  <a:cubicBezTo>
                    <a:pt x="43" y="28"/>
                    <a:pt x="41" y="28"/>
                    <a:pt x="39" y="27"/>
                  </a:cubicBezTo>
                  <a:cubicBezTo>
                    <a:pt x="38" y="27"/>
                    <a:pt x="37" y="27"/>
                    <a:pt x="36" y="27"/>
                  </a:cubicBezTo>
                  <a:cubicBezTo>
                    <a:pt x="36" y="27"/>
                    <a:pt x="36" y="27"/>
                    <a:pt x="36" y="27"/>
                  </a:cubicBezTo>
                  <a:cubicBezTo>
                    <a:pt x="35" y="26"/>
                    <a:pt x="33" y="26"/>
                    <a:pt x="32" y="25"/>
                  </a:cubicBezTo>
                  <a:cubicBezTo>
                    <a:pt x="30" y="24"/>
                    <a:pt x="29" y="22"/>
                    <a:pt x="27" y="21"/>
                  </a:cubicBezTo>
                  <a:cubicBezTo>
                    <a:pt x="27" y="20"/>
                    <a:pt x="26" y="20"/>
                    <a:pt x="25" y="19"/>
                  </a:cubicBezTo>
                  <a:cubicBezTo>
                    <a:pt x="25" y="20"/>
                    <a:pt x="24" y="21"/>
                    <a:pt x="24" y="22"/>
                  </a:cubicBezTo>
                  <a:cubicBezTo>
                    <a:pt x="23" y="23"/>
                    <a:pt x="23" y="24"/>
                    <a:pt x="22" y="25"/>
                  </a:cubicBezTo>
                  <a:cubicBezTo>
                    <a:pt x="21" y="26"/>
                    <a:pt x="21" y="28"/>
                    <a:pt x="20" y="29"/>
                  </a:cubicBezTo>
                  <a:cubicBezTo>
                    <a:pt x="18" y="30"/>
                    <a:pt x="18" y="32"/>
                    <a:pt x="17" y="33"/>
                  </a:cubicBezTo>
                  <a:cubicBezTo>
                    <a:pt x="16" y="32"/>
                    <a:pt x="16" y="32"/>
                    <a:pt x="16" y="32"/>
                  </a:cubicBezTo>
                  <a:cubicBezTo>
                    <a:pt x="16" y="32"/>
                    <a:pt x="16" y="32"/>
                    <a:pt x="16" y="32"/>
                  </a:cubicBezTo>
                  <a:cubicBezTo>
                    <a:pt x="16" y="32"/>
                    <a:pt x="16" y="32"/>
                    <a:pt x="16" y="32"/>
                  </a:cubicBezTo>
                  <a:cubicBezTo>
                    <a:pt x="16" y="32"/>
                    <a:pt x="16" y="31"/>
                    <a:pt x="16" y="31"/>
                  </a:cubicBezTo>
                  <a:cubicBezTo>
                    <a:pt x="15" y="30"/>
                    <a:pt x="15" y="29"/>
                    <a:pt x="16" y="28"/>
                  </a:cubicBezTo>
                  <a:cubicBezTo>
                    <a:pt x="18" y="25"/>
                    <a:pt x="21" y="21"/>
                    <a:pt x="23" y="18"/>
                  </a:cubicBezTo>
                  <a:cubicBezTo>
                    <a:pt x="23" y="17"/>
                    <a:pt x="24" y="18"/>
                    <a:pt x="24" y="18"/>
                  </a:cubicBezTo>
                  <a:cubicBezTo>
                    <a:pt x="24" y="17"/>
                    <a:pt x="24" y="17"/>
                    <a:pt x="24" y="17"/>
                  </a:cubicBezTo>
                  <a:cubicBezTo>
                    <a:pt x="24" y="17"/>
                    <a:pt x="24" y="17"/>
                    <a:pt x="24" y="17"/>
                  </a:cubicBezTo>
                  <a:cubicBezTo>
                    <a:pt x="24" y="17"/>
                    <a:pt x="24" y="17"/>
                    <a:pt x="24" y="17"/>
                  </a:cubicBezTo>
                  <a:cubicBezTo>
                    <a:pt x="24" y="17"/>
                    <a:pt x="24" y="17"/>
                    <a:pt x="24" y="17"/>
                  </a:cubicBezTo>
                  <a:cubicBezTo>
                    <a:pt x="24" y="17"/>
                    <a:pt x="24" y="17"/>
                    <a:pt x="24" y="17"/>
                  </a:cubicBezTo>
                  <a:cubicBezTo>
                    <a:pt x="24" y="17"/>
                    <a:pt x="25" y="16"/>
                    <a:pt x="25" y="16"/>
                  </a:cubicBezTo>
                  <a:cubicBezTo>
                    <a:pt x="25" y="15"/>
                    <a:pt x="25" y="15"/>
                    <a:pt x="26" y="15"/>
                  </a:cubicBezTo>
                  <a:cubicBezTo>
                    <a:pt x="26" y="13"/>
                    <a:pt x="28" y="13"/>
                    <a:pt x="29" y="11"/>
                  </a:cubicBezTo>
                  <a:cubicBezTo>
                    <a:pt x="30" y="10"/>
                    <a:pt x="32" y="9"/>
                    <a:pt x="32" y="8"/>
                  </a:cubicBezTo>
                  <a:cubicBezTo>
                    <a:pt x="33" y="7"/>
                    <a:pt x="34" y="8"/>
                    <a:pt x="34" y="7"/>
                  </a:cubicBezTo>
                  <a:close/>
                  <a:moveTo>
                    <a:pt x="28" y="8"/>
                  </a:moveTo>
                  <a:cubicBezTo>
                    <a:pt x="27" y="9"/>
                    <a:pt x="26" y="9"/>
                    <a:pt x="25" y="9"/>
                  </a:cubicBezTo>
                  <a:cubicBezTo>
                    <a:pt x="24" y="10"/>
                    <a:pt x="23" y="10"/>
                    <a:pt x="23" y="11"/>
                  </a:cubicBezTo>
                  <a:cubicBezTo>
                    <a:pt x="22" y="11"/>
                    <a:pt x="23" y="12"/>
                    <a:pt x="22" y="12"/>
                  </a:cubicBezTo>
                  <a:cubicBezTo>
                    <a:pt x="22" y="12"/>
                    <a:pt x="22" y="12"/>
                    <a:pt x="22" y="12"/>
                  </a:cubicBezTo>
                  <a:cubicBezTo>
                    <a:pt x="21" y="13"/>
                    <a:pt x="21" y="15"/>
                    <a:pt x="19" y="14"/>
                  </a:cubicBezTo>
                  <a:cubicBezTo>
                    <a:pt x="18" y="14"/>
                    <a:pt x="18" y="13"/>
                    <a:pt x="17" y="12"/>
                  </a:cubicBezTo>
                  <a:cubicBezTo>
                    <a:pt x="17" y="11"/>
                    <a:pt x="18" y="11"/>
                    <a:pt x="18" y="11"/>
                  </a:cubicBezTo>
                  <a:cubicBezTo>
                    <a:pt x="19" y="10"/>
                    <a:pt x="21" y="10"/>
                    <a:pt x="22" y="9"/>
                  </a:cubicBezTo>
                  <a:cubicBezTo>
                    <a:pt x="24" y="8"/>
                    <a:pt x="25" y="8"/>
                    <a:pt x="27" y="8"/>
                  </a:cubicBezTo>
                  <a:cubicBezTo>
                    <a:pt x="27" y="8"/>
                    <a:pt x="28" y="7"/>
                    <a:pt x="28" y="8"/>
                  </a:cubicBezTo>
                  <a:close/>
                  <a:moveTo>
                    <a:pt x="13" y="20"/>
                  </a:moveTo>
                  <a:cubicBezTo>
                    <a:pt x="14" y="21"/>
                    <a:pt x="13" y="22"/>
                    <a:pt x="13" y="23"/>
                  </a:cubicBezTo>
                  <a:cubicBezTo>
                    <a:pt x="17" y="20"/>
                    <a:pt x="17" y="20"/>
                    <a:pt x="17" y="20"/>
                  </a:cubicBezTo>
                  <a:cubicBezTo>
                    <a:pt x="18" y="20"/>
                    <a:pt x="18" y="21"/>
                    <a:pt x="17" y="21"/>
                  </a:cubicBezTo>
                  <a:cubicBezTo>
                    <a:pt x="16" y="23"/>
                    <a:pt x="14" y="24"/>
                    <a:pt x="14" y="26"/>
                  </a:cubicBezTo>
                  <a:cubicBezTo>
                    <a:pt x="13" y="27"/>
                    <a:pt x="13" y="28"/>
                    <a:pt x="13" y="29"/>
                  </a:cubicBezTo>
                  <a:cubicBezTo>
                    <a:pt x="13" y="31"/>
                    <a:pt x="12" y="33"/>
                    <a:pt x="12" y="35"/>
                  </a:cubicBezTo>
                  <a:cubicBezTo>
                    <a:pt x="12" y="36"/>
                    <a:pt x="11" y="38"/>
                    <a:pt x="11" y="40"/>
                  </a:cubicBezTo>
                  <a:cubicBezTo>
                    <a:pt x="10" y="40"/>
                    <a:pt x="10" y="39"/>
                    <a:pt x="10" y="40"/>
                  </a:cubicBezTo>
                  <a:cubicBezTo>
                    <a:pt x="9" y="40"/>
                    <a:pt x="9" y="39"/>
                    <a:pt x="9" y="39"/>
                  </a:cubicBezTo>
                  <a:cubicBezTo>
                    <a:pt x="9" y="39"/>
                    <a:pt x="9" y="39"/>
                    <a:pt x="9" y="39"/>
                  </a:cubicBezTo>
                  <a:cubicBezTo>
                    <a:pt x="8" y="38"/>
                    <a:pt x="8" y="37"/>
                    <a:pt x="7" y="36"/>
                  </a:cubicBezTo>
                  <a:cubicBezTo>
                    <a:pt x="7" y="35"/>
                    <a:pt x="7" y="34"/>
                    <a:pt x="7" y="33"/>
                  </a:cubicBezTo>
                  <a:cubicBezTo>
                    <a:pt x="7" y="33"/>
                    <a:pt x="7" y="34"/>
                    <a:pt x="6" y="34"/>
                  </a:cubicBezTo>
                  <a:cubicBezTo>
                    <a:pt x="6" y="35"/>
                    <a:pt x="5" y="34"/>
                    <a:pt x="5" y="35"/>
                  </a:cubicBezTo>
                  <a:cubicBezTo>
                    <a:pt x="5" y="36"/>
                    <a:pt x="4" y="36"/>
                    <a:pt x="4" y="37"/>
                  </a:cubicBezTo>
                  <a:cubicBezTo>
                    <a:pt x="4" y="36"/>
                    <a:pt x="2" y="35"/>
                    <a:pt x="3" y="34"/>
                  </a:cubicBezTo>
                  <a:cubicBezTo>
                    <a:pt x="2" y="34"/>
                    <a:pt x="2" y="33"/>
                    <a:pt x="2" y="33"/>
                  </a:cubicBezTo>
                  <a:cubicBezTo>
                    <a:pt x="2" y="32"/>
                    <a:pt x="2" y="32"/>
                    <a:pt x="2" y="32"/>
                  </a:cubicBezTo>
                  <a:cubicBezTo>
                    <a:pt x="2" y="32"/>
                    <a:pt x="2" y="31"/>
                    <a:pt x="3" y="31"/>
                  </a:cubicBezTo>
                  <a:cubicBezTo>
                    <a:pt x="4" y="29"/>
                    <a:pt x="6" y="28"/>
                    <a:pt x="7" y="26"/>
                  </a:cubicBezTo>
                  <a:cubicBezTo>
                    <a:pt x="6" y="26"/>
                    <a:pt x="6" y="26"/>
                    <a:pt x="5" y="26"/>
                  </a:cubicBezTo>
                  <a:cubicBezTo>
                    <a:pt x="5" y="26"/>
                    <a:pt x="4" y="26"/>
                    <a:pt x="4" y="26"/>
                  </a:cubicBezTo>
                  <a:cubicBezTo>
                    <a:pt x="4" y="26"/>
                    <a:pt x="3" y="26"/>
                    <a:pt x="3" y="25"/>
                  </a:cubicBezTo>
                  <a:cubicBezTo>
                    <a:pt x="2" y="24"/>
                    <a:pt x="1" y="23"/>
                    <a:pt x="0" y="22"/>
                  </a:cubicBezTo>
                  <a:cubicBezTo>
                    <a:pt x="0" y="22"/>
                    <a:pt x="1" y="21"/>
                    <a:pt x="0" y="21"/>
                  </a:cubicBezTo>
                  <a:cubicBezTo>
                    <a:pt x="1" y="20"/>
                    <a:pt x="1" y="20"/>
                    <a:pt x="1" y="20"/>
                  </a:cubicBezTo>
                  <a:cubicBezTo>
                    <a:pt x="1" y="20"/>
                    <a:pt x="2" y="21"/>
                    <a:pt x="3" y="21"/>
                  </a:cubicBezTo>
                  <a:cubicBezTo>
                    <a:pt x="5" y="22"/>
                    <a:pt x="6" y="21"/>
                    <a:pt x="8" y="21"/>
                  </a:cubicBezTo>
                  <a:cubicBezTo>
                    <a:pt x="9" y="20"/>
                    <a:pt x="10" y="19"/>
                    <a:pt x="11" y="19"/>
                  </a:cubicBezTo>
                  <a:cubicBezTo>
                    <a:pt x="11" y="19"/>
                    <a:pt x="11" y="19"/>
                    <a:pt x="11" y="19"/>
                  </a:cubicBezTo>
                  <a:cubicBezTo>
                    <a:pt x="12" y="18"/>
                    <a:pt x="12" y="18"/>
                    <a:pt x="12" y="18"/>
                  </a:cubicBezTo>
                  <a:cubicBezTo>
                    <a:pt x="12" y="19"/>
                    <a:pt x="12" y="20"/>
                    <a:pt x="13" y="20"/>
                  </a:cubicBezTo>
                  <a:close/>
                  <a:moveTo>
                    <a:pt x="31" y="26"/>
                  </a:moveTo>
                  <a:cubicBezTo>
                    <a:pt x="32" y="27"/>
                    <a:pt x="34" y="28"/>
                    <a:pt x="34" y="29"/>
                  </a:cubicBezTo>
                  <a:cubicBezTo>
                    <a:pt x="34" y="32"/>
                    <a:pt x="32" y="33"/>
                    <a:pt x="31" y="34"/>
                  </a:cubicBezTo>
                  <a:cubicBezTo>
                    <a:pt x="32" y="35"/>
                    <a:pt x="33" y="35"/>
                    <a:pt x="33" y="37"/>
                  </a:cubicBezTo>
                  <a:cubicBezTo>
                    <a:pt x="33" y="37"/>
                    <a:pt x="32" y="37"/>
                    <a:pt x="33" y="38"/>
                  </a:cubicBezTo>
                  <a:cubicBezTo>
                    <a:pt x="32" y="38"/>
                    <a:pt x="31" y="40"/>
                    <a:pt x="30" y="40"/>
                  </a:cubicBezTo>
                  <a:cubicBezTo>
                    <a:pt x="29" y="39"/>
                    <a:pt x="28" y="39"/>
                    <a:pt x="27" y="38"/>
                  </a:cubicBezTo>
                  <a:cubicBezTo>
                    <a:pt x="26" y="38"/>
                    <a:pt x="26" y="37"/>
                    <a:pt x="25" y="36"/>
                  </a:cubicBezTo>
                  <a:cubicBezTo>
                    <a:pt x="25" y="35"/>
                    <a:pt x="24" y="34"/>
                    <a:pt x="25" y="33"/>
                  </a:cubicBezTo>
                  <a:cubicBezTo>
                    <a:pt x="26" y="31"/>
                    <a:pt x="27" y="31"/>
                    <a:pt x="27" y="30"/>
                  </a:cubicBezTo>
                  <a:cubicBezTo>
                    <a:pt x="27" y="30"/>
                    <a:pt x="26" y="30"/>
                    <a:pt x="26" y="30"/>
                  </a:cubicBezTo>
                  <a:cubicBezTo>
                    <a:pt x="25" y="30"/>
                    <a:pt x="24" y="31"/>
                    <a:pt x="23" y="30"/>
                  </a:cubicBezTo>
                  <a:cubicBezTo>
                    <a:pt x="22" y="30"/>
                    <a:pt x="22" y="31"/>
                    <a:pt x="21" y="31"/>
                  </a:cubicBezTo>
                  <a:cubicBezTo>
                    <a:pt x="22" y="33"/>
                    <a:pt x="22" y="36"/>
                    <a:pt x="24" y="38"/>
                  </a:cubicBezTo>
                  <a:cubicBezTo>
                    <a:pt x="24" y="38"/>
                    <a:pt x="24" y="39"/>
                    <a:pt x="24" y="40"/>
                  </a:cubicBezTo>
                  <a:cubicBezTo>
                    <a:pt x="24" y="40"/>
                    <a:pt x="24" y="40"/>
                    <a:pt x="24" y="40"/>
                  </a:cubicBezTo>
                  <a:cubicBezTo>
                    <a:pt x="24" y="39"/>
                    <a:pt x="24" y="39"/>
                    <a:pt x="24" y="39"/>
                  </a:cubicBezTo>
                  <a:cubicBezTo>
                    <a:pt x="24" y="40"/>
                    <a:pt x="24" y="40"/>
                    <a:pt x="23" y="40"/>
                  </a:cubicBezTo>
                  <a:cubicBezTo>
                    <a:pt x="23" y="40"/>
                    <a:pt x="23" y="40"/>
                    <a:pt x="23" y="40"/>
                  </a:cubicBezTo>
                  <a:cubicBezTo>
                    <a:pt x="23" y="40"/>
                    <a:pt x="23" y="40"/>
                    <a:pt x="23" y="41"/>
                  </a:cubicBezTo>
                  <a:cubicBezTo>
                    <a:pt x="23" y="41"/>
                    <a:pt x="23" y="41"/>
                    <a:pt x="23" y="41"/>
                  </a:cubicBezTo>
                  <a:cubicBezTo>
                    <a:pt x="21" y="38"/>
                    <a:pt x="20" y="37"/>
                    <a:pt x="20" y="34"/>
                  </a:cubicBezTo>
                  <a:cubicBezTo>
                    <a:pt x="19" y="32"/>
                    <a:pt x="20" y="31"/>
                    <a:pt x="20" y="30"/>
                  </a:cubicBezTo>
                  <a:cubicBezTo>
                    <a:pt x="21" y="30"/>
                    <a:pt x="21" y="30"/>
                    <a:pt x="21" y="30"/>
                  </a:cubicBezTo>
                  <a:cubicBezTo>
                    <a:pt x="21" y="30"/>
                    <a:pt x="22" y="29"/>
                    <a:pt x="22" y="29"/>
                  </a:cubicBezTo>
                  <a:cubicBezTo>
                    <a:pt x="24" y="27"/>
                    <a:pt x="27" y="27"/>
                    <a:pt x="29" y="26"/>
                  </a:cubicBezTo>
                  <a:cubicBezTo>
                    <a:pt x="30" y="27"/>
                    <a:pt x="30" y="26"/>
                    <a:pt x="31"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8"/>
            <p:cNvSpPr>
              <a:spLocks noEditPoints="1"/>
            </p:cNvSpPr>
            <p:nvPr/>
          </p:nvSpPr>
          <p:spPr bwMode="auto">
            <a:xfrm>
              <a:off x="5110" y="4136"/>
              <a:ext cx="158" cy="147"/>
            </a:xfrm>
            <a:custGeom>
              <a:avLst/>
              <a:gdLst>
                <a:gd name="T0" fmla="*/ 22 w 61"/>
                <a:gd name="T1" fmla="*/ 5 h 55"/>
                <a:gd name="T2" fmla="*/ 23 w 61"/>
                <a:gd name="T3" fmla="*/ 5 h 55"/>
                <a:gd name="T4" fmla="*/ 27 w 61"/>
                <a:gd name="T5" fmla="*/ 8 h 55"/>
                <a:gd name="T6" fmla="*/ 35 w 61"/>
                <a:gd name="T7" fmla="*/ 5 h 55"/>
                <a:gd name="T8" fmla="*/ 41 w 61"/>
                <a:gd name="T9" fmla="*/ 3 h 55"/>
                <a:gd name="T10" fmla="*/ 50 w 61"/>
                <a:gd name="T11" fmla="*/ 6 h 55"/>
                <a:gd name="T12" fmla="*/ 52 w 61"/>
                <a:gd name="T13" fmla="*/ 11 h 55"/>
                <a:gd name="T14" fmla="*/ 51 w 61"/>
                <a:gd name="T15" fmla="*/ 13 h 55"/>
                <a:gd name="T16" fmla="*/ 48 w 61"/>
                <a:gd name="T17" fmla="*/ 17 h 55"/>
                <a:gd name="T18" fmla="*/ 43 w 61"/>
                <a:gd name="T19" fmla="*/ 21 h 55"/>
                <a:gd name="T20" fmla="*/ 41 w 61"/>
                <a:gd name="T21" fmla="*/ 21 h 55"/>
                <a:gd name="T22" fmla="*/ 45 w 61"/>
                <a:gd name="T23" fmla="*/ 5 h 55"/>
                <a:gd name="T24" fmla="*/ 38 w 61"/>
                <a:gd name="T25" fmla="*/ 6 h 55"/>
                <a:gd name="T26" fmla="*/ 32 w 61"/>
                <a:gd name="T27" fmla="*/ 8 h 55"/>
                <a:gd name="T28" fmla="*/ 22 w 61"/>
                <a:gd name="T29" fmla="*/ 14 h 55"/>
                <a:gd name="T30" fmla="*/ 21 w 61"/>
                <a:gd name="T31" fmla="*/ 19 h 55"/>
                <a:gd name="T32" fmla="*/ 21 w 61"/>
                <a:gd name="T33" fmla="*/ 32 h 55"/>
                <a:gd name="T34" fmla="*/ 20 w 61"/>
                <a:gd name="T35" fmla="*/ 46 h 55"/>
                <a:gd name="T36" fmla="*/ 17 w 61"/>
                <a:gd name="T37" fmla="*/ 54 h 55"/>
                <a:gd name="T38" fmla="*/ 13 w 61"/>
                <a:gd name="T39" fmla="*/ 50 h 55"/>
                <a:gd name="T40" fmla="*/ 4 w 61"/>
                <a:gd name="T41" fmla="*/ 35 h 55"/>
                <a:gd name="T42" fmla="*/ 5 w 61"/>
                <a:gd name="T43" fmla="*/ 32 h 55"/>
                <a:gd name="T44" fmla="*/ 6 w 61"/>
                <a:gd name="T45" fmla="*/ 26 h 55"/>
                <a:gd name="T46" fmla="*/ 13 w 61"/>
                <a:gd name="T47" fmla="*/ 18 h 55"/>
                <a:gd name="T48" fmla="*/ 3 w 61"/>
                <a:gd name="T49" fmla="*/ 18 h 55"/>
                <a:gd name="T50" fmla="*/ 0 w 61"/>
                <a:gd name="T51" fmla="*/ 14 h 55"/>
                <a:gd name="T52" fmla="*/ 0 w 61"/>
                <a:gd name="T53" fmla="*/ 13 h 55"/>
                <a:gd name="T54" fmla="*/ 6 w 61"/>
                <a:gd name="T55" fmla="*/ 13 h 55"/>
                <a:gd name="T56" fmla="*/ 15 w 61"/>
                <a:gd name="T57" fmla="*/ 11 h 55"/>
                <a:gd name="T58" fmla="*/ 20 w 61"/>
                <a:gd name="T59" fmla="*/ 3 h 55"/>
                <a:gd name="T60" fmla="*/ 22 w 61"/>
                <a:gd name="T61" fmla="*/ 1 h 55"/>
                <a:gd name="T62" fmla="*/ 36 w 61"/>
                <a:gd name="T63" fmla="*/ 21 h 55"/>
                <a:gd name="T64" fmla="*/ 36 w 61"/>
                <a:gd name="T65" fmla="*/ 30 h 55"/>
                <a:gd name="T66" fmla="*/ 47 w 61"/>
                <a:gd name="T67" fmla="*/ 23 h 55"/>
                <a:gd name="T68" fmla="*/ 52 w 61"/>
                <a:gd name="T69" fmla="*/ 24 h 55"/>
                <a:gd name="T70" fmla="*/ 55 w 61"/>
                <a:gd name="T71" fmla="*/ 30 h 55"/>
                <a:gd name="T72" fmla="*/ 52 w 61"/>
                <a:gd name="T73" fmla="*/ 40 h 55"/>
                <a:gd name="T74" fmla="*/ 58 w 61"/>
                <a:gd name="T75" fmla="*/ 46 h 55"/>
                <a:gd name="T76" fmla="*/ 60 w 61"/>
                <a:gd name="T77" fmla="*/ 52 h 55"/>
                <a:gd name="T78" fmla="*/ 52 w 61"/>
                <a:gd name="T79" fmla="*/ 48 h 55"/>
                <a:gd name="T80" fmla="*/ 45 w 61"/>
                <a:gd name="T81" fmla="*/ 48 h 55"/>
                <a:gd name="T82" fmla="*/ 41 w 61"/>
                <a:gd name="T83" fmla="*/ 49 h 55"/>
                <a:gd name="T84" fmla="*/ 33 w 61"/>
                <a:gd name="T85" fmla="*/ 48 h 55"/>
                <a:gd name="T86" fmla="*/ 29 w 61"/>
                <a:gd name="T87" fmla="*/ 44 h 55"/>
                <a:gd name="T88" fmla="*/ 29 w 61"/>
                <a:gd name="T89" fmla="*/ 38 h 55"/>
                <a:gd name="T90" fmla="*/ 30 w 61"/>
                <a:gd name="T91" fmla="*/ 34 h 55"/>
                <a:gd name="T92" fmla="*/ 32 w 61"/>
                <a:gd name="T93" fmla="*/ 26 h 55"/>
                <a:gd name="T94" fmla="*/ 34 w 61"/>
                <a:gd name="T95" fmla="*/ 21 h 55"/>
                <a:gd name="T96" fmla="*/ 35 w 61"/>
                <a:gd name="T97" fmla="*/ 17 h 55"/>
                <a:gd name="T98" fmla="*/ 16 w 61"/>
                <a:gd name="T99" fmla="*/ 27 h 55"/>
                <a:gd name="T100" fmla="*/ 16 w 61"/>
                <a:gd name="T101" fmla="*/ 30 h 55"/>
                <a:gd name="T102" fmla="*/ 15 w 61"/>
                <a:gd name="T103" fmla="*/ 42 h 55"/>
                <a:gd name="T104" fmla="*/ 11 w 61"/>
                <a:gd name="T105" fmla="*/ 42 h 55"/>
                <a:gd name="T106" fmla="*/ 9 w 61"/>
                <a:gd name="T107" fmla="*/ 34 h 55"/>
                <a:gd name="T108" fmla="*/ 14 w 61"/>
                <a:gd name="T109" fmla="*/ 24 h 55"/>
                <a:gd name="T110" fmla="*/ 46 w 61"/>
                <a:gd name="T111" fmla="*/ 27 h 55"/>
                <a:gd name="T112" fmla="*/ 48 w 61"/>
                <a:gd name="T113" fmla="*/ 32 h 55"/>
                <a:gd name="T114" fmla="*/ 46 w 61"/>
                <a:gd name="T115" fmla="*/ 37 h 55"/>
                <a:gd name="T116" fmla="*/ 44 w 61"/>
                <a:gd name="T117" fmla="*/ 27 h 55"/>
                <a:gd name="T118" fmla="*/ 40 w 61"/>
                <a:gd name="T119" fmla="*/ 38 h 55"/>
                <a:gd name="T120" fmla="*/ 40 w 61"/>
                <a:gd name="T121" fmla="*/ 43 h 55"/>
                <a:gd name="T122" fmla="*/ 35 w 61"/>
                <a:gd name="T123" fmla="*/ 41 h 55"/>
                <a:gd name="T124" fmla="*/ 39 w 61"/>
                <a:gd name="T125" fmla="*/ 3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1" h="55">
                  <a:moveTo>
                    <a:pt x="22" y="1"/>
                  </a:moveTo>
                  <a:cubicBezTo>
                    <a:pt x="24" y="2"/>
                    <a:pt x="21" y="3"/>
                    <a:pt x="22" y="4"/>
                  </a:cubicBezTo>
                  <a:cubicBezTo>
                    <a:pt x="22" y="4"/>
                    <a:pt x="21" y="5"/>
                    <a:pt x="22" y="5"/>
                  </a:cubicBezTo>
                  <a:cubicBezTo>
                    <a:pt x="22" y="6"/>
                    <a:pt x="22" y="6"/>
                    <a:pt x="22" y="6"/>
                  </a:cubicBezTo>
                  <a:cubicBezTo>
                    <a:pt x="22" y="6"/>
                    <a:pt x="22" y="6"/>
                    <a:pt x="23" y="6"/>
                  </a:cubicBezTo>
                  <a:cubicBezTo>
                    <a:pt x="23" y="6"/>
                    <a:pt x="23" y="5"/>
                    <a:pt x="23" y="5"/>
                  </a:cubicBezTo>
                  <a:cubicBezTo>
                    <a:pt x="24" y="5"/>
                    <a:pt x="24" y="6"/>
                    <a:pt x="24" y="6"/>
                  </a:cubicBezTo>
                  <a:cubicBezTo>
                    <a:pt x="25" y="6"/>
                    <a:pt x="25" y="7"/>
                    <a:pt x="25" y="7"/>
                  </a:cubicBezTo>
                  <a:cubicBezTo>
                    <a:pt x="26" y="7"/>
                    <a:pt x="26" y="8"/>
                    <a:pt x="27" y="8"/>
                  </a:cubicBezTo>
                  <a:cubicBezTo>
                    <a:pt x="27" y="8"/>
                    <a:pt x="27" y="8"/>
                    <a:pt x="27" y="8"/>
                  </a:cubicBezTo>
                  <a:cubicBezTo>
                    <a:pt x="27" y="8"/>
                    <a:pt x="27" y="8"/>
                    <a:pt x="27" y="8"/>
                  </a:cubicBezTo>
                  <a:cubicBezTo>
                    <a:pt x="29" y="7"/>
                    <a:pt x="32" y="6"/>
                    <a:pt x="35" y="5"/>
                  </a:cubicBezTo>
                  <a:cubicBezTo>
                    <a:pt x="35" y="5"/>
                    <a:pt x="36" y="4"/>
                    <a:pt x="37" y="4"/>
                  </a:cubicBezTo>
                  <a:cubicBezTo>
                    <a:pt x="38" y="4"/>
                    <a:pt x="39" y="4"/>
                    <a:pt x="39" y="4"/>
                  </a:cubicBezTo>
                  <a:cubicBezTo>
                    <a:pt x="40" y="4"/>
                    <a:pt x="40" y="3"/>
                    <a:pt x="41" y="3"/>
                  </a:cubicBezTo>
                  <a:cubicBezTo>
                    <a:pt x="42" y="3"/>
                    <a:pt x="42" y="3"/>
                    <a:pt x="42" y="3"/>
                  </a:cubicBezTo>
                  <a:cubicBezTo>
                    <a:pt x="43" y="3"/>
                    <a:pt x="45" y="3"/>
                    <a:pt x="47" y="4"/>
                  </a:cubicBezTo>
                  <a:cubicBezTo>
                    <a:pt x="48" y="4"/>
                    <a:pt x="49" y="5"/>
                    <a:pt x="50" y="6"/>
                  </a:cubicBezTo>
                  <a:cubicBezTo>
                    <a:pt x="52" y="6"/>
                    <a:pt x="52" y="8"/>
                    <a:pt x="53" y="9"/>
                  </a:cubicBezTo>
                  <a:cubicBezTo>
                    <a:pt x="52" y="9"/>
                    <a:pt x="52" y="10"/>
                    <a:pt x="52" y="10"/>
                  </a:cubicBezTo>
                  <a:cubicBezTo>
                    <a:pt x="52" y="10"/>
                    <a:pt x="52" y="10"/>
                    <a:pt x="52" y="11"/>
                  </a:cubicBezTo>
                  <a:cubicBezTo>
                    <a:pt x="52" y="11"/>
                    <a:pt x="52" y="11"/>
                    <a:pt x="52" y="11"/>
                  </a:cubicBezTo>
                  <a:cubicBezTo>
                    <a:pt x="52" y="11"/>
                    <a:pt x="51" y="11"/>
                    <a:pt x="52" y="12"/>
                  </a:cubicBezTo>
                  <a:cubicBezTo>
                    <a:pt x="51" y="12"/>
                    <a:pt x="51" y="13"/>
                    <a:pt x="51" y="13"/>
                  </a:cubicBezTo>
                  <a:cubicBezTo>
                    <a:pt x="51" y="13"/>
                    <a:pt x="51" y="13"/>
                    <a:pt x="51" y="13"/>
                  </a:cubicBezTo>
                  <a:cubicBezTo>
                    <a:pt x="51" y="14"/>
                    <a:pt x="51" y="15"/>
                    <a:pt x="50" y="15"/>
                  </a:cubicBezTo>
                  <a:cubicBezTo>
                    <a:pt x="50" y="16"/>
                    <a:pt x="49" y="16"/>
                    <a:pt x="48" y="17"/>
                  </a:cubicBezTo>
                  <a:cubicBezTo>
                    <a:pt x="48" y="17"/>
                    <a:pt x="48" y="17"/>
                    <a:pt x="48" y="17"/>
                  </a:cubicBezTo>
                  <a:cubicBezTo>
                    <a:pt x="46" y="18"/>
                    <a:pt x="45" y="20"/>
                    <a:pt x="43" y="21"/>
                  </a:cubicBezTo>
                  <a:cubicBezTo>
                    <a:pt x="43" y="21"/>
                    <a:pt x="43" y="20"/>
                    <a:pt x="43" y="21"/>
                  </a:cubicBezTo>
                  <a:cubicBezTo>
                    <a:pt x="42" y="21"/>
                    <a:pt x="42" y="21"/>
                    <a:pt x="42" y="21"/>
                  </a:cubicBezTo>
                  <a:cubicBezTo>
                    <a:pt x="43" y="20"/>
                    <a:pt x="43" y="20"/>
                    <a:pt x="43" y="20"/>
                  </a:cubicBezTo>
                  <a:cubicBezTo>
                    <a:pt x="42" y="20"/>
                    <a:pt x="41" y="21"/>
                    <a:pt x="41" y="21"/>
                  </a:cubicBezTo>
                  <a:cubicBezTo>
                    <a:pt x="40" y="21"/>
                    <a:pt x="40" y="22"/>
                    <a:pt x="39" y="22"/>
                  </a:cubicBezTo>
                  <a:cubicBezTo>
                    <a:pt x="42" y="17"/>
                    <a:pt x="47" y="15"/>
                    <a:pt x="48" y="10"/>
                  </a:cubicBezTo>
                  <a:cubicBezTo>
                    <a:pt x="48" y="8"/>
                    <a:pt x="47" y="6"/>
                    <a:pt x="45" y="5"/>
                  </a:cubicBezTo>
                  <a:cubicBezTo>
                    <a:pt x="44" y="6"/>
                    <a:pt x="43" y="5"/>
                    <a:pt x="42" y="6"/>
                  </a:cubicBezTo>
                  <a:cubicBezTo>
                    <a:pt x="42" y="6"/>
                    <a:pt x="41" y="5"/>
                    <a:pt x="40" y="5"/>
                  </a:cubicBezTo>
                  <a:cubicBezTo>
                    <a:pt x="39" y="6"/>
                    <a:pt x="38" y="6"/>
                    <a:pt x="38" y="6"/>
                  </a:cubicBezTo>
                  <a:cubicBezTo>
                    <a:pt x="37" y="6"/>
                    <a:pt x="37" y="6"/>
                    <a:pt x="37" y="6"/>
                  </a:cubicBezTo>
                  <a:cubicBezTo>
                    <a:pt x="37" y="6"/>
                    <a:pt x="36" y="7"/>
                    <a:pt x="36" y="7"/>
                  </a:cubicBezTo>
                  <a:cubicBezTo>
                    <a:pt x="34" y="6"/>
                    <a:pt x="33" y="8"/>
                    <a:pt x="32" y="8"/>
                  </a:cubicBezTo>
                  <a:cubicBezTo>
                    <a:pt x="31" y="8"/>
                    <a:pt x="30" y="9"/>
                    <a:pt x="29" y="9"/>
                  </a:cubicBezTo>
                  <a:cubicBezTo>
                    <a:pt x="28" y="10"/>
                    <a:pt x="26" y="11"/>
                    <a:pt x="25" y="11"/>
                  </a:cubicBezTo>
                  <a:cubicBezTo>
                    <a:pt x="24" y="13"/>
                    <a:pt x="23" y="13"/>
                    <a:pt x="22" y="14"/>
                  </a:cubicBezTo>
                  <a:cubicBezTo>
                    <a:pt x="21" y="14"/>
                    <a:pt x="22" y="15"/>
                    <a:pt x="21" y="16"/>
                  </a:cubicBezTo>
                  <a:cubicBezTo>
                    <a:pt x="22" y="17"/>
                    <a:pt x="21" y="17"/>
                    <a:pt x="21" y="18"/>
                  </a:cubicBezTo>
                  <a:cubicBezTo>
                    <a:pt x="21" y="18"/>
                    <a:pt x="22" y="19"/>
                    <a:pt x="21" y="19"/>
                  </a:cubicBezTo>
                  <a:cubicBezTo>
                    <a:pt x="21" y="20"/>
                    <a:pt x="21" y="21"/>
                    <a:pt x="21" y="22"/>
                  </a:cubicBezTo>
                  <a:cubicBezTo>
                    <a:pt x="21" y="24"/>
                    <a:pt x="21" y="27"/>
                    <a:pt x="21" y="29"/>
                  </a:cubicBezTo>
                  <a:cubicBezTo>
                    <a:pt x="21" y="30"/>
                    <a:pt x="21" y="31"/>
                    <a:pt x="21" y="32"/>
                  </a:cubicBezTo>
                  <a:cubicBezTo>
                    <a:pt x="21" y="34"/>
                    <a:pt x="21" y="36"/>
                    <a:pt x="21" y="38"/>
                  </a:cubicBezTo>
                  <a:cubicBezTo>
                    <a:pt x="21" y="40"/>
                    <a:pt x="20" y="41"/>
                    <a:pt x="20" y="42"/>
                  </a:cubicBezTo>
                  <a:cubicBezTo>
                    <a:pt x="20" y="43"/>
                    <a:pt x="21" y="45"/>
                    <a:pt x="20" y="46"/>
                  </a:cubicBezTo>
                  <a:cubicBezTo>
                    <a:pt x="20" y="47"/>
                    <a:pt x="19" y="48"/>
                    <a:pt x="20" y="49"/>
                  </a:cubicBezTo>
                  <a:cubicBezTo>
                    <a:pt x="18" y="50"/>
                    <a:pt x="19" y="51"/>
                    <a:pt x="19" y="52"/>
                  </a:cubicBezTo>
                  <a:cubicBezTo>
                    <a:pt x="19" y="53"/>
                    <a:pt x="18" y="54"/>
                    <a:pt x="17" y="54"/>
                  </a:cubicBezTo>
                  <a:cubicBezTo>
                    <a:pt x="17" y="54"/>
                    <a:pt x="16" y="55"/>
                    <a:pt x="16" y="54"/>
                  </a:cubicBezTo>
                  <a:cubicBezTo>
                    <a:pt x="16" y="53"/>
                    <a:pt x="16" y="53"/>
                    <a:pt x="15" y="52"/>
                  </a:cubicBezTo>
                  <a:cubicBezTo>
                    <a:pt x="14" y="52"/>
                    <a:pt x="13" y="51"/>
                    <a:pt x="13" y="50"/>
                  </a:cubicBezTo>
                  <a:cubicBezTo>
                    <a:pt x="10" y="47"/>
                    <a:pt x="7" y="45"/>
                    <a:pt x="6" y="41"/>
                  </a:cubicBezTo>
                  <a:cubicBezTo>
                    <a:pt x="5" y="40"/>
                    <a:pt x="5" y="39"/>
                    <a:pt x="4" y="38"/>
                  </a:cubicBezTo>
                  <a:cubicBezTo>
                    <a:pt x="5" y="37"/>
                    <a:pt x="4" y="37"/>
                    <a:pt x="4" y="35"/>
                  </a:cubicBezTo>
                  <a:cubicBezTo>
                    <a:pt x="4" y="35"/>
                    <a:pt x="5" y="35"/>
                    <a:pt x="4" y="34"/>
                  </a:cubicBezTo>
                  <a:cubicBezTo>
                    <a:pt x="4" y="34"/>
                    <a:pt x="4" y="34"/>
                    <a:pt x="4" y="34"/>
                  </a:cubicBezTo>
                  <a:cubicBezTo>
                    <a:pt x="4" y="33"/>
                    <a:pt x="5" y="33"/>
                    <a:pt x="5" y="32"/>
                  </a:cubicBezTo>
                  <a:cubicBezTo>
                    <a:pt x="5" y="32"/>
                    <a:pt x="5" y="32"/>
                    <a:pt x="5" y="31"/>
                  </a:cubicBezTo>
                  <a:cubicBezTo>
                    <a:pt x="4" y="31"/>
                    <a:pt x="5" y="31"/>
                    <a:pt x="4" y="30"/>
                  </a:cubicBezTo>
                  <a:cubicBezTo>
                    <a:pt x="5" y="29"/>
                    <a:pt x="6" y="27"/>
                    <a:pt x="6" y="26"/>
                  </a:cubicBezTo>
                  <a:cubicBezTo>
                    <a:pt x="7" y="26"/>
                    <a:pt x="7" y="25"/>
                    <a:pt x="8" y="24"/>
                  </a:cubicBezTo>
                  <a:cubicBezTo>
                    <a:pt x="10" y="22"/>
                    <a:pt x="11" y="20"/>
                    <a:pt x="13" y="18"/>
                  </a:cubicBezTo>
                  <a:cubicBezTo>
                    <a:pt x="13" y="18"/>
                    <a:pt x="13" y="18"/>
                    <a:pt x="13" y="18"/>
                  </a:cubicBezTo>
                  <a:cubicBezTo>
                    <a:pt x="13" y="19"/>
                    <a:pt x="12" y="19"/>
                    <a:pt x="12" y="19"/>
                  </a:cubicBezTo>
                  <a:cubicBezTo>
                    <a:pt x="10" y="20"/>
                    <a:pt x="9" y="21"/>
                    <a:pt x="7" y="20"/>
                  </a:cubicBezTo>
                  <a:cubicBezTo>
                    <a:pt x="5" y="19"/>
                    <a:pt x="4" y="20"/>
                    <a:pt x="3" y="18"/>
                  </a:cubicBezTo>
                  <a:cubicBezTo>
                    <a:pt x="2" y="18"/>
                    <a:pt x="2" y="17"/>
                    <a:pt x="1" y="16"/>
                  </a:cubicBezTo>
                  <a:cubicBezTo>
                    <a:pt x="0" y="16"/>
                    <a:pt x="0" y="15"/>
                    <a:pt x="0" y="15"/>
                  </a:cubicBezTo>
                  <a:cubicBezTo>
                    <a:pt x="0" y="14"/>
                    <a:pt x="0" y="14"/>
                    <a:pt x="0" y="14"/>
                  </a:cubicBezTo>
                  <a:cubicBezTo>
                    <a:pt x="0" y="15"/>
                    <a:pt x="1" y="15"/>
                    <a:pt x="1" y="15"/>
                  </a:cubicBezTo>
                  <a:cubicBezTo>
                    <a:pt x="1" y="14"/>
                    <a:pt x="1" y="14"/>
                    <a:pt x="1" y="14"/>
                  </a:cubicBezTo>
                  <a:cubicBezTo>
                    <a:pt x="1" y="14"/>
                    <a:pt x="0" y="14"/>
                    <a:pt x="0" y="13"/>
                  </a:cubicBezTo>
                  <a:cubicBezTo>
                    <a:pt x="1" y="12"/>
                    <a:pt x="2" y="14"/>
                    <a:pt x="2" y="14"/>
                  </a:cubicBezTo>
                  <a:cubicBezTo>
                    <a:pt x="3" y="13"/>
                    <a:pt x="4" y="14"/>
                    <a:pt x="5" y="14"/>
                  </a:cubicBezTo>
                  <a:cubicBezTo>
                    <a:pt x="5" y="14"/>
                    <a:pt x="6" y="13"/>
                    <a:pt x="6" y="13"/>
                  </a:cubicBezTo>
                  <a:cubicBezTo>
                    <a:pt x="7" y="13"/>
                    <a:pt x="8" y="13"/>
                    <a:pt x="9" y="13"/>
                  </a:cubicBezTo>
                  <a:cubicBezTo>
                    <a:pt x="10" y="12"/>
                    <a:pt x="11" y="11"/>
                    <a:pt x="12" y="12"/>
                  </a:cubicBezTo>
                  <a:cubicBezTo>
                    <a:pt x="13" y="11"/>
                    <a:pt x="14" y="11"/>
                    <a:pt x="15" y="11"/>
                  </a:cubicBezTo>
                  <a:cubicBezTo>
                    <a:pt x="16" y="11"/>
                    <a:pt x="16" y="9"/>
                    <a:pt x="17" y="10"/>
                  </a:cubicBezTo>
                  <a:cubicBezTo>
                    <a:pt x="19" y="9"/>
                    <a:pt x="18" y="7"/>
                    <a:pt x="19" y="6"/>
                  </a:cubicBezTo>
                  <a:cubicBezTo>
                    <a:pt x="19" y="5"/>
                    <a:pt x="19" y="4"/>
                    <a:pt x="20" y="3"/>
                  </a:cubicBezTo>
                  <a:cubicBezTo>
                    <a:pt x="19" y="3"/>
                    <a:pt x="20" y="3"/>
                    <a:pt x="19" y="2"/>
                  </a:cubicBezTo>
                  <a:cubicBezTo>
                    <a:pt x="21" y="2"/>
                    <a:pt x="19" y="0"/>
                    <a:pt x="21" y="0"/>
                  </a:cubicBezTo>
                  <a:cubicBezTo>
                    <a:pt x="21" y="0"/>
                    <a:pt x="21" y="1"/>
                    <a:pt x="22" y="1"/>
                  </a:cubicBezTo>
                  <a:close/>
                  <a:moveTo>
                    <a:pt x="36" y="19"/>
                  </a:moveTo>
                  <a:cubicBezTo>
                    <a:pt x="37" y="19"/>
                    <a:pt x="37" y="20"/>
                    <a:pt x="37" y="21"/>
                  </a:cubicBezTo>
                  <a:cubicBezTo>
                    <a:pt x="36" y="21"/>
                    <a:pt x="36" y="21"/>
                    <a:pt x="36" y="21"/>
                  </a:cubicBezTo>
                  <a:cubicBezTo>
                    <a:pt x="36" y="21"/>
                    <a:pt x="36" y="21"/>
                    <a:pt x="36" y="21"/>
                  </a:cubicBezTo>
                  <a:cubicBezTo>
                    <a:pt x="37" y="21"/>
                    <a:pt x="36" y="22"/>
                    <a:pt x="36" y="23"/>
                  </a:cubicBezTo>
                  <a:cubicBezTo>
                    <a:pt x="37" y="26"/>
                    <a:pt x="35" y="28"/>
                    <a:pt x="36" y="30"/>
                  </a:cubicBezTo>
                  <a:cubicBezTo>
                    <a:pt x="37" y="28"/>
                    <a:pt x="39" y="26"/>
                    <a:pt x="41" y="25"/>
                  </a:cubicBezTo>
                  <a:cubicBezTo>
                    <a:pt x="43" y="24"/>
                    <a:pt x="44" y="23"/>
                    <a:pt x="46" y="23"/>
                  </a:cubicBezTo>
                  <a:cubicBezTo>
                    <a:pt x="46" y="23"/>
                    <a:pt x="47" y="23"/>
                    <a:pt x="47" y="23"/>
                  </a:cubicBezTo>
                  <a:cubicBezTo>
                    <a:pt x="47" y="22"/>
                    <a:pt x="47" y="22"/>
                    <a:pt x="47" y="22"/>
                  </a:cubicBezTo>
                  <a:cubicBezTo>
                    <a:pt x="48" y="23"/>
                    <a:pt x="49" y="22"/>
                    <a:pt x="50" y="23"/>
                  </a:cubicBezTo>
                  <a:cubicBezTo>
                    <a:pt x="51" y="22"/>
                    <a:pt x="51" y="24"/>
                    <a:pt x="52" y="24"/>
                  </a:cubicBezTo>
                  <a:cubicBezTo>
                    <a:pt x="53" y="25"/>
                    <a:pt x="53" y="25"/>
                    <a:pt x="53" y="25"/>
                  </a:cubicBezTo>
                  <a:cubicBezTo>
                    <a:pt x="53" y="26"/>
                    <a:pt x="54" y="27"/>
                    <a:pt x="54" y="28"/>
                  </a:cubicBezTo>
                  <a:cubicBezTo>
                    <a:pt x="55" y="29"/>
                    <a:pt x="55" y="29"/>
                    <a:pt x="55" y="30"/>
                  </a:cubicBezTo>
                  <a:cubicBezTo>
                    <a:pt x="55" y="31"/>
                    <a:pt x="55" y="32"/>
                    <a:pt x="55" y="32"/>
                  </a:cubicBezTo>
                  <a:cubicBezTo>
                    <a:pt x="56" y="33"/>
                    <a:pt x="55" y="33"/>
                    <a:pt x="55" y="33"/>
                  </a:cubicBezTo>
                  <a:cubicBezTo>
                    <a:pt x="54" y="36"/>
                    <a:pt x="53" y="38"/>
                    <a:pt x="52" y="40"/>
                  </a:cubicBezTo>
                  <a:cubicBezTo>
                    <a:pt x="52" y="41"/>
                    <a:pt x="53" y="42"/>
                    <a:pt x="53" y="42"/>
                  </a:cubicBezTo>
                  <a:cubicBezTo>
                    <a:pt x="55" y="43"/>
                    <a:pt x="55" y="44"/>
                    <a:pt x="57" y="45"/>
                  </a:cubicBezTo>
                  <a:cubicBezTo>
                    <a:pt x="57" y="45"/>
                    <a:pt x="57" y="46"/>
                    <a:pt x="58" y="46"/>
                  </a:cubicBezTo>
                  <a:cubicBezTo>
                    <a:pt x="59" y="47"/>
                    <a:pt x="60" y="48"/>
                    <a:pt x="60" y="49"/>
                  </a:cubicBezTo>
                  <a:cubicBezTo>
                    <a:pt x="60" y="50"/>
                    <a:pt x="61" y="50"/>
                    <a:pt x="60" y="51"/>
                  </a:cubicBezTo>
                  <a:cubicBezTo>
                    <a:pt x="61" y="51"/>
                    <a:pt x="60" y="52"/>
                    <a:pt x="60" y="52"/>
                  </a:cubicBezTo>
                  <a:cubicBezTo>
                    <a:pt x="59" y="52"/>
                    <a:pt x="57" y="52"/>
                    <a:pt x="56" y="52"/>
                  </a:cubicBezTo>
                  <a:cubicBezTo>
                    <a:pt x="55" y="51"/>
                    <a:pt x="55" y="50"/>
                    <a:pt x="54" y="50"/>
                  </a:cubicBezTo>
                  <a:cubicBezTo>
                    <a:pt x="54" y="48"/>
                    <a:pt x="52" y="49"/>
                    <a:pt x="52" y="48"/>
                  </a:cubicBezTo>
                  <a:cubicBezTo>
                    <a:pt x="51" y="48"/>
                    <a:pt x="50" y="47"/>
                    <a:pt x="49" y="46"/>
                  </a:cubicBezTo>
                  <a:cubicBezTo>
                    <a:pt x="48" y="46"/>
                    <a:pt x="48" y="47"/>
                    <a:pt x="47" y="47"/>
                  </a:cubicBezTo>
                  <a:cubicBezTo>
                    <a:pt x="47" y="48"/>
                    <a:pt x="45" y="48"/>
                    <a:pt x="45" y="48"/>
                  </a:cubicBezTo>
                  <a:cubicBezTo>
                    <a:pt x="43" y="49"/>
                    <a:pt x="42" y="50"/>
                    <a:pt x="41" y="50"/>
                  </a:cubicBezTo>
                  <a:cubicBezTo>
                    <a:pt x="40" y="50"/>
                    <a:pt x="40" y="50"/>
                    <a:pt x="40" y="50"/>
                  </a:cubicBezTo>
                  <a:cubicBezTo>
                    <a:pt x="41" y="50"/>
                    <a:pt x="41" y="50"/>
                    <a:pt x="41" y="49"/>
                  </a:cubicBezTo>
                  <a:cubicBezTo>
                    <a:pt x="40" y="49"/>
                    <a:pt x="40" y="49"/>
                    <a:pt x="39" y="49"/>
                  </a:cubicBezTo>
                  <a:cubicBezTo>
                    <a:pt x="38" y="50"/>
                    <a:pt x="37" y="49"/>
                    <a:pt x="36" y="49"/>
                  </a:cubicBezTo>
                  <a:cubicBezTo>
                    <a:pt x="35" y="49"/>
                    <a:pt x="34" y="48"/>
                    <a:pt x="33" y="48"/>
                  </a:cubicBezTo>
                  <a:cubicBezTo>
                    <a:pt x="33" y="49"/>
                    <a:pt x="33" y="49"/>
                    <a:pt x="33" y="49"/>
                  </a:cubicBezTo>
                  <a:cubicBezTo>
                    <a:pt x="32" y="48"/>
                    <a:pt x="31" y="47"/>
                    <a:pt x="30" y="46"/>
                  </a:cubicBezTo>
                  <a:cubicBezTo>
                    <a:pt x="29" y="46"/>
                    <a:pt x="30" y="45"/>
                    <a:pt x="29" y="44"/>
                  </a:cubicBezTo>
                  <a:cubicBezTo>
                    <a:pt x="29" y="43"/>
                    <a:pt x="29" y="42"/>
                    <a:pt x="28" y="42"/>
                  </a:cubicBezTo>
                  <a:cubicBezTo>
                    <a:pt x="29" y="41"/>
                    <a:pt x="29" y="39"/>
                    <a:pt x="30" y="38"/>
                  </a:cubicBezTo>
                  <a:cubicBezTo>
                    <a:pt x="30" y="38"/>
                    <a:pt x="30" y="38"/>
                    <a:pt x="29" y="38"/>
                  </a:cubicBezTo>
                  <a:cubicBezTo>
                    <a:pt x="29" y="37"/>
                    <a:pt x="30" y="36"/>
                    <a:pt x="30" y="36"/>
                  </a:cubicBezTo>
                  <a:cubicBezTo>
                    <a:pt x="30" y="36"/>
                    <a:pt x="30" y="36"/>
                    <a:pt x="30" y="36"/>
                  </a:cubicBezTo>
                  <a:cubicBezTo>
                    <a:pt x="30" y="35"/>
                    <a:pt x="30" y="34"/>
                    <a:pt x="30" y="34"/>
                  </a:cubicBezTo>
                  <a:cubicBezTo>
                    <a:pt x="30" y="33"/>
                    <a:pt x="30" y="32"/>
                    <a:pt x="31" y="30"/>
                  </a:cubicBezTo>
                  <a:cubicBezTo>
                    <a:pt x="32" y="30"/>
                    <a:pt x="31" y="29"/>
                    <a:pt x="31" y="29"/>
                  </a:cubicBezTo>
                  <a:cubicBezTo>
                    <a:pt x="31" y="27"/>
                    <a:pt x="33" y="27"/>
                    <a:pt x="32" y="26"/>
                  </a:cubicBezTo>
                  <a:cubicBezTo>
                    <a:pt x="32" y="26"/>
                    <a:pt x="33" y="25"/>
                    <a:pt x="32" y="25"/>
                  </a:cubicBezTo>
                  <a:cubicBezTo>
                    <a:pt x="33" y="24"/>
                    <a:pt x="33" y="23"/>
                    <a:pt x="33" y="21"/>
                  </a:cubicBezTo>
                  <a:cubicBezTo>
                    <a:pt x="33" y="22"/>
                    <a:pt x="34" y="22"/>
                    <a:pt x="34" y="21"/>
                  </a:cubicBezTo>
                  <a:cubicBezTo>
                    <a:pt x="34" y="20"/>
                    <a:pt x="33" y="20"/>
                    <a:pt x="33" y="19"/>
                  </a:cubicBezTo>
                  <a:cubicBezTo>
                    <a:pt x="33" y="18"/>
                    <a:pt x="33" y="18"/>
                    <a:pt x="33" y="18"/>
                  </a:cubicBezTo>
                  <a:cubicBezTo>
                    <a:pt x="34" y="18"/>
                    <a:pt x="34" y="17"/>
                    <a:pt x="35" y="17"/>
                  </a:cubicBezTo>
                  <a:lnTo>
                    <a:pt x="36" y="19"/>
                  </a:lnTo>
                  <a:close/>
                  <a:moveTo>
                    <a:pt x="16" y="23"/>
                  </a:moveTo>
                  <a:cubicBezTo>
                    <a:pt x="17" y="25"/>
                    <a:pt x="16" y="26"/>
                    <a:pt x="16" y="27"/>
                  </a:cubicBezTo>
                  <a:cubicBezTo>
                    <a:pt x="16" y="28"/>
                    <a:pt x="16" y="28"/>
                    <a:pt x="16" y="28"/>
                  </a:cubicBezTo>
                  <a:cubicBezTo>
                    <a:pt x="16" y="29"/>
                    <a:pt x="15" y="30"/>
                    <a:pt x="16" y="30"/>
                  </a:cubicBezTo>
                  <a:cubicBezTo>
                    <a:pt x="16" y="30"/>
                    <a:pt x="16" y="30"/>
                    <a:pt x="16" y="30"/>
                  </a:cubicBezTo>
                  <a:cubicBezTo>
                    <a:pt x="16" y="33"/>
                    <a:pt x="16" y="34"/>
                    <a:pt x="15" y="37"/>
                  </a:cubicBezTo>
                  <a:cubicBezTo>
                    <a:pt x="16" y="37"/>
                    <a:pt x="16" y="38"/>
                    <a:pt x="16" y="39"/>
                  </a:cubicBezTo>
                  <a:cubicBezTo>
                    <a:pt x="16" y="40"/>
                    <a:pt x="16" y="41"/>
                    <a:pt x="15" y="42"/>
                  </a:cubicBezTo>
                  <a:cubicBezTo>
                    <a:pt x="15" y="43"/>
                    <a:pt x="15" y="43"/>
                    <a:pt x="15" y="44"/>
                  </a:cubicBezTo>
                  <a:cubicBezTo>
                    <a:pt x="15" y="44"/>
                    <a:pt x="15" y="44"/>
                    <a:pt x="15" y="44"/>
                  </a:cubicBezTo>
                  <a:cubicBezTo>
                    <a:pt x="14" y="43"/>
                    <a:pt x="12" y="43"/>
                    <a:pt x="11" y="42"/>
                  </a:cubicBezTo>
                  <a:cubicBezTo>
                    <a:pt x="11" y="41"/>
                    <a:pt x="10" y="41"/>
                    <a:pt x="10" y="40"/>
                  </a:cubicBezTo>
                  <a:cubicBezTo>
                    <a:pt x="9" y="38"/>
                    <a:pt x="9" y="37"/>
                    <a:pt x="9" y="35"/>
                  </a:cubicBezTo>
                  <a:cubicBezTo>
                    <a:pt x="9" y="35"/>
                    <a:pt x="10" y="34"/>
                    <a:pt x="9" y="34"/>
                  </a:cubicBezTo>
                  <a:cubicBezTo>
                    <a:pt x="10" y="33"/>
                    <a:pt x="9" y="33"/>
                    <a:pt x="9" y="33"/>
                  </a:cubicBezTo>
                  <a:cubicBezTo>
                    <a:pt x="10" y="31"/>
                    <a:pt x="10" y="28"/>
                    <a:pt x="12" y="27"/>
                  </a:cubicBezTo>
                  <a:cubicBezTo>
                    <a:pt x="12" y="26"/>
                    <a:pt x="13" y="25"/>
                    <a:pt x="14" y="24"/>
                  </a:cubicBezTo>
                  <a:cubicBezTo>
                    <a:pt x="14" y="23"/>
                    <a:pt x="15" y="22"/>
                    <a:pt x="16" y="20"/>
                  </a:cubicBezTo>
                  <a:cubicBezTo>
                    <a:pt x="16" y="22"/>
                    <a:pt x="17" y="23"/>
                    <a:pt x="16" y="23"/>
                  </a:cubicBezTo>
                  <a:close/>
                  <a:moveTo>
                    <a:pt x="46" y="27"/>
                  </a:moveTo>
                  <a:cubicBezTo>
                    <a:pt x="46" y="26"/>
                    <a:pt x="46" y="27"/>
                    <a:pt x="47" y="27"/>
                  </a:cubicBezTo>
                  <a:cubicBezTo>
                    <a:pt x="47" y="27"/>
                    <a:pt x="48" y="27"/>
                    <a:pt x="48" y="28"/>
                  </a:cubicBezTo>
                  <a:cubicBezTo>
                    <a:pt x="48" y="29"/>
                    <a:pt x="48" y="31"/>
                    <a:pt x="48" y="32"/>
                  </a:cubicBezTo>
                  <a:cubicBezTo>
                    <a:pt x="49" y="33"/>
                    <a:pt x="48" y="33"/>
                    <a:pt x="48" y="34"/>
                  </a:cubicBezTo>
                  <a:cubicBezTo>
                    <a:pt x="48" y="35"/>
                    <a:pt x="47" y="35"/>
                    <a:pt x="47" y="36"/>
                  </a:cubicBezTo>
                  <a:cubicBezTo>
                    <a:pt x="47" y="37"/>
                    <a:pt x="46" y="37"/>
                    <a:pt x="46" y="37"/>
                  </a:cubicBezTo>
                  <a:cubicBezTo>
                    <a:pt x="44" y="36"/>
                    <a:pt x="41" y="36"/>
                    <a:pt x="39" y="33"/>
                  </a:cubicBezTo>
                  <a:cubicBezTo>
                    <a:pt x="39" y="33"/>
                    <a:pt x="40" y="32"/>
                    <a:pt x="40" y="32"/>
                  </a:cubicBezTo>
                  <a:cubicBezTo>
                    <a:pt x="41" y="30"/>
                    <a:pt x="42" y="28"/>
                    <a:pt x="44" y="27"/>
                  </a:cubicBezTo>
                  <a:cubicBezTo>
                    <a:pt x="45" y="27"/>
                    <a:pt x="45" y="26"/>
                    <a:pt x="46" y="27"/>
                  </a:cubicBezTo>
                  <a:close/>
                  <a:moveTo>
                    <a:pt x="39" y="37"/>
                  </a:moveTo>
                  <a:cubicBezTo>
                    <a:pt x="39" y="38"/>
                    <a:pt x="39" y="38"/>
                    <a:pt x="40" y="38"/>
                  </a:cubicBezTo>
                  <a:cubicBezTo>
                    <a:pt x="41" y="39"/>
                    <a:pt x="41" y="39"/>
                    <a:pt x="42" y="39"/>
                  </a:cubicBezTo>
                  <a:cubicBezTo>
                    <a:pt x="43" y="41"/>
                    <a:pt x="43" y="41"/>
                    <a:pt x="43" y="41"/>
                  </a:cubicBezTo>
                  <a:cubicBezTo>
                    <a:pt x="42" y="42"/>
                    <a:pt x="42" y="44"/>
                    <a:pt x="40" y="43"/>
                  </a:cubicBezTo>
                  <a:cubicBezTo>
                    <a:pt x="40" y="44"/>
                    <a:pt x="39" y="43"/>
                    <a:pt x="38" y="43"/>
                  </a:cubicBezTo>
                  <a:cubicBezTo>
                    <a:pt x="37" y="44"/>
                    <a:pt x="36" y="43"/>
                    <a:pt x="35" y="44"/>
                  </a:cubicBezTo>
                  <a:cubicBezTo>
                    <a:pt x="35" y="43"/>
                    <a:pt x="35" y="42"/>
                    <a:pt x="35" y="41"/>
                  </a:cubicBezTo>
                  <a:cubicBezTo>
                    <a:pt x="35" y="40"/>
                    <a:pt x="37" y="39"/>
                    <a:pt x="37" y="37"/>
                  </a:cubicBezTo>
                  <a:cubicBezTo>
                    <a:pt x="37" y="37"/>
                    <a:pt x="37" y="35"/>
                    <a:pt x="38" y="36"/>
                  </a:cubicBezTo>
                  <a:lnTo>
                    <a:pt x="39"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8" name="矩形 9"/>
          <p:cNvSpPr/>
          <p:nvPr userDrawn="1"/>
        </p:nvSpPr>
        <p:spPr>
          <a:xfrm>
            <a:off x="-10161" y="0"/>
            <a:ext cx="12202161" cy="1589102"/>
          </a:xfrm>
          <a:custGeom>
            <a:avLst/>
            <a:gdLst>
              <a:gd name="connsiteX0" fmla="*/ 0 w 12192001"/>
              <a:gd name="connsiteY0" fmla="*/ 0 h 1599658"/>
              <a:gd name="connsiteX1" fmla="*/ 12192001 w 12192001"/>
              <a:gd name="connsiteY1" fmla="*/ 0 h 1599658"/>
              <a:gd name="connsiteX2" fmla="*/ 12192001 w 12192001"/>
              <a:gd name="connsiteY2" fmla="*/ 1599658 h 1599658"/>
              <a:gd name="connsiteX3" fmla="*/ 0 w 12192001"/>
              <a:gd name="connsiteY3" fmla="*/ 1599658 h 1599658"/>
              <a:gd name="connsiteX4" fmla="*/ 0 w 12192001"/>
              <a:gd name="connsiteY4" fmla="*/ 0 h 1599658"/>
              <a:gd name="connsiteX0-1" fmla="*/ 0 w 12192001"/>
              <a:gd name="connsiteY0-2" fmla="*/ 0 h 1599658"/>
              <a:gd name="connsiteX1-3" fmla="*/ 12192001 w 12192001"/>
              <a:gd name="connsiteY1-4" fmla="*/ 0 h 1599658"/>
              <a:gd name="connsiteX2-5" fmla="*/ 12192001 w 12192001"/>
              <a:gd name="connsiteY2-6" fmla="*/ 1599658 h 1599658"/>
              <a:gd name="connsiteX3-7" fmla="*/ 0 w 12192001"/>
              <a:gd name="connsiteY3-8" fmla="*/ 818423 h 1599658"/>
              <a:gd name="connsiteX4-9" fmla="*/ 0 w 12192001"/>
              <a:gd name="connsiteY4-10" fmla="*/ 0 h 1599658"/>
              <a:gd name="connsiteX0-11" fmla="*/ 0 w 12192001"/>
              <a:gd name="connsiteY0-12" fmla="*/ 0 h 1599658"/>
              <a:gd name="connsiteX1-13" fmla="*/ 12192001 w 12192001"/>
              <a:gd name="connsiteY1-14" fmla="*/ 0 h 1599658"/>
              <a:gd name="connsiteX2-15" fmla="*/ 12192001 w 12192001"/>
              <a:gd name="connsiteY2-16" fmla="*/ 1599658 h 1599658"/>
              <a:gd name="connsiteX3-17" fmla="*/ 20320 w 12192001"/>
              <a:gd name="connsiteY3-18" fmla="*/ 452663 h 1599658"/>
              <a:gd name="connsiteX4-19" fmla="*/ 0 w 12192001"/>
              <a:gd name="connsiteY4-20" fmla="*/ 0 h 1599658"/>
              <a:gd name="connsiteX0-21" fmla="*/ 10160 w 12202161"/>
              <a:gd name="connsiteY0-22" fmla="*/ 0 h 1599658"/>
              <a:gd name="connsiteX1-23" fmla="*/ 12202161 w 12202161"/>
              <a:gd name="connsiteY1-24" fmla="*/ 0 h 1599658"/>
              <a:gd name="connsiteX2-25" fmla="*/ 12202161 w 12202161"/>
              <a:gd name="connsiteY2-26" fmla="*/ 1599658 h 1599658"/>
              <a:gd name="connsiteX3-27" fmla="*/ 0 w 12202161"/>
              <a:gd name="connsiteY3-28" fmla="*/ 461043 h 1599658"/>
              <a:gd name="connsiteX4-29" fmla="*/ 10160 w 12202161"/>
              <a:gd name="connsiteY4-30" fmla="*/ 0 h 159965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02161" h="1599658">
                <a:moveTo>
                  <a:pt x="10160" y="0"/>
                </a:moveTo>
                <a:lnTo>
                  <a:pt x="12202161" y="0"/>
                </a:lnTo>
                <a:lnTo>
                  <a:pt x="12202161" y="1599658"/>
                </a:lnTo>
                <a:lnTo>
                  <a:pt x="0" y="461043"/>
                </a:lnTo>
                <a:lnTo>
                  <a:pt x="10160" y="0"/>
                </a:lnTo>
                <a:close/>
              </a:path>
            </a:pathLst>
          </a:custGeom>
          <a:ln>
            <a:noFill/>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29" name="等腰三角形 28"/>
          <p:cNvSpPr/>
          <p:nvPr userDrawn="1"/>
        </p:nvSpPr>
        <p:spPr>
          <a:xfrm flipV="1">
            <a:off x="-1" y="-10556"/>
            <a:ext cx="5752619" cy="1599658"/>
          </a:xfrm>
          <a:prstGeom prst="triangle">
            <a:avLst>
              <a:gd name="adj" fmla="val 0"/>
            </a:avLst>
          </a:prstGeom>
          <a:solidFill>
            <a:schemeClr val="accent4"/>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pic>
        <p:nvPicPr>
          <p:cNvPr id="30" name="图片 29"/>
          <p:cNvPicPr>
            <a:picLocks noChangeAspect="1"/>
          </p:cNvPicPr>
          <p:nvPr userDrawn="1"/>
        </p:nvPicPr>
        <p:blipFill>
          <a:blip r:embed="rId2" cstate="email">
            <a:lum bright="100000" contrast="-40000"/>
          </a:blip>
          <a:stretch>
            <a:fillRect/>
          </a:stretch>
        </p:blipFill>
        <p:spPr>
          <a:xfrm>
            <a:off x="163132" y="101800"/>
            <a:ext cx="2772075" cy="762828"/>
          </a:xfrm>
          <a:prstGeom prst="rect">
            <a:avLst/>
          </a:prstGeom>
        </p:spPr>
      </p:pic>
      <p:sp>
        <p:nvSpPr>
          <p:cNvPr id="2" name="标题 1"/>
          <p:cNvSpPr>
            <a:spLocks noGrp="1"/>
          </p:cNvSpPr>
          <p:nvPr>
            <p:ph type="title"/>
          </p:nvPr>
        </p:nvSpPr>
        <p:spPr>
          <a:xfrm>
            <a:off x="1478543" y="8900"/>
            <a:ext cx="10515600" cy="1325563"/>
          </a:xfrm>
          <a:effectLst>
            <a:outerShdw blurRad="50800" dist="38100" dir="2700000" algn="tl" rotWithShape="0">
              <a:prstClr val="black">
                <a:alpha val="40000"/>
              </a:prstClr>
            </a:outerShdw>
          </a:effectLst>
        </p:spPr>
        <p:txBody>
          <a:bodyPr>
            <a:normAutofit/>
          </a:bodyPr>
          <a:lstStyle>
            <a:lvl1pPr algn="r">
              <a:defRPr sz="3200" b="1">
                <a:solidFill>
                  <a:schemeClr val="bg1"/>
                </a:solidFill>
              </a:defRPr>
            </a:lvl1pPr>
          </a:lstStyle>
          <a:p>
            <a:r>
              <a:rPr lang="zh-CN" altLang="en-US"/>
              <a:t>单击此处编辑母版标题样式</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创艺学院">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8D4B51F-5022-4B9A-B1DC-58E2D82F8E5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CBB207-5EAB-47C3-B719-5632B4BE83BE}" type="slidenum">
              <a:rPr lang="zh-CN" altLang="en-US" smtClean="0"/>
            </a:fld>
            <a:endParaRPr lang="zh-CN" altLang="en-US"/>
          </a:p>
        </p:txBody>
      </p:sp>
      <p:grpSp>
        <p:nvGrpSpPr>
          <p:cNvPr id="10" name="Group 4"/>
          <p:cNvGrpSpPr>
            <a:grpSpLocks noChangeAspect="1"/>
          </p:cNvGrpSpPr>
          <p:nvPr userDrawn="1"/>
        </p:nvGrpSpPr>
        <p:grpSpPr bwMode="auto">
          <a:xfrm>
            <a:off x="0" y="5072540"/>
            <a:ext cx="12192000" cy="1800828"/>
            <a:chOff x="0" y="3476"/>
            <a:chExt cx="5775" cy="853"/>
          </a:xfrm>
          <a:solidFill>
            <a:schemeClr val="accent5"/>
          </a:solidFill>
        </p:grpSpPr>
        <p:sp>
          <p:nvSpPr>
            <p:cNvPr id="11" name="Freeform 5"/>
            <p:cNvSpPr>
              <a:spLocks noEditPoints="1"/>
            </p:cNvSpPr>
            <p:nvPr/>
          </p:nvSpPr>
          <p:spPr bwMode="auto">
            <a:xfrm>
              <a:off x="16" y="3476"/>
              <a:ext cx="233" cy="823"/>
            </a:xfrm>
            <a:custGeom>
              <a:avLst/>
              <a:gdLst>
                <a:gd name="T0" fmla="*/ 83 w 90"/>
                <a:gd name="T1" fmla="*/ 303 h 308"/>
                <a:gd name="T2" fmla="*/ 63 w 90"/>
                <a:gd name="T3" fmla="*/ 300 h 308"/>
                <a:gd name="T4" fmla="*/ 68 w 90"/>
                <a:gd name="T5" fmla="*/ 270 h 308"/>
                <a:gd name="T6" fmla="*/ 62 w 90"/>
                <a:gd name="T7" fmla="*/ 240 h 308"/>
                <a:gd name="T8" fmla="*/ 64 w 90"/>
                <a:gd name="T9" fmla="*/ 196 h 308"/>
                <a:gd name="T10" fmla="*/ 61 w 90"/>
                <a:gd name="T11" fmla="*/ 180 h 308"/>
                <a:gd name="T12" fmla="*/ 65 w 90"/>
                <a:gd name="T13" fmla="*/ 150 h 308"/>
                <a:gd name="T14" fmla="*/ 60 w 90"/>
                <a:gd name="T15" fmla="*/ 120 h 308"/>
                <a:gd name="T16" fmla="*/ 64 w 90"/>
                <a:gd name="T17" fmla="*/ 91 h 308"/>
                <a:gd name="T18" fmla="*/ 58 w 90"/>
                <a:gd name="T19" fmla="*/ 61 h 308"/>
                <a:gd name="T20" fmla="*/ 62 w 90"/>
                <a:gd name="T21" fmla="*/ 30 h 308"/>
                <a:gd name="T22" fmla="*/ 44 w 90"/>
                <a:gd name="T23" fmla="*/ 0 h 308"/>
                <a:gd name="T24" fmla="*/ 32 w 90"/>
                <a:gd name="T25" fmla="*/ 61 h 308"/>
                <a:gd name="T26" fmla="*/ 27 w 90"/>
                <a:gd name="T27" fmla="*/ 91 h 308"/>
                <a:gd name="T28" fmla="*/ 25 w 90"/>
                <a:gd name="T29" fmla="*/ 150 h 308"/>
                <a:gd name="T30" fmla="*/ 25 w 90"/>
                <a:gd name="T31" fmla="*/ 151 h 308"/>
                <a:gd name="T32" fmla="*/ 22 w 90"/>
                <a:gd name="T33" fmla="*/ 221 h 308"/>
                <a:gd name="T34" fmla="*/ 29 w 90"/>
                <a:gd name="T35" fmla="*/ 241 h 308"/>
                <a:gd name="T36" fmla="*/ 22 w 90"/>
                <a:gd name="T37" fmla="*/ 271 h 308"/>
                <a:gd name="T38" fmla="*/ 13 w 90"/>
                <a:gd name="T39" fmla="*/ 303 h 308"/>
                <a:gd name="T40" fmla="*/ 0 w 90"/>
                <a:gd name="T41" fmla="*/ 305 h 308"/>
                <a:gd name="T42" fmla="*/ 90 w 90"/>
                <a:gd name="T43" fmla="*/ 305 h 308"/>
                <a:gd name="T44" fmla="*/ 58 w 90"/>
                <a:gd name="T45" fmla="*/ 239 h 308"/>
                <a:gd name="T46" fmla="*/ 45 w 90"/>
                <a:gd name="T47" fmla="*/ 154 h 308"/>
                <a:gd name="T48" fmla="*/ 34 w 90"/>
                <a:gd name="T49" fmla="*/ 179 h 308"/>
                <a:gd name="T50" fmla="*/ 55 w 90"/>
                <a:gd name="T51" fmla="*/ 59 h 308"/>
                <a:gd name="T52" fmla="*/ 55 w 90"/>
                <a:gd name="T53" fmla="*/ 59 h 308"/>
                <a:gd name="T54" fmla="*/ 56 w 90"/>
                <a:gd name="T55" fmla="*/ 119 h 308"/>
                <a:gd name="T56" fmla="*/ 45 w 90"/>
                <a:gd name="T57" fmla="*/ 274 h 308"/>
                <a:gd name="T58" fmla="*/ 31 w 90"/>
                <a:gd name="T59" fmla="*/ 300 h 308"/>
                <a:gd name="T60" fmla="*/ 48 w 90"/>
                <a:gd name="T61" fmla="*/ 269 h 308"/>
                <a:gd name="T62" fmla="*/ 65 w 90"/>
                <a:gd name="T63" fmla="*/ 269 h 308"/>
                <a:gd name="T64" fmla="*/ 48 w 90"/>
                <a:gd name="T65" fmla="*/ 209 h 308"/>
                <a:gd name="T66" fmla="*/ 48 w 90"/>
                <a:gd name="T67" fmla="*/ 209 h 308"/>
                <a:gd name="T68" fmla="*/ 50 w 90"/>
                <a:gd name="T69" fmla="*/ 144 h 308"/>
                <a:gd name="T70" fmla="*/ 47 w 90"/>
                <a:gd name="T71" fmla="*/ 149 h 308"/>
                <a:gd name="T72" fmla="*/ 56 w 90"/>
                <a:gd name="T73" fmla="*/ 66 h 308"/>
                <a:gd name="T74" fmla="*/ 34 w 90"/>
                <a:gd name="T75" fmla="*/ 66 h 308"/>
                <a:gd name="T76" fmla="*/ 43 w 90"/>
                <a:gd name="T77" fmla="*/ 89 h 308"/>
                <a:gd name="T78" fmla="*/ 33 w 90"/>
                <a:gd name="T79" fmla="*/ 126 h 308"/>
                <a:gd name="T80" fmla="*/ 43 w 90"/>
                <a:gd name="T81" fmla="*/ 149 h 308"/>
                <a:gd name="T82" fmla="*/ 32 w 90"/>
                <a:gd name="T83" fmla="*/ 185 h 308"/>
                <a:gd name="T84" fmla="*/ 27 w 90"/>
                <a:gd name="T85" fmla="*/ 209 h 308"/>
                <a:gd name="T86" fmla="*/ 31 w 90"/>
                <a:gd name="T87" fmla="*/ 245 h 308"/>
                <a:gd name="T88" fmla="*/ 31 w 90"/>
                <a:gd name="T89" fmla="*/ 245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0" h="308">
                  <a:moveTo>
                    <a:pt x="90" y="305"/>
                  </a:moveTo>
                  <a:cubicBezTo>
                    <a:pt x="83" y="305"/>
                    <a:pt x="83" y="305"/>
                    <a:pt x="83" y="305"/>
                  </a:cubicBezTo>
                  <a:cubicBezTo>
                    <a:pt x="83" y="303"/>
                    <a:pt x="83" y="303"/>
                    <a:pt x="83" y="303"/>
                  </a:cubicBezTo>
                  <a:cubicBezTo>
                    <a:pt x="77" y="303"/>
                    <a:pt x="77" y="303"/>
                    <a:pt x="77" y="303"/>
                  </a:cubicBezTo>
                  <a:cubicBezTo>
                    <a:pt x="77" y="300"/>
                    <a:pt x="77" y="300"/>
                    <a:pt x="77" y="300"/>
                  </a:cubicBezTo>
                  <a:cubicBezTo>
                    <a:pt x="63" y="300"/>
                    <a:pt x="63" y="300"/>
                    <a:pt x="63" y="300"/>
                  </a:cubicBezTo>
                  <a:cubicBezTo>
                    <a:pt x="68" y="271"/>
                    <a:pt x="68" y="271"/>
                    <a:pt x="68" y="271"/>
                  </a:cubicBezTo>
                  <a:cubicBezTo>
                    <a:pt x="68" y="271"/>
                    <a:pt x="68" y="271"/>
                    <a:pt x="68" y="270"/>
                  </a:cubicBezTo>
                  <a:cubicBezTo>
                    <a:pt x="68" y="270"/>
                    <a:pt x="68" y="270"/>
                    <a:pt x="68" y="270"/>
                  </a:cubicBezTo>
                  <a:cubicBezTo>
                    <a:pt x="62" y="241"/>
                    <a:pt x="62" y="241"/>
                    <a:pt x="62" y="241"/>
                  </a:cubicBezTo>
                  <a:cubicBezTo>
                    <a:pt x="62" y="241"/>
                    <a:pt x="62" y="241"/>
                    <a:pt x="62" y="241"/>
                  </a:cubicBezTo>
                  <a:cubicBezTo>
                    <a:pt x="62" y="240"/>
                    <a:pt x="62" y="240"/>
                    <a:pt x="62" y="240"/>
                  </a:cubicBezTo>
                  <a:cubicBezTo>
                    <a:pt x="65" y="221"/>
                    <a:pt x="65" y="221"/>
                    <a:pt x="65" y="221"/>
                  </a:cubicBezTo>
                  <a:cubicBezTo>
                    <a:pt x="69" y="221"/>
                    <a:pt x="69" y="221"/>
                    <a:pt x="69" y="221"/>
                  </a:cubicBezTo>
                  <a:cubicBezTo>
                    <a:pt x="64" y="196"/>
                    <a:pt x="64" y="196"/>
                    <a:pt x="64" y="196"/>
                  </a:cubicBezTo>
                  <a:cubicBezTo>
                    <a:pt x="61" y="181"/>
                    <a:pt x="61" y="181"/>
                    <a:pt x="61" y="181"/>
                  </a:cubicBezTo>
                  <a:cubicBezTo>
                    <a:pt x="61" y="181"/>
                    <a:pt x="61" y="181"/>
                    <a:pt x="61" y="181"/>
                  </a:cubicBezTo>
                  <a:cubicBezTo>
                    <a:pt x="61" y="181"/>
                    <a:pt x="61" y="181"/>
                    <a:pt x="61" y="180"/>
                  </a:cubicBezTo>
                  <a:cubicBezTo>
                    <a:pt x="65" y="151"/>
                    <a:pt x="65" y="151"/>
                    <a:pt x="65" y="151"/>
                  </a:cubicBezTo>
                  <a:cubicBezTo>
                    <a:pt x="65" y="151"/>
                    <a:pt x="65" y="151"/>
                    <a:pt x="65" y="151"/>
                  </a:cubicBezTo>
                  <a:cubicBezTo>
                    <a:pt x="65" y="151"/>
                    <a:pt x="65" y="150"/>
                    <a:pt x="65" y="150"/>
                  </a:cubicBezTo>
                  <a:cubicBezTo>
                    <a:pt x="65" y="150"/>
                    <a:pt x="65" y="150"/>
                    <a:pt x="65" y="150"/>
                  </a:cubicBezTo>
                  <a:cubicBezTo>
                    <a:pt x="65" y="150"/>
                    <a:pt x="65" y="150"/>
                    <a:pt x="65" y="150"/>
                  </a:cubicBezTo>
                  <a:cubicBezTo>
                    <a:pt x="60" y="120"/>
                    <a:pt x="60" y="120"/>
                    <a:pt x="60" y="120"/>
                  </a:cubicBezTo>
                  <a:cubicBezTo>
                    <a:pt x="59" y="120"/>
                    <a:pt x="59" y="120"/>
                    <a:pt x="59" y="120"/>
                  </a:cubicBezTo>
                  <a:cubicBezTo>
                    <a:pt x="63" y="91"/>
                    <a:pt x="63" y="91"/>
                    <a:pt x="63" y="91"/>
                  </a:cubicBezTo>
                  <a:cubicBezTo>
                    <a:pt x="64" y="91"/>
                    <a:pt x="64" y="91"/>
                    <a:pt x="64" y="91"/>
                  </a:cubicBezTo>
                  <a:cubicBezTo>
                    <a:pt x="64" y="91"/>
                    <a:pt x="64" y="90"/>
                    <a:pt x="63" y="90"/>
                  </a:cubicBezTo>
                  <a:cubicBezTo>
                    <a:pt x="58" y="61"/>
                    <a:pt x="58" y="61"/>
                    <a:pt x="58" y="61"/>
                  </a:cubicBezTo>
                  <a:cubicBezTo>
                    <a:pt x="58" y="61"/>
                    <a:pt x="58" y="61"/>
                    <a:pt x="58" y="61"/>
                  </a:cubicBezTo>
                  <a:cubicBezTo>
                    <a:pt x="58" y="61"/>
                    <a:pt x="58" y="61"/>
                    <a:pt x="58" y="61"/>
                  </a:cubicBezTo>
                  <a:cubicBezTo>
                    <a:pt x="62" y="31"/>
                    <a:pt x="62" y="31"/>
                    <a:pt x="62" y="31"/>
                  </a:cubicBezTo>
                  <a:cubicBezTo>
                    <a:pt x="62" y="30"/>
                    <a:pt x="62" y="30"/>
                    <a:pt x="62" y="30"/>
                  </a:cubicBezTo>
                  <a:cubicBezTo>
                    <a:pt x="48" y="30"/>
                    <a:pt x="48" y="30"/>
                    <a:pt x="48" y="30"/>
                  </a:cubicBezTo>
                  <a:cubicBezTo>
                    <a:pt x="47" y="0"/>
                    <a:pt x="47" y="0"/>
                    <a:pt x="47" y="0"/>
                  </a:cubicBezTo>
                  <a:cubicBezTo>
                    <a:pt x="44" y="0"/>
                    <a:pt x="44" y="0"/>
                    <a:pt x="44" y="0"/>
                  </a:cubicBezTo>
                  <a:cubicBezTo>
                    <a:pt x="42" y="30"/>
                    <a:pt x="42" y="30"/>
                    <a:pt x="42" y="30"/>
                  </a:cubicBezTo>
                  <a:cubicBezTo>
                    <a:pt x="28" y="30"/>
                    <a:pt x="28" y="30"/>
                    <a:pt x="28" y="30"/>
                  </a:cubicBezTo>
                  <a:cubicBezTo>
                    <a:pt x="32" y="61"/>
                    <a:pt x="32" y="61"/>
                    <a:pt x="32" y="61"/>
                  </a:cubicBezTo>
                  <a:cubicBezTo>
                    <a:pt x="27" y="91"/>
                    <a:pt x="27" y="91"/>
                    <a:pt x="27" y="91"/>
                  </a:cubicBezTo>
                  <a:cubicBezTo>
                    <a:pt x="27" y="91"/>
                    <a:pt x="27" y="91"/>
                    <a:pt x="27" y="91"/>
                  </a:cubicBezTo>
                  <a:cubicBezTo>
                    <a:pt x="27" y="91"/>
                    <a:pt x="27" y="91"/>
                    <a:pt x="27" y="91"/>
                  </a:cubicBezTo>
                  <a:cubicBezTo>
                    <a:pt x="31" y="121"/>
                    <a:pt x="31" y="121"/>
                    <a:pt x="31" y="121"/>
                  </a:cubicBezTo>
                  <a:cubicBezTo>
                    <a:pt x="25" y="150"/>
                    <a:pt x="25" y="150"/>
                    <a:pt x="25" y="150"/>
                  </a:cubicBezTo>
                  <a:cubicBezTo>
                    <a:pt x="25" y="150"/>
                    <a:pt x="25" y="150"/>
                    <a:pt x="25" y="150"/>
                  </a:cubicBezTo>
                  <a:cubicBezTo>
                    <a:pt x="25" y="150"/>
                    <a:pt x="25" y="150"/>
                    <a:pt x="25" y="150"/>
                  </a:cubicBezTo>
                  <a:cubicBezTo>
                    <a:pt x="25" y="150"/>
                    <a:pt x="25" y="150"/>
                    <a:pt x="25" y="150"/>
                  </a:cubicBezTo>
                  <a:cubicBezTo>
                    <a:pt x="25" y="151"/>
                    <a:pt x="25" y="151"/>
                    <a:pt x="25" y="151"/>
                  </a:cubicBezTo>
                  <a:cubicBezTo>
                    <a:pt x="30" y="181"/>
                    <a:pt x="30" y="181"/>
                    <a:pt x="30" y="181"/>
                  </a:cubicBezTo>
                  <a:cubicBezTo>
                    <a:pt x="27" y="196"/>
                    <a:pt x="27" y="196"/>
                    <a:pt x="27" y="196"/>
                  </a:cubicBezTo>
                  <a:cubicBezTo>
                    <a:pt x="22" y="221"/>
                    <a:pt x="22" y="221"/>
                    <a:pt x="22" y="221"/>
                  </a:cubicBezTo>
                  <a:cubicBezTo>
                    <a:pt x="25" y="221"/>
                    <a:pt x="25" y="221"/>
                    <a:pt x="25" y="221"/>
                  </a:cubicBezTo>
                  <a:cubicBezTo>
                    <a:pt x="29" y="240"/>
                    <a:pt x="29" y="240"/>
                    <a:pt x="29" y="240"/>
                  </a:cubicBezTo>
                  <a:cubicBezTo>
                    <a:pt x="29" y="241"/>
                    <a:pt x="29" y="241"/>
                    <a:pt x="29" y="241"/>
                  </a:cubicBezTo>
                  <a:cubicBezTo>
                    <a:pt x="22" y="270"/>
                    <a:pt x="22" y="270"/>
                    <a:pt x="22" y="270"/>
                  </a:cubicBezTo>
                  <a:cubicBezTo>
                    <a:pt x="22" y="270"/>
                    <a:pt x="22" y="270"/>
                    <a:pt x="22" y="270"/>
                  </a:cubicBezTo>
                  <a:cubicBezTo>
                    <a:pt x="22" y="270"/>
                    <a:pt x="22" y="271"/>
                    <a:pt x="22" y="271"/>
                  </a:cubicBezTo>
                  <a:cubicBezTo>
                    <a:pt x="27" y="300"/>
                    <a:pt x="27" y="300"/>
                    <a:pt x="27" y="300"/>
                  </a:cubicBezTo>
                  <a:cubicBezTo>
                    <a:pt x="13" y="300"/>
                    <a:pt x="13" y="300"/>
                    <a:pt x="13" y="300"/>
                  </a:cubicBezTo>
                  <a:cubicBezTo>
                    <a:pt x="13" y="303"/>
                    <a:pt x="13" y="303"/>
                    <a:pt x="13" y="303"/>
                  </a:cubicBezTo>
                  <a:cubicBezTo>
                    <a:pt x="7" y="303"/>
                    <a:pt x="7" y="303"/>
                    <a:pt x="7" y="303"/>
                  </a:cubicBezTo>
                  <a:cubicBezTo>
                    <a:pt x="7" y="305"/>
                    <a:pt x="7" y="305"/>
                    <a:pt x="7" y="305"/>
                  </a:cubicBezTo>
                  <a:cubicBezTo>
                    <a:pt x="0" y="305"/>
                    <a:pt x="0" y="305"/>
                    <a:pt x="0" y="305"/>
                  </a:cubicBezTo>
                  <a:cubicBezTo>
                    <a:pt x="0" y="308"/>
                    <a:pt x="0" y="308"/>
                    <a:pt x="0" y="308"/>
                  </a:cubicBezTo>
                  <a:cubicBezTo>
                    <a:pt x="90" y="308"/>
                    <a:pt x="90" y="308"/>
                    <a:pt x="90" y="308"/>
                  </a:cubicBezTo>
                  <a:lnTo>
                    <a:pt x="90" y="305"/>
                  </a:lnTo>
                  <a:close/>
                  <a:moveTo>
                    <a:pt x="45" y="214"/>
                  </a:moveTo>
                  <a:cubicBezTo>
                    <a:pt x="45" y="214"/>
                    <a:pt x="45" y="214"/>
                    <a:pt x="45" y="214"/>
                  </a:cubicBezTo>
                  <a:cubicBezTo>
                    <a:pt x="58" y="239"/>
                    <a:pt x="58" y="239"/>
                    <a:pt x="58" y="239"/>
                  </a:cubicBezTo>
                  <a:cubicBezTo>
                    <a:pt x="32" y="239"/>
                    <a:pt x="32" y="239"/>
                    <a:pt x="32" y="239"/>
                  </a:cubicBezTo>
                  <a:lnTo>
                    <a:pt x="45" y="214"/>
                  </a:lnTo>
                  <a:close/>
                  <a:moveTo>
                    <a:pt x="45" y="154"/>
                  </a:moveTo>
                  <a:cubicBezTo>
                    <a:pt x="45" y="154"/>
                    <a:pt x="45" y="154"/>
                    <a:pt x="45" y="154"/>
                  </a:cubicBezTo>
                  <a:cubicBezTo>
                    <a:pt x="57" y="179"/>
                    <a:pt x="57" y="179"/>
                    <a:pt x="57" y="179"/>
                  </a:cubicBezTo>
                  <a:cubicBezTo>
                    <a:pt x="34" y="179"/>
                    <a:pt x="34" y="179"/>
                    <a:pt x="34" y="179"/>
                  </a:cubicBezTo>
                  <a:lnTo>
                    <a:pt x="45" y="154"/>
                  </a:lnTo>
                  <a:close/>
                  <a:moveTo>
                    <a:pt x="55" y="59"/>
                  </a:moveTo>
                  <a:cubicBezTo>
                    <a:pt x="55" y="59"/>
                    <a:pt x="55" y="59"/>
                    <a:pt x="55" y="59"/>
                  </a:cubicBezTo>
                  <a:cubicBezTo>
                    <a:pt x="36" y="59"/>
                    <a:pt x="36" y="59"/>
                    <a:pt x="36" y="59"/>
                  </a:cubicBezTo>
                  <a:cubicBezTo>
                    <a:pt x="45" y="35"/>
                    <a:pt x="45" y="35"/>
                    <a:pt x="45" y="35"/>
                  </a:cubicBezTo>
                  <a:lnTo>
                    <a:pt x="55" y="59"/>
                  </a:lnTo>
                  <a:close/>
                  <a:moveTo>
                    <a:pt x="45" y="95"/>
                  </a:moveTo>
                  <a:cubicBezTo>
                    <a:pt x="45" y="95"/>
                    <a:pt x="45" y="95"/>
                    <a:pt x="45" y="95"/>
                  </a:cubicBezTo>
                  <a:cubicBezTo>
                    <a:pt x="56" y="119"/>
                    <a:pt x="56" y="119"/>
                    <a:pt x="56" y="119"/>
                  </a:cubicBezTo>
                  <a:cubicBezTo>
                    <a:pt x="35" y="119"/>
                    <a:pt x="35" y="119"/>
                    <a:pt x="35" y="119"/>
                  </a:cubicBezTo>
                  <a:lnTo>
                    <a:pt x="45" y="95"/>
                  </a:lnTo>
                  <a:close/>
                  <a:moveTo>
                    <a:pt x="45" y="274"/>
                  </a:moveTo>
                  <a:cubicBezTo>
                    <a:pt x="45" y="274"/>
                    <a:pt x="45" y="274"/>
                    <a:pt x="45" y="274"/>
                  </a:cubicBezTo>
                  <a:cubicBezTo>
                    <a:pt x="60" y="300"/>
                    <a:pt x="60" y="300"/>
                    <a:pt x="60" y="300"/>
                  </a:cubicBezTo>
                  <a:cubicBezTo>
                    <a:pt x="31" y="300"/>
                    <a:pt x="31" y="300"/>
                    <a:pt x="31" y="300"/>
                  </a:cubicBezTo>
                  <a:lnTo>
                    <a:pt x="45" y="274"/>
                  </a:lnTo>
                  <a:close/>
                  <a:moveTo>
                    <a:pt x="48" y="269"/>
                  </a:moveTo>
                  <a:cubicBezTo>
                    <a:pt x="48" y="269"/>
                    <a:pt x="48" y="269"/>
                    <a:pt x="48" y="269"/>
                  </a:cubicBezTo>
                  <a:cubicBezTo>
                    <a:pt x="52" y="261"/>
                    <a:pt x="52" y="261"/>
                    <a:pt x="52" y="261"/>
                  </a:cubicBezTo>
                  <a:cubicBezTo>
                    <a:pt x="60" y="245"/>
                    <a:pt x="60" y="245"/>
                    <a:pt x="60" y="245"/>
                  </a:cubicBezTo>
                  <a:cubicBezTo>
                    <a:pt x="65" y="269"/>
                    <a:pt x="65" y="269"/>
                    <a:pt x="65" y="269"/>
                  </a:cubicBezTo>
                  <a:lnTo>
                    <a:pt x="48" y="269"/>
                  </a:lnTo>
                  <a:close/>
                  <a:moveTo>
                    <a:pt x="48" y="209"/>
                  </a:moveTo>
                  <a:cubicBezTo>
                    <a:pt x="48" y="209"/>
                    <a:pt x="48" y="209"/>
                    <a:pt x="48" y="209"/>
                  </a:cubicBezTo>
                  <a:cubicBezTo>
                    <a:pt x="59" y="185"/>
                    <a:pt x="59" y="185"/>
                    <a:pt x="59" y="185"/>
                  </a:cubicBezTo>
                  <a:cubicBezTo>
                    <a:pt x="64" y="209"/>
                    <a:pt x="64" y="209"/>
                    <a:pt x="64" y="209"/>
                  </a:cubicBezTo>
                  <a:lnTo>
                    <a:pt x="48" y="209"/>
                  </a:lnTo>
                  <a:close/>
                  <a:moveTo>
                    <a:pt x="47" y="149"/>
                  </a:moveTo>
                  <a:cubicBezTo>
                    <a:pt x="47" y="149"/>
                    <a:pt x="47" y="149"/>
                    <a:pt x="47" y="149"/>
                  </a:cubicBezTo>
                  <a:cubicBezTo>
                    <a:pt x="50" y="144"/>
                    <a:pt x="50" y="144"/>
                    <a:pt x="50" y="144"/>
                  </a:cubicBezTo>
                  <a:cubicBezTo>
                    <a:pt x="57" y="126"/>
                    <a:pt x="57" y="126"/>
                    <a:pt x="57" y="126"/>
                  </a:cubicBezTo>
                  <a:cubicBezTo>
                    <a:pt x="62" y="149"/>
                    <a:pt x="62" y="149"/>
                    <a:pt x="62" y="149"/>
                  </a:cubicBezTo>
                  <a:lnTo>
                    <a:pt x="47" y="149"/>
                  </a:lnTo>
                  <a:close/>
                  <a:moveTo>
                    <a:pt x="47" y="89"/>
                  </a:moveTo>
                  <a:cubicBezTo>
                    <a:pt x="47" y="89"/>
                    <a:pt x="47" y="89"/>
                    <a:pt x="47" y="89"/>
                  </a:cubicBezTo>
                  <a:cubicBezTo>
                    <a:pt x="56" y="66"/>
                    <a:pt x="56" y="66"/>
                    <a:pt x="56" y="66"/>
                  </a:cubicBezTo>
                  <a:cubicBezTo>
                    <a:pt x="60" y="89"/>
                    <a:pt x="60" y="89"/>
                    <a:pt x="60" y="89"/>
                  </a:cubicBezTo>
                  <a:lnTo>
                    <a:pt x="47" y="89"/>
                  </a:lnTo>
                  <a:close/>
                  <a:moveTo>
                    <a:pt x="34" y="66"/>
                  </a:moveTo>
                  <a:cubicBezTo>
                    <a:pt x="34" y="66"/>
                    <a:pt x="34" y="66"/>
                    <a:pt x="34" y="66"/>
                  </a:cubicBezTo>
                  <a:cubicBezTo>
                    <a:pt x="40" y="82"/>
                    <a:pt x="40" y="82"/>
                    <a:pt x="40" y="82"/>
                  </a:cubicBezTo>
                  <a:cubicBezTo>
                    <a:pt x="43" y="89"/>
                    <a:pt x="43" y="89"/>
                    <a:pt x="43" y="89"/>
                  </a:cubicBezTo>
                  <a:cubicBezTo>
                    <a:pt x="30" y="89"/>
                    <a:pt x="30" y="89"/>
                    <a:pt x="30" y="89"/>
                  </a:cubicBezTo>
                  <a:lnTo>
                    <a:pt x="34" y="66"/>
                  </a:lnTo>
                  <a:close/>
                  <a:moveTo>
                    <a:pt x="33" y="126"/>
                  </a:moveTo>
                  <a:cubicBezTo>
                    <a:pt x="33" y="126"/>
                    <a:pt x="33" y="126"/>
                    <a:pt x="33" y="126"/>
                  </a:cubicBezTo>
                  <a:cubicBezTo>
                    <a:pt x="36" y="133"/>
                    <a:pt x="36" y="133"/>
                    <a:pt x="36" y="133"/>
                  </a:cubicBezTo>
                  <a:cubicBezTo>
                    <a:pt x="43" y="149"/>
                    <a:pt x="43" y="149"/>
                    <a:pt x="43" y="149"/>
                  </a:cubicBezTo>
                  <a:cubicBezTo>
                    <a:pt x="28" y="149"/>
                    <a:pt x="28" y="149"/>
                    <a:pt x="28" y="149"/>
                  </a:cubicBezTo>
                  <a:lnTo>
                    <a:pt x="33" y="126"/>
                  </a:lnTo>
                  <a:close/>
                  <a:moveTo>
                    <a:pt x="32" y="185"/>
                  </a:moveTo>
                  <a:cubicBezTo>
                    <a:pt x="32" y="185"/>
                    <a:pt x="32" y="185"/>
                    <a:pt x="32" y="185"/>
                  </a:cubicBezTo>
                  <a:cubicBezTo>
                    <a:pt x="43" y="209"/>
                    <a:pt x="43" y="209"/>
                    <a:pt x="43" y="209"/>
                  </a:cubicBezTo>
                  <a:cubicBezTo>
                    <a:pt x="27" y="209"/>
                    <a:pt x="27" y="209"/>
                    <a:pt x="27" y="209"/>
                  </a:cubicBezTo>
                  <a:lnTo>
                    <a:pt x="32" y="185"/>
                  </a:lnTo>
                  <a:close/>
                  <a:moveTo>
                    <a:pt x="31" y="245"/>
                  </a:moveTo>
                  <a:cubicBezTo>
                    <a:pt x="31" y="245"/>
                    <a:pt x="31" y="245"/>
                    <a:pt x="31" y="245"/>
                  </a:cubicBezTo>
                  <a:cubicBezTo>
                    <a:pt x="43" y="269"/>
                    <a:pt x="43" y="269"/>
                    <a:pt x="43" y="269"/>
                  </a:cubicBezTo>
                  <a:cubicBezTo>
                    <a:pt x="25" y="269"/>
                    <a:pt x="25" y="269"/>
                    <a:pt x="25" y="269"/>
                  </a:cubicBezTo>
                  <a:lnTo>
                    <a:pt x="31" y="2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6"/>
            <p:cNvSpPr>
              <a:spLocks noEditPoints="1"/>
            </p:cNvSpPr>
            <p:nvPr/>
          </p:nvSpPr>
          <p:spPr bwMode="auto">
            <a:xfrm>
              <a:off x="220" y="4133"/>
              <a:ext cx="394" cy="169"/>
            </a:xfrm>
            <a:custGeom>
              <a:avLst/>
              <a:gdLst>
                <a:gd name="T0" fmla="*/ 143 w 152"/>
                <a:gd name="T1" fmla="*/ 48 h 63"/>
                <a:gd name="T2" fmla="*/ 145 w 152"/>
                <a:gd name="T3" fmla="*/ 33 h 63"/>
                <a:gd name="T4" fmla="*/ 146 w 152"/>
                <a:gd name="T5" fmla="*/ 20 h 63"/>
                <a:gd name="T6" fmla="*/ 125 w 152"/>
                <a:gd name="T7" fmla="*/ 11 h 63"/>
                <a:gd name="T8" fmla="*/ 9 w 152"/>
                <a:gd name="T9" fmla="*/ 12 h 63"/>
                <a:gd name="T10" fmla="*/ 11 w 152"/>
                <a:gd name="T11" fmla="*/ 38 h 63"/>
                <a:gd name="T12" fmla="*/ 14 w 152"/>
                <a:gd name="T13" fmla="*/ 50 h 63"/>
                <a:gd name="T14" fmla="*/ 152 w 152"/>
                <a:gd name="T15" fmla="*/ 60 h 63"/>
                <a:gd name="T16" fmla="*/ 112 w 152"/>
                <a:gd name="T17" fmla="*/ 52 h 63"/>
                <a:gd name="T18" fmla="*/ 142 w 152"/>
                <a:gd name="T19" fmla="*/ 48 h 63"/>
                <a:gd name="T20" fmla="*/ 141 w 152"/>
                <a:gd name="T21" fmla="*/ 45 h 63"/>
                <a:gd name="T22" fmla="*/ 116 w 152"/>
                <a:gd name="T23" fmla="*/ 43 h 63"/>
                <a:gd name="T24" fmla="*/ 128 w 152"/>
                <a:gd name="T25" fmla="*/ 41 h 63"/>
                <a:gd name="T26" fmla="*/ 143 w 152"/>
                <a:gd name="T27" fmla="*/ 38 h 63"/>
                <a:gd name="T28" fmla="*/ 144 w 152"/>
                <a:gd name="T29" fmla="*/ 35 h 63"/>
                <a:gd name="T30" fmla="*/ 144 w 152"/>
                <a:gd name="T31" fmla="*/ 35 h 63"/>
                <a:gd name="T32" fmla="*/ 32 w 152"/>
                <a:gd name="T33" fmla="*/ 9 h 63"/>
                <a:gd name="T34" fmla="*/ 145 w 152"/>
                <a:gd name="T35" fmla="*/ 23 h 63"/>
                <a:gd name="T36" fmla="*/ 96 w 152"/>
                <a:gd name="T37" fmla="*/ 22 h 63"/>
                <a:gd name="T38" fmla="*/ 97 w 152"/>
                <a:gd name="T39" fmla="*/ 21 h 63"/>
                <a:gd name="T40" fmla="*/ 95 w 152"/>
                <a:gd name="T41" fmla="*/ 19 h 63"/>
                <a:gd name="T42" fmla="*/ 105 w 152"/>
                <a:gd name="T43" fmla="*/ 18 h 63"/>
                <a:gd name="T44" fmla="*/ 146 w 152"/>
                <a:gd name="T45" fmla="*/ 17 h 63"/>
                <a:gd name="T46" fmla="*/ 146 w 152"/>
                <a:gd name="T47" fmla="*/ 17 h 63"/>
                <a:gd name="T48" fmla="*/ 126 w 152"/>
                <a:gd name="T49" fmla="*/ 12 h 63"/>
                <a:gd name="T50" fmla="*/ 91 w 152"/>
                <a:gd name="T51" fmla="*/ 18 h 63"/>
                <a:gd name="T52" fmla="*/ 10 w 152"/>
                <a:gd name="T53" fmla="*/ 12 h 63"/>
                <a:gd name="T54" fmla="*/ 10 w 152"/>
                <a:gd name="T55" fmla="*/ 12 h 63"/>
                <a:gd name="T56" fmla="*/ 127 w 152"/>
                <a:gd name="T57" fmla="*/ 27 h 63"/>
                <a:gd name="T58" fmla="*/ 110 w 152"/>
                <a:gd name="T59" fmla="*/ 28 h 63"/>
                <a:gd name="T60" fmla="*/ 10 w 152"/>
                <a:gd name="T61" fmla="*/ 18 h 63"/>
                <a:gd name="T62" fmla="*/ 10 w 152"/>
                <a:gd name="T63" fmla="*/ 18 h 63"/>
                <a:gd name="T64" fmla="*/ 19 w 152"/>
                <a:gd name="T65" fmla="*/ 25 h 63"/>
                <a:gd name="T66" fmla="*/ 23 w 152"/>
                <a:gd name="T67" fmla="*/ 32 h 63"/>
                <a:gd name="T68" fmla="*/ 35 w 152"/>
                <a:gd name="T69" fmla="*/ 59 h 63"/>
                <a:gd name="T70" fmla="*/ 85 w 152"/>
                <a:gd name="T71" fmla="*/ 53 h 63"/>
                <a:gd name="T72" fmla="*/ 35 w 152"/>
                <a:gd name="T73" fmla="*/ 45 h 63"/>
                <a:gd name="T74" fmla="*/ 23 w 152"/>
                <a:gd name="T75" fmla="*/ 44 h 63"/>
                <a:gd name="T76" fmla="*/ 12 w 152"/>
                <a:gd name="T77" fmla="*/ 42 h 63"/>
                <a:gd name="T78" fmla="*/ 85 w 152"/>
                <a:gd name="T79" fmla="*/ 45 h 63"/>
                <a:gd name="T80" fmla="*/ 85 w 152"/>
                <a:gd name="T81" fmla="*/ 43 h 63"/>
                <a:gd name="T82" fmla="*/ 12 w 152"/>
                <a:gd name="T83" fmla="*/ 39 h 63"/>
                <a:gd name="T84" fmla="*/ 85 w 152"/>
                <a:gd name="T85" fmla="*/ 40 h 63"/>
                <a:gd name="T86" fmla="*/ 85 w 152"/>
                <a:gd name="T87" fmla="*/ 37 h 63"/>
                <a:gd name="T88" fmla="*/ 11 w 152"/>
                <a:gd name="T89" fmla="*/ 31 h 63"/>
                <a:gd name="T90" fmla="*/ 85 w 152"/>
                <a:gd name="T91" fmla="*/ 34 h 63"/>
                <a:gd name="T92" fmla="*/ 85 w 152"/>
                <a:gd name="T93" fmla="*/ 34 h 63"/>
                <a:gd name="T94" fmla="*/ 18 w 152"/>
                <a:gd name="T95" fmla="*/ 20 h 63"/>
                <a:gd name="T96" fmla="*/ 87 w 152"/>
                <a:gd name="T97" fmla="*/ 53 h 63"/>
                <a:gd name="T98" fmla="*/ 110 w 152"/>
                <a:gd name="T99" fmla="*/ 54 h 63"/>
                <a:gd name="T100" fmla="*/ 87 w 152"/>
                <a:gd name="T101" fmla="*/ 49 h 63"/>
                <a:gd name="T102" fmla="*/ 110 w 152"/>
                <a:gd name="T103" fmla="*/ 49 h 63"/>
                <a:gd name="T104" fmla="*/ 110 w 152"/>
                <a:gd name="T105" fmla="*/ 59 h 63"/>
                <a:gd name="T106" fmla="*/ 110 w 152"/>
                <a:gd name="T107" fmla="*/ 44 h 63"/>
                <a:gd name="T108" fmla="*/ 110 w 152"/>
                <a:gd name="T109" fmla="*/ 37 h 63"/>
                <a:gd name="T110" fmla="*/ 144 w 152"/>
                <a:gd name="T111" fmla="*/ 33 h 63"/>
                <a:gd name="T112" fmla="*/ 112 w 152"/>
                <a:gd name="T113" fmla="*/ 59 h 63"/>
                <a:gd name="T114" fmla="*/ 141 w 152"/>
                <a:gd name="T115" fmla="*/ 54 h 63"/>
                <a:gd name="T116" fmla="*/ 146 w 152"/>
                <a:gd name="T117" fmla="*/ 15 h 63"/>
                <a:gd name="T118" fmla="*/ 10 w 152"/>
                <a:gd name="T119" fmla="*/ 12 h 63"/>
                <a:gd name="T120" fmla="*/ 10 w 152"/>
                <a:gd name="T121" fmla="*/ 18 h 63"/>
                <a:gd name="T122" fmla="*/ 13 w 152"/>
                <a:gd name="T123" fmla="*/ 1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63">
                  <a:moveTo>
                    <a:pt x="142" y="59"/>
                  </a:moveTo>
                  <a:cubicBezTo>
                    <a:pt x="142" y="59"/>
                    <a:pt x="142" y="59"/>
                    <a:pt x="142" y="59"/>
                  </a:cubicBezTo>
                  <a:cubicBezTo>
                    <a:pt x="142" y="54"/>
                    <a:pt x="142" y="54"/>
                    <a:pt x="142" y="54"/>
                  </a:cubicBezTo>
                  <a:cubicBezTo>
                    <a:pt x="142" y="54"/>
                    <a:pt x="142" y="54"/>
                    <a:pt x="142" y="54"/>
                  </a:cubicBezTo>
                  <a:cubicBezTo>
                    <a:pt x="142" y="54"/>
                    <a:pt x="142" y="54"/>
                    <a:pt x="142" y="54"/>
                  </a:cubicBezTo>
                  <a:cubicBezTo>
                    <a:pt x="142" y="49"/>
                    <a:pt x="142" y="49"/>
                    <a:pt x="142" y="49"/>
                  </a:cubicBezTo>
                  <a:cubicBezTo>
                    <a:pt x="143" y="49"/>
                    <a:pt x="143" y="49"/>
                    <a:pt x="143" y="49"/>
                  </a:cubicBezTo>
                  <a:cubicBezTo>
                    <a:pt x="143" y="48"/>
                    <a:pt x="143" y="48"/>
                    <a:pt x="143" y="48"/>
                  </a:cubicBezTo>
                  <a:cubicBezTo>
                    <a:pt x="143" y="44"/>
                    <a:pt x="143" y="44"/>
                    <a:pt x="143" y="44"/>
                  </a:cubicBezTo>
                  <a:cubicBezTo>
                    <a:pt x="143" y="43"/>
                    <a:pt x="143" y="43"/>
                    <a:pt x="143" y="43"/>
                  </a:cubicBezTo>
                  <a:cubicBezTo>
                    <a:pt x="143" y="43"/>
                    <a:pt x="143" y="43"/>
                    <a:pt x="143" y="43"/>
                  </a:cubicBezTo>
                  <a:cubicBezTo>
                    <a:pt x="143" y="38"/>
                    <a:pt x="143" y="38"/>
                    <a:pt x="143" y="38"/>
                  </a:cubicBezTo>
                  <a:cubicBezTo>
                    <a:pt x="144" y="38"/>
                    <a:pt x="144" y="38"/>
                    <a:pt x="144" y="38"/>
                  </a:cubicBezTo>
                  <a:cubicBezTo>
                    <a:pt x="144" y="38"/>
                    <a:pt x="144" y="38"/>
                    <a:pt x="144" y="38"/>
                  </a:cubicBezTo>
                  <a:cubicBezTo>
                    <a:pt x="144" y="34"/>
                    <a:pt x="144" y="34"/>
                    <a:pt x="144" y="34"/>
                  </a:cubicBezTo>
                  <a:cubicBezTo>
                    <a:pt x="145" y="33"/>
                    <a:pt x="145" y="33"/>
                    <a:pt x="145" y="33"/>
                  </a:cubicBezTo>
                  <a:cubicBezTo>
                    <a:pt x="145" y="33"/>
                    <a:pt x="145" y="33"/>
                    <a:pt x="145" y="33"/>
                  </a:cubicBezTo>
                  <a:cubicBezTo>
                    <a:pt x="145" y="28"/>
                    <a:pt x="145" y="28"/>
                    <a:pt x="145" y="28"/>
                  </a:cubicBezTo>
                  <a:cubicBezTo>
                    <a:pt x="145" y="28"/>
                    <a:pt x="145" y="28"/>
                    <a:pt x="145" y="28"/>
                  </a:cubicBezTo>
                  <a:cubicBezTo>
                    <a:pt x="145" y="28"/>
                    <a:pt x="145" y="28"/>
                    <a:pt x="145" y="28"/>
                  </a:cubicBezTo>
                  <a:cubicBezTo>
                    <a:pt x="145" y="23"/>
                    <a:pt x="145" y="23"/>
                    <a:pt x="145" y="23"/>
                  </a:cubicBezTo>
                  <a:cubicBezTo>
                    <a:pt x="146" y="23"/>
                    <a:pt x="146" y="23"/>
                    <a:pt x="146" y="23"/>
                  </a:cubicBezTo>
                  <a:cubicBezTo>
                    <a:pt x="146" y="23"/>
                    <a:pt x="146" y="23"/>
                    <a:pt x="146" y="22"/>
                  </a:cubicBezTo>
                  <a:cubicBezTo>
                    <a:pt x="146" y="22"/>
                    <a:pt x="146" y="21"/>
                    <a:pt x="146" y="20"/>
                  </a:cubicBezTo>
                  <a:cubicBezTo>
                    <a:pt x="146" y="20"/>
                    <a:pt x="146" y="20"/>
                    <a:pt x="146" y="20"/>
                  </a:cubicBezTo>
                  <a:cubicBezTo>
                    <a:pt x="146" y="19"/>
                    <a:pt x="146" y="18"/>
                    <a:pt x="146" y="18"/>
                  </a:cubicBezTo>
                  <a:cubicBezTo>
                    <a:pt x="146" y="18"/>
                    <a:pt x="146" y="17"/>
                    <a:pt x="146" y="17"/>
                  </a:cubicBezTo>
                  <a:cubicBezTo>
                    <a:pt x="146" y="17"/>
                    <a:pt x="146" y="17"/>
                    <a:pt x="146" y="17"/>
                  </a:cubicBezTo>
                  <a:cubicBezTo>
                    <a:pt x="146" y="12"/>
                    <a:pt x="146" y="12"/>
                    <a:pt x="146" y="12"/>
                  </a:cubicBezTo>
                  <a:cubicBezTo>
                    <a:pt x="146" y="12"/>
                    <a:pt x="147" y="10"/>
                    <a:pt x="146" y="10"/>
                  </a:cubicBezTo>
                  <a:cubicBezTo>
                    <a:pt x="145" y="9"/>
                    <a:pt x="138" y="10"/>
                    <a:pt x="127" y="11"/>
                  </a:cubicBezTo>
                  <a:cubicBezTo>
                    <a:pt x="125" y="11"/>
                    <a:pt x="125" y="11"/>
                    <a:pt x="125" y="11"/>
                  </a:cubicBezTo>
                  <a:cubicBezTo>
                    <a:pt x="120" y="12"/>
                    <a:pt x="107" y="13"/>
                    <a:pt x="98" y="13"/>
                  </a:cubicBezTo>
                  <a:cubicBezTo>
                    <a:pt x="91" y="13"/>
                    <a:pt x="79" y="10"/>
                    <a:pt x="71" y="8"/>
                  </a:cubicBezTo>
                  <a:cubicBezTo>
                    <a:pt x="68" y="7"/>
                    <a:pt x="66" y="7"/>
                    <a:pt x="65" y="7"/>
                  </a:cubicBezTo>
                  <a:cubicBezTo>
                    <a:pt x="63" y="6"/>
                    <a:pt x="63" y="6"/>
                    <a:pt x="63" y="6"/>
                  </a:cubicBezTo>
                  <a:cubicBezTo>
                    <a:pt x="54" y="4"/>
                    <a:pt x="36" y="0"/>
                    <a:pt x="32" y="0"/>
                  </a:cubicBezTo>
                  <a:cubicBezTo>
                    <a:pt x="29" y="0"/>
                    <a:pt x="20" y="5"/>
                    <a:pt x="15" y="8"/>
                  </a:cubicBezTo>
                  <a:cubicBezTo>
                    <a:pt x="13" y="9"/>
                    <a:pt x="12" y="9"/>
                    <a:pt x="12" y="10"/>
                  </a:cubicBezTo>
                  <a:cubicBezTo>
                    <a:pt x="10" y="11"/>
                    <a:pt x="9" y="11"/>
                    <a:pt x="9" y="12"/>
                  </a:cubicBezTo>
                  <a:cubicBezTo>
                    <a:pt x="9" y="23"/>
                    <a:pt x="9" y="23"/>
                    <a:pt x="9" y="23"/>
                  </a:cubicBezTo>
                  <a:cubicBezTo>
                    <a:pt x="9" y="23"/>
                    <a:pt x="9" y="23"/>
                    <a:pt x="9" y="23"/>
                  </a:cubicBezTo>
                  <a:cubicBezTo>
                    <a:pt x="10" y="24"/>
                    <a:pt x="10" y="24"/>
                    <a:pt x="10" y="24"/>
                  </a:cubicBezTo>
                  <a:cubicBezTo>
                    <a:pt x="10" y="31"/>
                    <a:pt x="10" y="31"/>
                    <a:pt x="10" y="31"/>
                  </a:cubicBezTo>
                  <a:cubicBezTo>
                    <a:pt x="10" y="31"/>
                    <a:pt x="10" y="31"/>
                    <a:pt x="10" y="31"/>
                  </a:cubicBezTo>
                  <a:cubicBezTo>
                    <a:pt x="10" y="31"/>
                    <a:pt x="10" y="31"/>
                    <a:pt x="10" y="31"/>
                  </a:cubicBezTo>
                  <a:cubicBezTo>
                    <a:pt x="11" y="38"/>
                    <a:pt x="11" y="38"/>
                    <a:pt x="11" y="38"/>
                  </a:cubicBezTo>
                  <a:cubicBezTo>
                    <a:pt x="11" y="38"/>
                    <a:pt x="11" y="38"/>
                    <a:pt x="11" y="38"/>
                  </a:cubicBezTo>
                  <a:cubicBezTo>
                    <a:pt x="11" y="39"/>
                    <a:pt x="11" y="39"/>
                    <a:pt x="11" y="39"/>
                  </a:cubicBezTo>
                  <a:cubicBezTo>
                    <a:pt x="11" y="47"/>
                    <a:pt x="11" y="47"/>
                    <a:pt x="11" y="47"/>
                  </a:cubicBezTo>
                  <a:cubicBezTo>
                    <a:pt x="11" y="47"/>
                    <a:pt x="11" y="48"/>
                    <a:pt x="12" y="48"/>
                  </a:cubicBezTo>
                  <a:cubicBezTo>
                    <a:pt x="12" y="48"/>
                    <a:pt x="12" y="48"/>
                    <a:pt x="12" y="48"/>
                  </a:cubicBezTo>
                  <a:cubicBezTo>
                    <a:pt x="12" y="48"/>
                    <a:pt x="12" y="48"/>
                    <a:pt x="12" y="47"/>
                  </a:cubicBezTo>
                  <a:cubicBezTo>
                    <a:pt x="14" y="47"/>
                    <a:pt x="28" y="45"/>
                    <a:pt x="34" y="45"/>
                  </a:cubicBezTo>
                  <a:cubicBezTo>
                    <a:pt x="34" y="48"/>
                    <a:pt x="34" y="48"/>
                    <a:pt x="34" y="48"/>
                  </a:cubicBezTo>
                  <a:cubicBezTo>
                    <a:pt x="30" y="48"/>
                    <a:pt x="16" y="50"/>
                    <a:pt x="14" y="50"/>
                  </a:cubicBezTo>
                  <a:cubicBezTo>
                    <a:pt x="14" y="47"/>
                    <a:pt x="14" y="47"/>
                    <a:pt x="14" y="47"/>
                  </a:cubicBezTo>
                  <a:cubicBezTo>
                    <a:pt x="14" y="47"/>
                    <a:pt x="14" y="47"/>
                    <a:pt x="13" y="47"/>
                  </a:cubicBezTo>
                  <a:cubicBezTo>
                    <a:pt x="13" y="47"/>
                    <a:pt x="13" y="47"/>
                    <a:pt x="13" y="47"/>
                  </a:cubicBezTo>
                  <a:cubicBezTo>
                    <a:pt x="13" y="59"/>
                    <a:pt x="13" y="59"/>
                    <a:pt x="13" y="59"/>
                  </a:cubicBezTo>
                  <a:cubicBezTo>
                    <a:pt x="0" y="60"/>
                    <a:pt x="0" y="60"/>
                    <a:pt x="0" y="60"/>
                  </a:cubicBezTo>
                  <a:cubicBezTo>
                    <a:pt x="0" y="60"/>
                    <a:pt x="0" y="60"/>
                    <a:pt x="0" y="60"/>
                  </a:cubicBezTo>
                  <a:cubicBezTo>
                    <a:pt x="52" y="63"/>
                    <a:pt x="52" y="63"/>
                    <a:pt x="52" y="63"/>
                  </a:cubicBezTo>
                  <a:cubicBezTo>
                    <a:pt x="152" y="60"/>
                    <a:pt x="152" y="60"/>
                    <a:pt x="152" y="60"/>
                  </a:cubicBezTo>
                  <a:lnTo>
                    <a:pt x="142" y="59"/>
                  </a:lnTo>
                  <a:close/>
                  <a:moveTo>
                    <a:pt x="112" y="52"/>
                  </a:moveTo>
                  <a:cubicBezTo>
                    <a:pt x="112" y="52"/>
                    <a:pt x="112" y="52"/>
                    <a:pt x="112" y="52"/>
                  </a:cubicBezTo>
                  <a:cubicBezTo>
                    <a:pt x="112" y="50"/>
                    <a:pt x="112" y="50"/>
                    <a:pt x="112" y="50"/>
                  </a:cubicBezTo>
                  <a:cubicBezTo>
                    <a:pt x="120" y="50"/>
                    <a:pt x="135" y="50"/>
                    <a:pt x="137" y="50"/>
                  </a:cubicBezTo>
                  <a:cubicBezTo>
                    <a:pt x="139" y="50"/>
                    <a:pt x="141" y="50"/>
                    <a:pt x="142" y="50"/>
                  </a:cubicBezTo>
                  <a:cubicBezTo>
                    <a:pt x="142" y="51"/>
                    <a:pt x="142" y="51"/>
                    <a:pt x="142" y="51"/>
                  </a:cubicBezTo>
                  <a:cubicBezTo>
                    <a:pt x="137" y="51"/>
                    <a:pt x="123" y="52"/>
                    <a:pt x="112" y="52"/>
                  </a:cubicBezTo>
                  <a:close/>
                  <a:moveTo>
                    <a:pt x="142" y="49"/>
                  </a:moveTo>
                  <a:cubicBezTo>
                    <a:pt x="142" y="49"/>
                    <a:pt x="142" y="49"/>
                    <a:pt x="142" y="49"/>
                  </a:cubicBezTo>
                  <a:cubicBezTo>
                    <a:pt x="142" y="49"/>
                    <a:pt x="142" y="49"/>
                    <a:pt x="142" y="49"/>
                  </a:cubicBezTo>
                  <a:cubicBezTo>
                    <a:pt x="142" y="49"/>
                    <a:pt x="142" y="49"/>
                    <a:pt x="142" y="49"/>
                  </a:cubicBezTo>
                  <a:cubicBezTo>
                    <a:pt x="141" y="49"/>
                    <a:pt x="137" y="49"/>
                    <a:pt x="132" y="49"/>
                  </a:cubicBezTo>
                  <a:cubicBezTo>
                    <a:pt x="127" y="49"/>
                    <a:pt x="120" y="49"/>
                    <a:pt x="112" y="49"/>
                  </a:cubicBezTo>
                  <a:cubicBezTo>
                    <a:pt x="112" y="48"/>
                    <a:pt x="112" y="48"/>
                    <a:pt x="112" y="48"/>
                  </a:cubicBezTo>
                  <a:cubicBezTo>
                    <a:pt x="123" y="48"/>
                    <a:pt x="139" y="48"/>
                    <a:pt x="142" y="48"/>
                  </a:cubicBezTo>
                  <a:lnTo>
                    <a:pt x="142" y="49"/>
                  </a:lnTo>
                  <a:close/>
                  <a:moveTo>
                    <a:pt x="130" y="46"/>
                  </a:moveTo>
                  <a:cubicBezTo>
                    <a:pt x="130" y="46"/>
                    <a:pt x="130" y="46"/>
                    <a:pt x="130" y="46"/>
                  </a:cubicBezTo>
                  <a:cubicBezTo>
                    <a:pt x="127" y="46"/>
                    <a:pt x="119" y="47"/>
                    <a:pt x="112" y="47"/>
                  </a:cubicBezTo>
                  <a:cubicBezTo>
                    <a:pt x="112" y="44"/>
                    <a:pt x="112" y="44"/>
                    <a:pt x="112" y="44"/>
                  </a:cubicBezTo>
                  <a:cubicBezTo>
                    <a:pt x="116" y="44"/>
                    <a:pt x="119" y="44"/>
                    <a:pt x="120" y="44"/>
                  </a:cubicBezTo>
                  <a:cubicBezTo>
                    <a:pt x="123" y="44"/>
                    <a:pt x="130" y="44"/>
                    <a:pt x="133" y="44"/>
                  </a:cubicBezTo>
                  <a:cubicBezTo>
                    <a:pt x="136" y="44"/>
                    <a:pt x="140" y="45"/>
                    <a:pt x="141" y="45"/>
                  </a:cubicBezTo>
                  <a:cubicBezTo>
                    <a:pt x="142" y="45"/>
                    <a:pt x="142" y="45"/>
                    <a:pt x="142" y="45"/>
                  </a:cubicBezTo>
                  <a:cubicBezTo>
                    <a:pt x="142" y="46"/>
                    <a:pt x="142" y="46"/>
                    <a:pt x="142" y="46"/>
                  </a:cubicBezTo>
                  <a:cubicBezTo>
                    <a:pt x="141" y="46"/>
                    <a:pt x="133" y="46"/>
                    <a:pt x="130" y="46"/>
                  </a:cubicBezTo>
                  <a:close/>
                  <a:moveTo>
                    <a:pt x="143" y="43"/>
                  </a:moveTo>
                  <a:cubicBezTo>
                    <a:pt x="143" y="43"/>
                    <a:pt x="143" y="43"/>
                    <a:pt x="143" y="43"/>
                  </a:cubicBezTo>
                  <a:cubicBezTo>
                    <a:pt x="142" y="43"/>
                    <a:pt x="142" y="43"/>
                    <a:pt x="142" y="44"/>
                  </a:cubicBezTo>
                  <a:cubicBezTo>
                    <a:pt x="142" y="44"/>
                    <a:pt x="142" y="44"/>
                    <a:pt x="142" y="44"/>
                  </a:cubicBezTo>
                  <a:cubicBezTo>
                    <a:pt x="140" y="44"/>
                    <a:pt x="121" y="43"/>
                    <a:pt x="116" y="43"/>
                  </a:cubicBezTo>
                  <a:cubicBezTo>
                    <a:pt x="114" y="43"/>
                    <a:pt x="113" y="44"/>
                    <a:pt x="112" y="44"/>
                  </a:cubicBezTo>
                  <a:cubicBezTo>
                    <a:pt x="112" y="43"/>
                    <a:pt x="112" y="43"/>
                    <a:pt x="112" y="43"/>
                  </a:cubicBezTo>
                  <a:cubicBezTo>
                    <a:pt x="113" y="43"/>
                    <a:pt x="114" y="43"/>
                    <a:pt x="115" y="43"/>
                  </a:cubicBezTo>
                  <a:cubicBezTo>
                    <a:pt x="119" y="43"/>
                    <a:pt x="140" y="43"/>
                    <a:pt x="143" y="43"/>
                  </a:cubicBezTo>
                  <a:close/>
                  <a:moveTo>
                    <a:pt x="143" y="41"/>
                  </a:moveTo>
                  <a:cubicBezTo>
                    <a:pt x="143" y="41"/>
                    <a:pt x="143" y="41"/>
                    <a:pt x="143" y="41"/>
                  </a:cubicBezTo>
                  <a:cubicBezTo>
                    <a:pt x="143" y="41"/>
                    <a:pt x="142" y="41"/>
                    <a:pt x="140" y="41"/>
                  </a:cubicBezTo>
                  <a:cubicBezTo>
                    <a:pt x="137" y="41"/>
                    <a:pt x="133" y="41"/>
                    <a:pt x="128" y="41"/>
                  </a:cubicBezTo>
                  <a:cubicBezTo>
                    <a:pt x="124" y="41"/>
                    <a:pt x="119" y="42"/>
                    <a:pt x="112" y="42"/>
                  </a:cubicBezTo>
                  <a:cubicBezTo>
                    <a:pt x="112" y="39"/>
                    <a:pt x="112" y="39"/>
                    <a:pt x="112" y="39"/>
                  </a:cubicBezTo>
                  <a:cubicBezTo>
                    <a:pt x="118" y="39"/>
                    <a:pt x="123" y="39"/>
                    <a:pt x="125" y="39"/>
                  </a:cubicBezTo>
                  <a:cubicBezTo>
                    <a:pt x="129" y="39"/>
                    <a:pt x="137" y="39"/>
                    <a:pt x="139" y="39"/>
                  </a:cubicBezTo>
                  <a:cubicBezTo>
                    <a:pt x="142" y="39"/>
                    <a:pt x="143" y="39"/>
                    <a:pt x="143" y="39"/>
                  </a:cubicBezTo>
                  <a:lnTo>
                    <a:pt x="143" y="41"/>
                  </a:lnTo>
                  <a:close/>
                  <a:moveTo>
                    <a:pt x="143" y="38"/>
                  </a:moveTo>
                  <a:cubicBezTo>
                    <a:pt x="143" y="38"/>
                    <a:pt x="143" y="38"/>
                    <a:pt x="143" y="38"/>
                  </a:cubicBezTo>
                  <a:cubicBezTo>
                    <a:pt x="143" y="38"/>
                    <a:pt x="143" y="38"/>
                    <a:pt x="143" y="38"/>
                  </a:cubicBezTo>
                  <a:cubicBezTo>
                    <a:pt x="143" y="39"/>
                    <a:pt x="143" y="39"/>
                    <a:pt x="143" y="39"/>
                  </a:cubicBezTo>
                  <a:cubicBezTo>
                    <a:pt x="142" y="38"/>
                    <a:pt x="133" y="38"/>
                    <a:pt x="123" y="38"/>
                  </a:cubicBezTo>
                  <a:cubicBezTo>
                    <a:pt x="119" y="38"/>
                    <a:pt x="116" y="38"/>
                    <a:pt x="112" y="38"/>
                  </a:cubicBezTo>
                  <a:cubicBezTo>
                    <a:pt x="112" y="38"/>
                    <a:pt x="112" y="38"/>
                    <a:pt x="112" y="38"/>
                  </a:cubicBezTo>
                  <a:cubicBezTo>
                    <a:pt x="126" y="37"/>
                    <a:pt x="141" y="38"/>
                    <a:pt x="143" y="38"/>
                  </a:cubicBezTo>
                  <a:close/>
                  <a:moveTo>
                    <a:pt x="144" y="35"/>
                  </a:moveTo>
                  <a:cubicBezTo>
                    <a:pt x="144" y="35"/>
                    <a:pt x="144" y="35"/>
                    <a:pt x="144" y="35"/>
                  </a:cubicBezTo>
                  <a:cubicBezTo>
                    <a:pt x="143" y="35"/>
                    <a:pt x="143" y="35"/>
                    <a:pt x="141" y="35"/>
                  </a:cubicBezTo>
                  <a:cubicBezTo>
                    <a:pt x="138" y="36"/>
                    <a:pt x="133" y="36"/>
                    <a:pt x="126" y="36"/>
                  </a:cubicBezTo>
                  <a:cubicBezTo>
                    <a:pt x="121" y="36"/>
                    <a:pt x="117" y="36"/>
                    <a:pt x="112" y="36"/>
                  </a:cubicBezTo>
                  <a:cubicBezTo>
                    <a:pt x="112" y="34"/>
                    <a:pt x="112" y="34"/>
                    <a:pt x="112" y="34"/>
                  </a:cubicBezTo>
                  <a:cubicBezTo>
                    <a:pt x="113" y="34"/>
                    <a:pt x="122" y="34"/>
                    <a:pt x="124" y="34"/>
                  </a:cubicBezTo>
                  <a:cubicBezTo>
                    <a:pt x="125" y="34"/>
                    <a:pt x="137" y="34"/>
                    <a:pt x="139" y="34"/>
                  </a:cubicBezTo>
                  <a:cubicBezTo>
                    <a:pt x="140" y="34"/>
                    <a:pt x="143" y="34"/>
                    <a:pt x="144" y="34"/>
                  </a:cubicBezTo>
                  <a:lnTo>
                    <a:pt x="144" y="35"/>
                  </a:lnTo>
                  <a:close/>
                  <a:moveTo>
                    <a:pt x="144" y="30"/>
                  </a:moveTo>
                  <a:cubicBezTo>
                    <a:pt x="144" y="30"/>
                    <a:pt x="144" y="30"/>
                    <a:pt x="144" y="30"/>
                  </a:cubicBezTo>
                  <a:cubicBezTo>
                    <a:pt x="144" y="30"/>
                    <a:pt x="140" y="30"/>
                    <a:pt x="138" y="30"/>
                  </a:cubicBezTo>
                  <a:cubicBezTo>
                    <a:pt x="136" y="31"/>
                    <a:pt x="123" y="31"/>
                    <a:pt x="114" y="31"/>
                  </a:cubicBezTo>
                  <a:cubicBezTo>
                    <a:pt x="106" y="31"/>
                    <a:pt x="99" y="30"/>
                    <a:pt x="94" y="29"/>
                  </a:cubicBezTo>
                  <a:cubicBezTo>
                    <a:pt x="89" y="28"/>
                    <a:pt x="67" y="22"/>
                    <a:pt x="54" y="18"/>
                  </a:cubicBezTo>
                  <a:cubicBezTo>
                    <a:pt x="42" y="14"/>
                    <a:pt x="36" y="11"/>
                    <a:pt x="32" y="11"/>
                  </a:cubicBezTo>
                  <a:cubicBezTo>
                    <a:pt x="32" y="9"/>
                    <a:pt x="32" y="9"/>
                    <a:pt x="32" y="9"/>
                  </a:cubicBezTo>
                  <a:cubicBezTo>
                    <a:pt x="37" y="9"/>
                    <a:pt x="51" y="13"/>
                    <a:pt x="58" y="16"/>
                  </a:cubicBezTo>
                  <a:cubicBezTo>
                    <a:pt x="65" y="18"/>
                    <a:pt x="81" y="23"/>
                    <a:pt x="85" y="24"/>
                  </a:cubicBezTo>
                  <a:cubicBezTo>
                    <a:pt x="88" y="26"/>
                    <a:pt x="97" y="28"/>
                    <a:pt x="106" y="28"/>
                  </a:cubicBezTo>
                  <a:cubicBezTo>
                    <a:pt x="115" y="28"/>
                    <a:pt x="131" y="28"/>
                    <a:pt x="134" y="28"/>
                  </a:cubicBezTo>
                  <a:cubicBezTo>
                    <a:pt x="137" y="28"/>
                    <a:pt x="143" y="29"/>
                    <a:pt x="144" y="29"/>
                  </a:cubicBezTo>
                  <a:cubicBezTo>
                    <a:pt x="144" y="29"/>
                    <a:pt x="144" y="29"/>
                    <a:pt x="144" y="29"/>
                  </a:cubicBezTo>
                  <a:lnTo>
                    <a:pt x="144" y="30"/>
                  </a:lnTo>
                  <a:close/>
                  <a:moveTo>
                    <a:pt x="145" y="23"/>
                  </a:moveTo>
                  <a:cubicBezTo>
                    <a:pt x="145" y="23"/>
                    <a:pt x="145" y="23"/>
                    <a:pt x="145" y="23"/>
                  </a:cubicBezTo>
                  <a:cubicBezTo>
                    <a:pt x="145" y="23"/>
                    <a:pt x="145" y="23"/>
                    <a:pt x="145" y="23"/>
                  </a:cubicBezTo>
                  <a:cubicBezTo>
                    <a:pt x="145" y="23"/>
                    <a:pt x="144" y="22"/>
                    <a:pt x="141" y="22"/>
                  </a:cubicBezTo>
                  <a:cubicBezTo>
                    <a:pt x="137" y="22"/>
                    <a:pt x="123" y="23"/>
                    <a:pt x="119" y="22"/>
                  </a:cubicBezTo>
                  <a:cubicBezTo>
                    <a:pt x="114" y="22"/>
                    <a:pt x="100" y="23"/>
                    <a:pt x="90" y="20"/>
                  </a:cubicBezTo>
                  <a:cubicBezTo>
                    <a:pt x="80" y="16"/>
                    <a:pt x="78" y="15"/>
                    <a:pt x="78" y="15"/>
                  </a:cubicBezTo>
                  <a:cubicBezTo>
                    <a:pt x="78" y="16"/>
                    <a:pt x="78" y="16"/>
                    <a:pt x="78" y="16"/>
                  </a:cubicBezTo>
                  <a:cubicBezTo>
                    <a:pt x="78" y="16"/>
                    <a:pt x="89" y="21"/>
                    <a:pt x="96" y="22"/>
                  </a:cubicBezTo>
                  <a:cubicBezTo>
                    <a:pt x="103" y="23"/>
                    <a:pt x="114" y="24"/>
                    <a:pt x="126" y="23"/>
                  </a:cubicBezTo>
                  <a:cubicBezTo>
                    <a:pt x="137" y="23"/>
                    <a:pt x="144" y="24"/>
                    <a:pt x="145" y="24"/>
                  </a:cubicBezTo>
                  <a:cubicBezTo>
                    <a:pt x="145" y="25"/>
                    <a:pt x="145" y="25"/>
                    <a:pt x="145" y="25"/>
                  </a:cubicBezTo>
                  <a:cubicBezTo>
                    <a:pt x="144" y="25"/>
                    <a:pt x="139" y="25"/>
                    <a:pt x="134" y="25"/>
                  </a:cubicBezTo>
                  <a:cubicBezTo>
                    <a:pt x="129" y="25"/>
                    <a:pt x="109" y="26"/>
                    <a:pt x="103" y="25"/>
                  </a:cubicBezTo>
                  <a:cubicBezTo>
                    <a:pt x="97" y="24"/>
                    <a:pt x="94" y="24"/>
                    <a:pt x="78" y="18"/>
                  </a:cubicBezTo>
                  <a:cubicBezTo>
                    <a:pt x="78" y="14"/>
                    <a:pt x="78" y="14"/>
                    <a:pt x="78" y="14"/>
                  </a:cubicBezTo>
                  <a:cubicBezTo>
                    <a:pt x="78" y="14"/>
                    <a:pt x="89" y="20"/>
                    <a:pt x="97" y="21"/>
                  </a:cubicBezTo>
                  <a:cubicBezTo>
                    <a:pt x="104" y="22"/>
                    <a:pt x="116" y="22"/>
                    <a:pt x="123" y="22"/>
                  </a:cubicBezTo>
                  <a:cubicBezTo>
                    <a:pt x="131" y="22"/>
                    <a:pt x="144" y="22"/>
                    <a:pt x="144" y="22"/>
                  </a:cubicBezTo>
                  <a:cubicBezTo>
                    <a:pt x="145" y="22"/>
                    <a:pt x="145" y="22"/>
                    <a:pt x="145" y="22"/>
                  </a:cubicBezTo>
                  <a:cubicBezTo>
                    <a:pt x="145" y="22"/>
                    <a:pt x="145" y="22"/>
                    <a:pt x="145" y="22"/>
                  </a:cubicBezTo>
                  <a:lnTo>
                    <a:pt x="145" y="23"/>
                  </a:lnTo>
                  <a:close/>
                  <a:moveTo>
                    <a:pt x="94" y="18"/>
                  </a:moveTo>
                  <a:cubicBezTo>
                    <a:pt x="94" y="18"/>
                    <a:pt x="94" y="18"/>
                    <a:pt x="94" y="18"/>
                  </a:cubicBezTo>
                  <a:cubicBezTo>
                    <a:pt x="95" y="19"/>
                    <a:pt x="95" y="19"/>
                    <a:pt x="95" y="19"/>
                  </a:cubicBezTo>
                  <a:cubicBezTo>
                    <a:pt x="100" y="19"/>
                    <a:pt x="100" y="19"/>
                    <a:pt x="100" y="19"/>
                  </a:cubicBezTo>
                  <a:cubicBezTo>
                    <a:pt x="98" y="19"/>
                    <a:pt x="96" y="19"/>
                    <a:pt x="94" y="18"/>
                  </a:cubicBezTo>
                  <a:close/>
                  <a:moveTo>
                    <a:pt x="145" y="20"/>
                  </a:moveTo>
                  <a:cubicBezTo>
                    <a:pt x="145" y="20"/>
                    <a:pt x="145" y="20"/>
                    <a:pt x="145" y="20"/>
                  </a:cubicBezTo>
                  <a:cubicBezTo>
                    <a:pt x="144" y="20"/>
                    <a:pt x="143" y="20"/>
                    <a:pt x="141" y="20"/>
                  </a:cubicBezTo>
                  <a:cubicBezTo>
                    <a:pt x="135" y="20"/>
                    <a:pt x="127" y="20"/>
                    <a:pt x="117" y="20"/>
                  </a:cubicBezTo>
                  <a:cubicBezTo>
                    <a:pt x="113" y="20"/>
                    <a:pt x="109" y="20"/>
                    <a:pt x="105" y="20"/>
                  </a:cubicBezTo>
                  <a:cubicBezTo>
                    <a:pt x="105" y="18"/>
                    <a:pt x="105" y="18"/>
                    <a:pt x="105" y="18"/>
                  </a:cubicBezTo>
                  <a:cubicBezTo>
                    <a:pt x="105" y="18"/>
                    <a:pt x="109" y="18"/>
                    <a:pt x="117" y="18"/>
                  </a:cubicBezTo>
                  <a:cubicBezTo>
                    <a:pt x="126" y="18"/>
                    <a:pt x="134" y="18"/>
                    <a:pt x="137" y="18"/>
                  </a:cubicBezTo>
                  <a:cubicBezTo>
                    <a:pt x="139" y="18"/>
                    <a:pt x="144" y="18"/>
                    <a:pt x="145" y="18"/>
                  </a:cubicBezTo>
                  <a:cubicBezTo>
                    <a:pt x="145" y="18"/>
                    <a:pt x="145" y="18"/>
                    <a:pt x="145" y="18"/>
                  </a:cubicBezTo>
                  <a:cubicBezTo>
                    <a:pt x="145" y="19"/>
                    <a:pt x="145" y="19"/>
                    <a:pt x="145" y="20"/>
                  </a:cubicBezTo>
                  <a:close/>
                  <a:moveTo>
                    <a:pt x="146" y="17"/>
                  </a:moveTo>
                  <a:cubicBezTo>
                    <a:pt x="146" y="17"/>
                    <a:pt x="146" y="17"/>
                    <a:pt x="146" y="17"/>
                  </a:cubicBezTo>
                  <a:cubicBezTo>
                    <a:pt x="146" y="17"/>
                    <a:pt x="146" y="17"/>
                    <a:pt x="146" y="17"/>
                  </a:cubicBezTo>
                  <a:cubicBezTo>
                    <a:pt x="145" y="17"/>
                    <a:pt x="145" y="17"/>
                    <a:pt x="145" y="17"/>
                  </a:cubicBezTo>
                  <a:cubicBezTo>
                    <a:pt x="145" y="17"/>
                    <a:pt x="144" y="17"/>
                    <a:pt x="141" y="17"/>
                  </a:cubicBezTo>
                  <a:cubicBezTo>
                    <a:pt x="137" y="17"/>
                    <a:pt x="128" y="17"/>
                    <a:pt x="125" y="17"/>
                  </a:cubicBezTo>
                  <a:cubicBezTo>
                    <a:pt x="121" y="17"/>
                    <a:pt x="106" y="17"/>
                    <a:pt x="105" y="17"/>
                  </a:cubicBezTo>
                  <a:cubicBezTo>
                    <a:pt x="105" y="17"/>
                    <a:pt x="105" y="17"/>
                    <a:pt x="105" y="17"/>
                  </a:cubicBezTo>
                  <a:cubicBezTo>
                    <a:pt x="105" y="17"/>
                    <a:pt x="115" y="17"/>
                    <a:pt x="120" y="17"/>
                  </a:cubicBezTo>
                  <a:cubicBezTo>
                    <a:pt x="125" y="17"/>
                    <a:pt x="134" y="17"/>
                    <a:pt x="137" y="17"/>
                  </a:cubicBezTo>
                  <a:cubicBezTo>
                    <a:pt x="140" y="17"/>
                    <a:pt x="145" y="17"/>
                    <a:pt x="146" y="17"/>
                  </a:cubicBezTo>
                  <a:cubicBezTo>
                    <a:pt x="146" y="17"/>
                    <a:pt x="146" y="17"/>
                    <a:pt x="146" y="17"/>
                  </a:cubicBezTo>
                  <a:close/>
                  <a:moveTo>
                    <a:pt x="32" y="1"/>
                  </a:moveTo>
                  <a:cubicBezTo>
                    <a:pt x="32" y="1"/>
                    <a:pt x="32" y="1"/>
                    <a:pt x="32" y="1"/>
                  </a:cubicBezTo>
                  <a:cubicBezTo>
                    <a:pt x="36" y="1"/>
                    <a:pt x="54" y="5"/>
                    <a:pt x="62" y="7"/>
                  </a:cubicBezTo>
                  <a:cubicBezTo>
                    <a:pt x="65" y="7"/>
                    <a:pt x="65" y="7"/>
                    <a:pt x="65" y="7"/>
                  </a:cubicBezTo>
                  <a:cubicBezTo>
                    <a:pt x="66" y="7"/>
                    <a:pt x="68" y="8"/>
                    <a:pt x="70" y="8"/>
                  </a:cubicBezTo>
                  <a:cubicBezTo>
                    <a:pt x="79" y="11"/>
                    <a:pt x="91" y="13"/>
                    <a:pt x="98" y="13"/>
                  </a:cubicBezTo>
                  <a:cubicBezTo>
                    <a:pt x="107" y="13"/>
                    <a:pt x="120" y="12"/>
                    <a:pt x="126" y="12"/>
                  </a:cubicBezTo>
                  <a:cubicBezTo>
                    <a:pt x="127" y="12"/>
                    <a:pt x="127" y="12"/>
                    <a:pt x="127" y="12"/>
                  </a:cubicBezTo>
                  <a:cubicBezTo>
                    <a:pt x="132" y="11"/>
                    <a:pt x="145" y="10"/>
                    <a:pt x="146" y="10"/>
                  </a:cubicBezTo>
                  <a:cubicBezTo>
                    <a:pt x="146" y="11"/>
                    <a:pt x="146" y="12"/>
                    <a:pt x="146" y="12"/>
                  </a:cubicBezTo>
                  <a:cubicBezTo>
                    <a:pt x="146" y="15"/>
                    <a:pt x="146" y="15"/>
                    <a:pt x="146" y="15"/>
                  </a:cubicBezTo>
                  <a:cubicBezTo>
                    <a:pt x="146" y="15"/>
                    <a:pt x="145" y="15"/>
                    <a:pt x="144" y="15"/>
                  </a:cubicBezTo>
                  <a:cubicBezTo>
                    <a:pt x="143" y="15"/>
                    <a:pt x="132" y="15"/>
                    <a:pt x="128" y="15"/>
                  </a:cubicBezTo>
                  <a:cubicBezTo>
                    <a:pt x="124" y="15"/>
                    <a:pt x="105" y="15"/>
                    <a:pt x="105" y="15"/>
                  </a:cubicBezTo>
                  <a:cubicBezTo>
                    <a:pt x="91" y="18"/>
                    <a:pt x="91" y="18"/>
                    <a:pt x="91" y="18"/>
                  </a:cubicBezTo>
                  <a:cubicBezTo>
                    <a:pt x="91" y="18"/>
                    <a:pt x="90" y="17"/>
                    <a:pt x="90" y="17"/>
                  </a:cubicBezTo>
                  <a:cubicBezTo>
                    <a:pt x="82" y="14"/>
                    <a:pt x="78" y="12"/>
                    <a:pt x="78" y="12"/>
                  </a:cubicBezTo>
                  <a:cubicBezTo>
                    <a:pt x="68" y="15"/>
                    <a:pt x="68" y="15"/>
                    <a:pt x="68" y="15"/>
                  </a:cubicBezTo>
                  <a:cubicBezTo>
                    <a:pt x="50" y="8"/>
                    <a:pt x="37" y="3"/>
                    <a:pt x="32" y="3"/>
                  </a:cubicBezTo>
                  <a:cubicBezTo>
                    <a:pt x="32" y="1"/>
                    <a:pt x="32" y="1"/>
                    <a:pt x="32" y="1"/>
                  </a:cubicBezTo>
                  <a:cubicBezTo>
                    <a:pt x="32" y="1"/>
                    <a:pt x="32" y="1"/>
                    <a:pt x="32" y="1"/>
                  </a:cubicBezTo>
                  <a:close/>
                  <a:moveTo>
                    <a:pt x="10" y="12"/>
                  </a:moveTo>
                  <a:cubicBezTo>
                    <a:pt x="10" y="12"/>
                    <a:pt x="10" y="12"/>
                    <a:pt x="10" y="12"/>
                  </a:cubicBezTo>
                  <a:cubicBezTo>
                    <a:pt x="10" y="12"/>
                    <a:pt x="10" y="11"/>
                    <a:pt x="12" y="10"/>
                  </a:cubicBezTo>
                  <a:cubicBezTo>
                    <a:pt x="13" y="10"/>
                    <a:pt x="14" y="9"/>
                    <a:pt x="15" y="9"/>
                  </a:cubicBezTo>
                  <a:cubicBezTo>
                    <a:pt x="20" y="6"/>
                    <a:pt x="28" y="1"/>
                    <a:pt x="32" y="1"/>
                  </a:cubicBezTo>
                  <a:cubicBezTo>
                    <a:pt x="32" y="3"/>
                    <a:pt x="32" y="3"/>
                    <a:pt x="32" y="3"/>
                  </a:cubicBezTo>
                  <a:cubicBezTo>
                    <a:pt x="32" y="3"/>
                    <a:pt x="31" y="3"/>
                    <a:pt x="31" y="3"/>
                  </a:cubicBezTo>
                  <a:cubicBezTo>
                    <a:pt x="27" y="3"/>
                    <a:pt x="21" y="7"/>
                    <a:pt x="17" y="9"/>
                  </a:cubicBezTo>
                  <a:cubicBezTo>
                    <a:pt x="14" y="11"/>
                    <a:pt x="11" y="13"/>
                    <a:pt x="10" y="13"/>
                  </a:cubicBezTo>
                  <a:lnTo>
                    <a:pt x="10" y="12"/>
                  </a:lnTo>
                  <a:close/>
                  <a:moveTo>
                    <a:pt x="10" y="16"/>
                  </a:moveTo>
                  <a:cubicBezTo>
                    <a:pt x="10" y="16"/>
                    <a:pt x="10" y="16"/>
                    <a:pt x="10" y="16"/>
                  </a:cubicBezTo>
                  <a:cubicBezTo>
                    <a:pt x="11" y="15"/>
                    <a:pt x="19" y="11"/>
                    <a:pt x="21" y="10"/>
                  </a:cubicBezTo>
                  <a:cubicBezTo>
                    <a:pt x="23" y="9"/>
                    <a:pt x="28" y="6"/>
                    <a:pt x="31" y="6"/>
                  </a:cubicBezTo>
                  <a:cubicBezTo>
                    <a:pt x="35" y="6"/>
                    <a:pt x="40" y="8"/>
                    <a:pt x="45" y="9"/>
                  </a:cubicBezTo>
                  <a:cubicBezTo>
                    <a:pt x="50" y="11"/>
                    <a:pt x="73" y="19"/>
                    <a:pt x="78" y="21"/>
                  </a:cubicBezTo>
                  <a:cubicBezTo>
                    <a:pt x="83" y="23"/>
                    <a:pt x="91" y="26"/>
                    <a:pt x="102" y="27"/>
                  </a:cubicBezTo>
                  <a:cubicBezTo>
                    <a:pt x="112" y="28"/>
                    <a:pt x="121" y="27"/>
                    <a:pt x="127" y="27"/>
                  </a:cubicBezTo>
                  <a:cubicBezTo>
                    <a:pt x="133" y="27"/>
                    <a:pt x="144" y="27"/>
                    <a:pt x="144" y="27"/>
                  </a:cubicBezTo>
                  <a:cubicBezTo>
                    <a:pt x="145" y="27"/>
                    <a:pt x="145" y="27"/>
                    <a:pt x="145" y="27"/>
                  </a:cubicBezTo>
                  <a:cubicBezTo>
                    <a:pt x="145" y="27"/>
                    <a:pt x="145" y="27"/>
                    <a:pt x="145" y="27"/>
                  </a:cubicBezTo>
                  <a:cubicBezTo>
                    <a:pt x="145" y="28"/>
                    <a:pt x="145" y="28"/>
                    <a:pt x="145" y="28"/>
                  </a:cubicBezTo>
                  <a:cubicBezTo>
                    <a:pt x="144" y="28"/>
                    <a:pt x="144" y="28"/>
                    <a:pt x="144" y="28"/>
                  </a:cubicBezTo>
                  <a:cubicBezTo>
                    <a:pt x="144" y="28"/>
                    <a:pt x="144" y="28"/>
                    <a:pt x="144" y="28"/>
                  </a:cubicBezTo>
                  <a:cubicBezTo>
                    <a:pt x="144" y="28"/>
                    <a:pt x="143" y="28"/>
                    <a:pt x="139" y="28"/>
                  </a:cubicBezTo>
                  <a:cubicBezTo>
                    <a:pt x="133" y="28"/>
                    <a:pt x="115" y="28"/>
                    <a:pt x="110" y="28"/>
                  </a:cubicBezTo>
                  <a:cubicBezTo>
                    <a:pt x="105" y="28"/>
                    <a:pt x="101" y="28"/>
                    <a:pt x="91" y="26"/>
                  </a:cubicBezTo>
                  <a:cubicBezTo>
                    <a:pt x="82" y="23"/>
                    <a:pt x="65" y="17"/>
                    <a:pt x="59" y="15"/>
                  </a:cubicBezTo>
                  <a:cubicBezTo>
                    <a:pt x="53" y="13"/>
                    <a:pt x="37" y="7"/>
                    <a:pt x="33" y="7"/>
                  </a:cubicBezTo>
                  <a:cubicBezTo>
                    <a:pt x="28" y="6"/>
                    <a:pt x="22" y="10"/>
                    <a:pt x="19" y="12"/>
                  </a:cubicBezTo>
                  <a:cubicBezTo>
                    <a:pt x="16" y="13"/>
                    <a:pt x="11" y="16"/>
                    <a:pt x="10" y="17"/>
                  </a:cubicBezTo>
                  <a:lnTo>
                    <a:pt x="10" y="16"/>
                  </a:lnTo>
                  <a:close/>
                  <a:moveTo>
                    <a:pt x="10" y="18"/>
                  </a:moveTo>
                  <a:cubicBezTo>
                    <a:pt x="10" y="18"/>
                    <a:pt x="10" y="18"/>
                    <a:pt x="10" y="18"/>
                  </a:cubicBezTo>
                  <a:cubicBezTo>
                    <a:pt x="11" y="17"/>
                    <a:pt x="15" y="15"/>
                    <a:pt x="18" y="13"/>
                  </a:cubicBezTo>
                  <a:cubicBezTo>
                    <a:pt x="22" y="11"/>
                    <a:pt x="29" y="9"/>
                    <a:pt x="32" y="8"/>
                  </a:cubicBezTo>
                  <a:cubicBezTo>
                    <a:pt x="32" y="8"/>
                    <a:pt x="32" y="8"/>
                    <a:pt x="32" y="8"/>
                  </a:cubicBezTo>
                  <a:cubicBezTo>
                    <a:pt x="32" y="11"/>
                    <a:pt x="32" y="11"/>
                    <a:pt x="32" y="11"/>
                  </a:cubicBezTo>
                  <a:cubicBezTo>
                    <a:pt x="32" y="11"/>
                    <a:pt x="31" y="11"/>
                    <a:pt x="31" y="11"/>
                  </a:cubicBezTo>
                  <a:cubicBezTo>
                    <a:pt x="28" y="11"/>
                    <a:pt x="21" y="15"/>
                    <a:pt x="19" y="17"/>
                  </a:cubicBezTo>
                  <a:cubicBezTo>
                    <a:pt x="16" y="18"/>
                    <a:pt x="10" y="20"/>
                    <a:pt x="10" y="20"/>
                  </a:cubicBezTo>
                  <a:lnTo>
                    <a:pt x="10" y="18"/>
                  </a:lnTo>
                  <a:close/>
                  <a:moveTo>
                    <a:pt x="10" y="25"/>
                  </a:moveTo>
                  <a:cubicBezTo>
                    <a:pt x="10" y="25"/>
                    <a:pt x="10" y="25"/>
                    <a:pt x="10" y="25"/>
                  </a:cubicBezTo>
                  <a:cubicBezTo>
                    <a:pt x="11" y="25"/>
                    <a:pt x="16" y="23"/>
                    <a:pt x="19" y="21"/>
                  </a:cubicBezTo>
                  <a:cubicBezTo>
                    <a:pt x="22" y="20"/>
                    <a:pt x="28" y="19"/>
                    <a:pt x="30" y="18"/>
                  </a:cubicBezTo>
                  <a:cubicBezTo>
                    <a:pt x="30" y="18"/>
                    <a:pt x="31" y="18"/>
                    <a:pt x="32" y="18"/>
                  </a:cubicBezTo>
                  <a:cubicBezTo>
                    <a:pt x="32" y="20"/>
                    <a:pt x="32" y="20"/>
                    <a:pt x="32" y="20"/>
                  </a:cubicBezTo>
                  <a:cubicBezTo>
                    <a:pt x="31" y="20"/>
                    <a:pt x="31" y="20"/>
                    <a:pt x="30" y="20"/>
                  </a:cubicBezTo>
                  <a:cubicBezTo>
                    <a:pt x="25" y="22"/>
                    <a:pt x="21" y="24"/>
                    <a:pt x="19" y="25"/>
                  </a:cubicBezTo>
                  <a:cubicBezTo>
                    <a:pt x="17" y="25"/>
                    <a:pt x="11" y="27"/>
                    <a:pt x="10" y="27"/>
                  </a:cubicBezTo>
                  <a:lnTo>
                    <a:pt x="10" y="25"/>
                  </a:lnTo>
                  <a:close/>
                  <a:moveTo>
                    <a:pt x="11" y="33"/>
                  </a:moveTo>
                  <a:cubicBezTo>
                    <a:pt x="11" y="33"/>
                    <a:pt x="11" y="33"/>
                    <a:pt x="11" y="33"/>
                  </a:cubicBezTo>
                  <a:cubicBezTo>
                    <a:pt x="12" y="32"/>
                    <a:pt x="17" y="31"/>
                    <a:pt x="20" y="30"/>
                  </a:cubicBezTo>
                  <a:cubicBezTo>
                    <a:pt x="24" y="28"/>
                    <a:pt x="30" y="27"/>
                    <a:pt x="33" y="27"/>
                  </a:cubicBezTo>
                  <a:cubicBezTo>
                    <a:pt x="33" y="29"/>
                    <a:pt x="33" y="29"/>
                    <a:pt x="33" y="29"/>
                  </a:cubicBezTo>
                  <a:cubicBezTo>
                    <a:pt x="30" y="29"/>
                    <a:pt x="29" y="30"/>
                    <a:pt x="23" y="32"/>
                  </a:cubicBezTo>
                  <a:cubicBezTo>
                    <a:pt x="17" y="34"/>
                    <a:pt x="12" y="35"/>
                    <a:pt x="11" y="35"/>
                  </a:cubicBezTo>
                  <a:lnTo>
                    <a:pt x="11" y="33"/>
                  </a:lnTo>
                  <a:close/>
                  <a:moveTo>
                    <a:pt x="14" y="59"/>
                  </a:moveTo>
                  <a:cubicBezTo>
                    <a:pt x="14" y="59"/>
                    <a:pt x="14" y="59"/>
                    <a:pt x="14" y="59"/>
                  </a:cubicBezTo>
                  <a:cubicBezTo>
                    <a:pt x="14" y="59"/>
                    <a:pt x="14" y="59"/>
                    <a:pt x="14" y="59"/>
                  </a:cubicBezTo>
                  <a:cubicBezTo>
                    <a:pt x="14" y="53"/>
                    <a:pt x="14" y="53"/>
                    <a:pt x="14" y="53"/>
                  </a:cubicBezTo>
                  <a:cubicBezTo>
                    <a:pt x="16" y="53"/>
                    <a:pt x="29" y="51"/>
                    <a:pt x="34" y="51"/>
                  </a:cubicBezTo>
                  <a:cubicBezTo>
                    <a:pt x="35" y="59"/>
                    <a:pt x="35" y="59"/>
                    <a:pt x="35" y="59"/>
                  </a:cubicBezTo>
                  <a:lnTo>
                    <a:pt x="14" y="59"/>
                  </a:lnTo>
                  <a:close/>
                  <a:moveTo>
                    <a:pt x="85" y="59"/>
                  </a:moveTo>
                  <a:cubicBezTo>
                    <a:pt x="85" y="59"/>
                    <a:pt x="85" y="59"/>
                    <a:pt x="85" y="59"/>
                  </a:cubicBezTo>
                  <a:cubicBezTo>
                    <a:pt x="35" y="59"/>
                    <a:pt x="35" y="59"/>
                    <a:pt x="35" y="59"/>
                  </a:cubicBezTo>
                  <a:cubicBezTo>
                    <a:pt x="35" y="51"/>
                    <a:pt x="35" y="51"/>
                    <a:pt x="35" y="51"/>
                  </a:cubicBezTo>
                  <a:cubicBezTo>
                    <a:pt x="35" y="51"/>
                    <a:pt x="36" y="51"/>
                    <a:pt x="36" y="51"/>
                  </a:cubicBezTo>
                  <a:cubicBezTo>
                    <a:pt x="41" y="51"/>
                    <a:pt x="78" y="53"/>
                    <a:pt x="83" y="53"/>
                  </a:cubicBezTo>
                  <a:cubicBezTo>
                    <a:pt x="84" y="53"/>
                    <a:pt x="85" y="53"/>
                    <a:pt x="85" y="53"/>
                  </a:cubicBezTo>
                  <a:lnTo>
                    <a:pt x="85" y="59"/>
                  </a:lnTo>
                  <a:close/>
                  <a:moveTo>
                    <a:pt x="85" y="51"/>
                  </a:moveTo>
                  <a:cubicBezTo>
                    <a:pt x="85" y="51"/>
                    <a:pt x="85" y="51"/>
                    <a:pt x="85" y="51"/>
                  </a:cubicBezTo>
                  <a:cubicBezTo>
                    <a:pt x="76" y="51"/>
                    <a:pt x="67" y="50"/>
                    <a:pt x="58" y="49"/>
                  </a:cubicBezTo>
                  <a:cubicBezTo>
                    <a:pt x="43" y="48"/>
                    <a:pt x="37" y="48"/>
                    <a:pt x="35" y="48"/>
                  </a:cubicBezTo>
                  <a:cubicBezTo>
                    <a:pt x="35" y="48"/>
                    <a:pt x="35" y="48"/>
                    <a:pt x="34" y="48"/>
                  </a:cubicBezTo>
                  <a:cubicBezTo>
                    <a:pt x="35" y="45"/>
                    <a:pt x="35" y="45"/>
                    <a:pt x="35" y="45"/>
                  </a:cubicBezTo>
                  <a:cubicBezTo>
                    <a:pt x="35" y="45"/>
                    <a:pt x="35" y="45"/>
                    <a:pt x="35" y="45"/>
                  </a:cubicBezTo>
                  <a:cubicBezTo>
                    <a:pt x="39" y="45"/>
                    <a:pt x="74" y="48"/>
                    <a:pt x="85" y="49"/>
                  </a:cubicBezTo>
                  <a:lnTo>
                    <a:pt x="85" y="51"/>
                  </a:lnTo>
                  <a:close/>
                  <a:moveTo>
                    <a:pt x="85" y="48"/>
                  </a:moveTo>
                  <a:cubicBezTo>
                    <a:pt x="85" y="48"/>
                    <a:pt x="85" y="48"/>
                    <a:pt x="85" y="48"/>
                  </a:cubicBezTo>
                  <a:cubicBezTo>
                    <a:pt x="83" y="48"/>
                    <a:pt x="81" y="47"/>
                    <a:pt x="80" y="47"/>
                  </a:cubicBezTo>
                  <a:cubicBezTo>
                    <a:pt x="72" y="47"/>
                    <a:pt x="74" y="47"/>
                    <a:pt x="66" y="46"/>
                  </a:cubicBezTo>
                  <a:cubicBezTo>
                    <a:pt x="58" y="45"/>
                    <a:pt x="40" y="43"/>
                    <a:pt x="36" y="43"/>
                  </a:cubicBezTo>
                  <a:cubicBezTo>
                    <a:pt x="32" y="43"/>
                    <a:pt x="29" y="43"/>
                    <a:pt x="23" y="44"/>
                  </a:cubicBezTo>
                  <a:cubicBezTo>
                    <a:pt x="18" y="45"/>
                    <a:pt x="13" y="46"/>
                    <a:pt x="12" y="46"/>
                  </a:cubicBezTo>
                  <a:cubicBezTo>
                    <a:pt x="12" y="45"/>
                    <a:pt x="12" y="45"/>
                    <a:pt x="12" y="45"/>
                  </a:cubicBezTo>
                  <a:cubicBezTo>
                    <a:pt x="14" y="45"/>
                    <a:pt x="29" y="42"/>
                    <a:pt x="35" y="42"/>
                  </a:cubicBezTo>
                  <a:cubicBezTo>
                    <a:pt x="42" y="42"/>
                    <a:pt x="53" y="44"/>
                    <a:pt x="63" y="45"/>
                  </a:cubicBezTo>
                  <a:cubicBezTo>
                    <a:pt x="68" y="45"/>
                    <a:pt x="77" y="46"/>
                    <a:pt x="85" y="47"/>
                  </a:cubicBezTo>
                  <a:lnTo>
                    <a:pt x="85" y="48"/>
                  </a:lnTo>
                  <a:close/>
                  <a:moveTo>
                    <a:pt x="12" y="42"/>
                  </a:moveTo>
                  <a:cubicBezTo>
                    <a:pt x="12" y="42"/>
                    <a:pt x="12" y="42"/>
                    <a:pt x="12" y="42"/>
                  </a:cubicBezTo>
                  <a:cubicBezTo>
                    <a:pt x="12" y="40"/>
                    <a:pt x="12" y="40"/>
                    <a:pt x="12" y="40"/>
                  </a:cubicBezTo>
                  <a:cubicBezTo>
                    <a:pt x="13" y="40"/>
                    <a:pt x="18" y="38"/>
                    <a:pt x="21" y="38"/>
                  </a:cubicBezTo>
                  <a:cubicBezTo>
                    <a:pt x="24" y="37"/>
                    <a:pt x="30" y="36"/>
                    <a:pt x="34" y="36"/>
                  </a:cubicBezTo>
                  <a:cubicBezTo>
                    <a:pt x="34" y="38"/>
                    <a:pt x="34" y="38"/>
                    <a:pt x="34" y="38"/>
                  </a:cubicBezTo>
                  <a:cubicBezTo>
                    <a:pt x="29" y="38"/>
                    <a:pt x="24" y="40"/>
                    <a:pt x="22" y="41"/>
                  </a:cubicBezTo>
                  <a:cubicBezTo>
                    <a:pt x="20" y="41"/>
                    <a:pt x="13" y="42"/>
                    <a:pt x="12" y="42"/>
                  </a:cubicBezTo>
                  <a:close/>
                  <a:moveTo>
                    <a:pt x="85" y="45"/>
                  </a:moveTo>
                  <a:cubicBezTo>
                    <a:pt x="85" y="45"/>
                    <a:pt x="85" y="45"/>
                    <a:pt x="85" y="45"/>
                  </a:cubicBezTo>
                  <a:cubicBezTo>
                    <a:pt x="79" y="45"/>
                    <a:pt x="65" y="43"/>
                    <a:pt x="57" y="41"/>
                  </a:cubicBezTo>
                  <a:cubicBezTo>
                    <a:pt x="48" y="40"/>
                    <a:pt x="40" y="39"/>
                    <a:pt x="35" y="38"/>
                  </a:cubicBezTo>
                  <a:cubicBezTo>
                    <a:pt x="35" y="38"/>
                    <a:pt x="35" y="38"/>
                    <a:pt x="34" y="38"/>
                  </a:cubicBezTo>
                  <a:cubicBezTo>
                    <a:pt x="34" y="36"/>
                    <a:pt x="34" y="36"/>
                    <a:pt x="34" y="36"/>
                  </a:cubicBezTo>
                  <a:cubicBezTo>
                    <a:pt x="34" y="36"/>
                    <a:pt x="35" y="36"/>
                    <a:pt x="35" y="36"/>
                  </a:cubicBezTo>
                  <a:cubicBezTo>
                    <a:pt x="37" y="36"/>
                    <a:pt x="46" y="37"/>
                    <a:pt x="50" y="37"/>
                  </a:cubicBezTo>
                  <a:cubicBezTo>
                    <a:pt x="55" y="38"/>
                    <a:pt x="74" y="41"/>
                    <a:pt x="80" y="42"/>
                  </a:cubicBezTo>
                  <a:cubicBezTo>
                    <a:pt x="82" y="42"/>
                    <a:pt x="83" y="43"/>
                    <a:pt x="85" y="43"/>
                  </a:cubicBezTo>
                  <a:lnTo>
                    <a:pt x="85" y="45"/>
                  </a:lnTo>
                  <a:close/>
                  <a:moveTo>
                    <a:pt x="85" y="42"/>
                  </a:moveTo>
                  <a:cubicBezTo>
                    <a:pt x="85" y="42"/>
                    <a:pt x="85" y="42"/>
                    <a:pt x="85" y="42"/>
                  </a:cubicBezTo>
                  <a:cubicBezTo>
                    <a:pt x="84" y="42"/>
                    <a:pt x="82" y="42"/>
                    <a:pt x="80" y="41"/>
                  </a:cubicBezTo>
                  <a:cubicBezTo>
                    <a:pt x="72" y="40"/>
                    <a:pt x="59" y="37"/>
                    <a:pt x="52" y="36"/>
                  </a:cubicBezTo>
                  <a:cubicBezTo>
                    <a:pt x="45" y="35"/>
                    <a:pt x="39" y="34"/>
                    <a:pt x="35" y="34"/>
                  </a:cubicBezTo>
                  <a:cubicBezTo>
                    <a:pt x="30" y="34"/>
                    <a:pt x="24" y="36"/>
                    <a:pt x="20" y="37"/>
                  </a:cubicBezTo>
                  <a:cubicBezTo>
                    <a:pt x="16" y="38"/>
                    <a:pt x="13" y="38"/>
                    <a:pt x="12" y="39"/>
                  </a:cubicBezTo>
                  <a:cubicBezTo>
                    <a:pt x="12" y="39"/>
                    <a:pt x="12" y="39"/>
                    <a:pt x="12" y="38"/>
                  </a:cubicBezTo>
                  <a:cubicBezTo>
                    <a:pt x="11" y="38"/>
                    <a:pt x="11" y="38"/>
                    <a:pt x="11" y="38"/>
                  </a:cubicBezTo>
                  <a:cubicBezTo>
                    <a:pt x="12" y="38"/>
                    <a:pt x="16" y="37"/>
                    <a:pt x="21" y="36"/>
                  </a:cubicBezTo>
                  <a:cubicBezTo>
                    <a:pt x="27" y="34"/>
                    <a:pt x="30" y="33"/>
                    <a:pt x="35" y="33"/>
                  </a:cubicBezTo>
                  <a:cubicBezTo>
                    <a:pt x="39" y="34"/>
                    <a:pt x="52" y="36"/>
                    <a:pt x="59" y="37"/>
                  </a:cubicBezTo>
                  <a:cubicBezTo>
                    <a:pt x="65" y="38"/>
                    <a:pt x="77" y="40"/>
                    <a:pt x="81" y="41"/>
                  </a:cubicBezTo>
                  <a:cubicBezTo>
                    <a:pt x="82" y="41"/>
                    <a:pt x="84" y="41"/>
                    <a:pt x="85" y="42"/>
                  </a:cubicBezTo>
                  <a:close/>
                  <a:moveTo>
                    <a:pt x="85" y="40"/>
                  </a:moveTo>
                  <a:cubicBezTo>
                    <a:pt x="85" y="40"/>
                    <a:pt x="85" y="40"/>
                    <a:pt x="85" y="40"/>
                  </a:cubicBezTo>
                  <a:cubicBezTo>
                    <a:pt x="81" y="39"/>
                    <a:pt x="76" y="38"/>
                    <a:pt x="72" y="37"/>
                  </a:cubicBezTo>
                  <a:cubicBezTo>
                    <a:pt x="63" y="35"/>
                    <a:pt x="51" y="33"/>
                    <a:pt x="46" y="32"/>
                  </a:cubicBezTo>
                  <a:cubicBezTo>
                    <a:pt x="40" y="30"/>
                    <a:pt x="37" y="29"/>
                    <a:pt x="34" y="29"/>
                  </a:cubicBezTo>
                  <a:cubicBezTo>
                    <a:pt x="34" y="27"/>
                    <a:pt x="34" y="27"/>
                    <a:pt x="34" y="27"/>
                  </a:cubicBezTo>
                  <a:cubicBezTo>
                    <a:pt x="37" y="27"/>
                    <a:pt x="46" y="29"/>
                    <a:pt x="49" y="29"/>
                  </a:cubicBezTo>
                  <a:cubicBezTo>
                    <a:pt x="53" y="30"/>
                    <a:pt x="63" y="32"/>
                    <a:pt x="67" y="33"/>
                  </a:cubicBezTo>
                  <a:cubicBezTo>
                    <a:pt x="69" y="33"/>
                    <a:pt x="78" y="36"/>
                    <a:pt x="85" y="37"/>
                  </a:cubicBezTo>
                  <a:lnTo>
                    <a:pt x="85" y="40"/>
                  </a:lnTo>
                  <a:close/>
                  <a:moveTo>
                    <a:pt x="85" y="36"/>
                  </a:moveTo>
                  <a:cubicBezTo>
                    <a:pt x="85" y="36"/>
                    <a:pt x="85" y="36"/>
                    <a:pt x="85" y="36"/>
                  </a:cubicBezTo>
                  <a:cubicBezTo>
                    <a:pt x="78" y="35"/>
                    <a:pt x="69" y="32"/>
                    <a:pt x="65" y="31"/>
                  </a:cubicBezTo>
                  <a:cubicBezTo>
                    <a:pt x="59" y="30"/>
                    <a:pt x="39" y="25"/>
                    <a:pt x="34" y="25"/>
                  </a:cubicBezTo>
                  <a:cubicBezTo>
                    <a:pt x="30" y="25"/>
                    <a:pt x="13" y="31"/>
                    <a:pt x="11" y="31"/>
                  </a:cubicBezTo>
                  <a:cubicBezTo>
                    <a:pt x="11" y="31"/>
                    <a:pt x="11" y="31"/>
                    <a:pt x="11" y="31"/>
                  </a:cubicBezTo>
                  <a:cubicBezTo>
                    <a:pt x="11" y="31"/>
                    <a:pt x="11" y="31"/>
                    <a:pt x="11" y="31"/>
                  </a:cubicBezTo>
                  <a:cubicBezTo>
                    <a:pt x="10" y="31"/>
                    <a:pt x="10" y="31"/>
                    <a:pt x="10" y="31"/>
                  </a:cubicBezTo>
                  <a:cubicBezTo>
                    <a:pt x="12" y="30"/>
                    <a:pt x="20" y="28"/>
                    <a:pt x="22" y="27"/>
                  </a:cubicBezTo>
                  <a:cubicBezTo>
                    <a:pt x="25" y="26"/>
                    <a:pt x="31" y="24"/>
                    <a:pt x="33" y="24"/>
                  </a:cubicBezTo>
                  <a:cubicBezTo>
                    <a:pt x="36" y="24"/>
                    <a:pt x="47" y="27"/>
                    <a:pt x="52" y="28"/>
                  </a:cubicBezTo>
                  <a:cubicBezTo>
                    <a:pt x="57" y="29"/>
                    <a:pt x="78" y="34"/>
                    <a:pt x="83" y="35"/>
                  </a:cubicBezTo>
                  <a:cubicBezTo>
                    <a:pt x="83" y="35"/>
                    <a:pt x="84" y="35"/>
                    <a:pt x="85" y="36"/>
                  </a:cubicBezTo>
                  <a:close/>
                  <a:moveTo>
                    <a:pt x="85" y="34"/>
                  </a:moveTo>
                  <a:cubicBezTo>
                    <a:pt x="85" y="34"/>
                    <a:pt x="85" y="34"/>
                    <a:pt x="85" y="34"/>
                  </a:cubicBezTo>
                  <a:cubicBezTo>
                    <a:pt x="85" y="34"/>
                    <a:pt x="79" y="32"/>
                    <a:pt x="73" y="30"/>
                  </a:cubicBezTo>
                  <a:cubicBezTo>
                    <a:pt x="48" y="24"/>
                    <a:pt x="46" y="23"/>
                    <a:pt x="42" y="22"/>
                  </a:cubicBezTo>
                  <a:cubicBezTo>
                    <a:pt x="38" y="21"/>
                    <a:pt x="36" y="20"/>
                    <a:pt x="33" y="20"/>
                  </a:cubicBezTo>
                  <a:cubicBezTo>
                    <a:pt x="33" y="18"/>
                    <a:pt x="33" y="18"/>
                    <a:pt x="33" y="18"/>
                  </a:cubicBezTo>
                  <a:cubicBezTo>
                    <a:pt x="35" y="18"/>
                    <a:pt x="37" y="18"/>
                    <a:pt x="40" y="19"/>
                  </a:cubicBezTo>
                  <a:cubicBezTo>
                    <a:pt x="46" y="20"/>
                    <a:pt x="51" y="22"/>
                    <a:pt x="61" y="24"/>
                  </a:cubicBezTo>
                  <a:cubicBezTo>
                    <a:pt x="71" y="27"/>
                    <a:pt x="84" y="31"/>
                    <a:pt x="85" y="31"/>
                  </a:cubicBezTo>
                  <a:lnTo>
                    <a:pt x="85" y="34"/>
                  </a:lnTo>
                  <a:close/>
                  <a:moveTo>
                    <a:pt x="85" y="30"/>
                  </a:moveTo>
                  <a:cubicBezTo>
                    <a:pt x="85" y="30"/>
                    <a:pt x="85" y="30"/>
                    <a:pt x="85" y="30"/>
                  </a:cubicBezTo>
                  <a:cubicBezTo>
                    <a:pt x="83" y="30"/>
                    <a:pt x="51" y="20"/>
                    <a:pt x="44" y="18"/>
                  </a:cubicBezTo>
                  <a:cubicBezTo>
                    <a:pt x="36" y="16"/>
                    <a:pt x="32" y="15"/>
                    <a:pt x="28" y="17"/>
                  </a:cubicBezTo>
                  <a:cubicBezTo>
                    <a:pt x="24" y="19"/>
                    <a:pt x="12" y="23"/>
                    <a:pt x="10" y="24"/>
                  </a:cubicBezTo>
                  <a:cubicBezTo>
                    <a:pt x="10" y="24"/>
                    <a:pt x="10" y="24"/>
                    <a:pt x="10" y="24"/>
                  </a:cubicBezTo>
                  <a:cubicBezTo>
                    <a:pt x="10" y="23"/>
                    <a:pt x="10" y="23"/>
                    <a:pt x="10" y="23"/>
                  </a:cubicBezTo>
                  <a:cubicBezTo>
                    <a:pt x="10" y="23"/>
                    <a:pt x="13" y="22"/>
                    <a:pt x="18" y="20"/>
                  </a:cubicBezTo>
                  <a:cubicBezTo>
                    <a:pt x="23" y="17"/>
                    <a:pt x="30" y="15"/>
                    <a:pt x="32" y="15"/>
                  </a:cubicBezTo>
                  <a:cubicBezTo>
                    <a:pt x="35" y="15"/>
                    <a:pt x="60" y="22"/>
                    <a:pt x="68" y="24"/>
                  </a:cubicBezTo>
                  <a:cubicBezTo>
                    <a:pt x="72" y="26"/>
                    <a:pt x="79" y="28"/>
                    <a:pt x="85" y="29"/>
                  </a:cubicBezTo>
                  <a:lnTo>
                    <a:pt x="85" y="30"/>
                  </a:lnTo>
                  <a:close/>
                  <a:moveTo>
                    <a:pt x="105" y="59"/>
                  </a:moveTo>
                  <a:cubicBezTo>
                    <a:pt x="105" y="59"/>
                    <a:pt x="105" y="59"/>
                    <a:pt x="105" y="59"/>
                  </a:cubicBezTo>
                  <a:cubicBezTo>
                    <a:pt x="87" y="59"/>
                    <a:pt x="87" y="59"/>
                    <a:pt x="87" y="59"/>
                  </a:cubicBezTo>
                  <a:cubicBezTo>
                    <a:pt x="87" y="53"/>
                    <a:pt x="87" y="53"/>
                    <a:pt x="87" y="53"/>
                  </a:cubicBezTo>
                  <a:cubicBezTo>
                    <a:pt x="105" y="53"/>
                    <a:pt x="105" y="53"/>
                    <a:pt x="105" y="53"/>
                  </a:cubicBezTo>
                  <a:lnTo>
                    <a:pt x="105" y="59"/>
                  </a:lnTo>
                  <a:close/>
                  <a:moveTo>
                    <a:pt x="110" y="59"/>
                  </a:moveTo>
                  <a:cubicBezTo>
                    <a:pt x="110" y="59"/>
                    <a:pt x="110" y="59"/>
                    <a:pt x="110" y="59"/>
                  </a:cubicBezTo>
                  <a:cubicBezTo>
                    <a:pt x="105" y="59"/>
                    <a:pt x="105" y="59"/>
                    <a:pt x="105" y="59"/>
                  </a:cubicBezTo>
                  <a:cubicBezTo>
                    <a:pt x="105" y="54"/>
                    <a:pt x="105" y="54"/>
                    <a:pt x="105" y="54"/>
                  </a:cubicBezTo>
                  <a:cubicBezTo>
                    <a:pt x="107" y="54"/>
                    <a:pt x="107" y="54"/>
                    <a:pt x="107" y="54"/>
                  </a:cubicBezTo>
                  <a:cubicBezTo>
                    <a:pt x="109" y="54"/>
                    <a:pt x="110" y="54"/>
                    <a:pt x="110" y="54"/>
                  </a:cubicBezTo>
                  <a:cubicBezTo>
                    <a:pt x="110" y="52"/>
                    <a:pt x="110" y="52"/>
                    <a:pt x="110" y="52"/>
                  </a:cubicBezTo>
                  <a:cubicBezTo>
                    <a:pt x="110" y="52"/>
                    <a:pt x="109" y="52"/>
                    <a:pt x="109" y="52"/>
                  </a:cubicBezTo>
                  <a:cubicBezTo>
                    <a:pt x="108" y="52"/>
                    <a:pt x="106" y="52"/>
                    <a:pt x="105" y="52"/>
                  </a:cubicBezTo>
                  <a:cubicBezTo>
                    <a:pt x="105" y="52"/>
                    <a:pt x="105" y="52"/>
                    <a:pt x="105" y="52"/>
                  </a:cubicBezTo>
                  <a:cubicBezTo>
                    <a:pt x="105" y="52"/>
                    <a:pt x="105" y="52"/>
                    <a:pt x="105" y="52"/>
                  </a:cubicBezTo>
                  <a:cubicBezTo>
                    <a:pt x="104" y="52"/>
                    <a:pt x="100" y="52"/>
                    <a:pt x="98" y="51"/>
                  </a:cubicBezTo>
                  <a:cubicBezTo>
                    <a:pt x="96" y="51"/>
                    <a:pt x="90" y="51"/>
                    <a:pt x="87" y="51"/>
                  </a:cubicBezTo>
                  <a:cubicBezTo>
                    <a:pt x="87" y="49"/>
                    <a:pt x="87" y="49"/>
                    <a:pt x="87" y="49"/>
                  </a:cubicBezTo>
                  <a:cubicBezTo>
                    <a:pt x="88" y="49"/>
                    <a:pt x="91" y="50"/>
                    <a:pt x="94" y="50"/>
                  </a:cubicBezTo>
                  <a:cubicBezTo>
                    <a:pt x="97" y="50"/>
                    <a:pt x="110" y="50"/>
                    <a:pt x="110" y="50"/>
                  </a:cubicBezTo>
                  <a:cubicBezTo>
                    <a:pt x="110" y="49"/>
                    <a:pt x="110" y="49"/>
                    <a:pt x="110" y="49"/>
                  </a:cubicBezTo>
                  <a:cubicBezTo>
                    <a:pt x="110" y="49"/>
                    <a:pt x="99" y="49"/>
                    <a:pt x="94" y="49"/>
                  </a:cubicBezTo>
                  <a:cubicBezTo>
                    <a:pt x="91" y="49"/>
                    <a:pt x="88" y="48"/>
                    <a:pt x="87" y="48"/>
                  </a:cubicBezTo>
                  <a:cubicBezTo>
                    <a:pt x="87" y="47"/>
                    <a:pt x="87" y="47"/>
                    <a:pt x="87" y="47"/>
                  </a:cubicBezTo>
                  <a:cubicBezTo>
                    <a:pt x="88" y="48"/>
                    <a:pt x="91" y="48"/>
                    <a:pt x="93" y="48"/>
                  </a:cubicBezTo>
                  <a:cubicBezTo>
                    <a:pt x="97" y="49"/>
                    <a:pt x="110" y="49"/>
                    <a:pt x="110" y="49"/>
                  </a:cubicBezTo>
                  <a:cubicBezTo>
                    <a:pt x="110" y="47"/>
                    <a:pt x="110" y="47"/>
                    <a:pt x="110" y="47"/>
                  </a:cubicBezTo>
                  <a:cubicBezTo>
                    <a:pt x="110" y="47"/>
                    <a:pt x="98" y="47"/>
                    <a:pt x="93" y="47"/>
                  </a:cubicBezTo>
                  <a:cubicBezTo>
                    <a:pt x="90" y="46"/>
                    <a:pt x="88" y="46"/>
                    <a:pt x="87" y="46"/>
                  </a:cubicBezTo>
                  <a:cubicBezTo>
                    <a:pt x="87" y="43"/>
                    <a:pt x="87" y="43"/>
                    <a:pt x="87" y="43"/>
                  </a:cubicBezTo>
                  <a:cubicBezTo>
                    <a:pt x="87" y="43"/>
                    <a:pt x="88" y="43"/>
                    <a:pt x="89" y="43"/>
                  </a:cubicBezTo>
                  <a:cubicBezTo>
                    <a:pt x="91" y="44"/>
                    <a:pt x="97" y="45"/>
                    <a:pt x="99" y="45"/>
                  </a:cubicBezTo>
                  <a:cubicBezTo>
                    <a:pt x="101" y="45"/>
                    <a:pt x="109" y="45"/>
                    <a:pt x="110" y="45"/>
                  </a:cubicBezTo>
                  <a:lnTo>
                    <a:pt x="110" y="59"/>
                  </a:lnTo>
                  <a:close/>
                  <a:moveTo>
                    <a:pt x="110" y="44"/>
                  </a:moveTo>
                  <a:cubicBezTo>
                    <a:pt x="110" y="44"/>
                    <a:pt x="110" y="44"/>
                    <a:pt x="110" y="44"/>
                  </a:cubicBezTo>
                  <a:cubicBezTo>
                    <a:pt x="109" y="44"/>
                    <a:pt x="106" y="44"/>
                    <a:pt x="104" y="44"/>
                  </a:cubicBezTo>
                  <a:cubicBezTo>
                    <a:pt x="102" y="44"/>
                    <a:pt x="93" y="44"/>
                    <a:pt x="91" y="43"/>
                  </a:cubicBezTo>
                  <a:cubicBezTo>
                    <a:pt x="90" y="43"/>
                    <a:pt x="88" y="42"/>
                    <a:pt x="87" y="42"/>
                  </a:cubicBezTo>
                  <a:cubicBezTo>
                    <a:pt x="87" y="42"/>
                    <a:pt x="87" y="42"/>
                    <a:pt x="87" y="42"/>
                  </a:cubicBezTo>
                  <a:cubicBezTo>
                    <a:pt x="90" y="42"/>
                    <a:pt x="96" y="43"/>
                    <a:pt x="98" y="43"/>
                  </a:cubicBezTo>
                  <a:cubicBezTo>
                    <a:pt x="100" y="43"/>
                    <a:pt x="109" y="44"/>
                    <a:pt x="110" y="44"/>
                  </a:cubicBezTo>
                  <a:close/>
                  <a:moveTo>
                    <a:pt x="110" y="42"/>
                  </a:moveTo>
                  <a:cubicBezTo>
                    <a:pt x="110" y="42"/>
                    <a:pt x="110" y="42"/>
                    <a:pt x="110" y="42"/>
                  </a:cubicBezTo>
                  <a:cubicBezTo>
                    <a:pt x="109" y="42"/>
                    <a:pt x="100" y="42"/>
                    <a:pt x="96" y="41"/>
                  </a:cubicBezTo>
                  <a:cubicBezTo>
                    <a:pt x="92" y="41"/>
                    <a:pt x="89" y="41"/>
                    <a:pt x="87" y="40"/>
                  </a:cubicBezTo>
                  <a:cubicBezTo>
                    <a:pt x="87" y="37"/>
                    <a:pt x="87" y="37"/>
                    <a:pt x="87" y="37"/>
                  </a:cubicBezTo>
                  <a:cubicBezTo>
                    <a:pt x="89" y="37"/>
                    <a:pt x="96" y="39"/>
                    <a:pt x="99" y="39"/>
                  </a:cubicBezTo>
                  <a:cubicBezTo>
                    <a:pt x="103" y="39"/>
                    <a:pt x="110" y="39"/>
                    <a:pt x="110" y="39"/>
                  </a:cubicBezTo>
                  <a:cubicBezTo>
                    <a:pt x="110" y="37"/>
                    <a:pt x="110" y="37"/>
                    <a:pt x="110" y="37"/>
                  </a:cubicBezTo>
                  <a:cubicBezTo>
                    <a:pt x="110" y="37"/>
                    <a:pt x="104" y="37"/>
                    <a:pt x="100" y="37"/>
                  </a:cubicBezTo>
                  <a:cubicBezTo>
                    <a:pt x="96" y="37"/>
                    <a:pt x="90" y="36"/>
                    <a:pt x="87" y="35"/>
                  </a:cubicBezTo>
                  <a:cubicBezTo>
                    <a:pt x="87" y="30"/>
                    <a:pt x="87" y="30"/>
                    <a:pt x="87" y="30"/>
                  </a:cubicBezTo>
                  <a:cubicBezTo>
                    <a:pt x="92" y="31"/>
                    <a:pt x="96" y="32"/>
                    <a:pt x="99" y="32"/>
                  </a:cubicBezTo>
                  <a:cubicBezTo>
                    <a:pt x="105" y="33"/>
                    <a:pt x="126" y="32"/>
                    <a:pt x="135" y="32"/>
                  </a:cubicBezTo>
                  <a:cubicBezTo>
                    <a:pt x="142" y="32"/>
                    <a:pt x="144" y="33"/>
                    <a:pt x="144" y="33"/>
                  </a:cubicBezTo>
                  <a:cubicBezTo>
                    <a:pt x="144" y="33"/>
                    <a:pt x="144" y="33"/>
                    <a:pt x="144" y="33"/>
                  </a:cubicBezTo>
                  <a:cubicBezTo>
                    <a:pt x="144" y="33"/>
                    <a:pt x="144" y="33"/>
                    <a:pt x="144" y="33"/>
                  </a:cubicBezTo>
                  <a:cubicBezTo>
                    <a:pt x="144" y="33"/>
                    <a:pt x="144" y="33"/>
                    <a:pt x="144" y="33"/>
                  </a:cubicBezTo>
                  <a:cubicBezTo>
                    <a:pt x="144" y="33"/>
                    <a:pt x="139" y="33"/>
                    <a:pt x="136" y="33"/>
                  </a:cubicBezTo>
                  <a:cubicBezTo>
                    <a:pt x="133" y="33"/>
                    <a:pt x="127" y="33"/>
                    <a:pt x="123" y="33"/>
                  </a:cubicBezTo>
                  <a:cubicBezTo>
                    <a:pt x="120" y="33"/>
                    <a:pt x="112" y="33"/>
                    <a:pt x="112" y="33"/>
                  </a:cubicBezTo>
                  <a:cubicBezTo>
                    <a:pt x="112" y="33"/>
                    <a:pt x="112" y="33"/>
                    <a:pt x="112" y="33"/>
                  </a:cubicBezTo>
                  <a:cubicBezTo>
                    <a:pt x="110" y="33"/>
                    <a:pt x="110" y="33"/>
                    <a:pt x="110" y="33"/>
                  </a:cubicBezTo>
                  <a:lnTo>
                    <a:pt x="110" y="42"/>
                  </a:lnTo>
                  <a:close/>
                  <a:moveTo>
                    <a:pt x="112" y="59"/>
                  </a:moveTo>
                  <a:cubicBezTo>
                    <a:pt x="112" y="59"/>
                    <a:pt x="112" y="59"/>
                    <a:pt x="112" y="59"/>
                  </a:cubicBezTo>
                  <a:cubicBezTo>
                    <a:pt x="112" y="55"/>
                    <a:pt x="112" y="55"/>
                    <a:pt x="112" y="55"/>
                  </a:cubicBezTo>
                  <a:cubicBezTo>
                    <a:pt x="141" y="55"/>
                    <a:pt x="141" y="55"/>
                    <a:pt x="141" y="55"/>
                  </a:cubicBezTo>
                  <a:cubicBezTo>
                    <a:pt x="141" y="59"/>
                    <a:pt x="141" y="59"/>
                    <a:pt x="141" y="59"/>
                  </a:cubicBezTo>
                  <a:lnTo>
                    <a:pt x="112" y="59"/>
                  </a:lnTo>
                  <a:close/>
                  <a:moveTo>
                    <a:pt x="141" y="54"/>
                  </a:moveTo>
                  <a:cubicBezTo>
                    <a:pt x="141" y="54"/>
                    <a:pt x="141" y="54"/>
                    <a:pt x="141" y="54"/>
                  </a:cubicBezTo>
                  <a:cubicBezTo>
                    <a:pt x="141" y="54"/>
                    <a:pt x="141" y="54"/>
                    <a:pt x="141" y="54"/>
                  </a:cubicBezTo>
                  <a:cubicBezTo>
                    <a:pt x="141" y="54"/>
                    <a:pt x="141" y="54"/>
                    <a:pt x="141" y="54"/>
                  </a:cubicBezTo>
                  <a:cubicBezTo>
                    <a:pt x="140" y="54"/>
                    <a:pt x="134" y="54"/>
                    <a:pt x="129" y="54"/>
                  </a:cubicBezTo>
                  <a:cubicBezTo>
                    <a:pt x="124" y="54"/>
                    <a:pt x="113" y="54"/>
                    <a:pt x="112" y="54"/>
                  </a:cubicBezTo>
                  <a:cubicBezTo>
                    <a:pt x="112" y="54"/>
                    <a:pt x="112" y="54"/>
                    <a:pt x="112" y="54"/>
                  </a:cubicBezTo>
                  <a:cubicBezTo>
                    <a:pt x="114" y="54"/>
                    <a:pt x="115" y="54"/>
                    <a:pt x="116" y="53"/>
                  </a:cubicBezTo>
                  <a:cubicBezTo>
                    <a:pt x="124" y="53"/>
                    <a:pt x="138" y="54"/>
                    <a:pt x="142" y="54"/>
                  </a:cubicBezTo>
                  <a:lnTo>
                    <a:pt x="141" y="54"/>
                  </a:lnTo>
                  <a:close/>
                  <a:moveTo>
                    <a:pt x="146" y="15"/>
                  </a:moveTo>
                  <a:cubicBezTo>
                    <a:pt x="146" y="15"/>
                    <a:pt x="146" y="15"/>
                    <a:pt x="146" y="15"/>
                  </a:cubicBezTo>
                  <a:cubicBezTo>
                    <a:pt x="146" y="15"/>
                    <a:pt x="146" y="15"/>
                    <a:pt x="146" y="15"/>
                  </a:cubicBezTo>
                  <a:cubicBezTo>
                    <a:pt x="146" y="11"/>
                    <a:pt x="146" y="11"/>
                    <a:pt x="146" y="11"/>
                  </a:cubicBezTo>
                  <a:cubicBezTo>
                    <a:pt x="140" y="15"/>
                    <a:pt x="140" y="15"/>
                    <a:pt x="140" y="15"/>
                  </a:cubicBezTo>
                  <a:cubicBezTo>
                    <a:pt x="140" y="15"/>
                    <a:pt x="142" y="14"/>
                    <a:pt x="143" y="14"/>
                  </a:cubicBezTo>
                  <a:cubicBezTo>
                    <a:pt x="144" y="14"/>
                    <a:pt x="145" y="15"/>
                    <a:pt x="146" y="15"/>
                  </a:cubicBezTo>
                  <a:close/>
                  <a:moveTo>
                    <a:pt x="10" y="12"/>
                  </a:moveTo>
                  <a:cubicBezTo>
                    <a:pt x="10" y="12"/>
                    <a:pt x="10" y="12"/>
                    <a:pt x="10" y="12"/>
                  </a:cubicBezTo>
                  <a:cubicBezTo>
                    <a:pt x="10" y="13"/>
                    <a:pt x="10" y="13"/>
                    <a:pt x="10" y="13"/>
                  </a:cubicBezTo>
                  <a:cubicBezTo>
                    <a:pt x="11" y="12"/>
                    <a:pt x="11" y="12"/>
                    <a:pt x="11" y="12"/>
                  </a:cubicBezTo>
                  <a:cubicBezTo>
                    <a:pt x="11" y="12"/>
                    <a:pt x="10" y="12"/>
                    <a:pt x="10" y="12"/>
                  </a:cubicBezTo>
                  <a:cubicBezTo>
                    <a:pt x="10" y="12"/>
                    <a:pt x="10" y="12"/>
                    <a:pt x="10" y="12"/>
                  </a:cubicBezTo>
                  <a:close/>
                  <a:moveTo>
                    <a:pt x="20" y="14"/>
                  </a:moveTo>
                  <a:cubicBezTo>
                    <a:pt x="20" y="14"/>
                    <a:pt x="20" y="14"/>
                    <a:pt x="20" y="14"/>
                  </a:cubicBezTo>
                  <a:cubicBezTo>
                    <a:pt x="19" y="14"/>
                    <a:pt x="18" y="14"/>
                    <a:pt x="18" y="14"/>
                  </a:cubicBezTo>
                  <a:cubicBezTo>
                    <a:pt x="10" y="18"/>
                    <a:pt x="10" y="18"/>
                    <a:pt x="10" y="18"/>
                  </a:cubicBezTo>
                  <a:cubicBezTo>
                    <a:pt x="10" y="20"/>
                    <a:pt x="10" y="20"/>
                    <a:pt x="10" y="20"/>
                  </a:cubicBezTo>
                  <a:cubicBezTo>
                    <a:pt x="10" y="20"/>
                    <a:pt x="15" y="18"/>
                    <a:pt x="17" y="17"/>
                  </a:cubicBezTo>
                  <a:cubicBezTo>
                    <a:pt x="19" y="16"/>
                    <a:pt x="23" y="14"/>
                    <a:pt x="23" y="14"/>
                  </a:cubicBezTo>
                  <a:cubicBezTo>
                    <a:pt x="23" y="14"/>
                    <a:pt x="22" y="14"/>
                    <a:pt x="20" y="14"/>
                  </a:cubicBezTo>
                  <a:close/>
                  <a:moveTo>
                    <a:pt x="10" y="16"/>
                  </a:moveTo>
                  <a:cubicBezTo>
                    <a:pt x="10" y="16"/>
                    <a:pt x="10" y="16"/>
                    <a:pt x="10" y="16"/>
                  </a:cubicBezTo>
                  <a:cubicBezTo>
                    <a:pt x="10" y="16"/>
                    <a:pt x="10" y="16"/>
                    <a:pt x="10" y="16"/>
                  </a:cubicBezTo>
                  <a:cubicBezTo>
                    <a:pt x="10" y="16"/>
                    <a:pt x="12" y="15"/>
                    <a:pt x="13" y="15"/>
                  </a:cubicBezTo>
                  <a:cubicBezTo>
                    <a:pt x="13" y="15"/>
                    <a:pt x="16" y="13"/>
                    <a:pt x="16" y="13"/>
                  </a:cubicBezTo>
                  <a:cubicBezTo>
                    <a:pt x="15" y="13"/>
                    <a:pt x="15" y="13"/>
                    <a:pt x="15" y="13"/>
                  </a:cubicBezTo>
                  <a:lnTo>
                    <a:pt x="1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7"/>
            <p:cNvSpPr>
              <a:spLocks noEditPoints="1"/>
            </p:cNvSpPr>
            <p:nvPr/>
          </p:nvSpPr>
          <p:spPr bwMode="auto">
            <a:xfrm>
              <a:off x="559" y="4150"/>
              <a:ext cx="399" cy="149"/>
            </a:xfrm>
            <a:custGeom>
              <a:avLst/>
              <a:gdLst>
                <a:gd name="T0" fmla="*/ 140 w 154"/>
                <a:gd name="T1" fmla="*/ 42 h 56"/>
                <a:gd name="T2" fmla="*/ 80 w 154"/>
                <a:gd name="T3" fmla="*/ 11 h 56"/>
                <a:gd name="T4" fmla="*/ 101 w 154"/>
                <a:gd name="T5" fmla="*/ 30 h 56"/>
                <a:gd name="T6" fmla="*/ 80 w 154"/>
                <a:gd name="T7" fmla="*/ 17 h 56"/>
                <a:gd name="T8" fmla="*/ 106 w 154"/>
                <a:gd name="T9" fmla="*/ 29 h 56"/>
                <a:gd name="T10" fmla="*/ 109 w 154"/>
                <a:gd name="T11" fmla="*/ 1 h 56"/>
                <a:gd name="T12" fmla="*/ 78 w 154"/>
                <a:gd name="T13" fmla="*/ 25 h 56"/>
                <a:gd name="T14" fmla="*/ 11 w 154"/>
                <a:gd name="T15" fmla="*/ 53 h 56"/>
                <a:gd name="T16" fmla="*/ 2 w 154"/>
                <a:gd name="T17" fmla="*/ 50 h 56"/>
                <a:gd name="T18" fmla="*/ 5 w 154"/>
                <a:gd name="T19" fmla="*/ 45 h 56"/>
                <a:gd name="T20" fmla="*/ 6 w 154"/>
                <a:gd name="T21" fmla="*/ 44 h 56"/>
                <a:gd name="T22" fmla="*/ 8 w 154"/>
                <a:gd name="T23" fmla="*/ 44 h 56"/>
                <a:gd name="T24" fmla="*/ 10 w 154"/>
                <a:gd name="T25" fmla="*/ 50 h 56"/>
                <a:gd name="T26" fmla="*/ 12 w 154"/>
                <a:gd name="T27" fmla="*/ 43 h 56"/>
                <a:gd name="T28" fmla="*/ 13 w 154"/>
                <a:gd name="T29" fmla="*/ 43 h 56"/>
                <a:gd name="T30" fmla="*/ 77 w 154"/>
                <a:gd name="T31" fmla="*/ 19 h 56"/>
                <a:gd name="T32" fmla="*/ 79 w 154"/>
                <a:gd name="T33" fmla="*/ 27 h 56"/>
                <a:gd name="T34" fmla="*/ 83 w 154"/>
                <a:gd name="T35" fmla="*/ 40 h 56"/>
                <a:gd name="T36" fmla="*/ 83 w 154"/>
                <a:gd name="T37" fmla="*/ 39 h 56"/>
                <a:gd name="T38" fmla="*/ 71 w 154"/>
                <a:gd name="T39" fmla="*/ 44 h 56"/>
                <a:gd name="T40" fmla="*/ 98 w 154"/>
                <a:gd name="T41" fmla="*/ 36 h 56"/>
                <a:gd name="T42" fmla="*/ 98 w 154"/>
                <a:gd name="T43" fmla="*/ 42 h 56"/>
                <a:gd name="T44" fmla="*/ 88 w 154"/>
                <a:gd name="T45" fmla="*/ 39 h 56"/>
                <a:gd name="T46" fmla="*/ 98 w 154"/>
                <a:gd name="T47" fmla="*/ 36 h 56"/>
                <a:gd name="T48" fmla="*/ 60 w 154"/>
                <a:gd name="T49" fmla="*/ 40 h 56"/>
                <a:gd name="T50" fmla="*/ 65 w 154"/>
                <a:gd name="T51" fmla="*/ 47 h 56"/>
                <a:gd name="T52" fmla="*/ 122 w 154"/>
                <a:gd name="T53" fmla="*/ 47 h 56"/>
                <a:gd name="T54" fmla="*/ 113 w 154"/>
                <a:gd name="T55" fmla="*/ 35 h 56"/>
                <a:gd name="T56" fmla="*/ 126 w 154"/>
                <a:gd name="T57" fmla="*/ 45 h 56"/>
                <a:gd name="T58" fmla="*/ 77 w 154"/>
                <a:gd name="T59" fmla="*/ 12 h 56"/>
                <a:gd name="T60" fmla="*/ 92 w 154"/>
                <a:gd name="T61" fmla="*/ 10 h 56"/>
                <a:gd name="T62" fmla="*/ 83 w 154"/>
                <a:gd name="T63" fmla="*/ 13 h 56"/>
                <a:gd name="T64" fmla="*/ 83 w 154"/>
                <a:gd name="T65" fmla="*/ 32 h 56"/>
                <a:gd name="T66" fmla="*/ 75 w 154"/>
                <a:gd name="T67" fmla="*/ 22 h 56"/>
                <a:gd name="T68" fmla="*/ 106 w 154"/>
                <a:gd name="T69" fmla="*/ 32 h 56"/>
                <a:gd name="T70" fmla="*/ 83 w 154"/>
                <a:gd name="T71" fmla="*/ 16 h 56"/>
                <a:gd name="T72" fmla="*/ 91 w 154"/>
                <a:gd name="T73" fmla="*/ 19 h 56"/>
                <a:gd name="T74" fmla="*/ 91 w 154"/>
                <a:gd name="T75" fmla="*/ 24 h 56"/>
                <a:gd name="T76" fmla="*/ 91 w 154"/>
                <a:gd name="T77" fmla="*/ 28 h 56"/>
                <a:gd name="T78" fmla="*/ 99 w 154"/>
                <a:gd name="T79" fmla="*/ 32 h 56"/>
                <a:gd name="T80" fmla="*/ 70 w 154"/>
                <a:gd name="T81" fmla="*/ 47 h 56"/>
                <a:gd name="T82" fmla="*/ 45 w 154"/>
                <a:gd name="T83" fmla="*/ 48 h 56"/>
                <a:gd name="T84" fmla="*/ 59 w 154"/>
                <a:gd name="T85" fmla="*/ 48 h 56"/>
                <a:gd name="T86" fmla="*/ 79 w 154"/>
                <a:gd name="T87" fmla="*/ 47 h 56"/>
                <a:gd name="T88" fmla="*/ 94 w 154"/>
                <a:gd name="T89" fmla="*/ 48 h 56"/>
                <a:gd name="T90" fmla="*/ 111 w 154"/>
                <a:gd name="T91" fmla="*/ 47 h 56"/>
                <a:gd name="T92" fmla="*/ 112 w 154"/>
                <a:gd name="T93" fmla="*/ 43 h 56"/>
                <a:gd name="T94" fmla="*/ 115 w 154"/>
                <a:gd name="T95" fmla="*/ 12 h 56"/>
                <a:gd name="T96" fmla="*/ 115 w 154"/>
                <a:gd name="T97" fmla="*/ 21 h 56"/>
                <a:gd name="T98" fmla="*/ 115 w 154"/>
                <a:gd name="T99" fmla="*/ 30 h 56"/>
                <a:gd name="T100" fmla="*/ 114 w 154"/>
                <a:gd name="T101" fmla="*/ 11 h 56"/>
                <a:gd name="T102" fmla="*/ 115 w 154"/>
                <a:gd name="T103" fmla="*/ 20 h 56"/>
                <a:gd name="T104" fmla="*/ 114 w 154"/>
                <a:gd name="T105" fmla="*/ 29 h 56"/>
                <a:gd name="T106" fmla="*/ 151 w 154"/>
                <a:gd name="T107" fmla="*/ 45 h 56"/>
                <a:gd name="T108" fmla="*/ 47 w 154"/>
                <a:gd name="T109" fmla="*/ 39 h 56"/>
                <a:gd name="T110" fmla="*/ 47 w 154"/>
                <a:gd name="T111" fmla="*/ 45 h 56"/>
                <a:gd name="T112" fmla="*/ 103 w 154"/>
                <a:gd name="T113" fmla="*/ 29 h 56"/>
                <a:gd name="T114" fmla="*/ 100 w 154"/>
                <a:gd name="T115" fmla="*/ 18 h 56"/>
                <a:gd name="T116" fmla="*/ 104 w 154"/>
                <a:gd name="T117" fmla="*/ 29 h 56"/>
                <a:gd name="T118" fmla="*/ 103 w 154"/>
                <a:gd name="T119" fmla="*/ 5 h 56"/>
                <a:gd name="T120" fmla="*/ 71 w 154"/>
                <a:gd name="T121" fmla="*/ 39 h 56"/>
                <a:gd name="T122" fmla="*/ 60 w 154"/>
                <a:gd name="T123" fmla="*/ 45 h 56"/>
                <a:gd name="T124" fmla="*/ 64 w 154"/>
                <a:gd name="T125" fmla="*/ 4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4" h="56">
                  <a:moveTo>
                    <a:pt x="79" y="32"/>
                  </a:moveTo>
                  <a:cubicBezTo>
                    <a:pt x="80" y="32"/>
                    <a:pt x="80" y="32"/>
                    <a:pt x="80" y="32"/>
                  </a:cubicBezTo>
                  <a:cubicBezTo>
                    <a:pt x="80" y="31"/>
                    <a:pt x="80" y="31"/>
                    <a:pt x="80" y="31"/>
                  </a:cubicBezTo>
                  <a:cubicBezTo>
                    <a:pt x="80" y="30"/>
                    <a:pt x="80" y="30"/>
                    <a:pt x="80" y="30"/>
                  </a:cubicBezTo>
                  <a:cubicBezTo>
                    <a:pt x="80" y="30"/>
                    <a:pt x="80" y="30"/>
                    <a:pt x="80" y="30"/>
                  </a:cubicBezTo>
                  <a:cubicBezTo>
                    <a:pt x="81" y="30"/>
                    <a:pt x="81" y="30"/>
                    <a:pt x="81" y="30"/>
                  </a:cubicBezTo>
                  <a:cubicBezTo>
                    <a:pt x="81" y="30"/>
                    <a:pt x="81" y="30"/>
                    <a:pt x="81" y="30"/>
                  </a:cubicBezTo>
                  <a:cubicBezTo>
                    <a:pt x="79" y="30"/>
                    <a:pt x="79" y="30"/>
                    <a:pt x="79" y="30"/>
                  </a:cubicBezTo>
                  <a:lnTo>
                    <a:pt x="79" y="32"/>
                  </a:lnTo>
                  <a:close/>
                  <a:moveTo>
                    <a:pt x="80" y="25"/>
                  </a:moveTo>
                  <a:cubicBezTo>
                    <a:pt x="80" y="25"/>
                    <a:pt x="80" y="25"/>
                    <a:pt x="80" y="25"/>
                  </a:cubicBezTo>
                  <a:cubicBezTo>
                    <a:pt x="80" y="25"/>
                    <a:pt x="80" y="25"/>
                    <a:pt x="80" y="25"/>
                  </a:cubicBezTo>
                  <a:cubicBezTo>
                    <a:pt x="80" y="24"/>
                    <a:pt x="80" y="24"/>
                    <a:pt x="80" y="24"/>
                  </a:cubicBezTo>
                  <a:cubicBezTo>
                    <a:pt x="81" y="24"/>
                    <a:pt x="81" y="24"/>
                    <a:pt x="81" y="24"/>
                  </a:cubicBezTo>
                  <a:cubicBezTo>
                    <a:pt x="81" y="24"/>
                    <a:pt x="81" y="24"/>
                    <a:pt x="81" y="24"/>
                  </a:cubicBezTo>
                  <a:cubicBezTo>
                    <a:pt x="79" y="24"/>
                    <a:pt x="79" y="24"/>
                    <a:pt x="79" y="24"/>
                  </a:cubicBezTo>
                  <a:cubicBezTo>
                    <a:pt x="79" y="27"/>
                    <a:pt x="79" y="27"/>
                    <a:pt x="79" y="27"/>
                  </a:cubicBezTo>
                  <a:cubicBezTo>
                    <a:pt x="80" y="27"/>
                    <a:pt x="80" y="27"/>
                    <a:pt x="80" y="27"/>
                  </a:cubicBezTo>
                  <a:lnTo>
                    <a:pt x="80" y="25"/>
                  </a:lnTo>
                  <a:close/>
                  <a:moveTo>
                    <a:pt x="79" y="35"/>
                  </a:moveTo>
                  <a:cubicBezTo>
                    <a:pt x="79" y="35"/>
                    <a:pt x="79" y="35"/>
                    <a:pt x="79" y="35"/>
                  </a:cubicBezTo>
                  <a:cubicBezTo>
                    <a:pt x="80" y="35"/>
                    <a:pt x="80" y="35"/>
                    <a:pt x="80" y="35"/>
                  </a:cubicBezTo>
                  <a:cubicBezTo>
                    <a:pt x="80" y="33"/>
                    <a:pt x="80" y="33"/>
                    <a:pt x="80" y="33"/>
                  </a:cubicBezTo>
                  <a:cubicBezTo>
                    <a:pt x="80" y="33"/>
                    <a:pt x="80" y="33"/>
                    <a:pt x="80" y="33"/>
                  </a:cubicBezTo>
                  <a:cubicBezTo>
                    <a:pt x="80" y="33"/>
                    <a:pt x="80" y="33"/>
                    <a:pt x="80" y="33"/>
                  </a:cubicBezTo>
                  <a:cubicBezTo>
                    <a:pt x="81" y="32"/>
                    <a:pt x="81" y="32"/>
                    <a:pt x="81" y="32"/>
                  </a:cubicBezTo>
                  <a:cubicBezTo>
                    <a:pt x="81" y="32"/>
                    <a:pt x="81" y="32"/>
                    <a:pt x="81" y="32"/>
                  </a:cubicBezTo>
                  <a:cubicBezTo>
                    <a:pt x="79" y="32"/>
                    <a:pt x="79" y="32"/>
                    <a:pt x="79" y="32"/>
                  </a:cubicBezTo>
                  <a:lnTo>
                    <a:pt x="79" y="35"/>
                  </a:lnTo>
                  <a:close/>
                  <a:moveTo>
                    <a:pt x="79" y="9"/>
                  </a:moveTo>
                  <a:cubicBezTo>
                    <a:pt x="79" y="9"/>
                    <a:pt x="79" y="9"/>
                    <a:pt x="79" y="9"/>
                  </a:cubicBezTo>
                  <a:cubicBezTo>
                    <a:pt x="79" y="9"/>
                    <a:pt x="79" y="9"/>
                    <a:pt x="79" y="9"/>
                  </a:cubicBezTo>
                  <a:cubicBezTo>
                    <a:pt x="77" y="9"/>
                    <a:pt x="77" y="9"/>
                    <a:pt x="77" y="9"/>
                  </a:cubicBezTo>
                  <a:cubicBezTo>
                    <a:pt x="77" y="10"/>
                    <a:pt x="77" y="10"/>
                    <a:pt x="77" y="10"/>
                  </a:cubicBezTo>
                  <a:cubicBezTo>
                    <a:pt x="77" y="10"/>
                    <a:pt x="77" y="10"/>
                    <a:pt x="77" y="10"/>
                  </a:cubicBezTo>
                  <a:cubicBezTo>
                    <a:pt x="77" y="14"/>
                    <a:pt x="77" y="14"/>
                    <a:pt x="77" y="14"/>
                  </a:cubicBezTo>
                  <a:cubicBezTo>
                    <a:pt x="78" y="14"/>
                    <a:pt x="78" y="14"/>
                    <a:pt x="78" y="14"/>
                  </a:cubicBezTo>
                  <a:cubicBezTo>
                    <a:pt x="78" y="12"/>
                    <a:pt x="78" y="12"/>
                    <a:pt x="78" y="12"/>
                  </a:cubicBezTo>
                  <a:cubicBezTo>
                    <a:pt x="79" y="11"/>
                    <a:pt x="79" y="11"/>
                    <a:pt x="79" y="11"/>
                  </a:cubicBezTo>
                  <a:cubicBezTo>
                    <a:pt x="79" y="11"/>
                    <a:pt x="79" y="11"/>
                    <a:pt x="79" y="11"/>
                  </a:cubicBezTo>
                  <a:cubicBezTo>
                    <a:pt x="79" y="9"/>
                    <a:pt x="79" y="9"/>
                    <a:pt x="79" y="9"/>
                  </a:cubicBezTo>
                  <a:close/>
                  <a:moveTo>
                    <a:pt x="78" y="11"/>
                  </a:moveTo>
                  <a:cubicBezTo>
                    <a:pt x="78" y="11"/>
                    <a:pt x="78" y="11"/>
                    <a:pt x="78" y="11"/>
                  </a:cubicBezTo>
                  <a:cubicBezTo>
                    <a:pt x="78" y="10"/>
                    <a:pt x="78" y="10"/>
                    <a:pt x="78" y="10"/>
                  </a:cubicBezTo>
                  <a:cubicBezTo>
                    <a:pt x="79" y="9"/>
                    <a:pt x="79" y="9"/>
                    <a:pt x="79" y="9"/>
                  </a:cubicBezTo>
                  <a:cubicBezTo>
                    <a:pt x="79" y="11"/>
                    <a:pt x="79" y="11"/>
                    <a:pt x="79" y="11"/>
                  </a:cubicBezTo>
                  <a:lnTo>
                    <a:pt x="78" y="11"/>
                  </a:lnTo>
                  <a:close/>
                  <a:moveTo>
                    <a:pt x="140" y="42"/>
                  </a:moveTo>
                  <a:cubicBezTo>
                    <a:pt x="140" y="42"/>
                    <a:pt x="140" y="42"/>
                    <a:pt x="140" y="42"/>
                  </a:cubicBezTo>
                  <a:cubicBezTo>
                    <a:pt x="141" y="42"/>
                    <a:pt x="141" y="42"/>
                    <a:pt x="141" y="42"/>
                  </a:cubicBezTo>
                  <a:cubicBezTo>
                    <a:pt x="140" y="41"/>
                    <a:pt x="140" y="41"/>
                    <a:pt x="140" y="41"/>
                  </a:cubicBezTo>
                  <a:lnTo>
                    <a:pt x="140" y="42"/>
                  </a:lnTo>
                  <a:close/>
                  <a:moveTo>
                    <a:pt x="142" y="42"/>
                  </a:moveTo>
                  <a:cubicBezTo>
                    <a:pt x="142" y="42"/>
                    <a:pt x="142" y="42"/>
                    <a:pt x="142" y="42"/>
                  </a:cubicBezTo>
                  <a:cubicBezTo>
                    <a:pt x="143" y="43"/>
                    <a:pt x="143" y="43"/>
                    <a:pt x="143" y="43"/>
                  </a:cubicBezTo>
                  <a:cubicBezTo>
                    <a:pt x="143" y="42"/>
                    <a:pt x="143" y="42"/>
                    <a:pt x="143" y="42"/>
                  </a:cubicBezTo>
                  <a:lnTo>
                    <a:pt x="142" y="42"/>
                  </a:lnTo>
                  <a:close/>
                  <a:moveTo>
                    <a:pt x="141" y="38"/>
                  </a:moveTo>
                  <a:cubicBezTo>
                    <a:pt x="141" y="38"/>
                    <a:pt x="141" y="38"/>
                    <a:pt x="141" y="38"/>
                  </a:cubicBezTo>
                  <a:cubicBezTo>
                    <a:pt x="141" y="38"/>
                    <a:pt x="141" y="40"/>
                    <a:pt x="141" y="40"/>
                  </a:cubicBezTo>
                  <a:cubicBezTo>
                    <a:pt x="142" y="40"/>
                    <a:pt x="142" y="40"/>
                    <a:pt x="142" y="40"/>
                  </a:cubicBezTo>
                  <a:lnTo>
                    <a:pt x="141" y="38"/>
                  </a:lnTo>
                  <a:close/>
                  <a:moveTo>
                    <a:pt x="79" y="16"/>
                  </a:moveTo>
                  <a:cubicBezTo>
                    <a:pt x="79" y="16"/>
                    <a:pt x="79" y="16"/>
                    <a:pt x="79" y="16"/>
                  </a:cubicBezTo>
                  <a:cubicBezTo>
                    <a:pt x="80" y="16"/>
                    <a:pt x="80" y="16"/>
                    <a:pt x="80" y="16"/>
                  </a:cubicBezTo>
                  <a:cubicBezTo>
                    <a:pt x="80" y="14"/>
                    <a:pt x="80" y="14"/>
                    <a:pt x="80" y="14"/>
                  </a:cubicBezTo>
                  <a:cubicBezTo>
                    <a:pt x="80" y="14"/>
                    <a:pt x="80" y="14"/>
                    <a:pt x="80" y="14"/>
                  </a:cubicBezTo>
                  <a:cubicBezTo>
                    <a:pt x="80" y="14"/>
                    <a:pt x="80" y="14"/>
                    <a:pt x="80" y="14"/>
                  </a:cubicBezTo>
                  <a:cubicBezTo>
                    <a:pt x="81" y="13"/>
                    <a:pt x="81" y="13"/>
                    <a:pt x="81" y="13"/>
                  </a:cubicBezTo>
                  <a:cubicBezTo>
                    <a:pt x="81" y="13"/>
                    <a:pt x="81" y="13"/>
                    <a:pt x="81" y="13"/>
                  </a:cubicBezTo>
                  <a:cubicBezTo>
                    <a:pt x="79" y="14"/>
                    <a:pt x="79" y="14"/>
                    <a:pt x="79" y="14"/>
                  </a:cubicBezTo>
                  <a:lnTo>
                    <a:pt x="79" y="16"/>
                  </a:lnTo>
                  <a:close/>
                  <a:moveTo>
                    <a:pt x="79" y="29"/>
                  </a:moveTo>
                  <a:cubicBezTo>
                    <a:pt x="79" y="29"/>
                    <a:pt x="79" y="29"/>
                    <a:pt x="79" y="29"/>
                  </a:cubicBezTo>
                  <a:cubicBezTo>
                    <a:pt x="80" y="29"/>
                    <a:pt x="80" y="29"/>
                    <a:pt x="80" y="29"/>
                  </a:cubicBezTo>
                  <a:cubicBezTo>
                    <a:pt x="80" y="28"/>
                    <a:pt x="80" y="28"/>
                    <a:pt x="80" y="28"/>
                  </a:cubicBezTo>
                  <a:cubicBezTo>
                    <a:pt x="80" y="27"/>
                    <a:pt x="80" y="27"/>
                    <a:pt x="80" y="27"/>
                  </a:cubicBezTo>
                  <a:cubicBezTo>
                    <a:pt x="80" y="27"/>
                    <a:pt x="80" y="27"/>
                    <a:pt x="80" y="27"/>
                  </a:cubicBezTo>
                  <a:cubicBezTo>
                    <a:pt x="81" y="27"/>
                    <a:pt x="81" y="27"/>
                    <a:pt x="81" y="27"/>
                  </a:cubicBezTo>
                  <a:cubicBezTo>
                    <a:pt x="81" y="27"/>
                    <a:pt x="81" y="27"/>
                    <a:pt x="81" y="27"/>
                  </a:cubicBezTo>
                  <a:cubicBezTo>
                    <a:pt x="79" y="27"/>
                    <a:pt x="79" y="27"/>
                    <a:pt x="79" y="27"/>
                  </a:cubicBezTo>
                  <a:lnTo>
                    <a:pt x="79" y="29"/>
                  </a:lnTo>
                  <a:close/>
                  <a:moveTo>
                    <a:pt x="82" y="8"/>
                  </a:moveTo>
                  <a:cubicBezTo>
                    <a:pt x="82" y="8"/>
                    <a:pt x="82" y="8"/>
                    <a:pt x="82" y="8"/>
                  </a:cubicBezTo>
                  <a:cubicBezTo>
                    <a:pt x="82" y="8"/>
                    <a:pt x="82" y="8"/>
                    <a:pt x="82" y="8"/>
                  </a:cubicBezTo>
                  <a:cubicBezTo>
                    <a:pt x="80" y="9"/>
                    <a:pt x="80" y="9"/>
                    <a:pt x="80" y="9"/>
                  </a:cubicBezTo>
                  <a:cubicBezTo>
                    <a:pt x="80" y="9"/>
                    <a:pt x="80" y="9"/>
                    <a:pt x="80" y="9"/>
                  </a:cubicBezTo>
                  <a:cubicBezTo>
                    <a:pt x="79" y="9"/>
                    <a:pt x="79" y="9"/>
                    <a:pt x="79" y="9"/>
                  </a:cubicBezTo>
                  <a:cubicBezTo>
                    <a:pt x="79" y="11"/>
                    <a:pt x="79" y="11"/>
                    <a:pt x="79" y="11"/>
                  </a:cubicBezTo>
                  <a:cubicBezTo>
                    <a:pt x="79" y="11"/>
                    <a:pt x="79" y="11"/>
                    <a:pt x="79" y="11"/>
                  </a:cubicBezTo>
                  <a:cubicBezTo>
                    <a:pt x="79" y="11"/>
                    <a:pt x="79" y="11"/>
                    <a:pt x="79" y="11"/>
                  </a:cubicBezTo>
                  <a:cubicBezTo>
                    <a:pt x="79" y="13"/>
                    <a:pt x="79" y="13"/>
                    <a:pt x="79" y="13"/>
                  </a:cubicBezTo>
                  <a:cubicBezTo>
                    <a:pt x="80" y="13"/>
                    <a:pt x="80" y="13"/>
                    <a:pt x="80" y="13"/>
                  </a:cubicBezTo>
                  <a:cubicBezTo>
                    <a:pt x="80" y="11"/>
                    <a:pt x="80" y="11"/>
                    <a:pt x="80" y="11"/>
                  </a:cubicBezTo>
                  <a:cubicBezTo>
                    <a:pt x="82" y="11"/>
                    <a:pt x="82" y="11"/>
                    <a:pt x="82" y="11"/>
                  </a:cubicBezTo>
                  <a:cubicBezTo>
                    <a:pt x="82" y="11"/>
                    <a:pt x="82" y="11"/>
                    <a:pt x="82" y="11"/>
                  </a:cubicBezTo>
                  <a:cubicBezTo>
                    <a:pt x="82" y="8"/>
                    <a:pt x="82" y="8"/>
                    <a:pt x="82" y="8"/>
                  </a:cubicBezTo>
                  <a:close/>
                  <a:moveTo>
                    <a:pt x="80" y="11"/>
                  </a:moveTo>
                  <a:cubicBezTo>
                    <a:pt x="80" y="11"/>
                    <a:pt x="80" y="11"/>
                    <a:pt x="80" y="11"/>
                  </a:cubicBezTo>
                  <a:cubicBezTo>
                    <a:pt x="80" y="9"/>
                    <a:pt x="80" y="9"/>
                    <a:pt x="80" y="9"/>
                  </a:cubicBezTo>
                  <a:cubicBezTo>
                    <a:pt x="82" y="9"/>
                    <a:pt x="82" y="9"/>
                    <a:pt x="82" y="9"/>
                  </a:cubicBezTo>
                  <a:cubicBezTo>
                    <a:pt x="82" y="11"/>
                    <a:pt x="82" y="11"/>
                    <a:pt x="82" y="11"/>
                  </a:cubicBezTo>
                  <a:lnTo>
                    <a:pt x="80" y="11"/>
                  </a:lnTo>
                  <a:close/>
                  <a:moveTo>
                    <a:pt x="84" y="8"/>
                  </a:moveTo>
                  <a:cubicBezTo>
                    <a:pt x="84" y="8"/>
                    <a:pt x="84" y="8"/>
                    <a:pt x="84" y="8"/>
                  </a:cubicBezTo>
                  <a:cubicBezTo>
                    <a:pt x="84" y="8"/>
                    <a:pt x="84" y="8"/>
                    <a:pt x="84" y="8"/>
                  </a:cubicBezTo>
                  <a:cubicBezTo>
                    <a:pt x="82" y="8"/>
                    <a:pt x="82" y="8"/>
                    <a:pt x="82" y="8"/>
                  </a:cubicBezTo>
                  <a:cubicBezTo>
                    <a:pt x="82" y="8"/>
                    <a:pt x="82" y="8"/>
                    <a:pt x="82" y="8"/>
                  </a:cubicBezTo>
                  <a:cubicBezTo>
                    <a:pt x="82" y="8"/>
                    <a:pt x="82" y="8"/>
                    <a:pt x="82" y="8"/>
                  </a:cubicBezTo>
                  <a:cubicBezTo>
                    <a:pt x="82" y="13"/>
                    <a:pt x="82" y="13"/>
                    <a:pt x="82" y="13"/>
                  </a:cubicBezTo>
                  <a:cubicBezTo>
                    <a:pt x="82" y="13"/>
                    <a:pt x="82" y="13"/>
                    <a:pt x="82" y="13"/>
                  </a:cubicBezTo>
                  <a:cubicBezTo>
                    <a:pt x="82" y="11"/>
                    <a:pt x="82" y="11"/>
                    <a:pt x="82" y="11"/>
                  </a:cubicBezTo>
                  <a:cubicBezTo>
                    <a:pt x="84" y="10"/>
                    <a:pt x="84" y="10"/>
                    <a:pt x="84" y="10"/>
                  </a:cubicBezTo>
                  <a:cubicBezTo>
                    <a:pt x="84" y="10"/>
                    <a:pt x="84" y="10"/>
                    <a:pt x="84" y="10"/>
                  </a:cubicBezTo>
                  <a:cubicBezTo>
                    <a:pt x="84" y="8"/>
                    <a:pt x="84" y="8"/>
                    <a:pt x="84" y="8"/>
                  </a:cubicBezTo>
                  <a:close/>
                  <a:moveTo>
                    <a:pt x="82" y="10"/>
                  </a:moveTo>
                  <a:cubicBezTo>
                    <a:pt x="82" y="10"/>
                    <a:pt x="82" y="10"/>
                    <a:pt x="82" y="10"/>
                  </a:cubicBezTo>
                  <a:cubicBezTo>
                    <a:pt x="82" y="8"/>
                    <a:pt x="82" y="8"/>
                    <a:pt x="82" y="8"/>
                  </a:cubicBezTo>
                  <a:cubicBezTo>
                    <a:pt x="84" y="8"/>
                    <a:pt x="84" y="8"/>
                    <a:pt x="84" y="8"/>
                  </a:cubicBezTo>
                  <a:cubicBezTo>
                    <a:pt x="84" y="10"/>
                    <a:pt x="84" y="10"/>
                    <a:pt x="84" y="10"/>
                  </a:cubicBezTo>
                  <a:lnTo>
                    <a:pt x="82" y="10"/>
                  </a:lnTo>
                  <a:close/>
                  <a:moveTo>
                    <a:pt x="91" y="6"/>
                  </a:moveTo>
                  <a:cubicBezTo>
                    <a:pt x="91" y="6"/>
                    <a:pt x="91" y="6"/>
                    <a:pt x="91" y="6"/>
                  </a:cubicBezTo>
                  <a:cubicBezTo>
                    <a:pt x="91" y="6"/>
                    <a:pt x="91" y="6"/>
                    <a:pt x="91" y="6"/>
                  </a:cubicBezTo>
                  <a:cubicBezTo>
                    <a:pt x="90" y="6"/>
                    <a:pt x="90" y="6"/>
                    <a:pt x="90" y="6"/>
                  </a:cubicBezTo>
                  <a:cubicBezTo>
                    <a:pt x="90" y="6"/>
                    <a:pt x="90" y="6"/>
                    <a:pt x="90" y="6"/>
                  </a:cubicBezTo>
                  <a:cubicBezTo>
                    <a:pt x="90" y="6"/>
                    <a:pt x="90" y="6"/>
                    <a:pt x="90" y="6"/>
                  </a:cubicBezTo>
                  <a:cubicBezTo>
                    <a:pt x="90" y="6"/>
                    <a:pt x="90" y="6"/>
                    <a:pt x="90" y="6"/>
                  </a:cubicBezTo>
                  <a:cubicBezTo>
                    <a:pt x="90" y="6"/>
                    <a:pt x="90" y="6"/>
                    <a:pt x="90" y="6"/>
                  </a:cubicBezTo>
                  <a:cubicBezTo>
                    <a:pt x="89" y="6"/>
                    <a:pt x="89" y="6"/>
                    <a:pt x="89" y="6"/>
                  </a:cubicBezTo>
                  <a:cubicBezTo>
                    <a:pt x="89" y="11"/>
                    <a:pt x="89" y="11"/>
                    <a:pt x="89" y="11"/>
                  </a:cubicBezTo>
                  <a:cubicBezTo>
                    <a:pt x="89" y="10"/>
                    <a:pt x="89" y="10"/>
                    <a:pt x="89" y="10"/>
                  </a:cubicBezTo>
                  <a:cubicBezTo>
                    <a:pt x="89" y="9"/>
                    <a:pt x="89" y="9"/>
                    <a:pt x="89" y="9"/>
                  </a:cubicBezTo>
                  <a:cubicBezTo>
                    <a:pt x="92" y="8"/>
                    <a:pt x="92" y="8"/>
                    <a:pt x="92" y="8"/>
                  </a:cubicBezTo>
                  <a:cubicBezTo>
                    <a:pt x="92" y="6"/>
                    <a:pt x="92" y="6"/>
                    <a:pt x="92" y="6"/>
                  </a:cubicBezTo>
                  <a:lnTo>
                    <a:pt x="91" y="6"/>
                  </a:lnTo>
                  <a:close/>
                  <a:moveTo>
                    <a:pt x="90" y="8"/>
                  </a:moveTo>
                  <a:cubicBezTo>
                    <a:pt x="90" y="8"/>
                    <a:pt x="90" y="8"/>
                    <a:pt x="90" y="8"/>
                  </a:cubicBezTo>
                  <a:cubicBezTo>
                    <a:pt x="90" y="6"/>
                    <a:pt x="90" y="6"/>
                    <a:pt x="90" y="6"/>
                  </a:cubicBezTo>
                  <a:cubicBezTo>
                    <a:pt x="91" y="6"/>
                    <a:pt x="91" y="6"/>
                    <a:pt x="91" y="6"/>
                  </a:cubicBezTo>
                  <a:cubicBezTo>
                    <a:pt x="91" y="8"/>
                    <a:pt x="91" y="8"/>
                    <a:pt x="91" y="8"/>
                  </a:cubicBezTo>
                  <a:lnTo>
                    <a:pt x="90" y="8"/>
                  </a:lnTo>
                  <a:close/>
                  <a:moveTo>
                    <a:pt x="100" y="33"/>
                  </a:moveTo>
                  <a:cubicBezTo>
                    <a:pt x="100" y="33"/>
                    <a:pt x="100" y="33"/>
                    <a:pt x="100" y="33"/>
                  </a:cubicBezTo>
                  <a:cubicBezTo>
                    <a:pt x="101" y="32"/>
                    <a:pt x="101" y="32"/>
                    <a:pt x="101" y="32"/>
                  </a:cubicBezTo>
                  <a:cubicBezTo>
                    <a:pt x="101" y="31"/>
                    <a:pt x="101" y="31"/>
                    <a:pt x="101" y="31"/>
                  </a:cubicBezTo>
                  <a:cubicBezTo>
                    <a:pt x="101" y="30"/>
                    <a:pt x="101" y="30"/>
                    <a:pt x="101" y="30"/>
                  </a:cubicBezTo>
                  <a:cubicBezTo>
                    <a:pt x="101" y="30"/>
                    <a:pt x="101" y="30"/>
                    <a:pt x="101" y="30"/>
                  </a:cubicBezTo>
                  <a:cubicBezTo>
                    <a:pt x="103" y="30"/>
                    <a:pt x="103" y="30"/>
                    <a:pt x="103" y="30"/>
                  </a:cubicBezTo>
                  <a:cubicBezTo>
                    <a:pt x="103" y="29"/>
                    <a:pt x="103" y="29"/>
                    <a:pt x="103" y="29"/>
                  </a:cubicBezTo>
                  <a:cubicBezTo>
                    <a:pt x="100" y="30"/>
                    <a:pt x="100" y="30"/>
                    <a:pt x="100" y="30"/>
                  </a:cubicBezTo>
                  <a:lnTo>
                    <a:pt x="100" y="33"/>
                  </a:lnTo>
                  <a:close/>
                  <a:moveTo>
                    <a:pt x="136" y="36"/>
                  </a:moveTo>
                  <a:cubicBezTo>
                    <a:pt x="136" y="36"/>
                    <a:pt x="136" y="36"/>
                    <a:pt x="136" y="36"/>
                  </a:cubicBezTo>
                  <a:cubicBezTo>
                    <a:pt x="134" y="36"/>
                    <a:pt x="134" y="36"/>
                    <a:pt x="134" y="36"/>
                  </a:cubicBezTo>
                  <a:cubicBezTo>
                    <a:pt x="136" y="37"/>
                    <a:pt x="136" y="37"/>
                    <a:pt x="136" y="37"/>
                  </a:cubicBezTo>
                  <a:lnTo>
                    <a:pt x="136" y="36"/>
                  </a:lnTo>
                  <a:close/>
                  <a:moveTo>
                    <a:pt x="136" y="42"/>
                  </a:moveTo>
                  <a:cubicBezTo>
                    <a:pt x="136" y="42"/>
                    <a:pt x="136" y="42"/>
                    <a:pt x="136" y="42"/>
                  </a:cubicBezTo>
                  <a:cubicBezTo>
                    <a:pt x="138" y="42"/>
                    <a:pt x="138" y="42"/>
                    <a:pt x="138" y="42"/>
                  </a:cubicBezTo>
                  <a:cubicBezTo>
                    <a:pt x="136" y="41"/>
                    <a:pt x="136" y="41"/>
                    <a:pt x="136" y="41"/>
                  </a:cubicBezTo>
                  <a:lnTo>
                    <a:pt x="136" y="42"/>
                  </a:lnTo>
                  <a:close/>
                  <a:moveTo>
                    <a:pt x="135" y="39"/>
                  </a:moveTo>
                  <a:cubicBezTo>
                    <a:pt x="135" y="39"/>
                    <a:pt x="135" y="39"/>
                    <a:pt x="135" y="39"/>
                  </a:cubicBezTo>
                  <a:cubicBezTo>
                    <a:pt x="135" y="39"/>
                    <a:pt x="135" y="39"/>
                    <a:pt x="135" y="39"/>
                  </a:cubicBezTo>
                  <a:cubicBezTo>
                    <a:pt x="134" y="39"/>
                    <a:pt x="134" y="39"/>
                    <a:pt x="134" y="39"/>
                  </a:cubicBezTo>
                  <a:lnTo>
                    <a:pt x="135" y="39"/>
                  </a:lnTo>
                  <a:close/>
                  <a:moveTo>
                    <a:pt x="79" y="21"/>
                  </a:moveTo>
                  <a:cubicBezTo>
                    <a:pt x="79" y="21"/>
                    <a:pt x="79" y="21"/>
                    <a:pt x="79" y="21"/>
                  </a:cubicBezTo>
                  <a:cubicBezTo>
                    <a:pt x="80" y="21"/>
                    <a:pt x="80" y="21"/>
                    <a:pt x="80" y="21"/>
                  </a:cubicBezTo>
                  <a:cubicBezTo>
                    <a:pt x="80" y="20"/>
                    <a:pt x="80" y="20"/>
                    <a:pt x="80" y="20"/>
                  </a:cubicBezTo>
                  <a:cubicBezTo>
                    <a:pt x="80" y="19"/>
                    <a:pt x="80" y="19"/>
                    <a:pt x="80" y="19"/>
                  </a:cubicBezTo>
                  <a:cubicBezTo>
                    <a:pt x="80" y="19"/>
                    <a:pt x="80" y="19"/>
                    <a:pt x="80" y="19"/>
                  </a:cubicBezTo>
                  <a:cubicBezTo>
                    <a:pt x="81" y="19"/>
                    <a:pt x="81" y="19"/>
                    <a:pt x="81" y="19"/>
                  </a:cubicBezTo>
                  <a:cubicBezTo>
                    <a:pt x="81" y="19"/>
                    <a:pt x="81" y="19"/>
                    <a:pt x="81" y="19"/>
                  </a:cubicBezTo>
                  <a:cubicBezTo>
                    <a:pt x="79" y="19"/>
                    <a:pt x="79" y="19"/>
                    <a:pt x="79" y="19"/>
                  </a:cubicBezTo>
                  <a:lnTo>
                    <a:pt x="79" y="21"/>
                  </a:lnTo>
                  <a:close/>
                  <a:moveTo>
                    <a:pt x="79" y="24"/>
                  </a:moveTo>
                  <a:cubicBezTo>
                    <a:pt x="79" y="24"/>
                    <a:pt x="79" y="24"/>
                    <a:pt x="79" y="24"/>
                  </a:cubicBezTo>
                  <a:cubicBezTo>
                    <a:pt x="80" y="24"/>
                    <a:pt x="80" y="24"/>
                    <a:pt x="80" y="24"/>
                  </a:cubicBezTo>
                  <a:cubicBezTo>
                    <a:pt x="80" y="23"/>
                    <a:pt x="80" y="23"/>
                    <a:pt x="80" y="23"/>
                  </a:cubicBezTo>
                  <a:cubicBezTo>
                    <a:pt x="80" y="22"/>
                    <a:pt x="80" y="22"/>
                    <a:pt x="80" y="22"/>
                  </a:cubicBezTo>
                  <a:cubicBezTo>
                    <a:pt x="80" y="22"/>
                    <a:pt x="80" y="22"/>
                    <a:pt x="80" y="22"/>
                  </a:cubicBezTo>
                  <a:cubicBezTo>
                    <a:pt x="81" y="22"/>
                    <a:pt x="81" y="22"/>
                    <a:pt x="81" y="22"/>
                  </a:cubicBezTo>
                  <a:cubicBezTo>
                    <a:pt x="81" y="21"/>
                    <a:pt x="81" y="21"/>
                    <a:pt x="81" y="21"/>
                  </a:cubicBezTo>
                  <a:cubicBezTo>
                    <a:pt x="79" y="22"/>
                    <a:pt x="79" y="22"/>
                    <a:pt x="79" y="22"/>
                  </a:cubicBezTo>
                  <a:lnTo>
                    <a:pt x="79" y="24"/>
                  </a:lnTo>
                  <a:close/>
                  <a:moveTo>
                    <a:pt x="139" y="41"/>
                  </a:moveTo>
                  <a:cubicBezTo>
                    <a:pt x="139" y="41"/>
                    <a:pt x="139" y="41"/>
                    <a:pt x="139" y="41"/>
                  </a:cubicBezTo>
                  <a:cubicBezTo>
                    <a:pt x="139" y="40"/>
                    <a:pt x="139" y="40"/>
                    <a:pt x="139" y="40"/>
                  </a:cubicBezTo>
                  <a:cubicBezTo>
                    <a:pt x="137" y="40"/>
                    <a:pt x="137" y="40"/>
                    <a:pt x="137" y="40"/>
                  </a:cubicBezTo>
                  <a:lnTo>
                    <a:pt x="139" y="41"/>
                  </a:lnTo>
                  <a:close/>
                  <a:moveTo>
                    <a:pt x="79" y="19"/>
                  </a:moveTo>
                  <a:cubicBezTo>
                    <a:pt x="79" y="19"/>
                    <a:pt x="79" y="19"/>
                    <a:pt x="79" y="19"/>
                  </a:cubicBezTo>
                  <a:cubicBezTo>
                    <a:pt x="80" y="19"/>
                    <a:pt x="80" y="19"/>
                    <a:pt x="80" y="19"/>
                  </a:cubicBezTo>
                  <a:cubicBezTo>
                    <a:pt x="80" y="17"/>
                    <a:pt x="80" y="17"/>
                    <a:pt x="80" y="17"/>
                  </a:cubicBezTo>
                  <a:cubicBezTo>
                    <a:pt x="80" y="16"/>
                    <a:pt x="80" y="16"/>
                    <a:pt x="80" y="16"/>
                  </a:cubicBezTo>
                  <a:cubicBezTo>
                    <a:pt x="80" y="16"/>
                    <a:pt x="80" y="16"/>
                    <a:pt x="80" y="16"/>
                  </a:cubicBezTo>
                  <a:cubicBezTo>
                    <a:pt x="81" y="16"/>
                    <a:pt x="81" y="16"/>
                    <a:pt x="81" y="16"/>
                  </a:cubicBezTo>
                  <a:cubicBezTo>
                    <a:pt x="81" y="16"/>
                    <a:pt x="81" y="16"/>
                    <a:pt x="81" y="16"/>
                  </a:cubicBezTo>
                  <a:cubicBezTo>
                    <a:pt x="79" y="16"/>
                    <a:pt x="79" y="16"/>
                    <a:pt x="79" y="16"/>
                  </a:cubicBezTo>
                  <a:lnTo>
                    <a:pt x="79" y="19"/>
                  </a:lnTo>
                  <a:close/>
                  <a:moveTo>
                    <a:pt x="144" y="42"/>
                  </a:moveTo>
                  <a:cubicBezTo>
                    <a:pt x="144" y="42"/>
                    <a:pt x="144" y="42"/>
                    <a:pt x="144" y="42"/>
                  </a:cubicBezTo>
                  <a:cubicBezTo>
                    <a:pt x="144" y="41"/>
                    <a:pt x="144" y="41"/>
                    <a:pt x="144" y="41"/>
                  </a:cubicBezTo>
                  <a:cubicBezTo>
                    <a:pt x="143" y="41"/>
                    <a:pt x="143" y="41"/>
                    <a:pt x="143" y="41"/>
                  </a:cubicBezTo>
                  <a:lnTo>
                    <a:pt x="144" y="42"/>
                  </a:lnTo>
                  <a:close/>
                  <a:moveTo>
                    <a:pt x="137" y="38"/>
                  </a:moveTo>
                  <a:cubicBezTo>
                    <a:pt x="137" y="38"/>
                    <a:pt x="137" y="38"/>
                    <a:pt x="137" y="38"/>
                  </a:cubicBezTo>
                  <a:cubicBezTo>
                    <a:pt x="140" y="38"/>
                    <a:pt x="140" y="38"/>
                    <a:pt x="140" y="38"/>
                  </a:cubicBezTo>
                  <a:cubicBezTo>
                    <a:pt x="137" y="36"/>
                    <a:pt x="137" y="36"/>
                    <a:pt x="137" y="36"/>
                  </a:cubicBezTo>
                  <a:lnTo>
                    <a:pt x="137" y="38"/>
                  </a:lnTo>
                  <a:close/>
                  <a:moveTo>
                    <a:pt x="107" y="19"/>
                  </a:moveTo>
                  <a:cubicBezTo>
                    <a:pt x="107" y="19"/>
                    <a:pt x="107" y="19"/>
                    <a:pt x="107" y="19"/>
                  </a:cubicBezTo>
                  <a:cubicBezTo>
                    <a:pt x="107" y="17"/>
                    <a:pt x="107" y="17"/>
                    <a:pt x="107" y="17"/>
                  </a:cubicBezTo>
                  <a:cubicBezTo>
                    <a:pt x="107" y="17"/>
                    <a:pt x="107" y="17"/>
                    <a:pt x="107" y="17"/>
                  </a:cubicBezTo>
                  <a:cubicBezTo>
                    <a:pt x="107" y="17"/>
                    <a:pt x="107" y="17"/>
                    <a:pt x="107" y="17"/>
                  </a:cubicBezTo>
                  <a:cubicBezTo>
                    <a:pt x="109" y="16"/>
                    <a:pt x="109" y="16"/>
                    <a:pt x="109" y="16"/>
                  </a:cubicBezTo>
                  <a:cubicBezTo>
                    <a:pt x="109" y="16"/>
                    <a:pt x="109" y="16"/>
                    <a:pt x="109" y="16"/>
                  </a:cubicBezTo>
                  <a:cubicBezTo>
                    <a:pt x="106" y="17"/>
                    <a:pt x="106" y="17"/>
                    <a:pt x="106" y="17"/>
                  </a:cubicBezTo>
                  <a:cubicBezTo>
                    <a:pt x="106" y="19"/>
                    <a:pt x="106" y="19"/>
                    <a:pt x="106" y="19"/>
                  </a:cubicBezTo>
                  <a:lnTo>
                    <a:pt x="107" y="19"/>
                  </a:lnTo>
                  <a:close/>
                  <a:moveTo>
                    <a:pt x="140" y="36"/>
                  </a:moveTo>
                  <a:cubicBezTo>
                    <a:pt x="140" y="36"/>
                    <a:pt x="140" y="36"/>
                    <a:pt x="140" y="36"/>
                  </a:cubicBezTo>
                  <a:cubicBezTo>
                    <a:pt x="144" y="40"/>
                    <a:pt x="144" y="40"/>
                    <a:pt x="144" y="40"/>
                  </a:cubicBezTo>
                  <a:cubicBezTo>
                    <a:pt x="144" y="35"/>
                    <a:pt x="144" y="35"/>
                    <a:pt x="144" y="35"/>
                  </a:cubicBezTo>
                  <a:lnTo>
                    <a:pt x="140" y="36"/>
                  </a:lnTo>
                  <a:close/>
                  <a:moveTo>
                    <a:pt x="107" y="22"/>
                  </a:moveTo>
                  <a:cubicBezTo>
                    <a:pt x="107" y="22"/>
                    <a:pt x="107" y="22"/>
                    <a:pt x="107" y="22"/>
                  </a:cubicBezTo>
                  <a:cubicBezTo>
                    <a:pt x="107" y="20"/>
                    <a:pt x="107" y="20"/>
                    <a:pt x="107" y="20"/>
                  </a:cubicBezTo>
                  <a:cubicBezTo>
                    <a:pt x="107" y="20"/>
                    <a:pt x="107" y="20"/>
                    <a:pt x="107" y="20"/>
                  </a:cubicBezTo>
                  <a:cubicBezTo>
                    <a:pt x="107" y="20"/>
                    <a:pt x="107" y="20"/>
                    <a:pt x="107" y="20"/>
                  </a:cubicBezTo>
                  <a:cubicBezTo>
                    <a:pt x="109" y="19"/>
                    <a:pt x="109" y="19"/>
                    <a:pt x="109" y="19"/>
                  </a:cubicBezTo>
                  <a:cubicBezTo>
                    <a:pt x="109" y="19"/>
                    <a:pt x="109" y="19"/>
                    <a:pt x="109" y="19"/>
                  </a:cubicBezTo>
                  <a:cubicBezTo>
                    <a:pt x="106" y="20"/>
                    <a:pt x="106" y="20"/>
                    <a:pt x="106" y="20"/>
                  </a:cubicBezTo>
                  <a:cubicBezTo>
                    <a:pt x="106" y="22"/>
                    <a:pt x="106" y="22"/>
                    <a:pt x="106" y="22"/>
                  </a:cubicBezTo>
                  <a:lnTo>
                    <a:pt x="107" y="22"/>
                  </a:lnTo>
                  <a:close/>
                  <a:moveTo>
                    <a:pt x="107" y="32"/>
                  </a:moveTo>
                  <a:cubicBezTo>
                    <a:pt x="107" y="32"/>
                    <a:pt x="107" y="32"/>
                    <a:pt x="107" y="32"/>
                  </a:cubicBezTo>
                  <a:cubicBezTo>
                    <a:pt x="107" y="30"/>
                    <a:pt x="107" y="30"/>
                    <a:pt x="107" y="30"/>
                  </a:cubicBezTo>
                  <a:cubicBezTo>
                    <a:pt x="107" y="29"/>
                    <a:pt x="107" y="29"/>
                    <a:pt x="107" y="29"/>
                  </a:cubicBezTo>
                  <a:cubicBezTo>
                    <a:pt x="107" y="29"/>
                    <a:pt x="107" y="29"/>
                    <a:pt x="107" y="29"/>
                  </a:cubicBezTo>
                  <a:cubicBezTo>
                    <a:pt x="109" y="29"/>
                    <a:pt x="109" y="29"/>
                    <a:pt x="109" y="29"/>
                  </a:cubicBezTo>
                  <a:cubicBezTo>
                    <a:pt x="109" y="29"/>
                    <a:pt x="109" y="29"/>
                    <a:pt x="109" y="29"/>
                  </a:cubicBezTo>
                  <a:cubicBezTo>
                    <a:pt x="106" y="29"/>
                    <a:pt x="106" y="29"/>
                    <a:pt x="106" y="29"/>
                  </a:cubicBezTo>
                  <a:cubicBezTo>
                    <a:pt x="106" y="32"/>
                    <a:pt x="106" y="32"/>
                    <a:pt x="106" y="32"/>
                  </a:cubicBezTo>
                  <a:lnTo>
                    <a:pt x="107" y="32"/>
                  </a:lnTo>
                  <a:close/>
                  <a:moveTo>
                    <a:pt x="107" y="29"/>
                  </a:moveTo>
                  <a:cubicBezTo>
                    <a:pt x="107" y="29"/>
                    <a:pt x="107" y="29"/>
                    <a:pt x="107" y="29"/>
                  </a:cubicBezTo>
                  <a:cubicBezTo>
                    <a:pt x="107" y="27"/>
                    <a:pt x="107" y="27"/>
                    <a:pt x="107" y="27"/>
                  </a:cubicBezTo>
                  <a:cubicBezTo>
                    <a:pt x="107" y="26"/>
                    <a:pt x="107" y="26"/>
                    <a:pt x="107" y="26"/>
                  </a:cubicBezTo>
                  <a:cubicBezTo>
                    <a:pt x="107" y="26"/>
                    <a:pt x="107" y="26"/>
                    <a:pt x="107" y="26"/>
                  </a:cubicBezTo>
                  <a:cubicBezTo>
                    <a:pt x="109" y="26"/>
                    <a:pt x="109" y="26"/>
                    <a:pt x="109" y="26"/>
                  </a:cubicBezTo>
                  <a:cubicBezTo>
                    <a:pt x="109" y="26"/>
                    <a:pt x="109" y="26"/>
                    <a:pt x="109" y="26"/>
                  </a:cubicBezTo>
                  <a:cubicBezTo>
                    <a:pt x="106" y="26"/>
                    <a:pt x="106" y="26"/>
                    <a:pt x="106" y="26"/>
                  </a:cubicBezTo>
                  <a:cubicBezTo>
                    <a:pt x="106" y="29"/>
                    <a:pt x="106" y="29"/>
                    <a:pt x="106" y="29"/>
                  </a:cubicBezTo>
                  <a:lnTo>
                    <a:pt x="107" y="29"/>
                  </a:lnTo>
                  <a:close/>
                  <a:moveTo>
                    <a:pt x="107" y="25"/>
                  </a:moveTo>
                  <a:cubicBezTo>
                    <a:pt x="107" y="25"/>
                    <a:pt x="107" y="25"/>
                    <a:pt x="107" y="25"/>
                  </a:cubicBezTo>
                  <a:cubicBezTo>
                    <a:pt x="107" y="24"/>
                    <a:pt x="107" y="24"/>
                    <a:pt x="107" y="24"/>
                  </a:cubicBezTo>
                  <a:cubicBezTo>
                    <a:pt x="107" y="23"/>
                    <a:pt x="107" y="23"/>
                    <a:pt x="107" y="23"/>
                  </a:cubicBezTo>
                  <a:cubicBezTo>
                    <a:pt x="107" y="23"/>
                    <a:pt x="107" y="23"/>
                    <a:pt x="107" y="23"/>
                  </a:cubicBezTo>
                  <a:cubicBezTo>
                    <a:pt x="109" y="23"/>
                    <a:pt x="109" y="23"/>
                    <a:pt x="109" y="23"/>
                  </a:cubicBezTo>
                  <a:cubicBezTo>
                    <a:pt x="109" y="23"/>
                    <a:pt x="109" y="23"/>
                    <a:pt x="109" y="23"/>
                  </a:cubicBezTo>
                  <a:cubicBezTo>
                    <a:pt x="106" y="23"/>
                    <a:pt x="106" y="23"/>
                    <a:pt x="106" y="23"/>
                  </a:cubicBezTo>
                  <a:cubicBezTo>
                    <a:pt x="106" y="26"/>
                    <a:pt x="106" y="26"/>
                    <a:pt x="106" y="26"/>
                  </a:cubicBezTo>
                  <a:lnTo>
                    <a:pt x="107" y="25"/>
                  </a:lnTo>
                  <a:close/>
                  <a:moveTo>
                    <a:pt x="100" y="29"/>
                  </a:moveTo>
                  <a:cubicBezTo>
                    <a:pt x="100" y="29"/>
                    <a:pt x="100" y="29"/>
                    <a:pt x="100" y="29"/>
                  </a:cubicBezTo>
                  <a:cubicBezTo>
                    <a:pt x="101" y="29"/>
                    <a:pt x="101" y="29"/>
                    <a:pt x="101" y="29"/>
                  </a:cubicBezTo>
                  <a:cubicBezTo>
                    <a:pt x="101" y="28"/>
                    <a:pt x="101" y="28"/>
                    <a:pt x="101" y="28"/>
                  </a:cubicBezTo>
                  <a:cubicBezTo>
                    <a:pt x="101" y="27"/>
                    <a:pt x="101" y="27"/>
                    <a:pt x="101" y="27"/>
                  </a:cubicBezTo>
                  <a:cubicBezTo>
                    <a:pt x="101" y="27"/>
                    <a:pt x="101" y="27"/>
                    <a:pt x="101" y="27"/>
                  </a:cubicBezTo>
                  <a:cubicBezTo>
                    <a:pt x="103" y="27"/>
                    <a:pt x="103" y="27"/>
                    <a:pt x="103" y="27"/>
                  </a:cubicBezTo>
                  <a:cubicBezTo>
                    <a:pt x="103" y="26"/>
                    <a:pt x="103" y="26"/>
                    <a:pt x="103" y="26"/>
                  </a:cubicBezTo>
                  <a:cubicBezTo>
                    <a:pt x="100" y="27"/>
                    <a:pt x="100" y="27"/>
                    <a:pt x="100" y="27"/>
                  </a:cubicBezTo>
                  <a:lnTo>
                    <a:pt x="100" y="29"/>
                  </a:lnTo>
                  <a:close/>
                  <a:moveTo>
                    <a:pt x="107" y="13"/>
                  </a:moveTo>
                  <a:cubicBezTo>
                    <a:pt x="107" y="13"/>
                    <a:pt x="107" y="13"/>
                    <a:pt x="107" y="13"/>
                  </a:cubicBezTo>
                  <a:cubicBezTo>
                    <a:pt x="107" y="11"/>
                    <a:pt x="107" y="11"/>
                    <a:pt x="107" y="11"/>
                  </a:cubicBezTo>
                  <a:cubicBezTo>
                    <a:pt x="107" y="11"/>
                    <a:pt x="107" y="11"/>
                    <a:pt x="107" y="11"/>
                  </a:cubicBezTo>
                  <a:cubicBezTo>
                    <a:pt x="107" y="10"/>
                    <a:pt x="107" y="10"/>
                    <a:pt x="107" y="10"/>
                  </a:cubicBezTo>
                  <a:cubicBezTo>
                    <a:pt x="109" y="10"/>
                    <a:pt x="109" y="10"/>
                    <a:pt x="109" y="10"/>
                  </a:cubicBezTo>
                  <a:cubicBezTo>
                    <a:pt x="109" y="10"/>
                    <a:pt x="109" y="10"/>
                    <a:pt x="109" y="10"/>
                  </a:cubicBezTo>
                  <a:cubicBezTo>
                    <a:pt x="106" y="10"/>
                    <a:pt x="106" y="10"/>
                    <a:pt x="106" y="10"/>
                  </a:cubicBezTo>
                  <a:cubicBezTo>
                    <a:pt x="106" y="13"/>
                    <a:pt x="106" y="13"/>
                    <a:pt x="106" y="13"/>
                  </a:cubicBezTo>
                  <a:lnTo>
                    <a:pt x="107" y="13"/>
                  </a:lnTo>
                  <a:close/>
                  <a:moveTo>
                    <a:pt x="107" y="7"/>
                  </a:moveTo>
                  <a:cubicBezTo>
                    <a:pt x="107" y="7"/>
                    <a:pt x="107" y="7"/>
                    <a:pt x="107" y="7"/>
                  </a:cubicBezTo>
                  <a:cubicBezTo>
                    <a:pt x="107" y="4"/>
                    <a:pt x="107" y="4"/>
                    <a:pt x="107" y="4"/>
                  </a:cubicBezTo>
                  <a:cubicBezTo>
                    <a:pt x="107" y="4"/>
                    <a:pt x="107" y="4"/>
                    <a:pt x="107" y="4"/>
                  </a:cubicBezTo>
                  <a:cubicBezTo>
                    <a:pt x="109" y="4"/>
                    <a:pt x="109" y="4"/>
                    <a:pt x="109" y="4"/>
                  </a:cubicBezTo>
                  <a:cubicBezTo>
                    <a:pt x="109" y="1"/>
                    <a:pt x="109" y="1"/>
                    <a:pt x="109" y="1"/>
                  </a:cubicBezTo>
                  <a:cubicBezTo>
                    <a:pt x="109" y="1"/>
                    <a:pt x="109" y="1"/>
                    <a:pt x="109" y="1"/>
                  </a:cubicBezTo>
                  <a:cubicBezTo>
                    <a:pt x="109" y="1"/>
                    <a:pt x="109" y="1"/>
                    <a:pt x="109" y="1"/>
                  </a:cubicBezTo>
                  <a:cubicBezTo>
                    <a:pt x="106" y="2"/>
                    <a:pt x="106" y="2"/>
                    <a:pt x="106" y="2"/>
                  </a:cubicBezTo>
                  <a:cubicBezTo>
                    <a:pt x="106" y="7"/>
                    <a:pt x="106" y="7"/>
                    <a:pt x="106" y="7"/>
                  </a:cubicBezTo>
                  <a:lnTo>
                    <a:pt x="107" y="7"/>
                  </a:lnTo>
                  <a:close/>
                  <a:moveTo>
                    <a:pt x="107" y="2"/>
                  </a:moveTo>
                  <a:cubicBezTo>
                    <a:pt x="107" y="2"/>
                    <a:pt x="107" y="2"/>
                    <a:pt x="107" y="2"/>
                  </a:cubicBezTo>
                  <a:cubicBezTo>
                    <a:pt x="109" y="1"/>
                    <a:pt x="109" y="1"/>
                    <a:pt x="109" y="1"/>
                  </a:cubicBezTo>
                  <a:cubicBezTo>
                    <a:pt x="109" y="4"/>
                    <a:pt x="109" y="4"/>
                    <a:pt x="109" y="4"/>
                  </a:cubicBezTo>
                  <a:cubicBezTo>
                    <a:pt x="107" y="4"/>
                    <a:pt x="107" y="4"/>
                    <a:pt x="107" y="4"/>
                  </a:cubicBezTo>
                  <a:lnTo>
                    <a:pt x="107" y="2"/>
                  </a:lnTo>
                  <a:close/>
                  <a:moveTo>
                    <a:pt x="75" y="10"/>
                  </a:moveTo>
                  <a:cubicBezTo>
                    <a:pt x="75" y="10"/>
                    <a:pt x="75" y="10"/>
                    <a:pt x="75" y="10"/>
                  </a:cubicBezTo>
                  <a:cubicBezTo>
                    <a:pt x="75" y="12"/>
                    <a:pt x="75" y="12"/>
                    <a:pt x="75" y="12"/>
                  </a:cubicBezTo>
                  <a:cubicBezTo>
                    <a:pt x="77" y="12"/>
                    <a:pt x="77" y="12"/>
                    <a:pt x="77" y="12"/>
                  </a:cubicBezTo>
                  <a:cubicBezTo>
                    <a:pt x="77" y="10"/>
                    <a:pt x="77" y="10"/>
                    <a:pt x="77" y="10"/>
                  </a:cubicBezTo>
                  <a:cubicBezTo>
                    <a:pt x="77" y="10"/>
                    <a:pt x="77" y="10"/>
                    <a:pt x="77" y="10"/>
                  </a:cubicBezTo>
                  <a:lnTo>
                    <a:pt x="75" y="10"/>
                  </a:lnTo>
                  <a:close/>
                  <a:moveTo>
                    <a:pt x="107" y="10"/>
                  </a:moveTo>
                  <a:cubicBezTo>
                    <a:pt x="107" y="10"/>
                    <a:pt x="107" y="10"/>
                    <a:pt x="107" y="10"/>
                  </a:cubicBezTo>
                  <a:cubicBezTo>
                    <a:pt x="107" y="8"/>
                    <a:pt x="107" y="8"/>
                    <a:pt x="107" y="8"/>
                  </a:cubicBezTo>
                  <a:cubicBezTo>
                    <a:pt x="107" y="7"/>
                    <a:pt x="107" y="7"/>
                    <a:pt x="107" y="7"/>
                  </a:cubicBezTo>
                  <a:cubicBezTo>
                    <a:pt x="107" y="7"/>
                    <a:pt x="107" y="7"/>
                    <a:pt x="107" y="7"/>
                  </a:cubicBezTo>
                  <a:cubicBezTo>
                    <a:pt x="109" y="7"/>
                    <a:pt x="109" y="7"/>
                    <a:pt x="109" y="7"/>
                  </a:cubicBezTo>
                  <a:cubicBezTo>
                    <a:pt x="109" y="7"/>
                    <a:pt x="109" y="7"/>
                    <a:pt x="109" y="7"/>
                  </a:cubicBezTo>
                  <a:cubicBezTo>
                    <a:pt x="106" y="7"/>
                    <a:pt x="106" y="7"/>
                    <a:pt x="106" y="7"/>
                  </a:cubicBezTo>
                  <a:cubicBezTo>
                    <a:pt x="106" y="10"/>
                    <a:pt x="106" y="10"/>
                    <a:pt x="106" y="10"/>
                  </a:cubicBezTo>
                  <a:lnTo>
                    <a:pt x="107" y="10"/>
                  </a:lnTo>
                  <a:close/>
                  <a:moveTo>
                    <a:pt x="107" y="16"/>
                  </a:moveTo>
                  <a:cubicBezTo>
                    <a:pt x="107" y="16"/>
                    <a:pt x="107" y="16"/>
                    <a:pt x="107" y="16"/>
                  </a:cubicBezTo>
                  <a:cubicBezTo>
                    <a:pt x="107" y="14"/>
                    <a:pt x="107" y="14"/>
                    <a:pt x="107" y="14"/>
                  </a:cubicBezTo>
                  <a:cubicBezTo>
                    <a:pt x="107" y="14"/>
                    <a:pt x="107" y="14"/>
                    <a:pt x="107" y="14"/>
                  </a:cubicBezTo>
                  <a:cubicBezTo>
                    <a:pt x="107" y="13"/>
                    <a:pt x="107" y="13"/>
                    <a:pt x="107" y="13"/>
                  </a:cubicBezTo>
                  <a:cubicBezTo>
                    <a:pt x="109" y="13"/>
                    <a:pt x="109" y="13"/>
                    <a:pt x="109" y="13"/>
                  </a:cubicBezTo>
                  <a:cubicBezTo>
                    <a:pt x="109" y="13"/>
                    <a:pt x="109" y="13"/>
                    <a:pt x="109" y="13"/>
                  </a:cubicBezTo>
                  <a:cubicBezTo>
                    <a:pt x="106" y="13"/>
                    <a:pt x="106" y="13"/>
                    <a:pt x="106" y="13"/>
                  </a:cubicBezTo>
                  <a:cubicBezTo>
                    <a:pt x="106" y="16"/>
                    <a:pt x="106" y="16"/>
                    <a:pt x="106" y="16"/>
                  </a:cubicBezTo>
                  <a:lnTo>
                    <a:pt x="107" y="16"/>
                  </a:lnTo>
                  <a:close/>
                  <a:moveTo>
                    <a:pt x="77" y="17"/>
                  </a:moveTo>
                  <a:cubicBezTo>
                    <a:pt x="77" y="17"/>
                    <a:pt x="77" y="17"/>
                    <a:pt x="77" y="17"/>
                  </a:cubicBezTo>
                  <a:cubicBezTo>
                    <a:pt x="78" y="16"/>
                    <a:pt x="78" y="16"/>
                    <a:pt x="78" y="16"/>
                  </a:cubicBezTo>
                  <a:cubicBezTo>
                    <a:pt x="78" y="15"/>
                    <a:pt x="78" y="15"/>
                    <a:pt x="78" y="15"/>
                  </a:cubicBezTo>
                  <a:cubicBezTo>
                    <a:pt x="78" y="14"/>
                    <a:pt x="78" y="14"/>
                    <a:pt x="78" y="14"/>
                  </a:cubicBezTo>
                  <a:cubicBezTo>
                    <a:pt x="78" y="14"/>
                    <a:pt x="78" y="14"/>
                    <a:pt x="78" y="14"/>
                  </a:cubicBezTo>
                  <a:cubicBezTo>
                    <a:pt x="79" y="14"/>
                    <a:pt x="79" y="14"/>
                    <a:pt x="79" y="14"/>
                  </a:cubicBezTo>
                  <a:cubicBezTo>
                    <a:pt x="79" y="14"/>
                    <a:pt x="79" y="14"/>
                    <a:pt x="79" y="14"/>
                  </a:cubicBezTo>
                  <a:cubicBezTo>
                    <a:pt x="77" y="14"/>
                    <a:pt x="77" y="14"/>
                    <a:pt x="77" y="14"/>
                  </a:cubicBezTo>
                  <a:lnTo>
                    <a:pt x="77" y="17"/>
                  </a:lnTo>
                  <a:close/>
                  <a:moveTo>
                    <a:pt x="78" y="25"/>
                  </a:moveTo>
                  <a:cubicBezTo>
                    <a:pt x="78" y="25"/>
                    <a:pt x="78" y="25"/>
                    <a:pt x="78" y="25"/>
                  </a:cubicBezTo>
                  <a:cubicBezTo>
                    <a:pt x="78" y="25"/>
                    <a:pt x="78" y="25"/>
                    <a:pt x="78" y="25"/>
                  </a:cubicBezTo>
                  <a:cubicBezTo>
                    <a:pt x="78" y="25"/>
                    <a:pt x="78" y="25"/>
                    <a:pt x="78" y="25"/>
                  </a:cubicBezTo>
                  <a:cubicBezTo>
                    <a:pt x="79" y="25"/>
                    <a:pt x="79" y="25"/>
                    <a:pt x="79" y="25"/>
                  </a:cubicBezTo>
                  <a:cubicBezTo>
                    <a:pt x="79" y="24"/>
                    <a:pt x="79" y="24"/>
                    <a:pt x="79" y="24"/>
                  </a:cubicBezTo>
                  <a:cubicBezTo>
                    <a:pt x="77" y="25"/>
                    <a:pt x="77" y="25"/>
                    <a:pt x="77" y="25"/>
                  </a:cubicBezTo>
                  <a:cubicBezTo>
                    <a:pt x="77" y="27"/>
                    <a:pt x="77" y="27"/>
                    <a:pt x="77" y="27"/>
                  </a:cubicBezTo>
                  <a:cubicBezTo>
                    <a:pt x="77" y="27"/>
                    <a:pt x="77" y="27"/>
                    <a:pt x="77" y="27"/>
                  </a:cubicBezTo>
                  <a:lnTo>
                    <a:pt x="78" y="25"/>
                  </a:lnTo>
                  <a:close/>
                  <a:moveTo>
                    <a:pt x="78" y="11"/>
                  </a:moveTo>
                  <a:cubicBezTo>
                    <a:pt x="78" y="11"/>
                    <a:pt x="78" y="11"/>
                    <a:pt x="78" y="11"/>
                  </a:cubicBezTo>
                  <a:cubicBezTo>
                    <a:pt x="79" y="11"/>
                    <a:pt x="79" y="11"/>
                    <a:pt x="79" y="11"/>
                  </a:cubicBezTo>
                  <a:cubicBezTo>
                    <a:pt x="79" y="11"/>
                    <a:pt x="79" y="11"/>
                    <a:pt x="79" y="11"/>
                  </a:cubicBezTo>
                  <a:cubicBezTo>
                    <a:pt x="78" y="10"/>
                    <a:pt x="78" y="10"/>
                    <a:pt x="78" y="10"/>
                  </a:cubicBezTo>
                  <a:lnTo>
                    <a:pt x="78" y="11"/>
                  </a:lnTo>
                  <a:close/>
                  <a:moveTo>
                    <a:pt x="28" y="40"/>
                  </a:moveTo>
                  <a:cubicBezTo>
                    <a:pt x="28" y="40"/>
                    <a:pt x="28" y="40"/>
                    <a:pt x="28" y="40"/>
                  </a:cubicBezTo>
                  <a:cubicBezTo>
                    <a:pt x="20" y="39"/>
                    <a:pt x="20" y="39"/>
                    <a:pt x="20" y="39"/>
                  </a:cubicBezTo>
                  <a:cubicBezTo>
                    <a:pt x="20" y="38"/>
                    <a:pt x="20" y="38"/>
                    <a:pt x="20" y="38"/>
                  </a:cubicBezTo>
                  <a:cubicBezTo>
                    <a:pt x="15" y="38"/>
                    <a:pt x="15" y="38"/>
                    <a:pt x="15" y="38"/>
                  </a:cubicBezTo>
                  <a:cubicBezTo>
                    <a:pt x="0" y="40"/>
                    <a:pt x="0" y="40"/>
                    <a:pt x="0" y="40"/>
                  </a:cubicBezTo>
                  <a:cubicBezTo>
                    <a:pt x="0" y="53"/>
                    <a:pt x="0" y="53"/>
                    <a:pt x="0" y="53"/>
                  </a:cubicBezTo>
                  <a:cubicBezTo>
                    <a:pt x="2" y="53"/>
                    <a:pt x="2" y="53"/>
                    <a:pt x="2" y="53"/>
                  </a:cubicBezTo>
                  <a:cubicBezTo>
                    <a:pt x="2" y="53"/>
                    <a:pt x="2" y="53"/>
                    <a:pt x="2" y="53"/>
                  </a:cubicBezTo>
                  <a:cubicBezTo>
                    <a:pt x="5" y="53"/>
                    <a:pt x="5" y="53"/>
                    <a:pt x="5" y="53"/>
                  </a:cubicBezTo>
                  <a:cubicBezTo>
                    <a:pt x="5" y="53"/>
                    <a:pt x="5" y="53"/>
                    <a:pt x="5" y="53"/>
                  </a:cubicBezTo>
                  <a:cubicBezTo>
                    <a:pt x="5" y="53"/>
                    <a:pt x="5" y="53"/>
                    <a:pt x="5" y="53"/>
                  </a:cubicBezTo>
                  <a:cubicBezTo>
                    <a:pt x="5" y="50"/>
                    <a:pt x="5" y="50"/>
                    <a:pt x="5" y="50"/>
                  </a:cubicBezTo>
                  <a:cubicBezTo>
                    <a:pt x="6" y="50"/>
                    <a:pt x="6" y="50"/>
                    <a:pt x="6" y="50"/>
                  </a:cubicBezTo>
                  <a:cubicBezTo>
                    <a:pt x="6" y="53"/>
                    <a:pt x="6" y="53"/>
                    <a:pt x="6" y="53"/>
                  </a:cubicBezTo>
                  <a:cubicBezTo>
                    <a:pt x="6" y="53"/>
                    <a:pt x="6" y="53"/>
                    <a:pt x="6" y="53"/>
                  </a:cubicBezTo>
                  <a:cubicBezTo>
                    <a:pt x="6" y="50"/>
                    <a:pt x="6" y="50"/>
                    <a:pt x="6" y="50"/>
                  </a:cubicBezTo>
                  <a:cubicBezTo>
                    <a:pt x="7" y="50"/>
                    <a:pt x="7" y="50"/>
                    <a:pt x="7" y="50"/>
                  </a:cubicBezTo>
                  <a:cubicBezTo>
                    <a:pt x="7" y="53"/>
                    <a:pt x="7" y="53"/>
                    <a:pt x="7" y="53"/>
                  </a:cubicBezTo>
                  <a:cubicBezTo>
                    <a:pt x="7" y="53"/>
                    <a:pt x="7" y="53"/>
                    <a:pt x="7" y="53"/>
                  </a:cubicBezTo>
                  <a:cubicBezTo>
                    <a:pt x="7" y="50"/>
                    <a:pt x="7" y="50"/>
                    <a:pt x="7" y="50"/>
                  </a:cubicBezTo>
                  <a:cubicBezTo>
                    <a:pt x="8" y="50"/>
                    <a:pt x="8" y="50"/>
                    <a:pt x="8" y="50"/>
                  </a:cubicBezTo>
                  <a:cubicBezTo>
                    <a:pt x="8" y="53"/>
                    <a:pt x="8" y="53"/>
                    <a:pt x="8" y="53"/>
                  </a:cubicBezTo>
                  <a:cubicBezTo>
                    <a:pt x="8" y="53"/>
                    <a:pt x="8" y="53"/>
                    <a:pt x="8" y="53"/>
                  </a:cubicBezTo>
                  <a:cubicBezTo>
                    <a:pt x="8" y="50"/>
                    <a:pt x="8" y="50"/>
                    <a:pt x="8" y="50"/>
                  </a:cubicBezTo>
                  <a:cubicBezTo>
                    <a:pt x="9" y="50"/>
                    <a:pt x="9" y="50"/>
                    <a:pt x="9" y="50"/>
                  </a:cubicBezTo>
                  <a:cubicBezTo>
                    <a:pt x="9" y="53"/>
                    <a:pt x="9" y="53"/>
                    <a:pt x="9" y="53"/>
                  </a:cubicBezTo>
                  <a:cubicBezTo>
                    <a:pt x="9" y="53"/>
                    <a:pt x="9" y="53"/>
                    <a:pt x="9" y="53"/>
                  </a:cubicBezTo>
                  <a:cubicBezTo>
                    <a:pt x="9" y="50"/>
                    <a:pt x="9" y="50"/>
                    <a:pt x="9" y="50"/>
                  </a:cubicBezTo>
                  <a:cubicBezTo>
                    <a:pt x="10" y="50"/>
                    <a:pt x="10" y="50"/>
                    <a:pt x="10" y="50"/>
                  </a:cubicBezTo>
                  <a:cubicBezTo>
                    <a:pt x="10" y="53"/>
                    <a:pt x="10" y="53"/>
                    <a:pt x="10" y="53"/>
                  </a:cubicBezTo>
                  <a:cubicBezTo>
                    <a:pt x="10" y="53"/>
                    <a:pt x="10" y="53"/>
                    <a:pt x="10" y="53"/>
                  </a:cubicBezTo>
                  <a:cubicBezTo>
                    <a:pt x="10" y="50"/>
                    <a:pt x="10" y="50"/>
                    <a:pt x="10" y="50"/>
                  </a:cubicBezTo>
                  <a:cubicBezTo>
                    <a:pt x="11" y="50"/>
                    <a:pt x="11" y="50"/>
                    <a:pt x="11" y="50"/>
                  </a:cubicBezTo>
                  <a:cubicBezTo>
                    <a:pt x="11" y="53"/>
                    <a:pt x="11" y="53"/>
                    <a:pt x="11" y="53"/>
                  </a:cubicBezTo>
                  <a:cubicBezTo>
                    <a:pt x="11" y="53"/>
                    <a:pt x="11" y="53"/>
                    <a:pt x="11" y="53"/>
                  </a:cubicBezTo>
                  <a:cubicBezTo>
                    <a:pt x="11" y="50"/>
                    <a:pt x="11" y="50"/>
                    <a:pt x="11" y="50"/>
                  </a:cubicBezTo>
                  <a:cubicBezTo>
                    <a:pt x="12" y="50"/>
                    <a:pt x="12" y="50"/>
                    <a:pt x="12" y="50"/>
                  </a:cubicBezTo>
                  <a:cubicBezTo>
                    <a:pt x="12" y="53"/>
                    <a:pt x="12" y="53"/>
                    <a:pt x="12" y="53"/>
                  </a:cubicBezTo>
                  <a:cubicBezTo>
                    <a:pt x="12" y="53"/>
                    <a:pt x="12" y="53"/>
                    <a:pt x="12" y="53"/>
                  </a:cubicBezTo>
                  <a:cubicBezTo>
                    <a:pt x="12" y="50"/>
                    <a:pt x="12" y="50"/>
                    <a:pt x="12" y="50"/>
                  </a:cubicBezTo>
                  <a:cubicBezTo>
                    <a:pt x="13" y="50"/>
                    <a:pt x="13" y="50"/>
                    <a:pt x="13" y="50"/>
                  </a:cubicBezTo>
                  <a:cubicBezTo>
                    <a:pt x="13" y="53"/>
                    <a:pt x="13" y="53"/>
                    <a:pt x="13" y="53"/>
                  </a:cubicBezTo>
                  <a:cubicBezTo>
                    <a:pt x="13" y="53"/>
                    <a:pt x="13" y="53"/>
                    <a:pt x="13" y="53"/>
                  </a:cubicBezTo>
                  <a:cubicBezTo>
                    <a:pt x="13" y="50"/>
                    <a:pt x="13" y="50"/>
                    <a:pt x="13" y="50"/>
                  </a:cubicBezTo>
                  <a:cubicBezTo>
                    <a:pt x="13" y="50"/>
                    <a:pt x="13" y="50"/>
                    <a:pt x="13" y="50"/>
                  </a:cubicBezTo>
                  <a:cubicBezTo>
                    <a:pt x="13" y="53"/>
                    <a:pt x="13" y="53"/>
                    <a:pt x="13" y="53"/>
                  </a:cubicBezTo>
                  <a:cubicBezTo>
                    <a:pt x="15" y="53"/>
                    <a:pt x="15" y="53"/>
                    <a:pt x="15" y="53"/>
                  </a:cubicBezTo>
                  <a:cubicBezTo>
                    <a:pt x="28" y="53"/>
                    <a:pt x="28" y="53"/>
                    <a:pt x="28" y="53"/>
                  </a:cubicBezTo>
                  <a:lnTo>
                    <a:pt x="28" y="40"/>
                  </a:lnTo>
                  <a:close/>
                  <a:moveTo>
                    <a:pt x="5" y="53"/>
                  </a:moveTo>
                  <a:cubicBezTo>
                    <a:pt x="5" y="53"/>
                    <a:pt x="5" y="53"/>
                    <a:pt x="5" y="53"/>
                  </a:cubicBezTo>
                  <a:cubicBezTo>
                    <a:pt x="2" y="53"/>
                    <a:pt x="2" y="53"/>
                    <a:pt x="2" y="53"/>
                  </a:cubicBezTo>
                  <a:cubicBezTo>
                    <a:pt x="2" y="53"/>
                    <a:pt x="2" y="53"/>
                    <a:pt x="2" y="53"/>
                  </a:cubicBezTo>
                  <a:cubicBezTo>
                    <a:pt x="5" y="53"/>
                    <a:pt x="5" y="53"/>
                    <a:pt x="5" y="53"/>
                  </a:cubicBezTo>
                  <a:close/>
                  <a:moveTo>
                    <a:pt x="5" y="52"/>
                  </a:moveTo>
                  <a:cubicBezTo>
                    <a:pt x="5" y="52"/>
                    <a:pt x="5" y="52"/>
                    <a:pt x="5" y="52"/>
                  </a:cubicBezTo>
                  <a:cubicBezTo>
                    <a:pt x="2" y="52"/>
                    <a:pt x="2" y="52"/>
                    <a:pt x="2" y="52"/>
                  </a:cubicBezTo>
                  <a:cubicBezTo>
                    <a:pt x="2" y="52"/>
                    <a:pt x="2" y="52"/>
                    <a:pt x="2" y="52"/>
                  </a:cubicBezTo>
                  <a:cubicBezTo>
                    <a:pt x="5" y="52"/>
                    <a:pt x="5" y="52"/>
                    <a:pt x="5" y="52"/>
                  </a:cubicBezTo>
                  <a:close/>
                  <a:moveTo>
                    <a:pt x="5" y="52"/>
                  </a:moveTo>
                  <a:cubicBezTo>
                    <a:pt x="5" y="52"/>
                    <a:pt x="5" y="52"/>
                    <a:pt x="5" y="52"/>
                  </a:cubicBezTo>
                  <a:cubicBezTo>
                    <a:pt x="2" y="52"/>
                    <a:pt x="2" y="52"/>
                    <a:pt x="2" y="52"/>
                  </a:cubicBezTo>
                  <a:cubicBezTo>
                    <a:pt x="2" y="52"/>
                    <a:pt x="2" y="52"/>
                    <a:pt x="2" y="52"/>
                  </a:cubicBezTo>
                  <a:cubicBezTo>
                    <a:pt x="5" y="52"/>
                    <a:pt x="5" y="52"/>
                    <a:pt x="5" y="52"/>
                  </a:cubicBezTo>
                  <a:close/>
                  <a:moveTo>
                    <a:pt x="5" y="51"/>
                  </a:moveTo>
                  <a:cubicBezTo>
                    <a:pt x="5" y="51"/>
                    <a:pt x="5" y="51"/>
                    <a:pt x="5" y="51"/>
                  </a:cubicBezTo>
                  <a:cubicBezTo>
                    <a:pt x="2" y="51"/>
                    <a:pt x="2" y="51"/>
                    <a:pt x="2" y="51"/>
                  </a:cubicBezTo>
                  <a:cubicBezTo>
                    <a:pt x="2" y="51"/>
                    <a:pt x="2" y="51"/>
                    <a:pt x="2" y="51"/>
                  </a:cubicBezTo>
                  <a:cubicBezTo>
                    <a:pt x="5" y="51"/>
                    <a:pt x="5" y="51"/>
                    <a:pt x="5" y="51"/>
                  </a:cubicBezTo>
                  <a:close/>
                  <a:moveTo>
                    <a:pt x="5" y="51"/>
                  </a:moveTo>
                  <a:cubicBezTo>
                    <a:pt x="5" y="51"/>
                    <a:pt x="5" y="51"/>
                    <a:pt x="5" y="51"/>
                  </a:cubicBezTo>
                  <a:cubicBezTo>
                    <a:pt x="2" y="51"/>
                    <a:pt x="2" y="51"/>
                    <a:pt x="2" y="51"/>
                  </a:cubicBezTo>
                  <a:cubicBezTo>
                    <a:pt x="2" y="51"/>
                    <a:pt x="2" y="51"/>
                    <a:pt x="2" y="51"/>
                  </a:cubicBezTo>
                  <a:cubicBezTo>
                    <a:pt x="5" y="51"/>
                    <a:pt x="5" y="51"/>
                    <a:pt x="5" y="51"/>
                  </a:cubicBezTo>
                  <a:close/>
                  <a:moveTo>
                    <a:pt x="5" y="50"/>
                  </a:moveTo>
                  <a:cubicBezTo>
                    <a:pt x="5" y="50"/>
                    <a:pt x="5" y="50"/>
                    <a:pt x="5" y="50"/>
                  </a:cubicBezTo>
                  <a:cubicBezTo>
                    <a:pt x="2" y="50"/>
                    <a:pt x="2" y="50"/>
                    <a:pt x="2" y="50"/>
                  </a:cubicBezTo>
                  <a:cubicBezTo>
                    <a:pt x="2" y="50"/>
                    <a:pt x="2" y="50"/>
                    <a:pt x="2" y="50"/>
                  </a:cubicBezTo>
                  <a:cubicBezTo>
                    <a:pt x="5" y="50"/>
                    <a:pt x="5" y="50"/>
                    <a:pt x="5" y="50"/>
                  </a:cubicBezTo>
                  <a:close/>
                  <a:moveTo>
                    <a:pt x="5" y="50"/>
                  </a:moveTo>
                  <a:cubicBezTo>
                    <a:pt x="5" y="50"/>
                    <a:pt x="5" y="50"/>
                    <a:pt x="5" y="50"/>
                  </a:cubicBezTo>
                  <a:cubicBezTo>
                    <a:pt x="2" y="50"/>
                    <a:pt x="2" y="50"/>
                    <a:pt x="2" y="50"/>
                  </a:cubicBezTo>
                  <a:cubicBezTo>
                    <a:pt x="2" y="50"/>
                    <a:pt x="2" y="50"/>
                    <a:pt x="2" y="50"/>
                  </a:cubicBezTo>
                  <a:cubicBezTo>
                    <a:pt x="5" y="50"/>
                    <a:pt x="5" y="50"/>
                    <a:pt x="5" y="50"/>
                  </a:cubicBezTo>
                  <a:close/>
                  <a:moveTo>
                    <a:pt x="5" y="49"/>
                  </a:moveTo>
                  <a:cubicBezTo>
                    <a:pt x="5" y="49"/>
                    <a:pt x="5" y="49"/>
                    <a:pt x="5" y="49"/>
                  </a:cubicBezTo>
                  <a:cubicBezTo>
                    <a:pt x="2" y="49"/>
                    <a:pt x="2" y="49"/>
                    <a:pt x="2" y="49"/>
                  </a:cubicBezTo>
                  <a:cubicBezTo>
                    <a:pt x="2" y="49"/>
                    <a:pt x="2" y="49"/>
                    <a:pt x="2" y="49"/>
                  </a:cubicBezTo>
                  <a:cubicBezTo>
                    <a:pt x="5" y="49"/>
                    <a:pt x="5" y="49"/>
                    <a:pt x="5" y="49"/>
                  </a:cubicBezTo>
                  <a:close/>
                  <a:moveTo>
                    <a:pt x="5" y="49"/>
                  </a:moveTo>
                  <a:cubicBezTo>
                    <a:pt x="5" y="49"/>
                    <a:pt x="5" y="49"/>
                    <a:pt x="5" y="49"/>
                  </a:cubicBezTo>
                  <a:cubicBezTo>
                    <a:pt x="2" y="49"/>
                    <a:pt x="2" y="49"/>
                    <a:pt x="2" y="49"/>
                  </a:cubicBezTo>
                  <a:cubicBezTo>
                    <a:pt x="2" y="49"/>
                    <a:pt x="2" y="49"/>
                    <a:pt x="2" y="49"/>
                  </a:cubicBezTo>
                  <a:cubicBezTo>
                    <a:pt x="5" y="49"/>
                    <a:pt x="5" y="49"/>
                    <a:pt x="5" y="49"/>
                  </a:cubicBezTo>
                  <a:close/>
                  <a:moveTo>
                    <a:pt x="5" y="48"/>
                  </a:moveTo>
                  <a:cubicBezTo>
                    <a:pt x="5" y="48"/>
                    <a:pt x="5" y="48"/>
                    <a:pt x="5" y="48"/>
                  </a:cubicBezTo>
                  <a:cubicBezTo>
                    <a:pt x="2" y="48"/>
                    <a:pt x="2" y="48"/>
                    <a:pt x="2" y="48"/>
                  </a:cubicBezTo>
                  <a:cubicBezTo>
                    <a:pt x="2" y="48"/>
                    <a:pt x="2" y="48"/>
                    <a:pt x="2" y="48"/>
                  </a:cubicBezTo>
                  <a:cubicBezTo>
                    <a:pt x="5" y="48"/>
                    <a:pt x="5" y="48"/>
                    <a:pt x="5" y="48"/>
                  </a:cubicBezTo>
                  <a:close/>
                  <a:moveTo>
                    <a:pt x="5" y="48"/>
                  </a:moveTo>
                  <a:cubicBezTo>
                    <a:pt x="5" y="48"/>
                    <a:pt x="5" y="48"/>
                    <a:pt x="5" y="48"/>
                  </a:cubicBezTo>
                  <a:cubicBezTo>
                    <a:pt x="2" y="48"/>
                    <a:pt x="2" y="48"/>
                    <a:pt x="2" y="48"/>
                  </a:cubicBezTo>
                  <a:cubicBezTo>
                    <a:pt x="2" y="48"/>
                    <a:pt x="2" y="48"/>
                    <a:pt x="2" y="48"/>
                  </a:cubicBezTo>
                  <a:cubicBezTo>
                    <a:pt x="5" y="47"/>
                    <a:pt x="5" y="47"/>
                    <a:pt x="5" y="47"/>
                  </a:cubicBezTo>
                  <a:lnTo>
                    <a:pt x="5" y="48"/>
                  </a:lnTo>
                  <a:close/>
                  <a:moveTo>
                    <a:pt x="5" y="47"/>
                  </a:moveTo>
                  <a:cubicBezTo>
                    <a:pt x="5" y="47"/>
                    <a:pt x="5" y="47"/>
                    <a:pt x="5" y="47"/>
                  </a:cubicBezTo>
                  <a:cubicBezTo>
                    <a:pt x="2" y="47"/>
                    <a:pt x="2" y="47"/>
                    <a:pt x="2" y="47"/>
                  </a:cubicBezTo>
                  <a:cubicBezTo>
                    <a:pt x="2" y="47"/>
                    <a:pt x="2" y="47"/>
                    <a:pt x="2" y="47"/>
                  </a:cubicBezTo>
                  <a:cubicBezTo>
                    <a:pt x="5" y="47"/>
                    <a:pt x="5" y="47"/>
                    <a:pt x="5" y="47"/>
                  </a:cubicBezTo>
                  <a:close/>
                  <a:moveTo>
                    <a:pt x="5" y="47"/>
                  </a:moveTo>
                  <a:cubicBezTo>
                    <a:pt x="5" y="47"/>
                    <a:pt x="5" y="47"/>
                    <a:pt x="5" y="47"/>
                  </a:cubicBezTo>
                  <a:cubicBezTo>
                    <a:pt x="2" y="47"/>
                    <a:pt x="2" y="47"/>
                    <a:pt x="2" y="47"/>
                  </a:cubicBezTo>
                  <a:cubicBezTo>
                    <a:pt x="2" y="47"/>
                    <a:pt x="2" y="47"/>
                    <a:pt x="2" y="47"/>
                  </a:cubicBezTo>
                  <a:cubicBezTo>
                    <a:pt x="5" y="46"/>
                    <a:pt x="5" y="46"/>
                    <a:pt x="5" y="46"/>
                  </a:cubicBezTo>
                  <a:lnTo>
                    <a:pt x="5" y="47"/>
                  </a:lnTo>
                  <a:close/>
                  <a:moveTo>
                    <a:pt x="5" y="46"/>
                  </a:moveTo>
                  <a:cubicBezTo>
                    <a:pt x="5" y="46"/>
                    <a:pt x="5" y="46"/>
                    <a:pt x="5" y="46"/>
                  </a:cubicBezTo>
                  <a:cubicBezTo>
                    <a:pt x="2" y="46"/>
                    <a:pt x="2" y="46"/>
                    <a:pt x="2" y="46"/>
                  </a:cubicBezTo>
                  <a:cubicBezTo>
                    <a:pt x="2" y="46"/>
                    <a:pt x="2" y="46"/>
                    <a:pt x="2" y="46"/>
                  </a:cubicBezTo>
                  <a:cubicBezTo>
                    <a:pt x="5" y="46"/>
                    <a:pt x="5" y="46"/>
                    <a:pt x="5" y="46"/>
                  </a:cubicBezTo>
                  <a:close/>
                  <a:moveTo>
                    <a:pt x="5" y="46"/>
                  </a:moveTo>
                  <a:cubicBezTo>
                    <a:pt x="5" y="46"/>
                    <a:pt x="5" y="46"/>
                    <a:pt x="5" y="46"/>
                  </a:cubicBezTo>
                  <a:cubicBezTo>
                    <a:pt x="2" y="46"/>
                    <a:pt x="2" y="46"/>
                    <a:pt x="2" y="46"/>
                  </a:cubicBezTo>
                  <a:cubicBezTo>
                    <a:pt x="2" y="46"/>
                    <a:pt x="2" y="46"/>
                    <a:pt x="2" y="46"/>
                  </a:cubicBezTo>
                  <a:cubicBezTo>
                    <a:pt x="5" y="45"/>
                    <a:pt x="5" y="45"/>
                    <a:pt x="5" y="45"/>
                  </a:cubicBezTo>
                  <a:lnTo>
                    <a:pt x="5" y="46"/>
                  </a:lnTo>
                  <a:close/>
                  <a:moveTo>
                    <a:pt x="5" y="45"/>
                  </a:moveTo>
                  <a:cubicBezTo>
                    <a:pt x="5" y="45"/>
                    <a:pt x="5" y="45"/>
                    <a:pt x="5" y="45"/>
                  </a:cubicBezTo>
                  <a:cubicBezTo>
                    <a:pt x="2" y="45"/>
                    <a:pt x="2" y="45"/>
                    <a:pt x="2" y="45"/>
                  </a:cubicBezTo>
                  <a:cubicBezTo>
                    <a:pt x="2" y="45"/>
                    <a:pt x="2" y="45"/>
                    <a:pt x="2" y="45"/>
                  </a:cubicBezTo>
                  <a:cubicBezTo>
                    <a:pt x="5" y="45"/>
                    <a:pt x="5" y="45"/>
                    <a:pt x="5" y="45"/>
                  </a:cubicBezTo>
                  <a:close/>
                  <a:moveTo>
                    <a:pt x="5" y="45"/>
                  </a:moveTo>
                  <a:cubicBezTo>
                    <a:pt x="5" y="45"/>
                    <a:pt x="5" y="45"/>
                    <a:pt x="5" y="45"/>
                  </a:cubicBezTo>
                  <a:cubicBezTo>
                    <a:pt x="2" y="45"/>
                    <a:pt x="2" y="45"/>
                    <a:pt x="2" y="45"/>
                  </a:cubicBezTo>
                  <a:cubicBezTo>
                    <a:pt x="2" y="44"/>
                    <a:pt x="2" y="44"/>
                    <a:pt x="2" y="44"/>
                  </a:cubicBezTo>
                  <a:cubicBezTo>
                    <a:pt x="5" y="44"/>
                    <a:pt x="5" y="44"/>
                    <a:pt x="5" y="44"/>
                  </a:cubicBezTo>
                  <a:lnTo>
                    <a:pt x="5" y="45"/>
                  </a:lnTo>
                  <a:close/>
                  <a:moveTo>
                    <a:pt x="5" y="44"/>
                  </a:moveTo>
                  <a:cubicBezTo>
                    <a:pt x="5" y="44"/>
                    <a:pt x="5" y="44"/>
                    <a:pt x="5" y="44"/>
                  </a:cubicBezTo>
                  <a:cubicBezTo>
                    <a:pt x="2" y="44"/>
                    <a:pt x="2" y="44"/>
                    <a:pt x="2" y="44"/>
                  </a:cubicBezTo>
                  <a:cubicBezTo>
                    <a:pt x="2" y="44"/>
                    <a:pt x="2" y="44"/>
                    <a:pt x="2" y="44"/>
                  </a:cubicBezTo>
                  <a:cubicBezTo>
                    <a:pt x="5" y="44"/>
                    <a:pt x="5" y="44"/>
                    <a:pt x="5" y="44"/>
                  </a:cubicBezTo>
                  <a:close/>
                  <a:moveTo>
                    <a:pt x="5" y="44"/>
                  </a:moveTo>
                  <a:cubicBezTo>
                    <a:pt x="5" y="44"/>
                    <a:pt x="5" y="44"/>
                    <a:pt x="5" y="44"/>
                  </a:cubicBezTo>
                  <a:cubicBezTo>
                    <a:pt x="2" y="44"/>
                    <a:pt x="2" y="44"/>
                    <a:pt x="2" y="44"/>
                  </a:cubicBezTo>
                  <a:cubicBezTo>
                    <a:pt x="2" y="43"/>
                    <a:pt x="2" y="43"/>
                    <a:pt x="2" y="43"/>
                  </a:cubicBezTo>
                  <a:cubicBezTo>
                    <a:pt x="5" y="43"/>
                    <a:pt x="5" y="43"/>
                    <a:pt x="5" y="43"/>
                  </a:cubicBezTo>
                  <a:lnTo>
                    <a:pt x="5" y="44"/>
                  </a:lnTo>
                  <a:close/>
                  <a:moveTo>
                    <a:pt x="5" y="43"/>
                  </a:moveTo>
                  <a:cubicBezTo>
                    <a:pt x="5" y="43"/>
                    <a:pt x="5" y="43"/>
                    <a:pt x="5" y="43"/>
                  </a:cubicBezTo>
                  <a:cubicBezTo>
                    <a:pt x="2" y="43"/>
                    <a:pt x="2" y="43"/>
                    <a:pt x="2" y="43"/>
                  </a:cubicBezTo>
                  <a:cubicBezTo>
                    <a:pt x="2" y="43"/>
                    <a:pt x="2" y="43"/>
                    <a:pt x="2" y="43"/>
                  </a:cubicBezTo>
                  <a:cubicBezTo>
                    <a:pt x="5" y="43"/>
                    <a:pt x="5" y="43"/>
                    <a:pt x="5" y="43"/>
                  </a:cubicBezTo>
                  <a:close/>
                  <a:moveTo>
                    <a:pt x="5" y="43"/>
                  </a:moveTo>
                  <a:cubicBezTo>
                    <a:pt x="5" y="43"/>
                    <a:pt x="5" y="43"/>
                    <a:pt x="5" y="43"/>
                  </a:cubicBezTo>
                  <a:cubicBezTo>
                    <a:pt x="3" y="43"/>
                    <a:pt x="3" y="43"/>
                    <a:pt x="3" y="43"/>
                  </a:cubicBezTo>
                  <a:cubicBezTo>
                    <a:pt x="5" y="42"/>
                    <a:pt x="5" y="42"/>
                    <a:pt x="5" y="42"/>
                  </a:cubicBezTo>
                  <a:lnTo>
                    <a:pt x="5" y="43"/>
                  </a:lnTo>
                  <a:close/>
                  <a:moveTo>
                    <a:pt x="6" y="50"/>
                  </a:moveTo>
                  <a:cubicBezTo>
                    <a:pt x="6" y="50"/>
                    <a:pt x="6" y="50"/>
                    <a:pt x="6" y="50"/>
                  </a:cubicBezTo>
                  <a:cubicBezTo>
                    <a:pt x="5" y="50"/>
                    <a:pt x="5" y="50"/>
                    <a:pt x="5" y="50"/>
                  </a:cubicBezTo>
                  <a:cubicBezTo>
                    <a:pt x="5" y="50"/>
                    <a:pt x="5" y="50"/>
                    <a:pt x="5" y="50"/>
                  </a:cubicBezTo>
                  <a:cubicBezTo>
                    <a:pt x="6" y="50"/>
                    <a:pt x="6" y="50"/>
                    <a:pt x="6" y="50"/>
                  </a:cubicBezTo>
                  <a:close/>
                  <a:moveTo>
                    <a:pt x="6" y="50"/>
                  </a:moveTo>
                  <a:cubicBezTo>
                    <a:pt x="6" y="50"/>
                    <a:pt x="6" y="50"/>
                    <a:pt x="6" y="50"/>
                  </a:cubicBezTo>
                  <a:cubicBezTo>
                    <a:pt x="5" y="50"/>
                    <a:pt x="5" y="50"/>
                    <a:pt x="5" y="50"/>
                  </a:cubicBezTo>
                  <a:cubicBezTo>
                    <a:pt x="5" y="44"/>
                    <a:pt x="5" y="44"/>
                    <a:pt x="5" y="44"/>
                  </a:cubicBezTo>
                  <a:cubicBezTo>
                    <a:pt x="6" y="44"/>
                    <a:pt x="6" y="44"/>
                    <a:pt x="6" y="44"/>
                  </a:cubicBezTo>
                  <a:lnTo>
                    <a:pt x="6" y="50"/>
                  </a:lnTo>
                  <a:close/>
                  <a:moveTo>
                    <a:pt x="6" y="44"/>
                  </a:moveTo>
                  <a:cubicBezTo>
                    <a:pt x="6" y="44"/>
                    <a:pt x="6" y="44"/>
                    <a:pt x="6" y="44"/>
                  </a:cubicBezTo>
                  <a:cubicBezTo>
                    <a:pt x="5" y="44"/>
                    <a:pt x="5" y="44"/>
                    <a:pt x="5" y="44"/>
                  </a:cubicBezTo>
                  <a:cubicBezTo>
                    <a:pt x="5" y="44"/>
                    <a:pt x="5" y="44"/>
                    <a:pt x="5" y="44"/>
                  </a:cubicBezTo>
                  <a:cubicBezTo>
                    <a:pt x="6" y="44"/>
                    <a:pt x="6" y="44"/>
                    <a:pt x="6" y="44"/>
                  </a:cubicBezTo>
                  <a:close/>
                  <a:moveTo>
                    <a:pt x="6" y="44"/>
                  </a:moveTo>
                  <a:cubicBezTo>
                    <a:pt x="6" y="44"/>
                    <a:pt x="6" y="44"/>
                    <a:pt x="6" y="44"/>
                  </a:cubicBezTo>
                  <a:cubicBezTo>
                    <a:pt x="5" y="44"/>
                    <a:pt x="5" y="44"/>
                    <a:pt x="5" y="44"/>
                  </a:cubicBezTo>
                  <a:cubicBezTo>
                    <a:pt x="5" y="43"/>
                    <a:pt x="5" y="43"/>
                    <a:pt x="5" y="43"/>
                  </a:cubicBezTo>
                  <a:cubicBezTo>
                    <a:pt x="6" y="42"/>
                    <a:pt x="6" y="42"/>
                    <a:pt x="6" y="42"/>
                  </a:cubicBezTo>
                  <a:lnTo>
                    <a:pt x="6" y="44"/>
                  </a:lnTo>
                  <a:close/>
                  <a:moveTo>
                    <a:pt x="6" y="42"/>
                  </a:moveTo>
                  <a:cubicBezTo>
                    <a:pt x="6" y="42"/>
                    <a:pt x="6" y="42"/>
                    <a:pt x="6" y="42"/>
                  </a:cubicBezTo>
                  <a:cubicBezTo>
                    <a:pt x="5" y="42"/>
                    <a:pt x="5" y="42"/>
                    <a:pt x="5" y="42"/>
                  </a:cubicBezTo>
                  <a:cubicBezTo>
                    <a:pt x="5" y="42"/>
                    <a:pt x="5" y="42"/>
                    <a:pt x="5" y="42"/>
                  </a:cubicBezTo>
                  <a:cubicBezTo>
                    <a:pt x="6" y="42"/>
                    <a:pt x="6" y="42"/>
                    <a:pt x="6" y="42"/>
                  </a:cubicBezTo>
                  <a:cubicBezTo>
                    <a:pt x="6" y="42"/>
                    <a:pt x="6" y="42"/>
                    <a:pt x="6" y="42"/>
                  </a:cubicBezTo>
                  <a:close/>
                  <a:moveTo>
                    <a:pt x="7" y="50"/>
                  </a:moveTo>
                  <a:cubicBezTo>
                    <a:pt x="7" y="50"/>
                    <a:pt x="7" y="50"/>
                    <a:pt x="7" y="50"/>
                  </a:cubicBezTo>
                  <a:cubicBezTo>
                    <a:pt x="6" y="50"/>
                    <a:pt x="6" y="50"/>
                    <a:pt x="6" y="50"/>
                  </a:cubicBezTo>
                  <a:cubicBezTo>
                    <a:pt x="6" y="50"/>
                    <a:pt x="6" y="50"/>
                    <a:pt x="6" y="50"/>
                  </a:cubicBezTo>
                  <a:cubicBezTo>
                    <a:pt x="7" y="50"/>
                    <a:pt x="7" y="50"/>
                    <a:pt x="7" y="50"/>
                  </a:cubicBezTo>
                  <a:close/>
                  <a:moveTo>
                    <a:pt x="7" y="50"/>
                  </a:moveTo>
                  <a:cubicBezTo>
                    <a:pt x="7" y="50"/>
                    <a:pt x="7" y="50"/>
                    <a:pt x="7" y="50"/>
                  </a:cubicBezTo>
                  <a:cubicBezTo>
                    <a:pt x="6" y="50"/>
                    <a:pt x="6" y="50"/>
                    <a:pt x="6" y="50"/>
                  </a:cubicBezTo>
                  <a:cubicBezTo>
                    <a:pt x="6" y="44"/>
                    <a:pt x="6" y="44"/>
                    <a:pt x="6" y="44"/>
                  </a:cubicBezTo>
                  <a:cubicBezTo>
                    <a:pt x="7" y="44"/>
                    <a:pt x="7" y="44"/>
                    <a:pt x="7" y="44"/>
                  </a:cubicBezTo>
                  <a:lnTo>
                    <a:pt x="7" y="50"/>
                  </a:lnTo>
                  <a:close/>
                  <a:moveTo>
                    <a:pt x="7" y="44"/>
                  </a:moveTo>
                  <a:cubicBezTo>
                    <a:pt x="7" y="44"/>
                    <a:pt x="7" y="44"/>
                    <a:pt x="7" y="44"/>
                  </a:cubicBezTo>
                  <a:cubicBezTo>
                    <a:pt x="6" y="44"/>
                    <a:pt x="6" y="44"/>
                    <a:pt x="6" y="44"/>
                  </a:cubicBezTo>
                  <a:cubicBezTo>
                    <a:pt x="6" y="44"/>
                    <a:pt x="6" y="44"/>
                    <a:pt x="6" y="44"/>
                  </a:cubicBezTo>
                  <a:cubicBezTo>
                    <a:pt x="7" y="44"/>
                    <a:pt x="7" y="44"/>
                    <a:pt x="7" y="44"/>
                  </a:cubicBezTo>
                  <a:close/>
                  <a:moveTo>
                    <a:pt x="7" y="44"/>
                  </a:moveTo>
                  <a:cubicBezTo>
                    <a:pt x="7" y="44"/>
                    <a:pt x="7" y="44"/>
                    <a:pt x="7" y="44"/>
                  </a:cubicBezTo>
                  <a:cubicBezTo>
                    <a:pt x="6" y="44"/>
                    <a:pt x="6" y="44"/>
                    <a:pt x="6" y="44"/>
                  </a:cubicBezTo>
                  <a:cubicBezTo>
                    <a:pt x="6" y="42"/>
                    <a:pt x="6" y="42"/>
                    <a:pt x="6" y="42"/>
                  </a:cubicBezTo>
                  <a:cubicBezTo>
                    <a:pt x="7" y="42"/>
                    <a:pt x="7" y="42"/>
                    <a:pt x="7" y="42"/>
                  </a:cubicBezTo>
                  <a:lnTo>
                    <a:pt x="7" y="44"/>
                  </a:lnTo>
                  <a:close/>
                  <a:moveTo>
                    <a:pt x="7" y="42"/>
                  </a:moveTo>
                  <a:cubicBezTo>
                    <a:pt x="7" y="42"/>
                    <a:pt x="7" y="42"/>
                    <a:pt x="7" y="42"/>
                  </a:cubicBezTo>
                  <a:cubicBezTo>
                    <a:pt x="6" y="42"/>
                    <a:pt x="6" y="42"/>
                    <a:pt x="6" y="42"/>
                  </a:cubicBezTo>
                  <a:cubicBezTo>
                    <a:pt x="6" y="42"/>
                    <a:pt x="6" y="42"/>
                    <a:pt x="6" y="42"/>
                  </a:cubicBezTo>
                  <a:cubicBezTo>
                    <a:pt x="7" y="42"/>
                    <a:pt x="7" y="42"/>
                    <a:pt x="7" y="42"/>
                  </a:cubicBezTo>
                  <a:close/>
                  <a:moveTo>
                    <a:pt x="8" y="50"/>
                  </a:moveTo>
                  <a:cubicBezTo>
                    <a:pt x="8" y="50"/>
                    <a:pt x="8" y="50"/>
                    <a:pt x="8" y="50"/>
                  </a:cubicBezTo>
                  <a:cubicBezTo>
                    <a:pt x="7" y="50"/>
                    <a:pt x="7" y="50"/>
                    <a:pt x="7" y="50"/>
                  </a:cubicBezTo>
                  <a:cubicBezTo>
                    <a:pt x="7" y="50"/>
                    <a:pt x="7" y="50"/>
                    <a:pt x="7" y="50"/>
                  </a:cubicBezTo>
                  <a:cubicBezTo>
                    <a:pt x="8" y="50"/>
                    <a:pt x="8" y="50"/>
                    <a:pt x="8" y="50"/>
                  </a:cubicBezTo>
                  <a:close/>
                  <a:moveTo>
                    <a:pt x="8" y="50"/>
                  </a:moveTo>
                  <a:cubicBezTo>
                    <a:pt x="8" y="50"/>
                    <a:pt x="8" y="50"/>
                    <a:pt x="8" y="50"/>
                  </a:cubicBezTo>
                  <a:cubicBezTo>
                    <a:pt x="7" y="50"/>
                    <a:pt x="7" y="50"/>
                    <a:pt x="7" y="50"/>
                  </a:cubicBezTo>
                  <a:cubicBezTo>
                    <a:pt x="7" y="44"/>
                    <a:pt x="7" y="44"/>
                    <a:pt x="7" y="44"/>
                  </a:cubicBezTo>
                  <a:cubicBezTo>
                    <a:pt x="8" y="44"/>
                    <a:pt x="8" y="44"/>
                    <a:pt x="8" y="44"/>
                  </a:cubicBezTo>
                  <a:lnTo>
                    <a:pt x="8" y="50"/>
                  </a:lnTo>
                  <a:close/>
                  <a:moveTo>
                    <a:pt x="8" y="44"/>
                  </a:moveTo>
                  <a:cubicBezTo>
                    <a:pt x="8" y="44"/>
                    <a:pt x="8" y="44"/>
                    <a:pt x="8" y="44"/>
                  </a:cubicBezTo>
                  <a:cubicBezTo>
                    <a:pt x="7" y="44"/>
                    <a:pt x="7" y="44"/>
                    <a:pt x="7" y="44"/>
                  </a:cubicBezTo>
                  <a:cubicBezTo>
                    <a:pt x="7" y="44"/>
                    <a:pt x="7" y="44"/>
                    <a:pt x="7" y="44"/>
                  </a:cubicBezTo>
                  <a:cubicBezTo>
                    <a:pt x="8" y="44"/>
                    <a:pt x="8" y="44"/>
                    <a:pt x="8" y="44"/>
                  </a:cubicBezTo>
                  <a:close/>
                  <a:moveTo>
                    <a:pt x="8" y="44"/>
                  </a:moveTo>
                  <a:cubicBezTo>
                    <a:pt x="8" y="44"/>
                    <a:pt x="8" y="44"/>
                    <a:pt x="8" y="44"/>
                  </a:cubicBezTo>
                  <a:cubicBezTo>
                    <a:pt x="7" y="44"/>
                    <a:pt x="7" y="44"/>
                    <a:pt x="7" y="44"/>
                  </a:cubicBezTo>
                  <a:cubicBezTo>
                    <a:pt x="7" y="42"/>
                    <a:pt x="7" y="42"/>
                    <a:pt x="7" y="42"/>
                  </a:cubicBezTo>
                  <a:cubicBezTo>
                    <a:pt x="8" y="42"/>
                    <a:pt x="8" y="42"/>
                    <a:pt x="8" y="42"/>
                  </a:cubicBezTo>
                  <a:lnTo>
                    <a:pt x="8" y="44"/>
                  </a:lnTo>
                  <a:close/>
                  <a:moveTo>
                    <a:pt x="8" y="42"/>
                  </a:moveTo>
                  <a:cubicBezTo>
                    <a:pt x="8" y="42"/>
                    <a:pt x="8" y="42"/>
                    <a:pt x="8" y="42"/>
                  </a:cubicBezTo>
                  <a:cubicBezTo>
                    <a:pt x="7" y="42"/>
                    <a:pt x="7" y="42"/>
                    <a:pt x="7" y="42"/>
                  </a:cubicBezTo>
                  <a:cubicBezTo>
                    <a:pt x="7" y="42"/>
                    <a:pt x="7" y="42"/>
                    <a:pt x="7" y="42"/>
                  </a:cubicBezTo>
                  <a:cubicBezTo>
                    <a:pt x="8" y="42"/>
                    <a:pt x="8" y="42"/>
                    <a:pt x="8" y="42"/>
                  </a:cubicBezTo>
                  <a:close/>
                  <a:moveTo>
                    <a:pt x="9" y="50"/>
                  </a:moveTo>
                  <a:cubicBezTo>
                    <a:pt x="9" y="50"/>
                    <a:pt x="9" y="50"/>
                    <a:pt x="9" y="50"/>
                  </a:cubicBezTo>
                  <a:cubicBezTo>
                    <a:pt x="8" y="50"/>
                    <a:pt x="8" y="50"/>
                    <a:pt x="8" y="50"/>
                  </a:cubicBezTo>
                  <a:cubicBezTo>
                    <a:pt x="8" y="50"/>
                    <a:pt x="8" y="50"/>
                    <a:pt x="8" y="50"/>
                  </a:cubicBezTo>
                  <a:cubicBezTo>
                    <a:pt x="9" y="50"/>
                    <a:pt x="9" y="50"/>
                    <a:pt x="9" y="50"/>
                  </a:cubicBezTo>
                  <a:close/>
                  <a:moveTo>
                    <a:pt x="9" y="50"/>
                  </a:moveTo>
                  <a:cubicBezTo>
                    <a:pt x="9" y="50"/>
                    <a:pt x="9" y="50"/>
                    <a:pt x="9" y="50"/>
                  </a:cubicBezTo>
                  <a:cubicBezTo>
                    <a:pt x="8" y="50"/>
                    <a:pt x="8" y="50"/>
                    <a:pt x="8" y="50"/>
                  </a:cubicBezTo>
                  <a:cubicBezTo>
                    <a:pt x="8" y="44"/>
                    <a:pt x="8" y="44"/>
                    <a:pt x="8" y="44"/>
                  </a:cubicBezTo>
                  <a:cubicBezTo>
                    <a:pt x="9" y="44"/>
                    <a:pt x="9" y="44"/>
                    <a:pt x="9" y="44"/>
                  </a:cubicBezTo>
                  <a:lnTo>
                    <a:pt x="9" y="50"/>
                  </a:lnTo>
                  <a:close/>
                  <a:moveTo>
                    <a:pt x="9" y="44"/>
                  </a:moveTo>
                  <a:cubicBezTo>
                    <a:pt x="9" y="44"/>
                    <a:pt x="9" y="44"/>
                    <a:pt x="9" y="44"/>
                  </a:cubicBezTo>
                  <a:cubicBezTo>
                    <a:pt x="8" y="44"/>
                    <a:pt x="8" y="44"/>
                    <a:pt x="8" y="44"/>
                  </a:cubicBezTo>
                  <a:cubicBezTo>
                    <a:pt x="8" y="44"/>
                    <a:pt x="8" y="44"/>
                    <a:pt x="8" y="44"/>
                  </a:cubicBezTo>
                  <a:cubicBezTo>
                    <a:pt x="9" y="44"/>
                    <a:pt x="9" y="44"/>
                    <a:pt x="9" y="44"/>
                  </a:cubicBezTo>
                  <a:close/>
                  <a:moveTo>
                    <a:pt x="9" y="44"/>
                  </a:moveTo>
                  <a:cubicBezTo>
                    <a:pt x="9" y="44"/>
                    <a:pt x="9" y="44"/>
                    <a:pt x="9" y="44"/>
                  </a:cubicBezTo>
                  <a:cubicBezTo>
                    <a:pt x="8" y="44"/>
                    <a:pt x="8" y="44"/>
                    <a:pt x="8" y="44"/>
                  </a:cubicBezTo>
                  <a:cubicBezTo>
                    <a:pt x="8" y="42"/>
                    <a:pt x="8" y="42"/>
                    <a:pt x="8" y="42"/>
                  </a:cubicBezTo>
                  <a:cubicBezTo>
                    <a:pt x="9" y="42"/>
                    <a:pt x="9" y="42"/>
                    <a:pt x="9" y="42"/>
                  </a:cubicBezTo>
                  <a:lnTo>
                    <a:pt x="9" y="44"/>
                  </a:lnTo>
                  <a:close/>
                  <a:moveTo>
                    <a:pt x="9" y="42"/>
                  </a:moveTo>
                  <a:cubicBezTo>
                    <a:pt x="9" y="42"/>
                    <a:pt x="9" y="42"/>
                    <a:pt x="9" y="42"/>
                  </a:cubicBezTo>
                  <a:cubicBezTo>
                    <a:pt x="8" y="42"/>
                    <a:pt x="8" y="42"/>
                    <a:pt x="8" y="42"/>
                  </a:cubicBezTo>
                  <a:cubicBezTo>
                    <a:pt x="8" y="42"/>
                    <a:pt x="8" y="42"/>
                    <a:pt x="8" y="42"/>
                  </a:cubicBezTo>
                  <a:cubicBezTo>
                    <a:pt x="9" y="42"/>
                    <a:pt x="9" y="42"/>
                    <a:pt x="9" y="42"/>
                  </a:cubicBezTo>
                  <a:close/>
                  <a:moveTo>
                    <a:pt x="10" y="50"/>
                  </a:moveTo>
                  <a:cubicBezTo>
                    <a:pt x="10" y="50"/>
                    <a:pt x="10" y="50"/>
                    <a:pt x="10" y="50"/>
                  </a:cubicBezTo>
                  <a:cubicBezTo>
                    <a:pt x="9" y="50"/>
                    <a:pt x="9" y="50"/>
                    <a:pt x="9" y="50"/>
                  </a:cubicBezTo>
                  <a:cubicBezTo>
                    <a:pt x="9" y="50"/>
                    <a:pt x="9" y="50"/>
                    <a:pt x="9" y="50"/>
                  </a:cubicBezTo>
                  <a:cubicBezTo>
                    <a:pt x="10" y="50"/>
                    <a:pt x="10" y="50"/>
                    <a:pt x="10" y="50"/>
                  </a:cubicBezTo>
                  <a:close/>
                  <a:moveTo>
                    <a:pt x="10" y="50"/>
                  </a:moveTo>
                  <a:cubicBezTo>
                    <a:pt x="10" y="50"/>
                    <a:pt x="10" y="50"/>
                    <a:pt x="10" y="50"/>
                  </a:cubicBezTo>
                  <a:cubicBezTo>
                    <a:pt x="9" y="50"/>
                    <a:pt x="9" y="50"/>
                    <a:pt x="9" y="50"/>
                  </a:cubicBezTo>
                  <a:cubicBezTo>
                    <a:pt x="9" y="44"/>
                    <a:pt x="9" y="44"/>
                    <a:pt x="9" y="44"/>
                  </a:cubicBezTo>
                  <a:cubicBezTo>
                    <a:pt x="10" y="44"/>
                    <a:pt x="10" y="44"/>
                    <a:pt x="10" y="44"/>
                  </a:cubicBezTo>
                  <a:lnTo>
                    <a:pt x="10" y="50"/>
                  </a:lnTo>
                  <a:close/>
                  <a:moveTo>
                    <a:pt x="10" y="44"/>
                  </a:moveTo>
                  <a:cubicBezTo>
                    <a:pt x="10" y="44"/>
                    <a:pt x="10" y="44"/>
                    <a:pt x="10" y="44"/>
                  </a:cubicBezTo>
                  <a:cubicBezTo>
                    <a:pt x="9" y="44"/>
                    <a:pt x="9" y="44"/>
                    <a:pt x="9" y="44"/>
                  </a:cubicBezTo>
                  <a:cubicBezTo>
                    <a:pt x="9" y="44"/>
                    <a:pt x="9" y="44"/>
                    <a:pt x="9" y="44"/>
                  </a:cubicBezTo>
                  <a:cubicBezTo>
                    <a:pt x="10" y="44"/>
                    <a:pt x="10" y="44"/>
                    <a:pt x="10" y="44"/>
                  </a:cubicBezTo>
                  <a:close/>
                  <a:moveTo>
                    <a:pt x="10" y="44"/>
                  </a:moveTo>
                  <a:cubicBezTo>
                    <a:pt x="10" y="44"/>
                    <a:pt x="10" y="44"/>
                    <a:pt x="10" y="44"/>
                  </a:cubicBezTo>
                  <a:cubicBezTo>
                    <a:pt x="9" y="44"/>
                    <a:pt x="9" y="44"/>
                    <a:pt x="9" y="44"/>
                  </a:cubicBezTo>
                  <a:cubicBezTo>
                    <a:pt x="9" y="42"/>
                    <a:pt x="9" y="42"/>
                    <a:pt x="9" y="42"/>
                  </a:cubicBezTo>
                  <a:cubicBezTo>
                    <a:pt x="10" y="42"/>
                    <a:pt x="10" y="42"/>
                    <a:pt x="10" y="42"/>
                  </a:cubicBezTo>
                  <a:lnTo>
                    <a:pt x="10" y="44"/>
                  </a:lnTo>
                  <a:close/>
                  <a:moveTo>
                    <a:pt x="11" y="50"/>
                  </a:moveTo>
                  <a:cubicBezTo>
                    <a:pt x="11" y="50"/>
                    <a:pt x="11" y="50"/>
                    <a:pt x="11" y="50"/>
                  </a:cubicBezTo>
                  <a:cubicBezTo>
                    <a:pt x="10" y="50"/>
                    <a:pt x="10" y="50"/>
                    <a:pt x="10" y="50"/>
                  </a:cubicBezTo>
                  <a:cubicBezTo>
                    <a:pt x="10" y="50"/>
                    <a:pt x="10" y="50"/>
                    <a:pt x="10" y="50"/>
                  </a:cubicBezTo>
                  <a:cubicBezTo>
                    <a:pt x="11" y="50"/>
                    <a:pt x="11" y="50"/>
                    <a:pt x="11" y="50"/>
                  </a:cubicBezTo>
                  <a:close/>
                  <a:moveTo>
                    <a:pt x="11" y="50"/>
                  </a:moveTo>
                  <a:cubicBezTo>
                    <a:pt x="11" y="50"/>
                    <a:pt x="11" y="50"/>
                    <a:pt x="11" y="50"/>
                  </a:cubicBezTo>
                  <a:cubicBezTo>
                    <a:pt x="10" y="50"/>
                    <a:pt x="10" y="50"/>
                    <a:pt x="10" y="50"/>
                  </a:cubicBezTo>
                  <a:cubicBezTo>
                    <a:pt x="10" y="44"/>
                    <a:pt x="10" y="44"/>
                    <a:pt x="10" y="44"/>
                  </a:cubicBezTo>
                  <a:cubicBezTo>
                    <a:pt x="11" y="44"/>
                    <a:pt x="11" y="44"/>
                    <a:pt x="11" y="44"/>
                  </a:cubicBezTo>
                  <a:lnTo>
                    <a:pt x="11" y="50"/>
                  </a:lnTo>
                  <a:close/>
                  <a:moveTo>
                    <a:pt x="11" y="44"/>
                  </a:moveTo>
                  <a:cubicBezTo>
                    <a:pt x="11" y="44"/>
                    <a:pt x="11" y="44"/>
                    <a:pt x="11" y="44"/>
                  </a:cubicBezTo>
                  <a:cubicBezTo>
                    <a:pt x="10" y="44"/>
                    <a:pt x="10" y="44"/>
                    <a:pt x="10" y="44"/>
                  </a:cubicBezTo>
                  <a:cubicBezTo>
                    <a:pt x="10" y="44"/>
                    <a:pt x="10" y="44"/>
                    <a:pt x="10" y="44"/>
                  </a:cubicBezTo>
                  <a:cubicBezTo>
                    <a:pt x="11" y="44"/>
                    <a:pt x="11" y="44"/>
                    <a:pt x="11" y="44"/>
                  </a:cubicBezTo>
                  <a:close/>
                  <a:moveTo>
                    <a:pt x="11" y="43"/>
                  </a:moveTo>
                  <a:cubicBezTo>
                    <a:pt x="11" y="43"/>
                    <a:pt x="11" y="43"/>
                    <a:pt x="11" y="43"/>
                  </a:cubicBezTo>
                  <a:cubicBezTo>
                    <a:pt x="10" y="44"/>
                    <a:pt x="10" y="44"/>
                    <a:pt x="10" y="44"/>
                  </a:cubicBezTo>
                  <a:cubicBezTo>
                    <a:pt x="10" y="42"/>
                    <a:pt x="10" y="42"/>
                    <a:pt x="10" y="42"/>
                  </a:cubicBezTo>
                  <a:cubicBezTo>
                    <a:pt x="11" y="42"/>
                    <a:pt x="11" y="42"/>
                    <a:pt x="11" y="42"/>
                  </a:cubicBezTo>
                  <a:lnTo>
                    <a:pt x="11" y="43"/>
                  </a:lnTo>
                  <a:close/>
                  <a:moveTo>
                    <a:pt x="12" y="50"/>
                  </a:moveTo>
                  <a:cubicBezTo>
                    <a:pt x="12" y="50"/>
                    <a:pt x="12" y="50"/>
                    <a:pt x="12" y="50"/>
                  </a:cubicBezTo>
                  <a:cubicBezTo>
                    <a:pt x="11" y="50"/>
                    <a:pt x="11" y="50"/>
                    <a:pt x="11" y="50"/>
                  </a:cubicBezTo>
                  <a:cubicBezTo>
                    <a:pt x="11" y="50"/>
                    <a:pt x="11" y="50"/>
                    <a:pt x="11" y="50"/>
                  </a:cubicBezTo>
                  <a:cubicBezTo>
                    <a:pt x="12" y="50"/>
                    <a:pt x="12" y="50"/>
                    <a:pt x="12" y="50"/>
                  </a:cubicBezTo>
                  <a:close/>
                  <a:moveTo>
                    <a:pt x="12" y="50"/>
                  </a:moveTo>
                  <a:cubicBezTo>
                    <a:pt x="12" y="50"/>
                    <a:pt x="12" y="50"/>
                    <a:pt x="12" y="50"/>
                  </a:cubicBezTo>
                  <a:cubicBezTo>
                    <a:pt x="11" y="50"/>
                    <a:pt x="11" y="50"/>
                    <a:pt x="11" y="50"/>
                  </a:cubicBezTo>
                  <a:cubicBezTo>
                    <a:pt x="11" y="44"/>
                    <a:pt x="11" y="44"/>
                    <a:pt x="11" y="44"/>
                  </a:cubicBezTo>
                  <a:cubicBezTo>
                    <a:pt x="12" y="44"/>
                    <a:pt x="12" y="44"/>
                    <a:pt x="12" y="44"/>
                  </a:cubicBezTo>
                  <a:lnTo>
                    <a:pt x="12" y="50"/>
                  </a:lnTo>
                  <a:close/>
                  <a:moveTo>
                    <a:pt x="12" y="44"/>
                  </a:moveTo>
                  <a:cubicBezTo>
                    <a:pt x="12" y="44"/>
                    <a:pt x="12" y="44"/>
                    <a:pt x="12" y="44"/>
                  </a:cubicBezTo>
                  <a:cubicBezTo>
                    <a:pt x="11" y="44"/>
                    <a:pt x="11" y="44"/>
                    <a:pt x="11" y="44"/>
                  </a:cubicBezTo>
                  <a:cubicBezTo>
                    <a:pt x="11" y="44"/>
                    <a:pt x="11" y="44"/>
                    <a:pt x="11" y="44"/>
                  </a:cubicBezTo>
                  <a:cubicBezTo>
                    <a:pt x="12" y="43"/>
                    <a:pt x="12" y="43"/>
                    <a:pt x="12" y="43"/>
                  </a:cubicBezTo>
                  <a:lnTo>
                    <a:pt x="12" y="44"/>
                  </a:lnTo>
                  <a:close/>
                  <a:moveTo>
                    <a:pt x="12" y="43"/>
                  </a:moveTo>
                  <a:cubicBezTo>
                    <a:pt x="12" y="43"/>
                    <a:pt x="12" y="43"/>
                    <a:pt x="12" y="43"/>
                  </a:cubicBezTo>
                  <a:cubicBezTo>
                    <a:pt x="11" y="43"/>
                    <a:pt x="11" y="43"/>
                    <a:pt x="11" y="43"/>
                  </a:cubicBezTo>
                  <a:cubicBezTo>
                    <a:pt x="11" y="42"/>
                    <a:pt x="11" y="42"/>
                    <a:pt x="11" y="42"/>
                  </a:cubicBezTo>
                  <a:cubicBezTo>
                    <a:pt x="12" y="42"/>
                    <a:pt x="12" y="42"/>
                    <a:pt x="12" y="42"/>
                  </a:cubicBezTo>
                  <a:lnTo>
                    <a:pt x="12" y="43"/>
                  </a:lnTo>
                  <a:close/>
                  <a:moveTo>
                    <a:pt x="13" y="50"/>
                  </a:moveTo>
                  <a:cubicBezTo>
                    <a:pt x="13" y="50"/>
                    <a:pt x="13" y="50"/>
                    <a:pt x="13" y="50"/>
                  </a:cubicBezTo>
                  <a:cubicBezTo>
                    <a:pt x="12" y="50"/>
                    <a:pt x="12" y="50"/>
                    <a:pt x="12" y="50"/>
                  </a:cubicBezTo>
                  <a:cubicBezTo>
                    <a:pt x="12" y="50"/>
                    <a:pt x="12" y="50"/>
                    <a:pt x="12" y="50"/>
                  </a:cubicBezTo>
                  <a:cubicBezTo>
                    <a:pt x="13" y="50"/>
                    <a:pt x="13" y="50"/>
                    <a:pt x="13" y="50"/>
                  </a:cubicBezTo>
                  <a:close/>
                  <a:moveTo>
                    <a:pt x="13" y="50"/>
                  </a:moveTo>
                  <a:cubicBezTo>
                    <a:pt x="13" y="50"/>
                    <a:pt x="13" y="50"/>
                    <a:pt x="13" y="50"/>
                  </a:cubicBezTo>
                  <a:cubicBezTo>
                    <a:pt x="12" y="50"/>
                    <a:pt x="12" y="50"/>
                    <a:pt x="12" y="50"/>
                  </a:cubicBezTo>
                  <a:cubicBezTo>
                    <a:pt x="12" y="44"/>
                    <a:pt x="12" y="44"/>
                    <a:pt x="12" y="44"/>
                  </a:cubicBezTo>
                  <a:cubicBezTo>
                    <a:pt x="13" y="44"/>
                    <a:pt x="13" y="44"/>
                    <a:pt x="13" y="44"/>
                  </a:cubicBezTo>
                  <a:lnTo>
                    <a:pt x="13" y="50"/>
                  </a:lnTo>
                  <a:close/>
                  <a:moveTo>
                    <a:pt x="13" y="44"/>
                  </a:moveTo>
                  <a:cubicBezTo>
                    <a:pt x="13" y="44"/>
                    <a:pt x="13" y="44"/>
                    <a:pt x="13" y="44"/>
                  </a:cubicBezTo>
                  <a:cubicBezTo>
                    <a:pt x="12" y="44"/>
                    <a:pt x="12" y="44"/>
                    <a:pt x="12" y="44"/>
                  </a:cubicBezTo>
                  <a:cubicBezTo>
                    <a:pt x="12" y="43"/>
                    <a:pt x="12" y="43"/>
                    <a:pt x="12" y="43"/>
                  </a:cubicBezTo>
                  <a:cubicBezTo>
                    <a:pt x="13" y="43"/>
                    <a:pt x="13" y="43"/>
                    <a:pt x="13" y="43"/>
                  </a:cubicBezTo>
                  <a:lnTo>
                    <a:pt x="13" y="44"/>
                  </a:lnTo>
                  <a:close/>
                  <a:moveTo>
                    <a:pt x="13" y="43"/>
                  </a:moveTo>
                  <a:cubicBezTo>
                    <a:pt x="13" y="43"/>
                    <a:pt x="13" y="43"/>
                    <a:pt x="13" y="43"/>
                  </a:cubicBezTo>
                  <a:cubicBezTo>
                    <a:pt x="12" y="43"/>
                    <a:pt x="12" y="43"/>
                    <a:pt x="12" y="43"/>
                  </a:cubicBezTo>
                  <a:cubicBezTo>
                    <a:pt x="12" y="42"/>
                    <a:pt x="12" y="42"/>
                    <a:pt x="12" y="42"/>
                  </a:cubicBezTo>
                  <a:cubicBezTo>
                    <a:pt x="13" y="42"/>
                    <a:pt x="13" y="42"/>
                    <a:pt x="13" y="42"/>
                  </a:cubicBezTo>
                  <a:lnTo>
                    <a:pt x="13" y="43"/>
                  </a:lnTo>
                  <a:close/>
                  <a:moveTo>
                    <a:pt x="13" y="50"/>
                  </a:moveTo>
                  <a:cubicBezTo>
                    <a:pt x="13" y="50"/>
                    <a:pt x="13" y="50"/>
                    <a:pt x="13" y="50"/>
                  </a:cubicBezTo>
                  <a:cubicBezTo>
                    <a:pt x="13" y="50"/>
                    <a:pt x="13" y="50"/>
                    <a:pt x="13" y="50"/>
                  </a:cubicBezTo>
                  <a:cubicBezTo>
                    <a:pt x="13" y="50"/>
                    <a:pt x="13" y="50"/>
                    <a:pt x="13" y="50"/>
                  </a:cubicBezTo>
                  <a:cubicBezTo>
                    <a:pt x="13" y="50"/>
                    <a:pt x="13" y="50"/>
                    <a:pt x="13" y="50"/>
                  </a:cubicBezTo>
                  <a:close/>
                  <a:moveTo>
                    <a:pt x="13" y="50"/>
                  </a:moveTo>
                  <a:cubicBezTo>
                    <a:pt x="13" y="50"/>
                    <a:pt x="13" y="50"/>
                    <a:pt x="13" y="50"/>
                  </a:cubicBezTo>
                  <a:cubicBezTo>
                    <a:pt x="13" y="50"/>
                    <a:pt x="13" y="50"/>
                    <a:pt x="13" y="50"/>
                  </a:cubicBezTo>
                  <a:cubicBezTo>
                    <a:pt x="13" y="44"/>
                    <a:pt x="13" y="44"/>
                    <a:pt x="13" y="44"/>
                  </a:cubicBezTo>
                  <a:cubicBezTo>
                    <a:pt x="13" y="44"/>
                    <a:pt x="13" y="44"/>
                    <a:pt x="13" y="44"/>
                  </a:cubicBezTo>
                  <a:lnTo>
                    <a:pt x="13" y="50"/>
                  </a:lnTo>
                  <a:close/>
                  <a:moveTo>
                    <a:pt x="13" y="44"/>
                  </a:moveTo>
                  <a:cubicBezTo>
                    <a:pt x="13" y="44"/>
                    <a:pt x="13" y="44"/>
                    <a:pt x="13" y="44"/>
                  </a:cubicBezTo>
                  <a:cubicBezTo>
                    <a:pt x="13" y="44"/>
                    <a:pt x="13" y="44"/>
                    <a:pt x="13" y="44"/>
                  </a:cubicBezTo>
                  <a:cubicBezTo>
                    <a:pt x="13" y="43"/>
                    <a:pt x="13" y="43"/>
                    <a:pt x="13" y="43"/>
                  </a:cubicBezTo>
                  <a:cubicBezTo>
                    <a:pt x="13" y="43"/>
                    <a:pt x="13" y="43"/>
                    <a:pt x="13" y="43"/>
                  </a:cubicBezTo>
                  <a:lnTo>
                    <a:pt x="13" y="44"/>
                  </a:lnTo>
                  <a:close/>
                  <a:moveTo>
                    <a:pt x="13" y="43"/>
                  </a:moveTo>
                  <a:cubicBezTo>
                    <a:pt x="13" y="43"/>
                    <a:pt x="13" y="43"/>
                    <a:pt x="13" y="43"/>
                  </a:cubicBezTo>
                  <a:cubicBezTo>
                    <a:pt x="13" y="43"/>
                    <a:pt x="13" y="43"/>
                    <a:pt x="13" y="43"/>
                  </a:cubicBezTo>
                  <a:cubicBezTo>
                    <a:pt x="13" y="42"/>
                    <a:pt x="13" y="42"/>
                    <a:pt x="13" y="42"/>
                  </a:cubicBezTo>
                  <a:cubicBezTo>
                    <a:pt x="13" y="42"/>
                    <a:pt x="13" y="42"/>
                    <a:pt x="13" y="42"/>
                  </a:cubicBezTo>
                  <a:lnTo>
                    <a:pt x="13" y="43"/>
                  </a:lnTo>
                  <a:close/>
                  <a:moveTo>
                    <a:pt x="13" y="42"/>
                  </a:moveTo>
                  <a:cubicBezTo>
                    <a:pt x="13" y="42"/>
                    <a:pt x="13" y="42"/>
                    <a:pt x="13" y="42"/>
                  </a:cubicBezTo>
                  <a:cubicBezTo>
                    <a:pt x="12" y="42"/>
                    <a:pt x="12"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0" y="42"/>
                    <a:pt x="10" y="42"/>
                    <a:pt x="10" y="42"/>
                  </a:cubicBezTo>
                  <a:cubicBezTo>
                    <a:pt x="10" y="42"/>
                    <a:pt x="10" y="42"/>
                    <a:pt x="10" y="42"/>
                  </a:cubicBezTo>
                  <a:cubicBezTo>
                    <a:pt x="10" y="42"/>
                    <a:pt x="10" y="42"/>
                    <a:pt x="10" y="42"/>
                  </a:cubicBezTo>
                  <a:cubicBezTo>
                    <a:pt x="10" y="42"/>
                    <a:pt x="10" y="42"/>
                    <a:pt x="10" y="42"/>
                  </a:cubicBezTo>
                  <a:cubicBezTo>
                    <a:pt x="9" y="42"/>
                    <a:pt x="9" y="42"/>
                    <a:pt x="9" y="42"/>
                  </a:cubicBezTo>
                  <a:cubicBezTo>
                    <a:pt x="9" y="42"/>
                    <a:pt x="9" y="42"/>
                    <a:pt x="9" y="42"/>
                  </a:cubicBezTo>
                  <a:cubicBezTo>
                    <a:pt x="13" y="42"/>
                    <a:pt x="13" y="42"/>
                    <a:pt x="13" y="42"/>
                  </a:cubicBezTo>
                  <a:close/>
                  <a:moveTo>
                    <a:pt x="13" y="42"/>
                  </a:moveTo>
                  <a:cubicBezTo>
                    <a:pt x="13" y="42"/>
                    <a:pt x="13" y="42"/>
                    <a:pt x="13" y="42"/>
                  </a:cubicBezTo>
                  <a:cubicBezTo>
                    <a:pt x="8" y="42"/>
                    <a:pt x="8" y="42"/>
                    <a:pt x="8" y="42"/>
                  </a:cubicBezTo>
                  <a:cubicBezTo>
                    <a:pt x="13" y="41"/>
                    <a:pt x="13" y="41"/>
                    <a:pt x="13" y="41"/>
                  </a:cubicBezTo>
                  <a:lnTo>
                    <a:pt x="13" y="42"/>
                  </a:lnTo>
                  <a:close/>
                  <a:moveTo>
                    <a:pt x="13" y="53"/>
                  </a:moveTo>
                  <a:cubicBezTo>
                    <a:pt x="13" y="53"/>
                    <a:pt x="13" y="53"/>
                    <a:pt x="13" y="53"/>
                  </a:cubicBezTo>
                  <a:cubicBezTo>
                    <a:pt x="13" y="42"/>
                    <a:pt x="13" y="42"/>
                    <a:pt x="13" y="42"/>
                  </a:cubicBezTo>
                  <a:cubicBezTo>
                    <a:pt x="13" y="42"/>
                    <a:pt x="13" y="42"/>
                    <a:pt x="13" y="42"/>
                  </a:cubicBezTo>
                  <a:cubicBezTo>
                    <a:pt x="13" y="41"/>
                    <a:pt x="13" y="41"/>
                    <a:pt x="13" y="41"/>
                  </a:cubicBezTo>
                  <a:cubicBezTo>
                    <a:pt x="13" y="41"/>
                    <a:pt x="13" y="41"/>
                    <a:pt x="13" y="41"/>
                  </a:cubicBezTo>
                  <a:cubicBezTo>
                    <a:pt x="13" y="41"/>
                    <a:pt x="13" y="41"/>
                    <a:pt x="13" y="41"/>
                  </a:cubicBezTo>
                  <a:cubicBezTo>
                    <a:pt x="1" y="42"/>
                    <a:pt x="1" y="42"/>
                    <a:pt x="1" y="42"/>
                  </a:cubicBezTo>
                  <a:cubicBezTo>
                    <a:pt x="1" y="53"/>
                    <a:pt x="1" y="53"/>
                    <a:pt x="1" y="53"/>
                  </a:cubicBezTo>
                  <a:cubicBezTo>
                    <a:pt x="1" y="53"/>
                    <a:pt x="1" y="53"/>
                    <a:pt x="1" y="53"/>
                  </a:cubicBezTo>
                  <a:cubicBezTo>
                    <a:pt x="1" y="40"/>
                    <a:pt x="1" y="40"/>
                    <a:pt x="1" y="40"/>
                  </a:cubicBezTo>
                  <a:cubicBezTo>
                    <a:pt x="15" y="38"/>
                    <a:pt x="15" y="38"/>
                    <a:pt x="15" y="38"/>
                  </a:cubicBezTo>
                  <a:cubicBezTo>
                    <a:pt x="15" y="53"/>
                    <a:pt x="15" y="53"/>
                    <a:pt x="15" y="53"/>
                  </a:cubicBezTo>
                  <a:lnTo>
                    <a:pt x="13" y="53"/>
                  </a:lnTo>
                  <a:close/>
                  <a:moveTo>
                    <a:pt x="77" y="22"/>
                  </a:moveTo>
                  <a:cubicBezTo>
                    <a:pt x="77" y="22"/>
                    <a:pt x="77" y="22"/>
                    <a:pt x="77" y="22"/>
                  </a:cubicBezTo>
                  <a:cubicBezTo>
                    <a:pt x="78" y="22"/>
                    <a:pt x="78" y="22"/>
                    <a:pt x="78" y="22"/>
                  </a:cubicBezTo>
                  <a:cubicBezTo>
                    <a:pt x="78" y="20"/>
                    <a:pt x="78" y="20"/>
                    <a:pt x="78" y="20"/>
                  </a:cubicBezTo>
                  <a:cubicBezTo>
                    <a:pt x="78" y="20"/>
                    <a:pt x="78" y="20"/>
                    <a:pt x="78" y="20"/>
                  </a:cubicBezTo>
                  <a:cubicBezTo>
                    <a:pt x="78" y="19"/>
                    <a:pt x="78" y="19"/>
                    <a:pt x="78" y="19"/>
                  </a:cubicBezTo>
                  <a:cubicBezTo>
                    <a:pt x="79" y="19"/>
                    <a:pt x="79" y="19"/>
                    <a:pt x="79" y="19"/>
                  </a:cubicBezTo>
                  <a:cubicBezTo>
                    <a:pt x="79" y="19"/>
                    <a:pt x="79" y="19"/>
                    <a:pt x="79" y="19"/>
                  </a:cubicBezTo>
                  <a:cubicBezTo>
                    <a:pt x="77" y="19"/>
                    <a:pt x="77" y="19"/>
                    <a:pt x="77" y="19"/>
                  </a:cubicBezTo>
                  <a:lnTo>
                    <a:pt x="77" y="22"/>
                  </a:lnTo>
                  <a:close/>
                  <a:moveTo>
                    <a:pt x="77" y="19"/>
                  </a:moveTo>
                  <a:cubicBezTo>
                    <a:pt x="77" y="19"/>
                    <a:pt x="77" y="19"/>
                    <a:pt x="77" y="19"/>
                  </a:cubicBezTo>
                  <a:cubicBezTo>
                    <a:pt x="78" y="19"/>
                    <a:pt x="78" y="19"/>
                    <a:pt x="78" y="19"/>
                  </a:cubicBezTo>
                  <a:cubicBezTo>
                    <a:pt x="78" y="18"/>
                    <a:pt x="78" y="18"/>
                    <a:pt x="78" y="18"/>
                  </a:cubicBezTo>
                  <a:cubicBezTo>
                    <a:pt x="78" y="17"/>
                    <a:pt x="78" y="17"/>
                    <a:pt x="78" y="17"/>
                  </a:cubicBezTo>
                  <a:cubicBezTo>
                    <a:pt x="78" y="17"/>
                    <a:pt x="78" y="17"/>
                    <a:pt x="78" y="17"/>
                  </a:cubicBezTo>
                  <a:cubicBezTo>
                    <a:pt x="79" y="17"/>
                    <a:pt x="79" y="17"/>
                    <a:pt x="79" y="17"/>
                  </a:cubicBezTo>
                  <a:cubicBezTo>
                    <a:pt x="79" y="16"/>
                    <a:pt x="79" y="16"/>
                    <a:pt x="79" y="16"/>
                  </a:cubicBezTo>
                  <a:cubicBezTo>
                    <a:pt x="77" y="17"/>
                    <a:pt x="77" y="17"/>
                    <a:pt x="77" y="17"/>
                  </a:cubicBezTo>
                  <a:lnTo>
                    <a:pt x="77" y="19"/>
                  </a:lnTo>
                  <a:close/>
                  <a:moveTo>
                    <a:pt x="77" y="35"/>
                  </a:moveTo>
                  <a:cubicBezTo>
                    <a:pt x="77" y="35"/>
                    <a:pt x="77" y="35"/>
                    <a:pt x="77" y="35"/>
                  </a:cubicBezTo>
                  <a:cubicBezTo>
                    <a:pt x="78" y="35"/>
                    <a:pt x="78" y="35"/>
                    <a:pt x="78" y="35"/>
                  </a:cubicBezTo>
                  <a:cubicBezTo>
                    <a:pt x="78" y="33"/>
                    <a:pt x="78" y="33"/>
                    <a:pt x="78" y="33"/>
                  </a:cubicBezTo>
                  <a:cubicBezTo>
                    <a:pt x="78" y="33"/>
                    <a:pt x="78" y="33"/>
                    <a:pt x="78" y="33"/>
                  </a:cubicBezTo>
                  <a:cubicBezTo>
                    <a:pt x="78" y="33"/>
                    <a:pt x="78" y="33"/>
                    <a:pt x="78" y="33"/>
                  </a:cubicBezTo>
                  <a:cubicBezTo>
                    <a:pt x="79" y="33"/>
                    <a:pt x="79" y="33"/>
                    <a:pt x="79" y="33"/>
                  </a:cubicBezTo>
                  <a:cubicBezTo>
                    <a:pt x="79" y="32"/>
                    <a:pt x="79" y="32"/>
                    <a:pt x="79" y="32"/>
                  </a:cubicBezTo>
                  <a:cubicBezTo>
                    <a:pt x="77" y="33"/>
                    <a:pt x="77" y="33"/>
                    <a:pt x="77" y="33"/>
                  </a:cubicBezTo>
                  <a:lnTo>
                    <a:pt x="77" y="35"/>
                  </a:lnTo>
                  <a:close/>
                  <a:moveTo>
                    <a:pt x="77" y="32"/>
                  </a:moveTo>
                  <a:cubicBezTo>
                    <a:pt x="77" y="32"/>
                    <a:pt x="77" y="32"/>
                    <a:pt x="77" y="32"/>
                  </a:cubicBezTo>
                  <a:cubicBezTo>
                    <a:pt x="78" y="32"/>
                    <a:pt x="78" y="32"/>
                    <a:pt x="78" y="32"/>
                  </a:cubicBezTo>
                  <a:cubicBezTo>
                    <a:pt x="78" y="31"/>
                    <a:pt x="78" y="31"/>
                    <a:pt x="78" y="31"/>
                  </a:cubicBezTo>
                  <a:cubicBezTo>
                    <a:pt x="78" y="30"/>
                    <a:pt x="78" y="30"/>
                    <a:pt x="78" y="30"/>
                  </a:cubicBezTo>
                  <a:cubicBezTo>
                    <a:pt x="78" y="30"/>
                    <a:pt x="78" y="30"/>
                    <a:pt x="78" y="30"/>
                  </a:cubicBezTo>
                  <a:cubicBezTo>
                    <a:pt x="79" y="30"/>
                    <a:pt x="79" y="30"/>
                    <a:pt x="79" y="30"/>
                  </a:cubicBezTo>
                  <a:cubicBezTo>
                    <a:pt x="79" y="30"/>
                    <a:pt x="79" y="30"/>
                    <a:pt x="79" y="30"/>
                  </a:cubicBezTo>
                  <a:cubicBezTo>
                    <a:pt x="77" y="30"/>
                    <a:pt x="77" y="30"/>
                    <a:pt x="77" y="30"/>
                  </a:cubicBezTo>
                  <a:lnTo>
                    <a:pt x="77" y="32"/>
                  </a:lnTo>
                  <a:close/>
                  <a:moveTo>
                    <a:pt x="77" y="24"/>
                  </a:moveTo>
                  <a:cubicBezTo>
                    <a:pt x="77" y="24"/>
                    <a:pt x="77" y="24"/>
                    <a:pt x="77" y="24"/>
                  </a:cubicBezTo>
                  <a:cubicBezTo>
                    <a:pt x="78" y="24"/>
                    <a:pt x="78" y="24"/>
                    <a:pt x="78" y="24"/>
                  </a:cubicBezTo>
                  <a:cubicBezTo>
                    <a:pt x="78" y="23"/>
                    <a:pt x="78" y="23"/>
                    <a:pt x="78" y="23"/>
                  </a:cubicBezTo>
                  <a:cubicBezTo>
                    <a:pt x="78" y="22"/>
                    <a:pt x="78" y="22"/>
                    <a:pt x="78" y="22"/>
                  </a:cubicBezTo>
                  <a:cubicBezTo>
                    <a:pt x="78" y="22"/>
                    <a:pt x="78" y="22"/>
                    <a:pt x="78" y="22"/>
                  </a:cubicBezTo>
                  <a:cubicBezTo>
                    <a:pt x="79" y="22"/>
                    <a:pt x="79" y="22"/>
                    <a:pt x="79" y="22"/>
                  </a:cubicBezTo>
                  <a:cubicBezTo>
                    <a:pt x="79" y="22"/>
                    <a:pt x="79" y="22"/>
                    <a:pt x="79" y="22"/>
                  </a:cubicBezTo>
                  <a:cubicBezTo>
                    <a:pt x="77" y="22"/>
                    <a:pt x="77" y="22"/>
                    <a:pt x="77" y="22"/>
                  </a:cubicBezTo>
                  <a:lnTo>
                    <a:pt x="77" y="24"/>
                  </a:lnTo>
                  <a:close/>
                  <a:moveTo>
                    <a:pt x="77" y="30"/>
                  </a:moveTo>
                  <a:cubicBezTo>
                    <a:pt x="77" y="30"/>
                    <a:pt x="77" y="30"/>
                    <a:pt x="77" y="30"/>
                  </a:cubicBezTo>
                  <a:cubicBezTo>
                    <a:pt x="78" y="30"/>
                    <a:pt x="78" y="30"/>
                    <a:pt x="78" y="30"/>
                  </a:cubicBezTo>
                  <a:cubicBezTo>
                    <a:pt x="78" y="28"/>
                    <a:pt x="78" y="28"/>
                    <a:pt x="78" y="28"/>
                  </a:cubicBezTo>
                  <a:cubicBezTo>
                    <a:pt x="78" y="28"/>
                    <a:pt x="78" y="28"/>
                    <a:pt x="78" y="28"/>
                  </a:cubicBezTo>
                  <a:cubicBezTo>
                    <a:pt x="78" y="27"/>
                    <a:pt x="78" y="27"/>
                    <a:pt x="78" y="27"/>
                  </a:cubicBezTo>
                  <a:cubicBezTo>
                    <a:pt x="79" y="27"/>
                    <a:pt x="79" y="27"/>
                    <a:pt x="79" y="27"/>
                  </a:cubicBezTo>
                  <a:cubicBezTo>
                    <a:pt x="79" y="27"/>
                    <a:pt x="79" y="27"/>
                    <a:pt x="79" y="27"/>
                  </a:cubicBezTo>
                  <a:cubicBezTo>
                    <a:pt x="77" y="27"/>
                    <a:pt x="77" y="27"/>
                    <a:pt x="77" y="27"/>
                  </a:cubicBezTo>
                  <a:lnTo>
                    <a:pt x="77" y="30"/>
                  </a:lnTo>
                  <a:close/>
                  <a:moveTo>
                    <a:pt x="47" y="42"/>
                  </a:moveTo>
                  <a:cubicBezTo>
                    <a:pt x="47" y="42"/>
                    <a:pt x="47" y="42"/>
                    <a:pt x="47" y="42"/>
                  </a:cubicBezTo>
                  <a:cubicBezTo>
                    <a:pt x="57" y="42"/>
                    <a:pt x="57" y="42"/>
                    <a:pt x="57" y="42"/>
                  </a:cubicBezTo>
                  <a:cubicBezTo>
                    <a:pt x="57" y="42"/>
                    <a:pt x="57" y="42"/>
                    <a:pt x="57" y="42"/>
                  </a:cubicBezTo>
                  <a:cubicBezTo>
                    <a:pt x="60" y="42"/>
                    <a:pt x="60" y="42"/>
                    <a:pt x="60" y="42"/>
                  </a:cubicBezTo>
                  <a:cubicBezTo>
                    <a:pt x="60" y="41"/>
                    <a:pt x="60" y="41"/>
                    <a:pt x="60" y="41"/>
                  </a:cubicBezTo>
                  <a:cubicBezTo>
                    <a:pt x="57" y="42"/>
                    <a:pt x="57" y="42"/>
                    <a:pt x="57" y="42"/>
                  </a:cubicBezTo>
                  <a:cubicBezTo>
                    <a:pt x="57" y="42"/>
                    <a:pt x="57" y="42"/>
                    <a:pt x="57" y="42"/>
                  </a:cubicBezTo>
                  <a:cubicBezTo>
                    <a:pt x="47" y="42"/>
                    <a:pt x="47" y="42"/>
                    <a:pt x="47" y="42"/>
                  </a:cubicBezTo>
                  <a:close/>
                  <a:moveTo>
                    <a:pt x="79" y="43"/>
                  </a:moveTo>
                  <a:cubicBezTo>
                    <a:pt x="79" y="43"/>
                    <a:pt x="79" y="43"/>
                    <a:pt x="79" y="43"/>
                  </a:cubicBezTo>
                  <a:cubicBezTo>
                    <a:pt x="83" y="43"/>
                    <a:pt x="83" y="43"/>
                    <a:pt x="83" y="43"/>
                  </a:cubicBezTo>
                  <a:cubicBezTo>
                    <a:pt x="83" y="42"/>
                    <a:pt x="83" y="42"/>
                    <a:pt x="83" y="42"/>
                  </a:cubicBezTo>
                  <a:cubicBezTo>
                    <a:pt x="79" y="42"/>
                    <a:pt x="79" y="42"/>
                    <a:pt x="79" y="42"/>
                  </a:cubicBezTo>
                  <a:lnTo>
                    <a:pt x="79" y="43"/>
                  </a:lnTo>
                  <a:close/>
                  <a:moveTo>
                    <a:pt x="79" y="39"/>
                  </a:moveTo>
                  <a:cubicBezTo>
                    <a:pt x="79" y="39"/>
                    <a:pt x="79" y="39"/>
                    <a:pt x="79" y="39"/>
                  </a:cubicBezTo>
                  <a:cubicBezTo>
                    <a:pt x="83" y="39"/>
                    <a:pt x="83" y="39"/>
                    <a:pt x="83" y="39"/>
                  </a:cubicBezTo>
                  <a:cubicBezTo>
                    <a:pt x="83" y="38"/>
                    <a:pt x="83" y="38"/>
                    <a:pt x="83" y="38"/>
                  </a:cubicBezTo>
                  <a:cubicBezTo>
                    <a:pt x="79" y="38"/>
                    <a:pt x="79" y="38"/>
                    <a:pt x="79" y="38"/>
                  </a:cubicBezTo>
                  <a:lnTo>
                    <a:pt x="79" y="39"/>
                  </a:lnTo>
                  <a:close/>
                  <a:moveTo>
                    <a:pt x="71" y="43"/>
                  </a:moveTo>
                  <a:cubicBezTo>
                    <a:pt x="71" y="43"/>
                    <a:pt x="71" y="43"/>
                    <a:pt x="71" y="43"/>
                  </a:cubicBezTo>
                  <a:cubicBezTo>
                    <a:pt x="74" y="42"/>
                    <a:pt x="74" y="42"/>
                    <a:pt x="74" y="42"/>
                  </a:cubicBezTo>
                  <a:cubicBezTo>
                    <a:pt x="74" y="42"/>
                    <a:pt x="74" y="42"/>
                    <a:pt x="74" y="42"/>
                  </a:cubicBezTo>
                  <a:cubicBezTo>
                    <a:pt x="71" y="42"/>
                    <a:pt x="71" y="42"/>
                    <a:pt x="71" y="42"/>
                  </a:cubicBezTo>
                  <a:lnTo>
                    <a:pt x="71" y="43"/>
                  </a:lnTo>
                  <a:close/>
                  <a:moveTo>
                    <a:pt x="83" y="37"/>
                  </a:moveTo>
                  <a:cubicBezTo>
                    <a:pt x="83" y="37"/>
                    <a:pt x="83" y="37"/>
                    <a:pt x="83" y="37"/>
                  </a:cubicBezTo>
                  <a:cubicBezTo>
                    <a:pt x="88" y="37"/>
                    <a:pt x="88" y="37"/>
                    <a:pt x="88" y="37"/>
                  </a:cubicBezTo>
                  <a:cubicBezTo>
                    <a:pt x="88" y="36"/>
                    <a:pt x="88" y="36"/>
                    <a:pt x="88" y="36"/>
                  </a:cubicBezTo>
                  <a:cubicBezTo>
                    <a:pt x="83" y="37"/>
                    <a:pt x="83" y="37"/>
                    <a:pt x="83" y="37"/>
                  </a:cubicBezTo>
                  <a:close/>
                  <a:moveTo>
                    <a:pt x="83" y="43"/>
                  </a:moveTo>
                  <a:cubicBezTo>
                    <a:pt x="83" y="43"/>
                    <a:pt x="83" y="43"/>
                    <a:pt x="83" y="43"/>
                  </a:cubicBezTo>
                  <a:cubicBezTo>
                    <a:pt x="88" y="43"/>
                    <a:pt x="88" y="43"/>
                    <a:pt x="88" y="43"/>
                  </a:cubicBezTo>
                  <a:cubicBezTo>
                    <a:pt x="88" y="43"/>
                    <a:pt x="88" y="43"/>
                    <a:pt x="88" y="43"/>
                  </a:cubicBezTo>
                  <a:cubicBezTo>
                    <a:pt x="83" y="43"/>
                    <a:pt x="83" y="43"/>
                    <a:pt x="83" y="43"/>
                  </a:cubicBezTo>
                  <a:close/>
                  <a:moveTo>
                    <a:pt x="79" y="40"/>
                  </a:moveTo>
                  <a:cubicBezTo>
                    <a:pt x="79" y="40"/>
                    <a:pt x="79" y="40"/>
                    <a:pt x="79" y="40"/>
                  </a:cubicBezTo>
                  <a:cubicBezTo>
                    <a:pt x="83" y="39"/>
                    <a:pt x="83" y="39"/>
                    <a:pt x="83" y="39"/>
                  </a:cubicBezTo>
                  <a:cubicBezTo>
                    <a:pt x="83" y="39"/>
                    <a:pt x="83" y="39"/>
                    <a:pt x="83" y="39"/>
                  </a:cubicBezTo>
                  <a:cubicBezTo>
                    <a:pt x="79" y="39"/>
                    <a:pt x="79" y="39"/>
                    <a:pt x="79" y="39"/>
                  </a:cubicBezTo>
                  <a:lnTo>
                    <a:pt x="79" y="40"/>
                  </a:lnTo>
                  <a:close/>
                  <a:moveTo>
                    <a:pt x="79" y="41"/>
                  </a:moveTo>
                  <a:cubicBezTo>
                    <a:pt x="79" y="41"/>
                    <a:pt x="79" y="41"/>
                    <a:pt x="79" y="41"/>
                  </a:cubicBezTo>
                  <a:cubicBezTo>
                    <a:pt x="83" y="40"/>
                    <a:pt x="83" y="40"/>
                    <a:pt x="83" y="40"/>
                  </a:cubicBezTo>
                  <a:cubicBezTo>
                    <a:pt x="83" y="40"/>
                    <a:pt x="83" y="40"/>
                    <a:pt x="83" y="40"/>
                  </a:cubicBezTo>
                  <a:cubicBezTo>
                    <a:pt x="79" y="40"/>
                    <a:pt x="79" y="40"/>
                    <a:pt x="79" y="40"/>
                  </a:cubicBezTo>
                  <a:lnTo>
                    <a:pt x="79" y="41"/>
                  </a:lnTo>
                  <a:close/>
                  <a:moveTo>
                    <a:pt x="79" y="41"/>
                  </a:moveTo>
                  <a:cubicBezTo>
                    <a:pt x="79" y="41"/>
                    <a:pt x="79" y="41"/>
                    <a:pt x="79" y="41"/>
                  </a:cubicBezTo>
                  <a:cubicBezTo>
                    <a:pt x="83" y="41"/>
                    <a:pt x="83" y="41"/>
                    <a:pt x="83" y="41"/>
                  </a:cubicBezTo>
                  <a:cubicBezTo>
                    <a:pt x="83" y="41"/>
                    <a:pt x="83" y="41"/>
                    <a:pt x="83" y="41"/>
                  </a:cubicBezTo>
                  <a:cubicBezTo>
                    <a:pt x="79" y="41"/>
                    <a:pt x="79" y="41"/>
                    <a:pt x="79" y="41"/>
                  </a:cubicBezTo>
                  <a:close/>
                  <a:moveTo>
                    <a:pt x="79" y="42"/>
                  </a:moveTo>
                  <a:cubicBezTo>
                    <a:pt x="79" y="42"/>
                    <a:pt x="79" y="42"/>
                    <a:pt x="79" y="42"/>
                  </a:cubicBezTo>
                  <a:cubicBezTo>
                    <a:pt x="83" y="42"/>
                    <a:pt x="83" y="42"/>
                    <a:pt x="83" y="42"/>
                  </a:cubicBezTo>
                  <a:cubicBezTo>
                    <a:pt x="83" y="41"/>
                    <a:pt x="83" y="41"/>
                    <a:pt x="83" y="41"/>
                  </a:cubicBezTo>
                  <a:cubicBezTo>
                    <a:pt x="79" y="42"/>
                    <a:pt x="79" y="42"/>
                    <a:pt x="79" y="42"/>
                  </a:cubicBezTo>
                  <a:close/>
                  <a:moveTo>
                    <a:pt x="83" y="42"/>
                  </a:moveTo>
                  <a:cubicBezTo>
                    <a:pt x="83" y="42"/>
                    <a:pt x="83" y="42"/>
                    <a:pt x="83" y="42"/>
                  </a:cubicBezTo>
                  <a:cubicBezTo>
                    <a:pt x="88" y="41"/>
                    <a:pt x="88" y="41"/>
                    <a:pt x="88" y="41"/>
                  </a:cubicBezTo>
                  <a:cubicBezTo>
                    <a:pt x="88" y="41"/>
                    <a:pt x="88" y="41"/>
                    <a:pt x="88" y="41"/>
                  </a:cubicBezTo>
                  <a:cubicBezTo>
                    <a:pt x="83" y="41"/>
                    <a:pt x="83" y="41"/>
                    <a:pt x="83" y="41"/>
                  </a:cubicBezTo>
                  <a:lnTo>
                    <a:pt x="83" y="42"/>
                  </a:lnTo>
                  <a:close/>
                  <a:moveTo>
                    <a:pt x="88" y="36"/>
                  </a:moveTo>
                  <a:cubicBezTo>
                    <a:pt x="88" y="36"/>
                    <a:pt x="88" y="36"/>
                    <a:pt x="88" y="36"/>
                  </a:cubicBezTo>
                  <a:cubicBezTo>
                    <a:pt x="83" y="36"/>
                    <a:pt x="83" y="36"/>
                    <a:pt x="83" y="36"/>
                  </a:cubicBezTo>
                  <a:cubicBezTo>
                    <a:pt x="83" y="36"/>
                    <a:pt x="83" y="36"/>
                    <a:pt x="83" y="36"/>
                  </a:cubicBezTo>
                  <a:cubicBezTo>
                    <a:pt x="88" y="36"/>
                    <a:pt x="88" y="36"/>
                    <a:pt x="88" y="36"/>
                  </a:cubicBezTo>
                  <a:close/>
                  <a:moveTo>
                    <a:pt x="83" y="41"/>
                  </a:moveTo>
                  <a:cubicBezTo>
                    <a:pt x="83" y="41"/>
                    <a:pt x="83" y="41"/>
                    <a:pt x="83" y="41"/>
                  </a:cubicBezTo>
                  <a:cubicBezTo>
                    <a:pt x="88" y="40"/>
                    <a:pt x="88" y="40"/>
                    <a:pt x="88" y="40"/>
                  </a:cubicBezTo>
                  <a:cubicBezTo>
                    <a:pt x="88" y="40"/>
                    <a:pt x="88" y="40"/>
                    <a:pt x="88" y="40"/>
                  </a:cubicBezTo>
                  <a:cubicBezTo>
                    <a:pt x="83" y="40"/>
                    <a:pt x="83" y="40"/>
                    <a:pt x="83" y="40"/>
                  </a:cubicBezTo>
                  <a:lnTo>
                    <a:pt x="83" y="41"/>
                  </a:lnTo>
                  <a:close/>
                  <a:moveTo>
                    <a:pt x="83" y="42"/>
                  </a:moveTo>
                  <a:cubicBezTo>
                    <a:pt x="83" y="42"/>
                    <a:pt x="83" y="42"/>
                    <a:pt x="83" y="42"/>
                  </a:cubicBezTo>
                  <a:cubicBezTo>
                    <a:pt x="88" y="42"/>
                    <a:pt x="88" y="42"/>
                    <a:pt x="88" y="42"/>
                  </a:cubicBezTo>
                  <a:cubicBezTo>
                    <a:pt x="88" y="42"/>
                    <a:pt x="88" y="42"/>
                    <a:pt x="88" y="42"/>
                  </a:cubicBezTo>
                  <a:cubicBezTo>
                    <a:pt x="83" y="42"/>
                    <a:pt x="83" y="42"/>
                    <a:pt x="83" y="42"/>
                  </a:cubicBezTo>
                  <a:close/>
                  <a:moveTo>
                    <a:pt x="83" y="38"/>
                  </a:moveTo>
                  <a:cubicBezTo>
                    <a:pt x="83" y="38"/>
                    <a:pt x="83" y="38"/>
                    <a:pt x="83" y="38"/>
                  </a:cubicBezTo>
                  <a:cubicBezTo>
                    <a:pt x="88" y="38"/>
                    <a:pt x="88" y="38"/>
                    <a:pt x="88" y="38"/>
                  </a:cubicBezTo>
                  <a:cubicBezTo>
                    <a:pt x="88" y="37"/>
                    <a:pt x="88" y="37"/>
                    <a:pt x="88" y="37"/>
                  </a:cubicBezTo>
                  <a:cubicBezTo>
                    <a:pt x="83" y="38"/>
                    <a:pt x="83" y="38"/>
                    <a:pt x="83" y="38"/>
                  </a:cubicBezTo>
                  <a:close/>
                  <a:moveTo>
                    <a:pt x="83" y="40"/>
                  </a:moveTo>
                  <a:cubicBezTo>
                    <a:pt x="83" y="40"/>
                    <a:pt x="83" y="40"/>
                    <a:pt x="83" y="40"/>
                  </a:cubicBezTo>
                  <a:cubicBezTo>
                    <a:pt x="88" y="39"/>
                    <a:pt x="88" y="39"/>
                    <a:pt x="88" y="39"/>
                  </a:cubicBezTo>
                  <a:cubicBezTo>
                    <a:pt x="88" y="39"/>
                    <a:pt x="88" y="39"/>
                    <a:pt x="88" y="39"/>
                  </a:cubicBezTo>
                  <a:cubicBezTo>
                    <a:pt x="83" y="40"/>
                    <a:pt x="83" y="40"/>
                    <a:pt x="83" y="40"/>
                  </a:cubicBezTo>
                  <a:close/>
                  <a:moveTo>
                    <a:pt x="83" y="39"/>
                  </a:moveTo>
                  <a:cubicBezTo>
                    <a:pt x="83" y="39"/>
                    <a:pt x="83" y="39"/>
                    <a:pt x="83" y="39"/>
                  </a:cubicBezTo>
                  <a:cubicBezTo>
                    <a:pt x="88" y="39"/>
                    <a:pt x="88" y="39"/>
                    <a:pt x="88" y="39"/>
                  </a:cubicBezTo>
                  <a:cubicBezTo>
                    <a:pt x="88" y="38"/>
                    <a:pt x="88" y="38"/>
                    <a:pt x="88" y="38"/>
                  </a:cubicBezTo>
                  <a:cubicBezTo>
                    <a:pt x="83" y="39"/>
                    <a:pt x="83" y="39"/>
                    <a:pt x="83" y="39"/>
                  </a:cubicBezTo>
                  <a:close/>
                  <a:moveTo>
                    <a:pt x="79" y="45"/>
                  </a:moveTo>
                  <a:cubicBezTo>
                    <a:pt x="79" y="45"/>
                    <a:pt x="79" y="45"/>
                    <a:pt x="79" y="45"/>
                  </a:cubicBezTo>
                  <a:cubicBezTo>
                    <a:pt x="83" y="44"/>
                    <a:pt x="83" y="44"/>
                    <a:pt x="83" y="44"/>
                  </a:cubicBezTo>
                  <a:cubicBezTo>
                    <a:pt x="83" y="44"/>
                    <a:pt x="83" y="44"/>
                    <a:pt x="83" y="44"/>
                  </a:cubicBezTo>
                  <a:cubicBezTo>
                    <a:pt x="79" y="44"/>
                    <a:pt x="79" y="44"/>
                    <a:pt x="79" y="44"/>
                  </a:cubicBezTo>
                  <a:lnTo>
                    <a:pt x="79" y="45"/>
                  </a:lnTo>
                  <a:close/>
                  <a:moveTo>
                    <a:pt x="75" y="38"/>
                  </a:moveTo>
                  <a:cubicBezTo>
                    <a:pt x="75" y="38"/>
                    <a:pt x="75" y="38"/>
                    <a:pt x="75" y="38"/>
                  </a:cubicBezTo>
                  <a:cubicBezTo>
                    <a:pt x="79" y="38"/>
                    <a:pt x="79" y="38"/>
                    <a:pt x="79" y="38"/>
                  </a:cubicBezTo>
                  <a:cubicBezTo>
                    <a:pt x="79" y="37"/>
                    <a:pt x="79" y="37"/>
                    <a:pt x="79" y="37"/>
                  </a:cubicBezTo>
                  <a:cubicBezTo>
                    <a:pt x="75" y="38"/>
                    <a:pt x="75" y="38"/>
                    <a:pt x="75" y="38"/>
                  </a:cubicBezTo>
                  <a:close/>
                  <a:moveTo>
                    <a:pt x="79" y="37"/>
                  </a:moveTo>
                  <a:cubicBezTo>
                    <a:pt x="79" y="37"/>
                    <a:pt x="79" y="37"/>
                    <a:pt x="79" y="37"/>
                  </a:cubicBezTo>
                  <a:cubicBezTo>
                    <a:pt x="75" y="37"/>
                    <a:pt x="75" y="37"/>
                    <a:pt x="75" y="37"/>
                  </a:cubicBezTo>
                  <a:cubicBezTo>
                    <a:pt x="75" y="37"/>
                    <a:pt x="75" y="37"/>
                    <a:pt x="75" y="37"/>
                  </a:cubicBezTo>
                  <a:cubicBezTo>
                    <a:pt x="79" y="37"/>
                    <a:pt x="79" y="37"/>
                    <a:pt x="79" y="37"/>
                  </a:cubicBezTo>
                  <a:close/>
                  <a:moveTo>
                    <a:pt x="75" y="39"/>
                  </a:moveTo>
                  <a:cubicBezTo>
                    <a:pt x="75" y="39"/>
                    <a:pt x="75" y="39"/>
                    <a:pt x="75" y="39"/>
                  </a:cubicBezTo>
                  <a:cubicBezTo>
                    <a:pt x="79" y="38"/>
                    <a:pt x="79" y="38"/>
                    <a:pt x="79" y="38"/>
                  </a:cubicBezTo>
                  <a:cubicBezTo>
                    <a:pt x="79" y="38"/>
                    <a:pt x="79" y="38"/>
                    <a:pt x="79" y="38"/>
                  </a:cubicBezTo>
                  <a:cubicBezTo>
                    <a:pt x="75" y="38"/>
                    <a:pt x="75" y="38"/>
                    <a:pt x="75" y="38"/>
                  </a:cubicBezTo>
                  <a:lnTo>
                    <a:pt x="75" y="39"/>
                  </a:lnTo>
                  <a:close/>
                  <a:moveTo>
                    <a:pt x="71" y="43"/>
                  </a:moveTo>
                  <a:cubicBezTo>
                    <a:pt x="71" y="43"/>
                    <a:pt x="71" y="43"/>
                    <a:pt x="71" y="43"/>
                  </a:cubicBezTo>
                  <a:cubicBezTo>
                    <a:pt x="74" y="43"/>
                    <a:pt x="74" y="43"/>
                    <a:pt x="74" y="43"/>
                  </a:cubicBezTo>
                  <a:cubicBezTo>
                    <a:pt x="74" y="43"/>
                    <a:pt x="74" y="43"/>
                    <a:pt x="74" y="43"/>
                  </a:cubicBezTo>
                  <a:cubicBezTo>
                    <a:pt x="71" y="43"/>
                    <a:pt x="71" y="43"/>
                    <a:pt x="71" y="43"/>
                  </a:cubicBezTo>
                  <a:close/>
                  <a:moveTo>
                    <a:pt x="75" y="40"/>
                  </a:moveTo>
                  <a:cubicBezTo>
                    <a:pt x="75" y="40"/>
                    <a:pt x="75" y="40"/>
                    <a:pt x="75" y="40"/>
                  </a:cubicBezTo>
                  <a:cubicBezTo>
                    <a:pt x="79" y="39"/>
                    <a:pt x="79" y="39"/>
                    <a:pt x="79" y="39"/>
                  </a:cubicBezTo>
                  <a:cubicBezTo>
                    <a:pt x="79" y="39"/>
                    <a:pt x="79" y="39"/>
                    <a:pt x="79" y="39"/>
                  </a:cubicBezTo>
                  <a:cubicBezTo>
                    <a:pt x="75" y="39"/>
                    <a:pt x="75" y="39"/>
                    <a:pt x="75" y="39"/>
                  </a:cubicBezTo>
                  <a:lnTo>
                    <a:pt x="75" y="40"/>
                  </a:lnTo>
                  <a:close/>
                  <a:moveTo>
                    <a:pt x="83" y="36"/>
                  </a:moveTo>
                  <a:cubicBezTo>
                    <a:pt x="83" y="36"/>
                    <a:pt x="83" y="36"/>
                    <a:pt x="83" y="36"/>
                  </a:cubicBezTo>
                  <a:cubicBezTo>
                    <a:pt x="79" y="37"/>
                    <a:pt x="79" y="37"/>
                    <a:pt x="79" y="37"/>
                  </a:cubicBezTo>
                  <a:cubicBezTo>
                    <a:pt x="79" y="37"/>
                    <a:pt x="79" y="37"/>
                    <a:pt x="79" y="37"/>
                  </a:cubicBezTo>
                  <a:cubicBezTo>
                    <a:pt x="83" y="37"/>
                    <a:pt x="83" y="37"/>
                    <a:pt x="83" y="37"/>
                  </a:cubicBezTo>
                  <a:lnTo>
                    <a:pt x="83" y="36"/>
                  </a:lnTo>
                  <a:close/>
                  <a:moveTo>
                    <a:pt x="71" y="45"/>
                  </a:moveTo>
                  <a:cubicBezTo>
                    <a:pt x="71" y="45"/>
                    <a:pt x="71" y="45"/>
                    <a:pt x="71" y="45"/>
                  </a:cubicBezTo>
                  <a:cubicBezTo>
                    <a:pt x="74" y="45"/>
                    <a:pt x="74" y="45"/>
                    <a:pt x="74" y="45"/>
                  </a:cubicBezTo>
                  <a:cubicBezTo>
                    <a:pt x="74" y="45"/>
                    <a:pt x="74" y="45"/>
                    <a:pt x="74" y="45"/>
                  </a:cubicBezTo>
                  <a:cubicBezTo>
                    <a:pt x="71" y="45"/>
                    <a:pt x="71" y="45"/>
                    <a:pt x="71" y="45"/>
                  </a:cubicBezTo>
                  <a:close/>
                  <a:moveTo>
                    <a:pt x="71" y="44"/>
                  </a:moveTo>
                  <a:cubicBezTo>
                    <a:pt x="71" y="44"/>
                    <a:pt x="71" y="44"/>
                    <a:pt x="71" y="44"/>
                  </a:cubicBezTo>
                  <a:cubicBezTo>
                    <a:pt x="74" y="44"/>
                    <a:pt x="74" y="44"/>
                    <a:pt x="74" y="44"/>
                  </a:cubicBezTo>
                  <a:cubicBezTo>
                    <a:pt x="74" y="44"/>
                    <a:pt x="74" y="44"/>
                    <a:pt x="74" y="44"/>
                  </a:cubicBezTo>
                  <a:cubicBezTo>
                    <a:pt x="71" y="44"/>
                    <a:pt x="71" y="44"/>
                    <a:pt x="71" y="44"/>
                  </a:cubicBezTo>
                  <a:close/>
                  <a:moveTo>
                    <a:pt x="75" y="40"/>
                  </a:moveTo>
                  <a:cubicBezTo>
                    <a:pt x="75" y="40"/>
                    <a:pt x="75" y="40"/>
                    <a:pt x="75" y="40"/>
                  </a:cubicBezTo>
                  <a:cubicBezTo>
                    <a:pt x="79" y="40"/>
                    <a:pt x="79" y="40"/>
                    <a:pt x="79" y="40"/>
                  </a:cubicBezTo>
                  <a:cubicBezTo>
                    <a:pt x="79" y="40"/>
                    <a:pt x="79" y="40"/>
                    <a:pt x="79" y="40"/>
                  </a:cubicBezTo>
                  <a:cubicBezTo>
                    <a:pt x="75" y="40"/>
                    <a:pt x="75" y="40"/>
                    <a:pt x="75" y="40"/>
                  </a:cubicBezTo>
                  <a:close/>
                  <a:moveTo>
                    <a:pt x="75" y="44"/>
                  </a:moveTo>
                  <a:cubicBezTo>
                    <a:pt x="75" y="44"/>
                    <a:pt x="75" y="44"/>
                    <a:pt x="75" y="44"/>
                  </a:cubicBezTo>
                  <a:cubicBezTo>
                    <a:pt x="79" y="43"/>
                    <a:pt x="79" y="43"/>
                    <a:pt x="79" y="43"/>
                  </a:cubicBezTo>
                  <a:cubicBezTo>
                    <a:pt x="79" y="43"/>
                    <a:pt x="79" y="43"/>
                    <a:pt x="79" y="43"/>
                  </a:cubicBezTo>
                  <a:cubicBezTo>
                    <a:pt x="75" y="43"/>
                    <a:pt x="75" y="43"/>
                    <a:pt x="75" y="43"/>
                  </a:cubicBezTo>
                  <a:lnTo>
                    <a:pt x="75" y="44"/>
                  </a:lnTo>
                  <a:close/>
                  <a:moveTo>
                    <a:pt x="79" y="38"/>
                  </a:moveTo>
                  <a:cubicBezTo>
                    <a:pt x="79" y="38"/>
                    <a:pt x="79" y="38"/>
                    <a:pt x="79" y="38"/>
                  </a:cubicBezTo>
                  <a:cubicBezTo>
                    <a:pt x="83" y="38"/>
                    <a:pt x="83" y="38"/>
                    <a:pt x="83" y="38"/>
                  </a:cubicBezTo>
                  <a:cubicBezTo>
                    <a:pt x="83" y="37"/>
                    <a:pt x="83" y="37"/>
                    <a:pt x="83" y="37"/>
                  </a:cubicBezTo>
                  <a:cubicBezTo>
                    <a:pt x="79" y="37"/>
                    <a:pt x="79" y="37"/>
                    <a:pt x="79" y="37"/>
                  </a:cubicBezTo>
                  <a:lnTo>
                    <a:pt x="79" y="38"/>
                  </a:lnTo>
                  <a:close/>
                  <a:moveTo>
                    <a:pt x="75" y="45"/>
                  </a:moveTo>
                  <a:cubicBezTo>
                    <a:pt x="75" y="45"/>
                    <a:pt x="75" y="45"/>
                    <a:pt x="75" y="45"/>
                  </a:cubicBezTo>
                  <a:cubicBezTo>
                    <a:pt x="79" y="45"/>
                    <a:pt x="79" y="45"/>
                    <a:pt x="79" y="45"/>
                  </a:cubicBezTo>
                  <a:cubicBezTo>
                    <a:pt x="79" y="44"/>
                    <a:pt x="79" y="44"/>
                    <a:pt x="79" y="44"/>
                  </a:cubicBezTo>
                  <a:cubicBezTo>
                    <a:pt x="75" y="44"/>
                    <a:pt x="75" y="44"/>
                    <a:pt x="75" y="44"/>
                  </a:cubicBezTo>
                  <a:lnTo>
                    <a:pt x="75" y="45"/>
                  </a:lnTo>
                  <a:close/>
                  <a:moveTo>
                    <a:pt x="75" y="41"/>
                  </a:moveTo>
                  <a:cubicBezTo>
                    <a:pt x="75" y="41"/>
                    <a:pt x="75" y="41"/>
                    <a:pt x="75" y="41"/>
                  </a:cubicBezTo>
                  <a:cubicBezTo>
                    <a:pt x="79" y="41"/>
                    <a:pt x="79" y="41"/>
                    <a:pt x="79" y="41"/>
                  </a:cubicBezTo>
                  <a:cubicBezTo>
                    <a:pt x="79" y="41"/>
                    <a:pt x="79" y="41"/>
                    <a:pt x="79" y="41"/>
                  </a:cubicBezTo>
                  <a:cubicBezTo>
                    <a:pt x="75" y="41"/>
                    <a:pt x="75" y="41"/>
                    <a:pt x="75" y="41"/>
                  </a:cubicBezTo>
                  <a:close/>
                  <a:moveTo>
                    <a:pt x="75" y="42"/>
                  </a:moveTo>
                  <a:cubicBezTo>
                    <a:pt x="75" y="42"/>
                    <a:pt x="75" y="42"/>
                    <a:pt x="75" y="42"/>
                  </a:cubicBezTo>
                  <a:cubicBezTo>
                    <a:pt x="79" y="42"/>
                    <a:pt x="79" y="42"/>
                    <a:pt x="79" y="42"/>
                  </a:cubicBezTo>
                  <a:cubicBezTo>
                    <a:pt x="79" y="42"/>
                    <a:pt x="79" y="42"/>
                    <a:pt x="79" y="42"/>
                  </a:cubicBezTo>
                  <a:cubicBezTo>
                    <a:pt x="75" y="42"/>
                    <a:pt x="75" y="42"/>
                    <a:pt x="75" y="42"/>
                  </a:cubicBezTo>
                  <a:close/>
                  <a:moveTo>
                    <a:pt x="75" y="43"/>
                  </a:moveTo>
                  <a:cubicBezTo>
                    <a:pt x="75" y="43"/>
                    <a:pt x="75" y="43"/>
                    <a:pt x="75" y="43"/>
                  </a:cubicBezTo>
                  <a:cubicBezTo>
                    <a:pt x="79" y="43"/>
                    <a:pt x="79" y="43"/>
                    <a:pt x="79" y="43"/>
                  </a:cubicBezTo>
                  <a:cubicBezTo>
                    <a:pt x="79" y="42"/>
                    <a:pt x="79" y="42"/>
                    <a:pt x="79" y="42"/>
                  </a:cubicBezTo>
                  <a:cubicBezTo>
                    <a:pt x="75" y="43"/>
                    <a:pt x="75" y="43"/>
                    <a:pt x="75" y="43"/>
                  </a:cubicBezTo>
                  <a:close/>
                  <a:moveTo>
                    <a:pt x="79" y="44"/>
                  </a:moveTo>
                  <a:cubicBezTo>
                    <a:pt x="79" y="44"/>
                    <a:pt x="79" y="44"/>
                    <a:pt x="79" y="44"/>
                  </a:cubicBezTo>
                  <a:cubicBezTo>
                    <a:pt x="83" y="44"/>
                    <a:pt x="83" y="44"/>
                    <a:pt x="83" y="44"/>
                  </a:cubicBezTo>
                  <a:cubicBezTo>
                    <a:pt x="83" y="43"/>
                    <a:pt x="83" y="43"/>
                    <a:pt x="83" y="43"/>
                  </a:cubicBezTo>
                  <a:cubicBezTo>
                    <a:pt x="79" y="43"/>
                    <a:pt x="79" y="43"/>
                    <a:pt x="79" y="43"/>
                  </a:cubicBezTo>
                  <a:lnTo>
                    <a:pt x="79" y="44"/>
                  </a:lnTo>
                  <a:close/>
                  <a:moveTo>
                    <a:pt x="98" y="36"/>
                  </a:moveTo>
                  <a:cubicBezTo>
                    <a:pt x="98" y="36"/>
                    <a:pt x="98" y="36"/>
                    <a:pt x="98" y="36"/>
                  </a:cubicBezTo>
                  <a:cubicBezTo>
                    <a:pt x="103" y="36"/>
                    <a:pt x="103" y="36"/>
                    <a:pt x="103" y="36"/>
                  </a:cubicBezTo>
                  <a:cubicBezTo>
                    <a:pt x="103" y="35"/>
                    <a:pt x="103" y="35"/>
                    <a:pt x="103" y="35"/>
                  </a:cubicBezTo>
                  <a:cubicBezTo>
                    <a:pt x="98" y="36"/>
                    <a:pt x="98" y="36"/>
                    <a:pt x="98" y="36"/>
                  </a:cubicBezTo>
                  <a:close/>
                  <a:moveTo>
                    <a:pt x="103" y="34"/>
                  </a:moveTo>
                  <a:cubicBezTo>
                    <a:pt x="103" y="34"/>
                    <a:pt x="103" y="34"/>
                    <a:pt x="103" y="34"/>
                  </a:cubicBezTo>
                  <a:cubicBezTo>
                    <a:pt x="98" y="35"/>
                    <a:pt x="98" y="35"/>
                    <a:pt x="98" y="35"/>
                  </a:cubicBezTo>
                  <a:cubicBezTo>
                    <a:pt x="98" y="35"/>
                    <a:pt x="98" y="35"/>
                    <a:pt x="98" y="35"/>
                  </a:cubicBezTo>
                  <a:cubicBezTo>
                    <a:pt x="103" y="35"/>
                    <a:pt x="103" y="35"/>
                    <a:pt x="103" y="35"/>
                  </a:cubicBezTo>
                  <a:lnTo>
                    <a:pt x="103" y="34"/>
                  </a:lnTo>
                  <a:close/>
                  <a:moveTo>
                    <a:pt x="98" y="37"/>
                  </a:moveTo>
                  <a:cubicBezTo>
                    <a:pt x="98" y="37"/>
                    <a:pt x="98" y="37"/>
                    <a:pt x="98" y="37"/>
                  </a:cubicBezTo>
                  <a:cubicBezTo>
                    <a:pt x="103" y="37"/>
                    <a:pt x="103" y="37"/>
                    <a:pt x="103" y="37"/>
                  </a:cubicBezTo>
                  <a:cubicBezTo>
                    <a:pt x="103" y="36"/>
                    <a:pt x="103" y="36"/>
                    <a:pt x="103" y="36"/>
                  </a:cubicBezTo>
                  <a:cubicBezTo>
                    <a:pt x="98" y="37"/>
                    <a:pt x="98" y="37"/>
                    <a:pt x="98" y="37"/>
                  </a:cubicBezTo>
                  <a:close/>
                  <a:moveTo>
                    <a:pt x="93" y="44"/>
                  </a:moveTo>
                  <a:cubicBezTo>
                    <a:pt x="93" y="44"/>
                    <a:pt x="93" y="44"/>
                    <a:pt x="93" y="44"/>
                  </a:cubicBezTo>
                  <a:cubicBezTo>
                    <a:pt x="98" y="44"/>
                    <a:pt x="98" y="44"/>
                    <a:pt x="98" y="44"/>
                  </a:cubicBezTo>
                  <a:cubicBezTo>
                    <a:pt x="98" y="43"/>
                    <a:pt x="98" y="43"/>
                    <a:pt x="98" y="43"/>
                  </a:cubicBezTo>
                  <a:cubicBezTo>
                    <a:pt x="93" y="44"/>
                    <a:pt x="93" y="44"/>
                    <a:pt x="93" y="44"/>
                  </a:cubicBezTo>
                  <a:close/>
                  <a:moveTo>
                    <a:pt x="93" y="41"/>
                  </a:moveTo>
                  <a:cubicBezTo>
                    <a:pt x="93" y="41"/>
                    <a:pt x="93" y="41"/>
                    <a:pt x="93" y="41"/>
                  </a:cubicBezTo>
                  <a:cubicBezTo>
                    <a:pt x="98" y="41"/>
                    <a:pt x="98" y="41"/>
                    <a:pt x="98" y="41"/>
                  </a:cubicBezTo>
                  <a:cubicBezTo>
                    <a:pt x="98" y="40"/>
                    <a:pt x="98" y="40"/>
                    <a:pt x="98" y="40"/>
                  </a:cubicBezTo>
                  <a:cubicBezTo>
                    <a:pt x="93" y="41"/>
                    <a:pt x="93" y="41"/>
                    <a:pt x="93" y="41"/>
                  </a:cubicBezTo>
                  <a:close/>
                  <a:moveTo>
                    <a:pt x="93" y="43"/>
                  </a:moveTo>
                  <a:cubicBezTo>
                    <a:pt x="93" y="43"/>
                    <a:pt x="93" y="43"/>
                    <a:pt x="93" y="43"/>
                  </a:cubicBezTo>
                  <a:cubicBezTo>
                    <a:pt x="98" y="43"/>
                    <a:pt x="98" y="43"/>
                    <a:pt x="98" y="43"/>
                  </a:cubicBezTo>
                  <a:cubicBezTo>
                    <a:pt x="98" y="42"/>
                    <a:pt x="98" y="42"/>
                    <a:pt x="98" y="42"/>
                  </a:cubicBezTo>
                  <a:cubicBezTo>
                    <a:pt x="93" y="43"/>
                    <a:pt x="93" y="43"/>
                    <a:pt x="93" y="43"/>
                  </a:cubicBezTo>
                  <a:close/>
                  <a:moveTo>
                    <a:pt x="93" y="42"/>
                  </a:moveTo>
                  <a:cubicBezTo>
                    <a:pt x="93" y="42"/>
                    <a:pt x="93" y="42"/>
                    <a:pt x="93" y="42"/>
                  </a:cubicBezTo>
                  <a:cubicBezTo>
                    <a:pt x="98" y="42"/>
                    <a:pt x="98" y="42"/>
                    <a:pt x="98" y="42"/>
                  </a:cubicBezTo>
                  <a:cubicBezTo>
                    <a:pt x="98" y="41"/>
                    <a:pt x="98" y="41"/>
                    <a:pt x="98" y="41"/>
                  </a:cubicBezTo>
                  <a:cubicBezTo>
                    <a:pt x="93" y="42"/>
                    <a:pt x="93" y="42"/>
                    <a:pt x="93" y="42"/>
                  </a:cubicBezTo>
                  <a:close/>
                  <a:moveTo>
                    <a:pt x="98" y="40"/>
                  </a:moveTo>
                  <a:cubicBezTo>
                    <a:pt x="98" y="40"/>
                    <a:pt x="98" y="40"/>
                    <a:pt x="98" y="40"/>
                  </a:cubicBezTo>
                  <a:cubicBezTo>
                    <a:pt x="103" y="40"/>
                    <a:pt x="103" y="40"/>
                    <a:pt x="103" y="40"/>
                  </a:cubicBezTo>
                  <a:cubicBezTo>
                    <a:pt x="103" y="39"/>
                    <a:pt x="103" y="39"/>
                    <a:pt x="103" y="39"/>
                  </a:cubicBezTo>
                  <a:cubicBezTo>
                    <a:pt x="98" y="40"/>
                    <a:pt x="98" y="40"/>
                    <a:pt x="98" y="40"/>
                  </a:cubicBezTo>
                  <a:close/>
                  <a:moveTo>
                    <a:pt x="98" y="38"/>
                  </a:moveTo>
                  <a:cubicBezTo>
                    <a:pt x="98" y="38"/>
                    <a:pt x="98" y="38"/>
                    <a:pt x="98" y="38"/>
                  </a:cubicBezTo>
                  <a:cubicBezTo>
                    <a:pt x="103" y="38"/>
                    <a:pt x="103" y="38"/>
                    <a:pt x="103" y="38"/>
                  </a:cubicBezTo>
                  <a:cubicBezTo>
                    <a:pt x="103" y="37"/>
                    <a:pt x="103" y="37"/>
                    <a:pt x="103" y="37"/>
                  </a:cubicBezTo>
                  <a:cubicBezTo>
                    <a:pt x="98" y="38"/>
                    <a:pt x="98" y="38"/>
                    <a:pt x="98" y="38"/>
                  </a:cubicBezTo>
                  <a:close/>
                  <a:moveTo>
                    <a:pt x="98" y="44"/>
                  </a:moveTo>
                  <a:cubicBezTo>
                    <a:pt x="98" y="44"/>
                    <a:pt x="98" y="44"/>
                    <a:pt x="98" y="44"/>
                  </a:cubicBezTo>
                  <a:cubicBezTo>
                    <a:pt x="103" y="44"/>
                    <a:pt x="103" y="44"/>
                    <a:pt x="103" y="44"/>
                  </a:cubicBezTo>
                  <a:cubicBezTo>
                    <a:pt x="103" y="43"/>
                    <a:pt x="103" y="43"/>
                    <a:pt x="103" y="43"/>
                  </a:cubicBezTo>
                  <a:cubicBezTo>
                    <a:pt x="98" y="43"/>
                    <a:pt x="98" y="43"/>
                    <a:pt x="98" y="43"/>
                  </a:cubicBezTo>
                  <a:lnTo>
                    <a:pt x="98" y="44"/>
                  </a:lnTo>
                  <a:close/>
                  <a:moveTo>
                    <a:pt x="98" y="42"/>
                  </a:moveTo>
                  <a:cubicBezTo>
                    <a:pt x="98" y="42"/>
                    <a:pt x="98" y="42"/>
                    <a:pt x="98" y="42"/>
                  </a:cubicBezTo>
                  <a:cubicBezTo>
                    <a:pt x="103" y="42"/>
                    <a:pt x="103" y="42"/>
                    <a:pt x="103" y="42"/>
                  </a:cubicBezTo>
                  <a:cubicBezTo>
                    <a:pt x="103" y="41"/>
                    <a:pt x="103" y="41"/>
                    <a:pt x="103" y="41"/>
                  </a:cubicBezTo>
                  <a:cubicBezTo>
                    <a:pt x="98" y="41"/>
                    <a:pt x="98" y="41"/>
                    <a:pt x="98" y="41"/>
                  </a:cubicBezTo>
                  <a:lnTo>
                    <a:pt x="98" y="42"/>
                  </a:lnTo>
                  <a:close/>
                  <a:moveTo>
                    <a:pt x="98" y="43"/>
                  </a:moveTo>
                  <a:cubicBezTo>
                    <a:pt x="98" y="43"/>
                    <a:pt x="98" y="43"/>
                    <a:pt x="98" y="43"/>
                  </a:cubicBezTo>
                  <a:cubicBezTo>
                    <a:pt x="103" y="43"/>
                    <a:pt x="103" y="43"/>
                    <a:pt x="103" y="43"/>
                  </a:cubicBezTo>
                  <a:cubicBezTo>
                    <a:pt x="103" y="42"/>
                    <a:pt x="103" y="42"/>
                    <a:pt x="103" y="42"/>
                  </a:cubicBezTo>
                  <a:cubicBezTo>
                    <a:pt x="98" y="42"/>
                    <a:pt x="98" y="42"/>
                    <a:pt x="98" y="42"/>
                  </a:cubicBezTo>
                  <a:lnTo>
                    <a:pt x="98" y="43"/>
                  </a:lnTo>
                  <a:close/>
                  <a:moveTo>
                    <a:pt x="98" y="39"/>
                  </a:moveTo>
                  <a:cubicBezTo>
                    <a:pt x="98" y="39"/>
                    <a:pt x="98" y="39"/>
                    <a:pt x="98" y="39"/>
                  </a:cubicBezTo>
                  <a:cubicBezTo>
                    <a:pt x="103" y="39"/>
                    <a:pt x="103" y="39"/>
                    <a:pt x="103" y="39"/>
                  </a:cubicBezTo>
                  <a:cubicBezTo>
                    <a:pt x="103" y="38"/>
                    <a:pt x="103" y="38"/>
                    <a:pt x="103" y="38"/>
                  </a:cubicBezTo>
                  <a:cubicBezTo>
                    <a:pt x="98" y="39"/>
                    <a:pt x="98" y="39"/>
                    <a:pt x="98" y="39"/>
                  </a:cubicBezTo>
                  <a:close/>
                  <a:moveTo>
                    <a:pt x="93" y="40"/>
                  </a:moveTo>
                  <a:cubicBezTo>
                    <a:pt x="93" y="40"/>
                    <a:pt x="93" y="40"/>
                    <a:pt x="93" y="40"/>
                  </a:cubicBezTo>
                  <a:cubicBezTo>
                    <a:pt x="98" y="40"/>
                    <a:pt x="98" y="40"/>
                    <a:pt x="98" y="40"/>
                  </a:cubicBezTo>
                  <a:cubicBezTo>
                    <a:pt x="98" y="39"/>
                    <a:pt x="98" y="39"/>
                    <a:pt x="98" y="39"/>
                  </a:cubicBezTo>
                  <a:cubicBezTo>
                    <a:pt x="93" y="40"/>
                    <a:pt x="93" y="40"/>
                    <a:pt x="93" y="40"/>
                  </a:cubicBezTo>
                  <a:close/>
                  <a:moveTo>
                    <a:pt x="83" y="45"/>
                  </a:moveTo>
                  <a:cubicBezTo>
                    <a:pt x="83" y="45"/>
                    <a:pt x="83" y="45"/>
                    <a:pt x="83" y="45"/>
                  </a:cubicBezTo>
                  <a:cubicBezTo>
                    <a:pt x="88" y="44"/>
                    <a:pt x="88" y="44"/>
                    <a:pt x="88" y="44"/>
                  </a:cubicBezTo>
                  <a:cubicBezTo>
                    <a:pt x="88" y="44"/>
                    <a:pt x="88" y="44"/>
                    <a:pt x="88" y="44"/>
                  </a:cubicBezTo>
                  <a:cubicBezTo>
                    <a:pt x="83" y="44"/>
                    <a:pt x="83" y="44"/>
                    <a:pt x="83" y="44"/>
                  </a:cubicBezTo>
                  <a:lnTo>
                    <a:pt x="83" y="45"/>
                  </a:lnTo>
                  <a:close/>
                  <a:moveTo>
                    <a:pt x="98" y="41"/>
                  </a:moveTo>
                  <a:cubicBezTo>
                    <a:pt x="98" y="41"/>
                    <a:pt x="98" y="41"/>
                    <a:pt x="98" y="41"/>
                  </a:cubicBezTo>
                  <a:cubicBezTo>
                    <a:pt x="103" y="41"/>
                    <a:pt x="103" y="41"/>
                    <a:pt x="103" y="41"/>
                  </a:cubicBezTo>
                  <a:cubicBezTo>
                    <a:pt x="103" y="40"/>
                    <a:pt x="103" y="40"/>
                    <a:pt x="103" y="40"/>
                  </a:cubicBezTo>
                  <a:cubicBezTo>
                    <a:pt x="98" y="40"/>
                    <a:pt x="98" y="40"/>
                    <a:pt x="98" y="40"/>
                  </a:cubicBezTo>
                  <a:lnTo>
                    <a:pt x="98" y="41"/>
                  </a:lnTo>
                  <a:close/>
                  <a:moveTo>
                    <a:pt x="88" y="40"/>
                  </a:moveTo>
                  <a:cubicBezTo>
                    <a:pt x="88" y="40"/>
                    <a:pt x="88" y="40"/>
                    <a:pt x="88" y="40"/>
                  </a:cubicBezTo>
                  <a:cubicBezTo>
                    <a:pt x="92" y="40"/>
                    <a:pt x="92" y="40"/>
                    <a:pt x="92" y="40"/>
                  </a:cubicBezTo>
                  <a:cubicBezTo>
                    <a:pt x="92" y="39"/>
                    <a:pt x="92" y="39"/>
                    <a:pt x="92" y="39"/>
                  </a:cubicBezTo>
                  <a:cubicBezTo>
                    <a:pt x="88" y="39"/>
                    <a:pt x="88" y="39"/>
                    <a:pt x="88" y="39"/>
                  </a:cubicBezTo>
                  <a:lnTo>
                    <a:pt x="88" y="40"/>
                  </a:lnTo>
                  <a:close/>
                  <a:moveTo>
                    <a:pt x="88" y="41"/>
                  </a:moveTo>
                  <a:cubicBezTo>
                    <a:pt x="88" y="41"/>
                    <a:pt x="88" y="41"/>
                    <a:pt x="88" y="41"/>
                  </a:cubicBezTo>
                  <a:cubicBezTo>
                    <a:pt x="92" y="40"/>
                    <a:pt x="92" y="40"/>
                    <a:pt x="92" y="40"/>
                  </a:cubicBezTo>
                  <a:cubicBezTo>
                    <a:pt x="92" y="40"/>
                    <a:pt x="92" y="40"/>
                    <a:pt x="92" y="40"/>
                  </a:cubicBezTo>
                  <a:cubicBezTo>
                    <a:pt x="88" y="40"/>
                    <a:pt x="88" y="40"/>
                    <a:pt x="88" y="40"/>
                  </a:cubicBezTo>
                  <a:lnTo>
                    <a:pt x="88" y="41"/>
                  </a:lnTo>
                  <a:close/>
                  <a:moveTo>
                    <a:pt x="88" y="39"/>
                  </a:moveTo>
                  <a:cubicBezTo>
                    <a:pt x="88" y="39"/>
                    <a:pt x="88" y="39"/>
                    <a:pt x="88" y="39"/>
                  </a:cubicBezTo>
                  <a:cubicBezTo>
                    <a:pt x="92" y="39"/>
                    <a:pt x="92" y="39"/>
                    <a:pt x="92" y="39"/>
                  </a:cubicBezTo>
                  <a:cubicBezTo>
                    <a:pt x="92" y="38"/>
                    <a:pt x="92" y="38"/>
                    <a:pt x="92" y="38"/>
                  </a:cubicBezTo>
                  <a:cubicBezTo>
                    <a:pt x="88" y="39"/>
                    <a:pt x="88" y="39"/>
                    <a:pt x="88" y="39"/>
                  </a:cubicBezTo>
                  <a:close/>
                  <a:moveTo>
                    <a:pt x="100" y="26"/>
                  </a:moveTo>
                  <a:cubicBezTo>
                    <a:pt x="100" y="26"/>
                    <a:pt x="100" y="26"/>
                    <a:pt x="100" y="26"/>
                  </a:cubicBezTo>
                  <a:cubicBezTo>
                    <a:pt x="101" y="26"/>
                    <a:pt x="101" y="26"/>
                    <a:pt x="101" y="26"/>
                  </a:cubicBezTo>
                  <a:cubicBezTo>
                    <a:pt x="101" y="25"/>
                    <a:pt x="101" y="25"/>
                    <a:pt x="101" y="25"/>
                  </a:cubicBezTo>
                  <a:cubicBezTo>
                    <a:pt x="101" y="24"/>
                    <a:pt x="101" y="24"/>
                    <a:pt x="101" y="24"/>
                  </a:cubicBezTo>
                  <a:cubicBezTo>
                    <a:pt x="101" y="24"/>
                    <a:pt x="101" y="24"/>
                    <a:pt x="101" y="24"/>
                  </a:cubicBezTo>
                  <a:cubicBezTo>
                    <a:pt x="103" y="24"/>
                    <a:pt x="103" y="24"/>
                    <a:pt x="103" y="24"/>
                  </a:cubicBezTo>
                  <a:cubicBezTo>
                    <a:pt x="103" y="23"/>
                    <a:pt x="103" y="23"/>
                    <a:pt x="103" y="23"/>
                  </a:cubicBezTo>
                  <a:cubicBezTo>
                    <a:pt x="100" y="24"/>
                    <a:pt x="100" y="24"/>
                    <a:pt x="100" y="24"/>
                  </a:cubicBezTo>
                  <a:lnTo>
                    <a:pt x="100" y="26"/>
                  </a:lnTo>
                  <a:close/>
                  <a:moveTo>
                    <a:pt x="88" y="38"/>
                  </a:moveTo>
                  <a:cubicBezTo>
                    <a:pt x="88" y="38"/>
                    <a:pt x="88" y="38"/>
                    <a:pt x="88" y="38"/>
                  </a:cubicBezTo>
                  <a:cubicBezTo>
                    <a:pt x="92" y="38"/>
                    <a:pt x="92" y="38"/>
                    <a:pt x="92" y="38"/>
                  </a:cubicBezTo>
                  <a:cubicBezTo>
                    <a:pt x="92" y="37"/>
                    <a:pt x="92" y="37"/>
                    <a:pt x="92" y="37"/>
                  </a:cubicBezTo>
                  <a:cubicBezTo>
                    <a:pt x="88" y="38"/>
                    <a:pt x="88" y="38"/>
                    <a:pt x="88" y="38"/>
                  </a:cubicBezTo>
                  <a:close/>
                  <a:moveTo>
                    <a:pt x="88" y="37"/>
                  </a:moveTo>
                  <a:cubicBezTo>
                    <a:pt x="88" y="37"/>
                    <a:pt x="88" y="37"/>
                    <a:pt x="88" y="37"/>
                  </a:cubicBezTo>
                  <a:cubicBezTo>
                    <a:pt x="92" y="37"/>
                    <a:pt x="92" y="37"/>
                    <a:pt x="92" y="37"/>
                  </a:cubicBezTo>
                  <a:cubicBezTo>
                    <a:pt x="92" y="36"/>
                    <a:pt x="92" y="36"/>
                    <a:pt x="92" y="36"/>
                  </a:cubicBezTo>
                  <a:cubicBezTo>
                    <a:pt x="88" y="37"/>
                    <a:pt x="88" y="37"/>
                    <a:pt x="88" y="37"/>
                  </a:cubicBezTo>
                  <a:close/>
                  <a:moveTo>
                    <a:pt x="92" y="35"/>
                  </a:moveTo>
                  <a:cubicBezTo>
                    <a:pt x="92" y="35"/>
                    <a:pt x="92" y="35"/>
                    <a:pt x="92" y="35"/>
                  </a:cubicBezTo>
                  <a:cubicBezTo>
                    <a:pt x="88" y="36"/>
                    <a:pt x="88" y="36"/>
                    <a:pt x="88" y="36"/>
                  </a:cubicBezTo>
                  <a:cubicBezTo>
                    <a:pt x="88" y="36"/>
                    <a:pt x="88" y="36"/>
                    <a:pt x="88" y="36"/>
                  </a:cubicBezTo>
                  <a:cubicBezTo>
                    <a:pt x="92" y="36"/>
                    <a:pt x="92" y="36"/>
                    <a:pt x="92" y="36"/>
                  </a:cubicBezTo>
                  <a:lnTo>
                    <a:pt x="92" y="35"/>
                  </a:lnTo>
                  <a:close/>
                  <a:moveTo>
                    <a:pt x="98" y="35"/>
                  </a:moveTo>
                  <a:cubicBezTo>
                    <a:pt x="98" y="35"/>
                    <a:pt x="98" y="35"/>
                    <a:pt x="98" y="35"/>
                  </a:cubicBezTo>
                  <a:cubicBezTo>
                    <a:pt x="93" y="35"/>
                    <a:pt x="93" y="35"/>
                    <a:pt x="93" y="35"/>
                  </a:cubicBezTo>
                  <a:cubicBezTo>
                    <a:pt x="93" y="35"/>
                    <a:pt x="93" y="35"/>
                    <a:pt x="93" y="35"/>
                  </a:cubicBezTo>
                  <a:cubicBezTo>
                    <a:pt x="98" y="35"/>
                    <a:pt x="98" y="35"/>
                    <a:pt x="98" y="35"/>
                  </a:cubicBezTo>
                  <a:close/>
                  <a:moveTo>
                    <a:pt x="93" y="37"/>
                  </a:moveTo>
                  <a:cubicBezTo>
                    <a:pt x="93" y="37"/>
                    <a:pt x="93" y="37"/>
                    <a:pt x="93" y="37"/>
                  </a:cubicBezTo>
                  <a:cubicBezTo>
                    <a:pt x="98" y="37"/>
                    <a:pt x="98" y="37"/>
                    <a:pt x="98" y="37"/>
                  </a:cubicBezTo>
                  <a:cubicBezTo>
                    <a:pt x="98" y="36"/>
                    <a:pt x="98" y="36"/>
                    <a:pt x="98" y="36"/>
                  </a:cubicBezTo>
                  <a:cubicBezTo>
                    <a:pt x="93" y="37"/>
                    <a:pt x="93" y="37"/>
                    <a:pt x="93" y="37"/>
                  </a:cubicBezTo>
                  <a:close/>
                  <a:moveTo>
                    <a:pt x="93" y="39"/>
                  </a:moveTo>
                  <a:cubicBezTo>
                    <a:pt x="93" y="39"/>
                    <a:pt x="93" y="39"/>
                    <a:pt x="93" y="39"/>
                  </a:cubicBezTo>
                  <a:cubicBezTo>
                    <a:pt x="98" y="39"/>
                    <a:pt x="98" y="39"/>
                    <a:pt x="98" y="39"/>
                  </a:cubicBezTo>
                  <a:cubicBezTo>
                    <a:pt x="98" y="38"/>
                    <a:pt x="98" y="38"/>
                    <a:pt x="98" y="38"/>
                  </a:cubicBezTo>
                  <a:cubicBezTo>
                    <a:pt x="93" y="39"/>
                    <a:pt x="93" y="39"/>
                    <a:pt x="93" y="39"/>
                  </a:cubicBezTo>
                  <a:close/>
                  <a:moveTo>
                    <a:pt x="93" y="38"/>
                  </a:moveTo>
                  <a:cubicBezTo>
                    <a:pt x="93" y="38"/>
                    <a:pt x="93" y="38"/>
                    <a:pt x="93" y="38"/>
                  </a:cubicBezTo>
                  <a:cubicBezTo>
                    <a:pt x="98" y="38"/>
                    <a:pt x="98" y="38"/>
                    <a:pt x="98" y="38"/>
                  </a:cubicBezTo>
                  <a:cubicBezTo>
                    <a:pt x="98" y="37"/>
                    <a:pt x="98" y="37"/>
                    <a:pt x="98" y="37"/>
                  </a:cubicBezTo>
                  <a:cubicBezTo>
                    <a:pt x="93" y="38"/>
                    <a:pt x="93" y="38"/>
                    <a:pt x="93" y="38"/>
                  </a:cubicBezTo>
                  <a:close/>
                  <a:moveTo>
                    <a:pt x="93" y="36"/>
                  </a:moveTo>
                  <a:cubicBezTo>
                    <a:pt x="93" y="36"/>
                    <a:pt x="93" y="36"/>
                    <a:pt x="93" y="36"/>
                  </a:cubicBezTo>
                  <a:cubicBezTo>
                    <a:pt x="98" y="36"/>
                    <a:pt x="98" y="36"/>
                    <a:pt x="98" y="36"/>
                  </a:cubicBezTo>
                  <a:cubicBezTo>
                    <a:pt x="98" y="36"/>
                    <a:pt x="98" y="36"/>
                    <a:pt x="98" y="36"/>
                  </a:cubicBezTo>
                  <a:cubicBezTo>
                    <a:pt x="93" y="36"/>
                    <a:pt x="93" y="36"/>
                    <a:pt x="93" y="36"/>
                  </a:cubicBezTo>
                  <a:close/>
                  <a:moveTo>
                    <a:pt x="88" y="44"/>
                  </a:moveTo>
                  <a:cubicBezTo>
                    <a:pt x="88" y="44"/>
                    <a:pt x="88" y="44"/>
                    <a:pt x="88" y="44"/>
                  </a:cubicBezTo>
                  <a:cubicBezTo>
                    <a:pt x="92" y="43"/>
                    <a:pt x="92" y="43"/>
                    <a:pt x="92" y="43"/>
                  </a:cubicBezTo>
                  <a:cubicBezTo>
                    <a:pt x="92" y="43"/>
                    <a:pt x="92" y="43"/>
                    <a:pt x="92" y="43"/>
                  </a:cubicBezTo>
                  <a:cubicBezTo>
                    <a:pt x="88" y="43"/>
                    <a:pt x="88" y="43"/>
                    <a:pt x="88" y="43"/>
                  </a:cubicBezTo>
                  <a:lnTo>
                    <a:pt x="88" y="44"/>
                  </a:lnTo>
                  <a:close/>
                  <a:moveTo>
                    <a:pt x="88" y="44"/>
                  </a:moveTo>
                  <a:cubicBezTo>
                    <a:pt x="88" y="44"/>
                    <a:pt x="88" y="44"/>
                    <a:pt x="88" y="44"/>
                  </a:cubicBezTo>
                  <a:cubicBezTo>
                    <a:pt x="92" y="44"/>
                    <a:pt x="92" y="44"/>
                    <a:pt x="92" y="44"/>
                  </a:cubicBezTo>
                  <a:cubicBezTo>
                    <a:pt x="92" y="44"/>
                    <a:pt x="92" y="44"/>
                    <a:pt x="92" y="44"/>
                  </a:cubicBezTo>
                  <a:cubicBezTo>
                    <a:pt x="88" y="44"/>
                    <a:pt x="88" y="44"/>
                    <a:pt x="88" y="44"/>
                  </a:cubicBezTo>
                  <a:close/>
                  <a:moveTo>
                    <a:pt x="88" y="43"/>
                  </a:moveTo>
                  <a:cubicBezTo>
                    <a:pt x="88" y="43"/>
                    <a:pt x="88" y="43"/>
                    <a:pt x="88" y="43"/>
                  </a:cubicBezTo>
                  <a:cubicBezTo>
                    <a:pt x="92" y="42"/>
                    <a:pt x="92" y="42"/>
                    <a:pt x="92" y="42"/>
                  </a:cubicBezTo>
                  <a:cubicBezTo>
                    <a:pt x="92" y="42"/>
                    <a:pt x="92" y="42"/>
                    <a:pt x="92" y="42"/>
                  </a:cubicBezTo>
                  <a:cubicBezTo>
                    <a:pt x="88" y="42"/>
                    <a:pt x="88" y="42"/>
                    <a:pt x="88" y="42"/>
                  </a:cubicBezTo>
                  <a:lnTo>
                    <a:pt x="88" y="43"/>
                  </a:lnTo>
                  <a:close/>
                  <a:moveTo>
                    <a:pt x="88" y="42"/>
                  </a:moveTo>
                  <a:cubicBezTo>
                    <a:pt x="88" y="42"/>
                    <a:pt x="88" y="42"/>
                    <a:pt x="88" y="42"/>
                  </a:cubicBezTo>
                  <a:cubicBezTo>
                    <a:pt x="92" y="41"/>
                    <a:pt x="92" y="41"/>
                    <a:pt x="92" y="41"/>
                  </a:cubicBezTo>
                  <a:cubicBezTo>
                    <a:pt x="92" y="41"/>
                    <a:pt x="92" y="41"/>
                    <a:pt x="92" y="41"/>
                  </a:cubicBezTo>
                  <a:cubicBezTo>
                    <a:pt x="88" y="41"/>
                    <a:pt x="88" y="41"/>
                    <a:pt x="88" y="41"/>
                  </a:cubicBezTo>
                  <a:lnTo>
                    <a:pt x="88" y="42"/>
                  </a:lnTo>
                  <a:close/>
                  <a:moveTo>
                    <a:pt x="47" y="41"/>
                  </a:moveTo>
                  <a:cubicBezTo>
                    <a:pt x="47" y="41"/>
                    <a:pt x="47" y="41"/>
                    <a:pt x="47" y="41"/>
                  </a:cubicBezTo>
                  <a:cubicBezTo>
                    <a:pt x="57" y="40"/>
                    <a:pt x="57" y="40"/>
                    <a:pt x="57" y="40"/>
                  </a:cubicBezTo>
                  <a:cubicBezTo>
                    <a:pt x="57" y="41"/>
                    <a:pt x="57" y="41"/>
                    <a:pt x="57" y="41"/>
                  </a:cubicBezTo>
                  <a:cubicBezTo>
                    <a:pt x="60" y="40"/>
                    <a:pt x="60" y="40"/>
                    <a:pt x="60" y="40"/>
                  </a:cubicBezTo>
                  <a:cubicBezTo>
                    <a:pt x="60" y="40"/>
                    <a:pt x="60" y="40"/>
                    <a:pt x="60" y="40"/>
                  </a:cubicBezTo>
                  <a:cubicBezTo>
                    <a:pt x="57" y="40"/>
                    <a:pt x="57" y="40"/>
                    <a:pt x="57" y="40"/>
                  </a:cubicBezTo>
                  <a:cubicBezTo>
                    <a:pt x="57" y="40"/>
                    <a:pt x="57" y="40"/>
                    <a:pt x="57" y="40"/>
                  </a:cubicBezTo>
                  <a:cubicBezTo>
                    <a:pt x="47" y="41"/>
                    <a:pt x="47" y="41"/>
                    <a:pt x="47" y="41"/>
                  </a:cubicBezTo>
                  <a:close/>
                  <a:moveTo>
                    <a:pt x="47" y="42"/>
                  </a:moveTo>
                  <a:cubicBezTo>
                    <a:pt x="47" y="42"/>
                    <a:pt x="47" y="42"/>
                    <a:pt x="47" y="42"/>
                  </a:cubicBezTo>
                  <a:cubicBezTo>
                    <a:pt x="57" y="41"/>
                    <a:pt x="57" y="41"/>
                    <a:pt x="57" y="41"/>
                  </a:cubicBezTo>
                  <a:cubicBezTo>
                    <a:pt x="57" y="41"/>
                    <a:pt x="57" y="41"/>
                    <a:pt x="57" y="41"/>
                  </a:cubicBezTo>
                  <a:cubicBezTo>
                    <a:pt x="60" y="41"/>
                    <a:pt x="60" y="41"/>
                    <a:pt x="60" y="41"/>
                  </a:cubicBezTo>
                  <a:cubicBezTo>
                    <a:pt x="60" y="41"/>
                    <a:pt x="60" y="41"/>
                    <a:pt x="60" y="41"/>
                  </a:cubicBezTo>
                  <a:cubicBezTo>
                    <a:pt x="57" y="41"/>
                    <a:pt x="57" y="41"/>
                    <a:pt x="57" y="41"/>
                  </a:cubicBezTo>
                  <a:cubicBezTo>
                    <a:pt x="57" y="41"/>
                    <a:pt x="57" y="41"/>
                    <a:pt x="57" y="41"/>
                  </a:cubicBezTo>
                  <a:cubicBezTo>
                    <a:pt x="47" y="41"/>
                    <a:pt x="47" y="41"/>
                    <a:pt x="47" y="41"/>
                  </a:cubicBezTo>
                  <a:lnTo>
                    <a:pt x="47" y="42"/>
                  </a:lnTo>
                  <a:close/>
                  <a:moveTo>
                    <a:pt x="47" y="40"/>
                  </a:moveTo>
                  <a:cubicBezTo>
                    <a:pt x="47" y="40"/>
                    <a:pt x="47" y="40"/>
                    <a:pt x="47" y="40"/>
                  </a:cubicBezTo>
                  <a:cubicBezTo>
                    <a:pt x="57" y="40"/>
                    <a:pt x="57" y="40"/>
                    <a:pt x="57" y="40"/>
                  </a:cubicBezTo>
                  <a:cubicBezTo>
                    <a:pt x="57" y="40"/>
                    <a:pt x="57" y="40"/>
                    <a:pt x="57" y="40"/>
                  </a:cubicBezTo>
                  <a:cubicBezTo>
                    <a:pt x="60" y="40"/>
                    <a:pt x="60" y="40"/>
                    <a:pt x="60" y="40"/>
                  </a:cubicBezTo>
                  <a:cubicBezTo>
                    <a:pt x="60" y="39"/>
                    <a:pt x="60" y="39"/>
                    <a:pt x="60" y="39"/>
                  </a:cubicBezTo>
                  <a:cubicBezTo>
                    <a:pt x="57" y="39"/>
                    <a:pt x="57" y="39"/>
                    <a:pt x="57" y="39"/>
                  </a:cubicBezTo>
                  <a:cubicBezTo>
                    <a:pt x="57" y="39"/>
                    <a:pt x="57" y="39"/>
                    <a:pt x="57" y="39"/>
                  </a:cubicBezTo>
                  <a:cubicBezTo>
                    <a:pt x="47" y="40"/>
                    <a:pt x="47" y="40"/>
                    <a:pt x="47" y="40"/>
                  </a:cubicBezTo>
                  <a:close/>
                  <a:moveTo>
                    <a:pt x="108" y="37"/>
                  </a:moveTo>
                  <a:cubicBezTo>
                    <a:pt x="108" y="37"/>
                    <a:pt x="108" y="37"/>
                    <a:pt x="108" y="37"/>
                  </a:cubicBezTo>
                  <a:cubicBezTo>
                    <a:pt x="112" y="37"/>
                    <a:pt x="112" y="37"/>
                    <a:pt x="112" y="37"/>
                  </a:cubicBezTo>
                  <a:cubicBezTo>
                    <a:pt x="106" y="36"/>
                    <a:pt x="106" y="36"/>
                    <a:pt x="106" y="36"/>
                  </a:cubicBezTo>
                  <a:cubicBezTo>
                    <a:pt x="106" y="37"/>
                    <a:pt x="106" y="37"/>
                    <a:pt x="106" y="37"/>
                  </a:cubicBezTo>
                  <a:lnTo>
                    <a:pt x="108" y="37"/>
                  </a:lnTo>
                  <a:close/>
                  <a:moveTo>
                    <a:pt x="154" y="41"/>
                  </a:moveTo>
                  <a:cubicBezTo>
                    <a:pt x="154" y="41"/>
                    <a:pt x="154" y="41"/>
                    <a:pt x="154" y="41"/>
                  </a:cubicBezTo>
                  <a:cubicBezTo>
                    <a:pt x="148" y="41"/>
                    <a:pt x="148" y="41"/>
                    <a:pt x="148" y="41"/>
                  </a:cubicBezTo>
                  <a:cubicBezTo>
                    <a:pt x="148" y="39"/>
                    <a:pt x="148" y="39"/>
                    <a:pt x="148" y="39"/>
                  </a:cubicBezTo>
                  <a:cubicBezTo>
                    <a:pt x="146" y="34"/>
                    <a:pt x="146" y="34"/>
                    <a:pt x="146" y="34"/>
                  </a:cubicBezTo>
                  <a:cubicBezTo>
                    <a:pt x="128" y="35"/>
                    <a:pt x="128" y="35"/>
                    <a:pt x="128" y="35"/>
                  </a:cubicBezTo>
                  <a:cubicBezTo>
                    <a:pt x="120" y="34"/>
                    <a:pt x="120" y="34"/>
                    <a:pt x="120" y="34"/>
                  </a:cubicBezTo>
                  <a:cubicBezTo>
                    <a:pt x="117" y="34"/>
                    <a:pt x="117" y="34"/>
                    <a:pt x="117" y="34"/>
                  </a:cubicBezTo>
                  <a:cubicBezTo>
                    <a:pt x="118" y="34"/>
                    <a:pt x="118" y="34"/>
                    <a:pt x="118" y="34"/>
                  </a:cubicBezTo>
                  <a:cubicBezTo>
                    <a:pt x="119" y="5"/>
                    <a:pt x="119" y="5"/>
                    <a:pt x="119" y="5"/>
                  </a:cubicBezTo>
                  <a:cubicBezTo>
                    <a:pt x="116" y="3"/>
                    <a:pt x="116" y="3"/>
                    <a:pt x="116" y="3"/>
                  </a:cubicBezTo>
                  <a:cubicBezTo>
                    <a:pt x="114" y="3"/>
                    <a:pt x="114" y="3"/>
                    <a:pt x="114" y="3"/>
                  </a:cubicBezTo>
                  <a:cubicBezTo>
                    <a:pt x="114" y="2"/>
                    <a:pt x="114" y="2"/>
                    <a:pt x="114" y="2"/>
                  </a:cubicBezTo>
                  <a:cubicBezTo>
                    <a:pt x="110" y="0"/>
                    <a:pt x="110" y="0"/>
                    <a:pt x="110" y="0"/>
                  </a:cubicBezTo>
                  <a:cubicBezTo>
                    <a:pt x="110" y="0"/>
                    <a:pt x="110" y="0"/>
                    <a:pt x="110" y="0"/>
                  </a:cubicBezTo>
                  <a:cubicBezTo>
                    <a:pt x="75" y="10"/>
                    <a:pt x="75" y="10"/>
                    <a:pt x="75" y="10"/>
                  </a:cubicBezTo>
                  <a:cubicBezTo>
                    <a:pt x="75" y="35"/>
                    <a:pt x="75" y="35"/>
                    <a:pt x="75" y="35"/>
                  </a:cubicBezTo>
                  <a:cubicBezTo>
                    <a:pt x="67" y="36"/>
                    <a:pt x="58" y="37"/>
                    <a:pt x="52" y="38"/>
                  </a:cubicBezTo>
                  <a:cubicBezTo>
                    <a:pt x="35" y="36"/>
                    <a:pt x="35" y="36"/>
                    <a:pt x="35" y="36"/>
                  </a:cubicBezTo>
                  <a:cubicBezTo>
                    <a:pt x="20" y="38"/>
                    <a:pt x="20" y="38"/>
                    <a:pt x="20" y="38"/>
                  </a:cubicBezTo>
                  <a:cubicBezTo>
                    <a:pt x="20" y="39"/>
                    <a:pt x="20" y="39"/>
                    <a:pt x="20" y="39"/>
                  </a:cubicBezTo>
                  <a:cubicBezTo>
                    <a:pt x="35" y="37"/>
                    <a:pt x="35" y="37"/>
                    <a:pt x="35" y="37"/>
                  </a:cubicBezTo>
                  <a:cubicBezTo>
                    <a:pt x="49" y="39"/>
                    <a:pt x="49" y="39"/>
                    <a:pt x="49" y="39"/>
                  </a:cubicBezTo>
                  <a:cubicBezTo>
                    <a:pt x="48" y="39"/>
                    <a:pt x="47" y="39"/>
                    <a:pt x="47" y="39"/>
                  </a:cubicBezTo>
                  <a:cubicBezTo>
                    <a:pt x="47" y="41"/>
                    <a:pt x="47" y="41"/>
                    <a:pt x="47" y="41"/>
                  </a:cubicBezTo>
                  <a:cubicBezTo>
                    <a:pt x="47" y="39"/>
                    <a:pt x="47" y="39"/>
                    <a:pt x="47" y="39"/>
                  </a:cubicBezTo>
                  <a:cubicBezTo>
                    <a:pt x="101" y="34"/>
                    <a:pt x="101" y="34"/>
                    <a:pt x="101" y="34"/>
                  </a:cubicBezTo>
                  <a:cubicBezTo>
                    <a:pt x="101" y="34"/>
                    <a:pt x="101" y="34"/>
                    <a:pt x="101" y="34"/>
                  </a:cubicBezTo>
                  <a:cubicBezTo>
                    <a:pt x="101" y="34"/>
                    <a:pt x="101" y="34"/>
                    <a:pt x="101" y="34"/>
                  </a:cubicBezTo>
                  <a:cubicBezTo>
                    <a:pt x="103" y="33"/>
                    <a:pt x="103" y="33"/>
                    <a:pt x="103" y="33"/>
                  </a:cubicBezTo>
                  <a:cubicBezTo>
                    <a:pt x="103" y="44"/>
                    <a:pt x="103" y="44"/>
                    <a:pt x="103" y="44"/>
                  </a:cubicBezTo>
                  <a:cubicBezTo>
                    <a:pt x="88" y="45"/>
                    <a:pt x="88" y="45"/>
                    <a:pt x="88" y="45"/>
                  </a:cubicBezTo>
                  <a:cubicBezTo>
                    <a:pt x="88" y="45"/>
                    <a:pt x="88" y="45"/>
                    <a:pt x="88" y="45"/>
                  </a:cubicBezTo>
                  <a:cubicBezTo>
                    <a:pt x="88" y="45"/>
                    <a:pt x="88" y="45"/>
                    <a:pt x="88" y="45"/>
                  </a:cubicBezTo>
                  <a:cubicBezTo>
                    <a:pt x="88" y="45"/>
                    <a:pt x="88" y="45"/>
                    <a:pt x="88" y="45"/>
                  </a:cubicBezTo>
                  <a:cubicBezTo>
                    <a:pt x="90" y="46"/>
                    <a:pt x="90" y="46"/>
                    <a:pt x="90" y="46"/>
                  </a:cubicBezTo>
                  <a:cubicBezTo>
                    <a:pt x="65" y="47"/>
                    <a:pt x="65" y="47"/>
                    <a:pt x="65" y="47"/>
                  </a:cubicBezTo>
                  <a:cubicBezTo>
                    <a:pt x="65" y="47"/>
                    <a:pt x="65" y="47"/>
                    <a:pt x="65" y="47"/>
                  </a:cubicBezTo>
                  <a:cubicBezTo>
                    <a:pt x="65" y="47"/>
                    <a:pt x="65" y="47"/>
                    <a:pt x="65" y="47"/>
                  </a:cubicBezTo>
                  <a:cubicBezTo>
                    <a:pt x="57" y="47"/>
                    <a:pt x="57" y="47"/>
                    <a:pt x="57" y="47"/>
                  </a:cubicBezTo>
                  <a:cubicBezTo>
                    <a:pt x="57" y="47"/>
                    <a:pt x="57" y="47"/>
                    <a:pt x="57" y="47"/>
                  </a:cubicBezTo>
                  <a:cubicBezTo>
                    <a:pt x="57" y="47"/>
                    <a:pt x="57" y="47"/>
                    <a:pt x="57" y="47"/>
                  </a:cubicBezTo>
                  <a:cubicBezTo>
                    <a:pt x="54" y="47"/>
                    <a:pt x="54" y="47"/>
                    <a:pt x="54" y="47"/>
                  </a:cubicBezTo>
                  <a:cubicBezTo>
                    <a:pt x="54" y="47"/>
                    <a:pt x="54" y="47"/>
                    <a:pt x="54" y="47"/>
                  </a:cubicBezTo>
                  <a:cubicBezTo>
                    <a:pt x="54" y="47"/>
                    <a:pt x="54" y="47"/>
                    <a:pt x="54" y="47"/>
                  </a:cubicBezTo>
                  <a:cubicBezTo>
                    <a:pt x="38" y="48"/>
                    <a:pt x="38" y="48"/>
                    <a:pt x="38" y="48"/>
                  </a:cubicBezTo>
                  <a:cubicBezTo>
                    <a:pt x="38" y="38"/>
                    <a:pt x="38" y="38"/>
                    <a:pt x="38" y="38"/>
                  </a:cubicBezTo>
                  <a:cubicBezTo>
                    <a:pt x="37" y="38"/>
                    <a:pt x="37" y="38"/>
                    <a:pt x="37" y="38"/>
                  </a:cubicBezTo>
                  <a:cubicBezTo>
                    <a:pt x="37" y="48"/>
                    <a:pt x="37" y="48"/>
                    <a:pt x="37" y="48"/>
                  </a:cubicBezTo>
                  <a:cubicBezTo>
                    <a:pt x="37" y="48"/>
                    <a:pt x="37" y="48"/>
                    <a:pt x="37" y="48"/>
                  </a:cubicBezTo>
                  <a:cubicBezTo>
                    <a:pt x="37" y="48"/>
                    <a:pt x="37" y="48"/>
                    <a:pt x="37" y="48"/>
                  </a:cubicBezTo>
                  <a:cubicBezTo>
                    <a:pt x="37" y="48"/>
                    <a:pt x="37" y="48"/>
                    <a:pt x="37" y="48"/>
                  </a:cubicBezTo>
                  <a:cubicBezTo>
                    <a:pt x="37" y="53"/>
                    <a:pt x="37" y="53"/>
                    <a:pt x="37" y="53"/>
                  </a:cubicBezTo>
                  <a:cubicBezTo>
                    <a:pt x="37" y="53"/>
                    <a:pt x="37" y="53"/>
                    <a:pt x="37" y="53"/>
                  </a:cubicBezTo>
                  <a:cubicBezTo>
                    <a:pt x="37" y="40"/>
                    <a:pt x="37" y="40"/>
                    <a:pt x="37" y="40"/>
                  </a:cubicBezTo>
                  <a:cubicBezTo>
                    <a:pt x="33" y="40"/>
                    <a:pt x="33" y="40"/>
                    <a:pt x="33" y="40"/>
                  </a:cubicBezTo>
                  <a:cubicBezTo>
                    <a:pt x="33" y="53"/>
                    <a:pt x="33" y="53"/>
                    <a:pt x="33" y="53"/>
                  </a:cubicBezTo>
                  <a:cubicBezTo>
                    <a:pt x="33" y="53"/>
                    <a:pt x="33" y="53"/>
                    <a:pt x="33" y="53"/>
                  </a:cubicBezTo>
                  <a:cubicBezTo>
                    <a:pt x="33" y="38"/>
                    <a:pt x="33" y="38"/>
                    <a:pt x="33" y="38"/>
                  </a:cubicBezTo>
                  <a:cubicBezTo>
                    <a:pt x="33" y="38"/>
                    <a:pt x="33" y="38"/>
                    <a:pt x="33" y="38"/>
                  </a:cubicBezTo>
                  <a:cubicBezTo>
                    <a:pt x="33" y="53"/>
                    <a:pt x="33" y="53"/>
                    <a:pt x="33" y="53"/>
                  </a:cubicBezTo>
                  <a:cubicBezTo>
                    <a:pt x="32" y="53"/>
                    <a:pt x="32" y="53"/>
                    <a:pt x="32" y="53"/>
                  </a:cubicBezTo>
                  <a:cubicBezTo>
                    <a:pt x="32" y="40"/>
                    <a:pt x="32" y="40"/>
                    <a:pt x="32" y="40"/>
                  </a:cubicBezTo>
                  <a:cubicBezTo>
                    <a:pt x="30" y="40"/>
                    <a:pt x="30" y="40"/>
                    <a:pt x="30" y="40"/>
                  </a:cubicBezTo>
                  <a:cubicBezTo>
                    <a:pt x="30" y="53"/>
                    <a:pt x="30" y="53"/>
                    <a:pt x="30" y="53"/>
                  </a:cubicBezTo>
                  <a:cubicBezTo>
                    <a:pt x="31" y="53"/>
                    <a:pt x="31" y="53"/>
                    <a:pt x="31" y="53"/>
                  </a:cubicBezTo>
                  <a:cubicBezTo>
                    <a:pt x="29" y="53"/>
                    <a:pt x="29" y="53"/>
                    <a:pt x="29" y="53"/>
                  </a:cubicBezTo>
                  <a:cubicBezTo>
                    <a:pt x="29" y="39"/>
                    <a:pt x="29" y="39"/>
                    <a:pt x="29" y="39"/>
                  </a:cubicBezTo>
                  <a:cubicBezTo>
                    <a:pt x="29" y="39"/>
                    <a:pt x="29" y="39"/>
                    <a:pt x="29" y="39"/>
                  </a:cubicBezTo>
                  <a:cubicBezTo>
                    <a:pt x="29" y="53"/>
                    <a:pt x="29" y="53"/>
                    <a:pt x="29" y="53"/>
                  </a:cubicBezTo>
                  <a:cubicBezTo>
                    <a:pt x="24" y="54"/>
                    <a:pt x="24" y="54"/>
                    <a:pt x="24" y="54"/>
                  </a:cubicBezTo>
                  <a:cubicBezTo>
                    <a:pt x="24" y="54"/>
                    <a:pt x="79" y="56"/>
                    <a:pt x="94" y="56"/>
                  </a:cubicBezTo>
                  <a:cubicBezTo>
                    <a:pt x="100" y="56"/>
                    <a:pt x="129" y="55"/>
                    <a:pt x="131" y="55"/>
                  </a:cubicBezTo>
                  <a:cubicBezTo>
                    <a:pt x="131" y="55"/>
                    <a:pt x="131" y="55"/>
                    <a:pt x="131" y="55"/>
                  </a:cubicBezTo>
                  <a:cubicBezTo>
                    <a:pt x="132" y="55"/>
                    <a:pt x="132" y="55"/>
                    <a:pt x="132" y="55"/>
                  </a:cubicBezTo>
                  <a:cubicBezTo>
                    <a:pt x="132" y="55"/>
                    <a:pt x="132" y="55"/>
                    <a:pt x="132" y="55"/>
                  </a:cubicBezTo>
                  <a:cubicBezTo>
                    <a:pt x="140" y="55"/>
                    <a:pt x="146" y="55"/>
                    <a:pt x="146" y="55"/>
                  </a:cubicBezTo>
                  <a:cubicBezTo>
                    <a:pt x="132" y="55"/>
                    <a:pt x="132" y="55"/>
                    <a:pt x="132" y="55"/>
                  </a:cubicBezTo>
                  <a:cubicBezTo>
                    <a:pt x="132" y="47"/>
                    <a:pt x="132" y="47"/>
                    <a:pt x="132" y="47"/>
                  </a:cubicBezTo>
                  <a:cubicBezTo>
                    <a:pt x="131" y="47"/>
                    <a:pt x="131" y="47"/>
                    <a:pt x="131" y="47"/>
                  </a:cubicBezTo>
                  <a:cubicBezTo>
                    <a:pt x="131" y="55"/>
                    <a:pt x="131" y="55"/>
                    <a:pt x="131" y="55"/>
                  </a:cubicBezTo>
                  <a:cubicBezTo>
                    <a:pt x="126" y="54"/>
                    <a:pt x="126" y="54"/>
                    <a:pt x="126" y="54"/>
                  </a:cubicBezTo>
                  <a:cubicBezTo>
                    <a:pt x="126" y="46"/>
                    <a:pt x="126" y="46"/>
                    <a:pt x="126" y="46"/>
                  </a:cubicBezTo>
                  <a:cubicBezTo>
                    <a:pt x="125" y="46"/>
                    <a:pt x="125" y="46"/>
                    <a:pt x="125" y="46"/>
                  </a:cubicBezTo>
                  <a:cubicBezTo>
                    <a:pt x="125" y="54"/>
                    <a:pt x="125" y="54"/>
                    <a:pt x="125" y="54"/>
                  </a:cubicBezTo>
                  <a:cubicBezTo>
                    <a:pt x="121" y="54"/>
                    <a:pt x="121" y="54"/>
                    <a:pt x="121" y="54"/>
                  </a:cubicBezTo>
                  <a:cubicBezTo>
                    <a:pt x="121" y="47"/>
                    <a:pt x="121" y="47"/>
                    <a:pt x="121" y="47"/>
                  </a:cubicBezTo>
                  <a:cubicBezTo>
                    <a:pt x="122" y="47"/>
                    <a:pt x="122" y="47"/>
                    <a:pt x="122" y="47"/>
                  </a:cubicBezTo>
                  <a:cubicBezTo>
                    <a:pt x="121" y="47"/>
                    <a:pt x="121" y="47"/>
                    <a:pt x="121" y="47"/>
                  </a:cubicBezTo>
                  <a:cubicBezTo>
                    <a:pt x="121" y="47"/>
                    <a:pt x="121" y="47"/>
                    <a:pt x="121" y="47"/>
                  </a:cubicBezTo>
                  <a:cubicBezTo>
                    <a:pt x="120" y="47"/>
                    <a:pt x="120" y="47"/>
                    <a:pt x="120" y="47"/>
                  </a:cubicBezTo>
                  <a:cubicBezTo>
                    <a:pt x="120" y="47"/>
                    <a:pt x="120" y="47"/>
                    <a:pt x="120" y="47"/>
                  </a:cubicBezTo>
                  <a:cubicBezTo>
                    <a:pt x="116" y="47"/>
                    <a:pt x="116" y="47"/>
                    <a:pt x="116" y="47"/>
                  </a:cubicBezTo>
                  <a:cubicBezTo>
                    <a:pt x="111" y="45"/>
                    <a:pt x="111" y="45"/>
                    <a:pt x="111" y="45"/>
                  </a:cubicBezTo>
                  <a:cubicBezTo>
                    <a:pt x="111" y="44"/>
                    <a:pt x="111" y="44"/>
                    <a:pt x="111" y="44"/>
                  </a:cubicBezTo>
                  <a:cubicBezTo>
                    <a:pt x="121" y="44"/>
                    <a:pt x="121" y="44"/>
                    <a:pt x="121" y="44"/>
                  </a:cubicBezTo>
                  <a:cubicBezTo>
                    <a:pt x="121" y="44"/>
                    <a:pt x="121" y="44"/>
                    <a:pt x="121" y="44"/>
                  </a:cubicBezTo>
                  <a:cubicBezTo>
                    <a:pt x="121" y="44"/>
                    <a:pt x="121" y="44"/>
                    <a:pt x="121" y="44"/>
                  </a:cubicBezTo>
                  <a:cubicBezTo>
                    <a:pt x="121" y="44"/>
                    <a:pt x="121" y="44"/>
                    <a:pt x="121" y="44"/>
                  </a:cubicBezTo>
                  <a:cubicBezTo>
                    <a:pt x="121" y="44"/>
                    <a:pt x="121" y="44"/>
                    <a:pt x="121" y="44"/>
                  </a:cubicBezTo>
                  <a:cubicBezTo>
                    <a:pt x="121" y="44"/>
                    <a:pt x="121" y="44"/>
                    <a:pt x="121" y="44"/>
                  </a:cubicBezTo>
                  <a:cubicBezTo>
                    <a:pt x="121" y="47"/>
                    <a:pt x="121" y="47"/>
                    <a:pt x="121" y="47"/>
                  </a:cubicBezTo>
                  <a:cubicBezTo>
                    <a:pt x="121" y="47"/>
                    <a:pt x="121" y="47"/>
                    <a:pt x="121" y="47"/>
                  </a:cubicBezTo>
                  <a:cubicBezTo>
                    <a:pt x="121" y="47"/>
                    <a:pt x="121" y="47"/>
                    <a:pt x="121" y="47"/>
                  </a:cubicBezTo>
                  <a:cubicBezTo>
                    <a:pt x="122" y="44"/>
                    <a:pt x="122" y="44"/>
                    <a:pt x="122" y="44"/>
                  </a:cubicBezTo>
                  <a:cubicBezTo>
                    <a:pt x="128" y="47"/>
                    <a:pt x="128" y="47"/>
                    <a:pt x="128" y="47"/>
                  </a:cubicBezTo>
                  <a:cubicBezTo>
                    <a:pt x="134" y="47"/>
                    <a:pt x="134" y="47"/>
                    <a:pt x="134" y="47"/>
                  </a:cubicBezTo>
                  <a:cubicBezTo>
                    <a:pt x="128" y="46"/>
                    <a:pt x="128" y="46"/>
                    <a:pt x="128" y="46"/>
                  </a:cubicBezTo>
                  <a:cubicBezTo>
                    <a:pt x="126" y="45"/>
                    <a:pt x="126" y="45"/>
                    <a:pt x="126" y="45"/>
                  </a:cubicBezTo>
                  <a:cubicBezTo>
                    <a:pt x="130" y="45"/>
                    <a:pt x="130" y="45"/>
                    <a:pt x="130" y="45"/>
                  </a:cubicBezTo>
                  <a:cubicBezTo>
                    <a:pt x="130" y="45"/>
                    <a:pt x="130" y="45"/>
                    <a:pt x="130" y="45"/>
                  </a:cubicBezTo>
                  <a:cubicBezTo>
                    <a:pt x="130" y="37"/>
                    <a:pt x="130" y="37"/>
                    <a:pt x="130" y="37"/>
                  </a:cubicBezTo>
                  <a:cubicBezTo>
                    <a:pt x="130" y="36"/>
                    <a:pt x="130" y="36"/>
                    <a:pt x="130" y="36"/>
                  </a:cubicBezTo>
                  <a:cubicBezTo>
                    <a:pt x="130" y="36"/>
                    <a:pt x="130" y="36"/>
                    <a:pt x="130" y="36"/>
                  </a:cubicBezTo>
                  <a:cubicBezTo>
                    <a:pt x="127" y="37"/>
                    <a:pt x="127" y="37"/>
                    <a:pt x="127" y="37"/>
                  </a:cubicBezTo>
                  <a:cubicBezTo>
                    <a:pt x="127" y="37"/>
                    <a:pt x="127" y="37"/>
                    <a:pt x="127" y="37"/>
                  </a:cubicBezTo>
                  <a:cubicBezTo>
                    <a:pt x="127" y="37"/>
                    <a:pt x="127" y="37"/>
                    <a:pt x="127"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1" y="37"/>
                    <a:pt x="121" y="37"/>
                    <a:pt x="121" y="37"/>
                  </a:cubicBezTo>
                  <a:cubicBezTo>
                    <a:pt x="121" y="37"/>
                    <a:pt x="121" y="37"/>
                    <a:pt x="121" y="37"/>
                  </a:cubicBezTo>
                  <a:cubicBezTo>
                    <a:pt x="121" y="37"/>
                    <a:pt x="121" y="37"/>
                    <a:pt x="121" y="37"/>
                  </a:cubicBezTo>
                  <a:cubicBezTo>
                    <a:pt x="121" y="37"/>
                    <a:pt x="121" y="37"/>
                    <a:pt x="121" y="37"/>
                  </a:cubicBezTo>
                  <a:cubicBezTo>
                    <a:pt x="121" y="37"/>
                    <a:pt x="121" y="37"/>
                    <a:pt x="121" y="37"/>
                  </a:cubicBezTo>
                  <a:cubicBezTo>
                    <a:pt x="118" y="37"/>
                    <a:pt x="118" y="37"/>
                    <a:pt x="118" y="37"/>
                  </a:cubicBezTo>
                  <a:cubicBezTo>
                    <a:pt x="118" y="37"/>
                    <a:pt x="118" y="37"/>
                    <a:pt x="118" y="37"/>
                  </a:cubicBezTo>
                  <a:cubicBezTo>
                    <a:pt x="118" y="37"/>
                    <a:pt x="118" y="37"/>
                    <a:pt x="118" y="37"/>
                  </a:cubicBezTo>
                  <a:cubicBezTo>
                    <a:pt x="118" y="37"/>
                    <a:pt x="118" y="37"/>
                    <a:pt x="118" y="37"/>
                  </a:cubicBezTo>
                  <a:cubicBezTo>
                    <a:pt x="118" y="37"/>
                    <a:pt x="118" y="37"/>
                    <a:pt x="118" y="37"/>
                  </a:cubicBezTo>
                  <a:cubicBezTo>
                    <a:pt x="113" y="37"/>
                    <a:pt x="113" y="37"/>
                    <a:pt x="113" y="37"/>
                  </a:cubicBezTo>
                  <a:cubicBezTo>
                    <a:pt x="113" y="36"/>
                    <a:pt x="113" y="36"/>
                    <a:pt x="113" y="36"/>
                  </a:cubicBezTo>
                  <a:cubicBezTo>
                    <a:pt x="116" y="36"/>
                    <a:pt x="116" y="36"/>
                    <a:pt x="116" y="36"/>
                  </a:cubicBezTo>
                  <a:cubicBezTo>
                    <a:pt x="116" y="35"/>
                    <a:pt x="116" y="35"/>
                    <a:pt x="116" y="35"/>
                  </a:cubicBezTo>
                  <a:cubicBezTo>
                    <a:pt x="113" y="35"/>
                    <a:pt x="113" y="35"/>
                    <a:pt x="113" y="35"/>
                  </a:cubicBezTo>
                  <a:cubicBezTo>
                    <a:pt x="114" y="35"/>
                    <a:pt x="114" y="35"/>
                    <a:pt x="114" y="35"/>
                  </a:cubicBezTo>
                  <a:cubicBezTo>
                    <a:pt x="114" y="34"/>
                    <a:pt x="114" y="34"/>
                    <a:pt x="114" y="34"/>
                  </a:cubicBezTo>
                  <a:cubicBezTo>
                    <a:pt x="120" y="35"/>
                    <a:pt x="120" y="35"/>
                    <a:pt x="120" y="35"/>
                  </a:cubicBezTo>
                  <a:cubicBezTo>
                    <a:pt x="120" y="36"/>
                    <a:pt x="120" y="36"/>
                    <a:pt x="120" y="36"/>
                  </a:cubicBezTo>
                  <a:cubicBezTo>
                    <a:pt x="121" y="36"/>
                    <a:pt x="121" y="36"/>
                    <a:pt x="121" y="36"/>
                  </a:cubicBezTo>
                  <a:cubicBezTo>
                    <a:pt x="117" y="36"/>
                    <a:pt x="117" y="36"/>
                    <a:pt x="117" y="36"/>
                  </a:cubicBezTo>
                  <a:cubicBezTo>
                    <a:pt x="125" y="35"/>
                    <a:pt x="125" y="35"/>
                    <a:pt x="125" y="35"/>
                  </a:cubicBezTo>
                  <a:cubicBezTo>
                    <a:pt x="128" y="35"/>
                    <a:pt x="128" y="35"/>
                    <a:pt x="128" y="35"/>
                  </a:cubicBezTo>
                  <a:cubicBezTo>
                    <a:pt x="128" y="35"/>
                    <a:pt x="128" y="35"/>
                    <a:pt x="128" y="35"/>
                  </a:cubicBezTo>
                  <a:cubicBezTo>
                    <a:pt x="146" y="34"/>
                    <a:pt x="146" y="34"/>
                    <a:pt x="146" y="34"/>
                  </a:cubicBezTo>
                  <a:cubicBezTo>
                    <a:pt x="146" y="55"/>
                    <a:pt x="146" y="55"/>
                    <a:pt x="146" y="55"/>
                  </a:cubicBezTo>
                  <a:cubicBezTo>
                    <a:pt x="146" y="55"/>
                    <a:pt x="146" y="55"/>
                    <a:pt x="146" y="55"/>
                  </a:cubicBezTo>
                  <a:cubicBezTo>
                    <a:pt x="146" y="55"/>
                    <a:pt x="146" y="55"/>
                    <a:pt x="146" y="55"/>
                  </a:cubicBezTo>
                  <a:cubicBezTo>
                    <a:pt x="154" y="55"/>
                    <a:pt x="154" y="55"/>
                    <a:pt x="154" y="55"/>
                  </a:cubicBezTo>
                  <a:cubicBezTo>
                    <a:pt x="154" y="43"/>
                    <a:pt x="154" y="43"/>
                    <a:pt x="154" y="43"/>
                  </a:cubicBezTo>
                  <a:lnTo>
                    <a:pt x="154" y="41"/>
                  </a:lnTo>
                  <a:close/>
                  <a:moveTo>
                    <a:pt x="128" y="37"/>
                  </a:moveTo>
                  <a:cubicBezTo>
                    <a:pt x="128" y="37"/>
                    <a:pt x="128" y="37"/>
                    <a:pt x="128" y="37"/>
                  </a:cubicBezTo>
                  <a:cubicBezTo>
                    <a:pt x="130" y="37"/>
                    <a:pt x="130" y="37"/>
                    <a:pt x="130" y="37"/>
                  </a:cubicBezTo>
                  <a:cubicBezTo>
                    <a:pt x="130" y="37"/>
                    <a:pt x="130" y="37"/>
                    <a:pt x="130" y="37"/>
                  </a:cubicBezTo>
                  <a:cubicBezTo>
                    <a:pt x="128" y="37"/>
                    <a:pt x="128" y="37"/>
                    <a:pt x="128" y="37"/>
                  </a:cubicBezTo>
                  <a:close/>
                  <a:moveTo>
                    <a:pt x="128" y="37"/>
                  </a:moveTo>
                  <a:cubicBezTo>
                    <a:pt x="128" y="37"/>
                    <a:pt x="128" y="37"/>
                    <a:pt x="128" y="37"/>
                  </a:cubicBezTo>
                  <a:cubicBezTo>
                    <a:pt x="130" y="37"/>
                    <a:pt x="130" y="37"/>
                    <a:pt x="130" y="37"/>
                  </a:cubicBezTo>
                  <a:cubicBezTo>
                    <a:pt x="130" y="44"/>
                    <a:pt x="130" y="44"/>
                    <a:pt x="130" y="44"/>
                  </a:cubicBezTo>
                  <a:cubicBezTo>
                    <a:pt x="128" y="44"/>
                    <a:pt x="128" y="44"/>
                    <a:pt x="128" y="44"/>
                  </a:cubicBezTo>
                  <a:lnTo>
                    <a:pt x="128" y="37"/>
                  </a:lnTo>
                  <a:close/>
                  <a:moveTo>
                    <a:pt x="128" y="44"/>
                  </a:moveTo>
                  <a:cubicBezTo>
                    <a:pt x="128" y="44"/>
                    <a:pt x="128" y="44"/>
                    <a:pt x="128" y="44"/>
                  </a:cubicBezTo>
                  <a:cubicBezTo>
                    <a:pt x="130" y="44"/>
                    <a:pt x="130" y="44"/>
                    <a:pt x="130" y="44"/>
                  </a:cubicBezTo>
                  <a:cubicBezTo>
                    <a:pt x="130" y="45"/>
                    <a:pt x="130" y="45"/>
                    <a:pt x="130" y="45"/>
                  </a:cubicBezTo>
                  <a:cubicBezTo>
                    <a:pt x="128" y="45"/>
                    <a:pt x="128" y="45"/>
                    <a:pt x="128" y="45"/>
                  </a:cubicBezTo>
                  <a:lnTo>
                    <a:pt x="128" y="44"/>
                  </a:lnTo>
                  <a:close/>
                  <a:moveTo>
                    <a:pt x="124" y="37"/>
                  </a:moveTo>
                  <a:cubicBezTo>
                    <a:pt x="124" y="37"/>
                    <a:pt x="124" y="37"/>
                    <a:pt x="124" y="37"/>
                  </a:cubicBezTo>
                  <a:cubicBezTo>
                    <a:pt x="127" y="37"/>
                    <a:pt x="127" y="37"/>
                    <a:pt x="127" y="37"/>
                  </a:cubicBezTo>
                  <a:cubicBezTo>
                    <a:pt x="127" y="37"/>
                    <a:pt x="127" y="37"/>
                    <a:pt x="127" y="37"/>
                  </a:cubicBezTo>
                  <a:cubicBezTo>
                    <a:pt x="124" y="37"/>
                    <a:pt x="124" y="37"/>
                    <a:pt x="124" y="37"/>
                  </a:cubicBezTo>
                  <a:close/>
                  <a:moveTo>
                    <a:pt x="124" y="37"/>
                  </a:moveTo>
                  <a:cubicBezTo>
                    <a:pt x="124" y="37"/>
                    <a:pt x="124" y="37"/>
                    <a:pt x="124" y="37"/>
                  </a:cubicBezTo>
                  <a:cubicBezTo>
                    <a:pt x="127" y="37"/>
                    <a:pt x="127" y="37"/>
                    <a:pt x="127" y="37"/>
                  </a:cubicBezTo>
                  <a:cubicBezTo>
                    <a:pt x="127" y="44"/>
                    <a:pt x="127" y="44"/>
                    <a:pt x="127" y="44"/>
                  </a:cubicBezTo>
                  <a:cubicBezTo>
                    <a:pt x="124" y="44"/>
                    <a:pt x="124" y="44"/>
                    <a:pt x="124" y="44"/>
                  </a:cubicBezTo>
                  <a:lnTo>
                    <a:pt x="124" y="37"/>
                  </a:lnTo>
                  <a:close/>
                  <a:moveTo>
                    <a:pt x="124" y="44"/>
                  </a:moveTo>
                  <a:cubicBezTo>
                    <a:pt x="124" y="44"/>
                    <a:pt x="124" y="44"/>
                    <a:pt x="124" y="44"/>
                  </a:cubicBezTo>
                  <a:cubicBezTo>
                    <a:pt x="127" y="44"/>
                    <a:pt x="127" y="44"/>
                    <a:pt x="127" y="44"/>
                  </a:cubicBezTo>
                  <a:cubicBezTo>
                    <a:pt x="127" y="45"/>
                    <a:pt x="127" y="45"/>
                    <a:pt x="127" y="45"/>
                  </a:cubicBezTo>
                  <a:cubicBezTo>
                    <a:pt x="126" y="45"/>
                    <a:pt x="126" y="45"/>
                    <a:pt x="126" y="45"/>
                  </a:cubicBezTo>
                  <a:cubicBezTo>
                    <a:pt x="126" y="45"/>
                    <a:pt x="126" y="45"/>
                    <a:pt x="126" y="45"/>
                  </a:cubicBezTo>
                  <a:cubicBezTo>
                    <a:pt x="124" y="45"/>
                    <a:pt x="124" y="45"/>
                    <a:pt x="124" y="45"/>
                  </a:cubicBezTo>
                  <a:lnTo>
                    <a:pt x="124" y="44"/>
                  </a:lnTo>
                  <a:close/>
                  <a:moveTo>
                    <a:pt x="124" y="45"/>
                  </a:moveTo>
                  <a:cubicBezTo>
                    <a:pt x="124" y="45"/>
                    <a:pt x="124" y="45"/>
                    <a:pt x="124" y="45"/>
                  </a:cubicBezTo>
                  <a:cubicBezTo>
                    <a:pt x="123" y="44"/>
                    <a:pt x="123" y="44"/>
                    <a:pt x="123" y="44"/>
                  </a:cubicBezTo>
                  <a:cubicBezTo>
                    <a:pt x="124" y="44"/>
                    <a:pt x="124" y="44"/>
                    <a:pt x="124" y="44"/>
                  </a:cubicBezTo>
                  <a:lnTo>
                    <a:pt x="124" y="45"/>
                  </a:lnTo>
                  <a:close/>
                  <a:moveTo>
                    <a:pt x="121" y="37"/>
                  </a:moveTo>
                  <a:cubicBezTo>
                    <a:pt x="121" y="37"/>
                    <a:pt x="121" y="37"/>
                    <a:pt x="121" y="37"/>
                  </a:cubicBezTo>
                  <a:cubicBezTo>
                    <a:pt x="124" y="37"/>
                    <a:pt x="124" y="37"/>
                    <a:pt x="124" y="37"/>
                  </a:cubicBezTo>
                  <a:cubicBezTo>
                    <a:pt x="124" y="37"/>
                    <a:pt x="124" y="37"/>
                    <a:pt x="124" y="37"/>
                  </a:cubicBezTo>
                  <a:cubicBezTo>
                    <a:pt x="121" y="37"/>
                    <a:pt x="121" y="37"/>
                    <a:pt x="121" y="37"/>
                  </a:cubicBezTo>
                  <a:close/>
                  <a:moveTo>
                    <a:pt x="121" y="37"/>
                  </a:moveTo>
                  <a:cubicBezTo>
                    <a:pt x="121" y="37"/>
                    <a:pt x="121" y="37"/>
                    <a:pt x="121" y="37"/>
                  </a:cubicBezTo>
                  <a:cubicBezTo>
                    <a:pt x="124" y="37"/>
                    <a:pt x="124" y="37"/>
                    <a:pt x="124" y="37"/>
                  </a:cubicBezTo>
                  <a:cubicBezTo>
                    <a:pt x="124" y="44"/>
                    <a:pt x="124" y="44"/>
                    <a:pt x="124" y="44"/>
                  </a:cubicBezTo>
                  <a:cubicBezTo>
                    <a:pt x="122" y="44"/>
                    <a:pt x="122" y="44"/>
                    <a:pt x="122" y="44"/>
                  </a:cubicBezTo>
                  <a:cubicBezTo>
                    <a:pt x="121" y="43"/>
                    <a:pt x="121" y="43"/>
                    <a:pt x="121" y="43"/>
                  </a:cubicBezTo>
                  <a:cubicBezTo>
                    <a:pt x="121" y="43"/>
                    <a:pt x="121" y="43"/>
                    <a:pt x="121" y="43"/>
                  </a:cubicBezTo>
                  <a:lnTo>
                    <a:pt x="121" y="37"/>
                  </a:lnTo>
                  <a:close/>
                  <a:moveTo>
                    <a:pt x="118" y="37"/>
                  </a:moveTo>
                  <a:cubicBezTo>
                    <a:pt x="118" y="37"/>
                    <a:pt x="118" y="37"/>
                    <a:pt x="118" y="37"/>
                  </a:cubicBezTo>
                  <a:cubicBezTo>
                    <a:pt x="121" y="37"/>
                    <a:pt x="121" y="37"/>
                    <a:pt x="121" y="37"/>
                  </a:cubicBezTo>
                  <a:cubicBezTo>
                    <a:pt x="121" y="37"/>
                    <a:pt x="121" y="37"/>
                    <a:pt x="121" y="37"/>
                  </a:cubicBezTo>
                  <a:cubicBezTo>
                    <a:pt x="118" y="37"/>
                    <a:pt x="118" y="37"/>
                    <a:pt x="118" y="37"/>
                  </a:cubicBezTo>
                  <a:close/>
                  <a:moveTo>
                    <a:pt x="118" y="38"/>
                  </a:moveTo>
                  <a:cubicBezTo>
                    <a:pt x="118" y="38"/>
                    <a:pt x="118" y="38"/>
                    <a:pt x="118" y="38"/>
                  </a:cubicBezTo>
                  <a:cubicBezTo>
                    <a:pt x="121" y="37"/>
                    <a:pt x="121" y="37"/>
                    <a:pt x="121" y="37"/>
                  </a:cubicBezTo>
                  <a:cubicBezTo>
                    <a:pt x="121" y="43"/>
                    <a:pt x="121" y="43"/>
                    <a:pt x="121" y="43"/>
                  </a:cubicBezTo>
                  <a:cubicBezTo>
                    <a:pt x="118" y="43"/>
                    <a:pt x="118" y="43"/>
                    <a:pt x="118" y="43"/>
                  </a:cubicBezTo>
                  <a:lnTo>
                    <a:pt x="118" y="38"/>
                  </a:lnTo>
                  <a:close/>
                  <a:moveTo>
                    <a:pt x="118" y="44"/>
                  </a:moveTo>
                  <a:cubicBezTo>
                    <a:pt x="118" y="44"/>
                    <a:pt x="118" y="44"/>
                    <a:pt x="118" y="44"/>
                  </a:cubicBezTo>
                  <a:cubicBezTo>
                    <a:pt x="113" y="44"/>
                    <a:pt x="113" y="44"/>
                    <a:pt x="113" y="44"/>
                  </a:cubicBezTo>
                  <a:cubicBezTo>
                    <a:pt x="113" y="44"/>
                    <a:pt x="113" y="44"/>
                    <a:pt x="113" y="44"/>
                  </a:cubicBezTo>
                  <a:cubicBezTo>
                    <a:pt x="113" y="38"/>
                    <a:pt x="113" y="38"/>
                    <a:pt x="113" y="38"/>
                  </a:cubicBezTo>
                  <a:cubicBezTo>
                    <a:pt x="118" y="38"/>
                    <a:pt x="118" y="38"/>
                    <a:pt x="118" y="38"/>
                  </a:cubicBezTo>
                  <a:lnTo>
                    <a:pt x="118" y="44"/>
                  </a:lnTo>
                  <a:close/>
                  <a:moveTo>
                    <a:pt x="118" y="37"/>
                  </a:moveTo>
                  <a:cubicBezTo>
                    <a:pt x="118" y="37"/>
                    <a:pt x="118" y="37"/>
                    <a:pt x="118" y="37"/>
                  </a:cubicBezTo>
                  <a:cubicBezTo>
                    <a:pt x="118" y="37"/>
                    <a:pt x="118" y="37"/>
                    <a:pt x="118" y="37"/>
                  </a:cubicBezTo>
                  <a:cubicBezTo>
                    <a:pt x="113" y="38"/>
                    <a:pt x="113" y="38"/>
                    <a:pt x="113" y="38"/>
                  </a:cubicBezTo>
                  <a:cubicBezTo>
                    <a:pt x="113" y="37"/>
                    <a:pt x="113" y="37"/>
                    <a:pt x="113" y="37"/>
                  </a:cubicBezTo>
                  <a:lnTo>
                    <a:pt x="118" y="37"/>
                  </a:lnTo>
                  <a:close/>
                  <a:moveTo>
                    <a:pt x="75" y="10"/>
                  </a:moveTo>
                  <a:cubicBezTo>
                    <a:pt x="75" y="10"/>
                    <a:pt x="75" y="10"/>
                    <a:pt x="75" y="10"/>
                  </a:cubicBezTo>
                  <a:cubicBezTo>
                    <a:pt x="77" y="10"/>
                    <a:pt x="77" y="10"/>
                    <a:pt x="77" y="10"/>
                  </a:cubicBezTo>
                  <a:cubicBezTo>
                    <a:pt x="77" y="12"/>
                    <a:pt x="77" y="12"/>
                    <a:pt x="77" y="12"/>
                  </a:cubicBezTo>
                  <a:cubicBezTo>
                    <a:pt x="75" y="12"/>
                    <a:pt x="75" y="12"/>
                    <a:pt x="75" y="12"/>
                  </a:cubicBezTo>
                  <a:lnTo>
                    <a:pt x="75" y="10"/>
                  </a:lnTo>
                  <a:close/>
                  <a:moveTo>
                    <a:pt x="103" y="33"/>
                  </a:moveTo>
                  <a:cubicBezTo>
                    <a:pt x="103" y="33"/>
                    <a:pt x="103" y="33"/>
                    <a:pt x="103" y="33"/>
                  </a:cubicBezTo>
                  <a:cubicBezTo>
                    <a:pt x="101" y="33"/>
                    <a:pt x="101" y="33"/>
                    <a:pt x="101" y="33"/>
                  </a:cubicBezTo>
                  <a:cubicBezTo>
                    <a:pt x="101" y="33"/>
                    <a:pt x="101" y="33"/>
                    <a:pt x="101" y="33"/>
                  </a:cubicBezTo>
                  <a:cubicBezTo>
                    <a:pt x="101" y="33"/>
                    <a:pt x="101" y="33"/>
                    <a:pt x="101" y="33"/>
                  </a:cubicBezTo>
                  <a:cubicBezTo>
                    <a:pt x="103" y="33"/>
                    <a:pt x="103" y="33"/>
                    <a:pt x="103" y="33"/>
                  </a:cubicBezTo>
                  <a:cubicBezTo>
                    <a:pt x="103" y="33"/>
                    <a:pt x="103" y="33"/>
                    <a:pt x="103" y="33"/>
                  </a:cubicBezTo>
                  <a:cubicBezTo>
                    <a:pt x="100" y="33"/>
                    <a:pt x="100" y="33"/>
                    <a:pt x="100" y="33"/>
                  </a:cubicBezTo>
                  <a:cubicBezTo>
                    <a:pt x="100" y="33"/>
                    <a:pt x="100" y="33"/>
                    <a:pt x="100" y="33"/>
                  </a:cubicBezTo>
                  <a:cubicBezTo>
                    <a:pt x="96" y="34"/>
                    <a:pt x="96" y="34"/>
                    <a:pt x="96" y="34"/>
                  </a:cubicBezTo>
                  <a:cubicBezTo>
                    <a:pt x="96" y="34"/>
                    <a:pt x="93" y="34"/>
                    <a:pt x="88" y="34"/>
                  </a:cubicBezTo>
                  <a:cubicBezTo>
                    <a:pt x="87" y="34"/>
                    <a:pt x="85" y="34"/>
                    <a:pt x="83" y="35"/>
                  </a:cubicBezTo>
                  <a:cubicBezTo>
                    <a:pt x="83" y="34"/>
                    <a:pt x="83" y="34"/>
                    <a:pt x="83" y="34"/>
                  </a:cubicBezTo>
                  <a:cubicBezTo>
                    <a:pt x="84" y="34"/>
                    <a:pt x="88" y="34"/>
                    <a:pt x="91" y="34"/>
                  </a:cubicBezTo>
                  <a:cubicBezTo>
                    <a:pt x="96" y="33"/>
                    <a:pt x="98" y="33"/>
                    <a:pt x="99" y="33"/>
                  </a:cubicBezTo>
                  <a:cubicBezTo>
                    <a:pt x="99" y="33"/>
                    <a:pt x="99" y="33"/>
                    <a:pt x="99" y="33"/>
                  </a:cubicBezTo>
                  <a:cubicBezTo>
                    <a:pt x="100" y="33"/>
                    <a:pt x="100" y="33"/>
                    <a:pt x="100" y="33"/>
                  </a:cubicBezTo>
                  <a:cubicBezTo>
                    <a:pt x="100" y="8"/>
                    <a:pt x="100" y="8"/>
                    <a:pt x="100" y="8"/>
                  </a:cubicBezTo>
                  <a:cubicBezTo>
                    <a:pt x="99" y="8"/>
                    <a:pt x="99" y="8"/>
                    <a:pt x="99" y="8"/>
                  </a:cubicBezTo>
                  <a:cubicBezTo>
                    <a:pt x="99" y="8"/>
                    <a:pt x="99" y="8"/>
                    <a:pt x="99" y="8"/>
                  </a:cubicBezTo>
                  <a:cubicBezTo>
                    <a:pt x="99" y="8"/>
                    <a:pt x="98" y="8"/>
                    <a:pt x="98" y="8"/>
                  </a:cubicBezTo>
                  <a:cubicBezTo>
                    <a:pt x="98" y="7"/>
                    <a:pt x="98" y="7"/>
                    <a:pt x="98" y="7"/>
                  </a:cubicBezTo>
                  <a:cubicBezTo>
                    <a:pt x="100" y="6"/>
                    <a:pt x="100" y="6"/>
                    <a:pt x="100" y="6"/>
                  </a:cubicBezTo>
                  <a:cubicBezTo>
                    <a:pt x="100" y="4"/>
                    <a:pt x="100" y="4"/>
                    <a:pt x="100" y="4"/>
                  </a:cubicBezTo>
                  <a:cubicBezTo>
                    <a:pt x="100" y="4"/>
                    <a:pt x="100" y="4"/>
                    <a:pt x="100" y="4"/>
                  </a:cubicBezTo>
                  <a:cubicBezTo>
                    <a:pt x="100" y="4"/>
                    <a:pt x="100" y="4"/>
                    <a:pt x="100" y="4"/>
                  </a:cubicBezTo>
                  <a:cubicBezTo>
                    <a:pt x="98" y="4"/>
                    <a:pt x="98" y="4"/>
                    <a:pt x="98" y="4"/>
                  </a:cubicBezTo>
                  <a:cubicBezTo>
                    <a:pt x="98" y="4"/>
                    <a:pt x="98" y="4"/>
                    <a:pt x="98" y="4"/>
                  </a:cubicBezTo>
                  <a:cubicBezTo>
                    <a:pt x="98" y="4"/>
                    <a:pt x="98" y="4"/>
                    <a:pt x="98" y="4"/>
                  </a:cubicBezTo>
                  <a:cubicBezTo>
                    <a:pt x="97" y="4"/>
                    <a:pt x="97" y="4"/>
                    <a:pt x="97" y="4"/>
                  </a:cubicBezTo>
                  <a:cubicBezTo>
                    <a:pt x="97" y="8"/>
                    <a:pt x="97" y="8"/>
                    <a:pt x="97" y="8"/>
                  </a:cubicBezTo>
                  <a:cubicBezTo>
                    <a:pt x="97" y="8"/>
                    <a:pt x="96" y="9"/>
                    <a:pt x="95" y="9"/>
                  </a:cubicBezTo>
                  <a:cubicBezTo>
                    <a:pt x="95" y="7"/>
                    <a:pt x="95" y="7"/>
                    <a:pt x="95" y="7"/>
                  </a:cubicBezTo>
                  <a:cubicBezTo>
                    <a:pt x="95" y="7"/>
                    <a:pt x="95" y="7"/>
                    <a:pt x="95" y="7"/>
                  </a:cubicBezTo>
                  <a:cubicBezTo>
                    <a:pt x="95" y="7"/>
                    <a:pt x="95" y="7"/>
                    <a:pt x="95" y="7"/>
                  </a:cubicBezTo>
                  <a:cubicBezTo>
                    <a:pt x="97" y="7"/>
                    <a:pt x="97" y="7"/>
                    <a:pt x="97" y="7"/>
                  </a:cubicBezTo>
                  <a:cubicBezTo>
                    <a:pt x="97" y="7"/>
                    <a:pt x="97" y="7"/>
                    <a:pt x="97" y="7"/>
                  </a:cubicBezTo>
                  <a:cubicBezTo>
                    <a:pt x="97" y="4"/>
                    <a:pt x="97" y="4"/>
                    <a:pt x="97" y="4"/>
                  </a:cubicBezTo>
                  <a:cubicBezTo>
                    <a:pt x="97" y="4"/>
                    <a:pt x="97" y="4"/>
                    <a:pt x="97" y="4"/>
                  </a:cubicBezTo>
                  <a:cubicBezTo>
                    <a:pt x="97" y="4"/>
                    <a:pt x="97" y="4"/>
                    <a:pt x="97" y="4"/>
                  </a:cubicBezTo>
                  <a:cubicBezTo>
                    <a:pt x="95" y="5"/>
                    <a:pt x="95" y="5"/>
                    <a:pt x="95" y="5"/>
                  </a:cubicBezTo>
                  <a:cubicBezTo>
                    <a:pt x="95" y="5"/>
                    <a:pt x="95" y="5"/>
                    <a:pt x="95" y="5"/>
                  </a:cubicBezTo>
                  <a:cubicBezTo>
                    <a:pt x="95" y="7"/>
                    <a:pt x="95" y="7"/>
                    <a:pt x="95" y="7"/>
                  </a:cubicBezTo>
                  <a:cubicBezTo>
                    <a:pt x="95" y="7"/>
                    <a:pt x="95" y="7"/>
                    <a:pt x="95" y="7"/>
                  </a:cubicBezTo>
                  <a:cubicBezTo>
                    <a:pt x="95" y="7"/>
                    <a:pt x="95" y="7"/>
                    <a:pt x="95" y="7"/>
                  </a:cubicBezTo>
                  <a:cubicBezTo>
                    <a:pt x="95" y="9"/>
                    <a:pt x="95" y="9"/>
                    <a:pt x="95" y="9"/>
                  </a:cubicBezTo>
                  <a:cubicBezTo>
                    <a:pt x="94" y="9"/>
                    <a:pt x="93" y="10"/>
                    <a:pt x="92" y="10"/>
                  </a:cubicBezTo>
                  <a:cubicBezTo>
                    <a:pt x="92" y="8"/>
                    <a:pt x="92" y="8"/>
                    <a:pt x="92" y="8"/>
                  </a:cubicBezTo>
                  <a:cubicBezTo>
                    <a:pt x="94" y="7"/>
                    <a:pt x="94" y="7"/>
                    <a:pt x="94" y="7"/>
                  </a:cubicBezTo>
                  <a:cubicBezTo>
                    <a:pt x="94" y="5"/>
                    <a:pt x="94" y="5"/>
                    <a:pt x="94" y="5"/>
                  </a:cubicBezTo>
                  <a:cubicBezTo>
                    <a:pt x="94" y="5"/>
                    <a:pt x="94" y="5"/>
                    <a:pt x="94" y="5"/>
                  </a:cubicBezTo>
                  <a:cubicBezTo>
                    <a:pt x="94" y="5"/>
                    <a:pt x="94" y="5"/>
                    <a:pt x="94" y="5"/>
                  </a:cubicBezTo>
                  <a:cubicBezTo>
                    <a:pt x="92" y="6"/>
                    <a:pt x="92" y="6"/>
                    <a:pt x="92" y="6"/>
                  </a:cubicBezTo>
                  <a:cubicBezTo>
                    <a:pt x="92" y="6"/>
                    <a:pt x="92" y="6"/>
                    <a:pt x="92" y="6"/>
                  </a:cubicBezTo>
                  <a:cubicBezTo>
                    <a:pt x="92" y="6"/>
                    <a:pt x="92" y="6"/>
                    <a:pt x="92" y="6"/>
                  </a:cubicBezTo>
                  <a:cubicBezTo>
                    <a:pt x="92" y="10"/>
                    <a:pt x="92" y="10"/>
                    <a:pt x="92" y="10"/>
                  </a:cubicBezTo>
                  <a:cubicBezTo>
                    <a:pt x="91" y="10"/>
                    <a:pt x="91" y="10"/>
                    <a:pt x="91" y="10"/>
                  </a:cubicBezTo>
                  <a:cubicBezTo>
                    <a:pt x="90" y="11"/>
                    <a:pt x="88" y="11"/>
                    <a:pt x="87" y="11"/>
                  </a:cubicBezTo>
                  <a:cubicBezTo>
                    <a:pt x="87" y="9"/>
                    <a:pt x="87" y="9"/>
                    <a:pt x="87" y="9"/>
                  </a:cubicBezTo>
                  <a:cubicBezTo>
                    <a:pt x="87" y="9"/>
                    <a:pt x="87" y="9"/>
                    <a:pt x="87" y="9"/>
                  </a:cubicBezTo>
                  <a:cubicBezTo>
                    <a:pt x="87" y="9"/>
                    <a:pt x="87" y="9"/>
                    <a:pt x="87" y="9"/>
                  </a:cubicBezTo>
                  <a:cubicBezTo>
                    <a:pt x="89" y="9"/>
                    <a:pt x="89" y="9"/>
                    <a:pt x="89" y="9"/>
                  </a:cubicBezTo>
                  <a:cubicBezTo>
                    <a:pt x="89" y="7"/>
                    <a:pt x="89" y="7"/>
                    <a:pt x="89" y="7"/>
                  </a:cubicBezTo>
                  <a:cubicBezTo>
                    <a:pt x="89" y="7"/>
                    <a:pt x="89" y="7"/>
                    <a:pt x="89" y="7"/>
                  </a:cubicBezTo>
                  <a:cubicBezTo>
                    <a:pt x="89" y="7"/>
                    <a:pt x="89" y="7"/>
                    <a:pt x="89" y="7"/>
                  </a:cubicBezTo>
                  <a:cubicBezTo>
                    <a:pt x="87" y="7"/>
                    <a:pt x="87" y="7"/>
                    <a:pt x="87" y="7"/>
                  </a:cubicBezTo>
                  <a:cubicBezTo>
                    <a:pt x="87" y="7"/>
                    <a:pt x="87" y="7"/>
                    <a:pt x="87" y="7"/>
                  </a:cubicBezTo>
                  <a:cubicBezTo>
                    <a:pt x="87" y="7"/>
                    <a:pt x="87" y="7"/>
                    <a:pt x="87" y="7"/>
                  </a:cubicBezTo>
                  <a:cubicBezTo>
                    <a:pt x="87" y="7"/>
                    <a:pt x="87" y="7"/>
                    <a:pt x="87" y="7"/>
                  </a:cubicBezTo>
                  <a:cubicBezTo>
                    <a:pt x="87" y="7"/>
                    <a:pt x="87" y="7"/>
                    <a:pt x="87" y="7"/>
                  </a:cubicBezTo>
                  <a:cubicBezTo>
                    <a:pt x="87" y="11"/>
                    <a:pt x="87" y="11"/>
                    <a:pt x="87" y="11"/>
                  </a:cubicBezTo>
                  <a:cubicBezTo>
                    <a:pt x="86" y="11"/>
                    <a:pt x="85" y="11"/>
                    <a:pt x="84" y="12"/>
                  </a:cubicBezTo>
                  <a:cubicBezTo>
                    <a:pt x="84" y="10"/>
                    <a:pt x="84" y="10"/>
                    <a:pt x="84" y="10"/>
                  </a:cubicBezTo>
                  <a:cubicBezTo>
                    <a:pt x="87" y="9"/>
                    <a:pt x="87" y="9"/>
                    <a:pt x="87" y="9"/>
                  </a:cubicBezTo>
                  <a:cubicBezTo>
                    <a:pt x="87" y="7"/>
                    <a:pt x="87" y="7"/>
                    <a:pt x="87" y="7"/>
                  </a:cubicBezTo>
                  <a:cubicBezTo>
                    <a:pt x="86" y="7"/>
                    <a:pt x="86" y="7"/>
                    <a:pt x="86" y="7"/>
                  </a:cubicBezTo>
                  <a:cubicBezTo>
                    <a:pt x="86" y="9"/>
                    <a:pt x="86" y="9"/>
                    <a:pt x="86" y="9"/>
                  </a:cubicBezTo>
                  <a:cubicBezTo>
                    <a:pt x="85" y="10"/>
                    <a:pt x="85" y="10"/>
                    <a:pt x="85" y="10"/>
                  </a:cubicBezTo>
                  <a:cubicBezTo>
                    <a:pt x="85" y="8"/>
                    <a:pt x="85" y="8"/>
                    <a:pt x="85" y="8"/>
                  </a:cubicBezTo>
                  <a:cubicBezTo>
                    <a:pt x="86" y="7"/>
                    <a:pt x="86" y="7"/>
                    <a:pt x="86" y="7"/>
                  </a:cubicBezTo>
                  <a:cubicBezTo>
                    <a:pt x="86" y="7"/>
                    <a:pt x="86" y="7"/>
                    <a:pt x="86" y="7"/>
                  </a:cubicBezTo>
                  <a:cubicBezTo>
                    <a:pt x="84" y="8"/>
                    <a:pt x="84" y="8"/>
                    <a:pt x="84" y="8"/>
                  </a:cubicBezTo>
                  <a:cubicBezTo>
                    <a:pt x="84" y="8"/>
                    <a:pt x="84" y="8"/>
                    <a:pt x="84" y="8"/>
                  </a:cubicBezTo>
                  <a:cubicBezTo>
                    <a:pt x="84" y="8"/>
                    <a:pt x="84" y="8"/>
                    <a:pt x="84" y="8"/>
                  </a:cubicBezTo>
                  <a:cubicBezTo>
                    <a:pt x="84" y="12"/>
                    <a:pt x="84" y="12"/>
                    <a:pt x="84" y="12"/>
                  </a:cubicBezTo>
                  <a:cubicBezTo>
                    <a:pt x="83" y="12"/>
                    <a:pt x="83" y="12"/>
                    <a:pt x="83" y="12"/>
                  </a:cubicBezTo>
                  <a:cubicBezTo>
                    <a:pt x="83" y="12"/>
                    <a:pt x="83" y="12"/>
                    <a:pt x="83" y="12"/>
                  </a:cubicBezTo>
                  <a:cubicBezTo>
                    <a:pt x="83" y="12"/>
                    <a:pt x="83" y="12"/>
                    <a:pt x="83" y="12"/>
                  </a:cubicBezTo>
                  <a:cubicBezTo>
                    <a:pt x="83" y="13"/>
                    <a:pt x="83" y="13"/>
                    <a:pt x="83" y="13"/>
                  </a:cubicBezTo>
                  <a:cubicBezTo>
                    <a:pt x="82" y="13"/>
                    <a:pt x="82" y="13"/>
                    <a:pt x="82" y="13"/>
                  </a:cubicBezTo>
                  <a:cubicBezTo>
                    <a:pt x="82" y="16"/>
                    <a:pt x="82" y="16"/>
                    <a:pt x="82" y="16"/>
                  </a:cubicBezTo>
                  <a:cubicBezTo>
                    <a:pt x="82" y="15"/>
                    <a:pt x="82" y="15"/>
                    <a:pt x="82" y="15"/>
                  </a:cubicBezTo>
                  <a:cubicBezTo>
                    <a:pt x="82" y="14"/>
                    <a:pt x="82" y="14"/>
                    <a:pt x="82" y="14"/>
                  </a:cubicBezTo>
                  <a:cubicBezTo>
                    <a:pt x="82" y="13"/>
                    <a:pt x="82" y="13"/>
                    <a:pt x="82" y="13"/>
                  </a:cubicBezTo>
                  <a:cubicBezTo>
                    <a:pt x="82" y="13"/>
                    <a:pt x="82" y="13"/>
                    <a:pt x="82" y="13"/>
                  </a:cubicBezTo>
                  <a:cubicBezTo>
                    <a:pt x="83" y="13"/>
                    <a:pt x="83" y="13"/>
                    <a:pt x="83" y="13"/>
                  </a:cubicBezTo>
                  <a:cubicBezTo>
                    <a:pt x="83" y="16"/>
                    <a:pt x="83" y="16"/>
                    <a:pt x="83" y="16"/>
                  </a:cubicBezTo>
                  <a:cubicBezTo>
                    <a:pt x="82" y="16"/>
                    <a:pt x="82" y="16"/>
                    <a:pt x="82" y="16"/>
                  </a:cubicBezTo>
                  <a:cubicBezTo>
                    <a:pt x="82" y="18"/>
                    <a:pt x="82" y="18"/>
                    <a:pt x="82" y="18"/>
                  </a:cubicBezTo>
                  <a:cubicBezTo>
                    <a:pt x="82" y="18"/>
                    <a:pt x="82" y="18"/>
                    <a:pt x="82" y="18"/>
                  </a:cubicBezTo>
                  <a:cubicBezTo>
                    <a:pt x="82" y="17"/>
                    <a:pt x="82" y="17"/>
                    <a:pt x="82" y="17"/>
                  </a:cubicBezTo>
                  <a:cubicBezTo>
                    <a:pt x="82" y="16"/>
                    <a:pt x="82" y="16"/>
                    <a:pt x="82" y="16"/>
                  </a:cubicBezTo>
                  <a:cubicBezTo>
                    <a:pt x="82" y="16"/>
                    <a:pt x="82" y="16"/>
                    <a:pt x="82" y="16"/>
                  </a:cubicBezTo>
                  <a:cubicBezTo>
                    <a:pt x="83" y="16"/>
                    <a:pt x="83" y="16"/>
                    <a:pt x="83" y="16"/>
                  </a:cubicBezTo>
                  <a:cubicBezTo>
                    <a:pt x="83" y="18"/>
                    <a:pt x="83" y="18"/>
                    <a:pt x="83" y="18"/>
                  </a:cubicBezTo>
                  <a:cubicBezTo>
                    <a:pt x="82" y="18"/>
                    <a:pt x="82" y="18"/>
                    <a:pt x="82" y="18"/>
                  </a:cubicBezTo>
                  <a:cubicBezTo>
                    <a:pt x="82" y="21"/>
                    <a:pt x="82" y="21"/>
                    <a:pt x="82" y="21"/>
                  </a:cubicBezTo>
                  <a:cubicBezTo>
                    <a:pt x="82" y="21"/>
                    <a:pt x="82" y="21"/>
                    <a:pt x="82" y="21"/>
                  </a:cubicBezTo>
                  <a:cubicBezTo>
                    <a:pt x="82" y="19"/>
                    <a:pt x="82" y="19"/>
                    <a:pt x="82" y="19"/>
                  </a:cubicBezTo>
                  <a:cubicBezTo>
                    <a:pt x="82" y="19"/>
                    <a:pt x="82" y="19"/>
                    <a:pt x="82" y="19"/>
                  </a:cubicBezTo>
                  <a:cubicBezTo>
                    <a:pt x="82" y="19"/>
                    <a:pt x="82" y="19"/>
                    <a:pt x="82" y="19"/>
                  </a:cubicBezTo>
                  <a:cubicBezTo>
                    <a:pt x="83" y="18"/>
                    <a:pt x="83" y="18"/>
                    <a:pt x="83" y="18"/>
                  </a:cubicBezTo>
                  <a:cubicBezTo>
                    <a:pt x="83" y="21"/>
                    <a:pt x="83" y="21"/>
                    <a:pt x="83" y="21"/>
                  </a:cubicBezTo>
                  <a:cubicBezTo>
                    <a:pt x="82" y="21"/>
                    <a:pt x="82" y="21"/>
                    <a:pt x="82" y="21"/>
                  </a:cubicBezTo>
                  <a:cubicBezTo>
                    <a:pt x="82" y="24"/>
                    <a:pt x="82" y="24"/>
                    <a:pt x="82" y="24"/>
                  </a:cubicBezTo>
                  <a:cubicBezTo>
                    <a:pt x="82" y="24"/>
                    <a:pt x="82" y="24"/>
                    <a:pt x="82" y="24"/>
                  </a:cubicBezTo>
                  <a:cubicBezTo>
                    <a:pt x="82" y="22"/>
                    <a:pt x="82" y="22"/>
                    <a:pt x="82" y="22"/>
                  </a:cubicBezTo>
                  <a:cubicBezTo>
                    <a:pt x="82" y="21"/>
                    <a:pt x="82" y="21"/>
                    <a:pt x="82" y="21"/>
                  </a:cubicBezTo>
                  <a:cubicBezTo>
                    <a:pt x="82" y="21"/>
                    <a:pt x="82" y="21"/>
                    <a:pt x="82" y="21"/>
                  </a:cubicBezTo>
                  <a:cubicBezTo>
                    <a:pt x="83" y="21"/>
                    <a:pt x="83" y="21"/>
                    <a:pt x="83" y="21"/>
                  </a:cubicBezTo>
                  <a:cubicBezTo>
                    <a:pt x="83" y="24"/>
                    <a:pt x="83" y="24"/>
                    <a:pt x="83" y="24"/>
                  </a:cubicBezTo>
                  <a:cubicBezTo>
                    <a:pt x="82" y="24"/>
                    <a:pt x="82" y="24"/>
                    <a:pt x="82" y="24"/>
                  </a:cubicBezTo>
                  <a:cubicBezTo>
                    <a:pt x="82" y="26"/>
                    <a:pt x="82" y="26"/>
                    <a:pt x="82" y="26"/>
                  </a:cubicBezTo>
                  <a:cubicBezTo>
                    <a:pt x="82" y="26"/>
                    <a:pt x="82" y="26"/>
                    <a:pt x="82" y="26"/>
                  </a:cubicBezTo>
                  <a:cubicBezTo>
                    <a:pt x="82" y="25"/>
                    <a:pt x="82" y="25"/>
                    <a:pt x="82" y="25"/>
                  </a:cubicBezTo>
                  <a:cubicBezTo>
                    <a:pt x="82" y="24"/>
                    <a:pt x="82" y="24"/>
                    <a:pt x="82" y="24"/>
                  </a:cubicBezTo>
                  <a:cubicBezTo>
                    <a:pt x="82" y="24"/>
                    <a:pt x="82" y="24"/>
                    <a:pt x="82" y="24"/>
                  </a:cubicBezTo>
                  <a:cubicBezTo>
                    <a:pt x="83" y="24"/>
                    <a:pt x="83" y="24"/>
                    <a:pt x="83" y="24"/>
                  </a:cubicBezTo>
                  <a:cubicBezTo>
                    <a:pt x="83" y="26"/>
                    <a:pt x="83" y="26"/>
                    <a:pt x="83" y="26"/>
                  </a:cubicBezTo>
                  <a:cubicBezTo>
                    <a:pt x="82" y="27"/>
                    <a:pt x="82" y="27"/>
                    <a:pt x="82" y="27"/>
                  </a:cubicBezTo>
                  <a:cubicBezTo>
                    <a:pt x="82" y="29"/>
                    <a:pt x="82" y="29"/>
                    <a:pt x="82" y="29"/>
                  </a:cubicBezTo>
                  <a:cubicBezTo>
                    <a:pt x="82" y="29"/>
                    <a:pt x="82" y="29"/>
                    <a:pt x="82" y="29"/>
                  </a:cubicBezTo>
                  <a:cubicBezTo>
                    <a:pt x="82" y="27"/>
                    <a:pt x="82" y="27"/>
                    <a:pt x="82" y="27"/>
                  </a:cubicBezTo>
                  <a:cubicBezTo>
                    <a:pt x="82" y="27"/>
                    <a:pt x="82" y="27"/>
                    <a:pt x="82" y="27"/>
                  </a:cubicBezTo>
                  <a:cubicBezTo>
                    <a:pt x="82" y="27"/>
                    <a:pt x="82" y="27"/>
                    <a:pt x="82" y="27"/>
                  </a:cubicBezTo>
                  <a:cubicBezTo>
                    <a:pt x="83" y="26"/>
                    <a:pt x="83" y="26"/>
                    <a:pt x="83" y="26"/>
                  </a:cubicBezTo>
                  <a:cubicBezTo>
                    <a:pt x="83" y="29"/>
                    <a:pt x="83" y="29"/>
                    <a:pt x="83" y="29"/>
                  </a:cubicBezTo>
                  <a:cubicBezTo>
                    <a:pt x="82" y="29"/>
                    <a:pt x="82" y="29"/>
                    <a:pt x="82" y="29"/>
                  </a:cubicBezTo>
                  <a:cubicBezTo>
                    <a:pt x="82" y="32"/>
                    <a:pt x="82" y="32"/>
                    <a:pt x="82" y="32"/>
                  </a:cubicBezTo>
                  <a:cubicBezTo>
                    <a:pt x="82" y="31"/>
                    <a:pt x="82" y="31"/>
                    <a:pt x="82" y="31"/>
                  </a:cubicBezTo>
                  <a:cubicBezTo>
                    <a:pt x="82" y="30"/>
                    <a:pt x="82" y="30"/>
                    <a:pt x="82" y="30"/>
                  </a:cubicBezTo>
                  <a:cubicBezTo>
                    <a:pt x="82" y="30"/>
                    <a:pt x="82" y="30"/>
                    <a:pt x="82" y="30"/>
                  </a:cubicBezTo>
                  <a:cubicBezTo>
                    <a:pt x="82" y="29"/>
                    <a:pt x="82" y="29"/>
                    <a:pt x="82" y="29"/>
                  </a:cubicBezTo>
                  <a:cubicBezTo>
                    <a:pt x="83" y="29"/>
                    <a:pt x="83" y="29"/>
                    <a:pt x="83" y="29"/>
                  </a:cubicBezTo>
                  <a:cubicBezTo>
                    <a:pt x="83" y="32"/>
                    <a:pt x="83" y="32"/>
                    <a:pt x="83" y="32"/>
                  </a:cubicBezTo>
                  <a:cubicBezTo>
                    <a:pt x="82" y="32"/>
                    <a:pt x="82" y="32"/>
                    <a:pt x="82" y="32"/>
                  </a:cubicBezTo>
                  <a:cubicBezTo>
                    <a:pt x="82" y="34"/>
                    <a:pt x="82" y="34"/>
                    <a:pt x="82" y="34"/>
                  </a:cubicBezTo>
                  <a:cubicBezTo>
                    <a:pt x="82" y="34"/>
                    <a:pt x="82" y="34"/>
                    <a:pt x="82" y="34"/>
                  </a:cubicBezTo>
                  <a:cubicBezTo>
                    <a:pt x="82" y="33"/>
                    <a:pt x="82" y="33"/>
                    <a:pt x="82" y="33"/>
                  </a:cubicBezTo>
                  <a:cubicBezTo>
                    <a:pt x="82" y="32"/>
                    <a:pt x="82" y="32"/>
                    <a:pt x="82" y="32"/>
                  </a:cubicBezTo>
                  <a:cubicBezTo>
                    <a:pt x="82" y="32"/>
                    <a:pt x="82" y="32"/>
                    <a:pt x="82" y="32"/>
                  </a:cubicBezTo>
                  <a:cubicBezTo>
                    <a:pt x="83" y="32"/>
                    <a:pt x="83" y="32"/>
                    <a:pt x="83" y="32"/>
                  </a:cubicBezTo>
                  <a:cubicBezTo>
                    <a:pt x="83" y="35"/>
                    <a:pt x="83" y="35"/>
                    <a:pt x="83" y="35"/>
                  </a:cubicBezTo>
                  <a:cubicBezTo>
                    <a:pt x="81" y="35"/>
                    <a:pt x="78" y="35"/>
                    <a:pt x="75" y="35"/>
                  </a:cubicBezTo>
                  <a:cubicBezTo>
                    <a:pt x="75" y="35"/>
                    <a:pt x="75" y="35"/>
                    <a:pt x="75" y="35"/>
                  </a:cubicBezTo>
                  <a:cubicBezTo>
                    <a:pt x="75" y="35"/>
                    <a:pt x="75" y="35"/>
                    <a:pt x="75" y="35"/>
                  </a:cubicBezTo>
                  <a:cubicBezTo>
                    <a:pt x="75" y="34"/>
                    <a:pt x="75" y="34"/>
                    <a:pt x="75" y="34"/>
                  </a:cubicBezTo>
                  <a:cubicBezTo>
                    <a:pt x="75" y="33"/>
                    <a:pt x="75" y="33"/>
                    <a:pt x="75" y="33"/>
                  </a:cubicBezTo>
                  <a:cubicBezTo>
                    <a:pt x="76" y="33"/>
                    <a:pt x="76" y="33"/>
                    <a:pt x="76" y="33"/>
                  </a:cubicBezTo>
                  <a:cubicBezTo>
                    <a:pt x="77" y="33"/>
                    <a:pt x="77" y="33"/>
                    <a:pt x="77" y="33"/>
                  </a:cubicBezTo>
                  <a:cubicBezTo>
                    <a:pt x="77" y="33"/>
                    <a:pt x="77" y="33"/>
                    <a:pt x="77" y="33"/>
                  </a:cubicBezTo>
                  <a:cubicBezTo>
                    <a:pt x="75" y="33"/>
                    <a:pt x="75" y="33"/>
                    <a:pt x="75" y="33"/>
                  </a:cubicBezTo>
                  <a:cubicBezTo>
                    <a:pt x="75" y="33"/>
                    <a:pt x="75" y="33"/>
                    <a:pt x="75" y="33"/>
                  </a:cubicBezTo>
                  <a:cubicBezTo>
                    <a:pt x="75" y="33"/>
                    <a:pt x="75" y="33"/>
                    <a:pt x="75" y="33"/>
                  </a:cubicBezTo>
                  <a:cubicBezTo>
                    <a:pt x="75" y="31"/>
                    <a:pt x="75" y="31"/>
                    <a:pt x="75" y="31"/>
                  </a:cubicBezTo>
                  <a:cubicBezTo>
                    <a:pt x="75" y="30"/>
                    <a:pt x="75" y="30"/>
                    <a:pt x="75" y="30"/>
                  </a:cubicBezTo>
                  <a:cubicBezTo>
                    <a:pt x="76" y="30"/>
                    <a:pt x="76" y="30"/>
                    <a:pt x="76" y="30"/>
                  </a:cubicBezTo>
                  <a:cubicBezTo>
                    <a:pt x="77" y="30"/>
                    <a:pt x="77" y="30"/>
                    <a:pt x="77" y="30"/>
                  </a:cubicBezTo>
                  <a:cubicBezTo>
                    <a:pt x="77" y="30"/>
                    <a:pt x="77" y="30"/>
                    <a:pt x="77" y="30"/>
                  </a:cubicBezTo>
                  <a:cubicBezTo>
                    <a:pt x="75" y="30"/>
                    <a:pt x="75" y="30"/>
                    <a:pt x="75" y="30"/>
                  </a:cubicBezTo>
                  <a:cubicBezTo>
                    <a:pt x="75" y="30"/>
                    <a:pt x="75" y="30"/>
                    <a:pt x="75" y="30"/>
                  </a:cubicBezTo>
                  <a:cubicBezTo>
                    <a:pt x="75" y="30"/>
                    <a:pt x="75" y="30"/>
                    <a:pt x="75" y="30"/>
                  </a:cubicBezTo>
                  <a:cubicBezTo>
                    <a:pt x="75" y="29"/>
                    <a:pt x="75" y="29"/>
                    <a:pt x="75" y="29"/>
                  </a:cubicBezTo>
                  <a:cubicBezTo>
                    <a:pt x="75" y="28"/>
                    <a:pt x="75" y="28"/>
                    <a:pt x="75" y="28"/>
                  </a:cubicBezTo>
                  <a:cubicBezTo>
                    <a:pt x="76" y="28"/>
                    <a:pt x="76" y="28"/>
                    <a:pt x="76" y="28"/>
                  </a:cubicBezTo>
                  <a:cubicBezTo>
                    <a:pt x="77" y="28"/>
                    <a:pt x="77" y="28"/>
                    <a:pt x="77" y="28"/>
                  </a:cubicBezTo>
                  <a:cubicBezTo>
                    <a:pt x="77" y="28"/>
                    <a:pt x="77" y="28"/>
                    <a:pt x="77" y="28"/>
                  </a:cubicBezTo>
                  <a:cubicBezTo>
                    <a:pt x="75" y="28"/>
                    <a:pt x="75" y="28"/>
                    <a:pt x="75" y="28"/>
                  </a:cubicBezTo>
                  <a:cubicBezTo>
                    <a:pt x="75" y="27"/>
                    <a:pt x="75" y="27"/>
                    <a:pt x="75" y="27"/>
                  </a:cubicBezTo>
                  <a:cubicBezTo>
                    <a:pt x="75" y="27"/>
                    <a:pt x="75" y="27"/>
                    <a:pt x="75" y="27"/>
                  </a:cubicBezTo>
                  <a:cubicBezTo>
                    <a:pt x="75" y="26"/>
                    <a:pt x="75" y="26"/>
                    <a:pt x="75" y="26"/>
                  </a:cubicBezTo>
                  <a:cubicBezTo>
                    <a:pt x="75" y="25"/>
                    <a:pt x="75" y="25"/>
                    <a:pt x="75" y="25"/>
                  </a:cubicBezTo>
                  <a:cubicBezTo>
                    <a:pt x="76" y="25"/>
                    <a:pt x="76" y="25"/>
                    <a:pt x="76" y="25"/>
                  </a:cubicBezTo>
                  <a:cubicBezTo>
                    <a:pt x="77" y="25"/>
                    <a:pt x="77" y="25"/>
                    <a:pt x="77" y="25"/>
                  </a:cubicBezTo>
                  <a:cubicBezTo>
                    <a:pt x="77" y="25"/>
                    <a:pt x="77" y="25"/>
                    <a:pt x="77" y="25"/>
                  </a:cubicBezTo>
                  <a:cubicBezTo>
                    <a:pt x="75" y="25"/>
                    <a:pt x="75" y="25"/>
                    <a:pt x="75" y="25"/>
                  </a:cubicBezTo>
                  <a:cubicBezTo>
                    <a:pt x="75" y="25"/>
                    <a:pt x="75" y="25"/>
                    <a:pt x="75" y="25"/>
                  </a:cubicBezTo>
                  <a:cubicBezTo>
                    <a:pt x="75" y="25"/>
                    <a:pt x="75" y="25"/>
                    <a:pt x="75" y="25"/>
                  </a:cubicBezTo>
                  <a:cubicBezTo>
                    <a:pt x="75" y="23"/>
                    <a:pt x="75" y="23"/>
                    <a:pt x="75" y="23"/>
                  </a:cubicBezTo>
                  <a:cubicBezTo>
                    <a:pt x="75" y="23"/>
                    <a:pt x="75" y="23"/>
                    <a:pt x="75" y="23"/>
                  </a:cubicBezTo>
                  <a:cubicBezTo>
                    <a:pt x="76" y="23"/>
                    <a:pt x="76" y="23"/>
                    <a:pt x="76" y="23"/>
                  </a:cubicBezTo>
                  <a:cubicBezTo>
                    <a:pt x="77" y="22"/>
                    <a:pt x="77" y="22"/>
                    <a:pt x="77" y="22"/>
                  </a:cubicBezTo>
                  <a:cubicBezTo>
                    <a:pt x="77" y="22"/>
                    <a:pt x="77" y="22"/>
                    <a:pt x="77" y="22"/>
                  </a:cubicBezTo>
                  <a:cubicBezTo>
                    <a:pt x="75" y="22"/>
                    <a:pt x="75" y="22"/>
                    <a:pt x="75" y="22"/>
                  </a:cubicBezTo>
                  <a:cubicBezTo>
                    <a:pt x="75" y="22"/>
                    <a:pt x="75" y="22"/>
                    <a:pt x="75" y="22"/>
                  </a:cubicBezTo>
                  <a:cubicBezTo>
                    <a:pt x="75" y="22"/>
                    <a:pt x="75" y="22"/>
                    <a:pt x="75" y="22"/>
                  </a:cubicBezTo>
                  <a:cubicBezTo>
                    <a:pt x="75" y="21"/>
                    <a:pt x="75" y="21"/>
                    <a:pt x="75" y="21"/>
                  </a:cubicBezTo>
                  <a:cubicBezTo>
                    <a:pt x="75" y="20"/>
                    <a:pt x="75" y="20"/>
                    <a:pt x="75" y="20"/>
                  </a:cubicBezTo>
                  <a:cubicBezTo>
                    <a:pt x="76" y="20"/>
                    <a:pt x="76" y="20"/>
                    <a:pt x="76" y="20"/>
                  </a:cubicBezTo>
                  <a:cubicBezTo>
                    <a:pt x="77" y="20"/>
                    <a:pt x="77" y="20"/>
                    <a:pt x="77" y="20"/>
                  </a:cubicBezTo>
                  <a:cubicBezTo>
                    <a:pt x="77" y="20"/>
                    <a:pt x="77" y="20"/>
                    <a:pt x="77" y="20"/>
                  </a:cubicBezTo>
                  <a:cubicBezTo>
                    <a:pt x="75" y="20"/>
                    <a:pt x="75" y="20"/>
                    <a:pt x="75" y="20"/>
                  </a:cubicBezTo>
                  <a:cubicBezTo>
                    <a:pt x="75" y="20"/>
                    <a:pt x="75" y="20"/>
                    <a:pt x="75" y="20"/>
                  </a:cubicBezTo>
                  <a:cubicBezTo>
                    <a:pt x="75" y="20"/>
                    <a:pt x="75" y="20"/>
                    <a:pt x="75" y="20"/>
                  </a:cubicBezTo>
                  <a:cubicBezTo>
                    <a:pt x="75" y="18"/>
                    <a:pt x="75" y="18"/>
                    <a:pt x="75" y="18"/>
                  </a:cubicBezTo>
                  <a:cubicBezTo>
                    <a:pt x="75" y="17"/>
                    <a:pt x="75" y="17"/>
                    <a:pt x="75" y="17"/>
                  </a:cubicBezTo>
                  <a:cubicBezTo>
                    <a:pt x="76" y="17"/>
                    <a:pt x="76" y="17"/>
                    <a:pt x="76" y="17"/>
                  </a:cubicBezTo>
                  <a:cubicBezTo>
                    <a:pt x="77" y="17"/>
                    <a:pt x="77" y="17"/>
                    <a:pt x="77" y="17"/>
                  </a:cubicBezTo>
                  <a:cubicBezTo>
                    <a:pt x="77" y="17"/>
                    <a:pt x="77" y="17"/>
                    <a:pt x="77" y="17"/>
                  </a:cubicBezTo>
                  <a:cubicBezTo>
                    <a:pt x="75" y="17"/>
                    <a:pt x="75" y="17"/>
                    <a:pt x="75" y="17"/>
                  </a:cubicBezTo>
                  <a:cubicBezTo>
                    <a:pt x="75" y="17"/>
                    <a:pt x="75" y="17"/>
                    <a:pt x="75" y="17"/>
                  </a:cubicBezTo>
                  <a:cubicBezTo>
                    <a:pt x="75" y="17"/>
                    <a:pt x="75" y="17"/>
                    <a:pt x="75" y="17"/>
                  </a:cubicBezTo>
                  <a:cubicBezTo>
                    <a:pt x="75" y="15"/>
                    <a:pt x="75" y="15"/>
                    <a:pt x="75" y="15"/>
                  </a:cubicBezTo>
                  <a:cubicBezTo>
                    <a:pt x="75" y="15"/>
                    <a:pt x="75" y="15"/>
                    <a:pt x="75" y="15"/>
                  </a:cubicBezTo>
                  <a:cubicBezTo>
                    <a:pt x="76" y="15"/>
                    <a:pt x="76" y="15"/>
                    <a:pt x="76" y="15"/>
                  </a:cubicBezTo>
                  <a:cubicBezTo>
                    <a:pt x="77" y="14"/>
                    <a:pt x="77" y="14"/>
                    <a:pt x="77" y="14"/>
                  </a:cubicBezTo>
                  <a:cubicBezTo>
                    <a:pt x="77" y="14"/>
                    <a:pt x="77" y="14"/>
                    <a:pt x="77" y="14"/>
                  </a:cubicBezTo>
                  <a:cubicBezTo>
                    <a:pt x="75" y="15"/>
                    <a:pt x="75" y="15"/>
                    <a:pt x="75" y="15"/>
                  </a:cubicBezTo>
                  <a:cubicBezTo>
                    <a:pt x="75" y="12"/>
                    <a:pt x="75" y="12"/>
                    <a:pt x="75" y="12"/>
                  </a:cubicBezTo>
                  <a:cubicBezTo>
                    <a:pt x="77" y="12"/>
                    <a:pt x="77" y="12"/>
                    <a:pt x="77" y="12"/>
                  </a:cubicBezTo>
                  <a:cubicBezTo>
                    <a:pt x="77" y="12"/>
                    <a:pt x="77" y="12"/>
                    <a:pt x="77" y="12"/>
                  </a:cubicBezTo>
                  <a:cubicBezTo>
                    <a:pt x="77" y="10"/>
                    <a:pt x="77" y="10"/>
                    <a:pt x="77" y="10"/>
                  </a:cubicBezTo>
                  <a:cubicBezTo>
                    <a:pt x="77" y="10"/>
                    <a:pt x="77" y="10"/>
                    <a:pt x="77" y="10"/>
                  </a:cubicBezTo>
                  <a:cubicBezTo>
                    <a:pt x="77" y="10"/>
                    <a:pt x="77" y="10"/>
                    <a:pt x="77" y="10"/>
                  </a:cubicBezTo>
                  <a:cubicBezTo>
                    <a:pt x="77" y="10"/>
                    <a:pt x="77" y="10"/>
                    <a:pt x="77" y="10"/>
                  </a:cubicBezTo>
                  <a:cubicBezTo>
                    <a:pt x="77" y="10"/>
                    <a:pt x="77" y="10"/>
                    <a:pt x="77" y="10"/>
                  </a:cubicBezTo>
                  <a:cubicBezTo>
                    <a:pt x="77" y="10"/>
                    <a:pt x="77" y="10"/>
                    <a:pt x="77" y="10"/>
                  </a:cubicBezTo>
                  <a:cubicBezTo>
                    <a:pt x="75" y="10"/>
                    <a:pt x="75" y="10"/>
                    <a:pt x="75" y="10"/>
                  </a:cubicBezTo>
                  <a:cubicBezTo>
                    <a:pt x="75" y="10"/>
                    <a:pt x="75" y="10"/>
                    <a:pt x="75" y="10"/>
                  </a:cubicBezTo>
                  <a:cubicBezTo>
                    <a:pt x="110" y="1"/>
                    <a:pt x="110" y="1"/>
                    <a:pt x="110" y="1"/>
                  </a:cubicBezTo>
                  <a:cubicBezTo>
                    <a:pt x="110" y="34"/>
                    <a:pt x="110" y="34"/>
                    <a:pt x="110" y="34"/>
                  </a:cubicBezTo>
                  <a:cubicBezTo>
                    <a:pt x="107" y="34"/>
                    <a:pt x="107" y="34"/>
                    <a:pt x="107" y="34"/>
                  </a:cubicBezTo>
                  <a:cubicBezTo>
                    <a:pt x="107" y="33"/>
                    <a:pt x="107" y="33"/>
                    <a:pt x="107" y="33"/>
                  </a:cubicBezTo>
                  <a:cubicBezTo>
                    <a:pt x="107" y="32"/>
                    <a:pt x="107" y="32"/>
                    <a:pt x="107" y="32"/>
                  </a:cubicBezTo>
                  <a:cubicBezTo>
                    <a:pt x="107" y="32"/>
                    <a:pt x="107" y="32"/>
                    <a:pt x="107" y="32"/>
                  </a:cubicBezTo>
                  <a:cubicBezTo>
                    <a:pt x="109" y="32"/>
                    <a:pt x="109" y="32"/>
                    <a:pt x="109" y="32"/>
                  </a:cubicBezTo>
                  <a:cubicBezTo>
                    <a:pt x="109" y="32"/>
                    <a:pt x="109" y="32"/>
                    <a:pt x="109" y="32"/>
                  </a:cubicBezTo>
                  <a:cubicBezTo>
                    <a:pt x="106" y="32"/>
                    <a:pt x="106" y="32"/>
                    <a:pt x="106" y="32"/>
                  </a:cubicBezTo>
                  <a:cubicBezTo>
                    <a:pt x="106" y="34"/>
                    <a:pt x="106" y="34"/>
                    <a:pt x="106" y="34"/>
                  </a:cubicBezTo>
                  <a:cubicBezTo>
                    <a:pt x="104" y="33"/>
                    <a:pt x="104" y="33"/>
                    <a:pt x="104" y="33"/>
                  </a:cubicBezTo>
                  <a:cubicBezTo>
                    <a:pt x="104" y="33"/>
                    <a:pt x="104" y="33"/>
                    <a:pt x="104" y="33"/>
                  </a:cubicBezTo>
                  <a:cubicBezTo>
                    <a:pt x="104" y="33"/>
                    <a:pt x="104" y="33"/>
                    <a:pt x="104" y="33"/>
                  </a:cubicBezTo>
                  <a:cubicBezTo>
                    <a:pt x="106" y="32"/>
                    <a:pt x="106" y="32"/>
                    <a:pt x="106" y="32"/>
                  </a:cubicBezTo>
                  <a:cubicBezTo>
                    <a:pt x="106" y="32"/>
                    <a:pt x="106" y="32"/>
                    <a:pt x="106" y="32"/>
                  </a:cubicBezTo>
                  <a:cubicBezTo>
                    <a:pt x="103" y="33"/>
                    <a:pt x="103" y="33"/>
                    <a:pt x="103" y="33"/>
                  </a:cubicBezTo>
                  <a:close/>
                  <a:moveTo>
                    <a:pt x="91" y="11"/>
                  </a:moveTo>
                  <a:cubicBezTo>
                    <a:pt x="91" y="11"/>
                    <a:pt x="91" y="11"/>
                    <a:pt x="91" y="11"/>
                  </a:cubicBezTo>
                  <a:cubicBezTo>
                    <a:pt x="94" y="10"/>
                    <a:pt x="98" y="9"/>
                    <a:pt x="99" y="9"/>
                  </a:cubicBezTo>
                  <a:cubicBezTo>
                    <a:pt x="99" y="10"/>
                    <a:pt x="99" y="10"/>
                    <a:pt x="99" y="10"/>
                  </a:cubicBezTo>
                  <a:cubicBezTo>
                    <a:pt x="99" y="10"/>
                    <a:pt x="94" y="12"/>
                    <a:pt x="91" y="13"/>
                  </a:cubicBezTo>
                  <a:cubicBezTo>
                    <a:pt x="88" y="13"/>
                    <a:pt x="84" y="14"/>
                    <a:pt x="83" y="14"/>
                  </a:cubicBezTo>
                  <a:cubicBezTo>
                    <a:pt x="83" y="12"/>
                    <a:pt x="83" y="12"/>
                    <a:pt x="83" y="12"/>
                  </a:cubicBezTo>
                  <a:cubicBezTo>
                    <a:pt x="84" y="12"/>
                    <a:pt x="88" y="12"/>
                    <a:pt x="91" y="11"/>
                  </a:cubicBezTo>
                  <a:close/>
                  <a:moveTo>
                    <a:pt x="83" y="12"/>
                  </a:moveTo>
                  <a:cubicBezTo>
                    <a:pt x="83" y="12"/>
                    <a:pt x="83" y="12"/>
                    <a:pt x="83" y="12"/>
                  </a:cubicBezTo>
                  <a:cubicBezTo>
                    <a:pt x="83" y="12"/>
                    <a:pt x="83" y="12"/>
                    <a:pt x="83" y="12"/>
                  </a:cubicBezTo>
                  <a:cubicBezTo>
                    <a:pt x="84" y="12"/>
                    <a:pt x="88" y="11"/>
                    <a:pt x="91" y="10"/>
                  </a:cubicBezTo>
                  <a:cubicBezTo>
                    <a:pt x="94" y="10"/>
                    <a:pt x="99" y="8"/>
                    <a:pt x="99" y="8"/>
                  </a:cubicBezTo>
                  <a:cubicBezTo>
                    <a:pt x="99" y="8"/>
                    <a:pt x="99" y="8"/>
                    <a:pt x="99" y="8"/>
                  </a:cubicBezTo>
                  <a:cubicBezTo>
                    <a:pt x="99" y="8"/>
                    <a:pt x="94" y="10"/>
                    <a:pt x="91" y="11"/>
                  </a:cubicBezTo>
                  <a:cubicBezTo>
                    <a:pt x="88" y="11"/>
                    <a:pt x="84" y="12"/>
                    <a:pt x="83" y="12"/>
                  </a:cubicBezTo>
                  <a:close/>
                  <a:moveTo>
                    <a:pt x="91" y="13"/>
                  </a:moveTo>
                  <a:cubicBezTo>
                    <a:pt x="91" y="13"/>
                    <a:pt x="91" y="13"/>
                    <a:pt x="91" y="13"/>
                  </a:cubicBezTo>
                  <a:cubicBezTo>
                    <a:pt x="94" y="12"/>
                    <a:pt x="98" y="11"/>
                    <a:pt x="99" y="11"/>
                  </a:cubicBezTo>
                  <a:cubicBezTo>
                    <a:pt x="99" y="11"/>
                    <a:pt x="99" y="11"/>
                    <a:pt x="99" y="11"/>
                  </a:cubicBezTo>
                  <a:cubicBezTo>
                    <a:pt x="99" y="11"/>
                    <a:pt x="94" y="13"/>
                    <a:pt x="91" y="13"/>
                  </a:cubicBezTo>
                  <a:cubicBezTo>
                    <a:pt x="88" y="14"/>
                    <a:pt x="84" y="15"/>
                    <a:pt x="83" y="15"/>
                  </a:cubicBezTo>
                  <a:cubicBezTo>
                    <a:pt x="83" y="14"/>
                    <a:pt x="83" y="14"/>
                    <a:pt x="83" y="14"/>
                  </a:cubicBezTo>
                  <a:cubicBezTo>
                    <a:pt x="84" y="14"/>
                    <a:pt x="88" y="13"/>
                    <a:pt x="91" y="13"/>
                  </a:cubicBezTo>
                  <a:close/>
                  <a:moveTo>
                    <a:pt x="91" y="14"/>
                  </a:moveTo>
                  <a:cubicBezTo>
                    <a:pt x="91" y="14"/>
                    <a:pt x="91" y="14"/>
                    <a:pt x="91" y="14"/>
                  </a:cubicBezTo>
                  <a:cubicBezTo>
                    <a:pt x="94" y="13"/>
                    <a:pt x="98" y="11"/>
                    <a:pt x="99" y="11"/>
                  </a:cubicBezTo>
                  <a:cubicBezTo>
                    <a:pt x="99" y="11"/>
                    <a:pt x="99" y="11"/>
                    <a:pt x="99" y="11"/>
                  </a:cubicBezTo>
                  <a:cubicBezTo>
                    <a:pt x="99" y="12"/>
                    <a:pt x="94" y="13"/>
                    <a:pt x="91" y="14"/>
                  </a:cubicBezTo>
                  <a:cubicBezTo>
                    <a:pt x="88" y="14"/>
                    <a:pt x="84" y="15"/>
                    <a:pt x="83" y="15"/>
                  </a:cubicBezTo>
                  <a:cubicBezTo>
                    <a:pt x="83" y="15"/>
                    <a:pt x="83" y="15"/>
                    <a:pt x="83" y="15"/>
                  </a:cubicBezTo>
                  <a:cubicBezTo>
                    <a:pt x="84" y="15"/>
                    <a:pt x="88" y="14"/>
                    <a:pt x="91" y="14"/>
                  </a:cubicBezTo>
                  <a:close/>
                  <a:moveTo>
                    <a:pt x="91" y="14"/>
                  </a:moveTo>
                  <a:cubicBezTo>
                    <a:pt x="91" y="14"/>
                    <a:pt x="91" y="14"/>
                    <a:pt x="91" y="14"/>
                  </a:cubicBezTo>
                  <a:cubicBezTo>
                    <a:pt x="94" y="13"/>
                    <a:pt x="98" y="12"/>
                    <a:pt x="99" y="12"/>
                  </a:cubicBezTo>
                  <a:cubicBezTo>
                    <a:pt x="99" y="12"/>
                    <a:pt x="99" y="12"/>
                    <a:pt x="99" y="12"/>
                  </a:cubicBezTo>
                  <a:cubicBezTo>
                    <a:pt x="99" y="12"/>
                    <a:pt x="94" y="14"/>
                    <a:pt x="91" y="14"/>
                  </a:cubicBezTo>
                  <a:cubicBezTo>
                    <a:pt x="88" y="15"/>
                    <a:pt x="84" y="16"/>
                    <a:pt x="83" y="16"/>
                  </a:cubicBezTo>
                  <a:cubicBezTo>
                    <a:pt x="83" y="15"/>
                    <a:pt x="83" y="15"/>
                    <a:pt x="83" y="15"/>
                  </a:cubicBezTo>
                  <a:cubicBezTo>
                    <a:pt x="84" y="15"/>
                    <a:pt x="88" y="15"/>
                    <a:pt x="91" y="14"/>
                  </a:cubicBezTo>
                  <a:close/>
                  <a:moveTo>
                    <a:pt x="91" y="14"/>
                  </a:moveTo>
                  <a:cubicBezTo>
                    <a:pt x="91" y="14"/>
                    <a:pt x="91" y="14"/>
                    <a:pt x="91" y="14"/>
                  </a:cubicBezTo>
                  <a:cubicBezTo>
                    <a:pt x="94" y="14"/>
                    <a:pt x="98" y="12"/>
                    <a:pt x="99" y="12"/>
                  </a:cubicBezTo>
                  <a:cubicBezTo>
                    <a:pt x="99" y="13"/>
                    <a:pt x="99" y="13"/>
                    <a:pt x="99" y="13"/>
                  </a:cubicBezTo>
                  <a:cubicBezTo>
                    <a:pt x="99" y="14"/>
                    <a:pt x="97" y="14"/>
                    <a:pt x="91" y="16"/>
                  </a:cubicBezTo>
                  <a:cubicBezTo>
                    <a:pt x="88" y="16"/>
                    <a:pt x="84" y="17"/>
                    <a:pt x="83" y="17"/>
                  </a:cubicBezTo>
                  <a:cubicBezTo>
                    <a:pt x="83" y="16"/>
                    <a:pt x="83" y="16"/>
                    <a:pt x="83" y="16"/>
                  </a:cubicBezTo>
                  <a:cubicBezTo>
                    <a:pt x="84" y="16"/>
                    <a:pt x="88" y="15"/>
                    <a:pt x="91" y="14"/>
                  </a:cubicBezTo>
                  <a:close/>
                  <a:moveTo>
                    <a:pt x="91" y="16"/>
                  </a:moveTo>
                  <a:cubicBezTo>
                    <a:pt x="91" y="16"/>
                    <a:pt x="91" y="16"/>
                    <a:pt x="91" y="16"/>
                  </a:cubicBezTo>
                  <a:cubicBezTo>
                    <a:pt x="96" y="14"/>
                    <a:pt x="98" y="14"/>
                    <a:pt x="99" y="14"/>
                  </a:cubicBezTo>
                  <a:cubicBezTo>
                    <a:pt x="99" y="14"/>
                    <a:pt x="99" y="14"/>
                    <a:pt x="99" y="14"/>
                  </a:cubicBezTo>
                  <a:cubicBezTo>
                    <a:pt x="99" y="14"/>
                    <a:pt x="95" y="16"/>
                    <a:pt x="91" y="16"/>
                  </a:cubicBezTo>
                  <a:cubicBezTo>
                    <a:pt x="88" y="17"/>
                    <a:pt x="84" y="17"/>
                    <a:pt x="83" y="18"/>
                  </a:cubicBezTo>
                  <a:cubicBezTo>
                    <a:pt x="83" y="17"/>
                    <a:pt x="83" y="17"/>
                    <a:pt x="83" y="17"/>
                  </a:cubicBezTo>
                  <a:cubicBezTo>
                    <a:pt x="84" y="17"/>
                    <a:pt x="88" y="16"/>
                    <a:pt x="91" y="16"/>
                  </a:cubicBezTo>
                  <a:close/>
                  <a:moveTo>
                    <a:pt x="91" y="16"/>
                  </a:moveTo>
                  <a:cubicBezTo>
                    <a:pt x="91" y="16"/>
                    <a:pt x="91" y="16"/>
                    <a:pt x="91" y="16"/>
                  </a:cubicBezTo>
                  <a:cubicBezTo>
                    <a:pt x="95" y="16"/>
                    <a:pt x="98" y="15"/>
                    <a:pt x="99" y="14"/>
                  </a:cubicBezTo>
                  <a:cubicBezTo>
                    <a:pt x="99" y="14"/>
                    <a:pt x="99" y="14"/>
                    <a:pt x="99" y="14"/>
                  </a:cubicBezTo>
                  <a:cubicBezTo>
                    <a:pt x="99" y="15"/>
                    <a:pt x="95" y="16"/>
                    <a:pt x="91" y="17"/>
                  </a:cubicBezTo>
                  <a:cubicBezTo>
                    <a:pt x="88" y="17"/>
                    <a:pt x="84" y="18"/>
                    <a:pt x="83" y="18"/>
                  </a:cubicBezTo>
                  <a:cubicBezTo>
                    <a:pt x="83" y="18"/>
                    <a:pt x="83" y="18"/>
                    <a:pt x="83" y="18"/>
                  </a:cubicBezTo>
                  <a:cubicBezTo>
                    <a:pt x="84" y="18"/>
                    <a:pt x="88" y="17"/>
                    <a:pt x="91" y="16"/>
                  </a:cubicBezTo>
                  <a:close/>
                  <a:moveTo>
                    <a:pt x="91" y="17"/>
                  </a:moveTo>
                  <a:cubicBezTo>
                    <a:pt x="91" y="17"/>
                    <a:pt x="91" y="17"/>
                    <a:pt x="91" y="17"/>
                  </a:cubicBezTo>
                  <a:cubicBezTo>
                    <a:pt x="95" y="16"/>
                    <a:pt x="98" y="15"/>
                    <a:pt x="99" y="15"/>
                  </a:cubicBezTo>
                  <a:cubicBezTo>
                    <a:pt x="99" y="15"/>
                    <a:pt x="99" y="15"/>
                    <a:pt x="99" y="15"/>
                  </a:cubicBezTo>
                  <a:cubicBezTo>
                    <a:pt x="99" y="15"/>
                    <a:pt x="95" y="16"/>
                    <a:pt x="91" y="17"/>
                  </a:cubicBezTo>
                  <a:cubicBezTo>
                    <a:pt x="88" y="18"/>
                    <a:pt x="84" y="18"/>
                    <a:pt x="83" y="18"/>
                  </a:cubicBezTo>
                  <a:cubicBezTo>
                    <a:pt x="83" y="18"/>
                    <a:pt x="83" y="18"/>
                    <a:pt x="83" y="18"/>
                  </a:cubicBezTo>
                  <a:cubicBezTo>
                    <a:pt x="84" y="18"/>
                    <a:pt x="88" y="17"/>
                    <a:pt x="91" y="17"/>
                  </a:cubicBezTo>
                  <a:close/>
                  <a:moveTo>
                    <a:pt x="91" y="17"/>
                  </a:moveTo>
                  <a:cubicBezTo>
                    <a:pt x="91" y="17"/>
                    <a:pt x="91" y="17"/>
                    <a:pt x="91" y="17"/>
                  </a:cubicBezTo>
                  <a:cubicBezTo>
                    <a:pt x="95" y="17"/>
                    <a:pt x="98" y="15"/>
                    <a:pt x="99" y="15"/>
                  </a:cubicBezTo>
                  <a:cubicBezTo>
                    <a:pt x="99" y="17"/>
                    <a:pt x="99" y="17"/>
                    <a:pt x="99" y="17"/>
                  </a:cubicBezTo>
                  <a:cubicBezTo>
                    <a:pt x="99" y="17"/>
                    <a:pt x="95" y="18"/>
                    <a:pt x="91" y="19"/>
                  </a:cubicBezTo>
                  <a:cubicBezTo>
                    <a:pt x="88" y="19"/>
                    <a:pt x="84" y="20"/>
                    <a:pt x="83" y="20"/>
                  </a:cubicBezTo>
                  <a:cubicBezTo>
                    <a:pt x="83" y="19"/>
                    <a:pt x="83" y="19"/>
                    <a:pt x="83" y="19"/>
                  </a:cubicBezTo>
                  <a:cubicBezTo>
                    <a:pt x="84" y="18"/>
                    <a:pt x="88" y="18"/>
                    <a:pt x="91" y="17"/>
                  </a:cubicBezTo>
                  <a:close/>
                  <a:moveTo>
                    <a:pt x="91" y="19"/>
                  </a:moveTo>
                  <a:cubicBezTo>
                    <a:pt x="91" y="19"/>
                    <a:pt x="91" y="19"/>
                    <a:pt x="91" y="19"/>
                  </a:cubicBezTo>
                  <a:cubicBezTo>
                    <a:pt x="95" y="18"/>
                    <a:pt x="98" y="17"/>
                    <a:pt x="99" y="17"/>
                  </a:cubicBezTo>
                  <a:cubicBezTo>
                    <a:pt x="99" y="17"/>
                    <a:pt x="99" y="17"/>
                    <a:pt x="99" y="17"/>
                  </a:cubicBezTo>
                  <a:cubicBezTo>
                    <a:pt x="99" y="17"/>
                    <a:pt x="95" y="18"/>
                    <a:pt x="91" y="19"/>
                  </a:cubicBezTo>
                  <a:cubicBezTo>
                    <a:pt x="88" y="20"/>
                    <a:pt x="84" y="20"/>
                    <a:pt x="83" y="20"/>
                  </a:cubicBezTo>
                  <a:cubicBezTo>
                    <a:pt x="83" y="20"/>
                    <a:pt x="83" y="20"/>
                    <a:pt x="83" y="20"/>
                  </a:cubicBezTo>
                  <a:cubicBezTo>
                    <a:pt x="84" y="20"/>
                    <a:pt x="88" y="19"/>
                    <a:pt x="91" y="19"/>
                  </a:cubicBezTo>
                  <a:close/>
                  <a:moveTo>
                    <a:pt x="91" y="19"/>
                  </a:moveTo>
                  <a:cubicBezTo>
                    <a:pt x="91" y="19"/>
                    <a:pt x="91" y="19"/>
                    <a:pt x="91" y="19"/>
                  </a:cubicBezTo>
                  <a:cubicBezTo>
                    <a:pt x="95" y="19"/>
                    <a:pt x="98" y="17"/>
                    <a:pt x="99" y="17"/>
                  </a:cubicBezTo>
                  <a:cubicBezTo>
                    <a:pt x="99" y="17"/>
                    <a:pt x="99" y="17"/>
                    <a:pt x="99" y="17"/>
                  </a:cubicBezTo>
                  <a:cubicBezTo>
                    <a:pt x="99" y="18"/>
                    <a:pt x="95" y="19"/>
                    <a:pt x="91" y="19"/>
                  </a:cubicBezTo>
                  <a:cubicBezTo>
                    <a:pt x="88" y="20"/>
                    <a:pt x="84" y="20"/>
                    <a:pt x="83" y="21"/>
                  </a:cubicBezTo>
                  <a:cubicBezTo>
                    <a:pt x="83" y="20"/>
                    <a:pt x="83" y="20"/>
                    <a:pt x="83" y="20"/>
                  </a:cubicBezTo>
                  <a:cubicBezTo>
                    <a:pt x="84" y="20"/>
                    <a:pt x="88" y="20"/>
                    <a:pt x="91" y="19"/>
                  </a:cubicBezTo>
                  <a:close/>
                  <a:moveTo>
                    <a:pt x="91" y="20"/>
                  </a:moveTo>
                  <a:cubicBezTo>
                    <a:pt x="91" y="20"/>
                    <a:pt x="91" y="20"/>
                    <a:pt x="91" y="20"/>
                  </a:cubicBezTo>
                  <a:cubicBezTo>
                    <a:pt x="95" y="19"/>
                    <a:pt x="98" y="18"/>
                    <a:pt x="99" y="18"/>
                  </a:cubicBezTo>
                  <a:cubicBezTo>
                    <a:pt x="99" y="18"/>
                    <a:pt x="99" y="18"/>
                    <a:pt x="99" y="18"/>
                  </a:cubicBezTo>
                  <a:cubicBezTo>
                    <a:pt x="99" y="18"/>
                    <a:pt x="95" y="19"/>
                    <a:pt x="91" y="20"/>
                  </a:cubicBezTo>
                  <a:cubicBezTo>
                    <a:pt x="88" y="20"/>
                    <a:pt x="84" y="21"/>
                    <a:pt x="83" y="21"/>
                  </a:cubicBezTo>
                  <a:cubicBezTo>
                    <a:pt x="83" y="21"/>
                    <a:pt x="83" y="21"/>
                    <a:pt x="83" y="21"/>
                  </a:cubicBezTo>
                  <a:cubicBezTo>
                    <a:pt x="84" y="21"/>
                    <a:pt x="88" y="20"/>
                    <a:pt x="91" y="20"/>
                  </a:cubicBezTo>
                  <a:close/>
                  <a:moveTo>
                    <a:pt x="91" y="20"/>
                  </a:moveTo>
                  <a:cubicBezTo>
                    <a:pt x="91" y="20"/>
                    <a:pt x="91" y="20"/>
                    <a:pt x="91" y="20"/>
                  </a:cubicBezTo>
                  <a:cubicBezTo>
                    <a:pt x="95" y="19"/>
                    <a:pt x="98" y="18"/>
                    <a:pt x="99" y="18"/>
                  </a:cubicBezTo>
                  <a:cubicBezTo>
                    <a:pt x="99" y="20"/>
                    <a:pt x="99" y="20"/>
                    <a:pt x="99" y="20"/>
                  </a:cubicBezTo>
                  <a:cubicBezTo>
                    <a:pt x="99" y="20"/>
                    <a:pt x="97" y="20"/>
                    <a:pt x="91" y="21"/>
                  </a:cubicBezTo>
                  <a:cubicBezTo>
                    <a:pt x="88" y="22"/>
                    <a:pt x="84" y="22"/>
                    <a:pt x="83" y="23"/>
                  </a:cubicBezTo>
                  <a:cubicBezTo>
                    <a:pt x="83" y="21"/>
                    <a:pt x="83" y="21"/>
                    <a:pt x="83" y="21"/>
                  </a:cubicBezTo>
                  <a:cubicBezTo>
                    <a:pt x="84" y="21"/>
                    <a:pt x="88" y="21"/>
                    <a:pt x="91" y="20"/>
                  </a:cubicBezTo>
                  <a:close/>
                  <a:moveTo>
                    <a:pt x="91" y="22"/>
                  </a:moveTo>
                  <a:cubicBezTo>
                    <a:pt x="91" y="22"/>
                    <a:pt x="91" y="22"/>
                    <a:pt x="91" y="22"/>
                  </a:cubicBezTo>
                  <a:cubicBezTo>
                    <a:pt x="96" y="21"/>
                    <a:pt x="98" y="20"/>
                    <a:pt x="99" y="20"/>
                  </a:cubicBezTo>
                  <a:cubicBezTo>
                    <a:pt x="99" y="20"/>
                    <a:pt x="99" y="20"/>
                    <a:pt x="99" y="20"/>
                  </a:cubicBezTo>
                  <a:cubicBezTo>
                    <a:pt x="99" y="20"/>
                    <a:pt x="97" y="21"/>
                    <a:pt x="91" y="22"/>
                  </a:cubicBezTo>
                  <a:cubicBezTo>
                    <a:pt x="88" y="22"/>
                    <a:pt x="84" y="23"/>
                    <a:pt x="83" y="23"/>
                  </a:cubicBezTo>
                  <a:cubicBezTo>
                    <a:pt x="83" y="23"/>
                    <a:pt x="83" y="23"/>
                    <a:pt x="83" y="23"/>
                  </a:cubicBezTo>
                  <a:cubicBezTo>
                    <a:pt x="84" y="23"/>
                    <a:pt x="88" y="22"/>
                    <a:pt x="91" y="22"/>
                  </a:cubicBezTo>
                  <a:close/>
                  <a:moveTo>
                    <a:pt x="91" y="22"/>
                  </a:moveTo>
                  <a:cubicBezTo>
                    <a:pt x="91" y="22"/>
                    <a:pt x="91" y="22"/>
                    <a:pt x="91" y="22"/>
                  </a:cubicBezTo>
                  <a:cubicBezTo>
                    <a:pt x="96" y="21"/>
                    <a:pt x="98" y="21"/>
                    <a:pt x="99" y="20"/>
                  </a:cubicBezTo>
                  <a:cubicBezTo>
                    <a:pt x="99" y="20"/>
                    <a:pt x="99" y="20"/>
                    <a:pt x="99" y="20"/>
                  </a:cubicBezTo>
                  <a:cubicBezTo>
                    <a:pt x="99" y="21"/>
                    <a:pt x="97" y="21"/>
                    <a:pt x="91" y="22"/>
                  </a:cubicBezTo>
                  <a:cubicBezTo>
                    <a:pt x="88" y="23"/>
                    <a:pt x="84" y="23"/>
                    <a:pt x="83" y="23"/>
                  </a:cubicBezTo>
                  <a:cubicBezTo>
                    <a:pt x="83" y="23"/>
                    <a:pt x="83" y="23"/>
                    <a:pt x="83" y="23"/>
                  </a:cubicBezTo>
                  <a:cubicBezTo>
                    <a:pt x="84" y="23"/>
                    <a:pt x="88" y="23"/>
                    <a:pt x="91" y="22"/>
                  </a:cubicBezTo>
                  <a:close/>
                  <a:moveTo>
                    <a:pt x="91" y="22"/>
                  </a:moveTo>
                  <a:cubicBezTo>
                    <a:pt x="91" y="22"/>
                    <a:pt x="91" y="22"/>
                    <a:pt x="91" y="22"/>
                  </a:cubicBezTo>
                  <a:cubicBezTo>
                    <a:pt x="96" y="22"/>
                    <a:pt x="98" y="21"/>
                    <a:pt x="99" y="21"/>
                  </a:cubicBezTo>
                  <a:cubicBezTo>
                    <a:pt x="99" y="21"/>
                    <a:pt x="99" y="21"/>
                    <a:pt x="99" y="21"/>
                  </a:cubicBezTo>
                  <a:cubicBezTo>
                    <a:pt x="99" y="21"/>
                    <a:pt x="97" y="22"/>
                    <a:pt x="91" y="23"/>
                  </a:cubicBezTo>
                  <a:cubicBezTo>
                    <a:pt x="88" y="23"/>
                    <a:pt x="84" y="24"/>
                    <a:pt x="83" y="24"/>
                  </a:cubicBezTo>
                  <a:cubicBezTo>
                    <a:pt x="83" y="24"/>
                    <a:pt x="83" y="24"/>
                    <a:pt x="83" y="24"/>
                  </a:cubicBezTo>
                  <a:cubicBezTo>
                    <a:pt x="84" y="23"/>
                    <a:pt x="88" y="23"/>
                    <a:pt x="91" y="22"/>
                  </a:cubicBezTo>
                  <a:close/>
                  <a:moveTo>
                    <a:pt x="91" y="23"/>
                  </a:moveTo>
                  <a:cubicBezTo>
                    <a:pt x="91" y="23"/>
                    <a:pt x="91" y="23"/>
                    <a:pt x="91" y="23"/>
                  </a:cubicBezTo>
                  <a:cubicBezTo>
                    <a:pt x="96" y="22"/>
                    <a:pt x="98" y="21"/>
                    <a:pt x="99" y="21"/>
                  </a:cubicBezTo>
                  <a:cubicBezTo>
                    <a:pt x="99" y="23"/>
                    <a:pt x="99" y="23"/>
                    <a:pt x="99" y="23"/>
                  </a:cubicBezTo>
                  <a:cubicBezTo>
                    <a:pt x="99" y="23"/>
                    <a:pt x="97" y="23"/>
                    <a:pt x="91" y="24"/>
                  </a:cubicBezTo>
                  <a:cubicBezTo>
                    <a:pt x="88" y="25"/>
                    <a:pt x="84" y="25"/>
                    <a:pt x="83" y="25"/>
                  </a:cubicBezTo>
                  <a:cubicBezTo>
                    <a:pt x="83" y="24"/>
                    <a:pt x="83" y="24"/>
                    <a:pt x="83" y="24"/>
                  </a:cubicBezTo>
                  <a:cubicBezTo>
                    <a:pt x="84" y="24"/>
                    <a:pt x="88" y="23"/>
                    <a:pt x="91" y="23"/>
                  </a:cubicBezTo>
                  <a:close/>
                  <a:moveTo>
                    <a:pt x="91" y="24"/>
                  </a:moveTo>
                  <a:cubicBezTo>
                    <a:pt x="91" y="24"/>
                    <a:pt x="91" y="24"/>
                    <a:pt x="91" y="24"/>
                  </a:cubicBezTo>
                  <a:cubicBezTo>
                    <a:pt x="96" y="23"/>
                    <a:pt x="98" y="23"/>
                    <a:pt x="99" y="23"/>
                  </a:cubicBezTo>
                  <a:cubicBezTo>
                    <a:pt x="99" y="23"/>
                    <a:pt x="99" y="23"/>
                    <a:pt x="99" y="23"/>
                  </a:cubicBezTo>
                  <a:cubicBezTo>
                    <a:pt x="99" y="23"/>
                    <a:pt x="97" y="24"/>
                    <a:pt x="91" y="25"/>
                  </a:cubicBezTo>
                  <a:cubicBezTo>
                    <a:pt x="88" y="25"/>
                    <a:pt x="84" y="26"/>
                    <a:pt x="83" y="26"/>
                  </a:cubicBezTo>
                  <a:cubicBezTo>
                    <a:pt x="83" y="25"/>
                    <a:pt x="83" y="25"/>
                    <a:pt x="83" y="25"/>
                  </a:cubicBezTo>
                  <a:cubicBezTo>
                    <a:pt x="84" y="25"/>
                    <a:pt x="88" y="25"/>
                    <a:pt x="91" y="24"/>
                  </a:cubicBezTo>
                  <a:close/>
                  <a:moveTo>
                    <a:pt x="91" y="25"/>
                  </a:moveTo>
                  <a:cubicBezTo>
                    <a:pt x="91" y="25"/>
                    <a:pt x="91" y="25"/>
                    <a:pt x="91" y="25"/>
                  </a:cubicBezTo>
                  <a:cubicBezTo>
                    <a:pt x="96" y="24"/>
                    <a:pt x="98" y="24"/>
                    <a:pt x="99" y="23"/>
                  </a:cubicBezTo>
                  <a:cubicBezTo>
                    <a:pt x="99" y="23"/>
                    <a:pt x="99" y="23"/>
                    <a:pt x="99" y="23"/>
                  </a:cubicBezTo>
                  <a:cubicBezTo>
                    <a:pt x="99" y="24"/>
                    <a:pt x="97" y="24"/>
                    <a:pt x="91" y="25"/>
                  </a:cubicBezTo>
                  <a:cubicBezTo>
                    <a:pt x="88" y="26"/>
                    <a:pt x="84" y="26"/>
                    <a:pt x="83" y="26"/>
                  </a:cubicBezTo>
                  <a:cubicBezTo>
                    <a:pt x="83" y="26"/>
                    <a:pt x="83" y="26"/>
                    <a:pt x="83" y="26"/>
                  </a:cubicBezTo>
                  <a:cubicBezTo>
                    <a:pt x="84" y="26"/>
                    <a:pt x="88" y="25"/>
                    <a:pt x="91" y="25"/>
                  </a:cubicBezTo>
                  <a:close/>
                  <a:moveTo>
                    <a:pt x="91" y="25"/>
                  </a:moveTo>
                  <a:cubicBezTo>
                    <a:pt x="91" y="25"/>
                    <a:pt x="91" y="25"/>
                    <a:pt x="91" y="25"/>
                  </a:cubicBezTo>
                  <a:cubicBezTo>
                    <a:pt x="96" y="24"/>
                    <a:pt x="98" y="24"/>
                    <a:pt x="99" y="24"/>
                  </a:cubicBezTo>
                  <a:cubicBezTo>
                    <a:pt x="99" y="24"/>
                    <a:pt x="99" y="24"/>
                    <a:pt x="99" y="24"/>
                  </a:cubicBezTo>
                  <a:cubicBezTo>
                    <a:pt x="99" y="24"/>
                    <a:pt x="97" y="25"/>
                    <a:pt x="91" y="26"/>
                  </a:cubicBezTo>
                  <a:cubicBezTo>
                    <a:pt x="88" y="26"/>
                    <a:pt x="84" y="27"/>
                    <a:pt x="83" y="27"/>
                  </a:cubicBezTo>
                  <a:cubicBezTo>
                    <a:pt x="83" y="26"/>
                    <a:pt x="83" y="26"/>
                    <a:pt x="83" y="26"/>
                  </a:cubicBezTo>
                  <a:cubicBezTo>
                    <a:pt x="84" y="26"/>
                    <a:pt x="88" y="26"/>
                    <a:pt x="91" y="25"/>
                  </a:cubicBezTo>
                  <a:close/>
                  <a:moveTo>
                    <a:pt x="91" y="26"/>
                  </a:moveTo>
                  <a:cubicBezTo>
                    <a:pt x="91" y="26"/>
                    <a:pt x="91" y="26"/>
                    <a:pt x="91" y="26"/>
                  </a:cubicBezTo>
                  <a:cubicBezTo>
                    <a:pt x="96" y="25"/>
                    <a:pt x="98" y="24"/>
                    <a:pt x="99" y="24"/>
                  </a:cubicBezTo>
                  <a:cubicBezTo>
                    <a:pt x="99" y="26"/>
                    <a:pt x="99" y="26"/>
                    <a:pt x="99" y="26"/>
                  </a:cubicBezTo>
                  <a:cubicBezTo>
                    <a:pt x="98" y="26"/>
                    <a:pt x="96" y="26"/>
                    <a:pt x="91" y="27"/>
                  </a:cubicBezTo>
                  <a:cubicBezTo>
                    <a:pt x="88" y="27"/>
                    <a:pt x="84" y="28"/>
                    <a:pt x="83" y="28"/>
                  </a:cubicBezTo>
                  <a:cubicBezTo>
                    <a:pt x="83" y="27"/>
                    <a:pt x="83" y="27"/>
                    <a:pt x="83" y="27"/>
                  </a:cubicBezTo>
                  <a:cubicBezTo>
                    <a:pt x="84" y="27"/>
                    <a:pt x="88" y="26"/>
                    <a:pt x="91" y="26"/>
                  </a:cubicBezTo>
                  <a:close/>
                  <a:moveTo>
                    <a:pt x="91" y="27"/>
                  </a:moveTo>
                  <a:cubicBezTo>
                    <a:pt x="91" y="27"/>
                    <a:pt x="91" y="27"/>
                    <a:pt x="91" y="27"/>
                  </a:cubicBezTo>
                  <a:cubicBezTo>
                    <a:pt x="96" y="26"/>
                    <a:pt x="98" y="26"/>
                    <a:pt x="99" y="26"/>
                  </a:cubicBezTo>
                  <a:cubicBezTo>
                    <a:pt x="99" y="26"/>
                    <a:pt x="99" y="26"/>
                    <a:pt x="99" y="26"/>
                  </a:cubicBezTo>
                  <a:cubicBezTo>
                    <a:pt x="98" y="27"/>
                    <a:pt x="96" y="27"/>
                    <a:pt x="91" y="28"/>
                  </a:cubicBezTo>
                  <a:cubicBezTo>
                    <a:pt x="88" y="28"/>
                    <a:pt x="84" y="29"/>
                    <a:pt x="83" y="29"/>
                  </a:cubicBezTo>
                  <a:cubicBezTo>
                    <a:pt x="83" y="28"/>
                    <a:pt x="83" y="28"/>
                    <a:pt x="83" y="28"/>
                  </a:cubicBezTo>
                  <a:cubicBezTo>
                    <a:pt x="84" y="28"/>
                    <a:pt x="88" y="28"/>
                    <a:pt x="91" y="27"/>
                  </a:cubicBezTo>
                  <a:close/>
                  <a:moveTo>
                    <a:pt x="91" y="28"/>
                  </a:moveTo>
                  <a:cubicBezTo>
                    <a:pt x="91" y="28"/>
                    <a:pt x="91" y="28"/>
                    <a:pt x="91" y="28"/>
                  </a:cubicBezTo>
                  <a:cubicBezTo>
                    <a:pt x="96" y="27"/>
                    <a:pt x="98" y="27"/>
                    <a:pt x="99" y="27"/>
                  </a:cubicBezTo>
                  <a:cubicBezTo>
                    <a:pt x="99" y="27"/>
                    <a:pt x="99" y="27"/>
                    <a:pt x="99" y="27"/>
                  </a:cubicBezTo>
                  <a:cubicBezTo>
                    <a:pt x="98" y="27"/>
                    <a:pt x="96" y="27"/>
                    <a:pt x="91" y="28"/>
                  </a:cubicBezTo>
                  <a:cubicBezTo>
                    <a:pt x="88" y="28"/>
                    <a:pt x="84" y="29"/>
                    <a:pt x="83" y="29"/>
                  </a:cubicBezTo>
                  <a:cubicBezTo>
                    <a:pt x="83" y="29"/>
                    <a:pt x="83" y="29"/>
                    <a:pt x="83" y="29"/>
                  </a:cubicBezTo>
                  <a:cubicBezTo>
                    <a:pt x="84" y="29"/>
                    <a:pt x="88" y="28"/>
                    <a:pt x="91" y="28"/>
                  </a:cubicBezTo>
                  <a:close/>
                  <a:moveTo>
                    <a:pt x="91" y="28"/>
                  </a:moveTo>
                  <a:cubicBezTo>
                    <a:pt x="91" y="28"/>
                    <a:pt x="91" y="28"/>
                    <a:pt x="91" y="28"/>
                  </a:cubicBezTo>
                  <a:cubicBezTo>
                    <a:pt x="96" y="28"/>
                    <a:pt x="98" y="27"/>
                    <a:pt x="99" y="27"/>
                  </a:cubicBezTo>
                  <a:cubicBezTo>
                    <a:pt x="99" y="27"/>
                    <a:pt x="99" y="27"/>
                    <a:pt x="99" y="27"/>
                  </a:cubicBezTo>
                  <a:cubicBezTo>
                    <a:pt x="98" y="27"/>
                    <a:pt x="96" y="28"/>
                    <a:pt x="91" y="29"/>
                  </a:cubicBezTo>
                  <a:cubicBezTo>
                    <a:pt x="88" y="29"/>
                    <a:pt x="84" y="29"/>
                    <a:pt x="83" y="29"/>
                  </a:cubicBezTo>
                  <a:cubicBezTo>
                    <a:pt x="83" y="29"/>
                    <a:pt x="83" y="29"/>
                    <a:pt x="83" y="29"/>
                  </a:cubicBezTo>
                  <a:cubicBezTo>
                    <a:pt x="84" y="29"/>
                    <a:pt x="88" y="29"/>
                    <a:pt x="91" y="28"/>
                  </a:cubicBezTo>
                  <a:close/>
                  <a:moveTo>
                    <a:pt x="91" y="29"/>
                  </a:moveTo>
                  <a:cubicBezTo>
                    <a:pt x="91" y="29"/>
                    <a:pt x="91" y="29"/>
                    <a:pt x="91" y="29"/>
                  </a:cubicBezTo>
                  <a:cubicBezTo>
                    <a:pt x="96" y="28"/>
                    <a:pt x="98" y="28"/>
                    <a:pt x="99" y="27"/>
                  </a:cubicBezTo>
                  <a:cubicBezTo>
                    <a:pt x="99" y="29"/>
                    <a:pt x="99" y="29"/>
                    <a:pt x="99" y="29"/>
                  </a:cubicBezTo>
                  <a:cubicBezTo>
                    <a:pt x="98" y="29"/>
                    <a:pt x="96" y="29"/>
                    <a:pt x="91" y="30"/>
                  </a:cubicBezTo>
                  <a:cubicBezTo>
                    <a:pt x="88" y="30"/>
                    <a:pt x="84" y="31"/>
                    <a:pt x="83" y="31"/>
                  </a:cubicBezTo>
                  <a:cubicBezTo>
                    <a:pt x="83" y="30"/>
                    <a:pt x="83" y="30"/>
                    <a:pt x="83" y="30"/>
                  </a:cubicBezTo>
                  <a:cubicBezTo>
                    <a:pt x="84" y="30"/>
                    <a:pt x="88" y="29"/>
                    <a:pt x="91" y="29"/>
                  </a:cubicBezTo>
                  <a:close/>
                  <a:moveTo>
                    <a:pt x="91" y="30"/>
                  </a:moveTo>
                  <a:cubicBezTo>
                    <a:pt x="91" y="30"/>
                    <a:pt x="91" y="30"/>
                    <a:pt x="91" y="30"/>
                  </a:cubicBezTo>
                  <a:cubicBezTo>
                    <a:pt x="95" y="30"/>
                    <a:pt x="98" y="29"/>
                    <a:pt x="99" y="29"/>
                  </a:cubicBezTo>
                  <a:cubicBezTo>
                    <a:pt x="99" y="29"/>
                    <a:pt x="99" y="29"/>
                    <a:pt x="99" y="29"/>
                  </a:cubicBezTo>
                  <a:cubicBezTo>
                    <a:pt x="98" y="29"/>
                    <a:pt x="96" y="30"/>
                    <a:pt x="91" y="31"/>
                  </a:cubicBezTo>
                  <a:cubicBezTo>
                    <a:pt x="88" y="31"/>
                    <a:pt x="84" y="31"/>
                    <a:pt x="83" y="31"/>
                  </a:cubicBezTo>
                  <a:cubicBezTo>
                    <a:pt x="83" y="31"/>
                    <a:pt x="83" y="31"/>
                    <a:pt x="83" y="31"/>
                  </a:cubicBezTo>
                  <a:cubicBezTo>
                    <a:pt x="84" y="31"/>
                    <a:pt x="88" y="30"/>
                    <a:pt x="91" y="30"/>
                  </a:cubicBezTo>
                  <a:close/>
                  <a:moveTo>
                    <a:pt x="91" y="31"/>
                  </a:moveTo>
                  <a:cubicBezTo>
                    <a:pt x="91" y="31"/>
                    <a:pt x="91" y="31"/>
                    <a:pt x="91" y="31"/>
                  </a:cubicBezTo>
                  <a:cubicBezTo>
                    <a:pt x="95" y="30"/>
                    <a:pt x="98" y="30"/>
                    <a:pt x="99" y="30"/>
                  </a:cubicBezTo>
                  <a:cubicBezTo>
                    <a:pt x="99" y="30"/>
                    <a:pt x="99" y="30"/>
                    <a:pt x="99" y="30"/>
                  </a:cubicBezTo>
                  <a:cubicBezTo>
                    <a:pt x="98" y="30"/>
                    <a:pt x="96" y="30"/>
                    <a:pt x="91" y="31"/>
                  </a:cubicBezTo>
                  <a:cubicBezTo>
                    <a:pt x="88" y="31"/>
                    <a:pt x="84" y="32"/>
                    <a:pt x="83" y="32"/>
                  </a:cubicBezTo>
                  <a:cubicBezTo>
                    <a:pt x="83" y="32"/>
                    <a:pt x="83" y="32"/>
                    <a:pt x="83" y="32"/>
                  </a:cubicBezTo>
                  <a:cubicBezTo>
                    <a:pt x="84" y="31"/>
                    <a:pt x="88" y="31"/>
                    <a:pt x="91" y="31"/>
                  </a:cubicBezTo>
                  <a:close/>
                  <a:moveTo>
                    <a:pt x="91" y="31"/>
                  </a:moveTo>
                  <a:cubicBezTo>
                    <a:pt x="91" y="31"/>
                    <a:pt x="91" y="31"/>
                    <a:pt x="91" y="31"/>
                  </a:cubicBezTo>
                  <a:cubicBezTo>
                    <a:pt x="95" y="30"/>
                    <a:pt x="98" y="30"/>
                    <a:pt x="99" y="30"/>
                  </a:cubicBezTo>
                  <a:cubicBezTo>
                    <a:pt x="99" y="30"/>
                    <a:pt x="99" y="30"/>
                    <a:pt x="99" y="30"/>
                  </a:cubicBezTo>
                  <a:cubicBezTo>
                    <a:pt x="98" y="30"/>
                    <a:pt x="96" y="31"/>
                    <a:pt x="91" y="31"/>
                  </a:cubicBezTo>
                  <a:cubicBezTo>
                    <a:pt x="88" y="32"/>
                    <a:pt x="84" y="32"/>
                    <a:pt x="83" y="32"/>
                  </a:cubicBezTo>
                  <a:cubicBezTo>
                    <a:pt x="83" y="32"/>
                    <a:pt x="83" y="32"/>
                    <a:pt x="83" y="32"/>
                  </a:cubicBezTo>
                  <a:cubicBezTo>
                    <a:pt x="84" y="32"/>
                    <a:pt x="88" y="31"/>
                    <a:pt x="91" y="31"/>
                  </a:cubicBezTo>
                  <a:close/>
                  <a:moveTo>
                    <a:pt x="91" y="32"/>
                  </a:moveTo>
                  <a:cubicBezTo>
                    <a:pt x="91" y="32"/>
                    <a:pt x="91" y="32"/>
                    <a:pt x="91" y="32"/>
                  </a:cubicBezTo>
                  <a:cubicBezTo>
                    <a:pt x="95" y="31"/>
                    <a:pt x="98" y="31"/>
                    <a:pt x="99" y="30"/>
                  </a:cubicBezTo>
                  <a:cubicBezTo>
                    <a:pt x="99" y="31"/>
                    <a:pt x="99" y="31"/>
                    <a:pt x="99" y="31"/>
                  </a:cubicBezTo>
                  <a:cubicBezTo>
                    <a:pt x="98" y="32"/>
                    <a:pt x="96" y="32"/>
                    <a:pt x="91" y="33"/>
                  </a:cubicBezTo>
                  <a:cubicBezTo>
                    <a:pt x="88" y="33"/>
                    <a:pt x="84" y="34"/>
                    <a:pt x="83" y="34"/>
                  </a:cubicBezTo>
                  <a:cubicBezTo>
                    <a:pt x="83" y="32"/>
                    <a:pt x="83" y="32"/>
                    <a:pt x="83" y="32"/>
                  </a:cubicBezTo>
                  <a:cubicBezTo>
                    <a:pt x="84" y="32"/>
                    <a:pt x="88" y="32"/>
                    <a:pt x="91" y="32"/>
                  </a:cubicBezTo>
                  <a:close/>
                  <a:moveTo>
                    <a:pt x="91" y="33"/>
                  </a:moveTo>
                  <a:cubicBezTo>
                    <a:pt x="91" y="33"/>
                    <a:pt x="91" y="33"/>
                    <a:pt x="91" y="33"/>
                  </a:cubicBezTo>
                  <a:cubicBezTo>
                    <a:pt x="95" y="32"/>
                    <a:pt x="98" y="32"/>
                    <a:pt x="99" y="32"/>
                  </a:cubicBezTo>
                  <a:cubicBezTo>
                    <a:pt x="99" y="33"/>
                    <a:pt x="99" y="33"/>
                    <a:pt x="99" y="33"/>
                  </a:cubicBezTo>
                  <a:cubicBezTo>
                    <a:pt x="98" y="33"/>
                    <a:pt x="96" y="33"/>
                    <a:pt x="91" y="33"/>
                  </a:cubicBezTo>
                  <a:cubicBezTo>
                    <a:pt x="88" y="34"/>
                    <a:pt x="84" y="34"/>
                    <a:pt x="83" y="34"/>
                  </a:cubicBezTo>
                  <a:cubicBezTo>
                    <a:pt x="83" y="34"/>
                    <a:pt x="83" y="34"/>
                    <a:pt x="83" y="34"/>
                  </a:cubicBezTo>
                  <a:cubicBezTo>
                    <a:pt x="84" y="34"/>
                    <a:pt x="88" y="33"/>
                    <a:pt x="91" y="33"/>
                  </a:cubicBezTo>
                  <a:close/>
                  <a:moveTo>
                    <a:pt x="98" y="4"/>
                  </a:moveTo>
                  <a:cubicBezTo>
                    <a:pt x="98" y="4"/>
                    <a:pt x="98" y="4"/>
                    <a:pt x="98" y="4"/>
                  </a:cubicBezTo>
                  <a:cubicBezTo>
                    <a:pt x="100" y="4"/>
                    <a:pt x="100" y="4"/>
                    <a:pt x="100" y="4"/>
                  </a:cubicBezTo>
                  <a:cubicBezTo>
                    <a:pt x="100" y="6"/>
                    <a:pt x="100" y="6"/>
                    <a:pt x="100" y="6"/>
                  </a:cubicBezTo>
                  <a:cubicBezTo>
                    <a:pt x="98" y="6"/>
                    <a:pt x="98" y="6"/>
                    <a:pt x="98" y="6"/>
                  </a:cubicBezTo>
                  <a:lnTo>
                    <a:pt x="98" y="4"/>
                  </a:lnTo>
                  <a:close/>
                  <a:moveTo>
                    <a:pt x="95" y="7"/>
                  </a:moveTo>
                  <a:cubicBezTo>
                    <a:pt x="95" y="7"/>
                    <a:pt x="95" y="7"/>
                    <a:pt x="95" y="7"/>
                  </a:cubicBezTo>
                  <a:cubicBezTo>
                    <a:pt x="95" y="5"/>
                    <a:pt x="95" y="5"/>
                    <a:pt x="95" y="5"/>
                  </a:cubicBezTo>
                  <a:cubicBezTo>
                    <a:pt x="97" y="5"/>
                    <a:pt x="97" y="5"/>
                    <a:pt x="97" y="5"/>
                  </a:cubicBezTo>
                  <a:cubicBezTo>
                    <a:pt x="97" y="7"/>
                    <a:pt x="97" y="7"/>
                    <a:pt x="97" y="7"/>
                  </a:cubicBezTo>
                  <a:lnTo>
                    <a:pt x="95" y="7"/>
                  </a:lnTo>
                  <a:close/>
                  <a:moveTo>
                    <a:pt x="92" y="8"/>
                  </a:moveTo>
                  <a:cubicBezTo>
                    <a:pt x="92" y="8"/>
                    <a:pt x="92" y="8"/>
                    <a:pt x="92" y="8"/>
                  </a:cubicBezTo>
                  <a:cubicBezTo>
                    <a:pt x="92" y="6"/>
                    <a:pt x="92" y="6"/>
                    <a:pt x="92" y="6"/>
                  </a:cubicBezTo>
                  <a:cubicBezTo>
                    <a:pt x="94" y="5"/>
                    <a:pt x="94" y="5"/>
                    <a:pt x="94" y="5"/>
                  </a:cubicBezTo>
                  <a:cubicBezTo>
                    <a:pt x="94" y="7"/>
                    <a:pt x="94" y="7"/>
                    <a:pt x="94" y="7"/>
                  </a:cubicBezTo>
                  <a:lnTo>
                    <a:pt x="92" y="8"/>
                  </a:lnTo>
                  <a:close/>
                  <a:moveTo>
                    <a:pt x="87" y="9"/>
                  </a:moveTo>
                  <a:cubicBezTo>
                    <a:pt x="87" y="9"/>
                    <a:pt x="87" y="9"/>
                    <a:pt x="87" y="9"/>
                  </a:cubicBezTo>
                  <a:cubicBezTo>
                    <a:pt x="87" y="7"/>
                    <a:pt x="87" y="7"/>
                    <a:pt x="87" y="7"/>
                  </a:cubicBezTo>
                  <a:cubicBezTo>
                    <a:pt x="89" y="7"/>
                    <a:pt x="89" y="7"/>
                    <a:pt x="89" y="7"/>
                  </a:cubicBezTo>
                  <a:cubicBezTo>
                    <a:pt x="89" y="9"/>
                    <a:pt x="89" y="9"/>
                    <a:pt x="89" y="9"/>
                  </a:cubicBezTo>
                  <a:lnTo>
                    <a:pt x="87" y="9"/>
                  </a:lnTo>
                  <a:close/>
                  <a:moveTo>
                    <a:pt x="105" y="43"/>
                  </a:moveTo>
                  <a:cubicBezTo>
                    <a:pt x="105" y="43"/>
                    <a:pt x="105" y="43"/>
                    <a:pt x="105" y="43"/>
                  </a:cubicBezTo>
                  <a:cubicBezTo>
                    <a:pt x="106" y="43"/>
                    <a:pt x="106" y="43"/>
                    <a:pt x="106" y="43"/>
                  </a:cubicBezTo>
                  <a:cubicBezTo>
                    <a:pt x="106" y="44"/>
                    <a:pt x="106" y="44"/>
                    <a:pt x="106" y="44"/>
                  </a:cubicBezTo>
                  <a:cubicBezTo>
                    <a:pt x="104" y="44"/>
                    <a:pt x="104" y="44"/>
                    <a:pt x="104" y="44"/>
                  </a:cubicBezTo>
                  <a:cubicBezTo>
                    <a:pt x="105" y="44"/>
                    <a:pt x="105" y="44"/>
                    <a:pt x="105" y="44"/>
                  </a:cubicBezTo>
                  <a:lnTo>
                    <a:pt x="105" y="43"/>
                  </a:lnTo>
                  <a:close/>
                  <a:moveTo>
                    <a:pt x="102" y="45"/>
                  </a:moveTo>
                  <a:cubicBezTo>
                    <a:pt x="102" y="45"/>
                    <a:pt x="102" y="45"/>
                    <a:pt x="102" y="45"/>
                  </a:cubicBezTo>
                  <a:cubicBezTo>
                    <a:pt x="101" y="46"/>
                    <a:pt x="101" y="46"/>
                    <a:pt x="101" y="46"/>
                  </a:cubicBezTo>
                  <a:cubicBezTo>
                    <a:pt x="99" y="45"/>
                    <a:pt x="99" y="45"/>
                    <a:pt x="99" y="45"/>
                  </a:cubicBezTo>
                  <a:lnTo>
                    <a:pt x="102" y="45"/>
                  </a:lnTo>
                  <a:close/>
                  <a:moveTo>
                    <a:pt x="78" y="47"/>
                  </a:moveTo>
                  <a:cubicBezTo>
                    <a:pt x="78" y="47"/>
                    <a:pt x="78" y="47"/>
                    <a:pt x="78" y="47"/>
                  </a:cubicBezTo>
                  <a:cubicBezTo>
                    <a:pt x="78" y="47"/>
                    <a:pt x="78" y="47"/>
                    <a:pt x="78" y="47"/>
                  </a:cubicBezTo>
                  <a:cubicBezTo>
                    <a:pt x="81" y="48"/>
                    <a:pt x="81" y="48"/>
                    <a:pt x="81" y="48"/>
                  </a:cubicBezTo>
                  <a:cubicBezTo>
                    <a:pt x="77" y="48"/>
                    <a:pt x="77" y="48"/>
                    <a:pt x="77" y="48"/>
                  </a:cubicBezTo>
                  <a:cubicBezTo>
                    <a:pt x="74" y="47"/>
                    <a:pt x="74" y="47"/>
                    <a:pt x="74" y="47"/>
                  </a:cubicBezTo>
                  <a:lnTo>
                    <a:pt x="78" y="47"/>
                  </a:lnTo>
                  <a:close/>
                  <a:moveTo>
                    <a:pt x="70" y="47"/>
                  </a:moveTo>
                  <a:cubicBezTo>
                    <a:pt x="70" y="47"/>
                    <a:pt x="70" y="47"/>
                    <a:pt x="70" y="47"/>
                  </a:cubicBezTo>
                  <a:cubicBezTo>
                    <a:pt x="70" y="47"/>
                    <a:pt x="70" y="47"/>
                    <a:pt x="70" y="47"/>
                  </a:cubicBezTo>
                  <a:cubicBezTo>
                    <a:pt x="74" y="48"/>
                    <a:pt x="74" y="48"/>
                    <a:pt x="74" y="48"/>
                  </a:cubicBezTo>
                  <a:cubicBezTo>
                    <a:pt x="70" y="48"/>
                    <a:pt x="70" y="48"/>
                    <a:pt x="70" y="48"/>
                  </a:cubicBezTo>
                  <a:cubicBezTo>
                    <a:pt x="70" y="48"/>
                    <a:pt x="70" y="48"/>
                    <a:pt x="70" y="48"/>
                  </a:cubicBezTo>
                  <a:cubicBezTo>
                    <a:pt x="66" y="47"/>
                    <a:pt x="66" y="47"/>
                    <a:pt x="66" y="47"/>
                  </a:cubicBezTo>
                  <a:lnTo>
                    <a:pt x="70" y="47"/>
                  </a:lnTo>
                  <a:close/>
                  <a:moveTo>
                    <a:pt x="62" y="47"/>
                  </a:moveTo>
                  <a:cubicBezTo>
                    <a:pt x="62" y="47"/>
                    <a:pt x="62" y="47"/>
                    <a:pt x="62" y="47"/>
                  </a:cubicBezTo>
                  <a:cubicBezTo>
                    <a:pt x="65" y="48"/>
                    <a:pt x="65" y="48"/>
                    <a:pt x="65" y="48"/>
                  </a:cubicBezTo>
                  <a:cubicBezTo>
                    <a:pt x="61" y="48"/>
                    <a:pt x="61" y="48"/>
                    <a:pt x="61" y="48"/>
                  </a:cubicBezTo>
                  <a:cubicBezTo>
                    <a:pt x="58" y="47"/>
                    <a:pt x="58" y="47"/>
                    <a:pt x="58" y="47"/>
                  </a:cubicBezTo>
                  <a:lnTo>
                    <a:pt x="62" y="47"/>
                  </a:lnTo>
                  <a:close/>
                  <a:moveTo>
                    <a:pt x="60" y="48"/>
                  </a:moveTo>
                  <a:cubicBezTo>
                    <a:pt x="60" y="48"/>
                    <a:pt x="60" y="48"/>
                    <a:pt x="60" y="48"/>
                  </a:cubicBezTo>
                  <a:cubicBezTo>
                    <a:pt x="60" y="48"/>
                    <a:pt x="60" y="48"/>
                    <a:pt x="60" y="48"/>
                  </a:cubicBezTo>
                  <a:cubicBezTo>
                    <a:pt x="60" y="48"/>
                    <a:pt x="60" y="48"/>
                    <a:pt x="60" y="48"/>
                  </a:cubicBezTo>
                  <a:close/>
                  <a:moveTo>
                    <a:pt x="41" y="48"/>
                  </a:moveTo>
                  <a:cubicBezTo>
                    <a:pt x="41" y="48"/>
                    <a:pt x="41" y="48"/>
                    <a:pt x="41" y="48"/>
                  </a:cubicBezTo>
                  <a:cubicBezTo>
                    <a:pt x="43" y="49"/>
                    <a:pt x="43" y="49"/>
                    <a:pt x="43" y="49"/>
                  </a:cubicBezTo>
                  <a:cubicBezTo>
                    <a:pt x="42" y="49"/>
                    <a:pt x="42" y="49"/>
                    <a:pt x="42" y="49"/>
                  </a:cubicBezTo>
                  <a:cubicBezTo>
                    <a:pt x="38" y="48"/>
                    <a:pt x="38" y="48"/>
                    <a:pt x="38" y="48"/>
                  </a:cubicBezTo>
                  <a:lnTo>
                    <a:pt x="41" y="48"/>
                  </a:lnTo>
                  <a:close/>
                  <a:moveTo>
                    <a:pt x="39" y="53"/>
                  </a:moveTo>
                  <a:cubicBezTo>
                    <a:pt x="39" y="53"/>
                    <a:pt x="39" y="53"/>
                    <a:pt x="39" y="53"/>
                  </a:cubicBezTo>
                  <a:cubicBezTo>
                    <a:pt x="39" y="53"/>
                    <a:pt x="39" y="53"/>
                    <a:pt x="39" y="53"/>
                  </a:cubicBezTo>
                  <a:cubicBezTo>
                    <a:pt x="38" y="53"/>
                    <a:pt x="38" y="53"/>
                    <a:pt x="38" y="53"/>
                  </a:cubicBezTo>
                  <a:cubicBezTo>
                    <a:pt x="38" y="48"/>
                    <a:pt x="38" y="48"/>
                    <a:pt x="38" y="48"/>
                  </a:cubicBezTo>
                  <a:cubicBezTo>
                    <a:pt x="39" y="49"/>
                    <a:pt x="39" y="49"/>
                    <a:pt x="39" y="49"/>
                  </a:cubicBezTo>
                  <a:lnTo>
                    <a:pt x="39" y="53"/>
                  </a:lnTo>
                  <a:close/>
                  <a:moveTo>
                    <a:pt x="45" y="53"/>
                  </a:moveTo>
                  <a:cubicBezTo>
                    <a:pt x="45" y="53"/>
                    <a:pt x="45" y="53"/>
                    <a:pt x="45" y="53"/>
                  </a:cubicBezTo>
                  <a:cubicBezTo>
                    <a:pt x="40" y="53"/>
                    <a:pt x="40" y="53"/>
                    <a:pt x="40" y="53"/>
                  </a:cubicBezTo>
                  <a:cubicBezTo>
                    <a:pt x="40" y="49"/>
                    <a:pt x="40" y="49"/>
                    <a:pt x="40" y="49"/>
                  </a:cubicBezTo>
                  <a:cubicBezTo>
                    <a:pt x="42" y="49"/>
                    <a:pt x="42" y="49"/>
                    <a:pt x="42" y="49"/>
                  </a:cubicBezTo>
                  <a:cubicBezTo>
                    <a:pt x="45" y="49"/>
                    <a:pt x="45" y="49"/>
                    <a:pt x="45" y="49"/>
                  </a:cubicBezTo>
                  <a:lnTo>
                    <a:pt x="45" y="53"/>
                  </a:lnTo>
                  <a:close/>
                  <a:moveTo>
                    <a:pt x="45" y="49"/>
                  </a:moveTo>
                  <a:cubicBezTo>
                    <a:pt x="45" y="49"/>
                    <a:pt x="45" y="49"/>
                    <a:pt x="45" y="49"/>
                  </a:cubicBezTo>
                  <a:cubicBezTo>
                    <a:pt x="44" y="49"/>
                    <a:pt x="44" y="49"/>
                    <a:pt x="44" y="49"/>
                  </a:cubicBezTo>
                  <a:cubicBezTo>
                    <a:pt x="41" y="48"/>
                    <a:pt x="41" y="48"/>
                    <a:pt x="41" y="48"/>
                  </a:cubicBezTo>
                  <a:cubicBezTo>
                    <a:pt x="44" y="48"/>
                    <a:pt x="44" y="48"/>
                    <a:pt x="44" y="48"/>
                  </a:cubicBezTo>
                  <a:cubicBezTo>
                    <a:pt x="45" y="48"/>
                    <a:pt x="45" y="48"/>
                    <a:pt x="45" y="48"/>
                  </a:cubicBezTo>
                  <a:lnTo>
                    <a:pt x="45" y="49"/>
                  </a:lnTo>
                  <a:close/>
                  <a:moveTo>
                    <a:pt x="48" y="48"/>
                  </a:moveTo>
                  <a:cubicBezTo>
                    <a:pt x="48" y="48"/>
                    <a:pt x="48" y="48"/>
                    <a:pt x="48" y="48"/>
                  </a:cubicBezTo>
                  <a:cubicBezTo>
                    <a:pt x="51" y="49"/>
                    <a:pt x="51" y="49"/>
                    <a:pt x="51" y="49"/>
                  </a:cubicBezTo>
                  <a:cubicBezTo>
                    <a:pt x="48" y="49"/>
                    <a:pt x="48" y="49"/>
                    <a:pt x="48" y="49"/>
                  </a:cubicBezTo>
                  <a:cubicBezTo>
                    <a:pt x="45" y="48"/>
                    <a:pt x="45" y="48"/>
                    <a:pt x="45" y="48"/>
                  </a:cubicBezTo>
                  <a:lnTo>
                    <a:pt x="48" y="48"/>
                  </a:lnTo>
                  <a:close/>
                  <a:moveTo>
                    <a:pt x="47" y="49"/>
                  </a:moveTo>
                  <a:cubicBezTo>
                    <a:pt x="47" y="49"/>
                    <a:pt x="47" y="49"/>
                    <a:pt x="47" y="49"/>
                  </a:cubicBezTo>
                  <a:cubicBezTo>
                    <a:pt x="46" y="49"/>
                    <a:pt x="46" y="49"/>
                    <a:pt x="46" y="49"/>
                  </a:cubicBezTo>
                  <a:cubicBezTo>
                    <a:pt x="46" y="48"/>
                    <a:pt x="46" y="48"/>
                    <a:pt x="46" y="48"/>
                  </a:cubicBezTo>
                  <a:lnTo>
                    <a:pt x="47" y="49"/>
                  </a:lnTo>
                  <a:close/>
                  <a:moveTo>
                    <a:pt x="52" y="53"/>
                  </a:moveTo>
                  <a:cubicBezTo>
                    <a:pt x="52" y="53"/>
                    <a:pt x="52" y="53"/>
                    <a:pt x="52" y="53"/>
                  </a:cubicBezTo>
                  <a:cubicBezTo>
                    <a:pt x="46" y="53"/>
                    <a:pt x="46" y="53"/>
                    <a:pt x="46" y="53"/>
                  </a:cubicBezTo>
                  <a:cubicBezTo>
                    <a:pt x="46" y="49"/>
                    <a:pt x="46" y="49"/>
                    <a:pt x="46" y="49"/>
                  </a:cubicBezTo>
                  <a:cubicBezTo>
                    <a:pt x="49" y="49"/>
                    <a:pt x="49" y="49"/>
                    <a:pt x="49" y="49"/>
                  </a:cubicBezTo>
                  <a:cubicBezTo>
                    <a:pt x="49" y="49"/>
                    <a:pt x="49" y="49"/>
                    <a:pt x="49" y="49"/>
                  </a:cubicBezTo>
                  <a:cubicBezTo>
                    <a:pt x="49" y="49"/>
                    <a:pt x="49" y="49"/>
                    <a:pt x="49" y="49"/>
                  </a:cubicBezTo>
                  <a:cubicBezTo>
                    <a:pt x="52" y="49"/>
                    <a:pt x="52" y="49"/>
                    <a:pt x="52" y="49"/>
                  </a:cubicBezTo>
                  <a:lnTo>
                    <a:pt x="52" y="53"/>
                  </a:lnTo>
                  <a:close/>
                  <a:moveTo>
                    <a:pt x="52" y="49"/>
                  </a:moveTo>
                  <a:cubicBezTo>
                    <a:pt x="52" y="49"/>
                    <a:pt x="52" y="49"/>
                    <a:pt x="52" y="49"/>
                  </a:cubicBezTo>
                  <a:cubicBezTo>
                    <a:pt x="52" y="49"/>
                    <a:pt x="52" y="49"/>
                    <a:pt x="52" y="49"/>
                  </a:cubicBezTo>
                  <a:cubicBezTo>
                    <a:pt x="52" y="48"/>
                    <a:pt x="52" y="48"/>
                    <a:pt x="52" y="48"/>
                  </a:cubicBezTo>
                  <a:cubicBezTo>
                    <a:pt x="49" y="48"/>
                    <a:pt x="49" y="48"/>
                    <a:pt x="49" y="48"/>
                  </a:cubicBezTo>
                  <a:cubicBezTo>
                    <a:pt x="51" y="48"/>
                    <a:pt x="51" y="48"/>
                    <a:pt x="51" y="48"/>
                  </a:cubicBezTo>
                  <a:cubicBezTo>
                    <a:pt x="52" y="48"/>
                    <a:pt x="52" y="48"/>
                    <a:pt x="52" y="48"/>
                  </a:cubicBezTo>
                  <a:lnTo>
                    <a:pt x="52" y="49"/>
                  </a:lnTo>
                  <a:close/>
                  <a:moveTo>
                    <a:pt x="52" y="48"/>
                  </a:moveTo>
                  <a:cubicBezTo>
                    <a:pt x="52" y="48"/>
                    <a:pt x="52" y="48"/>
                    <a:pt x="52" y="48"/>
                  </a:cubicBezTo>
                  <a:cubicBezTo>
                    <a:pt x="55" y="48"/>
                    <a:pt x="55" y="48"/>
                    <a:pt x="55" y="48"/>
                  </a:cubicBezTo>
                  <a:cubicBezTo>
                    <a:pt x="57" y="48"/>
                    <a:pt x="57" y="48"/>
                    <a:pt x="57" y="48"/>
                  </a:cubicBezTo>
                  <a:cubicBezTo>
                    <a:pt x="55" y="49"/>
                    <a:pt x="55" y="49"/>
                    <a:pt x="55" y="49"/>
                  </a:cubicBezTo>
                  <a:cubicBezTo>
                    <a:pt x="53" y="48"/>
                    <a:pt x="53" y="48"/>
                    <a:pt x="53" y="48"/>
                  </a:cubicBezTo>
                  <a:cubicBezTo>
                    <a:pt x="53" y="48"/>
                    <a:pt x="53" y="48"/>
                    <a:pt x="53" y="48"/>
                  </a:cubicBezTo>
                  <a:cubicBezTo>
                    <a:pt x="53" y="48"/>
                    <a:pt x="53" y="48"/>
                    <a:pt x="53" y="48"/>
                  </a:cubicBezTo>
                  <a:lnTo>
                    <a:pt x="52" y="48"/>
                  </a:lnTo>
                  <a:close/>
                  <a:moveTo>
                    <a:pt x="54" y="49"/>
                  </a:moveTo>
                  <a:cubicBezTo>
                    <a:pt x="54" y="49"/>
                    <a:pt x="54" y="49"/>
                    <a:pt x="54" y="49"/>
                  </a:cubicBezTo>
                  <a:cubicBezTo>
                    <a:pt x="53" y="49"/>
                    <a:pt x="53" y="49"/>
                    <a:pt x="53" y="49"/>
                  </a:cubicBezTo>
                  <a:cubicBezTo>
                    <a:pt x="53" y="48"/>
                    <a:pt x="53" y="48"/>
                    <a:pt x="53" y="48"/>
                  </a:cubicBezTo>
                  <a:lnTo>
                    <a:pt x="54" y="49"/>
                  </a:lnTo>
                  <a:close/>
                  <a:moveTo>
                    <a:pt x="59" y="53"/>
                  </a:moveTo>
                  <a:cubicBezTo>
                    <a:pt x="59" y="53"/>
                    <a:pt x="59" y="53"/>
                    <a:pt x="59" y="53"/>
                  </a:cubicBezTo>
                  <a:cubicBezTo>
                    <a:pt x="53" y="53"/>
                    <a:pt x="53" y="53"/>
                    <a:pt x="53" y="53"/>
                  </a:cubicBezTo>
                  <a:cubicBezTo>
                    <a:pt x="53" y="49"/>
                    <a:pt x="53" y="49"/>
                    <a:pt x="53" y="49"/>
                  </a:cubicBezTo>
                  <a:cubicBezTo>
                    <a:pt x="59" y="49"/>
                    <a:pt x="59" y="49"/>
                    <a:pt x="59" y="49"/>
                  </a:cubicBezTo>
                  <a:lnTo>
                    <a:pt x="59" y="53"/>
                  </a:lnTo>
                  <a:close/>
                  <a:moveTo>
                    <a:pt x="59" y="48"/>
                  </a:moveTo>
                  <a:cubicBezTo>
                    <a:pt x="59" y="48"/>
                    <a:pt x="59" y="48"/>
                    <a:pt x="59" y="48"/>
                  </a:cubicBezTo>
                  <a:cubicBezTo>
                    <a:pt x="58" y="48"/>
                    <a:pt x="58" y="48"/>
                    <a:pt x="58" y="48"/>
                  </a:cubicBezTo>
                  <a:cubicBezTo>
                    <a:pt x="55" y="48"/>
                    <a:pt x="55" y="48"/>
                    <a:pt x="55" y="48"/>
                  </a:cubicBezTo>
                  <a:cubicBezTo>
                    <a:pt x="57" y="47"/>
                    <a:pt x="57" y="47"/>
                    <a:pt x="57" y="47"/>
                  </a:cubicBezTo>
                  <a:cubicBezTo>
                    <a:pt x="59" y="48"/>
                    <a:pt x="59" y="48"/>
                    <a:pt x="59" y="48"/>
                  </a:cubicBezTo>
                  <a:close/>
                  <a:moveTo>
                    <a:pt x="67" y="54"/>
                  </a:moveTo>
                  <a:cubicBezTo>
                    <a:pt x="67" y="54"/>
                    <a:pt x="67" y="54"/>
                    <a:pt x="67" y="54"/>
                  </a:cubicBezTo>
                  <a:cubicBezTo>
                    <a:pt x="60" y="53"/>
                    <a:pt x="60" y="53"/>
                    <a:pt x="60" y="53"/>
                  </a:cubicBezTo>
                  <a:cubicBezTo>
                    <a:pt x="60" y="49"/>
                    <a:pt x="60" y="49"/>
                    <a:pt x="60" y="49"/>
                  </a:cubicBezTo>
                  <a:cubicBezTo>
                    <a:pt x="66" y="49"/>
                    <a:pt x="66" y="49"/>
                    <a:pt x="66" y="49"/>
                  </a:cubicBezTo>
                  <a:cubicBezTo>
                    <a:pt x="66" y="49"/>
                    <a:pt x="66" y="49"/>
                    <a:pt x="66" y="49"/>
                  </a:cubicBezTo>
                  <a:cubicBezTo>
                    <a:pt x="66" y="49"/>
                    <a:pt x="66" y="49"/>
                    <a:pt x="66" y="49"/>
                  </a:cubicBezTo>
                  <a:cubicBezTo>
                    <a:pt x="67" y="49"/>
                    <a:pt x="67" y="49"/>
                    <a:pt x="67" y="49"/>
                  </a:cubicBezTo>
                  <a:lnTo>
                    <a:pt x="67" y="54"/>
                  </a:lnTo>
                  <a:close/>
                  <a:moveTo>
                    <a:pt x="67" y="48"/>
                  </a:moveTo>
                  <a:cubicBezTo>
                    <a:pt x="67" y="48"/>
                    <a:pt x="67" y="48"/>
                    <a:pt x="67" y="48"/>
                  </a:cubicBezTo>
                  <a:cubicBezTo>
                    <a:pt x="66" y="48"/>
                    <a:pt x="66" y="48"/>
                    <a:pt x="66" y="48"/>
                  </a:cubicBezTo>
                  <a:cubicBezTo>
                    <a:pt x="63" y="47"/>
                    <a:pt x="63" y="47"/>
                    <a:pt x="63" y="47"/>
                  </a:cubicBezTo>
                  <a:cubicBezTo>
                    <a:pt x="66" y="47"/>
                    <a:pt x="66" y="47"/>
                    <a:pt x="66" y="47"/>
                  </a:cubicBezTo>
                  <a:cubicBezTo>
                    <a:pt x="69" y="48"/>
                    <a:pt x="69" y="48"/>
                    <a:pt x="69" y="48"/>
                  </a:cubicBezTo>
                  <a:cubicBezTo>
                    <a:pt x="67" y="48"/>
                    <a:pt x="67" y="48"/>
                    <a:pt x="67" y="48"/>
                  </a:cubicBezTo>
                  <a:cubicBezTo>
                    <a:pt x="67" y="48"/>
                    <a:pt x="67" y="48"/>
                    <a:pt x="67" y="48"/>
                  </a:cubicBezTo>
                  <a:cubicBezTo>
                    <a:pt x="67" y="48"/>
                    <a:pt x="67" y="48"/>
                    <a:pt x="67" y="48"/>
                  </a:cubicBezTo>
                  <a:close/>
                  <a:moveTo>
                    <a:pt x="75" y="54"/>
                  </a:moveTo>
                  <a:cubicBezTo>
                    <a:pt x="75" y="54"/>
                    <a:pt x="75" y="54"/>
                    <a:pt x="75" y="54"/>
                  </a:cubicBezTo>
                  <a:cubicBezTo>
                    <a:pt x="67" y="54"/>
                    <a:pt x="67" y="54"/>
                    <a:pt x="67" y="54"/>
                  </a:cubicBezTo>
                  <a:cubicBezTo>
                    <a:pt x="67" y="49"/>
                    <a:pt x="67" y="49"/>
                    <a:pt x="67" y="49"/>
                  </a:cubicBezTo>
                  <a:cubicBezTo>
                    <a:pt x="74" y="49"/>
                    <a:pt x="74" y="49"/>
                    <a:pt x="74" y="49"/>
                  </a:cubicBezTo>
                  <a:cubicBezTo>
                    <a:pt x="74" y="49"/>
                    <a:pt x="74" y="49"/>
                    <a:pt x="74" y="49"/>
                  </a:cubicBezTo>
                  <a:cubicBezTo>
                    <a:pt x="74" y="49"/>
                    <a:pt x="74" y="49"/>
                    <a:pt x="74" y="49"/>
                  </a:cubicBezTo>
                  <a:cubicBezTo>
                    <a:pt x="75" y="49"/>
                    <a:pt x="75" y="49"/>
                    <a:pt x="75" y="49"/>
                  </a:cubicBezTo>
                  <a:lnTo>
                    <a:pt x="75" y="54"/>
                  </a:lnTo>
                  <a:close/>
                  <a:moveTo>
                    <a:pt x="75" y="48"/>
                  </a:moveTo>
                  <a:cubicBezTo>
                    <a:pt x="75" y="48"/>
                    <a:pt x="75" y="48"/>
                    <a:pt x="75" y="48"/>
                  </a:cubicBezTo>
                  <a:cubicBezTo>
                    <a:pt x="74" y="48"/>
                    <a:pt x="74" y="48"/>
                    <a:pt x="74" y="48"/>
                  </a:cubicBezTo>
                  <a:cubicBezTo>
                    <a:pt x="71" y="47"/>
                    <a:pt x="71" y="47"/>
                    <a:pt x="71" y="47"/>
                  </a:cubicBezTo>
                  <a:cubicBezTo>
                    <a:pt x="73" y="47"/>
                    <a:pt x="73" y="47"/>
                    <a:pt x="73" y="47"/>
                  </a:cubicBezTo>
                  <a:cubicBezTo>
                    <a:pt x="77" y="48"/>
                    <a:pt x="77" y="48"/>
                    <a:pt x="77" y="48"/>
                  </a:cubicBezTo>
                  <a:cubicBezTo>
                    <a:pt x="75" y="48"/>
                    <a:pt x="75" y="48"/>
                    <a:pt x="75" y="48"/>
                  </a:cubicBezTo>
                  <a:cubicBezTo>
                    <a:pt x="75" y="48"/>
                    <a:pt x="75" y="48"/>
                    <a:pt x="75" y="48"/>
                  </a:cubicBezTo>
                  <a:cubicBezTo>
                    <a:pt x="75" y="48"/>
                    <a:pt x="75" y="48"/>
                    <a:pt x="75" y="48"/>
                  </a:cubicBezTo>
                  <a:close/>
                  <a:moveTo>
                    <a:pt x="83" y="54"/>
                  </a:moveTo>
                  <a:cubicBezTo>
                    <a:pt x="83" y="54"/>
                    <a:pt x="83" y="54"/>
                    <a:pt x="83" y="54"/>
                  </a:cubicBezTo>
                  <a:cubicBezTo>
                    <a:pt x="75" y="54"/>
                    <a:pt x="75" y="54"/>
                    <a:pt x="75" y="54"/>
                  </a:cubicBezTo>
                  <a:cubicBezTo>
                    <a:pt x="75" y="49"/>
                    <a:pt x="75" y="49"/>
                    <a:pt x="75" y="49"/>
                  </a:cubicBezTo>
                  <a:cubicBezTo>
                    <a:pt x="77" y="48"/>
                    <a:pt x="77" y="48"/>
                    <a:pt x="77" y="48"/>
                  </a:cubicBezTo>
                  <a:cubicBezTo>
                    <a:pt x="77" y="48"/>
                    <a:pt x="77" y="48"/>
                    <a:pt x="77" y="48"/>
                  </a:cubicBezTo>
                  <a:cubicBezTo>
                    <a:pt x="77" y="48"/>
                    <a:pt x="77" y="48"/>
                    <a:pt x="77" y="48"/>
                  </a:cubicBezTo>
                  <a:cubicBezTo>
                    <a:pt x="83" y="48"/>
                    <a:pt x="83" y="48"/>
                    <a:pt x="83" y="48"/>
                  </a:cubicBezTo>
                  <a:lnTo>
                    <a:pt x="83" y="54"/>
                  </a:lnTo>
                  <a:close/>
                  <a:moveTo>
                    <a:pt x="83" y="48"/>
                  </a:moveTo>
                  <a:cubicBezTo>
                    <a:pt x="83" y="48"/>
                    <a:pt x="83" y="48"/>
                    <a:pt x="83" y="48"/>
                  </a:cubicBezTo>
                  <a:cubicBezTo>
                    <a:pt x="82" y="48"/>
                    <a:pt x="82" y="48"/>
                    <a:pt x="82" y="48"/>
                  </a:cubicBezTo>
                  <a:cubicBezTo>
                    <a:pt x="79" y="47"/>
                    <a:pt x="79" y="47"/>
                    <a:pt x="79" y="47"/>
                  </a:cubicBezTo>
                  <a:cubicBezTo>
                    <a:pt x="82" y="47"/>
                    <a:pt x="82" y="47"/>
                    <a:pt x="82" y="47"/>
                  </a:cubicBezTo>
                  <a:cubicBezTo>
                    <a:pt x="82" y="47"/>
                    <a:pt x="82" y="47"/>
                    <a:pt x="82" y="47"/>
                  </a:cubicBezTo>
                  <a:cubicBezTo>
                    <a:pt x="86" y="48"/>
                    <a:pt x="86" y="48"/>
                    <a:pt x="86" y="48"/>
                  </a:cubicBezTo>
                  <a:cubicBezTo>
                    <a:pt x="84" y="48"/>
                    <a:pt x="84" y="48"/>
                    <a:pt x="84" y="48"/>
                  </a:cubicBezTo>
                  <a:cubicBezTo>
                    <a:pt x="84" y="48"/>
                    <a:pt x="84" y="48"/>
                    <a:pt x="84" y="48"/>
                  </a:cubicBezTo>
                  <a:cubicBezTo>
                    <a:pt x="83" y="48"/>
                    <a:pt x="83" y="48"/>
                    <a:pt x="83" y="48"/>
                  </a:cubicBezTo>
                  <a:close/>
                  <a:moveTo>
                    <a:pt x="90" y="54"/>
                  </a:moveTo>
                  <a:cubicBezTo>
                    <a:pt x="90" y="54"/>
                    <a:pt x="90" y="54"/>
                    <a:pt x="90" y="54"/>
                  </a:cubicBezTo>
                  <a:cubicBezTo>
                    <a:pt x="84" y="54"/>
                    <a:pt x="84" y="54"/>
                    <a:pt x="84" y="54"/>
                  </a:cubicBezTo>
                  <a:cubicBezTo>
                    <a:pt x="84" y="48"/>
                    <a:pt x="84" y="48"/>
                    <a:pt x="84" y="48"/>
                  </a:cubicBezTo>
                  <a:cubicBezTo>
                    <a:pt x="87" y="48"/>
                    <a:pt x="87" y="48"/>
                    <a:pt x="87" y="48"/>
                  </a:cubicBezTo>
                  <a:cubicBezTo>
                    <a:pt x="87" y="48"/>
                    <a:pt x="87" y="48"/>
                    <a:pt x="87" y="48"/>
                  </a:cubicBezTo>
                  <a:cubicBezTo>
                    <a:pt x="87" y="48"/>
                    <a:pt x="87" y="48"/>
                    <a:pt x="87" y="48"/>
                  </a:cubicBezTo>
                  <a:cubicBezTo>
                    <a:pt x="90" y="48"/>
                    <a:pt x="90" y="48"/>
                    <a:pt x="90" y="48"/>
                  </a:cubicBezTo>
                  <a:lnTo>
                    <a:pt x="90" y="54"/>
                  </a:lnTo>
                  <a:close/>
                  <a:moveTo>
                    <a:pt x="90" y="48"/>
                  </a:moveTo>
                  <a:cubicBezTo>
                    <a:pt x="90" y="48"/>
                    <a:pt x="90" y="48"/>
                    <a:pt x="90" y="48"/>
                  </a:cubicBezTo>
                  <a:cubicBezTo>
                    <a:pt x="87" y="48"/>
                    <a:pt x="87" y="48"/>
                    <a:pt x="87" y="48"/>
                  </a:cubicBezTo>
                  <a:cubicBezTo>
                    <a:pt x="83" y="47"/>
                    <a:pt x="83" y="47"/>
                    <a:pt x="83" y="47"/>
                  </a:cubicBezTo>
                  <a:cubicBezTo>
                    <a:pt x="87" y="46"/>
                    <a:pt x="87" y="46"/>
                    <a:pt x="87" y="46"/>
                  </a:cubicBezTo>
                  <a:cubicBezTo>
                    <a:pt x="87" y="47"/>
                    <a:pt x="87" y="47"/>
                    <a:pt x="87" y="47"/>
                  </a:cubicBezTo>
                  <a:cubicBezTo>
                    <a:pt x="90" y="48"/>
                    <a:pt x="90" y="48"/>
                    <a:pt x="90" y="48"/>
                  </a:cubicBezTo>
                  <a:close/>
                  <a:moveTo>
                    <a:pt x="94" y="54"/>
                  </a:moveTo>
                  <a:cubicBezTo>
                    <a:pt x="94" y="54"/>
                    <a:pt x="94" y="54"/>
                    <a:pt x="94" y="54"/>
                  </a:cubicBezTo>
                  <a:cubicBezTo>
                    <a:pt x="91" y="54"/>
                    <a:pt x="91" y="54"/>
                    <a:pt x="91" y="54"/>
                  </a:cubicBezTo>
                  <a:cubicBezTo>
                    <a:pt x="91" y="48"/>
                    <a:pt x="91" y="48"/>
                    <a:pt x="91" y="48"/>
                  </a:cubicBezTo>
                  <a:cubicBezTo>
                    <a:pt x="94" y="48"/>
                    <a:pt x="94" y="48"/>
                    <a:pt x="94" y="48"/>
                  </a:cubicBezTo>
                  <a:lnTo>
                    <a:pt x="94" y="54"/>
                  </a:lnTo>
                  <a:close/>
                  <a:moveTo>
                    <a:pt x="94" y="48"/>
                  </a:moveTo>
                  <a:cubicBezTo>
                    <a:pt x="94" y="48"/>
                    <a:pt x="94" y="48"/>
                    <a:pt x="94" y="48"/>
                  </a:cubicBezTo>
                  <a:cubicBezTo>
                    <a:pt x="91" y="48"/>
                    <a:pt x="91" y="48"/>
                    <a:pt x="91" y="48"/>
                  </a:cubicBezTo>
                  <a:cubicBezTo>
                    <a:pt x="91" y="48"/>
                    <a:pt x="91" y="48"/>
                    <a:pt x="91" y="48"/>
                  </a:cubicBezTo>
                  <a:cubicBezTo>
                    <a:pt x="91" y="46"/>
                    <a:pt x="91" y="46"/>
                    <a:pt x="91" y="46"/>
                  </a:cubicBezTo>
                  <a:cubicBezTo>
                    <a:pt x="90" y="46"/>
                    <a:pt x="90" y="46"/>
                    <a:pt x="90" y="46"/>
                  </a:cubicBezTo>
                  <a:cubicBezTo>
                    <a:pt x="90" y="48"/>
                    <a:pt x="90" y="48"/>
                    <a:pt x="90" y="48"/>
                  </a:cubicBezTo>
                  <a:cubicBezTo>
                    <a:pt x="88" y="46"/>
                    <a:pt x="88" y="46"/>
                    <a:pt x="88" y="46"/>
                  </a:cubicBezTo>
                  <a:cubicBezTo>
                    <a:pt x="91" y="46"/>
                    <a:pt x="91" y="46"/>
                    <a:pt x="91" y="46"/>
                  </a:cubicBezTo>
                  <a:cubicBezTo>
                    <a:pt x="91" y="46"/>
                    <a:pt x="91" y="46"/>
                    <a:pt x="91" y="46"/>
                  </a:cubicBezTo>
                  <a:cubicBezTo>
                    <a:pt x="94" y="47"/>
                    <a:pt x="94" y="47"/>
                    <a:pt x="94" y="47"/>
                  </a:cubicBezTo>
                  <a:lnTo>
                    <a:pt x="94" y="48"/>
                  </a:lnTo>
                  <a:close/>
                  <a:moveTo>
                    <a:pt x="101" y="54"/>
                  </a:moveTo>
                  <a:cubicBezTo>
                    <a:pt x="101" y="54"/>
                    <a:pt x="101" y="54"/>
                    <a:pt x="101" y="54"/>
                  </a:cubicBezTo>
                  <a:cubicBezTo>
                    <a:pt x="94" y="54"/>
                    <a:pt x="94" y="54"/>
                    <a:pt x="94" y="54"/>
                  </a:cubicBezTo>
                  <a:cubicBezTo>
                    <a:pt x="94" y="48"/>
                    <a:pt x="94" y="48"/>
                    <a:pt x="94" y="48"/>
                  </a:cubicBezTo>
                  <a:cubicBezTo>
                    <a:pt x="96" y="48"/>
                    <a:pt x="96" y="48"/>
                    <a:pt x="96" y="48"/>
                  </a:cubicBezTo>
                  <a:cubicBezTo>
                    <a:pt x="96" y="48"/>
                    <a:pt x="96" y="48"/>
                    <a:pt x="96" y="48"/>
                  </a:cubicBezTo>
                  <a:cubicBezTo>
                    <a:pt x="101" y="48"/>
                    <a:pt x="101" y="48"/>
                    <a:pt x="101" y="48"/>
                  </a:cubicBezTo>
                  <a:lnTo>
                    <a:pt x="101" y="54"/>
                  </a:lnTo>
                  <a:close/>
                  <a:moveTo>
                    <a:pt x="94" y="48"/>
                  </a:moveTo>
                  <a:cubicBezTo>
                    <a:pt x="94" y="48"/>
                    <a:pt x="94" y="48"/>
                    <a:pt x="94" y="48"/>
                  </a:cubicBezTo>
                  <a:cubicBezTo>
                    <a:pt x="94" y="47"/>
                    <a:pt x="94" y="47"/>
                    <a:pt x="94" y="47"/>
                  </a:cubicBezTo>
                  <a:cubicBezTo>
                    <a:pt x="95" y="48"/>
                    <a:pt x="95" y="48"/>
                    <a:pt x="95" y="48"/>
                  </a:cubicBezTo>
                  <a:lnTo>
                    <a:pt x="94" y="48"/>
                  </a:lnTo>
                  <a:close/>
                  <a:moveTo>
                    <a:pt x="101" y="48"/>
                  </a:moveTo>
                  <a:cubicBezTo>
                    <a:pt x="101" y="48"/>
                    <a:pt x="101" y="48"/>
                    <a:pt x="101" y="48"/>
                  </a:cubicBezTo>
                  <a:cubicBezTo>
                    <a:pt x="96" y="48"/>
                    <a:pt x="96" y="48"/>
                    <a:pt x="96" y="48"/>
                  </a:cubicBezTo>
                  <a:cubicBezTo>
                    <a:pt x="89" y="45"/>
                    <a:pt x="89" y="45"/>
                    <a:pt x="89" y="45"/>
                  </a:cubicBezTo>
                  <a:cubicBezTo>
                    <a:pt x="98" y="45"/>
                    <a:pt x="98" y="45"/>
                    <a:pt x="98" y="45"/>
                  </a:cubicBezTo>
                  <a:cubicBezTo>
                    <a:pt x="98" y="45"/>
                    <a:pt x="98" y="45"/>
                    <a:pt x="98" y="45"/>
                  </a:cubicBezTo>
                  <a:cubicBezTo>
                    <a:pt x="101" y="46"/>
                    <a:pt x="101" y="46"/>
                    <a:pt x="101" y="46"/>
                  </a:cubicBezTo>
                  <a:lnTo>
                    <a:pt x="101" y="48"/>
                  </a:lnTo>
                  <a:close/>
                  <a:moveTo>
                    <a:pt x="103" y="54"/>
                  </a:moveTo>
                  <a:cubicBezTo>
                    <a:pt x="103" y="54"/>
                    <a:pt x="103" y="54"/>
                    <a:pt x="103" y="54"/>
                  </a:cubicBezTo>
                  <a:cubicBezTo>
                    <a:pt x="101" y="54"/>
                    <a:pt x="101" y="54"/>
                    <a:pt x="101" y="54"/>
                  </a:cubicBezTo>
                  <a:cubicBezTo>
                    <a:pt x="101" y="48"/>
                    <a:pt x="101" y="48"/>
                    <a:pt x="101" y="48"/>
                  </a:cubicBezTo>
                  <a:cubicBezTo>
                    <a:pt x="103" y="48"/>
                    <a:pt x="103" y="48"/>
                    <a:pt x="103" y="48"/>
                  </a:cubicBezTo>
                  <a:lnTo>
                    <a:pt x="103" y="54"/>
                  </a:lnTo>
                  <a:close/>
                  <a:moveTo>
                    <a:pt x="103" y="48"/>
                  </a:moveTo>
                  <a:cubicBezTo>
                    <a:pt x="103" y="48"/>
                    <a:pt x="103" y="48"/>
                    <a:pt x="103" y="48"/>
                  </a:cubicBezTo>
                  <a:cubicBezTo>
                    <a:pt x="101" y="48"/>
                    <a:pt x="101" y="48"/>
                    <a:pt x="101" y="48"/>
                  </a:cubicBezTo>
                  <a:cubicBezTo>
                    <a:pt x="102" y="46"/>
                    <a:pt x="102" y="46"/>
                    <a:pt x="102" y="46"/>
                  </a:cubicBezTo>
                  <a:cubicBezTo>
                    <a:pt x="103" y="47"/>
                    <a:pt x="103" y="47"/>
                    <a:pt x="103" y="47"/>
                  </a:cubicBezTo>
                  <a:lnTo>
                    <a:pt x="103" y="48"/>
                  </a:lnTo>
                  <a:close/>
                  <a:moveTo>
                    <a:pt x="104" y="46"/>
                  </a:moveTo>
                  <a:cubicBezTo>
                    <a:pt x="104" y="46"/>
                    <a:pt x="104" y="46"/>
                    <a:pt x="104" y="46"/>
                  </a:cubicBezTo>
                  <a:cubicBezTo>
                    <a:pt x="102" y="46"/>
                    <a:pt x="102" y="46"/>
                    <a:pt x="102" y="46"/>
                  </a:cubicBezTo>
                  <a:cubicBezTo>
                    <a:pt x="102" y="45"/>
                    <a:pt x="102" y="45"/>
                    <a:pt x="102" y="45"/>
                  </a:cubicBezTo>
                  <a:cubicBezTo>
                    <a:pt x="102" y="45"/>
                    <a:pt x="102" y="45"/>
                    <a:pt x="102" y="45"/>
                  </a:cubicBezTo>
                  <a:cubicBezTo>
                    <a:pt x="104" y="44"/>
                    <a:pt x="104" y="44"/>
                    <a:pt x="104" y="44"/>
                  </a:cubicBezTo>
                  <a:lnTo>
                    <a:pt x="104" y="46"/>
                  </a:lnTo>
                  <a:close/>
                  <a:moveTo>
                    <a:pt x="110" y="54"/>
                  </a:moveTo>
                  <a:cubicBezTo>
                    <a:pt x="110" y="54"/>
                    <a:pt x="110" y="54"/>
                    <a:pt x="110" y="54"/>
                  </a:cubicBezTo>
                  <a:cubicBezTo>
                    <a:pt x="104" y="54"/>
                    <a:pt x="104" y="54"/>
                    <a:pt x="104" y="54"/>
                  </a:cubicBezTo>
                  <a:cubicBezTo>
                    <a:pt x="104" y="47"/>
                    <a:pt x="104" y="47"/>
                    <a:pt x="104" y="47"/>
                  </a:cubicBezTo>
                  <a:cubicBezTo>
                    <a:pt x="106" y="48"/>
                    <a:pt x="106" y="48"/>
                    <a:pt x="106" y="48"/>
                  </a:cubicBezTo>
                  <a:cubicBezTo>
                    <a:pt x="110" y="48"/>
                    <a:pt x="110" y="48"/>
                    <a:pt x="110" y="48"/>
                  </a:cubicBezTo>
                  <a:lnTo>
                    <a:pt x="110" y="54"/>
                  </a:lnTo>
                  <a:close/>
                  <a:moveTo>
                    <a:pt x="111" y="47"/>
                  </a:moveTo>
                  <a:cubicBezTo>
                    <a:pt x="111" y="47"/>
                    <a:pt x="111" y="47"/>
                    <a:pt x="111" y="47"/>
                  </a:cubicBezTo>
                  <a:cubicBezTo>
                    <a:pt x="110" y="47"/>
                    <a:pt x="110" y="47"/>
                    <a:pt x="110" y="47"/>
                  </a:cubicBezTo>
                  <a:cubicBezTo>
                    <a:pt x="110" y="47"/>
                    <a:pt x="110" y="47"/>
                    <a:pt x="110" y="47"/>
                  </a:cubicBezTo>
                  <a:cubicBezTo>
                    <a:pt x="106" y="47"/>
                    <a:pt x="106" y="47"/>
                    <a:pt x="106" y="47"/>
                  </a:cubicBezTo>
                  <a:cubicBezTo>
                    <a:pt x="104" y="47"/>
                    <a:pt x="104" y="47"/>
                    <a:pt x="104" y="47"/>
                  </a:cubicBezTo>
                  <a:cubicBezTo>
                    <a:pt x="104" y="44"/>
                    <a:pt x="104" y="44"/>
                    <a:pt x="104" y="44"/>
                  </a:cubicBezTo>
                  <a:cubicBezTo>
                    <a:pt x="108" y="44"/>
                    <a:pt x="108" y="44"/>
                    <a:pt x="108" y="44"/>
                  </a:cubicBezTo>
                  <a:cubicBezTo>
                    <a:pt x="108" y="44"/>
                    <a:pt x="108" y="44"/>
                    <a:pt x="108" y="44"/>
                  </a:cubicBezTo>
                  <a:cubicBezTo>
                    <a:pt x="111" y="45"/>
                    <a:pt x="111" y="45"/>
                    <a:pt x="111" y="45"/>
                  </a:cubicBezTo>
                  <a:lnTo>
                    <a:pt x="111" y="47"/>
                  </a:lnTo>
                  <a:close/>
                  <a:moveTo>
                    <a:pt x="106" y="44"/>
                  </a:moveTo>
                  <a:cubicBezTo>
                    <a:pt x="106" y="44"/>
                    <a:pt x="106" y="44"/>
                    <a:pt x="106" y="44"/>
                  </a:cubicBezTo>
                  <a:cubicBezTo>
                    <a:pt x="106" y="43"/>
                    <a:pt x="106" y="43"/>
                    <a:pt x="106" y="43"/>
                  </a:cubicBezTo>
                  <a:cubicBezTo>
                    <a:pt x="108" y="43"/>
                    <a:pt x="108" y="43"/>
                    <a:pt x="108" y="43"/>
                  </a:cubicBezTo>
                  <a:cubicBezTo>
                    <a:pt x="108" y="44"/>
                    <a:pt x="108" y="44"/>
                    <a:pt x="108" y="44"/>
                  </a:cubicBezTo>
                  <a:lnTo>
                    <a:pt x="106" y="44"/>
                  </a:lnTo>
                  <a:close/>
                  <a:moveTo>
                    <a:pt x="111" y="44"/>
                  </a:moveTo>
                  <a:cubicBezTo>
                    <a:pt x="111" y="44"/>
                    <a:pt x="111" y="44"/>
                    <a:pt x="111" y="44"/>
                  </a:cubicBezTo>
                  <a:cubicBezTo>
                    <a:pt x="111" y="45"/>
                    <a:pt x="111" y="45"/>
                    <a:pt x="111" y="45"/>
                  </a:cubicBezTo>
                  <a:cubicBezTo>
                    <a:pt x="109" y="44"/>
                    <a:pt x="109" y="44"/>
                    <a:pt x="109" y="44"/>
                  </a:cubicBezTo>
                  <a:lnTo>
                    <a:pt x="111" y="44"/>
                  </a:lnTo>
                  <a:close/>
                  <a:moveTo>
                    <a:pt x="110" y="44"/>
                  </a:moveTo>
                  <a:cubicBezTo>
                    <a:pt x="110" y="44"/>
                    <a:pt x="110" y="44"/>
                    <a:pt x="110" y="44"/>
                  </a:cubicBezTo>
                  <a:cubicBezTo>
                    <a:pt x="110" y="43"/>
                    <a:pt x="110" y="43"/>
                    <a:pt x="110" y="43"/>
                  </a:cubicBezTo>
                  <a:cubicBezTo>
                    <a:pt x="111" y="43"/>
                    <a:pt x="111" y="43"/>
                    <a:pt x="111" y="43"/>
                  </a:cubicBezTo>
                  <a:cubicBezTo>
                    <a:pt x="111" y="44"/>
                    <a:pt x="111" y="44"/>
                    <a:pt x="111" y="44"/>
                  </a:cubicBezTo>
                  <a:lnTo>
                    <a:pt x="110" y="44"/>
                  </a:lnTo>
                  <a:close/>
                  <a:moveTo>
                    <a:pt x="110" y="44"/>
                  </a:moveTo>
                  <a:cubicBezTo>
                    <a:pt x="110" y="44"/>
                    <a:pt x="110" y="44"/>
                    <a:pt x="110" y="44"/>
                  </a:cubicBezTo>
                  <a:cubicBezTo>
                    <a:pt x="108" y="44"/>
                    <a:pt x="108" y="44"/>
                    <a:pt x="108" y="44"/>
                  </a:cubicBezTo>
                  <a:cubicBezTo>
                    <a:pt x="108" y="43"/>
                    <a:pt x="108" y="43"/>
                    <a:pt x="108" y="43"/>
                  </a:cubicBezTo>
                  <a:cubicBezTo>
                    <a:pt x="110" y="43"/>
                    <a:pt x="110" y="43"/>
                    <a:pt x="110" y="43"/>
                  </a:cubicBezTo>
                  <a:lnTo>
                    <a:pt x="110" y="44"/>
                  </a:lnTo>
                  <a:close/>
                  <a:moveTo>
                    <a:pt x="114" y="47"/>
                  </a:moveTo>
                  <a:cubicBezTo>
                    <a:pt x="114" y="47"/>
                    <a:pt x="114" y="47"/>
                    <a:pt x="114" y="47"/>
                  </a:cubicBezTo>
                  <a:cubicBezTo>
                    <a:pt x="116" y="47"/>
                    <a:pt x="116" y="47"/>
                    <a:pt x="116" y="47"/>
                  </a:cubicBezTo>
                  <a:cubicBezTo>
                    <a:pt x="120" y="47"/>
                    <a:pt x="120" y="47"/>
                    <a:pt x="120" y="47"/>
                  </a:cubicBezTo>
                  <a:cubicBezTo>
                    <a:pt x="120" y="54"/>
                    <a:pt x="120" y="54"/>
                    <a:pt x="120" y="54"/>
                  </a:cubicBezTo>
                  <a:cubicBezTo>
                    <a:pt x="114" y="54"/>
                    <a:pt x="114" y="54"/>
                    <a:pt x="114" y="54"/>
                  </a:cubicBezTo>
                  <a:lnTo>
                    <a:pt x="114" y="47"/>
                  </a:lnTo>
                  <a:close/>
                  <a:moveTo>
                    <a:pt x="114" y="47"/>
                  </a:moveTo>
                  <a:cubicBezTo>
                    <a:pt x="114" y="47"/>
                    <a:pt x="114" y="47"/>
                    <a:pt x="114" y="47"/>
                  </a:cubicBezTo>
                  <a:cubicBezTo>
                    <a:pt x="113" y="47"/>
                    <a:pt x="113" y="47"/>
                    <a:pt x="113" y="47"/>
                  </a:cubicBezTo>
                  <a:cubicBezTo>
                    <a:pt x="113" y="54"/>
                    <a:pt x="113" y="54"/>
                    <a:pt x="113" y="54"/>
                  </a:cubicBezTo>
                  <a:cubicBezTo>
                    <a:pt x="111" y="54"/>
                    <a:pt x="111" y="54"/>
                    <a:pt x="111" y="54"/>
                  </a:cubicBezTo>
                  <a:cubicBezTo>
                    <a:pt x="111" y="48"/>
                    <a:pt x="111" y="48"/>
                    <a:pt x="111" y="48"/>
                  </a:cubicBezTo>
                  <a:cubicBezTo>
                    <a:pt x="113" y="47"/>
                    <a:pt x="113" y="47"/>
                    <a:pt x="113" y="47"/>
                  </a:cubicBezTo>
                  <a:cubicBezTo>
                    <a:pt x="111" y="47"/>
                    <a:pt x="111" y="47"/>
                    <a:pt x="111" y="47"/>
                  </a:cubicBezTo>
                  <a:cubicBezTo>
                    <a:pt x="111" y="47"/>
                    <a:pt x="111" y="47"/>
                    <a:pt x="111" y="47"/>
                  </a:cubicBezTo>
                  <a:cubicBezTo>
                    <a:pt x="111" y="47"/>
                    <a:pt x="111" y="47"/>
                    <a:pt x="111" y="47"/>
                  </a:cubicBezTo>
                  <a:cubicBezTo>
                    <a:pt x="111" y="46"/>
                    <a:pt x="111" y="46"/>
                    <a:pt x="111" y="46"/>
                  </a:cubicBezTo>
                  <a:lnTo>
                    <a:pt x="114" y="47"/>
                  </a:lnTo>
                  <a:close/>
                  <a:moveTo>
                    <a:pt x="112" y="44"/>
                  </a:moveTo>
                  <a:cubicBezTo>
                    <a:pt x="112" y="44"/>
                    <a:pt x="112" y="44"/>
                    <a:pt x="112" y="44"/>
                  </a:cubicBezTo>
                  <a:cubicBezTo>
                    <a:pt x="112" y="44"/>
                    <a:pt x="112" y="44"/>
                    <a:pt x="112" y="44"/>
                  </a:cubicBezTo>
                  <a:cubicBezTo>
                    <a:pt x="112" y="37"/>
                    <a:pt x="112" y="37"/>
                    <a:pt x="112" y="37"/>
                  </a:cubicBezTo>
                  <a:cubicBezTo>
                    <a:pt x="108" y="37"/>
                    <a:pt x="108" y="37"/>
                    <a:pt x="108" y="37"/>
                  </a:cubicBezTo>
                  <a:cubicBezTo>
                    <a:pt x="108" y="43"/>
                    <a:pt x="108" y="43"/>
                    <a:pt x="108" y="43"/>
                  </a:cubicBezTo>
                  <a:cubicBezTo>
                    <a:pt x="112" y="43"/>
                    <a:pt x="112" y="43"/>
                    <a:pt x="112" y="43"/>
                  </a:cubicBezTo>
                  <a:cubicBezTo>
                    <a:pt x="112" y="44"/>
                    <a:pt x="112" y="44"/>
                    <a:pt x="112" y="44"/>
                  </a:cubicBezTo>
                  <a:cubicBezTo>
                    <a:pt x="111" y="44"/>
                    <a:pt x="111" y="44"/>
                    <a:pt x="111" y="44"/>
                  </a:cubicBezTo>
                  <a:cubicBezTo>
                    <a:pt x="111" y="43"/>
                    <a:pt x="111" y="43"/>
                    <a:pt x="111" y="43"/>
                  </a:cubicBezTo>
                  <a:cubicBezTo>
                    <a:pt x="105" y="42"/>
                    <a:pt x="105" y="42"/>
                    <a:pt x="105" y="42"/>
                  </a:cubicBezTo>
                  <a:cubicBezTo>
                    <a:pt x="105" y="36"/>
                    <a:pt x="105" y="36"/>
                    <a:pt x="105" y="36"/>
                  </a:cubicBezTo>
                  <a:cubicBezTo>
                    <a:pt x="112" y="37"/>
                    <a:pt x="112" y="37"/>
                    <a:pt x="112" y="37"/>
                  </a:cubicBezTo>
                  <a:lnTo>
                    <a:pt x="112" y="44"/>
                  </a:lnTo>
                  <a:close/>
                  <a:moveTo>
                    <a:pt x="115" y="5"/>
                  </a:moveTo>
                  <a:cubicBezTo>
                    <a:pt x="115" y="5"/>
                    <a:pt x="115" y="5"/>
                    <a:pt x="115" y="5"/>
                  </a:cubicBezTo>
                  <a:cubicBezTo>
                    <a:pt x="115" y="5"/>
                    <a:pt x="115" y="5"/>
                    <a:pt x="115" y="5"/>
                  </a:cubicBezTo>
                  <a:cubicBezTo>
                    <a:pt x="117" y="6"/>
                    <a:pt x="117" y="6"/>
                    <a:pt x="117" y="6"/>
                  </a:cubicBezTo>
                  <a:cubicBezTo>
                    <a:pt x="117" y="8"/>
                    <a:pt x="117" y="8"/>
                    <a:pt x="117" y="8"/>
                  </a:cubicBezTo>
                  <a:cubicBezTo>
                    <a:pt x="115" y="7"/>
                    <a:pt x="115" y="7"/>
                    <a:pt x="115" y="7"/>
                  </a:cubicBezTo>
                  <a:lnTo>
                    <a:pt x="115" y="5"/>
                  </a:lnTo>
                  <a:close/>
                  <a:moveTo>
                    <a:pt x="115" y="7"/>
                  </a:moveTo>
                  <a:cubicBezTo>
                    <a:pt x="115" y="7"/>
                    <a:pt x="115" y="7"/>
                    <a:pt x="115" y="7"/>
                  </a:cubicBezTo>
                  <a:cubicBezTo>
                    <a:pt x="117" y="8"/>
                    <a:pt x="117" y="8"/>
                    <a:pt x="117" y="8"/>
                  </a:cubicBezTo>
                  <a:cubicBezTo>
                    <a:pt x="117" y="8"/>
                    <a:pt x="117" y="8"/>
                    <a:pt x="117" y="8"/>
                  </a:cubicBezTo>
                  <a:cubicBezTo>
                    <a:pt x="115" y="8"/>
                    <a:pt x="115" y="8"/>
                    <a:pt x="115" y="8"/>
                  </a:cubicBezTo>
                  <a:lnTo>
                    <a:pt x="115" y="7"/>
                  </a:lnTo>
                  <a:close/>
                  <a:moveTo>
                    <a:pt x="115" y="8"/>
                  </a:moveTo>
                  <a:cubicBezTo>
                    <a:pt x="115" y="8"/>
                    <a:pt x="115" y="8"/>
                    <a:pt x="115" y="8"/>
                  </a:cubicBezTo>
                  <a:cubicBezTo>
                    <a:pt x="117" y="9"/>
                    <a:pt x="117" y="9"/>
                    <a:pt x="117" y="9"/>
                  </a:cubicBezTo>
                  <a:cubicBezTo>
                    <a:pt x="117" y="9"/>
                    <a:pt x="117" y="9"/>
                    <a:pt x="117" y="9"/>
                  </a:cubicBezTo>
                  <a:cubicBezTo>
                    <a:pt x="115" y="8"/>
                    <a:pt x="115" y="8"/>
                    <a:pt x="115" y="8"/>
                  </a:cubicBezTo>
                  <a:close/>
                  <a:moveTo>
                    <a:pt x="115" y="9"/>
                  </a:moveTo>
                  <a:cubicBezTo>
                    <a:pt x="115" y="9"/>
                    <a:pt x="115" y="9"/>
                    <a:pt x="115" y="9"/>
                  </a:cubicBezTo>
                  <a:cubicBezTo>
                    <a:pt x="117" y="9"/>
                    <a:pt x="117" y="9"/>
                    <a:pt x="117" y="9"/>
                  </a:cubicBezTo>
                  <a:cubicBezTo>
                    <a:pt x="117" y="11"/>
                    <a:pt x="117" y="11"/>
                    <a:pt x="117" y="11"/>
                  </a:cubicBezTo>
                  <a:cubicBezTo>
                    <a:pt x="115" y="10"/>
                    <a:pt x="115" y="10"/>
                    <a:pt x="115" y="10"/>
                  </a:cubicBezTo>
                  <a:lnTo>
                    <a:pt x="115" y="9"/>
                  </a:lnTo>
                  <a:close/>
                  <a:moveTo>
                    <a:pt x="115" y="10"/>
                  </a:moveTo>
                  <a:cubicBezTo>
                    <a:pt x="115" y="10"/>
                    <a:pt x="115" y="10"/>
                    <a:pt x="115" y="10"/>
                  </a:cubicBezTo>
                  <a:cubicBezTo>
                    <a:pt x="117" y="11"/>
                    <a:pt x="117" y="11"/>
                    <a:pt x="117" y="11"/>
                  </a:cubicBezTo>
                  <a:cubicBezTo>
                    <a:pt x="117" y="12"/>
                    <a:pt x="117" y="12"/>
                    <a:pt x="117" y="12"/>
                  </a:cubicBezTo>
                  <a:cubicBezTo>
                    <a:pt x="115" y="11"/>
                    <a:pt x="115" y="11"/>
                    <a:pt x="115" y="11"/>
                  </a:cubicBezTo>
                  <a:lnTo>
                    <a:pt x="115" y="10"/>
                  </a:lnTo>
                  <a:close/>
                  <a:moveTo>
                    <a:pt x="115" y="11"/>
                  </a:moveTo>
                  <a:cubicBezTo>
                    <a:pt x="115" y="11"/>
                    <a:pt x="115" y="11"/>
                    <a:pt x="115" y="11"/>
                  </a:cubicBezTo>
                  <a:cubicBezTo>
                    <a:pt x="117" y="12"/>
                    <a:pt x="117" y="12"/>
                    <a:pt x="117" y="12"/>
                  </a:cubicBezTo>
                  <a:cubicBezTo>
                    <a:pt x="117" y="12"/>
                    <a:pt x="117" y="12"/>
                    <a:pt x="117" y="12"/>
                  </a:cubicBezTo>
                  <a:cubicBezTo>
                    <a:pt x="115" y="12"/>
                    <a:pt x="115" y="12"/>
                    <a:pt x="115" y="12"/>
                  </a:cubicBezTo>
                  <a:lnTo>
                    <a:pt x="115" y="11"/>
                  </a:lnTo>
                  <a:close/>
                  <a:moveTo>
                    <a:pt x="115" y="12"/>
                  </a:moveTo>
                  <a:cubicBezTo>
                    <a:pt x="115" y="12"/>
                    <a:pt x="115" y="12"/>
                    <a:pt x="115" y="12"/>
                  </a:cubicBezTo>
                  <a:cubicBezTo>
                    <a:pt x="117" y="12"/>
                    <a:pt x="117" y="12"/>
                    <a:pt x="117" y="12"/>
                  </a:cubicBezTo>
                  <a:cubicBezTo>
                    <a:pt x="117" y="14"/>
                    <a:pt x="117" y="14"/>
                    <a:pt x="117" y="14"/>
                  </a:cubicBezTo>
                  <a:cubicBezTo>
                    <a:pt x="115" y="13"/>
                    <a:pt x="115" y="13"/>
                    <a:pt x="115" y="13"/>
                  </a:cubicBezTo>
                  <a:lnTo>
                    <a:pt x="115" y="12"/>
                  </a:lnTo>
                  <a:close/>
                  <a:moveTo>
                    <a:pt x="115" y="13"/>
                  </a:moveTo>
                  <a:cubicBezTo>
                    <a:pt x="115" y="13"/>
                    <a:pt x="115" y="13"/>
                    <a:pt x="115" y="13"/>
                  </a:cubicBezTo>
                  <a:cubicBezTo>
                    <a:pt x="117" y="14"/>
                    <a:pt x="117" y="14"/>
                    <a:pt x="117" y="14"/>
                  </a:cubicBezTo>
                  <a:cubicBezTo>
                    <a:pt x="117" y="14"/>
                    <a:pt x="117" y="14"/>
                    <a:pt x="117" y="14"/>
                  </a:cubicBezTo>
                  <a:cubicBezTo>
                    <a:pt x="115" y="14"/>
                    <a:pt x="115" y="14"/>
                    <a:pt x="115" y="14"/>
                  </a:cubicBezTo>
                  <a:lnTo>
                    <a:pt x="115" y="13"/>
                  </a:lnTo>
                  <a:close/>
                  <a:moveTo>
                    <a:pt x="115" y="14"/>
                  </a:moveTo>
                  <a:cubicBezTo>
                    <a:pt x="115" y="14"/>
                    <a:pt x="115" y="14"/>
                    <a:pt x="115" y="14"/>
                  </a:cubicBezTo>
                  <a:cubicBezTo>
                    <a:pt x="117" y="15"/>
                    <a:pt x="117" y="15"/>
                    <a:pt x="117" y="15"/>
                  </a:cubicBezTo>
                  <a:cubicBezTo>
                    <a:pt x="117" y="15"/>
                    <a:pt x="117" y="15"/>
                    <a:pt x="117" y="15"/>
                  </a:cubicBezTo>
                  <a:cubicBezTo>
                    <a:pt x="115" y="15"/>
                    <a:pt x="115" y="15"/>
                    <a:pt x="115" y="15"/>
                  </a:cubicBezTo>
                  <a:lnTo>
                    <a:pt x="115" y="14"/>
                  </a:lnTo>
                  <a:close/>
                  <a:moveTo>
                    <a:pt x="115" y="15"/>
                  </a:moveTo>
                  <a:cubicBezTo>
                    <a:pt x="115" y="15"/>
                    <a:pt x="115" y="15"/>
                    <a:pt x="115" y="15"/>
                  </a:cubicBezTo>
                  <a:cubicBezTo>
                    <a:pt x="117" y="15"/>
                    <a:pt x="117" y="15"/>
                    <a:pt x="117" y="15"/>
                  </a:cubicBezTo>
                  <a:cubicBezTo>
                    <a:pt x="117" y="17"/>
                    <a:pt x="117" y="17"/>
                    <a:pt x="117" y="17"/>
                  </a:cubicBezTo>
                  <a:cubicBezTo>
                    <a:pt x="115" y="16"/>
                    <a:pt x="115" y="16"/>
                    <a:pt x="115" y="16"/>
                  </a:cubicBezTo>
                  <a:lnTo>
                    <a:pt x="115" y="15"/>
                  </a:lnTo>
                  <a:close/>
                  <a:moveTo>
                    <a:pt x="115" y="17"/>
                  </a:moveTo>
                  <a:cubicBezTo>
                    <a:pt x="115" y="17"/>
                    <a:pt x="115" y="17"/>
                    <a:pt x="115" y="17"/>
                  </a:cubicBezTo>
                  <a:cubicBezTo>
                    <a:pt x="117" y="17"/>
                    <a:pt x="117" y="17"/>
                    <a:pt x="117" y="17"/>
                  </a:cubicBezTo>
                  <a:cubicBezTo>
                    <a:pt x="117" y="18"/>
                    <a:pt x="117" y="18"/>
                    <a:pt x="117" y="18"/>
                  </a:cubicBezTo>
                  <a:cubicBezTo>
                    <a:pt x="115" y="17"/>
                    <a:pt x="115" y="17"/>
                    <a:pt x="115" y="17"/>
                  </a:cubicBezTo>
                  <a:close/>
                  <a:moveTo>
                    <a:pt x="115" y="17"/>
                  </a:moveTo>
                  <a:cubicBezTo>
                    <a:pt x="115" y="17"/>
                    <a:pt x="115" y="17"/>
                    <a:pt x="115" y="17"/>
                  </a:cubicBezTo>
                  <a:cubicBezTo>
                    <a:pt x="117" y="18"/>
                    <a:pt x="117" y="18"/>
                    <a:pt x="117" y="18"/>
                  </a:cubicBezTo>
                  <a:cubicBezTo>
                    <a:pt x="117" y="18"/>
                    <a:pt x="117" y="18"/>
                    <a:pt x="117" y="18"/>
                  </a:cubicBezTo>
                  <a:cubicBezTo>
                    <a:pt x="115" y="18"/>
                    <a:pt x="115" y="18"/>
                    <a:pt x="115" y="18"/>
                  </a:cubicBezTo>
                  <a:lnTo>
                    <a:pt x="115" y="17"/>
                  </a:lnTo>
                  <a:close/>
                  <a:moveTo>
                    <a:pt x="115" y="18"/>
                  </a:moveTo>
                  <a:cubicBezTo>
                    <a:pt x="115" y="18"/>
                    <a:pt x="115" y="18"/>
                    <a:pt x="115" y="18"/>
                  </a:cubicBezTo>
                  <a:cubicBezTo>
                    <a:pt x="117" y="18"/>
                    <a:pt x="117" y="18"/>
                    <a:pt x="117" y="18"/>
                  </a:cubicBezTo>
                  <a:cubicBezTo>
                    <a:pt x="117" y="20"/>
                    <a:pt x="117" y="20"/>
                    <a:pt x="117" y="20"/>
                  </a:cubicBezTo>
                  <a:cubicBezTo>
                    <a:pt x="115" y="19"/>
                    <a:pt x="115" y="19"/>
                    <a:pt x="115" y="19"/>
                  </a:cubicBezTo>
                  <a:lnTo>
                    <a:pt x="115" y="18"/>
                  </a:lnTo>
                  <a:close/>
                  <a:moveTo>
                    <a:pt x="115" y="19"/>
                  </a:moveTo>
                  <a:cubicBezTo>
                    <a:pt x="115" y="19"/>
                    <a:pt x="115" y="19"/>
                    <a:pt x="115" y="19"/>
                  </a:cubicBezTo>
                  <a:cubicBezTo>
                    <a:pt x="117" y="20"/>
                    <a:pt x="117" y="20"/>
                    <a:pt x="117" y="20"/>
                  </a:cubicBezTo>
                  <a:cubicBezTo>
                    <a:pt x="117" y="20"/>
                    <a:pt x="117" y="20"/>
                    <a:pt x="117" y="20"/>
                  </a:cubicBezTo>
                  <a:cubicBezTo>
                    <a:pt x="115" y="20"/>
                    <a:pt x="115" y="20"/>
                    <a:pt x="115" y="20"/>
                  </a:cubicBezTo>
                  <a:lnTo>
                    <a:pt x="115" y="19"/>
                  </a:lnTo>
                  <a:close/>
                  <a:moveTo>
                    <a:pt x="115" y="20"/>
                  </a:moveTo>
                  <a:cubicBezTo>
                    <a:pt x="115" y="20"/>
                    <a:pt x="115" y="20"/>
                    <a:pt x="115" y="20"/>
                  </a:cubicBezTo>
                  <a:cubicBezTo>
                    <a:pt x="117" y="21"/>
                    <a:pt x="117" y="21"/>
                    <a:pt x="117" y="21"/>
                  </a:cubicBezTo>
                  <a:cubicBezTo>
                    <a:pt x="117" y="21"/>
                    <a:pt x="117" y="21"/>
                    <a:pt x="117" y="21"/>
                  </a:cubicBezTo>
                  <a:cubicBezTo>
                    <a:pt x="115" y="21"/>
                    <a:pt x="115" y="21"/>
                    <a:pt x="115" y="21"/>
                  </a:cubicBezTo>
                  <a:lnTo>
                    <a:pt x="115" y="20"/>
                  </a:lnTo>
                  <a:close/>
                  <a:moveTo>
                    <a:pt x="115" y="21"/>
                  </a:moveTo>
                  <a:cubicBezTo>
                    <a:pt x="115" y="21"/>
                    <a:pt x="115" y="21"/>
                    <a:pt x="115" y="21"/>
                  </a:cubicBezTo>
                  <a:cubicBezTo>
                    <a:pt x="117" y="21"/>
                    <a:pt x="117" y="21"/>
                    <a:pt x="117" y="21"/>
                  </a:cubicBezTo>
                  <a:cubicBezTo>
                    <a:pt x="117" y="23"/>
                    <a:pt x="117" y="23"/>
                    <a:pt x="117" y="23"/>
                  </a:cubicBezTo>
                  <a:cubicBezTo>
                    <a:pt x="115" y="22"/>
                    <a:pt x="115" y="22"/>
                    <a:pt x="115" y="22"/>
                  </a:cubicBezTo>
                  <a:lnTo>
                    <a:pt x="115" y="21"/>
                  </a:lnTo>
                  <a:close/>
                  <a:moveTo>
                    <a:pt x="115" y="23"/>
                  </a:moveTo>
                  <a:cubicBezTo>
                    <a:pt x="115" y="23"/>
                    <a:pt x="115" y="23"/>
                    <a:pt x="115" y="23"/>
                  </a:cubicBezTo>
                  <a:cubicBezTo>
                    <a:pt x="117" y="23"/>
                    <a:pt x="117" y="23"/>
                    <a:pt x="117" y="23"/>
                  </a:cubicBezTo>
                  <a:cubicBezTo>
                    <a:pt x="117" y="23"/>
                    <a:pt x="117" y="23"/>
                    <a:pt x="117" y="23"/>
                  </a:cubicBezTo>
                  <a:cubicBezTo>
                    <a:pt x="115" y="23"/>
                    <a:pt x="115" y="23"/>
                    <a:pt x="115" y="23"/>
                  </a:cubicBezTo>
                  <a:close/>
                  <a:moveTo>
                    <a:pt x="115" y="23"/>
                  </a:moveTo>
                  <a:cubicBezTo>
                    <a:pt x="115" y="23"/>
                    <a:pt x="115" y="23"/>
                    <a:pt x="115" y="23"/>
                  </a:cubicBezTo>
                  <a:cubicBezTo>
                    <a:pt x="117" y="24"/>
                    <a:pt x="117" y="24"/>
                    <a:pt x="117" y="24"/>
                  </a:cubicBezTo>
                  <a:cubicBezTo>
                    <a:pt x="117" y="24"/>
                    <a:pt x="117" y="24"/>
                    <a:pt x="117" y="24"/>
                  </a:cubicBezTo>
                  <a:cubicBezTo>
                    <a:pt x="115" y="24"/>
                    <a:pt x="115" y="24"/>
                    <a:pt x="115" y="24"/>
                  </a:cubicBezTo>
                  <a:lnTo>
                    <a:pt x="115" y="23"/>
                  </a:lnTo>
                  <a:close/>
                  <a:moveTo>
                    <a:pt x="115" y="24"/>
                  </a:moveTo>
                  <a:cubicBezTo>
                    <a:pt x="115" y="24"/>
                    <a:pt x="115" y="24"/>
                    <a:pt x="115" y="24"/>
                  </a:cubicBezTo>
                  <a:cubicBezTo>
                    <a:pt x="117" y="24"/>
                    <a:pt x="117" y="24"/>
                    <a:pt x="117" y="24"/>
                  </a:cubicBezTo>
                  <a:cubicBezTo>
                    <a:pt x="117" y="26"/>
                    <a:pt x="117" y="26"/>
                    <a:pt x="117" y="26"/>
                  </a:cubicBezTo>
                  <a:cubicBezTo>
                    <a:pt x="115" y="25"/>
                    <a:pt x="115" y="25"/>
                    <a:pt x="115" y="25"/>
                  </a:cubicBezTo>
                  <a:lnTo>
                    <a:pt x="115" y="24"/>
                  </a:lnTo>
                  <a:close/>
                  <a:moveTo>
                    <a:pt x="115" y="25"/>
                  </a:moveTo>
                  <a:cubicBezTo>
                    <a:pt x="115" y="25"/>
                    <a:pt x="115" y="25"/>
                    <a:pt x="115" y="25"/>
                  </a:cubicBezTo>
                  <a:cubicBezTo>
                    <a:pt x="117" y="26"/>
                    <a:pt x="117" y="26"/>
                    <a:pt x="117" y="26"/>
                  </a:cubicBezTo>
                  <a:cubicBezTo>
                    <a:pt x="117" y="26"/>
                    <a:pt x="117" y="26"/>
                    <a:pt x="117" y="26"/>
                  </a:cubicBezTo>
                  <a:cubicBezTo>
                    <a:pt x="115" y="26"/>
                    <a:pt x="115" y="26"/>
                    <a:pt x="115" y="26"/>
                  </a:cubicBezTo>
                  <a:lnTo>
                    <a:pt x="115" y="25"/>
                  </a:lnTo>
                  <a:close/>
                  <a:moveTo>
                    <a:pt x="115" y="26"/>
                  </a:moveTo>
                  <a:cubicBezTo>
                    <a:pt x="115" y="26"/>
                    <a:pt x="115" y="26"/>
                    <a:pt x="115" y="26"/>
                  </a:cubicBezTo>
                  <a:cubicBezTo>
                    <a:pt x="117" y="27"/>
                    <a:pt x="117" y="27"/>
                    <a:pt x="117" y="27"/>
                  </a:cubicBezTo>
                  <a:cubicBezTo>
                    <a:pt x="117" y="27"/>
                    <a:pt x="117" y="27"/>
                    <a:pt x="117" y="27"/>
                  </a:cubicBezTo>
                  <a:cubicBezTo>
                    <a:pt x="115" y="27"/>
                    <a:pt x="115" y="27"/>
                    <a:pt x="115" y="27"/>
                  </a:cubicBezTo>
                  <a:lnTo>
                    <a:pt x="115" y="26"/>
                  </a:lnTo>
                  <a:close/>
                  <a:moveTo>
                    <a:pt x="115" y="27"/>
                  </a:moveTo>
                  <a:cubicBezTo>
                    <a:pt x="115" y="27"/>
                    <a:pt x="115" y="27"/>
                    <a:pt x="115" y="27"/>
                  </a:cubicBezTo>
                  <a:cubicBezTo>
                    <a:pt x="117" y="27"/>
                    <a:pt x="117" y="27"/>
                    <a:pt x="117" y="27"/>
                  </a:cubicBezTo>
                  <a:cubicBezTo>
                    <a:pt x="117" y="29"/>
                    <a:pt x="117" y="29"/>
                    <a:pt x="117" y="29"/>
                  </a:cubicBezTo>
                  <a:cubicBezTo>
                    <a:pt x="115" y="28"/>
                    <a:pt x="115" y="28"/>
                    <a:pt x="115" y="28"/>
                  </a:cubicBezTo>
                  <a:lnTo>
                    <a:pt x="115" y="27"/>
                  </a:lnTo>
                  <a:close/>
                  <a:moveTo>
                    <a:pt x="115" y="29"/>
                  </a:moveTo>
                  <a:cubicBezTo>
                    <a:pt x="115" y="29"/>
                    <a:pt x="115" y="29"/>
                    <a:pt x="115" y="29"/>
                  </a:cubicBezTo>
                  <a:cubicBezTo>
                    <a:pt x="117" y="29"/>
                    <a:pt x="117" y="29"/>
                    <a:pt x="117" y="29"/>
                  </a:cubicBezTo>
                  <a:cubicBezTo>
                    <a:pt x="117" y="29"/>
                    <a:pt x="117" y="29"/>
                    <a:pt x="117" y="29"/>
                  </a:cubicBezTo>
                  <a:cubicBezTo>
                    <a:pt x="115" y="29"/>
                    <a:pt x="115" y="29"/>
                    <a:pt x="115" y="29"/>
                  </a:cubicBezTo>
                  <a:close/>
                  <a:moveTo>
                    <a:pt x="115" y="29"/>
                  </a:moveTo>
                  <a:cubicBezTo>
                    <a:pt x="115" y="29"/>
                    <a:pt x="115" y="29"/>
                    <a:pt x="115" y="29"/>
                  </a:cubicBezTo>
                  <a:cubicBezTo>
                    <a:pt x="117" y="30"/>
                    <a:pt x="117" y="30"/>
                    <a:pt x="117" y="30"/>
                  </a:cubicBezTo>
                  <a:cubicBezTo>
                    <a:pt x="117" y="30"/>
                    <a:pt x="117" y="30"/>
                    <a:pt x="117" y="30"/>
                  </a:cubicBezTo>
                  <a:cubicBezTo>
                    <a:pt x="115" y="30"/>
                    <a:pt x="115" y="30"/>
                    <a:pt x="115" y="30"/>
                  </a:cubicBezTo>
                  <a:lnTo>
                    <a:pt x="115" y="29"/>
                  </a:lnTo>
                  <a:close/>
                  <a:moveTo>
                    <a:pt x="115" y="30"/>
                  </a:moveTo>
                  <a:cubicBezTo>
                    <a:pt x="115" y="30"/>
                    <a:pt x="115" y="30"/>
                    <a:pt x="115" y="30"/>
                  </a:cubicBezTo>
                  <a:cubicBezTo>
                    <a:pt x="117" y="30"/>
                    <a:pt x="117" y="30"/>
                    <a:pt x="117" y="30"/>
                  </a:cubicBezTo>
                  <a:cubicBezTo>
                    <a:pt x="117" y="32"/>
                    <a:pt x="117" y="32"/>
                    <a:pt x="117" y="32"/>
                  </a:cubicBezTo>
                  <a:cubicBezTo>
                    <a:pt x="115" y="31"/>
                    <a:pt x="115" y="31"/>
                    <a:pt x="115" y="31"/>
                  </a:cubicBezTo>
                  <a:lnTo>
                    <a:pt x="115" y="30"/>
                  </a:lnTo>
                  <a:close/>
                  <a:moveTo>
                    <a:pt x="115" y="32"/>
                  </a:moveTo>
                  <a:cubicBezTo>
                    <a:pt x="115" y="32"/>
                    <a:pt x="115" y="32"/>
                    <a:pt x="115" y="32"/>
                  </a:cubicBezTo>
                  <a:cubicBezTo>
                    <a:pt x="117" y="32"/>
                    <a:pt x="117" y="32"/>
                    <a:pt x="117" y="32"/>
                  </a:cubicBezTo>
                  <a:cubicBezTo>
                    <a:pt x="117" y="33"/>
                    <a:pt x="117" y="33"/>
                    <a:pt x="117" y="33"/>
                  </a:cubicBezTo>
                  <a:cubicBezTo>
                    <a:pt x="115" y="32"/>
                    <a:pt x="115" y="32"/>
                    <a:pt x="115" y="32"/>
                  </a:cubicBezTo>
                  <a:close/>
                  <a:moveTo>
                    <a:pt x="115" y="32"/>
                  </a:moveTo>
                  <a:cubicBezTo>
                    <a:pt x="115" y="32"/>
                    <a:pt x="115" y="32"/>
                    <a:pt x="115" y="32"/>
                  </a:cubicBezTo>
                  <a:cubicBezTo>
                    <a:pt x="117" y="33"/>
                    <a:pt x="117" y="33"/>
                    <a:pt x="117" y="33"/>
                  </a:cubicBezTo>
                  <a:cubicBezTo>
                    <a:pt x="117" y="33"/>
                    <a:pt x="117" y="33"/>
                    <a:pt x="117" y="33"/>
                  </a:cubicBezTo>
                  <a:cubicBezTo>
                    <a:pt x="115" y="33"/>
                    <a:pt x="115" y="33"/>
                    <a:pt x="115" y="33"/>
                  </a:cubicBezTo>
                  <a:lnTo>
                    <a:pt x="115" y="32"/>
                  </a:lnTo>
                  <a:close/>
                  <a:moveTo>
                    <a:pt x="114" y="6"/>
                  </a:moveTo>
                  <a:cubicBezTo>
                    <a:pt x="114" y="6"/>
                    <a:pt x="114" y="6"/>
                    <a:pt x="114" y="6"/>
                  </a:cubicBezTo>
                  <a:cubicBezTo>
                    <a:pt x="115" y="5"/>
                    <a:pt x="115" y="5"/>
                    <a:pt x="115" y="5"/>
                  </a:cubicBezTo>
                  <a:cubicBezTo>
                    <a:pt x="115" y="7"/>
                    <a:pt x="115" y="7"/>
                    <a:pt x="115" y="7"/>
                  </a:cubicBezTo>
                  <a:cubicBezTo>
                    <a:pt x="114" y="7"/>
                    <a:pt x="114" y="7"/>
                    <a:pt x="114" y="7"/>
                  </a:cubicBezTo>
                  <a:lnTo>
                    <a:pt x="114" y="6"/>
                  </a:lnTo>
                  <a:close/>
                  <a:moveTo>
                    <a:pt x="114" y="7"/>
                  </a:moveTo>
                  <a:cubicBezTo>
                    <a:pt x="114" y="7"/>
                    <a:pt x="114" y="7"/>
                    <a:pt x="114" y="7"/>
                  </a:cubicBezTo>
                  <a:cubicBezTo>
                    <a:pt x="115" y="7"/>
                    <a:pt x="115" y="7"/>
                    <a:pt x="115" y="7"/>
                  </a:cubicBezTo>
                  <a:cubicBezTo>
                    <a:pt x="115" y="8"/>
                    <a:pt x="115" y="8"/>
                    <a:pt x="115" y="8"/>
                  </a:cubicBezTo>
                  <a:cubicBezTo>
                    <a:pt x="114" y="8"/>
                    <a:pt x="114" y="8"/>
                    <a:pt x="114" y="8"/>
                  </a:cubicBezTo>
                  <a:lnTo>
                    <a:pt x="114" y="7"/>
                  </a:lnTo>
                  <a:close/>
                  <a:moveTo>
                    <a:pt x="114" y="8"/>
                  </a:moveTo>
                  <a:cubicBezTo>
                    <a:pt x="114" y="8"/>
                    <a:pt x="114" y="8"/>
                    <a:pt x="114" y="8"/>
                  </a:cubicBezTo>
                  <a:cubicBezTo>
                    <a:pt x="115" y="8"/>
                    <a:pt x="115" y="8"/>
                    <a:pt x="115" y="8"/>
                  </a:cubicBezTo>
                  <a:cubicBezTo>
                    <a:pt x="115" y="8"/>
                    <a:pt x="115" y="8"/>
                    <a:pt x="115" y="8"/>
                  </a:cubicBezTo>
                  <a:cubicBezTo>
                    <a:pt x="114" y="9"/>
                    <a:pt x="114" y="9"/>
                    <a:pt x="114" y="9"/>
                  </a:cubicBezTo>
                  <a:lnTo>
                    <a:pt x="114" y="8"/>
                  </a:lnTo>
                  <a:close/>
                  <a:moveTo>
                    <a:pt x="114" y="9"/>
                  </a:moveTo>
                  <a:cubicBezTo>
                    <a:pt x="114" y="9"/>
                    <a:pt x="114" y="9"/>
                    <a:pt x="114" y="9"/>
                  </a:cubicBezTo>
                  <a:cubicBezTo>
                    <a:pt x="115" y="9"/>
                    <a:pt x="115" y="9"/>
                    <a:pt x="115" y="9"/>
                  </a:cubicBezTo>
                  <a:cubicBezTo>
                    <a:pt x="115" y="10"/>
                    <a:pt x="115" y="10"/>
                    <a:pt x="115" y="10"/>
                  </a:cubicBezTo>
                  <a:cubicBezTo>
                    <a:pt x="114" y="10"/>
                    <a:pt x="114" y="10"/>
                    <a:pt x="114" y="10"/>
                  </a:cubicBezTo>
                  <a:lnTo>
                    <a:pt x="114" y="9"/>
                  </a:lnTo>
                  <a:close/>
                  <a:moveTo>
                    <a:pt x="114" y="11"/>
                  </a:moveTo>
                  <a:cubicBezTo>
                    <a:pt x="114" y="11"/>
                    <a:pt x="114" y="11"/>
                    <a:pt x="114" y="11"/>
                  </a:cubicBezTo>
                  <a:cubicBezTo>
                    <a:pt x="115" y="10"/>
                    <a:pt x="115" y="10"/>
                    <a:pt x="115" y="10"/>
                  </a:cubicBezTo>
                  <a:cubicBezTo>
                    <a:pt x="115" y="11"/>
                    <a:pt x="115" y="11"/>
                    <a:pt x="115" y="11"/>
                  </a:cubicBezTo>
                  <a:cubicBezTo>
                    <a:pt x="114" y="11"/>
                    <a:pt x="114" y="11"/>
                    <a:pt x="114" y="11"/>
                  </a:cubicBezTo>
                  <a:close/>
                  <a:moveTo>
                    <a:pt x="114" y="11"/>
                  </a:moveTo>
                  <a:cubicBezTo>
                    <a:pt x="114" y="11"/>
                    <a:pt x="114" y="11"/>
                    <a:pt x="114" y="11"/>
                  </a:cubicBezTo>
                  <a:cubicBezTo>
                    <a:pt x="115" y="11"/>
                    <a:pt x="115" y="11"/>
                    <a:pt x="115" y="11"/>
                  </a:cubicBezTo>
                  <a:cubicBezTo>
                    <a:pt x="115" y="12"/>
                    <a:pt x="115" y="12"/>
                    <a:pt x="115" y="12"/>
                  </a:cubicBezTo>
                  <a:cubicBezTo>
                    <a:pt x="114" y="12"/>
                    <a:pt x="114" y="12"/>
                    <a:pt x="114" y="12"/>
                  </a:cubicBezTo>
                  <a:lnTo>
                    <a:pt x="114" y="11"/>
                  </a:lnTo>
                  <a:close/>
                  <a:moveTo>
                    <a:pt x="114" y="12"/>
                  </a:moveTo>
                  <a:cubicBezTo>
                    <a:pt x="114" y="12"/>
                    <a:pt x="114" y="12"/>
                    <a:pt x="114" y="12"/>
                  </a:cubicBezTo>
                  <a:cubicBezTo>
                    <a:pt x="115" y="12"/>
                    <a:pt x="115" y="12"/>
                    <a:pt x="115" y="12"/>
                  </a:cubicBezTo>
                  <a:cubicBezTo>
                    <a:pt x="115" y="13"/>
                    <a:pt x="115" y="13"/>
                    <a:pt x="115" y="13"/>
                  </a:cubicBezTo>
                  <a:cubicBezTo>
                    <a:pt x="114" y="13"/>
                    <a:pt x="114" y="13"/>
                    <a:pt x="114" y="13"/>
                  </a:cubicBezTo>
                  <a:lnTo>
                    <a:pt x="114" y="12"/>
                  </a:lnTo>
                  <a:close/>
                  <a:moveTo>
                    <a:pt x="114" y="13"/>
                  </a:moveTo>
                  <a:cubicBezTo>
                    <a:pt x="114" y="13"/>
                    <a:pt x="114" y="13"/>
                    <a:pt x="114" y="13"/>
                  </a:cubicBezTo>
                  <a:cubicBezTo>
                    <a:pt x="115" y="13"/>
                    <a:pt x="115" y="13"/>
                    <a:pt x="115" y="13"/>
                  </a:cubicBezTo>
                  <a:cubicBezTo>
                    <a:pt x="115" y="14"/>
                    <a:pt x="115" y="14"/>
                    <a:pt x="115" y="14"/>
                  </a:cubicBezTo>
                  <a:cubicBezTo>
                    <a:pt x="114" y="14"/>
                    <a:pt x="114" y="14"/>
                    <a:pt x="114" y="14"/>
                  </a:cubicBezTo>
                  <a:lnTo>
                    <a:pt x="114" y="13"/>
                  </a:lnTo>
                  <a:close/>
                  <a:moveTo>
                    <a:pt x="114" y="14"/>
                  </a:moveTo>
                  <a:cubicBezTo>
                    <a:pt x="114" y="14"/>
                    <a:pt x="114" y="14"/>
                    <a:pt x="114" y="14"/>
                  </a:cubicBezTo>
                  <a:cubicBezTo>
                    <a:pt x="115" y="14"/>
                    <a:pt x="115" y="14"/>
                    <a:pt x="115" y="14"/>
                  </a:cubicBezTo>
                  <a:cubicBezTo>
                    <a:pt x="115" y="14"/>
                    <a:pt x="115" y="14"/>
                    <a:pt x="115" y="14"/>
                  </a:cubicBezTo>
                  <a:cubicBezTo>
                    <a:pt x="114" y="15"/>
                    <a:pt x="114" y="15"/>
                    <a:pt x="114" y="15"/>
                  </a:cubicBezTo>
                  <a:lnTo>
                    <a:pt x="114" y="14"/>
                  </a:lnTo>
                  <a:close/>
                  <a:moveTo>
                    <a:pt x="114" y="15"/>
                  </a:moveTo>
                  <a:cubicBezTo>
                    <a:pt x="114" y="15"/>
                    <a:pt x="114" y="15"/>
                    <a:pt x="114" y="15"/>
                  </a:cubicBezTo>
                  <a:cubicBezTo>
                    <a:pt x="115" y="15"/>
                    <a:pt x="115" y="15"/>
                    <a:pt x="115" y="15"/>
                  </a:cubicBezTo>
                  <a:cubicBezTo>
                    <a:pt x="115" y="16"/>
                    <a:pt x="115" y="16"/>
                    <a:pt x="115" y="16"/>
                  </a:cubicBezTo>
                  <a:cubicBezTo>
                    <a:pt x="114" y="17"/>
                    <a:pt x="114" y="17"/>
                    <a:pt x="114" y="17"/>
                  </a:cubicBezTo>
                  <a:lnTo>
                    <a:pt x="114" y="15"/>
                  </a:lnTo>
                  <a:close/>
                  <a:moveTo>
                    <a:pt x="114" y="17"/>
                  </a:moveTo>
                  <a:cubicBezTo>
                    <a:pt x="114" y="17"/>
                    <a:pt x="114" y="17"/>
                    <a:pt x="114" y="17"/>
                  </a:cubicBezTo>
                  <a:cubicBezTo>
                    <a:pt x="115" y="16"/>
                    <a:pt x="115" y="16"/>
                    <a:pt x="115" y="16"/>
                  </a:cubicBezTo>
                  <a:cubicBezTo>
                    <a:pt x="115" y="17"/>
                    <a:pt x="115" y="17"/>
                    <a:pt x="115" y="17"/>
                  </a:cubicBezTo>
                  <a:cubicBezTo>
                    <a:pt x="114" y="17"/>
                    <a:pt x="114" y="17"/>
                    <a:pt x="114" y="17"/>
                  </a:cubicBezTo>
                  <a:close/>
                  <a:moveTo>
                    <a:pt x="114" y="17"/>
                  </a:moveTo>
                  <a:cubicBezTo>
                    <a:pt x="114" y="17"/>
                    <a:pt x="114" y="17"/>
                    <a:pt x="114" y="17"/>
                  </a:cubicBezTo>
                  <a:cubicBezTo>
                    <a:pt x="115" y="17"/>
                    <a:pt x="115" y="17"/>
                    <a:pt x="115" y="17"/>
                  </a:cubicBezTo>
                  <a:cubicBezTo>
                    <a:pt x="115" y="18"/>
                    <a:pt x="115" y="18"/>
                    <a:pt x="115" y="18"/>
                  </a:cubicBezTo>
                  <a:cubicBezTo>
                    <a:pt x="114" y="18"/>
                    <a:pt x="114" y="18"/>
                    <a:pt x="114" y="18"/>
                  </a:cubicBezTo>
                  <a:lnTo>
                    <a:pt x="114" y="17"/>
                  </a:lnTo>
                  <a:close/>
                  <a:moveTo>
                    <a:pt x="114" y="18"/>
                  </a:moveTo>
                  <a:cubicBezTo>
                    <a:pt x="114" y="18"/>
                    <a:pt x="114" y="18"/>
                    <a:pt x="114" y="18"/>
                  </a:cubicBezTo>
                  <a:cubicBezTo>
                    <a:pt x="115" y="18"/>
                    <a:pt x="115" y="18"/>
                    <a:pt x="115" y="18"/>
                  </a:cubicBezTo>
                  <a:cubicBezTo>
                    <a:pt x="115" y="19"/>
                    <a:pt x="115" y="19"/>
                    <a:pt x="115" y="19"/>
                  </a:cubicBezTo>
                  <a:cubicBezTo>
                    <a:pt x="114" y="19"/>
                    <a:pt x="114" y="19"/>
                    <a:pt x="114" y="19"/>
                  </a:cubicBezTo>
                  <a:lnTo>
                    <a:pt x="114" y="18"/>
                  </a:lnTo>
                  <a:close/>
                  <a:moveTo>
                    <a:pt x="114" y="20"/>
                  </a:moveTo>
                  <a:cubicBezTo>
                    <a:pt x="114" y="20"/>
                    <a:pt x="114" y="20"/>
                    <a:pt x="114" y="20"/>
                  </a:cubicBezTo>
                  <a:cubicBezTo>
                    <a:pt x="115" y="19"/>
                    <a:pt x="115" y="19"/>
                    <a:pt x="115" y="19"/>
                  </a:cubicBezTo>
                  <a:cubicBezTo>
                    <a:pt x="115" y="20"/>
                    <a:pt x="115" y="20"/>
                    <a:pt x="115" y="20"/>
                  </a:cubicBezTo>
                  <a:cubicBezTo>
                    <a:pt x="114" y="20"/>
                    <a:pt x="114" y="20"/>
                    <a:pt x="114" y="20"/>
                  </a:cubicBezTo>
                  <a:close/>
                  <a:moveTo>
                    <a:pt x="114" y="20"/>
                  </a:moveTo>
                  <a:cubicBezTo>
                    <a:pt x="114" y="20"/>
                    <a:pt x="114" y="20"/>
                    <a:pt x="114" y="20"/>
                  </a:cubicBezTo>
                  <a:cubicBezTo>
                    <a:pt x="115" y="20"/>
                    <a:pt x="115" y="20"/>
                    <a:pt x="115" y="20"/>
                  </a:cubicBezTo>
                  <a:cubicBezTo>
                    <a:pt x="115" y="21"/>
                    <a:pt x="115" y="21"/>
                    <a:pt x="115" y="21"/>
                  </a:cubicBezTo>
                  <a:cubicBezTo>
                    <a:pt x="114" y="21"/>
                    <a:pt x="114" y="21"/>
                    <a:pt x="114" y="21"/>
                  </a:cubicBezTo>
                  <a:lnTo>
                    <a:pt x="114" y="20"/>
                  </a:lnTo>
                  <a:close/>
                  <a:moveTo>
                    <a:pt x="114" y="21"/>
                  </a:moveTo>
                  <a:cubicBezTo>
                    <a:pt x="114" y="21"/>
                    <a:pt x="114" y="21"/>
                    <a:pt x="114" y="21"/>
                  </a:cubicBezTo>
                  <a:cubicBezTo>
                    <a:pt x="115" y="21"/>
                    <a:pt x="115" y="21"/>
                    <a:pt x="115" y="21"/>
                  </a:cubicBezTo>
                  <a:cubicBezTo>
                    <a:pt x="115" y="22"/>
                    <a:pt x="115" y="22"/>
                    <a:pt x="115" y="22"/>
                  </a:cubicBezTo>
                  <a:cubicBezTo>
                    <a:pt x="114" y="23"/>
                    <a:pt x="114" y="23"/>
                    <a:pt x="114" y="23"/>
                  </a:cubicBezTo>
                  <a:lnTo>
                    <a:pt x="114" y="21"/>
                  </a:lnTo>
                  <a:close/>
                  <a:moveTo>
                    <a:pt x="114" y="23"/>
                  </a:moveTo>
                  <a:cubicBezTo>
                    <a:pt x="114" y="23"/>
                    <a:pt x="114" y="23"/>
                    <a:pt x="114" y="23"/>
                  </a:cubicBezTo>
                  <a:cubicBezTo>
                    <a:pt x="115" y="23"/>
                    <a:pt x="115" y="23"/>
                    <a:pt x="115" y="23"/>
                  </a:cubicBezTo>
                  <a:cubicBezTo>
                    <a:pt x="115" y="23"/>
                    <a:pt x="115" y="23"/>
                    <a:pt x="115" y="23"/>
                  </a:cubicBezTo>
                  <a:cubicBezTo>
                    <a:pt x="114" y="23"/>
                    <a:pt x="114" y="23"/>
                    <a:pt x="114" y="23"/>
                  </a:cubicBezTo>
                  <a:close/>
                  <a:moveTo>
                    <a:pt x="114" y="23"/>
                  </a:moveTo>
                  <a:cubicBezTo>
                    <a:pt x="114" y="23"/>
                    <a:pt x="114" y="23"/>
                    <a:pt x="114" y="23"/>
                  </a:cubicBezTo>
                  <a:cubicBezTo>
                    <a:pt x="115" y="23"/>
                    <a:pt x="115" y="23"/>
                    <a:pt x="115" y="23"/>
                  </a:cubicBezTo>
                  <a:cubicBezTo>
                    <a:pt x="115" y="24"/>
                    <a:pt x="115" y="24"/>
                    <a:pt x="115" y="24"/>
                  </a:cubicBezTo>
                  <a:cubicBezTo>
                    <a:pt x="114" y="24"/>
                    <a:pt x="114" y="24"/>
                    <a:pt x="114" y="24"/>
                  </a:cubicBezTo>
                  <a:lnTo>
                    <a:pt x="114" y="23"/>
                  </a:lnTo>
                  <a:close/>
                  <a:moveTo>
                    <a:pt x="114" y="24"/>
                  </a:moveTo>
                  <a:cubicBezTo>
                    <a:pt x="114" y="24"/>
                    <a:pt x="114" y="24"/>
                    <a:pt x="114" y="24"/>
                  </a:cubicBezTo>
                  <a:cubicBezTo>
                    <a:pt x="115" y="24"/>
                    <a:pt x="115" y="24"/>
                    <a:pt x="115" y="24"/>
                  </a:cubicBezTo>
                  <a:cubicBezTo>
                    <a:pt x="115" y="25"/>
                    <a:pt x="115" y="25"/>
                    <a:pt x="115" y="25"/>
                  </a:cubicBezTo>
                  <a:cubicBezTo>
                    <a:pt x="114" y="25"/>
                    <a:pt x="114" y="25"/>
                    <a:pt x="114" y="25"/>
                  </a:cubicBezTo>
                  <a:lnTo>
                    <a:pt x="114" y="24"/>
                  </a:lnTo>
                  <a:close/>
                  <a:moveTo>
                    <a:pt x="114" y="26"/>
                  </a:moveTo>
                  <a:cubicBezTo>
                    <a:pt x="114" y="26"/>
                    <a:pt x="114" y="26"/>
                    <a:pt x="114" y="26"/>
                  </a:cubicBezTo>
                  <a:cubicBezTo>
                    <a:pt x="115" y="25"/>
                    <a:pt x="115" y="25"/>
                    <a:pt x="115" y="25"/>
                  </a:cubicBezTo>
                  <a:cubicBezTo>
                    <a:pt x="115" y="26"/>
                    <a:pt x="115" y="26"/>
                    <a:pt x="115" y="26"/>
                  </a:cubicBezTo>
                  <a:cubicBezTo>
                    <a:pt x="114" y="26"/>
                    <a:pt x="114" y="26"/>
                    <a:pt x="114" y="26"/>
                  </a:cubicBezTo>
                  <a:close/>
                  <a:moveTo>
                    <a:pt x="114" y="26"/>
                  </a:moveTo>
                  <a:cubicBezTo>
                    <a:pt x="114" y="26"/>
                    <a:pt x="114" y="26"/>
                    <a:pt x="114" y="26"/>
                  </a:cubicBezTo>
                  <a:cubicBezTo>
                    <a:pt x="115" y="26"/>
                    <a:pt x="115" y="26"/>
                    <a:pt x="115" y="26"/>
                  </a:cubicBezTo>
                  <a:cubicBezTo>
                    <a:pt x="115" y="27"/>
                    <a:pt x="115" y="27"/>
                    <a:pt x="115" y="27"/>
                  </a:cubicBezTo>
                  <a:cubicBezTo>
                    <a:pt x="114" y="27"/>
                    <a:pt x="114" y="27"/>
                    <a:pt x="114" y="27"/>
                  </a:cubicBezTo>
                  <a:lnTo>
                    <a:pt x="114" y="26"/>
                  </a:lnTo>
                  <a:close/>
                  <a:moveTo>
                    <a:pt x="114" y="27"/>
                  </a:moveTo>
                  <a:cubicBezTo>
                    <a:pt x="114" y="27"/>
                    <a:pt x="114" y="27"/>
                    <a:pt x="114" y="27"/>
                  </a:cubicBezTo>
                  <a:cubicBezTo>
                    <a:pt x="115" y="27"/>
                    <a:pt x="115" y="27"/>
                    <a:pt x="115" y="27"/>
                  </a:cubicBezTo>
                  <a:cubicBezTo>
                    <a:pt x="115" y="28"/>
                    <a:pt x="115" y="28"/>
                    <a:pt x="115" y="28"/>
                  </a:cubicBezTo>
                  <a:cubicBezTo>
                    <a:pt x="114" y="28"/>
                    <a:pt x="114" y="28"/>
                    <a:pt x="114" y="28"/>
                  </a:cubicBezTo>
                  <a:lnTo>
                    <a:pt x="114" y="27"/>
                  </a:lnTo>
                  <a:close/>
                  <a:moveTo>
                    <a:pt x="114" y="29"/>
                  </a:moveTo>
                  <a:cubicBezTo>
                    <a:pt x="114" y="29"/>
                    <a:pt x="114" y="29"/>
                    <a:pt x="114" y="29"/>
                  </a:cubicBezTo>
                  <a:cubicBezTo>
                    <a:pt x="115" y="29"/>
                    <a:pt x="115" y="29"/>
                    <a:pt x="115" y="29"/>
                  </a:cubicBezTo>
                  <a:cubicBezTo>
                    <a:pt x="115" y="29"/>
                    <a:pt x="115" y="29"/>
                    <a:pt x="115" y="29"/>
                  </a:cubicBezTo>
                  <a:cubicBezTo>
                    <a:pt x="114" y="29"/>
                    <a:pt x="114" y="29"/>
                    <a:pt x="114" y="29"/>
                  </a:cubicBezTo>
                  <a:close/>
                  <a:moveTo>
                    <a:pt x="114" y="29"/>
                  </a:moveTo>
                  <a:cubicBezTo>
                    <a:pt x="114" y="29"/>
                    <a:pt x="114" y="29"/>
                    <a:pt x="114" y="29"/>
                  </a:cubicBezTo>
                  <a:cubicBezTo>
                    <a:pt x="115" y="29"/>
                    <a:pt x="115" y="29"/>
                    <a:pt x="115" y="29"/>
                  </a:cubicBezTo>
                  <a:cubicBezTo>
                    <a:pt x="115" y="30"/>
                    <a:pt x="115" y="30"/>
                    <a:pt x="115" y="30"/>
                  </a:cubicBezTo>
                  <a:cubicBezTo>
                    <a:pt x="114" y="30"/>
                    <a:pt x="114" y="30"/>
                    <a:pt x="114" y="30"/>
                  </a:cubicBezTo>
                  <a:lnTo>
                    <a:pt x="114" y="29"/>
                  </a:lnTo>
                  <a:close/>
                  <a:moveTo>
                    <a:pt x="114" y="30"/>
                  </a:moveTo>
                  <a:cubicBezTo>
                    <a:pt x="114" y="30"/>
                    <a:pt x="114" y="30"/>
                    <a:pt x="114" y="30"/>
                  </a:cubicBezTo>
                  <a:cubicBezTo>
                    <a:pt x="115" y="30"/>
                    <a:pt x="115" y="30"/>
                    <a:pt x="115" y="30"/>
                  </a:cubicBezTo>
                  <a:cubicBezTo>
                    <a:pt x="115" y="31"/>
                    <a:pt x="115" y="31"/>
                    <a:pt x="115" y="31"/>
                  </a:cubicBezTo>
                  <a:cubicBezTo>
                    <a:pt x="114" y="31"/>
                    <a:pt x="114" y="31"/>
                    <a:pt x="114" y="31"/>
                  </a:cubicBezTo>
                  <a:lnTo>
                    <a:pt x="114" y="30"/>
                  </a:lnTo>
                  <a:close/>
                  <a:moveTo>
                    <a:pt x="114" y="32"/>
                  </a:moveTo>
                  <a:cubicBezTo>
                    <a:pt x="114" y="32"/>
                    <a:pt x="114" y="32"/>
                    <a:pt x="114" y="32"/>
                  </a:cubicBezTo>
                  <a:cubicBezTo>
                    <a:pt x="115" y="31"/>
                    <a:pt x="115" y="31"/>
                    <a:pt x="115" y="31"/>
                  </a:cubicBezTo>
                  <a:cubicBezTo>
                    <a:pt x="115" y="32"/>
                    <a:pt x="115" y="32"/>
                    <a:pt x="115" y="32"/>
                  </a:cubicBezTo>
                  <a:cubicBezTo>
                    <a:pt x="114" y="32"/>
                    <a:pt x="114" y="32"/>
                    <a:pt x="114" y="32"/>
                  </a:cubicBezTo>
                  <a:close/>
                  <a:moveTo>
                    <a:pt x="114" y="32"/>
                  </a:moveTo>
                  <a:cubicBezTo>
                    <a:pt x="114" y="32"/>
                    <a:pt x="114" y="32"/>
                    <a:pt x="114" y="32"/>
                  </a:cubicBezTo>
                  <a:cubicBezTo>
                    <a:pt x="115" y="32"/>
                    <a:pt x="115" y="32"/>
                    <a:pt x="115" y="32"/>
                  </a:cubicBezTo>
                  <a:cubicBezTo>
                    <a:pt x="115" y="33"/>
                    <a:pt x="115" y="33"/>
                    <a:pt x="115" y="33"/>
                  </a:cubicBezTo>
                  <a:cubicBezTo>
                    <a:pt x="114" y="33"/>
                    <a:pt x="114" y="33"/>
                    <a:pt x="114" y="33"/>
                  </a:cubicBezTo>
                  <a:lnTo>
                    <a:pt x="114" y="32"/>
                  </a:lnTo>
                  <a:close/>
                  <a:moveTo>
                    <a:pt x="114" y="34"/>
                  </a:moveTo>
                  <a:cubicBezTo>
                    <a:pt x="114" y="34"/>
                    <a:pt x="114" y="34"/>
                    <a:pt x="114" y="34"/>
                  </a:cubicBezTo>
                  <a:cubicBezTo>
                    <a:pt x="114" y="33"/>
                    <a:pt x="114" y="33"/>
                    <a:pt x="114" y="33"/>
                  </a:cubicBezTo>
                  <a:cubicBezTo>
                    <a:pt x="115" y="33"/>
                    <a:pt x="115" y="33"/>
                    <a:pt x="115" y="33"/>
                  </a:cubicBezTo>
                  <a:cubicBezTo>
                    <a:pt x="115" y="34"/>
                    <a:pt x="115" y="34"/>
                    <a:pt x="115" y="34"/>
                  </a:cubicBezTo>
                  <a:cubicBezTo>
                    <a:pt x="115" y="34"/>
                    <a:pt x="115" y="34"/>
                    <a:pt x="115" y="34"/>
                  </a:cubicBezTo>
                  <a:cubicBezTo>
                    <a:pt x="115" y="33"/>
                    <a:pt x="115" y="33"/>
                    <a:pt x="115" y="33"/>
                  </a:cubicBezTo>
                  <a:cubicBezTo>
                    <a:pt x="117" y="33"/>
                    <a:pt x="117" y="33"/>
                    <a:pt x="117" y="33"/>
                  </a:cubicBezTo>
                  <a:cubicBezTo>
                    <a:pt x="117" y="34"/>
                    <a:pt x="117" y="34"/>
                    <a:pt x="117" y="34"/>
                  </a:cubicBezTo>
                  <a:lnTo>
                    <a:pt x="114" y="34"/>
                  </a:lnTo>
                  <a:close/>
                  <a:moveTo>
                    <a:pt x="146" y="43"/>
                  </a:moveTo>
                  <a:cubicBezTo>
                    <a:pt x="146" y="43"/>
                    <a:pt x="146" y="43"/>
                    <a:pt x="146" y="43"/>
                  </a:cubicBezTo>
                  <a:cubicBezTo>
                    <a:pt x="151" y="43"/>
                    <a:pt x="151" y="43"/>
                    <a:pt x="151" y="43"/>
                  </a:cubicBezTo>
                  <a:cubicBezTo>
                    <a:pt x="151" y="43"/>
                    <a:pt x="151" y="43"/>
                    <a:pt x="151" y="43"/>
                  </a:cubicBezTo>
                  <a:cubicBezTo>
                    <a:pt x="146" y="43"/>
                    <a:pt x="146" y="43"/>
                    <a:pt x="146" y="43"/>
                  </a:cubicBezTo>
                  <a:close/>
                  <a:moveTo>
                    <a:pt x="146" y="44"/>
                  </a:moveTo>
                  <a:cubicBezTo>
                    <a:pt x="146" y="44"/>
                    <a:pt x="146" y="44"/>
                    <a:pt x="146" y="44"/>
                  </a:cubicBezTo>
                  <a:cubicBezTo>
                    <a:pt x="151" y="44"/>
                    <a:pt x="151" y="44"/>
                    <a:pt x="151" y="44"/>
                  </a:cubicBezTo>
                  <a:cubicBezTo>
                    <a:pt x="151" y="44"/>
                    <a:pt x="151" y="44"/>
                    <a:pt x="151" y="44"/>
                  </a:cubicBezTo>
                  <a:cubicBezTo>
                    <a:pt x="146" y="44"/>
                    <a:pt x="146" y="44"/>
                    <a:pt x="146" y="44"/>
                  </a:cubicBezTo>
                  <a:close/>
                  <a:moveTo>
                    <a:pt x="146" y="45"/>
                  </a:moveTo>
                  <a:cubicBezTo>
                    <a:pt x="146" y="45"/>
                    <a:pt x="146" y="45"/>
                    <a:pt x="146" y="45"/>
                  </a:cubicBezTo>
                  <a:cubicBezTo>
                    <a:pt x="151" y="45"/>
                    <a:pt x="151" y="45"/>
                    <a:pt x="151" y="45"/>
                  </a:cubicBezTo>
                  <a:cubicBezTo>
                    <a:pt x="151" y="45"/>
                    <a:pt x="151" y="45"/>
                    <a:pt x="151" y="45"/>
                  </a:cubicBezTo>
                  <a:cubicBezTo>
                    <a:pt x="146" y="45"/>
                    <a:pt x="146" y="45"/>
                    <a:pt x="146" y="45"/>
                  </a:cubicBezTo>
                  <a:close/>
                  <a:moveTo>
                    <a:pt x="146" y="46"/>
                  </a:moveTo>
                  <a:cubicBezTo>
                    <a:pt x="146" y="46"/>
                    <a:pt x="146" y="46"/>
                    <a:pt x="146" y="46"/>
                  </a:cubicBezTo>
                  <a:cubicBezTo>
                    <a:pt x="151" y="46"/>
                    <a:pt x="151" y="46"/>
                    <a:pt x="151" y="46"/>
                  </a:cubicBezTo>
                  <a:cubicBezTo>
                    <a:pt x="151" y="46"/>
                    <a:pt x="151" y="46"/>
                    <a:pt x="151" y="46"/>
                  </a:cubicBezTo>
                  <a:cubicBezTo>
                    <a:pt x="146" y="46"/>
                    <a:pt x="146" y="46"/>
                    <a:pt x="146" y="46"/>
                  </a:cubicBezTo>
                  <a:close/>
                  <a:moveTo>
                    <a:pt x="146" y="47"/>
                  </a:moveTo>
                  <a:cubicBezTo>
                    <a:pt x="146" y="47"/>
                    <a:pt x="146" y="47"/>
                    <a:pt x="146" y="47"/>
                  </a:cubicBezTo>
                  <a:cubicBezTo>
                    <a:pt x="151" y="47"/>
                    <a:pt x="151" y="47"/>
                    <a:pt x="151" y="47"/>
                  </a:cubicBezTo>
                  <a:cubicBezTo>
                    <a:pt x="151" y="47"/>
                    <a:pt x="151" y="47"/>
                    <a:pt x="151" y="47"/>
                  </a:cubicBezTo>
                  <a:cubicBezTo>
                    <a:pt x="146" y="47"/>
                    <a:pt x="146" y="47"/>
                    <a:pt x="146" y="47"/>
                  </a:cubicBezTo>
                  <a:close/>
                  <a:moveTo>
                    <a:pt x="146" y="48"/>
                  </a:moveTo>
                  <a:cubicBezTo>
                    <a:pt x="146" y="48"/>
                    <a:pt x="146" y="48"/>
                    <a:pt x="146" y="48"/>
                  </a:cubicBezTo>
                  <a:cubicBezTo>
                    <a:pt x="151" y="48"/>
                    <a:pt x="151" y="48"/>
                    <a:pt x="151" y="48"/>
                  </a:cubicBezTo>
                  <a:cubicBezTo>
                    <a:pt x="151" y="48"/>
                    <a:pt x="151" y="48"/>
                    <a:pt x="151" y="48"/>
                  </a:cubicBezTo>
                  <a:cubicBezTo>
                    <a:pt x="146" y="48"/>
                    <a:pt x="146" y="48"/>
                    <a:pt x="146" y="48"/>
                  </a:cubicBezTo>
                  <a:close/>
                  <a:moveTo>
                    <a:pt x="146" y="49"/>
                  </a:moveTo>
                  <a:cubicBezTo>
                    <a:pt x="146" y="49"/>
                    <a:pt x="146" y="49"/>
                    <a:pt x="146" y="49"/>
                  </a:cubicBezTo>
                  <a:cubicBezTo>
                    <a:pt x="151" y="49"/>
                    <a:pt x="151" y="49"/>
                    <a:pt x="151" y="49"/>
                  </a:cubicBezTo>
                  <a:cubicBezTo>
                    <a:pt x="151" y="49"/>
                    <a:pt x="151" y="49"/>
                    <a:pt x="151" y="49"/>
                  </a:cubicBezTo>
                  <a:cubicBezTo>
                    <a:pt x="146" y="49"/>
                    <a:pt x="146" y="49"/>
                    <a:pt x="146" y="49"/>
                  </a:cubicBezTo>
                  <a:close/>
                  <a:moveTo>
                    <a:pt x="146" y="50"/>
                  </a:moveTo>
                  <a:cubicBezTo>
                    <a:pt x="146" y="50"/>
                    <a:pt x="146" y="50"/>
                    <a:pt x="146" y="50"/>
                  </a:cubicBezTo>
                  <a:cubicBezTo>
                    <a:pt x="151" y="50"/>
                    <a:pt x="151" y="50"/>
                    <a:pt x="151" y="50"/>
                  </a:cubicBezTo>
                  <a:cubicBezTo>
                    <a:pt x="151" y="50"/>
                    <a:pt x="151" y="50"/>
                    <a:pt x="151" y="50"/>
                  </a:cubicBezTo>
                  <a:cubicBezTo>
                    <a:pt x="146" y="50"/>
                    <a:pt x="146" y="50"/>
                    <a:pt x="146" y="50"/>
                  </a:cubicBezTo>
                  <a:close/>
                  <a:moveTo>
                    <a:pt x="146" y="51"/>
                  </a:moveTo>
                  <a:cubicBezTo>
                    <a:pt x="146" y="51"/>
                    <a:pt x="146" y="51"/>
                    <a:pt x="146" y="51"/>
                  </a:cubicBezTo>
                  <a:cubicBezTo>
                    <a:pt x="151" y="51"/>
                    <a:pt x="151" y="51"/>
                    <a:pt x="151" y="51"/>
                  </a:cubicBezTo>
                  <a:cubicBezTo>
                    <a:pt x="151" y="51"/>
                    <a:pt x="151" y="51"/>
                    <a:pt x="151" y="51"/>
                  </a:cubicBezTo>
                  <a:cubicBezTo>
                    <a:pt x="146" y="51"/>
                    <a:pt x="146" y="51"/>
                    <a:pt x="146" y="51"/>
                  </a:cubicBezTo>
                  <a:close/>
                  <a:moveTo>
                    <a:pt x="146" y="52"/>
                  </a:moveTo>
                  <a:cubicBezTo>
                    <a:pt x="146" y="52"/>
                    <a:pt x="146" y="52"/>
                    <a:pt x="146" y="52"/>
                  </a:cubicBezTo>
                  <a:cubicBezTo>
                    <a:pt x="151" y="52"/>
                    <a:pt x="151" y="52"/>
                    <a:pt x="151" y="52"/>
                  </a:cubicBezTo>
                  <a:cubicBezTo>
                    <a:pt x="151" y="52"/>
                    <a:pt x="151" y="52"/>
                    <a:pt x="151" y="52"/>
                  </a:cubicBezTo>
                  <a:cubicBezTo>
                    <a:pt x="146" y="52"/>
                    <a:pt x="146" y="52"/>
                    <a:pt x="146" y="52"/>
                  </a:cubicBezTo>
                  <a:close/>
                  <a:moveTo>
                    <a:pt x="146" y="52"/>
                  </a:moveTo>
                  <a:cubicBezTo>
                    <a:pt x="146" y="52"/>
                    <a:pt x="146" y="52"/>
                    <a:pt x="146" y="52"/>
                  </a:cubicBezTo>
                  <a:cubicBezTo>
                    <a:pt x="151" y="52"/>
                    <a:pt x="151" y="52"/>
                    <a:pt x="151" y="52"/>
                  </a:cubicBezTo>
                  <a:cubicBezTo>
                    <a:pt x="151" y="53"/>
                    <a:pt x="151" y="53"/>
                    <a:pt x="151" y="53"/>
                  </a:cubicBezTo>
                  <a:cubicBezTo>
                    <a:pt x="146" y="53"/>
                    <a:pt x="146" y="53"/>
                    <a:pt x="146" y="53"/>
                  </a:cubicBezTo>
                  <a:lnTo>
                    <a:pt x="146" y="52"/>
                  </a:lnTo>
                  <a:close/>
                  <a:moveTo>
                    <a:pt x="151" y="54"/>
                  </a:moveTo>
                  <a:cubicBezTo>
                    <a:pt x="151" y="54"/>
                    <a:pt x="151" y="54"/>
                    <a:pt x="151" y="54"/>
                  </a:cubicBezTo>
                  <a:cubicBezTo>
                    <a:pt x="146" y="54"/>
                    <a:pt x="146" y="54"/>
                    <a:pt x="146" y="54"/>
                  </a:cubicBezTo>
                  <a:cubicBezTo>
                    <a:pt x="146" y="54"/>
                    <a:pt x="146" y="54"/>
                    <a:pt x="146" y="54"/>
                  </a:cubicBezTo>
                  <a:cubicBezTo>
                    <a:pt x="151" y="54"/>
                    <a:pt x="151" y="54"/>
                    <a:pt x="151" y="54"/>
                  </a:cubicBezTo>
                  <a:close/>
                  <a:moveTo>
                    <a:pt x="47" y="39"/>
                  </a:moveTo>
                  <a:cubicBezTo>
                    <a:pt x="47" y="39"/>
                    <a:pt x="47" y="39"/>
                    <a:pt x="47" y="39"/>
                  </a:cubicBezTo>
                  <a:cubicBezTo>
                    <a:pt x="47" y="40"/>
                    <a:pt x="47" y="40"/>
                    <a:pt x="47" y="40"/>
                  </a:cubicBezTo>
                  <a:cubicBezTo>
                    <a:pt x="57" y="39"/>
                    <a:pt x="57" y="39"/>
                    <a:pt x="57" y="39"/>
                  </a:cubicBezTo>
                  <a:cubicBezTo>
                    <a:pt x="57" y="39"/>
                    <a:pt x="57" y="39"/>
                    <a:pt x="57" y="39"/>
                  </a:cubicBezTo>
                  <a:cubicBezTo>
                    <a:pt x="60" y="39"/>
                    <a:pt x="60" y="39"/>
                    <a:pt x="60" y="39"/>
                  </a:cubicBezTo>
                  <a:cubicBezTo>
                    <a:pt x="60" y="38"/>
                    <a:pt x="60" y="38"/>
                    <a:pt x="60" y="38"/>
                  </a:cubicBezTo>
                  <a:cubicBezTo>
                    <a:pt x="57" y="39"/>
                    <a:pt x="57" y="39"/>
                    <a:pt x="57" y="39"/>
                  </a:cubicBezTo>
                  <a:cubicBezTo>
                    <a:pt x="57" y="39"/>
                    <a:pt x="57" y="39"/>
                    <a:pt x="57" y="39"/>
                  </a:cubicBezTo>
                  <a:lnTo>
                    <a:pt x="47" y="39"/>
                  </a:lnTo>
                  <a:close/>
                  <a:moveTo>
                    <a:pt x="38" y="40"/>
                  </a:moveTo>
                  <a:cubicBezTo>
                    <a:pt x="38" y="40"/>
                    <a:pt x="38" y="40"/>
                    <a:pt x="38" y="40"/>
                  </a:cubicBezTo>
                  <a:cubicBezTo>
                    <a:pt x="38" y="46"/>
                    <a:pt x="38" y="46"/>
                    <a:pt x="38" y="46"/>
                  </a:cubicBezTo>
                  <a:cubicBezTo>
                    <a:pt x="47" y="46"/>
                    <a:pt x="47" y="46"/>
                    <a:pt x="47" y="46"/>
                  </a:cubicBezTo>
                  <a:cubicBezTo>
                    <a:pt x="47" y="39"/>
                    <a:pt x="47" y="39"/>
                    <a:pt x="47" y="39"/>
                  </a:cubicBezTo>
                  <a:lnTo>
                    <a:pt x="38" y="40"/>
                  </a:lnTo>
                  <a:close/>
                  <a:moveTo>
                    <a:pt x="47" y="43"/>
                  </a:moveTo>
                  <a:cubicBezTo>
                    <a:pt x="47" y="43"/>
                    <a:pt x="47" y="43"/>
                    <a:pt x="47" y="43"/>
                  </a:cubicBezTo>
                  <a:cubicBezTo>
                    <a:pt x="57" y="42"/>
                    <a:pt x="57" y="42"/>
                    <a:pt x="57" y="42"/>
                  </a:cubicBezTo>
                  <a:cubicBezTo>
                    <a:pt x="57" y="43"/>
                    <a:pt x="57" y="43"/>
                    <a:pt x="57" y="43"/>
                  </a:cubicBezTo>
                  <a:cubicBezTo>
                    <a:pt x="60" y="42"/>
                    <a:pt x="60" y="42"/>
                    <a:pt x="60" y="42"/>
                  </a:cubicBezTo>
                  <a:cubicBezTo>
                    <a:pt x="60" y="42"/>
                    <a:pt x="60" y="42"/>
                    <a:pt x="60" y="42"/>
                  </a:cubicBezTo>
                  <a:cubicBezTo>
                    <a:pt x="57" y="42"/>
                    <a:pt x="57" y="42"/>
                    <a:pt x="57" y="42"/>
                  </a:cubicBezTo>
                  <a:cubicBezTo>
                    <a:pt x="57" y="42"/>
                    <a:pt x="57" y="42"/>
                    <a:pt x="57" y="42"/>
                  </a:cubicBezTo>
                  <a:cubicBezTo>
                    <a:pt x="47" y="43"/>
                    <a:pt x="47" y="43"/>
                    <a:pt x="47" y="43"/>
                  </a:cubicBezTo>
                  <a:close/>
                  <a:moveTo>
                    <a:pt x="60" y="39"/>
                  </a:moveTo>
                  <a:cubicBezTo>
                    <a:pt x="60" y="39"/>
                    <a:pt x="60" y="39"/>
                    <a:pt x="60" y="39"/>
                  </a:cubicBezTo>
                  <a:cubicBezTo>
                    <a:pt x="63" y="39"/>
                    <a:pt x="63" y="39"/>
                    <a:pt x="63" y="39"/>
                  </a:cubicBezTo>
                  <a:cubicBezTo>
                    <a:pt x="63" y="39"/>
                    <a:pt x="63" y="39"/>
                    <a:pt x="63" y="39"/>
                  </a:cubicBezTo>
                  <a:cubicBezTo>
                    <a:pt x="60" y="39"/>
                    <a:pt x="60" y="39"/>
                    <a:pt x="60" y="39"/>
                  </a:cubicBezTo>
                  <a:close/>
                  <a:moveTo>
                    <a:pt x="47" y="44"/>
                  </a:moveTo>
                  <a:cubicBezTo>
                    <a:pt x="47" y="44"/>
                    <a:pt x="47" y="44"/>
                    <a:pt x="47" y="44"/>
                  </a:cubicBezTo>
                  <a:cubicBezTo>
                    <a:pt x="57" y="43"/>
                    <a:pt x="57" y="43"/>
                    <a:pt x="57" y="43"/>
                  </a:cubicBezTo>
                  <a:cubicBezTo>
                    <a:pt x="57" y="44"/>
                    <a:pt x="57" y="44"/>
                    <a:pt x="57" y="44"/>
                  </a:cubicBezTo>
                  <a:cubicBezTo>
                    <a:pt x="60" y="43"/>
                    <a:pt x="60" y="43"/>
                    <a:pt x="60" y="43"/>
                  </a:cubicBezTo>
                  <a:cubicBezTo>
                    <a:pt x="60" y="43"/>
                    <a:pt x="60" y="43"/>
                    <a:pt x="60" y="43"/>
                  </a:cubicBezTo>
                  <a:cubicBezTo>
                    <a:pt x="57" y="43"/>
                    <a:pt x="57" y="43"/>
                    <a:pt x="57" y="43"/>
                  </a:cubicBezTo>
                  <a:cubicBezTo>
                    <a:pt x="57" y="43"/>
                    <a:pt x="57" y="43"/>
                    <a:pt x="57" y="43"/>
                  </a:cubicBezTo>
                  <a:cubicBezTo>
                    <a:pt x="47" y="44"/>
                    <a:pt x="47" y="44"/>
                    <a:pt x="47" y="44"/>
                  </a:cubicBezTo>
                  <a:close/>
                  <a:moveTo>
                    <a:pt x="60" y="40"/>
                  </a:moveTo>
                  <a:cubicBezTo>
                    <a:pt x="60" y="40"/>
                    <a:pt x="60" y="40"/>
                    <a:pt x="60" y="40"/>
                  </a:cubicBezTo>
                  <a:cubicBezTo>
                    <a:pt x="63" y="40"/>
                    <a:pt x="63" y="40"/>
                    <a:pt x="63" y="40"/>
                  </a:cubicBezTo>
                  <a:cubicBezTo>
                    <a:pt x="63" y="39"/>
                    <a:pt x="63" y="39"/>
                    <a:pt x="63" y="39"/>
                  </a:cubicBezTo>
                  <a:cubicBezTo>
                    <a:pt x="60" y="40"/>
                    <a:pt x="60" y="40"/>
                    <a:pt x="60" y="40"/>
                  </a:cubicBezTo>
                  <a:close/>
                  <a:moveTo>
                    <a:pt x="63" y="38"/>
                  </a:moveTo>
                  <a:cubicBezTo>
                    <a:pt x="63" y="38"/>
                    <a:pt x="63" y="38"/>
                    <a:pt x="63" y="38"/>
                  </a:cubicBezTo>
                  <a:cubicBezTo>
                    <a:pt x="60" y="38"/>
                    <a:pt x="60" y="38"/>
                    <a:pt x="60" y="38"/>
                  </a:cubicBezTo>
                  <a:cubicBezTo>
                    <a:pt x="60" y="39"/>
                    <a:pt x="60" y="39"/>
                    <a:pt x="60" y="39"/>
                  </a:cubicBezTo>
                  <a:cubicBezTo>
                    <a:pt x="63" y="38"/>
                    <a:pt x="63" y="38"/>
                    <a:pt x="63" y="38"/>
                  </a:cubicBezTo>
                  <a:close/>
                  <a:moveTo>
                    <a:pt x="47" y="45"/>
                  </a:moveTo>
                  <a:cubicBezTo>
                    <a:pt x="47" y="45"/>
                    <a:pt x="47" y="45"/>
                    <a:pt x="47" y="45"/>
                  </a:cubicBezTo>
                  <a:cubicBezTo>
                    <a:pt x="57" y="44"/>
                    <a:pt x="57" y="44"/>
                    <a:pt x="57" y="44"/>
                  </a:cubicBezTo>
                  <a:cubicBezTo>
                    <a:pt x="57" y="44"/>
                    <a:pt x="57" y="44"/>
                    <a:pt x="57" y="44"/>
                  </a:cubicBezTo>
                  <a:cubicBezTo>
                    <a:pt x="60" y="44"/>
                    <a:pt x="60" y="44"/>
                    <a:pt x="60" y="44"/>
                  </a:cubicBezTo>
                  <a:cubicBezTo>
                    <a:pt x="60" y="44"/>
                    <a:pt x="60" y="44"/>
                    <a:pt x="60" y="44"/>
                  </a:cubicBezTo>
                  <a:cubicBezTo>
                    <a:pt x="57" y="44"/>
                    <a:pt x="57" y="44"/>
                    <a:pt x="57" y="44"/>
                  </a:cubicBezTo>
                  <a:cubicBezTo>
                    <a:pt x="57" y="44"/>
                    <a:pt x="57" y="44"/>
                    <a:pt x="57" y="44"/>
                  </a:cubicBezTo>
                  <a:cubicBezTo>
                    <a:pt x="47" y="44"/>
                    <a:pt x="47" y="44"/>
                    <a:pt x="47" y="44"/>
                  </a:cubicBezTo>
                  <a:lnTo>
                    <a:pt x="47" y="45"/>
                  </a:lnTo>
                  <a:close/>
                  <a:moveTo>
                    <a:pt x="47" y="46"/>
                  </a:moveTo>
                  <a:cubicBezTo>
                    <a:pt x="47" y="46"/>
                    <a:pt x="47" y="46"/>
                    <a:pt x="47" y="46"/>
                  </a:cubicBezTo>
                  <a:cubicBezTo>
                    <a:pt x="57" y="46"/>
                    <a:pt x="57" y="46"/>
                    <a:pt x="57" y="46"/>
                  </a:cubicBezTo>
                  <a:cubicBezTo>
                    <a:pt x="57" y="46"/>
                    <a:pt x="57" y="46"/>
                    <a:pt x="57" y="46"/>
                  </a:cubicBezTo>
                  <a:cubicBezTo>
                    <a:pt x="60" y="46"/>
                    <a:pt x="60" y="46"/>
                    <a:pt x="60" y="46"/>
                  </a:cubicBezTo>
                  <a:cubicBezTo>
                    <a:pt x="60" y="45"/>
                    <a:pt x="60" y="45"/>
                    <a:pt x="60" y="45"/>
                  </a:cubicBezTo>
                  <a:cubicBezTo>
                    <a:pt x="57" y="45"/>
                    <a:pt x="57" y="45"/>
                    <a:pt x="57" y="45"/>
                  </a:cubicBezTo>
                  <a:cubicBezTo>
                    <a:pt x="57" y="45"/>
                    <a:pt x="57" y="45"/>
                    <a:pt x="57" y="45"/>
                  </a:cubicBezTo>
                  <a:cubicBezTo>
                    <a:pt x="47" y="46"/>
                    <a:pt x="47" y="46"/>
                    <a:pt x="47" y="46"/>
                  </a:cubicBezTo>
                  <a:close/>
                  <a:moveTo>
                    <a:pt x="47" y="46"/>
                  </a:moveTo>
                  <a:cubicBezTo>
                    <a:pt x="47" y="46"/>
                    <a:pt x="47" y="46"/>
                    <a:pt x="47" y="46"/>
                  </a:cubicBezTo>
                  <a:cubicBezTo>
                    <a:pt x="57" y="45"/>
                    <a:pt x="57" y="45"/>
                    <a:pt x="57" y="45"/>
                  </a:cubicBezTo>
                  <a:cubicBezTo>
                    <a:pt x="57" y="45"/>
                    <a:pt x="57" y="45"/>
                    <a:pt x="57" y="45"/>
                  </a:cubicBezTo>
                  <a:cubicBezTo>
                    <a:pt x="60" y="45"/>
                    <a:pt x="60" y="45"/>
                    <a:pt x="60" y="45"/>
                  </a:cubicBezTo>
                  <a:cubicBezTo>
                    <a:pt x="60" y="44"/>
                    <a:pt x="60" y="44"/>
                    <a:pt x="60" y="44"/>
                  </a:cubicBezTo>
                  <a:cubicBezTo>
                    <a:pt x="57" y="45"/>
                    <a:pt x="57" y="45"/>
                    <a:pt x="57" y="45"/>
                  </a:cubicBezTo>
                  <a:cubicBezTo>
                    <a:pt x="57" y="44"/>
                    <a:pt x="57" y="44"/>
                    <a:pt x="57" y="44"/>
                  </a:cubicBezTo>
                  <a:cubicBezTo>
                    <a:pt x="47" y="45"/>
                    <a:pt x="47" y="45"/>
                    <a:pt x="47" y="45"/>
                  </a:cubicBezTo>
                  <a:lnTo>
                    <a:pt x="47" y="46"/>
                  </a:lnTo>
                  <a:close/>
                  <a:moveTo>
                    <a:pt x="100" y="14"/>
                  </a:moveTo>
                  <a:cubicBezTo>
                    <a:pt x="100" y="14"/>
                    <a:pt x="100" y="14"/>
                    <a:pt x="100" y="14"/>
                  </a:cubicBezTo>
                  <a:cubicBezTo>
                    <a:pt x="101" y="14"/>
                    <a:pt x="101" y="14"/>
                    <a:pt x="101" y="14"/>
                  </a:cubicBezTo>
                  <a:cubicBezTo>
                    <a:pt x="101" y="12"/>
                    <a:pt x="101" y="12"/>
                    <a:pt x="101" y="12"/>
                  </a:cubicBezTo>
                  <a:cubicBezTo>
                    <a:pt x="101" y="12"/>
                    <a:pt x="101" y="12"/>
                    <a:pt x="101" y="12"/>
                  </a:cubicBezTo>
                  <a:cubicBezTo>
                    <a:pt x="101" y="12"/>
                    <a:pt x="101" y="12"/>
                    <a:pt x="101" y="12"/>
                  </a:cubicBezTo>
                  <a:cubicBezTo>
                    <a:pt x="103" y="11"/>
                    <a:pt x="103" y="11"/>
                    <a:pt x="103" y="11"/>
                  </a:cubicBezTo>
                  <a:cubicBezTo>
                    <a:pt x="103" y="11"/>
                    <a:pt x="103" y="11"/>
                    <a:pt x="103" y="11"/>
                  </a:cubicBezTo>
                  <a:cubicBezTo>
                    <a:pt x="100" y="12"/>
                    <a:pt x="100" y="12"/>
                    <a:pt x="100" y="12"/>
                  </a:cubicBezTo>
                  <a:lnTo>
                    <a:pt x="100" y="14"/>
                  </a:lnTo>
                  <a:close/>
                  <a:moveTo>
                    <a:pt x="100" y="11"/>
                  </a:moveTo>
                  <a:cubicBezTo>
                    <a:pt x="100" y="11"/>
                    <a:pt x="100" y="11"/>
                    <a:pt x="100" y="11"/>
                  </a:cubicBezTo>
                  <a:cubicBezTo>
                    <a:pt x="101" y="11"/>
                    <a:pt x="101" y="11"/>
                    <a:pt x="101" y="11"/>
                  </a:cubicBezTo>
                  <a:cubicBezTo>
                    <a:pt x="101" y="9"/>
                    <a:pt x="101" y="9"/>
                    <a:pt x="101" y="9"/>
                  </a:cubicBezTo>
                  <a:cubicBezTo>
                    <a:pt x="101" y="9"/>
                    <a:pt x="101" y="9"/>
                    <a:pt x="101" y="9"/>
                  </a:cubicBezTo>
                  <a:cubicBezTo>
                    <a:pt x="101" y="8"/>
                    <a:pt x="101" y="8"/>
                    <a:pt x="101" y="8"/>
                  </a:cubicBezTo>
                  <a:cubicBezTo>
                    <a:pt x="103" y="8"/>
                    <a:pt x="103" y="8"/>
                    <a:pt x="103" y="8"/>
                  </a:cubicBezTo>
                  <a:cubicBezTo>
                    <a:pt x="103" y="8"/>
                    <a:pt x="103" y="8"/>
                    <a:pt x="103" y="8"/>
                  </a:cubicBezTo>
                  <a:cubicBezTo>
                    <a:pt x="100" y="8"/>
                    <a:pt x="100" y="8"/>
                    <a:pt x="100" y="8"/>
                  </a:cubicBezTo>
                  <a:lnTo>
                    <a:pt x="100" y="11"/>
                  </a:lnTo>
                  <a:close/>
                  <a:moveTo>
                    <a:pt x="103" y="29"/>
                  </a:moveTo>
                  <a:cubicBezTo>
                    <a:pt x="103" y="29"/>
                    <a:pt x="103" y="29"/>
                    <a:pt x="103" y="29"/>
                  </a:cubicBezTo>
                  <a:cubicBezTo>
                    <a:pt x="103" y="32"/>
                    <a:pt x="103" y="32"/>
                    <a:pt x="103" y="32"/>
                  </a:cubicBezTo>
                  <a:cubicBezTo>
                    <a:pt x="104" y="32"/>
                    <a:pt x="104" y="32"/>
                    <a:pt x="104" y="32"/>
                  </a:cubicBezTo>
                  <a:cubicBezTo>
                    <a:pt x="104" y="30"/>
                    <a:pt x="104" y="30"/>
                    <a:pt x="104" y="30"/>
                  </a:cubicBezTo>
                  <a:cubicBezTo>
                    <a:pt x="104" y="30"/>
                    <a:pt x="104" y="30"/>
                    <a:pt x="104" y="30"/>
                  </a:cubicBezTo>
                  <a:cubicBezTo>
                    <a:pt x="104" y="29"/>
                    <a:pt x="104" y="29"/>
                    <a:pt x="104" y="29"/>
                  </a:cubicBezTo>
                  <a:cubicBezTo>
                    <a:pt x="106" y="29"/>
                    <a:pt x="106" y="29"/>
                    <a:pt x="106" y="29"/>
                  </a:cubicBezTo>
                  <a:cubicBezTo>
                    <a:pt x="106" y="29"/>
                    <a:pt x="106" y="29"/>
                    <a:pt x="106" y="29"/>
                  </a:cubicBezTo>
                  <a:lnTo>
                    <a:pt x="103" y="29"/>
                  </a:lnTo>
                  <a:close/>
                  <a:moveTo>
                    <a:pt x="104" y="8"/>
                  </a:moveTo>
                  <a:cubicBezTo>
                    <a:pt x="104" y="8"/>
                    <a:pt x="104" y="8"/>
                    <a:pt x="104" y="8"/>
                  </a:cubicBezTo>
                  <a:cubicBezTo>
                    <a:pt x="104" y="5"/>
                    <a:pt x="104" y="5"/>
                    <a:pt x="104" y="5"/>
                  </a:cubicBezTo>
                  <a:cubicBezTo>
                    <a:pt x="106" y="5"/>
                    <a:pt x="106" y="5"/>
                    <a:pt x="106" y="5"/>
                  </a:cubicBezTo>
                  <a:cubicBezTo>
                    <a:pt x="106" y="2"/>
                    <a:pt x="106" y="2"/>
                    <a:pt x="106" y="2"/>
                  </a:cubicBezTo>
                  <a:cubicBezTo>
                    <a:pt x="106" y="2"/>
                    <a:pt x="106" y="2"/>
                    <a:pt x="106" y="2"/>
                  </a:cubicBezTo>
                  <a:cubicBezTo>
                    <a:pt x="106" y="2"/>
                    <a:pt x="106" y="2"/>
                    <a:pt x="106" y="2"/>
                  </a:cubicBezTo>
                  <a:cubicBezTo>
                    <a:pt x="103" y="3"/>
                    <a:pt x="103" y="3"/>
                    <a:pt x="103" y="3"/>
                  </a:cubicBezTo>
                  <a:cubicBezTo>
                    <a:pt x="103" y="8"/>
                    <a:pt x="103" y="8"/>
                    <a:pt x="103" y="8"/>
                  </a:cubicBezTo>
                  <a:lnTo>
                    <a:pt x="104" y="8"/>
                  </a:lnTo>
                  <a:close/>
                  <a:moveTo>
                    <a:pt x="104" y="3"/>
                  </a:moveTo>
                  <a:cubicBezTo>
                    <a:pt x="104" y="3"/>
                    <a:pt x="104" y="3"/>
                    <a:pt x="104" y="3"/>
                  </a:cubicBezTo>
                  <a:cubicBezTo>
                    <a:pt x="106" y="2"/>
                    <a:pt x="106" y="2"/>
                    <a:pt x="106" y="2"/>
                  </a:cubicBezTo>
                  <a:cubicBezTo>
                    <a:pt x="106" y="4"/>
                    <a:pt x="106" y="4"/>
                    <a:pt x="106" y="4"/>
                  </a:cubicBezTo>
                  <a:cubicBezTo>
                    <a:pt x="104" y="5"/>
                    <a:pt x="104" y="5"/>
                    <a:pt x="104" y="5"/>
                  </a:cubicBezTo>
                  <a:lnTo>
                    <a:pt x="104" y="3"/>
                  </a:lnTo>
                  <a:close/>
                  <a:moveTo>
                    <a:pt x="60" y="41"/>
                  </a:moveTo>
                  <a:cubicBezTo>
                    <a:pt x="60" y="41"/>
                    <a:pt x="60" y="41"/>
                    <a:pt x="60" y="41"/>
                  </a:cubicBezTo>
                  <a:cubicBezTo>
                    <a:pt x="63" y="40"/>
                    <a:pt x="63" y="40"/>
                    <a:pt x="63" y="40"/>
                  </a:cubicBezTo>
                  <a:cubicBezTo>
                    <a:pt x="63" y="40"/>
                    <a:pt x="63" y="40"/>
                    <a:pt x="63" y="40"/>
                  </a:cubicBezTo>
                  <a:cubicBezTo>
                    <a:pt x="60" y="41"/>
                    <a:pt x="60" y="41"/>
                    <a:pt x="60" y="41"/>
                  </a:cubicBezTo>
                  <a:close/>
                  <a:moveTo>
                    <a:pt x="100" y="23"/>
                  </a:moveTo>
                  <a:cubicBezTo>
                    <a:pt x="100" y="23"/>
                    <a:pt x="100" y="23"/>
                    <a:pt x="100" y="23"/>
                  </a:cubicBezTo>
                  <a:cubicBezTo>
                    <a:pt x="101" y="23"/>
                    <a:pt x="101" y="23"/>
                    <a:pt x="101" y="23"/>
                  </a:cubicBezTo>
                  <a:cubicBezTo>
                    <a:pt x="101" y="22"/>
                    <a:pt x="101" y="22"/>
                    <a:pt x="101" y="22"/>
                  </a:cubicBezTo>
                  <a:cubicBezTo>
                    <a:pt x="101" y="21"/>
                    <a:pt x="101" y="21"/>
                    <a:pt x="101" y="21"/>
                  </a:cubicBezTo>
                  <a:cubicBezTo>
                    <a:pt x="101" y="21"/>
                    <a:pt x="101" y="21"/>
                    <a:pt x="101" y="21"/>
                  </a:cubicBezTo>
                  <a:cubicBezTo>
                    <a:pt x="103" y="20"/>
                    <a:pt x="103" y="20"/>
                    <a:pt x="103" y="20"/>
                  </a:cubicBezTo>
                  <a:cubicBezTo>
                    <a:pt x="103" y="20"/>
                    <a:pt x="103" y="20"/>
                    <a:pt x="103" y="20"/>
                  </a:cubicBezTo>
                  <a:cubicBezTo>
                    <a:pt x="100" y="21"/>
                    <a:pt x="100" y="21"/>
                    <a:pt x="100" y="21"/>
                  </a:cubicBezTo>
                  <a:lnTo>
                    <a:pt x="100" y="23"/>
                  </a:lnTo>
                  <a:close/>
                  <a:moveTo>
                    <a:pt x="100" y="20"/>
                  </a:moveTo>
                  <a:cubicBezTo>
                    <a:pt x="100" y="20"/>
                    <a:pt x="100" y="20"/>
                    <a:pt x="100" y="20"/>
                  </a:cubicBezTo>
                  <a:cubicBezTo>
                    <a:pt x="101" y="20"/>
                    <a:pt x="101" y="20"/>
                    <a:pt x="101" y="20"/>
                  </a:cubicBezTo>
                  <a:cubicBezTo>
                    <a:pt x="101" y="18"/>
                    <a:pt x="101" y="18"/>
                    <a:pt x="101" y="18"/>
                  </a:cubicBezTo>
                  <a:cubicBezTo>
                    <a:pt x="101" y="18"/>
                    <a:pt x="101" y="18"/>
                    <a:pt x="101" y="18"/>
                  </a:cubicBezTo>
                  <a:cubicBezTo>
                    <a:pt x="101" y="18"/>
                    <a:pt x="101" y="18"/>
                    <a:pt x="101" y="18"/>
                  </a:cubicBezTo>
                  <a:cubicBezTo>
                    <a:pt x="103" y="17"/>
                    <a:pt x="103" y="17"/>
                    <a:pt x="103" y="17"/>
                  </a:cubicBezTo>
                  <a:cubicBezTo>
                    <a:pt x="103" y="17"/>
                    <a:pt x="103" y="17"/>
                    <a:pt x="103" y="17"/>
                  </a:cubicBezTo>
                  <a:cubicBezTo>
                    <a:pt x="100" y="18"/>
                    <a:pt x="100" y="18"/>
                    <a:pt x="100" y="18"/>
                  </a:cubicBezTo>
                  <a:lnTo>
                    <a:pt x="100" y="20"/>
                  </a:lnTo>
                  <a:close/>
                  <a:moveTo>
                    <a:pt x="100" y="17"/>
                  </a:moveTo>
                  <a:cubicBezTo>
                    <a:pt x="100" y="17"/>
                    <a:pt x="100" y="17"/>
                    <a:pt x="100" y="17"/>
                  </a:cubicBezTo>
                  <a:cubicBezTo>
                    <a:pt x="101" y="17"/>
                    <a:pt x="101" y="17"/>
                    <a:pt x="101" y="17"/>
                  </a:cubicBezTo>
                  <a:cubicBezTo>
                    <a:pt x="101" y="15"/>
                    <a:pt x="101" y="15"/>
                    <a:pt x="101" y="15"/>
                  </a:cubicBezTo>
                  <a:cubicBezTo>
                    <a:pt x="101" y="15"/>
                    <a:pt x="101" y="15"/>
                    <a:pt x="101" y="15"/>
                  </a:cubicBezTo>
                  <a:cubicBezTo>
                    <a:pt x="101" y="15"/>
                    <a:pt x="101" y="15"/>
                    <a:pt x="101" y="15"/>
                  </a:cubicBezTo>
                  <a:cubicBezTo>
                    <a:pt x="103" y="14"/>
                    <a:pt x="103" y="14"/>
                    <a:pt x="103" y="14"/>
                  </a:cubicBezTo>
                  <a:cubicBezTo>
                    <a:pt x="103" y="14"/>
                    <a:pt x="103" y="14"/>
                    <a:pt x="103" y="14"/>
                  </a:cubicBezTo>
                  <a:cubicBezTo>
                    <a:pt x="100" y="15"/>
                    <a:pt x="100" y="15"/>
                    <a:pt x="100" y="15"/>
                  </a:cubicBezTo>
                  <a:lnTo>
                    <a:pt x="100" y="17"/>
                  </a:lnTo>
                  <a:close/>
                  <a:moveTo>
                    <a:pt x="71" y="42"/>
                  </a:moveTo>
                  <a:cubicBezTo>
                    <a:pt x="71" y="42"/>
                    <a:pt x="71" y="42"/>
                    <a:pt x="71" y="42"/>
                  </a:cubicBezTo>
                  <a:cubicBezTo>
                    <a:pt x="74" y="42"/>
                    <a:pt x="74" y="42"/>
                    <a:pt x="74" y="42"/>
                  </a:cubicBezTo>
                  <a:cubicBezTo>
                    <a:pt x="74" y="41"/>
                    <a:pt x="74" y="41"/>
                    <a:pt x="74" y="41"/>
                  </a:cubicBezTo>
                  <a:cubicBezTo>
                    <a:pt x="71" y="41"/>
                    <a:pt x="71" y="41"/>
                    <a:pt x="71" y="41"/>
                  </a:cubicBezTo>
                  <a:lnTo>
                    <a:pt x="71" y="42"/>
                  </a:lnTo>
                  <a:close/>
                  <a:moveTo>
                    <a:pt x="104" y="26"/>
                  </a:moveTo>
                  <a:cubicBezTo>
                    <a:pt x="104" y="26"/>
                    <a:pt x="104" y="26"/>
                    <a:pt x="104" y="26"/>
                  </a:cubicBezTo>
                  <a:cubicBezTo>
                    <a:pt x="104" y="24"/>
                    <a:pt x="104" y="24"/>
                    <a:pt x="104" y="24"/>
                  </a:cubicBezTo>
                  <a:cubicBezTo>
                    <a:pt x="104" y="24"/>
                    <a:pt x="104" y="24"/>
                    <a:pt x="104" y="24"/>
                  </a:cubicBezTo>
                  <a:cubicBezTo>
                    <a:pt x="104" y="23"/>
                    <a:pt x="104" y="23"/>
                    <a:pt x="104" y="23"/>
                  </a:cubicBezTo>
                  <a:cubicBezTo>
                    <a:pt x="106" y="23"/>
                    <a:pt x="106" y="23"/>
                    <a:pt x="106" y="23"/>
                  </a:cubicBezTo>
                  <a:cubicBezTo>
                    <a:pt x="106" y="23"/>
                    <a:pt x="106" y="23"/>
                    <a:pt x="106" y="23"/>
                  </a:cubicBezTo>
                  <a:cubicBezTo>
                    <a:pt x="103" y="23"/>
                    <a:pt x="103" y="23"/>
                    <a:pt x="103" y="23"/>
                  </a:cubicBezTo>
                  <a:cubicBezTo>
                    <a:pt x="103" y="26"/>
                    <a:pt x="103" y="26"/>
                    <a:pt x="103" y="26"/>
                  </a:cubicBezTo>
                  <a:lnTo>
                    <a:pt x="104" y="26"/>
                  </a:lnTo>
                  <a:close/>
                  <a:moveTo>
                    <a:pt x="104" y="11"/>
                  </a:moveTo>
                  <a:cubicBezTo>
                    <a:pt x="104" y="11"/>
                    <a:pt x="104" y="11"/>
                    <a:pt x="104" y="11"/>
                  </a:cubicBezTo>
                  <a:cubicBezTo>
                    <a:pt x="104" y="9"/>
                    <a:pt x="104" y="9"/>
                    <a:pt x="104" y="9"/>
                  </a:cubicBezTo>
                  <a:cubicBezTo>
                    <a:pt x="104" y="8"/>
                    <a:pt x="104" y="8"/>
                    <a:pt x="104" y="8"/>
                  </a:cubicBezTo>
                  <a:cubicBezTo>
                    <a:pt x="104" y="8"/>
                    <a:pt x="104" y="8"/>
                    <a:pt x="104" y="8"/>
                  </a:cubicBezTo>
                  <a:cubicBezTo>
                    <a:pt x="106" y="8"/>
                    <a:pt x="106" y="8"/>
                    <a:pt x="106" y="8"/>
                  </a:cubicBezTo>
                  <a:cubicBezTo>
                    <a:pt x="106" y="7"/>
                    <a:pt x="106" y="7"/>
                    <a:pt x="106" y="7"/>
                  </a:cubicBezTo>
                  <a:cubicBezTo>
                    <a:pt x="103" y="8"/>
                    <a:pt x="103" y="8"/>
                    <a:pt x="103" y="8"/>
                  </a:cubicBezTo>
                  <a:cubicBezTo>
                    <a:pt x="103" y="11"/>
                    <a:pt x="103" y="11"/>
                    <a:pt x="103" y="11"/>
                  </a:cubicBezTo>
                  <a:lnTo>
                    <a:pt x="104" y="11"/>
                  </a:lnTo>
                  <a:close/>
                  <a:moveTo>
                    <a:pt x="104" y="23"/>
                  </a:moveTo>
                  <a:cubicBezTo>
                    <a:pt x="104" y="23"/>
                    <a:pt x="104" y="23"/>
                    <a:pt x="104" y="23"/>
                  </a:cubicBezTo>
                  <a:cubicBezTo>
                    <a:pt x="104" y="21"/>
                    <a:pt x="104" y="21"/>
                    <a:pt x="104" y="21"/>
                  </a:cubicBezTo>
                  <a:cubicBezTo>
                    <a:pt x="104" y="20"/>
                    <a:pt x="104" y="20"/>
                    <a:pt x="104" y="20"/>
                  </a:cubicBezTo>
                  <a:cubicBezTo>
                    <a:pt x="104" y="20"/>
                    <a:pt x="104" y="20"/>
                    <a:pt x="104" y="20"/>
                  </a:cubicBezTo>
                  <a:cubicBezTo>
                    <a:pt x="106" y="20"/>
                    <a:pt x="106" y="20"/>
                    <a:pt x="106" y="20"/>
                  </a:cubicBezTo>
                  <a:cubicBezTo>
                    <a:pt x="106" y="20"/>
                    <a:pt x="106" y="20"/>
                    <a:pt x="106" y="20"/>
                  </a:cubicBezTo>
                  <a:cubicBezTo>
                    <a:pt x="103" y="20"/>
                    <a:pt x="103" y="20"/>
                    <a:pt x="103" y="20"/>
                  </a:cubicBezTo>
                  <a:cubicBezTo>
                    <a:pt x="103" y="23"/>
                    <a:pt x="103" y="23"/>
                    <a:pt x="103" y="23"/>
                  </a:cubicBezTo>
                  <a:lnTo>
                    <a:pt x="104" y="23"/>
                  </a:lnTo>
                  <a:close/>
                  <a:moveTo>
                    <a:pt x="104" y="29"/>
                  </a:moveTo>
                  <a:cubicBezTo>
                    <a:pt x="104" y="29"/>
                    <a:pt x="104" y="29"/>
                    <a:pt x="104" y="29"/>
                  </a:cubicBezTo>
                  <a:cubicBezTo>
                    <a:pt x="104" y="27"/>
                    <a:pt x="104" y="27"/>
                    <a:pt x="104" y="27"/>
                  </a:cubicBezTo>
                  <a:cubicBezTo>
                    <a:pt x="104" y="27"/>
                    <a:pt x="104" y="27"/>
                    <a:pt x="104" y="27"/>
                  </a:cubicBezTo>
                  <a:cubicBezTo>
                    <a:pt x="104" y="26"/>
                    <a:pt x="104" y="26"/>
                    <a:pt x="104" y="26"/>
                  </a:cubicBezTo>
                  <a:cubicBezTo>
                    <a:pt x="106" y="26"/>
                    <a:pt x="106" y="26"/>
                    <a:pt x="106" y="26"/>
                  </a:cubicBezTo>
                  <a:cubicBezTo>
                    <a:pt x="106" y="26"/>
                    <a:pt x="106" y="26"/>
                    <a:pt x="106" y="26"/>
                  </a:cubicBezTo>
                  <a:cubicBezTo>
                    <a:pt x="103" y="26"/>
                    <a:pt x="103" y="26"/>
                    <a:pt x="103" y="26"/>
                  </a:cubicBezTo>
                  <a:cubicBezTo>
                    <a:pt x="103" y="29"/>
                    <a:pt x="103" y="29"/>
                    <a:pt x="103" y="29"/>
                  </a:cubicBezTo>
                  <a:lnTo>
                    <a:pt x="104" y="29"/>
                  </a:lnTo>
                  <a:close/>
                  <a:moveTo>
                    <a:pt x="104" y="14"/>
                  </a:moveTo>
                  <a:cubicBezTo>
                    <a:pt x="104" y="14"/>
                    <a:pt x="104" y="14"/>
                    <a:pt x="104" y="14"/>
                  </a:cubicBezTo>
                  <a:cubicBezTo>
                    <a:pt x="104" y="12"/>
                    <a:pt x="104" y="12"/>
                    <a:pt x="104" y="12"/>
                  </a:cubicBezTo>
                  <a:cubicBezTo>
                    <a:pt x="104" y="11"/>
                    <a:pt x="104" y="11"/>
                    <a:pt x="104" y="11"/>
                  </a:cubicBezTo>
                  <a:cubicBezTo>
                    <a:pt x="104" y="11"/>
                    <a:pt x="104" y="11"/>
                    <a:pt x="104" y="11"/>
                  </a:cubicBezTo>
                  <a:cubicBezTo>
                    <a:pt x="106" y="11"/>
                    <a:pt x="106" y="11"/>
                    <a:pt x="106" y="11"/>
                  </a:cubicBezTo>
                  <a:cubicBezTo>
                    <a:pt x="106" y="10"/>
                    <a:pt x="106" y="10"/>
                    <a:pt x="106" y="10"/>
                  </a:cubicBezTo>
                  <a:cubicBezTo>
                    <a:pt x="103" y="11"/>
                    <a:pt x="103" y="11"/>
                    <a:pt x="103" y="11"/>
                  </a:cubicBezTo>
                  <a:cubicBezTo>
                    <a:pt x="103" y="14"/>
                    <a:pt x="103" y="14"/>
                    <a:pt x="103" y="14"/>
                  </a:cubicBezTo>
                  <a:lnTo>
                    <a:pt x="104" y="14"/>
                  </a:lnTo>
                  <a:close/>
                  <a:moveTo>
                    <a:pt x="104" y="20"/>
                  </a:moveTo>
                  <a:cubicBezTo>
                    <a:pt x="104" y="20"/>
                    <a:pt x="104" y="20"/>
                    <a:pt x="104" y="20"/>
                  </a:cubicBezTo>
                  <a:cubicBezTo>
                    <a:pt x="104" y="18"/>
                    <a:pt x="104" y="18"/>
                    <a:pt x="104" y="18"/>
                  </a:cubicBezTo>
                  <a:cubicBezTo>
                    <a:pt x="104" y="17"/>
                    <a:pt x="104" y="17"/>
                    <a:pt x="104" y="17"/>
                  </a:cubicBezTo>
                  <a:cubicBezTo>
                    <a:pt x="104" y="17"/>
                    <a:pt x="104" y="17"/>
                    <a:pt x="104" y="17"/>
                  </a:cubicBezTo>
                  <a:cubicBezTo>
                    <a:pt x="106" y="17"/>
                    <a:pt x="106" y="17"/>
                    <a:pt x="106" y="17"/>
                  </a:cubicBezTo>
                  <a:cubicBezTo>
                    <a:pt x="106" y="17"/>
                    <a:pt x="106" y="17"/>
                    <a:pt x="106" y="17"/>
                  </a:cubicBezTo>
                  <a:cubicBezTo>
                    <a:pt x="103" y="17"/>
                    <a:pt x="103" y="17"/>
                    <a:pt x="103" y="17"/>
                  </a:cubicBezTo>
                  <a:cubicBezTo>
                    <a:pt x="103" y="20"/>
                    <a:pt x="103" y="20"/>
                    <a:pt x="103" y="20"/>
                  </a:cubicBezTo>
                  <a:lnTo>
                    <a:pt x="104" y="20"/>
                  </a:lnTo>
                  <a:close/>
                  <a:moveTo>
                    <a:pt x="104" y="17"/>
                  </a:moveTo>
                  <a:cubicBezTo>
                    <a:pt x="104" y="17"/>
                    <a:pt x="104" y="17"/>
                    <a:pt x="104" y="17"/>
                  </a:cubicBezTo>
                  <a:cubicBezTo>
                    <a:pt x="104" y="15"/>
                    <a:pt x="104" y="15"/>
                    <a:pt x="104" y="15"/>
                  </a:cubicBezTo>
                  <a:cubicBezTo>
                    <a:pt x="104" y="14"/>
                    <a:pt x="104" y="14"/>
                    <a:pt x="104" y="14"/>
                  </a:cubicBezTo>
                  <a:cubicBezTo>
                    <a:pt x="104" y="14"/>
                    <a:pt x="104" y="14"/>
                    <a:pt x="104" y="14"/>
                  </a:cubicBezTo>
                  <a:cubicBezTo>
                    <a:pt x="106" y="14"/>
                    <a:pt x="106" y="14"/>
                    <a:pt x="106" y="14"/>
                  </a:cubicBezTo>
                  <a:cubicBezTo>
                    <a:pt x="106" y="14"/>
                    <a:pt x="106" y="14"/>
                    <a:pt x="106" y="14"/>
                  </a:cubicBezTo>
                  <a:cubicBezTo>
                    <a:pt x="103" y="14"/>
                    <a:pt x="103" y="14"/>
                    <a:pt x="103" y="14"/>
                  </a:cubicBezTo>
                  <a:cubicBezTo>
                    <a:pt x="103" y="17"/>
                    <a:pt x="103" y="17"/>
                    <a:pt x="103" y="17"/>
                  </a:cubicBezTo>
                  <a:lnTo>
                    <a:pt x="104" y="17"/>
                  </a:lnTo>
                  <a:close/>
                  <a:moveTo>
                    <a:pt x="103" y="3"/>
                  </a:moveTo>
                  <a:cubicBezTo>
                    <a:pt x="103" y="3"/>
                    <a:pt x="103" y="3"/>
                    <a:pt x="103" y="3"/>
                  </a:cubicBezTo>
                  <a:cubicBezTo>
                    <a:pt x="101" y="3"/>
                    <a:pt x="101" y="3"/>
                    <a:pt x="101" y="3"/>
                  </a:cubicBezTo>
                  <a:cubicBezTo>
                    <a:pt x="101" y="3"/>
                    <a:pt x="101" y="3"/>
                    <a:pt x="101" y="3"/>
                  </a:cubicBezTo>
                  <a:cubicBezTo>
                    <a:pt x="100" y="3"/>
                    <a:pt x="100" y="3"/>
                    <a:pt x="100" y="3"/>
                  </a:cubicBezTo>
                  <a:cubicBezTo>
                    <a:pt x="100" y="8"/>
                    <a:pt x="100" y="8"/>
                    <a:pt x="100" y="8"/>
                  </a:cubicBezTo>
                  <a:cubicBezTo>
                    <a:pt x="100" y="8"/>
                    <a:pt x="100" y="8"/>
                    <a:pt x="100" y="8"/>
                  </a:cubicBezTo>
                  <a:cubicBezTo>
                    <a:pt x="101" y="6"/>
                    <a:pt x="101" y="6"/>
                    <a:pt x="101" y="6"/>
                  </a:cubicBezTo>
                  <a:cubicBezTo>
                    <a:pt x="101" y="6"/>
                    <a:pt x="101" y="6"/>
                    <a:pt x="101" y="6"/>
                  </a:cubicBezTo>
                  <a:cubicBezTo>
                    <a:pt x="101" y="6"/>
                    <a:pt x="101" y="6"/>
                    <a:pt x="101" y="6"/>
                  </a:cubicBezTo>
                  <a:cubicBezTo>
                    <a:pt x="103" y="5"/>
                    <a:pt x="103" y="5"/>
                    <a:pt x="103" y="5"/>
                  </a:cubicBezTo>
                  <a:cubicBezTo>
                    <a:pt x="103" y="3"/>
                    <a:pt x="103" y="3"/>
                    <a:pt x="103" y="3"/>
                  </a:cubicBezTo>
                  <a:cubicBezTo>
                    <a:pt x="103" y="3"/>
                    <a:pt x="103" y="3"/>
                    <a:pt x="103" y="3"/>
                  </a:cubicBezTo>
                  <a:close/>
                  <a:moveTo>
                    <a:pt x="103" y="5"/>
                  </a:moveTo>
                  <a:cubicBezTo>
                    <a:pt x="103" y="5"/>
                    <a:pt x="103" y="5"/>
                    <a:pt x="103" y="5"/>
                  </a:cubicBezTo>
                  <a:cubicBezTo>
                    <a:pt x="101" y="6"/>
                    <a:pt x="101" y="6"/>
                    <a:pt x="101" y="6"/>
                  </a:cubicBezTo>
                  <a:cubicBezTo>
                    <a:pt x="101" y="4"/>
                    <a:pt x="101" y="4"/>
                    <a:pt x="101" y="4"/>
                  </a:cubicBezTo>
                  <a:cubicBezTo>
                    <a:pt x="103" y="3"/>
                    <a:pt x="103" y="3"/>
                    <a:pt x="103" y="3"/>
                  </a:cubicBezTo>
                  <a:lnTo>
                    <a:pt x="103" y="5"/>
                  </a:lnTo>
                  <a:close/>
                  <a:moveTo>
                    <a:pt x="67" y="42"/>
                  </a:moveTo>
                  <a:cubicBezTo>
                    <a:pt x="67" y="42"/>
                    <a:pt x="67" y="42"/>
                    <a:pt x="67" y="42"/>
                  </a:cubicBezTo>
                  <a:cubicBezTo>
                    <a:pt x="71" y="41"/>
                    <a:pt x="71" y="41"/>
                    <a:pt x="71" y="41"/>
                  </a:cubicBezTo>
                  <a:cubicBezTo>
                    <a:pt x="71" y="41"/>
                    <a:pt x="71" y="41"/>
                    <a:pt x="71" y="41"/>
                  </a:cubicBezTo>
                  <a:cubicBezTo>
                    <a:pt x="67" y="41"/>
                    <a:pt x="67" y="41"/>
                    <a:pt x="67" y="41"/>
                  </a:cubicBezTo>
                  <a:lnTo>
                    <a:pt x="67" y="42"/>
                  </a:lnTo>
                  <a:close/>
                  <a:moveTo>
                    <a:pt x="67" y="43"/>
                  </a:moveTo>
                  <a:cubicBezTo>
                    <a:pt x="67" y="43"/>
                    <a:pt x="67" y="43"/>
                    <a:pt x="67" y="43"/>
                  </a:cubicBezTo>
                  <a:cubicBezTo>
                    <a:pt x="71" y="42"/>
                    <a:pt x="71" y="42"/>
                    <a:pt x="71" y="42"/>
                  </a:cubicBezTo>
                  <a:cubicBezTo>
                    <a:pt x="71" y="42"/>
                    <a:pt x="71" y="42"/>
                    <a:pt x="71" y="42"/>
                  </a:cubicBezTo>
                  <a:cubicBezTo>
                    <a:pt x="67" y="42"/>
                    <a:pt x="67" y="42"/>
                    <a:pt x="67" y="42"/>
                  </a:cubicBezTo>
                  <a:lnTo>
                    <a:pt x="67" y="43"/>
                  </a:lnTo>
                  <a:close/>
                  <a:moveTo>
                    <a:pt x="67" y="43"/>
                  </a:moveTo>
                  <a:cubicBezTo>
                    <a:pt x="67" y="43"/>
                    <a:pt x="67" y="43"/>
                    <a:pt x="67" y="43"/>
                  </a:cubicBezTo>
                  <a:cubicBezTo>
                    <a:pt x="71" y="43"/>
                    <a:pt x="71" y="43"/>
                    <a:pt x="71" y="43"/>
                  </a:cubicBezTo>
                  <a:cubicBezTo>
                    <a:pt x="71" y="43"/>
                    <a:pt x="71" y="43"/>
                    <a:pt x="71" y="43"/>
                  </a:cubicBezTo>
                  <a:cubicBezTo>
                    <a:pt x="67" y="43"/>
                    <a:pt x="67" y="43"/>
                    <a:pt x="67" y="43"/>
                  </a:cubicBezTo>
                  <a:close/>
                  <a:moveTo>
                    <a:pt x="67" y="41"/>
                  </a:moveTo>
                  <a:cubicBezTo>
                    <a:pt x="67" y="41"/>
                    <a:pt x="67" y="41"/>
                    <a:pt x="67" y="41"/>
                  </a:cubicBezTo>
                  <a:cubicBezTo>
                    <a:pt x="71" y="41"/>
                    <a:pt x="71" y="41"/>
                    <a:pt x="71" y="41"/>
                  </a:cubicBezTo>
                  <a:cubicBezTo>
                    <a:pt x="71" y="40"/>
                    <a:pt x="71" y="40"/>
                    <a:pt x="71" y="40"/>
                  </a:cubicBezTo>
                  <a:cubicBezTo>
                    <a:pt x="67" y="41"/>
                    <a:pt x="67" y="41"/>
                    <a:pt x="67" y="41"/>
                  </a:cubicBezTo>
                  <a:close/>
                  <a:moveTo>
                    <a:pt x="71" y="37"/>
                  </a:moveTo>
                  <a:cubicBezTo>
                    <a:pt x="71" y="37"/>
                    <a:pt x="71" y="37"/>
                    <a:pt x="71" y="37"/>
                  </a:cubicBezTo>
                  <a:cubicBezTo>
                    <a:pt x="67" y="38"/>
                    <a:pt x="67" y="38"/>
                    <a:pt x="67" y="38"/>
                  </a:cubicBezTo>
                  <a:cubicBezTo>
                    <a:pt x="67" y="38"/>
                    <a:pt x="67" y="38"/>
                    <a:pt x="67" y="38"/>
                  </a:cubicBezTo>
                  <a:cubicBezTo>
                    <a:pt x="71" y="37"/>
                    <a:pt x="71" y="37"/>
                    <a:pt x="71" y="37"/>
                  </a:cubicBezTo>
                  <a:close/>
                  <a:moveTo>
                    <a:pt x="67" y="40"/>
                  </a:moveTo>
                  <a:cubicBezTo>
                    <a:pt x="67" y="40"/>
                    <a:pt x="67" y="40"/>
                    <a:pt x="67" y="40"/>
                  </a:cubicBezTo>
                  <a:cubicBezTo>
                    <a:pt x="71" y="40"/>
                    <a:pt x="71" y="40"/>
                    <a:pt x="71" y="40"/>
                  </a:cubicBezTo>
                  <a:cubicBezTo>
                    <a:pt x="71" y="40"/>
                    <a:pt x="71" y="40"/>
                    <a:pt x="71" y="40"/>
                  </a:cubicBezTo>
                  <a:cubicBezTo>
                    <a:pt x="67" y="40"/>
                    <a:pt x="67" y="40"/>
                    <a:pt x="67" y="40"/>
                  </a:cubicBezTo>
                  <a:close/>
                  <a:moveTo>
                    <a:pt x="60" y="42"/>
                  </a:moveTo>
                  <a:cubicBezTo>
                    <a:pt x="60" y="42"/>
                    <a:pt x="60" y="42"/>
                    <a:pt x="60" y="42"/>
                  </a:cubicBezTo>
                  <a:cubicBezTo>
                    <a:pt x="63" y="41"/>
                    <a:pt x="63" y="41"/>
                    <a:pt x="63" y="41"/>
                  </a:cubicBezTo>
                  <a:cubicBezTo>
                    <a:pt x="63" y="41"/>
                    <a:pt x="63" y="41"/>
                    <a:pt x="63" y="41"/>
                  </a:cubicBezTo>
                  <a:cubicBezTo>
                    <a:pt x="60" y="41"/>
                    <a:pt x="60" y="41"/>
                    <a:pt x="60" y="41"/>
                  </a:cubicBezTo>
                  <a:lnTo>
                    <a:pt x="60" y="42"/>
                  </a:lnTo>
                  <a:close/>
                  <a:moveTo>
                    <a:pt x="67" y="39"/>
                  </a:moveTo>
                  <a:cubicBezTo>
                    <a:pt x="67" y="39"/>
                    <a:pt x="67" y="39"/>
                    <a:pt x="67" y="39"/>
                  </a:cubicBezTo>
                  <a:cubicBezTo>
                    <a:pt x="71" y="39"/>
                    <a:pt x="71" y="39"/>
                    <a:pt x="71" y="39"/>
                  </a:cubicBezTo>
                  <a:cubicBezTo>
                    <a:pt x="71" y="39"/>
                    <a:pt x="71" y="39"/>
                    <a:pt x="71" y="39"/>
                  </a:cubicBezTo>
                  <a:cubicBezTo>
                    <a:pt x="67" y="39"/>
                    <a:pt x="67" y="39"/>
                    <a:pt x="67" y="39"/>
                  </a:cubicBezTo>
                  <a:close/>
                  <a:moveTo>
                    <a:pt x="71" y="39"/>
                  </a:moveTo>
                  <a:cubicBezTo>
                    <a:pt x="71" y="39"/>
                    <a:pt x="71" y="39"/>
                    <a:pt x="71" y="39"/>
                  </a:cubicBezTo>
                  <a:cubicBezTo>
                    <a:pt x="74" y="39"/>
                    <a:pt x="74" y="39"/>
                    <a:pt x="74" y="39"/>
                  </a:cubicBezTo>
                  <a:cubicBezTo>
                    <a:pt x="74" y="39"/>
                    <a:pt x="74" y="39"/>
                    <a:pt x="74" y="39"/>
                  </a:cubicBezTo>
                  <a:cubicBezTo>
                    <a:pt x="71" y="39"/>
                    <a:pt x="71" y="39"/>
                    <a:pt x="71" y="39"/>
                  </a:cubicBezTo>
                  <a:close/>
                  <a:moveTo>
                    <a:pt x="71" y="40"/>
                  </a:moveTo>
                  <a:cubicBezTo>
                    <a:pt x="71" y="40"/>
                    <a:pt x="71" y="40"/>
                    <a:pt x="71" y="40"/>
                  </a:cubicBezTo>
                  <a:cubicBezTo>
                    <a:pt x="74" y="40"/>
                    <a:pt x="74" y="40"/>
                    <a:pt x="74" y="40"/>
                  </a:cubicBezTo>
                  <a:cubicBezTo>
                    <a:pt x="74" y="40"/>
                    <a:pt x="74" y="40"/>
                    <a:pt x="74" y="40"/>
                  </a:cubicBezTo>
                  <a:cubicBezTo>
                    <a:pt x="71" y="40"/>
                    <a:pt x="71" y="40"/>
                    <a:pt x="71" y="40"/>
                  </a:cubicBezTo>
                  <a:close/>
                  <a:moveTo>
                    <a:pt x="71" y="41"/>
                  </a:moveTo>
                  <a:cubicBezTo>
                    <a:pt x="71" y="41"/>
                    <a:pt x="71" y="41"/>
                    <a:pt x="71" y="41"/>
                  </a:cubicBezTo>
                  <a:cubicBezTo>
                    <a:pt x="74" y="41"/>
                    <a:pt x="74" y="41"/>
                    <a:pt x="74" y="41"/>
                  </a:cubicBezTo>
                  <a:cubicBezTo>
                    <a:pt x="74" y="40"/>
                    <a:pt x="74" y="40"/>
                    <a:pt x="74" y="40"/>
                  </a:cubicBezTo>
                  <a:cubicBezTo>
                    <a:pt x="71" y="41"/>
                    <a:pt x="71" y="41"/>
                    <a:pt x="71" y="41"/>
                  </a:cubicBezTo>
                  <a:close/>
                  <a:moveTo>
                    <a:pt x="71" y="39"/>
                  </a:moveTo>
                  <a:cubicBezTo>
                    <a:pt x="71" y="39"/>
                    <a:pt x="71" y="39"/>
                    <a:pt x="71" y="39"/>
                  </a:cubicBezTo>
                  <a:cubicBezTo>
                    <a:pt x="74" y="38"/>
                    <a:pt x="74" y="38"/>
                    <a:pt x="74" y="38"/>
                  </a:cubicBezTo>
                  <a:cubicBezTo>
                    <a:pt x="74" y="38"/>
                    <a:pt x="74" y="38"/>
                    <a:pt x="74" y="38"/>
                  </a:cubicBezTo>
                  <a:cubicBezTo>
                    <a:pt x="71" y="38"/>
                    <a:pt x="71" y="38"/>
                    <a:pt x="71" y="38"/>
                  </a:cubicBezTo>
                  <a:lnTo>
                    <a:pt x="71" y="39"/>
                  </a:lnTo>
                  <a:close/>
                  <a:moveTo>
                    <a:pt x="67" y="45"/>
                  </a:moveTo>
                  <a:cubicBezTo>
                    <a:pt x="67" y="45"/>
                    <a:pt x="67" y="45"/>
                    <a:pt x="67" y="45"/>
                  </a:cubicBezTo>
                  <a:cubicBezTo>
                    <a:pt x="71" y="45"/>
                    <a:pt x="71" y="45"/>
                    <a:pt x="71" y="45"/>
                  </a:cubicBezTo>
                  <a:cubicBezTo>
                    <a:pt x="71" y="45"/>
                    <a:pt x="71" y="45"/>
                    <a:pt x="71" y="45"/>
                  </a:cubicBezTo>
                  <a:cubicBezTo>
                    <a:pt x="67" y="45"/>
                    <a:pt x="67" y="45"/>
                    <a:pt x="67" y="45"/>
                  </a:cubicBezTo>
                  <a:close/>
                  <a:moveTo>
                    <a:pt x="74" y="37"/>
                  </a:moveTo>
                  <a:cubicBezTo>
                    <a:pt x="74" y="37"/>
                    <a:pt x="74" y="37"/>
                    <a:pt x="74" y="37"/>
                  </a:cubicBezTo>
                  <a:cubicBezTo>
                    <a:pt x="71" y="37"/>
                    <a:pt x="71" y="37"/>
                    <a:pt x="71" y="37"/>
                  </a:cubicBezTo>
                  <a:cubicBezTo>
                    <a:pt x="71" y="38"/>
                    <a:pt x="71" y="38"/>
                    <a:pt x="71" y="38"/>
                  </a:cubicBezTo>
                  <a:cubicBezTo>
                    <a:pt x="74" y="37"/>
                    <a:pt x="74" y="37"/>
                    <a:pt x="74" y="37"/>
                  </a:cubicBezTo>
                  <a:close/>
                  <a:moveTo>
                    <a:pt x="67" y="44"/>
                  </a:moveTo>
                  <a:cubicBezTo>
                    <a:pt x="67" y="44"/>
                    <a:pt x="67" y="44"/>
                    <a:pt x="67" y="44"/>
                  </a:cubicBezTo>
                  <a:cubicBezTo>
                    <a:pt x="71" y="44"/>
                    <a:pt x="71" y="44"/>
                    <a:pt x="71" y="44"/>
                  </a:cubicBezTo>
                  <a:cubicBezTo>
                    <a:pt x="71" y="44"/>
                    <a:pt x="71" y="44"/>
                    <a:pt x="71" y="44"/>
                  </a:cubicBezTo>
                  <a:cubicBezTo>
                    <a:pt x="67" y="44"/>
                    <a:pt x="67" y="44"/>
                    <a:pt x="67" y="44"/>
                  </a:cubicBezTo>
                  <a:close/>
                  <a:moveTo>
                    <a:pt x="67" y="39"/>
                  </a:moveTo>
                  <a:cubicBezTo>
                    <a:pt x="67" y="39"/>
                    <a:pt x="67" y="39"/>
                    <a:pt x="67" y="39"/>
                  </a:cubicBezTo>
                  <a:cubicBezTo>
                    <a:pt x="71" y="38"/>
                    <a:pt x="71" y="38"/>
                    <a:pt x="71" y="38"/>
                  </a:cubicBezTo>
                  <a:cubicBezTo>
                    <a:pt x="71" y="38"/>
                    <a:pt x="71" y="38"/>
                    <a:pt x="71" y="38"/>
                  </a:cubicBezTo>
                  <a:cubicBezTo>
                    <a:pt x="67" y="38"/>
                    <a:pt x="67" y="38"/>
                    <a:pt x="67" y="38"/>
                  </a:cubicBezTo>
                  <a:lnTo>
                    <a:pt x="67" y="39"/>
                  </a:lnTo>
                  <a:close/>
                  <a:moveTo>
                    <a:pt x="60" y="46"/>
                  </a:moveTo>
                  <a:cubicBezTo>
                    <a:pt x="60" y="46"/>
                    <a:pt x="60" y="46"/>
                    <a:pt x="60" y="46"/>
                  </a:cubicBezTo>
                  <a:cubicBezTo>
                    <a:pt x="63" y="45"/>
                    <a:pt x="63" y="45"/>
                    <a:pt x="63" y="45"/>
                  </a:cubicBezTo>
                  <a:cubicBezTo>
                    <a:pt x="63" y="45"/>
                    <a:pt x="63" y="45"/>
                    <a:pt x="63" y="45"/>
                  </a:cubicBezTo>
                  <a:cubicBezTo>
                    <a:pt x="60" y="45"/>
                    <a:pt x="60" y="45"/>
                    <a:pt x="60" y="45"/>
                  </a:cubicBezTo>
                  <a:lnTo>
                    <a:pt x="60" y="46"/>
                  </a:lnTo>
                  <a:close/>
                  <a:moveTo>
                    <a:pt x="60" y="45"/>
                  </a:moveTo>
                  <a:cubicBezTo>
                    <a:pt x="60" y="45"/>
                    <a:pt x="60" y="45"/>
                    <a:pt x="60" y="45"/>
                  </a:cubicBezTo>
                  <a:cubicBezTo>
                    <a:pt x="63" y="44"/>
                    <a:pt x="63" y="44"/>
                    <a:pt x="63" y="44"/>
                  </a:cubicBezTo>
                  <a:cubicBezTo>
                    <a:pt x="63" y="44"/>
                    <a:pt x="63" y="44"/>
                    <a:pt x="63" y="44"/>
                  </a:cubicBezTo>
                  <a:cubicBezTo>
                    <a:pt x="60" y="44"/>
                    <a:pt x="60" y="44"/>
                    <a:pt x="60" y="44"/>
                  </a:cubicBezTo>
                  <a:lnTo>
                    <a:pt x="60" y="45"/>
                  </a:lnTo>
                  <a:close/>
                  <a:moveTo>
                    <a:pt x="67" y="38"/>
                  </a:moveTo>
                  <a:cubicBezTo>
                    <a:pt x="67" y="38"/>
                    <a:pt x="67" y="38"/>
                    <a:pt x="67" y="38"/>
                  </a:cubicBezTo>
                  <a:cubicBezTo>
                    <a:pt x="64" y="38"/>
                    <a:pt x="64" y="38"/>
                    <a:pt x="64" y="38"/>
                  </a:cubicBezTo>
                  <a:cubicBezTo>
                    <a:pt x="64" y="38"/>
                    <a:pt x="64" y="38"/>
                    <a:pt x="64" y="38"/>
                  </a:cubicBezTo>
                  <a:cubicBezTo>
                    <a:pt x="67" y="38"/>
                    <a:pt x="67" y="38"/>
                    <a:pt x="67" y="38"/>
                  </a:cubicBezTo>
                  <a:close/>
                  <a:moveTo>
                    <a:pt x="64" y="39"/>
                  </a:moveTo>
                  <a:cubicBezTo>
                    <a:pt x="64" y="39"/>
                    <a:pt x="64" y="39"/>
                    <a:pt x="64" y="39"/>
                  </a:cubicBezTo>
                  <a:cubicBezTo>
                    <a:pt x="67" y="39"/>
                    <a:pt x="67" y="39"/>
                    <a:pt x="67" y="39"/>
                  </a:cubicBezTo>
                  <a:cubicBezTo>
                    <a:pt x="67" y="39"/>
                    <a:pt x="67" y="39"/>
                    <a:pt x="67" y="39"/>
                  </a:cubicBezTo>
                  <a:cubicBezTo>
                    <a:pt x="64" y="39"/>
                    <a:pt x="64" y="39"/>
                    <a:pt x="64" y="39"/>
                  </a:cubicBezTo>
                  <a:close/>
                  <a:moveTo>
                    <a:pt x="60" y="42"/>
                  </a:moveTo>
                  <a:cubicBezTo>
                    <a:pt x="60" y="42"/>
                    <a:pt x="60" y="42"/>
                    <a:pt x="60" y="42"/>
                  </a:cubicBezTo>
                  <a:cubicBezTo>
                    <a:pt x="63" y="42"/>
                    <a:pt x="63" y="42"/>
                    <a:pt x="63" y="42"/>
                  </a:cubicBezTo>
                  <a:cubicBezTo>
                    <a:pt x="63" y="42"/>
                    <a:pt x="63" y="42"/>
                    <a:pt x="63" y="42"/>
                  </a:cubicBezTo>
                  <a:cubicBezTo>
                    <a:pt x="60" y="42"/>
                    <a:pt x="60" y="42"/>
                    <a:pt x="60" y="42"/>
                  </a:cubicBezTo>
                  <a:close/>
                  <a:moveTo>
                    <a:pt x="60" y="44"/>
                  </a:moveTo>
                  <a:cubicBezTo>
                    <a:pt x="60" y="44"/>
                    <a:pt x="60" y="44"/>
                    <a:pt x="60" y="44"/>
                  </a:cubicBezTo>
                  <a:cubicBezTo>
                    <a:pt x="63" y="44"/>
                    <a:pt x="63" y="44"/>
                    <a:pt x="63" y="44"/>
                  </a:cubicBezTo>
                  <a:cubicBezTo>
                    <a:pt x="63" y="43"/>
                    <a:pt x="63" y="43"/>
                    <a:pt x="63" y="43"/>
                  </a:cubicBezTo>
                  <a:cubicBezTo>
                    <a:pt x="60" y="44"/>
                    <a:pt x="60" y="44"/>
                    <a:pt x="60" y="44"/>
                  </a:cubicBezTo>
                  <a:close/>
                  <a:moveTo>
                    <a:pt x="60" y="43"/>
                  </a:moveTo>
                  <a:cubicBezTo>
                    <a:pt x="60" y="43"/>
                    <a:pt x="60" y="43"/>
                    <a:pt x="60" y="43"/>
                  </a:cubicBezTo>
                  <a:cubicBezTo>
                    <a:pt x="63" y="43"/>
                    <a:pt x="63" y="43"/>
                    <a:pt x="63" y="43"/>
                  </a:cubicBezTo>
                  <a:cubicBezTo>
                    <a:pt x="63" y="43"/>
                    <a:pt x="63" y="43"/>
                    <a:pt x="63" y="43"/>
                  </a:cubicBezTo>
                  <a:cubicBezTo>
                    <a:pt x="60" y="43"/>
                    <a:pt x="60" y="43"/>
                    <a:pt x="60" y="43"/>
                  </a:cubicBezTo>
                  <a:close/>
                  <a:moveTo>
                    <a:pt x="64" y="43"/>
                  </a:moveTo>
                  <a:cubicBezTo>
                    <a:pt x="64" y="43"/>
                    <a:pt x="64" y="43"/>
                    <a:pt x="64" y="43"/>
                  </a:cubicBezTo>
                  <a:cubicBezTo>
                    <a:pt x="67" y="43"/>
                    <a:pt x="67" y="43"/>
                    <a:pt x="67" y="43"/>
                  </a:cubicBezTo>
                  <a:cubicBezTo>
                    <a:pt x="67" y="42"/>
                    <a:pt x="67" y="42"/>
                    <a:pt x="67" y="42"/>
                  </a:cubicBezTo>
                  <a:cubicBezTo>
                    <a:pt x="64" y="43"/>
                    <a:pt x="64" y="43"/>
                    <a:pt x="64" y="43"/>
                  </a:cubicBezTo>
                  <a:close/>
                  <a:moveTo>
                    <a:pt x="64" y="45"/>
                  </a:moveTo>
                  <a:cubicBezTo>
                    <a:pt x="64" y="45"/>
                    <a:pt x="64" y="45"/>
                    <a:pt x="64" y="45"/>
                  </a:cubicBezTo>
                  <a:cubicBezTo>
                    <a:pt x="67" y="45"/>
                    <a:pt x="67" y="45"/>
                    <a:pt x="67" y="45"/>
                  </a:cubicBezTo>
                  <a:cubicBezTo>
                    <a:pt x="67" y="45"/>
                    <a:pt x="67" y="45"/>
                    <a:pt x="67" y="45"/>
                  </a:cubicBezTo>
                  <a:cubicBezTo>
                    <a:pt x="64" y="45"/>
                    <a:pt x="64" y="45"/>
                    <a:pt x="64" y="45"/>
                  </a:cubicBezTo>
                  <a:close/>
                  <a:moveTo>
                    <a:pt x="64" y="40"/>
                  </a:moveTo>
                  <a:cubicBezTo>
                    <a:pt x="64" y="40"/>
                    <a:pt x="64" y="40"/>
                    <a:pt x="64" y="40"/>
                  </a:cubicBezTo>
                  <a:cubicBezTo>
                    <a:pt x="67" y="40"/>
                    <a:pt x="67" y="40"/>
                    <a:pt x="67" y="40"/>
                  </a:cubicBezTo>
                  <a:cubicBezTo>
                    <a:pt x="67" y="39"/>
                    <a:pt x="67" y="39"/>
                    <a:pt x="67" y="39"/>
                  </a:cubicBezTo>
                  <a:cubicBezTo>
                    <a:pt x="64" y="40"/>
                    <a:pt x="64" y="40"/>
                    <a:pt x="64" y="40"/>
                  </a:cubicBezTo>
                  <a:close/>
                  <a:moveTo>
                    <a:pt x="64" y="45"/>
                  </a:moveTo>
                  <a:cubicBezTo>
                    <a:pt x="64" y="45"/>
                    <a:pt x="64" y="45"/>
                    <a:pt x="64" y="45"/>
                  </a:cubicBezTo>
                  <a:cubicBezTo>
                    <a:pt x="67" y="44"/>
                    <a:pt x="67" y="44"/>
                    <a:pt x="67" y="44"/>
                  </a:cubicBezTo>
                  <a:cubicBezTo>
                    <a:pt x="67" y="44"/>
                    <a:pt x="67" y="44"/>
                    <a:pt x="67" y="44"/>
                  </a:cubicBezTo>
                  <a:cubicBezTo>
                    <a:pt x="64" y="44"/>
                    <a:pt x="64" y="44"/>
                    <a:pt x="64" y="44"/>
                  </a:cubicBezTo>
                  <a:lnTo>
                    <a:pt x="64" y="45"/>
                  </a:lnTo>
                  <a:close/>
                  <a:moveTo>
                    <a:pt x="64" y="44"/>
                  </a:moveTo>
                  <a:cubicBezTo>
                    <a:pt x="64" y="44"/>
                    <a:pt x="64" y="44"/>
                    <a:pt x="64" y="44"/>
                  </a:cubicBezTo>
                  <a:cubicBezTo>
                    <a:pt x="67" y="44"/>
                    <a:pt x="67" y="44"/>
                    <a:pt x="67" y="44"/>
                  </a:cubicBezTo>
                  <a:cubicBezTo>
                    <a:pt x="67" y="43"/>
                    <a:pt x="67" y="43"/>
                    <a:pt x="67" y="43"/>
                  </a:cubicBezTo>
                  <a:cubicBezTo>
                    <a:pt x="64" y="43"/>
                    <a:pt x="64" y="43"/>
                    <a:pt x="64" y="43"/>
                  </a:cubicBezTo>
                  <a:lnTo>
                    <a:pt x="64" y="44"/>
                  </a:lnTo>
                  <a:close/>
                  <a:moveTo>
                    <a:pt x="64" y="41"/>
                  </a:moveTo>
                  <a:cubicBezTo>
                    <a:pt x="64" y="41"/>
                    <a:pt x="64" y="41"/>
                    <a:pt x="64" y="41"/>
                  </a:cubicBezTo>
                  <a:cubicBezTo>
                    <a:pt x="67" y="40"/>
                    <a:pt x="67" y="40"/>
                    <a:pt x="67" y="40"/>
                  </a:cubicBezTo>
                  <a:cubicBezTo>
                    <a:pt x="67" y="40"/>
                    <a:pt x="67" y="40"/>
                    <a:pt x="67" y="40"/>
                  </a:cubicBezTo>
                  <a:cubicBezTo>
                    <a:pt x="64" y="40"/>
                    <a:pt x="64" y="40"/>
                    <a:pt x="64" y="40"/>
                  </a:cubicBezTo>
                  <a:lnTo>
                    <a:pt x="64" y="41"/>
                  </a:lnTo>
                  <a:close/>
                  <a:moveTo>
                    <a:pt x="64" y="42"/>
                  </a:moveTo>
                  <a:cubicBezTo>
                    <a:pt x="64" y="42"/>
                    <a:pt x="64" y="42"/>
                    <a:pt x="64" y="42"/>
                  </a:cubicBezTo>
                  <a:cubicBezTo>
                    <a:pt x="67" y="41"/>
                    <a:pt x="67" y="41"/>
                    <a:pt x="67" y="41"/>
                  </a:cubicBezTo>
                  <a:cubicBezTo>
                    <a:pt x="67" y="41"/>
                    <a:pt x="67" y="41"/>
                    <a:pt x="67" y="41"/>
                  </a:cubicBezTo>
                  <a:cubicBezTo>
                    <a:pt x="64" y="41"/>
                    <a:pt x="64" y="41"/>
                    <a:pt x="64" y="41"/>
                  </a:cubicBezTo>
                  <a:lnTo>
                    <a:pt x="64" y="42"/>
                  </a:lnTo>
                  <a:close/>
                  <a:moveTo>
                    <a:pt x="64" y="42"/>
                  </a:moveTo>
                  <a:cubicBezTo>
                    <a:pt x="64" y="42"/>
                    <a:pt x="64" y="42"/>
                    <a:pt x="64" y="42"/>
                  </a:cubicBezTo>
                  <a:cubicBezTo>
                    <a:pt x="67" y="42"/>
                    <a:pt x="67" y="42"/>
                    <a:pt x="67" y="42"/>
                  </a:cubicBezTo>
                  <a:cubicBezTo>
                    <a:pt x="67" y="42"/>
                    <a:pt x="67" y="42"/>
                    <a:pt x="67" y="42"/>
                  </a:cubicBezTo>
                  <a:cubicBezTo>
                    <a:pt x="64" y="42"/>
                    <a:pt x="64" y="42"/>
                    <a:pt x="64"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
            <p:cNvSpPr>
              <a:spLocks noEditPoints="1"/>
            </p:cNvSpPr>
            <p:nvPr/>
          </p:nvSpPr>
          <p:spPr bwMode="auto">
            <a:xfrm>
              <a:off x="1193" y="4158"/>
              <a:ext cx="482" cy="141"/>
            </a:xfrm>
            <a:custGeom>
              <a:avLst/>
              <a:gdLst>
                <a:gd name="T0" fmla="*/ 0 w 186"/>
                <a:gd name="T1" fmla="*/ 53 h 53"/>
                <a:gd name="T2" fmla="*/ 81 w 186"/>
                <a:gd name="T3" fmla="*/ 11 h 53"/>
                <a:gd name="T4" fmla="*/ 155 w 186"/>
                <a:gd name="T5" fmla="*/ 31 h 53"/>
                <a:gd name="T6" fmla="*/ 76 w 186"/>
                <a:gd name="T7" fmla="*/ 4 h 53"/>
                <a:gd name="T8" fmla="*/ 96 w 186"/>
                <a:gd name="T9" fmla="*/ 49 h 53"/>
                <a:gd name="T10" fmla="*/ 95 w 186"/>
                <a:gd name="T11" fmla="*/ 52 h 53"/>
                <a:gd name="T12" fmla="*/ 154 w 186"/>
                <a:gd name="T13" fmla="*/ 15 h 53"/>
                <a:gd name="T14" fmla="*/ 99 w 186"/>
                <a:gd name="T15" fmla="*/ 17 h 53"/>
                <a:gd name="T16" fmla="*/ 18 w 186"/>
                <a:gd name="T17" fmla="*/ 19 h 53"/>
                <a:gd name="T18" fmla="*/ 15 w 186"/>
                <a:gd name="T19" fmla="*/ 21 h 53"/>
                <a:gd name="T20" fmla="*/ 19 w 186"/>
                <a:gd name="T21" fmla="*/ 20 h 53"/>
                <a:gd name="T22" fmla="*/ 23 w 186"/>
                <a:gd name="T23" fmla="*/ 32 h 53"/>
                <a:gd name="T24" fmla="*/ 25 w 186"/>
                <a:gd name="T25" fmla="*/ 32 h 53"/>
                <a:gd name="T26" fmla="*/ 29 w 186"/>
                <a:gd name="T27" fmla="*/ 17 h 53"/>
                <a:gd name="T28" fmla="*/ 49 w 186"/>
                <a:gd name="T29" fmla="*/ 18 h 53"/>
                <a:gd name="T30" fmla="*/ 59 w 186"/>
                <a:gd name="T31" fmla="*/ 4 h 53"/>
                <a:gd name="T32" fmla="*/ 31 w 186"/>
                <a:gd name="T33" fmla="*/ 2 h 53"/>
                <a:gd name="T34" fmla="*/ 22 w 186"/>
                <a:gd name="T35" fmla="*/ 5 h 53"/>
                <a:gd name="T36" fmla="*/ 67 w 186"/>
                <a:gd name="T37" fmla="*/ 31 h 53"/>
                <a:gd name="T38" fmla="*/ 75 w 186"/>
                <a:gd name="T39" fmla="*/ 31 h 53"/>
                <a:gd name="T40" fmla="*/ 78 w 186"/>
                <a:gd name="T41" fmla="*/ 29 h 53"/>
                <a:gd name="T42" fmla="*/ 83 w 186"/>
                <a:gd name="T43" fmla="*/ 26 h 53"/>
                <a:gd name="T44" fmla="*/ 93 w 186"/>
                <a:gd name="T45" fmla="*/ 19 h 53"/>
                <a:gd name="T46" fmla="*/ 103 w 186"/>
                <a:gd name="T47" fmla="*/ 17 h 53"/>
                <a:gd name="T48" fmla="*/ 107 w 186"/>
                <a:gd name="T49" fmla="*/ 21 h 53"/>
                <a:gd name="T50" fmla="*/ 117 w 186"/>
                <a:gd name="T51" fmla="*/ 21 h 53"/>
                <a:gd name="T52" fmla="*/ 20 w 186"/>
                <a:gd name="T53" fmla="*/ 35 h 53"/>
                <a:gd name="T54" fmla="*/ 28 w 186"/>
                <a:gd name="T55" fmla="*/ 41 h 53"/>
                <a:gd name="T56" fmla="*/ 31 w 186"/>
                <a:gd name="T57" fmla="*/ 41 h 53"/>
                <a:gd name="T58" fmla="*/ 33 w 186"/>
                <a:gd name="T59" fmla="*/ 35 h 53"/>
                <a:gd name="T60" fmla="*/ 36 w 186"/>
                <a:gd name="T61" fmla="*/ 47 h 53"/>
                <a:gd name="T62" fmla="*/ 40 w 186"/>
                <a:gd name="T63" fmla="*/ 47 h 53"/>
                <a:gd name="T64" fmla="*/ 41 w 186"/>
                <a:gd name="T65" fmla="*/ 41 h 53"/>
                <a:gd name="T66" fmla="*/ 43 w 186"/>
                <a:gd name="T67" fmla="*/ 48 h 53"/>
                <a:gd name="T68" fmla="*/ 46 w 186"/>
                <a:gd name="T69" fmla="*/ 48 h 53"/>
                <a:gd name="T70" fmla="*/ 49 w 186"/>
                <a:gd name="T71" fmla="*/ 48 h 53"/>
                <a:gd name="T72" fmla="*/ 52 w 186"/>
                <a:gd name="T73" fmla="*/ 41 h 53"/>
                <a:gd name="T74" fmla="*/ 55 w 186"/>
                <a:gd name="T75" fmla="*/ 48 h 53"/>
                <a:gd name="T76" fmla="*/ 57 w 186"/>
                <a:gd name="T77" fmla="*/ 41 h 53"/>
                <a:gd name="T78" fmla="*/ 61 w 186"/>
                <a:gd name="T79" fmla="*/ 48 h 53"/>
                <a:gd name="T80" fmla="*/ 64 w 186"/>
                <a:gd name="T81" fmla="*/ 41 h 53"/>
                <a:gd name="T82" fmla="*/ 71 w 186"/>
                <a:gd name="T83" fmla="*/ 41 h 53"/>
                <a:gd name="T84" fmla="*/ 77 w 186"/>
                <a:gd name="T85" fmla="*/ 33 h 53"/>
                <a:gd name="T86" fmla="*/ 84 w 186"/>
                <a:gd name="T87" fmla="*/ 48 h 53"/>
                <a:gd name="T88" fmla="*/ 89 w 186"/>
                <a:gd name="T89" fmla="*/ 33 h 53"/>
                <a:gd name="T90" fmla="*/ 99 w 186"/>
                <a:gd name="T91" fmla="*/ 41 h 53"/>
                <a:gd name="T92" fmla="*/ 105 w 186"/>
                <a:gd name="T93" fmla="*/ 34 h 53"/>
                <a:gd name="T94" fmla="*/ 112 w 186"/>
                <a:gd name="T95" fmla="*/ 48 h 53"/>
                <a:gd name="T96" fmla="*/ 114 w 186"/>
                <a:gd name="T97" fmla="*/ 48 h 53"/>
                <a:gd name="T98" fmla="*/ 117 w 186"/>
                <a:gd name="T99" fmla="*/ 34 h 53"/>
                <a:gd name="T100" fmla="*/ 143 w 186"/>
                <a:gd name="T101" fmla="*/ 18 h 53"/>
                <a:gd name="T102" fmla="*/ 141 w 186"/>
                <a:gd name="T103" fmla="*/ 17 h 53"/>
                <a:gd name="T104" fmla="*/ 134 w 186"/>
                <a:gd name="T105" fmla="*/ 33 h 53"/>
                <a:gd name="T106" fmla="*/ 127 w 186"/>
                <a:gd name="T107" fmla="*/ 32 h 53"/>
                <a:gd name="T108" fmla="*/ 123 w 186"/>
                <a:gd name="T109" fmla="*/ 22 h 53"/>
                <a:gd name="T110" fmla="*/ 120 w 186"/>
                <a:gd name="T111" fmla="*/ 18 h 53"/>
                <a:gd name="T112" fmla="*/ 122 w 186"/>
                <a:gd name="T113" fmla="*/ 41 h 53"/>
                <a:gd name="T114" fmla="*/ 125 w 186"/>
                <a:gd name="T115" fmla="*/ 33 h 53"/>
                <a:gd name="T116" fmla="*/ 155 w 186"/>
                <a:gd name="T117" fmla="*/ 49 h 53"/>
                <a:gd name="T118" fmla="*/ 162 w 186"/>
                <a:gd name="T119" fmla="*/ 40 h 53"/>
                <a:gd name="T120" fmla="*/ 162 w 186"/>
                <a:gd name="T121" fmla="*/ 40 h 53"/>
                <a:gd name="T122" fmla="*/ 177 w 186"/>
                <a:gd name="T123" fmla="*/ 49 h 53"/>
                <a:gd name="T124" fmla="*/ 181 w 186"/>
                <a:gd name="T125" fmla="*/ 4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6" h="53">
                  <a:moveTo>
                    <a:pt x="3" y="53"/>
                  </a:moveTo>
                  <a:cubicBezTo>
                    <a:pt x="94" y="51"/>
                    <a:pt x="94" y="51"/>
                    <a:pt x="94" y="51"/>
                  </a:cubicBezTo>
                  <a:cubicBezTo>
                    <a:pt x="94" y="51"/>
                    <a:pt x="94" y="51"/>
                    <a:pt x="94" y="51"/>
                  </a:cubicBezTo>
                  <a:cubicBezTo>
                    <a:pt x="3" y="52"/>
                    <a:pt x="3" y="52"/>
                    <a:pt x="3" y="52"/>
                  </a:cubicBezTo>
                  <a:lnTo>
                    <a:pt x="3" y="53"/>
                  </a:lnTo>
                  <a:close/>
                  <a:moveTo>
                    <a:pt x="4" y="50"/>
                  </a:moveTo>
                  <a:cubicBezTo>
                    <a:pt x="4" y="50"/>
                    <a:pt x="4" y="50"/>
                    <a:pt x="4" y="50"/>
                  </a:cubicBezTo>
                  <a:cubicBezTo>
                    <a:pt x="5" y="50"/>
                    <a:pt x="5" y="50"/>
                    <a:pt x="5" y="50"/>
                  </a:cubicBezTo>
                  <a:cubicBezTo>
                    <a:pt x="4" y="50"/>
                    <a:pt x="4" y="50"/>
                    <a:pt x="4" y="50"/>
                  </a:cubicBezTo>
                  <a:cubicBezTo>
                    <a:pt x="3" y="51"/>
                    <a:pt x="3" y="51"/>
                    <a:pt x="3" y="51"/>
                  </a:cubicBezTo>
                  <a:lnTo>
                    <a:pt x="4" y="50"/>
                  </a:lnTo>
                  <a:close/>
                  <a:moveTo>
                    <a:pt x="3" y="50"/>
                  </a:moveTo>
                  <a:cubicBezTo>
                    <a:pt x="3" y="50"/>
                    <a:pt x="3" y="50"/>
                    <a:pt x="3" y="50"/>
                  </a:cubicBezTo>
                  <a:cubicBezTo>
                    <a:pt x="2" y="50"/>
                    <a:pt x="2" y="50"/>
                    <a:pt x="2" y="50"/>
                  </a:cubicBezTo>
                  <a:cubicBezTo>
                    <a:pt x="1" y="52"/>
                    <a:pt x="1" y="52"/>
                    <a:pt x="1" y="52"/>
                  </a:cubicBezTo>
                  <a:cubicBezTo>
                    <a:pt x="2" y="50"/>
                    <a:pt x="2" y="50"/>
                    <a:pt x="2" y="50"/>
                  </a:cubicBezTo>
                  <a:lnTo>
                    <a:pt x="3" y="50"/>
                  </a:lnTo>
                  <a:close/>
                  <a:moveTo>
                    <a:pt x="5" y="49"/>
                  </a:moveTo>
                  <a:cubicBezTo>
                    <a:pt x="5" y="49"/>
                    <a:pt x="5" y="49"/>
                    <a:pt x="5" y="49"/>
                  </a:cubicBezTo>
                  <a:cubicBezTo>
                    <a:pt x="7" y="49"/>
                    <a:pt x="7" y="49"/>
                    <a:pt x="7" y="49"/>
                  </a:cubicBezTo>
                  <a:cubicBezTo>
                    <a:pt x="6" y="49"/>
                    <a:pt x="5" y="49"/>
                    <a:pt x="5" y="49"/>
                  </a:cubicBezTo>
                  <a:cubicBezTo>
                    <a:pt x="5" y="51"/>
                    <a:pt x="5" y="51"/>
                    <a:pt x="5" y="51"/>
                  </a:cubicBezTo>
                  <a:lnTo>
                    <a:pt x="5" y="49"/>
                  </a:lnTo>
                  <a:close/>
                  <a:moveTo>
                    <a:pt x="10" y="47"/>
                  </a:moveTo>
                  <a:cubicBezTo>
                    <a:pt x="10" y="47"/>
                    <a:pt x="10" y="47"/>
                    <a:pt x="10" y="47"/>
                  </a:cubicBezTo>
                  <a:cubicBezTo>
                    <a:pt x="9" y="47"/>
                    <a:pt x="9" y="47"/>
                    <a:pt x="9" y="47"/>
                  </a:cubicBezTo>
                  <a:cubicBezTo>
                    <a:pt x="9" y="48"/>
                    <a:pt x="9" y="48"/>
                    <a:pt x="9" y="48"/>
                  </a:cubicBezTo>
                  <a:cubicBezTo>
                    <a:pt x="9" y="47"/>
                    <a:pt x="9" y="47"/>
                    <a:pt x="9" y="47"/>
                  </a:cubicBezTo>
                  <a:lnTo>
                    <a:pt x="10" y="47"/>
                  </a:lnTo>
                  <a:close/>
                  <a:moveTo>
                    <a:pt x="0" y="53"/>
                  </a:moveTo>
                  <a:cubicBezTo>
                    <a:pt x="0" y="53"/>
                    <a:pt x="0" y="53"/>
                    <a:pt x="0" y="53"/>
                  </a:cubicBezTo>
                  <a:cubicBezTo>
                    <a:pt x="95" y="52"/>
                    <a:pt x="95" y="52"/>
                    <a:pt x="95" y="52"/>
                  </a:cubicBezTo>
                  <a:cubicBezTo>
                    <a:pt x="95" y="51"/>
                    <a:pt x="95" y="51"/>
                    <a:pt x="95" y="51"/>
                  </a:cubicBezTo>
                  <a:cubicBezTo>
                    <a:pt x="0" y="53"/>
                    <a:pt x="0" y="53"/>
                    <a:pt x="0" y="53"/>
                  </a:cubicBezTo>
                  <a:close/>
                  <a:moveTo>
                    <a:pt x="5" y="52"/>
                  </a:moveTo>
                  <a:cubicBezTo>
                    <a:pt x="5" y="52"/>
                    <a:pt x="5" y="52"/>
                    <a:pt x="5" y="52"/>
                  </a:cubicBezTo>
                  <a:cubicBezTo>
                    <a:pt x="94" y="51"/>
                    <a:pt x="94" y="51"/>
                    <a:pt x="94" y="51"/>
                  </a:cubicBezTo>
                  <a:cubicBezTo>
                    <a:pt x="94" y="50"/>
                    <a:pt x="94" y="50"/>
                    <a:pt x="94" y="50"/>
                  </a:cubicBezTo>
                  <a:cubicBezTo>
                    <a:pt x="5" y="51"/>
                    <a:pt x="5" y="51"/>
                    <a:pt x="5" y="51"/>
                  </a:cubicBezTo>
                  <a:lnTo>
                    <a:pt x="5" y="52"/>
                  </a:lnTo>
                  <a:close/>
                  <a:moveTo>
                    <a:pt x="76" y="7"/>
                  </a:moveTo>
                  <a:cubicBezTo>
                    <a:pt x="76" y="7"/>
                    <a:pt x="76" y="7"/>
                    <a:pt x="76" y="7"/>
                  </a:cubicBezTo>
                  <a:cubicBezTo>
                    <a:pt x="76" y="9"/>
                    <a:pt x="76" y="9"/>
                    <a:pt x="76" y="9"/>
                  </a:cubicBezTo>
                  <a:cubicBezTo>
                    <a:pt x="79" y="11"/>
                    <a:pt x="79" y="11"/>
                    <a:pt x="79" y="11"/>
                  </a:cubicBezTo>
                  <a:cubicBezTo>
                    <a:pt x="79" y="9"/>
                    <a:pt x="79" y="9"/>
                    <a:pt x="79" y="9"/>
                  </a:cubicBezTo>
                  <a:cubicBezTo>
                    <a:pt x="79" y="9"/>
                    <a:pt x="78" y="8"/>
                    <a:pt x="77" y="8"/>
                  </a:cubicBezTo>
                  <a:cubicBezTo>
                    <a:pt x="76" y="7"/>
                    <a:pt x="76" y="7"/>
                    <a:pt x="76" y="7"/>
                  </a:cubicBezTo>
                  <a:close/>
                  <a:moveTo>
                    <a:pt x="99" y="13"/>
                  </a:moveTo>
                  <a:cubicBezTo>
                    <a:pt x="99" y="13"/>
                    <a:pt x="99" y="13"/>
                    <a:pt x="99" y="13"/>
                  </a:cubicBezTo>
                  <a:cubicBezTo>
                    <a:pt x="99" y="13"/>
                    <a:pt x="99" y="13"/>
                    <a:pt x="99" y="13"/>
                  </a:cubicBezTo>
                  <a:cubicBezTo>
                    <a:pt x="102" y="13"/>
                    <a:pt x="102" y="13"/>
                    <a:pt x="102" y="13"/>
                  </a:cubicBezTo>
                  <a:lnTo>
                    <a:pt x="99" y="13"/>
                  </a:lnTo>
                  <a:close/>
                  <a:moveTo>
                    <a:pt x="10" y="48"/>
                  </a:moveTo>
                  <a:cubicBezTo>
                    <a:pt x="10" y="48"/>
                    <a:pt x="10" y="48"/>
                    <a:pt x="10" y="48"/>
                  </a:cubicBezTo>
                  <a:cubicBezTo>
                    <a:pt x="10" y="48"/>
                    <a:pt x="10" y="48"/>
                    <a:pt x="10" y="48"/>
                  </a:cubicBezTo>
                  <a:cubicBezTo>
                    <a:pt x="8" y="48"/>
                    <a:pt x="8" y="48"/>
                    <a:pt x="8" y="48"/>
                  </a:cubicBezTo>
                  <a:lnTo>
                    <a:pt x="10" y="48"/>
                  </a:lnTo>
                  <a:close/>
                  <a:moveTo>
                    <a:pt x="87" y="12"/>
                  </a:moveTo>
                  <a:cubicBezTo>
                    <a:pt x="87" y="12"/>
                    <a:pt x="87" y="12"/>
                    <a:pt x="87" y="12"/>
                  </a:cubicBezTo>
                  <a:cubicBezTo>
                    <a:pt x="87" y="12"/>
                    <a:pt x="85" y="11"/>
                    <a:pt x="84" y="11"/>
                  </a:cubicBezTo>
                  <a:cubicBezTo>
                    <a:pt x="83" y="11"/>
                    <a:pt x="81" y="10"/>
                    <a:pt x="81" y="10"/>
                  </a:cubicBezTo>
                  <a:cubicBezTo>
                    <a:pt x="81" y="11"/>
                    <a:pt x="81" y="11"/>
                    <a:pt x="81" y="11"/>
                  </a:cubicBezTo>
                  <a:cubicBezTo>
                    <a:pt x="81" y="11"/>
                    <a:pt x="82" y="12"/>
                    <a:pt x="83" y="12"/>
                  </a:cubicBezTo>
                  <a:cubicBezTo>
                    <a:pt x="85" y="13"/>
                    <a:pt x="87" y="13"/>
                    <a:pt x="87" y="13"/>
                  </a:cubicBezTo>
                  <a:lnTo>
                    <a:pt x="87" y="12"/>
                  </a:lnTo>
                  <a:close/>
                  <a:moveTo>
                    <a:pt x="92" y="13"/>
                  </a:moveTo>
                  <a:cubicBezTo>
                    <a:pt x="92" y="13"/>
                    <a:pt x="92" y="13"/>
                    <a:pt x="92" y="13"/>
                  </a:cubicBezTo>
                  <a:cubicBezTo>
                    <a:pt x="91" y="12"/>
                    <a:pt x="88" y="12"/>
                    <a:pt x="88" y="12"/>
                  </a:cubicBezTo>
                  <a:cubicBezTo>
                    <a:pt x="88" y="13"/>
                    <a:pt x="88" y="13"/>
                    <a:pt x="88" y="13"/>
                  </a:cubicBezTo>
                  <a:cubicBezTo>
                    <a:pt x="98" y="13"/>
                    <a:pt x="98" y="13"/>
                    <a:pt x="98" y="13"/>
                  </a:cubicBezTo>
                  <a:cubicBezTo>
                    <a:pt x="98" y="13"/>
                    <a:pt x="98" y="13"/>
                    <a:pt x="98" y="13"/>
                  </a:cubicBezTo>
                  <a:cubicBezTo>
                    <a:pt x="98" y="13"/>
                    <a:pt x="93" y="13"/>
                    <a:pt x="92" y="13"/>
                  </a:cubicBezTo>
                  <a:close/>
                  <a:moveTo>
                    <a:pt x="11" y="50"/>
                  </a:moveTo>
                  <a:cubicBezTo>
                    <a:pt x="11" y="50"/>
                    <a:pt x="11" y="50"/>
                    <a:pt x="11" y="50"/>
                  </a:cubicBezTo>
                  <a:cubicBezTo>
                    <a:pt x="10" y="48"/>
                    <a:pt x="10" y="48"/>
                    <a:pt x="10" y="48"/>
                  </a:cubicBezTo>
                  <a:cubicBezTo>
                    <a:pt x="11" y="50"/>
                    <a:pt x="11" y="50"/>
                    <a:pt x="11" y="50"/>
                  </a:cubicBezTo>
                  <a:cubicBezTo>
                    <a:pt x="93" y="49"/>
                    <a:pt x="93" y="49"/>
                    <a:pt x="93" y="49"/>
                  </a:cubicBezTo>
                  <a:cubicBezTo>
                    <a:pt x="93" y="49"/>
                    <a:pt x="11" y="50"/>
                    <a:pt x="11" y="50"/>
                  </a:cubicBezTo>
                  <a:close/>
                  <a:moveTo>
                    <a:pt x="181" y="49"/>
                  </a:moveTo>
                  <a:cubicBezTo>
                    <a:pt x="181" y="49"/>
                    <a:pt x="181" y="49"/>
                    <a:pt x="181" y="49"/>
                  </a:cubicBezTo>
                  <a:cubicBezTo>
                    <a:pt x="181" y="40"/>
                    <a:pt x="181" y="40"/>
                    <a:pt x="181" y="40"/>
                  </a:cubicBezTo>
                  <a:cubicBezTo>
                    <a:pt x="183" y="40"/>
                    <a:pt x="183" y="40"/>
                    <a:pt x="183" y="40"/>
                  </a:cubicBezTo>
                  <a:cubicBezTo>
                    <a:pt x="183" y="49"/>
                    <a:pt x="183" y="49"/>
                    <a:pt x="183" y="49"/>
                  </a:cubicBezTo>
                  <a:cubicBezTo>
                    <a:pt x="183" y="49"/>
                    <a:pt x="183" y="49"/>
                    <a:pt x="183" y="49"/>
                  </a:cubicBezTo>
                  <a:cubicBezTo>
                    <a:pt x="183" y="32"/>
                    <a:pt x="183" y="32"/>
                    <a:pt x="183" y="32"/>
                  </a:cubicBezTo>
                  <a:cubicBezTo>
                    <a:pt x="186" y="32"/>
                    <a:pt x="186" y="32"/>
                    <a:pt x="186" y="32"/>
                  </a:cubicBezTo>
                  <a:cubicBezTo>
                    <a:pt x="155" y="31"/>
                    <a:pt x="155" y="31"/>
                    <a:pt x="155" y="31"/>
                  </a:cubicBezTo>
                  <a:cubicBezTo>
                    <a:pt x="155" y="31"/>
                    <a:pt x="155" y="31"/>
                    <a:pt x="155" y="31"/>
                  </a:cubicBezTo>
                  <a:cubicBezTo>
                    <a:pt x="157" y="32"/>
                    <a:pt x="157" y="32"/>
                    <a:pt x="157" y="32"/>
                  </a:cubicBezTo>
                  <a:cubicBezTo>
                    <a:pt x="157" y="32"/>
                    <a:pt x="157" y="32"/>
                    <a:pt x="157" y="32"/>
                  </a:cubicBezTo>
                  <a:cubicBezTo>
                    <a:pt x="156" y="32"/>
                    <a:pt x="155" y="32"/>
                    <a:pt x="155" y="32"/>
                  </a:cubicBezTo>
                  <a:cubicBezTo>
                    <a:pt x="155" y="31"/>
                    <a:pt x="155" y="31"/>
                    <a:pt x="155" y="31"/>
                  </a:cubicBezTo>
                  <a:cubicBezTo>
                    <a:pt x="155" y="31"/>
                    <a:pt x="155" y="31"/>
                    <a:pt x="155" y="31"/>
                  </a:cubicBezTo>
                  <a:cubicBezTo>
                    <a:pt x="155" y="40"/>
                    <a:pt x="155" y="40"/>
                    <a:pt x="155" y="40"/>
                  </a:cubicBezTo>
                  <a:cubicBezTo>
                    <a:pt x="154" y="40"/>
                    <a:pt x="154" y="40"/>
                    <a:pt x="154" y="40"/>
                  </a:cubicBezTo>
                  <a:cubicBezTo>
                    <a:pt x="154" y="40"/>
                    <a:pt x="154" y="40"/>
                    <a:pt x="154" y="39"/>
                  </a:cubicBezTo>
                  <a:cubicBezTo>
                    <a:pt x="154" y="37"/>
                    <a:pt x="154" y="32"/>
                    <a:pt x="154" y="32"/>
                  </a:cubicBezTo>
                  <a:cubicBezTo>
                    <a:pt x="154" y="32"/>
                    <a:pt x="151" y="32"/>
                    <a:pt x="148" y="31"/>
                  </a:cubicBezTo>
                  <a:cubicBezTo>
                    <a:pt x="145" y="31"/>
                    <a:pt x="143" y="31"/>
                    <a:pt x="143" y="31"/>
                  </a:cubicBezTo>
                  <a:cubicBezTo>
                    <a:pt x="143" y="31"/>
                    <a:pt x="143" y="38"/>
                    <a:pt x="143" y="40"/>
                  </a:cubicBezTo>
                  <a:cubicBezTo>
                    <a:pt x="142" y="40"/>
                    <a:pt x="142" y="40"/>
                    <a:pt x="142" y="40"/>
                  </a:cubicBezTo>
                  <a:cubicBezTo>
                    <a:pt x="142" y="31"/>
                    <a:pt x="142" y="31"/>
                    <a:pt x="142" y="31"/>
                  </a:cubicBezTo>
                  <a:cubicBezTo>
                    <a:pt x="142" y="31"/>
                    <a:pt x="142" y="31"/>
                    <a:pt x="142" y="31"/>
                  </a:cubicBezTo>
                  <a:cubicBezTo>
                    <a:pt x="186" y="32"/>
                    <a:pt x="186" y="32"/>
                    <a:pt x="186" y="32"/>
                  </a:cubicBezTo>
                  <a:cubicBezTo>
                    <a:pt x="186" y="30"/>
                    <a:pt x="186" y="30"/>
                    <a:pt x="186" y="30"/>
                  </a:cubicBezTo>
                  <a:cubicBezTo>
                    <a:pt x="173" y="30"/>
                    <a:pt x="173" y="30"/>
                    <a:pt x="173" y="30"/>
                  </a:cubicBezTo>
                  <a:cubicBezTo>
                    <a:pt x="170" y="10"/>
                    <a:pt x="170" y="10"/>
                    <a:pt x="170" y="10"/>
                  </a:cubicBezTo>
                  <a:cubicBezTo>
                    <a:pt x="170" y="10"/>
                    <a:pt x="167" y="10"/>
                    <a:pt x="165" y="10"/>
                  </a:cubicBezTo>
                  <a:cubicBezTo>
                    <a:pt x="163" y="10"/>
                    <a:pt x="159" y="10"/>
                    <a:pt x="159" y="10"/>
                  </a:cubicBezTo>
                  <a:cubicBezTo>
                    <a:pt x="159" y="10"/>
                    <a:pt x="159" y="10"/>
                    <a:pt x="159" y="10"/>
                  </a:cubicBezTo>
                  <a:cubicBezTo>
                    <a:pt x="159" y="13"/>
                    <a:pt x="159" y="13"/>
                    <a:pt x="159" y="13"/>
                  </a:cubicBezTo>
                  <a:cubicBezTo>
                    <a:pt x="158" y="13"/>
                    <a:pt x="158" y="13"/>
                    <a:pt x="156" y="14"/>
                  </a:cubicBezTo>
                  <a:cubicBezTo>
                    <a:pt x="154" y="14"/>
                    <a:pt x="154" y="15"/>
                    <a:pt x="154" y="15"/>
                  </a:cubicBezTo>
                  <a:cubicBezTo>
                    <a:pt x="154" y="21"/>
                    <a:pt x="154" y="21"/>
                    <a:pt x="154" y="21"/>
                  </a:cubicBezTo>
                  <a:cubicBezTo>
                    <a:pt x="153" y="22"/>
                    <a:pt x="153" y="22"/>
                    <a:pt x="153" y="22"/>
                  </a:cubicBezTo>
                  <a:cubicBezTo>
                    <a:pt x="153" y="22"/>
                    <a:pt x="153" y="21"/>
                    <a:pt x="153" y="21"/>
                  </a:cubicBezTo>
                  <a:cubicBezTo>
                    <a:pt x="153" y="20"/>
                    <a:pt x="152" y="20"/>
                    <a:pt x="150" y="20"/>
                  </a:cubicBezTo>
                  <a:cubicBezTo>
                    <a:pt x="150" y="19"/>
                    <a:pt x="149" y="19"/>
                    <a:pt x="149" y="19"/>
                  </a:cubicBezTo>
                  <a:cubicBezTo>
                    <a:pt x="148" y="13"/>
                    <a:pt x="148" y="13"/>
                    <a:pt x="148" y="13"/>
                  </a:cubicBezTo>
                  <a:cubicBezTo>
                    <a:pt x="148" y="13"/>
                    <a:pt x="129" y="13"/>
                    <a:pt x="117" y="13"/>
                  </a:cubicBezTo>
                  <a:cubicBezTo>
                    <a:pt x="117" y="13"/>
                    <a:pt x="117" y="13"/>
                    <a:pt x="117" y="13"/>
                  </a:cubicBezTo>
                  <a:cubicBezTo>
                    <a:pt x="117" y="13"/>
                    <a:pt x="89" y="11"/>
                    <a:pt x="85" y="10"/>
                  </a:cubicBezTo>
                  <a:cubicBezTo>
                    <a:pt x="82" y="9"/>
                    <a:pt x="78" y="7"/>
                    <a:pt x="77" y="6"/>
                  </a:cubicBezTo>
                  <a:cubicBezTo>
                    <a:pt x="76" y="4"/>
                    <a:pt x="76" y="4"/>
                    <a:pt x="76" y="4"/>
                  </a:cubicBezTo>
                  <a:cubicBezTo>
                    <a:pt x="26" y="0"/>
                    <a:pt x="26" y="0"/>
                    <a:pt x="26" y="0"/>
                  </a:cubicBezTo>
                  <a:cubicBezTo>
                    <a:pt x="14" y="10"/>
                    <a:pt x="14" y="10"/>
                    <a:pt x="14" y="10"/>
                  </a:cubicBezTo>
                  <a:cubicBezTo>
                    <a:pt x="14" y="11"/>
                    <a:pt x="14" y="11"/>
                    <a:pt x="14" y="11"/>
                  </a:cubicBezTo>
                  <a:cubicBezTo>
                    <a:pt x="13" y="11"/>
                    <a:pt x="13" y="11"/>
                    <a:pt x="13" y="11"/>
                  </a:cubicBezTo>
                  <a:cubicBezTo>
                    <a:pt x="13" y="34"/>
                    <a:pt x="13" y="34"/>
                    <a:pt x="13" y="34"/>
                  </a:cubicBezTo>
                  <a:cubicBezTo>
                    <a:pt x="14" y="34"/>
                    <a:pt x="14" y="34"/>
                    <a:pt x="14" y="34"/>
                  </a:cubicBezTo>
                  <a:cubicBezTo>
                    <a:pt x="14" y="34"/>
                    <a:pt x="14" y="34"/>
                    <a:pt x="14" y="34"/>
                  </a:cubicBezTo>
                  <a:cubicBezTo>
                    <a:pt x="33" y="32"/>
                    <a:pt x="33" y="32"/>
                    <a:pt x="33" y="32"/>
                  </a:cubicBezTo>
                  <a:cubicBezTo>
                    <a:pt x="33" y="32"/>
                    <a:pt x="33" y="32"/>
                    <a:pt x="33" y="32"/>
                  </a:cubicBezTo>
                  <a:cubicBezTo>
                    <a:pt x="33" y="32"/>
                    <a:pt x="33" y="32"/>
                    <a:pt x="33" y="32"/>
                  </a:cubicBezTo>
                  <a:cubicBezTo>
                    <a:pt x="118" y="33"/>
                    <a:pt x="118" y="33"/>
                    <a:pt x="118" y="33"/>
                  </a:cubicBezTo>
                  <a:cubicBezTo>
                    <a:pt x="120" y="33"/>
                    <a:pt x="120" y="33"/>
                    <a:pt x="120" y="33"/>
                  </a:cubicBezTo>
                  <a:cubicBezTo>
                    <a:pt x="120" y="41"/>
                    <a:pt x="120" y="41"/>
                    <a:pt x="120" y="41"/>
                  </a:cubicBezTo>
                  <a:cubicBezTo>
                    <a:pt x="119" y="41"/>
                    <a:pt x="119" y="41"/>
                    <a:pt x="119" y="41"/>
                  </a:cubicBezTo>
                  <a:cubicBezTo>
                    <a:pt x="119" y="33"/>
                    <a:pt x="119" y="33"/>
                    <a:pt x="119" y="33"/>
                  </a:cubicBezTo>
                  <a:cubicBezTo>
                    <a:pt x="119" y="33"/>
                    <a:pt x="119" y="33"/>
                    <a:pt x="119" y="33"/>
                  </a:cubicBezTo>
                  <a:cubicBezTo>
                    <a:pt x="119" y="33"/>
                    <a:pt x="119" y="33"/>
                    <a:pt x="119" y="33"/>
                  </a:cubicBezTo>
                  <a:cubicBezTo>
                    <a:pt x="87" y="33"/>
                    <a:pt x="87" y="33"/>
                    <a:pt x="87" y="33"/>
                  </a:cubicBezTo>
                  <a:cubicBezTo>
                    <a:pt x="87" y="33"/>
                    <a:pt x="87" y="33"/>
                    <a:pt x="87" y="33"/>
                  </a:cubicBezTo>
                  <a:cubicBezTo>
                    <a:pt x="87" y="33"/>
                    <a:pt x="87" y="33"/>
                    <a:pt x="87" y="33"/>
                  </a:cubicBezTo>
                  <a:cubicBezTo>
                    <a:pt x="87" y="33"/>
                    <a:pt x="87" y="33"/>
                    <a:pt x="87" y="33"/>
                  </a:cubicBezTo>
                  <a:cubicBezTo>
                    <a:pt x="34" y="32"/>
                    <a:pt x="34" y="32"/>
                    <a:pt x="34" y="32"/>
                  </a:cubicBezTo>
                  <a:cubicBezTo>
                    <a:pt x="14" y="34"/>
                    <a:pt x="14" y="34"/>
                    <a:pt x="14" y="34"/>
                  </a:cubicBezTo>
                  <a:cubicBezTo>
                    <a:pt x="14" y="34"/>
                    <a:pt x="14" y="34"/>
                    <a:pt x="14" y="34"/>
                  </a:cubicBezTo>
                  <a:cubicBezTo>
                    <a:pt x="14" y="34"/>
                    <a:pt x="14" y="34"/>
                    <a:pt x="14" y="34"/>
                  </a:cubicBezTo>
                  <a:cubicBezTo>
                    <a:pt x="14" y="34"/>
                    <a:pt x="14" y="34"/>
                    <a:pt x="14" y="34"/>
                  </a:cubicBezTo>
                  <a:cubicBezTo>
                    <a:pt x="14" y="47"/>
                    <a:pt x="14" y="47"/>
                    <a:pt x="14" y="47"/>
                  </a:cubicBezTo>
                  <a:cubicBezTo>
                    <a:pt x="9" y="47"/>
                    <a:pt x="9" y="47"/>
                    <a:pt x="9" y="47"/>
                  </a:cubicBezTo>
                  <a:cubicBezTo>
                    <a:pt x="12" y="49"/>
                    <a:pt x="12" y="49"/>
                    <a:pt x="12" y="49"/>
                  </a:cubicBezTo>
                  <a:cubicBezTo>
                    <a:pt x="96" y="48"/>
                    <a:pt x="96" y="48"/>
                    <a:pt x="96" y="48"/>
                  </a:cubicBezTo>
                  <a:cubicBezTo>
                    <a:pt x="96" y="49"/>
                    <a:pt x="96" y="49"/>
                    <a:pt x="96" y="49"/>
                  </a:cubicBezTo>
                  <a:cubicBezTo>
                    <a:pt x="96" y="49"/>
                    <a:pt x="96" y="49"/>
                    <a:pt x="96" y="49"/>
                  </a:cubicBezTo>
                  <a:cubicBezTo>
                    <a:pt x="96" y="48"/>
                    <a:pt x="96" y="48"/>
                    <a:pt x="96" y="48"/>
                  </a:cubicBezTo>
                  <a:cubicBezTo>
                    <a:pt x="107" y="48"/>
                    <a:pt x="107" y="48"/>
                    <a:pt x="107" y="48"/>
                  </a:cubicBezTo>
                  <a:cubicBezTo>
                    <a:pt x="107" y="48"/>
                    <a:pt x="107" y="48"/>
                    <a:pt x="107" y="48"/>
                  </a:cubicBezTo>
                  <a:cubicBezTo>
                    <a:pt x="107" y="48"/>
                    <a:pt x="107" y="48"/>
                    <a:pt x="107" y="48"/>
                  </a:cubicBezTo>
                  <a:cubicBezTo>
                    <a:pt x="107" y="48"/>
                    <a:pt x="107" y="48"/>
                    <a:pt x="107" y="48"/>
                  </a:cubicBezTo>
                  <a:cubicBezTo>
                    <a:pt x="109" y="48"/>
                    <a:pt x="109" y="48"/>
                    <a:pt x="109" y="48"/>
                  </a:cubicBezTo>
                  <a:cubicBezTo>
                    <a:pt x="109" y="48"/>
                    <a:pt x="109" y="48"/>
                    <a:pt x="109" y="48"/>
                  </a:cubicBezTo>
                  <a:cubicBezTo>
                    <a:pt x="93" y="49"/>
                    <a:pt x="93" y="49"/>
                    <a:pt x="93" y="49"/>
                  </a:cubicBezTo>
                  <a:cubicBezTo>
                    <a:pt x="93" y="49"/>
                    <a:pt x="93" y="49"/>
                    <a:pt x="93" y="49"/>
                  </a:cubicBezTo>
                  <a:cubicBezTo>
                    <a:pt x="93" y="49"/>
                    <a:pt x="93" y="49"/>
                    <a:pt x="93" y="49"/>
                  </a:cubicBezTo>
                  <a:cubicBezTo>
                    <a:pt x="9" y="50"/>
                    <a:pt x="9" y="50"/>
                    <a:pt x="9" y="50"/>
                  </a:cubicBezTo>
                  <a:cubicBezTo>
                    <a:pt x="8" y="48"/>
                    <a:pt x="8" y="48"/>
                    <a:pt x="8" y="48"/>
                  </a:cubicBezTo>
                  <a:cubicBezTo>
                    <a:pt x="8" y="49"/>
                    <a:pt x="8" y="49"/>
                    <a:pt x="8" y="49"/>
                  </a:cubicBezTo>
                  <a:cubicBezTo>
                    <a:pt x="8" y="49"/>
                    <a:pt x="8" y="49"/>
                    <a:pt x="8" y="49"/>
                  </a:cubicBezTo>
                  <a:cubicBezTo>
                    <a:pt x="7" y="49"/>
                    <a:pt x="7" y="49"/>
                    <a:pt x="7" y="49"/>
                  </a:cubicBezTo>
                  <a:cubicBezTo>
                    <a:pt x="8" y="49"/>
                    <a:pt x="8" y="49"/>
                    <a:pt x="8" y="49"/>
                  </a:cubicBezTo>
                  <a:cubicBezTo>
                    <a:pt x="8" y="49"/>
                    <a:pt x="8" y="49"/>
                    <a:pt x="8" y="49"/>
                  </a:cubicBezTo>
                  <a:cubicBezTo>
                    <a:pt x="9" y="50"/>
                    <a:pt x="9" y="50"/>
                    <a:pt x="9" y="50"/>
                  </a:cubicBezTo>
                  <a:cubicBezTo>
                    <a:pt x="93" y="50"/>
                    <a:pt x="93" y="50"/>
                    <a:pt x="93" y="50"/>
                  </a:cubicBezTo>
                  <a:cubicBezTo>
                    <a:pt x="94" y="50"/>
                    <a:pt x="94" y="50"/>
                    <a:pt x="94" y="50"/>
                  </a:cubicBezTo>
                  <a:cubicBezTo>
                    <a:pt x="7" y="50"/>
                    <a:pt x="7" y="50"/>
                    <a:pt x="7" y="50"/>
                  </a:cubicBezTo>
                  <a:cubicBezTo>
                    <a:pt x="7" y="49"/>
                    <a:pt x="7" y="49"/>
                    <a:pt x="7" y="49"/>
                  </a:cubicBezTo>
                  <a:cubicBezTo>
                    <a:pt x="7" y="51"/>
                    <a:pt x="7" y="51"/>
                    <a:pt x="7" y="51"/>
                  </a:cubicBezTo>
                  <a:cubicBezTo>
                    <a:pt x="94" y="50"/>
                    <a:pt x="94" y="50"/>
                    <a:pt x="94" y="50"/>
                  </a:cubicBezTo>
                  <a:cubicBezTo>
                    <a:pt x="94" y="50"/>
                    <a:pt x="94" y="50"/>
                    <a:pt x="94" y="50"/>
                  </a:cubicBezTo>
                  <a:cubicBezTo>
                    <a:pt x="94" y="51"/>
                    <a:pt x="94" y="51"/>
                    <a:pt x="94" y="51"/>
                  </a:cubicBezTo>
                  <a:cubicBezTo>
                    <a:pt x="94" y="51"/>
                    <a:pt x="94" y="51"/>
                    <a:pt x="94" y="51"/>
                  </a:cubicBezTo>
                  <a:cubicBezTo>
                    <a:pt x="95" y="51"/>
                    <a:pt x="95" y="51"/>
                    <a:pt x="95" y="51"/>
                  </a:cubicBezTo>
                  <a:cubicBezTo>
                    <a:pt x="95" y="51"/>
                    <a:pt x="95" y="51"/>
                    <a:pt x="95" y="51"/>
                  </a:cubicBezTo>
                  <a:cubicBezTo>
                    <a:pt x="95" y="52"/>
                    <a:pt x="95" y="52"/>
                    <a:pt x="95" y="52"/>
                  </a:cubicBezTo>
                  <a:cubicBezTo>
                    <a:pt x="123" y="51"/>
                    <a:pt x="123" y="51"/>
                    <a:pt x="123" y="51"/>
                  </a:cubicBezTo>
                  <a:cubicBezTo>
                    <a:pt x="148" y="53"/>
                    <a:pt x="148" y="53"/>
                    <a:pt x="148" y="53"/>
                  </a:cubicBezTo>
                  <a:cubicBezTo>
                    <a:pt x="186" y="53"/>
                    <a:pt x="186" y="53"/>
                    <a:pt x="186" y="53"/>
                  </a:cubicBezTo>
                  <a:cubicBezTo>
                    <a:pt x="186" y="49"/>
                    <a:pt x="186" y="49"/>
                    <a:pt x="186" y="49"/>
                  </a:cubicBezTo>
                  <a:lnTo>
                    <a:pt x="181" y="49"/>
                  </a:lnTo>
                  <a:close/>
                  <a:moveTo>
                    <a:pt x="181" y="32"/>
                  </a:moveTo>
                  <a:cubicBezTo>
                    <a:pt x="181" y="32"/>
                    <a:pt x="181" y="32"/>
                    <a:pt x="181" y="32"/>
                  </a:cubicBezTo>
                  <a:cubicBezTo>
                    <a:pt x="183" y="32"/>
                    <a:pt x="183" y="32"/>
                    <a:pt x="183" y="32"/>
                  </a:cubicBezTo>
                  <a:cubicBezTo>
                    <a:pt x="183" y="40"/>
                    <a:pt x="183" y="40"/>
                    <a:pt x="183" y="40"/>
                  </a:cubicBezTo>
                  <a:cubicBezTo>
                    <a:pt x="181" y="40"/>
                    <a:pt x="181" y="40"/>
                    <a:pt x="181" y="40"/>
                  </a:cubicBezTo>
                  <a:lnTo>
                    <a:pt x="181" y="32"/>
                  </a:lnTo>
                  <a:close/>
                  <a:moveTo>
                    <a:pt x="160" y="10"/>
                  </a:moveTo>
                  <a:cubicBezTo>
                    <a:pt x="160" y="10"/>
                    <a:pt x="160" y="10"/>
                    <a:pt x="160" y="10"/>
                  </a:cubicBezTo>
                  <a:cubicBezTo>
                    <a:pt x="160" y="10"/>
                    <a:pt x="161" y="10"/>
                    <a:pt x="163" y="10"/>
                  </a:cubicBezTo>
                  <a:cubicBezTo>
                    <a:pt x="165" y="10"/>
                    <a:pt x="170" y="11"/>
                    <a:pt x="170" y="11"/>
                  </a:cubicBezTo>
                  <a:cubicBezTo>
                    <a:pt x="170" y="11"/>
                    <a:pt x="166" y="11"/>
                    <a:pt x="164" y="11"/>
                  </a:cubicBezTo>
                  <a:cubicBezTo>
                    <a:pt x="162" y="11"/>
                    <a:pt x="160" y="10"/>
                    <a:pt x="160" y="10"/>
                  </a:cubicBezTo>
                  <a:cubicBezTo>
                    <a:pt x="160" y="13"/>
                    <a:pt x="160" y="13"/>
                    <a:pt x="160" y="13"/>
                  </a:cubicBezTo>
                  <a:cubicBezTo>
                    <a:pt x="159" y="13"/>
                    <a:pt x="159" y="13"/>
                    <a:pt x="159" y="13"/>
                  </a:cubicBezTo>
                  <a:cubicBezTo>
                    <a:pt x="159" y="10"/>
                    <a:pt x="159" y="10"/>
                    <a:pt x="159" y="10"/>
                  </a:cubicBezTo>
                  <a:lnTo>
                    <a:pt x="160" y="10"/>
                  </a:lnTo>
                  <a:close/>
                  <a:moveTo>
                    <a:pt x="159" y="13"/>
                  </a:moveTo>
                  <a:cubicBezTo>
                    <a:pt x="159" y="13"/>
                    <a:pt x="159" y="13"/>
                    <a:pt x="159" y="13"/>
                  </a:cubicBezTo>
                  <a:cubicBezTo>
                    <a:pt x="164" y="12"/>
                    <a:pt x="170" y="11"/>
                    <a:pt x="170" y="11"/>
                  </a:cubicBezTo>
                  <a:cubicBezTo>
                    <a:pt x="172" y="30"/>
                    <a:pt x="172" y="30"/>
                    <a:pt x="172" y="30"/>
                  </a:cubicBezTo>
                  <a:cubicBezTo>
                    <a:pt x="172" y="30"/>
                    <a:pt x="172" y="30"/>
                    <a:pt x="172" y="30"/>
                  </a:cubicBezTo>
                  <a:cubicBezTo>
                    <a:pt x="169" y="11"/>
                    <a:pt x="169" y="11"/>
                    <a:pt x="169" y="11"/>
                  </a:cubicBezTo>
                  <a:cubicBezTo>
                    <a:pt x="169" y="11"/>
                    <a:pt x="162" y="13"/>
                    <a:pt x="159" y="14"/>
                  </a:cubicBezTo>
                  <a:cubicBezTo>
                    <a:pt x="156" y="15"/>
                    <a:pt x="155" y="16"/>
                    <a:pt x="155" y="16"/>
                  </a:cubicBezTo>
                  <a:cubicBezTo>
                    <a:pt x="155" y="29"/>
                    <a:pt x="155" y="29"/>
                    <a:pt x="155" y="29"/>
                  </a:cubicBezTo>
                  <a:cubicBezTo>
                    <a:pt x="154" y="15"/>
                    <a:pt x="154" y="15"/>
                    <a:pt x="154" y="15"/>
                  </a:cubicBezTo>
                  <a:cubicBezTo>
                    <a:pt x="154" y="15"/>
                    <a:pt x="154" y="14"/>
                    <a:pt x="159" y="13"/>
                  </a:cubicBezTo>
                  <a:close/>
                  <a:moveTo>
                    <a:pt x="114" y="20"/>
                  </a:moveTo>
                  <a:cubicBezTo>
                    <a:pt x="114" y="20"/>
                    <a:pt x="114" y="20"/>
                    <a:pt x="114" y="20"/>
                  </a:cubicBezTo>
                  <a:cubicBezTo>
                    <a:pt x="115" y="20"/>
                    <a:pt x="115" y="20"/>
                    <a:pt x="115" y="20"/>
                  </a:cubicBezTo>
                  <a:cubicBezTo>
                    <a:pt x="115" y="21"/>
                    <a:pt x="115" y="21"/>
                    <a:pt x="115" y="21"/>
                  </a:cubicBezTo>
                  <a:cubicBezTo>
                    <a:pt x="114" y="21"/>
                    <a:pt x="114" y="21"/>
                    <a:pt x="114" y="21"/>
                  </a:cubicBezTo>
                  <a:lnTo>
                    <a:pt x="114" y="20"/>
                  </a:lnTo>
                  <a:close/>
                  <a:moveTo>
                    <a:pt x="112" y="17"/>
                  </a:moveTo>
                  <a:cubicBezTo>
                    <a:pt x="112" y="17"/>
                    <a:pt x="112" y="17"/>
                    <a:pt x="112" y="17"/>
                  </a:cubicBezTo>
                  <a:cubicBezTo>
                    <a:pt x="114" y="17"/>
                    <a:pt x="114" y="17"/>
                    <a:pt x="114" y="17"/>
                  </a:cubicBezTo>
                  <a:cubicBezTo>
                    <a:pt x="114" y="19"/>
                    <a:pt x="114" y="19"/>
                    <a:pt x="114" y="19"/>
                  </a:cubicBezTo>
                  <a:cubicBezTo>
                    <a:pt x="112" y="19"/>
                    <a:pt x="112" y="19"/>
                    <a:pt x="112" y="19"/>
                  </a:cubicBezTo>
                  <a:lnTo>
                    <a:pt x="112" y="17"/>
                  </a:lnTo>
                  <a:close/>
                  <a:moveTo>
                    <a:pt x="111" y="22"/>
                  </a:moveTo>
                  <a:cubicBezTo>
                    <a:pt x="111" y="22"/>
                    <a:pt x="111" y="22"/>
                    <a:pt x="111" y="22"/>
                  </a:cubicBezTo>
                  <a:cubicBezTo>
                    <a:pt x="113" y="22"/>
                    <a:pt x="113" y="22"/>
                    <a:pt x="113" y="22"/>
                  </a:cubicBezTo>
                  <a:cubicBezTo>
                    <a:pt x="113" y="23"/>
                    <a:pt x="113" y="23"/>
                    <a:pt x="113" y="23"/>
                  </a:cubicBezTo>
                  <a:cubicBezTo>
                    <a:pt x="111" y="23"/>
                    <a:pt x="111" y="23"/>
                    <a:pt x="111" y="23"/>
                  </a:cubicBezTo>
                  <a:lnTo>
                    <a:pt x="111" y="22"/>
                  </a:lnTo>
                  <a:close/>
                  <a:moveTo>
                    <a:pt x="109" y="19"/>
                  </a:moveTo>
                  <a:cubicBezTo>
                    <a:pt x="109" y="19"/>
                    <a:pt x="109" y="19"/>
                    <a:pt x="109" y="19"/>
                  </a:cubicBezTo>
                  <a:cubicBezTo>
                    <a:pt x="111" y="19"/>
                    <a:pt x="111" y="19"/>
                    <a:pt x="111" y="19"/>
                  </a:cubicBezTo>
                  <a:cubicBezTo>
                    <a:pt x="111" y="21"/>
                    <a:pt x="111" y="21"/>
                    <a:pt x="111" y="21"/>
                  </a:cubicBezTo>
                  <a:cubicBezTo>
                    <a:pt x="109" y="21"/>
                    <a:pt x="109" y="21"/>
                    <a:pt x="109" y="21"/>
                  </a:cubicBezTo>
                  <a:lnTo>
                    <a:pt x="109" y="19"/>
                  </a:lnTo>
                  <a:close/>
                  <a:moveTo>
                    <a:pt x="98" y="13"/>
                  </a:moveTo>
                  <a:cubicBezTo>
                    <a:pt x="98" y="13"/>
                    <a:pt x="98" y="13"/>
                    <a:pt x="98" y="13"/>
                  </a:cubicBezTo>
                  <a:cubicBezTo>
                    <a:pt x="100" y="13"/>
                    <a:pt x="103" y="13"/>
                    <a:pt x="105" y="13"/>
                  </a:cubicBezTo>
                  <a:cubicBezTo>
                    <a:pt x="103" y="13"/>
                    <a:pt x="101" y="13"/>
                    <a:pt x="98" y="13"/>
                  </a:cubicBezTo>
                  <a:close/>
                  <a:moveTo>
                    <a:pt x="99" y="17"/>
                  </a:moveTo>
                  <a:cubicBezTo>
                    <a:pt x="99" y="17"/>
                    <a:pt x="99" y="17"/>
                    <a:pt x="99" y="17"/>
                  </a:cubicBezTo>
                  <a:cubicBezTo>
                    <a:pt x="99" y="20"/>
                    <a:pt x="99" y="20"/>
                    <a:pt x="99" y="20"/>
                  </a:cubicBezTo>
                  <a:cubicBezTo>
                    <a:pt x="97" y="20"/>
                    <a:pt x="97" y="20"/>
                    <a:pt x="97" y="20"/>
                  </a:cubicBezTo>
                  <a:cubicBezTo>
                    <a:pt x="97" y="17"/>
                    <a:pt x="97" y="17"/>
                    <a:pt x="97" y="17"/>
                  </a:cubicBezTo>
                  <a:lnTo>
                    <a:pt x="99" y="17"/>
                  </a:lnTo>
                  <a:close/>
                  <a:moveTo>
                    <a:pt x="88" y="12"/>
                  </a:moveTo>
                  <a:cubicBezTo>
                    <a:pt x="88" y="12"/>
                    <a:pt x="88" y="12"/>
                    <a:pt x="88" y="12"/>
                  </a:cubicBezTo>
                  <a:cubicBezTo>
                    <a:pt x="91" y="12"/>
                    <a:pt x="94" y="12"/>
                    <a:pt x="98" y="13"/>
                  </a:cubicBezTo>
                  <a:cubicBezTo>
                    <a:pt x="98" y="13"/>
                    <a:pt x="98" y="13"/>
                    <a:pt x="98" y="13"/>
                  </a:cubicBezTo>
                  <a:cubicBezTo>
                    <a:pt x="94" y="13"/>
                    <a:pt x="90" y="13"/>
                    <a:pt x="88" y="13"/>
                  </a:cubicBezTo>
                  <a:lnTo>
                    <a:pt x="88" y="12"/>
                  </a:lnTo>
                  <a:close/>
                  <a:moveTo>
                    <a:pt x="80" y="9"/>
                  </a:moveTo>
                  <a:cubicBezTo>
                    <a:pt x="80" y="9"/>
                    <a:pt x="80" y="9"/>
                    <a:pt x="80" y="9"/>
                  </a:cubicBezTo>
                  <a:cubicBezTo>
                    <a:pt x="82" y="10"/>
                    <a:pt x="83" y="11"/>
                    <a:pt x="85" y="11"/>
                  </a:cubicBezTo>
                  <a:cubicBezTo>
                    <a:pt x="85" y="11"/>
                    <a:pt x="86" y="12"/>
                    <a:pt x="87" y="12"/>
                  </a:cubicBezTo>
                  <a:cubicBezTo>
                    <a:pt x="87" y="13"/>
                    <a:pt x="87" y="13"/>
                    <a:pt x="87" y="13"/>
                  </a:cubicBezTo>
                  <a:cubicBezTo>
                    <a:pt x="86" y="13"/>
                    <a:pt x="86" y="13"/>
                    <a:pt x="86" y="13"/>
                  </a:cubicBezTo>
                  <a:cubicBezTo>
                    <a:pt x="80" y="13"/>
                    <a:pt x="80" y="13"/>
                    <a:pt x="80" y="13"/>
                  </a:cubicBezTo>
                  <a:lnTo>
                    <a:pt x="80" y="9"/>
                  </a:lnTo>
                  <a:close/>
                  <a:moveTo>
                    <a:pt x="86" y="25"/>
                  </a:moveTo>
                  <a:cubicBezTo>
                    <a:pt x="86" y="25"/>
                    <a:pt x="86" y="25"/>
                    <a:pt x="86" y="25"/>
                  </a:cubicBezTo>
                  <a:cubicBezTo>
                    <a:pt x="86" y="27"/>
                    <a:pt x="86" y="27"/>
                    <a:pt x="86" y="27"/>
                  </a:cubicBezTo>
                  <a:cubicBezTo>
                    <a:pt x="85" y="27"/>
                    <a:pt x="85" y="27"/>
                    <a:pt x="85" y="27"/>
                  </a:cubicBezTo>
                  <a:cubicBezTo>
                    <a:pt x="85" y="25"/>
                    <a:pt x="85" y="25"/>
                    <a:pt x="85" y="25"/>
                  </a:cubicBezTo>
                  <a:lnTo>
                    <a:pt x="86" y="25"/>
                  </a:lnTo>
                  <a:close/>
                  <a:moveTo>
                    <a:pt x="18" y="8"/>
                  </a:moveTo>
                  <a:cubicBezTo>
                    <a:pt x="18" y="8"/>
                    <a:pt x="18" y="8"/>
                    <a:pt x="18" y="8"/>
                  </a:cubicBezTo>
                  <a:cubicBezTo>
                    <a:pt x="18" y="19"/>
                    <a:pt x="18" y="19"/>
                    <a:pt x="18" y="19"/>
                  </a:cubicBezTo>
                  <a:cubicBezTo>
                    <a:pt x="18" y="19"/>
                    <a:pt x="18" y="19"/>
                    <a:pt x="18" y="19"/>
                  </a:cubicBezTo>
                  <a:cubicBezTo>
                    <a:pt x="18" y="9"/>
                    <a:pt x="18" y="9"/>
                    <a:pt x="18" y="9"/>
                  </a:cubicBezTo>
                  <a:cubicBezTo>
                    <a:pt x="18" y="9"/>
                    <a:pt x="18" y="9"/>
                    <a:pt x="18" y="9"/>
                  </a:cubicBezTo>
                  <a:cubicBezTo>
                    <a:pt x="18" y="19"/>
                    <a:pt x="18" y="19"/>
                    <a:pt x="18" y="19"/>
                  </a:cubicBezTo>
                  <a:cubicBezTo>
                    <a:pt x="16" y="20"/>
                    <a:pt x="16" y="20"/>
                    <a:pt x="16" y="20"/>
                  </a:cubicBezTo>
                  <a:cubicBezTo>
                    <a:pt x="16" y="10"/>
                    <a:pt x="16" y="10"/>
                    <a:pt x="16" y="10"/>
                  </a:cubicBezTo>
                  <a:cubicBezTo>
                    <a:pt x="16" y="10"/>
                    <a:pt x="16" y="10"/>
                    <a:pt x="16" y="10"/>
                  </a:cubicBezTo>
                  <a:cubicBezTo>
                    <a:pt x="16" y="20"/>
                    <a:pt x="16" y="20"/>
                    <a:pt x="16" y="20"/>
                  </a:cubicBezTo>
                  <a:cubicBezTo>
                    <a:pt x="15" y="20"/>
                    <a:pt x="15" y="20"/>
                    <a:pt x="15" y="20"/>
                  </a:cubicBezTo>
                  <a:cubicBezTo>
                    <a:pt x="15" y="11"/>
                    <a:pt x="15" y="11"/>
                    <a:pt x="15" y="11"/>
                  </a:cubicBezTo>
                  <a:cubicBezTo>
                    <a:pt x="15" y="11"/>
                    <a:pt x="15" y="11"/>
                    <a:pt x="15" y="11"/>
                  </a:cubicBezTo>
                  <a:cubicBezTo>
                    <a:pt x="15" y="20"/>
                    <a:pt x="15" y="20"/>
                    <a:pt x="15" y="20"/>
                  </a:cubicBezTo>
                  <a:cubicBezTo>
                    <a:pt x="15" y="20"/>
                    <a:pt x="15" y="20"/>
                    <a:pt x="15" y="20"/>
                  </a:cubicBezTo>
                  <a:cubicBezTo>
                    <a:pt x="15" y="11"/>
                    <a:pt x="15" y="11"/>
                    <a:pt x="15" y="11"/>
                  </a:cubicBezTo>
                  <a:cubicBezTo>
                    <a:pt x="14" y="11"/>
                    <a:pt x="14" y="11"/>
                    <a:pt x="14" y="11"/>
                  </a:cubicBezTo>
                  <a:lnTo>
                    <a:pt x="18" y="8"/>
                  </a:lnTo>
                  <a:close/>
                  <a:moveTo>
                    <a:pt x="18" y="20"/>
                  </a:moveTo>
                  <a:cubicBezTo>
                    <a:pt x="18" y="20"/>
                    <a:pt x="18" y="20"/>
                    <a:pt x="18" y="20"/>
                  </a:cubicBezTo>
                  <a:cubicBezTo>
                    <a:pt x="18" y="33"/>
                    <a:pt x="18" y="33"/>
                    <a:pt x="18" y="33"/>
                  </a:cubicBezTo>
                  <a:cubicBezTo>
                    <a:pt x="18" y="33"/>
                    <a:pt x="18" y="33"/>
                    <a:pt x="18" y="33"/>
                  </a:cubicBezTo>
                  <a:cubicBezTo>
                    <a:pt x="18" y="20"/>
                    <a:pt x="18" y="20"/>
                    <a:pt x="18" y="20"/>
                  </a:cubicBezTo>
                  <a:close/>
                  <a:moveTo>
                    <a:pt x="18" y="21"/>
                  </a:moveTo>
                  <a:cubicBezTo>
                    <a:pt x="18" y="21"/>
                    <a:pt x="18" y="21"/>
                    <a:pt x="18" y="21"/>
                  </a:cubicBezTo>
                  <a:cubicBezTo>
                    <a:pt x="18" y="33"/>
                    <a:pt x="18" y="33"/>
                    <a:pt x="18" y="33"/>
                  </a:cubicBezTo>
                  <a:cubicBezTo>
                    <a:pt x="16" y="33"/>
                    <a:pt x="16" y="33"/>
                    <a:pt x="16" y="33"/>
                  </a:cubicBezTo>
                  <a:cubicBezTo>
                    <a:pt x="16" y="21"/>
                    <a:pt x="16" y="21"/>
                    <a:pt x="16" y="21"/>
                  </a:cubicBezTo>
                  <a:lnTo>
                    <a:pt x="18" y="21"/>
                  </a:lnTo>
                  <a:close/>
                  <a:moveTo>
                    <a:pt x="16" y="21"/>
                  </a:moveTo>
                  <a:cubicBezTo>
                    <a:pt x="16" y="21"/>
                    <a:pt x="16" y="21"/>
                    <a:pt x="16" y="21"/>
                  </a:cubicBezTo>
                  <a:cubicBezTo>
                    <a:pt x="16" y="33"/>
                    <a:pt x="16" y="33"/>
                    <a:pt x="16" y="33"/>
                  </a:cubicBezTo>
                  <a:cubicBezTo>
                    <a:pt x="15" y="33"/>
                    <a:pt x="15" y="33"/>
                    <a:pt x="15" y="33"/>
                  </a:cubicBezTo>
                  <a:cubicBezTo>
                    <a:pt x="15" y="21"/>
                    <a:pt x="15" y="21"/>
                    <a:pt x="15" y="21"/>
                  </a:cubicBezTo>
                  <a:lnTo>
                    <a:pt x="16" y="21"/>
                  </a:lnTo>
                  <a:close/>
                  <a:moveTo>
                    <a:pt x="15" y="21"/>
                  </a:moveTo>
                  <a:cubicBezTo>
                    <a:pt x="15" y="21"/>
                    <a:pt x="15" y="21"/>
                    <a:pt x="15" y="21"/>
                  </a:cubicBezTo>
                  <a:cubicBezTo>
                    <a:pt x="15" y="33"/>
                    <a:pt x="15" y="33"/>
                    <a:pt x="15" y="33"/>
                  </a:cubicBezTo>
                  <a:cubicBezTo>
                    <a:pt x="15" y="33"/>
                    <a:pt x="15" y="33"/>
                    <a:pt x="15" y="33"/>
                  </a:cubicBezTo>
                  <a:cubicBezTo>
                    <a:pt x="15" y="21"/>
                    <a:pt x="15" y="21"/>
                    <a:pt x="15" y="21"/>
                  </a:cubicBezTo>
                  <a:close/>
                  <a:moveTo>
                    <a:pt x="14" y="12"/>
                  </a:moveTo>
                  <a:cubicBezTo>
                    <a:pt x="14" y="12"/>
                    <a:pt x="14" y="12"/>
                    <a:pt x="14" y="12"/>
                  </a:cubicBezTo>
                  <a:cubicBezTo>
                    <a:pt x="14" y="11"/>
                    <a:pt x="14" y="11"/>
                    <a:pt x="14" y="11"/>
                  </a:cubicBezTo>
                  <a:cubicBezTo>
                    <a:pt x="14" y="33"/>
                    <a:pt x="14" y="33"/>
                    <a:pt x="14" y="33"/>
                  </a:cubicBezTo>
                  <a:cubicBezTo>
                    <a:pt x="14" y="33"/>
                    <a:pt x="14" y="33"/>
                    <a:pt x="14" y="33"/>
                  </a:cubicBezTo>
                  <a:lnTo>
                    <a:pt x="14" y="12"/>
                  </a:lnTo>
                  <a:close/>
                  <a:moveTo>
                    <a:pt x="19" y="33"/>
                  </a:moveTo>
                  <a:cubicBezTo>
                    <a:pt x="19" y="33"/>
                    <a:pt x="19" y="33"/>
                    <a:pt x="19" y="33"/>
                  </a:cubicBezTo>
                  <a:cubicBezTo>
                    <a:pt x="14" y="34"/>
                    <a:pt x="14" y="34"/>
                    <a:pt x="14" y="34"/>
                  </a:cubicBezTo>
                  <a:cubicBezTo>
                    <a:pt x="14" y="33"/>
                    <a:pt x="14" y="33"/>
                    <a:pt x="14" y="33"/>
                  </a:cubicBezTo>
                  <a:cubicBezTo>
                    <a:pt x="14" y="33"/>
                    <a:pt x="14" y="33"/>
                    <a:pt x="14" y="33"/>
                  </a:cubicBezTo>
                  <a:cubicBezTo>
                    <a:pt x="15" y="33"/>
                    <a:pt x="15" y="33"/>
                    <a:pt x="15" y="33"/>
                  </a:cubicBezTo>
                  <a:cubicBezTo>
                    <a:pt x="15" y="33"/>
                    <a:pt x="15" y="33"/>
                    <a:pt x="15" y="33"/>
                  </a:cubicBezTo>
                  <a:cubicBezTo>
                    <a:pt x="15" y="33"/>
                    <a:pt x="15" y="33"/>
                    <a:pt x="15" y="33"/>
                  </a:cubicBezTo>
                  <a:cubicBezTo>
                    <a:pt x="15" y="33"/>
                    <a:pt x="15" y="33"/>
                    <a:pt x="15" y="33"/>
                  </a:cubicBezTo>
                  <a:cubicBezTo>
                    <a:pt x="15" y="33"/>
                    <a:pt x="15" y="33"/>
                    <a:pt x="15" y="33"/>
                  </a:cubicBezTo>
                  <a:cubicBezTo>
                    <a:pt x="16" y="33"/>
                    <a:pt x="16" y="33"/>
                    <a:pt x="16" y="33"/>
                  </a:cubicBezTo>
                  <a:cubicBezTo>
                    <a:pt x="16" y="33"/>
                    <a:pt x="16" y="33"/>
                    <a:pt x="16" y="33"/>
                  </a:cubicBezTo>
                  <a:cubicBezTo>
                    <a:pt x="16" y="33"/>
                    <a:pt x="16" y="33"/>
                    <a:pt x="16" y="33"/>
                  </a:cubicBezTo>
                  <a:cubicBezTo>
                    <a:pt x="19" y="33"/>
                    <a:pt x="19" y="33"/>
                    <a:pt x="19" y="33"/>
                  </a:cubicBezTo>
                  <a:close/>
                  <a:moveTo>
                    <a:pt x="20" y="33"/>
                  </a:moveTo>
                  <a:cubicBezTo>
                    <a:pt x="20" y="33"/>
                    <a:pt x="20" y="33"/>
                    <a:pt x="20" y="33"/>
                  </a:cubicBezTo>
                  <a:cubicBezTo>
                    <a:pt x="19" y="33"/>
                    <a:pt x="19" y="33"/>
                    <a:pt x="19" y="33"/>
                  </a:cubicBezTo>
                  <a:cubicBezTo>
                    <a:pt x="19" y="33"/>
                    <a:pt x="19" y="33"/>
                    <a:pt x="19" y="33"/>
                  </a:cubicBezTo>
                  <a:cubicBezTo>
                    <a:pt x="20" y="33"/>
                    <a:pt x="20" y="33"/>
                    <a:pt x="20" y="33"/>
                  </a:cubicBezTo>
                  <a:close/>
                  <a:moveTo>
                    <a:pt x="19" y="32"/>
                  </a:moveTo>
                  <a:cubicBezTo>
                    <a:pt x="19" y="32"/>
                    <a:pt x="19" y="32"/>
                    <a:pt x="19" y="32"/>
                  </a:cubicBezTo>
                  <a:cubicBezTo>
                    <a:pt x="19" y="20"/>
                    <a:pt x="19" y="20"/>
                    <a:pt x="19" y="20"/>
                  </a:cubicBezTo>
                  <a:cubicBezTo>
                    <a:pt x="19" y="20"/>
                    <a:pt x="19" y="20"/>
                    <a:pt x="19" y="20"/>
                  </a:cubicBezTo>
                  <a:cubicBezTo>
                    <a:pt x="19" y="32"/>
                    <a:pt x="19" y="32"/>
                    <a:pt x="19" y="32"/>
                  </a:cubicBezTo>
                  <a:close/>
                  <a:moveTo>
                    <a:pt x="20" y="33"/>
                  </a:moveTo>
                  <a:cubicBezTo>
                    <a:pt x="20" y="33"/>
                    <a:pt x="20" y="33"/>
                    <a:pt x="20" y="33"/>
                  </a:cubicBezTo>
                  <a:cubicBezTo>
                    <a:pt x="20" y="33"/>
                    <a:pt x="20" y="33"/>
                    <a:pt x="20" y="33"/>
                  </a:cubicBezTo>
                  <a:cubicBezTo>
                    <a:pt x="20" y="33"/>
                    <a:pt x="20" y="33"/>
                    <a:pt x="20" y="33"/>
                  </a:cubicBezTo>
                  <a:cubicBezTo>
                    <a:pt x="20" y="32"/>
                    <a:pt x="20" y="32"/>
                    <a:pt x="20" y="32"/>
                  </a:cubicBezTo>
                  <a:lnTo>
                    <a:pt x="20" y="33"/>
                  </a:lnTo>
                  <a:close/>
                  <a:moveTo>
                    <a:pt x="22" y="32"/>
                  </a:moveTo>
                  <a:cubicBezTo>
                    <a:pt x="22" y="32"/>
                    <a:pt x="22" y="32"/>
                    <a:pt x="22" y="32"/>
                  </a:cubicBezTo>
                  <a:cubicBezTo>
                    <a:pt x="20" y="32"/>
                    <a:pt x="20" y="32"/>
                    <a:pt x="20" y="32"/>
                  </a:cubicBezTo>
                  <a:cubicBezTo>
                    <a:pt x="20" y="20"/>
                    <a:pt x="20" y="20"/>
                    <a:pt x="20" y="20"/>
                  </a:cubicBezTo>
                  <a:cubicBezTo>
                    <a:pt x="22" y="19"/>
                    <a:pt x="22" y="19"/>
                    <a:pt x="22" y="19"/>
                  </a:cubicBezTo>
                  <a:cubicBezTo>
                    <a:pt x="22" y="32"/>
                    <a:pt x="22" y="32"/>
                    <a:pt x="22" y="32"/>
                  </a:cubicBezTo>
                  <a:close/>
                  <a:moveTo>
                    <a:pt x="21" y="33"/>
                  </a:moveTo>
                  <a:cubicBezTo>
                    <a:pt x="21" y="33"/>
                    <a:pt x="21" y="33"/>
                    <a:pt x="21" y="33"/>
                  </a:cubicBezTo>
                  <a:cubicBezTo>
                    <a:pt x="20" y="33"/>
                    <a:pt x="20" y="33"/>
                    <a:pt x="20" y="33"/>
                  </a:cubicBezTo>
                  <a:cubicBezTo>
                    <a:pt x="20" y="32"/>
                    <a:pt x="20" y="32"/>
                    <a:pt x="20" y="32"/>
                  </a:cubicBezTo>
                  <a:cubicBezTo>
                    <a:pt x="21" y="32"/>
                    <a:pt x="21" y="32"/>
                    <a:pt x="21" y="32"/>
                  </a:cubicBezTo>
                  <a:lnTo>
                    <a:pt x="21" y="33"/>
                  </a:lnTo>
                  <a:close/>
                  <a:moveTo>
                    <a:pt x="22" y="33"/>
                  </a:moveTo>
                  <a:cubicBezTo>
                    <a:pt x="22" y="33"/>
                    <a:pt x="22" y="33"/>
                    <a:pt x="22" y="33"/>
                  </a:cubicBezTo>
                  <a:cubicBezTo>
                    <a:pt x="21" y="33"/>
                    <a:pt x="21" y="33"/>
                    <a:pt x="21" y="33"/>
                  </a:cubicBezTo>
                  <a:cubicBezTo>
                    <a:pt x="21" y="32"/>
                    <a:pt x="21" y="32"/>
                    <a:pt x="21" y="32"/>
                  </a:cubicBezTo>
                  <a:cubicBezTo>
                    <a:pt x="22" y="32"/>
                    <a:pt x="22" y="32"/>
                    <a:pt x="22" y="32"/>
                  </a:cubicBezTo>
                  <a:lnTo>
                    <a:pt x="22" y="33"/>
                  </a:lnTo>
                  <a:close/>
                  <a:moveTo>
                    <a:pt x="23" y="33"/>
                  </a:moveTo>
                  <a:cubicBezTo>
                    <a:pt x="23" y="33"/>
                    <a:pt x="23" y="33"/>
                    <a:pt x="23" y="33"/>
                  </a:cubicBezTo>
                  <a:cubicBezTo>
                    <a:pt x="22" y="33"/>
                    <a:pt x="22" y="33"/>
                    <a:pt x="22" y="33"/>
                  </a:cubicBezTo>
                  <a:cubicBezTo>
                    <a:pt x="22" y="32"/>
                    <a:pt x="22" y="32"/>
                    <a:pt x="22" y="32"/>
                  </a:cubicBezTo>
                  <a:cubicBezTo>
                    <a:pt x="23" y="32"/>
                    <a:pt x="23" y="32"/>
                    <a:pt x="23" y="32"/>
                  </a:cubicBezTo>
                  <a:lnTo>
                    <a:pt x="23" y="33"/>
                  </a:lnTo>
                  <a:close/>
                  <a:moveTo>
                    <a:pt x="22" y="32"/>
                  </a:moveTo>
                  <a:cubicBezTo>
                    <a:pt x="22" y="32"/>
                    <a:pt x="22" y="32"/>
                    <a:pt x="22" y="32"/>
                  </a:cubicBezTo>
                  <a:cubicBezTo>
                    <a:pt x="22" y="19"/>
                    <a:pt x="22" y="19"/>
                    <a:pt x="22" y="19"/>
                  </a:cubicBezTo>
                  <a:cubicBezTo>
                    <a:pt x="22" y="19"/>
                    <a:pt x="22" y="19"/>
                    <a:pt x="22" y="19"/>
                  </a:cubicBezTo>
                  <a:cubicBezTo>
                    <a:pt x="22" y="32"/>
                    <a:pt x="22" y="32"/>
                    <a:pt x="22" y="32"/>
                  </a:cubicBezTo>
                  <a:close/>
                  <a:moveTo>
                    <a:pt x="23" y="33"/>
                  </a:moveTo>
                  <a:cubicBezTo>
                    <a:pt x="23" y="33"/>
                    <a:pt x="23" y="33"/>
                    <a:pt x="23" y="33"/>
                  </a:cubicBezTo>
                  <a:cubicBezTo>
                    <a:pt x="23" y="33"/>
                    <a:pt x="23" y="33"/>
                    <a:pt x="23" y="33"/>
                  </a:cubicBezTo>
                  <a:cubicBezTo>
                    <a:pt x="23" y="32"/>
                    <a:pt x="23" y="32"/>
                    <a:pt x="23" y="32"/>
                  </a:cubicBezTo>
                  <a:cubicBezTo>
                    <a:pt x="23" y="32"/>
                    <a:pt x="23" y="32"/>
                    <a:pt x="23" y="32"/>
                  </a:cubicBezTo>
                  <a:lnTo>
                    <a:pt x="23" y="33"/>
                  </a:lnTo>
                  <a:close/>
                  <a:moveTo>
                    <a:pt x="23" y="32"/>
                  </a:moveTo>
                  <a:cubicBezTo>
                    <a:pt x="23" y="32"/>
                    <a:pt x="23" y="32"/>
                    <a:pt x="23" y="32"/>
                  </a:cubicBezTo>
                  <a:cubicBezTo>
                    <a:pt x="23" y="19"/>
                    <a:pt x="23" y="19"/>
                    <a:pt x="23" y="19"/>
                  </a:cubicBezTo>
                  <a:cubicBezTo>
                    <a:pt x="23" y="19"/>
                    <a:pt x="23" y="19"/>
                    <a:pt x="23" y="19"/>
                  </a:cubicBezTo>
                  <a:cubicBezTo>
                    <a:pt x="23" y="32"/>
                    <a:pt x="23" y="32"/>
                    <a:pt x="23" y="32"/>
                  </a:cubicBezTo>
                  <a:close/>
                  <a:moveTo>
                    <a:pt x="25" y="33"/>
                  </a:moveTo>
                  <a:cubicBezTo>
                    <a:pt x="25" y="33"/>
                    <a:pt x="25" y="33"/>
                    <a:pt x="25" y="33"/>
                  </a:cubicBezTo>
                  <a:cubicBezTo>
                    <a:pt x="25" y="32"/>
                    <a:pt x="25" y="32"/>
                    <a:pt x="25" y="32"/>
                  </a:cubicBezTo>
                  <a:cubicBezTo>
                    <a:pt x="24" y="32"/>
                    <a:pt x="24" y="32"/>
                    <a:pt x="24" y="32"/>
                  </a:cubicBezTo>
                  <a:cubicBezTo>
                    <a:pt x="24" y="33"/>
                    <a:pt x="24" y="33"/>
                    <a:pt x="24" y="33"/>
                  </a:cubicBezTo>
                  <a:cubicBezTo>
                    <a:pt x="24" y="33"/>
                    <a:pt x="24" y="33"/>
                    <a:pt x="24" y="33"/>
                  </a:cubicBezTo>
                  <a:cubicBezTo>
                    <a:pt x="24" y="32"/>
                    <a:pt x="24" y="32"/>
                    <a:pt x="24" y="32"/>
                  </a:cubicBezTo>
                  <a:cubicBezTo>
                    <a:pt x="24" y="32"/>
                    <a:pt x="24" y="32"/>
                    <a:pt x="24" y="32"/>
                  </a:cubicBezTo>
                  <a:cubicBezTo>
                    <a:pt x="24" y="32"/>
                    <a:pt x="24" y="32"/>
                    <a:pt x="24" y="32"/>
                  </a:cubicBezTo>
                  <a:cubicBezTo>
                    <a:pt x="24" y="32"/>
                    <a:pt x="24" y="32"/>
                    <a:pt x="24" y="32"/>
                  </a:cubicBezTo>
                  <a:cubicBezTo>
                    <a:pt x="25" y="32"/>
                    <a:pt x="25" y="32"/>
                    <a:pt x="25" y="32"/>
                  </a:cubicBezTo>
                  <a:cubicBezTo>
                    <a:pt x="25" y="33"/>
                    <a:pt x="25" y="33"/>
                    <a:pt x="25" y="33"/>
                  </a:cubicBezTo>
                  <a:cubicBezTo>
                    <a:pt x="25" y="33"/>
                    <a:pt x="25" y="33"/>
                    <a:pt x="25" y="33"/>
                  </a:cubicBezTo>
                  <a:cubicBezTo>
                    <a:pt x="25" y="32"/>
                    <a:pt x="25" y="32"/>
                    <a:pt x="25" y="32"/>
                  </a:cubicBezTo>
                  <a:cubicBezTo>
                    <a:pt x="26" y="32"/>
                    <a:pt x="26" y="32"/>
                    <a:pt x="26" y="32"/>
                  </a:cubicBezTo>
                  <a:cubicBezTo>
                    <a:pt x="26" y="32"/>
                    <a:pt x="26" y="32"/>
                    <a:pt x="26" y="32"/>
                  </a:cubicBezTo>
                  <a:lnTo>
                    <a:pt x="25" y="33"/>
                  </a:lnTo>
                  <a:close/>
                  <a:moveTo>
                    <a:pt x="24" y="32"/>
                  </a:moveTo>
                  <a:cubicBezTo>
                    <a:pt x="24" y="32"/>
                    <a:pt x="24" y="32"/>
                    <a:pt x="24" y="32"/>
                  </a:cubicBezTo>
                  <a:cubicBezTo>
                    <a:pt x="24" y="19"/>
                    <a:pt x="24" y="19"/>
                    <a:pt x="24" y="19"/>
                  </a:cubicBezTo>
                  <a:cubicBezTo>
                    <a:pt x="24" y="18"/>
                    <a:pt x="24" y="18"/>
                    <a:pt x="24" y="18"/>
                  </a:cubicBezTo>
                  <a:cubicBezTo>
                    <a:pt x="24" y="32"/>
                    <a:pt x="24" y="32"/>
                    <a:pt x="24" y="32"/>
                  </a:cubicBezTo>
                  <a:close/>
                  <a:moveTo>
                    <a:pt x="25" y="32"/>
                  </a:moveTo>
                  <a:cubicBezTo>
                    <a:pt x="25" y="32"/>
                    <a:pt x="25" y="32"/>
                    <a:pt x="25" y="32"/>
                  </a:cubicBezTo>
                  <a:cubicBezTo>
                    <a:pt x="25" y="18"/>
                    <a:pt x="25" y="18"/>
                    <a:pt x="25" y="18"/>
                  </a:cubicBezTo>
                  <a:cubicBezTo>
                    <a:pt x="25" y="18"/>
                    <a:pt x="25" y="18"/>
                    <a:pt x="25" y="18"/>
                  </a:cubicBezTo>
                  <a:cubicBezTo>
                    <a:pt x="25" y="32"/>
                    <a:pt x="25" y="32"/>
                    <a:pt x="25" y="32"/>
                  </a:cubicBezTo>
                  <a:close/>
                  <a:moveTo>
                    <a:pt x="26" y="31"/>
                  </a:moveTo>
                  <a:cubicBezTo>
                    <a:pt x="26" y="31"/>
                    <a:pt x="26" y="31"/>
                    <a:pt x="26" y="31"/>
                  </a:cubicBezTo>
                  <a:cubicBezTo>
                    <a:pt x="26" y="18"/>
                    <a:pt x="26" y="18"/>
                    <a:pt x="26" y="18"/>
                  </a:cubicBezTo>
                  <a:cubicBezTo>
                    <a:pt x="26" y="18"/>
                    <a:pt x="26" y="18"/>
                    <a:pt x="26" y="18"/>
                  </a:cubicBezTo>
                  <a:cubicBezTo>
                    <a:pt x="26" y="31"/>
                    <a:pt x="26" y="31"/>
                    <a:pt x="26" y="31"/>
                  </a:cubicBezTo>
                  <a:close/>
                  <a:moveTo>
                    <a:pt x="28" y="31"/>
                  </a:moveTo>
                  <a:cubicBezTo>
                    <a:pt x="28" y="31"/>
                    <a:pt x="28" y="31"/>
                    <a:pt x="28" y="31"/>
                  </a:cubicBezTo>
                  <a:cubicBezTo>
                    <a:pt x="27" y="31"/>
                    <a:pt x="27" y="31"/>
                    <a:pt x="27" y="31"/>
                  </a:cubicBezTo>
                  <a:cubicBezTo>
                    <a:pt x="27" y="31"/>
                    <a:pt x="27" y="31"/>
                    <a:pt x="27" y="31"/>
                  </a:cubicBezTo>
                  <a:cubicBezTo>
                    <a:pt x="27" y="31"/>
                    <a:pt x="27" y="31"/>
                    <a:pt x="27" y="31"/>
                  </a:cubicBezTo>
                  <a:cubicBezTo>
                    <a:pt x="27" y="17"/>
                    <a:pt x="27" y="17"/>
                    <a:pt x="27" y="17"/>
                  </a:cubicBezTo>
                  <a:cubicBezTo>
                    <a:pt x="27" y="17"/>
                    <a:pt x="27" y="17"/>
                    <a:pt x="27" y="17"/>
                  </a:cubicBezTo>
                  <a:cubicBezTo>
                    <a:pt x="28" y="17"/>
                    <a:pt x="28" y="17"/>
                    <a:pt x="28" y="17"/>
                  </a:cubicBezTo>
                  <a:lnTo>
                    <a:pt x="28" y="31"/>
                  </a:lnTo>
                  <a:close/>
                  <a:moveTo>
                    <a:pt x="30" y="31"/>
                  </a:moveTo>
                  <a:cubicBezTo>
                    <a:pt x="30" y="31"/>
                    <a:pt x="30" y="31"/>
                    <a:pt x="30" y="31"/>
                  </a:cubicBezTo>
                  <a:cubicBezTo>
                    <a:pt x="29" y="31"/>
                    <a:pt x="29" y="31"/>
                    <a:pt x="29" y="31"/>
                  </a:cubicBezTo>
                  <a:cubicBezTo>
                    <a:pt x="29" y="17"/>
                    <a:pt x="29" y="17"/>
                    <a:pt x="29" y="17"/>
                  </a:cubicBezTo>
                  <a:cubicBezTo>
                    <a:pt x="30" y="18"/>
                    <a:pt x="30" y="18"/>
                    <a:pt x="30" y="18"/>
                  </a:cubicBezTo>
                  <a:lnTo>
                    <a:pt x="30" y="31"/>
                  </a:lnTo>
                  <a:close/>
                  <a:moveTo>
                    <a:pt x="37" y="30"/>
                  </a:moveTo>
                  <a:cubicBezTo>
                    <a:pt x="37" y="30"/>
                    <a:pt x="37" y="30"/>
                    <a:pt x="37" y="30"/>
                  </a:cubicBezTo>
                  <a:cubicBezTo>
                    <a:pt x="34" y="30"/>
                    <a:pt x="34" y="30"/>
                    <a:pt x="34" y="30"/>
                  </a:cubicBezTo>
                  <a:cubicBezTo>
                    <a:pt x="31" y="31"/>
                    <a:pt x="31" y="31"/>
                    <a:pt x="31" y="31"/>
                  </a:cubicBezTo>
                  <a:cubicBezTo>
                    <a:pt x="31" y="18"/>
                    <a:pt x="31" y="18"/>
                    <a:pt x="31" y="18"/>
                  </a:cubicBezTo>
                  <a:cubicBezTo>
                    <a:pt x="37" y="18"/>
                    <a:pt x="37" y="18"/>
                    <a:pt x="37" y="18"/>
                  </a:cubicBezTo>
                  <a:lnTo>
                    <a:pt x="37" y="30"/>
                  </a:lnTo>
                  <a:close/>
                  <a:moveTo>
                    <a:pt x="39" y="31"/>
                  </a:moveTo>
                  <a:cubicBezTo>
                    <a:pt x="39" y="31"/>
                    <a:pt x="39" y="31"/>
                    <a:pt x="39" y="31"/>
                  </a:cubicBezTo>
                  <a:cubicBezTo>
                    <a:pt x="38" y="31"/>
                    <a:pt x="38" y="31"/>
                    <a:pt x="38" y="31"/>
                  </a:cubicBezTo>
                  <a:cubicBezTo>
                    <a:pt x="38" y="18"/>
                    <a:pt x="38" y="18"/>
                    <a:pt x="38" y="18"/>
                  </a:cubicBezTo>
                  <a:cubicBezTo>
                    <a:pt x="39" y="18"/>
                    <a:pt x="39" y="18"/>
                    <a:pt x="39" y="18"/>
                  </a:cubicBezTo>
                  <a:lnTo>
                    <a:pt x="39" y="31"/>
                  </a:lnTo>
                  <a:close/>
                  <a:moveTo>
                    <a:pt x="42" y="31"/>
                  </a:moveTo>
                  <a:cubicBezTo>
                    <a:pt x="42" y="31"/>
                    <a:pt x="42" y="31"/>
                    <a:pt x="42" y="31"/>
                  </a:cubicBezTo>
                  <a:cubicBezTo>
                    <a:pt x="40" y="31"/>
                    <a:pt x="40" y="31"/>
                    <a:pt x="40" y="31"/>
                  </a:cubicBezTo>
                  <a:cubicBezTo>
                    <a:pt x="40" y="18"/>
                    <a:pt x="40" y="18"/>
                    <a:pt x="40" y="18"/>
                  </a:cubicBezTo>
                  <a:cubicBezTo>
                    <a:pt x="42" y="18"/>
                    <a:pt x="42" y="18"/>
                    <a:pt x="42" y="18"/>
                  </a:cubicBezTo>
                  <a:lnTo>
                    <a:pt x="42" y="31"/>
                  </a:lnTo>
                  <a:close/>
                  <a:moveTo>
                    <a:pt x="48" y="31"/>
                  </a:moveTo>
                  <a:cubicBezTo>
                    <a:pt x="48" y="31"/>
                    <a:pt x="48" y="31"/>
                    <a:pt x="48" y="31"/>
                  </a:cubicBezTo>
                  <a:cubicBezTo>
                    <a:pt x="42" y="31"/>
                    <a:pt x="42" y="31"/>
                    <a:pt x="42" y="31"/>
                  </a:cubicBezTo>
                  <a:cubicBezTo>
                    <a:pt x="42" y="18"/>
                    <a:pt x="42" y="18"/>
                    <a:pt x="42" y="18"/>
                  </a:cubicBezTo>
                  <a:cubicBezTo>
                    <a:pt x="48" y="18"/>
                    <a:pt x="48" y="18"/>
                    <a:pt x="48" y="18"/>
                  </a:cubicBezTo>
                  <a:lnTo>
                    <a:pt x="48" y="31"/>
                  </a:lnTo>
                  <a:close/>
                  <a:moveTo>
                    <a:pt x="50" y="31"/>
                  </a:moveTo>
                  <a:cubicBezTo>
                    <a:pt x="50" y="31"/>
                    <a:pt x="50" y="31"/>
                    <a:pt x="50" y="31"/>
                  </a:cubicBezTo>
                  <a:cubicBezTo>
                    <a:pt x="49" y="31"/>
                    <a:pt x="49" y="31"/>
                    <a:pt x="49" y="31"/>
                  </a:cubicBezTo>
                  <a:cubicBezTo>
                    <a:pt x="49" y="18"/>
                    <a:pt x="49" y="18"/>
                    <a:pt x="49" y="18"/>
                  </a:cubicBezTo>
                  <a:cubicBezTo>
                    <a:pt x="50" y="19"/>
                    <a:pt x="50" y="19"/>
                    <a:pt x="50" y="19"/>
                  </a:cubicBezTo>
                  <a:lnTo>
                    <a:pt x="50" y="31"/>
                  </a:lnTo>
                  <a:close/>
                  <a:moveTo>
                    <a:pt x="52" y="31"/>
                  </a:moveTo>
                  <a:cubicBezTo>
                    <a:pt x="52" y="31"/>
                    <a:pt x="52" y="31"/>
                    <a:pt x="52" y="31"/>
                  </a:cubicBezTo>
                  <a:cubicBezTo>
                    <a:pt x="51" y="31"/>
                    <a:pt x="51" y="31"/>
                    <a:pt x="51" y="31"/>
                  </a:cubicBezTo>
                  <a:cubicBezTo>
                    <a:pt x="51" y="19"/>
                    <a:pt x="51" y="19"/>
                    <a:pt x="51" y="19"/>
                  </a:cubicBezTo>
                  <a:cubicBezTo>
                    <a:pt x="52" y="19"/>
                    <a:pt x="52" y="19"/>
                    <a:pt x="52" y="19"/>
                  </a:cubicBezTo>
                  <a:lnTo>
                    <a:pt x="52" y="31"/>
                  </a:lnTo>
                  <a:close/>
                  <a:moveTo>
                    <a:pt x="57" y="31"/>
                  </a:moveTo>
                  <a:cubicBezTo>
                    <a:pt x="57" y="31"/>
                    <a:pt x="57" y="31"/>
                    <a:pt x="57" y="31"/>
                  </a:cubicBezTo>
                  <a:cubicBezTo>
                    <a:pt x="53" y="31"/>
                    <a:pt x="53" y="31"/>
                    <a:pt x="53" y="31"/>
                  </a:cubicBezTo>
                  <a:cubicBezTo>
                    <a:pt x="53" y="19"/>
                    <a:pt x="53" y="19"/>
                    <a:pt x="53" y="19"/>
                  </a:cubicBezTo>
                  <a:cubicBezTo>
                    <a:pt x="57" y="19"/>
                    <a:pt x="57" y="19"/>
                    <a:pt x="57" y="19"/>
                  </a:cubicBezTo>
                  <a:lnTo>
                    <a:pt x="57" y="31"/>
                  </a:lnTo>
                  <a:close/>
                  <a:moveTo>
                    <a:pt x="59" y="31"/>
                  </a:moveTo>
                  <a:cubicBezTo>
                    <a:pt x="59" y="31"/>
                    <a:pt x="59" y="31"/>
                    <a:pt x="59" y="31"/>
                  </a:cubicBezTo>
                  <a:cubicBezTo>
                    <a:pt x="58" y="31"/>
                    <a:pt x="58" y="31"/>
                    <a:pt x="58" y="31"/>
                  </a:cubicBezTo>
                  <a:cubicBezTo>
                    <a:pt x="58" y="19"/>
                    <a:pt x="58" y="19"/>
                    <a:pt x="58" y="19"/>
                  </a:cubicBezTo>
                  <a:cubicBezTo>
                    <a:pt x="59" y="19"/>
                    <a:pt x="59" y="19"/>
                    <a:pt x="59" y="19"/>
                  </a:cubicBezTo>
                  <a:lnTo>
                    <a:pt x="59" y="31"/>
                  </a:lnTo>
                  <a:close/>
                  <a:moveTo>
                    <a:pt x="63" y="31"/>
                  </a:moveTo>
                  <a:cubicBezTo>
                    <a:pt x="63" y="31"/>
                    <a:pt x="63" y="31"/>
                    <a:pt x="63" y="31"/>
                  </a:cubicBezTo>
                  <a:cubicBezTo>
                    <a:pt x="60" y="31"/>
                    <a:pt x="60" y="31"/>
                    <a:pt x="60" y="31"/>
                  </a:cubicBezTo>
                  <a:cubicBezTo>
                    <a:pt x="60" y="19"/>
                    <a:pt x="60" y="19"/>
                    <a:pt x="60" y="19"/>
                  </a:cubicBezTo>
                  <a:cubicBezTo>
                    <a:pt x="63" y="19"/>
                    <a:pt x="63" y="19"/>
                    <a:pt x="63" y="19"/>
                  </a:cubicBezTo>
                  <a:lnTo>
                    <a:pt x="63" y="31"/>
                  </a:lnTo>
                  <a:close/>
                  <a:moveTo>
                    <a:pt x="63" y="18"/>
                  </a:moveTo>
                  <a:cubicBezTo>
                    <a:pt x="63" y="18"/>
                    <a:pt x="63" y="18"/>
                    <a:pt x="63" y="18"/>
                  </a:cubicBezTo>
                  <a:cubicBezTo>
                    <a:pt x="60" y="17"/>
                    <a:pt x="60" y="17"/>
                    <a:pt x="60" y="17"/>
                  </a:cubicBezTo>
                  <a:cubicBezTo>
                    <a:pt x="60" y="4"/>
                    <a:pt x="60" y="4"/>
                    <a:pt x="60" y="4"/>
                  </a:cubicBezTo>
                  <a:cubicBezTo>
                    <a:pt x="59" y="4"/>
                    <a:pt x="59" y="4"/>
                    <a:pt x="59" y="4"/>
                  </a:cubicBezTo>
                  <a:cubicBezTo>
                    <a:pt x="59" y="17"/>
                    <a:pt x="59" y="17"/>
                    <a:pt x="59" y="17"/>
                  </a:cubicBezTo>
                  <a:cubicBezTo>
                    <a:pt x="58" y="17"/>
                    <a:pt x="58" y="17"/>
                    <a:pt x="58" y="17"/>
                  </a:cubicBezTo>
                  <a:cubicBezTo>
                    <a:pt x="58" y="4"/>
                    <a:pt x="58" y="4"/>
                    <a:pt x="58" y="4"/>
                  </a:cubicBezTo>
                  <a:cubicBezTo>
                    <a:pt x="57" y="4"/>
                    <a:pt x="57" y="4"/>
                    <a:pt x="57" y="4"/>
                  </a:cubicBezTo>
                  <a:cubicBezTo>
                    <a:pt x="57" y="17"/>
                    <a:pt x="57" y="17"/>
                    <a:pt x="57" y="17"/>
                  </a:cubicBezTo>
                  <a:cubicBezTo>
                    <a:pt x="53" y="17"/>
                    <a:pt x="53" y="17"/>
                    <a:pt x="53" y="17"/>
                  </a:cubicBezTo>
                  <a:cubicBezTo>
                    <a:pt x="53" y="3"/>
                    <a:pt x="53" y="3"/>
                    <a:pt x="53" y="3"/>
                  </a:cubicBezTo>
                  <a:cubicBezTo>
                    <a:pt x="52" y="4"/>
                    <a:pt x="52" y="4"/>
                    <a:pt x="52" y="4"/>
                  </a:cubicBezTo>
                  <a:cubicBezTo>
                    <a:pt x="52" y="17"/>
                    <a:pt x="52" y="17"/>
                    <a:pt x="52" y="17"/>
                  </a:cubicBezTo>
                  <a:cubicBezTo>
                    <a:pt x="51" y="17"/>
                    <a:pt x="51" y="17"/>
                    <a:pt x="51" y="17"/>
                  </a:cubicBezTo>
                  <a:cubicBezTo>
                    <a:pt x="51" y="3"/>
                    <a:pt x="51" y="3"/>
                    <a:pt x="51" y="3"/>
                  </a:cubicBezTo>
                  <a:cubicBezTo>
                    <a:pt x="50" y="4"/>
                    <a:pt x="50" y="4"/>
                    <a:pt x="50" y="4"/>
                  </a:cubicBezTo>
                  <a:cubicBezTo>
                    <a:pt x="50" y="17"/>
                    <a:pt x="50" y="17"/>
                    <a:pt x="50" y="17"/>
                  </a:cubicBezTo>
                  <a:cubicBezTo>
                    <a:pt x="49" y="17"/>
                    <a:pt x="49" y="17"/>
                    <a:pt x="49" y="17"/>
                  </a:cubicBezTo>
                  <a:cubicBezTo>
                    <a:pt x="49" y="3"/>
                    <a:pt x="49" y="3"/>
                    <a:pt x="49" y="3"/>
                  </a:cubicBezTo>
                  <a:cubicBezTo>
                    <a:pt x="48" y="3"/>
                    <a:pt x="48" y="3"/>
                    <a:pt x="48" y="3"/>
                  </a:cubicBezTo>
                  <a:cubicBezTo>
                    <a:pt x="48" y="17"/>
                    <a:pt x="48" y="17"/>
                    <a:pt x="48" y="17"/>
                  </a:cubicBezTo>
                  <a:cubicBezTo>
                    <a:pt x="42" y="17"/>
                    <a:pt x="42" y="17"/>
                    <a:pt x="42" y="17"/>
                  </a:cubicBezTo>
                  <a:cubicBezTo>
                    <a:pt x="42" y="3"/>
                    <a:pt x="42" y="3"/>
                    <a:pt x="42" y="3"/>
                  </a:cubicBezTo>
                  <a:cubicBezTo>
                    <a:pt x="42" y="3"/>
                    <a:pt x="42" y="3"/>
                    <a:pt x="42" y="3"/>
                  </a:cubicBezTo>
                  <a:cubicBezTo>
                    <a:pt x="42" y="17"/>
                    <a:pt x="42" y="17"/>
                    <a:pt x="42" y="17"/>
                  </a:cubicBezTo>
                  <a:cubicBezTo>
                    <a:pt x="40" y="17"/>
                    <a:pt x="40" y="17"/>
                    <a:pt x="40" y="17"/>
                  </a:cubicBezTo>
                  <a:cubicBezTo>
                    <a:pt x="40" y="2"/>
                    <a:pt x="40" y="2"/>
                    <a:pt x="40" y="2"/>
                  </a:cubicBezTo>
                  <a:cubicBezTo>
                    <a:pt x="39" y="3"/>
                    <a:pt x="39" y="3"/>
                    <a:pt x="39" y="3"/>
                  </a:cubicBezTo>
                  <a:cubicBezTo>
                    <a:pt x="39" y="17"/>
                    <a:pt x="39" y="17"/>
                    <a:pt x="39" y="17"/>
                  </a:cubicBezTo>
                  <a:cubicBezTo>
                    <a:pt x="38" y="16"/>
                    <a:pt x="38" y="16"/>
                    <a:pt x="38" y="16"/>
                  </a:cubicBezTo>
                  <a:cubicBezTo>
                    <a:pt x="38" y="2"/>
                    <a:pt x="38" y="2"/>
                    <a:pt x="38" y="2"/>
                  </a:cubicBezTo>
                  <a:cubicBezTo>
                    <a:pt x="37" y="3"/>
                    <a:pt x="37" y="3"/>
                    <a:pt x="37" y="3"/>
                  </a:cubicBezTo>
                  <a:cubicBezTo>
                    <a:pt x="37" y="16"/>
                    <a:pt x="37" y="16"/>
                    <a:pt x="37" y="16"/>
                  </a:cubicBezTo>
                  <a:cubicBezTo>
                    <a:pt x="31" y="16"/>
                    <a:pt x="31" y="16"/>
                    <a:pt x="31" y="16"/>
                  </a:cubicBezTo>
                  <a:cubicBezTo>
                    <a:pt x="31" y="2"/>
                    <a:pt x="31" y="2"/>
                    <a:pt x="31" y="2"/>
                  </a:cubicBezTo>
                  <a:cubicBezTo>
                    <a:pt x="30" y="2"/>
                    <a:pt x="30" y="2"/>
                    <a:pt x="30" y="2"/>
                  </a:cubicBezTo>
                  <a:cubicBezTo>
                    <a:pt x="30" y="16"/>
                    <a:pt x="30" y="16"/>
                    <a:pt x="30" y="16"/>
                  </a:cubicBezTo>
                  <a:cubicBezTo>
                    <a:pt x="29" y="16"/>
                    <a:pt x="29" y="16"/>
                    <a:pt x="29" y="16"/>
                  </a:cubicBezTo>
                  <a:cubicBezTo>
                    <a:pt x="29" y="2"/>
                    <a:pt x="29" y="2"/>
                    <a:pt x="29" y="2"/>
                  </a:cubicBezTo>
                  <a:cubicBezTo>
                    <a:pt x="28" y="2"/>
                    <a:pt x="28" y="2"/>
                    <a:pt x="28" y="2"/>
                  </a:cubicBezTo>
                  <a:cubicBezTo>
                    <a:pt x="28" y="16"/>
                    <a:pt x="28" y="16"/>
                    <a:pt x="28" y="16"/>
                  </a:cubicBezTo>
                  <a:cubicBezTo>
                    <a:pt x="27" y="16"/>
                    <a:pt x="27" y="16"/>
                    <a:pt x="27" y="16"/>
                  </a:cubicBezTo>
                  <a:cubicBezTo>
                    <a:pt x="27" y="16"/>
                    <a:pt x="27" y="16"/>
                    <a:pt x="27" y="16"/>
                  </a:cubicBezTo>
                  <a:cubicBezTo>
                    <a:pt x="27" y="16"/>
                    <a:pt x="27" y="16"/>
                    <a:pt x="27" y="16"/>
                  </a:cubicBezTo>
                  <a:cubicBezTo>
                    <a:pt x="27" y="3"/>
                    <a:pt x="27" y="3"/>
                    <a:pt x="27" y="3"/>
                  </a:cubicBezTo>
                  <a:cubicBezTo>
                    <a:pt x="26" y="2"/>
                    <a:pt x="26" y="2"/>
                    <a:pt x="26" y="2"/>
                  </a:cubicBezTo>
                  <a:cubicBezTo>
                    <a:pt x="26" y="16"/>
                    <a:pt x="26" y="16"/>
                    <a:pt x="26" y="16"/>
                  </a:cubicBezTo>
                  <a:cubicBezTo>
                    <a:pt x="26" y="16"/>
                    <a:pt x="26" y="16"/>
                    <a:pt x="26" y="16"/>
                  </a:cubicBezTo>
                  <a:cubicBezTo>
                    <a:pt x="26" y="3"/>
                    <a:pt x="26" y="3"/>
                    <a:pt x="26" y="3"/>
                  </a:cubicBezTo>
                  <a:cubicBezTo>
                    <a:pt x="25" y="3"/>
                    <a:pt x="25" y="3"/>
                    <a:pt x="25" y="3"/>
                  </a:cubicBezTo>
                  <a:cubicBezTo>
                    <a:pt x="25" y="17"/>
                    <a:pt x="25" y="17"/>
                    <a:pt x="25" y="17"/>
                  </a:cubicBezTo>
                  <a:cubicBezTo>
                    <a:pt x="25" y="17"/>
                    <a:pt x="25" y="17"/>
                    <a:pt x="25" y="17"/>
                  </a:cubicBezTo>
                  <a:cubicBezTo>
                    <a:pt x="25" y="4"/>
                    <a:pt x="25" y="4"/>
                    <a:pt x="25" y="4"/>
                  </a:cubicBezTo>
                  <a:cubicBezTo>
                    <a:pt x="24" y="3"/>
                    <a:pt x="24" y="3"/>
                    <a:pt x="24" y="3"/>
                  </a:cubicBezTo>
                  <a:cubicBezTo>
                    <a:pt x="24" y="17"/>
                    <a:pt x="24" y="17"/>
                    <a:pt x="24" y="17"/>
                  </a:cubicBezTo>
                  <a:cubicBezTo>
                    <a:pt x="24" y="17"/>
                    <a:pt x="24" y="17"/>
                    <a:pt x="24" y="17"/>
                  </a:cubicBezTo>
                  <a:cubicBezTo>
                    <a:pt x="24" y="4"/>
                    <a:pt x="24" y="4"/>
                    <a:pt x="24" y="4"/>
                  </a:cubicBezTo>
                  <a:cubicBezTo>
                    <a:pt x="23" y="4"/>
                    <a:pt x="23" y="4"/>
                    <a:pt x="23" y="4"/>
                  </a:cubicBezTo>
                  <a:cubicBezTo>
                    <a:pt x="23" y="17"/>
                    <a:pt x="23" y="17"/>
                    <a:pt x="23" y="17"/>
                  </a:cubicBezTo>
                  <a:cubicBezTo>
                    <a:pt x="23" y="17"/>
                    <a:pt x="23" y="17"/>
                    <a:pt x="23" y="17"/>
                  </a:cubicBezTo>
                  <a:cubicBezTo>
                    <a:pt x="23" y="5"/>
                    <a:pt x="23" y="5"/>
                    <a:pt x="23" y="5"/>
                  </a:cubicBezTo>
                  <a:cubicBezTo>
                    <a:pt x="22" y="5"/>
                    <a:pt x="22" y="5"/>
                    <a:pt x="22" y="5"/>
                  </a:cubicBezTo>
                  <a:cubicBezTo>
                    <a:pt x="22" y="17"/>
                    <a:pt x="22" y="17"/>
                    <a:pt x="22" y="17"/>
                  </a:cubicBezTo>
                  <a:cubicBezTo>
                    <a:pt x="22" y="17"/>
                    <a:pt x="22" y="17"/>
                    <a:pt x="22" y="17"/>
                  </a:cubicBezTo>
                  <a:cubicBezTo>
                    <a:pt x="22" y="5"/>
                    <a:pt x="22" y="5"/>
                    <a:pt x="22" y="5"/>
                  </a:cubicBezTo>
                  <a:cubicBezTo>
                    <a:pt x="22" y="5"/>
                    <a:pt x="22" y="5"/>
                    <a:pt x="22" y="5"/>
                  </a:cubicBezTo>
                  <a:cubicBezTo>
                    <a:pt x="22" y="18"/>
                    <a:pt x="22" y="18"/>
                    <a:pt x="22" y="18"/>
                  </a:cubicBezTo>
                  <a:cubicBezTo>
                    <a:pt x="20" y="18"/>
                    <a:pt x="20" y="18"/>
                    <a:pt x="20" y="18"/>
                  </a:cubicBezTo>
                  <a:cubicBezTo>
                    <a:pt x="20" y="8"/>
                    <a:pt x="20" y="8"/>
                    <a:pt x="20" y="8"/>
                  </a:cubicBezTo>
                  <a:cubicBezTo>
                    <a:pt x="19" y="8"/>
                    <a:pt x="19" y="8"/>
                    <a:pt x="19" y="8"/>
                  </a:cubicBezTo>
                  <a:cubicBezTo>
                    <a:pt x="19" y="19"/>
                    <a:pt x="19" y="19"/>
                    <a:pt x="19" y="19"/>
                  </a:cubicBezTo>
                  <a:cubicBezTo>
                    <a:pt x="19" y="19"/>
                    <a:pt x="19" y="19"/>
                    <a:pt x="19" y="19"/>
                  </a:cubicBezTo>
                  <a:cubicBezTo>
                    <a:pt x="19" y="8"/>
                    <a:pt x="19" y="8"/>
                    <a:pt x="19" y="8"/>
                  </a:cubicBezTo>
                  <a:cubicBezTo>
                    <a:pt x="18" y="8"/>
                    <a:pt x="18" y="8"/>
                    <a:pt x="18" y="8"/>
                  </a:cubicBezTo>
                  <a:cubicBezTo>
                    <a:pt x="26" y="1"/>
                    <a:pt x="26" y="1"/>
                    <a:pt x="26" y="1"/>
                  </a:cubicBezTo>
                  <a:cubicBezTo>
                    <a:pt x="63" y="4"/>
                    <a:pt x="63" y="4"/>
                    <a:pt x="63" y="4"/>
                  </a:cubicBezTo>
                  <a:lnTo>
                    <a:pt x="63" y="18"/>
                  </a:lnTo>
                  <a:close/>
                  <a:moveTo>
                    <a:pt x="65" y="31"/>
                  </a:moveTo>
                  <a:cubicBezTo>
                    <a:pt x="65" y="31"/>
                    <a:pt x="65" y="31"/>
                    <a:pt x="65" y="31"/>
                  </a:cubicBezTo>
                  <a:cubicBezTo>
                    <a:pt x="64" y="31"/>
                    <a:pt x="64" y="31"/>
                    <a:pt x="64" y="31"/>
                  </a:cubicBezTo>
                  <a:cubicBezTo>
                    <a:pt x="64" y="19"/>
                    <a:pt x="64" y="19"/>
                    <a:pt x="64" y="19"/>
                  </a:cubicBezTo>
                  <a:cubicBezTo>
                    <a:pt x="65" y="19"/>
                    <a:pt x="65" y="19"/>
                    <a:pt x="65" y="19"/>
                  </a:cubicBezTo>
                  <a:lnTo>
                    <a:pt x="65" y="31"/>
                  </a:lnTo>
                  <a:close/>
                  <a:moveTo>
                    <a:pt x="65" y="5"/>
                  </a:moveTo>
                  <a:cubicBezTo>
                    <a:pt x="65" y="5"/>
                    <a:pt x="65" y="5"/>
                    <a:pt x="65" y="5"/>
                  </a:cubicBezTo>
                  <a:cubicBezTo>
                    <a:pt x="65" y="18"/>
                    <a:pt x="65" y="18"/>
                    <a:pt x="65" y="18"/>
                  </a:cubicBezTo>
                  <a:cubicBezTo>
                    <a:pt x="64" y="18"/>
                    <a:pt x="64" y="18"/>
                    <a:pt x="64" y="18"/>
                  </a:cubicBezTo>
                  <a:cubicBezTo>
                    <a:pt x="64" y="5"/>
                    <a:pt x="64" y="5"/>
                    <a:pt x="64" y="5"/>
                  </a:cubicBezTo>
                  <a:cubicBezTo>
                    <a:pt x="63" y="4"/>
                    <a:pt x="63" y="4"/>
                    <a:pt x="63" y="4"/>
                  </a:cubicBezTo>
                  <a:cubicBezTo>
                    <a:pt x="66" y="4"/>
                    <a:pt x="66" y="4"/>
                    <a:pt x="66" y="4"/>
                  </a:cubicBezTo>
                  <a:lnTo>
                    <a:pt x="65" y="5"/>
                  </a:lnTo>
                  <a:close/>
                  <a:moveTo>
                    <a:pt x="67" y="31"/>
                  </a:moveTo>
                  <a:cubicBezTo>
                    <a:pt x="67" y="31"/>
                    <a:pt x="67" y="31"/>
                    <a:pt x="67" y="31"/>
                  </a:cubicBezTo>
                  <a:cubicBezTo>
                    <a:pt x="66" y="31"/>
                    <a:pt x="66" y="31"/>
                    <a:pt x="66" y="31"/>
                  </a:cubicBezTo>
                  <a:cubicBezTo>
                    <a:pt x="66" y="19"/>
                    <a:pt x="66" y="19"/>
                    <a:pt x="66" y="19"/>
                  </a:cubicBezTo>
                  <a:cubicBezTo>
                    <a:pt x="67" y="19"/>
                    <a:pt x="67" y="19"/>
                    <a:pt x="67" y="19"/>
                  </a:cubicBezTo>
                  <a:lnTo>
                    <a:pt x="67" y="31"/>
                  </a:lnTo>
                  <a:close/>
                  <a:moveTo>
                    <a:pt x="71" y="31"/>
                  </a:moveTo>
                  <a:cubicBezTo>
                    <a:pt x="71" y="31"/>
                    <a:pt x="71" y="31"/>
                    <a:pt x="71" y="31"/>
                  </a:cubicBezTo>
                  <a:cubicBezTo>
                    <a:pt x="68" y="31"/>
                    <a:pt x="68" y="31"/>
                    <a:pt x="68" y="31"/>
                  </a:cubicBezTo>
                  <a:cubicBezTo>
                    <a:pt x="68" y="19"/>
                    <a:pt x="68" y="19"/>
                    <a:pt x="68" y="19"/>
                  </a:cubicBezTo>
                  <a:cubicBezTo>
                    <a:pt x="71" y="19"/>
                    <a:pt x="71" y="19"/>
                    <a:pt x="71" y="19"/>
                  </a:cubicBezTo>
                  <a:lnTo>
                    <a:pt x="71" y="31"/>
                  </a:lnTo>
                  <a:close/>
                  <a:moveTo>
                    <a:pt x="71" y="5"/>
                  </a:moveTo>
                  <a:cubicBezTo>
                    <a:pt x="71" y="5"/>
                    <a:pt x="71" y="5"/>
                    <a:pt x="71" y="5"/>
                  </a:cubicBezTo>
                  <a:cubicBezTo>
                    <a:pt x="71" y="18"/>
                    <a:pt x="71" y="18"/>
                    <a:pt x="71" y="18"/>
                  </a:cubicBezTo>
                  <a:cubicBezTo>
                    <a:pt x="68" y="18"/>
                    <a:pt x="68" y="18"/>
                    <a:pt x="68" y="18"/>
                  </a:cubicBezTo>
                  <a:cubicBezTo>
                    <a:pt x="68" y="5"/>
                    <a:pt x="68" y="5"/>
                    <a:pt x="68" y="5"/>
                  </a:cubicBezTo>
                  <a:cubicBezTo>
                    <a:pt x="67" y="5"/>
                    <a:pt x="67" y="5"/>
                    <a:pt x="67" y="5"/>
                  </a:cubicBezTo>
                  <a:cubicBezTo>
                    <a:pt x="67" y="18"/>
                    <a:pt x="67" y="18"/>
                    <a:pt x="67" y="18"/>
                  </a:cubicBezTo>
                  <a:cubicBezTo>
                    <a:pt x="66" y="18"/>
                    <a:pt x="66" y="18"/>
                    <a:pt x="66" y="18"/>
                  </a:cubicBezTo>
                  <a:cubicBezTo>
                    <a:pt x="66" y="4"/>
                    <a:pt x="66" y="4"/>
                    <a:pt x="66" y="4"/>
                  </a:cubicBezTo>
                  <a:cubicBezTo>
                    <a:pt x="72" y="5"/>
                    <a:pt x="72" y="5"/>
                    <a:pt x="72" y="5"/>
                  </a:cubicBezTo>
                  <a:lnTo>
                    <a:pt x="71" y="5"/>
                  </a:lnTo>
                  <a:close/>
                  <a:moveTo>
                    <a:pt x="73" y="31"/>
                  </a:moveTo>
                  <a:cubicBezTo>
                    <a:pt x="73" y="31"/>
                    <a:pt x="73" y="31"/>
                    <a:pt x="73" y="31"/>
                  </a:cubicBezTo>
                  <a:cubicBezTo>
                    <a:pt x="72" y="31"/>
                    <a:pt x="72" y="31"/>
                    <a:pt x="72" y="31"/>
                  </a:cubicBezTo>
                  <a:cubicBezTo>
                    <a:pt x="72" y="19"/>
                    <a:pt x="72" y="19"/>
                    <a:pt x="72" y="19"/>
                  </a:cubicBezTo>
                  <a:cubicBezTo>
                    <a:pt x="73" y="19"/>
                    <a:pt x="73" y="19"/>
                    <a:pt x="73" y="19"/>
                  </a:cubicBezTo>
                  <a:lnTo>
                    <a:pt x="73" y="31"/>
                  </a:lnTo>
                  <a:close/>
                  <a:moveTo>
                    <a:pt x="73" y="5"/>
                  </a:moveTo>
                  <a:cubicBezTo>
                    <a:pt x="73" y="5"/>
                    <a:pt x="73" y="5"/>
                    <a:pt x="73" y="5"/>
                  </a:cubicBezTo>
                  <a:cubicBezTo>
                    <a:pt x="73" y="18"/>
                    <a:pt x="73" y="18"/>
                    <a:pt x="73" y="18"/>
                  </a:cubicBezTo>
                  <a:cubicBezTo>
                    <a:pt x="72" y="18"/>
                    <a:pt x="72" y="18"/>
                    <a:pt x="72" y="18"/>
                  </a:cubicBezTo>
                  <a:cubicBezTo>
                    <a:pt x="72" y="5"/>
                    <a:pt x="72" y="5"/>
                    <a:pt x="72" y="5"/>
                  </a:cubicBezTo>
                  <a:cubicBezTo>
                    <a:pt x="74" y="5"/>
                    <a:pt x="74" y="5"/>
                    <a:pt x="74" y="5"/>
                  </a:cubicBezTo>
                  <a:lnTo>
                    <a:pt x="73" y="5"/>
                  </a:lnTo>
                  <a:close/>
                  <a:moveTo>
                    <a:pt x="75" y="31"/>
                  </a:moveTo>
                  <a:cubicBezTo>
                    <a:pt x="75" y="31"/>
                    <a:pt x="75" y="31"/>
                    <a:pt x="75" y="31"/>
                  </a:cubicBezTo>
                  <a:cubicBezTo>
                    <a:pt x="74" y="31"/>
                    <a:pt x="74" y="31"/>
                    <a:pt x="74" y="31"/>
                  </a:cubicBezTo>
                  <a:cubicBezTo>
                    <a:pt x="74" y="20"/>
                    <a:pt x="74" y="20"/>
                    <a:pt x="74" y="20"/>
                  </a:cubicBezTo>
                  <a:cubicBezTo>
                    <a:pt x="74" y="20"/>
                    <a:pt x="74" y="20"/>
                    <a:pt x="74" y="20"/>
                  </a:cubicBezTo>
                  <a:cubicBezTo>
                    <a:pt x="74" y="18"/>
                    <a:pt x="74" y="18"/>
                    <a:pt x="74" y="18"/>
                  </a:cubicBezTo>
                  <a:cubicBezTo>
                    <a:pt x="74" y="18"/>
                    <a:pt x="74" y="18"/>
                    <a:pt x="74" y="18"/>
                  </a:cubicBezTo>
                  <a:cubicBezTo>
                    <a:pt x="74" y="5"/>
                    <a:pt x="74" y="5"/>
                    <a:pt x="74" y="5"/>
                  </a:cubicBezTo>
                  <a:cubicBezTo>
                    <a:pt x="75" y="5"/>
                    <a:pt x="75" y="5"/>
                    <a:pt x="75" y="5"/>
                  </a:cubicBezTo>
                  <a:cubicBezTo>
                    <a:pt x="76" y="7"/>
                    <a:pt x="76" y="7"/>
                    <a:pt x="76" y="7"/>
                  </a:cubicBezTo>
                  <a:cubicBezTo>
                    <a:pt x="76" y="7"/>
                    <a:pt x="76" y="7"/>
                    <a:pt x="76" y="7"/>
                  </a:cubicBezTo>
                  <a:cubicBezTo>
                    <a:pt x="76" y="7"/>
                    <a:pt x="78" y="8"/>
                    <a:pt x="80" y="9"/>
                  </a:cubicBezTo>
                  <a:cubicBezTo>
                    <a:pt x="80" y="13"/>
                    <a:pt x="80" y="13"/>
                    <a:pt x="80" y="13"/>
                  </a:cubicBezTo>
                  <a:cubicBezTo>
                    <a:pt x="76" y="13"/>
                    <a:pt x="76" y="13"/>
                    <a:pt x="76" y="13"/>
                  </a:cubicBezTo>
                  <a:lnTo>
                    <a:pt x="75" y="31"/>
                  </a:lnTo>
                  <a:close/>
                  <a:moveTo>
                    <a:pt x="77" y="16"/>
                  </a:moveTo>
                  <a:cubicBezTo>
                    <a:pt x="77" y="16"/>
                    <a:pt x="77" y="16"/>
                    <a:pt x="77" y="16"/>
                  </a:cubicBezTo>
                  <a:cubicBezTo>
                    <a:pt x="77" y="17"/>
                    <a:pt x="77" y="17"/>
                    <a:pt x="77" y="17"/>
                  </a:cubicBezTo>
                  <a:cubicBezTo>
                    <a:pt x="76" y="17"/>
                    <a:pt x="76" y="17"/>
                    <a:pt x="76" y="17"/>
                  </a:cubicBezTo>
                  <a:cubicBezTo>
                    <a:pt x="76" y="16"/>
                    <a:pt x="76" y="16"/>
                    <a:pt x="76" y="16"/>
                  </a:cubicBezTo>
                  <a:lnTo>
                    <a:pt x="77" y="16"/>
                  </a:lnTo>
                  <a:close/>
                  <a:moveTo>
                    <a:pt x="76" y="25"/>
                  </a:moveTo>
                  <a:cubicBezTo>
                    <a:pt x="76" y="25"/>
                    <a:pt x="76" y="25"/>
                    <a:pt x="76" y="25"/>
                  </a:cubicBezTo>
                  <a:cubicBezTo>
                    <a:pt x="77" y="25"/>
                    <a:pt x="77" y="25"/>
                    <a:pt x="77" y="25"/>
                  </a:cubicBezTo>
                  <a:cubicBezTo>
                    <a:pt x="77" y="26"/>
                    <a:pt x="77" y="26"/>
                    <a:pt x="77" y="26"/>
                  </a:cubicBezTo>
                  <a:cubicBezTo>
                    <a:pt x="76" y="26"/>
                    <a:pt x="76" y="26"/>
                    <a:pt x="76" y="26"/>
                  </a:cubicBezTo>
                  <a:lnTo>
                    <a:pt x="76" y="25"/>
                  </a:lnTo>
                  <a:close/>
                  <a:moveTo>
                    <a:pt x="78" y="30"/>
                  </a:moveTo>
                  <a:cubicBezTo>
                    <a:pt x="78" y="30"/>
                    <a:pt x="78" y="30"/>
                    <a:pt x="78" y="30"/>
                  </a:cubicBezTo>
                  <a:cubicBezTo>
                    <a:pt x="77" y="30"/>
                    <a:pt x="77" y="30"/>
                    <a:pt x="77" y="30"/>
                  </a:cubicBezTo>
                  <a:cubicBezTo>
                    <a:pt x="77" y="29"/>
                    <a:pt x="77" y="29"/>
                    <a:pt x="77" y="29"/>
                  </a:cubicBezTo>
                  <a:cubicBezTo>
                    <a:pt x="78" y="29"/>
                    <a:pt x="78" y="29"/>
                    <a:pt x="78" y="29"/>
                  </a:cubicBezTo>
                  <a:lnTo>
                    <a:pt x="78" y="30"/>
                  </a:lnTo>
                  <a:close/>
                  <a:moveTo>
                    <a:pt x="79" y="21"/>
                  </a:moveTo>
                  <a:cubicBezTo>
                    <a:pt x="79" y="21"/>
                    <a:pt x="79" y="21"/>
                    <a:pt x="79" y="21"/>
                  </a:cubicBezTo>
                  <a:cubicBezTo>
                    <a:pt x="80" y="21"/>
                    <a:pt x="80" y="21"/>
                    <a:pt x="80" y="21"/>
                  </a:cubicBezTo>
                  <a:cubicBezTo>
                    <a:pt x="80" y="23"/>
                    <a:pt x="80" y="23"/>
                    <a:pt x="80" y="23"/>
                  </a:cubicBezTo>
                  <a:cubicBezTo>
                    <a:pt x="79" y="23"/>
                    <a:pt x="79" y="23"/>
                    <a:pt x="79" y="23"/>
                  </a:cubicBezTo>
                  <a:lnTo>
                    <a:pt x="79" y="21"/>
                  </a:lnTo>
                  <a:close/>
                  <a:moveTo>
                    <a:pt x="81" y="31"/>
                  </a:moveTo>
                  <a:cubicBezTo>
                    <a:pt x="81" y="31"/>
                    <a:pt x="81" y="31"/>
                    <a:pt x="81" y="31"/>
                  </a:cubicBezTo>
                  <a:cubicBezTo>
                    <a:pt x="80" y="31"/>
                    <a:pt x="80" y="31"/>
                    <a:pt x="80" y="31"/>
                  </a:cubicBezTo>
                  <a:cubicBezTo>
                    <a:pt x="80" y="29"/>
                    <a:pt x="80" y="29"/>
                    <a:pt x="80" y="29"/>
                  </a:cubicBezTo>
                  <a:cubicBezTo>
                    <a:pt x="81" y="29"/>
                    <a:pt x="81" y="29"/>
                    <a:pt x="81" y="29"/>
                  </a:cubicBezTo>
                  <a:lnTo>
                    <a:pt x="81" y="31"/>
                  </a:lnTo>
                  <a:close/>
                  <a:moveTo>
                    <a:pt x="81" y="18"/>
                  </a:moveTo>
                  <a:cubicBezTo>
                    <a:pt x="81" y="18"/>
                    <a:pt x="81" y="18"/>
                    <a:pt x="81" y="18"/>
                  </a:cubicBezTo>
                  <a:cubicBezTo>
                    <a:pt x="79" y="18"/>
                    <a:pt x="79" y="18"/>
                    <a:pt x="79" y="18"/>
                  </a:cubicBezTo>
                  <a:cubicBezTo>
                    <a:pt x="79" y="16"/>
                    <a:pt x="79" y="16"/>
                    <a:pt x="79" y="16"/>
                  </a:cubicBezTo>
                  <a:cubicBezTo>
                    <a:pt x="81" y="16"/>
                    <a:pt x="81" y="16"/>
                    <a:pt x="81" y="16"/>
                  </a:cubicBezTo>
                  <a:lnTo>
                    <a:pt x="81" y="18"/>
                  </a:lnTo>
                  <a:close/>
                  <a:moveTo>
                    <a:pt x="83" y="30"/>
                  </a:moveTo>
                  <a:cubicBezTo>
                    <a:pt x="83" y="30"/>
                    <a:pt x="83" y="30"/>
                    <a:pt x="83" y="30"/>
                  </a:cubicBezTo>
                  <a:cubicBezTo>
                    <a:pt x="82" y="30"/>
                    <a:pt x="82" y="30"/>
                    <a:pt x="82" y="30"/>
                  </a:cubicBezTo>
                  <a:cubicBezTo>
                    <a:pt x="82" y="28"/>
                    <a:pt x="82" y="28"/>
                    <a:pt x="82" y="28"/>
                  </a:cubicBezTo>
                  <a:cubicBezTo>
                    <a:pt x="83" y="28"/>
                    <a:pt x="83" y="28"/>
                    <a:pt x="83" y="28"/>
                  </a:cubicBezTo>
                  <a:lnTo>
                    <a:pt x="83" y="30"/>
                  </a:lnTo>
                  <a:close/>
                  <a:moveTo>
                    <a:pt x="83" y="26"/>
                  </a:moveTo>
                  <a:cubicBezTo>
                    <a:pt x="83" y="26"/>
                    <a:pt x="83" y="26"/>
                    <a:pt x="83" y="26"/>
                  </a:cubicBezTo>
                  <a:cubicBezTo>
                    <a:pt x="81" y="26"/>
                    <a:pt x="81" y="26"/>
                    <a:pt x="81" y="26"/>
                  </a:cubicBezTo>
                  <a:cubicBezTo>
                    <a:pt x="81" y="24"/>
                    <a:pt x="81" y="24"/>
                    <a:pt x="81" y="24"/>
                  </a:cubicBezTo>
                  <a:cubicBezTo>
                    <a:pt x="83" y="24"/>
                    <a:pt x="83" y="24"/>
                    <a:pt x="83" y="24"/>
                  </a:cubicBezTo>
                  <a:lnTo>
                    <a:pt x="83" y="26"/>
                  </a:lnTo>
                  <a:close/>
                  <a:moveTo>
                    <a:pt x="86" y="31"/>
                  </a:moveTo>
                  <a:cubicBezTo>
                    <a:pt x="86" y="31"/>
                    <a:pt x="86" y="31"/>
                    <a:pt x="86" y="31"/>
                  </a:cubicBezTo>
                  <a:cubicBezTo>
                    <a:pt x="84" y="31"/>
                    <a:pt x="84" y="31"/>
                    <a:pt x="84" y="31"/>
                  </a:cubicBezTo>
                  <a:cubicBezTo>
                    <a:pt x="84" y="28"/>
                    <a:pt x="84" y="28"/>
                    <a:pt x="84" y="28"/>
                  </a:cubicBezTo>
                  <a:cubicBezTo>
                    <a:pt x="86" y="28"/>
                    <a:pt x="86" y="28"/>
                    <a:pt x="86" y="28"/>
                  </a:cubicBezTo>
                  <a:lnTo>
                    <a:pt x="86" y="31"/>
                  </a:lnTo>
                  <a:close/>
                  <a:moveTo>
                    <a:pt x="87" y="19"/>
                  </a:moveTo>
                  <a:cubicBezTo>
                    <a:pt x="87" y="19"/>
                    <a:pt x="87" y="19"/>
                    <a:pt x="87" y="19"/>
                  </a:cubicBezTo>
                  <a:cubicBezTo>
                    <a:pt x="88" y="19"/>
                    <a:pt x="88" y="19"/>
                    <a:pt x="88" y="19"/>
                  </a:cubicBezTo>
                  <a:cubicBezTo>
                    <a:pt x="88" y="20"/>
                    <a:pt x="88" y="20"/>
                    <a:pt x="88" y="20"/>
                  </a:cubicBezTo>
                  <a:cubicBezTo>
                    <a:pt x="87" y="20"/>
                    <a:pt x="87" y="20"/>
                    <a:pt x="87" y="20"/>
                  </a:cubicBezTo>
                  <a:lnTo>
                    <a:pt x="87" y="19"/>
                  </a:lnTo>
                  <a:close/>
                  <a:moveTo>
                    <a:pt x="87" y="23"/>
                  </a:moveTo>
                  <a:cubicBezTo>
                    <a:pt x="87" y="23"/>
                    <a:pt x="87" y="23"/>
                    <a:pt x="87" y="23"/>
                  </a:cubicBezTo>
                  <a:cubicBezTo>
                    <a:pt x="89" y="23"/>
                    <a:pt x="89" y="23"/>
                    <a:pt x="89" y="23"/>
                  </a:cubicBezTo>
                  <a:cubicBezTo>
                    <a:pt x="89" y="25"/>
                    <a:pt x="89" y="25"/>
                    <a:pt x="89" y="25"/>
                  </a:cubicBezTo>
                  <a:cubicBezTo>
                    <a:pt x="87" y="25"/>
                    <a:pt x="87" y="25"/>
                    <a:pt x="87" y="25"/>
                  </a:cubicBezTo>
                  <a:lnTo>
                    <a:pt x="87" y="23"/>
                  </a:lnTo>
                  <a:close/>
                  <a:moveTo>
                    <a:pt x="90" y="30"/>
                  </a:moveTo>
                  <a:cubicBezTo>
                    <a:pt x="90" y="30"/>
                    <a:pt x="90" y="30"/>
                    <a:pt x="90" y="30"/>
                  </a:cubicBezTo>
                  <a:cubicBezTo>
                    <a:pt x="88" y="30"/>
                    <a:pt x="88" y="30"/>
                    <a:pt x="88" y="30"/>
                  </a:cubicBezTo>
                  <a:cubicBezTo>
                    <a:pt x="88" y="28"/>
                    <a:pt x="88" y="28"/>
                    <a:pt x="88" y="28"/>
                  </a:cubicBezTo>
                  <a:cubicBezTo>
                    <a:pt x="90" y="28"/>
                    <a:pt x="90" y="28"/>
                    <a:pt x="90" y="28"/>
                  </a:cubicBezTo>
                  <a:lnTo>
                    <a:pt x="90" y="30"/>
                  </a:lnTo>
                  <a:close/>
                  <a:moveTo>
                    <a:pt x="91" y="25"/>
                  </a:moveTo>
                  <a:cubicBezTo>
                    <a:pt x="91" y="25"/>
                    <a:pt x="91" y="25"/>
                    <a:pt x="91" y="25"/>
                  </a:cubicBezTo>
                  <a:cubicBezTo>
                    <a:pt x="90" y="25"/>
                    <a:pt x="90" y="25"/>
                    <a:pt x="90" y="25"/>
                  </a:cubicBezTo>
                  <a:cubicBezTo>
                    <a:pt x="90" y="24"/>
                    <a:pt x="90" y="24"/>
                    <a:pt x="90" y="24"/>
                  </a:cubicBezTo>
                  <a:cubicBezTo>
                    <a:pt x="91" y="24"/>
                    <a:pt x="91" y="24"/>
                    <a:pt x="91" y="24"/>
                  </a:cubicBezTo>
                  <a:lnTo>
                    <a:pt x="91" y="25"/>
                  </a:lnTo>
                  <a:close/>
                  <a:moveTo>
                    <a:pt x="93" y="19"/>
                  </a:moveTo>
                  <a:cubicBezTo>
                    <a:pt x="93" y="19"/>
                    <a:pt x="93" y="19"/>
                    <a:pt x="93" y="19"/>
                  </a:cubicBezTo>
                  <a:cubicBezTo>
                    <a:pt x="92" y="19"/>
                    <a:pt x="92" y="19"/>
                    <a:pt x="92" y="19"/>
                  </a:cubicBezTo>
                  <a:cubicBezTo>
                    <a:pt x="92" y="18"/>
                    <a:pt x="92" y="18"/>
                    <a:pt x="92" y="18"/>
                  </a:cubicBezTo>
                  <a:cubicBezTo>
                    <a:pt x="93" y="18"/>
                    <a:pt x="93" y="18"/>
                    <a:pt x="93" y="18"/>
                  </a:cubicBezTo>
                  <a:lnTo>
                    <a:pt x="93" y="19"/>
                  </a:lnTo>
                  <a:close/>
                  <a:moveTo>
                    <a:pt x="97" y="31"/>
                  </a:moveTo>
                  <a:cubicBezTo>
                    <a:pt x="97" y="31"/>
                    <a:pt x="97" y="31"/>
                    <a:pt x="97" y="31"/>
                  </a:cubicBezTo>
                  <a:cubicBezTo>
                    <a:pt x="95" y="31"/>
                    <a:pt x="95" y="31"/>
                    <a:pt x="95" y="31"/>
                  </a:cubicBezTo>
                  <a:cubicBezTo>
                    <a:pt x="95" y="29"/>
                    <a:pt x="95" y="29"/>
                    <a:pt x="95" y="29"/>
                  </a:cubicBezTo>
                  <a:cubicBezTo>
                    <a:pt x="97" y="29"/>
                    <a:pt x="97" y="29"/>
                    <a:pt x="97" y="29"/>
                  </a:cubicBezTo>
                  <a:lnTo>
                    <a:pt x="97" y="31"/>
                  </a:lnTo>
                  <a:close/>
                  <a:moveTo>
                    <a:pt x="99" y="25"/>
                  </a:moveTo>
                  <a:cubicBezTo>
                    <a:pt x="99" y="25"/>
                    <a:pt x="99" y="25"/>
                    <a:pt x="99" y="25"/>
                  </a:cubicBezTo>
                  <a:cubicBezTo>
                    <a:pt x="98" y="25"/>
                    <a:pt x="98" y="25"/>
                    <a:pt x="98" y="25"/>
                  </a:cubicBezTo>
                  <a:cubicBezTo>
                    <a:pt x="98" y="24"/>
                    <a:pt x="98" y="24"/>
                    <a:pt x="98" y="24"/>
                  </a:cubicBezTo>
                  <a:cubicBezTo>
                    <a:pt x="99" y="24"/>
                    <a:pt x="99" y="24"/>
                    <a:pt x="99" y="24"/>
                  </a:cubicBezTo>
                  <a:lnTo>
                    <a:pt x="99" y="25"/>
                  </a:lnTo>
                  <a:close/>
                  <a:moveTo>
                    <a:pt x="100" y="19"/>
                  </a:moveTo>
                  <a:cubicBezTo>
                    <a:pt x="100" y="19"/>
                    <a:pt x="100" y="19"/>
                    <a:pt x="100" y="19"/>
                  </a:cubicBezTo>
                  <a:cubicBezTo>
                    <a:pt x="102" y="19"/>
                    <a:pt x="102" y="19"/>
                    <a:pt x="102" y="19"/>
                  </a:cubicBezTo>
                  <a:cubicBezTo>
                    <a:pt x="102" y="21"/>
                    <a:pt x="102" y="21"/>
                    <a:pt x="102" y="21"/>
                  </a:cubicBezTo>
                  <a:cubicBezTo>
                    <a:pt x="100" y="21"/>
                    <a:pt x="100" y="21"/>
                    <a:pt x="100" y="21"/>
                  </a:cubicBezTo>
                  <a:lnTo>
                    <a:pt x="100" y="19"/>
                  </a:lnTo>
                  <a:close/>
                  <a:moveTo>
                    <a:pt x="102" y="31"/>
                  </a:moveTo>
                  <a:cubicBezTo>
                    <a:pt x="102" y="31"/>
                    <a:pt x="102" y="31"/>
                    <a:pt x="102" y="31"/>
                  </a:cubicBezTo>
                  <a:cubicBezTo>
                    <a:pt x="100" y="31"/>
                    <a:pt x="100" y="31"/>
                    <a:pt x="100" y="31"/>
                  </a:cubicBezTo>
                  <a:cubicBezTo>
                    <a:pt x="100" y="29"/>
                    <a:pt x="100" y="29"/>
                    <a:pt x="100" y="29"/>
                  </a:cubicBezTo>
                  <a:cubicBezTo>
                    <a:pt x="102" y="29"/>
                    <a:pt x="102" y="29"/>
                    <a:pt x="102" y="29"/>
                  </a:cubicBezTo>
                  <a:lnTo>
                    <a:pt x="102" y="31"/>
                  </a:lnTo>
                  <a:close/>
                  <a:moveTo>
                    <a:pt x="103" y="17"/>
                  </a:moveTo>
                  <a:cubicBezTo>
                    <a:pt x="103" y="17"/>
                    <a:pt x="103" y="17"/>
                    <a:pt x="103" y="17"/>
                  </a:cubicBezTo>
                  <a:cubicBezTo>
                    <a:pt x="104" y="17"/>
                    <a:pt x="104" y="17"/>
                    <a:pt x="104" y="17"/>
                  </a:cubicBezTo>
                  <a:cubicBezTo>
                    <a:pt x="104" y="18"/>
                    <a:pt x="104" y="18"/>
                    <a:pt x="104" y="18"/>
                  </a:cubicBezTo>
                  <a:cubicBezTo>
                    <a:pt x="103" y="18"/>
                    <a:pt x="103" y="18"/>
                    <a:pt x="103" y="18"/>
                  </a:cubicBezTo>
                  <a:lnTo>
                    <a:pt x="103" y="17"/>
                  </a:lnTo>
                  <a:close/>
                  <a:moveTo>
                    <a:pt x="104" y="31"/>
                  </a:moveTo>
                  <a:cubicBezTo>
                    <a:pt x="104" y="31"/>
                    <a:pt x="104" y="31"/>
                    <a:pt x="104" y="31"/>
                  </a:cubicBezTo>
                  <a:cubicBezTo>
                    <a:pt x="103" y="31"/>
                    <a:pt x="103" y="31"/>
                    <a:pt x="103" y="31"/>
                  </a:cubicBezTo>
                  <a:cubicBezTo>
                    <a:pt x="103" y="30"/>
                    <a:pt x="103" y="30"/>
                    <a:pt x="103" y="30"/>
                  </a:cubicBezTo>
                  <a:cubicBezTo>
                    <a:pt x="104" y="30"/>
                    <a:pt x="104" y="30"/>
                    <a:pt x="104" y="30"/>
                  </a:cubicBezTo>
                  <a:lnTo>
                    <a:pt x="104" y="31"/>
                  </a:lnTo>
                  <a:close/>
                  <a:moveTo>
                    <a:pt x="104" y="26"/>
                  </a:moveTo>
                  <a:cubicBezTo>
                    <a:pt x="104" y="26"/>
                    <a:pt x="104" y="26"/>
                    <a:pt x="104" y="26"/>
                  </a:cubicBezTo>
                  <a:cubicBezTo>
                    <a:pt x="103" y="26"/>
                    <a:pt x="103" y="26"/>
                    <a:pt x="103" y="26"/>
                  </a:cubicBezTo>
                  <a:cubicBezTo>
                    <a:pt x="103" y="24"/>
                    <a:pt x="103" y="24"/>
                    <a:pt x="103" y="24"/>
                  </a:cubicBezTo>
                  <a:cubicBezTo>
                    <a:pt x="104" y="24"/>
                    <a:pt x="104" y="24"/>
                    <a:pt x="104" y="24"/>
                  </a:cubicBezTo>
                  <a:lnTo>
                    <a:pt x="104" y="26"/>
                  </a:lnTo>
                  <a:close/>
                  <a:moveTo>
                    <a:pt x="104" y="18"/>
                  </a:moveTo>
                  <a:cubicBezTo>
                    <a:pt x="104" y="18"/>
                    <a:pt x="104" y="18"/>
                    <a:pt x="104" y="18"/>
                  </a:cubicBezTo>
                  <a:cubicBezTo>
                    <a:pt x="106" y="18"/>
                    <a:pt x="106" y="18"/>
                    <a:pt x="106" y="18"/>
                  </a:cubicBezTo>
                  <a:cubicBezTo>
                    <a:pt x="106" y="20"/>
                    <a:pt x="106" y="20"/>
                    <a:pt x="106" y="20"/>
                  </a:cubicBezTo>
                  <a:cubicBezTo>
                    <a:pt x="104" y="20"/>
                    <a:pt x="104" y="20"/>
                    <a:pt x="104" y="20"/>
                  </a:cubicBezTo>
                  <a:lnTo>
                    <a:pt x="104" y="18"/>
                  </a:lnTo>
                  <a:close/>
                  <a:moveTo>
                    <a:pt x="107" y="23"/>
                  </a:moveTo>
                  <a:cubicBezTo>
                    <a:pt x="107" y="23"/>
                    <a:pt x="107" y="23"/>
                    <a:pt x="107" y="23"/>
                  </a:cubicBezTo>
                  <a:cubicBezTo>
                    <a:pt x="106" y="23"/>
                    <a:pt x="106" y="23"/>
                    <a:pt x="106" y="23"/>
                  </a:cubicBezTo>
                  <a:cubicBezTo>
                    <a:pt x="106" y="22"/>
                    <a:pt x="106" y="22"/>
                    <a:pt x="106" y="22"/>
                  </a:cubicBezTo>
                  <a:cubicBezTo>
                    <a:pt x="107" y="22"/>
                    <a:pt x="107" y="22"/>
                    <a:pt x="107" y="22"/>
                  </a:cubicBezTo>
                  <a:lnTo>
                    <a:pt x="107" y="23"/>
                  </a:lnTo>
                  <a:close/>
                  <a:moveTo>
                    <a:pt x="108" y="21"/>
                  </a:moveTo>
                  <a:cubicBezTo>
                    <a:pt x="108" y="21"/>
                    <a:pt x="108" y="21"/>
                    <a:pt x="108" y="21"/>
                  </a:cubicBezTo>
                  <a:cubicBezTo>
                    <a:pt x="107" y="21"/>
                    <a:pt x="107" y="21"/>
                    <a:pt x="107" y="21"/>
                  </a:cubicBezTo>
                  <a:cubicBezTo>
                    <a:pt x="107" y="20"/>
                    <a:pt x="107" y="20"/>
                    <a:pt x="107" y="20"/>
                  </a:cubicBezTo>
                  <a:cubicBezTo>
                    <a:pt x="108" y="20"/>
                    <a:pt x="108" y="20"/>
                    <a:pt x="108" y="20"/>
                  </a:cubicBezTo>
                  <a:lnTo>
                    <a:pt x="108" y="21"/>
                  </a:lnTo>
                  <a:close/>
                  <a:moveTo>
                    <a:pt x="111" y="25"/>
                  </a:moveTo>
                  <a:cubicBezTo>
                    <a:pt x="111" y="25"/>
                    <a:pt x="111" y="25"/>
                    <a:pt x="111" y="25"/>
                  </a:cubicBezTo>
                  <a:cubicBezTo>
                    <a:pt x="109" y="25"/>
                    <a:pt x="109" y="25"/>
                    <a:pt x="109" y="25"/>
                  </a:cubicBezTo>
                  <a:cubicBezTo>
                    <a:pt x="109" y="23"/>
                    <a:pt x="109" y="23"/>
                    <a:pt x="109" y="23"/>
                  </a:cubicBezTo>
                  <a:cubicBezTo>
                    <a:pt x="111" y="23"/>
                    <a:pt x="111" y="23"/>
                    <a:pt x="111" y="23"/>
                  </a:cubicBezTo>
                  <a:lnTo>
                    <a:pt x="111" y="25"/>
                  </a:lnTo>
                  <a:close/>
                  <a:moveTo>
                    <a:pt x="112" y="27"/>
                  </a:moveTo>
                  <a:cubicBezTo>
                    <a:pt x="112" y="27"/>
                    <a:pt x="112" y="27"/>
                    <a:pt x="112" y="27"/>
                  </a:cubicBezTo>
                  <a:cubicBezTo>
                    <a:pt x="111" y="27"/>
                    <a:pt x="111" y="27"/>
                    <a:pt x="111" y="27"/>
                  </a:cubicBezTo>
                  <a:cubicBezTo>
                    <a:pt x="111" y="26"/>
                    <a:pt x="111" y="26"/>
                    <a:pt x="111" y="26"/>
                  </a:cubicBezTo>
                  <a:cubicBezTo>
                    <a:pt x="112" y="26"/>
                    <a:pt x="112" y="26"/>
                    <a:pt x="112" y="26"/>
                  </a:cubicBezTo>
                  <a:lnTo>
                    <a:pt x="112" y="27"/>
                  </a:lnTo>
                  <a:close/>
                  <a:moveTo>
                    <a:pt x="114" y="32"/>
                  </a:moveTo>
                  <a:cubicBezTo>
                    <a:pt x="114" y="32"/>
                    <a:pt x="114" y="32"/>
                    <a:pt x="114" y="32"/>
                  </a:cubicBezTo>
                  <a:cubicBezTo>
                    <a:pt x="112" y="31"/>
                    <a:pt x="112" y="31"/>
                    <a:pt x="112" y="31"/>
                  </a:cubicBezTo>
                  <a:cubicBezTo>
                    <a:pt x="112" y="30"/>
                    <a:pt x="112" y="30"/>
                    <a:pt x="112" y="30"/>
                  </a:cubicBezTo>
                  <a:cubicBezTo>
                    <a:pt x="114" y="30"/>
                    <a:pt x="114" y="30"/>
                    <a:pt x="114" y="30"/>
                  </a:cubicBezTo>
                  <a:lnTo>
                    <a:pt x="114" y="32"/>
                  </a:lnTo>
                  <a:close/>
                  <a:moveTo>
                    <a:pt x="116" y="25"/>
                  </a:moveTo>
                  <a:cubicBezTo>
                    <a:pt x="116" y="25"/>
                    <a:pt x="116" y="25"/>
                    <a:pt x="116" y="25"/>
                  </a:cubicBezTo>
                  <a:cubicBezTo>
                    <a:pt x="113" y="25"/>
                    <a:pt x="113" y="25"/>
                    <a:pt x="113" y="25"/>
                  </a:cubicBezTo>
                  <a:cubicBezTo>
                    <a:pt x="113" y="22"/>
                    <a:pt x="113" y="22"/>
                    <a:pt x="113" y="22"/>
                  </a:cubicBezTo>
                  <a:cubicBezTo>
                    <a:pt x="116" y="22"/>
                    <a:pt x="116" y="22"/>
                    <a:pt x="116" y="22"/>
                  </a:cubicBezTo>
                  <a:lnTo>
                    <a:pt x="116" y="25"/>
                  </a:lnTo>
                  <a:close/>
                  <a:moveTo>
                    <a:pt x="116" y="19"/>
                  </a:moveTo>
                  <a:cubicBezTo>
                    <a:pt x="116" y="19"/>
                    <a:pt x="116" y="19"/>
                    <a:pt x="116" y="19"/>
                  </a:cubicBezTo>
                  <a:cubicBezTo>
                    <a:pt x="117" y="19"/>
                    <a:pt x="117" y="19"/>
                    <a:pt x="117" y="19"/>
                  </a:cubicBezTo>
                  <a:cubicBezTo>
                    <a:pt x="117" y="21"/>
                    <a:pt x="117" y="21"/>
                    <a:pt x="117" y="21"/>
                  </a:cubicBezTo>
                  <a:cubicBezTo>
                    <a:pt x="116" y="21"/>
                    <a:pt x="116" y="21"/>
                    <a:pt x="116" y="21"/>
                  </a:cubicBezTo>
                  <a:lnTo>
                    <a:pt x="116" y="19"/>
                  </a:lnTo>
                  <a:close/>
                  <a:moveTo>
                    <a:pt x="117" y="25"/>
                  </a:moveTo>
                  <a:cubicBezTo>
                    <a:pt x="117" y="25"/>
                    <a:pt x="117" y="25"/>
                    <a:pt x="117" y="25"/>
                  </a:cubicBezTo>
                  <a:cubicBezTo>
                    <a:pt x="116" y="25"/>
                    <a:pt x="116" y="25"/>
                    <a:pt x="116" y="25"/>
                  </a:cubicBezTo>
                  <a:cubicBezTo>
                    <a:pt x="116" y="24"/>
                    <a:pt x="116" y="24"/>
                    <a:pt x="116" y="24"/>
                  </a:cubicBezTo>
                  <a:cubicBezTo>
                    <a:pt x="117" y="24"/>
                    <a:pt x="117" y="24"/>
                    <a:pt x="117" y="24"/>
                  </a:cubicBezTo>
                  <a:lnTo>
                    <a:pt x="117" y="25"/>
                  </a:lnTo>
                  <a:close/>
                  <a:moveTo>
                    <a:pt x="85" y="33"/>
                  </a:moveTo>
                  <a:cubicBezTo>
                    <a:pt x="85" y="33"/>
                    <a:pt x="85" y="33"/>
                    <a:pt x="85" y="33"/>
                  </a:cubicBezTo>
                  <a:cubicBezTo>
                    <a:pt x="87" y="33"/>
                    <a:pt x="87" y="33"/>
                    <a:pt x="87" y="33"/>
                  </a:cubicBezTo>
                  <a:cubicBezTo>
                    <a:pt x="87" y="41"/>
                    <a:pt x="87" y="41"/>
                    <a:pt x="87" y="41"/>
                  </a:cubicBezTo>
                  <a:cubicBezTo>
                    <a:pt x="85" y="41"/>
                    <a:pt x="85" y="41"/>
                    <a:pt x="85" y="41"/>
                  </a:cubicBezTo>
                  <a:lnTo>
                    <a:pt x="85" y="33"/>
                  </a:lnTo>
                  <a:close/>
                  <a:moveTo>
                    <a:pt x="44" y="34"/>
                  </a:moveTo>
                  <a:cubicBezTo>
                    <a:pt x="44" y="34"/>
                    <a:pt x="44" y="34"/>
                    <a:pt x="44" y="34"/>
                  </a:cubicBezTo>
                  <a:cubicBezTo>
                    <a:pt x="44" y="34"/>
                    <a:pt x="44" y="34"/>
                    <a:pt x="44" y="34"/>
                  </a:cubicBezTo>
                  <a:cubicBezTo>
                    <a:pt x="44" y="41"/>
                    <a:pt x="44" y="41"/>
                    <a:pt x="44" y="41"/>
                  </a:cubicBezTo>
                  <a:cubicBezTo>
                    <a:pt x="44" y="41"/>
                    <a:pt x="44" y="41"/>
                    <a:pt x="44" y="41"/>
                  </a:cubicBezTo>
                  <a:lnTo>
                    <a:pt x="44" y="34"/>
                  </a:lnTo>
                  <a:close/>
                  <a:moveTo>
                    <a:pt x="15" y="47"/>
                  </a:moveTo>
                  <a:cubicBezTo>
                    <a:pt x="15" y="47"/>
                    <a:pt x="15" y="47"/>
                    <a:pt x="15" y="47"/>
                  </a:cubicBezTo>
                  <a:cubicBezTo>
                    <a:pt x="15" y="47"/>
                    <a:pt x="15" y="47"/>
                    <a:pt x="15" y="47"/>
                  </a:cubicBezTo>
                  <a:cubicBezTo>
                    <a:pt x="15" y="35"/>
                    <a:pt x="15" y="35"/>
                    <a:pt x="15" y="35"/>
                  </a:cubicBezTo>
                  <a:cubicBezTo>
                    <a:pt x="15" y="35"/>
                    <a:pt x="15" y="35"/>
                    <a:pt x="15" y="35"/>
                  </a:cubicBezTo>
                  <a:lnTo>
                    <a:pt x="15" y="47"/>
                  </a:lnTo>
                  <a:close/>
                  <a:moveTo>
                    <a:pt x="20" y="46"/>
                  </a:moveTo>
                  <a:cubicBezTo>
                    <a:pt x="20" y="46"/>
                    <a:pt x="20" y="46"/>
                    <a:pt x="20" y="46"/>
                  </a:cubicBezTo>
                  <a:cubicBezTo>
                    <a:pt x="16" y="47"/>
                    <a:pt x="16" y="47"/>
                    <a:pt x="16" y="47"/>
                  </a:cubicBezTo>
                  <a:cubicBezTo>
                    <a:pt x="16" y="35"/>
                    <a:pt x="16" y="35"/>
                    <a:pt x="16" y="35"/>
                  </a:cubicBezTo>
                  <a:cubicBezTo>
                    <a:pt x="20" y="35"/>
                    <a:pt x="20" y="35"/>
                    <a:pt x="20" y="35"/>
                  </a:cubicBezTo>
                  <a:lnTo>
                    <a:pt x="20" y="46"/>
                  </a:lnTo>
                  <a:close/>
                  <a:moveTo>
                    <a:pt x="25" y="46"/>
                  </a:moveTo>
                  <a:cubicBezTo>
                    <a:pt x="25" y="46"/>
                    <a:pt x="25" y="46"/>
                    <a:pt x="25" y="46"/>
                  </a:cubicBezTo>
                  <a:cubicBezTo>
                    <a:pt x="22" y="46"/>
                    <a:pt x="22" y="46"/>
                    <a:pt x="22" y="46"/>
                  </a:cubicBezTo>
                  <a:cubicBezTo>
                    <a:pt x="22" y="35"/>
                    <a:pt x="22" y="35"/>
                    <a:pt x="22" y="35"/>
                  </a:cubicBezTo>
                  <a:cubicBezTo>
                    <a:pt x="24" y="35"/>
                    <a:pt x="24" y="35"/>
                    <a:pt x="24" y="35"/>
                  </a:cubicBezTo>
                  <a:cubicBezTo>
                    <a:pt x="24" y="36"/>
                    <a:pt x="24" y="36"/>
                    <a:pt x="24" y="36"/>
                  </a:cubicBezTo>
                  <a:cubicBezTo>
                    <a:pt x="25" y="36"/>
                    <a:pt x="25" y="36"/>
                    <a:pt x="25" y="36"/>
                  </a:cubicBezTo>
                  <a:lnTo>
                    <a:pt x="25" y="46"/>
                  </a:lnTo>
                  <a:close/>
                  <a:moveTo>
                    <a:pt x="26" y="46"/>
                  </a:moveTo>
                  <a:cubicBezTo>
                    <a:pt x="26" y="46"/>
                    <a:pt x="26" y="46"/>
                    <a:pt x="26" y="46"/>
                  </a:cubicBezTo>
                  <a:cubicBezTo>
                    <a:pt x="25" y="46"/>
                    <a:pt x="25" y="46"/>
                    <a:pt x="25" y="46"/>
                  </a:cubicBezTo>
                  <a:cubicBezTo>
                    <a:pt x="25" y="46"/>
                    <a:pt x="25" y="46"/>
                    <a:pt x="25" y="46"/>
                  </a:cubicBezTo>
                  <a:cubicBezTo>
                    <a:pt x="25" y="42"/>
                    <a:pt x="25" y="42"/>
                    <a:pt x="25" y="42"/>
                  </a:cubicBezTo>
                  <a:cubicBezTo>
                    <a:pt x="26" y="42"/>
                    <a:pt x="26" y="42"/>
                    <a:pt x="26" y="42"/>
                  </a:cubicBezTo>
                  <a:lnTo>
                    <a:pt x="26" y="46"/>
                  </a:lnTo>
                  <a:close/>
                  <a:moveTo>
                    <a:pt x="26" y="41"/>
                  </a:moveTo>
                  <a:cubicBezTo>
                    <a:pt x="26" y="41"/>
                    <a:pt x="26" y="41"/>
                    <a:pt x="26" y="41"/>
                  </a:cubicBezTo>
                  <a:cubicBezTo>
                    <a:pt x="25" y="42"/>
                    <a:pt x="25" y="42"/>
                    <a:pt x="25" y="42"/>
                  </a:cubicBezTo>
                  <a:cubicBezTo>
                    <a:pt x="25" y="36"/>
                    <a:pt x="25" y="36"/>
                    <a:pt x="25" y="36"/>
                  </a:cubicBezTo>
                  <a:cubicBezTo>
                    <a:pt x="26" y="36"/>
                    <a:pt x="26" y="36"/>
                    <a:pt x="26" y="36"/>
                  </a:cubicBezTo>
                  <a:lnTo>
                    <a:pt x="26" y="41"/>
                  </a:lnTo>
                  <a:close/>
                  <a:moveTo>
                    <a:pt x="28" y="47"/>
                  </a:moveTo>
                  <a:cubicBezTo>
                    <a:pt x="28" y="47"/>
                    <a:pt x="28" y="47"/>
                    <a:pt x="28" y="47"/>
                  </a:cubicBezTo>
                  <a:cubicBezTo>
                    <a:pt x="28" y="47"/>
                    <a:pt x="28" y="47"/>
                    <a:pt x="28" y="47"/>
                  </a:cubicBezTo>
                  <a:cubicBezTo>
                    <a:pt x="28" y="42"/>
                    <a:pt x="28" y="42"/>
                    <a:pt x="28" y="42"/>
                  </a:cubicBezTo>
                  <a:cubicBezTo>
                    <a:pt x="28" y="42"/>
                    <a:pt x="28" y="42"/>
                    <a:pt x="28" y="42"/>
                  </a:cubicBezTo>
                  <a:lnTo>
                    <a:pt x="28" y="47"/>
                  </a:lnTo>
                  <a:close/>
                  <a:moveTo>
                    <a:pt x="28" y="41"/>
                  </a:moveTo>
                  <a:cubicBezTo>
                    <a:pt x="28" y="41"/>
                    <a:pt x="28" y="41"/>
                    <a:pt x="28" y="41"/>
                  </a:cubicBezTo>
                  <a:cubicBezTo>
                    <a:pt x="28" y="41"/>
                    <a:pt x="28" y="41"/>
                    <a:pt x="28" y="41"/>
                  </a:cubicBezTo>
                  <a:cubicBezTo>
                    <a:pt x="28" y="36"/>
                    <a:pt x="28" y="36"/>
                    <a:pt x="28" y="36"/>
                  </a:cubicBezTo>
                  <a:cubicBezTo>
                    <a:pt x="28" y="36"/>
                    <a:pt x="28" y="36"/>
                    <a:pt x="28" y="36"/>
                  </a:cubicBezTo>
                  <a:lnTo>
                    <a:pt x="28" y="41"/>
                  </a:lnTo>
                  <a:close/>
                  <a:moveTo>
                    <a:pt x="29" y="47"/>
                  </a:moveTo>
                  <a:cubicBezTo>
                    <a:pt x="29" y="47"/>
                    <a:pt x="29" y="47"/>
                    <a:pt x="29" y="47"/>
                  </a:cubicBezTo>
                  <a:cubicBezTo>
                    <a:pt x="28" y="47"/>
                    <a:pt x="28" y="47"/>
                    <a:pt x="28" y="47"/>
                  </a:cubicBezTo>
                  <a:cubicBezTo>
                    <a:pt x="28" y="42"/>
                    <a:pt x="28" y="42"/>
                    <a:pt x="28" y="42"/>
                  </a:cubicBezTo>
                  <a:cubicBezTo>
                    <a:pt x="29" y="42"/>
                    <a:pt x="29" y="42"/>
                    <a:pt x="29" y="42"/>
                  </a:cubicBezTo>
                  <a:lnTo>
                    <a:pt x="29" y="47"/>
                  </a:lnTo>
                  <a:close/>
                  <a:moveTo>
                    <a:pt x="29" y="41"/>
                  </a:moveTo>
                  <a:cubicBezTo>
                    <a:pt x="29" y="41"/>
                    <a:pt x="29" y="41"/>
                    <a:pt x="29" y="41"/>
                  </a:cubicBezTo>
                  <a:cubicBezTo>
                    <a:pt x="28" y="41"/>
                    <a:pt x="28" y="41"/>
                    <a:pt x="28" y="41"/>
                  </a:cubicBezTo>
                  <a:cubicBezTo>
                    <a:pt x="28" y="36"/>
                    <a:pt x="28" y="36"/>
                    <a:pt x="28" y="36"/>
                  </a:cubicBezTo>
                  <a:cubicBezTo>
                    <a:pt x="29" y="36"/>
                    <a:pt x="29" y="36"/>
                    <a:pt x="29" y="36"/>
                  </a:cubicBezTo>
                  <a:lnTo>
                    <a:pt x="29" y="41"/>
                  </a:lnTo>
                  <a:close/>
                  <a:moveTo>
                    <a:pt x="30" y="47"/>
                  </a:moveTo>
                  <a:cubicBezTo>
                    <a:pt x="30" y="47"/>
                    <a:pt x="30" y="47"/>
                    <a:pt x="30" y="47"/>
                  </a:cubicBezTo>
                  <a:cubicBezTo>
                    <a:pt x="29" y="47"/>
                    <a:pt x="29" y="47"/>
                    <a:pt x="29" y="47"/>
                  </a:cubicBezTo>
                  <a:cubicBezTo>
                    <a:pt x="29" y="41"/>
                    <a:pt x="29" y="41"/>
                    <a:pt x="29" y="41"/>
                  </a:cubicBezTo>
                  <a:cubicBezTo>
                    <a:pt x="30" y="41"/>
                    <a:pt x="30" y="41"/>
                    <a:pt x="30" y="41"/>
                  </a:cubicBezTo>
                  <a:lnTo>
                    <a:pt x="30" y="47"/>
                  </a:lnTo>
                  <a:close/>
                  <a:moveTo>
                    <a:pt x="30" y="41"/>
                  </a:moveTo>
                  <a:cubicBezTo>
                    <a:pt x="30" y="41"/>
                    <a:pt x="30" y="41"/>
                    <a:pt x="30" y="41"/>
                  </a:cubicBezTo>
                  <a:cubicBezTo>
                    <a:pt x="29" y="41"/>
                    <a:pt x="29" y="41"/>
                    <a:pt x="29" y="41"/>
                  </a:cubicBezTo>
                  <a:cubicBezTo>
                    <a:pt x="29" y="36"/>
                    <a:pt x="29" y="36"/>
                    <a:pt x="29" y="36"/>
                  </a:cubicBezTo>
                  <a:cubicBezTo>
                    <a:pt x="30" y="36"/>
                    <a:pt x="30" y="36"/>
                    <a:pt x="30" y="36"/>
                  </a:cubicBezTo>
                  <a:lnTo>
                    <a:pt x="30" y="41"/>
                  </a:lnTo>
                  <a:close/>
                  <a:moveTo>
                    <a:pt x="32" y="47"/>
                  </a:moveTo>
                  <a:cubicBezTo>
                    <a:pt x="32" y="47"/>
                    <a:pt x="32" y="47"/>
                    <a:pt x="32" y="47"/>
                  </a:cubicBezTo>
                  <a:cubicBezTo>
                    <a:pt x="31" y="47"/>
                    <a:pt x="31" y="47"/>
                    <a:pt x="31" y="47"/>
                  </a:cubicBezTo>
                  <a:cubicBezTo>
                    <a:pt x="31" y="41"/>
                    <a:pt x="31" y="41"/>
                    <a:pt x="31" y="41"/>
                  </a:cubicBezTo>
                  <a:cubicBezTo>
                    <a:pt x="32" y="41"/>
                    <a:pt x="32" y="41"/>
                    <a:pt x="32" y="41"/>
                  </a:cubicBezTo>
                  <a:lnTo>
                    <a:pt x="32" y="47"/>
                  </a:lnTo>
                  <a:close/>
                  <a:moveTo>
                    <a:pt x="32" y="41"/>
                  </a:moveTo>
                  <a:cubicBezTo>
                    <a:pt x="32" y="41"/>
                    <a:pt x="32" y="41"/>
                    <a:pt x="32" y="41"/>
                  </a:cubicBezTo>
                  <a:cubicBezTo>
                    <a:pt x="31" y="41"/>
                    <a:pt x="31" y="41"/>
                    <a:pt x="31" y="41"/>
                  </a:cubicBezTo>
                  <a:cubicBezTo>
                    <a:pt x="31" y="36"/>
                    <a:pt x="31" y="36"/>
                    <a:pt x="31" y="36"/>
                  </a:cubicBezTo>
                  <a:cubicBezTo>
                    <a:pt x="32" y="35"/>
                    <a:pt x="32" y="35"/>
                    <a:pt x="32" y="35"/>
                  </a:cubicBezTo>
                  <a:lnTo>
                    <a:pt x="32" y="41"/>
                  </a:lnTo>
                  <a:close/>
                  <a:moveTo>
                    <a:pt x="33" y="47"/>
                  </a:moveTo>
                  <a:cubicBezTo>
                    <a:pt x="33" y="47"/>
                    <a:pt x="33" y="47"/>
                    <a:pt x="33" y="47"/>
                  </a:cubicBezTo>
                  <a:cubicBezTo>
                    <a:pt x="32" y="47"/>
                    <a:pt x="32" y="47"/>
                    <a:pt x="32" y="47"/>
                  </a:cubicBezTo>
                  <a:cubicBezTo>
                    <a:pt x="32" y="41"/>
                    <a:pt x="32" y="41"/>
                    <a:pt x="32" y="41"/>
                  </a:cubicBezTo>
                  <a:cubicBezTo>
                    <a:pt x="33" y="41"/>
                    <a:pt x="33" y="41"/>
                    <a:pt x="33" y="41"/>
                  </a:cubicBezTo>
                  <a:lnTo>
                    <a:pt x="33" y="47"/>
                  </a:lnTo>
                  <a:close/>
                  <a:moveTo>
                    <a:pt x="33" y="41"/>
                  </a:moveTo>
                  <a:cubicBezTo>
                    <a:pt x="33" y="41"/>
                    <a:pt x="33" y="41"/>
                    <a:pt x="33" y="41"/>
                  </a:cubicBezTo>
                  <a:cubicBezTo>
                    <a:pt x="32" y="41"/>
                    <a:pt x="32" y="41"/>
                    <a:pt x="32" y="41"/>
                  </a:cubicBezTo>
                  <a:cubicBezTo>
                    <a:pt x="32" y="35"/>
                    <a:pt x="32" y="35"/>
                    <a:pt x="32" y="35"/>
                  </a:cubicBezTo>
                  <a:cubicBezTo>
                    <a:pt x="33" y="35"/>
                    <a:pt x="33" y="35"/>
                    <a:pt x="33" y="35"/>
                  </a:cubicBezTo>
                  <a:lnTo>
                    <a:pt x="33" y="41"/>
                  </a:lnTo>
                  <a:close/>
                  <a:moveTo>
                    <a:pt x="33" y="47"/>
                  </a:moveTo>
                  <a:cubicBezTo>
                    <a:pt x="33" y="47"/>
                    <a:pt x="33" y="47"/>
                    <a:pt x="33" y="47"/>
                  </a:cubicBezTo>
                  <a:cubicBezTo>
                    <a:pt x="33" y="47"/>
                    <a:pt x="33" y="47"/>
                    <a:pt x="33" y="47"/>
                  </a:cubicBezTo>
                  <a:cubicBezTo>
                    <a:pt x="33" y="41"/>
                    <a:pt x="33" y="41"/>
                    <a:pt x="33" y="41"/>
                  </a:cubicBezTo>
                  <a:cubicBezTo>
                    <a:pt x="33" y="41"/>
                    <a:pt x="33" y="41"/>
                    <a:pt x="33" y="41"/>
                  </a:cubicBezTo>
                  <a:lnTo>
                    <a:pt x="33" y="47"/>
                  </a:lnTo>
                  <a:close/>
                  <a:moveTo>
                    <a:pt x="33" y="41"/>
                  </a:moveTo>
                  <a:cubicBezTo>
                    <a:pt x="33" y="41"/>
                    <a:pt x="33" y="41"/>
                    <a:pt x="33" y="41"/>
                  </a:cubicBezTo>
                  <a:cubicBezTo>
                    <a:pt x="33" y="41"/>
                    <a:pt x="33" y="41"/>
                    <a:pt x="33" y="41"/>
                  </a:cubicBezTo>
                  <a:cubicBezTo>
                    <a:pt x="33" y="35"/>
                    <a:pt x="33" y="35"/>
                    <a:pt x="33" y="35"/>
                  </a:cubicBezTo>
                  <a:cubicBezTo>
                    <a:pt x="33" y="35"/>
                    <a:pt x="33" y="35"/>
                    <a:pt x="33" y="35"/>
                  </a:cubicBezTo>
                  <a:lnTo>
                    <a:pt x="33" y="41"/>
                  </a:lnTo>
                  <a:close/>
                  <a:moveTo>
                    <a:pt x="34" y="47"/>
                  </a:moveTo>
                  <a:cubicBezTo>
                    <a:pt x="34" y="47"/>
                    <a:pt x="34" y="47"/>
                    <a:pt x="34" y="47"/>
                  </a:cubicBezTo>
                  <a:cubicBezTo>
                    <a:pt x="33" y="47"/>
                    <a:pt x="33" y="47"/>
                    <a:pt x="33" y="47"/>
                  </a:cubicBezTo>
                  <a:cubicBezTo>
                    <a:pt x="33" y="41"/>
                    <a:pt x="33" y="41"/>
                    <a:pt x="33" y="41"/>
                  </a:cubicBezTo>
                  <a:cubicBezTo>
                    <a:pt x="34" y="41"/>
                    <a:pt x="34" y="41"/>
                    <a:pt x="34" y="41"/>
                  </a:cubicBezTo>
                  <a:lnTo>
                    <a:pt x="34" y="47"/>
                  </a:lnTo>
                  <a:close/>
                  <a:moveTo>
                    <a:pt x="34" y="41"/>
                  </a:moveTo>
                  <a:cubicBezTo>
                    <a:pt x="34" y="41"/>
                    <a:pt x="34" y="41"/>
                    <a:pt x="34" y="41"/>
                  </a:cubicBezTo>
                  <a:cubicBezTo>
                    <a:pt x="33" y="41"/>
                    <a:pt x="33" y="41"/>
                    <a:pt x="33" y="41"/>
                  </a:cubicBezTo>
                  <a:cubicBezTo>
                    <a:pt x="33" y="35"/>
                    <a:pt x="33" y="35"/>
                    <a:pt x="33" y="35"/>
                  </a:cubicBezTo>
                  <a:cubicBezTo>
                    <a:pt x="34" y="35"/>
                    <a:pt x="34" y="35"/>
                    <a:pt x="34" y="35"/>
                  </a:cubicBezTo>
                  <a:lnTo>
                    <a:pt x="34" y="41"/>
                  </a:lnTo>
                  <a:close/>
                  <a:moveTo>
                    <a:pt x="34" y="47"/>
                  </a:moveTo>
                  <a:cubicBezTo>
                    <a:pt x="34" y="47"/>
                    <a:pt x="34" y="47"/>
                    <a:pt x="34" y="47"/>
                  </a:cubicBezTo>
                  <a:cubicBezTo>
                    <a:pt x="34" y="47"/>
                    <a:pt x="34" y="47"/>
                    <a:pt x="34" y="47"/>
                  </a:cubicBezTo>
                  <a:cubicBezTo>
                    <a:pt x="34" y="41"/>
                    <a:pt x="34" y="41"/>
                    <a:pt x="34" y="41"/>
                  </a:cubicBezTo>
                  <a:cubicBezTo>
                    <a:pt x="34" y="41"/>
                    <a:pt x="34" y="41"/>
                    <a:pt x="34" y="41"/>
                  </a:cubicBezTo>
                  <a:lnTo>
                    <a:pt x="34" y="47"/>
                  </a:lnTo>
                  <a:close/>
                  <a:moveTo>
                    <a:pt x="34" y="41"/>
                  </a:moveTo>
                  <a:cubicBezTo>
                    <a:pt x="34" y="41"/>
                    <a:pt x="34" y="41"/>
                    <a:pt x="34" y="41"/>
                  </a:cubicBezTo>
                  <a:cubicBezTo>
                    <a:pt x="34" y="41"/>
                    <a:pt x="34" y="41"/>
                    <a:pt x="34" y="41"/>
                  </a:cubicBezTo>
                  <a:cubicBezTo>
                    <a:pt x="34" y="35"/>
                    <a:pt x="34" y="35"/>
                    <a:pt x="34" y="35"/>
                  </a:cubicBezTo>
                  <a:cubicBezTo>
                    <a:pt x="34" y="35"/>
                    <a:pt x="34" y="35"/>
                    <a:pt x="34" y="35"/>
                  </a:cubicBezTo>
                  <a:lnTo>
                    <a:pt x="34" y="41"/>
                  </a:lnTo>
                  <a:close/>
                  <a:moveTo>
                    <a:pt x="36" y="47"/>
                  </a:moveTo>
                  <a:cubicBezTo>
                    <a:pt x="36" y="47"/>
                    <a:pt x="36" y="47"/>
                    <a:pt x="36" y="47"/>
                  </a:cubicBezTo>
                  <a:cubicBezTo>
                    <a:pt x="36" y="47"/>
                    <a:pt x="36" y="47"/>
                    <a:pt x="36" y="47"/>
                  </a:cubicBezTo>
                  <a:cubicBezTo>
                    <a:pt x="36" y="41"/>
                    <a:pt x="36" y="41"/>
                    <a:pt x="36" y="41"/>
                  </a:cubicBezTo>
                  <a:cubicBezTo>
                    <a:pt x="36" y="41"/>
                    <a:pt x="36" y="41"/>
                    <a:pt x="36" y="41"/>
                  </a:cubicBezTo>
                  <a:lnTo>
                    <a:pt x="36" y="47"/>
                  </a:lnTo>
                  <a:close/>
                  <a:moveTo>
                    <a:pt x="36" y="41"/>
                  </a:moveTo>
                  <a:cubicBezTo>
                    <a:pt x="36" y="41"/>
                    <a:pt x="36" y="41"/>
                    <a:pt x="36" y="41"/>
                  </a:cubicBezTo>
                  <a:cubicBezTo>
                    <a:pt x="36" y="41"/>
                    <a:pt x="36" y="41"/>
                    <a:pt x="36" y="41"/>
                  </a:cubicBezTo>
                  <a:cubicBezTo>
                    <a:pt x="36" y="35"/>
                    <a:pt x="36" y="35"/>
                    <a:pt x="36" y="35"/>
                  </a:cubicBezTo>
                  <a:cubicBezTo>
                    <a:pt x="36" y="35"/>
                    <a:pt x="36" y="35"/>
                    <a:pt x="36" y="35"/>
                  </a:cubicBezTo>
                  <a:lnTo>
                    <a:pt x="36" y="41"/>
                  </a:lnTo>
                  <a:close/>
                  <a:moveTo>
                    <a:pt x="37" y="47"/>
                  </a:moveTo>
                  <a:cubicBezTo>
                    <a:pt x="37" y="47"/>
                    <a:pt x="37" y="47"/>
                    <a:pt x="37" y="47"/>
                  </a:cubicBezTo>
                  <a:cubicBezTo>
                    <a:pt x="37" y="47"/>
                    <a:pt x="37" y="47"/>
                    <a:pt x="37" y="47"/>
                  </a:cubicBezTo>
                  <a:cubicBezTo>
                    <a:pt x="37" y="41"/>
                    <a:pt x="37" y="41"/>
                    <a:pt x="37" y="41"/>
                  </a:cubicBezTo>
                  <a:cubicBezTo>
                    <a:pt x="37" y="41"/>
                    <a:pt x="37" y="41"/>
                    <a:pt x="37" y="41"/>
                  </a:cubicBezTo>
                  <a:lnTo>
                    <a:pt x="37" y="47"/>
                  </a:lnTo>
                  <a:close/>
                  <a:moveTo>
                    <a:pt x="37" y="41"/>
                  </a:moveTo>
                  <a:cubicBezTo>
                    <a:pt x="37" y="41"/>
                    <a:pt x="37" y="41"/>
                    <a:pt x="37" y="41"/>
                  </a:cubicBezTo>
                  <a:cubicBezTo>
                    <a:pt x="37" y="41"/>
                    <a:pt x="37" y="41"/>
                    <a:pt x="37" y="41"/>
                  </a:cubicBezTo>
                  <a:cubicBezTo>
                    <a:pt x="37" y="35"/>
                    <a:pt x="37" y="35"/>
                    <a:pt x="37" y="35"/>
                  </a:cubicBezTo>
                  <a:cubicBezTo>
                    <a:pt x="37" y="35"/>
                    <a:pt x="37" y="35"/>
                    <a:pt x="37" y="35"/>
                  </a:cubicBezTo>
                  <a:lnTo>
                    <a:pt x="37" y="41"/>
                  </a:lnTo>
                  <a:close/>
                  <a:moveTo>
                    <a:pt x="38" y="47"/>
                  </a:moveTo>
                  <a:cubicBezTo>
                    <a:pt x="38" y="47"/>
                    <a:pt x="38" y="47"/>
                    <a:pt x="38" y="47"/>
                  </a:cubicBezTo>
                  <a:cubicBezTo>
                    <a:pt x="37" y="47"/>
                    <a:pt x="37" y="47"/>
                    <a:pt x="37" y="47"/>
                  </a:cubicBezTo>
                  <a:cubicBezTo>
                    <a:pt x="37" y="41"/>
                    <a:pt x="37" y="41"/>
                    <a:pt x="37" y="41"/>
                  </a:cubicBezTo>
                  <a:cubicBezTo>
                    <a:pt x="38" y="41"/>
                    <a:pt x="38" y="41"/>
                    <a:pt x="38" y="41"/>
                  </a:cubicBezTo>
                  <a:lnTo>
                    <a:pt x="38" y="47"/>
                  </a:lnTo>
                  <a:close/>
                  <a:moveTo>
                    <a:pt x="38" y="41"/>
                  </a:moveTo>
                  <a:cubicBezTo>
                    <a:pt x="38" y="41"/>
                    <a:pt x="38" y="41"/>
                    <a:pt x="38" y="41"/>
                  </a:cubicBezTo>
                  <a:cubicBezTo>
                    <a:pt x="37" y="41"/>
                    <a:pt x="37" y="41"/>
                    <a:pt x="37" y="41"/>
                  </a:cubicBezTo>
                  <a:cubicBezTo>
                    <a:pt x="37" y="35"/>
                    <a:pt x="37" y="35"/>
                    <a:pt x="37" y="35"/>
                  </a:cubicBezTo>
                  <a:cubicBezTo>
                    <a:pt x="38" y="35"/>
                    <a:pt x="38" y="35"/>
                    <a:pt x="38" y="35"/>
                  </a:cubicBezTo>
                  <a:lnTo>
                    <a:pt x="38" y="41"/>
                  </a:lnTo>
                  <a:close/>
                  <a:moveTo>
                    <a:pt x="40" y="47"/>
                  </a:moveTo>
                  <a:cubicBezTo>
                    <a:pt x="40" y="47"/>
                    <a:pt x="40" y="47"/>
                    <a:pt x="40" y="47"/>
                  </a:cubicBezTo>
                  <a:cubicBezTo>
                    <a:pt x="39" y="47"/>
                    <a:pt x="39" y="47"/>
                    <a:pt x="39" y="47"/>
                  </a:cubicBezTo>
                  <a:cubicBezTo>
                    <a:pt x="39" y="41"/>
                    <a:pt x="39" y="41"/>
                    <a:pt x="39" y="41"/>
                  </a:cubicBezTo>
                  <a:cubicBezTo>
                    <a:pt x="40" y="41"/>
                    <a:pt x="40" y="41"/>
                    <a:pt x="40" y="41"/>
                  </a:cubicBezTo>
                  <a:lnTo>
                    <a:pt x="40" y="47"/>
                  </a:lnTo>
                  <a:close/>
                  <a:moveTo>
                    <a:pt x="40" y="41"/>
                  </a:moveTo>
                  <a:cubicBezTo>
                    <a:pt x="40" y="41"/>
                    <a:pt x="40" y="41"/>
                    <a:pt x="40" y="41"/>
                  </a:cubicBezTo>
                  <a:cubicBezTo>
                    <a:pt x="39" y="41"/>
                    <a:pt x="39" y="41"/>
                    <a:pt x="39" y="41"/>
                  </a:cubicBezTo>
                  <a:cubicBezTo>
                    <a:pt x="39" y="35"/>
                    <a:pt x="39" y="35"/>
                    <a:pt x="39" y="35"/>
                  </a:cubicBezTo>
                  <a:cubicBezTo>
                    <a:pt x="40" y="35"/>
                    <a:pt x="40" y="35"/>
                    <a:pt x="40" y="35"/>
                  </a:cubicBezTo>
                  <a:lnTo>
                    <a:pt x="40" y="41"/>
                  </a:lnTo>
                  <a:close/>
                  <a:moveTo>
                    <a:pt x="41" y="47"/>
                  </a:moveTo>
                  <a:cubicBezTo>
                    <a:pt x="41" y="47"/>
                    <a:pt x="41" y="47"/>
                    <a:pt x="41" y="47"/>
                  </a:cubicBezTo>
                  <a:cubicBezTo>
                    <a:pt x="40" y="47"/>
                    <a:pt x="40" y="47"/>
                    <a:pt x="40" y="47"/>
                  </a:cubicBezTo>
                  <a:cubicBezTo>
                    <a:pt x="40" y="41"/>
                    <a:pt x="40" y="41"/>
                    <a:pt x="40" y="41"/>
                  </a:cubicBezTo>
                  <a:cubicBezTo>
                    <a:pt x="41" y="41"/>
                    <a:pt x="41" y="41"/>
                    <a:pt x="41" y="41"/>
                  </a:cubicBezTo>
                  <a:lnTo>
                    <a:pt x="41" y="47"/>
                  </a:lnTo>
                  <a:close/>
                  <a:moveTo>
                    <a:pt x="41" y="41"/>
                  </a:moveTo>
                  <a:cubicBezTo>
                    <a:pt x="41" y="41"/>
                    <a:pt x="41" y="41"/>
                    <a:pt x="41" y="41"/>
                  </a:cubicBezTo>
                  <a:cubicBezTo>
                    <a:pt x="40" y="41"/>
                    <a:pt x="40" y="41"/>
                    <a:pt x="40" y="41"/>
                  </a:cubicBezTo>
                  <a:cubicBezTo>
                    <a:pt x="40" y="35"/>
                    <a:pt x="40" y="35"/>
                    <a:pt x="40" y="35"/>
                  </a:cubicBezTo>
                  <a:cubicBezTo>
                    <a:pt x="41" y="35"/>
                    <a:pt x="41" y="35"/>
                    <a:pt x="41" y="35"/>
                  </a:cubicBezTo>
                  <a:lnTo>
                    <a:pt x="41" y="41"/>
                  </a:lnTo>
                  <a:close/>
                  <a:moveTo>
                    <a:pt x="41" y="47"/>
                  </a:moveTo>
                  <a:cubicBezTo>
                    <a:pt x="41" y="47"/>
                    <a:pt x="41" y="47"/>
                    <a:pt x="41" y="47"/>
                  </a:cubicBezTo>
                  <a:cubicBezTo>
                    <a:pt x="41" y="47"/>
                    <a:pt x="41" y="47"/>
                    <a:pt x="41" y="47"/>
                  </a:cubicBezTo>
                  <a:cubicBezTo>
                    <a:pt x="41" y="41"/>
                    <a:pt x="41" y="41"/>
                    <a:pt x="41" y="41"/>
                  </a:cubicBezTo>
                  <a:cubicBezTo>
                    <a:pt x="41" y="41"/>
                    <a:pt x="41" y="41"/>
                    <a:pt x="41" y="41"/>
                  </a:cubicBezTo>
                  <a:lnTo>
                    <a:pt x="41" y="47"/>
                  </a:lnTo>
                  <a:close/>
                  <a:moveTo>
                    <a:pt x="41" y="41"/>
                  </a:moveTo>
                  <a:cubicBezTo>
                    <a:pt x="41" y="41"/>
                    <a:pt x="41" y="41"/>
                    <a:pt x="41" y="41"/>
                  </a:cubicBezTo>
                  <a:cubicBezTo>
                    <a:pt x="41" y="41"/>
                    <a:pt x="41" y="41"/>
                    <a:pt x="41" y="41"/>
                  </a:cubicBezTo>
                  <a:cubicBezTo>
                    <a:pt x="41" y="35"/>
                    <a:pt x="41" y="35"/>
                    <a:pt x="41" y="35"/>
                  </a:cubicBezTo>
                  <a:cubicBezTo>
                    <a:pt x="41" y="35"/>
                    <a:pt x="41" y="35"/>
                    <a:pt x="41" y="35"/>
                  </a:cubicBezTo>
                  <a:lnTo>
                    <a:pt x="41" y="41"/>
                  </a:lnTo>
                  <a:close/>
                  <a:moveTo>
                    <a:pt x="42" y="47"/>
                  </a:moveTo>
                  <a:cubicBezTo>
                    <a:pt x="42" y="47"/>
                    <a:pt x="42" y="47"/>
                    <a:pt x="42" y="47"/>
                  </a:cubicBezTo>
                  <a:cubicBezTo>
                    <a:pt x="41" y="47"/>
                    <a:pt x="41" y="47"/>
                    <a:pt x="41" y="47"/>
                  </a:cubicBezTo>
                  <a:cubicBezTo>
                    <a:pt x="41" y="41"/>
                    <a:pt x="41" y="41"/>
                    <a:pt x="41" y="41"/>
                  </a:cubicBezTo>
                  <a:cubicBezTo>
                    <a:pt x="42" y="41"/>
                    <a:pt x="42" y="41"/>
                    <a:pt x="42" y="41"/>
                  </a:cubicBezTo>
                  <a:lnTo>
                    <a:pt x="42" y="47"/>
                  </a:lnTo>
                  <a:close/>
                  <a:moveTo>
                    <a:pt x="42" y="41"/>
                  </a:moveTo>
                  <a:cubicBezTo>
                    <a:pt x="42" y="41"/>
                    <a:pt x="42" y="41"/>
                    <a:pt x="42" y="41"/>
                  </a:cubicBezTo>
                  <a:cubicBezTo>
                    <a:pt x="41" y="41"/>
                    <a:pt x="41" y="41"/>
                    <a:pt x="41" y="41"/>
                  </a:cubicBezTo>
                  <a:cubicBezTo>
                    <a:pt x="41" y="35"/>
                    <a:pt x="41" y="35"/>
                    <a:pt x="41" y="35"/>
                  </a:cubicBezTo>
                  <a:cubicBezTo>
                    <a:pt x="42" y="34"/>
                    <a:pt x="42" y="34"/>
                    <a:pt x="42" y="34"/>
                  </a:cubicBezTo>
                  <a:lnTo>
                    <a:pt x="42" y="41"/>
                  </a:lnTo>
                  <a:close/>
                  <a:moveTo>
                    <a:pt x="43" y="48"/>
                  </a:moveTo>
                  <a:cubicBezTo>
                    <a:pt x="43" y="48"/>
                    <a:pt x="43" y="48"/>
                    <a:pt x="43" y="48"/>
                  </a:cubicBezTo>
                  <a:cubicBezTo>
                    <a:pt x="42" y="47"/>
                    <a:pt x="42" y="47"/>
                    <a:pt x="42" y="47"/>
                  </a:cubicBezTo>
                  <a:cubicBezTo>
                    <a:pt x="42" y="41"/>
                    <a:pt x="42" y="41"/>
                    <a:pt x="42" y="41"/>
                  </a:cubicBezTo>
                  <a:cubicBezTo>
                    <a:pt x="43" y="41"/>
                    <a:pt x="43" y="41"/>
                    <a:pt x="43" y="41"/>
                  </a:cubicBezTo>
                  <a:lnTo>
                    <a:pt x="43" y="48"/>
                  </a:lnTo>
                  <a:close/>
                  <a:moveTo>
                    <a:pt x="43" y="41"/>
                  </a:moveTo>
                  <a:cubicBezTo>
                    <a:pt x="43" y="41"/>
                    <a:pt x="43" y="41"/>
                    <a:pt x="43" y="41"/>
                  </a:cubicBezTo>
                  <a:cubicBezTo>
                    <a:pt x="42" y="41"/>
                    <a:pt x="42" y="41"/>
                    <a:pt x="42" y="41"/>
                  </a:cubicBezTo>
                  <a:cubicBezTo>
                    <a:pt x="42" y="34"/>
                    <a:pt x="42" y="34"/>
                    <a:pt x="42" y="34"/>
                  </a:cubicBezTo>
                  <a:cubicBezTo>
                    <a:pt x="43" y="34"/>
                    <a:pt x="43" y="34"/>
                    <a:pt x="43" y="34"/>
                  </a:cubicBezTo>
                  <a:lnTo>
                    <a:pt x="43" y="41"/>
                  </a:lnTo>
                  <a:close/>
                  <a:moveTo>
                    <a:pt x="44" y="48"/>
                  </a:moveTo>
                  <a:cubicBezTo>
                    <a:pt x="44" y="48"/>
                    <a:pt x="44" y="48"/>
                    <a:pt x="44" y="48"/>
                  </a:cubicBezTo>
                  <a:cubicBezTo>
                    <a:pt x="43" y="48"/>
                    <a:pt x="43" y="48"/>
                    <a:pt x="43" y="48"/>
                  </a:cubicBezTo>
                  <a:cubicBezTo>
                    <a:pt x="43" y="41"/>
                    <a:pt x="43" y="41"/>
                    <a:pt x="43" y="41"/>
                  </a:cubicBezTo>
                  <a:cubicBezTo>
                    <a:pt x="44" y="41"/>
                    <a:pt x="44" y="41"/>
                    <a:pt x="44" y="41"/>
                  </a:cubicBezTo>
                  <a:lnTo>
                    <a:pt x="44" y="48"/>
                  </a:lnTo>
                  <a:close/>
                  <a:moveTo>
                    <a:pt x="44" y="41"/>
                  </a:moveTo>
                  <a:cubicBezTo>
                    <a:pt x="44" y="41"/>
                    <a:pt x="44" y="41"/>
                    <a:pt x="44" y="41"/>
                  </a:cubicBezTo>
                  <a:cubicBezTo>
                    <a:pt x="43" y="41"/>
                    <a:pt x="43" y="41"/>
                    <a:pt x="43" y="41"/>
                  </a:cubicBezTo>
                  <a:cubicBezTo>
                    <a:pt x="43" y="34"/>
                    <a:pt x="43" y="34"/>
                    <a:pt x="43" y="34"/>
                  </a:cubicBezTo>
                  <a:cubicBezTo>
                    <a:pt x="44" y="34"/>
                    <a:pt x="44" y="34"/>
                    <a:pt x="44" y="34"/>
                  </a:cubicBezTo>
                  <a:lnTo>
                    <a:pt x="44" y="41"/>
                  </a:lnTo>
                  <a:close/>
                  <a:moveTo>
                    <a:pt x="45" y="48"/>
                  </a:moveTo>
                  <a:cubicBezTo>
                    <a:pt x="45" y="48"/>
                    <a:pt x="45" y="48"/>
                    <a:pt x="45" y="48"/>
                  </a:cubicBezTo>
                  <a:cubicBezTo>
                    <a:pt x="44" y="48"/>
                    <a:pt x="44" y="48"/>
                    <a:pt x="44" y="48"/>
                  </a:cubicBezTo>
                  <a:cubicBezTo>
                    <a:pt x="44" y="41"/>
                    <a:pt x="44" y="41"/>
                    <a:pt x="44" y="41"/>
                  </a:cubicBezTo>
                  <a:cubicBezTo>
                    <a:pt x="44" y="41"/>
                    <a:pt x="44" y="41"/>
                    <a:pt x="44" y="41"/>
                  </a:cubicBezTo>
                  <a:cubicBezTo>
                    <a:pt x="44" y="48"/>
                    <a:pt x="44" y="48"/>
                    <a:pt x="44" y="48"/>
                  </a:cubicBezTo>
                  <a:cubicBezTo>
                    <a:pt x="45" y="48"/>
                    <a:pt x="45" y="48"/>
                    <a:pt x="45" y="48"/>
                  </a:cubicBezTo>
                  <a:cubicBezTo>
                    <a:pt x="45" y="41"/>
                    <a:pt x="45" y="41"/>
                    <a:pt x="45" y="41"/>
                  </a:cubicBezTo>
                  <a:cubicBezTo>
                    <a:pt x="45" y="41"/>
                    <a:pt x="45" y="41"/>
                    <a:pt x="45" y="41"/>
                  </a:cubicBezTo>
                  <a:lnTo>
                    <a:pt x="45" y="48"/>
                  </a:lnTo>
                  <a:close/>
                  <a:moveTo>
                    <a:pt x="45" y="41"/>
                  </a:moveTo>
                  <a:cubicBezTo>
                    <a:pt x="45" y="41"/>
                    <a:pt x="45" y="41"/>
                    <a:pt x="45" y="41"/>
                  </a:cubicBezTo>
                  <a:cubicBezTo>
                    <a:pt x="45" y="41"/>
                    <a:pt x="45" y="41"/>
                    <a:pt x="45" y="41"/>
                  </a:cubicBezTo>
                  <a:cubicBezTo>
                    <a:pt x="45" y="34"/>
                    <a:pt x="45" y="34"/>
                    <a:pt x="45" y="34"/>
                  </a:cubicBezTo>
                  <a:cubicBezTo>
                    <a:pt x="45" y="34"/>
                    <a:pt x="45" y="34"/>
                    <a:pt x="45" y="34"/>
                  </a:cubicBezTo>
                  <a:lnTo>
                    <a:pt x="45" y="41"/>
                  </a:lnTo>
                  <a:close/>
                  <a:moveTo>
                    <a:pt x="46" y="48"/>
                  </a:moveTo>
                  <a:cubicBezTo>
                    <a:pt x="46" y="48"/>
                    <a:pt x="46" y="48"/>
                    <a:pt x="46" y="48"/>
                  </a:cubicBezTo>
                  <a:cubicBezTo>
                    <a:pt x="45" y="48"/>
                    <a:pt x="45" y="48"/>
                    <a:pt x="45" y="48"/>
                  </a:cubicBezTo>
                  <a:cubicBezTo>
                    <a:pt x="45" y="41"/>
                    <a:pt x="45" y="41"/>
                    <a:pt x="45" y="41"/>
                  </a:cubicBezTo>
                  <a:cubicBezTo>
                    <a:pt x="46" y="41"/>
                    <a:pt x="46" y="41"/>
                    <a:pt x="46" y="41"/>
                  </a:cubicBezTo>
                  <a:lnTo>
                    <a:pt x="46" y="48"/>
                  </a:lnTo>
                  <a:close/>
                  <a:moveTo>
                    <a:pt x="46" y="41"/>
                  </a:moveTo>
                  <a:cubicBezTo>
                    <a:pt x="46" y="41"/>
                    <a:pt x="46" y="41"/>
                    <a:pt x="46" y="41"/>
                  </a:cubicBezTo>
                  <a:cubicBezTo>
                    <a:pt x="45" y="41"/>
                    <a:pt x="45" y="41"/>
                    <a:pt x="45" y="41"/>
                  </a:cubicBezTo>
                  <a:cubicBezTo>
                    <a:pt x="45" y="34"/>
                    <a:pt x="45" y="34"/>
                    <a:pt x="45" y="34"/>
                  </a:cubicBezTo>
                  <a:cubicBezTo>
                    <a:pt x="46" y="34"/>
                    <a:pt x="46" y="34"/>
                    <a:pt x="46" y="34"/>
                  </a:cubicBezTo>
                  <a:lnTo>
                    <a:pt x="46" y="41"/>
                  </a:lnTo>
                  <a:close/>
                  <a:moveTo>
                    <a:pt x="47" y="48"/>
                  </a:moveTo>
                  <a:cubicBezTo>
                    <a:pt x="47" y="48"/>
                    <a:pt x="47" y="48"/>
                    <a:pt x="47" y="48"/>
                  </a:cubicBezTo>
                  <a:cubicBezTo>
                    <a:pt x="46" y="48"/>
                    <a:pt x="46" y="48"/>
                    <a:pt x="46" y="48"/>
                  </a:cubicBezTo>
                  <a:cubicBezTo>
                    <a:pt x="46" y="41"/>
                    <a:pt x="46" y="41"/>
                    <a:pt x="46" y="41"/>
                  </a:cubicBezTo>
                  <a:cubicBezTo>
                    <a:pt x="47" y="41"/>
                    <a:pt x="47" y="41"/>
                    <a:pt x="47" y="41"/>
                  </a:cubicBezTo>
                  <a:lnTo>
                    <a:pt x="47" y="48"/>
                  </a:lnTo>
                  <a:close/>
                  <a:moveTo>
                    <a:pt x="47" y="41"/>
                  </a:moveTo>
                  <a:cubicBezTo>
                    <a:pt x="47" y="41"/>
                    <a:pt x="47" y="41"/>
                    <a:pt x="47" y="41"/>
                  </a:cubicBezTo>
                  <a:cubicBezTo>
                    <a:pt x="46" y="41"/>
                    <a:pt x="46" y="41"/>
                    <a:pt x="46" y="41"/>
                  </a:cubicBezTo>
                  <a:cubicBezTo>
                    <a:pt x="46" y="34"/>
                    <a:pt x="46" y="34"/>
                    <a:pt x="46" y="34"/>
                  </a:cubicBezTo>
                  <a:cubicBezTo>
                    <a:pt x="47" y="34"/>
                    <a:pt x="47" y="34"/>
                    <a:pt x="47" y="34"/>
                  </a:cubicBezTo>
                  <a:lnTo>
                    <a:pt x="47" y="41"/>
                  </a:lnTo>
                  <a:close/>
                  <a:moveTo>
                    <a:pt x="48" y="48"/>
                  </a:moveTo>
                  <a:cubicBezTo>
                    <a:pt x="48" y="48"/>
                    <a:pt x="48" y="48"/>
                    <a:pt x="48" y="48"/>
                  </a:cubicBezTo>
                  <a:cubicBezTo>
                    <a:pt x="47" y="48"/>
                    <a:pt x="47" y="48"/>
                    <a:pt x="47" y="48"/>
                  </a:cubicBezTo>
                  <a:cubicBezTo>
                    <a:pt x="47" y="41"/>
                    <a:pt x="47" y="41"/>
                    <a:pt x="47" y="41"/>
                  </a:cubicBezTo>
                  <a:cubicBezTo>
                    <a:pt x="48" y="41"/>
                    <a:pt x="48" y="41"/>
                    <a:pt x="48" y="41"/>
                  </a:cubicBezTo>
                  <a:lnTo>
                    <a:pt x="48" y="48"/>
                  </a:lnTo>
                  <a:close/>
                  <a:moveTo>
                    <a:pt x="48" y="41"/>
                  </a:moveTo>
                  <a:cubicBezTo>
                    <a:pt x="48" y="41"/>
                    <a:pt x="48" y="41"/>
                    <a:pt x="48" y="41"/>
                  </a:cubicBezTo>
                  <a:cubicBezTo>
                    <a:pt x="47" y="41"/>
                    <a:pt x="47" y="41"/>
                    <a:pt x="47" y="41"/>
                  </a:cubicBezTo>
                  <a:cubicBezTo>
                    <a:pt x="47" y="34"/>
                    <a:pt x="47" y="34"/>
                    <a:pt x="47" y="34"/>
                  </a:cubicBezTo>
                  <a:cubicBezTo>
                    <a:pt x="48" y="34"/>
                    <a:pt x="48" y="34"/>
                    <a:pt x="48" y="34"/>
                  </a:cubicBezTo>
                  <a:lnTo>
                    <a:pt x="48" y="41"/>
                  </a:lnTo>
                  <a:close/>
                  <a:moveTo>
                    <a:pt x="49" y="48"/>
                  </a:moveTo>
                  <a:cubicBezTo>
                    <a:pt x="49" y="48"/>
                    <a:pt x="49" y="48"/>
                    <a:pt x="49" y="48"/>
                  </a:cubicBezTo>
                  <a:cubicBezTo>
                    <a:pt x="49" y="48"/>
                    <a:pt x="49" y="48"/>
                    <a:pt x="49" y="48"/>
                  </a:cubicBezTo>
                  <a:cubicBezTo>
                    <a:pt x="49" y="41"/>
                    <a:pt x="49" y="41"/>
                    <a:pt x="49" y="41"/>
                  </a:cubicBezTo>
                  <a:cubicBezTo>
                    <a:pt x="49" y="41"/>
                    <a:pt x="49" y="41"/>
                    <a:pt x="49" y="41"/>
                  </a:cubicBezTo>
                  <a:lnTo>
                    <a:pt x="49" y="48"/>
                  </a:lnTo>
                  <a:close/>
                  <a:moveTo>
                    <a:pt x="49" y="41"/>
                  </a:moveTo>
                  <a:cubicBezTo>
                    <a:pt x="49" y="41"/>
                    <a:pt x="49" y="41"/>
                    <a:pt x="49" y="41"/>
                  </a:cubicBezTo>
                  <a:cubicBezTo>
                    <a:pt x="49" y="41"/>
                    <a:pt x="49" y="41"/>
                    <a:pt x="49" y="41"/>
                  </a:cubicBezTo>
                  <a:cubicBezTo>
                    <a:pt x="49" y="34"/>
                    <a:pt x="49" y="34"/>
                    <a:pt x="49" y="34"/>
                  </a:cubicBezTo>
                  <a:cubicBezTo>
                    <a:pt x="49" y="34"/>
                    <a:pt x="49" y="34"/>
                    <a:pt x="49" y="34"/>
                  </a:cubicBezTo>
                  <a:lnTo>
                    <a:pt x="49" y="41"/>
                  </a:lnTo>
                  <a:close/>
                  <a:moveTo>
                    <a:pt x="50" y="48"/>
                  </a:moveTo>
                  <a:cubicBezTo>
                    <a:pt x="50" y="48"/>
                    <a:pt x="50" y="48"/>
                    <a:pt x="50" y="48"/>
                  </a:cubicBezTo>
                  <a:cubicBezTo>
                    <a:pt x="49" y="48"/>
                    <a:pt x="49" y="48"/>
                    <a:pt x="49" y="48"/>
                  </a:cubicBezTo>
                  <a:cubicBezTo>
                    <a:pt x="49" y="41"/>
                    <a:pt x="49" y="41"/>
                    <a:pt x="49" y="41"/>
                  </a:cubicBezTo>
                  <a:cubicBezTo>
                    <a:pt x="50" y="41"/>
                    <a:pt x="50" y="41"/>
                    <a:pt x="50" y="41"/>
                  </a:cubicBezTo>
                  <a:lnTo>
                    <a:pt x="50" y="48"/>
                  </a:lnTo>
                  <a:close/>
                  <a:moveTo>
                    <a:pt x="50" y="41"/>
                  </a:moveTo>
                  <a:cubicBezTo>
                    <a:pt x="50" y="41"/>
                    <a:pt x="50" y="41"/>
                    <a:pt x="50" y="41"/>
                  </a:cubicBezTo>
                  <a:cubicBezTo>
                    <a:pt x="49" y="41"/>
                    <a:pt x="49" y="41"/>
                    <a:pt x="49" y="41"/>
                  </a:cubicBezTo>
                  <a:cubicBezTo>
                    <a:pt x="49" y="34"/>
                    <a:pt x="49" y="34"/>
                    <a:pt x="49" y="34"/>
                  </a:cubicBezTo>
                  <a:cubicBezTo>
                    <a:pt x="49" y="34"/>
                    <a:pt x="49" y="34"/>
                    <a:pt x="49" y="34"/>
                  </a:cubicBezTo>
                  <a:cubicBezTo>
                    <a:pt x="50" y="34"/>
                    <a:pt x="50" y="34"/>
                    <a:pt x="50" y="34"/>
                  </a:cubicBezTo>
                  <a:lnTo>
                    <a:pt x="50" y="41"/>
                  </a:lnTo>
                  <a:close/>
                  <a:moveTo>
                    <a:pt x="52" y="48"/>
                  </a:moveTo>
                  <a:cubicBezTo>
                    <a:pt x="52" y="48"/>
                    <a:pt x="52" y="48"/>
                    <a:pt x="52" y="48"/>
                  </a:cubicBezTo>
                  <a:cubicBezTo>
                    <a:pt x="51" y="48"/>
                    <a:pt x="51" y="48"/>
                    <a:pt x="51" y="48"/>
                  </a:cubicBezTo>
                  <a:cubicBezTo>
                    <a:pt x="51" y="41"/>
                    <a:pt x="51" y="41"/>
                    <a:pt x="51" y="41"/>
                  </a:cubicBezTo>
                  <a:cubicBezTo>
                    <a:pt x="52" y="41"/>
                    <a:pt x="52" y="41"/>
                    <a:pt x="52" y="41"/>
                  </a:cubicBezTo>
                  <a:lnTo>
                    <a:pt x="52" y="48"/>
                  </a:lnTo>
                  <a:close/>
                  <a:moveTo>
                    <a:pt x="52" y="41"/>
                  </a:moveTo>
                  <a:cubicBezTo>
                    <a:pt x="52" y="41"/>
                    <a:pt x="52" y="41"/>
                    <a:pt x="52" y="41"/>
                  </a:cubicBezTo>
                  <a:cubicBezTo>
                    <a:pt x="51" y="41"/>
                    <a:pt x="51" y="41"/>
                    <a:pt x="51" y="41"/>
                  </a:cubicBezTo>
                  <a:cubicBezTo>
                    <a:pt x="51" y="34"/>
                    <a:pt x="51" y="34"/>
                    <a:pt x="51" y="34"/>
                  </a:cubicBezTo>
                  <a:cubicBezTo>
                    <a:pt x="52" y="34"/>
                    <a:pt x="52" y="34"/>
                    <a:pt x="52" y="34"/>
                  </a:cubicBezTo>
                  <a:lnTo>
                    <a:pt x="52" y="41"/>
                  </a:lnTo>
                  <a:close/>
                  <a:moveTo>
                    <a:pt x="53" y="48"/>
                  </a:moveTo>
                  <a:cubicBezTo>
                    <a:pt x="53" y="48"/>
                    <a:pt x="53" y="48"/>
                    <a:pt x="53" y="48"/>
                  </a:cubicBezTo>
                  <a:cubicBezTo>
                    <a:pt x="52" y="48"/>
                    <a:pt x="52" y="48"/>
                    <a:pt x="52" y="48"/>
                  </a:cubicBezTo>
                  <a:cubicBezTo>
                    <a:pt x="52" y="41"/>
                    <a:pt x="52" y="41"/>
                    <a:pt x="52" y="41"/>
                  </a:cubicBezTo>
                  <a:cubicBezTo>
                    <a:pt x="53" y="41"/>
                    <a:pt x="53" y="41"/>
                    <a:pt x="53" y="41"/>
                  </a:cubicBezTo>
                  <a:lnTo>
                    <a:pt x="53" y="48"/>
                  </a:lnTo>
                  <a:close/>
                  <a:moveTo>
                    <a:pt x="53" y="41"/>
                  </a:moveTo>
                  <a:cubicBezTo>
                    <a:pt x="53" y="41"/>
                    <a:pt x="53" y="41"/>
                    <a:pt x="53" y="41"/>
                  </a:cubicBezTo>
                  <a:cubicBezTo>
                    <a:pt x="52" y="41"/>
                    <a:pt x="52" y="41"/>
                    <a:pt x="52" y="41"/>
                  </a:cubicBezTo>
                  <a:cubicBezTo>
                    <a:pt x="52" y="34"/>
                    <a:pt x="52" y="34"/>
                    <a:pt x="52" y="34"/>
                  </a:cubicBezTo>
                  <a:cubicBezTo>
                    <a:pt x="53" y="34"/>
                    <a:pt x="53" y="34"/>
                    <a:pt x="53" y="34"/>
                  </a:cubicBezTo>
                  <a:lnTo>
                    <a:pt x="53" y="41"/>
                  </a:lnTo>
                  <a:close/>
                  <a:moveTo>
                    <a:pt x="54" y="48"/>
                  </a:moveTo>
                  <a:cubicBezTo>
                    <a:pt x="54" y="48"/>
                    <a:pt x="54" y="48"/>
                    <a:pt x="54" y="48"/>
                  </a:cubicBezTo>
                  <a:cubicBezTo>
                    <a:pt x="53" y="48"/>
                    <a:pt x="53" y="48"/>
                    <a:pt x="53" y="48"/>
                  </a:cubicBezTo>
                  <a:cubicBezTo>
                    <a:pt x="53" y="41"/>
                    <a:pt x="53" y="41"/>
                    <a:pt x="53" y="41"/>
                  </a:cubicBezTo>
                  <a:cubicBezTo>
                    <a:pt x="54" y="41"/>
                    <a:pt x="54" y="41"/>
                    <a:pt x="54" y="41"/>
                  </a:cubicBezTo>
                  <a:lnTo>
                    <a:pt x="54" y="48"/>
                  </a:lnTo>
                  <a:close/>
                  <a:moveTo>
                    <a:pt x="54" y="41"/>
                  </a:moveTo>
                  <a:cubicBezTo>
                    <a:pt x="54" y="41"/>
                    <a:pt x="54" y="41"/>
                    <a:pt x="54" y="41"/>
                  </a:cubicBezTo>
                  <a:cubicBezTo>
                    <a:pt x="53" y="41"/>
                    <a:pt x="53" y="41"/>
                    <a:pt x="53" y="41"/>
                  </a:cubicBezTo>
                  <a:cubicBezTo>
                    <a:pt x="53" y="34"/>
                    <a:pt x="53" y="34"/>
                    <a:pt x="53" y="34"/>
                  </a:cubicBezTo>
                  <a:cubicBezTo>
                    <a:pt x="54" y="33"/>
                    <a:pt x="54" y="33"/>
                    <a:pt x="54" y="33"/>
                  </a:cubicBezTo>
                  <a:lnTo>
                    <a:pt x="54" y="41"/>
                  </a:lnTo>
                  <a:close/>
                  <a:moveTo>
                    <a:pt x="55" y="48"/>
                  </a:moveTo>
                  <a:cubicBezTo>
                    <a:pt x="55" y="48"/>
                    <a:pt x="55" y="48"/>
                    <a:pt x="55" y="48"/>
                  </a:cubicBezTo>
                  <a:cubicBezTo>
                    <a:pt x="54" y="48"/>
                    <a:pt x="54" y="48"/>
                    <a:pt x="54" y="48"/>
                  </a:cubicBezTo>
                  <a:cubicBezTo>
                    <a:pt x="54" y="41"/>
                    <a:pt x="54" y="41"/>
                    <a:pt x="54" y="41"/>
                  </a:cubicBezTo>
                  <a:cubicBezTo>
                    <a:pt x="55" y="41"/>
                    <a:pt x="55" y="41"/>
                    <a:pt x="55" y="41"/>
                  </a:cubicBezTo>
                  <a:lnTo>
                    <a:pt x="55" y="48"/>
                  </a:lnTo>
                  <a:close/>
                  <a:moveTo>
                    <a:pt x="55" y="41"/>
                  </a:moveTo>
                  <a:cubicBezTo>
                    <a:pt x="55" y="41"/>
                    <a:pt x="55" y="41"/>
                    <a:pt x="55" y="41"/>
                  </a:cubicBezTo>
                  <a:cubicBezTo>
                    <a:pt x="54" y="41"/>
                    <a:pt x="54" y="41"/>
                    <a:pt x="54" y="41"/>
                  </a:cubicBezTo>
                  <a:cubicBezTo>
                    <a:pt x="54" y="33"/>
                    <a:pt x="54" y="33"/>
                    <a:pt x="54" y="33"/>
                  </a:cubicBezTo>
                  <a:cubicBezTo>
                    <a:pt x="55" y="33"/>
                    <a:pt x="55" y="33"/>
                    <a:pt x="55" y="33"/>
                  </a:cubicBezTo>
                  <a:lnTo>
                    <a:pt x="55" y="41"/>
                  </a:lnTo>
                  <a:close/>
                  <a:moveTo>
                    <a:pt x="57" y="48"/>
                  </a:moveTo>
                  <a:cubicBezTo>
                    <a:pt x="57" y="48"/>
                    <a:pt x="57" y="48"/>
                    <a:pt x="57" y="48"/>
                  </a:cubicBezTo>
                  <a:cubicBezTo>
                    <a:pt x="55" y="48"/>
                    <a:pt x="55" y="48"/>
                    <a:pt x="55" y="48"/>
                  </a:cubicBezTo>
                  <a:cubicBezTo>
                    <a:pt x="55" y="41"/>
                    <a:pt x="55" y="41"/>
                    <a:pt x="55" y="41"/>
                  </a:cubicBezTo>
                  <a:cubicBezTo>
                    <a:pt x="57" y="41"/>
                    <a:pt x="57" y="41"/>
                    <a:pt x="57" y="41"/>
                  </a:cubicBezTo>
                  <a:lnTo>
                    <a:pt x="57" y="48"/>
                  </a:lnTo>
                  <a:close/>
                  <a:moveTo>
                    <a:pt x="57" y="41"/>
                  </a:moveTo>
                  <a:cubicBezTo>
                    <a:pt x="57" y="41"/>
                    <a:pt x="57" y="41"/>
                    <a:pt x="57" y="41"/>
                  </a:cubicBezTo>
                  <a:cubicBezTo>
                    <a:pt x="55" y="41"/>
                    <a:pt x="55" y="41"/>
                    <a:pt x="55" y="41"/>
                  </a:cubicBezTo>
                  <a:cubicBezTo>
                    <a:pt x="55" y="33"/>
                    <a:pt x="55" y="33"/>
                    <a:pt x="55" y="33"/>
                  </a:cubicBezTo>
                  <a:cubicBezTo>
                    <a:pt x="57" y="33"/>
                    <a:pt x="57" y="33"/>
                    <a:pt x="57" y="33"/>
                  </a:cubicBezTo>
                  <a:lnTo>
                    <a:pt x="57" y="41"/>
                  </a:lnTo>
                  <a:close/>
                  <a:moveTo>
                    <a:pt x="57" y="48"/>
                  </a:moveTo>
                  <a:cubicBezTo>
                    <a:pt x="57" y="48"/>
                    <a:pt x="57" y="48"/>
                    <a:pt x="57" y="48"/>
                  </a:cubicBezTo>
                  <a:cubicBezTo>
                    <a:pt x="57" y="48"/>
                    <a:pt x="57" y="48"/>
                    <a:pt x="57" y="48"/>
                  </a:cubicBezTo>
                  <a:cubicBezTo>
                    <a:pt x="57" y="41"/>
                    <a:pt x="57" y="41"/>
                    <a:pt x="57" y="41"/>
                  </a:cubicBezTo>
                  <a:cubicBezTo>
                    <a:pt x="57" y="41"/>
                    <a:pt x="57" y="41"/>
                    <a:pt x="57" y="41"/>
                  </a:cubicBezTo>
                  <a:lnTo>
                    <a:pt x="57" y="48"/>
                  </a:lnTo>
                  <a:close/>
                  <a:moveTo>
                    <a:pt x="57" y="41"/>
                  </a:moveTo>
                  <a:cubicBezTo>
                    <a:pt x="57" y="41"/>
                    <a:pt x="57" y="41"/>
                    <a:pt x="57" y="41"/>
                  </a:cubicBezTo>
                  <a:cubicBezTo>
                    <a:pt x="57" y="41"/>
                    <a:pt x="57" y="41"/>
                    <a:pt x="57" y="41"/>
                  </a:cubicBezTo>
                  <a:cubicBezTo>
                    <a:pt x="57" y="33"/>
                    <a:pt x="57" y="33"/>
                    <a:pt x="57" y="33"/>
                  </a:cubicBezTo>
                  <a:cubicBezTo>
                    <a:pt x="57" y="33"/>
                    <a:pt x="57" y="33"/>
                    <a:pt x="57" y="33"/>
                  </a:cubicBezTo>
                  <a:lnTo>
                    <a:pt x="57" y="41"/>
                  </a:lnTo>
                  <a:close/>
                  <a:moveTo>
                    <a:pt x="58" y="48"/>
                  </a:moveTo>
                  <a:cubicBezTo>
                    <a:pt x="58" y="48"/>
                    <a:pt x="58" y="48"/>
                    <a:pt x="58" y="48"/>
                  </a:cubicBezTo>
                  <a:cubicBezTo>
                    <a:pt x="58" y="48"/>
                    <a:pt x="58" y="48"/>
                    <a:pt x="58" y="48"/>
                  </a:cubicBezTo>
                  <a:cubicBezTo>
                    <a:pt x="58" y="41"/>
                    <a:pt x="58" y="41"/>
                    <a:pt x="58" y="41"/>
                  </a:cubicBezTo>
                  <a:cubicBezTo>
                    <a:pt x="58" y="41"/>
                    <a:pt x="58" y="41"/>
                    <a:pt x="58" y="41"/>
                  </a:cubicBezTo>
                  <a:lnTo>
                    <a:pt x="58" y="48"/>
                  </a:lnTo>
                  <a:close/>
                  <a:moveTo>
                    <a:pt x="58" y="41"/>
                  </a:moveTo>
                  <a:cubicBezTo>
                    <a:pt x="58" y="41"/>
                    <a:pt x="58" y="41"/>
                    <a:pt x="58" y="41"/>
                  </a:cubicBezTo>
                  <a:cubicBezTo>
                    <a:pt x="58" y="41"/>
                    <a:pt x="58" y="41"/>
                    <a:pt x="58" y="41"/>
                  </a:cubicBezTo>
                  <a:cubicBezTo>
                    <a:pt x="58" y="33"/>
                    <a:pt x="58" y="33"/>
                    <a:pt x="58" y="33"/>
                  </a:cubicBezTo>
                  <a:cubicBezTo>
                    <a:pt x="58" y="33"/>
                    <a:pt x="58" y="33"/>
                    <a:pt x="58" y="33"/>
                  </a:cubicBezTo>
                  <a:lnTo>
                    <a:pt x="58" y="41"/>
                  </a:lnTo>
                  <a:close/>
                  <a:moveTo>
                    <a:pt x="59" y="48"/>
                  </a:moveTo>
                  <a:cubicBezTo>
                    <a:pt x="59" y="48"/>
                    <a:pt x="59" y="48"/>
                    <a:pt x="59" y="48"/>
                  </a:cubicBezTo>
                  <a:cubicBezTo>
                    <a:pt x="59" y="48"/>
                    <a:pt x="59" y="48"/>
                    <a:pt x="59" y="48"/>
                  </a:cubicBezTo>
                  <a:cubicBezTo>
                    <a:pt x="59" y="48"/>
                    <a:pt x="59" y="48"/>
                    <a:pt x="59" y="48"/>
                  </a:cubicBezTo>
                  <a:cubicBezTo>
                    <a:pt x="59" y="41"/>
                    <a:pt x="59" y="41"/>
                    <a:pt x="59" y="41"/>
                  </a:cubicBezTo>
                  <a:cubicBezTo>
                    <a:pt x="59" y="41"/>
                    <a:pt x="59" y="41"/>
                    <a:pt x="59" y="41"/>
                  </a:cubicBezTo>
                  <a:lnTo>
                    <a:pt x="59" y="48"/>
                  </a:lnTo>
                  <a:close/>
                  <a:moveTo>
                    <a:pt x="59" y="41"/>
                  </a:moveTo>
                  <a:cubicBezTo>
                    <a:pt x="59" y="41"/>
                    <a:pt x="59" y="41"/>
                    <a:pt x="59" y="41"/>
                  </a:cubicBezTo>
                  <a:cubicBezTo>
                    <a:pt x="59" y="41"/>
                    <a:pt x="59" y="41"/>
                    <a:pt x="59" y="41"/>
                  </a:cubicBezTo>
                  <a:cubicBezTo>
                    <a:pt x="59" y="33"/>
                    <a:pt x="59" y="33"/>
                    <a:pt x="59" y="33"/>
                  </a:cubicBezTo>
                  <a:cubicBezTo>
                    <a:pt x="59" y="33"/>
                    <a:pt x="59" y="33"/>
                    <a:pt x="59" y="33"/>
                  </a:cubicBezTo>
                  <a:cubicBezTo>
                    <a:pt x="59" y="33"/>
                    <a:pt x="59" y="33"/>
                    <a:pt x="59" y="33"/>
                  </a:cubicBezTo>
                  <a:lnTo>
                    <a:pt x="59" y="41"/>
                  </a:lnTo>
                  <a:close/>
                  <a:moveTo>
                    <a:pt x="61" y="48"/>
                  </a:moveTo>
                  <a:cubicBezTo>
                    <a:pt x="61" y="48"/>
                    <a:pt x="61" y="48"/>
                    <a:pt x="61" y="48"/>
                  </a:cubicBezTo>
                  <a:cubicBezTo>
                    <a:pt x="60" y="48"/>
                    <a:pt x="60" y="48"/>
                    <a:pt x="60" y="48"/>
                  </a:cubicBezTo>
                  <a:cubicBezTo>
                    <a:pt x="60" y="41"/>
                    <a:pt x="60" y="41"/>
                    <a:pt x="60" y="41"/>
                  </a:cubicBezTo>
                  <a:cubicBezTo>
                    <a:pt x="61" y="41"/>
                    <a:pt x="61" y="41"/>
                    <a:pt x="61" y="41"/>
                  </a:cubicBezTo>
                  <a:lnTo>
                    <a:pt x="61" y="48"/>
                  </a:lnTo>
                  <a:close/>
                  <a:moveTo>
                    <a:pt x="61" y="41"/>
                  </a:moveTo>
                  <a:cubicBezTo>
                    <a:pt x="61" y="41"/>
                    <a:pt x="61" y="41"/>
                    <a:pt x="61" y="41"/>
                  </a:cubicBezTo>
                  <a:cubicBezTo>
                    <a:pt x="60" y="41"/>
                    <a:pt x="60" y="41"/>
                    <a:pt x="60" y="41"/>
                  </a:cubicBezTo>
                  <a:cubicBezTo>
                    <a:pt x="60" y="33"/>
                    <a:pt x="60" y="33"/>
                    <a:pt x="60" y="33"/>
                  </a:cubicBezTo>
                  <a:cubicBezTo>
                    <a:pt x="61" y="33"/>
                    <a:pt x="61" y="33"/>
                    <a:pt x="61" y="33"/>
                  </a:cubicBezTo>
                  <a:lnTo>
                    <a:pt x="61" y="41"/>
                  </a:lnTo>
                  <a:close/>
                  <a:moveTo>
                    <a:pt x="64" y="48"/>
                  </a:moveTo>
                  <a:cubicBezTo>
                    <a:pt x="64" y="48"/>
                    <a:pt x="64" y="48"/>
                    <a:pt x="64" y="48"/>
                  </a:cubicBezTo>
                  <a:cubicBezTo>
                    <a:pt x="61" y="48"/>
                    <a:pt x="61" y="48"/>
                    <a:pt x="61" y="48"/>
                  </a:cubicBezTo>
                  <a:cubicBezTo>
                    <a:pt x="61" y="41"/>
                    <a:pt x="61" y="41"/>
                    <a:pt x="61" y="41"/>
                  </a:cubicBezTo>
                  <a:cubicBezTo>
                    <a:pt x="64" y="41"/>
                    <a:pt x="64" y="41"/>
                    <a:pt x="64" y="41"/>
                  </a:cubicBezTo>
                  <a:lnTo>
                    <a:pt x="64" y="48"/>
                  </a:lnTo>
                  <a:close/>
                  <a:moveTo>
                    <a:pt x="64" y="41"/>
                  </a:moveTo>
                  <a:cubicBezTo>
                    <a:pt x="64" y="41"/>
                    <a:pt x="64" y="41"/>
                    <a:pt x="64" y="41"/>
                  </a:cubicBezTo>
                  <a:cubicBezTo>
                    <a:pt x="61" y="41"/>
                    <a:pt x="61" y="41"/>
                    <a:pt x="61" y="41"/>
                  </a:cubicBezTo>
                  <a:cubicBezTo>
                    <a:pt x="61" y="33"/>
                    <a:pt x="61" y="33"/>
                    <a:pt x="61" y="33"/>
                  </a:cubicBezTo>
                  <a:cubicBezTo>
                    <a:pt x="64" y="33"/>
                    <a:pt x="64" y="33"/>
                    <a:pt x="64" y="33"/>
                  </a:cubicBezTo>
                  <a:lnTo>
                    <a:pt x="64" y="41"/>
                  </a:lnTo>
                  <a:close/>
                  <a:moveTo>
                    <a:pt x="66" y="48"/>
                  </a:moveTo>
                  <a:cubicBezTo>
                    <a:pt x="66" y="48"/>
                    <a:pt x="66" y="48"/>
                    <a:pt x="66" y="48"/>
                  </a:cubicBezTo>
                  <a:cubicBezTo>
                    <a:pt x="64" y="48"/>
                    <a:pt x="64" y="48"/>
                    <a:pt x="64" y="48"/>
                  </a:cubicBezTo>
                  <a:cubicBezTo>
                    <a:pt x="64" y="41"/>
                    <a:pt x="64" y="41"/>
                    <a:pt x="64" y="41"/>
                  </a:cubicBezTo>
                  <a:cubicBezTo>
                    <a:pt x="66" y="41"/>
                    <a:pt x="66" y="41"/>
                    <a:pt x="66" y="41"/>
                  </a:cubicBezTo>
                  <a:lnTo>
                    <a:pt x="66" y="48"/>
                  </a:lnTo>
                  <a:close/>
                  <a:moveTo>
                    <a:pt x="66" y="41"/>
                  </a:moveTo>
                  <a:cubicBezTo>
                    <a:pt x="66" y="41"/>
                    <a:pt x="66" y="41"/>
                    <a:pt x="66" y="41"/>
                  </a:cubicBezTo>
                  <a:cubicBezTo>
                    <a:pt x="64" y="41"/>
                    <a:pt x="64" y="41"/>
                    <a:pt x="64" y="41"/>
                  </a:cubicBezTo>
                  <a:cubicBezTo>
                    <a:pt x="64" y="33"/>
                    <a:pt x="64" y="33"/>
                    <a:pt x="64" y="33"/>
                  </a:cubicBezTo>
                  <a:cubicBezTo>
                    <a:pt x="66" y="33"/>
                    <a:pt x="66" y="33"/>
                    <a:pt x="66" y="33"/>
                  </a:cubicBezTo>
                  <a:lnTo>
                    <a:pt x="66" y="41"/>
                  </a:lnTo>
                  <a:close/>
                  <a:moveTo>
                    <a:pt x="68" y="48"/>
                  </a:moveTo>
                  <a:cubicBezTo>
                    <a:pt x="68" y="48"/>
                    <a:pt x="68" y="48"/>
                    <a:pt x="68" y="48"/>
                  </a:cubicBezTo>
                  <a:cubicBezTo>
                    <a:pt x="66" y="48"/>
                    <a:pt x="66" y="48"/>
                    <a:pt x="66" y="48"/>
                  </a:cubicBezTo>
                  <a:cubicBezTo>
                    <a:pt x="66" y="41"/>
                    <a:pt x="66" y="41"/>
                    <a:pt x="66" y="41"/>
                  </a:cubicBezTo>
                  <a:cubicBezTo>
                    <a:pt x="68" y="41"/>
                    <a:pt x="68" y="41"/>
                    <a:pt x="68" y="41"/>
                  </a:cubicBezTo>
                  <a:lnTo>
                    <a:pt x="68" y="48"/>
                  </a:lnTo>
                  <a:close/>
                  <a:moveTo>
                    <a:pt x="68" y="41"/>
                  </a:moveTo>
                  <a:cubicBezTo>
                    <a:pt x="68" y="41"/>
                    <a:pt x="68" y="41"/>
                    <a:pt x="68" y="41"/>
                  </a:cubicBezTo>
                  <a:cubicBezTo>
                    <a:pt x="66" y="41"/>
                    <a:pt x="66" y="41"/>
                    <a:pt x="66" y="41"/>
                  </a:cubicBezTo>
                  <a:cubicBezTo>
                    <a:pt x="66" y="33"/>
                    <a:pt x="66" y="33"/>
                    <a:pt x="66" y="33"/>
                  </a:cubicBezTo>
                  <a:cubicBezTo>
                    <a:pt x="68" y="33"/>
                    <a:pt x="68" y="33"/>
                    <a:pt x="68" y="33"/>
                  </a:cubicBezTo>
                  <a:lnTo>
                    <a:pt x="68" y="41"/>
                  </a:lnTo>
                  <a:close/>
                  <a:moveTo>
                    <a:pt x="71" y="48"/>
                  </a:moveTo>
                  <a:cubicBezTo>
                    <a:pt x="71" y="48"/>
                    <a:pt x="71" y="48"/>
                    <a:pt x="71" y="48"/>
                  </a:cubicBezTo>
                  <a:cubicBezTo>
                    <a:pt x="68" y="48"/>
                    <a:pt x="68" y="48"/>
                    <a:pt x="68" y="48"/>
                  </a:cubicBezTo>
                  <a:cubicBezTo>
                    <a:pt x="68" y="41"/>
                    <a:pt x="68" y="41"/>
                    <a:pt x="68" y="41"/>
                  </a:cubicBezTo>
                  <a:cubicBezTo>
                    <a:pt x="71" y="41"/>
                    <a:pt x="71" y="41"/>
                    <a:pt x="71" y="41"/>
                  </a:cubicBezTo>
                  <a:lnTo>
                    <a:pt x="71" y="48"/>
                  </a:lnTo>
                  <a:close/>
                  <a:moveTo>
                    <a:pt x="71" y="41"/>
                  </a:moveTo>
                  <a:cubicBezTo>
                    <a:pt x="71" y="41"/>
                    <a:pt x="71" y="41"/>
                    <a:pt x="71" y="41"/>
                  </a:cubicBezTo>
                  <a:cubicBezTo>
                    <a:pt x="68" y="41"/>
                    <a:pt x="68" y="41"/>
                    <a:pt x="68" y="41"/>
                  </a:cubicBezTo>
                  <a:cubicBezTo>
                    <a:pt x="68" y="33"/>
                    <a:pt x="68" y="33"/>
                    <a:pt x="68" y="33"/>
                  </a:cubicBezTo>
                  <a:cubicBezTo>
                    <a:pt x="71" y="33"/>
                    <a:pt x="71" y="33"/>
                    <a:pt x="71" y="33"/>
                  </a:cubicBezTo>
                  <a:lnTo>
                    <a:pt x="71" y="41"/>
                  </a:lnTo>
                  <a:close/>
                  <a:moveTo>
                    <a:pt x="73" y="48"/>
                  </a:moveTo>
                  <a:cubicBezTo>
                    <a:pt x="73" y="48"/>
                    <a:pt x="73" y="48"/>
                    <a:pt x="73" y="48"/>
                  </a:cubicBezTo>
                  <a:cubicBezTo>
                    <a:pt x="71" y="48"/>
                    <a:pt x="71" y="48"/>
                    <a:pt x="71" y="48"/>
                  </a:cubicBezTo>
                  <a:cubicBezTo>
                    <a:pt x="71" y="41"/>
                    <a:pt x="71" y="41"/>
                    <a:pt x="71" y="41"/>
                  </a:cubicBezTo>
                  <a:cubicBezTo>
                    <a:pt x="73" y="41"/>
                    <a:pt x="73" y="41"/>
                    <a:pt x="73" y="41"/>
                  </a:cubicBezTo>
                  <a:lnTo>
                    <a:pt x="73" y="48"/>
                  </a:lnTo>
                  <a:close/>
                  <a:moveTo>
                    <a:pt x="73" y="41"/>
                  </a:moveTo>
                  <a:cubicBezTo>
                    <a:pt x="73" y="41"/>
                    <a:pt x="73" y="41"/>
                    <a:pt x="73" y="41"/>
                  </a:cubicBezTo>
                  <a:cubicBezTo>
                    <a:pt x="71" y="41"/>
                    <a:pt x="71" y="41"/>
                    <a:pt x="71" y="41"/>
                  </a:cubicBezTo>
                  <a:cubicBezTo>
                    <a:pt x="71" y="33"/>
                    <a:pt x="71" y="33"/>
                    <a:pt x="71" y="33"/>
                  </a:cubicBezTo>
                  <a:cubicBezTo>
                    <a:pt x="73" y="33"/>
                    <a:pt x="73" y="33"/>
                    <a:pt x="73" y="33"/>
                  </a:cubicBezTo>
                  <a:lnTo>
                    <a:pt x="73" y="41"/>
                  </a:lnTo>
                  <a:close/>
                  <a:moveTo>
                    <a:pt x="75" y="48"/>
                  </a:moveTo>
                  <a:cubicBezTo>
                    <a:pt x="75" y="48"/>
                    <a:pt x="75" y="48"/>
                    <a:pt x="75" y="48"/>
                  </a:cubicBezTo>
                  <a:cubicBezTo>
                    <a:pt x="73" y="48"/>
                    <a:pt x="73" y="48"/>
                    <a:pt x="73" y="48"/>
                  </a:cubicBezTo>
                  <a:cubicBezTo>
                    <a:pt x="73" y="41"/>
                    <a:pt x="73" y="41"/>
                    <a:pt x="73" y="41"/>
                  </a:cubicBezTo>
                  <a:cubicBezTo>
                    <a:pt x="75" y="41"/>
                    <a:pt x="75" y="41"/>
                    <a:pt x="75" y="41"/>
                  </a:cubicBezTo>
                  <a:lnTo>
                    <a:pt x="75" y="48"/>
                  </a:lnTo>
                  <a:close/>
                  <a:moveTo>
                    <a:pt x="75" y="41"/>
                  </a:moveTo>
                  <a:cubicBezTo>
                    <a:pt x="75" y="41"/>
                    <a:pt x="75" y="41"/>
                    <a:pt x="75" y="41"/>
                  </a:cubicBezTo>
                  <a:cubicBezTo>
                    <a:pt x="73" y="41"/>
                    <a:pt x="73" y="41"/>
                    <a:pt x="73" y="41"/>
                  </a:cubicBezTo>
                  <a:cubicBezTo>
                    <a:pt x="73" y="33"/>
                    <a:pt x="73" y="33"/>
                    <a:pt x="73" y="33"/>
                  </a:cubicBezTo>
                  <a:cubicBezTo>
                    <a:pt x="75" y="33"/>
                    <a:pt x="75" y="33"/>
                    <a:pt x="75" y="33"/>
                  </a:cubicBezTo>
                  <a:lnTo>
                    <a:pt x="75" y="41"/>
                  </a:lnTo>
                  <a:close/>
                  <a:moveTo>
                    <a:pt x="77" y="48"/>
                  </a:moveTo>
                  <a:cubicBezTo>
                    <a:pt x="77" y="48"/>
                    <a:pt x="77" y="48"/>
                    <a:pt x="77" y="48"/>
                  </a:cubicBezTo>
                  <a:cubicBezTo>
                    <a:pt x="76" y="48"/>
                    <a:pt x="76" y="48"/>
                    <a:pt x="76" y="48"/>
                  </a:cubicBezTo>
                  <a:cubicBezTo>
                    <a:pt x="76" y="41"/>
                    <a:pt x="76" y="41"/>
                    <a:pt x="76" y="41"/>
                  </a:cubicBezTo>
                  <a:cubicBezTo>
                    <a:pt x="77" y="41"/>
                    <a:pt x="77" y="41"/>
                    <a:pt x="77" y="41"/>
                  </a:cubicBezTo>
                  <a:lnTo>
                    <a:pt x="77" y="48"/>
                  </a:lnTo>
                  <a:close/>
                  <a:moveTo>
                    <a:pt x="77" y="41"/>
                  </a:moveTo>
                  <a:cubicBezTo>
                    <a:pt x="77" y="41"/>
                    <a:pt x="77" y="41"/>
                    <a:pt x="77" y="41"/>
                  </a:cubicBezTo>
                  <a:cubicBezTo>
                    <a:pt x="76" y="41"/>
                    <a:pt x="76" y="41"/>
                    <a:pt x="76" y="41"/>
                  </a:cubicBezTo>
                  <a:cubicBezTo>
                    <a:pt x="76" y="33"/>
                    <a:pt x="76" y="33"/>
                    <a:pt x="76" y="33"/>
                  </a:cubicBezTo>
                  <a:cubicBezTo>
                    <a:pt x="77" y="33"/>
                    <a:pt x="77" y="33"/>
                    <a:pt x="77" y="33"/>
                  </a:cubicBezTo>
                  <a:lnTo>
                    <a:pt x="77" y="41"/>
                  </a:lnTo>
                  <a:close/>
                  <a:moveTo>
                    <a:pt x="80" y="48"/>
                  </a:moveTo>
                  <a:cubicBezTo>
                    <a:pt x="80" y="48"/>
                    <a:pt x="80" y="48"/>
                    <a:pt x="80" y="48"/>
                  </a:cubicBezTo>
                  <a:cubicBezTo>
                    <a:pt x="78" y="48"/>
                    <a:pt x="78" y="48"/>
                    <a:pt x="78" y="48"/>
                  </a:cubicBezTo>
                  <a:cubicBezTo>
                    <a:pt x="78" y="41"/>
                    <a:pt x="78" y="41"/>
                    <a:pt x="78" y="41"/>
                  </a:cubicBezTo>
                  <a:cubicBezTo>
                    <a:pt x="80" y="41"/>
                    <a:pt x="80" y="41"/>
                    <a:pt x="80" y="41"/>
                  </a:cubicBezTo>
                  <a:lnTo>
                    <a:pt x="80" y="48"/>
                  </a:lnTo>
                  <a:close/>
                  <a:moveTo>
                    <a:pt x="80" y="41"/>
                  </a:moveTo>
                  <a:cubicBezTo>
                    <a:pt x="80" y="41"/>
                    <a:pt x="80" y="41"/>
                    <a:pt x="80" y="41"/>
                  </a:cubicBezTo>
                  <a:cubicBezTo>
                    <a:pt x="78" y="41"/>
                    <a:pt x="78" y="41"/>
                    <a:pt x="78" y="41"/>
                  </a:cubicBezTo>
                  <a:cubicBezTo>
                    <a:pt x="78" y="33"/>
                    <a:pt x="78" y="33"/>
                    <a:pt x="78" y="33"/>
                  </a:cubicBezTo>
                  <a:cubicBezTo>
                    <a:pt x="80" y="33"/>
                    <a:pt x="80" y="33"/>
                    <a:pt x="80" y="33"/>
                  </a:cubicBezTo>
                  <a:lnTo>
                    <a:pt x="80" y="41"/>
                  </a:lnTo>
                  <a:close/>
                  <a:moveTo>
                    <a:pt x="82" y="48"/>
                  </a:moveTo>
                  <a:cubicBezTo>
                    <a:pt x="82" y="48"/>
                    <a:pt x="82" y="48"/>
                    <a:pt x="82" y="48"/>
                  </a:cubicBezTo>
                  <a:cubicBezTo>
                    <a:pt x="80" y="48"/>
                    <a:pt x="80" y="48"/>
                    <a:pt x="80" y="48"/>
                  </a:cubicBezTo>
                  <a:cubicBezTo>
                    <a:pt x="80" y="41"/>
                    <a:pt x="80" y="41"/>
                    <a:pt x="80" y="41"/>
                  </a:cubicBezTo>
                  <a:cubicBezTo>
                    <a:pt x="82" y="41"/>
                    <a:pt x="82" y="41"/>
                    <a:pt x="82" y="41"/>
                  </a:cubicBezTo>
                  <a:lnTo>
                    <a:pt x="82" y="48"/>
                  </a:lnTo>
                  <a:close/>
                  <a:moveTo>
                    <a:pt x="82" y="41"/>
                  </a:moveTo>
                  <a:cubicBezTo>
                    <a:pt x="82" y="41"/>
                    <a:pt x="82" y="41"/>
                    <a:pt x="82" y="41"/>
                  </a:cubicBezTo>
                  <a:cubicBezTo>
                    <a:pt x="80" y="41"/>
                    <a:pt x="80" y="41"/>
                    <a:pt x="80" y="41"/>
                  </a:cubicBezTo>
                  <a:cubicBezTo>
                    <a:pt x="80" y="33"/>
                    <a:pt x="80" y="33"/>
                    <a:pt x="80" y="33"/>
                  </a:cubicBezTo>
                  <a:cubicBezTo>
                    <a:pt x="82" y="33"/>
                    <a:pt x="82" y="33"/>
                    <a:pt x="82" y="33"/>
                  </a:cubicBezTo>
                  <a:lnTo>
                    <a:pt x="82" y="41"/>
                  </a:lnTo>
                  <a:close/>
                  <a:moveTo>
                    <a:pt x="84" y="48"/>
                  </a:moveTo>
                  <a:cubicBezTo>
                    <a:pt x="84" y="48"/>
                    <a:pt x="84" y="48"/>
                    <a:pt x="84" y="48"/>
                  </a:cubicBezTo>
                  <a:cubicBezTo>
                    <a:pt x="82" y="48"/>
                    <a:pt x="82" y="48"/>
                    <a:pt x="82" y="48"/>
                  </a:cubicBezTo>
                  <a:cubicBezTo>
                    <a:pt x="82" y="41"/>
                    <a:pt x="82" y="41"/>
                    <a:pt x="82" y="41"/>
                  </a:cubicBezTo>
                  <a:cubicBezTo>
                    <a:pt x="84" y="41"/>
                    <a:pt x="84" y="41"/>
                    <a:pt x="84" y="41"/>
                  </a:cubicBezTo>
                  <a:lnTo>
                    <a:pt x="84" y="48"/>
                  </a:lnTo>
                  <a:close/>
                  <a:moveTo>
                    <a:pt x="84" y="41"/>
                  </a:moveTo>
                  <a:cubicBezTo>
                    <a:pt x="84" y="41"/>
                    <a:pt x="84" y="41"/>
                    <a:pt x="84" y="41"/>
                  </a:cubicBezTo>
                  <a:cubicBezTo>
                    <a:pt x="82" y="41"/>
                    <a:pt x="82" y="41"/>
                    <a:pt x="82" y="41"/>
                  </a:cubicBezTo>
                  <a:cubicBezTo>
                    <a:pt x="82" y="33"/>
                    <a:pt x="82" y="33"/>
                    <a:pt x="82" y="33"/>
                  </a:cubicBezTo>
                  <a:cubicBezTo>
                    <a:pt x="84" y="33"/>
                    <a:pt x="84" y="33"/>
                    <a:pt x="84" y="33"/>
                  </a:cubicBezTo>
                  <a:lnTo>
                    <a:pt x="84" y="41"/>
                  </a:lnTo>
                  <a:close/>
                  <a:moveTo>
                    <a:pt x="94" y="48"/>
                  </a:moveTo>
                  <a:cubicBezTo>
                    <a:pt x="94" y="48"/>
                    <a:pt x="94" y="48"/>
                    <a:pt x="94" y="48"/>
                  </a:cubicBezTo>
                  <a:cubicBezTo>
                    <a:pt x="85" y="48"/>
                    <a:pt x="85" y="48"/>
                    <a:pt x="85" y="48"/>
                  </a:cubicBezTo>
                  <a:cubicBezTo>
                    <a:pt x="85" y="41"/>
                    <a:pt x="85" y="41"/>
                    <a:pt x="85" y="41"/>
                  </a:cubicBezTo>
                  <a:cubicBezTo>
                    <a:pt x="87" y="41"/>
                    <a:pt x="87" y="41"/>
                    <a:pt x="87" y="41"/>
                  </a:cubicBezTo>
                  <a:cubicBezTo>
                    <a:pt x="87" y="48"/>
                    <a:pt x="87" y="48"/>
                    <a:pt x="87" y="48"/>
                  </a:cubicBezTo>
                  <a:cubicBezTo>
                    <a:pt x="87" y="48"/>
                    <a:pt x="87" y="48"/>
                    <a:pt x="87" y="48"/>
                  </a:cubicBezTo>
                  <a:cubicBezTo>
                    <a:pt x="87" y="41"/>
                    <a:pt x="87" y="41"/>
                    <a:pt x="87" y="41"/>
                  </a:cubicBezTo>
                  <a:cubicBezTo>
                    <a:pt x="89" y="41"/>
                    <a:pt x="89" y="41"/>
                    <a:pt x="89" y="41"/>
                  </a:cubicBezTo>
                  <a:cubicBezTo>
                    <a:pt x="89" y="48"/>
                    <a:pt x="89" y="48"/>
                    <a:pt x="89" y="48"/>
                  </a:cubicBezTo>
                  <a:cubicBezTo>
                    <a:pt x="92" y="48"/>
                    <a:pt x="92" y="48"/>
                    <a:pt x="92" y="48"/>
                  </a:cubicBezTo>
                  <a:cubicBezTo>
                    <a:pt x="92" y="41"/>
                    <a:pt x="92" y="41"/>
                    <a:pt x="92" y="41"/>
                  </a:cubicBezTo>
                  <a:cubicBezTo>
                    <a:pt x="94" y="41"/>
                    <a:pt x="94" y="41"/>
                    <a:pt x="94" y="41"/>
                  </a:cubicBezTo>
                  <a:lnTo>
                    <a:pt x="94" y="48"/>
                  </a:lnTo>
                  <a:close/>
                  <a:moveTo>
                    <a:pt x="90" y="48"/>
                  </a:moveTo>
                  <a:cubicBezTo>
                    <a:pt x="90" y="48"/>
                    <a:pt x="90" y="48"/>
                    <a:pt x="90" y="48"/>
                  </a:cubicBezTo>
                  <a:cubicBezTo>
                    <a:pt x="90" y="45"/>
                    <a:pt x="90" y="45"/>
                    <a:pt x="90" y="45"/>
                  </a:cubicBezTo>
                  <a:cubicBezTo>
                    <a:pt x="91" y="45"/>
                    <a:pt x="91" y="45"/>
                    <a:pt x="91" y="45"/>
                  </a:cubicBezTo>
                  <a:cubicBezTo>
                    <a:pt x="91" y="48"/>
                    <a:pt x="91" y="48"/>
                    <a:pt x="91" y="48"/>
                  </a:cubicBezTo>
                  <a:lnTo>
                    <a:pt x="90" y="48"/>
                  </a:lnTo>
                  <a:close/>
                  <a:moveTo>
                    <a:pt x="94" y="41"/>
                  </a:moveTo>
                  <a:cubicBezTo>
                    <a:pt x="94" y="41"/>
                    <a:pt x="94" y="41"/>
                    <a:pt x="94" y="41"/>
                  </a:cubicBezTo>
                  <a:cubicBezTo>
                    <a:pt x="92" y="41"/>
                    <a:pt x="92" y="41"/>
                    <a:pt x="92" y="41"/>
                  </a:cubicBezTo>
                  <a:cubicBezTo>
                    <a:pt x="92" y="34"/>
                    <a:pt x="92" y="34"/>
                    <a:pt x="92" y="34"/>
                  </a:cubicBezTo>
                  <a:cubicBezTo>
                    <a:pt x="89" y="33"/>
                    <a:pt x="89" y="33"/>
                    <a:pt x="89" y="33"/>
                  </a:cubicBezTo>
                  <a:cubicBezTo>
                    <a:pt x="89" y="41"/>
                    <a:pt x="89" y="41"/>
                    <a:pt x="89" y="41"/>
                  </a:cubicBezTo>
                  <a:cubicBezTo>
                    <a:pt x="87" y="41"/>
                    <a:pt x="87" y="41"/>
                    <a:pt x="87" y="41"/>
                  </a:cubicBezTo>
                  <a:cubicBezTo>
                    <a:pt x="87" y="33"/>
                    <a:pt x="87" y="33"/>
                    <a:pt x="87" y="33"/>
                  </a:cubicBezTo>
                  <a:cubicBezTo>
                    <a:pt x="94" y="33"/>
                    <a:pt x="94" y="33"/>
                    <a:pt x="94" y="33"/>
                  </a:cubicBezTo>
                  <a:lnTo>
                    <a:pt x="94" y="41"/>
                  </a:lnTo>
                  <a:close/>
                  <a:moveTo>
                    <a:pt x="96" y="48"/>
                  </a:moveTo>
                  <a:cubicBezTo>
                    <a:pt x="96" y="48"/>
                    <a:pt x="96" y="48"/>
                    <a:pt x="96" y="48"/>
                  </a:cubicBezTo>
                  <a:cubicBezTo>
                    <a:pt x="94" y="48"/>
                    <a:pt x="94" y="48"/>
                    <a:pt x="94" y="48"/>
                  </a:cubicBezTo>
                  <a:cubicBezTo>
                    <a:pt x="94" y="41"/>
                    <a:pt x="94" y="41"/>
                    <a:pt x="94" y="41"/>
                  </a:cubicBezTo>
                  <a:cubicBezTo>
                    <a:pt x="96" y="41"/>
                    <a:pt x="96" y="41"/>
                    <a:pt x="96" y="41"/>
                  </a:cubicBezTo>
                  <a:lnTo>
                    <a:pt x="96" y="48"/>
                  </a:lnTo>
                  <a:close/>
                  <a:moveTo>
                    <a:pt x="96" y="41"/>
                  </a:moveTo>
                  <a:cubicBezTo>
                    <a:pt x="96" y="41"/>
                    <a:pt x="96" y="41"/>
                    <a:pt x="96" y="41"/>
                  </a:cubicBezTo>
                  <a:cubicBezTo>
                    <a:pt x="94" y="41"/>
                    <a:pt x="94" y="41"/>
                    <a:pt x="94" y="41"/>
                  </a:cubicBezTo>
                  <a:cubicBezTo>
                    <a:pt x="94" y="33"/>
                    <a:pt x="94" y="33"/>
                    <a:pt x="94" y="33"/>
                  </a:cubicBezTo>
                  <a:cubicBezTo>
                    <a:pt x="96" y="33"/>
                    <a:pt x="96" y="33"/>
                    <a:pt x="96" y="33"/>
                  </a:cubicBezTo>
                  <a:lnTo>
                    <a:pt x="96" y="41"/>
                  </a:lnTo>
                  <a:close/>
                  <a:moveTo>
                    <a:pt x="96" y="33"/>
                  </a:moveTo>
                  <a:cubicBezTo>
                    <a:pt x="96" y="33"/>
                    <a:pt x="96" y="33"/>
                    <a:pt x="96" y="33"/>
                  </a:cubicBezTo>
                  <a:cubicBezTo>
                    <a:pt x="98" y="34"/>
                    <a:pt x="98" y="34"/>
                    <a:pt x="98" y="34"/>
                  </a:cubicBezTo>
                  <a:cubicBezTo>
                    <a:pt x="98" y="41"/>
                    <a:pt x="98" y="41"/>
                    <a:pt x="98" y="41"/>
                  </a:cubicBezTo>
                  <a:cubicBezTo>
                    <a:pt x="96" y="41"/>
                    <a:pt x="96" y="41"/>
                    <a:pt x="96" y="41"/>
                  </a:cubicBezTo>
                  <a:lnTo>
                    <a:pt x="96" y="33"/>
                  </a:lnTo>
                  <a:close/>
                  <a:moveTo>
                    <a:pt x="101" y="48"/>
                  </a:moveTo>
                  <a:cubicBezTo>
                    <a:pt x="101" y="48"/>
                    <a:pt x="101" y="48"/>
                    <a:pt x="101" y="48"/>
                  </a:cubicBezTo>
                  <a:cubicBezTo>
                    <a:pt x="96" y="48"/>
                    <a:pt x="96" y="48"/>
                    <a:pt x="96" y="48"/>
                  </a:cubicBezTo>
                  <a:cubicBezTo>
                    <a:pt x="96" y="41"/>
                    <a:pt x="96" y="41"/>
                    <a:pt x="96" y="41"/>
                  </a:cubicBezTo>
                  <a:cubicBezTo>
                    <a:pt x="98" y="41"/>
                    <a:pt x="98" y="41"/>
                    <a:pt x="98" y="41"/>
                  </a:cubicBezTo>
                  <a:cubicBezTo>
                    <a:pt x="98" y="48"/>
                    <a:pt x="98" y="48"/>
                    <a:pt x="98" y="48"/>
                  </a:cubicBezTo>
                  <a:cubicBezTo>
                    <a:pt x="99" y="48"/>
                    <a:pt x="99" y="48"/>
                    <a:pt x="99" y="48"/>
                  </a:cubicBezTo>
                  <a:cubicBezTo>
                    <a:pt x="99" y="41"/>
                    <a:pt x="99" y="41"/>
                    <a:pt x="99" y="41"/>
                  </a:cubicBezTo>
                  <a:cubicBezTo>
                    <a:pt x="101" y="41"/>
                    <a:pt x="101" y="41"/>
                    <a:pt x="101" y="41"/>
                  </a:cubicBezTo>
                  <a:lnTo>
                    <a:pt x="101" y="48"/>
                  </a:lnTo>
                  <a:close/>
                  <a:moveTo>
                    <a:pt x="101" y="41"/>
                  </a:moveTo>
                  <a:cubicBezTo>
                    <a:pt x="101" y="41"/>
                    <a:pt x="101" y="41"/>
                    <a:pt x="101" y="41"/>
                  </a:cubicBezTo>
                  <a:cubicBezTo>
                    <a:pt x="99" y="41"/>
                    <a:pt x="99" y="41"/>
                    <a:pt x="99" y="41"/>
                  </a:cubicBezTo>
                  <a:cubicBezTo>
                    <a:pt x="99" y="34"/>
                    <a:pt x="99" y="34"/>
                    <a:pt x="99" y="34"/>
                  </a:cubicBezTo>
                  <a:cubicBezTo>
                    <a:pt x="101" y="34"/>
                    <a:pt x="101" y="34"/>
                    <a:pt x="101" y="34"/>
                  </a:cubicBezTo>
                  <a:lnTo>
                    <a:pt x="101" y="41"/>
                  </a:lnTo>
                  <a:close/>
                  <a:moveTo>
                    <a:pt x="103" y="48"/>
                  </a:moveTo>
                  <a:cubicBezTo>
                    <a:pt x="103" y="48"/>
                    <a:pt x="103" y="48"/>
                    <a:pt x="103" y="48"/>
                  </a:cubicBezTo>
                  <a:cubicBezTo>
                    <a:pt x="101" y="48"/>
                    <a:pt x="101" y="48"/>
                    <a:pt x="101" y="48"/>
                  </a:cubicBezTo>
                  <a:cubicBezTo>
                    <a:pt x="101" y="41"/>
                    <a:pt x="101" y="41"/>
                    <a:pt x="101" y="41"/>
                  </a:cubicBezTo>
                  <a:cubicBezTo>
                    <a:pt x="103" y="41"/>
                    <a:pt x="103" y="41"/>
                    <a:pt x="103" y="41"/>
                  </a:cubicBezTo>
                  <a:lnTo>
                    <a:pt x="103" y="48"/>
                  </a:lnTo>
                  <a:close/>
                  <a:moveTo>
                    <a:pt x="103" y="41"/>
                  </a:moveTo>
                  <a:cubicBezTo>
                    <a:pt x="103" y="41"/>
                    <a:pt x="103" y="41"/>
                    <a:pt x="103" y="41"/>
                  </a:cubicBezTo>
                  <a:cubicBezTo>
                    <a:pt x="101" y="41"/>
                    <a:pt x="101" y="41"/>
                    <a:pt x="101" y="41"/>
                  </a:cubicBezTo>
                  <a:cubicBezTo>
                    <a:pt x="101" y="34"/>
                    <a:pt x="101" y="34"/>
                    <a:pt x="101" y="34"/>
                  </a:cubicBezTo>
                  <a:cubicBezTo>
                    <a:pt x="103" y="34"/>
                    <a:pt x="103" y="34"/>
                    <a:pt x="103" y="34"/>
                  </a:cubicBezTo>
                  <a:lnTo>
                    <a:pt x="103" y="41"/>
                  </a:lnTo>
                  <a:close/>
                  <a:moveTo>
                    <a:pt x="105" y="48"/>
                  </a:moveTo>
                  <a:cubicBezTo>
                    <a:pt x="105" y="48"/>
                    <a:pt x="105" y="48"/>
                    <a:pt x="105" y="48"/>
                  </a:cubicBezTo>
                  <a:cubicBezTo>
                    <a:pt x="103" y="48"/>
                    <a:pt x="103" y="48"/>
                    <a:pt x="103" y="48"/>
                  </a:cubicBezTo>
                  <a:cubicBezTo>
                    <a:pt x="103" y="41"/>
                    <a:pt x="103" y="41"/>
                    <a:pt x="103" y="41"/>
                  </a:cubicBezTo>
                  <a:cubicBezTo>
                    <a:pt x="105" y="41"/>
                    <a:pt x="105" y="41"/>
                    <a:pt x="105" y="41"/>
                  </a:cubicBezTo>
                  <a:lnTo>
                    <a:pt x="105" y="48"/>
                  </a:lnTo>
                  <a:close/>
                  <a:moveTo>
                    <a:pt x="105" y="41"/>
                  </a:moveTo>
                  <a:cubicBezTo>
                    <a:pt x="105" y="41"/>
                    <a:pt x="105" y="41"/>
                    <a:pt x="105" y="41"/>
                  </a:cubicBezTo>
                  <a:cubicBezTo>
                    <a:pt x="103" y="41"/>
                    <a:pt x="103" y="41"/>
                    <a:pt x="103" y="41"/>
                  </a:cubicBezTo>
                  <a:cubicBezTo>
                    <a:pt x="103" y="34"/>
                    <a:pt x="103" y="34"/>
                    <a:pt x="103" y="34"/>
                  </a:cubicBezTo>
                  <a:cubicBezTo>
                    <a:pt x="105" y="34"/>
                    <a:pt x="105" y="34"/>
                    <a:pt x="105" y="34"/>
                  </a:cubicBezTo>
                  <a:lnTo>
                    <a:pt x="105" y="41"/>
                  </a:lnTo>
                  <a:close/>
                  <a:moveTo>
                    <a:pt x="107" y="48"/>
                  </a:moveTo>
                  <a:cubicBezTo>
                    <a:pt x="107" y="48"/>
                    <a:pt x="107" y="48"/>
                    <a:pt x="107" y="48"/>
                  </a:cubicBezTo>
                  <a:cubicBezTo>
                    <a:pt x="105" y="48"/>
                    <a:pt x="105" y="48"/>
                    <a:pt x="105" y="48"/>
                  </a:cubicBezTo>
                  <a:cubicBezTo>
                    <a:pt x="105" y="41"/>
                    <a:pt x="105" y="41"/>
                    <a:pt x="105" y="41"/>
                  </a:cubicBezTo>
                  <a:cubicBezTo>
                    <a:pt x="107" y="41"/>
                    <a:pt x="107" y="41"/>
                    <a:pt x="107" y="41"/>
                  </a:cubicBezTo>
                  <a:lnTo>
                    <a:pt x="107" y="48"/>
                  </a:lnTo>
                  <a:close/>
                  <a:moveTo>
                    <a:pt x="107" y="41"/>
                  </a:moveTo>
                  <a:cubicBezTo>
                    <a:pt x="107" y="41"/>
                    <a:pt x="107" y="41"/>
                    <a:pt x="107" y="41"/>
                  </a:cubicBezTo>
                  <a:cubicBezTo>
                    <a:pt x="105" y="41"/>
                    <a:pt x="105" y="41"/>
                    <a:pt x="105" y="41"/>
                  </a:cubicBezTo>
                  <a:cubicBezTo>
                    <a:pt x="105" y="34"/>
                    <a:pt x="105" y="34"/>
                    <a:pt x="105" y="34"/>
                  </a:cubicBezTo>
                  <a:cubicBezTo>
                    <a:pt x="107" y="34"/>
                    <a:pt x="107" y="34"/>
                    <a:pt x="107" y="34"/>
                  </a:cubicBezTo>
                  <a:lnTo>
                    <a:pt x="107" y="41"/>
                  </a:lnTo>
                  <a:close/>
                  <a:moveTo>
                    <a:pt x="109" y="48"/>
                  </a:moveTo>
                  <a:cubicBezTo>
                    <a:pt x="109" y="48"/>
                    <a:pt x="109" y="48"/>
                    <a:pt x="109" y="48"/>
                  </a:cubicBezTo>
                  <a:cubicBezTo>
                    <a:pt x="107" y="48"/>
                    <a:pt x="107" y="48"/>
                    <a:pt x="107" y="48"/>
                  </a:cubicBezTo>
                  <a:cubicBezTo>
                    <a:pt x="107" y="41"/>
                    <a:pt x="107" y="41"/>
                    <a:pt x="107" y="41"/>
                  </a:cubicBezTo>
                  <a:cubicBezTo>
                    <a:pt x="109" y="41"/>
                    <a:pt x="109" y="41"/>
                    <a:pt x="109" y="41"/>
                  </a:cubicBezTo>
                  <a:lnTo>
                    <a:pt x="109" y="48"/>
                  </a:lnTo>
                  <a:close/>
                  <a:moveTo>
                    <a:pt x="109" y="41"/>
                  </a:moveTo>
                  <a:cubicBezTo>
                    <a:pt x="109" y="41"/>
                    <a:pt x="109" y="41"/>
                    <a:pt x="109" y="41"/>
                  </a:cubicBezTo>
                  <a:cubicBezTo>
                    <a:pt x="107" y="41"/>
                    <a:pt x="107" y="41"/>
                    <a:pt x="107" y="41"/>
                  </a:cubicBezTo>
                  <a:cubicBezTo>
                    <a:pt x="107" y="34"/>
                    <a:pt x="107" y="34"/>
                    <a:pt x="107" y="34"/>
                  </a:cubicBezTo>
                  <a:cubicBezTo>
                    <a:pt x="109" y="34"/>
                    <a:pt x="109" y="34"/>
                    <a:pt x="109" y="34"/>
                  </a:cubicBezTo>
                  <a:lnTo>
                    <a:pt x="109" y="41"/>
                  </a:lnTo>
                  <a:close/>
                  <a:moveTo>
                    <a:pt x="112" y="48"/>
                  </a:moveTo>
                  <a:cubicBezTo>
                    <a:pt x="112" y="48"/>
                    <a:pt x="112" y="48"/>
                    <a:pt x="112" y="48"/>
                  </a:cubicBezTo>
                  <a:cubicBezTo>
                    <a:pt x="110" y="48"/>
                    <a:pt x="110" y="48"/>
                    <a:pt x="110" y="48"/>
                  </a:cubicBezTo>
                  <a:cubicBezTo>
                    <a:pt x="110" y="48"/>
                    <a:pt x="110" y="48"/>
                    <a:pt x="110" y="48"/>
                  </a:cubicBezTo>
                  <a:cubicBezTo>
                    <a:pt x="112" y="48"/>
                    <a:pt x="112" y="48"/>
                    <a:pt x="112" y="48"/>
                  </a:cubicBezTo>
                  <a:close/>
                  <a:moveTo>
                    <a:pt x="112" y="48"/>
                  </a:moveTo>
                  <a:cubicBezTo>
                    <a:pt x="112" y="48"/>
                    <a:pt x="112" y="48"/>
                    <a:pt x="112" y="48"/>
                  </a:cubicBezTo>
                  <a:cubicBezTo>
                    <a:pt x="110" y="48"/>
                    <a:pt x="110" y="48"/>
                    <a:pt x="110" y="48"/>
                  </a:cubicBezTo>
                  <a:cubicBezTo>
                    <a:pt x="110" y="41"/>
                    <a:pt x="110" y="41"/>
                    <a:pt x="110" y="41"/>
                  </a:cubicBezTo>
                  <a:cubicBezTo>
                    <a:pt x="112" y="41"/>
                    <a:pt x="112" y="41"/>
                    <a:pt x="112" y="41"/>
                  </a:cubicBezTo>
                  <a:lnTo>
                    <a:pt x="112" y="48"/>
                  </a:lnTo>
                  <a:close/>
                  <a:moveTo>
                    <a:pt x="112" y="41"/>
                  </a:moveTo>
                  <a:cubicBezTo>
                    <a:pt x="112" y="41"/>
                    <a:pt x="112" y="41"/>
                    <a:pt x="112" y="41"/>
                  </a:cubicBezTo>
                  <a:cubicBezTo>
                    <a:pt x="110" y="41"/>
                    <a:pt x="110" y="41"/>
                    <a:pt x="110" y="41"/>
                  </a:cubicBezTo>
                  <a:cubicBezTo>
                    <a:pt x="110" y="34"/>
                    <a:pt x="110" y="34"/>
                    <a:pt x="110" y="34"/>
                  </a:cubicBezTo>
                  <a:cubicBezTo>
                    <a:pt x="112" y="34"/>
                    <a:pt x="112" y="34"/>
                    <a:pt x="112" y="34"/>
                  </a:cubicBezTo>
                  <a:lnTo>
                    <a:pt x="112" y="41"/>
                  </a:lnTo>
                  <a:close/>
                  <a:moveTo>
                    <a:pt x="114" y="48"/>
                  </a:moveTo>
                  <a:cubicBezTo>
                    <a:pt x="114" y="48"/>
                    <a:pt x="114" y="48"/>
                    <a:pt x="114" y="48"/>
                  </a:cubicBezTo>
                  <a:cubicBezTo>
                    <a:pt x="112" y="48"/>
                    <a:pt x="112" y="48"/>
                    <a:pt x="112" y="48"/>
                  </a:cubicBezTo>
                  <a:cubicBezTo>
                    <a:pt x="112" y="48"/>
                    <a:pt x="112" y="48"/>
                    <a:pt x="112" y="48"/>
                  </a:cubicBezTo>
                  <a:cubicBezTo>
                    <a:pt x="114" y="48"/>
                    <a:pt x="114" y="48"/>
                    <a:pt x="114" y="48"/>
                  </a:cubicBezTo>
                  <a:close/>
                  <a:moveTo>
                    <a:pt x="114" y="48"/>
                  </a:moveTo>
                  <a:cubicBezTo>
                    <a:pt x="114" y="48"/>
                    <a:pt x="114" y="48"/>
                    <a:pt x="114" y="48"/>
                  </a:cubicBezTo>
                  <a:cubicBezTo>
                    <a:pt x="112" y="48"/>
                    <a:pt x="112" y="48"/>
                    <a:pt x="112" y="48"/>
                  </a:cubicBezTo>
                  <a:cubicBezTo>
                    <a:pt x="112" y="41"/>
                    <a:pt x="112" y="41"/>
                    <a:pt x="112" y="41"/>
                  </a:cubicBezTo>
                  <a:cubicBezTo>
                    <a:pt x="114" y="41"/>
                    <a:pt x="114" y="41"/>
                    <a:pt x="114" y="41"/>
                  </a:cubicBezTo>
                  <a:lnTo>
                    <a:pt x="114" y="48"/>
                  </a:lnTo>
                  <a:close/>
                  <a:moveTo>
                    <a:pt x="114" y="41"/>
                  </a:moveTo>
                  <a:cubicBezTo>
                    <a:pt x="114" y="41"/>
                    <a:pt x="114" y="41"/>
                    <a:pt x="114" y="41"/>
                  </a:cubicBezTo>
                  <a:cubicBezTo>
                    <a:pt x="112" y="41"/>
                    <a:pt x="112" y="41"/>
                    <a:pt x="112" y="41"/>
                  </a:cubicBezTo>
                  <a:cubicBezTo>
                    <a:pt x="112" y="34"/>
                    <a:pt x="112" y="34"/>
                    <a:pt x="112" y="34"/>
                  </a:cubicBezTo>
                  <a:cubicBezTo>
                    <a:pt x="114" y="34"/>
                    <a:pt x="114" y="34"/>
                    <a:pt x="114" y="34"/>
                  </a:cubicBezTo>
                  <a:lnTo>
                    <a:pt x="114" y="41"/>
                  </a:lnTo>
                  <a:close/>
                  <a:moveTo>
                    <a:pt x="116" y="48"/>
                  </a:moveTo>
                  <a:cubicBezTo>
                    <a:pt x="116" y="48"/>
                    <a:pt x="116" y="48"/>
                    <a:pt x="116" y="48"/>
                  </a:cubicBezTo>
                  <a:cubicBezTo>
                    <a:pt x="114" y="48"/>
                    <a:pt x="114" y="48"/>
                    <a:pt x="114" y="48"/>
                  </a:cubicBezTo>
                  <a:cubicBezTo>
                    <a:pt x="114" y="48"/>
                    <a:pt x="114" y="48"/>
                    <a:pt x="114" y="48"/>
                  </a:cubicBezTo>
                  <a:cubicBezTo>
                    <a:pt x="116" y="48"/>
                    <a:pt x="116" y="48"/>
                    <a:pt x="116" y="48"/>
                  </a:cubicBezTo>
                  <a:close/>
                  <a:moveTo>
                    <a:pt x="116" y="48"/>
                  </a:moveTo>
                  <a:cubicBezTo>
                    <a:pt x="116" y="48"/>
                    <a:pt x="116" y="48"/>
                    <a:pt x="116" y="48"/>
                  </a:cubicBezTo>
                  <a:cubicBezTo>
                    <a:pt x="114" y="48"/>
                    <a:pt x="114" y="48"/>
                    <a:pt x="114" y="48"/>
                  </a:cubicBezTo>
                  <a:cubicBezTo>
                    <a:pt x="114" y="41"/>
                    <a:pt x="114" y="41"/>
                    <a:pt x="114" y="41"/>
                  </a:cubicBezTo>
                  <a:cubicBezTo>
                    <a:pt x="116" y="41"/>
                    <a:pt x="116" y="41"/>
                    <a:pt x="116" y="41"/>
                  </a:cubicBezTo>
                  <a:lnTo>
                    <a:pt x="116" y="48"/>
                  </a:lnTo>
                  <a:close/>
                  <a:moveTo>
                    <a:pt x="116" y="41"/>
                  </a:moveTo>
                  <a:cubicBezTo>
                    <a:pt x="116" y="41"/>
                    <a:pt x="116" y="41"/>
                    <a:pt x="116" y="41"/>
                  </a:cubicBezTo>
                  <a:cubicBezTo>
                    <a:pt x="114" y="41"/>
                    <a:pt x="114" y="41"/>
                    <a:pt x="114" y="41"/>
                  </a:cubicBezTo>
                  <a:cubicBezTo>
                    <a:pt x="114" y="34"/>
                    <a:pt x="114" y="34"/>
                    <a:pt x="114" y="34"/>
                  </a:cubicBezTo>
                  <a:cubicBezTo>
                    <a:pt x="116" y="34"/>
                    <a:pt x="116" y="34"/>
                    <a:pt x="116" y="34"/>
                  </a:cubicBezTo>
                  <a:lnTo>
                    <a:pt x="116" y="41"/>
                  </a:lnTo>
                  <a:close/>
                  <a:moveTo>
                    <a:pt x="117" y="48"/>
                  </a:moveTo>
                  <a:cubicBezTo>
                    <a:pt x="117" y="48"/>
                    <a:pt x="117" y="48"/>
                    <a:pt x="117" y="48"/>
                  </a:cubicBezTo>
                  <a:cubicBezTo>
                    <a:pt x="116" y="48"/>
                    <a:pt x="116" y="48"/>
                    <a:pt x="116" y="48"/>
                  </a:cubicBezTo>
                  <a:cubicBezTo>
                    <a:pt x="116" y="48"/>
                    <a:pt x="116" y="48"/>
                    <a:pt x="116" y="48"/>
                  </a:cubicBezTo>
                  <a:cubicBezTo>
                    <a:pt x="117" y="48"/>
                    <a:pt x="117" y="48"/>
                    <a:pt x="117" y="48"/>
                  </a:cubicBezTo>
                  <a:close/>
                  <a:moveTo>
                    <a:pt x="117" y="48"/>
                  </a:moveTo>
                  <a:cubicBezTo>
                    <a:pt x="117" y="48"/>
                    <a:pt x="117" y="48"/>
                    <a:pt x="117" y="48"/>
                  </a:cubicBezTo>
                  <a:cubicBezTo>
                    <a:pt x="116" y="48"/>
                    <a:pt x="116" y="48"/>
                    <a:pt x="116" y="48"/>
                  </a:cubicBezTo>
                  <a:cubicBezTo>
                    <a:pt x="116" y="41"/>
                    <a:pt x="116" y="41"/>
                    <a:pt x="116" y="41"/>
                  </a:cubicBezTo>
                  <a:cubicBezTo>
                    <a:pt x="117" y="41"/>
                    <a:pt x="117" y="41"/>
                    <a:pt x="117" y="41"/>
                  </a:cubicBezTo>
                  <a:lnTo>
                    <a:pt x="117" y="48"/>
                  </a:lnTo>
                  <a:close/>
                  <a:moveTo>
                    <a:pt x="117" y="34"/>
                  </a:moveTo>
                  <a:cubicBezTo>
                    <a:pt x="117" y="34"/>
                    <a:pt x="117" y="34"/>
                    <a:pt x="117" y="34"/>
                  </a:cubicBezTo>
                  <a:cubicBezTo>
                    <a:pt x="117" y="41"/>
                    <a:pt x="117" y="41"/>
                    <a:pt x="117" y="41"/>
                  </a:cubicBezTo>
                  <a:cubicBezTo>
                    <a:pt x="116" y="41"/>
                    <a:pt x="116" y="41"/>
                    <a:pt x="116" y="41"/>
                  </a:cubicBezTo>
                  <a:cubicBezTo>
                    <a:pt x="116" y="34"/>
                    <a:pt x="116" y="34"/>
                    <a:pt x="116" y="34"/>
                  </a:cubicBezTo>
                  <a:cubicBezTo>
                    <a:pt x="117" y="34"/>
                    <a:pt x="117" y="34"/>
                    <a:pt x="117" y="34"/>
                  </a:cubicBezTo>
                  <a:close/>
                  <a:moveTo>
                    <a:pt x="119" y="48"/>
                  </a:moveTo>
                  <a:cubicBezTo>
                    <a:pt x="119" y="48"/>
                    <a:pt x="119" y="48"/>
                    <a:pt x="119" y="48"/>
                  </a:cubicBezTo>
                  <a:cubicBezTo>
                    <a:pt x="117" y="48"/>
                    <a:pt x="117" y="48"/>
                    <a:pt x="117" y="48"/>
                  </a:cubicBezTo>
                  <a:cubicBezTo>
                    <a:pt x="117" y="48"/>
                    <a:pt x="117" y="48"/>
                    <a:pt x="117" y="48"/>
                  </a:cubicBezTo>
                  <a:cubicBezTo>
                    <a:pt x="119" y="48"/>
                    <a:pt x="119" y="48"/>
                    <a:pt x="119" y="48"/>
                  </a:cubicBezTo>
                  <a:close/>
                  <a:moveTo>
                    <a:pt x="119" y="48"/>
                  </a:moveTo>
                  <a:cubicBezTo>
                    <a:pt x="119" y="48"/>
                    <a:pt x="119" y="48"/>
                    <a:pt x="119" y="48"/>
                  </a:cubicBezTo>
                  <a:cubicBezTo>
                    <a:pt x="117" y="48"/>
                    <a:pt x="117" y="48"/>
                    <a:pt x="117" y="48"/>
                  </a:cubicBezTo>
                  <a:cubicBezTo>
                    <a:pt x="117" y="41"/>
                    <a:pt x="117" y="41"/>
                    <a:pt x="117" y="41"/>
                  </a:cubicBezTo>
                  <a:cubicBezTo>
                    <a:pt x="119" y="41"/>
                    <a:pt x="119" y="41"/>
                    <a:pt x="119" y="41"/>
                  </a:cubicBezTo>
                  <a:lnTo>
                    <a:pt x="119" y="48"/>
                  </a:lnTo>
                  <a:close/>
                  <a:moveTo>
                    <a:pt x="119" y="41"/>
                  </a:moveTo>
                  <a:cubicBezTo>
                    <a:pt x="119" y="41"/>
                    <a:pt x="119" y="41"/>
                    <a:pt x="119" y="41"/>
                  </a:cubicBezTo>
                  <a:cubicBezTo>
                    <a:pt x="117" y="41"/>
                    <a:pt x="117" y="41"/>
                    <a:pt x="117" y="41"/>
                  </a:cubicBezTo>
                  <a:cubicBezTo>
                    <a:pt x="117" y="34"/>
                    <a:pt x="117" y="34"/>
                    <a:pt x="117" y="34"/>
                  </a:cubicBezTo>
                  <a:cubicBezTo>
                    <a:pt x="119" y="34"/>
                    <a:pt x="119" y="34"/>
                    <a:pt x="119" y="34"/>
                  </a:cubicBezTo>
                  <a:cubicBezTo>
                    <a:pt x="119" y="34"/>
                    <a:pt x="119" y="34"/>
                    <a:pt x="119" y="34"/>
                  </a:cubicBezTo>
                  <a:lnTo>
                    <a:pt x="119" y="41"/>
                  </a:lnTo>
                  <a:close/>
                  <a:moveTo>
                    <a:pt x="120" y="48"/>
                  </a:moveTo>
                  <a:cubicBezTo>
                    <a:pt x="120" y="48"/>
                    <a:pt x="120" y="48"/>
                    <a:pt x="120" y="48"/>
                  </a:cubicBezTo>
                  <a:cubicBezTo>
                    <a:pt x="119" y="48"/>
                    <a:pt x="119" y="48"/>
                    <a:pt x="119" y="48"/>
                  </a:cubicBezTo>
                  <a:cubicBezTo>
                    <a:pt x="119" y="48"/>
                    <a:pt x="119" y="48"/>
                    <a:pt x="119" y="48"/>
                  </a:cubicBezTo>
                  <a:cubicBezTo>
                    <a:pt x="120" y="48"/>
                    <a:pt x="120" y="48"/>
                    <a:pt x="120" y="48"/>
                  </a:cubicBezTo>
                  <a:close/>
                  <a:moveTo>
                    <a:pt x="120" y="48"/>
                  </a:moveTo>
                  <a:cubicBezTo>
                    <a:pt x="120" y="48"/>
                    <a:pt x="120" y="48"/>
                    <a:pt x="120" y="48"/>
                  </a:cubicBezTo>
                  <a:cubicBezTo>
                    <a:pt x="119" y="48"/>
                    <a:pt x="119" y="48"/>
                    <a:pt x="119" y="48"/>
                  </a:cubicBezTo>
                  <a:cubicBezTo>
                    <a:pt x="119" y="41"/>
                    <a:pt x="119" y="41"/>
                    <a:pt x="119" y="41"/>
                  </a:cubicBezTo>
                  <a:cubicBezTo>
                    <a:pt x="120" y="41"/>
                    <a:pt x="120" y="41"/>
                    <a:pt x="120" y="41"/>
                  </a:cubicBezTo>
                  <a:lnTo>
                    <a:pt x="120" y="48"/>
                  </a:lnTo>
                  <a:close/>
                  <a:moveTo>
                    <a:pt x="143" y="18"/>
                  </a:moveTo>
                  <a:cubicBezTo>
                    <a:pt x="143" y="18"/>
                    <a:pt x="143" y="18"/>
                    <a:pt x="143" y="18"/>
                  </a:cubicBezTo>
                  <a:cubicBezTo>
                    <a:pt x="145" y="18"/>
                    <a:pt x="145" y="18"/>
                    <a:pt x="145" y="18"/>
                  </a:cubicBezTo>
                  <a:cubicBezTo>
                    <a:pt x="145" y="19"/>
                    <a:pt x="145" y="19"/>
                    <a:pt x="145" y="19"/>
                  </a:cubicBezTo>
                  <a:cubicBezTo>
                    <a:pt x="145" y="19"/>
                    <a:pt x="146" y="19"/>
                    <a:pt x="146" y="19"/>
                  </a:cubicBezTo>
                  <a:cubicBezTo>
                    <a:pt x="146" y="19"/>
                    <a:pt x="146" y="19"/>
                    <a:pt x="146" y="19"/>
                  </a:cubicBezTo>
                  <a:cubicBezTo>
                    <a:pt x="147" y="19"/>
                    <a:pt x="147" y="19"/>
                    <a:pt x="147" y="19"/>
                  </a:cubicBezTo>
                  <a:cubicBezTo>
                    <a:pt x="147" y="19"/>
                    <a:pt x="147" y="19"/>
                    <a:pt x="147" y="19"/>
                  </a:cubicBezTo>
                  <a:cubicBezTo>
                    <a:pt x="152" y="20"/>
                    <a:pt x="153" y="21"/>
                    <a:pt x="153" y="21"/>
                  </a:cubicBezTo>
                  <a:cubicBezTo>
                    <a:pt x="153" y="29"/>
                    <a:pt x="153" y="29"/>
                    <a:pt x="153" y="29"/>
                  </a:cubicBezTo>
                  <a:cubicBezTo>
                    <a:pt x="153" y="29"/>
                    <a:pt x="153" y="29"/>
                    <a:pt x="153" y="29"/>
                  </a:cubicBezTo>
                  <a:cubicBezTo>
                    <a:pt x="153" y="21"/>
                    <a:pt x="153" y="21"/>
                    <a:pt x="153" y="21"/>
                  </a:cubicBezTo>
                  <a:cubicBezTo>
                    <a:pt x="153" y="21"/>
                    <a:pt x="150" y="20"/>
                    <a:pt x="146" y="20"/>
                  </a:cubicBezTo>
                  <a:cubicBezTo>
                    <a:pt x="143" y="20"/>
                    <a:pt x="140" y="21"/>
                    <a:pt x="140" y="21"/>
                  </a:cubicBezTo>
                  <a:cubicBezTo>
                    <a:pt x="139" y="29"/>
                    <a:pt x="139" y="29"/>
                    <a:pt x="139" y="29"/>
                  </a:cubicBezTo>
                  <a:cubicBezTo>
                    <a:pt x="139" y="29"/>
                    <a:pt x="139" y="29"/>
                    <a:pt x="139" y="29"/>
                  </a:cubicBezTo>
                  <a:cubicBezTo>
                    <a:pt x="140" y="21"/>
                    <a:pt x="140" y="21"/>
                    <a:pt x="140" y="21"/>
                  </a:cubicBezTo>
                  <a:cubicBezTo>
                    <a:pt x="140" y="21"/>
                    <a:pt x="141" y="20"/>
                    <a:pt x="143" y="20"/>
                  </a:cubicBezTo>
                  <a:lnTo>
                    <a:pt x="143" y="18"/>
                  </a:lnTo>
                  <a:close/>
                  <a:moveTo>
                    <a:pt x="142" y="31"/>
                  </a:moveTo>
                  <a:cubicBezTo>
                    <a:pt x="142" y="31"/>
                    <a:pt x="142" y="31"/>
                    <a:pt x="142" y="31"/>
                  </a:cubicBezTo>
                  <a:cubicBezTo>
                    <a:pt x="142" y="40"/>
                    <a:pt x="142" y="40"/>
                    <a:pt x="142" y="40"/>
                  </a:cubicBezTo>
                  <a:cubicBezTo>
                    <a:pt x="140" y="40"/>
                    <a:pt x="140" y="40"/>
                    <a:pt x="140" y="40"/>
                  </a:cubicBezTo>
                  <a:cubicBezTo>
                    <a:pt x="140" y="31"/>
                    <a:pt x="140" y="31"/>
                    <a:pt x="140" y="31"/>
                  </a:cubicBezTo>
                  <a:lnTo>
                    <a:pt x="142" y="31"/>
                  </a:lnTo>
                  <a:close/>
                  <a:moveTo>
                    <a:pt x="141" y="20"/>
                  </a:moveTo>
                  <a:cubicBezTo>
                    <a:pt x="141" y="20"/>
                    <a:pt x="141" y="20"/>
                    <a:pt x="141" y="20"/>
                  </a:cubicBezTo>
                  <a:cubicBezTo>
                    <a:pt x="141" y="18"/>
                    <a:pt x="141" y="18"/>
                    <a:pt x="141" y="18"/>
                  </a:cubicBezTo>
                  <a:cubicBezTo>
                    <a:pt x="141" y="20"/>
                    <a:pt x="141" y="20"/>
                    <a:pt x="141" y="20"/>
                  </a:cubicBezTo>
                  <a:close/>
                  <a:moveTo>
                    <a:pt x="140" y="15"/>
                  </a:moveTo>
                  <a:cubicBezTo>
                    <a:pt x="140" y="15"/>
                    <a:pt x="140" y="15"/>
                    <a:pt x="140" y="15"/>
                  </a:cubicBezTo>
                  <a:cubicBezTo>
                    <a:pt x="141" y="15"/>
                    <a:pt x="141" y="15"/>
                    <a:pt x="141" y="15"/>
                  </a:cubicBezTo>
                  <a:cubicBezTo>
                    <a:pt x="141" y="17"/>
                    <a:pt x="141" y="17"/>
                    <a:pt x="141" y="17"/>
                  </a:cubicBezTo>
                  <a:cubicBezTo>
                    <a:pt x="140" y="17"/>
                    <a:pt x="140" y="17"/>
                    <a:pt x="140" y="17"/>
                  </a:cubicBezTo>
                  <a:lnTo>
                    <a:pt x="140" y="15"/>
                  </a:lnTo>
                  <a:close/>
                  <a:moveTo>
                    <a:pt x="129" y="21"/>
                  </a:moveTo>
                  <a:cubicBezTo>
                    <a:pt x="129" y="21"/>
                    <a:pt x="129" y="21"/>
                    <a:pt x="129" y="21"/>
                  </a:cubicBezTo>
                  <a:cubicBezTo>
                    <a:pt x="129" y="19"/>
                    <a:pt x="129" y="19"/>
                    <a:pt x="129" y="19"/>
                  </a:cubicBezTo>
                  <a:cubicBezTo>
                    <a:pt x="131" y="19"/>
                    <a:pt x="131" y="19"/>
                    <a:pt x="131" y="19"/>
                  </a:cubicBezTo>
                  <a:cubicBezTo>
                    <a:pt x="131" y="20"/>
                    <a:pt x="131" y="20"/>
                    <a:pt x="131" y="20"/>
                  </a:cubicBezTo>
                  <a:cubicBezTo>
                    <a:pt x="132" y="19"/>
                    <a:pt x="133" y="19"/>
                    <a:pt x="134" y="19"/>
                  </a:cubicBezTo>
                  <a:cubicBezTo>
                    <a:pt x="134" y="17"/>
                    <a:pt x="134" y="17"/>
                    <a:pt x="134" y="17"/>
                  </a:cubicBezTo>
                  <a:cubicBezTo>
                    <a:pt x="135" y="17"/>
                    <a:pt x="135" y="17"/>
                    <a:pt x="135" y="17"/>
                  </a:cubicBezTo>
                  <a:cubicBezTo>
                    <a:pt x="135" y="18"/>
                    <a:pt x="135" y="18"/>
                    <a:pt x="135" y="18"/>
                  </a:cubicBezTo>
                  <a:cubicBezTo>
                    <a:pt x="139" y="18"/>
                    <a:pt x="141" y="18"/>
                    <a:pt x="141" y="18"/>
                  </a:cubicBezTo>
                  <a:cubicBezTo>
                    <a:pt x="141" y="18"/>
                    <a:pt x="137" y="18"/>
                    <a:pt x="133" y="19"/>
                  </a:cubicBezTo>
                  <a:cubicBezTo>
                    <a:pt x="129" y="21"/>
                    <a:pt x="129" y="22"/>
                    <a:pt x="129" y="22"/>
                  </a:cubicBezTo>
                  <a:cubicBezTo>
                    <a:pt x="127" y="31"/>
                    <a:pt x="127" y="31"/>
                    <a:pt x="127" y="31"/>
                  </a:cubicBezTo>
                  <a:cubicBezTo>
                    <a:pt x="128" y="22"/>
                    <a:pt x="128" y="22"/>
                    <a:pt x="128" y="22"/>
                  </a:cubicBezTo>
                  <a:cubicBezTo>
                    <a:pt x="127" y="22"/>
                    <a:pt x="127" y="22"/>
                    <a:pt x="127" y="22"/>
                  </a:cubicBezTo>
                  <a:cubicBezTo>
                    <a:pt x="127" y="20"/>
                    <a:pt x="127" y="20"/>
                    <a:pt x="127" y="20"/>
                  </a:cubicBezTo>
                  <a:cubicBezTo>
                    <a:pt x="128" y="20"/>
                    <a:pt x="128" y="20"/>
                    <a:pt x="128" y="20"/>
                  </a:cubicBezTo>
                  <a:cubicBezTo>
                    <a:pt x="128" y="22"/>
                    <a:pt x="128" y="22"/>
                    <a:pt x="128" y="22"/>
                  </a:cubicBezTo>
                  <a:cubicBezTo>
                    <a:pt x="128" y="21"/>
                    <a:pt x="129" y="21"/>
                    <a:pt x="129" y="21"/>
                  </a:cubicBezTo>
                  <a:close/>
                  <a:moveTo>
                    <a:pt x="137" y="31"/>
                  </a:moveTo>
                  <a:cubicBezTo>
                    <a:pt x="137" y="31"/>
                    <a:pt x="137" y="31"/>
                    <a:pt x="137" y="31"/>
                  </a:cubicBezTo>
                  <a:cubicBezTo>
                    <a:pt x="137" y="32"/>
                    <a:pt x="137" y="32"/>
                    <a:pt x="137" y="32"/>
                  </a:cubicBezTo>
                  <a:cubicBezTo>
                    <a:pt x="136" y="32"/>
                    <a:pt x="136" y="32"/>
                    <a:pt x="135" y="32"/>
                  </a:cubicBezTo>
                  <a:cubicBezTo>
                    <a:pt x="135" y="32"/>
                    <a:pt x="135" y="32"/>
                    <a:pt x="135" y="32"/>
                  </a:cubicBezTo>
                  <a:lnTo>
                    <a:pt x="137" y="31"/>
                  </a:lnTo>
                  <a:close/>
                  <a:moveTo>
                    <a:pt x="135" y="32"/>
                  </a:moveTo>
                  <a:cubicBezTo>
                    <a:pt x="135" y="32"/>
                    <a:pt x="135" y="32"/>
                    <a:pt x="135" y="32"/>
                  </a:cubicBezTo>
                  <a:cubicBezTo>
                    <a:pt x="135" y="32"/>
                    <a:pt x="135" y="32"/>
                    <a:pt x="135" y="32"/>
                  </a:cubicBezTo>
                  <a:cubicBezTo>
                    <a:pt x="135" y="33"/>
                    <a:pt x="134" y="33"/>
                    <a:pt x="134" y="33"/>
                  </a:cubicBezTo>
                  <a:cubicBezTo>
                    <a:pt x="134" y="32"/>
                    <a:pt x="134" y="32"/>
                    <a:pt x="134" y="32"/>
                  </a:cubicBezTo>
                  <a:lnTo>
                    <a:pt x="135" y="32"/>
                  </a:lnTo>
                  <a:close/>
                  <a:moveTo>
                    <a:pt x="134" y="32"/>
                  </a:moveTo>
                  <a:cubicBezTo>
                    <a:pt x="134" y="32"/>
                    <a:pt x="134" y="32"/>
                    <a:pt x="134" y="32"/>
                  </a:cubicBezTo>
                  <a:cubicBezTo>
                    <a:pt x="134" y="33"/>
                    <a:pt x="134" y="33"/>
                    <a:pt x="134" y="33"/>
                  </a:cubicBezTo>
                  <a:cubicBezTo>
                    <a:pt x="133" y="33"/>
                    <a:pt x="133" y="33"/>
                    <a:pt x="133" y="33"/>
                  </a:cubicBezTo>
                  <a:cubicBezTo>
                    <a:pt x="133" y="33"/>
                    <a:pt x="133" y="33"/>
                    <a:pt x="132" y="33"/>
                  </a:cubicBezTo>
                  <a:cubicBezTo>
                    <a:pt x="132" y="32"/>
                    <a:pt x="132" y="32"/>
                    <a:pt x="132" y="32"/>
                  </a:cubicBezTo>
                  <a:lnTo>
                    <a:pt x="134" y="32"/>
                  </a:lnTo>
                  <a:close/>
                  <a:moveTo>
                    <a:pt x="131" y="32"/>
                  </a:moveTo>
                  <a:cubicBezTo>
                    <a:pt x="131" y="32"/>
                    <a:pt x="131" y="32"/>
                    <a:pt x="131" y="32"/>
                  </a:cubicBezTo>
                  <a:cubicBezTo>
                    <a:pt x="131" y="33"/>
                    <a:pt x="131" y="33"/>
                    <a:pt x="131" y="33"/>
                  </a:cubicBezTo>
                  <a:cubicBezTo>
                    <a:pt x="130" y="33"/>
                    <a:pt x="130" y="33"/>
                    <a:pt x="129" y="33"/>
                  </a:cubicBezTo>
                  <a:cubicBezTo>
                    <a:pt x="129" y="32"/>
                    <a:pt x="129" y="32"/>
                    <a:pt x="129" y="32"/>
                  </a:cubicBezTo>
                  <a:cubicBezTo>
                    <a:pt x="132" y="32"/>
                    <a:pt x="132" y="32"/>
                    <a:pt x="132" y="32"/>
                  </a:cubicBezTo>
                  <a:cubicBezTo>
                    <a:pt x="132" y="33"/>
                    <a:pt x="132" y="33"/>
                    <a:pt x="132" y="33"/>
                  </a:cubicBezTo>
                  <a:cubicBezTo>
                    <a:pt x="132" y="33"/>
                    <a:pt x="131" y="33"/>
                    <a:pt x="131" y="33"/>
                  </a:cubicBezTo>
                  <a:cubicBezTo>
                    <a:pt x="131" y="32"/>
                    <a:pt x="131" y="32"/>
                    <a:pt x="131" y="32"/>
                  </a:cubicBezTo>
                  <a:close/>
                  <a:moveTo>
                    <a:pt x="129" y="32"/>
                  </a:moveTo>
                  <a:cubicBezTo>
                    <a:pt x="129" y="32"/>
                    <a:pt x="129" y="32"/>
                    <a:pt x="129" y="32"/>
                  </a:cubicBezTo>
                  <a:cubicBezTo>
                    <a:pt x="129" y="33"/>
                    <a:pt x="129" y="33"/>
                    <a:pt x="129" y="33"/>
                  </a:cubicBezTo>
                  <a:cubicBezTo>
                    <a:pt x="129" y="33"/>
                    <a:pt x="128" y="33"/>
                    <a:pt x="128" y="33"/>
                  </a:cubicBezTo>
                  <a:cubicBezTo>
                    <a:pt x="128" y="32"/>
                    <a:pt x="128" y="32"/>
                    <a:pt x="128" y="32"/>
                  </a:cubicBezTo>
                  <a:lnTo>
                    <a:pt x="129" y="32"/>
                  </a:lnTo>
                  <a:close/>
                  <a:moveTo>
                    <a:pt x="125" y="31"/>
                  </a:moveTo>
                  <a:cubicBezTo>
                    <a:pt x="125" y="31"/>
                    <a:pt x="125" y="31"/>
                    <a:pt x="125" y="31"/>
                  </a:cubicBezTo>
                  <a:cubicBezTo>
                    <a:pt x="125" y="30"/>
                    <a:pt x="125" y="30"/>
                    <a:pt x="125" y="30"/>
                  </a:cubicBezTo>
                  <a:cubicBezTo>
                    <a:pt x="127" y="30"/>
                    <a:pt x="127" y="30"/>
                    <a:pt x="127" y="30"/>
                  </a:cubicBezTo>
                  <a:cubicBezTo>
                    <a:pt x="127" y="31"/>
                    <a:pt x="127" y="31"/>
                    <a:pt x="127" y="31"/>
                  </a:cubicBezTo>
                  <a:lnTo>
                    <a:pt x="125" y="31"/>
                  </a:lnTo>
                  <a:close/>
                  <a:moveTo>
                    <a:pt x="127" y="32"/>
                  </a:moveTo>
                  <a:cubicBezTo>
                    <a:pt x="127" y="32"/>
                    <a:pt x="127" y="32"/>
                    <a:pt x="127" y="32"/>
                  </a:cubicBezTo>
                  <a:cubicBezTo>
                    <a:pt x="127" y="36"/>
                    <a:pt x="127" y="36"/>
                    <a:pt x="127" y="36"/>
                  </a:cubicBezTo>
                  <a:cubicBezTo>
                    <a:pt x="127" y="37"/>
                    <a:pt x="126" y="38"/>
                    <a:pt x="126" y="40"/>
                  </a:cubicBezTo>
                  <a:cubicBezTo>
                    <a:pt x="126" y="40"/>
                    <a:pt x="126" y="40"/>
                    <a:pt x="126" y="41"/>
                  </a:cubicBezTo>
                  <a:cubicBezTo>
                    <a:pt x="125" y="41"/>
                    <a:pt x="125" y="41"/>
                    <a:pt x="125" y="41"/>
                  </a:cubicBezTo>
                  <a:cubicBezTo>
                    <a:pt x="125" y="33"/>
                    <a:pt x="125" y="33"/>
                    <a:pt x="125" y="33"/>
                  </a:cubicBezTo>
                  <a:lnTo>
                    <a:pt x="127" y="32"/>
                  </a:lnTo>
                  <a:close/>
                  <a:moveTo>
                    <a:pt x="127" y="32"/>
                  </a:moveTo>
                  <a:cubicBezTo>
                    <a:pt x="127" y="32"/>
                    <a:pt x="127" y="32"/>
                    <a:pt x="127" y="32"/>
                  </a:cubicBezTo>
                  <a:cubicBezTo>
                    <a:pt x="128" y="32"/>
                    <a:pt x="128" y="32"/>
                    <a:pt x="128" y="32"/>
                  </a:cubicBezTo>
                  <a:cubicBezTo>
                    <a:pt x="128" y="33"/>
                    <a:pt x="128" y="33"/>
                    <a:pt x="128" y="33"/>
                  </a:cubicBezTo>
                  <a:cubicBezTo>
                    <a:pt x="127" y="33"/>
                    <a:pt x="127" y="33"/>
                    <a:pt x="127" y="33"/>
                  </a:cubicBezTo>
                  <a:cubicBezTo>
                    <a:pt x="127" y="33"/>
                    <a:pt x="127" y="34"/>
                    <a:pt x="127" y="35"/>
                  </a:cubicBezTo>
                  <a:lnTo>
                    <a:pt x="127" y="32"/>
                  </a:lnTo>
                  <a:close/>
                  <a:moveTo>
                    <a:pt x="126" y="15"/>
                  </a:moveTo>
                  <a:cubicBezTo>
                    <a:pt x="126" y="15"/>
                    <a:pt x="126" y="15"/>
                    <a:pt x="126" y="15"/>
                  </a:cubicBezTo>
                  <a:cubicBezTo>
                    <a:pt x="128" y="15"/>
                    <a:pt x="128" y="15"/>
                    <a:pt x="128" y="15"/>
                  </a:cubicBezTo>
                  <a:cubicBezTo>
                    <a:pt x="128" y="17"/>
                    <a:pt x="128" y="17"/>
                    <a:pt x="128" y="17"/>
                  </a:cubicBezTo>
                  <a:cubicBezTo>
                    <a:pt x="126" y="17"/>
                    <a:pt x="126" y="17"/>
                    <a:pt x="126" y="17"/>
                  </a:cubicBezTo>
                  <a:lnTo>
                    <a:pt x="126" y="15"/>
                  </a:lnTo>
                  <a:close/>
                  <a:moveTo>
                    <a:pt x="124" y="16"/>
                  </a:moveTo>
                  <a:cubicBezTo>
                    <a:pt x="124" y="16"/>
                    <a:pt x="124" y="16"/>
                    <a:pt x="124" y="16"/>
                  </a:cubicBezTo>
                  <a:cubicBezTo>
                    <a:pt x="125" y="16"/>
                    <a:pt x="125" y="16"/>
                    <a:pt x="125" y="16"/>
                  </a:cubicBezTo>
                  <a:cubicBezTo>
                    <a:pt x="125" y="18"/>
                    <a:pt x="125" y="18"/>
                    <a:pt x="125" y="18"/>
                  </a:cubicBezTo>
                  <a:cubicBezTo>
                    <a:pt x="124" y="18"/>
                    <a:pt x="124" y="18"/>
                    <a:pt x="124" y="18"/>
                  </a:cubicBezTo>
                  <a:lnTo>
                    <a:pt x="124" y="16"/>
                  </a:lnTo>
                  <a:close/>
                  <a:moveTo>
                    <a:pt x="123" y="20"/>
                  </a:moveTo>
                  <a:cubicBezTo>
                    <a:pt x="123" y="20"/>
                    <a:pt x="123" y="20"/>
                    <a:pt x="123" y="20"/>
                  </a:cubicBezTo>
                  <a:cubicBezTo>
                    <a:pt x="124" y="20"/>
                    <a:pt x="124" y="20"/>
                    <a:pt x="124" y="20"/>
                  </a:cubicBezTo>
                  <a:cubicBezTo>
                    <a:pt x="124" y="22"/>
                    <a:pt x="124" y="22"/>
                    <a:pt x="124" y="22"/>
                  </a:cubicBezTo>
                  <a:cubicBezTo>
                    <a:pt x="123" y="22"/>
                    <a:pt x="123" y="22"/>
                    <a:pt x="123" y="22"/>
                  </a:cubicBezTo>
                  <a:lnTo>
                    <a:pt x="123" y="20"/>
                  </a:lnTo>
                  <a:close/>
                  <a:moveTo>
                    <a:pt x="124" y="23"/>
                  </a:moveTo>
                  <a:cubicBezTo>
                    <a:pt x="124" y="23"/>
                    <a:pt x="124" y="23"/>
                    <a:pt x="124" y="23"/>
                  </a:cubicBezTo>
                  <a:cubicBezTo>
                    <a:pt x="124" y="24"/>
                    <a:pt x="124" y="24"/>
                    <a:pt x="124" y="24"/>
                  </a:cubicBezTo>
                  <a:cubicBezTo>
                    <a:pt x="123" y="24"/>
                    <a:pt x="123" y="24"/>
                    <a:pt x="123" y="24"/>
                  </a:cubicBezTo>
                  <a:cubicBezTo>
                    <a:pt x="123" y="23"/>
                    <a:pt x="123" y="23"/>
                    <a:pt x="123" y="23"/>
                  </a:cubicBezTo>
                  <a:lnTo>
                    <a:pt x="124" y="23"/>
                  </a:lnTo>
                  <a:close/>
                  <a:moveTo>
                    <a:pt x="122" y="28"/>
                  </a:moveTo>
                  <a:cubicBezTo>
                    <a:pt x="122" y="28"/>
                    <a:pt x="122" y="28"/>
                    <a:pt x="122" y="28"/>
                  </a:cubicBezTo>
                  <a:cubicBezTo>
                    <a:pt x="122" y="27"/>
                    <a:pt x="122" y="27"/>
                    <a:pt x="122" y="27"/>
                  </a:cubicBezTo>
                  <a:cubicBezTo>
                    <a:pt x="123" y="27"/>
                    <a:pt x="123" y="27"/>
                    <a:pt x="123" y="27"/>
                  </a:cubicBezTo>
                  <a:cubicBezTo>
                    <a:pt x="123" y="28"/>
                    <a:pt x="123" y="28"/>
                    <a:pt x="123" y="28"/>
                  </a:cubicBezTo>
                  <a:lnTo>
                    <a:pt x="122" y="28"/>
                  </a:lnTo>
                  <a:close/>
                  <a:moveTo>
                    <a:pt x="122" y="29"/>
                  </a:moveTo>
                  <a:cubicBezTo>
                    <a:pt x="122" y="29"/>
                    <a:pt x="122" y="29"/>
                    <a:pt x="122" y="29"/>
                  </a:cubicBezTo>
                  <a:cubicBezTo>
                    <a:pt x="122" y="30"/>
                    <a:pt x="122" y="30"/>
                    <a:pt x="122" y="30"/>
                  </a:cubicBezTo>
                  <a:cubicBezTo>
                    <a:pt x="121" y="30"/>
                    <a:pt x="121" y="30"/>
                    <a:pt x="121" y="30"/>
                  </a:cubicBezTo>
                  <a:cubicBezTo>
                    <a:pt x="121" y="29"/>
                    <a:pt x="121" y="29"/>
                    <a:pt x="121" y="29"/>
                  </a:cubicBezTo>
                  <a:lnTo>
                    <a:pt x="122" y="29"/>
                  </a:lnTo>
                  <a:close/>
                  <a:moveTo>
                    <a:pt x="121" y="19"/>
                  </a:moveTo>
                  <a:cubicBezTo>
                    <a:pt x="121" y="19"/>
                    <a:pt x="121" y="19"/>
                    <a:pt x="121" y="19"/>
                  </a:cubicBezTo>
                  <a:cubicBezTo>
                    <a:pt x="122" y="19"/>
                    <a:pt x="122" y="19"/>
                    <a:pt x="122" y="19"/>
                  </a:cubicBezTo>
                  <a:cubicBezTo>
                    <a:pt x="122" y="21"/>
                    <a:pt x="122" y="21"/>
                    <a:pt x="122" y="21"/>
                  </a:cubicBezTo>
                  <a:cubicBezTo>
                    <a:pt x="121" y="21"/>
                    <a:pt x="121" y="21"/>
                    <a:pt x="121" y="21"/>
                  </a:cubicBezTo>
                  <a:lnTo>
                    <a:pt x="121" y="19"/>
                  </a:lnTo>
                  <a:close/>
                  <a:moveTo>
                    <a:pt x="120" y="18"/>
                  </a:moveTo>
                  <a:cubicBezTo>
                    <a:pt x="120" y="18"/>
                    <a:pt x="120" y="18"/>
                    <a:pt x="120" y="18"/>
                  </a:cubicBezTo>
                  <a:cubicBezTo>
                    <a:pt x="119" y="18"/>
                    <a:pt x="119" y="18"/>
                    <a:pt x="119" y="18"/>
                  </a:cubicBezTo>
                  <a:cubicBezTo>
                    <a:pt x="119" y="17"/>
                    <a:pt x="119" y="17"/>
                    <a:pt x="119" y="17"/>
                  </a:cubicBezTo>
                  <a:cubicBezTo>
                    <a:pt x="120" y="17"/>
                    <a:pt x="120" y="17"/>
                    <a:pt x="120" y="17"/>
                  </a:cubicBezTo>
                  <a:lnTo>
                    <a:pt x="120" y="18"/>
                  </a:lnTo>
                  <a:close/>
                  <a:moveTo>
                    <a:pt x="120" y="26"/>
                  </a:moveTo>
                  <a:cubicBezTo>
                    <a:pt x="120" y="26"/>
                    <a:pt x="120" y="26"/>
                    <a:pt x="120" y="26"/>
                  </a:cubicBezTo>
                  <a:cubicBezTo>
                    <a:pt x="120" y="25"/>
                    <a:pt x="120" y="25"/>
                    <a:pt x="120" y="25"/>
                  </a:cubicBezTo>
                  <a:cubicBezTo>
                    <a:pt x="121" y="25"/>
                    <a:pt x="121" y="25"/>
                    <a:pt x="121" y="25"/>
                  </a:cubicBezTo>
                  <a:cubicBezTo>
                    <a:pt x="121" y="26"/>
                    <a:pt x="121" y="26"/>
                    <a:pt x="121" y="26"/>
                  </a:cubicBezTo>
                  <a:lnTo>
                    <a:pt x="120" y="26"/>
                  </a:lnTo>
                  <a:close/>
                  <a:moveTo>
                    <a:pt x="120" y="48"/>
                  </a:moveTo>
                  <a:cubicBezTo>
                    <a:pt x="120" y="48"/>
                    <a:pt x="120" y="48"/>
                    <a:pt x="120" y="48"/>
                  </a:cubicBezTo>
                  <a:cubicBezTo>
                    <a:pt x="120" y="48"/>
                    <a:pt x="120" y="48"/>
                    <a:pt x="120" y="48"/>
                  </a:cubicBezTo>
                  <a:cubicBezTo>
                    <a:pt x="122" y="48"/>
                    <a:pt x="122" y="48"/>
                    <a:pt x="122" y="48"/>
                  </a:cubicBezTo>
                  <a:lnTo>
                    <a:pt x="120" y="48"/>
                  </a:lnTo>
                  <a:close/>
                  <a:moveTo>
                    <a:pt x="122" y="48"/>
                  </a:moveTo>
                  <a:cubicBezTo>
                    <a:pt x="122" y="48"/>
                    <a:pt x="122" y="48"/>
                    <a:pt x="122" y="48"/>
                  </a:cubicBezTo>
                  <a:cubicBezTo>
                    <a:pt x="120" y="48"/>
                    <a:pt x="120" y="48"/>
                    <a:pt x="120" y="48"/>
                  </a:cubicBezTo>
                  <a:cubicBezTo>
                    <a:pt x="120" y="41"/>
                    <a:pt x="120" y="41"/>
                    <a:pt x="120" y="41"/>
                  </a:cubicBezTo>
                  <a:cubicBezTo>
                    <a:pt x="122" y="41"/>
                    <a:pt x="122" y="41"/>
                    <a:pt x="122" y="41"/>
                  </a:cubicBezTo>
                  <a:lnTo>
                    <a:pt x="122" y="48"/>
                  </a:lnTo>
                  <a:close/>
                  <a:moveTo>
                    <a:pt x="122" y="41"/>
                  </a:moveTo>
                  <a:cubicBezTo>
                    <a:pt x="122" y="41"/>
                    <a:pt x="122" y="41"/>
                    <a:pt x="122" y="41"/>
                  </a:cubicBezTo>
                  <a:cubicBezTo>
                    <a:pt x="120" y="41"/>
                    <a:pt x="120" y="41"/>
                    <a:pt x="120" y="41"/>
                  </a:cubicBezTo>
                  <a:cubicBezTo>
                    <a:pt x="120" y="33"/>
                    <a:pt x="120" y="33"/>
                    <a:pt x="120" y="33"/>
                  </a:cubicBezTo>
                  <a:cubicBezTo>
                    <a:pt x="122" y="33"/>
                    <a:pt x="122" y="33"/>
                    <a:pt x="122" y="33"/>
                  </a:cubicBezTo>
                  <a:lnTo>
                    <a:pt x="122" y="41"/>
                  </a:lnTo>
                  <a:close/>
                  <a:moveTo>
                    <a:pt x="123" y="48"/>
                  </a:moveTo>
                  <a:cubicBezTo>
                    <a:pt x="123" y="48"/>
                    <a:pt x="123" y="48"/>
                    <a:pt x="123" y="48"/>
                  </a:cubicBezTo>
                  <a:cubicBezTo>
                    <a:pt x="123" y="48"/>
                    <a:pt x="123" y="48"/>
                    <a:pt x="123" y="48"/>
                  </a:cubicBezTo>
                  <a:cubicBezTo>
                    <a:pt x="122" y="48"/>
                    <a:pt x="122" y="48"/>
                    <a:pt x="122" y="48"/>
                  </a:cubicBezTo>
                  <a:cubicBezTo>
                    <a:pt x="122" y="48"/>
                    <a:pt x="122" y="48"/>
                    <a:pt x="122" y="48"/>
                  </a:cubicBezTo>
                  <a:cubicBezTo>
                    <a:pt x="123" y="48"/>
                    <a:pt x="123" y="48"/>
                    <a:pt x="123" y="48"/>
                  </a:cubicBezTo>
                  <a:cubicBezTo>
                    <a:pt x="122" y="48"/>
                    <a:pt x="122" y="48"/>
                    <a:pt x="122" y="48"/>
                  </a:cubicBezTo>
                  <a:cubicBezTo>
                    <a:pt x="122" y="41"/>
                    <a:pt x="122" y="41"/>
                    <a:pt x="122" y="41"/>
                  </a:cubicBezTo>
                  <a:cubicBezTo>
                    <a:pt x="123" y="41"/>
                    <a:pt x="123" y="41"/>
                    <a:pt x="123" y="41"/>
                  </a:cubicBezTo>
                  <a:lnTo>
                    <a:pt x="123" y="48"/>
                  </a:lnTo>
                  <a:close/>
                  <a:moveTo>
                    <a:pt x="123" y="41"/>
                  </a:moveTo>
                  <a:cubicBezTo>
                    <a:pt x="123" y="41"/>
                    <a:pt x="123" y="41"/>
                    <a:pt x="123" y="41"/>
                  </a:cubicBezTo>
                  <a:cubicBezTo>
                    <a:pt x="122" y="41"/>
                    <a:pt x="122" y="41"/>
                    <a:pt x="122" y="41"/>
                  </a:cubicBezTo>
                  <a:cubicBezTo>
                    <a:pt x="122" y="33"/>
                    <a:pt x="122" y="33"/>
                    <a:pt x="122" y="33"/>
                  </a:cubicBezTo>
                  <a:cubicBezTo>
                    <a:pt x="123" y="33"/>
                    <a:pt x="123" y="33"/>
                    <a:pt x="123" y="33"/>
                  </a:cubicBezTo>
                  <a:lnTo>
                    <a:pt x="123" y="41"/>
                  </a:lnTo>
                  <a:close/>
                  <a:moveTo>
                    <a:pt x="124" y="48"/>
                  </a:moveTo>
                  <a:cubicBezTo>
                    <a:pt x="124" y="48"/>
                    <a:pt x="124" y="48"/>
                    <a:pt x="124" y="48"/>
                  </a:cubicBezTo>
                  <a:cubicBezTo>
                    <a:pt x="123" y="48"/>
                    <a:pt x="123" y="48"/>
                    <a:pt x="123" y="48"/>
                  </a:cubicBezTo>
                  <a:cubicBezTo>
                    <a:pt x="123" y="41"/>
                    <a:pt x="123" y="41"/>
                    <a:pt x="123" y="41"/>
                  </a:cubicBezTo>
                  <a:cubicBezTo>
                    <a:pt x="124" y="41"/>
                    <a:pt x="124" y="41"/>
                    <a:pt x="124" y="41"/>
                  </a:cubicBezTo>
                  <a:lnTo>
                    <a:pt x="124" y="48"/>
                  </a:lnTo>
                  <a:close/>
                  <a:moveTo>
                    <a:pt x="124" y="41"/>
                  </a:moveTo>
                  <a:cubicBezTo>
                    <a:pt x="124" y="41"/>
                    <a:pt x="124" y="41"/>
                    <a:pt x="124" y="41"/>
                  </a:cubicBezTo>
                  <a:cubicBezTo>
                    <a:pt x="123" y="41"/>
                    <a:pt x="123" y="41"/>
                    <a:pt x="123" y="41"/>
                  </a:cubicBezTo>
                  <a:cubicBezTo>
                    <a:pt x="123" y="33"/>
                    <a:pt x="123" y="33"/>
                    <a:pt x="123" y="33"/>
                  </a:cubicBezTo>
                  <a:cubicBezTo>
                    <a:pt x="124" y="33"/>
                    <a:pt x="124" y="33"/>
                    <a:pt x="124" y="33"/>
                  </a:cubicBezTo>
                  <a:lnTo>
                    <a:pt x="124" y="41"/>
                  </a:lnTo>
                  <a:close/>
                  <a:moveTo>
                    <a:pt x="125" y="48"/>
                  </a:moveTo>
                  <a:cubicBezTo>
                    <a:pt x="125" y="48"/>
                    <a:pt x="125" y="48"/>
                    <a:pt x="125" y="48"/>
                  </a:cubicBezTo>
                  <a:cubicBezTo>
                    <a:pt x="124" y="48"/>
                    <a:pt x="124" y="48"/>
                    <a:pt x="124" y="48"/>
                  </a:cubicBezTo>
                  <a:cubicBezTo>
                    <a:pt x="124" y="41"/>
                    <a:pt x="124" y="41"/>
                    <a:pt x="124" y="41"/>
                  </a:cubicBezTo>
                  <a:cubicBezTo>
                    <a:pt x="125" y="41"/>
                    <a:pt x="125" y="41"/>
                    <a:pt x="125" y="41"/>
                  </a:cubicBezTo>
                  <a:lnTo>
                    <a:pt x="125" y="48"/>
                  </a:lnTo>
                  <a:close/>
                  <a:moveTo>
                    <a:pt x="125" y="41"/>
                  </a:moveTo>
                  <a:cubicBezTo>
                    <a:pt x="125" y="41"/>
                    <a:pt x="125" y="41"/>
                    <a:pt x="125" y="41"/>
                  </a:cubicBezTo>
                  <a:cubicBezTo>
                    <a:pt x="124" y="41"/>
                    <a:pt x="124" y="41"/>
                    <a:pt x="124" y="41"/>
                  </a:cubicBezTo>
                  <a:cubicBezTo>
                    <a:pt x="124" y="33"/>
                    <a:pt x="124" y="33"/>
                    <a:pt x="124" y="33"/>
                  </a:cubicBezTo>
                  <a:cubicBezTo>
                    <a:pt x="125" y="33"/>
                    <a:pt x="125" y="33"/>
                    <a:pt x="125" y="33"/>
                  </a:cubicBezTo>
                  <a:lnTo>
                    <a:pt x="125" y="41"/>
                  </a:lnTo>
                  <a:close/>
                  <a:moveTo>
                    <a:pt x="140" y="49"/>
                  </a:moveTo>
                  <a:cubicBezTo>
                    <a:pt x="140" y="49"/>
                    <a:pt x="140" y="49"/>
                    <a:pt x="140" y="49"/>
                  </a:cubicBezTo>
                  <a:cubicBezTo>
                    <a:pt x="125" y="48"/>
                    <a:pt x="125" y="48"/>
                    <a:pt x="125" y="48"/>
                  </a:cubicBezTo>
                  <a:cubicBezTo>
                    <a:pt x="125" y="41"/>
                    <a:pt x="125" y="41"/>
                    <a:pt x="125" y="41"/>
                  </a:cubicBezTo>
                  <a:cubicBezTo>
                    <a:pt x="126" y="41"/>
                    <a:pt x="126" y="41"/>
                    <a:pt x="126" y="41"/>
                  </a:cubicBezTo>
                  <a:cubicBezTo>
                    <a:pt x="126" y="44"/>
                    <a:pt x="126" y="48"/>
                    <a:pt x="126" y="48"/>
                  </a:cubicBezTo>
                  <a:cubicBezTo>
                    <a:pt x="126" y="48"/>
                    <a:pt x="126" y="48"/>
                    <a:pt x="127" y="48"/>
                  </a:cubicBezTo>
                  <a:cubicBezTo>
                    <a:pt x="127" y="48"/>
                    <a:pt x="127" y="48"/>
                    <a:pt x="127" y="48"/>
                  </a:cubicBezTo>
                  <a:cubicBezTo>
                    <a:pt x="127" y="48"/>
                    <a:pt x="127" y="48"/>
                    <a:pt x="127" y="48"/>
                  </a:cubicBezTo>
                  <a:cubicBezTo>
                    <a:pt x="127" y="48"/>
                    <a:pt x="127" y="48"/>
                    <a:pt x="127" y="48"/>
                  </a:cubicBezTo>
                  <a:cubicBezTo>
                    <a:pt x="127" y="48"/>
                    <a:pt x="127" y="48"/>
                    <a:pt x="128" y="48"/>
                  </a:cubicBezTo>
                  <a:cubicBezTo>
                    <a:pt x="128" y="48"/>
                    <a:pt x="128" y="48"/>
                    <a:pt x="128" y="48"/>
                  </a:cubicBezTo>
                  <a:cubicBezTo>
                    <a:pt x="128" y="48"/>
                    <a:pt x="128" y="48"/>
                    <a:pt x="128" y="48"/>
                  </a:cubicBezTo>
                  <a:cubicBezTo>
                    <a:pt x="128" y="48"/>
                    <a:pt x="128" y="48"/>
                    <a:pt x="128" y="48"/>
                  </a:cubicBezTo>
                  <a:cubicBezTo>
                    <a:pt x="129" y="48"/>
                    <a:pt x="130" y="48"/>
                    <a:pt x="131" y="49"/>
                  </a:cubicBezTo>
                  <a:cubicBezTo>
                    <a:pt x="134" y="49"/>
                    <a:pt x="139" y="49"/>
                    <a:pt x="139" y="49"/>
                  </a:cubicBezTo>
                  <a:cubicBezTo>
                    <a:pt x="139" y="49"/>
                    <a:pt x="139" y="45"/>
                    <a:pt x="139" y="42"/>
                  </a:cubicBezTo>
                  <a:cubicBezTo>
                    <a:pt x="139" y="42"/>
                    <a:pt x="139" y="41"/>
                    <a:pt x="139" y="41"/>
                  </a:cubicBezTo>
                  <a:cubicBezTo>
                    <a:pt x="140" y="40"/>
                    <a:pt x="140" y="40"/>
                    <a:pt x="140" y="40"/>
                  </a:cubicBezTo>
                  <a:lnTo>
                    <a:pt x="140" y="49"/>
                  </a:lnTo>
                  <a:close/>
                  <a:moveTo>
                    <a:pt x="140" y="40"/>
                  </a:moveTo>
                  <a:cubicBezTo>
                    <a:pt x="140" y="40"/>
                    <a:pt x="140" y="40"/>
                    <a:pt x="140" y="40"/>
                  </a:cubicBezTo>
                  <a:cubicBezTo>
                    <a:pt x="139" y="40"/>
                    <a:pt x="139" y="40"/>
                    <a:pt x="139" y="40"/>
                  </a:cubicBezTo>
                  <a:cubicBezTo>
                    <a:pt x="139" y="37"/>
                    <a:pt x="139" y="32"/>
                    <a:pt x="139" y="32"/>
                  </a:cubicBezTo>
                  <a:cubicBezTo>
                    <a:pt x="139" y="32"/>
                    <a:pt x="138" y="32"/>
                    <a:pt x="137" y="32"/>
                  </a:cubicBezTo>
                  <a:cubicBezTo>
                    <a:pt x="137" y="31"/>
                    <a:pt x="137" y="31"/>
                    <a:pt x="137" y="31"/>
                  </a:cubicBezTo>
                  <a:cubicBezTo>
                    <a:pt x="140" y="31"/>
                    <a:pt x="140" y="31"/>
                    <a:pt x="140" y="31"/>
                  </a:cubicBezTo>
                  <a:lnTo>
                    <a:pt x="140" y="40"/>
                  </a:lnTo>
                  <a:close/>
                  <a:moveTo>
                    <a:pt x="155" y="49"/>
                  </a:moveTo>
                  <a:cubicBezTo>
                    <a:pt x="155" y="49"/>
                    <a:pt x="155" y="49"/>
                    <a:pt x="155" y="49"/>
                  </a:cubicBezTo>
                  <a:cubicBezTo>
                    <a:pt x="149" y="49"/>
                    <a:pt x="149" y="49"/>
                    <a:pt x="149" y="49"/>
                  </a:cubicBezTo>
                  <a:cubicBezTo>
                    <a:pt x="140" y="49"/>
                    <a:pt x="140" y="49"/>
                    <a:pt x="140" y="49"/>
                  </a:cubicBezTo>
                  <a:cubicBezTo>
                    <a:pt x="140" y="40"/>
                    <a:pt x="140" y="40"/>
                    <a:pt x="140" y="40"/>
                  </a:cubicBezTo>
                  <a:cubicBezTo>
                    <a:pt x="142" y="40"/>
                    <a:pt x="142" y="40"/>
                    <a:pt x="142" y="40"/>
                  </a:cubicBezTo>
                  <a:cubicBezTo>
                    <a:pt x="142" y="49"/>
                    <a:pt x="142" y="49"/>
                    <a:pt x="142" y="49"/>
                  </a:cubicBezTo>
                  <a:cubicBezTo>
                    <a:pt x="142" y="49"/>
                    <a:pt x="142" y="49"/>
                    <a:pt x="142" y="49"/>
                  </a:cubicBezTo>
                  <a:cubicBezTo>
                    <a:pt x="142" y="40"/>
                    <a:pt x="142" y="40"/>
                    <a:pt x="142" y="40"/>
                  </a:cubicBezTo>
                  <a:cubicBezTo>
                    <a:pt x="143" y="40"/>
                    <a:pt x="143" y="40"/>
                    <a:pt x="143" y="40"/>
                  </a:cubicBezTo>
                  <a:cubicBezTo>
                    <a:pt x="143" y="43"/>
                    <a:pt x="143" y="49"/>
                    <a:pt x="143" y="49"/>
                  </a:cubicBezTo>
                  <a:cubicBezTo>
                    <a:pt x="143" y="49"/>
                    <a:pt x="147" y="49"/>
                    <a:pt x="148" y="49"/>
                  </a:cubicBezTo>
                  <a:cubicBezTo>
                    <a:pt x="150" y="49"/>
                    <a:pt x="154" y="49"/>
                    <a:pt x="154" y="49"/>
                  </a:cubicBezTo>
                  <a:cubicBezTo>
                    <a:pt x="154" y="49"/>
                    <a:pt x="154" y="43"/>
                    <a:pt x="154" y="40"/>
                  </a:cubicBezTo>
                  <a:cubicBezTo>
                    <a:pt x="155" y="40"/>
                    <a:pt x="155" y="40"/>
                    <a:pt x="155" y="40"/>
                  </a:cubicBezTo>
                  <a:lnTo>
                    <a:pt x="155" y="49"/>
                  </a:lnTo>
                  <a:close/>
                  <a:moveTo>
                    <a:pt x="157" y="49"/>
                  </a:moveTo>
                  <a:cubicBezTo>
                    <a:pt x="157" y="49"/>
                    <a:pt x="157" y="49"/>
                    <a:pt x="157" y="49"/>
                  </a:cubicBezTo>
                  <a:cubicBezTo>
                    <a:pt x="155" y="49"/>
                    <a:pt x="155" y="49"/>
                    <a:pt x="155" y="49"/>
                  </a:cubicBezTo>
                  <a:cubicBezTo>
                    <a:pt x="155" y="40"/>
                    <a:pt x="155" y="40"/>
                    <a:pt x="155" y="40"/>
                  </a:cubicBezTo>
                  <a:cubicBezTo>
                    <a:pt x="157" y="40"/>
                    <a:pt x="157" y="40"/>
                    <a:pt x="157" y="40"/>
                  </a:cubicBezTo>
                  <a:lnTo>
                    <a:pt x="157" y="49"/>
                  </a:lnTo>
                  <a:close/>
                  <a:moveTo>
                    <a:pt x="157" y="40"/>
                  </a:moveTo>
                  <a:cubicBezTo>
                    <a:pt x="157" y="40"/>
                    <a:pt x="157" y="40"/>
                    <a:pt x="157" y="40"/>
                  </a:cubicBezTo>
                  <a:cubicBezTo>
                    <a:pt x="155" y="40"/>
                    <a:pt x="155" y="40"/>
                    <a:pt x="155" y="40"/>
                  </a:cubicBezTo>
                  <a:cubicBezTo>
                    <a:pt x="155" y="32"/>
                    <a:pt x="155" y="32"/>
                    <a:pt x="155" y="32"/>
                  </a:cubicBezTo>
                  <a:cubicBezTo>
                    <a:pt x="156" y="33"/>
                    <a:pt x="156" y="33"/>
                    <a:pt x="156" y="33"/>
                  </a:cubicBezTo>
                  <a:cubicBezTo>
                    <a:pt x="156" y="33"/>
                    <a:pt x="156" y="33"/>
                    <a:pt x="157" y="34"/>
                  </a:cubicBezTo>
                  <a:lnTo>
                    <a:pt x="157" y="40"/>
                  </a:lnTo>
                  <a:close/>
                  <a:moveTo>
                    <a:pt x="162" y="39"/>
                  </a:moveTo>
                  <a:cubicBezTo>
                    <a:pt x="162" y="39"/>
                    <a:pt x="162" y="39"/>
                    <a:pt x="162" y="39"/>
                  </a:cubicBezTo>
                  <a:cubicBezTo>
                    <a:pt x="162" y="39"/>
                    <a:pt x="162" y="40"/>
                    <a:pt x="162" y="40"/>
                  </a:cubicBezTo>
                  <a:cubicBezTo>
                    <a:pt x="162" y="40"/>
                    <a:pt x="162" y="40"/>
                    <a:pt x="162" y="40"/>
                  </a:cubicBezTo>
                  <a:lnTo>
                    <a:pt x="162" y="39"/>
                  </a:lnTo>
                  <a:close/>
                  <a:moveTo>
                    <a:pt x="160" y="49"/>
                  </a:moveTo>
                  <a:cubicBezTo>
                    <a:pt x="160" y="49"/>
                    <a:pt x="160" y="49"/>
                    <a:pt x="160" y="49"/>
                  </a:cubicBezTo>
                  <a:cubicBezTo>
                    <a:pt x="157" y="49"/>
                    <a:pt x="157" y="49"/>
                    <a:pt x="157" y="49"/>
                  </a:cubicBezTo>
                  <a:cubicBezTo>
                    <a:pt x="157" y="40"/>
                    <a:pt x="157" y="40"/>
                    <a:pt x="157" y="40"/>
                  </a:cubicBezTo>
                  <a:cubicBezTo>
                    <a:pt x="160" y="40"/>
                    <a:pt x="160" y="40"/>
                    <a:pt x="160" y="40"/>
                  </a:cubicBezTo>
                  <a:lnTo>
                    <a:pt x="160" y="49"/>
                  </a:lnTo>
                  <a:close/>
                  <a:moveTo>
                    <a:pt x="160" y="40"/>
                  </a:moveTo>
                  <a:cubicBezTo>
                    <a:pt x="160" y="40"/>
                    <a:pt x="160" y="40"/>
                    <a:pt x="160" y="40"/>
                  </a:cubicBezTo>
                  <a:cubicBezTo>
                    <a:pt x="157" y="40"/>
                    <a:pt x="157" y="40"/>
                    <a:pt x="157" y="40"/>
                  </a:cubicBezTo>
                  <a:cubicBezTo>
                    <a:pt x="157" y="34"/>
                    <a:pt x="157" y="34"/>
                    <a:pt x="157" y="34"/>
                  </a:cubicBezTo>
                  <a:cubicBezTo>
                    <a:pt x="158" y="35"/>
                    <a:pt x="159" y="35"/>
                    <a:pt x="160" y="36"/>
                  </a:cubicBezTo>
                  <a:lnTo>
                    <a:pt x="160" y="40"/>
                  </a:lnTo>
                  <a:close/>
                  <a:moveTo>
                    <a:pt x="160" y="32"/>
                  </a:moveTo>
                  <a:cubicBezTo>
                    <a:pt x="160" y="32"/>
                    <a:pt x="160" y="32"/>
                    <a:pt x="160" y="32"/>
                  </a:cubicBezTo>
                  <a:cubicBezTo>
                    <a:pt x="159" y="32"/>
                    <a:pt x="158" y="32"/>
                    <a:pt x="157" y="32"/>
                  </a:cubicBezTo>
                  <a:cubicBezTo>
                    <a:pt x="157" y="32"/>
                    <a:pt x="157" y="32"/>
                    <a:pt x="157" y="32"/>
                  </a:cubicBezTo>
                  <a:cubicBezTo>
                    <a:pt x="160" y="32"/>
                    <a:pt x="160" y="32"/>
                    <a:pt x="160" y="32"/>
                  </a:cubicBezTo>
                  <a:close/>
                  <a:moveTo>
                    <a:pt x="162" y="49"/>
                  </a:moveTo>
                  <a:cubicBezTo>
                    <a:pt x="162" y="49"/>
                    <a:pt x="162" y="49"/>
                    <a:pt x="162" y="49"/>
                  </a:cubicBezTo>
                  <a:cubicBezTo>
                    <a:pt x="160" y="49"/>
                    <a:pt x="160" y="49"/>
                    <a:pt x="160" y="49"/>
                  </a:cubicBezTo>
                  <a:cubicBezTo>
                    <a:pt x="160" y="40"/>
                    <a:pt x="160" y="40"/>
                    <a:pt x="160" y="40"/>
                  </a:cubicBezTo>
                  <a:cubicBezTo>
                    <a:pt x="162" y="40"/>
                    <a:pt x="162" y="40"/>
                    <a:pt x="162" y="40"/>
                  </a:cubicBezTo>
                  <a:lnTo>
                    <a:pt x="162" y="49"/>
                  </a:lnTo>
                  <a:close/>
                  <a:moveTo>
                    <a:pt x="162" y="40"/>
                  </a:moveTo>
                  <a:cubicBezTo>
                    <a:pt x="162" y="40"/>
                    <a:pt x="162" y="40"/>
                    <a:pt x="162" y="40"/>
                  </a:cubicBezTo>
                  <a:cubicBezTo>
                    <a:pt x="160" y="40"/>
                    <a:pt x="160" y="40"/>
                    <a:pt x="160" y="40"/>
                  </a:cubicBezTo>
                  <a:cubicBezTo>
                    <a:pt x="160" y="36"/>
                    <a:pt x="160" y="36"/>
                    <a:pt x="160" y="36"/>
                  </a:cubicBezTo>
                  <a:cubicBezTo>
                    <a:pt x="160" y="37"/>
                    <a:pt x="160" y="37"/>
                    <a:pt x="161" y="37"/>
                  </a:cubicBezTo>
                  <a:cubicBezTo>
                    <a:pt x="161" y="38"/>
                    <a:pt x="161" y="38"/>
                    <a:pt x="162" y="39"/>
                  </a:cubicBezTo>
                  <a:lnTo>
                    <a:pt x="162" y="40"/>
                  </a:lnTo>
                  <a:close/>
                  <a:moveTo>
                    <a:pt x="162" y="32"/>
                  </a:moveTo>
                  <a:cubicBezTo>
                    <a:pt x="162" y="32"/>
                    <a:pt x="162" y="32"/>
                    <a:pt x="162" y="32"/>
                  </a:cubicBezTo>
                  <a:cubicBezTo>
                    <a:pt x="161" y="32"/>
                    <a:pt x="160" y="32"/>
                    <a:pt x="160" y="32"/>
                  </a:cubicBezTo>
                  <a:cubicBezTo>
                    <a:pt x="160" y="32"/>
                    <a:pt x="160" y="32"/>
                    <a:pt x="160" y="32"/>
                  </a:cubicBezTo>
                  <a:cubicBezTo>
                    <a:pt x="162" y="32"/>
                    <a:pt x="162" y="32"/>
                    <a:pt x="162" y="32"/>
                  </a:cubicBezTo>
                  <a:close/>
                  <a:moveTo>
                    <a:pt x="175" y="49"/>
                  </a:moveTo>
                  <a:cubicBezTo>
                    <a:pt x="175" y="49"/>
                    <a:pt x="175" y="49"/>
                    <a:pt x="175" y="49"/>
                  </a:cubicBezTo>
                  <a:cubicBezTo>
                    <a:pt x="162" y="49"/>
                    <a:pt x="162" y="49"/>
                    <a:pt x="162" y="49"/>
                  </a:cubicBezTo>
                  <a:cubicBezTo>
                    <a:pt x="162" y="40"/>
                    <a:pt x="162" y="40"/>
                    <a:pt x="162" y="40"/>
                  </a:cubicBezTo>
                  <a:cubicBezTo>
                    <a:pt x="162" y="40"/>
                    <a:pt x="162" y="40"/>
                    <a:pt x="162" y="40"/>
                  </a:cubicBezTo>
                  <a:cubicBezTo>
                    <a:pt x="164" y="44"/>
                    <a:pt x="165" y="49"/>
                    <a:pt x="165" y="49"/>
                  </a:cubicBezTo>
                  <a:cubicBezTo>
                    <a:pt x="165" y="49"/>
                    <a:pt x="167" y="49"/>
                    <a:pt x="169" y="49"/>
                  </a:cubicBezTo>
                  <a:cubicBezTo>
                    <a:pt x="170" y="49"/>
                    <a:pt x="174" y="49"/>
                    <a:pt x="175" y="49"/>
                  </a:cubicBezTo>
                  <a:close/>
                  <a:moveTo>
                    <a:pt x="175" y="48"/>
                  </a:moveTo>
                  <a:cubicBezTo>
                    <a:pt x="175" y="48"/>
                    <a:pt x="175" y="48"/>
                    <a:pt x="175" y="48"/>
                  </a:cubicBezTo>
                  <a:cubicBezTo>
                    <a:pt x="175" y="46"/>
                    <a:pt x="174" y="43"/>
                    <a:pt x="174" y="41"/>
                  </a:cubicBezTo>
                  <a:cubicBezTo>
                    <a:pt x="174" y="41"/>
                    <a:pt x="174" y="41"/>
                    <a:pt x="174" y="40"/>
                  </a:cubicBezTo>
                  <a:cubicBezTo>
                    <a:pt x="175" y="40"/>
                    <a:pt x="175" y="40"/>
                    <a:pt x="175" y="40"/>
                  </a:cubicBezTo>
                  <a:lnTo>
                    <a:pt x="175" y="48"/>
                  </a:lnTo>
                  <a:close/>
                  <a:moveTo>
                    <a:pt x="175" y="40"/>
                  </a:moveTo>
                  <a:cubicBezTo>
                    <a:pt x="175" y="40"/>
                    <a:pt x="175" y="40"/>
                    <a:pt x="175" y="40"/>
                  </a:cubicBezTo>
                  <a:cubicBezTo>
                    <a:pt x="174" y="40"/>
                    <a:pt x="174" y="40"/>
                    <a:pt x="174" y="40"/>
                  </a:cubicBezTo>
                  <a:cubicBezTo>
                    <a:pt x="174" y="37"/>
                    <a:pt x="173" y="32"/>
                    <a:pt x="173" y="32"/>
                  </a:cubicBezTo>
                  <a:cubicBezTo>
                    <a:pt x="173" y="32"/>
                    <a:pt x="167" y="32"/>
                    <a:pt x="163" y="32"/>
                  </a:cubicBezTo>
                  <a:cubicBezTo>
                    <a:pt x="163" y="32"/>
                    <a:pt x="162" y="32"/>
                    <a:pt x="162" y="32"/>
                  </a:cubicBezTo>
                  <a:cubicBezTo>
                    <a:pt x="162" y="32"/>
                    <a:pt x="162" y="32"/>
                    <a:pt x="162" y="32"/>
                  </a:cubicBezTo>
                  <a:cubicBezTo>
                    <a:pt x="173" y="32"/>
                    <a:pt x="173" y="32"/>
                    <a:pt x="173" y="32"/>
                  </a:cubicBezTo>
                  <a:cubicBezTo>
                    <a:pt x="173" y="33"/>
                    <a:pt x="173" y="33"/>
                    <a:pt x="173" y="33"/>
                  </a:cubicBezTo>
                  <a:cubicBezTo>
                    <a:pt x="175" y="33"/>
                    <a:pt x="175" y="33"/>
                    <a:pt x="175" y="33"/>
                  </a:cubicBezTo>
                  <a:lnTo>
                    <a:pt x="175" y="40"/>
                  </a:lnTo>
                  <a:close/>
                  <a:moveTo>
                    <a:pt x="177" y="49"/>
                  </a:moveTo>
                  <a:cubicBezTo>
                    <a:pt x="177" y="49"/>
                    <a:pt x="177" y="49"/>
                    <a:pt x="177" y="49"/>
                  </a:cubicBezTo>
                  <a:cubicBezTo>
                    <a:pt x="175" y="49"/>
                    <a:pt x="175" y="49"/>
                    <a:pt x="175" y="49"/>
                  </a:cubicBezTo>
                  <a:cubicBezTo>
                    <a:pt x="175" y="49"/>
                    <a:pt x="175" y="49"/>
                    <a:pt x="175" y="49"/>
                  </a:cubicBezTo>
                  <a:cubicBezTo>
                    <a:pt x="175" y="49"/>
                    <a:pt x="175" y="49"/>
                    <a:pt x="175" y="49"/>
                  </a:cubicBezTo>
                  <a:cubicBezTo>
                    <a:pt x="175" y="49"/>
                    <a:pt x="175" y="49"/>
                    <a:pt x="175" y="48"/>
                  </a:cubicBezTo>
                  <a:cubicBezTo>
                    <a:pt x="175" y="40"/>
                    <a:pt x="175" y="40"/>
                    <a:pt x="175" y="40"/>
                  </a:cubicBezTo>
                  <a:cubicBezTo>
                    <a:pt x="177" y="40"/>
                    <a:pt x="177" y="40"/>
                    <a:pt x="177" y="40"/>
                  </a:cubicBezTo>
                  <a:lnTo>
                    <a:pt x="177" y="49"/>
                  </a:lnTo>
                  <a:close/>
                  <a:moveTo>
                    <a:pt x="177" y="40"/>
                  </a:moveTo>
                  <a:cubicBezTo>
                    <a:pt x="177" y="40"/>
                    <a:pt x="177" y="40"/>
                    <a:pt x="177" y="40"/>
                  </a:cubicBezTo>
                  <a:cubicBezTo>
                    <a:pt x="175" y="40"/>
                    <a:pt x="175" y="40"/>
                    <a:pt x="175" y="40"/>
                  </a:cubicBezTo>
                  <a:cubicBezTo>
                    <a:pt x="175" y="33"/>
                    <a:pt x="175" y="33"/>
                    <a:pt x="175" y="33"/>
                  </a:cubicBezTo>
                  <a:cubicBezTo>
                    <a:pt x="177" y="33"/>
                    <a:pt x="177" y="33"/>
                    <a:pt x="177" y="33"/>
                  </a:cubicBezTo>
                  <a:lnTo>
                    <a:pt x="177" y="40"/>
                  </a:lnTo>
                  <a:close/>
                  <a:moveTo>
                    <a:pt x="179" y="49"/>
                  </a:moveTo>
                  <a:cubicBezTo>
                    <a:pt x="179" y="49"/>
                    <a:pt x="179" y="49"/>
                    <a:pt x="179" y="49"/>
                  </a:cubicBezTo>
                  <a:cubicBezTo>
                    <a:pt x="177" y="49"/>
                    <a:pt x="177" y="49"/>
                    <a:pt x="177" y="49"/>
                  </a:cubicBezTo>
                  <a:cubicBezTo>
                    <a:pt x="177" y="40"/>
                    <a:pt x="177" y="40"/>
                    <a:pt x="177" y="40"/>
                  </a:cubicBezTo>
                  <a:cubicBezTo>
                    <a:pt x="179" y="40"/>
                    <a:pt x="179" y="40"/>
                    <a:pt x="179" y="40"/>
                  </a:cubicBezTo>
                  <a:lnTo>
                    <a:pt x="179" y="49"/>
                  </a:lnTo>
                  <a:close/>
                  <a:moveTo>
                    <a:pt x="179" y="40"/>
                  </a:moveTo>
                  <a:cubicBezTo>
                    <a:pt x="179" y="40"/>
                    <a:pt x="179" y="40"/>
                    <a:pt x="179" y="40"/>
                  </a:cubicBezTo>
                  <a:cubicBezTo>
                    <a:pt x="177" y="40"/>
                    <a:pt x="177" y="40"/>
                    <a:pt x="177" y="40"/>
                  </a:cubicBezTo>
                  <a:cubicBezTo>
                    <a:pt x="177" y="33"/>
                    <a:pt x="177" y="33"/>
                    <a:pt x="177" y="33"/>
                  </a:cubicBezTo>
                  <a:cubicBezTo>
                    <a:pt x="179" y="33"/>
                    <a:pt x="179" y="33"/>
                    <a:pt x="179" y="33"/>
                  </a:cubicBezTo>
                  <a:lnTo>
                    <a:pt x="179" y="40"/>
                  </a:lnTo>
                  <a:close/>
                  <a:moveTo>
                    <a:pt x="181" y="49"/>
                  </a:moveTo>
                  <a:cubicBezTo>
                    <a:pt x="181" y="49"/>
                    <a:pt x="181" y="49"/>
                    <a:pt x="181" y="49"/>
                  </a:cubicBezTo>
                  <a:cubicBezTo>
                    <a:pt x="179" y="49"/>
                    <a:pt x="179" y="49"/>
                    <a:pt x="179" y="49"/>
                  </a:cubicBezTo>
                  <a:cubicBezTo>
                    <a:pt x="179" y="40"/>
                    <a:pt x="179" y="40"/>
                    <a:pt x="179" y="40"/>
                  </a:cubicBezTo>
                  <a:cubicBezTo>
                    <a:pt x="181" y="40"/>
                    <a:pt x="181" y="40"/>
                    <a:pt x="181" y="40"/>
                  </a:cubicBezTo>
                  <a:lnTo>
                    <a:pt x="181" y="49"/>
                  </a:lnTo>
                  <a:close/>
                  <a:moveTo>
                    <a:pt x="181" y="40"/>
                  </a:moveTo>
                  <a:cubicBezTo>
                    <a:pt x="181" y="40"/>
                    <a:pt x="181" y="40"/>
                    <a:pt x="181" y="40"/>
                  </a:cubicBezTo>
                  <a:cubicBezTo>
                    <a:pt x="179" y="40"/>
                    <a:pt x="179" y="40"/>
                    <a:pt x="179" y="40"/>
                  </a:cubicBezTo>
                  <a:cubicBezTo>
                    <a:pt x="179" y="33"/>
                    <a:pt x="179" y="33"/>
                    <a:pt x="179" y="33"/>
                  </a:cubicBezTo>
                  <a:cubicBezTo>
                    <a:pt x="181" y="32"/>
                    <a:pt x="181" y="32"/>
                    <a:pt x="181" y="32"/>
                  </a:cubicBezTo>
                  <a:lnTo>
                    <a:pt x="181"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
            <p:cNvSpPr>
              <a:spLocks noEditPoints="1"/>
            </p:cNvSpPr>
            <p:nvPr/>
          </p:nvSpPr>
          <p:spPr bwMode="auto">
            <a:xfrm>
              <a:off x="888" y="4158"/>
              <a:ext cx="435" cy="136"/>
            </a:xfrm>
            <a:custGeom>
              <a:avLst/>
              <a:gdLst>
                <a:gd name="T0" fmla="*/ 46 w 168"/>
                <a:gd name="T1" fmla="*/ 51 h 51"/>
                <a:gd name="T2" fmla="*/ 61 w 168"/>
                <a:gd name="T3" fmla="*/ 38 h 51"/>
                <a:gd name="T4" fmla="*/ 16 w 168"/>
                <a:gd name="T5" fmla="*/ 51 h 51"/>
                <a:gd name="T6" fmla="*/ 70 w 168"/>
                <a:gd name="T7" fmla="*/ 12 h 51"/>
                <a:gd name="T8" fmla="*/ 55 w 168"/>
                <a:gd name="T9" fmla="*/ 37 h 51"/>
                <a:gd name="T10" fmla="*/ 45 w 168"/>
                <a:gd name="T11" fmla="*/ 34 h 51"/>
                <a:gd name="T12" fmla="*/ 28 w 168"/>
                <a:gd name="T13" fmla="*/ 8 h 51"/>
                <a:gd name="T14" fmla="*/ 50 w 168"/>
                <a:gd name="T15" fmla="*/ 9 h 51"/>
                <a:gd name="T16" fmla="*/ 76 w 168"/>
                <a:gd name="T17" fmla="*/ 13 h 51"/>
                <a:gd name="T18" fmla="*/ 90 w 168"/>
                <a:gd name="T19" fmla="*/ 17 h 51"/>
                <a:gd name="T20" fmla="*/ 101 w 168"/>
                <a:gd name="T21" fmla="*/ 20 h 51"/>
                <a:gd name="T22" fmla="*/ 106 w 168"/>
                <a:gd name="T23" fmla="*/ 22 h 51"/>
                <a:gd name="T24" fmla="*/ 110 w 168"/>
                <a:gd name="T25" fmla="*/ 39 h 51"/>
                <a:gd name="T26" fmla="*/ 121 w 168"/>
                <a:gd name="T27" fmla="*/ 29 h 51"/>
                <a:gd name="T28" fmla="*/ 10 w 168"/>
                <a:gd name="T29" fmla="*/ 38 h 51"/>
                <a:gd name="T30" fmla="*/ 19 w 168"/>
                <a:gd name="T31" fmla="*/ 8 h 51"/>
                <a:gd name="T32" fmla="*/ 2 w 168"/>
                <a:gd name="T33" fmla="*/ 12 h 51"/>
                <a:gd name="T34" fmla="*/ 5 w 168"/>
                <a:gd name="T35" fmla="*/ 10 h 51"/>
                <a:gd name="T36" fmla="*/ 57 w 168"/>
                <a:gd name="T37" fmla="*/ 10 h 51"/>
                <a:gd name="T38" fmla="*/ 139 w 168"/>
                <a:gd name="T39" fmla="*/ 41 h 51"/>
                <a:gd name="T40" fmla="*/ 115 w 168"/>
                <a:gd name="T41" fmla="*/ 39 h 51"/>
                <a:gd name="T42" fmla="*/ 107 w 168"/>
                <a:gd name="T43" fmla="*/ 43 h 51"/>
                <a:gd name="T44" fmla="*/ 97 w 168"/>
                <a:gd name="T45" fmla="*/ 40 h 51"/>
                <a:gd name="T46" fmla="*/ 84 w 168"/>
                <a:gd name="T47" fmla="*/ 40 h 51"/>
                <a:gd name="T48" fmla="*/ 67 w 168"/>
                <a:gd name="T49" fmla="*/ 39 h 51"/>
                <a:gd name="T50" fmla="*/ 142 w 168"/>
                <a:gd name="T51" fmla="*/ 42 h 51"/>
                <a:gd name="T52" fmla="*/ 140 w 168"/>
                <a:gd name="T53" fmla="*/ 49 h 51"/>
                <a:gd name="T54" fmla="*/ 142 w 168"/>
                <a:gd name="T55" fmla="*/ 49 h 51"/>
                <a:gd name="T56" fmla="*/ 118 w 168"/>
                <a:gd name="T57" fmla="*/ 43 h 51"/>
                <a:gd name="T58" fmla="*/ 115 w 168"/>
                <a:gd name="T59" fmla="*/ 43 h 51"/>
                <a:gd name="T60" fmla="*/ 109 w 168"/>
                <a:gd name="T61" fmla="*/ 44 h 51"/>
                <a:gd name="T62" fmla="*/ 95 w 168"/>
                <a:gd name="T63" fmla="*/ 44 h 51"/>
                <a:gd name="T64" fmla="*/ 75 w 168"/>
                <a:gd name="T65" fmla="*/ 49 h 51"/>
                <a:gd name="T66" fmla="*/ 91 w 168"/>
                <a:gd name="T67" fmla="*/ 50 h 51"/>
                <a:gd name="T68" fmla="*/ 99 w 168"/>
                <a:gd name="T69" fmla="*/ 50 h 51"/>
                <a:gd name="T70" fmla="*/ 107 w 168"/>
                <a:gd name="T71" fmla="*/ 47 h 51"/>
                <a:gd name="T72" fmla="*/ 110 w 168"/>
                <a:gd name="T73" fmla="*/ 50 h 51"/>
                <a:gd name="T74" fmla="*/ 113 w 168"/>
                <a:gd name="T75" fmla="*/ 50 h 51"/>
                <a:gd name="T76" fmla="*/ 116 w 168"/>
                <a:gd name="T77" fmla="*/ 49 h 51"/>
                <a:gd name="T78" fmla="*/ 120 w 168"/>
                <a:gd name="T79" fmla="*/ 47 h 51"/>
                <a:gd name="T80" fmla="*/ 124 w 168"/>
                <a:gd name="T81" fmla="*/ 49 h 51"/>
                <a:gd name="T82" fmla="*/ 127 w 168"/>
                <a:gd name="T83" fmla="*/ 50 h 51"/>
                <a:gd name="T84" fmla="*/ 128 w 168"/>
                <a:gd name="T85" fmla="*/ 49 h 51"/>
                <a:gd name="T86" fmla="*/ 128 w 168"/>
                <a:gd name="T87" fmla="*/ 47 h 51"/>
                <a:gd name="T88" fmla="*/ 129 w 168"/>
                <a:gd name="T89" fmla="*/ 45 h 51"/>
                <a:gd name="T90" fmla="*/ 74 w 168"/>
                <a:gd name="T91" fmla="*/ 50 h 51"/>
                <a:gd name="T92" fmla="*/ 132 w 168"/>
                <a:gd name="T93" fmla="*/ 45 h 51"/>
                <a:gd name="T94" fmla="*/ 140 w 168"/>
                <a:gd name="T95" fmla="*/ 43 h 51"/>
                <a:gd name="T96" fmla="*/ 135 w 168"/>
                <a:gd name="T97" fmla="*/ 50 h 51"/>
                <a:gd name="T98" fmla="*/ 137 w 168"/>
                <a:gd name="T99" fmla="*/ 47 h 51"/>
                <a:gd name="T100" fmla="*/ 139 w 168"/>
                <a:gd name="T101" fmla="*/ 49 h 51"/>
                <a:gd name="T102" fmla="*/ 139 w 168"/>
                <a:gd name="T103" fmla="*/ 48 h 51"/>
                <a:gd name="T104" fmla="*/ 144 w 168"/>
                <a:gd name="T105" fmla="*/ 45 h 51"/>
                <a:gd name="T106" fmla="*/ 144 w 168"/>
                <a:gd name="T107" fmla="*/ 45 h 51"/>
                <a:gd name="T108" fmla="*/ 148 w 168"/>
                <a:gd name="T109" fmla="*/ 49 h 51"/>
                <a:gd name="T110" fmla="*/ 151 w 168"/>
                <a:gd name="T111" fmla="*/ 46 h 51"/>
                <a:gd name="T112" fmla="*/ 152 w 168"/>
                <a:gd name="T113" fmla="*/ 49 h 51"/>
                <a:gd name="T114" fmla="*/ 157 w 168"/>
                <a:gd name="T115" fmla="*/ 49 h 51"/>
                <a:gd name="T116" fmla="*/ 159 w 168"/>
                <a:gd name="T117" fmla="*/ 49 h 51"/>
                <a:gd name="T118" fmla="*/ 161 w 168"/>
                <a:gd name="T119" fmla="*/ 48 h 51"/>
                <a:gd name="T120" fmla="*/ 117 w 168"/>
                <a:gd name="T121" fmla="*/ 39 h 51"/>
                <a:gd name="T122" fmla="*/ 26 w 168"/>
                <a:gd name="T123" fmla="*/ 51 h 51"/>
                <a:gd name="T124" fmla="*/ 35 w 168"/>
                <a:gd name="T125"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 h="51">
                  <a:moveTo>
                    <a:pt x="26" y="51"/>
                  </a:moveTo>
                  <a:cubicBezTo>
                    <a:pt x="26" y="51"/>
                    <a:pt x="26" y="51"/>
                    <a:pt x="26" y="51"/>
                  </a:cubicBezTo>
                  <a:cubicBezTo>
                    <a:pt x="26" y="51"/>
                    <a:pt x="26" y="51"/>
                    <a:pt x="26" y="51"/>
                  </a:cubicBezTo>
                  <a:cubicBezTo>
                    <a:pt x="26" y="51"/>
                    <a:pt x="26" y="51"/>
                    <a:pt x="26" y="51"/>
                  </a:cubicBezTo>
                  <a:close/>
                  <a:moveTo>
                    <a:pt x="29" y="51"/>
                  </a:moveTo>
                  <a:cubicBezTo>
                    <a:pt x="29" y="51"/>
                    <a:pt x="29" y="51"/>
                    <a:pt x="29" y="51"/>
                  </a:cubicBezTo>
                  <a:cubicBezTo>
                    <a:pt x="30" y="51"/>
                    <a:pt x="30" y="51"/>
                    <a:pt x="30" y="51"/>
                  </a:cubicBezTo>
                  <a:cubicBezTo>
                    <a:pt x="30" y="51"/>
                    <a:pt x="30" y="51"/>
                    <a:pt x="30" y="51"/>
                  </a:cubicBezTo>
                  <a:cubicBezTo>
                    <a:pt x="29" y="51"/>
                    <a:pt x="29" y="51"/>
                    <a:pt x="29" y="51"/>
                  </a:cubicBezTo>
                  <a:close/>
                  <a:moveTo>
                    <a:pt x="39" y="51"/>
                  </a:moveTo>
                  <a:cubicBezTo>
                    <a:pt x="39" y="51"/>
                    <a:pt x="39" y="51"/>
                    <a:pt x="39" y="51"/>
                  </a:cubicBezTo>
                  <a:cubicBezTo>
                    <a:pt x="40" y="51"/>
                    <a:pt x="40" y="51"/>
                    <a:pt x="40" y="51"/>
                  </a:cubicBezTo>
                  <a:cubicBezTo>
                    <a:pt x="40" y="51"/>
                    <a:pt x="40" y="51"/>
                    <a:pt x="40" y="51"/>
                  </a:cubicBezTo>
                  <a:cubicBezTo>
                    <a:pt x="40" y="51"/>
                    <a:pt x="39" y="51"/>
                    <a:pt x="39" y="51"/>
                  </a:cubicBezTo>
                  <a:close/>
                  <a:moveTo>
                    <a:pt x="19" y="51"/>
                  </a:moveTo>
                  <a:cubicBezTo>
                    <a:pt x="19" y="51"/>
                    <a:pt x="19" y="51"/>
                    <a:pt x="19" y="51"/>
                  </a:cubicBezTo>
                  <a:cubicBezTo>
                    <a:pt x="20" y="51"/>
                    <a:pt x="20" y="51"/>
                    <a:pt x="20" y="51"/>
                  </a:cubicBezTo>
                  <a:cubicBezTo>
                    <a:pt x="20" y="51"/>
                    <a:pt x="20" y="51"/>
                    <a:pt x="20" y="51"/>
                  </a:cubicBezTo>
                  <a:cubicBezTo>
                    <a:pt x="19" y="51"/>
                    <a:pt x="19" y="51"/>
                    <a:pt x="19" y="51"/>
                  </a:cubicBezTo>
                  <a:close/>
                  <a:moveTo>
                    <a:pt x="73" y="39"/>
                  </a:moveTo>
                  <a:cubicBezTo>
                    <a:pt x="73" y="39"/>
                    <a:pt x="73" y="39"/>
                    <a:pt x="73" y="39"/>
                  </a:cubicBezTo>
                  <a:cubicBezTo>
                    <a:pt x="74" y="39"/>
                    <a:pt x="74" y="39"/>
                    <a:pt x="74" y="39"/>
                  </a:cubicBezTo>
                  <a:cubicBezTo>
                    <a:pt x="74" y="39"/>
                    <a:pt x="74" y="39"/>
                    <a:pt x="74" y="39"/>
                  </a:cubicBezTo>
                  <a:cubicBezTo>
                    <a:pt x="74" y="39"/>
                    <a:pt x="74" y="39"/>
                    <a:pt x="74" y="39"/>
                  </a:cubicBezTo>
                  <a:cubicBezTo>
                    <a:pt x="75" y="13"/>
                    <a:pt x="75" y="13"/>
                    <a:pt x="75" y="13"/>
                  </a:cubicBezTo>
                  <a:cubicBezTo>
                    <a:pt x="73" y="13"/>
                    <a:pt x="73" y="13"/>
                    <a:pt x="73" y="13"/>
                  </a:cubicBezTo>
                  <a:lnTo>
                    <a:pt x="73" y="39"/>
                  </a:lnTo>
                  <a:close/>
                  <a:moveTo>
                    <a:pt x="45" y="51"/>
                  </a:moveTo>
                  <a:cubicBezTo>
                    <a:pt x="45" y="51"/>
                    <a:pt x="45" y="51"/>
                    <a:pt x="45" y="51"/>
                  </a:cubicBezTo>
                  <a:cubicBezTo>
                    <a:pt x="46" y="51"/>
                    <a:pt x="46" y="51"/>
                    <a:pt x="46" y="51"/>
                  </a:cubicBezTo>
                  <a:cubicBezTo>
                    <a:pt x="46" y="51"/>
                    <a:pt x="46" y="51"/>
                    <a:pt x="46" y="51"/>
                  </a:cubicBezTo>
                  <a:cubicBezTo>
                    <a:pt x="45" y="51"/>
                    <a:pt x="45" y="51"/>
                    <a:pt x="45" y="51"/>
                  </a:cubicBezTo>
                  <a:close/>
                  <a:moveTo>
                    <a:pt x="61" y="51"/>
                  </a:moveTo>
                  <a:cubicBezTo>
                    <a:pt x="61" y="51"/>
                    <a:pt x="61" y="51"/>
                    <a:pt x="61" y="51"/>
                  </a:cubicBezTo>
                  <a:cubicBezTo>
                    <a:pt x="61" y="51"/>
                    <a:pt x="61" y="51"/>
                    <a:pt x="61" y="51"/>
                  </a:cubicBezTo>
                  <a:cubicBezTo>
                    <a:pt x="61" y="51"/>
                    <a:pt x="61" y="51"/>
                    <a:pt x="61" y="51"/>
                  </a:cubicBezTo>
                  <a:cubicBezTo>
                    <a:pt x="61" y="51"/>
                    <a:pt x="61" y="51"/>
                    <a:pt x="61" y="51"/>
                  </a:cubicBezTo>
                  <a:close/>
                  <a:moveTo>
                    <a:pt x="50" y="51"/>
                  </a:moveTo>
                  <a:cubicBezTo>
                    <a:pt x="50" y="51"/>
                    <a:pt x="50" y="51"/>
                    <a:pt x="50" y="51"/>
                  </a:cubicBezTo>
                  <a:cubicBezTo>
                    <a:pt x="51" y="51"/>
                    <a:pt x="51" y="51"/>
                    <a:pt x="51" y="51"/>
                  </a:cubicBezTo>
                  <a:cubicBezTo>
                    <a:pt x="51" y="51"/>
                    <a:pt x="51" y="51"/>
                    <a:pt x="51" y="51"/>
                  </a:cubicBezTo>
                  <a:cubicBezTo>
                    <a:pt x="51" y="51"/>
                    <a:pt x="51" y="51"/>
                    <a:pt x="50" y="51"/>
                  </a:cubicBezTo>
                  <a:close/>
                  <a:moveTo>
                    <a:pt x="22" y="51"/>
                  </a:moveTo>
                  <a:cubicBezTo>
                    <a:pt x="22" y="51"/>
                    <a:pt x="22" y="51"/>
                    <a:pt x="22" y="51"/>
                  </a:cubicBezTo>
                  <a:cubicBezTo>
                    <a:pt x="23" y="51"/>
                    <a:pt x="23" y="51"/>
                    <a:pt x="23" y="51"/>
                  </a:cubicBezTo>
                  <a:cubicBezTo>
                    <a:pt x="23" y="51"/>
                    <a:pt x="23" y="51"/>
                    <a:pt x="23" y="51"/>
                  </a:cubicBezTo>
                  <a:cubicBezTo>
                    <a:pt x="22" y="51"/>
                    <a:pt x="22" y="51"/>
                    <a:pt x="22" y="51"/>
                  </a:cubicBezTo>
                  <a:close/>
                  <a:moveTo>
                    <a:pt x="82" y="39"/>
                  </a:moveTo>
                  <a:cubicBezTo>
                    <a:pt x="82" y="39"/>
                    <a:pt x="82" y="39"/>
                    <a:pt x="82" y="39"/>
                  </a:cubicBezTo>
                  <a:cubicBezTo>
                    <a:pt x="83" y="39"/>
                    <a:pt x="83" y="39"/>
                    <a:pt x="83" y="39"/>
                  </a:cubicBezTo>
                  <a:cubicBezTo>
                    <a:pt x="83" y="39"/>
                    <a:pt x="83" y="39"/>
                    <a:pt x="83" y="39"/>
                  </a:cubicBezTo>
                  <a:cubicBezTo>
                    <a:pt x="84" y="15"/>
                    <a:pt x="84" y="15"/>
                    <a:pt x="84" y="15"/>
                  </a:cubicBezTo>
                  <a:cubicBezTo>
                    <a:pt x="83" y="15"/>
                    <a:pt x="83" y="15"/>
                    <a:pt x="83" y="15"/>
                  </a:cubicBezTo>
                  <a:lnTo>
                    <a:pt x="82" y="39"/>
                  </a:lnTo>
                  <a:close/>
                  <a:moveTo>
                    <a:pt x="80" y="39"/>
                  </a:moveTo>
                  <a:cubicBezTo>
                    <a:pt x="80" y="39"/>
                    <a:pt x="80" y="39"/>
                    <a:pt x="80" y="39"/>
                  </a:cubicBezTo>
                  <a:cubicBezTo>
                    <a:pt x="80" y="39"/>
                    <a:pt x="80" y="39"/>
                    <a:pt x="80" y="39"/>
                  </a:cubicBezTo>
                  <a:cubicBezTo>
                    <a:pt x="80" y="39"/>
                    <a:pt x="80" y="39"/>
                    <a:pt x="80" y="39"/>
                  </a:cubicBezTo>
                  <a:cubicBezTo>
                    <a:pt x="82" y="15"/>
                    <a:pt x="82" y="15"/>
                    <a:pt x="82" y="15"/>
                  </a:cubicBezTo>
                  <a:cubicBezTo>
                    <a:pt x="80" y="14"/>
                    <a:pt x="80" y="14"/>
                    <a:pt x="80" y="14"/>
                  </a:cubicBezTo>
                  <a:lnTo>
                    <a:pt x="80" y="39"/>
                  </a:lnTo>
                  <a:close/>
                  <a:moveTo>
                    <a:pt x="61" y="38"/>
                  </a:moveTo>
                  <a:cubicBezTo>
                    <a:pt x="61" y="38"/>
                    <a:pt x="61" y="38"/>
                    <a:pt x="61" y="38"/>
                  </a:cubicBezTo>
                  <a:cubicBezTo>
                    <a:pt x="61" y="38"/>
                    <a:pt x="61" y="38"/>
                    <a:pt x="61" y="38"/>
                  </a:cubicBezTo>
                  <a:cubicBezTo>
                    <a:pt x="62" y="38"/>
                    <a:pt x="62" y="38"/>
                    <a:pt x="62" y="38"/>
                  </a:cubicBezTo>
                  <a:cubicBezTo>
                    <a:pt x="62" y="38"/>
                    <a:pt x="62" y="38"/>
                    <a:pt x="62" y="38"/>
                  </a:cubicBezTo>
                  <a:cubicBezTo>
                    <a:pt x="62" y="38"/>
                    <a:pt x="62" y="38"/>
                    <a:pt x="62" y="38"/>
                  </a:cubicBezTo>
                  <a:cubicBezTo>
                    <a:pt x="63" y="38"/>
                    <a:pt x="63" y="38"/>
                    <a:pt x="63" y="38"/>
                  </a:cubicBezTo>
                  <a:cubicBezTo>
                    <a:pt x="63" y="38"/>
                    <a:pt x="63" y="38"/>
                    <a:pt x="63" y="38"/>
                  </a:cubicBezTo>
                  <a:cubicBezTo>
                    <a:pt x="62" y="10"/>
                    <a:pt x="62" y="10"/>
                    <a:pt x="62" y="10"/>
                  </a:cubicBezTo>
                  <a:cubicBezTo>
                    <a:pt x="60" y="10"/>
                    <a:pt x="60" y="10"/>
                    <a:pt x="60" y="10"/>
                  </a:cubicBezTo>
                  <a:lnTo>
                    <a:pt x="61" y="38"/>
                  </a:lnTo>
                  <a:close/>
                  <a:moveTo>
                    <a:pt x="71" y="39"/>
                  </a:moveTo>
                  <a:cubicBezTo>
                    <a:pt x="71" y="39"/>
                    <a:pt x="71" y="39"/>
                    <a:pt x="71" y="39"/>
                  </a:cubicBezTo>
                  <a:cubicBezTo>
                    <a:pt x="72" y="39"/>
                    <a:pt x="72" y="39"/>
                    <a:pt x="72" y="39"/>
                  </a:cubicBezTo>
                  <a:cubicBezTo>
                    <a:pt x="73" y="39"/>
                    <a:pt x="73" y="39"/>
                    <a:pt x="73" y="39"/>
                  </a:cubicBezTo>
                  <a:cubicBezTo>
                    <a:pt x="73" y="13"/>
                    <a:pt x="73" y="13"/>
                    <a:pt x="73" y="13"/>
                  </a:cubicBezTo>
                  <a:cubicBezTo>
                    <a:pt x="71" y="12"/>
                    <a:pt x="71" y="12"/>
                    <a:pt x="71" y="12"/>
                  </a:cubicBezTo>
                  <a:lnTo>
                    <a:pt x="71" y="39"/>
                  </a:lnTo>
                  <a:close/>
                  <a:moveTo>
                    <a:pt x="95" y="40"/>
                  </a:moveTo>
                  <a:cubicBezTo>
                    <a:pt x="95" y="40"/>
                    <a:pt x="95" y="40"/>
                    <a:pt x="95" y="40"/>
                  </a:cubicBezTo>
                  <a:cubicBezTo>
                    <a:pt x="96" y="40"/>
                    <a:pt x="96" y="40"/>
                    <a:pt x="96" y="40"/>
                  </a:cubicBezTo>
                  <a:cubicBezTo>
                    <a:pt x="96" y="40"/>
                    <a:pt x="96" y="40"/>
                    <a:pt x="96" y="40"/>
                  </a:cubicBezTo>
                  <a:cubicBezTo>
                    <a:pt x="96" y="40"/>
                    <a:pt x="96" y="40"/>
                    <a:pt x="96" y="40"/>
                  </a:cubicBezTo>
                  <a:cubicBezTo>
                    <a:pt x="96" y="40"/>
                    <a:pt x="96" y="40"/>
                    <a:pt x="96" y="40"/>
                  </a:cubicBezTo>
                  <a:cubicBezTo>
                    <a:pt x="98" y="19"/>
                    <a:pt x="98" y="19"/>
                    <a:pt x="98" y="19"/>
                  </a:cubicBezTo>
                  <a:cubicBezTo>
                    <a:pt x="97" y="19"/>
                    <a:pt x="97" y="19"/>
                    <a:pt x="97" y="19"/>
                  </a:cubicBezTo>
                  <a:lnTo>
                    <a:pt x="95" y="40"/>
                  </a:lnTo>
                  <a:close/>
                  <a:moveTo>
                    <a:pt x="16" y="51"/>
                  </a:moveTo>
                  <a:cubicBezTo>
                    <a:pt x="16" y="51"/>
                    <a:pt x="16" y="51"/>
                    <a:pt x="16" y="51"/>
                  </a:cubicBezTo>
                  <a:cubicBezTo>
                    <a:pt x="17" y="51"/>
                    <a:pt x="17" y="51"/>
                    <a:pt x="17" y="51"/>
                  </a:cubicBezTo>
                  <a:cubicBezTo>
                    <a:pt x="17" y="51"/>
                    <a:pt x="17" y="51"/>
                    <a:pt x="17" y="51"/>
                  </a:cubicBezTo>
                  <a:cubicBezTo>
                    <a:pt x="16" y="51"/>
                    <a:pt x="16" y="51"/>
                    <a:pt x="16" y="51"/>
                  </a:cubicBezTo>
                  <a:close/>
                  <a:moveTo>
                    <a:pt x="16" y="51"/>
                  </a:moveTo>
                  <a:cubicBezTo>
                    <a:pt x="16" y="51"/>
                    <a:pt x="16" y="51"/>
                    <a:pt x="16" y="51"/>
                  </a:cubicBezTo>
                  <a:cubicBezTo>
                    <a:pt x="16" y="51"/>
                    <a:pt x="16" y="51"/>
                    <a:pt x="16" y="51"/>
                  </a:cubicBezTo>
                  <a:cubicBezTo>
                    <a:pt x="16" y="51"/>
                    <a:pt x="16" y="51"/>
                    <a:pt x="16" y="51"/>
                  </a:cubicBezTo>
                  <a:cubicBezTo>
                    <a:pt x="15" y="51"/>
                    <a:pt x="15" y="51"/>
                    <a:pt x="15" y="51"/>
                  </a:cubicBezTo>
                  <a:lnTo>
                    <a:pt x="16" y="51"/>
                  </a:lnTo>
                  <a:close/>
                  <a:moveTo>
                    <a:pt x="120" y="39"/>
                  </a:moveTo>
                  <a:cubicBezTo>
                    <a:pt x="120" y="39"/>
                    <a:pt x="120" y="39"/>
                    <a:pt x="120" y="39"/>
                  </a:cubicBezTo>
                  <a:cubicBezTo>
                    <a:pt x="120" y="39"/>
                    <a:pt x="120" y="39"/>
                    <a:pt x="120" y="39"/>
                  </a:cubicBezTo>
                  <a:cubicBezTo>
                    <a:pt x="120" y="39"/>
                    <a:pt x="120" y="39"/>
                    <a:pt x="120" y="39"/>
                  </a:cubicBezTo>
                  <a:cubicBezTo>
                    <a:pt x="121" y="39"/>
                    <a:pt x="121" y="39"/>
                    <a:pt x="121" y="39"/>
                  </a:cubicBezTo>
                  <a:cubicBezTo>
                    <a:pt x="121" y="39"/>
                    <a:pt x="121" y="39"/>
                    <a:pt x="121" y="39"/>
                  </a:cubicBezTo>
                  <a:cubicBezTo>
                    <a:pt x="121" y="39"/>
                    <a:pt x="121" y="39"/>
                    <a:pt x="121" y="39"/>
                  </a:cubicBezTo>
                  <a:cubicBezTo>
                    <a:pt x="121" y="38"/>
                    <a:pt x="121" y="38"/>
                    <a:pt x="121" y="38"/>
                  </a:cubicBezTo>
                  <a:cubicBezTo>
                    <a:pt x="121" y="38"/>
                    <a:pt x="121" y="38"/>
                    <a:pt x="121" y="38"/>
                  </a:cubicBezTo>
                  <a:cubicBezTo>
                    <a:pt x="123" y="31"/>
                    <a:pt x="123" y="31"/>
                    <a:pt x="123" y="31"/>
                  </a:cubicBezTo>
                  <a:cubicBezTo>
                    <a:pt x="122" y="31"/>
                    <a:pt x="122" y="31"/>
                    <a:pt x="122" y="31"/>
                  </a:cubicBezTo>
                  <a:cubicBezTo>
                    <a:pt x="122" y="31"/>
                    <a:pt x="122" y="31"/>
                    <a:pt x="122" y="31"/>
                  </a:cubicBezTo>
                  <a:cubicBezTo>
                    <a:pt x="122" y="31"/>
                    <a:pt x="122" y="31"/>
                    <a:pt x="122" y="31"/>
                  </a:cubicBezTo>
                  <a:cubicBezTo>
                    <a:pt x="122" y="33"/>
                    <a:pt x="122" y="36"/>
                    <a:pt x="121" y="37"/>
                  </a:cubicBezTo>
                  <a:cubicBezTo>
                    <a:pt x="121" y="38"/>
                    <a:pt x="121" y="39"/>
                    <a:pt x="120" y="39"/>
                  </a:cubicBezTo>
                  <a:close/>
                  <a:moveTo>
                    <a:pt x="18" y="51"/>
                  </a:moveTo>
                  <a:cubicBezTo>
                    <a:pt x="18" y="51"/>
                    <a:pt x="18" y="51"/>
                    <a:pt x="18" y="51"/>
                  </a:cubicBezTo>
                  <a:cubicBezTo>
                    <a:pt x="18" y="51"/>
                    <a:pt x="18" y="51"/>
                    <a:pt x="18" y="51"/>
                  </a:cubicBezTo>
                  <a:cubicBezTo>
                    <a:pt x="18" y="51"/>
                    <a:pt x="18" y="51"/>
                    <a:pt x="18" y="51"/>
                  </a:cubicBezTo>
                  <a:cubicBezTo>
                    <a:pt x="18" y="51"/>
                    <a:pt x="18" y="51"/>
                    <a:pt x="18" y="51"/>
                  </a:cubicBezTo>
                  <a:close/>
                  <a:moveTo>
                    <a:pt x="69" y="39"/>
                  </a:moveTo>
                  <a:cubicBezTo>
                    <a:pt x="69" y="39"/>
                    <a:pt x="69" y="39"/>
                    <a:pt x="69" y="39"/>
                  </a:cubicBezTo>
                  <a:cubicBezTo>
                    <a:pt x="69" y="39"/>
                    <a:pt x="69" y="39"/>
                    <a:pt x="69" y="39"/>
                  </a:cubicBezTo>
                  <a:cubicBezTo>
                    <a:pt x="70" y="39"/>
                    <a:pt x="70" y="39"/>
                    <a:pt x="70" y="39"/>
                  </a:cubicBezTo>
                  <a:cubicBezTo>
                    <a:pt x="70" y="12"/>
                    <a:pt x="70" y="12"/>
                    <a:pt x="70" y="12"/>
                  </a:cubicBezTo>
                  <a:cubicBezTo>
                    <a:pt x="69" y="11"/>
                    <a:pt x="69" y="11"/>
                    <a:pt x="69" y="11"/>
                  </a:cubicBezTo>
                  <a:lnTo>
                    <a:pt x="69" y="39"/>
                  </a:lnTo>
                  <a:close/>
                  <a:moveTo>
                    <a:pt x="117" y="37"/>
                  </a:moveTo>
                  <a:cubicBezTo>
                    <a:pt x="117" y="37"/>
                    <a:pt x="117" y="37"/>
                    <a:pt x="117" y="37"/>
                  </a:cubicBezTo>
                  <a:cubicBezTo>
                    <a:pt x="117" y="39"/>
                    <a:pt x="117" y="39"/>
                    <a:pt x="117" y="39"/>
                  </a:cubicBezTo>
                  <a:cubicBezTo>
                    <a:pt x="117" y="39"/>
                    <a:pt x="117" y="39"/>
                    <a:pt x="117" y="39"/>
                  </a:cubicBezTo>
                  <a:lnTo>
                    <a:pt x="117" y="37"/>
                  </a:lnTo>
                  <a:close/>
                  <a:moveTo>
                    <a:pt x="115" y="39"/>
                  </a:moveTo>
                  <a:cubicBezTo>
                    <a:pt x="115" y="39"/>
                    <a:pt x="115" y="39"/>
                    <a:pt x="115" y="39"/>
                  </a:cubicBezTo>
                  <a:cubicBezTo>
                    <a:pt x="116" y="36"/>
                    <a:pt x="116" y="36"/>
                    <a:pt x="116" y="36"/>
                  </a:cubicBezTo>
                  <a:cubicBezTo>
                    <a:pt x="115" y="39"/>
                    <a:pt x="115" y="39"/>
                    <a:pt x="115" y="39"/>
                  </a:cubicBezTo>
                  <a:cubicBezTo>
                    <a:pt x="115" y="39"/>
                    <a:pt x="115" y="39"/>
                    <a:pt x="115" y="39"/>
                  </a:cubicBezTo>
                  <a:close/>
                  <a:moveTo>
                    <a:pt x="114" y="39"/>
                  </a:moveTo>
                  <a:cubicBezTo>
                    <a:pt x="114" y="39"/>
                    <a:pt x="114" y="39"/>
                    <a:pt x="114" y="39"/>
                  </a:cubicBezTo>
                  <a:cubicBezTo>
                    <a:pt x="116" y="27"/>
                    <a:pt x="116" y="27"/>
                    <a:pt x="116" y="27"/>
                  </a:cubicBezTo>
                  <a:cubicBezTo>
                    <a:pt x="114" y="39"/>
                    <a:pt x="114" y="39"/>
                    <a:pt x="114" y="39"/>
                  </a:cubicBezTo>
                  <a:cubicBezTo>
                    <a:pt x="114" y="39"/>
                    <a:pt x="114" y="39"/>
                    <a:pt x="114" y="39"/>
                  </a:cubicBezTo>
                  <a:close/>
                  <a:moveTo>
                    <a:pt x="119" y="34"/>
                  </a:moveTo>
                  <a:cubicBezTo>
                    <a:pt x="119" y="34"/>
                    <a:pt x="119" y="34"/>
                    <a:pt x="119" y="34"/>
                  </a:cubicBezTo>
                  <a:cubicBezTo>
                    <a:pt x="118" y="39"/>
                    <a:pt x="118" y="39"/>
                    <a:pt x="118" y="39"/>
                  </a:cubicBezTo>
                  <a:cubicBezTo>
                    <a:pt x="118" y="39"/>
                    <a:pt x="118" y="39"/>
                    <a:pt x="118" y="39"/>
                  </a:cubicBezTo>
                  <a:lnTo>
                    <a:pt x="119" y="34"/>
                  </a:lnTo>
                  <a:close/>
                  <a:moveTo>
                    <a:pt x="14" y="37"/>
                  </a:moveTo>
                  <a:cubicBezTo>
                    <a:pt x="14" y="37"/>
                    <a:pt x="14" y="37"/>
                    <a:pt x="14" y="37"/>
                  </a:cubicBezTo>
                  <a:cubicBezTo>
                    <a:pt x="14" y="37"/>
                    <a:pt x="15" y="36"/>
                    <a:pt x="17" y="35"/>
                  </a:cubicBezTo>
                  <a:cubicBezTo>
                    <a:pt x="20" y="35"/>
                    <a:pt x="30" y="34"/>
                    <a:pt x="46" y="36"/>
                  </a:cubicBezTo>
                  <a:cubicBezTo>
                    <a:pt x="47" y="36"/>
                    <a:pt x="48" y="36"/>
                    <a:pt x="49" y="36"/>
                  </a:cubicBezTo>
                  <a:cubicBezTo>
                    <a:pt x="49" y="36"/>
                    <a:pt x="49" y="36"/>
                    <a:pt x="49" y="36"/>
                  </a:cubicBezTo>
                  <a:cubicBezTo>
                    <a:pt x="50" y="36"/>
                    <a:pt x="50" y="36"/>
                    <a:pt x="50" y="36"/>
                  </a:cubicBezTo>
                  <a:cubicBezTo>
                    <a:pt x="50" y="36"/>
                    <a:pt x="50" y="36"/>
                    <a:pt x="50" y="36"/>
                  </a:cubicBezTo>
                  <a:cubicBezTo>
                    <a:pt x="52" y="37"/>
                    <a:pt x="54" y="37"/>
                    <a:pt x="55" y="37"/>
                  </a:cubicBezTo>
                  <a:cubicBezTo>
                    <a:pt x="53" y="9"/>
                    <a:pt x="53" y="9"/>
                    <a:pt x="53" y="9"/>
                  </a:cubicBezTo>
                  <a:cubicBezTo>
                    <a:pt x="51" y="9"/>
                    <a:pt x="51" y="9"/>
                    <a:pt x="51" y="9"/>
                  </a:cubicBezTo>
                  <a:cubicBezTo>
                    <a:pt x="54" y="34"/>
                    <a:pt x="54" y="34"/>
                    <a:pt x="54" y="34"/>
                  </a:cubicBezTo>
                  <a:cubicBezTo>
                    <a:pt x="51" y="9"/>
                    <a:pt x="51" y="9"/>
                    <a:pt x="51" y="9"/>
                  </a:cubicBezTo>
                  <a:cubicBezTo>
                    <a:pt x="52" y="9"/>
                    <a:pt x="52" y="9"/>
                    <a:pt x="52" y="9"/>
                  </a:cubicBezTo>
                  <a:cubicBezTo>
                    <a:pt x="50" y="8"/>
                    <a:pt x="50" y="8"/>
                    <a:pt x="50" y="8"/>
                  </a:cubicBezTo>
                  <a:cubicBezTo>
                    <a:pt x="50" y="9"/>
                    <a:pt x="50" y="9"/>
                    <a:pt x="50" y="9"/>
                  </a:cubicBezTo>
                  <a:cubicBezTo>
                    <a:pt x="50" y="9"/>
                    <a:pt x="50" y="9"/>
                    <a:pt x="50" y="9"/>
                  </a:cubicBezTo>
                  <a:cubicBezTo>
                    <a:pt x="50" y="9"/>
                    <a:pt x="50" y="9"/>
                    <a:pt x="50" y="9"/>
                  </a:cubicBezTo>
                  <a:cubicBezTo>
                    <a:pt x="53" y="36"/>
                    <a:pt x="53" y="36"/>
                    <a:pt x="53" y="36"/>
                  </a:cubicBezTo>
                  <a:cubicBezTo>
                    <a:pt x="50" y="9"/>
                    <a:pt x="50" y="9"/>
                    <a:pt x="50" y="9"/>
                  </a:cubicBezTo>
                  <a:cubicBezTo>
                    <a:pt x="48" y="9"/>
                    <a:pt x="48" y="9"/>
                    <a:pt x="48" y="9"/>
                  </a:cubicBezTo>
                  <a:cubicBezTo>
                    <a:pt x="51" y="34"/>
                    <a:pt x="51" y="34"/>
                    <a:pt x="51" y="34"/>
                  </a:cubicBezTo>
                  <a:cubicBezTo>
                    <a:pt x="48" y="9"/>
                    <a:pt x="48" y="9"/>
                    <a:pt x="48" y="9"/>
                  </a:cubicBezTo>
                  <a:cubicBezTo>
                    <a:pt x="49" y="9"/>
                    <a:pt x="49" y="9"/>
                    <a:pt x="49" y="9"/>
                  </a:cubicBezTo>
                  <a:cubicBezTo>
                    <a:pt x="47" y="8"/>
                    <a:pt x="47" y="8"/>
                    <a:pt x="47" y="8"/>
                  </a:cubicBezTo>
                  <a:cubicBezTo>
                    <a:pt x="50" y="36"/>
                    <a:pt x="50" y="36"/>
                    <a:pt x="50" y="36"/>
                  </a:cubicBezTo>
                  <a:cubicBezTo>
                    <a:pt x="47" y="8"/>
                    <a:pt x="47" y="8"/>
                    <a:pt x="47" y="8"/>
                  </a:cubicBezTo>
                  <a:cubicBezTo>
                    <a:pt x="45" y="9"/>
                    <a:pt x="45" y="9"/>
                    <a:pt x="45" y="9"/>
                  </a:cubicBezTo>
                  <a:cubicBezTo>
                    <a:pt x="49" y="33"/>
                    <a:pt x="49" y="33"/>
                    <a:pt x="49" y="33"/>
                  </a:cubicBezTo>
                  <a:cubicBezTo>
                    <a:pt x="45" y="9"/>
                    <a:pt x="45" y="9"/>
                    <a:pt x="45" y="9"/>
                  </a:cubicBezTo>
                  <a:cubicBezTo>
                    <a:pt x="46" y="8"/>
                    <a:pt x="46" y="8"/>
                    <a:pt x="46" y="8"/>
                  </a:cubicBezTo>
                  <a:cubicBezTo>
                    <a:pt x="44" y="8"/>
                    <a:pt x="44" y="8"/>
                    <a:pt x="44" y="8"/>
                  </a:cubicBezTo>
                  <a:cubicBezTo>
                    <a:pt x="48" y="35"/>
                    <a:pt x="48" y="35"/>
                    <a:pt x="48" y="35"/>
                  </a:cubicBezTo>
                  <a:cubicBezTo>
                    <a:pt x="44" y="8"/>
                    <a:pt x="44" y="8"/>
                    <a:pt x="44" y="8"/>
                  </a:cubicBezTo>
                  <a:cubicBezTo>
                    <a:pt x="42" y="8"/>
                    <a:pt x="42" y="8"/>
                    <a:pt x="42" y="8"/>
                  </a:cubicBezTo>
                  <a:cubicBezTo>
                    <a:pt x="46" y="33"/>
                    <a:pt x="46" y="33"/>
                    <a:pt x="46" y="33"/>
                  </a:cubicBezTo>
                  <a:cubicBezTo>
                    <a:pt x="41" y="8"/>
                    <a:pt x="41" y="8"/>
                    <a:pt x="41" y="8"/>
                  </a:cubicBezTo>
                  <a:cubicBezTo>
                    <a:pt x="43" y="8"/>
                    <a:pt x="43" y="8"/>
                    <a:pt x="43" y="8"/>
                  </a:cubicBezTo>
                  <a:cubicBezTo>
                    <a:pt x="40" y="7"/>
                    <a:pt x="40" y="7"/>
                    <a:pt x="40" y="7"/>
                  </a:cubicBezTo>
                  <a:cubicBezTo>
                    <a:pt x="45" y="34"/>
                    <a:pt x="45" y="34"/>
                    <a:pt x="45" y="34"/>
                  </a:cubicBezTo>
                  <a:cubicBezTo>
                    <a:pt x="40" y="8"/>
                    <a:pt x="40" y="8"/>
                    <a:pt x="40" y="8"/>
                  </a:cubicBezTo>
                  <a:cubicBezTo>
                    <a:pt x="38" y="8"/>
                    <a:pt x="38" y="8"/>
                    <a:pt x="38" y="8"/>
                  </a:cubicBezTo>
                  <a:cubicBezTo>
                    <a:pt x="43" y="32"/>
                    <a:pt x="43" y="32"/>
                    <a:pt x="43" y="32"/>
                  </a:cubicBezTo>
                  <a:cubicBezTo>
                    <a:pt x="38" y="8"/>
                    <a:pt x="38" y="8"/>
                    <a:pt x="38" y="8"/>
                  </a:cubicBezTo>
                  <a:cubicBezTo>
                    <a:pt x="39" y="8"/>
                    <a:pt x="39" y="8"/>
                    <a:pt x="39" y="8"/>
                  </a:cubicBezTo>
                  <a:cubicBezTo>
                    <a:pt x="37" y="7"/>
                    <a:pt x="37" y="7"/>
                    <a:pt x="37" y="7"/>
                  </a:cubicBezTo>
                  <a:cubicBezTo>
                    <a:pt x="42" y="34"/>
                    <a:pt x="42" y="34"/>
                    <a:pt x="42" y="34"/>
                  </a:cubicBezTo>
                  <a:cubicBezTo>
                    <a:pt x="37" y="8"/>
                    <a:pt x="37" y="8"/>
                    <a:pt x="37" y="8"/>
                  </a:cubicBezTo>
                  <a:cubicBezTo>
                    <a:pt x="35" y="8"/>
                    <a:pt x="35" y="8"/>
                    <a:pt x="35" y="8"/>
                  </a:cubicBezTo>
                  <a:cubicBezTo>
                    <a:pt x="40" y="31"/>
                    <a:pt x="40" y="31"/>
                    <a:pt x="40" y="31"/>
                  </a:cubicBezTo>
                  <a:cubicBezTo>
                    <a:pt x="35" y="8"/>
                    <a:pt x="35" y="8"/>
                    <a:pt x="35" y="8"/>
                  </a:cubicBezTo>
                  <a:cubicBezTo>
                    <a:pt x="36" y="8"/>
                    <a:pt x="36" y="8"/>
                    <a:pt x="36" y="8"/>
                  </a:cubicBezTo>
                  <a:cubicBezTo>
                    <a:pt x="34" y="7"/>
                    <a:pt x="34" y="7"/>
                    <a:pt x="34" y="7"/>
                  </a:cubicBezTo>
                  <a:cubicBezTo>
                    <a:pt x="39" y="35"/>
                    <a:pt x="39" y="35"/>
                    <a:pt x="39" y="35"/>
                  </a:cubicBezTo>
                  <a:cubicBezTo>
                    <a:pt x="34" y="8"/>
                    <a:pt x="34" y="8"/>
                    <a:pt x="34" y="8"/>
                  </a:cubicBezTo>
                  <a:cubicBezTo>
                    <a:pt x="32" y="8"/>
                    <a:pt x="32" y="8"/>
                    <a:pt x="32" y="8"/>
                  </a:cubicBezTo>
                  <a:cubicBezTo>
                    <a:pt x="38" y="34"/>
                    <a:pt x="38" y="34"/>
                    <a:pt x="38" y="34"/>
                  </a:cubicBezTo>
                  <a:cubicBezTo>
                    <a:pt x="32" y="8"/>
                    <a:pt x="32" y="8"/>
                    <a:pt x="32" y="8"/>
                  </a:cubicBezTo>
                  <a:cubicBezTo>
                    <a:pt x="34" y="8"/>
                    <a:pt x="34" y="8"/>
                    <a:pt x="34" y="8"/>
                  </a:cubicBezTo>
                  <a:cubicBezTo>
                    <a:pt x="34" y="8"/>
                    <a:pt x="34" y="8"/>
                    <a:pt x="34" y="8"/>
                  </a:cubicBezTo>
                  <a:cubicBezTo>
                    <a:pt x="31" y="7"/>
                    <a:pt x="31" y="7"/>
                    <a:pt x="31" y="7"/>
                  </a:cubicBezTo>
                  <a:cubicBezTo>
                    <a:pt x="34" y="20"/>
                    <a:pt x="34" y="20"/>
                    <a:pt x="34" y="20"/>
                  </a:cubicBezTo>
                  <a:cubicBezTo>
                    <a:pt x="31" y="8"/>
                    <a:pt x="31" y="8"/>
                    <a:pt x="31" y="8"/>
                  </a:cubicBezTo>
                  <a:cubicBezTo>
                    <a:pt x="29" y="8"/>
                    <a:pt x="29" y="8"/>
                    <a:pt x="29" y="8"/>
                  </a:cubicBezTo>
                  <a:cubicBezTo>
                    <a:pt x="34" y="29"/>
                    <a:pt x="34" y="29"/>
                    <a:pt x="34" y="29"/>
                  </a:cubicBezTo>
                  <a:cubicBezTo>
                    <a:pt x="29" y="8"/>
                    <a:pt x="29" y="8"/>
                    <a:pt x="29" y="8"/>
                  </a:cubicBezTo>
                  <a:cubicBezTo>
                    <a:pt x="31" y="8"/>
                    <a:pt x="31" y="8"/>
                    <a:pt x="31" y="8"/>
                  </a:cubicBezTo>
                  <a:cubicBezTo>
                    <a:pt x="31" y="7"/>
                    <a:pt x="31" y="7"/>
                    <a:pt x="31" y="7"/>
                  </a:cubicBezTo>
                  <a:cubicBezTo>
                    <a:pt x="28" y="7"/>
                    <a:pt x="28" y="7"/>
                    <a:pt x="28" y="7"/>
                  </a:cubicBezTo>
                  <a:cubicBezTo>
                    <a:pt x="33" y="29"/>
                    <a:pt x="33" y="29"/>
                    <a:pt x="33" y="29"/>
                  </a:cubicBezTo>
                  <a:cubicBezTo>
                    <a:pt x="28" y="8"/>
                    <a:pt x="28" y="8"/>
                    <a:pt x="28" y="8"/>
                  </a:cubicBezTo>
                  <a:cubicBezTo>
                    <a:pt x="26" y="8"/>
                    <a:pt x="26" y="8"/>
                    <a:pt x="26" y="8"/>
                  </a:cubicBezTo>
                  <a:cubicBezTo>
                    <a:pt x="32" y="30"/>
                    <a:pt x="32" y="30"/>
                    <a:pt x="32" y="30"/>
                  </a:cubicBezTo>
                  <a:cubicBezTo>
                    <a:pt x="26" y="8"/>
                    <a:pt x="26" y="8"/>
                    <a:pt x="26" y="8"/>
                  </a:cubicBezTo>
                  <a:cubicBezTo>
                    <a:pt x="27" y="7"/>
                    <a:pt x="27" y="7"/>
                    <a:pt x="27" y="7"/>
                  </a:cubicBezTo>
                  <a:cubicBezTo>
                    <a:pt x="25" y="7"/>
                    <a:pt x="25" y="7"/>
                    <a:pt x="25" y="7"/>
                  </a:cubicBezTo>
                  <a:cubicBezTo>
                    <a:pt x="31" y="34"/>
                    <a:pt x="31" y="34"/>
                    <a:pt x="31" y="34"/>
                  </a:cubicBezTo>
                  <a:cubicBezTo>
                    <a:pt x="25" y="8"/>
                    <a:pt x="25" y="8"/>
                    <a:pt x="25" y="8"/>
                  </a:cubicBezTo>
                  <a:cubicBezTo>
                    <a:pt x="24" y="8"/>
                    <a:pt x="24" y="8"/>
                    <a:pt x="24" y="8"/>
                  </a:cubicBezTo>
                  <a:cubicBezTo>
                    <a:pt x="27" y="20"/>
                    <a:pt x="27" y="20"/>
                    <a:pt x="27" y="20"/>
                  </a:cubicBezTo>
                  <a:cubicBezTo>
                    <a:pt x="23" y="8"/>
                    <a:pt x="23" y="8"/>
                    <a:pt x="23" y="8"/>
                  </a:cubicBezTo>
                  <a:cubicBezTo>
                    <a:pt x="24" y="7"/>
                    <a:pt x="24" y="7"/>
                    <a:pt x="24" y="7"/>
                  </a:cubicBezTo>
                  <a:cubicBezTo>
                    <a:pt x="22" y="7"/>
                    <a:pt x="22" y="7"/>
                    <a:pt x="22" y="7"/>
                  </a:cubicBezTo>
                  <a:cubicBezTo>
                    <a:pt x="25" y="7"/>
                    <a:pt x="25" y="7"/>
                    <a:pt x="25" y="7"/>
                  </a:cubicBezTo>
                  <a:cubicBezTo>
                    <a:pt x="25" y="8"/>
                    <a:pt x="25" y="8"/>
                    <a:pt x="25" y="8"/>
                  </a:cubicBezTo>
                  <a:cubicBezTo>
                    <a:pt x="24" y="7"/>
                    <a:pt x="24" y="7"/>
                    <a:pt x="24" y="7"/>
                  </a:cubicBezTo>
                  <a:cubicBezTo>
                    <a:pt x="28" y="7"/>
                    <a:pt x="28" y="7"/>
                    <a:pt x="28" y="7"/>
                  </a:cubicBezTo>
                  <a:cubicBezTo>
                    <a:pt x="28" y="7"/>
                    <a:pt x="28" y="7"/>
                    <a:pt x="28" y="7"/>
                  </a:cubicBezTo>
                  <a:cubicBezTo>
                    <a:pt x="31" y="7"/>
                    <a:pt x="31" y="7"/>
                    <a:pt x="31" y="7"/>
                  </a:cubicBezTo>
                  <a:cubicBezTo>
                    <a:pt x="30" y="7"/>
                    <a:pt x="30" y="7"/>
                    <a:pt x="30" y="7"/>
                  </a:cubicBezTo>
                  <a:cubicBezTo>
                    <a:pt x="34" y="8"/>
                    <a:pt x="34" y="8"/>
                    <a:pt x="34" y="8"/>
                  </a:cubicBezTo>
                  <a:cubicBezTo>
                    <a:pt x="34" y="8"/>
                    <a:pt x="34" y="8"/>
                    <a:pt x="34" y="8"/>
                  </a:cubicBezTo>
                  <a:cubicBezTo>
                    <a:pt x="34" y="7"/>
                    <a:pt x="34" y="7"/>
                    <a:pt x="34" y="7"/>
                  </a:cubicBezTo>
                  <a:cubicBezTo>
                    <a:pt x="37" y="8"/>
                    <a:pt x="37" y="8"/>
                    <a:pt x="37" y="8"/>
                  </a:cubicBezTo>
                  <a:cubicBezTo>
                    <a:pt x="37" y="7"/>
                    <a:pt x="37" y="7"/>
                    <a:pt x="37" y="7"/>
                  </a:cubicBezTo>
                  <a:cubicBezTo>
                    <a:pt x="40" y="8"/>
                    <a:pt x="40" y="8"/>
                    <a:pt x="40" y="8"/>
                  </a:cubicBezTo>
                  <a:cubicBezTo>
                    <a:pt x="40" y="7"/>
                    <a:pt x="40" y="7"/>
                    <a:pt x="40" y="7"/>
                  </a:cubicBezTo>
                  <a:cubicBezTo>
                    <a:pt x="44" y="8"/>
                    <a:pt x="44" y="8"/>
                    <a:pt x="44" y="8"/>
                  </a:cubicBezTo>
                  <a:cubicBezTo>
                    <a:pt x="44" y="7"/>
                    <a:pt x="44" y="7"/>
                    <a:pt x="44" y="7"/>
                  </a:cubicBezTo>
                  <a:cubicBezTo>
                    <a:pt x="47" y="8"/>
                    <a:pt x="47" y="8"/>
                    <a:pt x="47" y="8"/>
                  </a:cubicBezTo>
                  <a:cubicBezTo>
                    <a:pt x="47" y="8"/>
                    <a:pt x="47" y="8"/>
                    <a:pt x="47" y="8"/>
                  </a:cubicBezTo>
                  <a:cubicBezTo>
                    <a:pt x="50" y="9"/>
                    <a:pt x="50" y="9"/>
                    <a:pt x="50" y="9"/>
                  </a:cubicBezTo>
                  <a:cubicBezTo>
                    <a:pt x="50" y="8"/>
                    <a:pt x="50" y="8"/>
                    <a:pt x="50" y="8"/>
                  </a:cubicBezTo>
                  <a:cubicBezTo>
                    <a:pt x="53" y="9"/>
                    <a:pt x="53" y="9"/>
                    <a:pt x="53" y="9"/>
                  </a:cubicBezTo>
                  <a:cubicBezTo>
                    <a:pt x="53" y="8"/>
                    <a:pt x="53" y="8"/>
                    <a:pt x="53" y="8"/>
                  </a:cubicBezTo>
                  <a:cubicBezTo>
                    <a:pt x="56" y="9"/>
                    <a:pt x="56" y="9"/>
                    <a:pt x="56" y="9"/>
                  </a:cubicBezTo>
                  <a:cubicBezTo>
                    <a:pt x="56" y="9"/>
                    <a:pt x="56" y="9"/>
                    <a:pt x="56" y="9"/>
                  </a:cubicBezTo>
                  <a:cubicBezTo>
                    <a:pt x="59" y="10"/>
                    <a:pt x="59" y="10"/>
                    <a:pt x="59" y="10"/>
                  </a:cubicBezTo>
                  <a:cubicBezTo>
                    <a:pt x="60" y="10"/>
                    <a:pt x="60" y="10"/>
                    <a:pt x="60" y="10"/>
                  </a:cubicBezTo>
                  <a:cubicBezTo>
                    <a:pt x="62" y="10"/>
                    <a:pt x="62" y="10"/>
                    <a:pt x="62" y="10"/>
                  </a:cubicBezTo>
                  <a:cubicBezTo>
                    <a:pt x="63" y="10"/>
                    <a:pt x="63" y="10"/>
                    <a:pt x="63" y="10"/>
                  </a:cubicBezTo>
                  <a:cubicBezTo>
                    <a:pt x="64" y="11"/>
                    <a:pt x="64" y="11"/>
                    <a:pt x="64" y="11"/>
                  </a:cubicBezTo>
                  <a:cubicBezTo>
                    <a:pt x="63" y="10"/>
                    <a:pt x="63" y="10"/>
                    <a:pt x="63" y="10"/>
                  </a:cubicBezTo>
                  <a:cubicBezTo>
                    <a:pt x="64" y="38"/>
                    <a:pt x="64" y="38"/>
                    <a:pt x="64" y="38"/>
                  </a:cubicBezTo>
                  <a:cubicBezTo>
                    <a:pt x="64" y="38"/>
                    <a:pt x="64" y="38"/>
                    <a:pt x="64" y="38"/>
                  </a:cubicBezTo>
                  <a:cubicBezTo>
                    <a:pt x="66" y="38"/>
                    <a:pt x="66" y="38"/>
                    <a:pt x="66" y="38"/>
                  </a:cubicBezTo>
                  <a:cubicBezTo>
                    <a:pt x="65" y="11"/>
                    <a:pt x="65" y="11"/>
                    <a:pt x="65" y="11"/>
                  </a:cubicBezTo>
                  <a:cubicBezTo>
                    <a:pt x="66" y="11"/>
                    <a:pt x="66" y="11"/>
                    <a:pt x="66" y="11"/>
                  </a:cubicBezTo>
                  <a:cubicBezTo>
                    <a:pt x="67" y="11"/>
                    <a:pt x="67" y="11"/>
                    <a:pt x="67" y="11"/>
                  </a:cubicBezTo>
                  <a:cubicBezTo>
                    <a:pt x="66" y="11"/>
                    <a:pt x="66" y="11"/>
                    <a:pt x="66" y="11"/>
                  </a:cubicBezTo>
                  <a:cubicBezTo>
                    <a:pt x="67" y="38"/>
                    <a:pt x="67" y="38"/>
                    <a:pt x="67" y="38"/>
                  </a:cubicBezTo>
                  <a:cubicBezTo>
                    <a:pt x="67" y="38"/>
                    <a:pt x="67" y="38"/>
                    <a:pt x="67" y="38"/>
                  </a:cubicBezTo>
                  <a:cubicBezTo>
                    <a:pt x="68" y="38"/>
                    <a:pt x="68" y="38"/>
                    <a:pt x="68" y="38"/>
                  </a:cubicBezTo>
                  <a:cubicBezTo>
                    <a:pt x="67" y="12"/>
                    <a:pt x="67" y="12"/>
                    <a:pt x="67" y="12"/>
                  </a:cubicBezTo>
                  <a:cubicBezTo>
                    <a:pt x="68" y="11"/>
                    <a:pt x="68" y="11"/>
                    <a:pt x="68" y="11"/>
                  </a:cubicBezTo>
                  <a:cubicBezTo>
                    <a:pt x="70" y="12"/>
                    <a:pt x="70" y="12"/>
                    <a:pt x="70" y="12"/>
                  </a:cubicBezTo>
                  <a:cubicBezTo>
                    <a:pt x="71" y="12"/>
                    <a:pt x="71" y="12"/>
                    <a:pt x="71" y="12"/>
                  </a:cubicBezTo>
                  <a:cubicBezTo>
                    <a:pt x="73" y="13"/>
                    <a:pt x="73" y="13"/>
                    <a:pt x="73" y="13"/>
                  </a:cubicBezTo>
                  <a:cubicBezTo>
                    <a:pt x="73" y="12"/>
                    <a:pt x="73" y="12"/>
                    <a:pt x="73" y="12"/>
                  </a:cubicBezTo>
                  <a:cubicBezTo>
                    <a:pt x="75" y="13"/>
                    <a:pt x="75" y="13"/>
                    <a:pt x="75" y="13"/>
                  </a:cubicBezTo>
                  <a:cubicBezTo>
                    <a:pt x="76" y="13"/>
                    <a:pt x="76" y="13"/>
                    <a:pt x="76" y="13"/>
                  </a:cubicBezTo>
                  <a:cubicBezTo>
                    <a:pt x="77" y="13"/>
                    <a:pt x="77" y="13"/>
                    <a:pt x="77" y="13"/>
                  </a:cubicBezTo>
                  <a:cubicBezTo>
                    <a:pt x="76" y="13"/>
                    <a:pt x="76" y="13"/>
                    <a:pt x="76" y="13"/>
                  </a:cubicBezTo>
                  <a:cubicBezTo>
                    <a:pt x="75" y="39"/>
                    <a:pt x="75" y="39"/>
                    <a:pt x="75" y="39"/>
                  </a:cubicBezTo>
                  <a:cubicBezTo>
                    <a:pt x="76" y="39"/>
                    <a:pt x="76" y="39"/>
                    <a:pt x="76" y="39"/>
                  </a:cubicBezTo>
                  <a:cubicBezTo>
                    <a:pt x="77" y="39"/>
                    <a:pt x="77" y="39"/>
                    <a:pt x="77" y="39"/>
                  </a:cubicBezTo>
                  <a:cubicBezTo>
                    <a:pt x="77" y="14"/>
                    <a:pt x="77" y="14"/>
                    <a:pt x="77" y="14"/>
                  </a:cubicBezTo>
                  <a:cubicBezTo>
                    <a:pt x="78" y="13"/>
                    <a:pt x="78" y="13"/>
                    <a:pt x="78" y="13"/>
                  </a:cubicBezTo>
                  <a:cubicBezTo>
                    <a:pt x="79" y="14"/>
                    <a:pt x="79" y="14"/>
                    <a:pt x="79" y="14"/>
                  </a:cubicBezTo>
                  <a:cubicBezTo>
                    <a:pt x="78" y="14"/>
                    <a:pt x="78" y="14"/>
                    <a:pt x="78" y="14"/>
                  </a:cubicBezTo>
                  <a:cubicBezTo>
                    <a:pt x="77" y="39"/>
                    <a:pt x="77" y="39"/>
                    <a:pt x="77" y="39"/>
                  </a:cubicBezTo>
                  <a:cubicBezTo>
                    <a:pt x="77" y="39"/>
                    <a:pt x="77" y="39"/>
                    <a:pt x="77" y="39"/>
                  </a:cubicBezTo>
                  <a:cubicBezTo>
                    <a:pt x="79" y="39"/>
                    <a:pt x="79" y="39"/>
                    <a:pt x="79" y="39"/>
                  </a:cubicBezTo>
                  <a:cubicBezTo>
                    <a:pt x="79" y="39"/>
                    <a:pt x="79" y="39"/>
                    <a:pt x="79" y="39"/>
                  </a:cubicBezTo>
                  <a:cubicBezTo>
                    <a:pt x="79" y="14"/>
                    <a:pt x="79" y="14"/>
                    <a:pt x="79" y="14"/>
                  </a:cubicBezTo>
                  <a:cubicBezTo>
                    <a:pt x="80" y="14"/>
                    <a:pt x="80" y="14"/>
                    <a:pt x="80" y="14"/>
                  </a:cubicBezTo>
                  <a:cubicBezTo>
                    <a:pt x="82" y="15"/>
                    <a:pt x="82" y="15"/>
                    <a:pt x="82" y="15"/>
                  </a:cubicBezTo>
                  <a:cubicBezTo>
                    <a:pt x="83" y="14"/>
                    <a:pt x="83" y="14"/>
                    <a:pt x="83" y="14"/>
                  </a:cubicBezTo>
                  <a:cubicBezTo>
                    <a:pt x="84" y="15"/>
                    <a:pt x="84" y="15"/>
                    <a:pt x="84" y="15"/>
                  </a:cubicBezTo>
                  <a:cubicBezTo>
                    <a:pt x="85" y="15"/>
                    <a:pt x="85" y="15"/>
                    <a:pt x="85" y="15"/>
                  </a:cubicBezTo>
                  <a:cubicBezTo>
                    <a:pt x="86" y="16"/>
                    <a:pt x="86" y="16"/>
                    <a:pt x="86" y="16"/>
                  </a:cubicBezTo>
                  <a:cubicBezTo>
                    <a:pt x="85" y="15"/>
                    <a:pt x="85" y="15"/>
                    <a:pt x="85" y="15"/>
                  </a:cubicBezTo>
                  <a:cubicBezTo>
                    <a:pt x="84" y="40"/>
                    <a:pt x="84" y="40"/>
                    <a:pt x="84" y="40"/>
                  </a:cubicBezTo>
                  <a:cubicBezTo>
                    <a:pt x="84" y="40"/>
                    <a:pt x="84" y="40"/>
                    <a:pt x="84" y="40"/>
                  </a:cubicBezTo>
                  <a:cubicBezTo>
                    <a:pt x="85" y="40"/>
                    <a:pt x="85" y="40"/>
                    <a:pt x="85" y="40"/>
                  </a:cubicBezTo>
                  <a:cubicBezTo>
                    <a:pt x="86" y="16"/>
                    <a:pt x="86" y="16"/>
                    <a:pt x="86" y="16"/>
                  </a:cubicBezTo>
                  <a:cubicBezTo>
                    <a:pt x="87" y="16"/>
                    <a:pt x="87" y="16"/>
                    <a:pt x="87" y="16"/>
                  </a:cubicBezTo>
                  <a:cubicBezTo>
                    <a:pt x="88" y="16"/>
                    <a:pt x="88" y="16"/>
                    <a:pt x="88" y="16"/>
                  </a:cubicBezTo>
                  <a:cubicBezTo>
                    <a:pt x="87" y="16"/>
                    <a:pt x="87" y="16"/>
                    <a:pt x="87" y="16"/>
                  </a:cubicBezTo>
                  <a:cubicBezTo>
                    <a:pt x="86" y="40"/>
                    <a:pt x="86" y="40"/>
                    <a:pt x="86" y="40"/>
                  </a:cubicBezTo>
                  <a:cubicBezTo>
                    <a:pt x="87" y="40"/>
                    <a:pt x="87" y="40"/>
                    <a:pt x="87" y="40"/>
                  </a:cubicBezTo>
                  <a:cubicBezTo>
                    <a:pt x="88" y="16"/>
                    <a:pt x="88" y="16"/>
                    <a:pt x="88" y="16"/>
                  </a:cubicBezTo>
                  <a:cubicBezTo>
                    <a:pt x="89" y="16"/>
                    <a:pt x="89" y="16"/>
                    <a:pt x="89" y="16"/>
                  </a:cubicBezTo>
                  <a:cubicBezTo>
                    <a:pt x="90" y="17"/>
                    <a:pt x="90" y="17"/>
                    <a:pt x="90" y="17"/>
                  </a:cubicBezTo>
                  <a:cubicBezTo>
                    <a:pt x="90" y="17"/>
                    <a:pt x="90" y="17"/>
                    <a:pt x="90" y="17"/>
                  </a:cubicBezTo>
                  <a:cubicBezTo>
                    <a:pt x="91" y="16"/>
                    <a:pt x="91" y="16"/>
                    <a:pt x="91" y="16"/>
                  </a:cubicBezTo>
                  <a:cubicBezTo>
                    <a:pt x="92" y="17"/>
                    <a:pt x="92" y="17"/>
                    <a:pt x="92" y="17"/>
                  </a:cubicBezTo>
                  <a:cubicBezTo>
                    <a:pt x="91" y="16"/>
                    <a:pt x="91" y="16"/>
                    <a:pt x="91" y="16"/>
                  </a:cubicBezTo>
                  <a:cubicBezTo>
                    <a:pt x="89" y="40"/>
                    <a:pt x="89" y="40"/>
                    <a:pt x="89" y="40"/>
                  </a:cubicBezTo>
                  <a:cubicBezTo>
                    <a:pt x="90" y="40"/>
                    <a:pt x="90" y="40"/>
                    <a:pt x="90" y="40"/>
                  </a:cubicBezTo>
                  <a:cubicBezTo>
                    <a:pt x="90" y="40"/>
                    <a:pt x="90" y="40"/>
                    <a:pt x="90" y="40"/>
                  </a:cubicBezTo>
                  <a:cubicBezTo>
                    <a:pt x="90" y="40"/>
                    <a:pt x="90" y="40"/>
                    <a:pt x="90" y="40"/>
                  </a:cubicBezTo>
                  <a:cubicBezTo>
                    <a:pt x="90" y="40"/>
                    <a:pt x="90" y="40"/>
                    <a:pt x="90" y="40"/>
                  </a:cubicBezTo>
                  <a:cubicBezTo>
                    <a:pt x="92" y="17"/>
                    <a:pt x="92" y="17"/>
                    <a:pt x="92" y="17"/>
                  </a:cubicBezTo>
                  <a:cubicBezTo>
                    <a:pt x="93" y="17"/>
                    <a:pt x="93" y="17"/>
                    <a:pt x="93" y="17"/>
                  </a:cubicBezTo>
                  <a:cubicBezTo>
                    <a:pt x="94" y="18"/>
                    <a:pt x="94" y="18"/>
                    <a:pt x="94" y="18"/>
                  </a:cubicBezTo>
                  <a:cubicBezTo>
                    <a:pt x="95" y="18"/>
                    <a:pt x="95" y="18"/>
                    <a:pt x="95" y="18"/>
                  </a:cubicBezTo>
                  <a:cubicBezTo>
                    <a:pt x="96" y="19"/>
                    <a:pt x="96" y="19"/>
                    <a:pt x="96" y="19"/>
                  </a:cubicBezTo>
                  <a:cubicBezTo>
                    <a:pt x="95" y="18"/>
                    <a:pt x="95" y="18"/>
                    <a:pt x="95" y="18"/>
                  </a:cubicBezTo>
                  <a:cubicBezTo>
                    <a:pt x="93" y="40"/>
                    <a:pt x="93" y="40"/>
                    <a:pt x="93" y="40"/>
                  </a:cubicBezTo>
                  <a:cubicBezTo>
                    <a:pt x="94" y="40"/>
                    <a:pt x="94" y="40"/>
                    <a:pt x="94" y="40"/>
                  </a:cubicBezTo>
                  <a:cubicBezTo>
                    <a:pt x="94" y="40"/>
                    <a:pt x="94" y="40"/>
                    <a:pt x="94" y="40"/>
                  </a:cubicBezTo>
                  <a:cubicBezTo>
                    <a:pt x="96" y="19"/>
                    <a:pt x="96" y="19"/>
                    <a:pt x="96" y="19"/>
                  </a:cubicBezTo>
                  <a:cubicBezTo>
                    <a:pt x="97" y="18"/>
                    <a:pt x="97" y="18"/>
                    <a:pt x="97" y="18"/>
                  </a:cubicBezTo>
                  <a:cubicBezTo>
                    <a:pt x="98" y="19"/>
                    <a:pt x="98" y="19"/>
                    <a:pt x="98" y="19"/>
                  </a:cubicBezTo>
                  <a:cubicBezTo>
                    <a:pt x="99" y="19"/>
                    <a:pt x="99" y="19"/>
                    <a:pt x="99" y="19"/>
                  </a:cubicBezTo>
                  <a:cubicBezTo>
                    <a:pt x="99" y="20"/>
                    <a:pt x="99" y="20"/>
                    <a:pt x="99" y="20"/>
                  </a:cubicBezTo>
                  <a:cubicBezTo>
                    <a:pt x="99" y="19"/>
                    <a:pt x="99" y="19"/>
                    <a:pt x="99" y="19"/>
                  </a:cubicBezTo>
                  <a:cubicBezTo>
                    <a:pt x="97" y="40"/>
                    <a:pt x="97" y="40"/>
                    <a:pt x="97" y="40"/>
                  </a:cubicBezTo>
                  <a:cubicBezTo>
                    <a:pt x="97" y="40"/>
                    <a:pt x="97" y="40"/>
                    <a:pt x="97" y="40"/>
                  </a:cubicBezTo>
                  <a:cubicBezTo>
                    <a:pt x="97" y="40"/>
                    <a:pt x="97" y="40"/>
                    <a:pt x="97" y="40"/>
                  </a:cubicBezTo>
                  <a:cubicBezTo>
                    <a:pt x="97" y="40"/>
                    <a:pt x="97" y="40"/>
                    <a:pt x="97" y="40"/>
                  </a:cubicBezTo>
                  <a:cubicBezTo>
                    <a:pt x="100" y="20"/>
                    <a:pt x="100" y="20"/>
                    <a:pt x="100" y="20"/>
                  </a:cubicBezTo>
                  <a:cubicBezTo>
                    <a:pt x="100" y="20"/>
                    <a:pt x="100" y="20"/>
                    <a:pt x="100" y="20"/>
                  </a:cubicBezTo>
                  <a:cubicBezTo>
                    <a:pt x="101" y="20"/>
                    <a:pt x="101" y="20"/>
                    <a:pt x="101" y="20"/>
                  </a:cubicBezTo>
                  <a:cubicBezTo>
                    <a:pt x="100" y="20"/>
                    <a:pt x="100" y="20"/>
                    <a:pt x="100" y="20"/>
                  </a:cubicBezTo>
                  <a:cubicBezTo>
                    <a:pt x="98" y="40"/>
                    <a:pt x="98" y="40"/>
                    <a:pt x="98" y="40"/>
                  </a:cubicBezTo>
                  <a:cubicBezTo>
                    <a:pt x="98" y="40"/>
                    <a:pt x="98" y="40"/>
                    <a:pt x="98" y="40"/>
                  </a:cubicBezTo>
                  <a:cubicBezTo>
                    <a:pt x="99" y="40"/>
                    <a:pt x="99" y="40"/>
                    <a:pt x="99" y="40"/>
                  </a:cubicBezTo>
                  <a:cubicBezTo>
                    <a:pt x="99" y="40"/>
                    <a:pt x="99" y="40"/>
                    <a:pt x="99" y="40"/>
                  </a:cubicBezTo>
                  <a:cubicBezTo>
                    <a:pt x="101" y="20"/>
                    <a:pt x="101" y="20"/>
                    <a:pt x="101" y="20"/>
                  </a:cubicBezTo>
                  <a:cubicBezTo>
                    <a:pt x="102" y="20"/>
                    <a:pt x="102" y="20"/>
                    <a:pt x="102" y="20"/>
                  </a:cubicBezTo>
                  <a:cubicBezTo>
                    <a:pt x="103" y="21"/>
                    <a:pt x="103" y="21"/>
                    <a:pt x="103" y="21"/>
                  </a:cubicBezTo>
                  <a:cubicBezTo>
                    <a:pt x="102" y="20"/>
                    <a:pt x="102" y="20"/>
                    <a:pt x="102" y="20"/>
                  </a:cubicBezTo>
                  <a:cubicBezTo>
                    <a:pt x="100" y="40"/>
                    <a:pt x="100" y="40"/>
                    <a:pt x="100" y="40"/>
                  </a:cubicBezTo>
                  <a:cubicBezTo>
                    <a:pt x="100" y="40"/>
                    <a:pt x="100" y="40"/>
                    <a:pt x="100" y="40"/>
                  </a:cubicBezTo>
                  <a:cubicBezTo>
                    <a:pt x="100" y="40"/>
                    <a:pt x="100" y="40"/>
                    <a:pt x="100" y="40"/>
                  </a:cubicBezTo>
                  <a:cubicBezTo>
                    <a:pt x="100" y="40"/>
                    <a:pt x="100" y="40"/>
                    <a:pt x="100" y="40"/>
                  </a:cubicBezTo>
                  <a:cubicBezTo>
                    <a:pt x="103" y="21"/>
                    <a:pt x="103" y="21"/>
                    <a:pt x="103" y="21"/>
                  </a:cubicBezTo>
                  <a:cubicBezTo>
                    <a:pt x="104" y="21"/>
                    <a:pt x="104" y="21"/>
                    <a:pt x="104" y="21"/>
                  </a:cubicBezTo>
                  <a:cubicBezTo>
                    <a:pt x="104" y="21"/>
                    <a:pt x="104" y="21"/>
                    <a:pt x="104" y="21"/>
                  </a:cubicBezTo>
                  <a:cubicBezTo>
                    <a:pt x="104" y="21"/>
                    <a:pt x="104" y="21"/>
                    <a:pt x="104" y="21"/>
                  </a:cubicBezTo>
                  <a:cubicBezTo>
                    <a:pt x="101" y="40"/>
                    <a:pt x="101" y="40"/>
                    <a:pt x="101" y="40"/>
                  </a:cubicBezTo>
                  <a:cubicBezTo>
                    <a:pt x="101" y="40"/>
                    <a:pt x="101" y="40"/>
                    <a:pt x="101" y="40"/>
                  </a:cubicBezTo>
                  <a:cubicBezTo>
                    <a:pt x="102" y="40"/>
                    <a:pt x="102" y="40"/>
                    <a:pt x="102" y="40"/>
                  </a:cubicBezTo>
                  <a:cubicBezTo>
                    <a:pt x="102" y="40"/>
                    <a:pt x="102" y="40"/>
                    <a:pt x="102" y="40"/>
                  </a:cubicBezTo>
                  <a:cubicBezTo>
                    <a:pt x="104" y="21"/>
                    <a:pt x="104" y="21"/>
                    <a:pt x="104" y="21"/>
                  </a:cubicBezTo>
                  <a:cubicBezTo>
                    <a:pt x="105" y="21"/>
                    <a:pt x="105" y="21"/>
                    <a:pt x="105" y="21"/>
                  </a:cubicBezTo>
                  <a:cubicBezTo>
                    <a:pt x="105" y="22"/>
                    <a:pt x="105" y="22"/>
                    <a:pt x="105" y="22"/>
                  </a:cubicBezTo>
                  <a:cubicBezTo>
                    <a:pt x="105" y="21"/>
                    <a:pt x="105" y="21"/>
                    <a:pt x="105" y="21"/>
                  </a:cubicBezTo>
                  <a:cubicBezTo>
                    <a:pt x="103" y="40"/>
                    <a:pt x="103" y="40"/>
                    <a:pt x="103" y="40"/>
                  </a:cubicBezTo>
                  <a:cubicBezTo>
                    <a:pt x="103" y="40"/>
                    <a:pt x="103" y="40"/>
                    <a:pt x="103" y="40"/>
                  </a:cubicBezTo>
                  <a:cubicBezTo>
                    <a:pt x="103" y="40"/>
                    <a:pt x="103" y="40"/>
                    <a:pt x="103" y="40"/>
                  </a:cubicBezTo>
                  <a:cubicBezTo>
                    <a:pt x="103" y="39"/>
                    <a:pt x="103" y="39"/>
                    <a:pt x="103" y="40"/>
                  </a:cubicBezTo>
                  <a:cubicBezTo>
                    <a:pt x="106" y="22"/>
                    <a:pt x="106" y="22"/>
                    <a:pt x="106" y="22"/>
                  </a:cubicBezTo>
                  <a:cubicBezTo>
                    <a:pt x="106" y="22"/>
                    <a:pt x="106" y="22"/>
                    <a:pt x="106" y="22"/>
                  </a:cubicBezTo>
                  <a:cubicBezTo>
                    <a:pt x="107" y="22"/>
                    <a:pt x="107" y="22"/>
                    <a:pt x="107" y="22"/>
                  </a:cubicBezTo>
                  <a:cubicBezTo>
                    <a:pt x="106" y="22"/>
                    <a:pt x="106" y="22"/>
                    <a:pt x="106" y="22"/>
                  </a:cubicBezTo>
                  <a:cubicBezTo>
                    <a:pt x="104" y="40"/>
                    <a:pt x="104" y="40"/>
                    <a:pt x="104" y="40"/>
                  </a:cubicBezTo>
                  <a:cubicBezTo>
                    <a:pt x="105" y="40"/>
                    <a:pt x="105" y="40"/>
                    <a:pt x="105" y="40"/>
                  </a:cubicBezTo>
                  <a:cubicBezTo>
                    <a:pt x="107" y="22"/>
                    <a:pt x="107" y="22"/>
                    <a:pt x="107" y="22"/>
                  </a:cubicBezTo>
                  <a:cubicBezTo>
                    <a:pt x="108" y="22"/>
                    <a:pt x="108" y="22"/>
                    <a:pt x="108" y="22"/>
                  </a:cubicBezTo>
                  <a:cubicBezTo>
                    <a:pt x="108" y="23"/>
                    <a:pt x="108" y="23"/>
                    <a:pt x="108" y="23"/>
                  </a:cubicBezTo>
                  <a:cubicBezTo>
                    <a:pt x="108" y="22"/>
                    <a:pt x="108" y="22"/>
                    <a:pt x="108" y="22"/>
                  </a:cubicBezTo>
                  <a:cubicBezTo>
                    <a:pt x="105" y="40"/>
                    <a:pt x="105" y="40"/>
                    <a:pt x="105" y="40"/>
                  </a:cubicBezTo>
                  <a:cubicBezTo>
                    <a:pt x="106" y="40"/>
                    <a:pt x="106" y="40"/>
                    <a:pt x="106" y="40"/>
                  </a:cubicBezTo>
                  <a:cubicBezTo>
                    <a:pt x="106" y="39"/>
                    <a:pt x="106" y="39"/>
                    <a:pt x="106" y="39"/>
                  </a:cubicBezTo>
                  <a:cubicBezTo>
                    <a:pt x="106" y="39"/>
                    <a:pt x="106" y="39"/>
                    <a:pt x="106" y="39"/>
                  </a:cubicBezTo>
                  <a:cubicBezTo>
                    <a:pt x="108" y="23"/>
                    <a:pt x="108" y="23"/>
                    <a:pt x="108" y="23"/>
                  </a:cubicBezTo>
                  <a:cubicBezTo>
                    <a:pt x="109" y="23"/>
                    <a:pt x="109" y="23"/>
                    <a:pt x="109" y="23"/>
                  </a:cubicBezTo>
                  <a:cubicBezTo>
                    <a:pt x="107" y="40"/>
                    <a:pt x="107" y="40"/>
                    <a:pt x="107" y="40"/>
                  </a:cubicBezTo>
                  <a:cubicBezTo>
                    <a:pt x="107" y="40"/>
                    <a:pt x="107" y="40"/>
                    <a:pt x="107" y="40"/>
                  </a:cubicBezTo>
                  <a:cubicBezTo>
                    <a:pt x="107" y="40"/>
                    <a:pt x="107" y="40"/>
                    <a:pt x="107" y="40"/>
                  </a:cubicBezTo>
                  <a:cubicBezTo>
                    <a:pt x="109" y="23"/>
                    <a:pt x="109" y="23"/>
                    <a:pt x="109" y="23"/>
                  </a:cubicBezTo>
                  <a:cubicBezTo>
                    <a:pt x="110" y="23"/>
                    <a:pt x="110" y="23"/>
                    <a:pt x="110" y="23"/>
                  </a:cubicBezTo>
                  <a:cubicBezTo>
                    <a:pt x="108" y="39"/>
                    <a:pt x="108" y="39"/>
                    <a:pt x="108" y="39"/>
                  </a:cubicBezTo>
                  <a:cubicBezTo>
                    <a:pt x="108" y="39"/>
                    <a:pt x="108" y="39"/>
                    <a:pt x="108" y="39"/>
                  </a:cubicBezTo>
                  <a:cubicBezTo>
                    <a:pt x="108" y="39"/>
                    <a:pt x="108" y="39"/>
                    <a:pt x="108" y="39"/>
                  </a:cubicBezTo>
                  <a:cubicBezTo>
                    <a:pt x="108" y="39"/>
                    <a:pt x="108" y="39"/>
                    <a:pt x="108" y="39"/>
                  </a:cubicBezTo>
                  <a:cubicBezTo>
                    <a:pt x="110" y="24"/>
                    <a:pt x="110" y="24"/>
                    <a:pt x="110" y="24"/>
                  </a:cubicBezTo>
                  <a:cubicBezTo>
                    <a:pt x="111" y="23"/>
                    <a:pt x="111" y="23"/>
                    <a:pt x="111" y="23"/>
                  </a:cubicBezTo>
                  <a:cubicBezTo>
                    <a:pt x="109" y="39"/>
                    <a:pt x="109" y="39"/>
                    <a:pt x="109" y="39"/>
                  </a:cubicBezTo>
                  <a:cubicBezTo>
                    <a:pt x="109" y="39"/>
                    <a:pt x="109" y="39"/>
                    <a:pt x="109" y="39"/>
                  </a:cubicBezTo>
                  <a:cubicBezTo>
                    <a:pt x="109" y="39"/>
                    <a:pt x="109" y="39"/>
                    <a:pt x="109" y="39"/>
                  </a:cubicBezTo>
                  <a:cubicBezTo>
                    <a:pt x="111" y="24"/>
                    <a:pt x="111" y="24"/>
                    <a:pt x="111" y="24"/>
                  </a:cubicBezTo>
                  <a:cubicBezTo>
                    <a:pt x="112" y="24"/>
                    <a:pt x="112" y="24"/>
                    <a:pt x="112" y="24"/>
                  </a:cubicBezTo>
                  <a:cubicBezTo>
                    <a:pt x="110" y="39"/>
                    <a:pt x="110" y="39"/>
                    <a:pt x="110" y="39"/>
                  </a:cubicBezTo>
                  <a:cubicBezTo>
                    <a:pt x="110" y="39"/>
                    <a:pt x="110" y="39"/>
                    <a:pt x="110" y="39"/>
                  </a:cubicBezTo>
                  <a:cubicBezTo>
                    <a:pt x="110" y="39"/>
                    <a:pt x="110" y="39"/>
                    <a:pt x="110" y="39"/>
                  </a:cubicBezTo>
                  <a:cubicBezTo>
                    <a:pt x="112" y="25"/>
                    <a:pt x="112" y="25"/>
                    <a:pt x="112" y="25"/>
                  </a:cubicBezTo>
                  <a:cubicBezTo>
                    <a:pt x="113" y="24"/>
                    <a:pt x="113" y="24"/>
                    <a:pt x="113" y="24"/>
                  </a:cubicBezTo>
                  <a:cubicBezTo>
                    <a:pt x="111" y="39"/>
                    <a:pt x="111" y="39"/>
                    <a:pt x="111" y="39"/>
                  </a:cubicBezTo>
                  <a:cubicBezTo>
                    <a:pt x="111" y="39"/>
                    <a:pt x="111" y="39"/>
                    <a:pt x="111" y="39"/>
                  </a:cubicBezTo>
                  <a:cubicBezTo>
                    <a:pt x="111" y="39"/>
                    <a:pt x="111" y="39"/>
                    <a:pt x="111" y="39"/>
                  </a:cubicBezTo>
                  <a:cubicBezTo>
                    <a:pt x="113" y="25"/>
                    <a:pt x="113" y="25"/>
                    <a:pt x="113" y="25"/>
                  </a:cubicBezTo>
                  <a:cubicBezTo>
                    <a:pt x="115" y="25"/>
                    <a:pt x="115" y="25"/>
                    <a:pt x="115" y="25"/>
                  </a:cubicBezTo>
                  <a:cubicBezTo>
                    <a:pt x="112" y="39"/>
                    <a:pt x="112" y="39"/>
                    <a:pt x="112" y="39"/>
                  </a:cubicBezTo>
                  <a:cubicBezTo>
                    <a:pt x="112" y="39"/>
                    <a:pt x="112" y="39"/>
                    <a:pt x="112" y="39"/>
                  </a:cubicBezTo>
                  <a:cubicBezTo>
                    <a:pt x="112" y="39"/>
                    <a:pt x="112" y="39"/>
                    <a:pt x="112" y="39"/>
                  </a:cubicBezTo>
                  <a:cubicBezTo>
                    <a:pt x="112" y="39"/>
                    <a:pt x="112" y="39"/>
                    <a:pt x="112" y="39"/>
                  </a:cubicBezTo>
                  <a:cubicBezTo>
                    <a:pt x="115" y="26"/>
                    <a:pt x="115" y="26"/>
                    <a:pt x="115" y="26"/>
                  </a:cubicBezTo>
                  <a:cubicBezTo>
                    <a:pt x="116" y="25"/>
                    <a:pt x="116" y="25"/>
                    <a:pt x="116" y="25"/>
                  </a:cubicBezTo>
                  <a:cubicBezTo>
                    <a:pt x="115" y="26"/>
                    <a:pt x="115" y="26"/>
                    <a:pt x="115" y="26"/>
                  </a:cubicBezTo>
                  <a:cubicBezTo>
                    <a:pt x="116" y="26"/>
                    <a:pt x="116" y="26"/>
                    <a:pt x="116" y="26"/>
                  </a:cubicBezTo>
                  <a:cubicBezTo>
                    <a:pt x="116" y="26"/>
                    <a:pt x="116" y="26"/>
                    <a:pt x="116" y="26"/>
                  </a:cubicBezTo>
                  <a:cubicBezTo>
                    <a:pt x="117" y="26"/>
                    <a:pt x="117" y="26"/>
                    <a:pt x="117" y="26"/>
                  </a:cubicBezTo>
                  <a:cubicBezTo>
                    <a:pt x="117" y="27"/>
                    <a:pt x="117" y="27"/>
                    <a:pt x="117" y="27"/>
                  </a:cubicBezTo>
                  <a:cubicBezTo>
                    <a:pt x="118" y="26"/>
                    <a:pt x="118" y="26"/>
                    <a:pt x="118" y="26"/>
                  </a:cubicBezTo>
                  <a:cubicBezTo>
                    <a:pt x="118" y="27"/>
                    <a:pt x="118" y="27"/>
                    <a:pt x="118" y="27"/>
                  </a:cubicBezTo>
                  <a:cubicBezTo>
                    <a:pt x="118" y="27"/>
                    <a:pt x="118" y="27"/>
                    <a:pt x="118" y="27"/>
                  </a:cubicBezTo>
                  <a:cubicBezTo>
                    <a:pt x="118" y="27"/>
                    <a:pt x="118" y="27"/>
                    <a:pt x="118" y="27"/>
                  </a:cubicBezTo>
                  <a:cubicBezTo>
                    <a:pt x="119" y="27"/>
                    <a:pt x="119" y="27"/>
                    <a:pt x="119" y="27"/>
                  </a:cubicBezTo>
                  <a:cubicBezTo>
                    <a:pt x="119" y="28"/>
                    <a:pt x="119" y="28"/>
                    <a:pt x="119" y="28"/>
                  </a:cubicBezTo>
                  <a:cubicBezTo>
                    <a:pt x="120" y="27"/>
                    <a:pt x="120" y="27"/>
                    <a:pt x="120" y="27"/>
                  </a:cubicBezTo>
                  <a:cubicBezTo>
                    <a:pt x="120" y="28"/>
                    <a:pt x="120" y="28"/>
                    <a:pt x="120" y="28"/>
                  </a:cubicBezTo>
                  <a:cubicBezTo>
                    <a:pt x="120" y="28"/>
                    <a:pt x="120" y="28"/>
                    <a:pt x="120" y="28"/>
                  </a:cubicBezTo>
                  <a:cubicBezTo>
                    <a:pt x="120" y="29"/>
                    <a:pt x="120" y="29"/>
                    <a:pt x="120" y="29"/>
                  </a:cubicBezTo>
                  <a:cubicBezTo>
                    <a:pt x="121" y="29"/>
                    <a:pt x="121" y="29"/>
                    <a:pt x="121" y="29"/>
                  </a:cubicBezTo>
                  <a:cubicBezTo>
                    <a:pt x="121" y="29"/>
                    <a:pt x="121" y="29"/>
                    <a:pt x="121" y="29"/>
                  </a:cubicBezTo>
                  <a:cubicBezTo>
                    <a:pt x="121" y="29"/>
                    <a:pt x="121" y="29"/>
                    <a:pt x="121" y="29"/>
                  </a:cubicBezTo>
                  <a:cubicBezTo>
                    <a:pt x="121" y="30"/>
                    <a:pt x="121" y="30"/>
                    <a:pt x="121" y="30"/>
                  </a:cubicBezTo>
                  <a:cubicBezTo>
                    <a:pt x="122" y="29"/>
                    <a:pt x="122" y="29"/>
                    <a:pt x="122" y="29"/>
                  </a:cubicBezTo>
                  <a:cubicBezTo>
                    <a:pt x="122" y="30"/>
                    <a:pt x="122" y="30"/>
                    <a:pt x="122" y="30"/>
                  </a:cubicBezTo>
                  <a:cubicBezTo>
                    <a:pt x="122" y="30"/>
                    <a:pt x="122" y="30"/>
                    <a:pt x="122" y="30"/>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0"/>
                    <a:pt x="122" y="29"/>
                    <a:pt x="122" y="28"/>
                  </a:cubicBezTo>
                  <a:cubicBezTo>
                    <a:pt x="121" y="27"/>
                    <a:pt x="120" y="26"/>
                    <a:pt x="119" y="25"/>
                  </a:cubicBezTo>
                  <a:cubicBezTo>
                    <a:pt x="114" y="20"/>
                    <a:pt x="97" y="15"/>
                    <a:pt x="88" y="12"/>
                  </a:cubicBezTo>
                  <a:cubicBezTo>
                    <a:pt x="80" y="9"/>
                    <a:pt x="57" y="3"/>
                    <a:pt x="36" y="2"/>
                  </a:cubicBezTo>
                  <a:cubicBezTo>
                    <a:pt x="16" y="0"/>
                    <a:pt x="7" y="3"/>
                    <a:pt x="4" y="5"/>
                  </a:cubicBezTo>
                  <a:cubicBezTo>
                    <a:pt x="1" y="7"/>
                    <a:pt x="2" y="9"/>
                    <a:pt x="2" y="9"/>
                  </a:cubicBezTo>
                  <a:cubicBezTo>
                    <a:pt x="3" y="10"/>
                    <a:pt x="3" y="10"/>
                    <a:pt x="3" y="10"/>
                  </a:cubicBezTo>
                  <a:cubicBezTo>
                    <a:pt x="2" y="10"/>
                    <a:pt x="2" y="10"/>
                    <a:pt x="2" y="10"/>
                  </a:cubicBezTo>
                  <a:cubicBezTo>
                    <a:pt x="2" y="11"/>
                    <a:pt x="2" y="11"/>
                    <a:pt x="2" y="11"/>
                  </a:cubicBezTo>
                  <a:cubicBezTo>
                    <a:pt x="1" y="11"/>
                    <a:pt x="1" y="11"/>
                    <a:pt x="1" y="11"/>
                  </a:cubicBezTo>
                  <a:cubicBezTo>
                    <a:pt x="2" y="11"/>
                    <a:pt x="2" y="11"/>
                    <a:pt x="2" y="11"/>
                  </a:cubicBezTo>
                  <a:cubicBezTo>
                    <a:pt x="1" y="11"/>
                    <a:pt x="1" y="11"/>
                    <a:pt x="1" y="11"/>
                  </a:cubicBezTo>
                  <a:cubicBezTo>
                    <a:pt x="1" y="12"/>
                    <a:pt x="1" y="12"/>
                    <a:pt x="1" y="12"/>
                  </a:cubicBezTo>
                  <a:cubicBezTo>
                    <a:pt x="1" y="12"/>
                    <a:pt x="1" y="12"/>
                    <a:pt x="1" y="12"/>
                  </a:cubicBezTo>
                  <a:cubicBezTo>
                    <a:pt x="1" y="13"/>
                    <a:pt x="1" y="13"/>
                    <a:pt x="1" y="13"/>
                  </a:cubicBezTo>
                  <a:cubicBezTo>
                    <a:pt x="0" y="13"/>
                    <a:pt x="0" y="13"/>
                    <a:pt x="0" y="13"/>
                  </a:cubicBezTo>
                  <a:cubicBezTo>
                    <a:pt x="1" y="13"/>
                    <a:pt x="1" y="13"/>
                    <a:pt x="1" y="13"/>
                  </a:cubicBezTo>
                  <a:cubicBezTo>
                    <a:pt x="1" y="13"/>
                    <a:pt x="1" y="13"/>
                    <a:pt x="1" y="13"/>
                  </a:cubicBezTo>
                  <a:cubicBezTo>
                    <a:pt x="1" y="13"/>
                    <a:pt x="9" y="36"/>
                    <a:pt x="10" y="38"/>
                  </a:cubicBezTo>
                  <a:cubicBezTo>
                    <a:pt x="11" y="40"/>
                    <a:pt x="13" y="41"/>
                    <a:pt x="13" y="41"/>
                  </a:cubicBezTo>
                  <a:cubicBezTo>
                    <a:pt x="15" y="51"/>
                    <a:pt x="15" y="51"/>
                    <a:pt x="15" y="51"/>
                  </a:cubicBezTo>
                  <a:cubicBezTo>
                    <a:pt x="15" y="51"/>
                    <a:pt x="15" y="51"/>
                    <a:pt x="15" y="51"/>
                  </a:cubicBezTo>
                  <a:cubicBezTo>
                    <a:pt x="13" y="41"/>
                    <a:pt x="13" y="41"/>
                    <a:pt x="13" y="41"/>
                  </a:cubicBezTo>
                  <a:cubicBezTo>
                    <a:pt x="13" y="40"/>
                    <a:pt x="12" y="40"/>
                    <a:pt x="11" y="39"/>
                  </a:cubicBezTo>
                  <a:cubicBezTo>
                    <a:pt x="10" y="37"/>
                    <a:pt x="14" y="36"/>
                    <a:pt x="15" y="36"/>
                  </a:cubicBezTo>
                  <a:cubicBezTo>
                    <a:pt x="15" y="36"/>
                    <a:pt x="14" y="37"/>
                    <a:pt x="13" y="38"/>
                  </a:cubicBezTo>
                  <a:cubicBezTo>
                    <a:pt x="14" y="38"/>
                    <a:pt x="14" y="38"/>
                    <a:pt x="14" y="38"/>
                  </a:cubicBezTo>
                  <a:cubicBezTo>
                    <a:pt x="16" y="51"/>
                    <a:pt x="16" y="51"/>
                    <a:pt x="16" y="51"/>
                  </a:cubicBezTo>
                  <a:cubicBezTo>
                    <a:pt x="16" y="51"/>
                    <a:pt x="16" y="51"/>
                    <a:pt x="16" y="51"/>
                  </a:cubicBezTo>
                  <a:cubicBezTo>
                    <a:pt x="14" y="37"/>
                    <a:pt x="14" y="37"/>
                    <a:pt x="14" y="37"/>
                  </a:cubicBezTo>
                  <a:close/>
                  <a:moveTo>
                    <a:pt x="29" y="34"/>
                  </a:moveTo>
                  <a:cubicBezTo>
                    <a:pt x="29" y="34"/>
                    <a:pt x="29" y="34"/>
                    <a:pt x="29" y="34"/>
                  </a:cubicBezTo>
                  <a:cubicBezTo>
                    <a:pt x="22" y="8"/>
                    <a:pt x="22" y="8"/>
                    <a:pt x="22" y="8"/>
                  </a:cubicBezTo>
                  <a:cubicBezTo>
                    <a:pt x="22" y="7"/>
                    <a:pt x="22" y="7"/>
                    <a:pt x="22" y="7"/>
                  </a:cubicBezTo>
                  <a:lnTo>
                    <a:pt x="29" y="34"/>
                  </a:lnTo>
                  <a:close/>
                  <a:moveTo>
                    <a:pt x="19" y="7"/>
                  </a:moveTo>
                  <a:cubicBezTo>
                    <a:pt x="19" y="7"/>
                    <a:pt x="19" y="7"/>
                    <a:pt x="19" y="7"/>
                  </a:cubicBezTo>
                  <a:cubicBezTo>
                    <a:pt x="22" y="7"/>
                    <a:pt x="22" y="7"/>
                    <a:pt x="22" y="7"/>
                  </a:cubicBezTo>
                  <a:cubicBezTo>
                    <a:pt x="22" y="8"/>
                    <a:pt x="22" y="8"/>
                    <a:pt x="22" y="8"/>
                  </a:cubicBezTo>
                  <a:cubicBezTo>
                    <a:pt x="21" y="8"/>
                    <a:pt x="21" y="8"/>
                    <a:pt x="21" y="8"/>
                  </a:cubicBezTo>
                  <a:cubicBezTo>
                    <a:pt x="25" y="22"/>
                    <a:pt x="25" y="22"/>
                    <a:pt x="25" y="22"/>
                  </a:cubicBezTo>
                  <a:cubicBezTo>
                    <a:pt x="21" y="8"/>
                    <a:pt x="21" y="8"/>
                    <a:pt x="21" y="8"/>
                  </a:cubicBezTo>
                  <a:cubicBezTo>
                    <a:pt x="21" y="7"/>
                    <a:pt x="21" y="7"/>
                    <a:pt x="21" y="7"/>
                  </a:cubicBezTo>
                  <a:cubicBezTo>
                    <a:pt x="19" y="7"/>
                    <a:pt x="19" y="7"/>
                    <a:pt x="19" y="7"/>
                  </a:cubicBezTo>
                  <a:cubicBezTo>
                    <a:pt x="20" y="10"/>
                    <a:pt x="20" y="10"/>
                    <a:pt x="20" y="10"/>
                  </a:cubicBezTo>
                  <a:cubicBezTo>
                    <a:pt x="19" y="7"/>
                    <a:pt x="19" y="7"/>
                    <a:pt x="19" y="7"/>
                  </a:cubicBezTo>
                  <a:close/>
                  <a:moveTo>
                    <a:pt x="19" y="8"/>
                  </a:moveTo>
                  <a:cubicBezTo>
                    <a:pt x="19" y="8"/>
                    <a:pt x="19" y="8"/>
                    <a:pt x="19" y="8"/>
                  </a:cubicBezTo>
                  <a:cubicBezTo>
                    <a:pt x="26" y="32"/>
                    <a:pt x="26" y="32"/>
                    <a:pt x="26" y="32"/>
                  </a:cubicBezTo>
                  <a:cubicBezTo>
                    <a:pt x="19" y="8"/>
                    <a:pt x="19" y="8"/>
                    <a:pt x="19" y="8"/>
                  </a:cubicBezTo>
                  <a:close/>
                  <a:moveTo>
                    <a:pt x="18" y="8"/>
                  </a:moveTo>
                  <a:cubicBezTo>
                    <a:pt x="18" y="8"/>
                    <a:pt x="18" y="8"/>
                    <a:pt x="18" y="8"/>
                  </a:cubicBezTo>
                  <a:cubicBezTo>
                    <a:pt x="17" y="7"/>
                    <a:pt x="17" y="7"/>
                    <a:pt x="17" y="7"/>
                  </a:cubicBezTo>
                  <a:cubicBezTo>
                    <a:pt x="24" y="34"/>
                    <a:pt x="24" y="34"/>
                    <a:pt x="24" y="34"/>
                  </a:cubicBezTo>
                  <a:cubicBezTo>
                    <a:pt x="16" y="7"/>
                    <a:pt x="16" y="7"/>
                    <a:pt x="16" y="7"/>
                  </a:cubicBezTo>
                  <a:lnTo>
                    <a:pt x="18" y="8"/>
                  </a:lnTo>
                  <a:close/>
                  <a:moveTo>
                    <a:pt x="16" y="8"/>
                  </a:moveTo>
                  <a:cubicBezTo>
                    <a:pt x="16" y="8"/>
                    <a:pt x="16" y="8"/>
                    <a:pt x="16" y="8"/>
                  </a:cubicBezTo>
                  <a:cubicBezTo>
                    <a:pt x="14" y="8"/>
                    <a:pt x="14" y="8"/>
                    <a:pt x="14" y="8"/>
                  </a:cubicBezTo>
                  <a:cubicBezTo>
                    <a:pt x="22" y="34"/>
                    <a:pt x="22" y="34"/>
                    <a:pt x="22" y="34"/>
                  </a:cubicBezTo>
                  <a:cubicBezTo>
                    <a:pt x="14" y="7"/>
                    <a:pt x="14" y="7"/>
                    <a:pt x="14" y="7"/>
                  </a:cubicBezTo>
                  <a:lnTo>
                    <a:pt x="16" y="8"/>
                  </a:lnTo>
                  <a:close/>
                  <a:moveTo>
                    <a:pt x="14" y="8"/>
                  </a:moveTo>
                  <a:cubicBezTo>
                    <a:pt x="14" y="8"/>
                    <a:pt x="14" y="8"/>
                    <a:pt x="14" y="8"/>
                  </a:cubicBezTo>
                  <a:cubicBezTo>
                    <a:pt x="12" y="8"/>
                    <a:pt x="12" y="8"/>
                    <a:pt x="12" y="8"/>
                  </a:cubicBezTo>
                  <a:cubicBezTo>
                    <a:pt x="20" y="34"/>
                    <a:pt x="20" y="34"/>
                    <a:pt x="20" y="34"/>
                  </a:cubicBezTo>
                  <a:cubicBezTo>
                    <a:pt x="11" y="8"/>
                    <a:pt x="11" y="8"/>
                    <a:pt x="11" y="8"/>
                  </a:cubicBezTo>
                  <a:cubicBezTo>
                    <a:pt x="11" y="8"/>
                    <a:pt x="14" y="8"/>
                    <a:pt x="14" y="8"/>
                  </a:cubicBezTo>
                  <a:close/>
                  <a:moveTo>
                    <a:pt x="11" y="8"/>
                  </a:moveTo>
                  <a:cubicBezTo>
                    <a:pt x="11" y="8"/>
                    <a:pt x="11" y="8"/>
                    <a:pt x="11" y="8"/>
                  </a:cubicBezTo>
                  <a:cubicBezTo>
                    <a:pt x="10" y="8"/>
                    <a:pt x="10" y="8"/>
                    <a:pt x="10" y="8"/>
                  </a:cubicBezTo>
                  <a:cubicBezTo>
                    <a:pt x="18" y="35"/>
                    <a:pt x="18" y="35"/>
                    <a:pt x="18" y="35"/>
                  </a:cubicBezTo>
                  <a:cubicBezTo>
                    <a:pt x="9" y="8"/>
                    <a:pt x="9" y="8"/>
                    <a:pt x="9" y="8"/>
                  </a:cubicBezTo>
                  <a:lnTo>
                    <a:pt x="11" y="8"/>
                  </a:lnTo>
                  <a:close/>
                  <a:moveTo>
                    <a:pt x="1" y="13"/>
                  </a:moveTo>
                  <a:cubicBezTo>
                    <a:pt x="1" y="13"/>
                    <a:pt x="1" y="13"/>
                    <a:pt x="1" y="13"/>
                  </a:cubicBezTo>
                  <a:cubicBezTo>
                    <a:pt x="1" y="13"/>
                    <a:pt x="1" y="13"/>
                    <a:pt x="1" y="13"/>
                  </a:cubicBezTo>
                  <a:cubicBezTo>
                    <a:pt x="1" y="13"/>
                    <a:pt x="1" y="13"/>
                    <a:pt x="1" y="13"/>
                  </a:cubicBezTo>
                  <a:close/>
                  <a:moveTo>
                    <a:pt x="1" y="12"/>
                  </a:moveTo>
                  <a:cubicBezTo>
                    <a:pt x="1" y="12"/>
                    <a:pt x="1" y="12"/>
                    <a:pt x="1" y="12"/>
                  </a:cubicBezTo>
                  <a:cubicBezTo>
                    <a:pt x="2" y="12"/>
                    <a:pt x="2" y="12"/>
                    <a:pt x="2" y="12"/>
                  </a:cubicBezTo>
                  <a:cubicBezTo>
                    <a:pt x="1" y="12"/>
                    <a:pt x="1" y="12"/>
                    <a:pt x="1" y="12"/>
                  </a:cubicBezTo>
                  <a:cubicBezTo>
                    <a:pt x="2" y="13"/>
                    <a:pt x="2" y="13"/>
                    <a:pt x="2" y="13"/>
                  </a:cubicBezTo>
                  <a:lnTo>
                    <a:pt x="1" y="12"/>
                  </a:lnTo>
                  <a:close/>
                  <a:moveTo>
                    <a:pt x="2" y="11"/>
                  </a:moveTo>
                  <a:cubicBezTo>
                    <a:pt x="2" y="11"/>
                    <a:pt x="2" y="11"/>
                    <a:pt x="2" y="11"/>
                  </a:cubicBezTo>
                  <a:cubicBezTo>
                    <a:pt x="2" y="12"/>
                    <a:pt x="2" y="12"/>
                    <a:pt x="2" y="12"/>
                  </a:cubicBezTo>
                  <a:cubicBezTo>
                    <a:pt x="2" y="12"/>
                    <a:pt x="2" y="12"/>
                    <a:pt x="2" y="12"/>
                  </a:cubicBezTo>
                  <a:cubicBezTo>
                    <a:pt x="2" y="14"/>
                    <a:pt x="2" y="14"/>
                    <a:pt x="2" y="14"/>
                  </a:cubicBezTo>
                  <a:lnTo>
                    <a:pt x="2" y="11"/>
                  </a:lnTo>
                  <a:close/>
                  <a:moveTo>
                    <a:pt x="2" y="11"/>
                  </a:moveTo>
                  <a:cubicBezTo>
                    <a:pt x="2" y="11"/>
                    <a:pt x="2" y="11"/>
                    <a:pt x="2" y="11"/>
                  </a:cubicBezTo>
                  <a:cubicBezTo>
                    <a:pt x="3" y="11"/>
                    <a:pt x="3" y="11"/>
                    <a:pt x="3" y="11"/>
                  </a:cubicBezTo>
                  <a:cubicBezTo>
                    <a:pt x="2" y="11"/>
                    <a:pt x="2" y="11"/>
                    <a:pt x="2" y="11"/>
                  </a:cubicBezTo>
                  <a:cubicBezTo>
                    <a:pt x="4" y="18"/>
                    <a:pt x="4" y="18"/>
                    <a:pt x="4" y="18"/>
                  </a:cubicBezTo>
                  <a:lnTo>
                    <a:pt x="2" y="11"/>
                  </a:lnTo>
                  <a:close/>
                  <a:moveTo>
                    <a:pt x="3" y="10"/>
                  </a:moveTo>
                  <a:cubicBezTo>
                    <a:pt x="3" y="10"/>
                    <a:pt x="3" y="10"/>
                    <a:pt x="3" y="10"/>
                  </a:cubicBezTo>
                  <a:cubicBezTo>
                    <a:pt x="4" y="11"/>
                    <a:pt x="4" y="11"/>
                    <a:pt x="4" y="11"/>
                  </a:cubicBezTo>
                  <a:cubicBezTo>
                    <a:pt x="3" y="11"/>
                    <a:pt x="3" y="11"/>
                    <a:pt x="3" y="11"/>
                  </a:cubicBezTo>
                  <a:cubicBezTo>
                    <a:pt x="8" y="25"/>
                    <a:pt x="8" y="25"/>
                    <a:pt x="8" y="25"/>
                  </a:cubicBezTo>
                  <a:lnTo>
                    <a:pt x="3" y="10"/>
                  </a:lnTo>
                  <a:close/>
                  <a:moveTo>
                    <a:pt x="4" y="10"/>
                  </a:moveTo>
                  <a:cubicBezTo>
                    <a:pt x="4" y="10"/>
                    <a:pt x="4" y="10"/>
                    <a:pt x="4" y="10"/>
                  </a:cubicBezTo>
                  <a:cubicBezTo>
                    <a:pt x="5" y="10"/>
                    <a:pt x="5" y="10"/>
                    <a:pt x="5" y="10"/>
                  </a:cubicBezTo>
                  <a:cubicBezTo>
                    <a:pt x="4" y="10"/>
                    <a:pt x="4" y="10"/>
                    <a:pt x="4" y="10"/>
                  </a:cubicBezTo>
                  <a:cubicBezTo>
                    <a:pt x="13" y="36"/>
                    <a:pt x="13" y="36"/>
                    <a:pt x="13" y="36"/>
                  </a:cubicBezTo>
                  <a:lnTo>
                    <a:pt x="4" y="10"/>
                  </a:lnTo>
                  <a:close/>
                  <a:moveTo>
                    <a:pt x="5" y="9"/>
                  </a:moveTo>
                  <a:cubicBezTo>
                    <a:pt x="5" y="9"/>
                    <a:pt x="5" y="9"/>
                    <a:pt x="5" y="9"/>
                  </a:cubicBezTo>
                  <a:cubicBezTo>
                    <a:pt x="6" y="9"/>
                    <a:pt x="6" y="9"/>
                    <a:pt x="6" y="9"/>
                  </a:cubicBezTo>
                  <a:cubicBezTo>
                    <a:pt x="5" y="10"/>
                    <a:pt x="5" y="10"/>
                    <a:pt x="5" y="10"/>
                  </a:cubicBezTo>
                  <a:cubicBezTo>
                    <a:pt x="13" y="36"/>
                    <a:pt x="13" y="36"/>
                    <a:pt x="13" y="36"/>
                  </a:cubicBezTo>
                  <a:lnTo>
                    <a:pt x="5" y="9"/>
                  </a:lnTo>
                  <a:close/>
                  <a:moveTo>
                    <a:pt x="6" y="9"/>
                  </a:moveTo>
                  <a:cubicBezTo>
                    <a:pt x="6" y="9"/>
                    <a:pt x="6" y="9"/>
                    <a:pt x="6" y="9"/>
                  </a:cubicBezTo>
                  <a:cubicBezTo>
                    <a:pt x="8" y="9"/>
                    <a:pt x="8" y="9"/>
                    <a:pt x="8" y="9"/>
                  </a:cubicBezTo>
                  <a:cubicBezTo>
                    <a:pt x="6" y="9"/>
                    <a:pt x="6" y="9"/>
                    <a:pt x="6" y="9"/>
                  </a:cubicBezTo>
                  <a:cubicBezTo>
                    <a:pt x="14" y="35"/>
                    <a:pt x="14" y="35"/>
                    <a:pt x="14" y="35"/>
                  </a:cubicBezTo>
                  <a:lnTo>
                    <a:pt x="6" y="9"/>
                  </a:lnTo>
                  <a:close/>
                  <a:moveTo>
                    <a:pt x="8" y="9"/>
                  </a:moveTo>
                  <a:cubicBezTo>
                    <a:pt x="8" y="9"/>
                    <a:pt x="8" y="9"/>
                    <a:pt x="8" y="9"/>
                  </a:cubicBezTo>
                  <a:cubicBezTo>
                    <a:pt x="9" y="9"/>
                    <a:pt x="9" y="9"/>
                    <a:pt x="9" y="9"/>
                  </a:cubicBezTo>
                  <a:cubicBezTo>
                    <a:pt x="8" y="9"/>
                    <a:pt x="8" y="9"/>
                    <a:pt x="8" y="9"/>
                  </a:cubicBezTo>
                  <a:cubicBezTo>
                    <a:pt x="16" y="35"/>
                    <a:pt x="16" y="35"/>
                    <a:pt x="16" y="35"/>
                  </a:cubicBezTo>
                  <a:lnTo>
                    <a:pt x="8" y="9"/>
                  </a:lnTo>
                  <a:close/>
                  <a:moveTo>
                    <a:pt x="115" y="29"/>
                  </a:moveTo>
                  <a:cubicBezTo>
                    <a:pt x="115" y="29"/>
                    <a:pt x="115" y="29"/>
                    <a:pt x="115" y="29"/>
                  </a:cubicBezTo>
                  <a:cubicBezTo>
                    <a:pt x="113" y="39"/>
                    <a:pt x="113" y="39"/>
                    <a:pt x="113" y="39"/>
                  </a:cubicBezTo>
                  <a:cubicBezTo>
                    <a:pt x="113" y="39"/>
                    <a:pt x="113" y="39"/>
                    <a:pt x="113" y="39"/>
                  </a:cubicBezTo>
                  <a:lnTo>
                    <a:pt x="115" y="29"/>
                  </a:lnTo>
                  <a:close/>
                  <a:moveTo>
                    <a:pt x="55" y="37"/>
                  </a:moveTo>
                  <a:cubicBezTo>
                    <a:pt x="55" y="37"/>
                    <a:pt x="55" y="37"/>
                    <a:pt x="55" y="37"/>
                  </a:cubicBezTo>
                  <a:cubicBezTo>
                    <a:pt x="56" y="51"/>
                    <a:pt x="56" y="51"/>
                    <a:pt x="56" y="51"/>
                  </a:cubicBezTo>
                  <a:cubicBezTo>
                    <a:pt x="56" y="51"/>
                    <a:pt x="56" y="51"/>
                    <a:pt x="56" y="51"/>
                  </a:cubicBezTo>
                  <a:cubicBezTo>
                    <a:pt x="55" y="37"/>
                    <a:pt x="55" y="37"/>
                    <a:pt x="55" y="37"/>
                  </a:cubicBezTo>
                  <a:cubicBezTo>
                    <a:pt x="53" y="37"/>
                    <a:pt x="52" y="37"/>
                    <a:pt x="50" y="37"/>
                  </a:cubicBezTo>
                  <a:cubicBezTo>
                    <a:pt x="51" y="51"/>
                    <a:pt x="51" y="51"/>
                    <a:pt x="51" y="51"/>
                  </a:cubicBezTo>
                  <a:cubicBezTo>
                    <a:pt x="55" y="51"/>
                    <a:pt x="58" y="51"/>
                    <a:pt x="61" y="51"/>
                  </a:cubicBezTo>
                  <a:cubicBezTo>
                    <a:pt x="61" y="38"/>
                    <a:pt x="61" y="38"/>
                    <a:pt x="61" y="38"/>
                  </a:cubicBezTo>
                  <a:cubicBezTo>
                    <a:pt x="60" y="38"/>
                    <a:pt x="58" y="38"/>
                    <a:pt x="55" y="37"/>
                  </a:cubicBezTo>
                  <a:close/>
                  <a:moveTo>
                    <a:pt x="57" y="10"/>
                  </a:moveTo>
                  <a:cubicBezTo>
                    <a:pt x="57" y="10"/>
                    <a:pt x="57" y="10"/>
                    <a:pt x="57" y="10"/>
                  </a:cubicBezTo>
                  <a:cubicBezTo>
                    <a:pt x="60" y="36"/>
                    <a:pt x="60" y="36"/>
                    <a:pt x="60" y="36"/>
                  </a:cubicBezTo>
                  <a:cubicBezTo>
                    <a:pt x="57" y="10"/>
                    <a:pt x="57" y="10"/>
                    <a:pt x="57" y="10"/>
                  </a:cubicBezTo>
                  <a:cubicBezTo>
                    <a:pt x="58" y="10"/>
                    <a:pt x="58" y="10"/>
                    <a:pt x="58" y="10"/>
                  </a:cubicBezTo>
                  <a:cubicBezTo>
                    <a:pt x="56" y="9"/>
                    <a:pt x="56" y="9"/>
                    <a:pt x="56" y="9"/>
                  </a:cubicBezTo>
                  <a:cubicBezTo>
                    <a:pt x="58" y="37"/>
                    <a:pt x="58" y="37"/>
                    <a:pt x="58" y="37"/>
                  </a:cubicBezTo>
                  <a:cubicBezTo>
                    <a:pt x="56" y="9"/>
                    <a:pt x="56" y="9"/>
                    <a:pt x="56" y="9"/>
                  </a:cubicBezTo>
                  <a:cubicBezTo>
                    <a:pt x="54" y="10"/>
                    <a:pt x="54" y="10"/>
                    <a:pt x="54" y="10"/>
                  </a:cubicBezTo>
                  <a:cubicBezTo>
                    <a:pt x="57" y="35"/>
                    <a:pt x="57" y="35"/>
                    <a:pt x="57" y="35"/>
                  </a:cubicBezTo>
                  <a:cubicBezTo>
                    <a:pt x="54" y="9"/>
                    <a:pt x="54" y="9"/>
                    <a:pt x="54" y="9"/>
                  </a:cubicBezTo>
                  <a:cubicBezTo>
                    <a:pt x="55" y="9"/>
                    <a:pt x="55" y="9"/>
                    <a:pt x="55" y="9"/>
                  </a:cubicBezTo>
                  <a:cubicBezTo>
                    <a:pt x="53" y="9"/>
                    <a:pt x="53" y="9"/>
                    <a:pt x="53" y="9"/>
                  </a:cubicBezTo>
                  <a:cubicBezTo>
                    <a:pt x="55" y="37"/>
                    <a:pt x="55" y="37"/>
                    <a:pt x="55" y="37"/>
                  </a:cubicBezTo>
                  <a:cubicBezTo>
                    <a:pt x="58" y="37"/>
                    <a:pt x="60" y="38"/>
                    <a:pt x="61" y="38"/>
                  </a:cubicBezTo>
                  <a:cubicBezTo>
                    <a:pt x="59" y="10"/>
                    <a:pt x="59" y="10"/>
                    <a:pt x="59" y="10"/>
                  </a:cubicBezTo>
                  <a:lnTo>
                    <a:pt x="57" y="10"/>
                  </a:lnTo>
                  <a:close/>
                  <a:moveTo>
                    <a:pt x="166" y="48"/>
                  </a:moveTo>
                  <a:cubicBezTo>
                    <a:pt x="166" y="48"/>
                    <a:pt x="166" y="48"/>
                    <a:pt x="166" y="48"/>
                  </a:cubicBezTo>
                  <a:cubicBezTo>
                    <a:pt x="166" y="47"/>
                    <a:pt x="166" y="47"/>
                    <a:pt x="166" y="47"/>
                  </a:cubicBezTo>
                  <a:cubicBezTo>
                    <a:pt x="154" y="42"/>
                    <a:pt x="154" y="42"/>
                    <a:pt x="154" y="42"/>
                  </a:cubicBezTo>
                  <a:cubicBezTo>
                    <a:pt x="154" y="42"/>
                    <a:pt x="154" y="42"/>
                    <a:pt x="154" y="42"/>
                  </a:cubicBezTo>
                  <a:cubicBezTo>
                    <a:pt x="154" y="42"/>
                    <a:pt x="146" y="42"/>
                    <a:pt x="145" y="42"/>
                  </a:cubicBezTo>
                  <a:cubicBezTo>
                    <a:pt x="144" y="42"/>
                    <a:pt x="143" y="42"/>
                    <a:pt x="143" y="42"/>
                  </a:cubicBezTo>
                  <a:cubicBezTo>
                    <a:pt x="143" y="41"/>
                    <a:pt x="143" y="41"/>
                    <a:pt x="143" y="41"/>
                  </a:cubicBezTo>
                  <a:cubicBezTo>
                    <a:pt x="141" y="41"/>
                    <a:pt x="141" y="41"/>
                    <a:pt x="141" y="41"/>
                  </a:cubicBezTo>
                  <a:cubicBezTo>
                    <a:pt x="141" y="41"/>
                    <a:pt x="141" y="41"/>
                    <a:pt x="141" y="41"/>
                  </a:cubicBezTo>
                  <a:cubicBezTo>
                    <a:pt x="141" y="41"/>
                    <a:pt x="141" y="41"/>
                    <a:pt x="140" y="42"/>
                  </a:cubicBezTo>
                  <a:cubicBezTo>
                    <a:pt x="140" y="42"/>
                    <a:pt x="140" y="42"/>
                    <a:pt x="140" y="42"/>
                  </a:cubicBezTo>
                  <a:cubicBezTo>
                    <a:pt x="140" y="42"/>
                    <a:pt x="140" y="42"/>
                    <a:pt x="140" y="42"/>
                  </a:cubicBezTo>
                  <a:cubicBezTo>
                    <a:pt x="140" y="41"/>
                    <a:pt x="140" y="41"/>
                    <a:pt x="140" y="41"/>
                  </a:cubicBezTo>
                  <a:cubicBezTo>
                    <a:pt x="139" y="41"/>
                    <a:pt x="139" y="41"/>
                    <a:pt x="139" y="41"/>
                  </a:cubicBezTo>
                  <a:cubicBezTo>
                    <a:pt x="139" y="41"/>
                    <a:pt x="139" y="41"/>
                    <a:pt x="139" y="41"/>
                  </a:cubicBezTo>
                  <a:cubicBezTo>
                    <a:pt x="139" y="41"/>
                    <a:pt x="139" y="41"/>
                    <a:pt x="138" y="41"/>
                  </a:cubicBezTo>
                  <a:cubicBezTo>
                    <a:pt x="136" y="41"/>
                    <a:pt x="133" y="41"/>
                    <a:pt x="129" y="41"/>
                  </a:cubicBezTo>
                  <a:cubicBezTo>
                    <a:pt x="128" y="41"/>
                    <a:pt x="124" y="41"/>
                    <a:pt x="119" y="42"/>
                  </a:cubicBezTo>
                  <a:cubicBezTo>
                    <a:pt x="120" y="41"/>
                    <a:pt x="120" y="39"/>
                    <a:pt x="120" y="39"/>
                  </a:cubicBezTo>
                  <a:cubicBezTo>
                    <a:pt x="120" y="39"/>
                    <a:pt x="120" y="39"/>
                    <a:pt x="120" y="39"/>
                  </a:cubicBezTo>
                  <a:cubicBezTo>
                    <a:pt x="120" y="39"/>
                    <a:pt x="120" y="39"/>
                    <a:pt x="120" y="39"/>
                  </a:cubicBezTo>
                  <a:cubicBezTo>
                    <a:pt x="120" y="39"/>
                    <a:pt x="120" y="39"/>
                    <a:pt x="120" y="39"/>
                  </a:cubicBezTo>
                  <a:cubicBezTo>
                    <a:pt x="120" y="39"/>
                    <a:pt x="120" y="39"/>
                    <a:pt x="120" y="39"/>
                  </a:cubicBezTo>
                  <a:cubicBezTo>
                    <a:pt x="120" y="39"/>
                    <a:pt x="120" y="39"/>
                    <a:pt x="120" y="39"/>
                  </a:cubicBezTo>
                  <a:cubicBezTo>
                    <a:pt x="120" y="39"/>
                    <a:pt x="120" y="39"/>
                    <a:pt x="120" y="39"/>
                  </a:cubicBezTo>
                  <a:cubicBezTo>
                    <a:pt x="119" y="42"/>
                    <a:pt x="119" y="42"/>
                    <a:pt x="119" y="42"/>
                  </a:cubicBezTo>
                  <a:cubicBezTo>
                    <a:pt x="119" y="42"/>
                    <a:pt x="119" y="42"/>
                    <a:pt x="119" y="42"/>
                  </a:cubicBezTo>
                  <a:cubicBezTo>
                    <a:pt x="119" y="39"/>
                    <a:pt x="119" y="39"/>
                    <a:pt x="119" y="39"/>
                  </a:cubicBezTo>
                  <a:cubicBezTo>
                    <a:pt x="119" y="39"/>
                    <a:pt x="119" y="39"/>
                    <a:pt x="119" y="39"/>
                  </a:cubicBezTo>
                  <a:cubicBezTo>
                    <a:pt x="118" y="42"/>
                    <a:pt x="118" y="42"/>
                    <a:pt x="118" y="42"/>
                  </a:cubicBezTo>
                  <a:cubicBezTo>
                    <a:pt x="118" y="42"/>
                    <a:pt x="118" y="42"/>
                    <a:pt x="118" y="42"/>
                  </a:cubicBezTo>
                  <a:cubicBezTo>
                    <a:pt x="118" y="39"/>
                    <a:pt x="118" y="39"/>
                    <a:pt x="118" y="39"/>
                  </a:cubicBezTo>
                  <a:cubicBezTo>
                    <a:pt x="118" y="39"/>
                    <a:pt x="118" y="39"/>
                    <a:pt x="118" y="39"/>
                  </a:cubicBezTo>
                  <a:cubicBezTo>
                    <a:pt x="117" y="42"/>
                    <a:pt x="117" y="42"/>
                    <a:pt x="117" y="42"/>
                  </a:cubicBezTo>
                  <a:cubicBezTo>
                    <a:pt x="117" y="42"/>
                    <a:pt x="117" y="42"/>
                    <a:pt x="117" y="42"/>
                  </a:cubicBezTo>
                  <a:cubicBezTo>
                    <a:pt x="117" y="39"/>
                    <a:pt x="117" y="39"/>
                    <a:pt x="117" y="39"/>
                  </a:cubicBezTo>
                  <a:cubicBezTo>
                    <a:pt x="117" y="39"/>
                    <a:pt x="117" y="39"/>
                    <a:pt x="117" y="39"/>
                  </a:cubicBezTo>
                  <a:cubicBezTo>
                    <a:pt x="116" y="42"/>
                    <a:pt x="116" y="42"/>
                    <a:pt x="116" y="42"/>
                  </a:cubicBezTo>
                  <a:cubicBezTo>
                    <a:pt x="116" y="42"/>
                    <a:pt x="116" y="42"/>
                    <a:pt x="116" y="42"/>
                  </a:cubicBezTo>
                  <a:cubicBezTo>
                    <a:pt x="116" y="39"/>
                    <a:pt x="116" y="39"/>
                    <a:pt x="116" y="39"/>
                  </a:cubicBezTo>
                  <a:cubicBezTo>
                    <a:pt x="116" y="39"/>
                    <a:pt x="116" y="39"/>
                    <a:pt x="116" y="39"/>
                  </a:cubicBezTo>
                  <a:cubicBezTo>
                    <a:pt x="116" y="39"/>
                    <a:pt x="116" y="39"/>
                    <a:pt x="116" y="39"/>
                  </a:cubicBezTo>
                  <a:cubicBezTo>
                    <a:pt x="115" y="39"/>
                    <a:pt x="115" y="39"/>
                    <a:pt x="115" y="39"/>
                  </a:cubicBezTo>
                  <a:cubicBezTo>
                    <a:pt x="115" y="42"/>
                    <a:pt x="115" y="42"/>
                    <a:pt x="115" y="42"/>
                  </a:cubicBezTo>
                  <a:cubicBezTo>
                    <a:pt x="115" y="42"/>
                    <a:pt x="115" y="42"/>
                    <a:pt x="114" y="42"/>
                  </a:cubicBezTo>
                  <a:cubicBezTo>
                    <a:pt x="115" y="39"/>
                    <a:pt x="115" y="39"/>
                    <a:pt x="115" y="39"/>
                  </a:cubicBezTo>
                  <a:cubicBezTo>
                    <a:pt x="114" y="39"/>
                    <a:pt x="114" y="39"/>
                    <a:pt x="114" y="39"/>
                  </a:cubicBezTo>
                  <a:cubicBezTo>
                    <a:pt x="114" y="39"/>
                    <a:pt x="114" y="39"/>
                    <a:pt x="114" y="39"/>
                  </a:cubicBezTo>
                  <a:cubicBezTo>
                    <a:pt x="114" y="39"/>
                    <a:pt x="114" y="39"/>
                    <a:pt x="114" y="39"/>
                  </a:cubicBezTo>
                  <a:cubicBezTo>
                    <a:pt x="114" y="39"/>
                    <a:pt x="114" y="39"/>
                    <a:pt x="114" y="39"/>
                  </a:cubicBezTo>
                  <a:cubicBezTo>
                    <a:pt x="113" y="42"/>
                    <a:pt x="113" y="42"/>
                    <a:pt x="113" y="42"/>
                  </a:cubicBezTo>
                  <a:cubicBezTo>
                    <a:pt x="113" y="42"/>
                    <a:pt x="113" y="42"/>
                    <a:pt x="113" y="42"/>
                  </a:cubicBezTo>
                  <a:cubicBezTo>
                    <a:pt x="113" y="39"/>
                    <a:pt x="113" y="39"/>
                    <a:pt x="113" y="39"/>
                  </a:cubicBezTo>
                  <a:cubicBezTo>
                    <a:pt x="112" y="39"/>
                    <a:pt x="112" y="39"/>
                    <a:pt x="112" y="39"/>
                  </a:cubicBezTo>
                  <a:cubicBezTo>
                    <a:pt x="112" y="39"/>
                    <a:pt x="112" y="39"/>
                    <a:pt x="112" y="39"/>
                  </a:cubicBezTo>
                  <a:cubicBezTo>
                    <a:pt x="112" y="39"/>
                    <a:pt x="112" y="40"/>
                    <a:pt x="112" y="39"/>
                  </a:cubicBezTo>
                  <a:cubicBezTo>
                    <a:pt x="112" y="39"/>
                    <a:pt x="112" y="39"/>
                    <a:pt x="112" y="39"/>
                  </a:cubicBezTo>
                  <a:cubicBezTo>
                    <a:pt x="111" y="43"/>
                    <a:pt x="111" y="43"/>
                    <a:pt x="111" y="43"/>
                  </a:cubicBezTo>
                  <a:cubicBezTo>
                    <a:pt x="111" y="43"/>
                    <a:pt x="111" y="43"/>
                    <a:pt x="111" y="43"/>
                  </a:cubicBezTo>
                  <a:cubicBezTo>
                    <a:pt x="111" y="39"/>
                    <a:pt x="111" y="39"/>
                    <a:pt x="111" y="39"/>
                  </a:cubicBezTo>
                  <a:cubicBezTo>
                    <a:pt x="111" y="39"/>
                    <a:pt x="111" y="39"/>
                    <a:pt x="111" y="39"/>
                  </a:cubicBezTo>
                  <a:cubicBezTo>
                    <a:pt x="111" y="39"/>
                    <a:pt x="111" y="39"/>
                    <a:pt x="111" y="39"/>
                  </a:cubicBezTo>
                  <a:cubicBezTo>
                    <a:pt x="111" y="40"/>
                    <a:pt x="111" y="40"/>
                    <a:pt x="111" y="40"/>
                  </a:cubicBezTo>
                  <a:cubicBezTo>
                    <a:pt x="110" y="40"/>
                    <a:pt x="110" y="40"/>
                    <a:pt x="110" y="40"/>
                  </a:cubicBezTo>
                  <a:cubicBezTo>
                    <a:pt x="110" y="39"/>
                    <a:pt x="110" y="39"/>
                    <a:pt x="110" y="39"/>
                  </a:cubicBezTo>
                  <a:cubicBezTo>
                    <a:pt x="109" y="43"/>
                    <a:pt x="109" y="43"/>
                    <a:pt x="109" y="43"/>
                  </a:cubicBezTo>
                  <a:cubicBezTo>
                    <a:pt x="109" y="43"/>
                    <a:pt x="109" y="43"/>
                    <a:pt x="109" y="43"/>
                  </a:cubicBezTo>
                  <a:cubicBezTo>
                    <a:pt x="109" y="39"/>
                    <a:pt x="109" y="39"/>
                    <a:pt x="109" y="39"/>
                  </a:cubicBezTo>
                  <a:cubicBezTo>
                    <a:pt x="109" y="39"/>
                    <a:pt x="109" y="39"/>
                    <a:pt x="109" y="39"/>
                  </a:cubicBezTo>
                  <a:cubicBezTo>
                    <a:pt x="109" y="40"/>
                    <a:pt x="109" y="40"/>
                    <a:pt x="109" y="40"/>
                  </a:cubicBezTo>
                  <a:cubicBezTo>
                    <a:pt x="109" y="40"/>
                    <a:pt x="109" y="40"/>
                    <a:pt x="109" y="40"/>
                  </a:cubicBezTo>
                  <a:cubicBezTo>
                    <a:pt x="108" y="40"/>
                    <a:pt x="108" y="40"/>
                    <a:pt x="108" y="40"/>
                  </a:cubicBezTo>
                  <a:cubicBezTo>
                    <a:pt x="108" y="40"/>
                    <a:pt x="108" y="40"/>
                    <a:pt x="108" y="40"/>
                  </a:cubicBezTo>
                  <a:cubicBezTo>
                    <a:pt x="108" y="40"/>
                    <a:pt x="108" y="40"/>
                    <a:pt x="108" y="40"/>
                  </a:cubicBezTo>
                  <a:cubicBezTo>
                    <a:pt x="107" y="40"/>
                    <a:pt x="107" y="40"/>
                    <a:pt x="107" y="40"/>
                  </a:cubicBezTo>
                  <a:cubicBezTo>
                    <a:pt x="107" y="43"/>
                    <a:pt x="107" y="43"/>
                    <a:pt x="107" y="43"/>
                  </a:cubicBezTo>
                  <a:cubicBezTo>
                    <a:pt x="107" y="43"/>
                    <a:pt x="107" y="43"/>
                    <a:pt x="107" y="43"/>
                  </a:cubicBezTo>
                  <a:cubicBezTo>
                    <a:pt x="107" y="40"/>
                    <a:pt x="107" y="40"/>
                    <a:pt x="107" y="40"/>
                  </a:cubicBezTo>
                  <a:cubicBezTo>
                    <a:pt x="107" y="40"/>
                    <a:pt x="107" y="40"/>
                    <a:pt x="107" y="40"/>
                  </a:cubicBezTo>
                  <a:cubicBezTo>
                    <a:pt x="107" y="40"/>
                    <a:pt x="107" y="40"/>
                    <a:pt x="107" y="40"/>
                  </a:cubicBezTo>
                  <a:cubicBezTo>
                    <a:pt x="106" y="40"/>
                    <a:pt x="106" y="40"/>
                    <a:pt x="106" y="40"/>
                  </a:cubicBezTo>
                  <a:cubicBezTo>
                    <a:pt x="106" y="40"/>
                    <a:pt x="106" y="40"/>
                    <a:pt x="106" y="40"/>
                  </a:cubicBezTo>
                  <a:cubicBezTo>
                    <a:pt x="106" y="40"/>
                    <a:pt x="106" y="40"/>
                    <a:pt x="106" y="40"/>
                  </a:cubicBezTo>
                  <a:cubicBezTo>
                    <a:pt x="105" y="40"/>
                    <a:pt x="105" y="40"/>
                    <a:pt x="105" y="40"/>
                  </a:cubicBezTo>
                  <a:cubicBezTo>
                    <a:pt x="105" y="43"/>
                    <a:pt x="105" y="43"/>
                    <a:pt x="105" y="43"/>
                  </a:cubicBezTo>
                  <a:cubicBezTo>
                    <a:pt x="105" y="43"/>
                    <a:pt x="104" y="43"/>
                    <a:pt x="104" y="43"/>
                  </a:cubicBezTo>
                  <a:cubicBezTo>
                    <a:pt x="105" y="40"/>
                    <a:pt x="105" y="40"/>
                    <a:pt x="105" y="40"/>
                  </a:cubicBezTo>
                  <a:cubicBezTo>
                    <a:pt x="104" y="40"/>
                    <a:pt x="104" y="40"/>
                    <a:pt x="104" y="40"/>
                  </a:cubicBezTo>
                  <a:cubicBezTo>
                    <a:pt x="104" y="40"/>
                    <a:pt x="104" y="40"/>
                    <a:pt x="104" y="40"/>
                  </a:cubicBezTo>
                  <a:cubicBezTo>
                    <a:pt x="103" y="40"/>
                    <a:pt x="103" y="40"/>
                    <a:pt x="103" y="40"/>
                  </a:cubicBezTo>
                  <a:cubicBezTo>
                    <a:pt x="103" y="40"/>
                    <a:pt x="103" y="40"/>
                    <a:pt x="103" y="40"/>
                  </a:cubicBezTo>
                  <a:cubicBezTo>
                    <a:pt x="103" y="40"/>
                    <a:pt x="103" y="40"/>
                    <a:pt x="103" y="40"/>
                  </a:cubicBezTo>
                  <a:cubicBezTo>
                    <a:pt x="102" y="40"/>
                    <a:pt x="102" y="40"/>
                    <a:pt x="102" y="40"/>
                  </a:cubicBezTo>
                  <a:cubicBezTo>
                    <a:pt x="102" y="43"/>
                    <a:pt x="102" y="43"/>
                    <a:pt x="102" y="43"/>
                  </a:cubicBezTo>
                  <a:cubicBezTo>
                    <a:pt x="102" y="43"/>
                    <a:pt x="101" y="43"/>
                    <a:pt x="101" y="43"/>
                  </a:cubicBezTo>
                  <a:cubicBezTo>
                    <a:pt x="102" y="40"/>
                    <a:pt x="102" y="40"/>
                    <a:pt x="102" y="40"/>
                  </a:cubicBezTo>
                  <a:cubicBezTo>
                    <a:pt x="102" y="40"/>
                    <a:pt x="102" y="40"/>
                    <a:pt x="102" y="40"/>
                  </a:cubicBezTo>
                  <a:cubicBezTo>
                    <a:pt x="102" y="40"/>
                    <a:pt x="102" y="40"/>
                    <a:pt x="102" y="40"/>
                  </a:cubicBezTo>
                  <a:cubicBezTo>
                    <a:pt x="100" y="40"/>
                    <a:pt x="100" y="40"/>
                    <a:pt x="100" y="40"/>
                  </a:cubicBezTo>
                  <a:cubicBezTo>
                    <a:pt x="100" y="40"/>
                    <a:pt x="100" y="40"/>
                    <a:pt x="100" y="40"/>
                  </a:cubicBezTo>
                  <a:cubicBezTo>
                    <a:pt x="100" y="40"/>
                    <a:pt x="100" y="40"/>
                    <a:pt x="100" y="40"/>
                  </a:cubicBezTo>
                  <a:cubicBezTo>
                    <a:pt x="99" y="40"/>
                    <a:pt x="99" y="40"/>
                    <a:pt x="99" y="40"/>
                  </a:cubicBezTo>
                  <a:cubicBezTo>
                    <a:pt x="99" y="44"/>
                    <a:pt x="99" y="44"/>
                    <a:pt x="99" y="44"/>
                  </a:cubicBezTo>
                  <a:cubicBezTo>
                    <a:pt x="99" y="44"/>
                    <a:pt x="99" y="44"/>
                    <a:pt x="99" y="44"/>
                  </a:cubicBezTo>
                  <a:cubicBezTo>
                    <a:pt x="99" y="40"/>
                    <a:pt x="99" y="40"/>
                    <a:pt x="99" y="40"/>
                  </a:cubicBezTo>
                  <a:cubicBezTo>
                    <a:pt x="98" y="40"/>
                    <a:pt x="98" y="40"/>
                    <a:pt x="98" y="40"/>
                  </a:cubicBezTo>
                  <a:cubicBezTo>
                    <a:pt x="98" y="40"/>
                    <a:pt x="98" y="40"/>
                    <a:pt x="98" y="40"/>
                  </a:cubicBezTo>
                  <a:cubicBezTo>
                    <a:pt x="97" y="40"/>
                    <a:pt x="97" y="40"/>
                    <a:pt x="97" y="40"/>
                  </a:cubicBezTo>
                  <a:cubicBezTo>
                    <a:pt x="97" y="40"/>
                    <a:pt x="97" y="40"/>
                    <a:pt x="97" y="40"/>
                  </a:cubicBezTo>
                  <a:cubicBezTo>
                    <a:pt x="96" y="40"/>
                    <a:pt x="96" y="40"/>
                    <a:pt x="96" y="40"/>
                  </a:cubicBezTo>
                  <a:cubicBezTo>
                    <a:pt x="96" y="44"/>
                    <a:pt x="96" y="44"/>
                    <a:pt x="96" y="44"/>
                  </a:cubicBezTo>
                  <a:cubicBezTo>
                    <a:pt x="96" y="44"/>
                    <a:pt x="95" y="44"/>
                    <a:pt x="95" y="44"/>
                  </a:cubicBezTo>
                  <a:cubicBezTo>
                    <a:pt x="96" y="40"/>
                    <a:pt x="96" y="40"/>
                    <a:pt x="96" y="40"/>
                  </a:cubicBezTo>
                  <a:cubicBezTo>
                    <a:pt x="95" y="41"/>
                    <a:pt x="95" y="41"/>
                    <a:pt x="95" y="41"/>
                  </a:cubicBezTo>
                  <a:cubicBezTo>
                    <a:pt x="95" y="41"/>
                    <a:pt x="95" y="41"/>
                    <a:pt x="95" y="41"/>
                  </a:cubicBezTo>
                  <a:cubicBezTo>
                    <a:pt x="95" y="41"/>
                    <a:pt x="95" y="41"/>
                    <a:pt x="95" y="41"/>
                  </a:cubicBezTo>
                  <a:cubicBezTo>
                    <a:pt x="94" y="40"/>
                    <a:pt x="94" y="40"/>
                    <a:pt x="94" y="40"/>
                  </a:cubicBezTo>
                  <a:cubicBezTo>
                    <a:pt x="93" y="40"/>
                    <a:pt x="93" y="40"/>
                    <a:pt x="93" y="40"/>
                  </a:cubicBezTo>
                  <a:cubicBezTo>
                    <a:pt x="93" y="40"/>
                    <a:pt x="93" y="40"/>
                    <a:pt x="93" y="40"/>
                  </a:cubicBezTo>
                  <a:cubicBezTo>
                    <a:pt x="92" y="44"/>
                    <a:pt x="92" y="44"/>
                    <a:pt x="92" y="44"/>
                  </a:cubicBezTo>
                  <a:cubicBezTo>
                    <a:pt x="92" y="44"/>
                    <a:pt x="92" y="45"/>
                    <a:pt x="92" y="45"/>
                  </a:cubicBezTo>
                  <a:cubicBezTo>
                    <a:pt x="92" y="40"/>
                    <a:pt x="92" y="40"/>
                    <a:pt x="92" y="40"/>
                  </a:cubicBezTo>
                  <a:cubicBezTo>
                    <a:pt x="91" y="40"/>
                    <a:pt x="91" y="40"/>
                    <a:pt x="91" y="40"/>
                  </a:cubicBezTo>
                  <a:cubicBezTo>
                    <a:pt x="91" y="40"/>
                    <a:pt x="91" y="40"/>
                    <a:pt x="91" y="40"/>
                  </a:cubicBezTo>
                  <a:cubicBezTo>
                    <a:pt x="90" y="40"/>
                    <a:pt x="90" y="40"/>
                    <a:pt x="90" y="40"/>
                  </a:cubicBezTo>
                  <a:cubicBezTo>
                    <a:pt x="90" y="40"/>
                    <a:pt x="90" y="40"/>
                    <a:pt x="90" y="40"/>
                  </a:cubicBezTo>
                  <a:cubicBezTo>
                    <a:pt x="89" y="40"/>
                    <a:pt x="89" y="40"/>
                    <a:pt x="89" y="40"/>
                  </a:cubicBezTo>
                  <a:cubicBezTo>
                    <a:pt x="88" y="45"/>
                    <a:pt x="88" y="45"/>
                    <a:pt x="88" y="45"/>
                  </a:cubicBezTo>
                  <a:cubicBezTo>
                    <a:pt x="88" y="45"/>
                    <a:pt x="88" y="45"/>
                    <a:pt x="88" y="45"/>
                  </a:cubicBezTo>
                  <a:cubicBezTo>
                    <a:pt x="88" y="40"/>
                    <a:pt x="88" y="40"/>
                    <a:pt x="88" y="40"/>
                  </a:cubicBezTo>
                  <a:cubicBezTo>
                    <a:pt x="88" y="40"/>
                    <a:pt x="88" y="40"/>
                    <a:pt x="88" y="40"/>
                  </a:cubicBezTo>
                  <a:cubicBezTo>
                    <a:pt x="87" y="40"/>
                    <a:pt x="87" y="40"/>
                    <a:pt x="87" y="40"/>
                  </a:cubicBezTo>
                  <a:cubicBezTo>
                    <a:pt x="87" y="40"/>
                    <a:pt x="87" y="40"/>
                    <a:pt x="87" y="40"/>
                  </a:cubicBezTo>
                  <a:cubicBezTo>
                    <a:pt x="86" y="40"/>
                    <a:pt x="86" y="40"/>
                    <a:pt x="86" y="40"/>
                  </a:cubicBezTo>
                  <a:cubicBezTo>
                    <a:pt x="86" y="40"/>
                    <a:pt x="86" y="40"/>
                    <a:pt x="86" y="40"/>
                  </a:cubicBezTo>
                  <a:cubicBezTo>
                    <a:pt x="85" y="40"/>
                    <a:pt x="85" y="40"/>
                    <a:pt x="85" y="40"/>
                  </a:cubicBezTo>
                  <a:cubicBezTo>
                    <a:pt x="84" y="46"/>
                    <a:pt x="84" y="46"/>
                    <a:pt x="84" y="46"/>
                  </a:cubicBezTo>
                  <a:cubicBezTo>
                    <a:pt x="84" y="46"/>
                    <a:pt x="84" y="46"/>
                    <a:pt x="84" y="46"/>
                  </a:cubicBezTo>
                  <a:cubicBezTo>
                    <a:pt x="84" y="40"/>
                    <a:pt x="84" y="40"/>
                    <a:pt x="84" y="40"/>
                  </a:cubicBezTo>
                  <a:cubicBezTo>
                    <a:pt x="84" y="40"/>
                    <a:pt x="84" y="40"/>
                    <a:pt x="84" y="40"/>
                  </a:cubicBezTo>
                  <a:cubicBezTo>
                    <a:pt x="83" y="40"/>
                    <a:pt x="83" y="40"/>
                    <a:pt x="83" y="40"/>
                  </a:cubicBezTo>
                  <a:cubicBezTo>
                    <a:pt x="81" y="40"/>
                    <a:pt x="81" y="40"/>
                    <a:pt x="81" y="40"/>
                  </a:cubicBezTo>
                  <a:cubicBezTo>
                    <a:pt x="81" y="40"/>
                    <a:pt x="81" y="40"/>
                    <a:pt x="81" y="40"/>
                  </a:cubicBezTo>
                  <a:cubicBezTo>
                    <a:pt x="80" y="40"/>
                    <a:pt x="80" y="40"/>
                    <a:pt x="80" y="40"/>
                  </a:cubicBezTo>
                  <a:cubicBezTo>
                    <a:pt x="80" y="46"/>
                    <a:pt x="80" y="46"/>
                    <a:pt x="80" y="46"/>
                  </a:cubicBezTo>
                  <a:cubicBezTo>
                    <a:pt x="80" y="46"/>
                    <a:pt x="80" y="46"/>
                    <a:pt x="80" y="47"/>
                  </a:cubicBezTo>
                  <a:cubicBezTo>
                    <a:pt x="80" y="40"/>
                    <a:pt x="80" y="40"/>
                    <a:pt x="80" y="40"/>
                  </a:cubicBezTo>
                  <a:cubicBezTo>
                    <a:pt x="80" y="40"/>
                    <a:pt x="80" y="40"/>
                    <a:pt x="80" y="40"/>
                  </a:cubicBezTo>
                  <a:cubicBezTo>
                    <a:pt x="79" y="40"/>
                    <a:pt x="79" y="40"/>
                    <a:pt x="79" y="40"/>
                  </a:cubicBezTo>
                  <a:cubicBezTo>
                    <a:pt x="77" y="40"/>
                    <a:pt x="77" y="40"/>
                    <a:pt x="77" y="40"/>
                  </a:cubicBezTo>
                  <a:cubicBezTo>
                    <a:pt x="77" y="40"/>
                    <a:pt x="77" y="40"/>
                    <a:pt x="77" y="40"/>
                  </a:cubicBezTo>
                  <a:cubicBezTo>
                    <a:pt x="77" y="40"/>
                    <a:pt x="77" y="40"/>
                    <a:pt x="77" y="40"/>
                  </a:cubicBezTo>
                  <a:cubicBezTo>
                    <a:pt x="76" y="39"/>
                    <a:pt x="76" y="39"/>
                    <a:pt x="76" y="39"/>
                  </a:cubicBezTo>
                  <a:cubicBezTo>
                    <a:pt x="76" y="39"/>
                    <a:pt x="76" y="39"/>
                    <a:pt x="76" y="39"/>
                  </a:cubicBezTo>
                  <a:cubicBezTo>
                    <a:pt x="76" y="47"/>
                    <a:pt x="76" y="47"/>
                    <a:pt x="76" y="47"/>
                  </a:cubicBezTo>
                  <a:cubicBezTo>
                    <a:pt x="75" y="47"/>
                    <a:pt x="75" y="47"/>
                    <a:pt x="75" y="47"/>
                  </a:cubicBezTo>
                  <a:cubicBezTo>
                    <a:pt x="75" y="39"/>
                    <a:pt x="75" y="39"/>
                    <a:pt x="75" y="39"/>
                  </a:cubicBezTo>
                  <a:cubicBezTo>
                    <a:pt x="74" y="39"/>
                    <a:pt x="74" y="39"/>
                    <a:pt x="74" y="39"/>
                  </a:cubicBezTo>
                  <a:cubicBezTo>
                    <a:pt x="74" y="39"/>
                    <a:pt x="74" y="39"/>
                    <a:pt x="74" y="39"/>
                  </a:cubicBezTo>
                  <a:cubicBezTo>
                    <a:pt x="74" y="39"/>
                    <a:pt x="74" y="39"/>
                    <a:pt x="74" y="39"/>
                  </a:cubicBezTo>
                  <a:cubicBezTo>
                    <a:pt x="73" y="39"/>
                    <a:pt x="73" y="39"/>
                    <a:pt x="73" y="39"/>
                  </a:cubicBezTo>
                  <a:cubicBezTo>
                    <a:pt x="72" y="39"/>
                    <a:pt x="72" y="39"/>
                    <a:pt x="72" y="39"/>
                  </a:cubicBezTo>
                  <a:cubicBezTo>
                    <a:pt x="71" y="39"/>
                    <a:pt x="71" y="39"/>
                    <a:pt x="71" y="39"/>
                  </a:cubicBezTo>
                  <a:cubicBezTo>
                    <a:pt x="71" y="49"/>
                    <a:pt x="71" y="49"/>
                    <a:pt x="71" y="49"/>
                  </a:cubicBezTo>
                  <a:cubicBezTo>
                    <a:pt x="70" y="49"/>
                    <a:pt x="70" y="49"/>
                    <a:pt x="70" y="49"/>
                  </a:cubicBezTo>
                  <a:cubicBezTo>
                    <a:pt x="70" y="39"/>
                    <a:pt x="70" y="39"/>
                    <a:pt x="70" y="39"/>
                  </a:cubicBezTo>
                  <a:cubicBezTo>
                    <a:pt x="69" y="39"/>
                    <a:pt x="69" y="39"/>
                    <a:pt x="69" y="39"/>
                  </a:cubicBezTo>
                  <a:cubicBezTo>
                    <a:pt x="69" y="39"/>
                    <a:pt x="69" y="39"/>
                    <a:pt x="69" y="39"/>
                  </a:cubicBezTo>
                  <a:cubicBezTo>
                    <a:pt x="68" y="39"/>
                    <a:pt x="68" y="39"/>
                    <a:pt x="68" y="39"/>
                  </a:cubicBezTo>
                  <a:cubicBezTo>
                    <a:pt x="67" y="39"/>
                    <a:pt x="67" y="39"/>
                    <a:pt x="67" y="39"/>
                  </a:cubicBezTo>
                  <a:cubicBezTo>
                    <a:pt x="66" y="39"/>
                    <a:pt x="66" y="39"/>
                    <a:pt x="66" y="39"/>
                  </a:cubicBezTo>
                  <a:cubicBezTo>
                    <a:pt x="66" y="51"/>
                    <a:pt x="66" y="51"/>
                    <a:pt x="66" y="51"/>
                  </a:cubicBezTo>
                  <a:cubicBezTo>
                    <a:pt x="66" y="51"/>
                    <a:pt x="66" y="51"/>
                    <a:pt x="66" y="51"/>
                  </a:cubicBezTo>
                  <a:cubicBezTo>
                    <a:pt x="66" y="38"/>
                    <a:pt x="66" y="38"/>
                    <a:pt x="66" y="38"/>
                  </a:cubicBezTo>
                  <a:cubicBezTo>
                    <a:pt x="64" y="38"/>
                    <a:pt x="64" y="38"/>
                    <a:pt x="64" y="38"/>
                  </a:cubicBezTo>
                  <a:cubicBezTo>
                    <a:pt x="62" y="38"/>
                    <a:pt x="62" y="38"/>
                    <a:pt x="62" y="38"/>
                  </a:cubicBezTo>
                  <a:cubicBezTo>
                    <a:pt x="62" y="38"/>
                    <a:pt x="62" y="38"/>
                    <a:pt x="62" y="38"/>
                  </a:cubicBezTo>
                  <a:cubicBezTo>
                    <a:pt x="62" y="38"/>
                    <a:pt x="62" y="38"/>
                    <a:pt x="62" y="38"/>
                  </a:cubicBezTo>
                  <a:cubicBezTo>
                    <a:pt x="62" y="38"/>
                    <a:pt x="62" y="38"/>
                    <a:pt x="61" y="38"/>
                  </a:cubicBezTo>
                  <a:cubicBezTo>
                    <a:pt x="61" y="51"/>
                    <a:pt x="61" y="51"/>
                    <a:pt x="61" y="51"/>
                  </a:cubicBezTo>
                  <a:cubicBezTo>
                    <a:pt x="63" y="51"/>
                    <a:pt x="64" y="51"/>
                    <a:pt x="64" y="51"/>
                  </a:cubicBezTo>
                  <a:cubicBezTo>
                    <a:pt x="69" y="51"/>
                    <a:pt x="69" y="51"/>
                    <a:pt x="69" y="51"/>
                  </a:cubicBezTo>
                  <a:cubicBezTo>
                    <a:pt x="69" y="51"/>
                    <a:pt x="71" y="51"/>
                    <a:pt x="74" y="50"/>
                  </a:cubicBezTo>
                  <a:cubicBezTo>
                    <a:pt x="74" y="51"/>
                    <a:pt x="74" y="51"/>
                    <a:pt x="74" y="51"/>
                  </a:cubicBezTo>
                  <a:cubicBezTo>
                    <a:pt x="81" y="51"/>
                    <a:pt x="81" y="51"/>
                    <a:pt x="81" y="51"/>
                  </a:cubicBezTo>
                  <a:cubicBezTo>
                    <a:pt x="81" y="51"/>
                    <a:pt x="82" y="51"/>
                    <a:pt x="82" y="51"/>
                  </a:cubicBezTo>
                  <a:cubicBezTo>
                    <a:pt x="86" y="51"/>
                    <a:pt x="97" y="51"/>
                    <a:pt x="103" y="51"/>
                  </a:cubicBezTo>
                  <a:cubicBezTo>
                    <a:pt x="110" y="51"/>
                    <a:pt x="131" y="50"/>
                    <a:pt x="132" y="50"/>
                  </a:cubicBezTo>
                  <a:cubicBezTo>
                    <a:pt x="132" y="50"/>
                    <a:pt x="132" y="50"/>
                    <a:pt x="132" y="50"/>
                  </a:cubicBezTo>
                  <a:cubicBezTo>
                    <a:pt x="132" y="50"/>
                    <a:pt x="132" y="50"/>
                    <a:pt x="132" y="50"/>
                  </a:cubicBezTo>
                  <a:cubicBezTo>
                    <a:pt x="132" y="50"/>
                    <a:pt x="132" y="50"/>
                    <a:pt x="132" y="50"/>
                  </a:cubicBezTo>
                  <a:cubicBezTo>
                    <a:pt x="132" y="50"/>
                    <a:pt x="134" y="48"/>
                    <a:pt x="136" y="47"/>
                  </a:cubicBezTo>
                  <a:cubicBezTo>
                    <a:pt x="138" y="45"/>
                    <a:pt x="139" y="45"/>
                    <a:pt x="139" y="44"/>
                  </a:cubicBezTo>
                  <a:cubicBezTo>
                    <a:pt x="140" y="44"/>
                    <a:pt x="141" y="43"/>
                    <a:pt x="141" y="43"/>
                  </a:cubicBezTo>
                  <a:cubicBezTo>
                    <a:pt x="140" y="43"/>
                    <a:pt x="140" y="43"/>
                    <a:pt x="140" y="43"/>
                  </a:cubicBezTo>
                  <a:cubicBezTo>
                    <a:pt x="140" y="43"/>
                    <a:pt x="140" y="43"/>
                    <a:pt x="140" y="43"/>
                  </a:cubicBezTo>
                  <a:cubicBezTo>
                    <a:pt x="140" y="43"/>
                    <a:pt x="140" y="43"/>
                    <a:pt x="140" y="43"/>
                  </a:cubicBezTo>
                  <a:cubicBezTo>
                    <a:pt x="140" y="43"/>
                    <a:pt x="140" y="43"/>
                    <a:pt x="140" y="43"/>
                  </a:cubicBezTo>
                  <a:cubicBezTo>
                    <a:pt x="140" y="42"/>
                    <a:pt x="140" y="42"/>
                    <a:pt x="141" y="42"/>
                  </a:cubicBezTo>
                  <a:cubicBezTo>
                    <a:pt x="141" y="42"/>
                    <a:pt x="141" y="41"/>
                    <a:pt x="141" y="41"/>
                  </a:cubicBezTo>
                  <a:cubicBezTo>
                    <a:pt x="142" y="42"/>
                    <a:pt x="142" y="42"/>
                    <a:pt x="142" y="42"/>
                  </a:cubicBezTo>
                  <a:cubicBezTo>
                    <a:pt x="142" y="43"/>
                    <a:pt x="142" y="43"/>
                    <a:pt x="142" y="43"/>
                  </a:cubicBezTo>
                  <a:cubicBezTo>
                    <a:pt x="141" y="43"/>
                    <a:pt x="141" y="43"/>
                    <a:pt x="141" y="43"/>
                  </a:cubicBezTo>
                  <a:cubicBezTo>
                    <a:pt x="141" y="43"/>
                    <a:pt x="139" y="45"/>
                    <a:pt x="137" y="46"/>
                  </a:cubicBezTo>
                  <a:cubicBezTo>
                    <a:pt x="135" y="47"/>
                    <a:pt x="132" y="50"/>
                    <a:pt x="132" y="50"/>
                  </a:cubicBezTo>
                  <a:cubicBezTo>
                    <a:pt x="133" y="50"/>
                    <a:pt x="133" y="50"/>
                    <a:pt x="133" y="50"/>
                  </a:cubicBezTo>
                  <a:cubicBezTo>
                    <a:pt x="133" y="50"/>
                    <a:pt x="134" y="50"/>
                    <a:pt x="135" y="49"/>
                  </a:cubicBezTo>
                  <a:cubicBezTo>
                    <a:pt x="135" y="49"/>
                    <a:pt x="135" y="49"/>
                    <a:pt x="135" y="49"/>
                  </a:cubicBezTo>
                  <a:cubicBezTo>
                    <a:pt x="135" y="50"/>
                    <a:pt x="135" y="50"/>
                    <a:pt x="135" y="50"/>
                  </a:cubicBezTo>
                  <a:cubicBezTo>
                    <a:pt x="133" y="50"/>
                    <a:pt x="133" y="50"/>
                    <a:pt x="133" y="50"/>
                  </a:cubicBezTo>
                  <a:cubicBezTo>
                    <a:pt x="133" y="50"/>
                    <a:pt x="134"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6" y="50"/>
                    <a:pt x="136" y="50"/>
                    <a:pt x="136" y="50"/>
                  </a:cubicBezTo>
                  <a:cubicBezTo>
                    <a:pt x="136" y="50"/>
                    <a:pt x="136" y="50"/>
                    <a:pt x="136" y="50"/>
                  </a:cubicBezTo>
                  <a:cubicBezTo>
                    <a:pt x="136" y="50"/>
                    <a:pt x="136" y="50"/>
                    <a:pt x="136" y="50"/>
                  </a:cubicBezTo>
                  <a:cubicBezTo>
                    <a:pt x="136" y="50"/>
                    <a:pt x="136" y="50"/>
                    <a:pt x="136" y="50"/>
                  </a:cubicBezTo>
                  <a:cubicBezTo>
                    <a:pt x="136" y="50"/>
                    <a:pt x="136" y="50"/>
                    <a:pt x="137" y="50"/>
                  </a:cubicBezTo>
                  <a:cubicBezTo>
                    <a:pt x="137" y="50"/>
                    <a:pt x="137" y="50"/>
                    <a:pt x="137" y="50"/>
                  </a:cubicBezTo>
                  <a:cubicBezTo>
                    <a:pt x="137" y="50"/>
                    <a:pt x="137" y="50"/>
                    <a:pt x="137" y="50"/>
                  </a:cubicBezTo>
                  <a:cubicBezTo>
                    <a:pt x="137" y="50"/>
                    <a:pt x="137" y="50"/>
                    <a:pt x="137" y="50"/>
                  </a:cubicBezTo>
                  <a:cubicBezTo>
                    <a:pt x="138" y="50"/>
                    <a:pt x="140" y="50"/>
                    <a:pt x="143" y="50"/>
                  </a:cubicBezTo>
                  <a:cubicBezTo>
                    <a:pt x="147" y="50"/>
                    <a:pt x="152" y="50"/>
                    <a:pt x="152" y="50"/>
                  </a:cubicBezTo>
                  <a:cubicBezTo>
                    <a:pt x="141" y="50"/>
                    <a:pt x="141" y="50"/>
                    <a:pt x="141" y="50"/>
                  </a:cubicBezTo>
                  <a:cubicBezTo>
                    <a:pt x="141" y="50"/>
                    <a:pt x="141" y="50"/>
                    <a:pt x="141" y="50"/>
                  </a:cubicBezTo>
                  <a:cubicBezTo>
                    <a:pt x="140" y="50"/>
                    <a:pt x="140" y="50"/>
                    <a:pt x="140" y="50"/>
                  </a:cubicBezTo>
                  <a:cubicBezTo>
                    <a:pt x="140" y="49"/>
                    <a:pt x="140" y="49"/>
                    <a:pt x="140" y="49"/>
                  </a:cubicBezTo>
                  <a:cubicBezTo>
                    <a:pt x="141" y="49"/>
                    <a:pt x="141" y="49"/>
                    <a:pt x="141" y="49"/>
                  </a:cubicBezTo>
                  <a:cubicBezTo>
                    <a:pt x="141" y="48"/>
                    <a:pt x="141" y="48"/>
                    <a:pt x="141" y="48"/>
                  </a:cubicBezTo>
                  <a:cubicBezTo>
                    <a:pt x="140" y="48"/>
                    <a:pt x="140" y="48"/>
                    <a:pt x="140" y="48"/>
                  </a:cubicBezTo>
                  <a:cubicBezTo>
                    <a:pt x="140" y="46"/>
                    <a:pt x="140" y="46"/>
                    <a:pt x="140" y="46"/>
                  </a:cubicBezTo>
                  <a:cubicBezTo>
                    <a:pt x="141" y="46"/>
                    <a:pt x="141" y="46"/>
                    <a:pt x="141" y="46"/>
                  </a:cubicBezTo>
                  <a:cubicBezTo>
                    <a:pt x="141" y="46"/>
                    <a:pt x="141" y="46"/>
                    <a:pt x="141" y="46"/>
                  </a:cubicBezTo>
                  <a:cubicBezTo>
                    <a:pt x="140" y="46"/>
                    <a:pt x="140" y="46"/>
                    <a:pt x="140" y="46"/>
                  </a:cubicBezTo>
                  <a:cubicBezTo>
                    <a:pt x="140" y="45"/>
                    <a:pt x="140" y="45"/>
                    <a:pt x="140" y="45"/>
                  </a:cubicBezTo>
                  <a:cubicBezTo>
                    <a:pt x="141" y="45"/>
                    <a:pt x="141" y="45"/>
                    <a:pt x="141" y="45"/>
                  </a:cubicBezTo>
                  <a:cubicBezTo>
                    <a:pt x="141" y="45"/>
                    <a:pt x="141" y="45"/>
                    <a:pt x="141" y="45"/>
                  </a:cubicBezTo>
                  <a:cubicBezTo>
                    <a:pt x="140" y="45"/>
                    <a:pt x="140" y="45"/>
                    <a:pt x="140" y="45"/>
                  </a:cubicBezTo>
                  <a:cubicBezTo>
                    <a:pt x="140" y="45"/>
                    <a:pt x="140" y="45"/>
                    <a:pt x="140" y="45"/>
                  </a:cubicBezTo>
                  <a:cubicBezTo>
                    <a:pt x="141" y="45"/>
                    <a:pt x="141" y="44"/>
                    <a:pt x="141" y="44"/>
                  </a:cubicBezTo>
                  <a:cubicBezTo>
                    <a:pt x="141" y="44"/>
                    <a:pt x="142" y="44"/>
                    <a:pt x="142" y="44"/>
                  </a:cubicBezTo>
                  <a:cubicBezTo>
                    <a:pt x="142" y="46"/>
                    <a:pt x="142" y="46"/>
                    <a:pt x="142" y="46"/>
                  </a:cubicBezTo>
                  <a:cubicBezTo>
                    <a:pt x="141" y="46"/>
                    <a:pt x="141" y="46"/>
                    <a:pt x="141" y="46"/>
                  </a:cubicBezTo>
                  <a:cubicBezTo>
                    <a:pt x="141" y="46"/>
                    <a:pt x="141" y="46"/>
                    <a:pt x="141" y="46"/>
                  </a:cubicBezTo>
                  <a:cubicBezTo>
                    <a:pt x="142" y="46"/>
                    <a:pt x="142" y="46"/>
                    <a:pt x="142" y="46"/>
                  </a:cubicBezTo>
                  <a:cubicBezTo>
                    <a:pt x="142" y="46"/>
                    <a:pt x="142" y="46"/>
                    <a:pt x="142" y="46"/>
                  </a:cubicBezTo>
                  <a:cubicBezTo>
                    <a:pt x="141" y="46"/>
                    <a:pt x="141" y="46"/>
                    <a:pt x="141" y="46"/>
                  </a:cubicBezTo>
                  <a:cubicBezTo>
                    <a:pt x="141" y="47"/>
                    <a:pt x="141" y="47"/>
                    <a:pt x="141" y="47"/>
                  </a:cubicBezTo>
                  <a:cubicBezTo>
                    <a:pt x="142" y="47"/>
                    <a:pt x="142" y="47"/>
                    <a:pt x="142" y="47"/>
                  </a:cubicBezTo>
                  <a:cubicBezTo>
                    <a:pt x="142" y="48"/>
                    <a:pt x="142" y="48"/>
                    <a:pt x="142" y="48"/>
                  </a:cubicBezTo>
                  <a:cubicBezTo>
                    <a:pt x="141" y="48"/>
                    <a:pt x="141" y="48"/>
                    <a:pt x="141" y="48"/>
                  </a:cubicBezTo>
                  <a:cubicBezTo>
                    <a:pt x="141" y="48"/>
                    <a:pt x="141" y="48"/>
                    <a:pt x="141" y="48"/>
                  </a:cubicBezTo>
                  <a:cubicBezTo>
                    <a:pt x="142" y="48"/>
                    <a:pt x="142" y="48"/>
                    <a:pt x="142" y="48"/>
                  </a:cubicBezTo>
                  <a:cubicBezTo>
                    <a:pt x="142" y="49"/>
                    <a:pt x="142" y="49"/>
                    <a:pt x="142" y="49"/>
                  </a:cubicBezTo>
                  <a:cubicBezTo>
                    <a:pt x="141" y="49"/>
                    <a:pt x="141" y="49"/>
                    <a:pt x="141" y="49"/>
                  </a:cubicBezTo>
                  <a:cubicBezTo>
                    <a:pt x="141" y="49"/>
                    <a:pt x="141" y="49"/>
                    <a:pt x="141" y="49"/>
                  </a:cubicBezTo>
                  <a:cubicBezTo>
                    <a:pt x="142" y="49"/>
                    <a:pt x="142" y="49"/>
                    <a:pt x="142" y="49"/>
                  </a:cubicBezTo>
                  <a:cubicBezTo>
                    <a:pt x="142" y="49"/>
                    <a:pt x="142" y="49"/>
                    <a:pt x="142" y="49"/>
                  </a:cubicBezTo>
                  <a:cubicBezTo>
                    <a:pt x="141" y="49"/>
                    <a:pt x="141" y="49"/>
                    <a:pt x="141" y="49"/>
                  </a:cubicBezTo>
                  <a:cubicBezTo>
                    <a:pt x="141" y="49"/>
                    <a:pt x="141" y="49"/>
                    <a:pt x="141" y="49"/>
                  </a:cubicBezTo>
                  <a:cubicBezTo>
                    <a:pt x="146" y="49"/>
                    <a:pt x="146" y="49"/>
                    <a:pt x="146" y="49"/>
                  </a:cubicBezTo>
                  <a:cubicBezTo>
                    <a:pt x="146" y="49"/>
                    <a:pt x="146" y="49"/>
                    <a:pt x="146" y="49"/>
                  </a:cubicBezTo>
                  <a:cubicBezTo>
                    <a:pt x="146" y="49"/>
                    <a:pt x="146" y="49"/>
                    <a:pt x="146" y="49"/>
                  </a:cubicBezTo>
                  <a:cubicBezTo>
                    <a:pt x="146" y="49"/>
                    <a:pt x="146" y="49"/>
                    <a:pt x="146" y="49"/>
                  </a:cubicBezTo>
                  <a:cubicBezTo>
                    <a:pt x="165" y="49"/>
                    <a:pt x="165" y="49"/>
                    <a:pt x="165" y="49"/>
                  </a:cubicBezTo>
                  <a:cubicBezTo>
                    <a:pt x="165" y="49"/>
                    <a:pt x="165" y="49"/>
                    <a:pt x="165" y="49"/>
                  </a:cubicBezTo>
                  <a:cubicBezTo>
                    <a:pt x="168" y="49"/>
                    <a:pt x="168" y="49"/>
                    <a:pt x="168" y="49"/>
                  </a:cubicBezTo>
                  <a:cubicBezTo>
                    <a:pt x="168" y="49"/>
                    <a:pt x="168" y="49"/>
                    <a:pt x="168" y="49"/>
                  </a:cubicBezTo>
                  <a:lnTo>
                    <a:pt x="166" y="48"/>
                  </a:lnTo>
                  <a:close/>
                  <a:moveTo>
                    <a:pt x="119" y="43"/>
                  </a:moveTo>
                  <a:cubicBezTo>
                    <a:pt x="119" y="43"/>
                    <a:pt x="119" y="43"/>
                    <a:pt x="119" y="43"/>
                  </a:cubicBezTo>
                  <a:cubicBezTo>
                    <a:pt x="119" y="43"/>
                    <a:pt x="119" y="43"/>
                    <a:pt x="119" y="43"/>
                  </a:cubicBezTo>
                  <a:cubicBezTo>
                    <a:pt x="119" y="43"/>
                    <a:pt x="119" y="43"/>
                    <a:pt x="119" y="43"/>
                  </a:cubicBezTo>
                  <a:cubicBezTo>
                    <a:pt x="119" y="42"/>
                    <a:pt x="119" y="42"/>
                    <a:pt x="119" y="42"/>
                  </a:cubicBezTo>
                  <a:cubicBezTo>
                    <a:pt x="119" y="42"/>
                    <a:pt x="119" y="42"/>
                    <a:pt x="119" y="42"/>
                  </a:cubicBezTo>
                  <a:cubicBezTo>
                    <a:pt x="119" y="43"/>
                    <a:pt x="119" y="43"/>
                    <a:pt x="119" y="43"/>
                  </a:cubicBezTo>
                  <a:cubicBezTo>
                    <a:pt x="119" y="43"/>
                    <a:pt x="119" y="43"/>
                    <a:pt x="119" y="43"/>
                  </a:cubicBezTo>
                  <a:close/>
                  <a:moveTo>
                    <a:pt x="118" y="42"/>
                  </a:moveTo>
                  <a:cubicBezTo>
                    <a:pt x="118" y="42"/>
                    <a:pt x="118" y="42"/>
                    <a:pt x="118" y="42"/>
                  </a:cubicBezTo>
                  <a:cubicBezTo>
                    <a:pt x="118" y="42"/>
                    <a:pt x="118" y="42"/>
                    <a:pt x="118" y="42"/>
                  </a:cubicBezTo>
                  <a:cubicBezTo>
                    <a:pt x="118" y="43"/>
                    <a:pt x="118" y="43"/>
                    <a:pt x="118" y="43"/>
                  </a:cubicBezTo>
                  <a:cubicBezTo>
                    <a:pt x="118" y="43"/>
                    <a:pt x="118" y="43"/>
                    <a:pt x="118" y="43"/>
                  </a:cubicBezTo>
                  <a:lnTo>
                    <a:pt x="118" y="42"/>
                  </a:lnTo>
                  <a:close/>
                  <a:moveTo>
                    <a:pt x="118" y="43"/>
                  </a:moveTo>
                  <a:cubicBezTo>
                    <a:pt x="118" y="43"/>
                    <a:pt x="118" y="43"/>
                    <a:pt x="118" y="43"/>
                  </a:cubicBezTo>
                  <a:cubicBezTo>
                    <a:pt x="118" y="43"/>
                    <a:pt x="118" y="43"/>
                    <a:pt x="118" y="43"/>
                  </a:cubicBezTo>
                  <a:cubicBezTo>
                    <a:pt x="118" y="43"/>
                    <a:pt x="118" y="43"/>
                    <a:pt x="118" y="43"/>
                  </a:cubicBezTo>
                  <a:cubicBezTo>
                    <a:pt x="117" y="43"/>
                    <a:pt x="117" y="43"/>
                    <a:pt x="117" y="43"/>
                  </a:cubicBezTo>
                  <a:lnTo>
                    <a:pt x="118" y="43"/>
                  </a:lnTo>
                  <a:close/>
                  <a:moveTo>
                    <a:pt x="117" y="42"/>
                  </a:moveTo>
                  <a:cubicBezTo>
                    <a:pt x="117" y="42"/>
                    <a:pt x="117" y="42"/>
                    <a:pt x="117" y="42"/>
                  </a:cubicBezTo>
                  <a:cubicBezTo>
                    <a:pt x="117" y="42"/>
                    <a:pt x="117" y="42"/>
                    <a:pt x="117" y="42"/>
                  </a:cubicBezTo>
                  <a:cubicBezTo>
                    <a:pt x="117" y="43"/>
                    <a:pt x="117" y="43"/>
                    <a:pt x="117" y="43"/>
                  </a:cubicBezTo>
                  <a:cubicBezTo>
                    <a:pt x="117" y="43"/>
                    <a:pt x="117" y="43"/>
                    <a:pt x="117" y="43"/>
                  </a:cubicBezTo>
                  <a:lnTo>
                    <a:pt x="117" y="42"/>
                  </a:lnTo>
                  <a:close/>
                  <a:moveTo>
                    <a:pt x="117" y="43"/>
                  </a:moveTo>
                  <a:cubicBezTo>
                    <a:pt x="117" y="43"/>
                    <a:pt x="117" y="43"/>
                    <a:pt x="117" y="43"/>
                  </a:cubicBezTo>
                  <a:cubicBezTo>
                    <a:pt x="117" y="43"/>
                    <a:pt x="117" y="43"/>
                    <a:pt x="117" y="43"/>
                  </a:cubicBezTo>
                  <a:cubicBezTo>
                    <a:pt x="117" y="43"/>
                    <a:pt x="117" y="43"/>
                    <a:pt x="117" y="43"/>
                  </a:cubicBezTo>
                  <a:cubicBezTo>
                    <a:pt x="117" y="43"/>
                    <a:pt x="117" y="43"/>
                    <a:pt x="117" y="43"/>
                  </a:cubicBezTo>
                  <a:close/>
                  <a:moveTo>
                    <a:pt x="116" y="42"/>
                  </a:moveTo>
                  <a:cubicBezTo>
                    <a:pt x="116" y="42"/>
                    <a:pt x="116" y="42"/>
                    <a:pt x="116" y="42"/>
                  </a:cubicBezTo>
                  <a:cubicBezTo>
                    <a:pt x="116" y="42"/>
                    <a:pt x="116" y="42"/>
                    <a:pt x="116" y="42"/>
                  </a:cubicBezTo>
                  <a:cubicBezTo>
                    <a:pt x="116" y="43"/>
                    <a:pt x="116" y="43"/>
                    <a:pt x="116" y="43"/>
                  </a:cubicBezTo>
                  <a:cubicBezTo>
                    <a:pt x="116" y="43"/>
                    <a:pt x="116" y="43"/>
                    <a:pt x="115" y="43"/>
                  </a:cubicBezTo>
                  <a:lnTo>
                    <a:pt x="116" y="42"/>
                  </a:lnTo>
                  <a:close/>
                  <a:moveTo>
                    <a:pt x="115" y="43"/>
                  </a:moveTo>
                  <a:cubicBezTo>
                    <a:pt x="115" y="43"/>
                    <a:pt x="115" y="43"/>
                    <a:pt x="115" y="43"/>
                  </a:cubicBezTo>
                  <a:cubicBezTo>
                    <a:pt x="116" y="43"/>
                    <a:pt x="116" y="43"/>
                    <a:pt x="116" y="43"/>
                  </a:cubicBezTo>
                  <a:cubicBezTo>
                    <a:pt x="116" y="43"/>
                    <a:pt x="116" y="43"/>
                    <a:pt x="116" y="43"/>
                  </a:cubicBezTo>
                  <a:cubicBezTo>
                    <a:pt x="115" y="43"/>
                    <a:pt x="115" y="43"/>
                    <a:pt x="115" y="43"/>
                  </a:cubicBezTo>
                  <a:close/>
                  <a:moveTo>
                    <a:pt x="114" y="43"/>
                  </a:moveTo>
                  <a:cubicBezTo>
                    <a:pt x="114" y="43"/>
                    <a:pt x="114" y="43"/>
                    <a:pt x="114" y="43"/>
                  </a:cubicBezTo>
                  <a:cubicBezTo>
                    <a:pt x="114" y="42"/>
                    <a:pt x="115" y="42"/>
                    <a:pt x="115" y="42"/>
                  </a:cubicBezTo>
                  <a:cubicBezTo>
                    <a:pt x="115" y="43"/>
                    <a:pt x="115" y="43"/>
                    <a:pt x="115" y="43"/>
                  </a:cubicBezTo>
                  <a:cubicBezTo>
                    <a:pt x="115" y="43"/>
                    <a:pt x="114" y="43"/>
                    <a:pt x="114" y="43"/>
                  </a:cubicBezTo>
                  <a:close/>
                  <a:moveTo>
                    <a:pt x="114" y="43"/>
                  </a:moveTo>
                  <a:cubicBezTo>
                    <a:pt x="114" y="43"/>
                    <a:pt x="114" y="43"/>
                    <a:pt x="114" y="43"/>
                  </a:cubicBezTo>
                  <a:cubicBezTo>
                    <a:pt x="114" y="43"/>
                    <a:pt x="115" y="43"/>
                    <a:pt x="115" y="43"/>
                  </a:cubicBezTo>
                  <a:cubicBezTo>
                    <a:pt x="115" y="43"/>
                    <a:pt x="115" y="43"/>
                    <a:pt x="115" y="43"/>
                  </a:cubicBezTo>
                  <a:cubicBezTo>
                    <a:pt x="114" y="43"/>
                    <a:pt x="114" y="43"/>
                    <a:pt x="114" y="43"/>
                  </a:cubicBezTo>
                  <a:close/>
                  <a:moveTo>
                    <a:pt x="113" y="43"/>
                  </a:moveTo>
                  <a:cubicBezTo>
                    <a:pt x="113" y="43"/>
                    <a:pt x="113" y="43"/>
                    <a:pt x="113" y="43"/>
                  </a:cubicBezTo>
                  <a:cubicBezTo>
                    <a:pt x="113" y="43"/>
                    <a:pt x="113" y="43"/>
                    <a:pt x="113" y="43"/>
                  </a:cubicBezTo>
                  <a:cubicBezTo>
                    <a:pt x="113" y="43"/>
                    <a:pt x="113" y="43"/>
                    <a:pt x="113" y="43"/>
                  </a:cubicBezTo>
                  <a:cubicBezTo>
                    <a:pt x="113" y="44"/>
                    <a:pt x="113" y="44"/>
                    <a:pt x="113" y="44"/>
                  </a:cubicBezTo>
                  <a:cubicBezTo>
                    <a:pt x="113" y="44"/>
                    <a:pt x="113" y="44"/>
                    <a:pt x="112" y="44"/>
                  </a:cubicBezTo>
                  <a:lnTo>
                    <a:pt x="113" y="43"/>
                  </a:lnTo>
                  <a:close/>
                  <a:moveTo>
                    <a:pt x="112" y="44"/>
                  </a:moveTo>
                  <a:cubicBezTo>
                    <a:pt x="112" y="44"/>
                    <a:pt x="112" y="44"/>
                    <a:pt x="112" y="44"/>
                  </a:cubicBezTo>
                  <a:cubicBezTo>
                    <a:pt x="113" y="44"/>
                    <a:pt x="113" y="44"/>
                    <a:pt x="113" y="44"/>
                  </a:cubicBezTo>
                  <a:cubicBezTo>
                    <a:pt x="112" y="44"/>
                    <a:pt x="112" y="44"/>
                    <a:pt x="112" y="44"/>
                  </a:cubicBezTo>
                  <a:close/>
                  <a:moveTo>
                    <a:pt x="111" y="43"/>
                  </a:moveTo>
                  <a:cubicBezTo>
                    <a:pt x="111" y="43"/>
                    <a:pt x="111" y="43"/>
                    <a:pt x="111" y="43"/>
                  </a:cubicBezTo>
                  <a:cubicBezTo>
                    <a:pt x="111" y="43"/>
                    <a:pt x="111" y="43"/>
                    <a:pt x="111" y="43"/>
                  </a:cubicBezTo>
                  <a:cubicBezTo>
                    <a:pt x="111" y="44"/>
                    <a:pt x="111" y="44"/>
                    <a:pt x="111" y="44"/>
                  </a:cubicBezTo>
                  <a:cubicBezTo>
                    <a:pt x="111" y="44"/>
                    <a:pt x="111" y="44"/>
                    <a:pt x="111" y="44"/>
                  </a:cubicBezTo>
                  <a:lnTo>
                    <a:pt x="111" y="43"/>
                  </a:lnTo>
                  <a:close/>
                  <a:moveTo>
                    <a:pt x="111" y="44"/>
                  </a:moveTo>
                  <a:cubicBezTo>
                    <a:pt x="111" y="44"/>
                    <a:pt x="111" y="44"/>
                    <a:pt x="111" y="44"/>
                  </a:cubicBezTo>
                  <a:cubicBezTo>
                    <a:pt x="111" y="44"/>
                    <a:pt x="111" y="44"/>
                    <a:pt x="111" y="44"/>
                  </a:cubicBezTo>
                  <a:cubicBezTo>
                    <a:pt x="111" y="44"/>
                    <a:pt x="111" y="44"/>
                    <a:pt x="111" y="44"/>
                  </a:cubicBezTo>
                  <a:close/>
                  <a:moveTo>
                    <a:pt x="109" y="43"/>
                  </a:moveTo>
                  <a:cubicBezTo>
                    <a:pt x="109" y="43"/>
                    <a:pt x="109" y="43"/>
                    <a:pt x="109" y="43"/>
                  </a:cubicBezTo>
                  <a:cubicBezTo>
                    <a:pt x="109" y="43"/>
                    <a:pt x="109" y="43"/>
                    <a:pt x="109" y="43"/>
                  </a:cubicBezTo>
                  <a:cubicBezTo>
                    <a:pt x="109" y="44"/>
                    <a:pt x="109" y="44"/>
                    <a:pt x="109" y="44"/>
                  </a:cubicBezTo>
                  <a:cubicBezTo>
                    <a:pt x="109" y="44"/>
                    <a:pt x="109" y="44"/>
                    <a:pt x="109" y="44"/>
                  </a:cubicBezTo>
                  <a:lnTo>
                    <a:pt x="109" y="43"/>
                  </a:lnTo>
                  <a:close/>
                  <a:moveTo>
                    <a:pt x="109" y="44"/>
                  </a:moveTo>
                  <a:cubicBezTo>
                    <a:pt x="109" y="44"/>
                    <a:pt x="109" y="44"/>
                    <a:pt x="109" y="44"/>
                  </a:cubicBezTo>
                  <a:cubicBezTo>
                    <a:pt x="109" y="44"/>
                    <a:pt x="109" y="44"/>
                    <a:pt x="109" y="44"/>
                  </a:cubicBezTo>
                  <a:cubicBezTo>
                    <a:pt x="109" y="44"/>
                    <a:pt x="109" y="44"/>
                    <a:pt x="109" y="44"/>
                  </a:cubicBezTo>
                  <a:close/>
                  <a:moveTo>
                    <a:pt x="107" y="43"/>
                  </a:moveTo>
                  <a:cubicBezTo>
                    <a:pt x="107" y="43"/>
                    <a:pt x="107" y="43"/>
                    <a:pt x="107" y="43"/>
                  </a:cubicBezTo>
                  <a:cubicBezTo>
                    <a:pt x="107" y="43"/>
                    <a:pt x="107" y="43"/>
                    <a:pt x="107" y="43"/>
                  </a:cubicBezTo>
                  <a:cubicBezTo>
                    <a:pt x="107" y="44"/>
                    <a:pt x="107" y="44"/>
                    <a:pt x="107" y="44"/>
                  </a:cubicBezTo>
                  <a:cubicBezTo>
                    <a:pt x="107" y="44"/>
                    <a:pt x="107" y="44"/>
                    <a:pt x="106" y="44"/>
                  </a:cubicBezTo>
                  <a:lnTo>
                    <a:pt x="107" y="43"/>
                  </a:lnTo>
                  <a:close/>
                  <a:moveTo>
                    <a:pt x="106" y="44"/>
                  </a:moveTo>
                  <a:cubicBezTo>
                    <a:pt x="106" y="44"/>
                    <a:pt x="106" y="44"/>
                    <a:pt x="106" y="44"/>
                  </a:cubicBezTo>
                  <a:cubicBezTo>
                    <a:pt x="106" y="44"/>
                    <a:pt x="106" y="44"/>
                    <a:pt x="106" y="44"/>
                  </a:cubicBezTo>
                  <a:cubicBezTo>
                    <a:pt x="106" y="44"/>
                    <a:pt x="106" y="44"/>
                    <a:pt x="106" y="44"/>
                  </a:cubicBezTo>
                  <a:close/>
                  <a:moveTo>
                    <a:pt x="104" y="43"/>
                  </a:moveTo>
                  <a:cubicBezTo>
                    <a:pt x="104" y="43"/>
                    <a:pt x="104" y="43"/>
                    <a:pt x="104" y="43"/>
                  </a:cubicBezTo>
                  <a:cubicBezTo>
                    <a:pt x="104" y="43"/>
                    <a:pt x="105" y="43"/>
                    <a:pt x="105" y="43"/>
                  </a:cubicBezTo>
                  <a:cubicBezTo>
                    <a:pt x="105" y="45"/>
                    <a:pt x="105" y="45"/>
                    <a:pt x="105" y="45"/>
                  </a:cubicBezTo>
                  <a:cubicBezTo>
                    <a:pt x="104" y="45"/>
                    <a:pt x="104" y="45"/>
                    <a:pt x="104" y="45"/>
                  </a:cubicBezTo>
                  <a:lnTo>
                    <a:pt x="104" y="43"/>
                  </a:lnTo>
                  <a:close/>
                  <a:moveTo>
                    <a:pt x="101" y="44"/>
                  </a:moveTo>
                  <a:cubicBezTo>
                    <a:pt x="101" y="44"/>
                    <a:pt x="101" y="44"/>
                    <a:pt x="101" y="44"/>
                  </a:cubicBezTo>
                  <a:cubicBezTo>
                    <a:pt x="101" y="44"/>
                    <a:pt x="102" y="44"/>
                    <a:pt x="102" y="44"/>
                  </a:cubicBezTo>
                  <a:cubicBezTo>
                    <a:pt x="102" y="45"/>
                    <a:pt x="102" y="45"/>
                    <a:pt x="102" y="45"/>
                  </a:cubicBezTo>
                  <a:cubicBezTo>
                    <a:pt x="101" y="45"/>
                    <a:pt x="101" y="45"/>
                    <a:pt x="101" y="45"/>
                  </a:cubicBezTo>
                  <a:lnTo>
                    <a:pt x="101" y="44"/>
                  </a:lnTo>
                  <a:close/>
                  <a:moveTo>
                    <a:pt x="98" y="44"/>
                  </a:moveTo>
                  <a:cubicBezTo>
                    <a:pt x="98" y="44"/>
                    <a:pt x="98" y="44"/>
                    <a:pt x="98" y="44"/>
                  </a:cubicBezTo>
                  <a:cubicBezTo>
                    <a:pt x="99" y="44"/>
                    <a:pt x="99" y="44"/>
                    <a:pt x="99" y="44"/>
                  </a:cubicBezTo>
                  <a:cubicBezTo>
                    <a:pt x="99" y="45"/>
                    <a:pt x="99" y="45"/>
                    <a:pt x="99" y="45"/>
                  </a:cubicBezTo>
                  <a:cubicBezTo>
                    <a:pt x="99" y="45"/>
                    <a:pt x="99" y="45"/>
                    <a:pt x="98" y="45"/>
                  </a:cubicBezTo>
                  <a:lnTo>
                    <a:pt x="98" y="44"/>
                  </a:lnTo>
                  <a:close/>
                  <a:moveTo>
                    <a:pt x="95" y="44"/>
                  </a:moveTo>
                  <a:cubicBezTo>
                    <a:pt x="95" y="44"/>
                    <a:pt x="95" y="44"/>
                    <a:pt x="95" y="44"/>
                  </a:cubicBezTo>
                  <a:cubicBezTo>
                    <a:pt x="95" y="44"/>
                    <a:pt x="96" y="44"/>
                    <a:pt x="96" y="44"/>
                  </a:cubicBezTo>
                  <a:cubicBezTo>
                    <a:pt x="96" y="46"/>
                    <a:pt x="96" y="46"/>
                    <a:pt x="96" y="46"/>
                  </a:cubicBezTo>
                  <a:cubicBezTo>
                    <a:pt x="95" y="46"/>
                    <a:pt x="95" y="46"/>
                    <a:pt x="95" y="46"/>
                  </a:cubicBezTo>
                  <a:lnTo>
                    <a:pt x="95" y="44"/>
                  </a:lnTo>
                  <a:close/>
                  <a:moveTo>
                    <a:pt x="92" y="45"/>
                  </a:moveTo>
                  <a:cubicBezTo>
                    <a:pt x="92" y="45"/>
                    <a:pt x="92" y="45"/>
                    <a:pt x="92" y="45"/>
                  </a:cubicBezTo>
                  <a:cubicBezTo>
                    <a:pt x="92" y="45"/>
                    <a:pt x="92" y="45"/>
                    <a:pt x="92" y="45"/>
                  </a:cubicBezTo>
                  <a:cubicBezTo>
                    <a:pt x="92" y="46"/>
                    <a:pt x="92" y="46"/>
                    <a:pt x="92" y="46"/>
                  </a:cubicBezTo>
                  <a:cubicBezTo>
                    <a:pt x="92" y="46"/>
                    <a:pt x="92" y="46"/>
                    <a:pt x="91" y="46"/>
                  </a:cubicBezTo>
                  <a:lnTo>
                    <a:pt x="92" y="45"/>
                  </a:lnTo>
                  <a:close/>
                  <a:moveTo>
                    <a:pt x="88" y="45"/>
                  </a:moveTo>
                  <a:cubicBezTo>
                    <a:pt x="88" y="45"/>
                    <a:pt x="88" y="45"/>
                    <a:pt x="88" y="45"/>
                  </a:cubicBezTo>
                  <a:cubicBezTo>
                    <a:pt x="88" y="45"/>
                    <a:pt x="88" y="45"/>
                    <a:pt x="88" y="45"/>
                  </a:cubicBezTo>
                  <a:cubicBezTo>
                    <a:pt x="88" y="47"/>
                    <a:pt x="88" y="47"/>
                    <a:pt x="88" y="47"/>
                  </a:cubicBezTo>
                  <a:cubicBezTo>
                    <a:pt x="88" y="47"/>
                    <a:pt x="88" y="47"/>
                    <a:pt x="88" y="47"/>
                  </a:cubicBezTo>
                  <a:lnTo>
                    <a:pt x="88" y="45"/>
                  </a:lnTo>
                  <a:close/>
                  <a:moveTo>
                    <a:pt x="84" y="46"/>
                  </a:moveTo>
                  <a:cubicBezTo>
                    <a:pt x="84" y="46"/>
                    <a:pt x="84" y="46"/>
                    <a:pt x="84" y="46"/>
                  </a:cubicBezTo>
                  <a:cubicBezTo>
                    <a:pt x="84" y="46"/>
                    <a:pt x="84" y="46"/>
                    <a:pt x="84" y="46"/>
                  </a:cubicBezTo>
                  <a:cubicBezTo>
                    <a:pt x="84" y="47"/>
                    <a:pt x="84" y="47"/>
                    <a:pt x="84" y="47"/>
                  </a:cubicBezTo>
                  <a:cubicBezTo>
                    <a:pt x="84" y="47"/>
                    <a:pt x="84" y="47"/>
                    <a:pt x="84" y="47"/>
                  </a:cubicBezTo>
                  <a:lnTo>
                    <a:pt x="84" y="46"/>
                  </a:lnTo>
                  <a:close/>
                  <a:moveTo>
                    <a:pt x="80" y="47"/>
                  </a:moveTo>
                  <a:cubicBezTo>
                    <a:pt x="80" y="47"/>
                    <a:pt x="80" y="47"/>
                    <a:pt x="80" y="47"/>
                  </a:cubicBezTo>
                  <a:cubicBezTo>
                    <a:pt x="80" y="47"/>
                    <a:pt x="80" y="47"/>
                    <a:pt x="80" y="47"/>
                  </a:cubicBezTo>
                  <a:cubicBezTo>
                    <a:pt x="80" y="48"/>
                    <a:pt x="80" y="48"/>
                    <a:pt x="80" y="48"/>
                  </a:cubicBezTo>
                  <a:cubicBezTo>
                    <a:pt x="80" y="48"/>
                    <a:pt x="80" y="48"/>
                    <a:pt x="80" y="48"/>
                  </a:cubicBezTo>
                  <a:lnTo>
                    <a:pt x="80" y="47"/>
                  </a:lnTo>
                  <a:close/>
                  <a:moveTo>
                    <a:pt x="74" y="49"/>
                  </a:moveTo>
                  <a:cubicBezTo>
                    <a:pt x="74" y="49"/>
                    <a:pt x="74" y="49"/>
                    <a:pt x="74" y="49"/>
                  </a:cubicBezTo>
                  <a:cubicBezTo>
                    <a:pt x="74" y="49"/>
                    <a:pt x="75" y="49"/>
                    <a:pt x="75" y="49"/>
                  </a:cubicBezTo>
                  <a:cubicBezTo>
                    <a:pt x="75" y="47"/>
                    <a:pt x="75" y="47"/>
                    <a:pt x="75" y="47"/>
                  </a:cubicBezTo>
                  <a:cubicBezTo>
                    <a:pt x="75" y="47"/>
                    <a:pt x="75" y="47"/>
                    <a:pt x="76" y="47"/>
                  </a:cubicBezTo>
                  <a:cubicBezTo>
                    <a:pt x="76" y="48"/>
                    <a:pt x="76" y="48"/>
                    <a:pt x="76" y="48"/>
                  </a:cubicBezTo>
                  <a:cubicBezTo>
                    <a:pt x="76" y="48"/>
                    <a:pt x="77" y="48"/>
                    <a:pt x="77" y="48"/>
                  </a:cubicBezTo>
                  <a:cubicBezTo>
                    <a:pt x="77" y="48"/>
                    <a:pt x="76" y="48"/>
                    <a:pt x="76" y="49"/>
                  </a:cubicBezTo>
                  <a:cubicBezTo>
                    <a:pt x="76" y="48"/>
                    <a:pt x="76" y="48"/>
                    <a:pt x="76" y="48"/>
                  </a:cubicBezTo>
                  <a:cubicBezTo>
                    <a:pt x="75" y="49"/>
                    <a:pt x="75" y="49"/>
                    <a:pt x="75" y="49"/>
                  </a:cubicBezTo>
                  <a:cubicBezTo>
                    <a:pt x="75" y="49"/>
                    <a:pt x="75" y="49"/>
                    <a:pt x="75" y="49"/>
                  </a:cubicBezTo>
                  <a:cubicBezTo>
                    <a:pt x="75" y="49"/>
                    <a:pt x="75" y="49"/>
                    <a:pt x="75" y="49"/>
                  </a:cubicBezTo>
                  <a:cubicBezTo>
                    <a:pt x="75" y="49"/>
                    <a:pt x="74" y="49"/>
                    <a:pt x="74" y="49"/>
                  </a:cubicBezTo>
                  <a:close/>
                  <a:moveTo>
                    <a:pt x="74" y="49"/>
                  </a:moveTo>
                  <a:cubicBezTo>
                    <a:pt x="74" y="49"/>
                    <a:pt x="74" y="49"/>
                    <a:pt x="74" y="49"/>
                  </a:cubicBezTo>
                  <a:cubicBezTo>
                    <a:pt x="71" y="49"/>
                    <a:pt x="69" y="50"/>
                    <a:pt x="67" y="50"/>
                  </a:cubicBezTo>
                  <a:cubicBezTo>
                    <a:pt x="69" y="50"/>
                    <a:pt x="72" y="49"/>
                    <a:pt x="73" y="49"/>
                  </a:cubicBezTo>
                  <a:cubicBezTo>
                    <a:pt x="73" y="49"/>
                    <a:pt x="74" y="49"/>
                    <a:pt x="74" y="49"/>
                  </a:cubicBezTo>
                  <a:close/>
                  <a:moveTo>
                    <a:pt x="87" y="51"/>
                  </a:moveTo>
                  <a:cubicBezTo>
                    <a:pt x="87" y="51"/>
                    <a:pt x="87" y="51"/>
                    <a:pt x="87" y="51"/>
                  </a:cubicBezTo>
                  <a:cubicBezTo>
                    <a:pt x="85" y="51"/>
                    <a:pt x="84" y="51"/>
                    <a:pt x="83" y="51"/>
                  </a:cubicBezTo>
                  <a:cubicBezTo>
                    <a:pt x="84" y="51"/>
                    <a:pt x="85" y="51"/>
                    <a:pt x="87" y="50"/>
                  </a:cubicBezTo>
                  <a:lnTo>
                    <a:pt x="87" y="51"/>
                  </a:lnTo>
                  <a:close/>
                  <a:moveTo>
                    <a:pt x="89" y="51"/>
                  </a:moveTo>
                  <a:cubicBezTo>
                    <a:pt x="89" y="51"/>
                    <a:pt x="89" y="51"/>
                    <a:pt x="89" y="51"/>
                  </a:cubicBezTo>
                  <a:cubicBezTo>
                    <a:pt x="88" y="51"/>
                    <a:pt x="88" y="51"/>
                    <a:pt x="87" y="51"/>
                  </a:cubicBezTo>
                  <a:cubicBezTo>
                    <a:pt x="87" y="50"/>
                    <a:pt x="87" y="50"/>
                    <a:pt x="87" y="50"/>
                  </a:cubicBezTo>
                  <a:cubicBezTo>
                    <a:pt x="88" y="50"/>
                    <a:pt x="88" y="50"/>
                    <a:pt x="89" y="50"/>
                  </a:cubicBezTo>
                  <a:lnTo>
                    <a:pt x="89" y="51"/>
                  </a:lnTo>
                  <a:close/>
                  <a:moveTo>
                    <a:pt x="91" y="51"/>
                  </a:moveTo>
                  <a:cubicBezTo>
                    <a:pt x="91" y="51"/>
                    <a:pt x="91" y="51"/>
                    <a:pt x="91" y="51"/>
                  </a:cubicBezTo>
                  <a:cubicBezTo>
                    <a:pt x="91" y="51"/>
                    <a:pt x="90" y="51"/>
                    <a:pt x="89" y="51"/>
                  </a:cubicBezTo>
                  <a:cubicBezTo>
                    <a:pt x="89" y="50"/>
                    <a:pt x="89" y="50"/>
                    <a:pt x="89" y="50"/>
                  </a:cubicBezTo>
                  <a:cubicBezTo>
                    <a:pt x="90" y="50"/>
                    <a:pt x="91" y="50"/>
                    <a:pt x="91" y="50"/>
                  </a:cubicBezTo>
                  <a:lnTo>
                    <a:pt x="91" y="51"/>
                  </a:lnTo>
                  <a:close/>
                  <a:moveTo>
                    <a:pt x="93" y="51"/>
                  </a:moveTo>
                  <a:cubicBezTo>
                    <a:pt x="93" y="51"/>
                    <a:pt x="93" y="51"/>
                    <a:pt x="93" y="51"/>
                  </a:cubicBezTo>
                  <a:cubicBezTo>
                    <a:pt x="93" y="51"/>
                    <a:pt x="92" y="51"/>
                    <a:pt x="91" y="51"/>
                  </a:cubicBezTo>
                  <a:cubicBezTo>
                    <a:pt x="91" y="50"/>
                    <a:pt x="91" y="50"/>
                    <a:pt x="91" y="50"/>
                  </a:cubicBezTo>
                  <a:cubicBezTo>
                    <a:pt x="92" y="49"/>
                    <a:pt x="93" y="49"/>
                    <a:pt x="93" y="49"/>
                  </a:cubicBezTo>
                  <a:lnTo>
                    <a:pt x="93" y="51"/>
                  </a:lnTo>
                  <a:close/>
                  <a:moveTo>
                    <a:pt x="95" y="51"/>
                  </a:moveTo>
                  <a:cubicBezTo>
                    <a:pt x="95" y="51"/>
                    <a:pt x="95" y="51"/>
                    <a:pt x="95" y="51"/>
                  </a:cubicBezTo>
                  <a:cubicBezTo>
                    <a:pt x="95" y="51"/>
                    <a:pt x="94" y="51"/>
                    <a:pt x="94" y="51"/>
                  </a:cubicBezTo>
                  <a:cubicBezTo>
                    <a:pt x="94" y="49"/>
                    <a:pt x="94" y="49"/>
                    <a:pt x="94" y="49"/>
                  </a:cubicBezTo>
                  <a:cubicBezTo>
                    <a:pt x="94" y="49"/>
                    <a:pt x="95" y="49"/>
                    <a:pt x="95" y="49"/>
                  </a:cubicBezTo>
                  <a:lnTo>
                    <a:pt x="95" y="51"/>
                  </a:lnTo>
                  <a:close/>
                  <a:moveTo>
                    <a:pt x="98" y="51"/>
                  </a:moveTo>
                  <a:cubicBezTo>
                    <a:pt x="98" y="51"/>
                    <a:pt x="98" y="51"/>
                    <a:pt x="98" y="51"/>
                  </a:cubicBezTo>
                  <a:cubicBezTo>
                    <a:pt x="97" y="51"/>
                    <a:pt x="96" y="51"/>
                    <a:pt x="96" y="51"/>
                  </a:cubicBezTo>
                  <a:cubicBezTo>
                    <a:pt x="96" y="50"/>
                    <a:pt x="96" y="50"/>
                    <a:pt x="96" y="50"/>
                  </a:cubicBezTo>
                  <a:cubicBezTo>
                    <a:pt x="98" y="50"/>
                    <a:pt x="98" y="50"/>
                    <a:pt x="98" y="50"/>
                  </a:cubicBezTo>
                  <a:lnTo>
                    <a:pt x="98" y="51"/>
                  </a:lnTo>
                  <a:close/>
                  <a:moveTo>
                    <a:pt x="98" y="50"/>
                  </a:moveTo>
                  <a:cubicBezTo>
                    <a:pt x="98" y="50"/>
                    <a:pt x="98" y="50"/>
                    <a:pt x="98" y="50"/>
                  </a:cubicBezTo>
                  <a:cubicBezTo>
                    <a:pt x="96" y="50"/>
                    <a:pt x="96" y="50"/>
                    <a:pt x="96" y="50"/>
                  </a:cubicBezTo>
                  <a:cubicBezTo>
                    <a:pt x="96" y="49"/>
                    <a:pt x="96" y="49"/>
                    <a:pt x="96" y="49"/>
                  </a:cubicBezTo>
                  <a:cubicBezTo>
                    <a:pt x="96" y="49"/>
                    <a:pt x="97" y="49"/>
                    <a:pt x="98" y="49"/>
                  </a:cubicBezTo>
                  <a:lnTo>
                    <a:pt x="98" y="50"/>
                  </a:lnTo>
                  <a:close/>
                  <a:moveTo>
                    <a:pt x="100" y="51"/>
                  </a:moveTo>
                  <a:cubicBezTo>
                    <a:pt x="100" y="51"/>
                    <a:pt x="100" y="51"/>
                    <a:pt x="100" y="51"/>
                  </a:cubicBezTo>
                  <a:cubicBezTo>
                    <a:pt x="99" y="51"/>
                    <a:pt x="98" y="51"/>
                    <a:pt x="98" y="51"/>
                  </a:cubicBezTo>
                  <a:cubicBezTo>
                    <a:pt x="98" y="50"/>
                    <a:pt x="98" y="50"/>
                    <a:pt x="98" y="50"/>
                  </a:cubicBezTo>
                  <a:cubicBezTo>
                    <a:pt x="99" y="50"/>
                    <a:pt x="99" y="50"/>
                    <a:pt x="99" y="50"/>
                  </a:cubicBezTo>
                  <a:cubicBezTo>
                    <a:pt x="99" y="50"/>
                    <a:pt x="99" y="50"/>
                    <a:pt x="99" y="50"/>
                  </a:cubicBezTo>
                  <a:cubicBezTo>
                    <a:pt x="98" y="50"/>
                    <a:pt x="98" y="50"/>
                    <a:pt x="98" y="50"/>
                  </a:cubicBezTo>
                  <a:cubicBezTo>
                    <a:pt x="98" y="48"/>
                    <a:pt x="98" y="48"/>
                    <a:pt x="98" y="48"/>
                  </a:cubicBezTo>
                  <a:cubicBezTo>
                    <a:pt x="98" y="48"/>
                    <a:pt x="99" y="48"/>
                    <a:pt x="100" y="48"/>
                  </a:cubicBezTo>
                  <a:lnTo>
                    <a:pt x="100" y="51"/>
                  </a:lnTo>
                  <a:close/>
                  <a:moveTo>
                    <a:pt x="101" y="51"/>
                  </a:moveTo>
                  <a:cubicBezTo>
                    <a:pt x="101" y="51"/>
                    <a:pt x="101" y="51"/>
                    <a:pt x="101" y="51"/>
                  </a:cubicBezTo>
                  <a:cubicBezTo>
                    <a:pt x="101" y="51"/>
                    <a:pt x="100" y="51"/>
                    <a:pt x="100" y="51"/>
                  </a:cubicBezTo>
                  <a:cubicBezTo>
                    <a:pt x="100" y="48"/>
                    <a:pt x="100" y="48"/>
                    <a:pt x="100" y="48"/>
                  </a:cubicBezTo>
                  <a:cubicBezTo>
                    <a:pt x="100" y="48"/>
                    <a:pt x="101" y="48"/>
                    <a:pt x="101" y="48"/>
                  </a:cubicBezTo>
                  <a:lnTo>
                    <a:pt x="101" y="51"/>
                  </a:lnTo>
                  <a:close/>
                  <a:moveTo>
                    <a:pt x="103" y="49"/>
                  </a:moveTo>
                  <a:cubicBezTo>
                    <a:pt x="103" y="49"/>
                    <a:pt x="103" y="49"/>
                    <a:pt x="103" y="49"/>
                  </a:cubicBezTo>
                  <a:cubicBezTo>
                    <a:pt x="103" y="49"/>
                    <a:pt x="103" y="49"/>
                    <a:pt x="103" y="49"/>
                  </a:cubicBezTo>
                  <a:cubicBezTo>
                    <a:pt x="103" y="49"/>
                    <a:pt x="103" y="49"/>
                    <a:pt x="103" y="49"/>
                  </a:cubicBezTo>
                  <a:cubicBezTo>
                    <a:pt x="103" y="49"/>
                    <a:pt x="103" y="49"/>
                    <a:pt x="103" y="49"/>
                  </a:cubicBezTo>
                  <a:cubicBezTo>
                    <a:pt x="103" y="51"/>
                    <a:pt x="103" y="51"/>
                    <a:pt x="103" y="51"/>
                  </a:cubicBezTo>
                  <a:cubicBezTo>
                    <a:pt x="103" y="51"/>
                    <a:pt x="103" y="51"/>
                    <a:pt x="103" y="51"/>
                  </a:cubicBezTo>
                  <a:cubicBezTo>
                    <a:pt x="103" y="51"/>
                    <a:pt x="102" y="51"/>
                    <a:pt x="102" y="51"/>
                  </a:cubicBezTo>
                  <a:cubicBezTo>
                    <a:pt x="102" y="48"/>
                    <a:pt x="102" y="48"/>
                    <a:pt x="102" y="48"/>
                  </a:cubicBezTo>
                  <a:cubicBezTo>
                    <a:pt x="102" y="48"/>
                    <a:pt x="103" y="48"/>
                    <a:pt x="103" y="48"/>
                  </a:cubicBezTo>
                  <a:lnTo>
                    <a:pt x="103" y="49"/>
                  </a:lnTo>
                  <a:close/>
                  <a:moveTo>
                    <a:pt x="108" y="50"/>
                  </a:moveTo>
                  <a:cubicBezTo>
                    <a:pt x="108" y="50"/>
                    <a:pt x="108" y="50"/>
                    <a:pt x="108" y="50"/>
                  </a:cubicBezTo>
                  <a:cubicBezTo>
                    <a:pt x="108" y="50"/>
                    <a:pt x="107" y="50"/>
                    <a:pt x="107" y="50"/>
                  </a:cubicBezTo>
                  <a:cubicBezTo>
                    <a:pt x="107" y="50"/>
                    <a:pt x="107" y="50"/>
                    <a:pt x="107" y="50"/>
                  </a:cubicBezTo>
                  <a:cubicBezTo>
                    <a:pt x="108" y="50"/>
                    <a:pt x="108" y="50"/>
                    <a:pt x="108" y="50"/>
                  </a:cubicBezTo>
                  <a:close/>
                  <a:moveTo>
                    <a:pt x="108" y="50"/>
                  </a:moveTo>
                  <a:cubicBezTo>
                    <a:pt x="108" y="50"/>
                    <a:pt x="108" y="50"/>
                    <a:pt x="108" y="50"/>
                  </a:cubicBezTo>
                  <a:cubicBezTo>
                    <a:pt x="107" y="50"/>
                    <a:pt x="107" y="50"/>
                    <a:pt x="107" y="50"/>
                  </a:cubicBezTo>
                  <a:cubicBezTo>
                    <a:pt x="107" y="47"/>
                    <a:pt x="107" y="47"/>
                    <a:pt x="107" y="47"/>
                  </a:cubicBezTo>
                  <a:cubicBezTo>
                    <a:pt x="107" y="47"/>
                    <a:pt x="107" y="47"/>
                    <a:pt x="107" y="47"/>
                  </a:cubicBezTo>
                  <a:cubicBezTo>
                    <a:pt x="107" y="50"/>
                    <a:pt x="107" y="50"/>
                    <a:pt x="107" y="50"/>
                  </a:cubicBezTo>
                  <a:cubicBezTo>
                    <a:pt x="106" y="50"/>
                    <a:pt x="106" y="50"/>
                    <a:pt x="106" y="50"/>
                  </a:cubicBezTo>
                  <a:cubicBezTo>
                    <a:pt x="106" y="50"/>
                    <a:pt x="106" y="50"/>
                    <a:pt x="106" y="50"/>
                  </a:cubicBezTo>
                  <a:cubicBezTo>
                    <a:pt x="107" y="50"/>
                    <a:pt x="107" y="50"/>
                    <a:pt x="107" y="50"/>
                  </a:cubicBezTo>
                  <a:cubicBezTo>
                    <a:pt x="107" y="50"/>
                    <a:pt x="107" y="50"/>
                    <a:pt x="107" y="50"/>
                  </a:cubicBezTo>
                  <a:cubicBezTo>
                    <a:pt x="106" y="51"/>
                    <a:pt x="105" y="51"/>
                    <a:pt x="104" y="51"/>
                  </a:cubicBezTo>
                  <a:cubicBezTo>
                    <a:pt x="104" y="49"/>
                    <a:pt x="104" y="49"/>
                    <a:pt x="104" y="49"/>
                  </a:cubicBezTo>
                  <a:cubicBezTo>
                    <a:pt x="105" y="49"/>
                    <a:pt x="105" y="49"/>
                    <a:pt x="105" y="49"/>
                  </a:cubicBezTo>
                  <a:cubicBezTo>
                    <a:pt x="105" y="50"/>
                    <a:pt x="105" y="50"/>
                    <a:pt x="105" y="50"/>
                  </a:cubicBezTo>
                  <a:cubicBezTo>
                    <a:pt x="105" y="50"/>
                    <a:pt x="105" y="50"/>
                    <a:pt x="105" y="50"/>
                  </a:cubicBezTo>
                  <a:cubicBezTo>
                    <a:pt x="105" y="49"/>
                    <a:pt x="105" y="49"/>
                    <a:pt x="105" y="49"/>
                  </a:cubicBezTo>
                  <a:cubicBezTo>
                    <a:pt x="106" y="49"/>
                    <a:pt x="106" y="49"/>
                    <a:pt x="106" y="49"/>
                  </a:cubicBezTo>
                  <a:cubicBezTo>
                    <a:pt x="106" y="49"/>
                    <a:pt x="106" y="49"/>
                    <a:pt x="106" y="49"/>
                  </a:cubicBezTo>
                  <a:cubicBezTo>
                    <a:pt x="105" y="49"/>
                    <a:pt x="105" y="49"/>
                    <a:pt x="105" y="49"/>
                  </a:cubicBezTo>
                  <a:cubicBezTo>
                    <a:pt x="105" y="47"/>
                    <a:pt x="105" y="47"/>
                    <a:pt x="105" y="47"/>
                  </a:cubicBezTo>
                  <a:cubicBezTo>
                    <a:pt x="106" y="47"/>
                    <a:pt x="107" y="47"/>
                    <a:pt x="108" y="47"/>
                  </a:cubicBezTo>
                  <a:lnTo>
                    <a:pt x="108" y="50"/>
                  </a:lnTo>
                  <a:close/>
                  <a:moveTo>
                    <a:pt x="104" y="49"/>
                  </a:moveTo>
                  <a:cubicBezTo>
                    <a:pt x="104" y="49"/>
                    <a:pt x="104" y="49"/>
                    <a:pt x="104" y="49"/>
                  </a:cubicBezTo>
                  <a:cubicBezTo>
                    <a:pt x="104" y="48"/>
                    <a:pt x="104" y="48"/>
                    <a:pt x="104" y="48"/>
                  </a:cubicBezTo>
                  <a:cubicBezTo>
                    <a:pt x="104" y="47"/>
                    <a:pt x="105" y="47"/>
                    <a:pt x="105" y="47"/>
                  </a:cubicBezTo>
                  <a:cubicBezTo>
                    <a:pt x="105" y="49"/>
                    <a:pt x="105" y="49"/>
                    <a:pt x="105" y="49"/>
                  </a:cubicBezTo>
                  <a:lnTo>
                    <a:pt x="104" y="49"/>
                  </a:lnTo>
                  <a:close/>
                  <a:moveTo>
                    <a:pt x="112" y="50"/>
                  </a:moveTo>
                  <a:cubicBezTo>
                    <a:pt x="112" y="50"/>
                    <a:pt x="112" y="50"/>
                    <a:pt x="112" y="50"/>
                  </a:cubicBezTo>
                  <a:cubicBezTo>
                    <a:pt x="111" y="50"/>
                    <a:pt x="110" y="50"/>
                    <a:pt x="109" y="50"/>
                  </a:cubicBezTo>
                  <a:cubicBezTo>
                    <a:pt x="109" y="50"/>
                    <a:pt x="109" y="50"/>
                    <a:pt x="109" y="50"/>
                  </a:cubicBezTo>
                  <a:cubicBezTo>
                    <a:pt x="110" y="50"/>
                    <a:pt x="110" y="50"/>
                    <a:pt x="110" y="50"/>
                  </a:cubicBezTo>
                  <a:cubicBezTo>
                    <a:pt x="110" y="50"/>
                    <a:pt x="110" y="50"/>
                    <a:pt x="110" y="50"/>
                  </a:cubicBezTo>
                  <a:cubicBezTo>
                    <a:pt x="110" y="50"/>
                    <a:pt x="110" y="50"/>
                    <a:pt x="110" y="50"/>
                  </a:cubicBezTo>
                  <a:cubicBezTo>
                    <a:pt x="110" y="50"/>
                    <a:pt x="110" y="50"/>
                    <a:pt x="110" y="50"/>
                  </a:cubicBezTo>
                  <a:cubicBezTo>
                    <a:pt x="112" y="50"/>
                    <a:pt x="112" y="50"/>
                    <a:pt x="112" y="50"/>
                  </a:cubicBezTo>
                  <a:cubicBezTo>
                    <a:pt x="112" y="50"/>
                    <a:pt x="112" y="50"/>
                    <a:pt x="112" y="50"/>
                  </a:cubicBezTo>
                  <a:cubicBezTo>
                    <a:pt x="110" y="50"/>
                    <a:pt x="110" y="50"/>
                    <a:pt x="110" y="50"/>
                  </a:cubicBezTo>
                  <a:cubicBezTo>
                    <a:pt x="110" y="47"/>
                    <a:pt x="110" y="47"/>
                    <a:pt x="110" y="47"/>
                  </a:cubicBezTo>
                  <a:cubicBezTo>
                    <a:pt x="111" y="46"/>
                    <a:pt x="111" y="46"/>
                    <a:pt x="112" y="46"/>
                  </a:cubicBezTo>
                  <a:lnTo>
                    <a:pt x="112" y="50"/>
                  </a:lnTo>
                  <a:close/>
                  <a:moveTo>
                    <a:pt x="109" y="50"/>
                  </a:moveTo>
                  <a:cubicBezTo>
                    <a:pt x="109" y="50"/>
                    <a:pt x="109" y="50"/>
                    <a:pt x="109" y="50"/>
                  </a:cubicBezTo>
                  <a:cubicBezTo>
                    <a:pt x="109" y="47"/>
                    <a:pt x="109" y="47"/>
                    <a:pt x="109" y="47"/>
                  </a:cubicBezTo>
                  <a:cubicBezTo>
                    <a:pt x="109" y="47"/>
                    <a:pt x="110" y="47"/>
                    <a:pt x="110" y="47"/>
                  </a:cubicBezTo>
                  <a:cubicBezTo>
                    <a:pt x="110" y="50"/>
                    <a:pt x="110" y="50"/>
                    <a:pt x="110" y="50"/>
                  </a:cubicBezTo>
                  <a:lnTo>
                    <a:pt x="109" y="50"/>
                  </a:lnTo>
                  <a:close/>
                  <a:moveTo>
                    <a:pt x="113" y="47"/>
                  </a:moveTo>
                  <a:cubicBezTo>
                    <a:pt x="113" y="47"/>
                    <a:pt x="113" y="47"/>
                    <a:pt x="113" y="47"/>
                  </a:cubicBezTo>
                  <a:cubicBezTo>
                    <a:pt x="113" y="47"/>
                    <a:pt x="113" y="47"/>
                    <a:pt x="113" y="47"/>
                  </a:cubicBezTo>
                  <a:cubicBezTo>
                    <a:pt x="113" y="47"/>
                    <a:pt x="113" y="47"/>
                    <a:pt x="113" y="47"/>
                  </a:cubicBezTo>
                  <a:cubicBezTo>
                    <a:pt x="113" y="47"/>
                    <a:pt x="113" y="47"/>
                    <a:pt x="113" y="47"/>
                  </a:cubicBezTo>
                  <a:cubicBezTo>
                    <a:pt x="113" y="50"/>
                    <a:pt x="113" y="50"/>
                    <a:pt x="113" y="50"/>
                  </a:cubicBezTo>
                  <a:cubicBezTo>
                    <a:pt x="113" y="50"/>
                    <a:pt x="113" y="50"/>
                    <a:pt x="113" y="50"/>
                  </a:cubicBezTo>
                  <a:cubicBezTo>
                    <a:pt x="113" y="50"/>
                    <a:pt x="113" y="50"/>
                    <a:pt x="113" y="50"/>
                  </a:cubicBezTo>
                  <a:cubicBezTo>
                    <a:pt x="113" y="50"/>
                    <a:pt x="113" y="50"/>
                    <a:pt x="113" y="50"/>
                  </a:cubicBezTo>
                  <a:cubicBezTo>
                    <a:pt x="113" y="50"/>
                    <a:pt x="113" y="50"/>
                    <a:pt x="113" y="50"/>
                  </a:cubicBezTo>
                  <a:cubicBezTo>
                    <a:pt x="113" y="50"/>
                    <a:pt x="112" y="50"/>
                    <a:pt x="112" y="50"/>
                  </a:cubicBezTo>
                  <a:cubicBezTo>
                    <a:pt x="112" y="46"/>
                    <a:pt x="112" y="46"/>
                    <a:pt x="112" y="46"/>
                  </a:cubicBezTo>
                  <a:cubicBezTo>
                    <a:pt x="112" y="46"/>
                    <a:pt x="112" y="46"/>
                    <a:pt x="112" y="46"/>
                  </a:cubicBezTo>
                  <a:cubicBezTo>
                    <a:pt x="112" y="46"/>
                    <a:pt x="113" y="46"/>
                    <a:pt x="113" y="46"/>
                  </a:cubicBezTo>
                  <a:lnTo>
                    <a:pt x="113" y="47"/>
                  </a:lnTo>
                  <a:close/>
                  <a:moveTo>
                    <a:pt x="115" y="50"/>
                  </a:moveTo>
                  <a:cubicBezTo>
                    <a:pt x="115" y="50"/>
                    <a:pt x="115" y="50"/>
                    <a:pt x="115" y="50"/>
                  </a:cubicBezTo>
                  <a:cubicBezTo>
                    <a:pt x="114" y="50"/>
                    <a:pt x="114" y="50"/>
                    <a:pt x="113" y="50"/>
                  </a:cubicBezTo>
                  <a:cubicBezTo>
                    <a:pt x="113" y="50"/>
                    <a:pt x="113" y="50"/>
                    <a:pt x="113" y="50"/>
                  </a:cubicBezTo>
                  <a:cubicBezTo>
                    <a:pt x="115" y="50"/>
                    <a:pt x="115" y="50"/>
                    <a:pt x="115" y="50"/>
                  </a:cubicBezTo>
                  <a:close/>
                  <a:moveTo>
                    <a:pt x="115" y="50"/>
                  </a:moveTo>
                  <a:cubicBezTo>
                    <a:pt x="115" y="50"/>
                    <a:pt x="115" y="50"/>
                    <a:pt x="115" y="50"/>
                  </a:cubicBezTo>
                  <a:cubicBezTo>
                    <a:pt x="113" y="50"/>
                    <a:pt x="113" y="50"/>
                    <a:pt x="113" y="50"/>
                  </a:cubicBezTo>
                  <a:cubicBezTo>
                    <a:pt x="113" y="47"/>
                    <a:pt x="113" y="47"/>
                    <a:pt x="113" y="47"/>
                  </a:cubicBezTo>
                  <a:cubicBezTo>
                    <a:pt x="115" y="47"/>
                    <a:pt x="115" y="47"/>
                    <a:pt x="115" y="47"/>
                  </a:cubicBezTo>
                  <a:lnTo>
                    <a:pt x="115" y="50"/>
                  </a:lnTo>
                  <a:close/>
                  <a:moveTo>
                    <a:pt x="115" y="47"/>
                  </a:moveTo>
                  <a:cubicBezTo>
                    <a:pt x="115" y="47"/>
                    <a:pt x="115" y="47"/>
                    <a:pt x="115" y="47"/>
                  </a:cubicBezTo>
                  <a:cubicBezTo>
                    <a:pt x="113" y="47"/>
                    <a:pt x="113" y="47"/>
                    <a:pt x="113" y="47"/>
                  </a:cubicBezTo>
                  <a:cubicBezTo>
                    <a:pt x="113" y="46"/>
                    <a:pt x="113" y="46"/>
                    <a:pt x="113" y="46"/>
                  </a:cubicBezTo>
                  <a:cubicBezTo>
                    <a:pt x="114" y="46"/>
                    <a:pt x="114" y="46"/>
                    <a:pt x="115" y="46"/>
                  </a:cubicBezTo>
                  <a:lnTo>
                    <a:pt x="115" y="47"/>
                  </a:lnTo>
                  <a:close/>
                  <a:moveTo>
                    <a:pt x="116" y="49"/>
                  </a:moveTo>
                  <a:cubicBezTo>
                    <a:pt x="116" y="49"/>
                    <a:pt x="116" y="49"/>
                    <a:pt x="116" y="49"/>
                  </a:cubicBezTo>
                  <a:cubicBezTo>
                    <a:pt x="116" y="49"/>
                    <a:pt x="116" y="49"/>
                    <a:pt x="116" y="49"/>
                  </a:cubicBezTo>
                  <a:cubicBezTo>
                    <a:pt x="116" y="49"/>
                    <a:pt x="116" y="49"/>
                    <a:pt x="116" y="49"/>
                  </a:cubicBezTo>
                  <a:cubicBezTo>
                    <a:pt x="116" y="49"/>
                    <a:pt x="116" y="49"/>
                    <a:pt x="116" y="49"/>
                  </a:cubicBezTo>
                  <a:cubicBezTo>
                    <a:pt x="116" y="50"/>
                    <a:pt x="116" y="50"/>
                    <a:pt x="116" y="50"/>
                  </a:cubicBezTo>
                  <a:cubicBezTo>
                    <a:pt x="116" y="50"/>
                    <a:pt x="115" y="50"/>
                    <a:pt x="115" y="50"/>
                  </a:cubicBezTo>
                  <a:cubicBezTo>
                    <a:pt x="115" y="50"/>
                    <a:pt x="115" y="50"/>
                    <a:pt x="115" y="50"/>
                  </a:cubicBezTo>
                  <a:cubicBezTo>
                    <a:pt x="115" y="50"/>
                    <a:pt x="115" y="50"/>
                    <a:pt x="115" y="50"/>
                  </a:cubicBezTo>
                  <a:cubicBezTo>
                    <a:pt x="115" y="50"/>
                    <a:pt x="115" y="50"/>
                    <a:pt x="115" y="50"/>
                  </a:cubicBezTo>
                  <a:cubicBezTo>
                    <a:pt x="115" y="50"/>
                    <a:pt x="115" y="50"/>
                    <a:pt x="115" y="50"/>
                  </a:cubicBezTo>
                  <a:cubicBezTo>
                    <a:pt x="115" y="47"/>
                    <a:pt x="115" y="47"/>
                    <a:pt x="115" y="47"/>
                  </a:cubicBezTo>
                  <a:cubicBezTo>
                    <a:pt x="115" y="47"/>
                    <a:pt x="115" y="47"/>
                    <a:pt x="115" y="47"/>
                  </a:cubicBezTo>
                  <a:cubicBezTo>
                    <a:pt x="115" y="47"/>
                    <a:pt x="115" y="47"/>
                    <a:pt x="115" y="47"/>
                  </a:cubicBezTo>
                  <a:cubicBezTo>
                    <a:pt x="115" y="47"/>
                    <a:pt x="115" y="47"/>
                    <a:pt x="115" y="47"/>
                  </a:cubicBezTo>
                  <a:cubicBezTo>
                    <a:pt x="115" y="46"/>
                    <a:pt x="115" y="46"/>
                    <a:pt x="115" y="46"/>
                  </a:cubicBezTo>
                  <a:cubicBezTo>
                    <a:pt x="115" y="46"/>
                    <a:pt x="116" y="46"/>
                    <a:pt x="116" y="46"/>
                  </a:cubicBezTo>
                  <a:lnTo>
                    <a:pt x="116" y="49"/>
                  </a:lnTo>
                  <a:close/>
                  <a:moveTo>
                    <a:pt x="117" y="50"/>
                  </a:moveTo>
                  <a:cubicBezTo>
                    <a:pt x="117" y="50"/>
                    <a:pt x="117" y="50"/>
                    <a:pt x="117" y="50"/>
                  </a:cubicBezTo>
                  <a:cubicBezTo>
                    <a:pt x="117" y="50"/>
                    <a:pt x="117" y="50"/>
                    <a:pt x="116" y="50"/>
                  </a:cubicBezTo>
                  <a:cubicBezTo>
                    <a:pt x="116" y="49"/>
                    <a:pt x="116" y="49"/>
                    <a:pt x="116" y="49"/>
                  </a:cubicBezTo>
                  <a:cubicBezTo>
                    <a:pt x="117" y="49"/>
                    <a:pt x="117" y="49"/>
                    <a:pt x="117" y="49"/>
                  </a:cubicBezTo>
                  <a:lnTo>
                    <a:pt x="117" y="50"/>
                  </a:lnTo>
                  <a:close/>
                  <a:moveTo>
                    <a:pt x="117" y="49"/>
                  </a:moveTo>
                  <a:cubicBezTo>
                    <a:pt x="117" y="49"/>
                    <a:pt x="117" y="49"/>
                    <a:pt x="117" y="49"/>
                  </a:cubicBezTo>
                  <a:cubicBezTo>
                    <a:pt x="116" y="49"/>
                    <a:pt x="116" y="49"/>
                    <a:pt x="116" y="49"/>
                  </a:cubicBezTo>
                  <a:cubicBezTo>
                    <a:pt x="116" y="46"/>
                    <a:pt x="116" y="46"/>
                    <a:pt x="116" y="46"/>
                  </a:cubicBezTo>
                  <a:cubicBezTo>
                    <a:pt x="117" y="46"/>
                    <a:pt x="117" y="46"/>
                    <a:pt x="117" y="46"/>
                  </a:cubicBezTo>
                  <a:lnTo>
                    <a:pt x="117" y="49"/>
                  </a:lnTo>
                  <a:close/>
                  <a:moveTo>
                    <a:pt x="119" y="47"/>
                  </a:moveTo>
                  <a:cubicBezTo>
                    <a:pt x="119" y="47"/>
                    <a:pt x="119" y="47"/>
                    <a:pt x="119" y="47"/>
                  </a:cubicBezTo>
                  <a:cubicBezTo>
                    <a:pt x="118" y="47"/>
                    <a:pt x="118" y="47"/>
                    <a:pt x="118" y="47"/>
                  </a:cubicBezTo>
                  <a:cubicBezTo>
                    <a:pt x="118" y="47"/>
                    <a:pt x="118" y="47"/>
                    <a:pt x="118" y="47"/>
                  </a:cubicBezTo>
                  <a:cubicBezTo>
                    <a:pt x="119" y="47"/>
                    <a:pt x="119" y="47"/>
                    <a:pt x="119" y="47"/>
                  </a:cubicBezTo>
                  <a:cubicBezTo>
                    <a:pt x="119" y="50"/>
                    <a:pt x="119" y="50"/>
                    <a:pt x="119" y="50"/>
                  </a:cubicBezTo>
                  <a:cubicBezTo>
                    <a:pt x="118" y="50"/>
                    <a:pt x="118" y="50"/>
                    <a:pt x="118" y="50"/>
                  </a:cubicBezTo>
                  <a:cubicBezTo>
                    <a:pt x="118" y="49"/>
                    <a:pt x="118" y="49"/>
                    <a:pt x="118" y="49"/>
                  </a:cubicBezTo>
                  <a:cubicBezTo>
                    <a:pt x="118" y="49"/>
                    <a:pt x="118" y="49"/>
                    <a:pt x="118" y="49"/>
                  </a:cubicBezTo>
                  <a:cubicBezTo>
                    <a:pt x="118" y="49"/>
                    <a:pt x="118" y="49"/>
                    <a:pt x="118" y="49"/>
                  </a:cubicBezTo>
                  <a:cubicBezTo>
                    <a:pt x="118" y="49"/>
                    <a:pt x="118" y="49"/>
                    <a:pt x="118" y="49"/>
                  </a:cubicBezTo>
                  <a:cubicBezTo>
                    <a:pt x="118" y="46"/>
                    <a:pt x="118" y="46"/>
                    <a:pt x="118" y="46"/>
                  </a:cubicBezTo>
                  <a:cubicBezTo>
                    <a:pt x="118" y="46"/>
                    <a:pt x="118" y="46"/>
                    <a:pt x="119" y="46"/>
                  </a:cubicBezTo>
                  <a:lnTo>
                    <a:pt x="119" y="47"/>
                  </a:lnTo>
                  <a:close/>
                  <a:moveTo>
                    <a:pt x="120" y="50"/>
                  </a:moveTo>
                  <a:cubicBezTo>
                    <a:pt x="120" y="50"/>
                    <a:pt x="120" y="50"/>
                    <a:pt x="120" y="50"/>
                  </a:cubicBezTo>
                  <a:cubicBezTo>
                    <a:pt x="120" y="50"/>
                    <a:pt x="119" y="50"/>
                    <a:pt x="119" y="50"/>
                  </a:cubicBezTo>
                  <a:cubicBezTo>
                    <a:pt x="119" y="47"/>
                    <a:pt x="119" y="47"/>
                    <a:pt x="119" y="47"/>
                  </a:cubicBezTo>
                  <a:cubicBezTo>
                    <a:pt x="120" y="47"/>
                    <a:pt x="120" y="47"/>
                    <a:pt x="120" y="47"/>
                  </a:cubicBezTo>
                  <a:lnTo>
                    <a:pt x="120" y="50"/>
                  </a:lnTo>
                  <a:close/>
                  <a:moveTo>
                    <a:pt x="120" y="47"/>
                  </a:moveTo>
                  <a:cubicBezTo>
                    <a:pt x="120" y="47"/>
                    <a:pt x="120" y="47"/>
                    <a:pt x="120" y="47"/>
                  </a:cubicBezTo>
                  <a:cubicBezTo>
                    <a:pt x="119" y="47"/>
                    <a:pt x="119" y="47"/>
                    <a:pt x="119" y="47"/>
                  </a:cubicBezTo>
                  <a:cubicBezTo>
                    <a:pt x="119" y="46"/>
                    <a:pt x="119" y="46"/>
                    <a:pt x="119" y="46"/>
                  </a:cubicBezTo>
                  <a:cubicBezTo>
                    <a:pt x="119" y="46"/>
                    <a:pt x="120" y="45"/>
                    <a:pt x="120" y="45"/>
                  </a:cubicBezTo>
                  <a:lnTo>
                    <a:pt x="120" y="47"/>
                  </a:lnTo>
                  <a:close/>
                  <a:moveTo>
                    <a:pt x="123" y="50"/>
                  </a:moveTo>
                  <a:cubicBezTo>
                    <a:pt x="123" y="50"/>
                    <a:pt x="123" y="50"/>
                    <a:pt x="123" y="50"/>
                  </a:cubicBezTo>
                  <a:cubicBezTo>
                    <a:pt x="122" y="50"/>
                    <a:pt x="121" y="50"/>
                    <a:pt x="120" y="50"/>
                  </a:cubicBezTo>
                  <a:cubicBezTo>
                    <a:pt x="120" y="47"/>
                    <a:pt x="120" y="47"/>
                    <a:pt x="120" y="47"/>
                  </a:cubicBezTo>
                  <a:cubicBezTo>
                    <a:pt x="121" y="47"/>
                    <a:pt x="121" y="47"/>
                    <a:pt x="121" y="47"/>
                  </a:cubicBezTo>
                  <a:cubicBezTo>
                    <a:pt x="121" y="47"/>
                    <a:pt x="121" y="47"/>
                    <a:pt x="121" y="47"/>
                  </a:cubicBezTo>
                  <a:cubicBezTo>
                    <a:pt x="120" y="47"/>
                    <a:pt x="120" y="47"/>
                    <a:pt x="120" y="47"/>
                  </a:cubicBezTo>
                  <a:cubicBezTo>
                    <a:pt x="120" y="45"/>
                    <a:pt x="120" y="45"/>
                    <a:pt x="120" y="45"/>
                  </a:cubicBezTo>
                  <a:cubicBezTo>
                    <a:pt x="121" y="45"/>
                    <a:pt x="121" y="45"/>
                    <a:pt x="121" y="45"/>
                  </a:cubicBezTo>
                  <a:cubicBezTo>
                    <a:pt x="121" y="50"/>
                    <a:pt x="121" y="50"/>
                    <a:pt x="121" y="50"/>
                  </a:cubicBezTo>
                  <a:cubicBezTo>
                    <a:pt x="122" y="50"/>
                    <a:pt x="122" y="50"/>
                    <a:pt x="122" y="50"/>
                  </a:cubicBezTo>
                  <a:cubicBezTo>
                    <a:pt x="122" y="45"/>
                    <a:pt x="122" y="45"/>
                    <a:pt x="122" y="45"/>
                  </a:cubicBezTo>
                  <a:cubicBezTo>
                    <a:pt x="122" y="45"/>
                    <a:pt x="122" y="45"/>
                    <a:pt x="123" y="45"/>
                  </a:cubicBezTo>
                  <a:lnTo>
                    <a:pt x="123" y="50"/>
                  </a:lnTo>
                  <a:close/>
                  <a:moveTo>
                    <a:pt x="124" y="49"/>
                  </a:moveTo>
                  <a:cubicBezTo>
                    <a:pt x="124" y="49"/>
                    <a:pt x="124" y="49"/>
                    <a:pt x="124" y="49"/>
                  </a:cubicBezTo>
                  <a:cubicBezTo>
                    <a:pt x="123" y="49"/>
                    <a:pt x="123" y="49"/>
                    <a:pt x="123" y="49"/>
                  </a:cubicBezTo>
                  <a:cubicBezTo>
                    <a:pt x="123" y="50"/>
                    <a:pt x="123" y="50"/>
                    <a:pt x="123" y="50"/>
                  </a:cubicBezTo>
                  <a:cubicBezTo>
                    <a:pt x="124" y="50"/>
                    <a:pt x="124" y="50"/>
                    <a:pt x="124" y="50"/>
                  </a:cubicBezTo>
                  <a:cubicBezTo>
                    <a:pt x="124" y="50"/>
                    <a:pt x="124" y="50"/>
                    <a:pt x="124" y="50"/>
                  </a:cubicBezTo>
                  <a:cubicBezTo>
                    <a:pt x="123" y="50"/>
                    <a:pt x="123" y="50"/>
                    <a:pt x="123" y="50"/>
                  </a:cubicBezTo>
                  <a:cubicBezTo>
                    <a:pt x="123" y="45"/>
                    <a:pt x="123" y="45"/>
                    <a:pt x="123" y="45"/>
                  </a:cubicBezTo>
                  <a:cubicBezTo>
                    <a:pt x="123" y="45"/>
                    <a:pt x="123" y="45"/>
                    <a:pt x="124" y="45"/>
                  </a:cubicBezTo>
                  <a:lnTo>
                    <a:pt x="124" y="49"/>
                  </a:lnTo>
                  <a:close/>
                  <a:moveTo>
                    <a:pt x="125" y="50"/>
                  </a:moveTo>
                  <a:cubicBezTo>
                    <a:pt x="125" y="50"/>
                    <a:pt x="125" y="50"/>
                    <a:pt x="125" y="50"/>
                  </a:cubicBezTo>
                  <a:cubicBezTo>
                    <a:pt x="124" y="50"/>
                    <a:pt x="124" y="50"/>
                    <a:pt x="124" y="50"/>
                  </a:cubicBezTo>
                  <a:cubicBezTo>
                    <a:pt x="124" y="50"/>
                    <a:pt x="124" y="50"/>
                    <a:pt x="124" y="50"/>
                  </a:cubicBezTo>
                  <a:cubicBezTo>
                    <a:pt x="125" y="50"/>
                    <a:pt x="125" y="50"/>
                    <a:pt x="125" y="50"/>
                  </a:cubicBezTo>
                  <a:close/>
                  <a:moveTo>
                    <a:pt x="125" y="49"/>
                  </a:moveTo>
                  <a:cubicBezTo>
                    <a:pt x="125" y="49"/>
                    <a:pt x="125" y="49"/>
                    <a:pt x="125" y="49"/>
                  </a:cubicBezTo>
                  <a:cubicBezTo>
                    <a:pt x="124" y="49"/>
                    <a:pt x="124" y="49"/>
                    <a:pt x="124" y="49"/>
                  </a:cubicBezTo>
                  <a:cubicBezTo>
                    <a:pt x="124" y="45"/>
                    <a:pt x="124" y="45"/>
                    <a:pt x="124" y="45"/>
                  </a:cubicBezTo>
                  <a:cubicBezTo>
                    <a:pt x="124" y="45"/>
                    <a:pt x="124" y="45"/>
                    <a:pt x="125" y="45"/>
                  </a:cubicBezTo>
                  <a:lnTo>
                    <a:pt x="125" y="49"/>
                  </a:lnTo>
                  <a:close/>
                  <a:moveTo>
                    <a:pt x="126" y="46"/>
                  </a:moveTo>
                  <a:cubicBezTo>
                    <a:pt x="126" y="46"/>
                    <a:pt x="126" y="46"/>
                    <a:pt x="126" y="46"/>
                  </a:cubicBezTo>
                  <a:cubicBezTo>
                    <a:pt x="125" y="46"/>
                    <a:pt x="125" y="46"/>
                    <a:pt x="125" y="46"/>
                  </a:cubicBezTo>
                  <a:cubicBezTo>
                    <a:pt x="125" y="46"/>
                    <a:pt x="125" y="46"/>
                    <a:pt x="125" y="46"/>
                  </a:cubicBezTo>
                  <a:cubicBezTo>
                    <a:pt x="126" y="46"/>
                    <a:pt x="126" y="46"/>
                    <a:pt x="126" y="46"/>
                  </a:cubicBezTo>
                  <a:cubicBezTo>
                    <a:pt x="126" y="49"/>
                    <a:pt x="126" y="49"/>
                    <a:pt x="126" y="49"/>
                  </a:cubicBezTo>
                  <a:cubicBezTo>
                    <a:pt x="125" y="49"/>
                    <a:pt x="125" y="49"/>
                    <a:pt x="125" y="49"/>
                  </a:cubicBezTo>
                  <a:cubicBezTo>
                    <a:pt x="125" y="49"/>
                    <a:pt x="125" y="49"/>
                    <a:pt x="125" y="49"/>
                  </a:cubicBezTo>
                  <a:cubicBezTo>
                    <a:pt x="126" y="49"/>
                    <a:pt x="126" y="49"/>
                    <a:pt x="126" y="49"/>
                  </a:cubicBezTo>
                  <a:cubicBezTo>
                    <a:pt x="126" y="50"/>
                    <a:pt x="126" y="50"/>
                    <a:pt x="126" y="50"/>
                  </a:cubicBezTo>
                  <a:cubicBezTo>
                    <a:pt x="126" y="50"/>
                    <a:pt x="125" y="50"/>
                    <a:pt x="125" y="50"/>
                  </a:cubicBezTo>
                  <a:cubicBezTo>
                    <a:pt x="125" y="50"/>
                    <a:pt x="125" y="50"/>
                    <a:pt x="125" y="50"/>
                  </a:cubicBezTo>
                  <a:cubicBezTo>
                    <a:pt x="125" y="50"/>
                    <a:pt x="125" y="50"/>
                    <a:pt x="125" y="50"/>
                  </a:cubicBezTo>
                  <a:cubicBezTo>
                    <a:pt x="125" y="49"/>
                    <a:pt x="125" y="49"/>
                    <a:pt x="125" y="49"/>
                  </a:cubicBezTo>
                  <a:cubicBezTo>
                    <a:pt x="125" y="49"/>
                    <a:pt x="125" y="49"/>
                    <a:pt x="125" y="49"/>
                  </a:cubicBezTo>
                  <a:cubicBezTo>
                    <a:pt x="125" y="45"/>
                    <a:pt x="125" y="45"/>
                    <a:pt x="125" y="45"/>
                  </a:cubicBezTo>
                  <a:cubicBezTo>
                    <a:pt x="125" y="45"/>
                    <a:pt x="126" y="45"/>
                    <a:pt x="126" y="45"/>
                  </a:cubicBezTo>
                  <a:lnTo>
                    <a:pt x="126" y="46"/>
                  </a:lnTo>
                  <a:close/>
                  <a:moveTo>
                    <a:pt x="127" y="50"/>
                  </a:moveTo>
                  <a:cubicBezTo>
                    <a:pt x="127" y="50"/>
                    <a:pt x="127" y="50"/>
                    <a:pt x="127" y="50"/>
                  </a:cubicBezTo>
                  <a:cubicBezTo>
                    <a:pt x="127" y="50"/>
                    <a:pt x="126" y="50"/>
                    <a:pt x="126" y="50"/>
                  </a:cubicBezTo>
                  <a:cubicBezTo>
                    <a:pt x="126" y="49"/>
                    <a:pt x="126" y="49"/>
                    <a:pt x="126" y="49"/>
                  </a:cubicBezTo>
                  <a:cubicBezTo>
                    <a:pt x="127" y="49"/>
                    <a:pt x="127" y="49"/>
                    <a:pt x="127" y="49"/>
                  </a:cubicBezTo>
                  <a:lnTo>
                    <a:pt x="127" y="50"/>
                  </a:lnTo>
                  <a:close/>
                  <a:moveTo>
                    <a:pt x="127" y="49"/>
                  </a:moveTo>
                  <a:cubicBezTo>
                    <a:pt x="127" y="49"/>
                    <a:pt x="127" y="49"/>
                    <a:pt x="127" y="49"/>
                  </a:cubicBezTo>
                  <a:cubicBezTo>
                    <a:pt x="126" y="49"/>
                    <a:pt x="126" y="49"/>
                    <a:pt x="126" y="49"/>
                  </a:cubicBezTo>
                  <a:cubicBezTo>
                    <a:pt x="126" y="46"/>
                    <a:pt x="126" y="46"/>
                    <a:pt x="126" y="46"/>
                  </a:cubicBezTo>
                  <a:cubicBezTo>
                    <a:pt x="127" y="46"/>
                    <a:pt x="127" y="46"/>
                    <a:pt x="127" y="46"/>
                  </a:cubicBezTo>
                  <a:lnTo>
                    <a:pt x="127" y="49"/>
                  </a:lnTo>
                  <a:close/>
                  <a:moveTo>
                    <a:pt x="127" y="46"/>
                  </a:moveTo>
                  <a:cubicBezTo>
                    <a:pt x="127" y="46"/>
                    <a:pt x="127" y="46"/>
                    <a:pt x="127" y="46"/>
                  </a:cubicBezTo>
                  <a:cubicBezTo>
                    <a:pt x="126" y="46"/>
                    <a:pt x="126" y="46"/>
                    <a:pt x="126" y="46"/>
                  </a:cubicBezTo>
                  <a:cubicBezTo>
                    <a:pt x="126" y="45"/>
                    <a:pt x="126" y="45"/>
                    <a:pt x="126" y="45"/>
                  </a:cubicBezTo>
                  <a:cubicBezTo>
                    <a:pt x="126" y="45"/>
                    <a:pt x="127" y="45"/>
                    <a:pt x="127" y="45"/>
                  </a:cubicBezTo>
                  <a:lnTo>
                    <a:pt x="127" y="46"/>
                  </a:lnTo>
                  <a:close/>
                  <a:moveTo>
                    <a:pt x="128" y="50"/>
                  </a:moveTo>
                  <a:cubicBezTo>
                    <a:pt x="128" y="50"/>
                    <a:pt x="128" y="50"/>
                    <a:pt x="128" y="50"/>
                  </a:cubicBezTo>
                  <a:cubicBezTo>
                    <a:pt x="128" y="50"/>
                    <a:pt x="127" y="50"/>
                    <a:pt x="127" y="50"/>
                  </a:cubicBezTo>
                  <a:cubicBezTo>
                    <a:pt x="127" y="50"/>
                    <a:pt x="127" y="50"/>
                    <a:pt x="127" y="50"/>
                  </a:cubicBezTo>
                  <a:cubicBezTo>
                    <a:pt x="128" y="50"/>
                    <a:pt x="128" y="50"/>
                    <a:pt x="128" y="50"/>
                  </a:cubicBezTo>
                  <a:close/>
                  <a:moveTo>
                    <a:pt x="128" y="49"/>
                  </a:moveTo>
                  <a:cubicBezTo>
                    <a:pt x="128" y="49"/>
                    <a:pt x="128" y="49"/>
                    <a:pt x="128" y="49"/>
                  </a:cubicBezTo>
                  <a:cubicBezTo>
                    <a:pt x="127" y="49"/>
                    <a:pt x="127" y="49"/>
                    <a:pt x="127" y="49"/>
                  </a:cubicBezTo>
                  <a:cubicBezTo>
                    <a:pt x="127" y="49"/>
                    <a:pt x="127" y="49"/>
                    <a:pt x="127" y="49"/>
                  </a:cubicBezTo>
                  <a:cubicBezTo>
                    <a:pt x="127" y="49"/>
                    <a:pt x="127" y="49"/>
                    <a:pt x="127" y="49"/>
                  </a:cubicBezTo>
                  <a:cubicBezTo>
                    <a:pt x="127" y="49"/>
                    <a:pt x="127" y="49"/>
                    <a:pt x="127" y="49"/>
                  </a:cubicBezTo>
                  <a:cubicBezTo>
                    <a:pt x="127" y="49"/>
                    <a:pt x="127" y="49"/>
                    <a:pt x="127" y="49"/>
                  </a:cubicBezTo>
                  <a:cubicBezTo>
                    <a:pt x="127" y="48"/>
                    <a:pt x="127" y="48"/>
                    <a:pt x="127" y="48"/>
                  </a:cubicBezTo>
                  <a:cubicBezTo>
                    <a:pt x="128" y="48"/>
                    <a:pt x="128" y="48"/>
                    <a:pt x="128" y="48"/>
                  </a:cubicBezTo>
                  <a:lnTo>
                    <a:pt x="128" y="49"/>
                  </a:lnTo>
                  <a:close/>
                  <a:moveTo>
                    <a:pt x="128" y="48"/>
                  </a:moveTo>
                  <a:cubicBezTo>
                    <a:pt x="128" y="48"/>
                    <a:pt x="128" y="48"/>
                    <a:pt x="128" y="48"/>
                  </a:cubicBezTo>
                  <a:cubicBezTo>
                    <a:pt x="127" y="48"/>
                    <a:pt x="127" y="48"/>
                    <a:pt x="127" y="48"/>
                  </a:cubicBezTo>
                  <a:cubicBezTo>
                    <a:pt x="127" y="47"/>
                    <a:pt x="127" y="47"/>
                    <a:pt x="127" y="47"/>
                  </a:cubicBezTo>
                  <a:cubicBezTo>
                    <a:pt x="128" y="47"/>
                    <a:pt x="128" y="47"/>
                    <a:pt x="128" y="47"/>
                  </a:cubicBezTo>
                  <a:lnTo>
                    <a:pt x="128" y="48"/>
                  </a:lnTo>
                  <a:close/>
                  <a:moveTo>
                    <a:pt x="128" y="47"/>
                  </a:moveTo>
                  <a:cubicBezTo>
                    <a:pt x="128" y="47"/>
                    <a:pt x="128" y="47"/>
                    <a:pt x="128" y="47"/>
                  </a:cubicBezTo>
                  <a:cubicBezTo>
                    <a:pt x="127" y="47"/>
                    <a:pt x="127" y="47"/>
                    <a:pt x="127" y="47"/>
                  </a:cubicBezTo>
                  <a:cubicBezTo>
                    <a:pt x="127" y="45"/>
                    <a:pt x="127" y="45"/>
                    <a:pt x="127" y="45"/>
                  </a:cubicBezTo>
                  <a:cubicBezTo>
                    <a:pt x="127" y="45"/>
                    <a:pt x="128" y="45"/>
                    <a:pt x="128" y="45"/>
                  </a:cubicBezTo>
                  <a:lnTo>
                    <a:pt x="128" y="47"/>
                  </a:lnTo>
                  <a:close/>
                  <a:moveTo>
                    <a:pt x="128" y="50"/>
                  </a:moveTo>
                  <a:cubicBezTo>
                    <a:pt x="128" y="50"/>
                    <a:pt x="128" y="50"/>
                    <a:pt x="128" y="50"/>
                  </a:cubicBezTo>
                  <a:cubicBezTo>
                    <a:pt x="128" y="50"/>
                    <a:pt x="128" y="50"/>
                    <a:pt x="128" y="50"/>
                  </a:cubicBezTo>
                  <a:cubicBezTo>
                    <a:pt x="128" y="50"/>
                    <a:pt x="128" y="50"/>
                    <a:pt x="128" y="50"/>
                  </a:cubicBezTo>
                  <a:cubicBezTo>
                    <a:pt x="128" y="50"/>
                    <a:pt x="128" y="50"/>
                    <a:pt x="128" y="50"/>
                  </a:cubicBezTo>
                  <a:cubicBezTo>
                    <a:pt x="128" y="50"/>
                    <a:pt x="128" y="50"/>
                    <a:pt x="128" y="50"/>
                  </a:cubicBezTo>
                  <a:cubicBezTo>
                    <a:pt x="128" y="50"/>
                    <a:pt x="128" y="50"/>
                    <a:pt x="128" y="50"/>
                  </a:cubicBezTo>
                  <a:cubicBezTo>
                    <a:pt x="128" y="50"/>
                    <a:pt x="128" y="50"/>
                    <a:pt x="128" y="50"/>
                  </a:cubicBezTo>
                  <a:cubicBezTo>
                    <a:pt x="129" y="50"/>
                    <a:pt x="129" y="50"/>
                    <a:pt x="129" y="50"/>
                  </a:cubicBezTo>
                  <a:cubicBezTo>
                    <a:pt x="129" y="50"/>
                    <a:pt x="129" y="50"/>
                    <a:pt x="129" y="50"/>
                  </a:cubicBezTo>
                  <a:cubicBezTo>
                    <a:pt x="129" y="50"/>
                    <a:pt x="129" y="50"/>
                    <a:pt x="129" y="50"/>
                  </a:cubicBezTo>
                  <a:cubicBezTo>
                    <a:pt x="129" y="50"/>
                    <a:pt x="128" y="50"/>
                    <a:pt x="128" y="50"/>
                  </a:cubicBezTo>
                  <a:close/>
                  <a:moveTo>
                    <a:pt x="129" y="47"/>
                  </a:moveTo>
                  <a:cubicBezTo>
                    <a:pt x="129" y="47"/>
                    <a:pt x="129" y="47"/>
                    <a:pt x="129" y="47"/>
                  </a:cubicBezTo>
                  <a:cubicBezTo>
                    <a:pt x="129" y="48"/>
                    <a:pt x="129" y="48"/>
                    <a:pt x="129" y="48"/>
                  </a:cubicBezTo>
                  <a:cubicBezTo>
                    <a:pt x="128" y="48"/>
                    <a:pt x="128" y="48"/>
                    <a:pt x="128" y="48"/>
                  </a:cubicBezTo>
                  <a:cubicBezTo>
                    <a:pt x="128" y="47"/>
                    <a:pt x="128" y="47"/>
                    <a:pt x="128" y="47"/>
                  </a:cubicBezTo>
                  <a:lnTo>
                    <a:pt x="129" y="47"/>
                  </a:lnTo>
                  <a:close/>
                  <a:moveTo>
                    <a:pt x="128" y="47"/>
                  </a:moveTo>
                  <a:cubicBezTo>
                    <a:pt x="128" y="47"/>
                    <a:pt x="128" y="47"/>
                    <a:pt x="128" y="47"/>
                  </a:cubicBezTo>
                  <a:cubicBezTo>
                    <a:pt x="128" y="45"/>
                    <a:pt x="128" y="45"/>
                    <a:pt x="128" y="45"/>
                  </a:cubicBezTo>
                  <a:cubicBezTo>
                    <a:pt x="128" y="45"/>
                    <a:pt x="129" y="45"/>
                    <a:pt x="129" y="45"/>
                  </a:cubicBezTo>
                  <a:cubicBezTo>
                    <a:pt x="129" y="47"/>
                    <a:pt x="129" y="47"/>
                    <a:pt x="129" y="47"/>
                  </a:cubicBezTo>
                  <a:lnTo>
                    <a:pt x="128" y="47"/>
                  </a:lnTo>
                  <a:close/>
                  <a:moveTo>
                    <a:pt x="129" y="48"/>
                  </a:moveTo>
                  <a:cubicBezTo>
                    <a:pt x="129" y="48"/>
                    <a:pt x="129" y="48"/>
                    <a:pt x="129" y="48"/>
                  </a:cubicBezTo>
                  <a:cubicBezTo>
                    <a:pt x="128" y="48"/>
                    <a:pt x="128" y="48"/>
                    <a:pt x="128" y="48"/>
                  </a:cubicBezTo>
                  <a:cubicBezTo>
                    <a:pt x="128" y="48"/>
                    <a:pt x="128" y="48"/>
                    <a:pt x="128" y="48"/>
                  </a:cubicBezTo>
                  <a:cubicBezTo>
                    <a:pt x="128" y="49"/>
                    <a:pt x="128" y="49"/>
                    <a:pt x="128" y="49"/>
                  </a:cubicBezTo>
                  <a:cubicBezTo>
                    <a:pt x="128" y="49"/>
                    <a:pt x="128" y="49"/>
                    <a:pt x="128" y="49"/>
                  </a:cubicBezTo>
                  <a:cubicBezTo>
                    <a:pt x="128" y="48"/>
                    <a:pt x="128" y="48"/>
                    <a:pt x="128" y="48"/>
                  </a:cubicBezTo>
                  <a:lnTo>
                    <a:pt x="129" y="48"/>
                  </a:lnTo>
                  <a:close/>
                  <a:moveTo>
                    <a:pt x="129" y="48"/>
                  </a:moveTo>
                  <a:cubicBezTo>
                    <a:pt x="129" y="48"/>
                    <a:pt x="129" y="48"/>
                    <a:pt x="129" y="48"/>
                  </a:cubicBezTo>
                  <a:cubicBezTo>
                    <a:pt x="129" y="49"/>
                    <a:pt x="129" y="49"/>
                    <a:pt x="129" y="49"/>
                  </a:cubicBezTo>
                  <a:cubicBezTo>
                    <a:pt x="128" y="49"/>
                    <a:pt x="128" y="49"/>
                    <a:pt x="128" y="49"/>
                  </a:cubicBezTo>
                  <a:cubicBezTo>
                    <a:pt x="128" y="48"/>
                    <a:pt x="128" y="48"/>
                    <a:pt x="128" y="48"/>
                  </a:cubicBezTo>
                  <a:cubicBezTo>
                    <a:pt x="128" y="48"/>
                    <a:pt x="129" y="48"/>
                    <a:pt x="129" y="48"/>
                  </a:cubicBezTo>
                  <a:close/>
                  <a:moveTo>
                    <a:pt x="129" y="50"/>
                  </a:moveTo>
                  <a:cubicBezTo>
                    <a:pt x="129" y="50"/>
                    <a:pt x="129" y="50"/>
                    <a:pt x="129" y="50"/>
                  </a:cubicBezTo>
                  <a:cubicBezTo>
                    <a:pt x="129" y="48"/>
                    <a:pt x="129" y="48"/>
                    <a:pt x="129" y="48"/>
                  </a:cubicBezTo>
                  <a:cubicBezTo>
                    <a:pt x="129" y="48"/>
                    <a:pt x="129" y="48"/>
                    <a:pt x="130" y="47"/>
                  </a:cubicBezTo>
                  <a:cubicBezTo>
                    <a:pt x="130" y="49"/>
                    <a:pt x="130" y="49"/>
                    <a:pt x="130" y="49"/>
                  </a:cubicBezTo>
                  <a:cubicBezTo>
                    <a:pt x="129" y="49"/>
                    <a:pt x="129" y="49"/>
                    <a:pt x="129" y="50"/>
                  </a:cubicBezTo>
                  <a:close/>
                  <a:moveTo>
                    <a:pt x="129" y="45"/>
                  </a:moveTo>
                  <a:cubicBezTo>
                    <a:pt x="129" y="45"/>
                    <a:pt x="129" y="45"/>
                    <a:pt x="129" y="45"/>
                  </a:cubicBezTo>
                  <a:cubicBezTo>
                    <a:pt x="129" y="45"/>
                    <a:pt x="129" y="45"/>
                    <a:pt x="130" y="45"/>
                  </a:cubicBezTo>
                  <a:cubicBezTo>
                    <a:pt x="130" y="47"/>
                    <a:pt x="130" y="47"/>
                    <a:pt x="130" y="47"/>
                  </a:cubicBezTo>
                  <a:cubicBezTo>
                    <a:pt x="129" y="47"/>
                    <a:pt x="129" y="47"/>
                    <a:pt x="129" y="48"/>
                  </a:cubicBezTo>
                  <a:lnTo>
                    <a:pt x="129" y="45"/>
                  </a:lnTo>
                  <a:close/>
                  <a:moveTo>
                    <a:pt x="130" y="49"/>
                  </a:moveTo>
                  <a:cubicBezTo>
                    <a:pt x="130" y="49"/>
                    <a:pt x="130" y="49"/>
                    <a:pt x="130" y="49"/>
                  </a:cubicBezTo>
                  <a:cubicBezTo>
                    <a:pt x="130" y="47"/>
                    <a:pt x="130" y="47"/>
                    <a:pt x="130" y="47"/>
                  </a:cubicBezTo>
                  <a:cubicBezTo>
                    <a:pt x="130" y="47"/>
                    <a:pt x="130" y="47"/>
                    <a:pt x="130" y="47"/>
                  </a:cubicBezTo>
                  <a:cubicBezTo>
                    <a:pt x="130" y="48"/>
                    <a:pt x="130" y="48"/>
                    <a:pt x="130" y="48"/>
                  </a:cubicBezTo>
                  <a:cubicBezTo>
                    <a:pt x="130" y="49"/>
                    <a:pt x="130" y="49"/>
                    <a:pt x="130" y="49"/>
                  </a:cubicBezTo>
                  <a:close/>
                  <a:moveTo>
                    <a:pt x="130" y="45"/>
                  </a:moveTo>
                  <a:cubicBezTo>
                    <a:pt x="130" y="45"/>
                    <a:pt x="130" y="45"/>
                    <a:pt x="130" y="45"/>
                  </a:cubicBezTo>
                  <a:cubicBezTo>
                    <a:pt x="130" y="45"/>
                    <a:pt x="130" y="45"/>
                    <a:pt x="130" y="45"/>
                  </a:cubicBezTo>
                  <a:cubicBezTo>
                    <a:pt x="130" y="47"/>
                    <a:pt x="130" y="47"/>
                    <a:pt x="130" y="47"/>
                  </a:cubicBezTo>
                  <a:cubicBezTo>
                    <a:pt x="130" y="47"/>
                    <a:pt x="130" y="47"/>
                    <a:pt x="130" y="47"/>
                  </a:cubicBezTo>
                  <a:lnTo>
                    <a:pt x="130" y="45"/>
                  </a:lnTo>
                  <a:close/>
                  <a:moveTo>
                    <a:pt x="131" y="45"/>
                  </a:moveTo>
                  <a:cubicBezTo>
                    <a:pt x="131" y="45"/>
                    <a:pt x="131" y="45"/>
                    <a:pt x="131" y="45"/>
                  </a:cubicBezTo>
                  <a:cubicBezTo>
                    <a:pt x="131" y="45"/>
                    <a:pt x="131" y="45"/>
                    <a:pt x="131" y="45"/>
                  </a:cubicBezTo>
                  <a:cubicBezTo>
                    <a:pt x="131" y="46"/>
                    <a:pt x="131" y="46"/>
                    <a:pt x="131" y="46"/>
                  </a:cubicBezTo>
                  <a:cubicBezTo>
                    <a:pt x="131" y="46"/>
                    <a:pt x="131" y="46"/>
                    <a:pt x="131" y="46"/>
                  </a:cubicBezTo>
                  <a:lnTo>
                    <a:pt x="131" y="45"/>
                  </a:lnTo>
                  <a:close/>
                  <a:moveTo>
                    <a:pt x="131" y="48"/>
                  </a:moveTo>
                  <a:cubicBezTo>
                    <a:pt x="131" y="48"/>
                    <a:pt x="131" y="48"/>
                    <a:pt x="131" y="48"/>
                  </a:cubicBezTo>
                  <a:cubicBezTo>
                    <a:pt x="131" y="48"/>
                    <a:pt x="131" y="48"/>
                    <a:pt x="131" y="48"/>
                  </a:cubicBezTo>
                  <a:cubicBezTo>
                    <a:pt x="131" y="48"/>
                    <a:pt x="131" y="48"/>
                    <a:pt x="131" y="48"/>
                  </a:cubicBezTo>
                  <a:cubicBezTo>
                    <a:pt x="131" y="48"/>
                    <a:pt x="131" y="48"/>
                    <a:pt x="131" y="48"/>
                  </a:cubicBezTo>
                  <a:cubicBezTo>
                    <a:pt x="131" y="47"/>
                    <a:pt x="131" y="47"/>
                    <a:pt x="131" y="47"/>
                  </a:cubicBezTo>
                  <a:cubicBezTo>
                    <a:pt x="131" y="47"/>
                    <a:pt x="131" y="46"/>
                    <a:pt x="131" y="46"/>
                  </a:cubicBezTo>
                  <a:cubicBezTo>
                    <a:pt x="131" y="48"/>
                    <a:pt x="131" y="48"/>
                    <a:pt x="131" y="48"/>
                  </a:cubicBezTo>
                  <a:cubicBezTo>
                    <a:pt x="131" y="48"/>
                    <a:pt x="131" y="48"/>
                    <a:pt x="131" y="48"/>
                  </a:cubicBezTo>
                  <a:close/>
                  <a:moveTo>
                    <a:pt x="106" y="45"/>
                  </a:moveTo>
                  <a:cubicBezTo>
                    <a:pt x="106" y="45"/>
                    <a:pt x="106" y="45"/>
                    <a:pt x="106" y="45"/>
                  </a:cubicBezTo>
                  <a:cubicBezTo>
                    <a:pt x="101" y="46"/>
                    <a:pt x="76" y="50"/>
                    <a:pt x="74" y="50"/>
                  </a:cubicBezTo>
                  <a:cubicBezTo>
                    <a:pt x="74" y="50"/>
                    <a:pt x="74" y="50"/>
                    <a:pt x="74" y="50"/>
                  </a:cubicBezTo>
                  <a:cubicBezTo>
                    <a:pt x="79" y="49"/>
                    <a:pt x="86" y="47"/>
                    <a:pt x="91" y="47"/>
                  </a:cubicBezTo>
                  <a:cubicBezTo>
                    <a:pt x="94" y="46"/>
                    <a:pt x="98" y="46"/>
                    <a:pt x="102" y="45"/>
                  </a:cubicBezTo>
                  <a:cubicBezTo>
                    <a:pt x="108" y="44"/>
                    <a:pt x="115" y="43"/>
                    <a:pt x="118" y="43"/>
                  </a:cubicBezTo>
                  <a:cubicBezTo>
                    <a:pt x="134" y="43"/>
                    <a:pt x="134" y="43"/>
                    <a:pt x="134" y="43"/>
                  </a:cubicBezTo>
                  <a:cubicBezTo>
                    <a:pt x="119" y="43"/>
                    <a:pt x="119" y="43"/>
                    <a:pt x="119" y="43"/>
                  </a:cubicBezTo>
                  <a:cubicBezTo>
                    <a:pt x="119" y="43"/>
                    <a:pt x="119" y="42"/>
                    <a:pt x="119" y="42"/>
                  </a:cubicBezTo>
                  <a:cubicBezTo>
                    <a:pt x="124" y="42"/>
                    <a:pt x="128" y="41"/>
                    <a:pt x="129" y="41"/>
                  </a:cubicBezTo>
                  <a:cubicBezTo>
                    <a:pt x="133" y="41"/>
                    <a:pt x="136" y="41"/>
                    <a:pt x="138" y="42"/>
                  </a:cubicBezTo>
                  <a:cubicBezTo>
                    <a:pt x="138" y="42"/>
                    <a:pt x="137" y="42"/>
                    <a:pt x="136" y="43"/>
                  </a:cubicBezTo>
                  <a:cubicBezTo>
                    <a:pt x="134" y="43"/>
                    <a:pt x="134" y="43"/>
                    <a:pt x="134" y="43"/>
                  </a:cubicBezTo>
                  <a:cubicBezTo>
                    <a:pt x="134" y="43"/>
                    <a:pt x="111" y="45"/>
                    <a:pt x="106" y="45"/>
                  </a:cubicBezTo>
                  <a:close/>
                  <a:moveTo>
                    <a:pt x="132" y="45"/>
                  </a:moveTo>
                  <a:cubicBezTo>
                    <a:pt x="132" y="45"/>
                    <a:pt x="132" y="45"/>
                    <a:pt x="132" y="45"/>
                  </a:cubicBezTo>
                  <a:cubicBezTo>
                    <a:pt x="132" y="45"/>
                    <a:pt x="132" y="44"/>
                    <a:pt x="132" y="44"/>
                  </a:cubicBezTo>
                  <a:cubicBezTo>
                    <a:pt x="132" y="45"/>
                    <a:pt x="132" y="45"/>
                    <a:pt x="132" y="45"/>
                  </a:cubicBezTo>
                  <a:cubicBezTo>
                    <a:pt x="132" y="45"/>
                    <a:pt x="132" y="46"/>
                    <a:pt x="132" y="46"/>
                  </a:cubicBezTo>
                  <a:lnTo>
                    <a:pt x="132" y="45"/>
                  </a:lnTo>
                  <a:close/>
                  <a:moveTo>
                    <a:pt x="132" y="48"/>
                  </a:moveTo>
                  <a:cubicBezTo>
                    <a:pt x="132" y="48"/>
                    <a:pt x="132" y="48"/>
                    <a:pt x="132" y="48"/>
                  </a:cubicBezTo>
                  <a:cubicBezTo>
                    <a:pt x="132" y="46"/>
                    <a:pt x="132" y="46"/>
                    <a:pt x="132" y="46"/>
                  </a:cubicBezTo>
                  <a:cubicBezTo>
                    <a:pt x="132" y="46"/>
                    <a:pt x="132" y="46"/>
                    <a:pt x="132" y="46"/>
                  </a:cubicBezTo>
                  <a:cubicBezTo>
                    <a:pt x="132" y="47"/>
                    <a:pt x="132" y="47"/>
                    <a:pt x="132" y="47"/>
                  </a:cubicBezTo>
                  <a:cubicBezTo>
                    <a:pt x="132" y="47"/>
                    <a:pt x="132" y="48"/>
                    <a:pt x="132" y="48"/>
                  </a:cubicBezTo>
                  <a:close/>
                  <a:moveTo>
                    <a:pt x="132" y="44"/>
                  </a:moveTo>
                  <a:cubicBezTo>
                    <a:pt x="132" y="44"/>
                    <a:pt x="132" y="44"/>
                    <a:pt x="132" y="44"/>
                  </a:cubicBezTo>
                  <a:cubicBezTo>
                    <a:pt x="133" y="44"/>
                    <a:pt x="133" y="44"/>
                    <a:pt x="133" y="44"/>
                  </a:cubicBezTo>
                  <a:cubicBezTo>
                    <a:pt x="133" y="45"/>
                    <a:pt x="133" y="45"/>
                    <a:pt x="133" y="45"/>
                  </a:cubicBezTo>
                  <a:cubicBezTo>
                    <a:pt x="133" y="45"/>
                    <a:pt x="133" y="45"/>
                    <a:pt x="133" y="45"/>
                  </a:cubicBezTo>
                  <a:cubicBezTo>
                    <a:pt x="133" y="45"/>
                    <a:pt x="133" y="45"/>
                    <a:pt x="132" y="45"/>
                  </a:cubicBezTo>
                  <a:lnTo>
                    <a:pt x="132" y="44"/>
                  </a:lnTo>
                  <a:close/>
                  <a:moveTo>
                    <a:pt x="132" y="45"/>
                  </a:moveTo>
                  <a:cubicBezTo>
                    <a:pt x="132" y="45"/>
                    <a:pt x="132" y="45"/>
                    <a:pt x="132" y="45"/>
                  </a:cubicBezTo>
                  <a:cubicBezTo>
                    <a:pt x="133" y="45"/>
                    <a:pt x="133" y="45"/>
                    <a:pt x="133" y="45"/>
                  </a:cubicBezTo>
                  <a:cubicBezTo>
                    <a:pt x="133" y="45"/>
                    <a:pt x="133" y="45"/>
                    <a:pt x="133" y="45"/>
                  </a:cubicBezTo>
                  <a:cubicBezTo>
                    <a:pt x="133" y="47"/>
                    <a:pt x="133" y="47"/>
                    <a:pt x="133" y="47"/>
                  </a:cubicBezTo>
                  <a:cubicBezTo>
                    <a:pt x="133" y="47"/>
                    <a:pt x="133" y="47"/>
                    <a:pt x="132" y="47"/>
                  </a:cubicBezTo>
                  <a:lnTo>
                    <a:pt x="132" y="45"/>
                  </a:lnTo>
                  <a:close/>
                  <a:moveTo>
                    <a:pt x="133" y="47"/>
                  </a:moveTo>
                  <a:cubicBezTo>
                    <a:pt x="133" y="47"/>
                    <a:pt x="133" y="47"/>
                    <a:pt x="133" y="47"/>
                  </a:cubicBezTo>
                  <a:cubicBezTo>
                    <a:pt x="133" y="47"/>
                    <a:pt x="133" y="47"/>
                    <a:pt x="133" y="47"/>
                  </a:cubicBezTo>
                  <a:cubicBezTo>
                    <a:pt x="133" y="47"/>
                    <a:pt x="133" y="47"/>
                    <a:pt x="133" y="47"/>
                  </a:cubicBezTo>
                  <a:close/>
                  <a:moveTo>
                    <a:pt x="133" y="44"/>
                  </a:moveTo>
                  <a:cubicBezTo>
                    <a:pt x="133" y="44"/>
                    <a:pt x="133" y="44"/>
                    <a:pt x="133" y="44"/>
                  </a:cubicBezTo>
                  <a:cubicBezTo>
                    <a:pt x="133" y="44"/>
                    <a:pt x="134" y="44"/>
                    <a:pt x="134" y="44"/>
                  </a:cubicBezTo>
                  <a:cubicBezTo>
                    <a:pt x="134" y="44"/>
                    <a:pt x="133" y="45"/>
                    <a:pt x="133" y="45"/>
                  </a:cubicBezTo>
                  <a:lnTo>
                    <a:pt x="133" y="44"/>
                  </a:lnTo>
                  <a:close/>
                  <a:moveTo>
                    <a:pt x="133" y="45"/>
                  </a:moveTo>
                  <a:cubicBezTo>
                    <a:pt x="133" y="45"/>
                    <a:pt x="133" y="45"/>
                    <a:pt x="133" y="45"/>
                  </a:cubicBezTo>
                  <a:cubicBezTo>
                    <a:pt x="134" y="45"/>
                    <a:pt x="134" y="45"/>
                    <a:pt x="134" y="44"/>
                  </a:cubicBezTo>
                  <a:cubicBezTo>
                    <a:pt x="135" y="44"/>
                    <a:pt x="136" y="44"/>
                    <a:pt x="137" y="44"/>
                  </a:cubicBezTo>
                  <a:cubicBezTo>
                    <a:pt x="137" y="44"/>
                    <a:pt x="136" y="45"/>
                    <a:pt x="136" y="45"/>
                  </a:cubicBezTo>
                  <a:cubicBezTo>
                    <a:pt x="135" y="45"/>
                    <a:pt x="134" y="46"/>
                    <a:pt x="133" y="46"/>
                  </a:cubicBezTo>
                  <a:lnTo>
                    <a:pt x="133" y="45"/>
                  </a:lnTo>
                  <a:close/>
                  <a:moveTo>
                    <a:pt x="133" y="47"/>
                  </a:moveTo>
                  <a:cubicBezTo>
                    <a:pt x="133" y="47"/>
                    <a:pt x="133" y="47"/>
                    <a:pt x="133" y="47"/>
                  </a:cubicBezTo>
                  <a:cubicBezTo>
                    <a:pt x="133" y="47"/>
                    <a:pt x="133" y="47"/>
                    <a:pt x="133" y="47"/>
                  </a:cubicBezTo>
                  <a:cubicBezTo>
                    <a:pt x="134" y="46"/>
                    <a:pt x="135" y="45"/>
                    <a:pt x="136" y="45"/>
                  </a:cubicBezTo>
                  <a:cubicBezTo>
                    <a:pt x="137" y="45"/>
                    <a:pt x="137" y="44"/>
                    <a:pt x="138" y="44"/>
                  </a:cubicBezTo>
                  <a:cubicBezTo>
                    <a:pt x="138" y="44"/>
                    <a:pt x="138" y="44"/>
                    <a:pt x="138" y="44"/>
                  </a:cubicBezTo>
                  <a:cubicBezTo>
                    <a:pt x="137" y="45"/>
                    <a:pt x="135" y="46"/>
                    <a:pt x="133" y="47"/>
                  </a:cubicBezTo>
                  <a:close/>
                  <a:moveTo>
                    <a:pt x="140" y="43"/>
                  </a:moveTo>
                  <a:cubicBezTo>
                    <a:pt x="140" y="43"/>
                    <a:pt x="140" y="43"/>
                    <a:pt x="140" y="43"/>
                  </a:cubicBezTo>
                  <a:cubicBezTo>
                    <a:pt x="139" y="43"/>
                    <a:pt x="139" y="43"/>
                    <a:pt x="139" y="43"/>
                  </a:cubicBezTo>
                  <a:cubicBezTo>
                    <a:pt x="139" y="43"/>
                    <a:pt x="139" y="43"/>
                    <a:pt x="140" y="43"/>
                  </a:cubicBezTo>
                  <a:close/>
                  <a:moveTo>
                    <a:pt x="139" y="43"/>
                  </a:moveTo>
                  <a:cubicBezTo>
                    <a:pt x="139" y="43"/>
                    <a:pt x="139" y="43"/>
                    <a:pt x="139" y="43"/>
                  </a:cubicBezTo>
                  <a:cubicBezTo>
                    <a:pt x="137" y="43"/>
                    <a:pt x="137" y="43"/>
                    <a:pt x="137" y="43"/>
                  </a:cubicBezTo>
                  <a:cubicBezTo>
                    <a:pt x="137" y="42"/>
                    <a:pt x="138" y="42"/>
                    <a:pt x="138" y="42"/>
                  </a:cubicBezTo>
                  <a:cubicBezTo>
                    <a:pt x="139" y="42"/>
                    <a:pt x="139" y="42"/>
                    <a:pt x="140" y="42"/>
                  </a:cubicBezTo>
                  <a:cubicBezTo>
                    <a:pt x="140" y="43"/>
                    <a:pt x="140" y="43"/>
                    <a:pt x="140" y="43"/>
                  </a:cubicBezTo>
                  <a:cubicBezTo>
                    <a:pt x="139" y="43"/>
                    <a:pt x="139" y="43"/>
                    <a:pt x="139" y="43"/>
                  </a:cubicBezTo>
                  <a:close/>
                  <a:moveTo>
                    <a:pt x="140" y="42"/>
                  </a:moveTo>
                  <a:cubicBezTo>
                    <a:pt x="140" y="42"/>
                    <a:pt x="140" y="42"/>
                    <a:pt x="140" y="42"/>
                  </a:cubicBezTo>
                  <a:cubicBezTo>
                    <a:pt x="139" y="42"/>
                    <a:pt x="139" y="42"/>
                    <a:pt x="139" y="41"/>
                  </a:cubicBezTo>
                  <a:cubicBezTo>
                    <a:pt x="139" y="41"/>
                    <a:pt x="139" y="41"/>
                    <a:pt x="139" y="41"/>
                  </a:cubicBezTo>
                  <a:cubicBezTo>
                    <a:pt x="140" y="42"/>
                    <a:pt x="140" y="42"/>
                    <a:pt x="140" y="42"/>
                  </a:cubicBezTo>
                  <a:close/>
                  <a:moveTo>
                    <a:pt x="135" y="49"/>
                  </a:moveTo>
                  <a:cubicBezTo>
                    <a:pt x="135" y="49"/>
                    <a:pt x="135" y="49"/>
                    <a:pt x="135" y="49"/>
                  </a:cubicBezTo>
                  <a:cubicBezTo>
                    <a:pt x="135" y="49"/>
                    <a:pt x="135" y="49"/>
                    <a:pt x="135" y="49"/>
                  </a:cubicBezTo>
                  <a:cubicBezTo>
                    <a:pt x="135" y="49"/>
                    <a:pt x="135" y="49"/>
                    <a:pt x="135" y="49"/>
                  </a:cubicBezTo>
                  <a:cubicBezTo>
                    <a:pt x="135" y="49"/>
                    <a:pt x="135" y="49"/>
                    <a:pt x="135" y="49"/>
                  </a:cubicBezTo>
                  <a:close/>
                  <a:moveTo>
                    <a:pt x="135" y="50"/>
                  </a:moveTo>
                  <a:cubicBezTo>
                    <a:pt x="135" y="50"/>
                    <a:pt x="135" y="50"/>
                    <a:pt x="135" y="50"/>
                  </a:cubicBezTo>
                  <a:cubicBezTo>
                    <a:pt x="135" y="49"/>
                    <a:pt x="135" y="49"/>
                    <a:pt x="135" y="49"/>
                  </a:cubicBezTo>
                  <a:cubicBezTo>
                    <a:pt x="135" y="49"/>
                    <a:pt x="135" y="49"/>
                    <a:pt x="135" y="49"/>
                  </a:cubicBezTo>
                  <a:cubicBezTo>
                    <a:pt x="135" y="50"/>
                    <a:pt x="135" y="50"/>
                    <a:pt x="135" y="50"/>
                  </a:cubicBezTo>
                  <a:close/>
                  <a:moveTo>
                    <a:pt x="135" y="49"/>
                  </a:moveTo>
                  <a:cubicBezTo>
                    <a:pt x="135" y="49"/>
                    <a:pt x="135" y="49"/>
                    <a:pt x="135" y="49"/>
                  </a:cubicBezTo>
                  <a:cubicBezTo>
                    <a:pt x="136" y="49"/>
                    <a:pt x="136" y="49"/>
                    <a:pt x="136" y="48"/>
                  </a:cubicBezTo>
                  <a:cubicBezTo>
                    <a:pt x="136" y="49"/>
                    <a:pt x="136" y="49"/>
                    <a:pt x="136" y="49"/>
                  </a:cubicBezTo>
                  <a:cubicBezTo>
                    <a:pt x="135" y="49"/>
                    <a:pt x="135" y="49"/>
                    <a:pt x="135" y="49"/>
                  </a:cubicBezTo>
                  <a:close/>
                  <a:moveTo>
                    <a:pt x="135" y="50"/>
                  </a:moveTo>
                  <a:cubicBezTo>
                    <a:pt x="135" y="50"/>
                    <a:pt x="135" y="50"/>
                    <a:pt x="135" y="50"/>
                  </a:cubicBezTo>
                  <a:cubicBezTo>
                    <a:pt x="135" y="49"/>
                    <a:pt x="135" y="49"/>
                    <a:pt x="135" y="49"/>
                  </a:cubicBezTo>
                  <a:cubicBezTo>
                    <a:pt x="136" y="49"/>
                    <a:pt x="136" y="49"/>
                    <a:pt x="136" y="49"/>
                  </a:cubicBezTo>
                  <a:cubicBezTo>
                    <a:pt x="136" y="50"/>
                    <a:pt x="136" y="50"/>
                    <a:pt x="136" y="50"/>
                  </a:cubicBezTo>
                  <a:lnTo>
                    <a:pt x="135" y="50"/>
                  </a:lnTo>
                  <a:close/>
                  <a:moveTo>
                    <a:pt x="136" y="50"/>
                  </a:moveTo>
                  <a:cubicBezTo>
                    <a:pt x="136" y="50"/>
                    <a:pt x="136" y="50"/>
                    <a:pt x="136" y="50"/>
                  </a:cubicBezTo>
                  <a:cubicBezTo>
                    <a:pt x="136" y="49"/>
                    <a:pt x="136" y="49"/>
                    <a:pt x="136" y="49"/>
                  </a:cubicBezTo>
                  <a:cubicBezTo>
                    <a:pt x="136" y="49"/>
                    <a:pt x="136" y="49"/>
                    <a:pt x="136" y="49"/>
                  </a:cubicBezTo>
                  <a:cubicBezTo>
                    <a:pt x="136" y="49"/>
                    <a:pt x="136" y="49"/>
                    <a:pt x="136" y="49"/>
                  </a:cubicBezTo>
                  <a:cubicBezTo>
                    <a:pt x="136" y="49"/>
                    <a:pt x="136" y="49"/>
                    <a:pt x="136" y="49"/>
                  </a:cubicBezTo>
                  <a:cubicBezTo>
                    <a:pt x="136" y="48"/>
                    <a:pt x="136" y="48"/>
                    <a:pt x="136" y="48"/>
                  </a:cubicBezTo>
                  <a:cubicBezTo>
                    <a:pt x="136" y="48"/>
                    <a:pt x="136" y="48"/>
                    <a:pt x="137" y="48"/>
                  </a:cubicBezTo>
                  <a:cubicBezTo>
                    <a:pt x="137" y="50"/>
                    <a:pt x="137" y="50"/>
                    <a:pt x="137" y="50"/>
                  </a:cubicBezTo>
                  <a:lnTo>
                    <a:pt x="136" y="50"/>
                  </a:lnTo>
                  <a:close/>
                  <a:moveTo>
                    <a:pt x="137" y="48"/>
                  </a:moveTo>
                  <a:cubicBezTo>
                    <a:pt x="137" y="48"/>
                    <a:pt x="137" y="48"/>
                    <a:pt x="137" y="48"/>
                  </a:cubicBezTo>
                  <a:cubicBezTo>
                    <a:pt x="137" y="48"/>
                    <a:pt x="137" y="48"/>
                    <a:pt x="137" y="48"/>
                  </a:cubicBezTo>
                  <a:cubicBezTo>
                    <a:pt x="137" y="48"/>
                    <a:pt x="137" y="48"/>
                    <a:pt x="137" y="48"/>
                  </a:cubicBezTo>
                  <a:cubicBezTo>
                    <a:pt x="137" y="48"/>
                    <a:pt x="137" y="48"/>
                    <a:pt x="137" y="48"/>
                  </a:cubicBezTo>
                  <a:close/>
                  <a:moveTo>
                    <a:pt x="137" y="48"/>
                  </a:moveTo>
                  <a:cubicBezTo>
                    <a:pt x="137" y="48"/>
                    <a:pt x="137" y="48"/>
                    <a:pt x="137" y="48"/>
                  </a:cubicBezTo>
                  <a:cubicBezTo>
                    <a:pt x="137" y="48"/>
                    <a:pt x="137" y="48"/>
                    <a:pt x="137" y="48"/>
                  </a:cubicBezTo>
                  <a:cubicBezTo>
                    <a:pt x="137" y="48"/>
                    <a:pt x="137" y="48"/>
                    <a:pt x="137" y="48"/>
                  </a:cubicBezTo>
                  <a:cubicBezTo>
                    <a:pt x="137" y="48"/>
                    <a:pt x="137" y="48"/>
                    <a:pt x="137" y="48"/>
                  </a:cubicBezTo>
                  <a:cubicBezTo>
                    <a:pt x="137" y="48"/>
                    <a:pt x="137" y="48"/>
                    <a:pt x="137" y="48"/>
                  </a:cubicBezTo>
                  <a:close/>
                  <a:moveTo>
                    <a:pt x="137" y="50"/>
                  </a:moveTo>
                  <a:cubicBezTo>
                    <a:pt x="137" y="50"/>
                    <a:pt x="137" y="50"/>
                    <a:pt x="137" y="50"/>
                  </a:cubicBezTo>
                  <a:cubicBezTo>
                    <a:pt x="137" y="49"/>
                    <a:pt x="137" y="49"/>
                    <a:pt x="137" y="49"/>
                  </a:cubicBezTo>
                  <a:cubicBezTo>
                    <a:pt x="137" y="49"/>
                    <a:pt x="137" y="49"/>
                    <a:pt x="137" y="49"/>
                  </a:cubicBezTo>
                  <a:cubicBezTo>
                    <a:pt x="137" y="50"/>
                    <a:pt x="137" y="50"/>
                    <a:pt x="137" y="50"/>
                  </a:cubicBezTo>
                  <a:close/>
                  <a:moveTo>
                    <a:pt x="137" y="47"/>
                  </a:moveTo>
                  <a:cubicBezTo>
                    <a:pt x="137" y="47"/>
                    <a:pt x="137" y="47"/>
                    <a:pt x="137" y="47"/>
                  </a:cubicBezTo>
                  <a:cubicBezTo>
                    <a:pt x="138" y="47"/>
                    <a:pt x="138" y="47"/>
                    <a:pt x="138" y="47"/>
                  </a:cubicBezTo>
                  <a:cubicBezTo>
                    <a:pt x="138" y="48"/>
                    <a:pt x="138" y="48"/>
                    <a:pt x="138" y="48"/>
                  </a:cubicBezTo>
                  <a:cubicBezTo>
                    <a:pt x="137" y="48"/>
                    <a:pt x="137" y="48"/>
                    <a:pt x="137" y="48"/>
                  </a:cubicBezTo>
                  <a:lnTo>
                    <a:pt x="137" y="47"/>
                  </a:lnTo>
                  <a:close/>
                  <a:moveTo>
                    <a:pt x="137" y="48"/>
                  </a:moveTo>
                  <a:cubicBezTo>
                    <a:pt x="137" y="48"/>
                    <a:pt x="137" y="48"/>
                    <a:pt x="137" y="48"/>
                  </a:cubicBezTo>
                  <a:cubicBezTo>
                    <a:pt x="138" y="48"/>
                    <a:pt x="138" y="48"/>
                    <a:pt x="138" y="48"/>
                  </a:cubicBezTo>
                  <a:cubicBezTo>
                    <a:pt x="138" y="48"/>
                    <a:pt x="138" y="48"/>
                    <a:pt x="138" y="48"/>
                  </a:cubicBezTo>
                  <a:cubicBezTo>
                    <a:pt x="137" y="48"/>
                    <a:pt x="137" y="48"/>
                    <a:pt x="137" y="48"/>
                  </a:cubicBezTo>
                  <a:close/>
                  <a:moveTo>
                    <a:pt x="137" y="50"/>
                  </a:moveTo>
                  <a:cubicBezTo>
                    <a:pt x="137" y="50"/>
                    <a:pt x="137" y="50"/>
                    <a:pt x="137" y="50"/>
                  </a:cubicBezTo>
                  <a:cubicBezTo>
                    <a:pt x="137" y="49"/>
                    <a:pt x="137" y="49"/>
                    <a:pt x="137" y="49"/>
                  </a:cubicBezTo>
                  <a:cubicBezTo>
                    <a:pt x="138" y="49"/>
                    <a:pt x="138" y="49"/>
                    <a:pt x="138" y="49"/>
                  </a:cubicBezTo>
                  <a:cubicBezTo>
                    <a:pt x="138" y="50"/>
                    <a:pt x="138" y="50"/>
                    <a:pt x="138" y="50"/>
                  </a:cubicBezTo>
                  <a:lnTo>
                    <a:pt x="137" y="50"/>
                  </a:lnTo>
                  <a:close/>
                  <a:moveTo>
                    <a:pt x="138" y="47"/>
                  </a:moveTo>
                  <a:cubicBezTo>
                    <a:pt x="138" y="47"/>
                    <a:pt x="138" y="47"/>
                    <a:pt x="138" y="47"/>
                  </a:cubicBezTo>
                  <a:cubicBezTo>
                    <a:pt x="138" y="47"/>
                    <a:pt x="138" y="47"/>
                    <a:pt x="138" y="47"/>
                  </a:cubicBezTo>
                  <a:cubicBezTo>
                    <a:pt x="138" y="48"/>
                    <a:pt x="138" y="48"/>
                    <a:pt x="138" y="48"/>
                  </a:cubicBezTo>
                  <a:cubicBezTo>
                    <a:pt x="138" y="48"/>
                    <a:pt x="138" y="48"/>
                    <a:pt x="138" y="48"/>
                  </a:cubicBezTo>
                  <a:cubicBezTo>
                    <a:pt x="138" y="47"/>
                    <a:pt x="138" y="47"/>
                    <a:pt x="138" y="47"/>
                  </a:cubicBezTo>
                  <a:cubicBezTo>
                    <a:pt x="138" y="47"/>
                    <a:pt x="138" y="47"/>
                    <a:pt x="138" y="47"/>
                  </a:cubicBezTo>
                  <a:close/>
                  <a:moveTo>
                    <a:pt x="138" y="50"/>
                  </a:moveTo>
                  <a:cubicBezTo>
                    <a:pt x="138" y="50"/>
                    <a:pt x="138" y="50"/>
                    <a:pt x="138" y="50"/>
                  </a:cubicBezTo>
                  <a:cubicBezTo>
                    <a:pt x="138" y="49"/>
                    <a:pt x="138" y="49"/>
                    <a:pt x="138" y="49"/>
                  </a:cubicBezTo>
                  <a:cubicBezTo>
                    <a:pt x="138" y="49"/>
                    <a:pt x="138" y="49"/>
                    <a:pt x="138" y="49"/>
                  </a:cubicBezTo>
                  <a:cubicBezTo>
                    <a:pt x="138" y="50"/>
                    <a:pt x="138" y="50"/>
                    <a:pt x="138" y="50"/>
                  </a:cubicBezTo>
                  <a:close/>
                  <a:moveTo>
                    <a:pt x="139" y="50"/>
                  </a:moveTo>
                  <a:cubicBezTo>
                    <a:pt x="139" y="50"/>
                    <a:pt x="139" y="50"/>
                    <a:pt x="139" y="50"/>
                  </a:cubicBezTo>
                  <a:cubicBezTo>
                    <a:pt x="139" y="49"/>
                    <a:pt x="139" y="49"/>
                    <a:pt x="139" y="49"/>
                  </a:cubicBezTo>
                  <a:cubicBezTo>
                    <a:pt x="139" y="49"/>
                    <a:pt x="139" y="49"/>
                    <a:pt x="139" y="49"/>
                  </a:cubicBezTo>
                  <a:cubicBezTo>
                    <a:pt x="139" y="48"/>
                    <a:pt x="139" y="48"/>
                    <a:pt x="139" y="48"/>
                  </a:cubicBezTo>
                  <a:cubicBezTo>
                    <a:pt x="139" y="48"/>
                    <a:pt x="139" y="48"/>
                    <a:pt x="139" y="48"/>
                  </a:cubicBezTo>
                  <a:cubicBezTo>
                    <a:pt x="139" y="47"/>
                    <a:pt x="139" y="47"/>
                    <a:pt x="139" y="47"/>
                  </a:cubicBezTo>
                  <a:cubicBezTo>
                    <a:pt x="139" y="47"/>
                    <a:pt x="139" y="47"/>
                    <a:pt x="139" y="47"/>
                  </a:cubicBezTo>
                  <a:cubicBezTo>
                    <a:pt x="139" y="47"/>
                    <a:pt x="139" y="47"/>
                    <a:pt x="139" y="47"/>
                  </a:cubicBezTo>
                  <a:cubicBezTo>
                    <a:pt x="139" y="47"/>
                    <a:pt x="139" y="47"/>
                    <a:pt x="139" y="47"/>
                  </a:cubicBezTo>
                  <a:cubicBezTo>
                    <a:pt x="139" y="47"/>
                    <a:pt x="139" y="47"/>
                    <a:pt x="139" y="47"/>
                  </a:cubicBezTo>
                  <a:cubicBezTo>
                    <a:pt x="139" y="47"/>
                    <a:pt x="139" y="47"/>
                    <a:pt x="139" y="47"/>
                  </a:cubicBezTo>
                  <a:cubicBezTo>
                    <a:pt x="139" y="48"/>
                    <a:pt x="139" y="48"/>
                    <a:pt x="139" y="48"/>
                  </a:cubicBezTo>
                  <a:cubicBezTo>
                    <a:pt x="139" y="48"/>
                    <a:pt x="139" y="48"/>
                    <a:pt x="139" y="48"/>
                  </a:cubicBezTo>
                  <a:cubicBezTo>
                    <a:pt x="139" y="48"/>
                    <a:pt x="139" y="48"/>
                    <a:pt x="139" y="48"/>
                  </a:cubicBezTo>
                  <a:cubicBezTo>
                    <a:pt x="139" y="48"/>
                    <a:pt x="139" y="48"/>
                    <a:pt x="139" y="48"/>
                  </a:cubicBezTo>
                  <a:cubicBezTo>
                    <a:pt x="139" y="50"/>
                    <a:pt x="139" y="50"/>
                    <a:pt x="139" y="50"/>
                  </a:cubicBezTo>
                  <a:close/>
                  <a:moveTo>
                    <a:pt x="139" y="46"/>
                  </a:moveTo>
                  <a:cubicBezTo>
                    <a:pt x="139" y="46"/>
                    <a:pt x="139" y="46"/>
                    <a:pt x="139" y="46"/>
                  </a:cubicBezTo>
                  <a:cubicBezTo>
                    <a:pt x="139" y="46"/>
                    <a:pt x="139" y="46"/>
                    <a:pt x="139" y="46"/>
                  </a:cubicBezTo>
                  <a:cubicBezTo>
                    <a:pt x="139" y="48"/>
                    <a:pt x="139" y="48"/>
                    <a:pt x="139" y="48"/>
                  </a:cubicBezTo>
                  <a:cubicBezTo>
                    <a:pt x="139" y="48"/>
                    <a:pt x="139" y="48"/>
                    <a:pt x="139" y="48"/>
                  </a:cubicBezTo>
                  <a:lnTo>
                    <a:pt x="139" y="46"/>
                  </a:lnTo>
                  <a:close/>
                  <a:moveTo>
                    <a:pt x="139" y="50"/>
                  </a:moveTo>
                  <a:cubicBezTo>
                    <a:pt x="139" y="50"/>
                    <a:pt x="139" y="50"/>
                    <a:pt x="139" y="50"/>
                  </a:cubicBezTo>
                  <a:cubicBezTo>
                    <a:pt x="139" y="48"/>
                    <a:pt x="139" y="48"/>
                    <a:pt x="139" y="48"/>
                  </a:cubicBezTo>
                  <a:cubicBezTo>
                    <a:pt x="139" y="48"/>
                    <a:pt x="139" y="48"/>
                    <a:pt x="139" y="48"/>
                  </a:cubicBezTo>
                  <a:cubicBezTo>
                    <a:pt x="139" y="50"/>
                    <a:pt x="139" y="50"/>
                    <a:pt x="139" y="50"/>
                  </a:cubicBezTo>
                  <a:close/>
                  <a:moveTo>
                    <a:pt x="139" y="46"/>
                  </a:moveTo>
                  <a:cubicBezTo>
                    <a:pt x="139" y="46"/>
                    <a:pt x="139" y="46"/>
                    <a:pt x="139" y="46"/>
                  </a:cubicBezTo>
                  <a:cubicBezTo>
                    <a:pt x="139" y="46"/>
                    <a:pt x="139" y="46"/>
                    <a:pt x="139" y="46"/>
                  </a:cubicBezTo>
                  <a:cubicBezTo>
                    <a:pt x="139" y="46"/>
                    <a:pt x="140" y="46"/>
                    <a:pt x="140" y="46"/>
                  </a:cubicBezTo>
                  <a:cubicBezTo>
                    <a:pt x="140" y="48"/>
                    <a:pt x="140" y="48"/>
                    <a:pt x="140" y="48"/>
                  </a:cubicBezTo>
                  <a:cubicBezTo>
                    <a:pt x="139" y="48"/>
                    <a:pt x="139" y="48"/>
                    <a:pt x="139" y="48"/>
                  </a:cubicBezTo>
                  <a:lnTo>
                    <a:pt x="139" y="46"/>
                  </a:lnTo>
                  <a:close/>
                  <a:moveTo>
                    <a:pt x="139" y="50"/>
                  </a:moveTo>
                  <a:cubicBezTo>
                    <a:pt x="139" y="50"/>
                    <a:pt x="139" y="50"/>
                    <a:pt x="139" y="50"/>
                  </a:cubicBezTo>
                  <a:cubicBezTo>
                    <a:pt x="139" y="48"/>
                    <a:pt x="139" y="48"/>
                    <a:pt x="139" y="48"/>
                  </a:cubicBezTo>
                  <a:cubicBezTo>
                    <a:pt x="140" y="48"/>
                    <a:pt x="140" y="48"/>
                    <a:pt x="140" y="48"/>
                  </a:cubicBezTo>
                  <a:cubicBezTo>
                    <a:pt x="140" y="50"/>
                    <a:pt x="140" y="50"/>
                    <a:pt x="140" y="50"/>
                  </a:cubicBezTo>
                  <a:lnTo>
                    <a:pt x="139" y="50"/>
                  </a:lnTo>
                  <a:close/>
                  <a:moveTo>
                    <a:pt x="140" y="46"/>
                  </a:moveTo>
                  <a:cubicBezTo>
                    <a:pt x="140" y="46"/>
                    <a:pt x="140" y="46"/>
                    <a:pt x="140" y="46"/>
                  </a:cubicBezTo>
                  <a:cubicBezTo>
                    <a:pt x="140" y="46"/>
                    <a:pt x="140" y="46"/>
                    <a:pt x="140" y="45"/>
                  </a:cubicBezTo>
                  <a:cubicBezTo>
                    <a:pt x="140" y="45"/>
                    <a:pt x="140" y="45"/>
                    <a:pt x="140" y="45"/>
                  </a:cubicBezTo>
                  <a:cubicBezTo>
                    <a:pt x="140" y="46"/>
                    <a:pt x="140" y="46"/>
                    <a:pt x="140" y="46"/>
                  </a:cubicBezTo>
                  <a:cubicBezTo>
                    <a:pt x="140" y="46"/>
                    <a:pt x="140" y="46"/>
                    <a:pt x="140" y="46"/>
                  </a:cubicBezTo>
                  <a:close/>
                  <a:moveTo>
                    <a:pt x="140" y="46"/>
                  </a:moveTo>
                  <a:cubicBezTo>
                    <a:pt x="140" y="46"/>
                    <a:pt x="140" y="46"/>
                    <a:pt x="140" y="46"/>
                  </a:cubicBezTo>
                  <a:cubicBezTo>
                    <a:pt x="140" y="48"/>
                    <a:pt x="140" y="48"/>
                    <a:pt x="140" y="48"/>
                  </a:cubicBezTo>
                  <a:cubicBezTo>
                    <a:pt x="140" y="48"/>
                    <a:pt x="140" y="48"/>
                    <a:pt x="140" y="48"/>
                  </a:cubicBezTo>
                  <a:cubicBezTo>
                    <a:pt x="140" y="46"/>
                    <a:pt x="140" y="46"/>
                    <a:pt x="140" y="46"/>
                  </a:cubicBezTo>
                  <a:close/>
                  <a:moveTo>
                    <a:pt x="140" y="50"/>
                  </a:moveTo>
                  <a:cubicBezTo>
                    <a:pt x="140" y="50"/>
                    <a:pt x="140" y="50"/>
                    <a:pt x="140" y="50"/>
                  </a:cubicBezTo>
                  <a:cubicBezTo>
                    <a:pt x="140" y="49"/>
                    <a:pt x="140" y="49"/>
                    <a:pt x="140" y="49"/>
                  </a:cubicBezTo>
                  <a:cubicBezTo>
                    <a:pt x="140" y="49"/>
                    <a:pt x="140" y="49"/>
                    <a:pt x="140" y="49"/>
                  </a:cubicBezTo>
                  <a:cubicBezTo>
                    <a:pt x="140" y="50"/>
                    <a:pt x="140" y="50"/>
                    <a:pt x="140" y="50"/>
                  </a:cubicBezTo>
                  <a:close/>
                  <a:moveTo>
                    <a:pt x="143" y="44"/>
                  </a:moveTo>
                  <a:cubicBezTo>
                    <a:pt x="143" y="44"/>
                    <a:pt x="143" y="44"/>
                    <a:pt x="143" y="44"/>
                  </a:cubicBezTo>
                  <a:cubicBezTo>
                    <a:pt x="143" y="45"/>
                    <a:pt x="144" y="45"/>
                    <a:pt x="144" y="45"/>
                  </a:cubicBezTo>
                  <a:cubicBezTo>
                    <a:pt x="144" y="45"/>
                    <a:pt x="144" y="45"/>
                    <a:pt x="144" y="45"/>
                  </a:cubicBezTo>
                  <a:cubicBezTo>
                    <a:pt x="143" y="45"/>
                    <a:pt x="143" y="45"/>
                    <a:pt x="143" y="45"/>
                  </a:cubicBezTo>
                  <a:lnTo>
                    <a:pt x="143" y="44"/>
                  </a:lnTo>
                  <a:close/>
                  <a:moveTo>
                    <a:pt x="144" y="45"/>
                  </a:moveTo>
                  <a:cubicBezTo>
                    <a:pt x="144" y="45"/>
                    <a:pt x="144" y="45"/>
                    <a:pt x="144" y="45"/>
                  </a:cubicBezTo>
                  <a:cubicBezTo>
                    <a:pt x="144" y="47"/>
                    <a:pt x="144" y="47"/>
                    <a:pt x="144" y="47"/>
                  </a:cubicBezTo>
                  <a:cubicBezTo>
                    <a:pt x="143" y="47"/>
                    <a:pt x="143" y="47"/>
                    <a:pt x="143" y="47"/>
                  </a:cubicBezTo>
                  <a:cubicBezTo>
                    <a:pt x="143" y="45"/>
                    <a:pt x="143" y="45"/>
                    <a:pt x="143" y="45"/>
                  </a:cubicBezTo>
                  <a:lnTo>
                    <a:pt x="144" y="45"/>
                  </a:lnTo>
                  <a:close/>
                  <a:moveTo>
                    <a:pt x="143" y="47"/>
                  </a:moveTo>
                  <a:cubicBezTo>
                    <a:pt x="143" y="47"/>
                    <a:pt x="143" y="47"/>
                    <a:pt x="143" y="47"/>
                  </a:cubicBezTo>
                  <a:cubicBezTo>
                    <a:pt x="144" y="47"/>
                    <a:pt x="144" y="47"/>
                    <a:pt x="144" y="47"/>
                  </a:cubicBezTo>
                  <a:cubicBezTo>
                    <a:pt x="144" y="49"/>
                    <a:pt x="144" y="49"/>
                    <a:pt x="144" y="49"/>
                  </a:cubicBezTo>
                  <a:cubicBezTo>
                    <a:pt x="143" y="49"/>
                    <a:pt x="143" y="49"/>
                    <a:pt x="143" y="49"/>
                  </a:cubicBezTo>
                  <a:lnTo>
                    <a:pt x="143" y="47"/>
                  </a:lnTo>
                  <a:close/>
                  <a:moveTo>
                    <a:pt x="143" y="49"/>
                  </a:moveTo>
                  <a:cubicBezTo>
                    <a:pt x="143" y="49"/>
                    <a:pt x="143" y="49"/>
                    <a:pt x="143" y="49"/>
                  </a:cubicBezTo>
                  <a:cubicBezTo>
                    <a:pt x="143" y="49"/>
                    <a:pt x="143" y="49"/>
                    <a:pt x="143" y="49"/>
                  </a:cubicBezTo>
                  <a:cubicBezTo>
                    <a:pt x="144" y="49"/>
                    <a:pt x="144" y="49"/>
                    <a:pt x="144" y="49"/>
                  </a:cubicBezTo>
                  <a:cubicBezTo>
                    <a:pt x="144" y="49"/>
                    <a:pt x="144" y="49"/>
                    <a:pt x="144" y="49"/>
                  </a:cubicBezTo>
                  <a:lnTo>
                    <a:pt x="143" y="49"/>
                  </a:lnTo>
                  <a:close/>
                  <a:moveTo>
                    <a:pt x="144" y="47"/>
                  </a:moveTo>
                  <a:cubicBezTo>
                    <a:pt x="144" y="47"/>
                    <a:pt x="144" y="47"/>
                    <a:pt x="144" y="47"/>
                  </a:cubicBezTo>
                  <a:cubicBezTo>
                    <a:pt x="145" y="47"/>
                    <a:pt x="145" y="47"/>
                    <a:pt x="145" y="47"/>
                  </a:cubicBezTo>
                  <a:cubicBezTo>
                    <a:pt x="145" y="47"/>
                    <a:pt x="145" y="47"/>
                    <a:pt x="145" y="47"/>
                  </a:cubicBezTo>
                  <a:cubicBezTo>
                    <a:pt x="144" y="47"/>
                    <a:pt x="144" y="47"/>
                    <a:pt x="144" y="47"/>
                  </a:cubicBezTo>
                  <a:cubicBezTo>
                    <a:pt x="144" y="45"/>
                    <a:pt x="144" y="45"/>
                    <a:pt x="144" y="45"/>
                  </a:cubicBezTo>
                  <a:cubicBezTo>
                    <a:pt x="146" y="45"/>
                    <a:pt x="146" y="45"/>
                    <a:pt x="146" y="45"/>
                  </a:cubicBezTo>
                  <a:cubicBezTo>
                    <a:pt x="146" y="46"/>
                    <a:pt x="146" y="46"/>
                    <a:pt x="146" y="46"/>
                  </a:cubicBezTo>
                  <a:cubicBezTo>
                    <a:pt x="145" y="46"/>
                    <a:pt x="145" y="46"/>
                    <a:pt x="145" y="46"/>
                  </a:cubicBezTo>
                  <a:cubicBezTo>
                    <a:pt x="145" y="47"/>
                    <a:pt x="145" y="47"/>
                    <a:pt x="145" y="47"/>
                  </a:cubicBezTo>
                  <a:cubicBezTo>
                    <a:pt x="146" y="47"/>
                    <a:pt x="146" y="47"/>
                    <a:pt x="146" y="47"/>
                  </a:cubicBezTo>
                  <a:cubicBezTo>
                    <a:pt x="146" y="49"/>
                    <a:pt x="146" y="49"/>
                    <a:pt x="146" y="49"/>
                  </a:cubicBezTo>
                  <a:cubicBezTo>
                    <a:pt x="144" y="49"/>
                    <a:pt x="144" y="49"/>
                    <a:pt x="144" y="49"/>
                  </a:cubicBezTo>
                  <a:lnTo>
                    <a:pt x="144" y="47"/>
                  </a:lnTo>
                  <a:close/>
                  <a:moveTo>
                    <a:pt x="144" y="45"/>
                  </a:moveTo>
                  <a:cubicBezTo>
                    <a:pt x="144" y="45"/>
                    <a:pt x="144" y="45"/>
                    <a:pt x="144" y="45"/>
                  </a:cubicBezTo>
                  <a:cubicBezTo>
                    <a:pt x="145" y="45"/>
                    <a:pt x="145" y="45"/>
                    <a:pt x="146" y="45"/>
                  </a:cubicBezTo>
                  <a:cubicBezTo>
                    <a:pt x="146" y="45"/>
                    <a:pt x="146" y="45"/>
                    <a:pt x="146" y="45"/>
                  </a:cubicBezTo>
                  <a:cubicBezTo>
                    <a:pt x="144" y="45"/>
                    <a:pt x="144" y="45"/>
                    <a:pt x="144" y="45"/>
                  </a:cubicBezTo>
                  <a:close/>
                  <a:moveTo>
                    <a:pt x="144" y="49"/>
                  </a:moveTo>
                  <a:cubicBezTo>
                    <a:pt x="144" y="49"/>
                    <a:pt x="144" y="49"/>
                    <a:pt x="144" y="49"/>
                  </a:cubicBezTo>
                  <a:cubicBezTo>
                    <a:pt x="144" y="49"/>
                    <a:pt x="144" y="49"/>
                    <a:pt x="144" y="49"/>
                  </a:cubicBezTo>
                  <a:cubicBezTo>
                    <a:pt x="146" y="49"/>
                    <a:pt x="146" y="49"/>
                    <a:pt x="146" y="49"/>
                  </a:cubicBezTo>
                  <a:cubicBezTo>
                    <a:pt x="146" y="49"/>
                    <a:pt x="146" y="49"/>
                    <a:pt x="146" y="49"/>
                  </a:cubicBezTo>
                  <a:lnTo>
                    <a:pt x="144" y="49"/>
                  </a:lnTo>
                  <a:close/>
                  <a:moveTo>
                    <a:pt x="146" y="45"/>
                  </a:moveTo>
                  <a:cubicBezTo>
                    <a:pt x="146" y="45"/>
                    <a:pt x="146" y="45"/>
                    <a:pt x="146" y="45"/>
                  </a:cubicBezTo>
                  <a:cubicBezTo>
                    <a:pt x="146" y="45"/>
                    <a:pt x="147" y="45"/>
                    <a:pt x="147" y="45"/>
                  </a:cubicBezTo>
                  <a:cubicBezTo>
                    <a:pt x="147" y="45"/>
                    <a:pt x="148" y="45"/>
                    <a:pt x="148" y="45"/>
                  </a:cubicBezTo>
                  <a:cubicBezTo>
                    <a:pt x="148" y="45"/>
                    <a:pt x="148" y="45"/>
                    <a:pt x="148" y="45"/>
                  </a:cubicBezTo>
                  <a:cubicBezTo>
                    <a:pt x="146" y="45"/>
                    <a:pt x="146" y="45"/>
                    <a:pt x="146" y="45"/>
                  </a:cubicBezTo>
                  <a:close/>
                  <a:moveTo>
                    <a:pt x="148" y="45"/>
                  </a:moveTo>
                  <a:cubicBezTo>
                    <a:pt x="148" y="45"/>
                    <a:pt x="148" y="45"/>
                    <a:pt x="148" y="45"/>
                  </a:cubicBezTo>
                  <a:cubicBezTo>
                    <a:pt x="148" y="46"/>
                    <a:pt x="148" y="46"/>
                    <a:pt x="148" y="46"/>
                  </a:cubicBezTo>
                  <a:cubicBezTo>
                    <a:pt x="146" y="46"/>
                    <a:pt x="146" y="46"/>
                    <a:pt x="146" y="46"/>
                  </a:cubicBezTo>
                  <a:cubicBezTo>
                    <a:pt x="146" y="45"/>
                    <a:pt x="146" y="45"/>
                    <a:pt x="146" y="45"/>
                  </a:cubicBezTo>
                  <a:lnTo>
                    <a:pt x="148" y="45"/>
                  </a:lnTo>
                  <a:close/>
                  <a:moveTo>
                    <a:pt x="146" y="49"/>
                  </a:moveTo>
                  <a:cubicBezTo>
                    <a:pt x="146" y="49"/>
                    <a:pt x="146" y="49"/>
                    <a:pt x="146" y="49"/>
                  </a:cubicBezTo>
                  <a:cubicBezTo>
                    <a:pt x="146" y="49"/>
                    <a:pt x="146" y="49"/>
                    <a:pt x="146" y="49"/>
                  </a:cubicBezTo>
                  <a:cubicBezTo>
                    <a:pt x="147" y="49"/>
                    <a:pt x="147" y="49"/>
                    <a:pt x="147" y="49"/>
                  </a:cubicBezTo>
                  <a:cubicBezTo>
                    <a:pt x="147" y="49"/>
                    <a:pt x="147" y="49"/>
                    <a:pt x="147" y="49"/>
                  </a:cubicBezTo>
                  <a:cubicBezTo>
                    <a:pt x="146" y="49"/>
                    <a:pt x="146" y="49"/>
                    <a:pt x="146" y="49"/>
                  </a:cubicBezTo>
                  <a:cubicBezTo>
                    <a:pt x="146" y="47"/>
                    <a:pt x="146" y="47"/>
                    <a:pt x="146" y="47"/>
                  </a:cubicBezTo>
                  <a:cubicBezTo>
                    <a:pt x="148" y="47"/>
                    <a:pt x="148" y="47"/>
                    <a:pt x="148" y="47"/>
                  </a:cubicBezTo>
                  <a:cubicBezTo>
                    <a:pt x="148" y="49"/>
                    <a:pt x="148" y="49"/>
                    <a:pt x="148" y="49"/>
                  </a:cubicBezTo>
                  <a:lnTo>
                    <a:pt x="146" y="49"/>
                  </a:lnTo>
                  <a:close/>
                  <a:moveTo>
                    <a:pt x="148" y="45"/>
                  </a:moveTo>
                  <a:cubicBezTo>
                    <a:pt x="148" y="45"/>
                    <a:pt x="148" y="45"/>
                    <a:pt x="148" y="45"/>
                  </a:cubicBezTo>
                  <a:cubicBezTo>
                    <a:pt x="149" y="45"/>
                    <a:pt x="149" y="45"/>
                    <a:pt x="150" y="45"/>
                  </a:cubicBezTo>
                  <a:cubicBezTo>
                    <a:pt x="150" y="46"/>
                    <a:pt x="150" y="46"/>
                    <a:pt x="150" y="46"/>
                  </a:cubicBezTo>
                  <a:cubicBezTo>
                    <a:pt x="148" y="46"/>
                    <a:pt x="148" y="46"/>
                    <a:pt x="148" y="46"/>
                  </a:cubicBezTo>
                  <a:lnTo>
                    <a:pt x="148" y="45"/>
                  </a:lnTo>
                  <a:close/>
                  <a:moveTo>
                    <a:pt x="148" y="47"/>
                  </a:moveTo>
                  <a:cubicBezTo>
                    <a:pt x="148" y="47"/>
                    <a:pt x="148" y="47"/>
                    <a:pt x="148" y="47"/>
                  </a:cubicBezTo>
                  <a:cubicBezTo>
                    <a:pt x="148" y="47"/>
                    <a:pt x="148" y="47"/>
                    <a:pt x="148" y="47"/>
                  </a:cubicBezTo>
                  <a:cubicBezTo>
                    <a:pt x="148" y="46"/>
                    <a:pt x="148" y="46"/>
                    <a:pt x="148" y="46"/>
                  </a:cubicBezTo>
                  <a:cubicBezTo>
                    <a:pt x="148" y="46"/>
                    <a:pt x="148" y="46"/>
                    <a:pt x="148" y="46"/>
                  </a:cubicBezTo>
                  <a:cubicBezTo>
                    <a:pt x="148" y="46"/>
                    <a:pt x="148" y="46"/>
                    <a:pt x="148" y="46"/>
                  </a:cubicBezTo>
                  <a:cubicBezTo>
                    <a:pt x="150" y="46"/>
                    <a:pt x="150" y="46"/>
                    <a:pt x="150" y="46"/>
                  </a:cubicBezTo>
                  <a:cubicBezTo>
                    <a:pt x="150" y="47"/>
                    <a:pt x="150" y="47"/>
                    <a:pt x="150" y="47"/>
                  </a:cubicBezTo>
                  <a:cubicBezTo>
                    <a:pt x="148" y="47"/>
                    <a:pt x="148" y="47"/>
                    <a:pt x="148" y="47"/>
                  </a:cubicBezTo>
                  <a:close/>
                  <a:moveTo>
                    <a:pt x="148" y="49"/>
                  </a:moveTo>
                  <a:cubicBezTo>
                    <a:pt x="148" y="49"/>
                    <a:pt x="148" y="49"/>
                    <a:pt x="148" y="49"/>
                  </a:cubicBezTo>
                  <a:cubicBezTo>
                    <a:pt x="148" y="47"/>
                    <a:pt x="148" y="47"/>
                    <a:pt x="148" y="47"/>
                  </a:cubicBezTo>
                  <a:cubicBezTo>
                    <a:pt x="150" y="47"/>
                    <a:pt x="150" y="47"/>
                    <a:pt x="150" y="47"/>
                  </a:cubicBezTo>
                  <a:cubicBezTo>
                    <a:pt x="150" y="49"/>
                    <a:pt x="150" y="49"/>
                    <a:pt x="150" y="49"/>
                  </a:cubicBezTo>
                  <a:lnTo>
                    <a:pt x="148" y="49"/>
                  </a:lnTo>
                  <a:close/>
                  <a:moveTo>
                    <a:pt x="150" y="49"/>
                  </a:moveTo>
                  <a:cubicBezTo>
                    <a:pt x="150" y="49"/>
                    <a:pt x="150" y="49"/>
                    <a:pt x="150" y="49"/>
                  </a:cubicBezTo>
                  <a:cubicBezTo>
                    <a:pt x="150" y="47"/>
                    <a:pt x="150" y="47"/>
                    <a:pt x="150" y="47"/>
                  </a:cubicBezTo>
                  <a:cubicBezTo>
                    <a:pt x="151" y="47"/>
                    <a:pt x="151" y="47"/>
                    <a:pt x="151" y="47"/>
                  </a:cubicBezTo>
                  <a:cubicBezTo>
                    <a:pt x="151" y="47"/>
                    <a:pt x="151" y="47"/>
                    <a:pt x="151" y="47"/>
                  </a:cubicBezTo>
                  <a:cubicBezTo>
                    <a:pt x="150" y="47"/>
                    <a:pt x="150" y="47"/>
                    <a:pt x="150" y="47"/>
                  </a:cubicBezTo>
                  <a:cubicBezTo>
                    <a:pt x="150" y="46"/>
                    <a:pt x="150" y="46"/>
                    <a:pt x="150" y="46"/>
                  </a:cubicBezTo>
                  <a:cubicBezTo>
                    <a:pt x="151" y="46"/>
                    <a:pt x="151" y="46"/>
                    <a:pt x="151" y="46"/>
                  </a:cubicBezTo>
                  <a:cubicBezTo>
                    <a:pt x="151" y="46"/>
                    <a:pt x="151" y="46"/>
                    <a:pt x="151" y="46"/>
                  </a:cubicBezTo>
                  <a:cubicBezTo>
                    <a:pt x="150" y="46"/>
                    <a:pt x="150" y="46"/>
                    <a:pt x="150" y="46"/>
                  </a:cubicBezTo>
                  <a:cubicBezTo>
                    <a:pt x="150" y="45"/>
                    <a:pt x="150" y="45"/>
                    <a:pt x="150" y="45"/>
                  </a:cubicBezTo>
                  <a:cubicBezTo>
                    <a:pt x="151" y="45"/>
                    <a:pt x="151" y="45"/>
                    <a:pt x="152" y="45"/>
                  </a:cubicBezTo>
                  <a:cubicBezTo>
                    <a:pt x="152" y="46"/>
                    <a:pt x="152" y="46"/>
                    <a:pt x="152" y="46"/>
                  </a:cubicBezTo>
                  <a:cubicBezTo>
                    <a:pt x="151" y="46"/>
                    <a:pt x="151" y="46"/>
                    <a:pt x="151" y="46"/>
                  </a:cubicBezTo>
                  <a:cubicBezTo>
                    <a:pt x="151" y="47"/>
                    <a:pt x="151" y="47"/>
                    <a:pt x="151" y="47"/>
                  </a:cubicBezTo>
                  <a:cubicBezTo>
                    <a:pt x="152" y="47"/>
                    <a:pt x="152" y="47"/>
                    <a:pt x="152" y="47"/>
                  </a:cubicBezTo>
                  <a:cubicBezTo>
                    <a:pt x="152" y="49"/>
                    <a:pt x="152" y="49"/>
                    <a:pt x="152" y="49"/>
                  </a:cubicBezTo>
                  <a:cubicBezTo>
                    <a:pt x="151" y="49"/>
                    <a:pt x="151" y="49"/>
                    <a:pt x="151" y="49"/>
                  </a:cubicBezTo>
                  <a:cubicBezTo>
                    <a:pt x="151" y="49"/>
                    <a:pt x="151" y="49"/>
                    <a:pt x="151" y="49"/>
                  </a:cubicBezTo>
                  <a:cubicBezTo>
                    <a:pt x="152" y="49"/>
                    <a:pt x="152" y="49"/>
                    <a:pt x="152" y="49"/>
                  </a:cubicBezTo>
                  <a:cubicBezTo>
                    <a:pt x="152" y="49"/>
                    <a:pt x="152" y="49"/>
                    <a:pt x="152" y="49"/>
                  </a:cubicBezTo>
                  <a:lnTo>
                    <a:pt x="150" y="49"/>
                  </a:lnTo>
                  <a:close/>
                  <a:moveTo>
                    <a:pt x="152" y="45"/>
                  </a:moveTo>
                  <a:cubicBezTo>
                    <a:pt x="152" y="45"/>
                    <a:pt x="152" y="45"/>
                    <a:pt x="152" y="45"/>
                  </a:cubicBezTo>
                  <a:cubicBezTo>
                    <a:pt x="153" y="45"/>
                    <a:pt x="153" y="45"/>
                    <a:pt x="154" y="45"/>
                  </a:cubicBezTo>
                  <a:cubicBezTo>
                    <a:pt x="154" y="46"/>
                    <a:pt x="154" y="46"/>
                    <a:pt x="154" y="46"/>
                  </a:cubicBezTo>
                  <a:cubicBezTo>
                    <a:pt x="152" y="46"/>
                    <a:pt x="152" y="46"/>
                    <a:pt x="152" y="46"/>
                  </a:cubicBezTo>
                  <a:lnTo>
                    <a:pt x="152" y="45"/>
                  </a:lnTo>
                  <a:close/>
                  <a:moveTo>
                    <a:pt x="152" y="47"/>
                  </a:moveTo>
                  <a:cubicBezTo>
                    <a:pt x="152" y="47"/>
                    <a:pt x="152" y="47"/>
                    <a:pt x="152" y="47"/>
                  </a:cubicBezTo>
                  <a:cubicBezTo>
                    <a:pt x="154" y="47"/>
                    <a:pt x="154" y="47"/>
                    <a:pt x="154" y="47"/>
                  </a:cubicBezTo>
                  <a:cubicBezTo>
                    <a:pt x="154" y="49"/>
                    <a:pt x="154" y="49"/>
                    <a:pt x="154" y="49"/>
                  </a:cubicBezTo>
                  <a:cubicBezTo>
                    <a:pt x="152" y="49"/>
                    <a:pt x="152" y="49"/>
                    <a:pt x="152" y="49"/>
                  </a:cubicBezTo>
                  <a:lnTo>
                    <a:pt x="152" y="47"/>
                  </a:lnTo>
                  <a:close/>
                  <a:moveTo>
                    <a:pt x="152" y="49"/>
                  </a:moveTo>
                  <a:cubicBezTo>
                    <a:pt x="152" y="49"/>
                    <a:pt x="152" y="49"/>
                    <a:pt x="152" y="49"/>
                  </a:cubicBezTo>
                  <a:cubicBezTo>
                    <a:pt x="152" y="49"/>
                    <a:pt x="152" y="49"/>
                    <a:pt x="152" y="49"/>
                  </a:cubicBezTo>
                  <a:cubicBezTo>
                    <a:pt x="154" y="49"/>
                    <a:pt x="154" y="49"/>
                    <a:pt x="154" y="49"/>
                  </a:cubicBezTo>
                  <a:cubicBezTo>
                    <a:pt x="154" y="49"/>
                    <a:pt x="154" y="49"/>
                    <a:pt x="154" y="49"/>
                  </a:cubicBezTo>
                  <a:lnTo>
                    <a:pt x="152" y="49"/>
                  </a:lnTo>
                  <a:close/>
                  <a:moveTo>
                    <a:pt x="154" y="49"/>
                  </a:moveTo>
                  <a:cubicBezTo>
                    <a:pt x="154" y="49"/>
                    <a:pt x="154" y="49"/>
                    <a:pt x="154" y="49"/>
                  </a:cubicBezTo>
                  <a:cubicBezTo>
                    <a:pt x="154" y="49"/>
                    <a:pt x="154" y="49"/>
                    <a:pt x="154" y="49"/>
                  </a:cubicBezTo>
                  <a:cubicBezTo>
                    <a:pt x="154" y="49"/>
                    <a:pt x="154" y="49"/>
                    <a:pt x="154" y="49"/>
                  </a:cubicBezTo>
                  <a:cubicBezTo>
                    <a:pt x="154" y="49"/>
                    <a:pt x="154" y="49"/>
                    <a:pt x="154" y="49"/>
                  </a:cubicBezTo>
                  <a:cubicBezTo>
                    <a:pt x="154" y="49"/>
                    <a:pt x="154" y="49"/>
                    <a:pt x="154" y="49"/>
                  </a:cubicBezTo>
                  <a:cubicBezTo>
                    <a:pt x="154" y="47"/>
                    <a:pt x="154" y="47"/>
                    <a:pt x="154" y="47"/>
                  </a:cubicBezTo>
                  <a:cubicBezTo>
                    <a:pt x="154" y="47"/>
                    <a:pt x="154" y="47"/>
                    <a:pt x="154" y="47"/>
                  </a:cubicBezTo>
                  <a:cubicBezTo>
                    <a:pt x="154" y="46"/>
                    <a:pt x="154" y="46"/>
                    <a:pt x="154" y="46"/>
                  </a:cubicBezTo>
                  <a:cubicBezTo>
                    <a:pt x="154" y="46"/>
                    <a:pt x="154" y="46"/>
                    <a:pt x="154" y="46"/>
                  </a:cubicBezTo>
                  <a:cubicBezTo>
                    <a:pt x="154" y="45"/>
                    <a:pt x="154" y="45"/>
                    <a:pt x="154" y="45"/>
                  </a:cubicBezTo>
                  <a:cubicBezTo>
                    <a:pt x="154" y="45"/>
                    <a:pt x="154" y="45"/>
                    <a:pt x="154" y="45"/>
                  </a:cubicBezTo>
                  <a:cubicBezTo>
                    <a:pt x="155" y="45"/>
                    <a:pt x="155" y="45"/>
                    <a:pt x="155" y="45"/>
                  </a:cubicBezTo>
                  <a:cubicBezTo>
                    <a:pt x="155" y="48"/>
                    <a:pt x="155" y="48"/>
                    <a:pt x="155" y="48"/>
                  </a:cubicBezTo>
                  <a:cubicBezTo>
                    <a:pt x="154" y="48"/>
                    <a:pt x="154" y="48"/>
                    <a:pt x="154" y="48"/>
                  </a:cubicBezTo>
                  <a:cubicBezTo>
                    <a:pt x="154" y="48"/>
                    <a:pt x="154" y="48"/>
                    <a:pt x="154" y="48"/>
                  </a:cubicBezTo>
                  <a:cubicBezTo>
                    <a:pt x="155" y="48"/>
                    <a:pt x="155" y="48"/>
                    <a:pt x="155" y="48"/>
                  </a:cubicBezTo>
                  <a:cubicBezTo>
                    <a:pt x="155" y="49"/>
                    <a:pt x="155" y="49"/>
                    <a:pt x="155" y="49"/>
                  </a:cubicBezTo>
                  <a:lnTo>
                    <a:pt x="154" y="49"/>
                  </a:lnTo>
                  <a:close/>
                  <a:moveTo>
                    <a:pt x="155" y="45"/>
                  </a:moveTo>
                  <a:cubicBezTo>
                    <a:pt x="155" y="45"/>
                    <a:pt x="155" y="45"/>
                    <a:pt x="155" y="45"/>
                  </a:cubicBezTo>
                  <a:cubicBezTo>
                    <a:pt x="156" y="46"/>
                    <a:pt x="156" y="46"/>
                    <a:pt x="156" y="46"/>
                  </a:cubicBezTo>
                  <a:cubicBezTo>
                    <a:pt x="156" y="48"/>
                    <a:pt x="156" y="48"/>
                    <a:pt x="156" y="48"/>
                  </a:cubicBezTo>
                  <a:cubicBezTo>
                    <a:pt x="155" y="48"/>
                    <a:pt x="155" y="48"/>
                    <a:pt x="155" y="48"/>
                  </a:cubicBezTo>
                  <a:lnTo>
                    <a:pt x="155" y="45"/>
                  </a:lnTo>
                  <a:close/>
                  <a:moveTo>
                    <a:pt x="155" y="49"/>
                  </a:moveTo>
                  <a:cubicBezTo>
                    <a:pt x="155" y="49"/>
                    <a:pt x="155" y="49"/>
                    <a:pt x="155" y="49"/>
                  </a:cubicBezTo>
                  <a:cubicBezTo>
                    <a:pt x="155" y="48"/>
                    <a:pt x="155" y="48"/>
                    <a:pt x="155" y="48"/>
                  </a:cubicBezTo>
                  <a:cubicBezTo>
                    <a:pt x="156" y="48"/>
                    <a:pt x="156" y="48"/>
                    <a:pt x="156" y="48"/>
                  </a:cubicBezTo>
                  <a:cubicBezTo>
                    <a:pt x="156" y="49"/>
                    <a:pt x="156" y="49"/>
                    <a:pt x="156" y="49"/>
                  </a:cubicBezTo>
                  <a:cubicBezTo>
                    <a:pt x="157" y="49"/>
                    <a:pt x="157" y="49"/>
                    <a:pt x="157" y="49"/>
                  </a:cubicBezTo>
                  <a:cubicBezTo>
                    <a:pt x="157" y="48"/>
                    <a:pt x="157" y="48"/>
                    <a:pt x="157" y="48"/>
                  </a:cubicBezTo>
                  <a:cubicBezTo>
                    <a:pt x="157" y="48"/>
                    <a:pt x="157" y="48"/>
                    <a:pt x="157" y="48"/>
                  </a:cubicBezTo>
                  <a:cubicBezTo>
                    <a:pt x="157" y="48"/>
                    <a:pt x="157" y="48"/>
                    <a:pt x="157" y="48"/>
                  </a:cubicBezTo>
                  <a:cubicBezTo>
                    <a:pt x="157" y="48"/>
                    <a:pt x="157" y="48"/>
                    <a:pt x="157" y="48"/>
                  </a:cubicBezTo>
                  <a:cubicBezTo>
                    <a:pt x="157" y="46"/>
                    <a:pt x="157" y="46"/>
                    <a:pt x="157" y="46"/>
                  </a:cubicBezTo>
                  <a:cubicBezTo>
                    <a:pt x="158" y="46"/>
                    <a:pt x="158" y="46"/>
                    <a:pt x="158" y="46"/>
                  </a:cubicBezTo>
                  <a:cubicBezTo>
                    <a:pt x="158" y="47"/>
                    <a:pt x="158" y="47"/>
                    <a:pt x="158" y="47"/>
                  </a:cubicBezTo>
                  <a:cubicBezTo>
                    <a:pt x="157" y="47"/>
                    <a:pt x="157" y="47"/>
                    <a:pt x="157" y="47"/>
                  </a:cubicBezTo>
                  <a:cubicBezTo>
                    <a:pt x="157" y="47"/>
                    <a:pt x="157" y="47"/>
                    <a:pt x="157" y="47"/>
                  </a:cubicBezTo>
                  <a:cubicBezTo>
                    <a:pt x="158" y="47"/>
                    <a:pt x="158" y="47"/>
                    <a:pt x="158" y="47"/>
                  </a:cubicBezTo>
                  <a:cubicBezTo>
                    <a:pt x="158" y="49"/>
                    <a:pt x="158" y="49"/>
                    <a:pt x="158" y="49"/>
                  </a:cubicBezTo>
                  <a:cubicBezTo>
                    <a:pt x="157" y="49"/>
                    <a:pt x="157" y="49"/>
                    <a:pt x="157" y="49"/>
                  </a:cubicBezTo>
                  <a:cubicBezTo>
                    <a:pt x="157" y="49"/>
                    <a:pt x="157" y="49"/>
                    <a:pt x="157" y="49"/>
                  </a:cubicBezTo>
                  <a:cubicBezTo>
                    <a:pt x="158" y="49"/>
                    <a:pt x="158" y="49"/>
                    <a:pt x="158" y="49"/>
                  </a:cubicBezTo>
                  <a:cubicBezTo>
                    <a:pt x="158" y="49"/>
                    <a:pt x="158" y="49"/>
                    <a:pt x="158" y="49"/>
                  </a:cubicBezTo>
                  <a:lnTo>
                    <a:pt x="155" y="49"/>
                  </a:lnTo>
                  <a:close/>
                  <a:moveTo>
                    <a:pt x="158" y="47"/>
                  </a:moveTo>
                  <a:cubicBezTo>
                    <a:pt x="158" y="47"/>
                    <a:pt x="158" y="47"/>
                    <a:pt x="158" y="47"/>
                  </a:cubicBezTo>
                  <a:cubicBezTo>
                    <a:pt x="159" y="47"/>
                    <a:pt x="159" y="47"/>
                    <a:pt x="159" y="47"/>
                  </a:cubicBezTo>
                  <a:cubicBezTo>
                    <a:pt x="159" y="47"/>
                    <a:pt x="159" y="47"/>
                    <a:pt x="159" y="47"/>
                  </a:cubicBezTo>
                  <a:cubicBezTo>
                    <a:pt x="158" y="47"/>
                    <a:pt x="158" y="47"/>
                    <a:pt x="158" y="47"/>
                  </a:cubicBezTo>
                  <a:close/>
                  <a:moveTo>
                    <a:pt x="158" y="47"/>
                  </a:moveTo>
                  <a:cubicBezTo>
                    <a:pt x="158" y="47"/>
                    <a:pt x="158" y="47"/>
                    <a:pt x="158" y="47"/>
                  </a:cubicBezTo>
                  <a:cubicBezTo>
                    <a:pt x="159" y="47"/>
                    <a:pt x="159" y="47"/>
                    <a:pt x="159" y="47"/>
                  </a:cubicBezTo>
                  <a:cubicBezTo>
                    <a:pt x="159" y="49"/>
                    <a:pt x="159" y="49"/>
                    <a:pt x="159" y="49"/>
                  </a:cubicBezTo>
                  <a:cubicBezTo>
                    <a:pt x="158" y="49"/>
                    <a:pt x="158" y="49"/>
                    <a:pt x="158" y="49"/>
                  </a:cubicBezTo>
                  <a:lnTo>
                    <a:pt x="158" y="47"/>
                  </a:lnTo>
                  <a:close/>
                  <a:moveTo>
                    <a:pt x="158" y="49"/>
                  </a:moveTo>
                  <a:cubicBezTo>
                    <a:pt x="158" y="49"/>
                    <a:pt x="158" y="49"/>
                    <a:pt x="158" y="49"/>
                  </a:cubicBezTo>
                  <a:cubicBezTo>
                    <a:pt x="158" y="49"/>
                    <a:pt x="158" y="49"/>
                    <a:pt x="158" y="49"/>
                  </a:cubicBezTo>
                  <a:cubicBezTo>
                    <a:pt x="159" y="49"/>
                    <a:pt x="159" y="49"/>
                    <a:pt x="159" y="49"/>
                  </a:cubicBezTo>
                  <a:cubicBezTo>
                    <a:pt x="159" y="49"/>
                    <a:pt x="159" y="49"/>
                    <a:pt x="159" y="49"/>
                  </a:cubicBezTo>
                  <a:lnTo>
                    <a:pt x="158" y="49"/>
                  </a:lnTo>
                  <a:close/>
                  <a:moveTo>
                    <a:pt x="159" y="49"/>
                  </a:moveTo>
                  <a:cubicBezTo>
                    <a:pt x="159" y="49"/>
                    <a:pt x="159" y="49"/>
                    <a:pt x="159" y="49"/>
                  </a:cubicBezTo>
                  <a:cubicBezTo>
                    <a:pt x="159" y="49"/>
                    <a:pt x="159" y="49"/>
                    <a:pt x="159" y="49"/>
                  </a:cubicBezTo>
                  <a:cubicBezTo>
                    <a:pt x="160" y="49"/>
                    <a:pt x="160" y="49"/>
                    <a:pt x="160" y="49"/>
                  </a:cubicBezTo>
                  <a:cubicBezTo>
                    <a:pt x="160" y="49"/>
                    <a:pt x="160" y="49"/>
                    <a:pt x="160" y="49"/>
                  </a:cubicBezTo>
                  <a:cubicBezTo>
                    <a:pt x="159" y="49"/>
                    <a:pt x="159" y="49"/>
                    <a:pt x="159" y="49"/>
                  </a:cubicBezTo>
                  <a:cubicBezTo>
                    <a:pt x="159" y="47"/>
                    <a:pt x="159" y="47"/>
                    <a:pt x="159" y="47"/>
                  </a:cubicBezTo>
                  <a:cubicBezTo>
                    <a:pt x="160" y="47"/>
                    <a:pt x="160" y="47"/>
                    <a:pt x="160" y="47"/>
                  </a:cubicBezTo>
                  <a:cubicBezTo>
                    <a:pt x="160" y="48"/>
                    <a:pt x="160" y="48"/>
                    <a:pt x="160" y="48"/>
                  </a:cubicBezTo>
                  <a:cubicBezTo>
                    <a:pt x="160" y="48"/>
                    <a:pt x="160" y="48"/>
                    <a:pt x="160" y="48"/>
                  </a:cubicBezTo>
                  <a:cubicBezTo>
                    <a:pt x="160" y="48"/>
                    <a:pt x="160" y="48"/>
                    <a:pt x="160" y="48"/>
                  </a:cubicBezTo>
                  <a:cubicBezTo>
                    <a:pt x="160" y="48"/>
                    <a:pt x="160" y="48"/>
                    <a:pt x="160" y="48"/>
                  </a:cubicBezTo>
                  <a:cubicBezTo>
                    <a:pt x="160" y="48"/>
                    <a:pt x="160" y="48"/>
                    <a:pt x="160" y="48"/>
                  </a:cubicBezTo>
                  <a:cubicBezTo>
                    <a:pt x="160" y="49"/>
                    <a:pt x="160" y="49"/>
                    <a:pt x="160" y="49"/>
                  </a:cubicBezTo>
                  <a:lnTo>
                    <a:pt x="159" y="49"/>
                  </a:lnTo>
                  <a:close/>
                  <a:moveTo>
                    <a:pt x="161" y="49"/>
                  </a:moveTo>
                  <a:cubicBezTo>
                    <a:pt x="161" y="49"/>
                    <a:pt x="161" y="49"/>
                    <a:pt x="161" y="49"/>
                  </a:cubicBezTo>
                  <a:cubicBezTo>
                    <a:pt x="161" y="48"/>
                    <a:pt x="161" y="48"/>
                    <a:pt x="161" y="48"/>
                  </a:cubicBezTo>
                  <a:cubicBezTo>
                    <a:pt x="161" y="48"/>
                    <a:pt x="161" y="48"/>
                    <a:pt x="161" y="48"/>
                  </a:cubicBezTo>
                  <a:cubicBezTo>
                    <a:pt x="162" y="48"/>
                    <a:pt x="162" y="48"/>
                    <a:pt x="162" y="48"/>
                  </a:cubicBezTo>
                  <a:cubicBezTo>
                    <a:pt x="162" y="49"/>
                    <a:pt x="162" y="49"/>
                    <a:pt x="162" y="49"/>
                  </a:cubicBezTo>
                  <a:cubicBezTo>
                    <a:pt x="162" y="49"/>
                    <a:pt x="162" y="49"/>
                    <a:pt x="162" y="49"/>
                  </a:cubicBezTo>
                  <a:cubicBezTo>
                    <a:pt x="162" y="48"/>
                    <a:pt x="162" y="48"/>
                    <a:pt x="162" y="48"/>
                  </a:cubicBezTo>
                  <a:cubicBezTo>
                    <a:pt x="163" y="49"/>
                    <a:pt x="163" y="49"/>
                    <a:pt x="163" y="49"/>
                  </a:cubicBezTo>
                  <a:cubicBezTo>
                    <a:pt x="163" y="49"/>
                    <a:pt x="163" y="49"/>
                    <a:pt x="163" y="49"/>
                  </a:cubicBezTo>
                  <a:lnTo>
                    <a:pt x="161" y="49"/>
                  </a:lnTo>
                  <a:close/>
                  <a:moveTo>
                    <a:pt x="161" y="48"/>
                  </a:moveTo>
                  <a:cubicBezTo>
                    <a:pt x="161" y="48"/>
                    <a:pt x="161" y="48"/>
                    <a:pt x="161" y="48"/>
                  </a:cubicBezTo>
                  <a:cubicBezTo>
                    <a:pt x="161" y="48"/>
                    <a:pt x="161" y="48"/>
                    <a:pt x="161" y="48"/>
                  </a:cubicBezTo>
                  <a:cubicBezTo>
                    <a:pt x="161" y="48"/>
                    <a:pt x="161" y="48"/>
                    <a:pt x="161" y="48"/>
                  </a:cubicBezTo>
                  <a:close/>
                  <a:moveTo>
                    <a:pt x="163" y="49"/>
                  </a:moveTo>
                  <a:cubicBezTo>
                    <a:pt x="163" y="49"/>
                    <a:pt x="163" y="49"/>
                    <a:pt x="163" y="49"/>
                  </a:cubicBezTo>
                  <a:cubicBezTo>
                    <a:pt x="163" y="49"/>
                    <a:pt x="163" y="49"/>
                    <a:pt x="163" y="49"/>
                  </a:cubicBezTo>
                  <a:cubicBezTo>
                    <a:pt x="165" y="49"/>
                    <a:pt x="165" y="49"/>
                    <a:pt x="165" y="49"/>
                  </a:cubicBezTo>
                  <a:lnTo>
                    <a:pt x="163" y="49"/>
                  </a:lnTo>
                  <a:close/>
                  <a:moveTo>
                    <a:pt x="166" y="48"/>
                  </a:moveTo>
                  <a:cubicBezTo>
                    <a:pt x="166" y="48"/>
                    <a:pt x="166" y="48"/>
                    <a:pt x="166" y="48"/>
                  </a:cubicBezTo>
                  <a:cubicBezTo>
                    <a:pt x="156" y="44"/>
                    <a:pt x="156" y="44"/>
                    <a:pt x="156" y="44"/>
                  </a:cubicBezTo>
                  <a:cubicBezTo>
                    <a:pt x="156" y="44"/>
                    <a:pt x="146" y="44"/>
                    <a:pt x="145" y="44"/>
                  </a:cubicBezTo>
                  <a:cubicBezTo>
                    <a:pt x="144" y="43"/>
                    <a:pt x="143" y="43"/>
                    <a:pt x="143" y="43"/>
                  </a:cubicBezTo>
                  <a:cubicBezTo>
                    <a:pt x="143" y="43"/>
                    <a:pt x="143" y="43"/>
                    <a:pt x="143" y="43"/>
                  </a:cubicBezTo>
                  <a:cubicBezTo>
                    <a:pt x="143" y="42"/>
                    <a:pt x="143" y="42"/>
                    <a:pt x="143" y="42"/>
                  </a:cubicBezTo>
                  <a:cubicBezTo>
                    <a:pt x="143" y="42"/>
                    <a:pt x="144" y="42"/>
                    <a:pt x="145" y="42"/>
                  </a:cubicBezTo>
                  <a:cubicBezTo>
                    <a:pt x="146" y="43"/>
                    <a:pt x="153" y="43"/>
                    <a:pt x="154" y="43"/>
                  </a:cubicBezTo>
                  <a:cubicBezTo>
                    <a:pt x="166" y="48"/>
                    <a:pt x="166" y="48"/>
                    <a:pt x="166" y="48"/>
                  </a:cubicBezTo>
                  <a:close/>
                  <a:moveTo>
                    <a:pt x="88" y="40"/>
                  </a:moveTo>
                  <a:cubicBezTo>
                    <a:pt x="88" y="40"/>
                    <a:pt x="88" y="40"/>
                    <a:pt x="88" y="40"/>
                  </a:cubicBezTo>
                  <a:cubicBezTo>
                    <a:pt x="90" y="17"/>
                    <a:pt x="90" y="17"/>
                    <a:pt x="90" y="17"/>
                  </a:cubicBezTo>
                  <a:cubicBezTo>
                    <a:pt x="89" y="16"/>
                    <a:pt x="89" y="16"/>
                    <a:pt x="89" y="16"/>
                  </a:cubicBezTo>
                  <a:cubicBezTo>
                    <a:pt x="88" y="40"/>
                    <a:pt x="88" y="40"/>
                    <a:pt x="88" y="40"/>
                  </a:cubicBezTo>
                  <a:cubicBezTo>
                    <a:pt x="88" y="40"/>
                    <a:pt x="88" y="40"/>
                    <a:pt x="88" y="40"/>
                  </a:cubicBezTo>
                  <a:close/>
                  <a:moveTo>
                    <a:pt x="92" y="40"/>
                  </a:moveTo>
                  <a:cubicBezTo>
                    <a:pt x="92" y="40"/>
                    <a:pt x="92" y="40"/>
                    <a:pt x="92" y="40"/>
                  </a:cubicBezTo>
                  <a:cubicBezTo>
                    <a:pt x="94" y="18"/>
                    <a:pt x="94" y="18"/>
                    <a:pt x="94" y="18"/>
                  </a:cubicBezTo>
                  <a:cubicBezTo>
                    <a:pt x="94" y="18"/>
                    <a:pt x="94" y="18"/>
                    <a:pt x="94" y="18"/>
                  </a:cubicBezTo>
                  <a:cubicBezTo>
                    <a:pt x="93" y="17"/>
                    <a:pt x="93" y="17"/>
                    <a:pt x="93" y="17"/>
                  </a:cubicBezTo>
                  <a:cubicBezTo>
                    <a:pt x="91" y="40"/>
                    <a:pt x="91" y="40"/>
                    <a:pt x="91" y="40"/>
                  </a:cubicBezTo>
                  <a:cubicBezTo>
                    <a:pt x="92" y="40"/>
                    <a:pt x="92" y="40"/>
                    <a:pt x="92" y="40"/>
                  </a:cubicBezTo>
                  <a:close/>
                  <a:moveTo>
                    <a:pt x="117" y="39"/>
                  </a:moveTo>
                  <a:cubicBezTo>
                    <a:pt x="117" y="39"/>
                    <a:pt x="117" y="39"/>
                    <a:pt x="117" y="39"/>
                  </a:cubicBezTo>
                  <a:cubicBezTo>
                    <a:pt x="117" y="39"/>
                    <a:pt x="117" y="39"/>
                    <a:pt x="117" y="39"/>
                  </a:cubicBezTo>
                  <a:cubicBezTo>
                    <a:pt x="117" y="39"/>
                    <a:pt x="117" y="39"/>
                    <a:pt x="117" y="39"/>
                  </a:cubicBezTo>
                  <a:cubicBezTo>
                    <a:pt x="117" y="39"/>
                    <a:pt x="117" y="39"/>
                    <a:pt x="117" y="39"/>
                  </a:cubicBezTo>
                  <a:cubicBezTo>
                    <a:pt x="117" y="39"/>
                    <a:pt x="117" y="39"/>
                    <a:pt x="117" y="39"/>
                  </a:cubicBezTo>
                  <a:close/>
                  <a:moveTo>
                    <a:pt x="20" y="37"/>
                  </a:moveTo>
                  <a:cubicBezTo>
                    <a:pt x="20" y="37"/>
                    <a:pt x="20" y="37"/>
                    <a:pt x="20" y="37"/>
                  </a:cubicBezTo>
                  <a:cubicBezTo>
                    <a:pt x="23" y="51"/>
                    <a:pt x="23" y="51"/>
                    <a:pt x="23" y="51"/>
                  </a:cubicBezTo>
                  <a:cubicBezTo>
                    <a:pt x="26" y="51"/>
                    <a:pt x="26" y="51"/>
                    <a:pt x="26" y="51"/>
                  </a:cubicBezTo>
                  <a:cubicBezTo>
                    <a:pt x="23" y="37"/>
                    <a:pt x="23" y="37"/>
                    <a:pt x="23" y="37"/>
                  </a:cubicBezTo>
                  <a:cubicBezTo>
                    <a:pt x="22" y="37"/>
                    <a:pt x="21" y="37"/>
                    <a:pt x="20" y="37"/>
                  </a:cubicBezTo>
                  <a:close/>
                  <a:moveTo>
                    <a:pt x="18" y="37"/>
                  </a:moveTo>
                  <a:cubicBezTo>
                    <a:pt x="18" y="37"/>
                    <a:pt x="18" y="37"/>
                    <a:pt x="18" y="37"/>
                  </a:cubicBezTo>
                  <a:cubicBezTo>
                    <a:pt x="20" y="51"/>
                    <a:pt x="20" y="51"/>
                    <a:pt x="20" y="51"/>
                  </a:cubicBezTo>
                  <a:cubicBezTo>
                    <a:pt x="22" y="51"/>
                    <a:pt x="22" y="51"/>
                    <a:pt x="22" y="51"/>
                  </a:cubicBezTo>
                  <a:cubicBezTo>
                    <a:pt x="20" y="37"/>
                    <a:pt x="20" y="37"/>
                    <a:pt x="20" y="37"/>
                  </a:cubicBezTo>
                  <a:cubicBezTo>
                    <a:pt x="19" y="37"/>
                    <a:pt x="18" y="37"/>
                    <a:pt x="18" y="37"/>
                  </a:cubicBezTo>
                  <a:close/>
                  <a:moveTo>
                    <a:pt x="44" y="37"/>
                  </a:moveTo>
                  <a:cubicBezTo>
                    <a:pt x="44" y="37"/>
                    <a:pt x="44" y="37"/>
                    <a:pt x="44" y="37"/>
                  </a:cubicBezTo>
                  <a:cubicBezTo>
                    <a:pt x="46" y="51"/>
                    <a:pt x="46" y="51"/>
                    <a:pt x="46" y="51"/>
                  </a:cubicBezTo>
                  <a:cubicBezTo>
                    <a:pt x="47" y="51"/>
                    <a:pt x="49" y="51"/>
                    <a:pt x="50" y="51"/>
                  </a:cubicBezTo>
                  <a:cubicBezTo>
                    <a:pt x="49" y="37"/>
                    <a:pt x="49" y="37"/>
                    <a:pt x="49" y="37"/>
                  </a:cubicBezTo>
                  <a:cubicBezTo>
                    <a:pt x="47" y="37"/>
                    <a:pt x="46" y="37"/>
                    <a:pt x="44" y="37"/>
                  </a:cubicBezTo>
                  <a:close/>
                  <a:moveTo>
                    <a:pt x="15" y="38"/>
                  </a:moveTo>
                  <a:cubicBezTo>
                    <a:pt x="15" y="38"/>
                    <a:pt x="15" y="38"/>
                    <a:pt x="15" y="38"/>
                  </a:cubicBezTo>
                  <a:cubicBezTo>
                    <a:pt x="17" y="51"/>
                    <a:pt x="17" y="51"/>
                    <a:pt x="17" y="51"/>
                  </a:cubicBezTo>
                  <a:cubicBezTo>
                    <a:pt x="18" y="51"/>
                    <a:pt x="18" y="51"/>
                    <a:pt x="18" y="51"/>
                  </a:cubicBezTo>
                  <a:cubicBezTo>
                    <a:pt x="15" y="37"/>
                    <a:pt x="15" y="37"/>
                    <a:pt x="15" y="37"/>
                  </a:cubicBezTo>
                  <a:cubicBezTo>
                    <a:pt x="15" y="37"/>
                    <a:pt x="15" y="37"/>
                    <a:pt x="15" y="38"/>
                  </a:cubicBezTo>
                  <a:close/>
                  <a:moveTo>
                    <a:pt x="24" y="37"/>
                  </a:moveTo>
                  <a:cubicBezTo>
                    <a:pt x="24" y="37"/>
                    <a:pt x="24" y="37"/>
                    <a:pt x="24" y="37"/>
                  </a:cubicBezTo>
                  <a:cubicBezTo>
                    <a:pt x="26" y="51"/>
                    <a:pt x="26" y="51"/>
                    <a:pt x="26" y="51"/>
                  </a:cubicBezTo>
                  <a:cubicBezTo>
                    <a:pt x="29" y="51"/>
                    <a:pt x="29" y="51"/>
                    <a:pt x="29" y="51"/>
                  </a:cubicBezTo>
                  <a:cubicBezTo>
                    <a:pt x="27" y="37"/>
                    <a:pt x="27" y="37"/>
                    <a:pt x="27" y="37"/>
                  </a:cubicBezTo>
                  <a:cubicBezTo>
                    <a:pt x="26" y="37"/>
                    <a:pt x="25" y="37"/>
                    <a:pt x="24" y="37"/>
                  </a:cubicBezTo>
                  <a:close/>
                  <a:moveTo>
                    <a:pt x="16" y="37"/>
                  </a:moveTo>
                  <a:cubicBezTo>
                    <a:pt x="16" y="37"/>
                    <a:pt x="16" y="37"/>
                    <a:pt x="16" y="37"/>
                  </a:cubicBezTo>
                  <a:cubicBezTo>
                    <a:pt x="18" y="51"/>
                    <a:pt x="18" y="51"/>
                    <a:pt x="18" y="51"/>
                  </a:cubicBezTo>
                  <a:cubicBezTo>
                    <a:pt x="19" y="51"/>
                    <a:pt x="19" y="51"/>
                    <a:pt x="19" y="51"/>
                  </a:cubicBezTo>
                  <a:cubicBezTo>
                    <a:pt x="17" y="37"/>
                    <a:pt x="17" y="37"/>
                    <a:pt x="17" y="37"/>
                  </a:cubicBezTo>
                  <a:cubicBezTo>
                    <a:pt x="16" y="37"/>
                    <a:pt x="16" y="37"/>
                    <a:pt x="16" y="37"/>
                  </a:cubicBezTo>
                  <a:close/>
                  <a:moveTo>
                    <a:pt x="38" y="36"/>
                  </a:moveTo>
                  <a:cubicBezTo>
                    <a:pt x="38" y="36"/>
                    <a:pt x="38" y="36"/>
                    <a:pt x="38" y="36"/>
                  </a:cubicBezTo>
                  <a:cubicBezTo>
                    <a:pt x="40" y="51"/>
                    <a:pt x="40" y="51"/>
                    <a:pt x="40" y="51"/>
                  </a:cubicBezTo>
                  <a:cubicBezTo>
                    <a:pt x="41" y="51"/>
                    <a:pt x="43" y="51"/>
                    <a:pt x="45" y="51"/>
                  </a:cubicBezTo>
                  <a:cubicBezTo>
                    <a:pt x="43" y="37"/>
                    <a:pt x="43" y="37"/>
                    <a:pt x="43" y="37"/>
                  </a:cubicBezTo>
                  <a:cubicBezTo>
                    <a:pt x="41" y="37"/>
                    <a:pt x="40" y="37"/>
                    <a:pt x="38" y="36"/>
                  </a:cubicBezTo>
                  <a:close/>
                  <a:moveTo>
                    <a:pt x="33" y="36"/>
                  </a:moveTo>
                  <a:cubicBezTo>
                    <a:pt x="33" y="36"/>
                    <a:pt x="33" y="36"/>
                    <a:pt x="33" y="36"/>
                  </a:cubicBezTo>
                  <a:cubicBezTo>
                    <a:pt x="33" y="36"/>
                    <a:pt x="33" y="36"/>
                    <a:pt x="33" y="36"/>
                  </a:cubicBezTo>
                  <a:cubicBezTo>
                    <a:pt x="35" y="51"/>
                    <a:pt x="35" y="51"/>
                    <a:pt x="35" y="51"/>
                  </a:cubicBezTo>
                  <a:cubicBezTo>
                    <a:pt x="36" y="51"/>
                    <a:pt x="38" y="51"/>
                    <a:pt x="39" y="51"/>
                  </a:cubicBezTo>
                  <a:cubicBezTo>
                    <a:pt x="37" y="36"/>
                    <a:pt x="37" y="36"/>
                    <a:pt x="37" y="36"/>
                  </a:cubicBezTo>
                  <a:cubicBezTo>
                    <a:pt x="36" y="36"/>
                    <a:pt x="34" y="36"/>
                    <a:pt x="33" y="36"/>
                  </a:cubicBezTo>
                  <a:close/>
                  <a:moveTo>
                    <a:pt x="28" y="37"/>
                  </a:moveTo>
                  <a:cubicBezTo>
                    <a:pt x="28" y="37"/>
                    <a:pt x="28" y="37"/>
                    <a:pt x="28" y="37"/>
                  </a:cubicBezTo>
                  <a:cubicBezTo>
                    <a:pt x="30" y="51"/>
                    <a:pt x="30" y="51"/>
                    <a:pt x="30" y="51"/>
                  </a:cubicBezTo>
                  <a:cubicBezTo>
                    <a:pt x="34" y="51"/>
                    <a:pt x="34" y="51"/>
                    <a:pt x="34" y="51"/>
                  </a:cubicBezTo>
                  <a:cubicBezTo>
                    <a:pt x="32" y="36"/>
                    <a:pt x="32" y="36"/>
                    <a:pt x="32" y="36"/>
                  </a:cubicBezTo>
                  <a:cubicBezTo>
                    <a:pt x="31" y="36"/>
                    <a:pt x="29" y="36"/>
                    <a:pt x="28" y="37"/>
                  </a:cubicBezTo>
                  <a:close/>
                  <a:moveTo>
                    <a:pt x="34" y="51"/>
                  </a:moveTo>
                  <a:cubicBezTo>
                    <a:pt x="34" y="51"/>
                    <a:pt x="34" y="51"/>
                    <a:pt x="34" y="51"/>
                  </a:cubicBezTo>
                  <a:cubicBezTo>
                    <a:pt x="35" y="51"/>
                    <a:pt x="35" y="51"/>
                    <a:pt x="35" y="51"/>
                  </a:cubicBezTo>
                  <a:cubicBezTo>
                    <a:pt x="35" y="51"/>
                    <a:pt x="35" y="51"/>
                    <a:pt x="35" y="51"/>
                  </a:cubicBezTo>
                  <a:cubicBezTo>
                    <a:pt x="34" y="51"/>
                    <a:pt x="34" y="51"/>
                    <a:pt x="34"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Rectangle 10"/>
            <p:cNvSpPr>
              <a:spLocks noChangeArrowheads="1"/>
            </p:cNvSpPr>
            <p:nvPr/>
          </p:nvSpPr>
          <p:spPr bwMode="auto">
            <a:xfrm>
              <a:off x="0" y="4299"/>
              <a:ext cx="577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 name="Freeform 11"/>
            <p:cNvSpPr/>
            <p:nvPr/>
          </p:nvSpPr>
          <p:spPr bwMode="auto">
            <a:xfrm>
              <a:off x="4947" y="4133"/>
              <a:ext cx="122" cy="131"/>
            </a:xfrm>
            <a:custGeom>
              <a:avLst/>
              <a:gdLst>
                <a:gd name="T0" fmla="*/ 34 w 47"/>
                <a:gd name="T1" fmla="*/ 3 h 49"/>
                <a:gd name="T2" fmla="*/ 34 w 47"/>
                <a:gd name="T3" fmla="*/ 5 h 49"/>
                <a:gd name="T4" fmla="*/ 33 w 47"/>
                <a:gd name="T5" fmla="*/ 12 h 49"/>
                <a:gd name="T6" fmla="*/ 37 w 47"/>
                <a:gd name="T7" fmla="*/ 12 h 49"/>
                <a:gd name="T8" fmla="*/ 40 w 47"/>
                <a:gd name="T9" fmla="*/ 12 h 49"/>
                <a:gd name="T10" fmla="*/ 47 w 47"/>
                <a:gd name="T11" fmla="*/ 15 h 49"/>
                <a:gd name="T12" fmla="*/ 43 w 47"/>
                <a:gd name="T13" fmla="*/ 16 h 49"/>
                <a:gd name="T14" fmla="*/ 37 w 47"/>
                <a:gd name="T15" fmla="*/ 16 h 49"/>
                <a:gd name="T16" fmla="*/ 36 w 47"/>
                <a:gd name="T17" fmla="*/ 18 h 49"/>
                <a:gd name="T18" fmla="*/ 32 w 47"/>
                <a:gd name="T19" fmla="*/ 25 h 49"/>
                <a:gd name="T20" fmla="*/ 32 w 47"/>
                <a:gd name="T21" fmla="*/ 30 h 49"/>
                <a:gd name="T22" fmla="*/ 32 w 47"/>
                <a:gd name="T23" fmla="*/ 31 h 49"/>
                <a:gd name="T24" fmla="*/ 33 w 47"/>
                <a:gd name="T25" fmla="*/ 37 h 49"/>
                <a:gd name="T26" fmla="*/ 33 w 47"/>
                <a:gd name="T27" fmla="*/ 39 h 49"/>
                <a:gd name="T28" fmla="*/ 33 w 47"/>
                <a:gd name="T29" fmla="*/ 43 h 49"/>
                <a:gd name="T30" fmla="*/ 31 w 47"/>
                <a:gd name="T31" fmla="*/ 49 h 49"/>
                <a:gd name="T32" fmla="*/ 28 w 47"/>
                <a:gd name="T33" fmla="*/ 45 h 49"/>
                <a:gd name="T34" fmla="*/ 27 w 47"/>
                <a:gd name="T35" fmla="*/ 40 h 49"/>
                <a:gd name="T36" fmla="*/ 26 w 47"/>
                <a:gd name="T37" fmla="*/ 37 h 49"/>
                <a:gd name="T38" fmla="*/ 28 w 47"/>
                <a:gd name="T39" fmla="*/ 36 h 49"/>
                <a:gd name="T40" fmla="*/ 28 w 47"/>
                <a:gd name="T41" fmla="*/ 34 h 49"/>
                <a:gd name="T42" fmla="*/ 28 w 47"/>
                <a:gd name="T43" fmla="*/ 29 h 49"/>
                <a:gd name="T44" fmla="*/ 25 w 47"/>
                <a:gd name="T45" fmla="*/ 33 h 49"/>
                <a:gd name="T46" fmla="*/ 22 w 47"/>
                <a:gd name="T47" fmla="*/ 36 h 49"/>
                <a:gd name="T48" fmla="*/ 21 w 47"/>
                <a:gd name="T49" fmla="*/ 37 h 49"/>
                <a:gd name="T50" fmla="*/ 16 w 47"/>
                <a:gd name="T51" fmla="*/ 40 h 49"/>
                <a:gd name="T52" fmla="*/ 16 w 47"/>
                <a:gd name="T53" fmla="*/ 36 h 49"/>
                <a:gd name="T54" fmla="*/ 14 w 47"/>
                <a:gd name="T55" fmla="*/ 36 h 49"/>
                <a:gd name="T56" fmla="*/ 18 w 47"/>
                <a:gd name="T57" fmla="*/ 30 h 49"/>
                <a:gd name="T58" fmla="*/ 21 w 47"/>
                <a:gd name="T59" fmla="*/ 27 h 49"/>
                <a:gd name="T60" fmla="*/ 25 w 47"/>
                <a:gd name="T61" fmla="*/ 23 h 49"/>
                <a:gd name="T62" fmla="*/ 28 w 47"/>
                <a:gd name="T63" fmla="*/ 18 h 49"/>
                <a:gd name="T64" fmla="*/ 26 w 47"/>
                <a:gd name="T65" fmla="*/ 17 h 49"/>
                <a:gd name="T66" fmla="*/ 26 w 47"/>
                <a:gd name="T67" fmla="*/ 17 h 49"/>
                <a:gd name="T68" fmla="*/ 19 w 47"/>
                <a:gd name="T69" fmla="*/ 20 h 49"/>
                <a:gd name="T70" fmla="*/ 16 w 47"/>
                <a:gd name="T71" fmla="*/ 21 h 49"/>
                <a:gd name="T72" fmla="*/ 10 w 47"/>
                <a:gd name="T73" fmla="*/ 24 h 49"/>
                <a:gd name="T74" fmla="*/ 1 w 47"/>
                <a:gd name="T75" fmla="*/ 23 h 49"/>
                <a:gd name="T76" fmla="*/ 4 w 47"/>
                <a:gd name="T77" fmla="*/ 21 h 49"/>
                <a:gd name="T78" fmla="*/ 8 w 47"/>
                <a:gd name="T79" fmla="*/ 21 h 49"/>
                <a:gd name="T80" fmla="*/ 11 w 47"/>
                <a:gd name="T81" fmla="*/ 20 h 49"/>
                <a:gd name="T82" fmla="*/ 17 w 47"/>
                <a:gd name="T83" fmla="*/ 18 h 49"/>
                <a:gd name="T84" fmla="*/ 29 w 47"/>
                <a:gd name="T85" fmla="*/ 8 h 49"/>
                <a:gd name="T86" fmla="*/ 29 w 47"/>
                <a:gd name="T87" fmla="*/ 4 h 49"/>
                <a:gd name="T88" fmla="*/ 27 w 47"/>
                <a:gd name="T89" fmla="*/ 1 h 49"/>
                <a:gd name="T90" fmla="*/ 33 w 47"/>
                <a:gd name="T9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 h="49">
                  <a:moveTo>
                    <a:pt x="33" y="1"/>
                  </a:moveTo>
                  <a:cubicBezTo>
                    <a:pt x="34" y="1"/>
                    <a:pt x="33" y="2"/>
                    <a:pt x="34" y="3"/>
                  </a:cubicBezTo>
                  <a:cubicBezTo>
                    <a:pt x="34" y="3"/>
                    <a:pt x="34" y="3"/>
                    <a:pt x="34" y="3"/>
                  </a:cubicBezTo>
                  <a:cubicBezTo>
                    <a:pt x="34" y="4"/>
                    <a:pt x="34" y="5"/>
                    <a:pt x="34" y="5"/>
                  </a:cubicBezTo>
                  <a:cubicBezTo>
                    <a:pt x="34" y="8"/>
                    <a:pt x="33" y="10"/>
                    <a:pt x="33" y="12"/>
                  </a:cubicBezTo>
                  <a:cubicBezTo>
                    <a:pt x="33" y="12"/>
                    <a:pt x="33" y="12"/>
                    <a:pt x="33" y="12"/>
                  </a:cubicBezTo>
                  <a:cubicBezTo>
                    <a:pt x="34" y="13"/>
                    <a:pt x="34" y="12"/>
                    <a:pt x="34" y="12"/>
                  </a:cubicBezTo>
                  <a:cubicBezTo>
                    <a:pt x="35" y="12"/>
                    <a:pt x="36" y="12"/>
                    <a:pt x="37" y="12"/>
                  </a:cubicBezTo>
                  <a:cubicBezTo>
                    <a:pt x="37" y="12"/>
                    <a:pt x="37" y="12"/>
                    <a:pt x="38" y="12"/>
                  </a:cubicBezTo>
                  <a:cubicBezTo>
                    <a:pt x="38" y="12"/>
                    <a:pt x="39" y="12"/>
                    <a:pt x="40" y="12"/>
                  </a:cubicBezTo>
                  <a:cubicBezTo>
                    <a:pt x="42" y="12"/>
                    <a:pt x="43" y="13"/>
                    <a:pt x="45" y="13"/>
                  </a:cubicBezTo>
                  <a:cubicBezTo>
                    <a:pt x="45" y="14"/>
                    <a:pt x="46" y="14"/>
                    <a:pt x="47" y="15"/>
                  </a:cubicBezTo>
                  <a:cubicBezTo>
                    <a:pt x="46" y="16"/>
                    <a:pt x="47" y="17"/>
                    <a:pt x="45" y="17"/>
                  </a:cubicBezTo>
                  <a:cubicBezTo>
                    <a:pt x="45" y="16"/>
                    <a:pt x="44" y="17"/>
                    <a:pt x="43" y="16"/>
                  </a:cubicBezTo>
                  <a:cubicBezTo>
                    <a:pt x="43" y="16"/>
                    <a:pt x="42" y="16"/>
                    <a:pt x="41" y="16"/>
                  </a:cubicBezTo>
                  <a:cubicBezTo>
                    <a:pt x="40" y="16"/>
                    <a:pt x="39" y="16"/>
                    <a:pt x="37" y="16"/>
                  </a:cubicBezTo>
                  <a:cubicBezTo>
                    <a:pt x="37" y="16"/>
                    <a:pt x="37" y="16"/>
                    <a:pt x="37" y="16"/>
                  </a:cubicBezTo>
                  <a:cubicBezTo>
                    <a:pt x="37" y="17"/>
                    <a:pt x="37" y="18"/>
                    <a:pt x="36" y="18"/>
                  </a:cubicBezTo>
                  <a:cubicBezTo>
                    <a:pt x="36" y="19"/>
                    <a:pt x="36" y="20"/>
                    <a:pt x="36" y="20"/>
                  </a:cubicBezTo>
                  <a:cubicBezTo>
                    <a:pt x="34" y="22"/>
                    <a:pt x="33" y="23"/>
                    <a:pt x="32" y="25"/>
                  </a:cubicBezTo>
                  <a:cubicBezTo>
                    <a:pt x="32" y="25"/>
                    <a:pt x="32" y="26"/>
                    <a:pt x="32" y="26"/>
                  </a:cubicBezTo>
                  <a:cubicBezTo>
                    <a:pt x="32" y="27"/>
                    <a:pt x="32" y="28"/>
                    <a:pt x="32" y="30"/>
                  </a:cubicBezTo>
                  <a:cubicBezTo>
                    <a:pt x="32" y="30"/>
                    <a:pt x="32" y="30"/>
                    <a:pt x="32" y="31"/>
                  </a:cubicBezTo>
                  <a:cubicBezTo>
                    <a:pt x="32" y="31"/>
                    <a:pt x="32" y="31"/>
                    <a:pt x="32" y="31"/>
                  </a:cubicBezTo>
                  <a:cubicBezTo>
                    <a:pt x="32" y="31"/>
                    <a:pt x="32" y="32"/>
                    <a:pt x="33" y="33"/>
                  </a:cubicBezTo>
                  <a:cubicBezTo>
                    <a:pt x="32" y="34"/>
                    <a:pt x="32" y="35"/>
                    <a:pt x="33" y="37"/>
                  </a:cubicBezTo>
                  <a:cubicBezTo>
                    <a:pt x="33" y="37"/>
                    <a:pt x="32" y="37"/>
                    <a:pt x="33" y="38"/>
                  </a:cubicBezTo>
                  <a:cubicBezTo>
                    <a:pt x="33" y="38"/>
                    <a:pt x="32" y="39"/>
                    <a:pt x="33" y="39"/>
                  </a:cubicBezTo>
                  <a:cubicBezTo>
                    <a:pt x="32" y="40"/>
                    <a:pt x="33" y="41"/>
                    <a:pt x="33" y="42"/>
                  </a:cubicBezTo>
                  <a:cubicBezTo>
                    <a:pt x="33" y="42"/>
                    <a:pt x="33" y="42"/>
                    <a:pt x="33" y="43"/>
                  </a:cubicBezTo>
                  <a:cubicBezTo>
                    <a:pt x="33" y="44"/>
                    <a:pt x="33" y="45"/>
                    <a:pt x="33" y="46"/>
                  </a:cubicBezTo>
                  <a:cubicBezTo>
                    <a:pt x="32" y="47"/>
                    <a:pt x="32" y="48"/>
                    <a:pt x="31" y="49"/>
                  </a:cubicBezTo>
                  <a:cubicBezTo>
                    <a:pt x="30" y="49"/>
                    <a:pt x="30" y="49"/>
                    <a:pt x="29" y="49"/>
                  </a:cubicBezTo>
                  <a:cubicBezTo>
                    <a:pt x="30" y="47"/>
                    <a:pt x="28" y="47"/>
                    <a:pt x="28" y="45"/>
                  </a:cubicBezTo>
                  <a:cubicBezTo>
                    <a:pt x="27" y="45"/>
                    <a:pt x="27" y="43"/>
                    <a:pt x="28" y="42"/>
                  </a:cubicBezTo>
                  <a:cubicBezTo>
                    <a:pt x="28" y="41"/>
                    <a:pt x="27" y="41"/>
                    <a:pt x="27" y="40"/>
                  </a:cubicBezTo>
                  <a:cubicBezTo>
                    <a:pt x="27" y="39"/>
                    <a:pt x="26" y="39"/>
                    <a:pt x="26" y="38"/>
                  </a:cubicBezTo>
                  <a:cubicBezTo>
                    <a:pt x="26" y="38"/>
                    <a:pt x="27" y="38"/>
                    <a:pt x="26" y="37"/>
                  </a:cubicBezTo>
                  <a:cubicBezTo>
                    <a:pt x="27" y="37"/>
                    <a:pt x="27" y="38"/>
                    <a:pt x="27" y="38"/>
                  </a:cubicBezTo>
                  <a:cubicBezTo>
                    <a:pt x="28" y="38"/>
                    <a:pt x="28" y="37"/>
                    <a:pt x="28" y="36"/>
                  </a:cubicBezTo>
                  <a:cubicBezTo>
                    <a:pt x="28" y="36"/>
                    <a:pt x="28" y="36"/>
                    <a:pt x="28" y="36"/>
                  </a:cubicBezTo>
                  <a:cubicBezTo>
                    <a:pt x="28" y="35"/>
                    <a:pt x="28" y="34"/>
                    <a:pt x="28" y="34"/>
                  </a:cubicBezTo>
                  <a:cubicBezTo>
                    <a:pt x="28" y="33"/>
                    <a:pt x="28" y="31"/>
                    <a:pt x="28" y="30"/>
                  </a:cubicBezTo>
                  <a:cubicBezTo>
                    <a:pt x="28" y="29"/>
                    <a:pt x="29" y="29"/>
                    <a:pt x="28" y="29"/>
                  </a:cubicBezTo>
                  <a:cubicBezTo>
                    <a:pt x="27" y="29"/>
                    <a:pt x="27" y="31"/>
                    <a:pt x="26" y="31"/>
                  </a:cubicBezTo>
                  <a:cubicBezTo>
                    <a:pt x="26" y="32"/>
                    <a:pt x="25" y="32"/>
                    <a:pt x="25" y="33"/>
                  </a:cubicBezTo>
                  <a:cubicBezTo>
                    <a:pt x="23" y="34"/>
                    <a:pt x="23" y="34"/>
                    <a:pt x="23" y="34"/>
                  </a:cubicBezTo>
                  <a:cubicBezTo>
                    <a:pt x="23" y="35"/>
                    <a:pt x="22" y="35"/>
                    <a:pt x="22" y="36"/>
                  </a:cubicBezTo>
                  <a:cubicBezTo>
                    <a:pt x="21" y="36"/>
                    <a:pt x="21" y="36"/>
                    <a:pt x="21" y="36"/>
                  </a:cubicBezTo>
                  <a:cubicBezTo>
                    <a:pt x="21" y="37"/>
                    <a:pt x="21" y="37"/>
                    <a:pt x="21" y="37"/>
                  </a:cubicBezTo>
                  <a:cubicBezTo>
                    <a:pt x="20" y="36"/>
                    <a:pt x="20" y="37"/>
                    <a:pt x="20" y="37"/>
                  </a:cubicBezTo>
                  <a:cubicBezTo>
                    <a:pt x="19" y="38"/>
                    <a:pt x="18" y="39"/>
                    <a:pt x="16" y="40"/>
                  </a:cubicBezTo>
                  <a:cubicBezTo>
                    <a:pt x="16" y="40"/>
                    <a:pt x="16" y="39"/>
                    <a:pt x="16" y="39"/>
                  </a:cubicBezTo>
                  <a:cubicBezTo>
                    <a:pt x="16" y="38"/>
                    <a:pt x="16" y="37"/>
                    <a:pt x="16" y="36"/>
                  </a:cubicBezTo>
                  <a:cubicBezTo>
                    <a:pt x="15" y="36"/>
                    <a:pt x="15" y="36"/>
                    <a:pt x="15" y="36"/>
                  </a:cubicBezTo>
                  <a:cubicBezTo>
                    <a:pt x="15" y="36"/>
                    <a:pt x="15" y="36"/>
                    <a:pt x="14" y="36"/>
                  </a:cubicBezTo>
                  <a:cubicBezTo>
                    <a:pt x="14" y="35"/>
                    <a:pt x="16" y="34"/>
                    <a:pt x="16" y="33"/>
                  </a:cubicBezTo>
                  <a:cubicBezTo>
                    <a:pt x="17" y="32"/>
                    <a:pt x="17" y="31"/>
                    <a:pt x="18" y="30"/>
                  </a:cubicBezTo>
                  <a:cubicBezTo>
                    <a:pt x="18" y="30"/>
                    <a:pt x="19" y="30"/>
                    <a:pt x="19" y="29"/>
                  </a:cubicBezTo>
                  <a:cubicBezTo>
                    <a:pt x="20" y="28"/>
                    <a:pt x="20" y="28"/>
                    <a:pt x="21" y="27"/>
                  </a:cubicBezTo>
                  <a:cubicBezTo>
                    <a:pt x="21" y="26"/>
                    <a:pt x="22" y="27"/>
                    <a:pt x="22" y="26"/>
                  </a:cubicBezTo>
                  <a:cubicBezTo>
                    <a:pt x="23" y="25"/>
                    <a:pt x="24" y="24"/>
                    <a:pt x="25" y="23"/>
                  </a:cubicBezTo>
                  <a:cubicBezTo>
                    <a:pt x="25" y="22"/>
                    <a:pt x="25" y="22"/>
                    <a:pt x="26" y="21"/>
                  </a:cubicBezTo>
                  <a:cubicBezTo>
                    <a:pt x="27" y="20"/>
                    <a:pt x="28" y="19"/>
                    <a:pt x="28" y="18"/>
                  </a:cubicBezTo>
                  <a:cubicBezTo>
                    <a:pt x="28" y="17"/>
                    <a:pt x="30" y="17"/>
                    <a:pt x="29" y="16"/>
                  </a:cubicBezTo>
                  <a:cubicBezTo>
                    <a:pt x="28" y="16"/>
                    <a:pt x="27" y="17"/>
                    <a:pt x="26" y="17"/>
                  </a:cubicBezTo>
                  <a:cubicBezTo>
                    <a:pt x="26" y="17"/>
                    <a:pt x="26" y="17"/>
                    <a:pt x="26" y="17"/>
                  </a:cubicBezTo>
                  <a:cubicBezTo>
                    <a:pt x="26" y="17"/>
                    <a:pt x="26" y="17"/>
                    <a:pt x="26" y="17"/>
                  </a:cubicBezTo>
                  <a:cubicBezTo>
                    <a:pt x="25" y="17"/>
                    <a:pt x="24" y="18"/>
                    <a:pt x="23" y="18"/>
                  </a:cubicBezTo>
                  <a:cubicBezTo>
                    <a:pt x="22" y="19"/>
                    <a:pt x="20" y="19"/>
                    <a:pt x="19" y="20"/>
                  </a:cubicBezTo>
                  <a:cubicBezTo>
                    <a:pt x="18" y="20"/>
                    <a:pt x="18" y="21"/>
                    <a:pt x="17" y="21"/>
                  </a:cubicBezTo>
                  <a:cubicBezTo>
                    <a:pt x="16" y="21"/>
                    <a:pt x="16" y="21"/>
                    <a:pt x="16" y="21"/>
                  </a:cubicBezTo>
                  <a:cubicBezTo>
                    <a:pt x="14" y="22"/>
                    <a:pt x="13" y="23"/>
                    <a:pt x="12" y="23"/>
                  </a:cubicBezTo>
                  <a:cubicBezTo>
                    <a:pt x="12" y="24"/>
                    <a:pt x="10" y="23"/>
                    <a:pt x="10" y="24"/>
                  </a:cubicBezTo>
                  <a:cubicBezTo>
                    <a:pt x="8" y="25"/>
                    <a:pt x="6" y="26"/>
                    <a:pt x="3" y="26"/>
                  </a:cubicBezTo>
                  <a:cubicBezTo>
                    <a:pt x="3" y="25"/>
                    <a:pt x="2" y="24"/>
                    <a:pt x="1" y="23"/>
                  </a:cubicBezTo>
                  <a:cubicBezTo>
                    <a:pt x="2" y="22"/>
                    <a:pt x="0" y="22"/>
                    <a:pt x="2" y="21"/>
                  </a:cubicBezTo>
                  <a:cubicBezTo>
                    <a:pt x="2" y="21"/>
                    <a:pt x="3" y="22"/>
                    <a:pt x="4" y="21"/>
                  </a:cubicBezTo>
                  <a:cubicBezTo>
                    <a:pt x="4" y="22"/>
                    <a:pt x="4" y="22"/>
                    <a:pt x="4" y="22"/>
                  </a:cubicBezTo>
                  <a:cubicBezTo>
                    <a:pt x="5" y="21"/>
                    <a:pt x="7" y="21"/>
                    <a:pt x="8" y="21"/>
                  </a:cubicBezTo>
                  <a:cubicBezTo>
                    <a:pt x="8" y="21"/>
                    <a:pt x="8" y="20"/>
                    <a:pt x="8" y="21"/>
                  </a:cubicBezTo>
                  <a:cubicBezTo>
                    <a:pt x="9" y="20"/>
                    <a:pt x="10" y="20"/>
                    <a:pt x="11" y="20"/>
                  </a:cubicBezTo>
                  <a:cubicBezTo>
                    <a:pt x="12" y="20"/>
                    <a:pt x="13" y="19"/>
                    <a:pt x="14" y="19"/>
                  </a:cubicBezTo>
                  <a:cubicBezTo>
                    <a:pt x="15" y="19"/>
                    <a:pt x="16" y="18"/>
                    <a:pt x="17" y="18"/>
                  </a:cubicBezTo>
                  <a:cubicBezTo>
                    <a:pt x="21" y="16"/>
                    <a:pt x="25" y="15"/>
                    <a:pt x="29" y="14"/>
                  </a:cubicBezTo>
                  <a:cubicBezTo>
                    <a:pt x="29" y="12"/>
                    <a:pt x="29" y="10"/>
                    <a:pt x="29" y="8"/>
                  </a:cubicBezTo>
                  <a:cubicBezTo>
                    <a:pt x="29" y="8"/>
                    <a:pt x="30" y="8"/>
                    <a:pt x="30" y="8"/>
                  </a:cubicBezTo>
                  <a:cubicBezTo>
                    <a:pt x="29" y="4"/>
                    <a:pt x="29" y="4"/>
                    <a:pt x="29" y="4"/>
                  </a:cubicBezTo>
                  <a:cubicBezTo>
                    <a:pt x="29" y="3"/>
                    <a:pt x="29" y="2"/>
                    <a:pt x="28" y="2"/>
                  </a:cubicBezTo>
                  <a:cubicBezTo>
                    <a:pt x="28" y="1"/>
                    <a:pt x="26" y="2"/>
                    <a:pt x="27" y="1"/>
                  </a:cubicBezTo>
                  <a:cubicBezTo>
                    <a:pt x="27" y="0"/>
                    <a:pt x="28" y="0"/>
                    <a:pt x="28" y="0"/>
                  </a:cubicBezTo>
                  <a:cubicBezTo>
                    <a:pt x="30" y="0"/>
                    <a:pt x="32" y="0"/>
                    <a:pt x="3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2"/>
            <p:cNvSpPr>
              <a:spLocks noEditPoints="1"/>
            </p:cNvSpPr>
            <p:nvPr/>
          </p:nvSpPr>
          <p:spPr bwMode="auto">
            <a:xfrm>
              <a:off x="4833" y="4128"/>
              <a:ext cx="140" cy="142"/>
            </a:xfrm>
            <a:custGeom>
              <a:avLst/>
              <a:gdLst>
                <a:gd name="T0" fmla="*/ 15 w 54"/>
                <a:gd name="T1" fmla="*/ 0 h 53"/>
                <a:gd name="T2" fmla="*/ 20 w 54"/>
                <a:gd name="T3" fmla="*/ 7 h 53"/>
                <a:gd name="T4" fmla="*/ 23 w 54"/>
                <a:gd name="T5" fmla="*/ 11 h 53"/>
                <a:gd name="T6" fmla="*/ 25 w 54"/>
                <a:gd name="T7" fmla="*/ 15 h 53"/>
                <a:gd name="T8" fmla="*/ 30 w 54"/>
                <a:gd name="T9" fmla="*/ 22 h 53"/>
                <a:gd name="T10" fmla="*/ 33 w 54"/>
                <a:gd name="T11" fmla="*/ 27 h 53"/>
                <a:gd name="T12" fmla="*/ 36 w 54"/>
                <a:gd name="T13" fmla="*/ 25 h 53"/>
                <a:gd name="T14" fmla="*/ 35 w 54"/>
                <a:gd name="T15" fmla="*/ 18 h 53"/>
                <a:gd name="T16" fmla="*/ 39 w 54"/>
                <a:gd name="T17" fmla="*/ 18 h 53"/>
                <a:gd name="T18" fmla="*/ 41 w 54"/>
                <a:gd name="T19" fmla="*/ 25 h 53"/>
                <a:gd name="T20" fmla="*/ 39 w 54"/>
                <a:gd name="T21" fmla="*/ 35 h 53"/>
                <a:gd name="T22" fmla="*/ 42 w 54"/>
                <a:gd name="T23" fmla="*/ 41 h 53"/>
                <a:gd name="T24" fmla="*/ 48 w 54"/>
                <a:gd name="T25" fmla="*/ 46 h 53"/>
                <a:gd name="T26" fmla="*/ 51 w 54"/>
                <a:gd name="T27" fmla="*/ 45 h 53"/>
                <a:gd name="T28" fmla="*/ 54 w 54"/>
                <a:gd name="T29" fmla="*/ 51 h 53"/>
                <a:gd name="T30" fmla="*/ 53 w 54"/>
                <a:gd name="T31" fmla="*/ 53 h 53"/>
                <a:gd name="T32" fmla="*/ 51 w 54"/>
                <a:gd name="T33" fmla="*/ 53 h 53"/>
                <a:gd name="T34" fmla="*/ 44 w 54"/>
                <a:gd name="T35" fmla="*/ 48 h 53"/>
                <a:gd name="T36" fmla="*/ 37 w 54"/>
                <a:gd name="T37" fmla="*/ 40 h 53"/>
                <a:gd name="T38" fmla="*/ 32 w 54"/>
                <a:gd name="T39" fmla="*/ 42 h 53"/>
                <a:gd name="T40" fmla="*/ 27 w 54"/>
                <a:gd name="T41" fmla="*/ 44 h 53"/>
                <a:gd name="T42" fmla="*/ 25 w 54"/>
                <a:gd name="T43" fmla="*/ 43 h 53"/>
                <a:gd name="T44" fmla="*/ 30 w 54"/>
                <a:gd name="T45" fmla="*/ 41 h 53"/>
                <a:gd name="T46" fmla="*/ 34 w 54"/>
                <a:gd name="T47" fmla="*/ 35 h 53"/>
                <a:gd name="T48" fmla="*/ 32 w 54"/>
                <a:gd name="T49" fmla="*/ 31 h 53"/>
                <a:gd name="T50" fmla="*/ 26 w 54"/>
                <a:gd name="T51" fmla="*/ 34 h 53"/>
                <a:gd name="T52" fmla="*/ 22 w 54"/>
                <a:gd name="T53" fmla="*/ 38 h 53"/>
                <a:gd name="T54" fmla="*/ 17 w 54"/>
                <a:gd name="T55" fmla="*/ 44 h 53"/>
                <a:gd name="T56" fmla="*/ 14 w 54"/>
                <a:gd name="T57" fmla="*/ 45 h 53"/>
                <a:gd name="T58" fmla="*/ 12 w 54"/>
                <a:gd name="T59" fmla="*/ 37 h 53"/>
                <a:gd name="T60" fmla="*/ 19 w 54"/>
                <a:gd name="T61" fmla="*/ 34 h 53"/>
                <a:gd name="T62" fmla="*/ 24 w 54"/>
                <a:gd name="T63" fmla="*/ 27 h 53"/>
                <a:gd name="T64" fmla="*/ 19 w 54"/>
                <a:gd name="T65" fmla="*/ 28 h 53"/>
                <a:gd name="T66" fmla="*/ 16 w 54"/>
                <a:gd name="T67" fmla="*/ 29 h 53"/>
                <a:gd name="T68" fmla="*/ 9 w 54"/>
                <a:gd name="T69" fmla="*/ 34 h 53"/>
                <a:gd name="T70" fmla="*/ 7 w 54"/>
                <a:gd name="T71" fmla="*/ 42 h 53"/>
                <a:gd name="T72" fmla="*/ 3 w 54"/>
                <a:gd name="T73" fmla="*/ 42 h 53"/>
                <a:gd name="T74" fmla="*/ 2 w 54"/>
                <a:gd name="T75" fmla="*/ 38 h 53"/>
                <a:gd name="T76" fmla="*/ 4 w 54"/>
                <a:gd name="T77" fmla="*/ 29 h 53"/>
                <a:gd name="T78" fmla="*/ 1 w 54"/>
                <a:gd name="T79" fmla="*/ 23 h 53"/>
                <a:gd name="T80" fmla="*/ 7 w 54"/>
                <a:gd name="T81" fmla="*/ 28 h 53"/>
                <a:gd name="T82" fmla="*/ 10 w 54"/>
                <a:gd name="T83" fmla="*/ 27 h 53"/>
                <a:gd name="T84" fmla="*/ 13 w 54"/>
                <a:gd name="T85" fmla="*/ 23 h 53"/>
                <a:gd name="T86" fmla="*/ 14 w 54"/>
                <a:gd name="T87" fmla="*/ 21 h 53"/>
                <a:gd name="T88" fmla="*/ 16 w 54"/>
                <a:gd name="T89" fmla="*/ 19 h 53"/>
                <a:gd name="T90" fmla="*/ 15 w 54"/>
                <a:gd name="T91" fmla="*/ 17 h 53"/>
                <a:gd name="T92" fmla="*/ 10 w 54"/>
                <a:gd name="T93" fmla="*/ 20 h 53"/>
                <a:gd name="T94" fmla="*/ 6 w 54"/>
                <a:gd name="T95" fmla="*/ 20 h 53"/>
                <a:gd name="T96" fmla="*/ 3 w 54"/>
                <a:gd name="T97" fmla="*/ 19 h 53"/>
                <a:gd name="T98" fmla="*/ 11 w 54"/>
                <a:gd name="T99" fmla="*/ 16 h 53"/>
                <a:gd name="T100" fmla="*/ 19 w 54"/>
                <a:gd name="T101" fmla="*/ 12 h 53"/>
                <a:gd name="T102" fmla="*/ 16 w 54"/>
                <a:gd name="T103" fmla="*/ 8 h 53"/>
                <a:gd name="T104" fmla="*/ 10 w 54"/>
                <a:gd name="T105" fmla="*/ 1 h 53"/>
                <a:gd name="T106" fmla="*/ 31 w 54"/>
                <a:gd name="T107" fmla="*/ 4 h 53"/>
                <a:gd name="T108" fmla="*/ 33 w 54"/>
                <a:gd name="T109" fmla="*/ 8 h 53"/>
                <a:gd name="T110" fmla="*/ 29 w 54"/>
                <a:gd name="T111" fmla="*/ 9 h 53"/>
                <a:gd name="T112" fmla="*/ 27 w 54"/>
                <a:gd name="T113" fmla="*/ 3 h 53"/>
                <a:gd name="T114" fmla="*/ 29 w 54"/>
                <a:gd name="T115" fmla="*/ 4 h 53"/>
                <a:gd name="T116" fmla="*/ 25 w 54"/>
                <a:gd name="T117" fmla="*/ 19 h 53"/>
                <a:gd name="T118" fmla="*/ 18 w 54"/>
                <a:gd name="T119" fmla="*/ 25 h 53"/>
                <a:gd name="T120" fmla="*/ 23 w 54"/>
                <a:gd name="T121" fmla="*/ 17 h 53"/>
                <a:gd name="T122" fmla="*/ 12 w 54"/>
                <a:gd name="T123" fmla="*/ 2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 h="53">
                  <a:moveTo>
                    <a:pt x="12" y="0"/>
                  </a:moveTo>
                  <a:cubicBezTo>
                    <a:pt x="12" y="0"/>
                    <a:pt x="13" y="0"/>
                    <a:pt x="14" y="0"/>
                  </a:cubicBezTo>
                  <a:cubicBezTo>
                    <a:pt x="14" y="0"/>
                    <a:pt x="14" y="0"/>
                    <a:pt x="14" y="0"/>
                  </a:cubicBezTo>
                  <a:cubicBezTo>
                    <a:pt x="14" y="0"/>
                    <a:pt x="15" y="0"/>
                    <a:pt x="15" y="0"/>
                  </a:cubicBezTo>
                  <a:cubicBezTo>
                    <a:pt x="16" y="1"/>
                    <a:pt x="16" y="1"/>
                    <a:pt x="16" y="2"/>
                  </a:cubicBezTo>
                  <a:cubicBezTo>
                    <a:pt x="17" y="2"/>
                    <a:pt x="17" y="3"/>
                    <a:pt x="17" y="3"/>
                  </a:cubicBezTo>
                  <a:cubicBezTo>
                    <a:pt x="17" y="4"/>
                    <a:pt x="18" y="4"/>
                    <a:pt x="18" y="5"/>
                  </a:cubicBezTo>
                  <a:cubicBezTo>
                    <a:pt x="19" y="6"/>
                    <a:pt x="19" y="6"/>
                    <a:pt x="20" y="7"/>
                  </a:cubicBezTo>
                  <a:cubicBezTo>
                    <a:pt x="20" y="8"/>
                    <a:pt x="22" y="8"/>
                    <a:pt x="21" y="10"/>
                  </a:cubicBezTo>
                  <a:cubicBezTo>
                    <a:pt x="21" y="10"/>
                    <a:pt x="22" y="10"/>
                    <a:pt x="23" y="11"/>
                  </a:cubicBezTo>
                  <a:cubicBezTo>
                    <a:pt x="23" y="10"/>
                    <a:pt x="23" y="10"/>
                    <a:pt x="23" y="10"/>
                  </a:cubicBezTo>
                  <a:cubicBezTo>
                    <a:pt x="23" y="11"/>
                    <a:pt x="23" y="11"/>
                    <a:pt x="23" y="11"/>
                  </a:cubicBezTo>
                  <a:cubicBezTo>
                    <a:pt x="24" y="10"/>
                    <a:pt x="25" y="10"/>
                    <a:pt x="26" y="10"/>
                  </a:cubicBezTo>
                  <a:cubicBezTo>
                    <a:pt x="26" y="10"/>
                    <a:pt x="27" y="11"/>
                    <a:pt x="27" y="12"/>
                  </a:cubicBezTo>
                  <a:cubicBezTo>
                    <a:pt x="27" y="12"/>
                    <a:pt x="26" y="12"/>
                    <a:pt x="27" y="12"/>
                  </a:cubicBezTo>
                  <a:cubicBezTo>
                    <a:pt x="26" y="13"/>
                    <a:pt x="26" y="14"/>
                    <a:pt x="25" y="15"/>
                  </a:cubicBezTo>
                  <a:cubicBezTo>
                    <a:pt x="24" y="16"/>
                    <a:pt x="26" y="16"/>
                    <a:pt x="26" y="18"/>
                  </a:cubicBezTo>
                  <a:cubicBezTo>
                    <a:pt x="27" y="18"/>
                    <a:pt x="27" y="19"/>
                    <a:pt x="27" y="19"/>
                  </a:cubicBezTo>
                  <a:cubicBezTo>
                    <a:pt x="28" y="20"/>
                    <a:pt x="28" y="21"/>
                    <a:pt x="28" y="21"/>
                  </a:cubicBezTo>
                  <a:cubicBezTo>
                    <a:pt x="29" y="21"/>
                    <a:pt x="29" y="21"/>
                    <a:pt x="30" y="22"/>
                  </a:cubicBezTo>
                  <a:cubicBezTo>
                    <a:pt x="31" y="22"/>
                    <a:pt x="32" y="23"/>
                    <a:pt x="31" y="25"/>
                  </a:cubicBezTo>
                  <a:cubicBezTo>
                    <a:pt x="31" y="25"/>
                    <a:pt x="31" y="25"/>
                    <a:pt x="31" y="25"/>
                  </a:cubicBezTo>
                  <a:cubicBezTo>
                    <a:pt x="31" y="25"/>
                    <a:pt x="31" y="26"/>
                    <a:pt x="31" y="26"/>
                  </a:cubicBezTo>
                  <a:cubicBezTo>
                    <a:pt x="32" y="26"/>
                    <a:pt x="32" y="27"/>
                    <a:pt x="33" y="27"/>
                  </a:cubicBezTo>
                  <a:cubicBezTo>
                    <a:pt x="33" y="28"/>
                    <a:pt x="34" y="30"/>
                    <a:pt x="35" y="30"/>
                  </a:cubicBezTo>
                  <a:cubicBezTo>
                    <a:pt x="36" y="30"/>
                    <a:pt x="35" y="29"/>
                    <a:pt x="36" y="28"/>
                  </a:cubicBezTo>
                  <a:cubicBezTo>
                    <a:pt x="36" y="28"/>
                    <a:pt x="36" y="26"/>
                    <a:pt x="37" y="26"/>
                  </a:cubicBezTo>
                  <a:cubicBezTo>
                    <a:pt x="36" y="25"/>
                    <a:pt x="36" y="25"/>
                    <a:pt x="36" y="25"/>
                  </a:cubicBezTo>
                  <a:cubicBezTo>
                    <a:pt x="36" y="23"/>
                    <a:pt x="37" y="21"/>
                    <a:pt x="36" y="20"/>
                  </a:cubicBezTo>
                  <a:cubicBezTo>
                    <a:pt x="36" y="19"/>
                    <a:pt x="36" y="19"/>
                    <a:pt x="36" y="19"/>
                  </a:cubicBezTo>
                  <a:cubicBezTo>
                    <a:pt x="35" y="19"/>
                    <a:pt x="35" y="18"/>
                    <a:pt x="35" y="18"/>
                  </a:cubicBezTo>
                  <a:cubicBezTo>
                    <a:pt x="35" y="18"/>
                    <a:pt x="35" y="18"/>
                    <a:pt x="35" y="18"/>
                  </a:cubicBezTo>
                  <a:cubicBezTo>
                    <a:pt x="35" y="18"/>
                    <a:pt x="35" y="18"/>
                    <a:pt x="36" y="18"/>
                  </a:cubicBezTo>
                  <a:cubicBezTo>
                    <a:pt x="36" y="18"/>
                    <a:pt x="37" y="19"/>
                    <a:pt x="38" y="18"/>
                  </a:cubicBezTo>
                  <a:cubicBezTo>
                    <a:pt x="38" y="19"/>
                    <a:pt x="38" y="19"/>
                    <a:pt x="38" y="19"/>
                  </a:cubicBezTo>
                  <a:cubicBezTo>
                    <a:pt x="39" y="18"/>
                    <a:pt x="39" y="18"/>
                    <a:pt x="39" y="18"/>
                  </a:cubicBezTo>
                  <a:cubicBezTo>
                    <a:pt x="40" y="19"/>
                    <a:pt x="39" y="20"/>
                    <a:pt x="40" y="21"/>
                  </a:cubicBezTo>
                  <a:cubicBezTo>
                    <a:pt x="40" y="21"/>
                    <a:pt x="40" y="21"/>
                    <a:pt x="40" y="21"/>
                  </a:cubicBezTo>
                  <a:cubicBezTo>
                    <a:pt x="41" y="21"/>
                    <a:pt x="40" y="22"/>
                    <a:pt x="41" y="22"/>
                  </a:cubicBezTo>
                  <a:cubicBezTo>
                    <a:pt x="40" y="23"/>
                    <a:pt x="41" y="24"/>
                    <a:pt x="41" y="25"/>
                  </a:cubicBezTo>
                  <a:cubicBezTo>
                    <a:pt x="40" y="26"/>
                    <a:pt x="40" y="26"/>
                    <a:pt x="40" y="26"/>
                  </a:cubicBezTo>
                  <a:cubicBezTo>
                    <a:pt x="41" y="26"/>
                    <a:pt x="41" y="26"/>
                    <a:pt x="41" y="26"/>
                  </a:cubicBezTo>
                  <a:cubicBezTo>
                    <a:pt x="40" y="27"/>
                    <a:pt x="41" y="28"/>
                    <a:pt x="40" y="28"/>
                  </a:cubicBezTo>
                  <a:cubicBezTo>
                    <a:pt x="39" y="30"/>
                    <a:pt x="40" y="33"/>
                    <a:pt x="39" y="35"/>
                  </a:cubicBezTo>
                  <a:cubicBezTo>
                    <a:pt x="39" y="35"/>
                    <a:pt x="39" y="35"/>
                    <a:pt x="39" y="35"/>
                  </a:cubicBezTo>
                  <a:cubicBezTo>
                    <a:pt x="38" y="36"/>
                    <a:pt x="39" y="36"/>
                    <a:pt x="39" y="37"/>
                  </a:cubicBezTo>
                  <a:cubicBezTo>
                    <a:pt x="41" y="38"/>
                    <a:pt x="40" y="40"/>
                    <a:pt x="42" y="40"/>
                  </a:cubicBezTo>
                  <a:cubicBezTo>
                    <a:pt x="41" y="41"/>
                    <a:pt x="42" y="41"/>
                    <a:pt x="42" y="41"/>
                  </a:cubicBezTo>
                  <a:cubicBezTo>
                    <a:pt x="43" y="41"/>
                    <a:pt x="44" y="42"/>
                    <a:pt x="44" y="43"/>
                  </a:cubicBezTo>
                  <a:cubicBezTo>
                    <a:pt x="45" y="44"/>
                    <a:pt x="45" y="44"/>
                    <a:pt x="45" y="44"/>
                  </a:cubicBezTo>
                  <a:cubicBezTo>
                    <a:pt x="46" y="45"/>
                    <a:pt x="46" y="45"/>
                    <a:pt x="47" y="45"/>
                  </a:cubicBezTo>
                  <a:cubicBezTo>
                    <a:pt x="47" y="45"/>
                    <a:pt x="47" y="46"/>
                    <a:pt x="48" y="46"/>
                  </a:cubicBezTo>
                  <a:cubicBezTo>
                    <a:pt x="48" y="46"/>
                    <a:pt x="48" y="47"/>
                    <a:pt x="48" y="47"/>
                  </a:cubicBezTo>
                  <a:cubicBezTo>
                    <a:pt x="48" y="46"/>
                    <a:pt x="49" y="46"/>
                    <a:pt x="49" y="45"/>
                  </a:cubicBezTo>
                  <a:cubicBezTo>
                    <a:pt x="49" y="45"/>
                    <a:pt x="48" y="44"/>
                    <a:pt x="49" y="44"/>
                  </a:cubicBezTo>
                  <a:cubicBezTo>
                    <a:pt x="50" y="44"/>
                    <a:pt x="50" y="45"/>
                    <a:pt x="51" y="45"/>
                  </a:cubicBezTo>
                  <a:cubicBezTo>
                    <a:pt x="50" y="46"/>
                    <a:pt x="52" y="47"/>
                    <a:pt x="52" y="48"/>
                  </a:cubicBezTo>
                  <a:cubicBezTo>
                    <a:pt x="53" y="48"/>
                    <a:pt x="52" y="49"/>
                    <a:pt x="53" y="50"/>
                  </a:cubicBezTo>
                  <a:cubicBezTo>
                    <a:pt x="53" y="50"/>
                    <a:pt x="53" y="51"/>
                    <a:pt x="53" y="51"/>
                  </a:cubicBezTo>
                  <a:cubicBezTo>
                    <a:pt x="53" y="51"/>
                    <a:pt x="54" y="51"/>
                    <a:pt x="54" y="51"/>
                  </a:cubicBezTo>
                  <a:cubicBezTo>
                    <a:pt x="54" y="51"/>
                    <a:pt x="54" y="51"/>
                    <a:pt x="54" y="51"/>
                  </a:cubicBezTo>
                  <a:cubicBezTo>
                    <a:pt x="54" y="51"/>
                    <a:pt x="53" y="52"/>
                    <a:pt x="53" y="52"/>
                  </a:cubicBezTo>
                  <a:cubicBezTo>
                    <a:pt x="53" y="52"/>
                    <a:pt x="54" y="52"/>
                    <a:pt x="53" y="53"/>
                  </a:cubicBezTo>
                  <a:cubicBezTo>
                    <a:pt x="53" y="53"/>
                    <a:pt x="53" y="53"/>
                    <a:pt x="53" y="53"/>
                  </a:cubicBezTo>
                  <a:cubicBezTo>
                    <a:pt x="52" y="53"/>
                    <a:pt x="52" y="53"/>
                    <a:pt x="52" y="53"/>
                  </a:cubicBezTo>
                  <a:cubicBezTo>
                    <a:pt x="52" y="53"/>
                    <a:pt x="52" y="53"/>
                    <a:pt x="51" y="53"/>
                  </a:cubicBezTo>
                  <a:cubicBezTo>
                    <a:pt x="51" y="53"/>
                    <a:pt x="51" y="53"/>
                    <a:pt x="51" y="53"/>
                  </a:cubicBezTo>
                  <a:cubicBezTo>
                    <a:pt x="51" y="53"/>
                    <a:pt x="51" y="53"/>
                    <a:pt x="51" y="53"/>
                  </a:cubicBezTo>
                  <a:cubicBezTo>
                    <a:pt x="50" y="52"/>
                    <a:pt x="49" y="53"/>
                    <a:pt x="49" y="52"/>
                  </a:cubicBezTo>
                  <a:cubicBezTo>
                    <a:pt x="49" y="52"/>
                    <a:pt x="48" y="51"/>
                    <a:pt x="48" y="51"/>
                  </a:cubicBezTo>
                  <a:cubicBezTo>
                    <a:pt x="49" y="50"/>
                    <a:pt x="47" y="51"/>
                    <a:pt x="46" y="50"/>
                  </a:cubicBezTo>
                  <a:cubicBezTo>
                    <a:pt x="46" y="49"/>
                    <a:pt x="44" y="49"/>
                    <a:pt x="44" y="48"/>
                  </a:cubicBezTo>
                  <a:cubicBezTo>
                    <a:pt x="44" y="48"/>
                    <a:pt x="43" y="47"/>
                    <a:pt x="42" y="47"/>
                  </a:cubicBezTo>
                  <a:cubicBezTo>
                    <a:pt x="42" y="46"/>
                    <a:pt x="42" y="46"/>
                    <a:pt x="42" y="46"/>
                  </a:cubicBezTo>
                  <a:cubicBezTo>
                    <a:pt x="41" y="45"/>
                    <a:pt x="39" y="43"/>
                    <a:pt x="39" y="42"/>
                  </a:cubicBezTo>
                  <a:cubicBezTo>
                    <a:pt x="39" y="41"/>
                    <a:pt x="38" y="40"/>
                    <a:pt x="37" y="40"/>
                  </a:cubicBezTo>
                  <a:cubicBezTo>
                    <a:pt x="37" y="40"/>
                    <a:pt x="37" y="39"/>
                    <a:pt x="37" y="39"/>
                  </a:cubicBezTo>
                  <a:cubicBezTo>
                    <a:pt x="36" y="40"/>
                    <a:pt x="35" y="40"/>
                    <a:pt x="35" y="40"/>
                  </a:cubicBezTo>
                  <a:cubicBezTo>
                    <a:pt x="33" y="40"/>
                    <a:pt x="33" y="42"/>
                    <a:pt x="32" y="42"/>
                  </a:cubicBezTo>
                  <a:cubicBezTo>
                    <a:pt x="32" y="42"/>
                    <a:pt x="32" y="42"/>
                    <a:pt x="32" y="42"/>
                  </a:cubicBezTo>
                  <a:cubicBezTo>
                    <a:pt x="31" y="42"/>
                    <a:pt x="31" y="42"/>
                    <a:pt x="31" y="42"/>
                  </a:cubicBezTo>
                  <a:cubicBezTo>
                    <a:pt x="31" y="42"/>
                    <a:pt x="31" y="43"/>
                    <a:pt x="31" y="43"/>
                  </a:cubicBezTo>
                  <a:cubicBezTo>
                    <a:pt x="30" y="43"/>
                    <a:pt x="30" y="42"/>
                    <a:pt x="29" y="42"/>
                  </a:cubicBezTo>
                  <a:cubicBezTo>
                    <a:pt x="29" y="43"/>
                    <a:pt x="27" y="42"/>
                    <a:pt x="27" y="44"/>
                  </a:cubicBezTo>
                  <a:cubicBezTo>
                    <a:pt x="26" y="43"/>
                    <a:pt x="25" y="45"/>
                    <a:pt x="24" y="43"/>
                  </a:cubicBezTo>
                  <a:cubicBezTo>
                    <a:pt x="24" y="43"/>
                    <a:pt x="24" y="43"/>
                    <a:pt x="24" y="43"/>
                  </a:cubicBezTo>
                  <a:cubicBezTo>
                    <a:pt x="25" y="43"/>
                    <a:pt x="25" y="43"/>
                    <a:pt x="25" y="43"/>
                  </a:cubicBezTo>
                  <a:cubicBezTo>
                    <a:pt x="25" y="43"/>
                    <a:pt x="25" y="43"/>
                    <a:pt x="25" y="43"/>
                  </a:cubicBezTo>
                  <a:cubicBezTo>
                    <a:pt x="26" y="43"/>
                    <a:pt x="26" y="43"/>
                    <a:pt x="26" y="43"/>
                  </a:cubicBezTo>
                  <a:cubicBezTo>
                    <a:pt x="26" y="43"/>
                    <a:pt x="27" y="42"/>
                    <a:pt x="27" y="42"/>
                  </a:cubicBezTo>
                  <a:cubicBezTo>
                    <a:pt x="28" y="42"/>
                    <a:pt x="28" y="42"/>
                    <a:pt x="29" y="41"/>
                  </a:cubicBezTo>
                  <a:cubicBezTo>
                    <a:pt x="29" y="42"/>
                    <a:pt x="29" y="41"/>
                    <a:pt x="30" y="41"/>
                  </a:cubicBezTo>
                  <a:cubicBezTo>
                    <a:pt x="29" y="41"/>
                    <a:pt x="30" y="41"/>
                    <a:pt x="30" y="41"/>
                  </a:cubicBezTo>
                  <a:cubicBezTo>
                    <a:pt x="31" y="41"/>
                    <a:pt x="32" y="40"/>
                    <a:pt x="32" y="39"/>
                  </a:cubicBezTo>
                  <a:cubicBezTo>
                    <a:pt x="33" y="39"/>
                    <a:pt x="33" y="38"/>
                    <a:pt x="34" y="37"/>
                  </a:cubicBezTo>
                  <a:cubicBezTo>
                    <a:pt x="34" y="37"/>
                    <a:pt x="34" y="36"/>
                    <a:pt x="34" y="35"/>
                  </a:cubicBezTo>
                  <a:cubicBezTo>
                    <a:pt x="34" y="35"/>
                    <a:pt x="33" y="35"/>
                    <a:pt x="33" y="34"/>
                  </a:cubicBezTo>
                  <a:cubicBezTo>
                    <a:pt x="33" y="33"/>
                    <a:pt x="32" y="32"/>
                    <a:pt x="32" y="31"/>
                  </a:cubicBezTo>
                  <a:cubicBezTo>
                    <a:pt x="32" y="31"/>
                    <a:pt x="31" y="31"/>
                    <a:pt x="31" y="31"/>
                  </a:cubicBezTo>
                  <a:cubicBezTo>
                    <a:pt x="32" y="31"/>
                    <a:pt x="32" y="31"/>
                    <a:pt x="32" y="31"/>
                  </a:cubicBezTo>
                  <a:cubicBezTo>
                    <a:pt x="31" y="30"/>
                    <a:pt x="31" y="28"/>
                    <a:pt x="29" y="28"/>
                  </a:cubicBezTo>
                  <a:cubicBezTo>
                    <a:pt x="29" y="29"/>
                    <a:pt x="28" y="29"/>
                    <a:pt x="28" y="30"/>
                  </a:cubicBezTo>
                  <a:cubicBezTo>
                    <a:pt x="27" y="31"/>
                    <a:pt x="27" y="32"/>
                    <a:pt x="26" y="33"/>
                  </a:cubicBezTo>
                  <a:cubicBezTo>
                    <a:pt x="26" y="33"/>
                    <a:pt x="26" y="33"/>
                    <a:pt x="26" y="34"/>
                  </a:cubicBezTo>
                  <a:cubicBezTo>
                    <a:pt x="26" y="34"/>
                    <a:pt x="25" y="35"/>
                    <a:pt x="25" y="35"/>
                  </a:cubicBezTo>
                  <a:cubicBezTo>
                    <a:pt x="24" y="35"/>
                    <a:pt x="24" y="35"/>
                    <a:pt x="24" y="35"/>
                  </a:cubicBezTo>
                  <a:cubicBezTo>
                    <a:pt x="24" y="35"/>
                    <a:pt x="25" y="36"/>
                    <a:pt x="24" y="36"/>
                  </a:cubicBezTo>
                  <a:cubicBezTo>
                    <a:pt x="23" y="37"/>
                    <a:pt x="23" y="38"/>
                    <a:pt x="22" y="38"/>
                  </a:cubicBezTo>
                  <a:cubicBezTo>
                    <a:pt x="21" y="38"/>
                    <a:pt x="22" y="40"/>
                    <a:pt x="21" y="40"/>
                  </a:cubicBezTo>
                  <a:cubicBezTo>
                    <a:pt x="20" y="40"/>
                    <a:pt x="20" y="41"/>
                    <a:pt x="19" y="41"/>
                  </a:cubicBezTo>
                  <a:cubicBezTo>
                    <a:pt x="19" y="42"/>
                    <a:pt x="18" y="42"/>
                    <a:pt x="18" y="43"/>
                  </a:cubicBezTo>
                  <a:cubicBezTo>
                    <a:pt x="18" y="43"/>
                    <a:pt x="17" y="43"/>
                    <a:pt x="17" y="44"/>
                  </a:cubicBezTo>
                  <a:cubicBezTo>
                    <a:pt x="17" y="43"/>
                    <a:pt x="17" y="43"/>
                    <a:pt x="17" y="43"/>
                  </a:cubicBezTo>
                  <a:cubicBezTo>
                    <a:pt x="16" y="44"/>
                    <a:pt x="15" y="43"/>
                    <a:pt x="15" y="44"/>
                  </a:cubicBezTo>
                  <a:cubicBezTo>
                    <a:pt x="15" y="44"/>
                    <a:pt x="15" y="44"/>
                    <a:pt x="15" y="44"/>
                  </a:cubicBezTo>
                  <a:cubicBezTo>
                    <a:pt x="15" y="44"/>
                    <a:pt x="14" y="45"/>
                    <a:pt x="14" y="45"/>
                  </a:cubicBezTo>
                  <a:cubicBezTo>
                    <a:pt x="12" y="44"/>
                    <a:pt x="13" y="42"/>
                    <a:pt x="12" y="40"/>
                  </a:cubicBezTo>
                  <a:cubicBezTo>
                    <a:pt x="12" y="40"/>
                    <a:pt x="11" y="39"/>
                    <a:pt x="12" y="38"/>
                  </a:cubicBezTo>
                  <a:cubicBezTo>
                    <a:pt x="11" y="38"/>
                    <a:pt x="11" y="38"/>
                    <a:pt x="11" y="38"/>
                  </a:cubicBezTo>
                  <a:cubicBezTo>
                    <a:pt x="11" y="37"/>
                    <a:pt x="12" y="37"/>
                    <a:pt x="12" y="37"/>
                  </a:cubicBezTo>
                  <a:cubicBezTo>
                    <a:pt x="13" y="38"/>
                    <a:pt x="14" y="39"/>
                    <a:pt x="16" y="39"/>
                  </a:cubicBezTo>
                  <a:cubicBezTo>
                    <a:pt x="16" y="40"/>
                    <a:pt x="16" y="39"/>
                    <a:pt x="17" y="39"/>
                  </a:cubicBezTo>
                  <a:cubicBezTo>
                    <a:pt x="16" y="38"/>
                    <a:pt x="18" y="38"/>
                    <a:pt x="17" y="37"/>
                  </a:cubicBezTo>
                  <a:cubicBezTo>
                    <a:pt x="18" y="36"/>
                    <a:pt x="19" y="36"/>
                    <a:pt x="19" y="34"/>
                  </a:cubicBezTo>
                  <a:cubicBezTo>
                    <a:pt x="19" y="34"/>
                    <a:pt x="20" y="33"/>
                    <a:pt x="20" y="33"/>
                  </a:cubicBezTo>
                  <a:cubicBezTo>
                    <a:pt x="20" y="31"/>
                    <a:pt x="22" y="31"/>
                    <a:pt x="22" y="30"/>
                  </a:cubicBezTo>
                  <a:cubicBezTo>
                    <a:pt x="22" y="29"/>
                    <a:pt x="23" y="28"/>
                    <a:pt x="23" y="28"/>
                  </a:cubicBezTo>
                  <a:cubicBezTo>
                    <a:pt x="24" y="27"/>
                    <a:pt x="24" y="27"/>
                    <a:pt x="24" y="27"/>
                  </a:cubicBezTo>
                  <a:cubicBezTo>
                    <a:pt x="24" y="26"/>
                    <a:pt x="26" y="26"/>
                    <a:pt x="24" y="25"/>
                  </a:cubicBezTo>
                  <a:cubicBezTo>
                    <a:pt x="23" y="25"/>
                    <a:pt x="22" y="26"/>
                    <a:pt x="21" y="26"/>
                  </a:cubicBezTo>
                  <a:cubicBezTo>
                    <a:pt x="21" y="27"/>
                    <a:pt x="20" y="27"/>
                    <a:pt x="20" y="27"/>
                  </a:cubicBezTo>
                  <a:cubicBezTo>
                    <a:pt x="19" y="27"/>
                    <a:pt x="19" y="28"/>
                    <a:pt x="19" y="28"/>
                  </a:cubicBezTo>
                  <a:cubicBezTo>
                    <a:pt x="18" y="28"/>
                    <a:pt x="18" y="29"/>
                    <a:pt x="17" y="28"/>
                  </a:cubicBezTo>
                  <a:cubicBezTo>
                    <a:pt x="16" y="29"/>
                    <a:pt x="16" y="29"/>
                    <a:pt x="16" y="29"/>
                  </a:cubicBezTo>
                  <a:cubicBezTo>
                    <a:pt x="16" y="29"/>
                    <a:pt x="16" y="29"/>
                    <a:pt x="16" y="29"/>
                  </a:cubicBezTo>
                  <a:cubicBezTo>
                    <a:pt x="16" y="29"/>
                    <a:pt x="16" y="29"/>
                    <a:pt x="16" y="29"/>
                  </a:cubicBezTo>
                  <a:cubicBezTo>
                    <a:pt x="16" y="29"/>
                    <a:pt x="16" y="29"/>
                    <a:pt x="16" y="29"/>
                  </a:cubicBezTo>
                  <a:cubicBezTo>
                    <a:pt x="16" y="30"/>
                    <a:pt x="14" y="30"/>
                    <a:pt x="14" y="32"/>
                  </a:cubicBezTo>
                  <a:cubicBezTo>
                    <a:pt x="13" y="32"/>
                    <a:pt x="13" y="32"/>
                    <a:pt x="13" y="32"/>
                  </a:cubicBezTo>
                  <a:cubicBezTo>
                    <a:pt x="12" y="33"/>
                    <a:pt x="10" y="34"/>
                    <a:pt x="9" y="34"/>
                  </a:cubicBezTo>
                  <a:cubicBezTo>
                    <a:pt x="8" y="35"/>
                    <a:pt x="8" y="35"/>
                    <a:pt x="8" y="36"/>
                  </a:cubicBezTo>
                  <a:cubicBezTo>
                    <a:pt x="8" y="37"/>
                    <a:pt x="8" y="38"/>
                    <a:pt x="8" y="39"/>
                  </a:cubicBezTo>
                  <a:cubicBezTo>
                    <a:pt x="8" y="39"/>
                    <a:pt x="8" y="40"/>
                    <a:pt x="7" y="41"/>
                  </a:cubicBezTo>
                  <a:cubicBezTo>
                    <a:pt x="8" y="42"/>
                    <a:pt x="6" y="42"/>
                    <a:pt x="7" y="42"/>
                  </a:cubicBezTo>
                  <a:cubicBezTo>
                    <a:pt x="7" y="43"/>
                    <a:pt x="6" y="43"/>
                    <a:pt x="5" y="43"/>
                  </a:cubicBezTo>
                  <a:cubicBezTo>
                    <a:pt x="5" y="43"/>
                    <a:pt x="5" y="43"/>
                    <a:pt x="5" y="43"/>
                  </a:cubicBezTo>
                  <a:cubicBezTo>
                    <a:pt x="5" y="44"/>
                    <a:pt x="5" y="44"/>
                    <a:pt x="4" y="44"/>
                  </a:cubicBezTo>
                  <a:cubicBezTo>
                    <a:pt x="4" y="43"/>
                    <a:pt x="4" y="43"/>
                    <a:pt x="3" y="42"/>
                  </a:cubicBezTo>
                  <a:cubicBezTo>
                    <a:pt x="4" y="41"/>
                    <a:pt x="2" y="41"/>
                    <a:pt x="3" y="40"/>
                  </a:cubicBezTo>
                  <a:cubicBezTo>
                    <a:pt x="2" y="39"/>
                    <a:pt x="2" y="38"/>
                    <a:pt x="2" y="37"/>
                  </a:cubicBezTo>
                  <a:cubicBezTo>
                    <a:pt x="2" y="37"/>
                    <a:pt x="2" y="37"/>
                    <a:pt x="2" y="37"/>
                  </a:cubicBezTo>
                  <a:cubicBezTo>
                    <a:pt x="2" y="38"/>
                    <a:pt x="2" y="38"/>
                    <a:pt x="2" y="38"/>
                  </a:cubicBezTo>
                  <a:cubicBezTo>
                    <a:pt x="3" y="37"/>
                    <a:pt x="3" y="36"/>
                    <a:pt x="4" y="36"/>
                  </a:cubicBezTo>
                  <a:cubicBezTo>
                    <a:pt x="4" y="35"/>
                    <a:pt x="4" y="34"/>
                    <a:pt x="4" y="32"/>
                  </a:cubicBezTo>
                  <a:cubicBezTo>
                    <a:pt x="4" y="32"/>
                    <a:pt x="4" y="31"/>
                    <a:pt x="4" y="31"/>
                  </a:cubicBezTo>
                  <a:cubicBezTo>
                    <a:pt x="4" y="31"/>
                    <a:pt x="4" y="30"/>
                    <a:pt x="4" y="29"/>
                  </a:cubicBezTo>
                  <a:cubicBezTo>
                    <a:pt x="4" y="28"/>
                    <a:pt x="3" y="28"/>
                    <a:pt x="3" y="27"/>
                  </a:cubicBezTo>
                  <a:cubicBezTo>
                    <a:pt x="3" y="26"/>
                    <a:pt x="1" y="26"/>
                    <a:pt x="1" y="24"/>
                  </a:cubicBezTo>
                  <a:cubicBezTo>
                    <a:pt x="1" y="24"/>
                    <a:pt x="0" y="24"/>
                    <a:pt x="0" y="23"/>
                  </a:cubicBezTo>
                  <a:cubicBezTo>
                    <a:pt x="0" y="23"/>
                    <a:pt x="0" y="23"/>
                    <a:pt x="1" y="23"/>
                  </a:cubicBezTo>
                  <a:cubicBezTo>
                    <a:pt x="2" y="24"/>
                    <a:pt x="3" y="23"/>
                    <a:pt x="3" y="24"/>
                  </a:cubicBezTo>
                  <a:cubicBezTo>
                    <a:pt x="4" y="23"/>
                    <a:pt x="4" y="25"/>
                    <a:pt x="5" y="24"/>
                  </a:cubicBezTo>
                  <a:cubicBezTo>
                    <a:pt x="5" y="25"/>
                    <a:pt x="6" y="25"/>
                    <a:pt x="6" y="26"/>
                  </a:cubicBezTo>
                  <a:cubicBezTo>
                    <a:pt x="7" y="27"/>
                    <a:pt x="6" y="28"/>
                    <a:pt x="7" y="28"/>
                  </a:cubicBezTo>
                  <a:cubicBezTo>
                    <a:pt x="7" y="29"/>
                    <a:pt x="7" y="29"/>
                    <a:pt x="7" y="30"/>
                  </a:cubicBezTo>
                  <a:cubicBezTo>
                    <a:pt x="7" y="30"/>
                    <a:pt x="8" y="30"/>
                    <a:pt x="9" y="31"/>
                  </a:cubicBezTo>
                  <a:cubicBezTo>
                    <a:pt x="9" y="30"/>
                    <a:pt x="9" y="30"/>
                    <a:pt x="10" y="29"/>
                  </a:cubicBezTo>
                  <a:cubicBezTo>
                    <a:pt x="9" y="28"/>
                    <a:pt x="10" y="28"/>
                    <a:pt x="10" y="27"/>
                  </a:cubicBezTo>
                  <a:cubicBezTo>
                    <a:pt x="11" y="27"/>
                    <a:pt x="10" y="26"/>
                    <a:pt x="12" y="25"/>
                  </a:cubicBezTo>
                  <a:cubicBezTo>
                    <a:pt x="11" y="24"/>
                    <a:pt x="13" y="25"/>
                    <a:pt x="12" y="23"/>
                  </a:cubicBezTo>
                  <a:cubicBezTo>
                    <a:pt x="13" y="23"/>
                    <a:pt x="13" y="23"/>
                    <a:pt x="13" y="23"/>
                  </a:cubicBezTo>
                  <a:cubicBezTo>
                    <a:pt x="13" y="23"/>
                    <a:pt x="13" y="23"/>
                    <a:pt x="13" y="23"/>
                  </a:cubicBezTo>
                  <a:cubicBezTo>
                    <a:pt x="13" y="22"/>
                    <a:pt x="13" y="22"/>
                    <a:pt x="13" y="22"/>
                  </a:cubicBezTo>
                  <a:cubicBezTo>
                    <a:pt x="13" y="23"/>
                    <a:pt x="13" y="23"/>
                    <a:pt x="14" y="23"/>
                  </a:cubicBezTo>
                  <a:cubicBezTo>
                    <a:pt x="14" y="22"/>
                    <a:pt x="14" y="21"/>
                    <a:pt x="14" y="21"/>
                  </a:cubicBezTo>
                  <a:cubicBezTo>
                    <a:pt x="14" y="21"/>
                    <a:pt x="14" y="21"/>
                    <a:pt x="14" y="21"/>
                  </a:cubicBezTo>
                  <a:cubicBezTo>
                    <a:pt x="14" y="21"/>
                    <a:pt x="14" y="21"/>
                    <a:pt x="14" y="21"/>
                  </a:cubicBezTo>
                  <a:cubicBezTo>
                    <a:pt x="14" y="20"/>
                    <a:pt x="16" y="20"/>
                    <a:pt x="15" y="19"/>
                  </a:cubicBezTo>
                  <a:cubicBezTo>
                    <a:pt x="16" y="18"/>
                    <a:pt x="16" y="18"/>
                    <a:pt x="16" y="18"/>
                  </a:cubicBezTo>
                  <a:cubicBezTo>
                    <a:pt x="16" y="19"/>
                    <a:pt x="16" y="19"/>
                    <a:pt x="16" y="19"/>
                  </a:cubicBezTo>
                  <a:cubicBezTo>
                    <a:pt x="17" y="19"/>
                    <a:pt x="16" y="18"/>
                    <a:pt x="16" y="18"/>
                  </a:cubicBezTo>
                  <a:cubicBezTo>
                    <a:pt x="16" y="18"/>
                    <a:pt x="16" y="17"/>
                    <a:pt x="16" y="17"/>
                  </a:cubicBezTo>
                  <a:cubicBezTo>
                    <a:pt x="15" y="18"/>
                    <a:pt x="15" y="18"/>
                    <a:pt x="15" y="18"/>
                  </a:cubicBezTo>
                  <a:cubicBezTo>
                    <a:pt x="15" y="17"/>
                    <a:pt x="15" y="17"/>
                    <a:pt x="15" y="17"/>
                  </a:cubicBezTo>
                  <a:cubicBezTo>
                    <a:pt x="14" y="18"/>
                    <a:pt x="13" y="19"/>
                    <a:pt x="12" y="19"/>
                  </a:cubicBezTo>
                  <a:cubicBezTo>
                    <a:pt x="12" y="19"/>
                    <a:pt x="12" y="19"/>
                    <a:pt x="12" y="19"/>
                  </a:cubicBezTo>
                  <a:cubicBezTo>
                    <a:pt x="12" y="20"/>
                    <a:pt x="10" y="19"/>
                    <a:pt x="10" y="20"/>
                  </a:cubicBezTo>
                  <a:cubicBezTo>
                    <a:pt x="10" y="20"/>
                    <a:pt x="10" y="20"/>
                    <a:pt x="10" y="20"/>
                  </a:cubicBezTo>
                  <a:cubicBezTo>
                    <a:pt x="9" y="21"/>
                    <a:pt x="9" y="21"/>
                    <a:pt x="9" y="21"/>
                  </a:cubicBezTo>
                  <a:cubicBezTo>
                    <a:pt x="9" y="20"/>
                    <a:pt x="9" y="20"/>
                    <a:pt x="9" y="20"/>
                  </a:cubicBezTo>
                  <a:cubicBezTo>
                    <a:pt x="9" y="21"/>
                    <a:pt x="8" y="20"/>
                    <a:pt x="7" y="21"/>
                  </a:cubicBezTo>
                  <a:cubicBezTo>
                    <a:pt x="7" y="21"/>
                    <a:pt x="6" y="21"/>
                    <a:pt x="6" y="20"/>
                  </a:cubicBezTo>
                  <a:cubicBezTo>
                    <a:pt x="6" y="21"/>
                    <a:pt x="6" y="21"/>
                    <a:pt x="6" y="21"/>
                  </a:cubicBezTo>
                  <a:cubicBezTo>
                    <a:pt x="5" y="20"/>
                    <a:pt x="4" y="21"/>
                    <a:pt x="4" y="20"/>
                  </a:cubicBezTo>
                  <a:cubicBezTo>
                    <a:pt x="4" y="20"/>
                    <a:pt x="4" y="20"/>
                    <a:pt x="4" y="20"/>
                  </a:cubicBezTo>
                  <a:cubicBezTo>
                    <a:pt x="3" y="20"/>
                    <a:pt x="4" y="20"/>
                    <a:pt x="3" y="19"/>
                  </a:cubicBezTo>
                  <a:cubicBezTo>
                    <a:pt x="4" y="19"/>
                    <a:pt x="5" y="18"/>
                    <a:pt x="6" y="19"/>
                  </a:cubicBezTo>
                  <a:cubicBezTo>
                    <a:pt x="6" y="18"/>
                    <a:pt x="6" y="18"/>
                    <a:pt x="6" y="18"/>
                  </a:cubicBezTo>
                  <a:cubicBezTo>
                    <a:pt x="7" y="19"/>
                    <a:pt x="7" y="18"/>
                    <a:pt x="8" y="18"/>
                  </a:cubicBezTo>
                  <a:cubicBezTo>
                    <a:pt x="9" y="17"/>
                    <a:pt x="10" y="17"/>
                    <a:pt x="11" y="16"/>
                  </a:cubicBezTo>
                  <a:cubicBezTo>
                    <a:pt x="13" y="16"/>
                    <a:pt x="13" y="14"/>
                    <a:pt x="15" y="14"/>
                  </a:cubicBezTo>
                  <a:cubicBezTo>
                    <a:pt x="15" y="14"/>
                    <a:pt x="15" y="14"/>
                    <a:pt x="15" y="14"/>
                  </a:cubicBezTo>
                  <a:cubicBezTo>
                    <a:pt x="15" y="14"/>
                    <a:pt x="16" y="14"/>
                    <a:pt x="17" y="13"/>
                  </a:cubicBezTo>
                  <a:cubicBezTo>
                    <a:pt x="18" y="14"/>
                    <a:pt x="18" y="12"/>
                    <a:pt x="19" y="12"/>
                  </a:cubicBezTo>
                  <a:cubicBezTo>
                    <a:pt x="19" y="11"/>
                    <a:pt x="18" y="10"/>
                    <a:pt x="18" y="9"/>
                  </a:cubicBezTo>
                  <a:cubicBezTo>
                    <a:pt x="17" y="9"/>
                    <a:pt x="17" y="9"/>
                    <a:pt x="17" y="9"/>
                  </a:cubicBezTo>
                  <a:cubicBezTo>
                    <a:pt x="17" y="8"/>
                    <a:pt x="17" y="8"/>
                    <a:pt x="16" y="7"/>
                  </a:cubicBezTo>
                  <a:cubicBezTo>
                    <a:pt x="16" y="8"/>
                    <a:pt x="16" y="8"/>
                    <a:pt x="16" y="8"/>
                  </a:cubicBezTo>
                  <a:cubicBezTo>
                    <a:pt x="16" y="7"/>
                    <a:pt x="15" y="7"/>
                    <a:pt x="14" y="6"/>
                  </a:cubicBezTo>
                  <a:cubicBezTo>
                    <a:pt x="14" y="5"/>
                    <a:pt x="13" y="5"/>
                    <a:pt x="13" y="4"/>
                  </a:cubicBezTo>
                  <a:cubicBezTo>
                    <a:pt x="12" y="3"/>
                    <a:pt x="10" y="5"/>
                    <a:pt x="10" y="3"/>
                  </a:cubicBezTo>
                  <a:cubicBezTo>
                    <a:pt x="10" y="2"/>
                    <a:pt x="9" y="2"/>
                    <a:pt x="10" y="1"/>
                  </a:cubicBezTo>
                  <a:cubicBezTo>
                    <a:pt x="10" y="1"/>
                    <a:pt x="10" y="0"/>
                    <a:pt x="11" y="0"/>
                  </a:cubicBezTo>
                  <a:cubicBezTo>
                    <a:pt x="11" y="0"/>
                    <a:pt x="12" y="0"/>
                    <a:pt x="12" y="0"/>
                  </a:cubicBezTo>
                  <a:close/>
                  <a:moveTo>
                    <a:pt x="31" y="4"/>
                  </a:moveTo>
                  <a:cubicBezTo>
                    <a:pt x="31" y="4"/>
                    <a:pt x="31" y="4"/>
                    <a:pt x="31" y="4"/>
                  </a:cubicBezTo>
                  <a:cubicBezTo>
                    <a:pt x="31" y="5"/>
                    <a:pt x="32" y="4"/>
                    <a:pt x="33" y="6"/>
                  </a:cubicBezTo>
                  <a:cubicBezTo>
                    <a:pt x="33" y="6"/>
                    <a:pt x="32" y="6"/>
                    <a:pt x="32" y="7"/>
                  </a:cubicBezTo>
                  <a:cubicBezTo>
                    <a:pt x="33" y="7"/>
                    <a:pt x="33" y="7"/>
                    <a:pt x="33" y="7"/>
                  </a:cubicBezTo>
                  <a:cubicBezTo>
                    <a:pt x="33" y="8"/>
                    <a:pt x="33" y="8"/>
                    <a:pt x="33" y="8"/>
                  </a:cubicBezTo>
                  <a:cubicBezTo>
                    <a:pt x="33" y="8"/>
                    <a:pt x="33" y="8"/>
                    <a:pt x="33" y="8"/>
                  </a:cubicBezTo>
                  <a:cubicBezTo>
                    <a:pt x="32" y="8"/>
                    <a:pt x="33" y="10"/>
                    <a:pt x="32" y="9"/>
                  </a:cubicBezTo>
                  <a:cubicBezTo>
                    <a:pt x="31" y="9"/>
                    <a:pt x="30" y="9"/>
                    <a:pt x="30" y="9"/>
                  </a:cubicBezTo>
                  <a:cubicBezTo>
                    <a:pt x="29" y="9"/>
                    <a:pt x="29" y="9"/>
                    <a:pt x="29" y="9"/>
                  </a:cubicBezTo>
                  <a:cubicBezTo>
                    <a:pt x="28" y="8"/>
                    <a:pt x="29" y="7"/>
                    <a:pt x="28" y="6"/>
                  </a:cubicBezTo>
                  <a:cubicBezTo>
                    <a:pt x="28" y="5"/>
                    <a:pt x="27" y="5"/>
                    <a:pt x="27" y="4"/>
                  </a:cubicBezTo>
                  <a:cubicBezTo>
                    <a:pt x="26" y="4"/>
                    <a:pt x="25" y="4"/>
                    <a:pt x="25" y="4"/>
                  </a:cubicBezTo>
                  <a:cubicBezTo>
                    <a:pt x="26" y="4"/>
                    <a:pt x="26" y="3"/>
                    <a:pt x="27" y="3"/>
                  </a:cubicBezTo>
                  <a:cubicBezTo>
                    <a:pt x="28" y="4"/>
                    <a:pt x="27" y="3"/>
                    <a:pt x="28" y="3"/>
                  </a:cubicBezTo>
                  <a:cubicBezTo>
                    <a:pt x="28" y="4"/>
                    <a:pt x="28" y="4"/>
                    <a:pt x="28" y="4"/>
                  </a:cubicBezTo>
                  <a:cubicBezTo>
                    <a:pt x="28" y="3"/>
                    <a:pt x="28" y="3"/>
                    <a:pt x="28" y="3"/>
                  </a:cubicBezTo>
                  <a:cubicBezTo>
                    <a:pt x="28" y="4"/>
                    <a:pt x="29" y="4"/>
                    <a:pt x="29" y="4"/>
                  </a:cubicBezTo>
                  <a:cubicBezTo>
                    <a:pt x="30" y="3"/>
                    <a:pt x="30" y="3"/>
                    <a:pt x="30" y="3"/>
                  </a:cubicBezTo>
                  <a:cubicBezTo>
                    <a:pt x="30" y="3"/>
                    <a:pt x="30" y="4"/>
                    <a:pt x="31" y="4"/>
                  </a:cubicBezTo>
                  <a:close/>
                  <a:moveTo>
                    <a:pt x="25" y="19"/>
                  </a:moveTo>
                  <a:cubicBezTo>
                    <a:pt x="25" y="19"/>
                    <a:pt x="25" y="19"/>
                    <a:pt x="25" y="19"/>
                  </a:cubicBezTo>
                  <a:cubicBezTo>
                    <a:pt x="25" y="20"/>
                    <a:pt x="26" y="20"/>
                    <a:pt x="26" y="21"/>
                  </a:cubicBezTo>
                  <a:cubicBezTo>
                    <a:pt x="25" y="21"/>
                    <a:pt x="24" y="22"/>
                    <a:pt x="24" y="22"/>
                  </a:cubicBezTo>
                  <a:cubicBezTo>
                    <a:pt x="23" y="22"/>
                    <a:pt x="23" y="23"/>
                    <a:pt x="21" y="23"/>
                  </a:cubicBezTo>
                  <a:cubicBezTo>
                    <a:pt x="21" y="24"/>
                    <a:pt x="19" y="24"/>
                    <a:pt x="18" y="25"/>
                  </a:cubicBezTo>
                  <a:cubicBezTo>
                    <a:pt x="18" y="25"/>
                    <a:pt x="17" y="25"/>
                    <a:pt x="18" y="24"/>
                  </a:cubicBezTo>
                  <a:cubicBezTo>
                    <a:pt x="18" y="24"/>
                    <a:pt x="18" y="24"/>
                    <a:pt x="18" y="23"/>
                  </a:cubicBezTo>
                  <a:cubicBezTo>
                    <a:pt x="19" y="22"/>
                    <a:pt x="20" y="21"/>
                    <a:pt x="21" y="20"/>
                  </a:cubicBezTo>
                  <a:cubicBezTo>
                    <a:pt x="21" y="19"/>
                    <a:pt x="23" y="18"/>
                    <a:pt x="23" y="17"/>
                  </a:cubicBezTo>
                  <a:cubicBezTo>
                    <a:pt x="24" y="17"/>
                    <a:pt x="24" y="19"/>
                    <a:pt x="25" y="19"/>
                  </a:cubicBezTo>
                  <a:close/>
                  <a:moveTo>
                    <a:pt x="12" y="24"/>
                  </a:moveTo>
                  <a:cubicBezTo>
                    <a:pt x="12" y="24"/>
                    <a:pt x="12" y="24"/>
                    <a:pt x="12" y="24"/>
                  </a:cubicBezTo>
                  <a:cubicBezTo>
                    <a:pt x="12" y="23"/>
                    <a:pt x="12" y="23"/>
                    <a:pt x="12" y="23"/>
                  </a:cubicBezTo>
                  <a:cubicBezTo>
                    <a:pt x="12" y="23"/>
                    <a:pt x="12" y="24"/>
                    <a:pt x="1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3"/>
            <p:cNvSpPr>
              <a:spLocks noEditPoints="1"/>
            </p:cNvSpPr>
            <p:nvPr/>
          </p:nvSpPr>
          <p:spPr bwMode="auto">
            <a:xfrm>
              <a:off x="4541" y="4120"/>
              <a:ext cx="145" cy="158"/>
            </a:xfrm>
            <a:custGeom>
              <a:avLst/>
              <a:gdLst>
                <a:gd name="T0" fmla="*/ 35 w 56"/>
                <a:gd name="T1" fmla="*/ 2 h 59"/>
                <a:gd name="T2" fmla="*/ 37 w 56"/>
                <a:gd name="T3" fmla="*/ 6 h 59"/>
                <a:gd name="T4" fmla="*/ 35 w 56"/>
                <a:gd name="T5" fmla="*/ 10 h 59"/>
                <a:gd name="T6" fmla="*/ 28 w 56"/>
                <a:gd name="T7" fmla="*/ 12 h 59"/>
                <a:gd name="T8" fmla="*/ 25 w 56"/>
                <a:gd name="T9" fmla="*/ 8 h 59"/>
                <a:gd name="T10" fmla="*/ 19 w 56"/>
                <a:gd name="T11" fmla="*/ 3 h 59"/>
                <a:gd name="T12" fmla="*/ 20 w 56"/>
                <a:gd name="T13" fmla="*/ 0 h 59"/>
                <a:gd name="T14" fmla="*/ 27 w 56"/>
                <a:gd name="T15" fmla="*/ 1 h 59"/>
                <a:gd name="T16" fmla="*/ 43 w 56"/>
                <a:gd name="T17" fmla="*/ 18 h 59"/>
                <a:gd name="T18" fmla="*/ 48 w 56"/>
                <a:gd name="T19" fmla="*/ 21 h 59"/>
                <a:gd name="T20" fmla="*/ 47 w 56"/>
                <a:gd name="T21" fmla="*/ 25 h 59"/>
                <a:gd name="T22" fmla="*/ 43 w 56"/>
                <a:gd name="T23" fmla="*/ 26 h 59"/>
                <a:gd name="T24" fmla="*/ 39 w 56"/>
                <a:gd name="T25" fmla="*/ 25 h 59"/>
                <a:gd name="T26" fmla="*/ 34 w 56"/>
                <a:gd name="T27" fmla="*/ 26 h 59"/>
                <a:gd name="T28" fmla="*/ 28 w 56"/>
                <a:gd name="T29" fmla="*/ 27 h 59"/>
                <a:gd name="T30" fmla="*/ 23 w 56"/>
                <a:gd name="T31" fmla="*/ 28 h 59"/>
                <a:gd name="T32" fmla="*/ 15 w 56"/>
                <a:gd name="T33" fmla="*/ 27 h 59"/>
                <a:gd name="T34" fmla="*/ 8 w 56"/>
                <a:gd name="T35" fmla="*/ 23 h 59"/>
                <a:gd name="T36" fmla="*/ 20 w 56"/>
                <a:gd name="T37" fmla="*/ 21 h 59"/>
                <a:gd name="T38" fmla="*/ 29 w 56"/>
                <a:gd name="T39" fmla="*/ 20 h 59"/>
                <a:gd name="T40" fmla="*/ 32 w 56"/>
                <a:gd name="T41" fmla="*/ 20 h 59"/>
                <a:gd name="T42" fmla="*/ 39 w 56"/>
                <a:gd name="T43" fmla="*/ 19 h 59"/>
                <a:gd name="T44" fmla="*/ 42 w 56"/>
                <a:gd name="T45" fmla="*/ 18 h 59"/>
                <a:gd name="T46" fmla="*/ 44 w 56"/>
                <a:gd name="T47" fmla="*/ 33 h 59"/>
                <a:gd name="T48" fmla="*/ 39 w 56"/>
                <a:gd name="T49" fmla="*/ 39 h 59"/>
                <a:gd name="T50" fmla="*/ 34 w 56"/>
                <a:gd name="T51" fmla="*/ 43 h 59"/>
                <a:gd name="T52" fmla="*/ 34 w 56"/>
                <a:gd name="T53" fmla="*/ 44 h 59"/>
                <a:gd name="T54" fmla="*/ 30 w 56"/>
                <a:gd name="T55" fmla="*/ 44 h 59"/>
                <a:gd name="T56" fmla="*/ 35 w 56"/>
                <a:gd name="T57" fmla="*/ 36 h 59"/>
                <a:gd name="T58" fmla="*/ 38 w 56"/>
                <a:gd name="T59" fmla="*/ 30 h 59"/>
                <a:gd name="T60" fmla="*/ 23 w 56"/>
                <a:gd name="T61" fmla="*/ 36 h 59"/>
                <a:gd name="T62" fmla="*/ 28 w 56"/>
                <a:gd name="T63" fmla="*/ 35 h 59"/>
                <a:gd name="T64" fmla="*/ 25 w 56"/>
                <a:gd name="T65" fmla="*/ 40 h 59"/>
                <a:gd name="T66" fmla="*/ 22 w 56"/>
                <a:gd name="T67" fmla="*/ 45 h 59"/>
                <a:gd name="T68" fmla="*/ 21 w 56"/>
                <a:gd name="T69" fmla="*/ 45 h 59"/>
                <a:gd name="T70" fmla="*/ 17 w 56"/>
                <a:gd name="T71" fmla="*/ 43 h 59"/>
                <a:gd name="T72" fmla="*/ 14 w 56"/>
                <a:gd name="T73" fmla="*/ 42 h 59"/>
                <a:gd name="T74" fmla="*/ 19 w 56"/>
                <a:gd name="T75" fmla="*/ 35 h 59"/>
                <a:gd name="T76" fmla="*/ 24 w 56"/>
                <a:gd name="T77" fmla="*/ 31 h 59"/>
                <a:gd name="T78" fmla="*/ 34 w 56"/>
                <a:gd name="T79" fmla="*/ 42 h 59"/>
                <a:gd name="T80" fmla="*/ 54 w 56"/>
                <a:gd name="T81" fmla="*/ 48 h 59"/>
                <a:gd name="T82" fmla="*/ 56 w 56"/>
                <a:gd name="T83" fmla="*/ 50 h 59"/>
                <a:gd name="T84" fmla="*/ 55 w 56"/>
                <a:gd name="T85" fmla="*/ 52 h 59"/>
                <a:gd name="T86" fmla="*/ 51 w 56"/>
                <a:gd name="T87" fmla="*/ 52 h 59"/>
                <a:gd name="T88" fmla="*/ 48 w 56"/>
                <a:gd name="T89" fmla="*/ 52 h 59"/>
                <a:gd name="T90" fmla="*/ 45 w 56"/>
                <a:gd name="T91" fmla="*/ 53 h 59"/>
                <a:gd name="T92" fmla="*/ 35 w 56"/>
                <a:gd name="T93" fmla="*/ 53 h 59"/>
                <a:gd name="T94" fmla="*/ 26 w 56"/>
                <a:gd name="T95" fmla="*/ 54 h 59"/>
                <a:gd name="T96" fmla="*/ 24 w 56"/>
                <a:gd name="T97" fmla="*/ 55 h 59"/>
                <a:gd name="T98" fmla="*/ 17 w 56"/>
                <a:gd name="T99" fmla="*/ 56 h 59"/>
                <a:gd name="T100" fmla="*/ 11 w 56"/>
                <a:gd name="T101" fmla="*/ 58 h 59"/>
                <a:gd name="T102" fmla="*/ 6 w 56"/>
                <a:gd name="T103" fmla="*/ 57 h 59"/>
                <a:gd name="T104" fmla="*/ 1 w 56"/>
                <a:gd name="T105" fmla="*/ 55 h 59"/>
                <a:gd name="T106" fmla="*/ 4 w 56"/>
                <a:gd name="T107" fmla="*/ 52 h 59"/>
                <a:gd name="T108" fmla="*/ 10 w 56"/>
                <a:gd name="T109" fmla="*/ 52 h 59"/>
                <a:gd name="T110" fmla="*/ 16 w 56"/>
                <a:gd name="T111" fmla="*/ 50 h 59"/>
                <a:gd name="T112" fmla="*/ 23 w 56"/>
                <a:gd name="T113" fmla="*/ 49 h 59"/>
                <a:gd name="T114" fmla="*/ 30 w 56"/>
                <a:gd name="T115" fmla="*/ 48 h 59"/>
                <a:gd name="T116" fmla="*/ 39 w 56"/>
                <a:gd name="T117" fmla="*/ 47 h 59"/>
                <a:gd name="T118" fmla="*/ 47 w 56"/>
                <a:gd name="T119" fmla="*/ 46 h 59"/>
                <a:gd name="T120" fmla="*/ 11 w 56"/>
                <a:gd name="T121"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 h="59">
                  <a:moveTo>
                    <a:pt x="29" y="1"/>
                  </a:moveTo>
                  <a:cubicBezTo>
                    <a:pt x="30" y="0"/>
                    <a:pt x="32" y="0"/>
                    <a:pt x="32" y="1"/>
                  </a:cubicBezTo>
                  <a:cubicBezTo>
                    <a:pt x="33" y="1"/>
                    <a:pt x="33" y="0"/>
                    <a:pt x="33" y="1"/>
                  </a:cubicBezTo>
                  <a:cubicBezTo>
                    <a:pt x="34" y="1"/>
                    <a:pt x="34" y="2"/>
                    <a:pt x="35" y="2"/>
                  </a:cubicBezTo>
                  <a:cubicBezTo>
                    <a:pt x="35" y="3"/>
                    <a:pt x="35" y="3"/>
                    <a:pt x="36" y="4"/>
                  </a:cubicBezTo>
                  <a:cubicBezTo>
                    <a:pt x="36" y="5"/>
                    <a:pt x="36" y="5"/>
                    <a:pt x="36" y="5"/>
                  </a:cubicBezTo>
                  <a:cubicBezTo>
                    <a:pt x="36" y="5"/>
                    <a:pt x="37" y="6"/>
                    <a:pt x="37" y="7"/>
                  </a:cubicBezTo>
                  <a:cubicBezTo>
                    <a:pt x="37" y="6"/>
                    <a:pt x="37" y="6"/>
                    <a:pt x="37" y="6"/>
                  </a:cubicBezTo>
                  <a:cubicBezTo>
                    <a:pt x="37" y="7"/>
                    <a:pt x="37" y="7"/>
                    <a:pt x="37" y="7"/>
                  </a:cubicBezTo>
                  <a:cubicBezTo>
                    <a:pt x="36" y="7"/>
                    <a:pt x="38" y="8"/>
                    <a:pt x="36" y="8"/>
                  </a:cubicBezTo>
                  <a:cubicBezTo>
                    <a:pt x="36" y="7"/>
                    <a:pt x="36" y="7"/>
                    <a:pt x="36" y="7"/>
                  </a:cubicBezTo>
                  <a:cubicBezTo>
                    <a:pt x="35" y="8"/>
                    <a:pt x="36" y="10"/>
                    <a:pt x="35" y="10"/>
                  </a:cubicBezTo>
                  <a:cubicBezTo>
                    <a:pt x="34" y="11"/>
                    <a:pt x="33" y="11"/>
                    <a:pt x="32" y="11"/>
                  </a:cubicBezTo>
                  <a:cubicBezTo>
                    <a:pt x="31" y="12"/>
                    <a:pt x="31" y="13"/>
                    <a:pt x="30" y="13"/>
                  </a:cubicBezTo>
                  <a:cubicBezTo>
                    <a:pt x="29" y="13"/>
                    <a:pt x="29" y="14"/>
                    <a:pt x="28" y="13"/>
                  </a:cubicBezTo>
                  <a:cubicBezTo>
                    <a:pt x="27" y="13"/>
                    <a:pt x="28" y="12"/>
                    <a:pt x="28" y="12"/>
                  </a:cubicBezTo>
                  <a:cubicBezTo>
                    <a:pt x="28" y="11"/>
                    <a:pt x="30" y="10"/>
                    <a:pt x="28" y="9"/>
                  </a:cubicBezTo>
                  <a:cubicBezTo>
                    <a:pt x="28" y="9"/>
                    <a:pt x="28" y="7"/>
                    <a:pt x="27" y="8"/>
                  </a:cubicBezTo>
                  <a:cubicBezTo>
                    <a:pt x="27" y="8"/>
                    <a:pt x="26" y="8"/>
                    <a:pt x="25" y="8"/>
                  </a:cubicBezTo>
                  <a:cubicBezTo>
                    <a:pt x="25" y="8"/>
                    <a:pt x="25" y="8"/>
                    <a:pt x="25" y="8"/>
                  </a:cubicBezTo>
                  <a:cubicBezTo>
                    <a:pt x="24" y="8"/>
                    <a:pt x="24" y="7"/>
                    <a:pt x="23" y="7"/>
                  </a:cubicBezTo>
                  <a:cubicBezTo>
                    <a:pt x="22" y="7"/>
                    <a:pt x="22" y="7"/>
                    <a:pt x="21" y="7"/>
                  </a:cubicBezTo>
                  <a:cubicBezTo>
                    <a:pt x="21" y="6"/>
                    <a:pt x="20" y="6"/>
                    <a:pt x="20" y="6"/>
                  </a:cubicBezTo>
                  <a:cubicBezTo>
                    <a:pt x="19" y="5"/>
                    <a:pt x="20" y="4"/>
                    <a:pt x="19" y="3"/>
                  </a:cubicBezTo>
                  <a:cubicBezTo>
                    <a:pt x="19" y="3"/>
                    <a:pt x="19" y="3"/>
                    <a:pt x="18" y="3"/>
                  </a:cubicBezTo>
                  <a:cubicBezTo>
                    <a:pt x="19" y="2"/>
                    <a:pt x="19" y="2"/>
                    <a:pt x="19" y="2"/>
                  </a:cubicBezTo>
                  <a:cubicBezTo>
                    <a:pt x="18" y="2"/>
                    <a:pt x="18" y="2"/>
                    <a:pt x="18" y="2"/>
                  </a:cubicBezTo>
                  <a:cubicBezTo>
                    <a:pt x="19" y="1"/>
                    <a:pt x="20" y="1"/>
                    <a:pt x="20" y="0"/>
                  </a:cubicBezTo>
                  <a:cubicBezTo>
                    <a:pt x="21" y="0"/>
                    <a:pt x="21" y="1"/>
                    <a:pt x="22" y="0"/>
                  </a:cubicBezTo>
                  <a:cubicBezTo>
                    <a:pt x="23" y="0"/>
                    <a:pt x="24" y="0"/>
                    <a:pt x="25" y="1"/>
                  </a:cubicBezTo>
                  <a:cubicBezTo>
                    <a:pt x="25" y="1"/>
                    <a:pt x="25" y="0"/>
                    <a:pt x="25" y="0"/>
                  </a:cubicBezTo>
                  <a:cubicBezTo>
                    <a:pt x="26" y="1"/>
                    <a:pt x="26" y="1"/>
                    <a:pt x="27" y="1"/>
                  </a:cubicBezTo>
                  <a:cubicBezTo>
                    <a:pt x="28" y="1"/>
                    <a:pt x="28" y="1"/>
                    <a:pt x="29" y="0"/>
                  </a:cubicBezTo>
                  <a:lnTo>
                    <a:pt x="29" y="1"/>
                  </a:lnTo>
                  <a:close/>
                  <a:moveTo>
                    <a:pt x="43" y="18"/>
                  </a:moveTo>
                  <a:cubicBezTo>
                    <a:pt x="43" y="18"/>
                    <a:pt x="43" y="18"/>
                    <a:pt x="43" y="18"/>
                  </a:cubicBezTo>
                  <a:cubicBezTo>
                    <a:pt x="44" y="19"/>
                    <a:pt x="44" y="18"/>
                    <a:pt x="45" y="18"/>
                  </a:cubicBezTo>
                  <a:cubicBezTo>
                    <a:pt x="45" y="18"/>
                    <a:pt x="46" y="19"/>
                    <a:pt x="46" y="18"/>
                  </a:cubicBezTo>
                  <a:cubicBezTo>
                    <a:pt x="47" y="19"/>
                    <a:pt x="45" y="20"/>
                    <a:pt x="46" y="20"/>
                  </a:cubicBezTo>
                  <a:cubicBezTo>
                    <a:pt x="47" y="20"/>
                    <a:pt x="48" y="20"/>
                    <a:pt x="48" y="21"/>
                  </a:cubicBezTo>
                  <a:cubicBezTo>
                    <a:pt x="48" y="21"/>
                    <a:pt x="50" y="22"/>
                    <a:pt x="49" y="22"/>
                  </a:cubicBezTo>
                  <a:cubicBezTo>
                    <a:pt x="50" y="23"/>
                    <a:pt x="49" y="24"/>
                    <a:pt x="50" y="24"/>
                  </a:cubicBezTo>
                  <a:cubicBezTo>
                    <a:pt x="50" y="25"/>
                    <a:pt x="50" y="25"/>
                    <a:pt x="49" y="25"/>
                  </a:cubicBezTo>
                  <a:cubicBezTo>
                    <a:pt x="48" y="24"/>
                    <a:pt x="48" y="26"/>
                    <a:pt x="47" y="25"/>
                  </a:cubicBezTo>
                  <a:cubicBezTo>
                    <a:pt x="46" y="25"/>
                    <a:pt x="46" y="25"/>
                    <a:pt x="46" y="25"/>
                  </a:cubicBezTo>
                  <a:cubicBezTo>
                    <a:pt x="46" y="25"/>
                    <a:pt x="45" y="25"/>
                    <a:pt x="44" y="26"/>
                  </a:cubicBezTo>
                  <a:cubicBezTo>
                    <a:pt x="43" y="25"/>
                    <a:pt x="43" y="25"/>
                    <a:pt x="43" y="25"/>
                  </a:cubicBezTo>
                  <a:cubicBezTo>
                    <a:pt x="43" y="26"/>
                    <a:pt x="43" y="26"/>
                    <a:pt x="43" y="26"/>
                  </a:cubicBezTo>
                  <a:cubicBezTo>
                    <a:pt x="43" y="25"/>
                    <a:pt x="42" y="25"/>
                    <a:pt x="41" y="25"/>
                  </a:cubicBezTo>
                  <a:cubicBezTo>
                    <a:pt x="41" y="25"/>
                    <a:pt x="40" y="25"/>
                    <a:pt x="40" y="25"/>
                  </a:cubicBezTo>
                  <a:cubicBezTo>
                    <a:pt x="40" y="25"/>
                    <a:pt x="40" y="25"/>
                    <a:pt x="40" y="25"/>
                  </a:cubicBezTo>
                  <a:cubicBezTo>
                    <a:pt x="39" y="25"/>
                    <a:pt x="39" y="25"/>
                    <a:pt x="39" y="25"/>
                  </a:cubicBezTo>
                  <a:cubicBezTo>
                    <a:pt x="39" y="25"/>
                    <a:pt x="39" y="25"/>
                    <a:pt x="39" y="25"/>
                  </a:cubicBezTo>
                  <a:cubicBezTo>
                    <a:pt x="38" y="26"/>
                    <a:pt x="38" y="26"/>
                    <a:pt x="38" y="26"/>
                  </a:cubicBezTo>
                  <a:cubicBezTo>
                    <a:pt x="37" y="25"/>
                    <a:pt x="36" y="26"/>
                    <a:pt x="35" y="25"/>
                  </a:cubicBezTo>
                  <a:cubicBezTo>
                    <a:pt x="35" y="26"/>
                    <a:pt x="34" y="26"/>
                    <a:pt x="34" y="26"/>
                  </a:cubicBezTo>
                  <a:cubicBezTo>
                    <a:pt x="34" y="26"/>
                    <a:pt x="34" y="26"/>
                    <a:pt x="34" y="26"/>
                  </a:cubicBezTo>
                  <a:cubicBezTo>
                    <a:pt x="33" y="25"/>
                    <a:pt x="32" y="26"/>
                    <a:pt x="32" y="26"/>
                  </a:cubicBezTo>
                  <a:cubicBezTo>
                    <a:pt x="31" y="26"/>
                    <a:pt x="30" y="26"/>
                    <a:pt x="29" y="26"/>
                  </a:cubicBezTo>
                  <a:cubicBezTo>
                    <a:pt x="29" y="26"/>
                    <a:pt x="28" y="26"/>
                    <a:pt x="28" y="27"/>
                  </a:cubicBezTo>
                  <a:cubicBezTo>
                    <a:pt x="27" y="27"/>
                    <a:pt x="26" y="27"/>
                    <a:pt x="26" y="26"/>
                  </a:cubicBezTo>
                  <a:cubicBezTo>
                    <a:pt x="26" y="26"/>
                    <a:pt x="26" y="27"/>
                    <a:pt x="25" y="27"/>
                  </a:cubicBezTo>
                  <a:cubicBezTo>
                    <a:pt x="25" y="26"/>
                    <a:pt x="25" y="26"/>
                    <a:pt x="25" y="26"/>
                  </a:cubicBezTo>
                  <a:cubicBezTo>
                    <a:pt x="24" y="27"/>
                    <a:pt x="24" y="27"/>
                    <a:pt x="23" y="28"/>
                  </a:cubicBezTo>
                  <a:cubicBezTo>
                    <a:pt x="23" y="27"/>
                    <a:pt x="22" y="27"/>
                    <a:pt x="21" y="28"/>
                  </a:cubicBezTo>
                  <a:cubicBezTo>
                    <a:pt x="20" y="27"/>
                    <a:pt x="20" y="28"/>
                    <a:pt x="18" y="28"/>
                  </a:cubicBezTo>
                  <a:cubicBezTo>
                    <a:pt x="18" y="28"/>
                    <a:pt x="18" y="29"/>
                    <a:pt x="17" y="28"/>
                  </a:cubicBezTo>
                  <a:cubicBezTo>
                    <a:pt x="17" y="28"/>
                    <a:pt x="15" y="28"/>
                    <a:pt x="15" y="27"/>
                  </a:cubicBezTo>
                  <a:cubicBezTo>
                    <a:pt x="14" y="27"/>
                    <a:pt x="12" y="27"/>
                    <a:pt x="12" y="26"/>
                  </a:cubicBezTo>
                  <a:cubicBezTo>
                    <a:pt x="11" y="25"/>
                    <a:pt x="10" y="25"/>
                    <a:pt x="9" y="24"/>
                  </a:cubicBezTo>
                  <a:cubicBezTo>
                    <a:pt x="10" y="24"/>
                    <a:pt x="9" y="24"/>
                    <a:pt x="9" y="23"/>
                  </a:cubicBezTo>
                  <a:cubicBezTo>
                    <a:pt x="9" y="24"/>
                    <a:pt x="8" y="23"/>
                    <a:pt x="8" y="23"/>
                  </a:cubicBezTo>
                  <a:cubicBezTo>
                    <a:pt x="8" y="22"/>
                    <a:pt x="9" y="23"/>
                    <a:pt x="9" y="22"/>
                  </a:cubicBezTo>
                  <a:cubicBezTo>
                    <a:pt x="11" y="22"/>
                    <a:pt x="14" y="22"/>
                    <a:pt x="16" y="21"/>
                  </a:cubicBezTo>
                  <a:cubicBezTo>
                    <a:pt x="17" y="21"/>
                    <a:pt x="18" y="21"/>
                    <a:pt x="18" y="21"/>
                  </a:cubicBezTo>
                  <a:cubicBezTo>
                    <a:pt x="19" y="21"/>
                    <a:pt x="19" y="21"/>
                    <a:pt x="20" y="21"/>
                  </a:cubicBezTo>
                  <a:cubicBezTo>
                    <a:pt x="21" y="21"/>
                    <a:pt x="22" y="21"/>
                    <a:pt x="22" y="21"/>
                  </a:cubicBezTo>
                  <a:cubicBezTo>
                    <a:pt x="23" y="21"/>
                    <a:pt x="23" y="20"/>
                    <a:pt x="24" y="20"/>
                  </a:cubicBezTo>
                  <a:cubicBezTo>
                    <a:pt x="25" y="20"/>
                    <a:pt x="26" y="21"/>
                    <a:pt x="26" y="20"/>
                  </a:cubicBezTo>
                  <a:cubicBezTo>
                    <a:pt x="27" y="21"/>
                    <a:pt x="28" y="20"/>
                    <a:pt x="29" y="20"/>
                  </a:cubicBezTo>
                  <a:cubicBezTo>
                    <a:pt x="29" y="20"/>
                    <a:pt x="30" y="20"/>
                    <a:pt x="31" y="20"/>
                  </a:cubicBezTo>
                  <a:cubicBezTo>
                    <a:pt x="31" y="20"/>
                    <a:pt x="31" y="20"/>
                    <a:pt x="31" y="20"/>
                  </a:cubicBezTo>
                  <a:cubicBezTo>
                    <a:pt x="31" y="20"/>
                    <a:pt x="31" y="20"/>
                    <a:pt x="31" y="20"/>
                  </a:cubicBezTo>
                  <a:cubicBezTo>
                    <a:pt x="32" y="20"/>
                    <a:pt x="32" y="20"/>
                    <a:pt x="32" y="20"/>
                  </a:cubicBezTo>
                  <a:cubicBezTo>
                    <a:pt x="32" y="19"/>
                    <a:pt x="34" y="20"/>
                    <a:pt x="35" y="19"/>
                  </a:cubicBezTo>
                  <a:cubicBezTo>
                    <a:pt x="36" y="20"/>
                    <a:pt x="36" y="19"/>
                    <a:pt x="38" y="19"/>
                  </a:cubicBezTo>
                  <a:cubicBezTo>
                    <a:pt x="38" y="19"/>
                    <a:pt x="38" y="19"/>
                    <a:pt x="38" y="19"/>
                  </a:cubicBezTo>
                  <a:cubicBezTo>
                    <a:pt x="39" y="19"/>
                    <a:pt x="39" y="19"/>
                    <a:pt x="39" y="19"/>
                  </a:cubicBezTo>
                  <a:cubicBezTo>
                    <a:pt x="39" y="19"/>
                    <a:pt x="39" y="19"/>
                    <a:pt x="39" y="19"/>
                  </a:cubicBezTo>
                  <a:cubicBezTo>
                    <a:pt x="39" y="19"/>
                    <a:pt x="39" y="19"/>
                    <a:pt x="39" y="19"/>
                  </a:cubicBezTo>
                  <a:cubicBezTo>
                    <a:pt x="40" y="19"/>
                    <a:pt x="39" y="18"/>
                    <a:pt x="40" y="18"/>
                  </a:cubicBezTo>
                  <a:cubicBezTo>
                    <a:pt x="41" y="19"/>
                    <a:pt x="42" y="18"/>
                    <a:pt x="42" y="18"/>
                  </a:cubicBezTo>
                  <a:lnTo>
                    <a:pt x="43" y="18"/>
                  </a:lnTo>
                  <a:close/>
                  <a:moveTo>
                    <a:pt x="41" y="31"/>
                  </a:moveTo>
                  <a:cubicBezTo>
                    <a:pt x="41" y="31"/>
                    <a:pt x="41" y="31"/>
                    <a:pt x="42" y="31"/>
                  </a:cubicBezTo>
                  <a:cubicBezTo>
                    <a:pt x="42" y="32"/>
                    <a:pt x="43" y="32"/>
                    <a:pt x="44" y="33"/>
                  </a:cubicBezTo>
                  <a:cubicBezTo>
                    <a:pt x="44" y="33"/>
                    <a:pt x="44" y="33"/>
                    <a:pt x="44" y="33"/>
                  </a:cubicBezTo>
                  <a:cubicBezTo>
                    <a:pt x="44" y="33"/>
                    <a:pt x="44" y="34"/>
                    <a:pt x="44" y="34"/>
                  </a:cubicBezTo>
                  <a:cubicBezTo>
                    <a:pt x="43" y="35"/>
                    <a:pt x="43" y="36"/>
                    <a:pt x="42" y="37"/>
                  </a:cubicBezTo>
                  <a:cubicBezTo>
                    <a:pt x="41" y="38"/>
                    <a:pt x="40" y="39"/>
                    <a:pt x="39" y="39"/>
                  </a:cubicBezTo>
                  <a:cubicBezTo>
                    <a:pt x="38" y="40"/>
                    <a:pt x="37" y="41"/>
                    <a:pt x="37" y="42"/>
                  </a:cubicBezTo>
                  <a:cubicBezTo>
                    <a:pt x="36" y="42"/>
                    <a:pt x="36" y="43"/>
                    <a:pt x="35" y="43"/>
                  </a:cubicBezTo>
                  <a:cubicBezTo>
                    <a:pt x="34" y="43"/>
                    <a:pt x="34" y="43"/>
                    <a:pt x="34" y="43"/>
                  </a:cubicBezTo>
                  <a:cubicBezTo>
                    <a:pt x="34" y="43"/>
                    <a:pt x="34" y="43"/>
                    <a:pt x="34" y="43"/>
                  </a:cubicBezTo>
                  <a:cubicBezTo>
                    <a:pt x="33" y="43"/>
                    <a:pt x="33" y="43"/>
                    <a:pt x="33" y="43"/>
                  </a:cubicBezTo>
                  <a:cubicBezTo>
                    <a:pt x="33" y="43"/>
                    <a:pt x="33" y="43"/>
                    <a:pt x="33" y="43"/>
                  </a:cubicBezTo>
                  <a:cubicBezTo>
                    <a:pt x="33" y="43"/>
                    <a:pt x="33" y="43"/>
                    <a:pt x="33" y="43"/>
                  </a:cubicBezTo>
                  <a:cubicBezTo>
                    <a:pt x="33" y="43"/>
                    <a:pt x="34" y="43"/>
                    <a:pt x="34" y="44"/>
                  </a:cubicBezTo>
                  <a:cubicBezTo>
                    <a:pt x="33" y="44"/>
                    <a:pt x="32" y="45"/>
                    <a:pt x="31" y="45"/>
                  </a:cubicBezTo>
                  <a:cubicBezTo>
                    <a:pt x="31" y="46"/>
                    <a:pt x="30" y="46"/>
                    <a:pt x="29" y="47"/>
                  </a:cubicBezTo>
                  <a:cubicBezTo>
                    <a:pt x="29" y="47"/>
                    <a:pt x="28" y="46"/>
                    <a:pt x="29" y="46"/>
                  </a:cubicBezTo>
                  <a:cubicBezTo>
                    <a:pt x="28" y="45"/>
                    <a:pt x="30" y="45"/>
                    <a:pt x="30" y="44"/>
                  </a:cubicBezTo>
                  <a:cubicBezTo>
                    <a:pt x="31" y="44"/>
                    <a:pt x="30" y="43"/>
                    <a:pt x="32" y="42"/>
                  </a:cubicBezTo>
                  <a:cubicBezTo>
                    <a:pt x="32" y="42"/>
                    <a:pt x="33" y="41"/>
                    <a:pt x="33" y="40"/>
                  </a:cubicBezTo>
                  <a:cubicBezTo>
                    <a:pt x="33" y="40"/>
                    <a:pt x="33" y="39"/>
                    <a:pt x="34" y="38"/>
                  </a:cubicBezTo>
                  <a:cubicBezTo>
                    <a:pt x="34" y="37"/>
                    <a:pt x="35" y="37"/>
                    <a:pt x="35" y="36"/>
                  </a:cubicBezTo>
                  <a:cubicBezTo>
                    <a:pt x="36" y="36"/>
                    <a:pt x="37" y="35"/>
                    <a:pt x="36" y="34"/>
                  </a:cubicBezTo>
                  <a:cubicBezTo>
                    <a:pt x="37" y="34"/>
                    <a:pt x="37" y="33"/>
                    <a:pt x="37" y="33"/>
                  </a:cubicBezTo>
                  <a:cubicBezTo>
                    <a:pt x="37" y="32"/>
                    <a:pt x="39" y="31"/>
                    <a:pt x="38" y="31"/>
                  </a:cubicBezTo>
                  <a:cubicBezTo>
                    <a:pt x="38" y="31"/>
                    <a:pt x="38" y="30"/>
                    <a:pt x="38" y="30"/>
                  </a:cubicBezTo>
                  <a:cubicBezTo>
                    <a:pt x="39" y="30"/>
                    <a:pt x="40" y="30"/>
                    <a:pt x="41" y="31"/>
                  </a:cubicBezTo>
                  <a:close/>
                  <a:moveTo>
                    <a:pt x="26" y="30"/>
                  </a:moveTo>
                  <a:cubicBezTo>
                    <a:pt x="25" y="31"/>
                    <a:pt x="25" y="33"/>
                    <a:pt x="24" y="33"/>
                  </a:cubicBezTo>
                  <a:cubicBezTo>
                    <a:pt x="24" y="34"/>
                    <a:pt x="23" y="35"/>
                    <a:pt x="23" y="36"/>
                  </a:cubicBezTo>
                  <a:cubicBezTo>
                    <a:pt x="23" y="37"/>
                    <a:pt x="23" y="38"/>
                    <a:pt x="24" y="38"/>
                  </a:cubicBezTo>
                  <a:cubicBezTo>
                    <a:pt x="25" y="38"/>
                    <a:pt x="26" y="38"/>
                    <a:pt x="26" y="37"/>
                  </a:cubicBezTo>
                  <a:cubicBezTo>
                    <a:pt x="27" y="37"/>
                    <a:pt x="27" y="36"/>
                    <a:pt x="28" y="36"/>
                  </a:cubicBezTo>
                  <a:cubicBezTo>
                    <a:pt x="28" y="35"/>
                    <a:pt x="28" y="35"/>
                    <a:pt x="28" y="35"/>
                  </a:cubicBezTo>
                  <a:cubicBezTo>
                    <a:pt x="29" y="35"/>
                    <a:pt x="28" y="36"/>
                    <a:pt x="28" y="36"/>
                  </a:cubicBezTo>
                  <a:cubicBezTo>
                    <a:pt x="27" y="36"/>
                    <a:pt x="28" y="38"/>
                    <a:pt x="27" y="37"/>
                  </a:cubicBezTo>
                  <a:cubicBezTo>
                    <a:pt x="26" y="38"/>
                    <a:pt x="25" y="39"/>
                    <a:pt x="26" y="40"/>
                  </a:cubicBezTo>
                  <a:cubicBezTo>
                    <a:pt x="25" y="40"/>
                    <a:pt x="25" y="40"/>
                    <a:pt x="25" y="40"/>
                  </a:cubicBezTo>
                  <a:cubicBezTo>
                    <a:pt x="25" y="41"/>
                    <a:pt x="25" y="41"/>
                    <a:pt x="25" y="41"/>
                  </a:cubicBezTo>
                  <a:cubicBezTo>
                    <a:pt x="24" y="41"/>
                    <a:pt x="25" y="42"/>
                    <a:pt x="24" y="42"/>
                  </a:cubicBezTo>
                  <a:cubicBezTo>
                    <a:pt x="24" y="43"/>
                    <a:pt x="23" y="43"/>
                    <a:pt x="23" y="44"/>
                  </a:cubicBezTo>
                  <a:cubicBezTo>
                    <a:pt x="22" y="44"/>
                    <a:pt x="23" y="45"/>
                    <a:pt x="22" y="45"/>
                  </a:cubicBezTo>
                  <a:cubicBezTo>
                    <a:pt x="22" y="45"/>
                    <a:pt x="22" y="45"/>
                    <a:pt x="22" y="45"/>
                  </a:cubicBezTo>
                  <a:cubicBezTo>
                    <a:pt x="21" y="45"/>
                    <a:pt x="21" y="45"/>
                    <a:pt x="21" y="45"/>
                  </a:cubicBezTo>
                  <a:cubicBezTo>
                    <a:pt x="21" y="45"/>
                    <a:pt x="21" y="45"/>
                    <a:pt x="21" y="45"/>
                  </a:cubicBezTo>
                  <a:cubicBezTo>
                    <a:pt x="21" y="45"/>
                    <a:pt x="21" y="45"/>
                    <a:pt x="21" y="45"/>
                  </a:cubicBezTo>
                  <a:cubicBezTo>
                    <a:pt x="20" y="45"/>
                    <a:pt x="20" y="45"/>
                    <a:pt x="20" y="45"/>
                  </a:cubicBezTo>
                  <a:cubicBezTo>
                    <a:pt x="20" y="44"/>
                    <a:pt x="20" y="44"/>
                    <a:pt x="20" y="44"/>
                  </a:cubicBezTo>
                  <a:cubicBezTo>
                    <a:pt x="19" y="44"/>
                    <a:pt x="19" y="44"/>
                    <a:pt x="19" y="44"/>
                  </a:cubicBezTo>
                  <a:cubicBezTo>
                    <a:pt x="19" y="43"/>
                    <a:pt x="18" y="44"/>
                    <a:pt x="17" y="43"/>
                  </a:cubicBezTo>
                  <a:cubicBezTo>
                    <a:pt x="17" y="43"/>
                    <a:pt x="17" y="43"/>
                    <a:pt x="17" y="43"/>
                  </a:cubicBezTo>
                  <a:cubicBezTo>
                    <a:pt x="17" y="42"/>
                    <a:pt x="16" y="43"/>
                    <a:pt x="15" y="42"/>
                  </a:cubicBezTo>
                  <a:cubicBezTo>
                    <a:pt x="15" y="43"/>
                    <a:pt x="15" y="43"/>
                    <a:pt x="15" y="43"/>
                  </a:cubicBezTo>
                  <a:cubicBezTo>
                    <a:pt x="14" y="43"/>
                    <a:pt x="15" y="42"/>
                    <a:pt x="14" y="42"/>
                  </a:cubicBezTo>
                  <a:cubicBezTo>
                    <a:pt x="14" y="41"/>
                    <a:pt x="13" y="40"/>
                    <a:pt x="14" y="40"/>
                  </a:cubicBezTo>
                  <a:cubicBezTo>
                    <a:pt x="15" y="40"/>
                    <a:pt x="16" y="39"/>
                    <a:pt x="16" y="39"/>
                  </a:cubicBezTo>
                  <a:cubicBezTo>
                    <a:pt x="16" y="37"/>
                    <a:pt x="17" y="37"/>
                    <a:pt x="18" y="36"/>
                  </a:cubicBezTo>
                  <a:cubicBezTo>
                    <a:pt x="19" y="36"/>
                    <a:pt x="18" y="35"/>
                    <a:pt x="19" y="35"/>
                  </a:cubicBezTo>
                  <a:cubicBezTo>
                    <a:pt x="20" y="34"/>
                    <a:pt x="21" y="35"/>
                    <a:pt x="21" y="34"/>
                  </a:cubicBezTo>
                  <a:cubicBezTo>
                    <a:pt x="21" y="33"/>
                    <a:pt x="21" y="33"/>
                    <a:pt x="22" y="33"/>
                  </a:cubicBezTo>
                  <a:cubicBezTo>
                    <a:pt x="22" y="33"/>
                    <a:pt x="22" y="33"/>
                    <a:pt x="22" y="33"/>
                  </a:cubicBezTo>
                  <a:cubicBezTo>
                    <a:pt x="23" y="32"/>
                    <a:pt x="24" y="32"/>
                    <a:pt x="24" y="31"/>
                  </a:cubicBezTo>
                  <a:cubicBezTo>
                    <a:pt x="25" y="31"/>
                    <a:pt x="25" y="30"/>
                    <a:pt x="26" y="30"/>
                  </a:cubicBezTo>
                  <a:close/>
                  <a:moveTo>
                    <a:pt x="35" y="42"/>
                  </a:moveTo>
                  <a:cubicBezTo>
                    <a:pt x="34" y="42"/>
                    <a:pt x="34" y="42"/>
                    <a:pt x="34" y="42"/>
                  </a:cubicBezTo>
                  <a:cubicBezTo>
                    <a:pt x="34" y="42"/>
                    <a:pt x="34" y="42"/>
                    <a:pt x="34" y="42"/>
                  </a:cubicBezTo>
                  <a:cubicBezTo>
                    <a:pt x="34" y="42"/>
                    <a:pt x="35" y="42"/>
                    <a:pt x="35" y="42"/>
                  </a:cubicBezTo>
                  <a:close/>
                  <a:moveTo>
                    <a:pt x="51" y="47"/>
                  </a:moveTo>
                  <a:cubicBezTo>
                    <a:pt x="52" y="46"/>
                    <a:pt x="53" y="47"/>
                    <a:pt x="53" y="46"/>
                  </a:cubicBezTo>
                  <a:cubicBezTo>
                    <a:pt x="53" y="47"/>
                    <a:pt x="54" y="47"/>
                    <a:pt x="54" y="48"/>
                  </a:cubicBezTo>
                  <a:cubicBezTo>
                    <a:pt x="55" y="48"/>
                    <a:pt x="55" y="48"/>
                    <a:pt x="55" y="48"/>
                  </a:cubicBezTo>
                  <a:cubicBezTo>
                    <a:pt x="55" y="48"/>
                    <a:pt x="55" y="48"/>
                    <a:pt x="55" y="48"/>
                  </a:cubicBezTo>
                  <a:cubicBezTo>
                    <a:pt x="54" y="48"/>
                    <a:pt x="55" y="49"/>
                    <a:pt x="54" y="49"/>
                  </a:cubicBezTo>
                  <a:cubicBezTo>
                    <a:pt x="55" y="49"/>
                    <a:pt x="55" y="50"/>
                    <a:pt x="56" y="50"/>
                  </a:cubicBezTo>
                  <a:cubicBezTo>
                    <a:pt x="56" y="50"/>
                    <a:pt x="56" y="51"/>
                    <a:pt x="55" y="51"/>
                  </a:cubicBezTo>
                  <a:cubicBezTo>
                    <a:pt x="56" y="51"/>
                    <a:pt x="56" y="52"/>
                    <a:pt x="56" y="52"/>
                  </a:cubicBezTo>
                  <a:cubicBezTo>
                    <a:pt x="56" y="53"/>
                    <a:pt x="55" y="53"/>
                    <a:pt x="55" y="53"/>
                  </a:cubicBezTo>
                  <a:cubicBezTo>
                    <a:pt x="55" y="52"/>
                    <a:pt x="55" y="52"/>
                    <a:pt x="55" y="52"/>
                  </a:cubicBezTo>
                  <a:cubicBezTo>
                    <a:pt x="54" y="53"/>
                    <a:pt x="54" y="53"/>
                    <a:pt x="54" y="53"/>
                  </a:cubicBezTo>
                  <a:cubicBezTo>
                    <a:pt x="54" y="53"/>
                    <a:pt x="54" y="53"/>
                    <a:pt x="54" y="53"/>
                  </a:cubicBezTo>
                  <a:cubicBezTo>
                    <a:pt x="53" y="53"/>
                    <a:pt x="52" y="52"/>
                    <a:pt x="52" y="53"/>
                  </a:cubicBezTo>
                  <a:cubicBezTo>
                    <a:pt x="51" y="52"/>
                    <a:pt x="51" y="52"/>
                    <a:pt x="51" y="52"/>
                  </a:cubicBezTo>
                  <a:cubicBezTo>
                    <a:pt x="51" y="53"/>
                    <a:pt x="50" y="52"/>
                    <a:pt x="49" y="52"/>
                  </a:cubicBezTo>
                  <a:cubicBezTo>
                    <a:pt x="49" y="52"/>
                    <a:pt x="49" y="52"/>
                    <a:pt x="49" y="52"/>
                  </a:cubicBezTo>
                  <a:cubicBezTo>
                    <a:pt x="49" y="52"/>
                    <a:pt x="49" y="52"/>
                    <a:pt x="49" y="52"/>
                  </a:cubicBezTo>
                  <a:cubicBezTo>
                    <a:pt x="48" y="52"/>
                    <a:pt x="48" y="52"/>
                    <a:pt x="48" y="52"/>
                  </a:cubicBezTo>
                  <a:cubicBezTo>
                    <a:pt x="48" y="52"/>
                    <a:pt x="47" y="53"/>
                    <a:pt x="46" y="53"/>
                  </a:cubicBezTo>
                  <a:cubicBezTo>
                    <a:pt x="46" y="53"/>
                    <a:pt x="46" y="53"/>
                    <a:pt x="46" y="53"/>
                  </a:cubicBezTo>
                  <a:cubicBezTo>
                    <a:pt x="46" y="53"/>
                    <a:pt x="46" y="53"/>
                    <a:pt x="46" y="53"/>
                  </a:cubicBezTo>
                  <a:cubicBezTo>
                    <a:pt x="45" y="53"/>
                    <a:pt x="45" y="53"/>
                    <a:pt x="45" y="53"/>
                  </a:cubicBezTo>
                  <a:cubicBezTo>
                    <a:pt x="45" y="53"/>
                    <a:pt x="44" y="52"/>
                    <a:pt x="43" y="53"/>
                  </a:cubicBezTo>
                  <a:cubicBezTo>
                    <a:pt x="42" y="53"/>
                    <a:pt x="41" y="53"/>
                    <a:pt x="40" y="53"/>
                  </a:cubicBezTo>
                  <a:cubicBezTo>
                    <a:pt x="40" y="53"/>
                    <a:pt x="39" y="53"/>
                    <a:pt x="39" y="53"/>
                  </a:cubicBezTo>
                  <a:cubicBezTo>
                    <a:pt x="37" y="53"/>
                    <a:pt x="36" y="54"/>
                    <a:pt x="35" y="53"/>
                  </a:cubicBezTo>
                  <a:cubicBezTo>
                    <a:pt x="34" y="54"/>
                    <a:pt x="33" y="54"/>
                    <a:pt x="33" y="54"/>
                  </a:cubicBezTo>
                  <a:cubicBezTo>
                    <a:pt x="32" y="54"/>
                    <a:pt x="31" y="53"/>
                    <a:pt x="30" y="54"/>
                  </a:cubicBezTo>
                  <a:cubicBezTo>
                    <a:pt x="29" y="54"/>
                    <a:pt x="28" y="54"/>
                    <a:pt x="27" y="54"/>
                  </a:cubicBezTo>
                  <a:cubicBezTo>
                    <a:pt x="27" y="53"/>
                    <a:pt x="27" y="54"/>
                    <a:pt x="26" y="54"/>
                  </a:cubicBezTo>
                  <a:cubicBezTo>
                    <a:pt x="26" y="54"/>
                    <a:pt x="26" y="55"/>
                    <a:pt x="26" y="55"/>
                  </a:cubicBezTo>
                  <a:cubicBezTo>
                    <a:pt x="26" y="55"/>
                    <a:pt x="26" y="54"/>
                    <a:pt x="25" y="54"/>
                  </a:cubicBezTo>
                  <a:cubicBezTo>
                    <a:pt x="25" y="55"/>
                    <a:pt x="25" y="55"/>
                    <a:pt x="25" y="55"/>
                  </a:cubicBezTo>
                  <a:cubicBezTo>
                    <a:pt x="24" y="55"/>
                    <a:pt x="24" y="55"/>
                    <a:pt x="24" y="55"/>
                  </a:cubicBezTo>
                  <a:cubicBezTo>
                    <a:pt x="24" y="55"/>
                    <a:pt x="24" y="55"/>
                    <a:pt x="24" y="55"/>
                  </a:cubicBezTo>
                  <a:cubicBezTo>
                    <a:pt x="23" y="55"/>
                    <a:pt x="23" y="55"/>
                    <a:pt x="23" y="55"/>
                  </a:cubicBezTo>
                  <a:cubicBezTo>
                    <a:pt x="23" y="56"/>
                    <a:pt x="21" y="55"/>
                    <a:pt x="20" y="55"/>
                  </a:cubicBezTo>
                  <a:cubicBezTo>
                    <a:pt x="19" y="55"/>
                    <a:pt x="18" y="56"/>
                    <a:pt x="17" y="56"/>
                  </a:cubicBezTo>
                  <a:cubicBezTo>
                    <a:pt x="16" y="57"/>
                    <a:pt x="15" y="56"/>
                    <a:pt x="14" y="57"/>
                  </a:cubicBezTo>
                  <a:cubicBezTo>
                    <a:pt x="13" y="56"/>
                    <a:pt x="12" y="58"/>
                    <a:pt x="12" y="57"/>
                  </a:cubicBezTo>
                  <a:cubicBezTo>
                    <a:pt x="12" y="56"/>
                    <a:pt x="12" y="56"/>
                    <a:pt x="11" y="56"/>
                  </a:cubicBezTo>
                  <a:cubicBezTo>
                    <a:pt x="11" y="57"/>
                    <a:pt x="11" y="57"/>
                    <a:pt x="11" y="58"/>
                  </a:cubicBezTo>
                  <a:cubicBezTo>
                    <a:pt x="10" y="58"/>
                    <a:pt x="9" y="58"/>
                    <a:pt x="9" y="58"/>
                  </a:cubicBezTo>
                  <a:cubicBezTo>
                    <a:pt x="9" y="58"/>
                    <a:pt x="9" y="57"/>
                    <a:pt x="9" y="57"/>
                  </a:cubicBezTo>
                  <a:cubicBezTo>
                    <a:pt x="8" y="58"/>
                    <a:pt x="7" y="59"/>
                    <a:pt x="7" y="58"/>
                  </a:cubicBezTo>
                  <a:cubicBezTo>
                    <a:pt x="6" y="58"/>
                    <a:pt x="6" y="58"/>
                    <a:pt x="6" y="57"/>
                  </a:cubicBezTo>
                  <a:cubicBezTo>
                    <a:pt x="5" y="58"/>
                    <a:pt x="5" y="58"/>
                    <a:pt x="5" y="58"/>
                  </a:cubicBezTo>
                  <a:cubicBezTo>
                    <a:pt x="5" y="57"/>
                    <a:pt x="3" y="57"/>
                    <a:pt x="3" y="56"/>
                  </a:cubicBezTo>
                  <a:cubicBezTo>
                    <a:pt x="2" y="57"/>
                    <a:pt x="2" y="56"/>
                    <a:pt x="1" y="56"/>
                  </a:cubicBezTo>
                  <a:cubicBezTo>
                    <a:pt x="1" y="55"/>
                    <a:pt x="1" y="55"/>
                    <a:pt x="1" y="55"/>
                  </a:cubicBezTo>
                  <a:cubicBezTo>
                    <a:pt x="1" y="55"/>
                    <a:pt x="1" y="55"/>
                    <a:pt x="1" y="55"/>
                  </a:cubicBezTo>
                  <a:cubicBezTo>
                    <a:pt x="0" y="54"/>
                    <a:pt x="1" y="54"/>
                    <a:pt x="1" y="53"/>
                  </a:cubicBezTo>
                  <a:cubicBezTo>
                    <a:pt x="1" y="54"/>
                    <a:pt x="1" y="54"/>
                    <a:pt x="1" y="54"/>
                  </a:cubicBezTo>
                  <a:cubicBezTo>
                    <a:pt x="2" y="53"/>
                    <a:pt x="3" y="53"/>
                    <a:pt x="4" y="52"/>
                  </a:cubicBezTo>
                  <a:cubicBezTo>
                    <a:pt x="4" y="53"/>
                    <a:pt x="5" y="53"/>
                    <a:pt x="5" y="53"/>
                  </a:cubicBezTo>
                  <a:cubicBezTo>
                    <a:pt x="5" y="52"/>
                    <a:pt x="7" y="53"/>
                    <a:pt x="8" y="52"/>
                  </a:cubicBezTo>
                  <a:cubicBezTo>
                    <a:pt x="8" y="52"/>
                    <a:pt x="9" y="52"/>
                    <a:pt x="9" y="51"/>
                  </a:cubicBezTo>
                  <a:cubicBezTo>
                    <a:pt x="9" y="52"/>
                    <a:pt x="10" y="52"/>
                    <a:pt x="10" y="52"/>
                  </a:cubicBezTo>
                  <a:cubicBezTo>
                    <a:pt x="11" y="51"/>
                    <a:pt x="12" y="51"/>
                    <a:pt x="13" y="51"/>
                  </a:cubicBezTo>
                  <a:cubicBezTo>
                    <a:pt x="13" y="51"/>
                    <a:pt x="13" y="51"/>
                    <a:pt x="13" y="51"/>
                  </a:cubicBezTo>
                  <a:cubicBezTo>
                    <a:pt x="14" y="51"/>
                    <a:pt x="14" y="51"/>
                    <a:pt x="14" y="51"/>
                  </a:cubicBezTo>
                  <a:cubicBezTo>
                    <a:pt x="14" y="51"/>
                    <a:pt x="15" y="50"/>
                    <a:pt x="16" y="50"/>
                  </a:cubicBezTo>
                  <a:cubicBezTo>
                    <a:pt x="17" y="51"/>
                    <a:pt x="18" y="50"/>
                    <a:pt x="18" y="49"/>
                  </a:cubicBezTo>
                  <a:cubicBezTo>
                    <a:pt x="19" y="50"/>
                    <a:pt x="19" y="50"/>
                    <a:pt x="20" y="50"/>
                  </a:cubicBezTo>
                  <a:cubicBezTo>
                    <a:pt x="20" y="49"/>
                    <a:pt x="21" y="50"/>
                    <a:pt x="21" y="49"/>
                  </a:cubicBezTo>
                  <a:cubicBezTo>
                    <a:pt x="22" y="50"/>
                    <a:pt x="23" y="49"/>
                    <a:pt x="23" y="49"/>
                  </a:cubicBezTo>
                  <a:cubicBezTo>
                    <a:pt x="24" y="49"/>
                    <a:pt x="24" y="49"/>
                    <a:pt x="24" y="49"/>
                  </a:cubicBezTo>
                  <a:cubicBezTo>
                    <a:pt x="25" y="49"/>
                    <a:pt x="26" y="49"/>
                    <a:pt x="27" y="49"/>
                  </a:cubicBezTo>
                  <a:cubicBezTo>
                    <a:pt x="28" y="49"/>
                    <a:pt x="29" y="48"/>
                    <a:pt x="29" y="49"/>
                  </a:cubicBezTo>
                  <a:cubicBezTo>
                    <a:pt x="29" y="49"/>
                    <a:pt x="30" y="49"/>
                    <a:pt x="30" y="48"/>
                  </a:cubicBezTo>
                  <a:cubicBezTo>
                    <a:pt x="30" y="49"/>
                    <a:pt x="30" y="49"/>
                    <a:pt x="30" y="49"/>
                  </a:cubicBezTo>
                  <a:cubicBezTo>
                    <a:pt x="31" y="48"/>
                    <a:pt x="32" y="49"/>
                    <a:pt x="33" y="49"/>
                  </a:cubicBezTo>
                  <a:cubicBezTo>
                    <a:pt x="34" y="49"/>
                    <a:pt x="35" y="48"/>
                    <a:pt x="36" y="48"/>
                  </a:cubicBezTo>
                  <a:cubicBezTo>
                    <a:pt x="36" y="47"/>
                    <a:pt x="38" y="49"/>
                    <a:pt x="39" y="47"/>
                  </a:cubicBezTo>
                  <a:cubicBezTo>
                    <a:pt x="40" y="47"/>
                    <a:pt x="41" y="49"/>
                    <a:pt x="41" y="47"/>
                  </a:cubicBezTo>
                  <a:cubicBezTo>
                    <a:pt x="42" y="47"/>
                    <a:pt x="42" y="47"/>
                    <a:pt x="42" y="47"/>
                  </a:cubicBezTo>
                  <a:cubicBezTo>
                    <a:pt x="42" y="48"/>
                    <a:pt x="43" y="47"/>
                    <a:pt x="44" y="47"/>
                  </a:cubicBezTo>
                  <a:cubicBezTo>
                    <a:pt x="45" y="47"/>
                    <a:pt x="46" y="47"/>
                    <a:pt x="47" y="46"/>
                  </a:cubicBezTo>
                  <a:cubicBezTo>
                    <a:pt x="47" y="47"/>
                    <a:pt x="48" y="47"/>
                    <a:pt x="49" y="47"/>
                  </a:cubicBezTo>
                  <a:cubicBezTo>
                    <a:pt x="49" y="46"/>
                    <a:pt x="51" y="46"/>
                    <a:pt x="51" y="47"/>
                  </a:cubicBezTo>
                  <a:close/>
                  <a:moveTo>
                    <a:pt x="11" y="57"/>
                  </a:moveTo>
                  <a:cubicBezTo>
                    <a:pt x="11" y="57"/>
                    <a:pt x="11" y="57"/>
                    <a:pt x="11" y="57"/>
                  </a:cubicBezTo>
                  <a:cubicBezTo>
                    <a:pt x="10" y="57"/>
                    <a:pt x="10" y="57"/>
                    <a:pt x="10" y="57"/>
                  </a:cubicBezTo>
                  <a:lnTo>
                    <a:pt x="11"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4"/>
            <p:cNvSpPr>
              <a:spLocks noEditPoints="1"/>
            </p:cNvSpPr>
            <p:nvPr/>
          </p:nvSpPr>
          <p:spPr bwMode="auto">
            <a:xfrm>
              <a:off x="4696" y="4155"/>
              <a:ext cx="101" cy="112"/>
            </a:xfrm>
            <a:custGeom>
              <a:avLst/>
              <a:gdLst>
                <a:gd name="T0" fmla="*/ 20 w 39"/>
                <a:gd name="T1" fmla="*/ 3 h 42"/>
                <a:gd name="T2" fmla="*/ 20 w 39"/>
                <a:gd name="T3" fmla="*/ 8 h 42"/>
                <a:gd name="T4" fmla="*/ 23 w 39"/>
                <a:gd name="T5" fmla="*/ 9 h 42"/>
                <a:gd name="T6" fmla="*/ 24 w 39"/>
                <a:gd name="T7" fmla="*/ 10 h 42"/>
                <a:gd name="T8" fmla="*/ 22 w 39"/>
                <a:gd name="T9" fmla="*/ 13 h 42"/>
                <a:gd name="T10" fmla="*/ 20 w 39"/>
                <a:gd name="T11" fmla="*/ 18 h 42"/>
                <a:gd name="T12" fmla="*/ 23 w 39"/>
                <a:gd name="T13" fmla="*/ 19 h 42"/>
                <a:gd name="T14" fmla="*/ 19 w 39"/>
                <a:gd name="T15" fmla="*/ 22 h 42"/>
                <a:gd name="T16" fmla="*/ 15 w 39"/>
                <a:gd name="T17" fmla="*/ 24 h 42"/>
                <a:gd name="T18" fmla="*/ 11 w 39"/>
                <a:gd name="T19" fmla="*/ 26 h 42"/>
                <a:gd name="T20" fmla="*/ 6 w 39"/>
                <a:gd name="T21" fmla="*/ 32 h 42"/>
                <a:gd name="T22" fmla="*/ 4 w 39"/>
                <a:gd name="T23" fmla="*/ 35 h 42"/>
                <a:gd name="T24" fmla="*/ 1 w 39"/>
                <a:gd name="T25" fmla="*/ 39 h 42"/>
                <a:gd name="T26" fmla="*/ 1 w 39"/>
                <a:gd name="T27" fmla="*/ 36 h 42"/>
                <a:gd name="T28" fmla="*/ 2 w 39"/>
                <a:gd name="T29" fmla="*/ 32 h 42"/>
                <a:gd name="T30" fmla="*/ 7 w 39"/>
                <a:gd name="T31" fmla="*/ 28 h 42"/>
                <a:gd name="T32" fmla="*/ 10 w 39"/>
                <a:gd name="T33" fmla="*/ 25 h 42"/>
                <a:gd name="T34" fmla="*/ 9 w 39"/>
                <a:gd name="T35" fmla="*/ 20 h 42"/>
                <a:gd name="T36" fmla="*/ 9 w 39"/>
                <a:gd name="T37" fmla="*/ 20 h 42"/>
                <a:gd name="T38" fmla="*/ 12 w 39"/>
                <a:gd name="T39" fmla="*/ 20 h 42"/>
                <a:gd name="T40" fmla="*/ 15 w 39"/>
                <a:gd name="T41" fmla="*/ 18 h 42"/>
                <a:gd name="T42" fmla="*/ 13 w 39"/>
                <a:gd name="T43" fmla="*/ 16 h 42"/>
                <a:gd name="T44" fmla="*/ 8 w 39"/>
                <a:gd name="T45" fmla="*/ 15 h 42"/>
                <a:gd name="T46" fmla="*/ 6 w 39"/>
                <a:gd name="T47" fmla="*/ 14 h 42"/>
                <a:gd name="T48" fmla="*/ 13 w 39"/>
                <a:gd name="T49" fmla="*/ 12 h 42"/>
                <a:gd name="T50" fmla="*/ 15 w 39"/>
                <a:gd name="T51" fmla="*/ 6 h 42"/>
                <a:gd name="T52" fmla="*/ 15 w 39"/>
                <a:gd name="T53" fmla="*/ 2 h 42"/>
                <a:gd name="T54" fmla="*/ 15 w 39"/>
                <a:gd name="T55" fmla="*/ 1 h 42"/>
                <a:gd name="T56" fmla="*/ 16 w 39"/>
                <a:gd name="T57" fmla="*/ 1 h 42"/>
                <a:gd name="T58" fmla="*/ 32 w 39"/>
                <a:gd name="T59" fmla="*/ 25 h 42"/>
                <a:gd name="T60" fmla="*/ 35 w 39"/>
                <a:gd name="T61" fmla="*/ 26 h 42"/>
                <a:gd name="T62" fmla="*/ 39 w 39"/>
                <a:gd name="T63" fmla="*/ 29 h 42"/>
                <a:gd name="T64" fmla="*/ 36 w 39"/>
                <a:gd name="T65" fmla="*/ 31 h 42"/>
                <a:gd name="T66" fmla="*/ 34 w 39"/>
                <a:gd name="T67" fmla="*/ 30 h 42"/>
                <a:gd name="T68" fmla="*/ 32 w 39"/>
                <a:gd name="T69" fmla="*/ 27 h 42"/>
                <a:gd name="T70" fmla="*/ 31 w 39"/>
                <a:gd name="T71" fmla="*/ 27 h 42"/>
                <a:gd name="T72" fmla="*/ 32 w 39"/>
                <a:gd name="T73" fmla="*/ 25 h 42"/>
                <a:gd name="T74" fmla="*/ 24 w 39"/>
                <a:gd name="T75" fmla="*/ 28 h 42"/>
                <a:gd name="T76" fmla="*/ 25 w 39"/>
                <a:gd name="T77" fmla="*/ 30 h 42"/>
                <a:gd name="T78" fmla="*/ 29 w 39"/>
                <a:gd name="T79" fmla="*/ 34 h 42"/>
                <a:gd name="T80" fmla="*/ 31 w 39"/>
                <a:gd name="T81" fmla="*/ 37 h 42"/>
                <a:gd name="T82" fmla="*/ 27 w 39"/>
                <a:gd name="T83" fmla="*/ 40 h 42"/>
                <a:gd name="T84" fmla="*/ 23 w 39"/>
                <a:gd name="T85" fmla="*/ 41 h 42"/>
                <a:gd name="T86" fmla="*/ 17 w 39"/>
                <a:gd name="T87" fmla="*/ 41 h 42"/>
                <a:gd name="T88" fmla="*/ 12 w 39"/>
                <a:gd name="T89" fmla="*/ 37 h 42"/>
                <a:gd name="T90" fmla="*/ 10 w 39"/>
                <a:gd name="T91" fmla="*/ 33 h 42"/>
                <a:gd name="T92" fmla="*/ 9 w 39"/>
                <a:gd name="T93" fmla="*/ 31 h 42"/>
                <a:gd name="T94" fmla="*/ 11 w 39"/>
                <a:gd name="T95" fmla="*/ 32 h 42"/>
                <a:gd name="T96" fmla="*/ 17 w 39"/>
                <a:gd name="T97" fmla="*/ 37 h 42"/>
                <a:gd name="T98" fmla="*/ 24 w 39"/>
                <a:gd name="T99" fmla="*/ 37 h 42"/>
                <a:gd name="T100" fmla="*/ 25 w 39"/>
                <a:gd name="T101" fmla="*/ 35 h 42"/>
                <a:gd name="T102" fmla="*/ 23 w 39"/>
                <a:gd name="T103" fmla="*/ 32 h 42"/>
                <a:gd name="T104" fmla="*/ 22 w 39"/>
                <a:gd name="T105" fmla="*/ 30 h 42"/>
                <a:gd name="T106" fmla="*/ 21 w 39"/>
                <a:gd name="T107" fmla="*/ 29 h 42"/>
                <a:gd name="T108" fmla="*/ 19 w 39"/>
                <a:gd name="T109" fmla="*/ 28 h 42"/>
                <a:gd name="T110" fmla="*/ 18 w 39"/>
                <a:gd name="T111" fmla="*/ 31 h 42"/>
                <a:gd name="T112" fmla="*/ 20 w 39"/>
                <a:gd name="T113" fmla="*/ 33 h 42"/>
                <a:gd name="T114" fmla="*/ 18 w 39"/>
                <a:gd name="T115" fmla="*/ 35 h 42"/>
                <a:gd name="T116" fmla="*/ 16 w 39"/>
                <a:gd name="T117" fmla="*/ 30 h 42"/>
                <a:gd name="T118" fmla="*/ 17 w 39"/>
                <a:gd name="T119" fmla="*/ 28 h 42"/>
                <a:gd name="T120" fmla="*/ 22 w 39"/>
                <a:gd name="T121" fmla="*/ 2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 h="42">
                  <a:moveTo>
                    <a:pt x="18" y="1"/>
                  </a:moveTo>
                  <a:cubicBezTo>
                    <a:pt x="19" y="1"/>
                    <a:pt x="19" y="2"/>
                    <a:pt x="19" y="2"/>
                  </a:cubicBezTo>
                  <a:cubicBezTo>
                    <a:pt x="20" y="3"/>
                    <a:pt x="20" y="3"/>
                    <a:pt x="20" y="3"/>
                  </a:cubicBezTo>
                  <a:cubicBezTo>
                    <a:pt x="20" y="3"/>
                    <a:pt x="20" y="4"/>
                    <a:pt x="20" y="4"/>
                  </a:cubicBezTo>
                  <a:cubicBezTo>
                    <a:pt x="20" y="5"/>
                    <a:pt x="20" y="7"/>
                    <a:pt x="20" y="8"/>
                  </a:cubicBezTo>
                  <a:cubicBezTo>
                    <a:pt x="20" y="8"/>
                    <a:pt x="20" y="8"/>
                    <a:pt x="20" y="8"/>
                  </a:cubicBezTo>
                  <a:cubicBezTo>
                    <a:pt x="21" y="8"/>
                    <a:pt x="21" y="8"/>
                    <a:pt x="21" y="8"/>
                  </a:cubicBezTo>
                  <a:cubicBezTo>
                    <a:pt x="21" y="8"/>
                    <a:pt x="22" y="8"/>
                    <a:pt x="23" y="9"/>
                  </a:cubicBezTo>
                  <a:cubicBezTo>
                    <a:pt x="23" y="9"/>
                    <a:pt x="23" y="9"/>
                    <a:pt x="23" y="9"/>
                  </a:cubicBezTo>
                  <a:cubicBezTo>
                    <a:pt x="23" y="9"/>
                    <a:pt x="23" y="10"/>
                    <a:pt x="24" y="10"/>
                  </a:cubicBezTo>
                  <a:cubicBezTo>
                    <a:pt x="24" y="10"/>
                    <a:pt x="24" y="10"/>
                    <a:pt x="24" y="10"/>
                  </a:cubicBezTo>
                  <a:cubicBezTo>
                    <a:pt x="24" y="10"/>
                    <a:pt x="24" y="10"/>
                    <a:pt x="24" y="10"/>
                  </a:cubicBezTo>
                  <a:cubicBezTo>
                    <a:pt x="24" y="11"/>
                    <a:pt x="25" y="11"/>
                    <a:pt x="24" y="11"/>
                  </a:cubicBezTo>
                  <a:cubicBezTo>
                    <a:pt x="23" y="11"/>
                    <a:pt x="24" y="12"/>
                    <a:pt x="24" y="12"/>
                  </a:cubicBezTo>
                  <a:cubicBezTo>
                    <a:pt x="23" y="13"/>
                    <a:pt x="22" y="12"/>
                    <a:pt x="22" y="13"/>
                  </a:cubicBezTo>
                  <a:cubicBezTo>
                    <a:pt x="21" y="13"/>
                    <a:pt x="20" y="14"/>
                    <a:pt x="20" y="15"/>
                  </a:cubicBezTo>
                  <a:cubicBezTo>
                    <a:pt x="19" y="15"/>
                    <a:pt x="20" y="15"/>
                    <a:pt x="19" y="15"/>
                  </a:cubicBezTo>
                  <a:cubicBezTo>
                    <a:pt x="20" y="16"/>
                    <a:pt x="18" y="18"/>
                    <a:pt x="20" y="18"/>
                  </a:cubicBezTo>
                  <a:cubicBezTo>
                    <a:pt x="20" y="18"/>
                    <a:pt x="21" y="18"/>
                    <a:pt x="21" y="18"/>
                  </a:cubicBezTo>
                  <a:cubicBezTo>
                    <a:pt x="22" y="18"/>
                    <a:pt x="22" y="19"/>
                    <a:pt x="22" y="19"/>
                  </a:cubicBezTo>
                  <a:cubicBezTo>
                    <a:pt x="22" y="19"/>
                    <a:pt x="23" y="19"/>
                    <a:pt x="23" y="19"/>
                  </a:cubicBezTo>
                  <a:cubicBezTo>
                    <a:pt x="23" y="20"/>
                    <a:pt x="23" y="20"/>
                    <a:pt x="22" y="21"/>
                  </a:cubicBezTo>
                  <a:cubicBezTo>
                    <a:pt x="23" y="21"/>
                    <a:pt x="22" y="21"/>
                    <a:pt x="22" y="22"/>
                  </a:cubicBezTo>
                  <a:cubicBezTo>
                    <a:pt x="21" y="22"/>
                    <a:pt x="20" y="22"/>
                    <a:pt x="19" y="22"/>
                  </a:cubicBezTo>
                  <a:cubicBezTo>
                    <a:pt x="19" y="22"/>
                    <a:pt x="18" y="22"/>
                    <a:pt x="18" y="22"/>
                  </a:cubicBezTo>
                  <a:cubicBezTo>
                    <a:pt x="18" y="23"/>
                    <a:pt x="17" y="23"/>
                    <a:pt x="17" y="23"/>
                  </a:cubicBezTo>
                  <a:cubicBezTo>
                    <a:pt x="16" y="23"/>
                    <a:pt x="16" y="25"/>
                    <a:pt x="15" y="24"/>
                  </a:cubicBezTo>
                  <a:cubicBezTo>
                    <a:pt x="14" y="24"/>
                    <a:pt x="14" y="24"/>
                    <a:pt x="13" y="24"/>
                  </a:cubicBezTo>
                  <a:cubicBezTo>
                    <a:pt x="13" y="24"/>
                    <a:pt x="13" y="24"/>
                    <a:pt x="12" y="24"/>
                  </a:cubicBezTo>
                  <a:cubicBezTo>
                    <a:pt x="12" y="25"/>
                    <a:pt x="11" y="25"/>
                    <a:pt x="11" y="26"/>
                  </a:cubicBezTo>
                  <a:cubicBezTo>
                    <a:pt x="9" y="28"/>
                    <a:pt x="8" y="30"/>
                    <a:pt x="6" y="31"/>
                  </a:cubicBezTo>
                  <a:cubicBezTo>
                    <a:pt x="6" y="31"/>
                    <a:pt x="5" y="31"/>
                    <a:pt x="5" y="32"/>
                  </a:cubicBezTo>
                  <a:cubicBezTo>
                    <a:pt x="6" y="32"/>
                    <a:pt x="6" y="32"/>
                    <a:pt x="6" y="32"/>
                  </a:cubicBezTo>
                  <a:cubicBezTo>
                    <a:pt x="6" y="32"/>
                    <a:pt x="5" y="32"/>
                    <a:pt x="5" y="33"/>
                  </a:cubicBezTo>
                  <a:cubicBezTo>
                    <a:pt x="4" y="33"/>
                    <a:pt x="5" y="34"/>
                    <a:pt x="4" y="34"/>
                  </a:cubicBezTo>
                  <a:cubicBezTo>
                    <a:pt x="5" y="34"/>
                    <a:pt x="4" y="35"/>
                    <a:pt x="4" y="35"/>
                  </a:cubicBezTo>
                  <a:cubicBezTo>
                    <a:pt x="4" y="35"/>
                    <a:pt x="4" y="35"/>
                    <a:pt x="4" y="36"/>
                  </a:cubicBezTo>
                  <a:cubicBezTo>
                    <a:pt x="4" y="36"/>
                    <a:pt x="4" y="36"/>
                    <a:pt x="4" y="37"/>
                  </a:cubicBezTo>
                  <a:cubicBezTo>
                    <a:pt x="3" y="38"/>
                    <a:pt x="3" y="39"/>
                    <a:pt x="1" y="39"/>
                  </a:cubicBezTo>
                  <a:cubicBezTo>
                    <a:pt x="1" y="39"/>
                    <a:pt x="1" y="38"/>
                    <a:pt x="0" y="37"/>
                  </a:cubicBezTo>
                  <a:cubicBezTo>
                    <a:pt x="1" y="37"/>
                    <a:pt x="1" y="37"/>
                    <a:pt x="1" y="37"/>
                  </a:cubicBezTo>
                  <a:cubicBezTo>
                    <a:pt x="1" y="37"/>
                    <a:pt x="1" y="37"/>
                    <a:pt x="1" y="36"/>
                  </a:cubicBezTo>
                  <a:cubicBezTo>
                    <a:pt x="1" y="36"/>
                    <a:pt x="1" y="35"/>
                    <a:pt x="1" y="35"/>
                  </a:cubicBezTo>
                  <a:cubicBezTo>
                    <a:pt x="1" y="34"/>
                    <a:pt x="1" y="33"/>
                    <a:pt x="2" y="33"/>
                  </a:cubicBezTo>
                  <a:cubicBezTo>
                    <a:pt x="2" y="33"/>
                    <a:pt x="2" y="33"/>
                    <a:pt x="2" y="32"/>
                  </a:cubicBezTo>
                  <a:cubicBezTo>
                    <a:pt x="3" y="32"/>
                    <a:pt x="3" y="31"/>
                    <a:pt x="3" y="31"/>
                  </a:cubicBezTo>
                  <a:cubicBezTo>
                    <a:pt x="3" y="31"/>
                    <a:pt x="4" y="31"/>
                    <a:pt x="4" y="30"/>
                  </a:cubicBezTo>
                  <a:cubicBezTo>
                    <a:pt x="5" y="29"/>
                    <a:pt x="6" y="29"/>
                    <a:pt x="7" y="28"/>
                  </a:cubicBezTo>
                  <a:cubicBezTo>
                    <a:pt x="7" y="28"/>
                    <a:pt x="8" y="27"/>
                    <a:pt x="8" y="27"/>
                  </a:cubicBezTo>
                  <a:cubicBezTo>
                    <a:pt x="8" y="27"/>
                    <a:pt x="9" y="26"/>
                    <a:pt x="9" y="26"/>
                  </a:cubicBezTo>
                  <a:cubicBezTo>
                    <a:pt x="9" y="26"/>
                    <a:pt x="10" y="26"/>
                    <a:pt x="10" y="25"/>
                  </a:cubicBezTo>
                  <a:cubicBezTo>
                    <a:pt x="10" y="25"/>
                    <a:pt x="11" y="24"/>
                    <a:pt x="12" y="24"/>
                  </a:cubicBezTo>
                  <a:cubicBezTo>
                    <a:pt x="12" y="23"/>
                    <a:pt x="10" y="23"/>
                    <a:pt x="10" y="22"/>
                  </a:cubicBezTo>
                  <a:cubicBezTo>
                    <a:pt x="10" y="22"/>
                    <a:pt x="9" y="21"/>
                    <a:pt x="9" y="20"/>
                  </a:cubicBezTo>
                  <a:cubicBezTo>
                    <a:pt x="9" y="20"/>
                    <a:pt x="9" y="20"/>
                    <a:pt x="9" y="20"/>
                  </a:cubicBezTo>
                  <a:cubicBezTo>
                    <a:pt x="9" y="20"/>
                    <a:pt x="9" y="20"/>
                    <a:pt x="9" y="20"/>
                  </a:cubicBezTo>
                  <a:cubicBezTo>
                    <a:pt x="9" y="20"/>
                    <a:pt x="9" y="20"/>
                    <a:pt x="9" y="20"/>
                  </a:cubicBezTo>
                  <a:cubicBezTo>
                    <a:pt x="9" y="19"/>
                    <a:pt x="9" y="20"/>
                    <a:pt x="9" y="19"/>
                  </a:cubicBezTo>
                  <a:cubicBezTo>
                    <a:pt x="10" y="20"/>
                    <a:pt x="10" y="19"/>
                    <a:pt x="11" y="20"/>
                  </a:cubicBezTo>
                  <a:cubicBezTo>
                    <a:pt x="11" y="20"/>
                    <a:pt x="12" y="19"/>
                    <a:pt x="12" y="20"/>
                  </a:cubicBezTo>
                  <a:cubicBezTo>
                    <a:pt x="12" y="20"/>
                    <a:pt x="13" y="20"/>
                    <a:pt x="13" y="20"/>
                  </a:cubicBezTo>
                  <a:cubicBezTo>
                    <a:pt x="14" y="20"/>
                    <a:pt x="14" y="19"/>
                    <a:pt x="14" y="19"/>
                  </a:cubicBezTo>
                  <a:cubicBezTo>
                    <a:pt x="14" y="19"/>
                    <a:pt x="15" y="19"/>
                    <a:pt x="15" y="18"/>
                  </a:cubicBezTo>
                  <a:cubicBezTo>
                    <a:pt x="15" y="18"/>
                    <a:pt x="16" y="17"/>
                    <a:pt x="16" y="17"/>
                  </a:cubicBezTo>
                  <a:cubicBezTo>
                    <a:pt x="15" y="16"/>
                    <a:pt x="14" y="17"/>
                    <a:pt x="14" y="17"/>
                  </a:cubicBezTo>
                  <a:cubicBezTo>
                    <a:pt x="14" y="16"/>
                    <a:pt x="13" y="16"/>
                    <a:pt x="13" y="16"/>
                  </a:cubicBezTo>
                  <a:cubicBezTo>
                    <a:pt x="12" y="16"/>
                    <a:pt x="11" y="16"/>
                    <a:pt x="10" y="16"/>
                  </a:cubicBezTo>
                  <a:cubicBezTo>
                    <a:pt x="9" y="15"/>
                    <a:pt x="8" y="15"/>
                    <a:pt x="8" y="15"/>
                  </a:cubicBezTo>
                  <a:cubicBezTo>
                    <a:pt x="8" y="15"/>
                    <a:pt x="8" y="15"/>
                    <a:pt x="8" y="15"/>
                  </a:cubicBezTo>
                  <a:cubicBezTo>
                    <a:pt x="7" y="15"/>
                    <a:pt x="7" y="15"/>
                    <a:pt x="7" y="15"/>
                  </a:cubicBezTo>
                  <a:cubicBezTo>
                    <a:pt x="7" y="14"/>
                    <a:pt x="7" y="14"/>
                    <a:pt x="7" y="14"/>
                  </a:cubicBezTo>
                  <a:cubicBezTo>
                    <a:pt x="7" y="14"/>
                    <a:pt x="6" y="14"/>
                    <a:pt x="6" y="14"/>
                  </a:cubicBezTo>
                  <a:cubicBezTo>
                    <a:pt x="6" y="14"/>
                    <a:pt x="6" y="14"/>
                    <a:pt x="6" y="13"/>
                  </a:cubicBezTo>
                  <a:cubicBezTo>
                    <a:pt x="6" y="14"/>
                    <a:pt x="6" y="14"/>
                    <a:pt x="7" y="13"/>
                  </a:cubicBezTo>
                  <a:cubicBezTo>
                    <a:pt x="9" y="13"/>
                    <a:pt x="11" y="13"/>
                    <a:pt x="13" y="12"/>
                  </a:cubicBezTo>
                  <a:cubicBezTo>
                    <a:pt x="14" y="11"/>
                    <a:pt x="15" y="11"/>
                    <a:pt x="15" y="10"/>
                  </a:cubicBezTo>
                  <a:cubicBezTo>
                    <a:pt x="16" y="10"/>
                    <a:pt x="16" y="10"/>
                    <a:pt x="16" y="10"/>
                  </a:cubicBezTo>
                  <a:cubicBezTo>
                    <a:pt x="16" y="8"/>
                    <a:pt x="15" y="7"/>
                    <a:pt x="15" y="6"/>
                  </a:cubicBezTo>
                  <a:cubicBezTo>
                    <a:pt x="15" y="6"/>
                    <a:pt x="15" y="5"/>
                    <a:pt x="14" y="5"/>
                  </a:cubicBezTo>
                  <a:cubicBezTo>
                    <a:pt x="14" y="4"/>
                    <a:pt x="15" y="4"/>
                    <a:pt x="15" y="4"/>
                  </a:cubicBezTo>
                  <a:cubicBezTo>
                    <a:pt x="15" y="3"/>
                    <a:pt x="15" y="2"/>
                    <a:pt x="15" y="2"/>
                  </a:cubicBezTo>
                  <a:cubicBezTo>
                    <a:pt x="16" y="2"/>
                    <a:pt x="16" y="2"/>
                    <a:pt x="16" y="1"/>
                  </a:cubicBezTo>
                  <a:cubicBezTo>
                    <a:pt x="16" y="1"/>
                    <a:pt x="16" y="1"/>
                    <a:pt x="15" y="1"/>
                  </a:cubicBezTo>
                  <a:cubicBezTo>
                    <a:pt x="15" y="1"/>
                    <a:pt x="15" y="1"/>
                    <a:pt x="15" y="1"/>
                  </a:cubicBezTo>
                  <a:cubicBezTo>
                    <a:pt x="15" y="1"/>
                    <a:pt x="16" y="1"/>
                    <a:pt x="16" y="1"/>
                  </a:cubicBezTo>
                  <a:cubicBezTo>
                    <a:pt x="16" y="1"/>
                    <a:pt x="16" y="1"/>
                    <a:pt x="16" y="1"/>
                  </a:cubicBezTo>
                  <a:cubicBezTo>
                    <a:pt x="16" y="1"/>
                    <a:pt x="16" y="1"/>
                    <a:pt x="16" y="1"/>
                  </a:cubicBezTo>
                  <a:cubicBezTo>
                    <a:pt x="16" y="1"/>
                    <a:pt x="17" y="0"/>
                    <a:pt x="18" y="1"/>
                  </a:cubicBezTo>
                  <a:close/>
                  <a:moveTo>
                    <a:pt x="32" y="25"/>
                  </a:moveTo>
                  <a:cubicBezTo>
                    <a:pt x="32" y="25"/>
                    <a:pt x="32" y="25"/>
                    <a:pt x="32" y="25"/>
                  </a:cubicBezTo>
                  <a:cubicBezTo>
                    <a:pt x="32" y="26"/>
                    <a:pt x="32" y="26"/>
                    <a:pt x="32" y="26"/>
                  </a:cubicBezTo>
                  <a:cubicBezTo>
                    <a:pt x="33" y="25"/>
                    <a:pt x="34" y="26"/>
                    <a:pt x="35" y="26"/>
                  </a:cubicBezTo>
                  <a:cubicBezTo>
                    <a:pt x="35" y="26"/>
                    <a:pt x="35" y="26"/>
                    <a:pt x="35" y="26"/>
                  </a:cubicBezTo>
                  <a:cubicBezTo>
                    <a:pt x="36" y="26"/>
                    <a:pt x="36" y="26"/>
                    <a:pt x="37" y="27"/>
                  </a:cubicBezTo>
                  <a:cubicBezTo>
                    <a:pt x="38" y="27"/>
                    <a:pt x="39" y="28"/>
                    <a:pt x="39" y="29"/>
                  </a:cubicBezTo>
                  <a:cubicBezTo>
                    <a:pt x="39" y="29"/>
                    <a:pt x="39" y="29"/>
                    <a:pt x="39" y="29"/>
                  </a:cubicBezTo>
                  <a:cubicBezTo>
                    <a:pt x="39" y="30"/>
                    <a:pt x="39" y="30"/>
                    <a:pt x="39" y="31"/>
                  </a:cubicBezTo>
                  <a:cubicBezTo>
                    <a:pt x="38" y="31"/>
                    <a:pt x="38" y="31"/>
                    <a:pt x="38" y="31"/>
                  </a:cubicBezTo>
                  <a:cubicBezTo>
                    <a:pt x="38" y="31"/>
                    <a:pt x="37" y="31"/>
                    <a:pt x="36" y="31"/>
                  </a:cubicBezTo>
                  <a:cubicBezTo>
                    <a:pt x="36" y="31"/>
                    <a:pt x="35" y="31"/>
                    <a:pt x="36" y="30"/>
                  </a:cubicBezTo>
                  <a:cubicBezTo>
                    <a:pt x="35" y="30"/>
                    <a:pt x="35" y="30"/>
                    <a:pt x="34" y="29"/>
                  </a:cubicBezTo>
                  <a:cubicBezTo>
                    <a:pt x="34" y="30"/>
                    <a:pt x="34" y="30"/>
                    <a:pt x="34" y="30"/>
                  </a:cubicBezTo>
                  <a:cubicBezTo>
                    <a:pt x="34" y="29"/>
                    <a:pt x="34" y="29"/>
                    <a:pt x="33" y="28"/>
                  </a:cubicBezTo>
                  <a:cubicBezTo>
                    <a:pt x="33" y="28"/>
                    <a:pt x="33" y="28"/>
                    <a:pt x="33" y="28"/>
                  </a:cubicBezTo>
                  <a:cubicBezTo>
                    <a:pt x="33" y="28"/>
                    <a:pt x="33" y="27"/>
                    <a:pt x="32" y="27"/>
                  </a:cubicBezTo>
                  <a:cubicBezTo>
                    <a:pt x="32" y="27"/>
                    <a:pt x="32" y="27"/>
                    <a:pt x="32" y="27"/>
                  </a:cubicBezTo>
                  <a:cubicBezTo>
                    <a:pt x="32" y="27"/>
                    <a:pt x="32" y="27"/>
                    <a:pt x="32" y="27"/>
                  </a:cubicBezTo>
                  <a:cubicBezTo>
                    <a:pt x="31" y="26"/>
                    <a:pt x="31" y="27"/>
                    <a:pt x="31" y="27"/>
                  </a:cubicBezTo>
                  <a:cubicBezTo>
                    <a:pt x="31" y="26"/>
                    <a:pt x="30" y="26"/>
                    <a:pt x="31" y="26"/>
                  </a:cubicBezTo>
                  <a:cubicBezTo>
                    <a:pt x="31" y="26"/>
                    <a:pt x="31" y="25"/>
                    <a:pt x="30" y="26"/>
                  </a:cubicBezTo>
                  <a:cubicBezTo>
                    <a:pt x="31" y="25"/>
                    <a:pt x="31" y="26"/>
                    <a:pt x="32" y="25"/>
                  </a:cubicBezTo>
                  <a:close/>
                  <a:moveTo>
                    <a:pt x="22" y="27"/>
                  </a:moveTo>
                  <a:cubicBezTo>
                    <a:pt x="22" y="28"/>
                    <a:pt x="23" y="28"/>
                    <a:pt x="23" y="28"/>
                  </a:cubicBezTo>
                  <a:cubicBezTo>
                    <a:pt x="24" y="28"/>
                    <a:pt x="24" y="28"/>
                    <a:pt x="24" y="28"/>
                  </a:cubicBezTo>
                  <a:cubicBezTo>
                    <a:pt x="24" y="28"/>
                    <a:pt x="24" y="28"/>
                    <a:pt x="24" y="28"/>
                  </a:cubicBezTo>
                  <a:cubicBezTo>
                    <a:pt x="24" y="28"/>
                    <a:pt x="24" y="28"/>
                    <a:pt x="24" y="28"/>
                  </a:cubicBezTo>
                  <a:cubicBezTo>
                    <a:pt x="25" y="29"/>
                    <a:pt x="25" y="29"/>
                    <a:pt x="25" y="30"/>
                  </a:cubicBezTo>
                  <a:cubicBezTo>
                    <a:pt x="26" y="30"/>
                    <a:pt x="26" y="31"/>
                    <a:pt x="27" y="32"/>
                  </a:cubicBezTo>
                  <a:cubicBezTo>
                    <a:pt x="27" y="32"/>
                    <a:pt x="27" y="33"/>
                    <a:pt x="28" y="33"/>
                  </a:cubicBezTo>
                  <a:cubicBezTo>
                    <a:pt x="28" y="33"/>
                    <a:pt x="29" y="34"/>
                    <a:pt x="29" y="34"/>
                  </a:cubicBezTo>
                  <a:cubicBezTo>
                    <a:pt x="29" y="35"/>
                    <a:pt x="31" y="35"/>
                    <a:pt x="30" y="36"/>
                  </a:cubicBezTo>
                  <a:cubicBezTo>
                    <a:pt x="31" y="37"/>
                    <a:pt x="31" y="37"/>
                    <a:pt x="31" y="37"/>
                  </a:cubicBezTo>
                  <a:cubicBezTo>
                    <a:pt x="31" y="37"/>
                    <a:pt x="31" y="37"/>
                    <a:pt x="31" y="37"/>
                  </a:cubicBezTo>
                  <a:cubicBezTo>
                    <a:pt x="32" y="37"/>
                    <a:pt x="32" y="38"/>
                    <a:pt x="32" y="39"/>
                  </a:cubicBezTo>
                  <a:cubicBezTo>
                    <a:pt x="31" y="40"/>
                    <a:pt x="30" y="40"/>
                    <a:pt x="28" y="40"/>
                  </a:cubicBezTo>
                  <a:cubicBezTo>
                    <a:pt x="27" y="40"/>
                    <a:pt x="27" y="40"/>
                    <a:pt x="27" y="40"/>
                  </a:cubicBezTo>
                  <a:cubicBezTo>
                    <a:pt x="26" y="40"/>
                    <a:pt x="26" y="41"/>
                    <a:pt x="25" y="41"/>
                  </a:cubicBezTo>
                  <a:cubicBezTo>
                    <a:pt x="25" y="41"/>
                    <a:pt x="24" y="41"/>
                    <a:pt x="23" y="41"/>
                  </a:cubicBezTo>
                  <a:cubicBezTo>
                    <a:pt x="23" y="41"/>
                    <a:pt x="23" y="41"/>
                    <a:pt x="23" y="41"/>
                  </a:cubicBezTo>
                  <a:cubicBezTo>
                    <a:pt x="22" y="41"/>
                    <a:pt x="21" y="41"/>
                    <a:pt x="21" y="41"/>
                  </a:cubicBezTo>
                  <a:cubicBezTo>
                    <a:pt x="20" y="41"/>
                    <a:pt x="20" y="42"/>
                    <a:pt x="19" y="41"/>
                  </a:cubicBezTo>
                  <a:cubicBezTo>
                    <a:pt x="19" y="42"/>
                    <a:pt x="18" y="41"/>
                    <a:pt x="17" y="41"/>
                  </a:cubicBezTo>
                  <a:cubicBezTo>
                    <a:pt x="17" y="41"/>
                    <a:pt x="16" y="41"/>
                    <a:pt x="16" y="41"/>
                  </a:cubicBezTo>
                  <a:cubicBezTo>
                    <a:pt x="15" y="41"/>
                    <a:pt x="15" y="40"/>
                    <a:pt x="15" y="41"/>
                  </a:cubicBezTo>
                  <a:cubicBezTo>
                    <a:pt x="13" y="40"/>
                    <a:pt x="12" y="38"/>
                    <a:pt x="12" y="37"/>
                  </a:cubicBezTo>
                  <a:cubicBezTo>
                    <a:pt x="11" y="37"/>
                    <a:pt x="11" y="36"/>
                    <a:pt x="11" y="35"/>
                  </a:cubicBezTo>
                  <a:cubicBezTo>
                    <a:pt x="10" y="34"/>
                    <a:pt x="10" y="34"/>
                    <a:pt x="10" y="33"/>
                  </a:cubicBezTo>
                  <a:cubicBezTo>
                    <a:pt x="9" y="33"/>
                    <a:pt x="10" y="33"/>
                    <a:pt x="10" y="33"/>
                  </a:cubicBezTo>
                  <a:cubicBezTo>
                    <a:pt x="10" y="33"/>
                    <a:pt x="9" y="33"/>
                    <a:pt x="9" y="33"/>
                  </a:cubicBezTo>
                  <a:cubicBezTo>
                    <a:pt x="9" y="32"/>
                    <a:pt x="10" y="32"/>
                    <a:pt x="10" y="32"/>
                  </a:cubicBezTo>
                  <a:cubicBezTo>
                    <a:pt x="9" y="32"/>
                    <a:pt x="9" y="31"/>
                    <a:pt x="9" y="31"/>
                  </a:cubicBezTo>
                  <a:cubicBezTo>
                    <a:pt x="10" y="31"/>
                    <a:pt x="10" y="31"/>
                    <a:pt x="10" y="31"/>
                  </a:cubicBezTo>
                  <a:cubicBezTo>
                    <a:pt x="10" y="31"/>
                    <a:pt x="10" y="31"/>
                    <a:pt x="10" y="31"/>
                  </a:cubicBezTo>
                  <a:cubicBezTo>
                    <a:pt x="11" y="31"/>
                    <a:pt x="11" y="31"/>
                    <a:pt x="11" y="32"/>
                  </a:cubicBezTo>
                  <a:cubicBezTo>
                    <a:pt x="11" y="32"/>
                    <a:pt x="12" y="32"/>
                    <a:pt x="12" y="33"/>
                  </a:cubicBezTo>
                  <a:cubicBezTo>
                    <a:pt x="13" y="34"/>
                    <a:pt x="14" y="36"/>
                    <a:pt x="16" y="37"/>
                  </a:cubicBezTo>
                  <a:cubicBezTo>
                    <a:pt x="16" y="37"/>
                    <a:pt x="17" y="37"/>
                    <a:pt x="17" y="37"/>
                  </a:cubicBezTo>
                  <a:cubicBezTo>
                    <a:pt x="18" y="37"/>
                    <a:pt x="19" y="37"/>
                    <a:pt x="20" y="37"/>
                  </a:cubicBezTo>
                  <a:cubicBezTo>
                    <a:pt x="21" y="38"/>
                    <a:pt x="21" y="37"/>
                    <a:pt x="22" y="37"/>
                  </a:cubicBezTo>
                  <a:cubicBezTo>
                    <a:pt x="22" y="37"/>
                    <a:pt x="23" y="38"/>
                    <a:pt x="24" y="37"/>
                  </a:cubicBezTo>
                  <a:cubicBezTo>
                    <a:pt x="24" y="37"/>
                    <a:pt x="24" y="37"/>
                    <a:pt x="24" y="37"/>
                  </a:cubicBezTo>
                  <a:cubicBezTo>
                    <a:pt x="24" y="37"/>
                    <a:pt x="25" y="37"/>
                    <a:pt x="26" y="37"/>
                  </a:cubicBezTo>
                  <a:cubicBezTo>
                    <a:pt x="25" y="36"/>
                    <a:pt x="26" y="35"/>
                    <a:pt x="25" y="35"/>
                  </a:cubicBezTo>
                  <a:cubicBezTo>
                    <a:pt x="25" y="34"/>
                    <a:pt x="24" y="34"/>
                    <a:pt x="24" y="33"/>
                  </a:cubicBezTo>
                  <a:cubicBezTo>
                    <a:pt x="24" y="33"/>
                    <a:pt x="24" y="33"/>
                    <a:pt x="24" y="33"/>
                  </a:cubicBezTo>
                  <a:cubicBezTo>
                    <a:pt x="24" y="33"/>
                    <a:pt x="24" y="32"/>
                    <a:pt x="23" y="32"/>
                  </a:cubicBezTo>
                  <a:cubicBezTo>
                    <a:pt x="23" y="32"/>
                    <a:pt x="23" y="32"/>
                    <a:pt x="23" y="31"/>
                  </a:cubicBezTo>
                  <a:cubicBezTo>
                    <a:pt x="23" y="31"/>
                    <a:pt x="23" y="31"/>
                    <a:pt x="23" y="31"/>
                  </a:cubicBezTo>
                  <a:cubicBezTo>
                    <a:pt x="23" y="31"/>
                    <a:pt x="22" y="30"/>
                    <a:pt x="22" y="30"/>
                  </a:cubicBezTo>
                  <a:cubicBezTo>
                    <a:pt x="22" y="30"/>
                    <a:pt x="22" y="30"/>
                    <a:pt x="23" y="30"/>
                  </a:cubicBezTo>
                  <a:cubicBezTo>
                    <a:pt x="23" y="29"/>
                    <a:pt x="22" y="29"/>
                    <a:pt x="22" y="29"/>
                  </a:cubicBezTo>
                  <a:cubicBezTo>
                    <a:pt x="22" y="29"/>
                    <a:pt x="22" y="29"/>
                    <a:pt x="21" y="29"/>
                  </a:cubicBezTo>
                  <a:cubicBezTo>
                    <a:pt x="21" y="28"/>
                    <a:pt x="21" y="29"/>
                    <a:pt x="20" y="29"/>
                  </a:cubicBezTo>
                  <a:cubicBezTo>
                    <a:pt x="20" y="29"/>
                    <a:pt x="20" y="29"/>
                    <a:pt x="20" y="29"/>
                  </a:cubicBezTo>
                  <a:cubicBezTo>
                    <a:pt x="20" y="28"/>
                    <a:pt x="20" y="28"/>
                    <a:pt x="19" y="28"/>
                  </a:cubicBezTo>
                  <a:cubicBezTo>
                    <a:pt x="19" y="28"/>
                    <a:pt x="19" y="28"/>
                    <a:pt x="19" y="28"/>
                  </a:cubicBezTo>
                  <a:cubicBezTo>
                    <a:pt x="19" y="28"/>
                    <a:pt x="19" y="28"/>
                    <a:pt x="18" y="28"/>
                  </a:cubicBezTo>
                  <a:cubicBezTo>
                    <a:pt x="18" y="29"/>
                    <a:pt x="18" y="30"/>
                    <a:pt x="18" y="31"/>
                  </a:cubicBezTo>
                  <a:cubicBezTo>
                    <a:pt x="18" y="31"/>
                    <a:pt x="18" y="31"/>
                    <a:pt x="18" y="31"/>
                  </a:cubicBezTo>
                  <a:cubicBezTo>
                    <a:pt x="18" y="31"/>
                    <a:pt x="18" y="31"/>
                    <a:pt x="18" y="31"/>
                  </a:cubicBezTo>
                  <a:cubicBezTo>
                    <a:pt x="18" y="31"/>
                    <a:pt x="19" y="32"/>
                    <a:pt x="20" y="33"/>
                  </a:cubicBezTo>
                  <a:cubicBezTo>
                    <a:pt x="20" y="33"/>
                    <a:pt x="19" y="34"/>
                    <a:pt x="19" y="34"/>
                  </a:cubicBezTo>
                  <a:cubicBezTo>
                    <a:pt x="19" y="34"/>
                    <a:pt x="19" y="35"/>
                    <a:pt x="18" y="35"/>
                  </a:cubicBezTo>
                  <a:cubicBezTo>
                    <a:pt x="18" y="34"/>
                    <a:pt x="18" y="35"/>
                    <a:pt x="18" y="35"/>
                  </a:cubicBezTo>
                  <a:cubicBezTo>
                    <a:pt x="17" y="35"/>
                    <a:pt x="17" y="34"/>
                    <a:pt x="17" y="34"/>
                  </a:cubicBezTo>
                  <a:cubicBezTo>
                    <a:pt x="17" y="32"/>
                    <a:pt x="17" y="31"/>
                    <a:pt x="16" y="30"/>
                  </a:cubicBezTo>
                  <a:cubicBezTo>
                    <a:pt x="16" y="30"/>
                    <a:pt x="16" y="30"/>
                    <a:pt x="16" y="30"/>
                  </a:cubicBezTo>
                  <a:cubicBezTo>
                    <a:pt x="16" y="30"/>
                    <a:pt x="16" y="29"/>
                    <a:pt x="16" y="28"/>
                  </a:cubicBezTo>
                  <a:cubicBezTo>
                    <a:pt x="16" y="28"/>
                    <a:pt x="17" y="28"/>
                    <a:pt x="17" y="27"/>
                  </a:cubicBezTo>
                  <a:cubicBezTo>
                    <a:pt x="17" y="28"/>
                    <a:pt x="17" y="28"/>
                    <a:pt x="17" y="28"/>
                  </a:cubicBezTo>
                  <a:cubicBezTo>
                    <a:pt x="18" y="27"/>
                    <a:pt x="19" y="26"/>
                    <a:pt x="20" y="27"/>
                  </a:cubicBezTo>
                  <a:cubicBezTo>
                    <a:pt x="21" y="26"/>
                    <a:pt x="21" y="26"/>
                    <a:pt x="21" y="26"/>
                  </a:cubicBezTo>
                  <a:cubicBezTo>
                    <a:pt x="22" y="27"/>
                    <a:pt x="22" y="27"/>
                    <a:pt x="2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5"/>
            <p:cNvSpPr>
              <a:spLocks noEditPoints="1"/>
            </p:cNvSpPr>
            <p:nvPr/>
          </p:nvSpPr>
          <p:spPr bwMode="auto">
            <a:xfrm>
              <a:off x="5268" y="4115"/>
              <a:ext cx="98" cy="115"/>
            </a:xfrm>
            <a:custGeom>
              <a:avLst/>
              <a:gdLst>
                <a:gd name="T0" fmla="*/ 35 w 38"/>
                <a:gd name="T1" fmla="*/ 4 h 43"/>
                <a:gd name="T2" fmla="*/ 38 w 38"/>
                <a:gd name="T3" fmla="*/ 8 h 43"/>
                <a:gd name="T4" fmla="*/ 36 w 38"/>
                <a:gd name="T5" fmla="*/ 15 h 43"/>
                <a:gd name="T6" fmla="*/ 36 w 38"/>
                <a:gd name="T7" fmla="*/ 19 h 43"/>
                <a:gd name="T8" fmla="*/ 36 w 38"/>
                <a:gd name="T9" fmla="*/ 31 h 43"/>
                <a:gd name="T10" fmla="*/ 37 w 38"/>
                <a:gd name="T11" fmla="*/ 33 h 43"/>
                <a:gd name="T12" fmla="*/ 34 w 38"/>
                <a:gd name="T13" fmla="*/ 42 h 43"/>
                <a:gd name="T14" fmla="*/ 33 w 38"/>
                <a:gd name="T15" fmla="*/ 40 h 43"/>
                <a:gd name="T16" fmla="*/ 32 w 38"/>
                <a:gd name="T17" fmla="*/ 37 h 43"/>
                <a:gd name="T18" fmla="*/ 32 w 38"/>
                <a:gd name="T19" fmla="*/ 36 h 43"/>
                <a:gd name="T20" fmla="*/ 32 w 38"/>
                <a:gd name="T21" fmla="*/ 35 h 43"/>
                <a:gd name="T22" fmla="*/ 32 w 38"/>
                <a:gd name="T23" fmla="*/ 35 h 43"/>
                <a:gd name="T24" fmla="*/ 33 w 38"/>
                <a:gd name="T25" fmla="*/ 21 h 43"/>
                <a:gd name="T26" fmla="*/ 32 w 38"/>
                <a:gd name="T27" fmla="*/ 5 h 43"/>
                <a:gd name="T28" fmla="*/ 25 w 38"/>
                <a:gd name="T29" fmla="*/ 3 h 43"/>
                <a:gd name="T30" fmla="*/ 17 w 38"/>
                <a:gd name="T31" fmla="*/ 4 h 43"/>
                <a:gd name="T32" fmla="*/ 14 w 38"/>
                <a:gd name="T33" fmla="*/ 5 h 43"/>
                <a:gd name="T34" fmla="*/ 18 w 38"/>
                <a:gd name="T35" fmla="*/ 0 h 43"/>
                <a:gd name="T36" fmla="*/ 28 w 38"/>
                <a:gd name="T37" fmla="*/ 0 h 43"/>
                <a:gd name="T38" fmla="*/ 17 w 38"/>
                <a:gd name="T39" fmla="*/ 14 h 43"/>
                <a:gd name="T40" fmla="*/ 17 w 38"/>
                <a:gd name="T41" fmla="*/ 19 h 43"/>
                <a:gd name="T42" fmla="*/ 21 w 38"/>
                <a:gd name="T43" fmla="*/ 21 h 43"/>
                <a:gd name="T44" fmla="*/ 23 w 38"/>
                <a:gd name="T45" fmla="*/ 24 h 43"/>
                <a:gd name="T46" fmla="*/ 19 w 38"/>
                <a:gd name="T47" fmla="*/ 26 h 43"/>
                <a:gd name="T48" fmla="*/ 15 w 38"/>
                <a:gd name="T49" fmla="*/ 27 h 43"/>
                <a:gd name="T50" fmla="*/ 10 w 38"/>
                <a:gd name="T51" fmla="*/ 26 h 43"/>
                <a:gd name="T52" fmla="*/ 10 w 38"/>
                <a:gd name="T53" fmla="*/ 21 h 43"/>
                <a:gd name="T54" fmla="*/ 10 w 38"/>
                <a:gd name="T55" fmla="*/ 19 h 43"/>
                <a:gd name="T56" fmla="*/ 8 w 38"/>
                <a:gd name="T57" fmla="*/ 17 h 43"/>
                <a:gd name="T58" fmla="*/ 15 w 38"/>
                <a:gd name="T59" fmla="*/ 14 h 43"/>
                <a:gd name="T60" fmla="*/ 12 w 38"/>
                <a:gd name="T61" fmla="*/ 11 h 43"/>
                <a:gd name="T62" fmla="*/ 5 w 38"/>
                <a:gd name="T63" fmla="*/ 10 h 43"/>
                <a:gd name="T64" fmla="*/ 6 w 38"/>
                <a:gd name="T65" fmla="*/ 19 h 43"/>
                <a:gd name="T66" fmla="*/ 4 w 38"/>
                <a:gd name="T67" fmla="*/ 24 h 43"/>
                <a:gd name="T68" fmla="*/ 4 w 38"/>
                <a:gd name="T69" fmla="*/ 30 h 43"/>
                <a:gd name="T70" fmla="*/ 5 w 38"/>
                <a:gd name="T71" fmla="*/ 35 h 43"/>
                <a:gd name="T72" fmla="*/ 4 w 38"/>
                <a:gd name="T73" fmla="*/ 36 h 43"/>
                <a:gd name="T74" fmla="*/ 0 w 38"/>
                <a:gd name="T75" fmla="*/ 30 h 43"/>
                <a:gd name="T76" fmla="*/ 0 w 38"/>
                <a:gd name="T77" fmla="*/ 28 h 43"/>
                <a:gd name="T78" fmla="*/ 3 w 38"/>
                <a:gd name="T79" fmla="*/ 10 h 43"/>
                <a:gd name="T80" fmla="*/ 23 w 38"/>
                <a:gd name="T81" fmla="*/ 14 h 43"/>
                <a:gd name="T82" fmla="*/ 26 w 38"/>
                <a:gd name="T83" fmla="*/ 18 h 43"/>
                <a:gd name="T84" fmla="*/ 22 w 38"/>
                <a:gd name="T85" fmla="*/ 13 h 43"/>
                <a:gd name="T86" fmla="*/ 24 w 38"/>
                <a:gd name="T87" fmla="*/ 31 h 43"/>
                <a:gd name="T88" fmla="*/ 21 w 38"/>
                <a:gd name="T89" fmla="*/ 34 h 43"/>
                <a:gd name="T90" fmla="*/ 16 w 38"/>
                <a:gd name="T91" fmla="*/ 34 h 43"/>
                <a:gd name="T92" fmla="*/ 9 w 38"/>
                <a:gd name="T93" fmla="*/ 34 h 43"/>
                <a:gd name="T94" fmla="*/ 9 w 38"/>
                <a:gd name="T95" fmla="*/ 32 h 43"/>
                <a:gd name="T96" fmla="*/ 22 w 38"/>
                <a:gd name="T97" fmla="*/ 3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8" h="43">
                  <a:moveTo>
                    <a:pt x="28" y="0"/>
                  </a:moveTo>
                  <a:cubicBezTo>
                    <a:pt x="30" y="0"/>
                    <a:pt x="31" y="1"/>
                    <a:pt x="32" y="2"/>
                  </a:cubicBezTo>
                  <a:cubicBezTo>
                    <a:pt x="34" y="2"/>
                    <a:pt x="34" y="3"/>
                    <a:pt x="35" y="4"/>
                  </a:cubicBezTo>
                  <a:cubicBezTo>
                    <a:pt x="35" y="4"/>
                    <a:pt x="35" y="5"/>
                    <a:pt x="36" y="5"/>
                  </a:cubicBezTo>
                  <a:cubicBezTo>
                    <a:pt x="36" y="6"/>
                    <a:pt x="36" y="7"/>
                    <a:pt x="37" y="7"/>
                  </a:cubicBezTo>
                  <a:cubicBezTo>
                    <a:pt x="37" y="8"/>
                    <a:pt x="38" y="8"/>
                    <a:pt x="38" y="8"/>
                  </a:cubicBezTo>
                  <a:cubicBezTo>
                    <a:pt x="37" y="9"/>
                    <a:pt x="38" y="10"/>
                    <a:pt x="37" y="11"/>
                  </a:cubicBezTo>
                  <a:cubicBezTo>
                    <a:pt x="37" y="12"/>
                    <a:pt x="37" y="12"/>
                    <a:pt x="36" y="13"/>
                  </a:cubicBezTo>
                  <a:cubicBezTo>
                    <a:pt x="37" y="14"/>
                    <a:pt x="36" y="15"/>
                    <a:pt x="36" y="15"/>
                  </a:cubicBezTo>
                  <a:cubicBezTo>
                    <a:pt x="36" y="15"/>
                    <a:pt x="36" y="16"/>
                    <a:pt x="36" y="16"/>
                  </a:cubicBezTo>
                  <a:cubicBezTo>
                    <a:pt x="36" y="16"/>
                    <a:pt x="36" y="17"/>
                    <a:pt x="36" y="17"/>
                  </a:cubicBezTo>
                  <a:cubicBezTo>
                    <a:pt x="36" y="18"/>
                    <a:pt x="36" y="18"/>
                    <a:pt x="36" y="19"/>
                  </a:cubicBezTo>
                  <a:cubicBezTo>
                    <a:pt x="36" y="20"/>
                    <a:pt x="35" y="21"/>
                    <a:pt x="36" y="21"/>
                  </a:cubicBezTo>
                  <a:cubicBezTo>
                    <a:pt x="36" y="22"/>
                    <a:pt x="35" y="22"/>
                    <a:pt x="36" y="23"/>
                  </a:cubicBezTo>
                  <a:cubicBezTo>
                    <a:pt x="35" y="26"/>
                    <a:pt x="37" y="28"/>
                    <a:pt x="36" y="31"/>
                  </a:cubicBezTo>
                  <a:cubicBezTo>
                    <a:pt x="36" y="31"/>
                    <a:pt x="36" y="31"/>
                    <a:pt x="36" y="31"/>
                  </a:cubicBezTo>
                  <a:cubicBezTo>
                    <a:pt x="36" y="32"/>
                    <a:pt x="36" y="32"/>
                    <a:pt x="36" y="33"/>
                  </a:cubicBezTo>
                  <a:cubicBezTo>
                    <a:pt x="37" y="33"/>
                    <a:pt x="37" y="33"/>
                    <a:pt x="37" y="33"/>
                  </a:cubicBezTo>
                  <a:cubicBezTo>
                    <a:pt x="36" y="33"/>
                    <a:pt x="36" y="33"/>
                    <a:pt x="36" y="33"/>
                  </a:cubicBezTo>
                  <a:cubicBezTo>
                    <a:pt x="37" y="36"/>
                    <a:pt x="37" y="38"/>
                    <a:pt x="37" y="41"/>
                  </a:cubicBezTo>
                  <a:cubicBezTo>
                    <a:pt x="36" y="42"/>
                    <a:pt x="35" y="43"/>
                    <a:pt x="34" y="42"/>
                  </a:cubicBezTo>
                  <a:cubicBezTo>
                    <a:pt x="33" y="42"/>
                    <a:pt x="33" y="41"/>
                    <a:pt x="33" y="41"/>
                  </a:cubicBezTo>
                  <a:cubicBezTo>
                    <a:pt x="33" y="41"/>
                    <a:pt x="33" y="41"/>
                    <a:pt x="33" y="41"/>
                  </a:cubicBezTo>
                  <a:cubicBezTo>
                    <a:pt x="33" y="40"/>
                    <a:pt x="33" y="40"/>
                    <a:pt x="33" y="40"/>
                  </a:cubicBezTo>
                  <a:cubicBezTo>
                    <a:pt x="32" y="39"/>
                    <a:pt x="32" y="39"/>
                    <a:pt x="32" y="38"/>
                  </a:cubicBezTo>
                  <a:cubicBezTo>
                    <a:pt x="32" y="38"/>
                    <a:pt x="33" y="38"/>
                    <a:pt x="33" y="38"/>
                  </a:cubicBezTo>
                  <a:cubicBezTo>
                    <a:pt x="32" y="38"/>
                    <a:pt x="32" y="38"/>
                    <a:pt x="32" y="37"/>
                  </a:cubicBezTo>
                  <a:cubicBezTo>
                    <a:pt x="32" y="37"/>
                    <a:pt x="32" y="37"/>
                    <a:pt x="32" y="37"/>
                  </a:cubicBezTo>
                  <a:cubicBezTo>
                    <a:pt x="32" y="37"/>
                    <a:pt x="32" y="37"/>
                    <a:pt x="32" y="37"/>
                  </a:cubicBezTo>
                  <a:cubicBezTo>
                    <a:pt x="32" y="37"/>
                    <a:pt x="32" y="36"/>
                    <a:pt x="32" y="36"/>
                  </a:cubicBezTo>
                  <a:cubicBezTo>
                    <a:pt x="32" y="36"/>
                    <a:pt x="32" y="36"/>
                    <a:pt x="32" y="35"/>
                  </a:cubicBezTo>
                  <a:cubicBezTo>
                    <a:pt x="32" y="35"/>
                    <a:pt x="32" y="35"/>
                    <a:pt x="32" y="35"/>
                  </a:cubicBezTo>
                  <a:cubicBezTo>
                    <a:pt x="32" y="35"/>
                    <a:pt x="32" y="36"/>
                    <a:pt x="32" y="35"/>
                  </a:cubicBezTo>
                  <a:cubicBezTo>
                    <a:pt x="32" y="35"/>
                    <a:pt x="32" y="35"/>
                    <a:pt x="32" y="35"/>
                  </a:cubicBezTo>
                  <a:cubicBezTo>
                    <a:pt x="32" y="35"/>
                    <a:pt x="32" y="35"/>
                    <a:pt x="32" y="35"/>
                  </a:cubicBezTo>
                  <a:cubicBezTo>
                    <a:pt x="33" y="35"/>
                    <a:pt x="32" y="35"/>
                    <a:pt x="32" y="35"/>
                  </a:cubicBezTo>
                  <a:cubicBezTo>
                    <a:pt x="33" y="35"/>
                    <a:pt x="33" y="35"/>
                    <a:pt x="33" y="35"/>
                  </a:cubicBezTo>
                  <a:cubicBezTo>
                    <a:pt x="33" y="30"/>
                    <a:pt x="32" y="26"/>
                    <a:pt x="33" y="21"/>
                  </a:cubicBezTo>
                  <a:cubicBezTo>
                    <a:pt x="33" y="21"/>
                    <a:pt x="33" y="21"/>
                    <a:pt x="33" y="21"/>
                  </a:cubicBezTo>
                  <a:cubicBezTo>
                    <a:pt x="33" y="16"/>
                    <a:pt x="33" y="11"/>
                    <a:pt x="32" y="6"/>
                  </a:cubicBezTo>
                  <a:cubicBezTo>
                    <a:pt x="32" y="6"/>
                    <a:pt x="32" y="6"/>
                    <a:pt x="32" y="6"/>
                  </a:cubicBezTo>
                  <a:cubicBezTo>
                    <a:pt x="33" y="5"/>
                    <a:pt x="32" y="6"/>
                    <a:pt x="32" y="5"/>
                  </a:cubicBezTo>
                  <a:cubicBezTo>
                    <a:pt x="31" y="4"/>
                    <a:pt x="30" y="3"/>
                    <a:pt x="29" y="3"/>
                  </a:cubicBezTo>
                  <a:cubicBezTo>
                    <a:pt x="28" y="3"/>
                    <a:pt x="27" y="3"/>
                    <a:pt x="26" y="3"/>
                  </a:cubicBezTo>
                  <a:cubicBezTo>
                    <a:pt x="25" y="2"/>
                    <a:pt x="25" y="3"/>
                    <a:pt x="25" y="3"/>
                  </a:cubicBezTo>
                  <a:cubicBezTo>
                    <a:pt x="23" y="3"/>
                    <a:pt x="22" y="3"/>
                    <a:pt x="21" y="3"/>
                  </a:cubicBezTo>
                  <a:cubicBezTo>
                    <a:pt x="20" y="3"/>
                    <a:pt x="19" y="3"/>
                    <a:pt x="19" y="4"/>
                  </a:cubicBezTo>
                  <a:cubicBezTo>
                    <a:pt x="18" y="4"/>
                    <a:pt x="18" y="4"/>
                    <a:pt x="17" y="4"/>
                  </a:cubicBezTo>
                  <a:cubicBezTo>
                    <a:pt x="17" y="4"/>
                    <a:pt x="16" y="4"/>
                    <a:pt x="16" y="4"/>
                  </a:cubicBezTo>
                  <a:cubicBezTo>
                    <a:pt x="16" y="5"/>
                    <a:pt x="15" y="4"/>
                    <a:pt x="15" y="5"/>
                  </a:cubicBezTo>
                  <a:cubicBezTo>
                    <a:pt x="15" y="4"/>
                    <a:pt x="14" y="5"/>
                    <a:pt x="14" y="5"/>
                  </a:cubicBezTo>
                  <a:cubicBezTo>
                    <a:pt x="13" y="5"/>
                    <a:pt x="12" y="5"/>
                    <a:pt x="11" y="4"/>
                  </a:cubicBezTo>
                  <a:cubicBezTo>
                    <a:pt x="11" y="3"/>
                    <a:pt x="13" y="3"/>
                    <a:pt x="13" y="2"/>
                  </a:cubicBezTo>
                  <a:cubicBezTo>
                    <a:pt x="15" y="2"/>
                    <a:pt x="17" y="1"/>
                    <a:pt x="18" y="0"/>
                  </a:cubicBezTo>
                  <a:cubicBezTo>
                    <a:pt x="19" y="0"/>
                    <a:pt x="21" y="0"/>
                    <a:pt x="22" y="0"/>
                  </a:cubicBezTo>
                  <a:cubicBezTo>
                    <a:pt x="24" y="0"/>
                    <a:pt x="25" y="0"/>
                    <a:pt x="27" y="0"/>
                  </a:cubicBezTo>
                  <a:cubicBezTo>
                    <a:pt x="27" y="0"/>
                    <a:pt x="28" y="0"/>
                    <a:pt x="28" y="0"/>
                  </a:cubicBezTo>
                  <a:close/>
                  <a:moveTo>
                    <a:pt x="17" y="10"/>
                  </a:moveTo>
                  <a:cubicBezTo>
                    <a:pt x="18" y="11"/>
                    <a:pt x="17" y="13"/>
                    <a:pt x="17" y="14"/>
                  </a:cubicBezTo>
                  <a:cubicBezTo>
                    <a:pt x="17" y="14"/>
                    <a:pt x="17" y="14"/>
                    <a:pt x="17" y="14"/>
                  </a:cubicBezTo>
                  <a:cubicBezTo>
                    <a:pt x="18" y="15"/>
                    <a:pt x="18" y="15"/>
                    <a:pt x="19" y="15"/>
                  </a:cubicBezTo>
                  <a:cubicBezTo>
                    <a:pt x="19" y="16"/>
                    <a:pt x="21" y="16"/>
                    <a:pt x="20" y="17"/>
                  </a:cubicBezTo>
                  <a:cubicBezTo>
                    <a:pt x="20" y="18"/>
                    <a:pt x="18" y="19"/>
                    <a:pt x="17" y="19"/>
                  </a:cubicBezTo>
                  <a:cubicBezTo>
                    <a:pt x="17" y="20"/>
                    <a:pt x="16" y="20"/>
                    <a:pt x="17" y="21"/>
                  </a:cubicBezTo>
                  <a:cubicBezTo>
                    <a:pt x="18" y="21"/>
                    <a:pt x="19" y="21"/>
                    <a:pt x="20" y="21"/>
                  </a:cubicBezTo>
                  <a:cubicBezTo>
                    <a:pt x="20" y="21"/>
                    <a:pt x="21" y="20"/>
                    <a:pt x="21" y="21"/>
                  </a:cubicBezTo>
                  <a:cubicBezTo>
                    <a:pt x="22" y="21"/>
                    <a:pt x="22" y="21"/>
                    <a:pt x="22" y="22"/>
                  </a:cubicBezTo>
                  <a:cubicBezTo>
                    <a:pt x="22" y="22"/>
                    <a:pt x="23" y="22"/>
                    <a:pt x="22" y="23"/>
                  </a:cubicBezTo>
                  <a:cubicBezTo>
                    <a:pt x="22" y="23"/>
                    <a:pt x="23" y="23"/>
                    <a:pt x="23" y="24"/>
                  </a:cubicBezTo>
                  <a:cubicBezTo>
                    <a:pt x="23" y="25"/>
                    <a:pt x="22" y="25"/>
                    <a:pt x="21" y="25"/>
                  </a:cubicBezTo>
                  <a:cubicBezTo>
                    <a:pt x="21" y="25"/>
                    <a:pt x="20" y="25"/>
                    <a:pt x="20" y="25"/>
                  </a:cubicBezTo>
                  <a:cubicBezTo>
                    <a:pt x="20" y="26"/>
                    <a:pt x="19" y="25"/>
                    <a:pt x="19" y="26"/>
                  </a:cubicBezTo>
                  <a:cubicBezTo>
                    <a:pt x="19" y="26"/>
                    <a:pt x="19" y="26"/>
                    <a:pt x="19" y="26"/>
                  </a:cubicBezTo>
                  <a:cubicBezTo>
                    <a:pt x="19" y="27"/>
                    <a:pt x="18" y="26"/>
                    <a:pt x="17" y="26"/>
                  </a:cubicBezTo>
                  <a:cubicBezTo>
                    <a:pt x="17" y="27"/>
                    <a:pt x="16" y="26"/>
                    <a:pt x="15" y="27"/>
                  </a:cubicBezTo>
                  <a:cubicBezTo>
                    <a:pt x="15" y="26"/>
                    <a:pt x="15" y="27"/>
                    <a:pt x="14" y="27"/>
                  </a:cubicBezTo>
                  <a:cubicBezTo>
                    <a:pt x="14" y="27"/>
                    <a:pt x="13" y="27"/>
                    <a:pt x="13" y="27"/>
                  </a:cubicBezTo>
                  <a:cubicBezTo>
                    <a:pt x="12" y="27"/>
                    <a:pt x="11" y="27"/>
                    <a:pt x="10" y="26"/>
                  </a:cubicBezTo>
                  <a:cubicBezTo>
                    <a:pt x="10" y="26"/>
                    <a:pt x="10" y="25"/>
                    <a:pt x="10" y="24"/>
                  </a:cubicBezTo>
                  <a:cubicBezTo>
                    <a:pt x="9" y="24"/>
                    <a:pt x="10" y="23"/>
                    <a:pt x="10" y="23"/>
                  </a:cubicBezTo>
                  <a:cubicBezTo>
                    <a:pt x="10" y="22"/>
                    <a:pt x="9" y="21"/>
                    <a:pt x="10" y="21"/>
                  </a:cubicBezTo>
                  <a:cubicBezTo>
                    <a:pt x="9" y="20"/>
                    <a:pt x="11" y="20"/>
                    <a:pt x="11" y="19"/>
                  </a:cubicBezTo>
                  <a:cubicBezTo>
                    <a:pt x="11" y="19"/>
                    <a:pt x="11" y="19"/>
                    <a:pt x="11" y="19"/>
                  </a:cubicBezTo>
                  <a:cubicBezTo>
                    <a:pt x="10" y="19"/>
                    <a:pt x="10" y="19"/>
                    <a:pt x="10" y="19"/>
                  </a:cubicBezTo>
                  <a:cubicBezTo>
                    <a:pt x="10" y="19"/>
                    <a:pt x="10" y="19"/>
                    <a:pt x="10" y="19"/>
                  </a:cubicBezTo>
                  <a:cubicBezTo>
                    <a:pt x="10" y="19"/>
                    <a:pt x="9" y="19"/>
                    <a:pt x="9" y="18"/>
                  </a:cubicBezTo>
                  <a:cubicBezTo>
                    <a:pt x="8" y="17"/>
                    <a:pt x="8" y="17"/>
                    <a:pt x="8" y="17"/>
                  </a:cubicBezTo>
                  <a:cubicBezTo>
                    <a:pt x="8" y="16"/>
                    <a:pt x="9" y="16"/>
                    <a:pt x="9" y="16"/>
                  </a:cubicBezTo>
                  <a:cubicBezTo>
                    <a:pt x="10" y="16"/>
                    <a:pt x="11" y="16"/>
                    <a:pt x="12" y="15"/>
                  </a:cubicBezTo>
                  <a:cubicBezTo>
                    <a:pt x="13" y="15"/>
                    <a:pt x="15" y="15"/>
                    <a:pt x="15" y="14"/>
                  </a:cubicBezTo>
                  <a:cubicBezTo>
                    <a:pt x="15" y="13"/>
                    <a:pt x="15" y="12"/>
                    <a:pt x="15" y="12"/>
                  </a:cubicBezTo>
                  <a:cubicBezTo>
                    <a:pt x="14" y="13"/>
                    <a:pt x="13" y="12"/>
                    <a:pt x="12" y="12"/>
                  </a:cubicBezTo>
                  <a:cubicBezTo>
                    <a:pt x="13" y="11"/>
                    <a:pt x="12" y="11"/>
                    <a:pt x="12" y="11"/>
                  </a:cubicBezTo>
                  <a:cubicBezTo>
                    <a:pt x="13" y="10"/>
                    <a:pt x="15" y="9"/>
                    <a:pt x="16" y="10"/>
                  </a:cubicBezTo>
                  <a:lnTo>
                    <a:pt x="17" y="10"/>
                  </a:lnTo>
                  <a:close/>
                  <a:moveTo>
                    <a:pt x="5" y="10"/>
                  </a:moveTo>
                  <a:cubicBezTo>
                    <a:pt x="5" y="11"/>
                    <a:pt x="6" y="12"/>
                    <a:pt x="6" y="12"/>
                  </a:cubicBezTo>
                  <a:cubicBezTo>
                    <a:pt x="6" y="13"/>
                    <a:pt x="6" y="14"/>
                    <a:pt x="6" y="15"/>
                  </a:cubicBezTo>
                  <a:cubicBezTo>
                    <a:pt x="6" y="16"/>
                    <a:pt x="6" y="17"/>
                    <a:pt x="6" y="19"/>
                  </a:cubicBezTo>
                  <a:cubicBezTo>
                    <a:pt x="6" y="20"/>
                    <a:pt x="5" y="20"/>
                    <a:pt x="5" y="21"/>
                  </a:cubicBezTo>
                  <a:cubicBezTo>
                    <a:pt x="5" y="22"/>
                    <a:pt x="5" y="22"/>
                    <a:pt x="4" y="22"/>
                  </a:cubicBezTo>
                  <a:cubicBezTo>
                    <a:pt x="5" y="23"/>
                    <a:pt x="5" y="24"/>
                    <a:pt x="4" y="24"/>
                  </a:cubicBezTo>
                  <a:cubicBezTo>
                    <a:pt x="5" y="25"/>
                    <a:pt x="4" y="25"/>
                    <a:pt x="4" y="26"/>
                  </a:cubicBezTo>
                  <a:cubicBezTo>
                    <a:pt x="4" y="26"/>
                    <a:pt x="4" y="26"/>
                    <a:pt x="4" y="26"/>
                  </a:cubicBezTo>
                  <a:cubicBezTo>
                    <a:pt x="4" y="28"/>
                    <a:pt x="5" y="28"/>
                    <a:pt x="4" y="30"/>
                  </a:cubicBezTo>
                  <a:cubicBezTo>
                    <a:pt x="5" y="31"/>
                    <a:pt x="5" y="31"/>
                    <a:pt x="5" y="32"/>
                  </a:cubicBezTo>
                  <a:cubicBezTo>
                    <a:pt x="5" y="32"/>
                    <a:pt x="5" y="33"/>
                    <a:pt x="6" y="34"/>
                  </a:cubicBezTo>
                  <a:cubicBezTo>
                    <a:pt x="6" y="35"/>
                    <a:pt x="5" y="35"/>
                    <a:pt x="5" y="35"/>
                  </a:cubicBezTo>
                  <a:cubicBezTo>
                    <a:pt x="5" y="35"/>
                    <a:pt x="5" y="35"/>
                    <a:pt x="5" y="36"/>
                  </a:cubicBezTo>
                  <a:cubicBezTo>
                    <a:pt x="5" y="36"/>
                    <a:pt x="5" y="36"/>
                    <a:pt x="5" y="36"/>
                  </a:cubicBezTo>
                  <a:cubicBezTo>
                    <a:pt x="5" y="36"/>
                    <a:pt x="4" y="36"/>
                    <a:pt x="4" y="36"/>
                  </a:cubicBezTo>
                  <a:cubicBezTo>
                    <a:pt x="3" y="35"/>
                    <a:pt x="2" y="35"/>
                    <a:pt x="2" y="34"/>
                  </a:cubicBezTo>
                  <a:cubicBezTo>
                    <a:pt x="1" y="33"/>
                    <a:pt x="2" y="32"/>
                    <a:pt x="1" y="31"/>
                  </a:cubicBezTo>
                  <a:cubicBezTo>
                    <a:pt x="1" y="30"/>
                    <a:pt x="0" y="30"/>
                    <a:pt x="0" y="30"/>
                  </a:cubicBezTo>
                  <a:cubicBezTo>
                    <a:pt x="0" y="29"/>
                    <a:pt x="1" y="29"/>
                    <a:pt x="1" y="29"/>
                  </a:cubicBezTo>
                  <a:cubicBezTo>
                    <a:pt x="0" y="29"/>
                    <a:pt x="1" y="28"/>
                    <a:pt x="0" y="28"/>
                  </a:cubicBezTo>
                  <a:cubicBezTo>
                    <a:pt x="0" y="28"/>
                    <a:pt x="0" y="28"/>
                    <a:pt x="0" y="28"/>
                  </a:cubicBezTo>
                  <a:cubicBezTo>
                    <a:pt x="0" y="24"/>
                    <a:pt x="0" y="22"/>
                    <a:pt x="1" y="19"/>
                  </a:cubicBezTo>
                  <a:cubicBezTo>
                    <a:pt x="1" y="19"/>
                    <a:pt x="1" y="19"/>
                    <a:pt x="1" y="18"/>
                  </a:cubicBezTo>
                  <a:cubicBezTo>
                    <a:pt x="1" y="15"/>
                    <a:pt x="3" y="13"/>
                    <a:pt x="3" y="10"/>
                  </a:cubicBezTo>
                  <a:cubicBezTo>
                    <a:pt x="3" y="10"/>
                    <a:pt x="3" y="9"/>
                    <a:pt x="4" y="9"/>
                  </a:cubicBezTo>
                  <a:cubicBezTo>
                    <a:pt x="4" y="9"/>
                    <a:pt x="5" y="10"/>
                    <a:pt x="5" y="10"/>
                  </a:cubicBezTo>
                  <a:close/>
                  <a:moveTo>
                    <a:pt x="23" y="14"/>
                  </a:moveTo>
                  <a:cubicBezTo>
                    <a:pt x="23" y="13"/>
                    <a:pt x="23" y="14"/>
                    <a:pt x="23" y="14"/>
                  </a:cubicBezTo>
                  <a:cubicBezTo>
                    <a:pt x="25" y="14"/>
                    <a:pt x="27" y="15"/>
                    <a:pt x="27" y="16"/>
                  </a:cubicBezTo>
                  <a:cubicBezTo>
                    <a:pt x="27" y="17"/>
                    <a:pt x="26" y="17"/>
                    <a:pt x="26" y="18"/>
                  </a:cubicBezTo>
                  <a:cubicBezTo>
                    <a:pt x="25" y="18"/>
                    <a:pt x="25" y="18"/>
                    <a:pt x="24" y="18"/>
                  </a:cubicBezTo>
                  <a:cubicBezTo>
                    <a:pt x="23" y="16"/>
                    <a:pt x="22" y="15"/>
                    <a:pt x="21" y="14"/>
                  </a:cubicBezTo>
                  <a:cubicBezTo>
                    <a:pt x="21" y="13"/>
                    <a:pt x="22" y="13"/>
                    <a:pt x="22" y="13"/>
                  </a:cubicBezTo>
                  <a:lnTo>
                    <a:pt x="23" y="14"/>
                  </a:lnTo>
                  <a:close/>
                  <a:moveTo>
                    <a:pt x="22" y="31"/>
                  </a:moveTo>
                  <a:cubicBezTo>
                    <a:pt x="23" y="31"/>
                    <a:pt x="24" y="30"/>
                    <a:pt x="24" y="31"/>
                  </a:cubicBezTo>
                  <a:cubicBezTo>
                    <a:pt x="24" y="31"/>
                    <a:pt x="24" y="32"/>
                    <a:pt x="24" y="32"/>
                  </a:cubicBezTo>
                  <a:cubicBezTo>
                    <a:pt x="23" y="32"/>
                    <a:pt x="24" y="33"/>
                    <a:pt x="23" y="33"/>
                  </a:cubicBezTo>
                  <a:cubicBezTo>
                    <a:pt x="23" y="34"/>
                    <a:pt x="22" y="34"/>
                    <a:pt x="21" y="34"/>
                  </a:cubicBezTo>
                  <a:cubicBezTo>
                    <a:pt x="21" y="34"/>
                    <a:pt x="21" y="34"/>
                    <a:pt x="20" y="34"/>
                  </a:cubicBezTo>
                  <a:cubicBezTo>
                    <a:pt x="20" y="34"/>
                    <a:pt x="20" y="34"/>
                    <a:pt x="20" y="34"/>
                  </a:cubicBezTo>
                  <a:cubicBezTo>
                    <a:pt x="18" y="34"/>
                    <a:pt x="17" y="33"/>
                    <a:pt x="16" y="34"/>
                  </a:cubicBezTo>
                  <a:cubicBezTo>
                    <a:pt x="16" y="34"/>
                    <a:pt x="15" y="34"/>
                    <a:pt x="14" y="34"/>
                  </a:cubicBezTo>
                  <a:cubicBezTo>
                    <a:pt x="13" y="35"/>
                    <a:pt x="12" y="35"/>
                    <a:pt x="11" y="34"/>
                  </a:cubicBezTo>
                  <a:cubicBezTo>
                    <a:pt x="10" y="34"/>
                    <a:pt x="10" y="34"/>
                    <a:pt x="9" y="34"/>
                  </a:cubicBezTo>
                  <a:cubicBezTo>
                    <a:pt x="9" y="34"/>
                    <a:pt x="9" y="33"/>
                    <a:pt x="8" y="33"/>
                  </a:cubicBezTo>
                  <a:cubicBezTo>
                    <a:pt x="8" y="33"/>
                    <a:pt x="8" y="33"/>
                    <a:pt x="8" y="33"/>
                  </a:cubicBezTo>
                  <a:cubicBezTo>
                    <a:pt x="8" y="32"/>
                    <a:pt x="9" y="32"/>
                    <a:pt x="9" y="32"/>
                  </a:cubicBezTo>
                  <a:cubicBezTo>
                    <a:pt x="10" y="31"/>
                    <a:pt x="11" y="31"/>
                    <a:pt x="12" y="31"/>
                  </a:cubicBezTo>
                  <a:cubicBezTo>
                    <a:pt x="15" y="31"/>
                    <a:pt x="17" y="30"/>
                    <a:pt x="20" y="30"/>
                  </a:cubicBezTo>
                  <a:cubicBezTo>
                    <a:pt x="20" y="31"/>
                    <a:pt x="22" y="31"/>
                    <a:pt x="22"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6"/>
            <p:cNvSpPr>
              <a:spLocks noEditPoints="1"/>
            </p:cNvSpPr>
            <p:nvPr/>
          </p:nvSpPr>
          <p:spPr bwMode="auto">
            <a:xfrm>
              <a:off x="5537" y="4091"/>
              <a:ext cx="202" cy="222"/>
            </a:xfrm>
            <a:custGeom>
              <a:avLst/>
              <a:gdLst>
                <a:gd name="T0" fmla="*/ 43 w 78"/>
                <a:gd name="T1" fmla="*/ 32 h 83"/>
                <a:gd name="T2" fmla="*/ 45 w 78"/>
                <a:gd name="T3" fmla="*/ 40 h 83"/>
                <a:gd name="T4" fmla="*/ 62 w 78"/>
                <a:gd name="T5" fmla="*/ 67 h 83"/>
                <a:gd name="T6" fmla="*/ 69 w 78"/>
                <a:gd name="T7" fmla="*/ 67 h 83"/>
                <a:gd name="T8" fmla="*/ 71 w 78"/>
                <a:gd name="T9" fmla="*/ 66 h 83"/>
                <a:gd name="T10" fmla="*/ 73 w 78"/>
                <a:gd name="T11" fmla="*/ 62 h 83"/>
                <a:gd name="T12" fmla="*/ 75 w 78"/>
                <a:gd name="T13" fmla="*/ 66 h 83"/>
                <a:gd name="T14" fmla="*/ 76 w 78"/>
                <a:gd name="T15" fmla="*/ 68 h 83"/>
                <a:gd name="T16" fmla="*/ 77 w 78"/>
                <a:gd name="T17" fmla="*/ 72 h 83"/>
                <a:gd name="T18" fmla="*/ 78 w 78"/>
                <a:gd name="T19" fmla="*/ 74 h 83"/>
                <a:gd name="T20" fmla="*/ 78 w 78"/>
                <a:gd name="T21" fmla="*/ 79 h 83"/>
                <a:gd name="T22" fmla="*/ 59 w 78"/>
                <a:gd name="T23" fmla="*/ 76 h 83"/>
                <a:gd name="T24" fmla="*/ 35 w 78"/>
                <a:gd name="T25" fmla="*/ 53 h 83"/>
                <a:gd name="T26" fmla="*/ 19 w 78"/>
                <a:gd name="T27" fmla="*/ 66 h 83"/>
                <a:gd name="T28" fmla="*/ 5 w 78"/>
                <a:gd name="T29" fmla="*/ 73 h 83"/>
                <a:gd name="T30" fmla="*/ 0 w 78"/>
                <a:gd name="T31" fmla="*/ 63 h 83"/>
                <a:gd name="T32" fmla="*/ 2 w 78"/>
                <a:gd name="T33" fmla="*/ 53 h 83"/>
                <a:gd name="T34" fmla="*/ 3 w 78"/>
                <a:gd name="T35" fmla="*/ 38 h 83"/>
                <a:gd name="T36" fmla="*/ 2 w 78"/>
                <a:gd name="T37" fmla="*/ 33 h 83"/>
                <a:gd name="T38" fmla="*/ 5 w 78"/>
                <a:gd name="T39" fmla="*/ 17 h 83"/>
                <a:gd name="T40" fmla="*/ 10 w 78"/>
                <a:gd name="T41" fmla="*/ 14 h 83"/>
                <a:gd name="T42" fmla="*/ 11 w 78"/>
                <a:gd name="T43" fmla="*/ 35 h 83"/>
                <a:gd name="T44" fmla="*/ 24 w 78"/>
                <a:gd name="T45" fmla="*/ 31 h 83"/>
                <a:gd name="T46" fmla="*/ 18 w 78"/>
                <a:gd name="T47" fmla="*/ 22 h 83"/>
                <a:gd name="T48" fmla="*/ 29 w 78"/>
                <a:gd name="T49" fmla="*/ 15 h 83"/>
                <a:gd name="T50" fmla="*/ 26 w 78"/>
                <a:gd name="T51" fmla="*/ 12 h 83"/>
                <a:gd name="T52" fmla="*/ 15 w 78"/>
                <a:gd name="T53" fmla="*/ 12 h 83"/>
                <a:gd name="T54" fmla="*/ 26 w 78"/>
                <a:gd name="T55" fmla="*/ 4 h 83"/>
                <a:gd name="T56" fmla="*/ 45 w 78"/>
                <a:gd name="T57" fmla="*/ 0 h 83"/>
                <a:gd name="T58" fmla="*/ 50 w 78"/>
                <a:gd name="T59" fmla="*/ 7 h 83"/>
                <a:gd name="T60" fmla="*/ 47 w 78"/>
                <a:gd name="T61" fmla="*/ 18 h 83"/>
                <a:gd name="T62" fmla="*/ 52 w 78"/>
                <a:gd name="T63" fmla="*/ 23 h 83"/>
                <a:gd name="T64" fmla="*/ 35 w 78"/>
                <a:gd name="T65" fmla="*/ 24 h 83"/>
                <a:gd name="T66" fmla="*/ 74 w 78"/>
                <a:gd name="T67" fmla="*/ 39 h 83"/>
                <a:gd name="T68" fmla="*/ 72 w 78"/>
                <a:gd name="T69" fmla="*/ 33 h 83"/>
                <a:gd name="T70" fmla="*/ 72 w 78"/>
                <a:gd name="T71" fmla="*/ 31 h 83"/>
                <a:gd name="T72" fmla="*/ 71 w 78"/>
                <a:gd name="T73" fmla="*/ 35 h 83"/>
                <a:gd name="T74" fmla="*/ 70 w 78"/>
                <a:gd name="T75" fmla="*/ 46 h 83"/>
                <a:gd name="T76" fmla="*/ 71 w 78"/>
                <a:gd name="T77" fmla="*/ 50 h 83"/>
                <a:gd name="T78" fmla="*/ 69 w 78"/>
                <a:gd name="T79" fmla="*/ 57 h 83"/>
                <a:gd name="T80" fmla="*/ 68 w 78"/>
                <a:gd name="T81" fmla="*/ 50 h 83"/>
                <a:gd name="T82" fmla="*/ 69 w 78"/>
                <a:gd name="T83" fmla="*/ 43 h 83"/>
                <a:gd name="T84" fmla="*/ 70 w 78"/>
                <a:gd name="T85" fmla="*/ 32 h 83"/>
                <a:gd name="T86" fmla="*/ 33 w 78"/>
                <a:gd name="T87" fmla="*/ 42 h 83"/>
                <a:gd name="T88" fmla="*/ 12 w 78"/>
                <a:gd name="T89" fmla="*/ 60 h 83"/>
                <a:gd name="T90" fmla="*/ 9 w 78"/>
                <a:gd name="T91" fmla="*/ 52 h 83"/>
                <a:gd name="T92" fmla="*/ 23 w 78"/>
                <a:gd name="T93" fmla="*/ 43 h 83"/>
                <a:gd name="T94" fmla="*/ 34 w 78"/>
                <a:gd name="T95" fmla="*/ 41 h 83"/>
                <a:gd name="T96" fmla="*/ 74 w 78"/>
                <a:gd name="T97" fmla="*/ 48 h 83"/>
                <a:gd name="T98" fmla="*/ 72 w 78"/>
                <a:gd name="T99" fmla="*/ 53 h 83"/>
                <a:gd name="T100" fmla="*/ 72 w 78"/>
                <a:gd name="T101" fmla="*/ 48 h 83"/>
                <a:gd name="T102" fmla="*/ 73 w 78"/>
                <a:gd name="T103" fmla="*/ 45 h 83"/>
                <a:gd name="T104" fmla="*/ 70 w 78"/>
                <a:gd name="T105" fmla="*/ 54 h 83"/>
                <a:gd name="T106" fmla="*/ 70 w 78"/>
                <a:gd name="T107" fmla="*/ 66 h 83"/>
                <a:gd name="T108" fmla="*/ 72 w 78"/>
                <a:gd name="T109" fmla="*/ 67 h 83"/>
                <a:gd name="T110" fmla="*/ 74 w 78"/>
                <a:gd name="T111" fmla="*/ 69 h 83"/>
                <a:gd name="T112" fmla="*/ 76 w 78"/>
                <a:gd name="T113" fmla="*/ 7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8" h="83">
                  <a:moveTo>
                    <a:pt x="52" y="23"/>
                  </a:moveTo>
                  <a:cubicBezTo>
                    <a:pt x="53" y="26"/>
                    <a:pt x="52" y="27"/>
                    <a:pt x="51" y="28"/>
                  </a:cubicBezTo>
                  <a:cubicBezTo>
                    <a:pt x="51" y="31"/>
                    <a:pt x="48" y="30"/>
                    <a:pt x="46" y="31"/>
                  </a:cubicBezTo>
                  <a:cubicBezTo>
                    <a:pt x="45" y="31"/>
                    <a:pt x="44" y="33"/>
                    <a:pt x="43" y="32"/>
                  </a:cubicBezTo>
                  <a:cubicBezTo>
                    <a:pt x="42" y="32"/>
                    <a:pt x="42" y="32"/>
                    <a:pt x="42" y="32"/>
                  </a:cubicBezTo>
                  <a:cubicBezTo>
                    <a:pt x="40" y="31"/>
                    <a:pt x="40" y="34"/>
                    <a:pt x="39" y="34"/>
                  </a:cubicBezTo>
                  <a:cubicBezTo>
                    <a:pt x="40" y="36"/>
                    <a:pt x="40" y="38"/>
                    <a:pt x="42" y="39"/>
                  </a:cubicBezTo>
                  <a:cubicBezTo>
                    <a:pt x="43" y="39"/>
                    <a:pt x="44" y="40"/>
                    <a:pt x="45" y="40"/>
                  </a:cubicBezTo>
                  <a:cubicBezTo>
                    <a:pt x="44" y="41"/>
                    <a:pt x="45" y="42"/>
                    <a:pt x="44" y="43"/>
                  </a:cubicBezTo>
                  <a:cubicBezTo>
                    <a:pt x="45" y="45"/>
                    <a:pt x="47" y="47"/>
                    <a:pt x="49" y="49"/>
                  </a:cubicBezTo>
                  <a:cubicBezTo>
                    <a:pt x="50" y="50"/>
                    <a:pt x="49" y="53"/>
                    <a:pt x="51" y="53"/>
                  </a:cubicBezTo>
                  <a:cubicBezTo>
                    <a:pt x="54" y="58"/>
                    <a:pt x="58" y="62"/>
                    <a:pt x="62" y="67"/>
                  </a:cubicBezTo>
                  <a:cubicBezTo>
                    <a:pt x="64" y="69"/>
                    <a:pt x="66" y="71"/>
                    <a:pt x="68" y="72"/>
                  </a:cubicBezTo>
                  <a:cubicBezTo>
                    <a:pt x="69" y="71"/>
                    <a:pt x="69" y="71"/>
                    <a:pt x="69" y="71"/>
                  </a:cubicBezTo>
                  <a:cubicBezTo>
                    <a:pt x="68" y="70"/>
                    <a:pt x="69" y="69"/>
                    <a:pt x="68" y="67"/>
                  </a:cubicBezTo>
                  <a:cubicBezTo>
                    <a:pt x="69" y="67"/>
                    <a:pt x="69" y="67"/>
                    <a:pt x="69" y="67"/>
                  </a:cubicBezTo>
                  <a:cubicBezTo>
                    <a:pt x="68" y="66"/>
                    <a:pt x="69" y="64"/>
                    <a:pt x="68" y="63"/>
                  </a:cubicBezTo>
                  <a:cubicBezTo>
                    <a:pt x="69" y="60"/>
                    <a:pt x="69" y="60"/>
                    <a:pt x="69" y="60"/>
                  </a:cubicBezTo>
                  <a:cubicBezTo>
                    <a:pt x="69" y="61"/>
                    <a:pt x="70" y="62"/>
                    <a:pt x="71" y="62"/>
                  </a:cubicBezTo>
                  <a:cubicBezTo>
                    <a:pt x="71" y="63"/>
                    <a:pt x="71" y="65"/>
                    <a:pt x="71" y="66"/>
                  </a:cubicBezTo>
                  <a:cubicBezTo>
                    <a:pt x="73" y="66"/>
                    <a:pt x="71" y="64"/>
                    <a:pt x="72" y="63"/>
                  </a:cubicBezTo>
                  <a:cubicBezTo>
                    <a:pt x="72" y="62"/>
                    <a:pt x="70" y="60"/>
                    <a:pt x="72" y="59"/>
                  </a:cubicBezTo>
                  <a:cubicBezTo>
                    <a:pt x="73" y="60"/>
                    <a:pt x="72" y="61"/>
                    <a:pt x="73" y="61"/>
                  </a:cubicBezTo>
                  <a:cubicBezTo>
                    <a:pt x="73" y="62"/>
                    <a:pt x="73" y="62"/>
                    <a:pt x="73" y="62"/>
                  </a:cubicBezTo>
                  <a:cubicBezTo>
                    <a:pt x="73" y="63"/>
                    <a:pt x="73" y="63"/>
                    <a:pt x="73" y="63"/>
                  </a:cubicBezTo>
                  <a:cubicBezTo>
                    <a:pt x="73" y="64"/>
                    <a:pt x="74" y="65"/>
                    <a:pt x="73" y="67"/>
                  </a:cubicBezTo>
                  <a:cubicBezTo>
                    <a:pt x="73" y="67"/>
                    <a:pt x="74" y="67"/>
                    <a:pt x="74" y="68"/>
                  </a:cubicBezTo>
                  <a:cubicBezTo>
                    <a:pt x="75" y="67"/>
                    <a:pt x="75" y="67"/>
                    <a:pt x="75" y="66"/>
                  </a:cubicBezTo>
                  <a:cubicBezTo>
                    <a:pt x="75" y="67"/>
                    <a:pt x="75" y="69"/>
                    <a:pt x="77" y="68"/>
                  </a:cubicBezTo>
                  <a:cubicBezTo>
                    <a:pt x="78" y="68"/>
                    <a:pt x="77" y="69"/>
                    <a:pt x="78" y="69"/>
                  </a:cubicBezTo>
                  <a:cubicBezTo>
                    <a:pt x="78" y="70"/>
                    <a:pt x="77" y="70"/>
                    <a:pt x="77" y="70"/>
                  </a:cubicBezTo>
                  <a:cubicBezTo>
                    <a:pt x="76" y="69"/>
                    <a:pt x="77" y="69"/>
                    <a:pt x="76" y="68"/>
                  </a:cubicBezTo>
                  <a:cubicBezTo>
                    <a:pt x="75" y="69"/>
                    <a:pt x="75" y="70"/>
                    <a:pt x="76" y="71"/>
                  </a:cubicBezTo>
                  <a:cubicBezTo>
                    <a:pt x="76" y="71"/>
                    <a:pt x="76" y="71"/>
                    <a:pt x="76" y="71"/>
                  </a:cubicBezTo>
                  <a:cubicBezTo>
                    <a:pt x="76" y="71"/>
                    <a:pt x="77" y="71"/>
                    <a:pt x="77" y="71"/>
                  </a:cubicBezTo>
                  <a:cubicBezTo>
                    <a:pt x="77" y="71"/>
                    <a:pt x="77" y="72"/>
                    <a:pt x="77" y="72"/>
                  </a:cubicBezTo>
                  <a:cubicBezTo>
                    <a:pt x="78" y="72"/>
                    <a:pt x="78" y="72"/>
                    <a:pt x="78" y="72"/>
                  </a:cubicBezTo>
                  <a:cubicBezTo>
                    <a:pt x="78" y="73"/>
                    <a:pt x="78" y="73"/>
                    <a:pt x="78" y="73"/>
                  </a:cubicBezTo>
                  <a:cubicBezTo>
                    <a:pt x="77" y="73"/>
                    <a:pt x="77" y="73"/>
                    <a:pt x="77" y="73"/>
                  </a:cubicBezTo>
                  <a:cubicBezTo>
                    <a:pt x="76" y="73"/>
                    <a:pt x="77" y="74"/>
                    <a:pt x="78" y="74"/>
                  </a:cubicBezTo>
                  <a:cubicBezTo>
                    <a:pt x="78" y="74"/>
                    <a:pt x="78" y="74"/>
                    <a:pt x="78" y="74"/>
                  </a:cubicBezTo>
                  <a:cubicBezTo>
                    <a:pt x="78" y="75"/>
                    <a:pt x="77" y="75"/>
                    <a:pt x="77" y="77"/>
                  </a:cubicBezTo>
                  <a:cubicBezTo>
                    <a:pt x="77" y="77"/>
                    <a:pt x="77" y="77"/>
                    <a:pt x="77" y="77"/>
                  </a:cubicBezTo>
                  <a:cubicBezTo>
                    <a:pt x="78" y="77"/>
                    <a:pt x="77" y="78"/>
                    <a:pt x="78" y="79"/>
                  </a:cubicBezTo>
                  <a:cubicBezTo>
                    <a:pt x="78" y="80"/>
                    <a:pt x="77" y="80"/>
                    <a:pt x="78" y="80"/>
                  </a:cubicBezTo>
                  <a:cubicBezTo>
                    <a:pt x="77" y="81"/>
                    <a:pt x="77" y="83"/>
                    <a:pt x="75" y="82"/>
                  </a:cubicBezTo>
                  <a:cubicBezTo>
                    <a:pt x="74" y="83"/>
                    <a:pt x="72" y="82"/>
                    <a:pt x="70" y="82"/>
                  </a:cubicBezTo>
                  <a:cubicBezTo>
                    <a:pt x="66" y="81"/>
                    <a:pt x="63" y="78"/>
                    <a:pt x="59" y="76"/>
                  </a:cubicBezTo>
                  <a:cubicBezTo>
                    <a:pt x="59" y="75"/>
                    <a:pt x="58" y="75"/>
                    <a:pt x="57" y="74"/>
                  </a:cubicBezTo>
                  <a:cubicBezTo>
                    <a:pt x="50" y="67"/>
                    <a:pt x="45" y="59"/>
                    <a:pt x="40" y="50"/>
                  </a:cubicBezTo>
                  <a:cubicBezTo>
                    <a:pt x="40" y="50"/>
                    <a:pt x="39" y="49"/>
                    <a:pt x="39" y="50"/>
                  </a:cubicBezTo>
                  <a:cubicBezTo>
                    <a:pt x="37" y="51"/>
                    <a:pt x="36" y="52"/>
                    <a:pt x="35" y="53"/>
                  </a:cubicBezTo>
                  <a:cubicBezTo>
                    <a:pt x="34" y="54"/>
                    <a:pt x="32" y="55"/>
                    <a:pt x="32" y="56"/>
                  </a:cubicBezTo>
                  <a:cubicBezTo>
                    <a:pt x="29" y="58"/>
                    <a:pt x="27" y="61"/>
                    <a:pt x="24" y="62"/>
                  </a:cubicBezTo>
                  <a:cubicBezTo>
                    <a:pt x="22" y="63"/>
                    <a:pt x="21" y="65"/>
                    <a:pt x="18" y="65"/>
                  </a:cubicBezTo>
                  <a:cubicBezTo>
                    <a:pt x="18" y="66"/>
                    <a:pt x="19" y="66"/>
                    <a:pt x="19" y="66"/>
                  </a:cubicBezTo>
                  <a:cubicBezTo>
                    <a:pt x="18" y="67"/>
                    <a:pt x="16" y="67"/>
                    <a:pt x="15" y="68"/>
                  </a:cubicBezTo>
                  <a:cubicBezTo>
                    <a:pt x="14" y="68"/>
                    <a:pt x="14" y="69"/>
                    <a:pt x="12" y="69"/>
                  </a:cubicBezTo>
                  <a:cubicBezTo>
                    <a:pt x="12" y="70"/>
                    <a:pt x="10" y="71"/>
                    <a:pt x="9" y="73"/>
                  </a:cubicBezTo>
                  <a:cubicBezTo>
                    <a:pt x="8" y="73"/>
                    <a:pt x="7" y="72"/>
                    <a:pt x="5" y="73"/>
                  </a:cubicBezTo>
                  <a:cubicBezTo>
                    <a:pt x="5" y="71"/>
                    <a:pt x="3" y="71"/>
                    <a:pt x="3" y="70"/>
                  </a:cubicBezTo>
                  <a:cubicBezTo>
                    <a:pt x="2" y="69"/>
                    <a:pt x="1" y="68"/>
                    <a:pt x="0" y="67"/>
                  </a:cubicBezTo>
                  <a:cubicBezTo>
                    <a:pt x="0" y="66"/>
                    <a:pt x="0" y="65"/>
                    <a:pt x="0" y="65"/>
                  </a:cubicBezTo>
                  <a:cubicBezTo>
                    <a:pt x="0" y="64"/>
                    <a:pt x="1" y="64"/>
                    <a:pt x="0" y="63"/>
                  </a:cubicBezTo>
                  <a:cubicBezTo>
                    <a:pt x="1" y="61"/>
                    <a:pt x="1" y="59"/>
                    <a:pt x="1" y="56"/>
                  </a:cubicBezTo>
                  <a:cubicBezTo>
                    <a:pt x="1" y="55"/>
                    <a:pt x="1" y="55"/>
                    <a:pt x="1" y="55"/>
                  </a:cubicBezTo>
                  <a:cubicBezTo>
                    <a:pt x="1" y="55"/>
                    <a:pt x="1" y="55"/>
                    <a:pt x="1" y="55"/>
                  </a:cubicBezTo>
                  <a:cubicBezTo>
                    <a:pt x="1" y="54"/>
                    <a:pt x="2" y="53"/>
                    <a:pt x="2" y="53"/>
                  </a:cubicBezTo>
                  <a:cubicBezTo>
                    <a:pt x="3" y="49"/>
                    <a:pt x="2" y="46"/>
                    <a:pt x="3" y="43"/>
                  </a:cubicBezTo>
                  <a:cubicBezTo>
                    <a:pt x="2" y="43"/>
                    <a:pt x="2" y="43"/>
                    <a:pt x="2" y="43"/>
                  </a:cubicBezTo>
                  <a:cubicBezTo>
                    <a:pt x="3" y="42"/>
                    <a:pt x="2" y="42"/>
                    <a:pt x="2" y="42"/>
                  </a:cubicBezTo>
                  <a:cubicBezTo>
                    <a:pt x="3" y="41"/>
                    <a:pt x="2" y="40"/>
                    <a:pt x="3" y="38"/>
                  </a:cubicBezTo>
                  <a:cubicBezTo>
                    <a:pt x="2" y="38"/>
                    <a:pt x="2" y="38"/>
                    <a:pt x="2" y="37"/>
                  </a:cubicBezTo>
                  <a:cubicBezTo>
                    <a:pt x="3" y="37"/>
                    <a:pt x="3" y="36"/>
                    <a:pt x="3" y="35"/>
                  </a:cubicBezTo>
                  <a:cubicBezTo>
                    <a:pt x="3" y="35"/>
                    <a:pt x="3" y="34"/>
                    <a:pt x="3" y="34"/>
                  </a:cubicBezTo>
                  <a:cubicBezTo>
                    <a:pt x="2" y="33"/>
                    <a:pt x="2" y="33"/>
                    <a:pt x="2" y="33"/>
                  </a:cubicBezTo>
                  <a:cubicBezTo>
                    <a:pt x="3" y="33"/>
                    <a:pt x="3" y="33"/>
                    <a:pt x="3" y="33"/>
                  </a:cubicBezTo>
                  <a:cubicBezTo>
                    <a:pt x="4" y="30"/>
                    <a:pt x="2" y="27"/>
                    <a:pt x="4" y="24"/>
                  </a:cubicBezTo>
                  <a:cubicBezTo>
                    <a:pt x="3" y="23"/>
                    <a:pt x="4" y="22"/>
                    <a:pt x="4" y="21"/>
                  </a:cubicBezTo>
                  <a:cubicBezTo>
                    <a:pt x="4" y="20"/>
                    <a:pt x="4" y="18"/>
                    <a:pt x="5" y="17"/>
                  </a:cubicBezTo>
                  <a:cubicBezTo>
                    <a:pt x="5" y="16"/>
                    <a:pt x="5" y="16"/>
                    <a:pt x="5" y="16"/>
                  </a:cubicBezTo>
                  <a:cubicBezTo>
                    <a:pt x="5" y="16"/>
                    <a:pt x="5" y="16"/>
                    <a:pt x="5" y="16"/>
                  </a:cubicBezTo>
                  <a:cubicBezTo>
                    <a:pt x="5" y="15"/>
                    <a:pt x="6" y="15"/>
                    <a:pt x="7" y="15"/>
                  </a:cubicBezTo>
                  <a:cubicBezTo>
                    <a:pt x="8" y="14"/>
                    <a:pt x="9" y="14"/>
                    <a:pt x="10" y="14"/>
                  </a:cubicBezTo>
                  <a:cubicBezTo>
                    <a:pt x="13" y="16"/>
                    <a:pt x="14" y="19"/>
                    <a:pt x="15" y="21"/>
                  </a:cubicBezTo>
                  <a:cubicBezTo>
                    <a:pt x="14" y="22"/>
                    <a:pt x="16" y="23"/>
                    <a:pt x="15" y="24"/>
                  </a:cubicBezTo>
                  <a:cubicBezTo>
                    <a:pt x="15" y="26"/>
                    <a:pt x="15" y="29"/>
                    <a:pt x="13" y="30"/>
                  </a:cubicBezTo>
                  <a:cubicBezTo>
                    <a:pt x="12" y="32"/>
                    <a:pt x="14" y="34"/>
                    <a:pt x="11" y="35"/>
                  </a:cubicBezTo>
                  <a:cubicBezTo>
                    <a:pt x="11" y="36"/>
                    <a:pt x="11" y="37"/>
                    <a:pt x="11" y="38"/>
                  </a:cubicBezTo>
                  <a:cubicBezTo>
                    <a:pt x="12" y="39"/>
                    <a:pt x="12" y="37"/>
                    <a:pt x="14" y="36"/>
                  </a:cubicBezTo>
                  <a:cubicBezTo>
                    <a:pt x="16" y="35"/>
                    <a:pt x="19" y="34"/>
                    <a:pt x="21" y="33"/>
                  </a:cubicBezTo>
                  <a:cubicBezTo>
                    <a:pt x="22" y="33"/>
                    <a:pt x="24" y="32"/>
                    <a:pt x="24" y="31"/>
                  </a:cubicBezTo>
                  <a:cubicBezTo>
                    <a:pt x="26" y="31"/>
                    <a:pt x="28" y="30"/>
                    <a:pt x="28" y="29"/>
                  </a:cubicBezTo>
                  <a:cubicBezTo>
                    <a:pt x="26" y="26"/>
                    <a:pt x="26" y="26"/>
                    <a:pt x="26" y="26"/>
                  </a:cubicBezTo>
                  <a:cubicBezTo>
                    <a:pt x="23" y="25"/>
                    <a:pt x="21" y="31"/>
                    <a:pt x="18" y="27"/>
                  </a:cubicBezTo>
                  <a:cubicBezTo>
                    <a:pt x="16" y="26"/>
                    <a:pt x="18" y="24"/>
                    <a:pt x="18" y="22"/>
                  </a:cubicBezTo>
                  <a:cubicBezTo>
                    <a:pt x="19" y="21"/>
                    <a:pt x="20" y="20"/>
                    <a:pt x="21" y="19"/>
                  </a:cubicBezTo>
                  <a:cubicBezTo>
                    <a:pt x="22" y="19"/>
                    <a:pt x="22" y="18"/>
                    <a:pt x="23" y="18"/>
                  </a:cubicBezTo>
                  <a:cubicBezTo>
                    <a:pt x="25" y="18"/>
                    <a:pt x="23" y="14"/>
                    <a:pt x="26" y="15"/>
                  </a:cubicBezTo>
                  <a:cubicBezTo>
                    <a:pt x="27" y="15"/>
                    <a:pt x="28" y="16"/>
                    <a:pt x="29" y="15"/>
                  </a:cubicBezTo>
                  <a:cubicBezTo>
                    <a:pt x="31" y="14"/>
                    <a:pt x="32" y="13"/>
                    <a:pt x="33" y="12"/>
                  </a:cubicBezTo>
                  <a:cubicBezTo>
                    <a:pt x="33" y="11"/>
                    <a:pt x="34" y="11"/>
                    <a:pt x="34" y="10"/>
                  </a:cubicBezTo>
                  <a:cubicBezTo>
                    <a:pt x="32" y="10"/>
                    <a:pt x="31" y="11"/>
                    <a:pt x="29" y="11"/>
                  </a:cubicBezTo>
                  <a:cubicBezTo>
                    <a:pt x="29" y="12"/>
                    <a:pt x="27" y="12"/>
                    <a:pt x="26" y="12"/>
                  </a:cubicBezTo>
                  <a:cubicBezTo>
                    <a:pt x="26" y="13"/>
                    <a:pt x="25" y="12"/>
                    <a:pt x="24" y="13"/>
                  </a:cubicBezTo>
                  <a:cubicBezTo>
                    <a:pt x="24" y="13"/>
                    <a:pt x="23" y="14"/>
                    <a:pt x="23" y="13"/>
                  </a:cubicBezTo>
                  <a:cubicBezTo>
                    <a:pt x="22" y="14"/>
                    <a:pt x="21" y="13"/>
                    <a:pt x="20" y="14"/>
                  </a:cubicBezTo>
                  <a:cubicBezTo>
                    <a:pt x="19" y="12"/>
                    <a:pt x="16" y="13"/>
                    <a:pt x="15" y="12"/>
                  </a:cubicBezTo>
                  <a:cubicBezTo>
                    <a:pt x="15" y="12"/>
                    <a:pt x="15" y="12"/>
                    <a:pt x="15" y="12"/>
                  </a:cubicBezTo>
                  <a:cubicBezTo>
                    <a:pt x="15" y="10"/>
                    <a:pt x="12" y="11"/>
                    <a:pt x="13" y="9"/>
                  </a:cubicBezTo>
                  <a:cubicBezTo>
                    <a:pt x="13" y="8"/>
                    <a:pt x="14" y="6"/>
                    <a:pt x="15" y="6"/>
                  </a:cubicBezTo>
                  <a:cubicBezTo>
                    <a:pt x="19" y="5"/>
                    <a:pt x="22" y="4"/>
                    <a:pt x="26" y="4"/>
                  </a:cubicBezTo>
                  <a:cubicBezTo>
                    <a:pt x="27" y="4"/>
                    <a:pt x="29" y="3"/>
                    <a:pt x="31" y="3"/>
                  </a:cubicBezTo>
                  <a:cubicBezTo>
                    <a:pt x="32" y="2"/>
                    <a:pt x="34" y="3"/>
                    <a:pt x="35" y="2"/>
                  </a:cubicBezTo>
                  <a:cubicBezTo>
                    <a:pt x="38" y="2"/>
                    <a:pt x="40" y="1"/>
                    <a:pt x="42" y="0"/>
                  </a:cubicBezTo>
                  <a:cubicBezTo>
                    <a:pt x="42" y="0"/>
                    <a:pt x="44" y="0"/>
                    <a:pt x="45" y="0"/>
                  </a:cubicBezTo>
                  <a:cubicBezTo>
                    <a:pt x="45" y="0"/>
                    <a:pt x="45" y="0"/>
                    <a:pt x="45" y="0"/>
                  </a:cubicBezTo>
                  <a:cubicBezTo>
                    <a:pt x="47" y="1"/>
                    <a:pt x="50" y="1"/>
                    <a:pt x="51" y="3"/>
                  </a:cubicBezTo>
                  <a:cubicBezTo>
                    <a:pt x="50" y="4"/>
                    <a:pt x="52" y="4"/>
                    <a:pt x="52" y="5"/>
                  </a:cubicBezTo>
                  <a:cubicBezTo>
                    <a:pt x="52" y="6"/>
                    <a:pt x="50" y="5"/>
                    <a:pt x="50" y="7"/>
                  </a:cubicBezTo>
                  <a:cubicBezTo>
                    <a:pt x="47" y="8"/>
                    <a:pt x="45" y="11"/>
                    <a:pt x="43" y="13"/>
                  </a:cubicBezTo>
                  <a:cubicBezTo>
                    <a:pt x="42" y="14"/>
                    <a:pt x="42" y="14"/>
                    <a:pt x="42" y="14"/>
                  </a:cubicBezTo>
                  <a:cubicBezTo>
                    <a:pt x="44" y="15"/>
                    <a:pt x="45" y="14"/>
                    <a:pt x="46" y="15"/>
                  </a:cubicBezTo>
                  <a:cubicBezTo>
                    <a:pt x="46" y="16"/>
                    <a:pt x="46" y="17"/>
                    <a:pt x="47" y="18"/>
                  </a:cubicBezTo>
                  <a:cubicBezTo>
                    <a:pt x="46" y="19"/>
                    <a:pt x="45" y="20"/>
                    <a:pt x="43" y="20"/>
                  </a:cubicBezTo>
                  <a:cubicBezTo>
                    <a:pt x="43" y="21"/>
                    <a:pt x="42" y="21"/>
                    <a:pt x="42" y="21"/>
                  </a:cubicBezTo>
                  <a:cubicBezTo>
                    <a:pt x="45" y="22"/>
                    <a:pt x="47" y="21"/>
                    <a:pt x="49" y="22"/>
                  </a:cubicBezTo>
                  <a:cubicBezTo>
                    <a:pt x="50" y="23"/>
                    <a:pt x="51" y="22"/>
                    <a:pt x="52" y="23"/>
                  </a:cubicBezTo>
                  <a:close/>
                  <a:moveTo>
                    <a:pt x="40" y="24"/>
                  </a:moveTo>
                  <a:cubicBezTo>
                    <a:pt x="40" y="25"/>
                    <a:pt x="38" y="25"/>
                    <a:pt x="37" y="26"/>
                  </a:cubicBezTo>
                  <a:cubicBezTo>
                    <a:pt x="36" y="26"/>
                    <a:pt x="36" y="26"/>
                    <a:pt x="35" y="26"/>
                  </a:cubicBezTo>
                  <a:cubicBezTo>
                    <a:pt x="34" y="26"/>
                    <a:pt x="36" y="25"/>
                    <a:pt x="35" y="24"/>
                  </a:cubicBezTo>
                  <a:cubicBezTo>
                    <a:pt x="36" y="24"/>
                    <a:pt x="37" y="22"/>
                    <a:pt x="38" y="23"/>
                  </a:cubicBezTo>
                  <a:cubicBezTo>
                    <a:pt x="39" y="23"/>
                    <a:pt x="39" y="25"/>
                    <a:pt x="40" y="24"/>
                  </a:cubicBezTo>
                  <a:close/>
                  <a:moveTo>
                    <a:pt x="73" y="36"/>
                  </a:moveTo>
                  <a:cubicBezTo>
                    <a:pt x="73" y="37"/>
                    <a:pt x="73" y="38"/>
                    <a:pt x="74" y="39"/>
                  </a:cubicBezTo>
                  <a:cubicBezTo>
                    <a:pt x="73" y="40"/>
                    <a:pt x="73" y="42"/>
                    <a:pt x="74" y="44"/>
                  </a:cubicBezTo>
                  <a:cubicBezTo>
                    <a:pt x="74" y="44"/>
                    <a:pt x="72" y="44"/>
                    <a:pt x="72" y="44"/>
                  </a:cubicBezTo>
                  <a:cubicBezTo>
                    <a:pt x="72" y="41"/>
                    <a:pt x="72" y="37"/>
                    <a:pt x="72" y="33"/>
                  </a:cubicBezTo>
                  <a:cubicBezTo>
                    <a:pt x="72" y="33"/>
                    <a:pt x="72" y="33"/>
                    <a:pt x="72" y="33"/>
                  </a:cubicBezTo>
                  <a:cubicBezTo>
                    <a:pt x="73" y="33"/>
                    <a:pt x="72" y="33"/>
                    <a:pt x="73" y="32"/>
                  </a:cubicBezTo>
                  <a:cubicBezTo>
                    <a:pt x="72" y="32"/>
                    <a:pt x="72" y="32"/>
                    <a:pt x="72" y="32"/>
                  </a:cubicBezTo>
                  <a:cubicBezTo>
                    <a:pt x="72" y="32"/>
                    <a:pt x="72" y="32"/>
                    <a:pt x="72" y="32"/>
                  </a:cubicBezTo>
                  <a:cubicBezTo>
                    <a:pt x="72" y="32"/>
                    <a:pt x="72" y="32"/>
                    <a:pt x="72" y="31"/>
                  </a:cubicBezTo>
                  <a:cubicBezTo>
                    <a:pt x="72" y="31"/>
                    <a:pt x="73" y="30"/>
                    <a:pt x="73" y="30"/>
                  </a:cubicBezTo>
                  <a:cubicBezTo>
                    <a:pt x="72" y="29"/>
                    <a:pt x="73" y="28"/>
                    <a:pt x="73" y="27"/>
                  </a:cubicBezTo>
                  <a:cubicBezTo>
                    <a:pt x="73" y="29"/>
                    <a:pt x="73" y="33"/>
                    <a:pt x="73" y="36"/>
                  </a:cubicBezTo>
                  <a:close/>
                  <a:moveTo>
                    <a:pt x="71" y="35"/>
                  </a:moveTo>
                  <a:cubicBezTo>
                    <a:pt x="71" y="35"/>
                    <a:pt x="70" y="36"/>
                    <a:pt x="71" y="37"/>
                  </a:cubicBezTo>
                  <a:cubicBezTo>
                    <a:pt x="70" y="37"/>
                    <a:pt x="71" y="38"/>
                    <a:pt x="71" y="39"/>
                  </a:cubicBezTo>
                  <a:cubicBezTo>
                    <a:pt x="70" y="40"/>
                    <a:pt x="71" y="43"/>
                    <a:pt x="70" y="44"/>
                  </a:cubicBezTo>
                  <a:cubicBezTo>
                    <a:pt x="70" y="44"/>
                    <a:pt x="71" y="45"/>
                    <a:pt x="70" y="46"/>
                  </a:cubicBezTo>
                  <a:cubicBezTo>
                    <a:pt x="71" y="46"/>
                    <a:pt x="70" y="47"/>
                    <a:pt x="70" y="48"/>
                  </a:cubicBezTo>
                  <a:cubicBezTo>
                    <a:pt x="69" y="49"/>
                    <a:pt x="70" y="50"/>
                    <a:pt x="70" y="51"/>
                  </a:cubicBezTo>
                  <a:cubicBezTo>
                    <a:pt x="70" y="51"/>
                    <a:pt x="70" y="51"/>
                    <a:pt x="70" y="51"/>
                  </a:cubicBezTo>
                  <a:cubicBezTo>
                    <a:pt x="71" y="51"/>
                    <a:pt x="70" y="50"/>
                    <a:pt x="71" y="50"/>
                  </a:cubicBezTo>
                  <a:cubicBezTo>
                    <a:pt x="70" y="51"/>
                    <a:pt x="71" y="52"/>
                    <a:pt x="70" y="53"/>
                  </a:cubicBezTo>
                  <a:cubicBezTo>
                    <a:pt x="71" y="54"/>
                    <a:pt x="71" y="56"/>
                    <a:pt x="71" y="57"/>
                  </a:cubicBezTo>
                  <a:cubicBezTo>
                    <a:pt x="70" y="57"/>
                    <a:pt x="70" y="56"/>
                    <a:pt x="70" y="56"/>
                  </a:cubicBezTo>
                  <a:cubicBezTo>
                    <a:pt x="70" y="57"/>
                    <a:pt x="69" y="57"/>
                    <a:pt x="69" y="57"/>
                  </a:cubicBezTo>
                  <a:cubicBezTo>
                    <a:pt x="70" y="58"/>
                    <a:pt x="69" y="59"/>
                    <a:pt x="69" y="60"/>
                  </a:cubicBezTo>
                  <a:cubicBezTo>
                    <a:pt x="68" y="60"/>
                    <a:pt x="69" y="59"/>
                    <a:pt x="68" y="59"/>
                  </a:cubicBezTo>
                  <a:cubicBezTo>
                    <a:pt x="69" y="57"/>
                    <a:pt x="69" y="56"/>
                    <a:pt x="68" y="55"/>
                  </a:cubicBezTo>
                  <a:cubicBezTo>
                    <a:pt x="67" y="53"/>
                    <a:pt x="69" y="52"/>
                    <a:pt x="68" y="50"/>
                  </a:cubicBezTo>
                  <a:cubicBezTo>
                    <a:pt x="69" y="50"/>
                    <a:pt x="68" y="49"/>
                    <a:pt x="69" y="49"/>
                  </a:cubicBezTo>
                  <a:cubicBezTo>
                    <a:pt x="68" y="48"/>
                    <a:pt x="68" y="48"/>
                    <a:pt x="68" y="48"/>
                  </a:cubicBezTo>
                  <a:cubicBezTo>
                    <a:pt x="68" y="47"/>
                    <a:pt x="69" y="46"/>
                    <a:pt x="69" y="44"/>
                  </a:cubicBezTo>
                  <a:cubicBezTo>
                    <a:pt x="69" y="44"/>
                    <a:pt x="69" y="44"/>
                    <a:pt x="69" y="43"/>
                  </a:cubicBezTo>
                  <a:cubicBezTo>
                    <a:pt x="69" y="43"/>
                    <a:pt x="68" y="43"/>
                    <a:pt x="68" y="43"/>
                  </a:cubicBezTo>
                  <a:cubicBezTo>
                    <a:pt x="71" y="43"/>
                    <a:pt x="68" y="40"/>
                    <a:pt x="69" y="39"/>
                  </a:cubicBezTo>
                  <a:cubicBezTo>
                    <a:pt x="68" y="38"/>
                    <a:pt x="71" y="37"/>
                    <a:pt x="69" y="36"/>
                  </a:cubicBezTo>
                  <a:cubicBezTo>
                    <a:pt x="70" y="35"/>
                    <a:pt x="70" y="33"/>
                    <a:pt x="70" y="32"/>
                  </a:cubicBezTo>
                  <a:cubicBezTo>
                    <a:pt x="71" y="35"/>
                    <a:pt x="71" y="35"/>
                    <a:pt x="71" y="35"/>
                  </a:cubicBezTo>
                  <a:close/>
                  <a:moveTo>
                    <a:pt x="34" y="41"/>
                  </a:moveTo>
                  <a:cubicBezTo>
                    <a:pt x="33" y="40"/>
                    <a:pt x="33" y="40"/>
                    <a:pt x="33" y="40"/>
                  </a:cubicBezTo>
                  <a:cubicBezTo>
                    <a:pt x="33" y="40"/>
                    <a:pt x="33" y="41"/>
                    <a:pt x="33" y="42"/>
                  </a:cubicBezTo>
                  <a:cubicBezTo>
                    <a:pt x="33" y="42"/>
                    <a:pt x="34" y="43"/>
                    <a:pt x="34" y="44"/>
                  </a:cubicBezTo>
                  <a:cubicBezTo>
                    <a:pt x="32" y="46"/>
                    <a:pt x="29" y="47"/>
                    <a:pt x="28" y="49"/>
                  </a:cubicBezTo>
                  <a:cubicBezTo>
                    <a:pt x="27" y="49"/>
                    <a:pt x="27" y="50"/>
                    <a:pt x="26" y="50"/>
                  </a:cubicBezTo>
                  <a:cubicBezTo>
                    <a:pt x="21" y="53"/>
                    <a:pt x="17" y="57"/>
                    <a:pt x="12" y="60"/>
                  </a:cubicBezTo>
                  <a:cubicBezTo>
                    <a:pt x="12" y="60"/>
                    <a:pt x="12" y="60"/>
                    <a:pt x="11" y="60"/>
                  </a:cubicBezTo>
                  <a:cubicBezTo>
                    <a:pt x="11" y="60"/>
                    <a:pt x="11" y="59"/>
                    <a:pt x="10" y="59"/>
                  </a:cubicBezTo>
                  <a:cubicBezTo>
                    <a:pt x="11" y="57"/>
                    <a:pt x="10" y="56"/>
                    <a:pt x="10" y="56"/>
                  </a:cubicBezTo>
                  <a:cubicBezTo>
                    <a:pt x="10" y="54"/>
                    <a:pt x="11" y="53"/>
                    <a:pt x="9" y="52"/>
                  </a:cubicBezTo>
                  <a:cubicBezTo>
                    <a:pt x="11" y="50"/>
                    <a:pt x="10" y="47"/>
                    <a:pt x="10" y="45"/>
                  </a:cubicBezTo>
                  <a:cubicBezTo>
                    <a:pt x="12" y="47"/>
                    <a:pt x="14" y="45"/>
                    <a:pt x="17" y="46"/>
                  </a:cubicBezTo>
                  <a:cubicBezTo>
                    <a:pt x="17" y="45"/>
                    <a:pt x="18" y="45"/>
                    <a:pt x="18" y="45"/>
                  </a:cubicBezTo>
                  <a:cubicBezTo>
                    <a:pt x="20" y="44"/>
                    <a:pt x="21" y="43"/>
                    <a:pt x="23" y="43"/>
                  </a:cubicBezTo>
                  <a:cubicBezTo>
                    <a:pt x="24" y="43"/>
                    <a:pt x="24" y="41"/>
                    <a:pt x="26" y="42"/>
                  </a:cubicBezTo>
                  <a:cubicBezTo>
                    <a:pt x="27" y="41"/>
                    <a:pt x="28" y="39"/>
                    <a:pt x="30" y="39"/>
                  </a:cubicBezTo>
                  <a:cubicBezTo>
                    <a:pt x="30" y="38"/>
                    <a:pt x="31" y="38"/>
                    <a:pt x="32" y="37"/>
                  </a:cubicBezTo>
                  <a:cubicBezTo>
                    <a:pt x="33" y="38"/>
                    <a:pt x="34" y="40"/>
                    <a:pt x="34" y="41"/>
                  </a:cubicBezTo>
                  <a:close/>
                  <a:moveTo>
                    <a:pt x="74" y="46"/>
                  </a:moveTo>
                  <a:cubicBezTo>
                    <a:pt x="73" y="46"/>
                    <a:pt x="73" y="47"/>
                    <a:pt x="73" y="48"/>
                  </a:cubicBezTo>
                  <a:cubicBezTo>
                    <a:pt x="73" y="48"/>
                    <a:pt x="73" y="48"/>
                    <a:pt x="73" y="48"/>
                  </a:cubicBezTo>
                  <a:cubicBezTo>
                    <a:pt x="74" y="48"/>
                    <a:pt x="74" y="48"/>
                    <a:pt x="74" y="48"/>
                  </a:cubicBezTo>
                  <a:cubicBezTo>
                    <a:pt x="74" y="49"/>
                    <a:pt x="74" y="50"/>
                    <a:pt x="73" y="51"/>
                  </a:cubicBezTo>
                  <a:cubicBezTo>
                    <a:pt x="74" y="52"/>
                    <a:pt x="74" y="54"/>
                    <a:pt x="73" y="55"/>
                  </a:cubicBezTo>
                  <a:cubicBezTo>
                    <a:pt x="73" y="55"/>
                    <a:pt x="73" y="56"/>
                    <a:pt x="73" y="56"/>
                  </a:cubicBezTo>
                  <a:cubicBezTo>
                    <a:pt x="73" y="56"/>
                    <a:pt x="71" y="54"/>
                    <a:pt x="72" y="53"/>
                  </a:cubicBezTo>
                  <a:cubicBezTo>
                    <a:pt x="72" y="54"/>
                    <a:pt x="72" y="54"/>
                    <a:pt x="72" y="54"/>
                  </a:cubicBezTo>
                  <a:cubicBezTo>
                    <a:pt x="73" y="54"/>
                    <a:pt x="73" y="52"/>
                    <a:pt x="73" y="51"/>
                  </a:cubicBezTo>
                  <a:cubicBezTo>
                    <a:pt x="72" y="50"/>
                    <a:pt x="73" y="49"/>
                    <a:pt x="72" y="49"/>
                  </a:cubicBezTo>
                  <a:cubicBezTo>
                    <a:pt x="73" y="49"/>
                    <a:pt x="72" y="48"/>
                    <a:pt x="72" y="48"/>
                  </a:cubicBezTo>
                  <a:cubicBezTo>
                    <a:pt x="72" y="48"/>
                    <a:pt x="72" y="48"/>
                    <a:pt x="72" y="48"/>
                  </a:cubicBezTo>
                  <a:cubicBezTo>
                    <a:pt x="72" y="47"/>
                    <a:pt x="72" y="47"/>
                    <a:pt x="72" y="47"/>
                  </a:cubicBezTo>
                  <a:cubicBezTo>
                    <a:pt x="73" y="47"/>
                    <a:pt x="73" y="47"/>
                    <a:pt x="73" y="47"/>
                  </a:cubicBezTo>
                  <a:cubicBezTo>
                    <a:pt x="73" y="46"/>
                    <a:pt x="71" y="45"/>
                    <a:pt x="73" y="45"/>
                  </a:cubicBezTo>
                  <a:cubicBezTo>
                    <a:pt x="74" y="45"/>
                    <a:pt x="74" y="45"/>
                    <a:pt x="74" y="45"/>
                  </a:cubicBezTo>
                  <a:lnTo>
                    <a:pt x="74" y="46"/>
                  </a:lnTo>
                  <a:close/>
                  <a:moveTo>
                    <a:pt x="70" y="55"/>
                  </a:moveTo>
                  <a:cubicBezTo>
                    <a:pt x="70" y="54"/>
                    <a:pt x="70" y="54"/>
                    <a:pt x="70" y="54"/>
                  </a:cubicBezTo>
                  <a:cubicBezTo>
                    <a:pt x="70" y="54"/>
                    <a:pt x="70" y="54"/>
                    <a:pt x="70" y="54"/>
                  </a:cubicBezTo>
                  <a:lnTo>
                    <a:pt x="70" y="55"/>
                  </a:lnTo>
                  <a:close/>
                  <a:moveTo>
                    <a:pt x="70" y="68"/>
                  </a:moveTo>
                  <a:cubicBezTo>
                    <a:pt x="70" y="67"/>
                    <a:pt x="69" y="67"/>
                    <a:pt x="70" y="66"/>
                  </a:cubicBezTo>
                  <a:cubicBezTo>
                    <a:pt x="70" y="68"/>
                    <a:pt x="70" y="68"/>
                    <a:pt x="70" y="68"/>
                  </a:cubicBezTo>
                  <a:close/>
                  <a:moveTo>
                    <a:pt x="72" y="68"/>
                  </a:moveTo>
                  <a:cubicBezTo>
                    <a:pt x="72" y="67"/>
                    <a:pt x="71" y="68"/>
                    <a:pt x="71" y="67"/>
                  </a:cubicBezTo>
                  <a:cubicBezTo>
                    <a:pt x="72" y="67"/>
                    <a:pt x="72" y="67"/>
                    <a:pt x="72" y="67"/>
                  </a:cubicBezTo>
                  <a:lnTo>
                    <a:pt x="72" y="68"/>
                  </a:lnTo>
                  <a:close/>
                  <a:moveTo>
                    <a:pt x="74" y="70"/>
                  </a:moveTo>
                  <a:cubicBezTo>
                    <a:pt x="74" y="70"/>
                    <a:pt x="74" y="70"/>
                    <a:pt x="74" y="70"/>
                  </a:cubicBezTo>
                  <a:cubicBezTo>
                    <a:pt x="74" y="69"/>
                    <a:pt x="74" y="69"/>
                    <a:pt x="74" y="69"/>
                  </a:cubicBezTo>
                  <a:cubicBezTo>
                    <a:pt x="74" y="69"/>
                    <a:pt x="74" y="69"/>
                    <a:pt x="74" y="70"/>
                  </a:cubicBezTo>
                  <a:close/>
                  <a:moveTo>
                    <a:pt x="76" y="76"/>
                  </a:moveTo>
                  <a:cubicBezTo>
                    <a:pt x="76" y="76"/>
                    <a:pt x="76" y="77"/>
                    <a:pt x="76" y="77"/>
                  </a:cubicBezTo>
                  <a:cubicBezTo>
                    <a:pt x="75" y="76"/>
                    <a:pt x="76" y="76"/>
                    <a:pt x="76"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7"/>
            <p:cNvSpPr>
              <a:spLocks noEditPoints="1"/>
            </p:cNvSpPr>
            <p:nvPr/>
          </p:nvSpPr>
          <p:spPr bwMode="auto">
            <a:xfrm>
              <a:off x="5416" y="4133"/>
              <a:ext cx="121" cy="110"/>
            </a:xfrm>
            <a:custGeom>
              <a:avLst/>
              <a:gdLst>
                <a:gd name="T0" fmla="*/ 18 w 47"/>
                <a:gd name="T1" fmla="*/ 5 h 41"/>
                <a:gd name="T2" fmla="*/ 14 w 47"/>
                <a:gd name="T3" fmla="*/ 9 h 41"/>
                <a:gd name="T4" fmla="*/ 11 w 47"/>
                <a:gd name="T5" fmla="*/ 9 h 41"/>
                <a:gd name="T6" fmla="*/ 11 w 47"/>
                <a:gd name="T7" fmla="*/ 0 h 41"/>
                <a:gd name="T8" fmla="*/ 34 w 47"/>
                <a:gd name="T9" fmla="*/ 7 h 41"/>
                <a:gd name="T10" fmla="*/ 33 w 47"/>
                <a:gd name="T11" fmla="*/ 11 h 41"/>
                <a:gd name="T12" fmla="*/ 26 w 47"/>
                <a:gd name="T13" fmla="*/ 17 h 41"/>
                <a:gd name="T14" fmla="*/ 36 w 47"/>
                <a:gd name="T15" fmla="*/ 23 h 41"/>
                <a:gd name="T16" fmla="*/ 40 w 47"/>
                <a:gd name="T17" fmla="*/ 24 h 41"/>
                <a:gd name="T18" fmla="*/ 45 w 47"/>
                <a:gd name="T19" fmla="*/ 24 h 41"/>
                <a:gd name="T20" fmla="*/ 47 w 47"/>
                <a:gd name="T21" fmla="*/ 26 h 41"/>
                <a:gd name="T22" fmla="*/ 45 w 47"/>
                <a:gd name="T23" fmla="*/ 28 h 41"/>
                <a:gd name="T24" fmla="*/ 36 w 47"/>
                <a:gd name="T25" fmla="*/ 27 h 41"/>
                <a:gd name="T26" fmla="*/ 25 w 47"/>
                <a:gd name="T27" fmla="*/ 19 h 41"/>
                <a:gd name="T28" fmla="*/ 20 w 47"/>
                <a:gd name="T29" fmla="*/ 29 h 41"/>
                <a:gd name="T30" fmla="*/ 16 w 47"/>
                <a:gd name="T31" fmla="*/ 32 h 41"/>
                <a:gd name="T32" fmla="*/ 16 w 47"/>
                <a:gd name="T33" fmla="*/ 28 h 41"/>
                <a:gd name="T34" fmla="*/ 24 w 47"/>
                <a:gd name="T35" fmla="*/ 17 h 41"/>
                <a:gd name="T36" fmla="*/ 24 w 47"/>
                <a:gd name="T37" fmla="*/ 17 h 41"/>
                <a:gd name="T38" fmla="*/ 26 w 47"/>
                <a:gd name="T39" fmla="*/ 15 h 41"/>
                <a:gd name="T40" fmla="*/ 34 w 47"/>
                <a:gd name="T41" fmla="*/ 7 h 41"/>
                <a:gd name="T42" fmla="*/ 23 w 47"/>
                <a:gd name="T43" fmla="*/ 11 h 41"/>
                <a:gd name="T44" fmla="*/ 19 w 47"/>
                <a:gd name="T45" fmla="*/ 14 h 41"/>
                <a:gd name="T46" fmla="*/ 22 w 47"/>
                <a:gd name="T47" fmla="*/ 9 h 41"/>
                <a:gd name="T48" fmla="*/ 13 w 47"/>
                <a:gd name="T49" fmla="*/ 20 h 41"/>
                <a:gd name="T50" fmla="*/ 17 w 47"/>
                <a:gd name="T51" fmla="*/ 21 h 41"/>
                <a:gd name="T52" fmla="*/ 12 w 47"/>
                <a:gd name="T53" fmla="*/ 35 h 41"/>
                <a:gd name="T54" fmla="*/ 9 w 47"/>
                <a:gd name="T55" fmla="*/ 39 h 41"/>
                <a:gd name="T56" fmla="*/ 7 w 47"/>
                <a:gd name="T57" fmla="*/ 33 h 41"/>
                <a:gd name="T58" fmla="*/ 4 w 47"/>
                <a:gd name="T59" fmla="*/ 37 h 41"/>
                <a:gd name="T60" fmla="*/ 2 w 47"/>
                <a:gd name="T61" fmla="*/ 32 h 41"/>
                <a:gd name="T62" fmla="*/ 5 w 47"/>
                <a:gd name="T63" fmla="*/ 26 h 41"/>
                <a:gd name="T64" fmla="*/ 0 w 47"/>
                <a:gd name="T65" fmla="*/ 22 h 41"/>
                <a:gd name="T66" fmla="*/ 3 w 47"/>
                <a:gd name="T67" fmla="*/ 21 h 41"/>
                <a:gd name="T68" fmla="*/ 11 w 47"/>
                <a:gd name="T69" fmla="*/ 19 h 41"/>
                <a:gd name="T70" fmla="*/ 31 w 47"/>
                <a:gd name="T71" fmla="*/ 26 h 41"/>
                <a:gd name="T72" fmla="*/ 33 w 47"/>
                <a:gd name="T73" fmla="*/ 37 h 41"/>
                <a:gd name="T74" fmla="*/ 27 w 47"/>
                <a:gd name="T75" fmla="*/ 38 h 41"/>
                <a:gd name="T76" fmla="*/ 27 w 47"/>
                <a:gd name="T77" fmla="*/ 30 h 41"/>
                <a:gd name="T78" fmla="*/ 21 w 47"/>
                <a:gd name="T79" fmla="*/ 31 h 41"/>
                <a:gd name="T80" fmla="*/ 24 w 47"/>
                <a:gd name="T81" fmla="*/ 40 h 41"/>
                <a:gd name="T82" fmla="*/ 23 w 47"/>
                <a:gd name="T83" fmla="*/ 40 h 41"/>
                <a:gd name="T84" fmla="*/ 20 w 47"/>
                <a:gd name="T85" fmla="*/ 34 h 41"/>
                <a:gd name="T86" fmla="*/ 22 w 47"/>
                <a:gd name="T87"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 h="41">
                  <a:moveTo>
                    <a:pt x="14" y="3"/>
                  </a:moveTo>
                  <a:cubicBezTo>
                    <a:pt x="15" y="3"/>
                    <a:pt x="15" y="4"/>
                    <a:pt x="15" y="3"/>
                  </a:cubicBezTo>
                  <a:cubicBezTo>
                    <a:pt x="16" y="4"/>
                    <a:pt x="17" y="4"/>
                    <a:pt x="18" y="5"/>
                  </a:cubicBezTo>
                  <a:cubicBezTo>
                    <a:pt x="18" y="6"/>
                    <a:pt x="17" y="6"/>
                    <a:pt x="17" y="7"/>
                  </a:cubicBezTo>
                  <a:cubicBezTo>
                    <a:pt x="16" y="8"/>
                    <a:pt x="16" y="7"/>
                    <a:pt x="16" y="8"/>
                  </a:cubicBezTo>
                  <a:cubicBezTo>
                    <a:pt x="15" y="8"/>
                    <a:pt x="15" y="9"/>
                    <a:pt x="14" y="9"/>
                  </a:cubicBezTo>
                  <a:cubicBezTo>
                    <a:pt x="13" y="9"/>
                    <a:pt x="13" y="9"/>
                    <a:pt x="13" y="9"/>
                  </a:cubicBezTo>
                  <a:cubicBezTo>
                    <a:pt x="12" y="10"/>
                    <a:pt x="11" y="11"/>
                    <a:pt x="10" y="11"/>
                  </a:cubicBezTo>
                  <a:cubicBezTo>
                    <a:pt x="10" y="11"/>
                    <a:pt x="11" y="10"/>
                    <a:pt x="11" y="9"/>
                  </a:cubicBezTo>
                  <a:cubicBezTo>
                    <a:pt x="11" y="8"/>
                    <a:pt x="12" y="7"/>
                    <a:pt x="12" y="6"/>
                  </a:cubicBezTo>
                  <a:cubicBezTo>
                    <a:pt x="11" y="4"/>
                    <a:pt x="10" y="3"/>
                    <a:pt x="10" y="2"/>
                  </a:cubicBezTo>
                  <a:cubicBezTo>
                    <a:pt x="11" y="1"/>
                    <a:pt x="11" y="1"/>
                    <a:pt x="11" y="0"/>
                  </a:cubicBezTo>
                  <a:cubicBezTo>
                    <a:pt x="12" y="0"/>
                    <a:pt x="12" y="0"/>
                    <a:pt x="12" y="0"/>
                  </a:cubicBezTo>
                  <a:lnTo>
                    <a:pt x="14" y="3"/>
                  </a:lnTo>
                  <a:close/>
                  <a:moveTo>
                    <a:pt x="34" y="7"/>
                  </a:moveTo>
                  <a:cubicBezTo>
                    <a:pt x="35" y="8"/>
                    <a:pt x="36" y="9"/>
                    <a:pt x="36" y="10"/>
                  </a:cubicBezTo>
                  <a:cubicBezTo>
                    <a:pt x="35" y="11"/>
                    <a:pt x="34" y="11"/>
                    <a:pt x="33" y="11"/>
                  </a:cubicBezTo>
                  <a:cubicBezTo>
                    <a:pt x="33" y="11"/>
                    <a:pt x="33" y="11"/>
                    <a:pt x="33" y="11"/>
                  </a:cubicBezTo>
                  <a:cubicBezTo>
                    <a:pt x="32" y="12"/>
                    <a:pt x="31" y="12"/>
                    <a:pt x="30" y="13"/>
                  </a:cubicBezTo>
                  <a:cubicBezTo>
                    <a:pt x="30" y="13"/>
                    <a:pt x="29" y="13"/>
                    <a:pt x="29" y="13"/>
                  </a:cubicBezTo>
                  <a:cubicBezTo>
                    <a:pt x="28" y="15"/>
                    <a:pt x="27" y="16"/>
                    <a:pt x="26" y="17"/>
                  </a:cubicBezTo>
                  <a:cubicBezTo>
                    <a:pt x="27" y="18"/>
                    <a:pt x="28" y="19"/>
                    <a:pt x="29" y="19"/>
                  </a:cubicBezTo>
                  <a:cubicBezTo>
                    <a:pt x="30" y="20"/>
                    <a:pt x="31" y="21"/>
                    <a:pt x="33" y="22"/>
                  </a:cubicBezTo>
                  <a:cubicBezTo>
                    <a:pt x="34" y="22"/>
                    <a:pt x="35" y="23"/>
                    <a:pt x="36" y="23"/>
                  </a:cubicBezTo>
                  <a:cubicBezTo>
                    <a:pt x="37" y="23"/>
                    <a:pt x="38" y="23"/>
                    <a:pt x="39" y="24"/>
                  </a:cubicBezTo>
                  <a:cubicBezTo>
                    <a:pt x="39" y="24"/>
                    <a:pt x="39" y="24"/>
                    <a:pt x="39" y="24"/>
                  </a:cubicBezTo>
                  <a:cubicBezTo>
                    <a:pt x="39" y="24"/>
                    <a:pt x="39" y="24"/>
                    <a:pt x="40" y="24"/>
                  </a:cubicBezTo>
                  <a:cubicBezTo>
                    <a:pt x="40" y="24"/>
                    <a:pt x="40" y="24"/>
                    <a:pt x="40" y="24"/>
                  </a:cubicBezTo>
                  <a:cubicBezTo>
                    <a:pt x="40" y="24"/>
                    <a:pt x="40" y="24"/>
                    <a:pt x="40" y="24"/>
                  </a:cubicBezTo>
                  <a:cubicBezTo>
                    <a:pt x="45" y="24"/>
                    <a:pt x="45" y="24"/>
                    <a:pt x="45" y="24"/>
                  </a:cubicBezTo>
                  <a:cubicBezTo>
                    <a:pt x="45" y="25"/>
                    <a:pt x="46" y="24"/>
                    <a:pt x="46" y="25"/>
                  </a:cubicBezTo>
                  <a:cubicBezTo>
                    <a:pt x="46" y="26"/>
                    <a:pt x="47" y="26"/>
                    <a:pt x="47" y="26"/>
                  </a:cubicBezTo>
                  <a:cubicBezTo>
                    <a:pt x="47" y="26"/>
                    <a:pt x="47" y="26"/>
                    <a:pt x="47" y="26"/>
                  </a:cubicBezTo>
                  <a:cubicBezTo>
                    <a:pt x="47" y="27"/>
                    <a:pt x="47" y="27"/>
                    <a:pt x="47" y="27"/>
                  </a:cubicBezTo>
                  <a:cubicBezTo>
                    <a:pt x="47" y="27"/>
                    <a:pt x="47" y="27"/>
                    <a:pt x="46" y="27"/>
                  </a:cubicBezTo>
                  <a:cubicBezTo>
                    <a:pt x="46" y="27"/>
                    <a:pt x="45" y="27"/>
                    <a:pt x="45" y="28"/>
                  </a:cubicBezTo>
                  <a:cubicBezTo>
                    <a:pt x="43" y="28"/>
                    <a:pt x="41" y="28"/>
                    <a:pt x="39" y="27"/>
                  </a:cubicBezTo>
                  <a:cubicBezTo>
                    <a:pt x="38" y="27"/>
                    <a:pt x="37" y="27"/>
                    <a:pt x="36" y="27"/>
                  </a:cubicBezTo>
                  <a:cubicBezTo>
                    <a:pt x="36" y="27"/>
                    <a:pt x="36" y="27"/>
                    <a:pt x="36" y="27"/>
                  </a:cubicBezTo>
                  <a:cubicBezTo>
                    <a:pt x="35" y="26"/>
                    <a:pt x="33" y="26"/>
                    <a:pt x="32" y="25"/>
                  </a:cubicBezTo>
                  <a:cubicBezTo>
                    <a:pt x="30" y="24"/>
                    <a:pt x="29" y="22"/>
                    <a:pt x="27" y="21"/>
                  </a:cubicBezTo>
                  <a:cubicBezTo>
                    <a:pt x="27" y="20"/>
                    <a:pt x="26" y="20"/>
                    <a:pt x="25" y="19"/>
                  </a:cubicBezTo>
                  <a:cubicBezTo>
                    <a:pt x="25" y="20"/>
                    <a:pt x="24" y="21"/>
                    <a:pt x="24" y="22"/>
                  </a:cubicBezTo>
                  <a:cubicBezTo>
                    <a:pt x="23" y="23"/>
                    <a:pt x="23" y="24"/>
                    <a:pt x="22" y="25"/>
                  </a:cubicBezTo>
                  <a:cubicBezTo>
                    <a:pt x="21" y="26"/>
                    <a:pt x="21" y="28"/>
                    <a:pt x="20" y="29"/>
                  </a:cubicBezTo>
                  <a:cubicBezTo>
                    <a:pt x="18" y="30"/>
                    <a:pt x="18" y="32"/>
                    <a:pt x="17" y="33"/>
                  </a:cubicBezTo>
                  <a:cubicBezTo>
                    <a:pt x="16" y="32"/>
                    <a:pt x="16" y="32"/>
                    <a:pt x="16" y="32"/>
                  </a:cubicBezTo>
                  <a:cubicBezTo>
                    <a:pt x="16" y="32"/>
                    <a:pt x="16" y="32"/>
                    <a:pt x="16" y="32"/>
                  </a:cubicBezTo>
                  <a:cubicBezTo>
                    <a:pt x="16" y="32"/>
                    <a:pt x="16" y="32"/>
                    <a:pt x="16" y="32"/>
                  </a:cubicBezTo>
                  <a:cubicBezTo>
                    <a:pt x="16" y="32"/>
                    <a:pt x="16" y="31"/>
                    <a:pt x="16" y="31"/>
                  </a:cubicBezTo>
                  <a:cubicBezTo>
                    <a:pt x="15" y="30"/>
                    <a:pt x="15" y="29"/>
                    <a:pt x="16" y="28"/>
                  </a:cubicBezTo>
                  <a:cubicBezTo>
                    <a:pt x="18" y="25"/>
                    <a:pt x="21" y="21"/>
                    <a:pt x="23" y="18"/>
                  </a:cubicBezTo>
                  <a:cubicBezTo>
                    <a:pt x="23" y="17"/>
                    <a:pt x="24" y="18"/>
                    <a:pt x="24" y="18"/>
                  </a:cubicBezTo>
                  <a:cubicBezTo>
                    <a:pt x="24" y="17"/>
                    <a:pt x="24" y="17"/>
                    <a:pt x="24" y="17"/>
                  </a:cubicBezTo>
                  <a:cubicBezTo>
                    <a:pt x="24" y="17"/>
                    <a:pt x="24" y="17"/>
                    <a:pt x="24" y="17"/>
                  </a:cubicBezTo>
                  <a:cubicBezTo>
                    <a:pt x="24" y="17"/>
                    <a:pt x="24" y="17"/>
                    <a:pt x="24" y="17"/>
                  </a:cubicBezTo>
                  <a:cubicBezTo>
                    <a:pt x="24" y="17"/>
                    <a:pt x="24" y="17"/>
                    <a:pt x="24" y="17"/>
                  </a:cubicBezTo>
                  <a:cubicBezTo>
                    <a:pt x="24" y="17"/>
                    <a:pt x="24" y="17"/>
                    <a:pt x="24" y="17"/>
                  </a:cubicBezTo>
                  <a:cubicBezTo>
                    <a:pt x="24" y="17"/>
                    <a:pt x="25" y="16"/>
                    <a:pt x="25" y="16"/>
                  </a:cubicBezTo>
                  <a:cubicBezTo>
                    <a:pt x="25" y="15"/>
                    <a:pt x="25" y="15"/>
                    <a:pt x="26" y="15"/>
                  </a:cubicBezTo>
                  <a:cubicBezTo>
                    <a:pt x="26" y="13"/>
                    <a:pt x="28" y="13"/>
                    <a:pt x="29" y="11"/>
                  </a:cubicBezTo>
                  <a:cubicBezTo>
                    <a:pt x="30" y="10"/>
                    <a:pt x="32" y="9"/>
                    <a:pt x="32" y="8"/>
                  </a:cubicBezTo>
                  <a:cubicBezTo>
                    <a:pt x="33" y="7"/>
                    <a:pt x="34" y="8"/>
                    <a:pt x="34" y="7"/>
                  </a:cubicBezTo>
                  <a:close/>
                  <a:moveTo>
                    <a:pt x="28" y="8"/>
                  </a:moveTo>
                  <a:cubicBezTo>
                    <a:pt x="27" y="9"/>
                    <a:pt x="26" y="9"/>
                    <a:pt x="25" y="9"/>
                  </a:cubicBezTo>
                  <a:cubicBezTo>
                    <a:pt x="24" y="10"/>
                    <a:pt x="23" y="10"/>
                    <a:pt x="23" y="11"/>
                  </a:cubicBezTo>
                  <a:cubicBezTo>
                    <a:pt x="22" y="11"/>
                    <a:pt x="23" y="12"/>
                    <a:pt x="22" y="12"/>
                  </a:cubicBezTo>
                  <a:cubicBezTo>
                    <a:pt x="22" y="12"/>
                    <a:pt x="22" y="12"/>
                    <a:pt x="22" y="12"/>
                  </a:cubicBezTo>
                  <a:cubicBezTo>
                    <a:pt x="21" y="13"/>
                    <a:pt x="21" y="15"/>
                    <a:pt x="19" y="14"/>
                  </a:cubicBezTo>
                  <a:cubicBezTo>
                    <a:pt x="18" y="14"/>
                    <a:pt x="18" y="13"/>
                    <a:pt x="17" y="12"/>
                  </a:cubicBezTo>
                  <a:cubicBezTo>
                    <a:pt x="17" y="11"/>
                    <a:pt x="18" y="11"/>
                    <a:pt x="18" y="11"/>
                  </a:cubicBezTo>
                  <a:cubicBezTo>
                    <a:pt x="19" y="10"/>
                    <a:pt x="21" y="10"/>
                    <a:pt x="22" y="9"/>
                  </a:cubicBezTo>
                  <a:cubicBezTo>
                    <a:pt x="24" y="8"/>
                    <a:pt x="25" y="8"/>
                    <a:pt x="27" y="8"/>
                  </a:cubicBezTo>
                  <a:cubicBezTo>
                    <a:pt x="27" y="8"/>
                    <a:pt x="28" y="7"/>
                    <a:pt x="28" y="8"/>
                  </a:cubicBezTo>
                  <a:close/>
                  <a:moveTo>
                    <a:pt x="13" y="20"/>
                  </a:moveTo>
                  <a:cubicBezTo>
                    <a:pt x="14" y="21"/>
                    <a:pt x="13" y="22"/>
                    <a:pt x="13" y="23"/>
                  </a:cubicBezTo>
                  <a:cubicBezTo>
                    <a:pt x="17" y="20"/>
                    <a:pt x="17" y="20"/>
                    <a:pt x="17" y="20"/>
                  </a:cubicBezTo>
                  <a:cubicBezTo>
                    <a:pt x="18" y="20"/>
                    <a:pt x="18" y="21"/>
                    <a:pt x="17" y="21"/>
                  </a:cubicBezTo>
                  <a:cubicBezTo>
                    <a:pt x="16" y="23"/>
                    <a:pt x="14" y="24"/>
                    <a:pt x="14" y="26"/>
                  </a:cubicBezTo>
                  <a:cubicBezTo>
                    <a:pt x="13" y="27"/>
                    <a:pt x="13" y="28"/>
                    <a:pt x="13" y="29"/>
                  </a:cubicBezTo>
                  <a:cubicBezTo>
                    <a:pt x="13" y="31"/>
                    <a:pt x="12" y="33"/>
                    <a:pt x="12" y="35"/>
                  </a:cubicBezTo>
                  <a:cubicBezTo>
                    <a:pt x="12" y="36"/>
                    <a:pt x="11" y="38"/>
                    <a:pt x="11" y="40"/>
                  </a:cubicBezTo>
                  <a:cubicBezTo>
                    <a:pt x="10" y="40"/>
                    <a:pt x="10" y="39"/>
                    <a:pt x="10" y="40"/>
                  </a:cubicBezTo>
                  <a:cubicBezTo>
                    <a:pt x="9" y="40"/>
                    <a:pt x="9" y="39"/>
                    <a:pt x="9" y="39"/>
                  </a:cubicBezTo>
                  <a:cubicBezTo>
                    <a:pt x="9" y="39"/>
                    <a:pt x="9" y="39"/>
                    <a:pt x="9" y="39"/>
                  </a:cubicBezTo>
                  <a:cubicBezTo>
                    <a:pt x="8" y="38"/>
                    <a:pt x="8" y="37"/>
                    <a:pt x="7" y="36"/>
                  </a:cubicBezTo>
                  <a:cubicBezTo>
                    <a:pt x="7" y="35"/>
                    <a:pt x="7" y="34"/>
                    <a:pt x="7" y="33"/>
                  </a:cubicBezTo>
                  <a:cubicBezTo>
                    <a:pt x="7" y="33"/>
                    <a:pt x="7" y="34"/>
                    <a:pt x="6" y="34"/>
                  </a:cubicBezTo>
                  <a:cubicBezTo>
                    <a:pt x="6" y="35"/>
                    <a:pt x="5" y="34"/>
                    <a:pt x="5" y="35"/>
                  </a:cubicBezTo>
                  <a:cubicBezTo>
                    <a:pt x="5" y="36"/>
                    <a:pt x="4" y="36"/>
                    <a:pt x="4" y="37"/>
                  </a:cubicBezTo>
                  <a:cubicBezTo>
                    <a:pt x="4" y="36"/>
                    <a:pt x="2" y="35"/>
                    <a:pt x="3" y="34"/>
                  </a:cubicBezTo>
                  <a:cubicBezTo>
                    <a:pt x="2" y="34"/>
                    <a:pt x="2" y="33"/>
                    <a:pt x="2" y="33"/>
                  </a:cubicBezTo>
                  <a:cubicBezTo>
                    <a:pt x="2" y="32"/>
                    <a:pt x="2" y="32"/>
                    <a:pt x="2" y="32"/>
                  </a:cubicBezTo>
                  <a:cubicBezTo>
                    <a:pt x="2" y="32"/>
                    <a:pt x="2" y="31"/>
                    <a:pt x="3" y="31"/>
                  </a:cubicBezTo>
                  <a:cubicBezTo>
                    <a:pt x="4" y="29"/>
                    <a:pt x="6" y="28"/>
                    <a:pt x="7" y="26"/>
                  </a:cubicBezTo>
                  <a:cubicBezTo>
                    <a:pt x="6" y="26"/>
                    <a:pt x="6" y="26"/>
                    <a:pt x="5" y="26"/>
                  </a:cubicBezTo>
                  <a:cubicBezTo>
                    <a:pt x="5" y="26"/>
                    <a:pt x="4" y="26"/>
                    <a:pt x="4" y="26"/>
                  </a:cubicBezTo>
                  <a:cubicBezTo>
                    <a:pt x="4" y="26"/>
                    <a:pt x="3" y="26"/>
                    <a:pt x="3" y="25"/>
                  </a:cubicBezTo>
                  <a:cubicBezTo>
                    <a:pt x="2" y="24"/>
                    <a:pt x="1" y="23"/>
                    <a:pt x="0" y="22"/>
                  </a:cubicBezTo>
                  <a:cubicBezTo>
                    <a:pt x="0" y="22"/>
                    <a:pt x="1" y="21"/>
                    <a:pt x="0" y="21"/>
                  </a:cubicBezTo>
                  <a:cubicBezTo>
                    <a:pt x="1" y="20"/>
                    <a:pt x="1" y="20"/>
                    <a:pt x="1" y="20"/>
                  </a:cubicBezTo>
                  <a:cubicBezTo>
                    <a:pt x="1" y="20"/>
                    <a:pt x="2" y="21"/>
                    <a:pt x="3" y="21"/>
                  </a:cubicBezTo>
                  <a:cubicBezTo>
                    <a:pt x="5" y="22"/>
                    <a:pt x="6" y="21"/>
                    <a:pt x="8" y="21"/>
                  </a:cubicBezTo>
                  <a:cubicBezTo>
                    <a:pt x="9" y="20"/>
                    <a:pt x="10" y="19"/>
                    <a:pt x="11" y="19"/>
                  </a:cubicBezTo>
                  <a:cubicBezTo>
                    <a:pt x="11" y="19"/>
                    <a:pt x="11" y="19"/>
                    <a:pt x="11" y="19"/>
                  </a:cubicBezTo>
                  <a:cubicBezTo>
                    <a:pt x="12" y="18"/>
                    <a:pt x="12" y="18"/>
                    <a:pt x="12" y="18"/>
                  </a:cubicBezTo>
                  <a:cubicBezTo>
                    <a:pt x="12" y="19"/>
                    <a:pt x="12" y="20"/>
                    <a:pt x="13" y="20"/>
                  </a:cubicBezTo>
                  <a:close/>
                  <a:moveTo>
                    <a:pt x="31" y="26"/>
                  </a:moveTo>
                  <a:cubicBezTo>
                    <a:pt x="32" y="27"/>
                    <a:pt x="34" y="28"/>
                    <a:pt x="34" y="29"/>
                  </a:cubicBezTo>
                  <a:cubicBezTo>
                    <a:pt x="34" y="32"/>
                    <a:pt x="32" y="33"/>
                    <a:pt x="31" y="34"/>
                  </a:cubicBezTo>
                  <a:cubicBezTo>
                    <a:pt x="32" y="35"/>
                    <a:pt x="33" y="35"/>
                    <a:pt x="33" y="37"/>
                  </a:cubicBezTo>
                  <a:cubicBezTo>
                    <a:pt x="33" y="37"/>
                    <a:pt x="32" y="37"/>
                    <a:pt x="33" y="38"/>
                  </a:cubicBezTo>
                  <a:cubicBezTo>
                    <a:pt x="32" y="38"/>
                    <a:pt x="31" y="40"/>
                    <a:pt x="30" y="40"/>
                  </a:cubicBezTo>
                  <a:cubicBezTo>
                    <a:pt x="29" y="39"/>
                    <a:pt x="28" y="39"/>
                    <a:pt x="27" y="38"/>
                  </a:cubicBezTo>
                  <a:cubicBezTo>
                    <a:pt x="26" y="38"/>
                    <a:pt x="26" y="37"/>
                    <a:pt x="25" y="36"/>
                  </a:cubicBezTo>
                  <a:cubicBezTo>
                    <a:pt x="25" y="35"/>
                    <a:pt x="24" y="34"/>
                    <a:pt x="25" y="33"/>
                  </a:cubicBezTo>
                  <a:cubicBezTo>
                    <a:pt x="26" y="31"/>
                    <a:pt x="27" y="31"/>
                    <a:pt x="27" y="30"/>
                  </a:cubicBezTo>
                  <a:cubicBezTo>
                    <a:pt x="27" y="30"/>
                    <a:pt x="26" y="30"/>
                    <a:pt x="26" y="30"/>
                  </a:cubicBezTo>
                  <a:cubicBezTo>
                    <a:pt x="25" y="30"/>
                    <a:pt x="24" y="31"/>
                    <a:pt x="23" y="30"/>
                  </a:cubicBezTo>
                  <a:cubicBezTo>
                    <a:pt x="22" y="30"/>
                    <a:pt x="22" y="31"/>
                    <a:pt x="21" y="31"/>
                  </a:cubicBezTo>
                  <a:cubicBezTo>
                    <a:pt x="22" y="33"/>
                    <a:pt x="22" y="36"/>
                    <a:pt x="24" y="38"/>
                  </a:cubicBezTo>
                  <a:cubicBezTo>
                    <a:pt x="24" y="38"/>
                    <a:pt x="24" y="39"/>
                    <a:pt x="24" y="40"/>
                  </a:cubicBezTo>
                  <a:cubicBezTo>
                    <a:pt x="24" y="40"/>
                    <a:pt x="24" y="40"/>
                    <a:pt x="24" y="40"/>
                  </a:cubicBezTo>
                  <a:cubicBezTo>
                    <a:pt x="24" y="39"/>
                    <a:pt x="24" y="39"/>
                    <a:pt x="24" y="39"/>
                  </a:cubicBezTo>
                  <a:cubicBezTo>
                    <a:pt x="24" y="40"/>
                    <a:pt x="24" y="40"/>
                    <a:pt x="23" y="40"/>
                  </a:cubicBezTo>
                  <a:cubicBezTo>
                    <a:pt x="23" y="40"/>
                    <a:pt x="23" y="40"/>
                    <a:pt x="23" y="40"/>
                  </a:cubicBezTo>
                  <a:cubicBezTo>
                    <a:pt x="23" y="40"/>
                    <a:pt x="23" y="40"/>
                    <a:pt x="23" y="41"/>
                  </a:cubicBezTo>
                  <a:cubicBezTo>
                    <a:pt x="23" y="41"/>
                    <a:pt x="23" y="41"/>
                    <a:pt x="23" y="41"/>
                  </a:cubicBezTo>
                  <a:cubicBezTo>
                    <a:pt x="21" y="38"/>
                    <a:pt x="20" y="37"/>
                    <a:pt x="20" y="34"/>
                  </a:cubicBezTo>
                  <a:cubicBezTo>
                    <a:pt x="19" y="32"/>
                    <a:pt x="20" y="31"/>
                    <a:pt x="20" y="30"/>
                  </a:cubicBezTo>
                  <a:cubicBezTo>
                    <a:pt x="21" y="30"/>
                    <a:pt x="21" y="30"/>
                    <a:pt x="21" y="30"/>
                  </a:cubicBezTo>
                  <a:cubicBezTo>
                    <a:pt x="21" y="30"/>
                    <a:pt x="22" y="29"/>
                    <a:pt x="22" y="29"/>
                  </a:cubicBezTo>
                  <a:cubicBezTo>
                    <a:pt x="24" y="27"/>
                    <a:pt x="27" y="27"/>
                    <a:pt x="29" y="26"/>
                  </a:cubicBezTo>
                  <a:cubicBezTo>
                    <a:pt x="30" y="27"/>
                    <a:pt x="30" y="26"/>
                    <a:pt x="31"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8"/>
            <p:cNvSpPr>
              <a:spLocks noEditPoints="1"/>
            </p:cNvSpPr>
            <p:nvPr/>
          </p:nvSpPr>
          <p:spPr bwMode="auto">
            <a:xfrm>
              <a:off x="5110" y="4136"/>
              <a:ext cx="158" cy="147"/>
            </a:xfrm>
            <a:custGeom>
              <a:avLst/>
              <a:gdLst>
                <a:gd name="T0" fmla="*/ 22 w 61"/>
                <a:gd name="T1" fmla="*/ 5 h 55"/>
                <a:gd name="T2" fmla="*/ 23 w 61"/>
                <a:gd name="T3" fmla="*/ 5 h 55"/>
                <a:gd name="T4" fmla="*/ 27 w 61"/>
                <a:gd name="T5" fmla="*/ 8 h 55"/>
                <a:gd name="T6" fmla="*/ 35 w 61"/>
                <a:gd name="T7" fmla="*/ 5 h 55"/>
                <a:gd name="T8" fmla="*/ 41 w 61"/>
                <a:gd name="T9" fmla="*/ 3 h 55"/>
                <a:gd name="T10" fmla="*/ 50 w 61"/>
                <a:gd name="T11" fmla="*/ 6 h 55"/>
                <a:gd name="T12" fmla="*/ 52 w 61"/>
                <a:gd name="T13" fmla="*/ 11 h 55"/>
                <a:gd name="T14" fmla="*/ 51 w 61"/>
                <a:gd name="T15" fmla="*/ 13 h 55"/>
                <a:gd name="T16" fmla="*/ 48 w 61"/>
                <a:gd name="T17" fmla="*/ 17 h 55"/>
                <a:gd name="T18" fmla="*/ 43 w 61"/>
                <a:gd name="T19" fmla="*/ 21 h 55"/>
                <a:gd name="T20" fmla="*/ 41 w 61"/>
                <a:gd name="T21" fmla="*/ 21 h 55"/>
                <a:gd name="T22" fmla="*/ 45 w 61"/>
                <a:gd name="T23" fmla="*/ 5 h 55"/>
                <a:gd name="T24" fmla="*/ 38 w 61"/>
                <a:gd name="T25" fmla="*/ 6 h 55"/>
                <a:gd name="T26" fmla="*/ 32 w 61"/>
                <a:gd name="T27" fmla="*/ 8 h 55"/>
                <a:gd name="T28" fmla="*/ 22 w 61"/>
                <a:gd name="T29" fmla="*/ 14 h 55"/>
                <a:gd name="T30" fmla="*/ 21 w 61"/>
                <a:gd name="T31" fmla="*/ 19 h 55"/>
                <a:gd name="T32" fmla="*/ 21 w 61"/>
                <a:gd name="T33" fmla="*/ 32 h 55"/>
                <a:gd name="T34" fmla="*/ 20 w 61"/>
                <a:gd name="T35" fmla="*/ 46 h 55"/>
                <a:gd name="T36" fmla="*/ 17 w 61"/>
                <a:gd name="T37" fmla="*/ 54 h 55"/>
                <a:gd name="T38" fmla="*/ 13 w 61"/>
                <a:gd name="T39" fmla="*/ 50 h 55"/>
                <a:gd name="T40" fmla="*/ 4 w 61"/>
                <a:gd name="T41" fmla="*/ 35 h 55"/>
                <a:gd name="T42" fmla="*/ 5 w 61"/>
                <a:gd name="T43" fmla="*/ 32 h 55"/>
                <a:gd name="T44" fmla="*/ 6 w 61"/>
                <a:gd name="T45" fmla="*/ 26 h 55"/>
                <a:gd name="T46" fmla="*/ 13 w 61"/>
                <a:gd name="T47" fmla="*/ 18 h 55"/>
                <a:gd name="T48" fmla="*/ 3 w 61"/>
                <a:gd name="T49" fmla="*/ 18 h 55"/>
                <a:gd name="T50" fmla="*/ 0 w 61"/>
                <a:gd name="T51" fmla="*/ 14 h 55"/>
                <a:gd name="T52" fmla="*/ 0 w 61"/>
                <a:gd name="T53" fmla="*/ 13 h 55"/>
                <a:gd name="T54" fmla="*/ 6 w 61"/>
                <a:gd name="T55" fmla="*/ 13 h 55"/>
                <a:gd name="T56" fmla="*/ 15 w 61"/>
                <a:gd name="T57" fmla="*/ 11 h 55"/>
                <a:gd name="T58" fmla="*/ 20 w 61"/>
                <a:gd name="T59" fmla="*/ 3 h 55"/>
                <a:gd name="T60" fmla="*/ 22 w 61"/>
                <a:gd name="T61" fmla="*/ 1 h 55"/>
                <a:gd name="T62" fmla="*/ 36 w 61"/>
                <a:gd name="T63" fmla="*/ 21 h 55"/>
                <a:gd name="T64" fmla="*/ 36 w 61"/>
                <a:gd name="T65" fmla="*/ 30 h 55"/>
                <a:gd name="T66" fmla="*/ 47 w 61"/>
                <a:gd name="T67" fmla="*/ 23 h 55"/>
                <a:gd name="T68" fmla="*/ 52 w 61"/>
                <a:gd name="T69" fmla="*/ 24 h 55"/>
                <a:gd name="T70" fmla="*/ 55 w 61"/>
                <a:gd name="T71" fmla="*/ 30 h 55"/>
                <a:gd name="T72" fmla="*/ 52 w 61"/>
                <a:gd name="T73" fmla="*/ 40 h 55"/>
                <a:gd name="T74" fmla="*/ 58 w 61"/>
                <a:gd name="T75" fmla="*/ 46 h 55"/>
                <a:gd name="T76" fmla="*/ 60 w 61"/>
                <a:gd name="T77" fmla="*/ 52 h 55"/>
                <a:gd name="T78" fmla="*/ 52 w 61"/>
                <a:gd name="T79" fmla="*/ 48 h 55"/>
                <a:gd name="T80" fmla="*/ 45 w 61"/>
                <a:gd name="T81" fmla="*/ 48 h 55"/>
                <a:gd name="T82" fmla="*/ 41 w 61"/>
                <a:gd name="T83" fmla="*/ 49 h 55"/>
                <a:gd name="T84" fmla="*/ 33 w 61"/>
                <a:gd name="T85" fmla="*/ 48 h 55"/>
                <a:gd name="T86" fmla="*/ 29 w 61"/>
                <a:gd name="T87" fmla="*/ 44 h 55"/>
                <a:gd name="T88" fmla="*/ 29 w 61"/>
                <a:gd name="T89" fmla="*/ 38 h 55"/>
                <a:gd name="T90" fmla="*/ 30 w 61"/>
                <a:gd name="T91" fmla="*/ 34 h 55"/>
                <a:gd name="T92" fmla="*/ 32 w 61"/>
                <a:gd name="T93" fmla="*/ 26 h 55"/>
                <a:gd name="T94" fmla="*/ 34 w 61"/>
                <a:gd name="T95" fmla="*/ 21 h 55"/>
                <a:gd name="T96" fmla="*/ 35 w 61"/>
                <a:gd name="T97" fmla="*/ 17 h 55"/>
                <a:gd name="T98" fmla="*/ 16 w 61"/>
                <a:gd name="T99" fmla="*/ 27 h 55"/>
                <a:gd name="T100" fmla="*/ 16 w 61"/>
                <a:gd name="T101" fmla="*/ 30 h 55"/>
                <a:gd name="T102" fmla="*/ 15 w 61"/>
                <a:gd name="T103" fmla="*/ 42 h 55"/>
                <a:gd name="T104" fmla="*/ 11 w 61"/>
                <a:gd name="T105" fmla="*/ 42 h 55"/>
                <a:gd name="T106" fmla="*/ 9 w 61"/>
                <a:gd name="T107" fmla="*/ 34 h 55"/>
                <a:gd name="T108" fmla="*/ 14 w 61"/>
                <a:gd name="T109" fmla="*/ 24 h 55"/>
                <a:gd name="T110" fmla="*/ 46 w 61"/>
                <a:gd name="T111" fmla="*/ 27 h 55"/>
                <a:gd name="T112" fmla="*/ 48 w 61"/>
                <a:gd name="T113" fmla="*/ 32 h 55"/>
                <a:gd name="T114" fmla="*/ 46 w 61"/>
                <a:gd name="T115" fmla="*/ 37 h 55"/>
                <a:gd name="T116" fmla="*/ 44 w 61"/>
                <a:gd name="T117" fmla="*/ 27 h 55"/>
                <a:gd name="T118" fmla="*/ 40 w 61"/>
                <a:gd name="T119" fmla="*/ 38 h 55"/>
                <a:gd name="T120" fmla="*/ 40 w 61"/>
                <a:gd name="T121" fmla="*/ 43 h 55"/>
                <a:gd name="T122" fmla="*/ 35 w 61"/>
                <a:gd name="T123" fmla="*/ 41 h 55"/>
                <a:gd name="T124" fmla="*/ 39 w 61"/>
                <a:gd name="T125" fmla="*/ 3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1" h="55">
                  <a:moveTo>
                    <a:pt x="22" y="1"/>
                  </a:moveTo>
                  <a:cubicBezTo>
                    <a:pt x="24" y="2"/>
                    <a:pt x="21" y="3"/>
                    <a:pt x="22" y="4"/>
                  </a:cubicBezTo>
                  <a:cubicBezTo>
                    <a:pt x="22" y="4"/>
                    <a:pt x="21" y="5"/>
                    <a:pt x="22" y="5"/>
                  </a:cubicBezTo>
                  <a:cubicBezTo>
                    <a:pt x="22" y="6"/>
                    <a:pt x="22" y="6"/>
                    <a:pt x="22" y="6"/>
                  </a:cubicBezTo>
                  <a:cubicBezTo>
                    <a:pt x="22" y="6"/>
                    <a:pt x="22" y="6"/>
                    <a:pt x="23" y="6"/>
                  </a:cubicBezTo>
                  <a:cubicBezTo>
                    <a:pt x="23" y="6"/>
                    <a:pt x="23" y="5"/>
                    <a:pt x="23" y="5"/>
                  </a:cubicBezTo>
                  <a:cubicBezTo>
                    <a:pt x="24" y="5"/>
                    <a:pt x="24" y="6"/>
                    <a:pt x="24" y="6"/>
                  </a:cubicBezTo>
                  <a:cubicBezTo>
                    <a:pt x="25" y="6"/>
                    <a:pt x="25" y="7"/>
                    <a:pt x="25" y="7"/>
                  </a:cubicBezTo>
                  <a:cubicBezTo>
                    <a:pt x="26" y="7"/>
                    <a:pt x="26" y="8"/>
                    <a:pt x="27" y="8"/>
                  </a:cubicBezTo>
                  <a:cubicBezTo>
                    <a:pt x="27" y="8"/>
                    <a:pt x="27" y="8"/>
                    <a:pt x="27" y="8"/>
                  </a:cubicBezTo>
                  <a:cubicBezTo>
                    <a:pt x="27" y="8"/>
                    <a:pt x="27" y="8"/>
                    <a:pt x="27" y="8"/>
                  </a:cubicBezTo>
                  <a:cubicBezTo>
                    <a:pt x="29" y="7"/>
                    <a:pt x="32" y="6"/>
                    <a:pt x="35" y="5"/>
                  </a:cubicBezTo>
                  <a:cubicBezTo>
                    <a:pt x="35" y="5"/>
                    <a:pt x="36" y="4"/>
                    <a:pt x="37" y="4"/>
                  </a:cubicBezTo>
                  <a:cubicBezTo>
                    <a:pt x="38" y="4"/>
                    <a:pt x="39" y="4"/>
                    <a:pt x="39" y="4"/>
                  </a:cubicBezTo>
                  <a:cubicBezTo>
                    <a:pt x="40" y="4"/>
                    <a:pt x="40" y="3"/>
                    <a:pt x="41" y="3"/>
                  </a:cubicBezTo>
                  <a:cubicBezTo>
                    <a:pt x="42" y="3"/>
                    <a:pt x="42" y="3"/>
                    <a:pt x="42" y="3"/>
                  </a:cubicBezTo>
                  <a:cubicBezTo>
                    <a:pt x="43" y="3"/>
                    <a:pt x="45" y="3"/>
                    <a:pt x="47" y="4"/>
                  </a:cubicBezTo>
                  <a:cubicBezTo>
                    <a:pt x="48" y="4"/>
                    <a:pt x="49" y="5"/>
                    <a:pt x="50" y="6"/>
                  </a:cubicBezTo>
                  <a:cubicBezTo>
                    <a:pt x="52" y="6"/>
                    <a:pt x="52" y="8"/>
                    <a:pt x="53" y="9"/>
                  </a:cubicBezTo>
                  <a:cubicBezTo>
                    <a:pt x="52" y="9"/>
                    <a:pt x="52" y="10"/>
                    <a:pt x="52" y="10"/>
                  </a:cubicBezTo>
                  <a:cubicBezTo>
                    <a:pt x="52" y="10"/>
                    <a:pt x="52" y="10"/>
                    <a:pt x="52" y="11"/>
                  </a:cubicBezTo>
                  <a:cubicBezTo>
                    <a:pt x="52" y="11"/>
                    <a:pt x="52" y="11"/>
                    <a:pt x="52" y="11"/>
                  </a:cubicBezTo>
                  <a:cubicBezTo>
                    <a:pt x="52" y="11"/>
                    <a:pt x="51" y="11"/>
                    <a:pt x="52" y="12"/>
                  </a:cubicBezTo>
                  <a:cubicBezTo>
                    <a:pt x="51" y="12"/>
                    <a:pt x="51" y="13"/>
                    <a:pt x="51" y="13"/>
                  </a:cubicBezTo>
                  <a:cubicBezTo>
                    <a:pt x="51" y="13"/>
                    <a:pt x="51" y="13"/>
                    <a:pt x="51" y="13"/>
                  </a:cubicBezTo>
                  <a:cubicBezTo>
                    <a:pt x="51" y="14"/>
                    <a:pt x="51" y="15"/>
                    <a:pt x="50" y="15"/>
                  </a:cubicBezTo>
                  <a:cubicBezTo>
                    <a:pt x="50" y="16"/>
                    <a:pt x="49" y="16"/>
                    <a:pt x="48" y="17"/>
                  </a:cubicBezTo>
                  <a:cubicBezTo>
                    <a:pt x="48" y="17"/>
                    <a:pt x="48" y="17"/>
                    <a:pt x="48" y="17"/>
                  </a:cubicBezTo>
                  <a:cubicBezTo>
                    <a:pt x="46" y="18"/>
                    <a:pt x="45" y="20"/>
                    <a:pt x="43" y="21"/>
                  </a:cubicBezTo>
                  <a:cubicBezTo>
                    <a:pt x="43" y="21"/>
                    <a:pt x="43" y="20"/>
                    <a:pt x="43" y="21"/>
                  </a:cubicBezTo>
                  <a:cubicBezTo>
                    <a:pt x="42" y="21"/>
                    <a:pt x="42" y="21"/>
                    <a:pt x="42" y="21"/>
                  </a:cubicBezTo>
                  <a:cubicBezTo>
                    <a:pt x="43" y="20"/>
                    <a:pt x="43" y="20"/>
                    <a:pt x="43" y="20"/>
                  </a:cubicBezTo>
                  <a:cubicBezTo>
                    <a:pt x="42" y="20"/>
                    <a:pt x="41" y="21"/>
                    <a:pt x="41" y="21"/>
                  </a:cubicBezTo>
                  <a:cubicBezTo>
                    <a:pt x="40" y="21"/>
                    <a:pt x="40" y="22"/>
                    <a:pt x="39" y="22"/>
                  </a:cubicBezTo>
                  <a:cubicBezTo>
                    <a:pt x="42" y="17"/>
                    <a:pt x="47" y="15"/>
                    <a:pt x="48" y="10"/>
                  </a:cubicBezTo>
                  <a:cubicBezTo>
                    <a:pt x="48" y="8"/>
                    <a:pt x="47" y="6"/>
                    <a:pt x="45" y="5"/>
                  </a:cubicBezTo>
                  <a:cubicBezTo>
                    <a:pt x="44" y="6"/>
                    <a:pt x="43" y="5"/>
                    <a:pt x="42" y="6"/>
                  </a:cubicBezTo>
                  <a:cubicBezTo>
                    <a:pt x="42" y="6"/>
                    <a:pt x="41" y="5"/>
                    <a:pt x="40" y="5"/>
                  </a:cubicBezTo>
                  <a:cubicBezTo>
                    <a:pt x="39" y="6"/>
                    <a:pt x="38" y="6"/>
                    <a:pt x="38" y="6"/>
                  </a:cubicBezTo>
                  <a:cubicBezTo>
                    <a:pt x="37" y="6"/>
                    <a:pt x="37" y="6"/>
                    <a:pt x="37" y="6"/>
                  </a:cubicBezTo>
                  <a:cubicBezTo>
                    <a:pt x="37" y="6"/>
                    <a:pt x="36" y="7"/>
                    <a:pt x="36" y="7"/>
                  </a:cubicBezTo>
                  <a:cubicBezTo>
                    <a:pt x="34" y="6"/>
                    <a:pt x="33" y="8"/>
                    <a:pt x="32" y="8"/>
                  </a:cubicBezTo>
                  <a:cubicBezTo>
                    <a:pt x="31" y="8"/>
                    <a:pt x="30" y="9"/>
                    <a:pt x="29" y="9"/>
                  </a:cubicBezTo>
                  <a:cubicBezTo>
                    <a:pt x="28" y="10"/>
                    <a:pt x="26" y="11"/>
                    <a:pt x="25" y="11"/>
                  </a:cubicBezTo>
                  <a:cubicBezTo>
                    <a:pt x="24" y="13"/>
                    <a:pt x="23" y="13"/>
                    <a:pt x="22" y="14"/>
                  </a:cubicBezTo>
                  <a:cubicBezTo>
                    <a:pt x="21" y="14"/>
                    <a:pt x="22" y="15"/>
                    <a:pt x="21" y="16"/>
                  </a:cubicBezTo>
                  <a:cubicBezTo>
                    <a:pt x="22" y="17"/>
                    <a:pt x="21" y="17"/>
                    <a:pt x="21" y="18"/>
                  </a:cubicBezTo>
                  <a:cubicBezTo>
                    <a:pt x="21" y="18"/>
                    <a:pt x="22" y="19"/>
                    <a:pt x="21" y="19"/>
                  </a:cubicBezTo>
                  <a:cubicBezTo>
                    <a:pt x="21" y="20"/>
                    <a:pt x="21" y="21"/>
                    <a:pt x="21" y="22"/>
                  </a:cubicBezTo>
                  <a:cubicBezTo>
                    <a:pt x="21" y="24"/>
                    <a:pt x="21" y="27"/>
                    <a:pt x="21" y="29"/>
                  </a:cubicBezTo>
                  <a:cubicBezTo>
                    <a:pt x="21" y="30"/>
                    <a:pt x="21" y="31"/>
                    <a:pt x="21" y="32"/>
                  </a:cubicBezTo>
                  <a:cubicBezTo>
                    <a:pt x="21" y="34"/>
                    <a:pt x="21" y="36"/>
                    <a:pt x="21" y="38"/>
                  </a:cubicBezTo>
                  <a:cubicBezTo>
                    <a:pt x="21" y="40"/>
                    <a:pt x="20" y="41"/>
                    <a:pt x="20" y="42"/>
                  </a:cubicBezTo>
                  <a:cubicBezTo>
                    <a:pt x="20" y="43"/>
                    <a:pt x="21" y="45"/>
                    <a:pt x="20" y="46"/>
                  </a:cubicBezTo>
                  <a:cubicBezTo>
                    <a:pt x="20" y="47"/>
                    <a:pt x="19" y="48"/>
                    <a:pt x="20" y="49"/>
                  </a:cubicBezTo>
                  <a:cubicBezTo>
                    <a:pt x="18" y="50"/>
                    <a:pt x="19" y="51"/>
                    <a:pt x="19" y="52"/>
                  </a:cubicBezTo>
                  <a:cubicBezTo>
                    <a:pt x="19" y="53"/>
                    <a:pt x="18" y="54"/>
                    <a:pt x="17" y="54"/>
                  </a:cubicBezTo>
                  <a:cubicBezTo>
                    <a:pt x="17" y="54"/>
                    <a:pt x="16" y="55"/>
                    <a:pt x="16" y="54"/>
                  </a:cubicBezTo>
                  <a:cubicBezTo>
                    <a:pt x="16" y="53"/>
                    <a:pt x="16" y="53"/>
                    <a:pt x="15" y="52"/>
                  </a:cubicBezTo>
                  <a:cubicBezTo>
                    <a:pt x="14" y="52"/>
                    <a:pt x="13" y="51"/>
                    <a:pt x="13" y="50"/>
                  </a:cubicBezTo>
                  <a:cubicBezTo>
                    <a:pt x="10" y="47"/>
                    <a:pt x="7" y="45"/>
                    <a:pt x="6" y="41"/>
                  </a:cubicBezTo>
                  <a:cubicBezTo>
                    <a:pt x="5" y="40"/>
                    <a:pt x="5" y="39"/>
                    <a:pt x="4" y="38"/>
                  </a:cubicBezTo>
                  <a:cubicBezTo>
                    <a:pt x="5" y="37"/>
                    <a:pt x="4" y="37"/>
                    <a:pt x="4" y="35"/>
                  </a:cubicBezTo>
                  <a:cubicBezTo>
                    <a:pt x="4" y="35"/>
                    <a:pt x="5" y="35"/>
                    <a:pt x="4" y="34"/>
                  </a:cubicBezTo>
                  <a:cubicBezTo>
                    <a:pt x="4" y="34"/>
                    <a:pt x="4" y="34"/>
                    <a:pt x="4" y="34"/>
                  </a:cubicBezTo>
                  <a:cubicBezTo>
                    <a:pt x="4" y="33"/>
                    <a:pt x="5" y="33"/>
                    <a:pt x="5" y="32"/>
                  </a:cubicBezTo>
                  <a:cubicBezTo>
                    <a:pt x="5" y="32"/>
                    <a:pt x="5" y="32"/>
                    <a:pt x="5" y="31"/>
                  </a:cubicBezTo>
                  <a:cubicBezTo>
                    <a:pt x="4" y="31"/>
                    <a:pt x="5" y="31"/>
                    <a:pt x="4" y="30"/>
                  </a:cubicBezTo>
                  <a:cubicBezTo>
                    <a:pt x="5" y="29"/>
                    <a:pt x="6" y="27"/>
                    <a:pt x="6" y="26"/>
                  </a:cubicBezTo>
                  <a:cubicBezTo>
                    <a:pt x="7" y="26"/>
                    <a:pt x="7" y="25"/>
                    <a:pt x="8" y="24"/>
                  </a:cubicBezTo>
                  <a:cubicBezTo>
                    <a:pt x="10" y="22"/>
                    <a:pt x="11" y="20"/>
                    <a:pt x="13" y="18"/>
                  </a:cubicBezTo>
                  <a:cubicBezTo>
                    <a:pt x="13" y="18"/>
                    <a:pt x="13" y="18"/>
                    <a:pt x="13" y="18"/>
                  </a:cubicBezTo>
                  <a:cubicBezTo>
                    <a:pt x="13" y="19"/>
                    <a:pt x="12" y="19"/>
                    <a:pt x="12" y="19"/>
                  </a:cubicBezTo>
                  <a:cubicBezTo>
                    <a:pt x="10" y="20"/>
                    <a:pt x="9" y="21"/>
                    <a:pt x="7" y="20"/>
                  </a:cubicBezTo>
                  <a:cubicBezTo>
                    <a:pt x="5" y="19"/>
                    <a:pt x="4" y="20"/>
                    <a:pt x="3" y="18"/>
                  </a:cubicBezTo>
                  <a:cubicBezTo>
                    <a:pt x="2" y="18"/>
                    <a:pt x="2" y="17"/>
                    <a:pt x="1" y="16"/>
                  </a:cubicBezTo>
                  <a:cubicBezTo>
                    <a:pt x="0" y="16"/>
                    <a:pt x="0" y="15"/>
                    <a:pt x="0" y="15"/>
                  </a:cubicBezTo>
                  <a:cubicBezTo>
                    <a:pt x="0" y="14"/>
                    <a:pt x="0" y="14"/>
                    <a:pt x="0" y="14"/>
                  </a:cubicBezTo>
                  <a:cubicBezTo>
                    <a:pt x="0" y="15"/>
                    <a:pt x="1" y="15"/>
                    <a:pt x="1" y="15"/>
                  </a:cubicBezTo>
                  <a:cubicBezTo>
                    <a:pt x="1" y="14"/>
                    <a:pt x="1" y="14"/>
                    <a:pt x="1" y="14"/>
                  </a:cubicBezTo>
                  <a:cubicBezTo>
                    <a:pt x="1" y="14"/>
                    <a:pt x="0" y="14"/>
                    <a:pt x="0" y="13"/>
                  </a:cubicBezTo>
                  <a:cubicBezTo>
                    <a:pt x="1" y="12"/>
                    <a:pt x="2" y="14"/>
                    <a:pt x="2" y="14"/>
                  </a:cubicBezTo>
                  <a:cubicBezTo>
                    <a:pt x="3" y="13"/>
                    <a:pt x="4" y="14"/>
                    <a:pt x="5" y="14"/>
                  </a:cubicBezTo>
                  <a:cubicBezTo>
                    <a:pt x="5" y="14"/>
                    <a:pt x="6" y="13"/>
                    <a:pt x="6" y="13"/>
                  </a:cubicBezTo>
                  <a:cubicBezTo>
                    <a:pt x="7" y="13"/>
                    <a:pt x="8" y="13"/>
                    <a:pt x="9" y="13"/>
                  </a:cubicBezTo>
                  <a:cubicBezTo>
                    <a:pt x="10" y="12"/>
                    <a:pt x="11" y="11"/>
                    <a:pt x="12" y="12"/>
                  </a:cubicBezTo>
                  <a:cubicBezTo>
                    <a:pt x="13" y="11"/>
                    <a:pt x="14" y="11"/>
                    <a:pt x="15" y="11"/>
                  </a:cubicBezTo>
                  <a:cubicBezTo>
                    <a:pt x="16" y="11"/>
                    <a:pt x="16" y="9"/>
                    <a:pt x="17" y="10"/>
                  </a:cubicBezTo>
                  <a:cubicBezTo>
                    <a:pt x="19" y="9"/>
                    <a:pt x="18" y="7"/>
                    <a:pt x="19" y="6"/>
                  </a:cubicBezTo>
                  <a:cubicBezTo>
                    <a:pt x="19" y="5"/>
                    <a:pt x="19" y="4"/>
                    <a:pt x="20" y="3"/>
                  </a:cubicBezTo>
                  <a:cubicBezTo>
                    <a:pt x="19" y="3"/>
                    <a:pt x="20" y="3"/>
                    <a:pt x="19" y="2"/>
                  </a:cubicBezTo>
                  <a:cubicBezTo>
                    <a:pt x="21" y="2"/>
                    <a:pt x="19" y="0"/>
                    <a:pt x="21" y="0"/>
                  </a:cubicBezTo>
                  <a:cubicBezTo>
                    <a:pt x="21" y="0"/>
                    <a:pt x="21" y="1"/>
                    <a:pt x="22" y="1"/>
                  </a:cubicBezTo>
                  <a:close/>
                  <a:moveTo>
                    <a:pt x="36" y="19"/>
                  </a:moveTo>
                  <a:cubicBezTo>
                    <a:pt x="37" y="19"/>
                    <a:pt x="37" y="20"/>
                    <a:pt x="37" y="21"/>
                  </a:cubicBezTo>
                  <a:cubicBezTo>
                    <a:pt x="36" y="21"/>
                    <a:pt x="36" y="21"/>
                    <a:pt x="36" y="21"/>
                  </a:cubicBezTo>
                  <a:cubicBezTo>
                    <a:pt x="36" y="21"/>
                    <a:pt x="36" y="21"/>
                    <a:pt x="36" y="21"/>
                  </a:cubicBezTo>
                  <a:cubicBezTo>
                    <a:pt x="37" y="21"/>
                    <a:pt x="36" y="22"/>
                    <a:pt x="36" y="23"/>
                  </a:cubicBezTo>
                  <a:cubicBezTo>
                    <a:pt x="37" y="26"/>
                    <a:pt x="35" y="28"/>
                    <a:pt x="36" y="30"/>
                  </a:cubicBezTo>
                  <a:cubicBezTo>
                    <a:pt x="37" y="28"/>
                    <a:pt x="39" y="26"/>
                    <a:pt x="41" y="25"/>
                  </a:cubicBezTo>
                  <a:cubicBezTo>
                    <a:pt x="43" y="24"/>
                    <a:pt x="44" y="23"/>
                    <a:pt x="46" y="23"/>
                  </a:cubicBezTo>
                  <a:cubicBezTo>
                    <a:pt x="46" y="23"/>
                    <a:pt x="47" y="23"/>
                    <a:pt x="47" y="23"/>
                  </a:cubicBezTo>
                  <a:cubicBezTo>
                    <a:pt x="47" y="22"/>
                    <a:pt x="47" y="22"/>
                    <a:pt x="47" y="22"/>
                  </a:cubicBezTo>
                  <a:cubicBezTo>
                    <a:pt x="48" y="23"/>
                    <a:pt x="49" y="22"/>
                    <a:pt x="50" y="23"/>
                  </a:cubicBezTo>
                  <a:cubicBezTo>
                    <a:pt x="51" y="22"/>
                    <a:pt x="51" y="24"/>
                    <a:pt x="52" y="24"/>
                  </a:cubicBezTo>
                  <a:cubicBezTo>
                    <a:pt x="53" y="25"/>
                    <a:pt x="53" y="25"/>
                    <a:pt x="53" y="25"/>
                  </a:cubicBezTo>
                  <a:cubicBezTo>
                    <a:pt x="53" y="26"/>
                    <a:pt x="54" y="27"/>
                    <a:pt x="54" y="28"/>
                  </a:cubicBezTo>
                  <a:cubicBezTo>
                    <a:pt x="55" y="29"/>
                    <a:pt x="55" y="29"/>
                    <a:pt x="55" y="30"/>
                  </a:cubicBezTo>
                  <a:cubicBezTo>
                    <a:pt x="55" y="31"/>
                    <a:pt x="55" y="32"/>
                    <a:pt x="55" y="32"/>
                  </a:cubicBezTo>
                  <a:cubicBezTo>
                    <a:pt x="56" y="33"/>
                    <a:pt x="55" y="33"/>
                    <a:pt x="55" y="33"/>
                  </a:cubicBezTo>
                  <a:cubicBezTo>
                    <a:pt x="54" y="36"/>
                    <a:pt x="53" y="38"/>
                    <a:pt x="52" y="40"/>
                  </a:cubicBezTo>
                  <a:cubicBezTo>
                    <a:pt x="52" y="41"/>
                    <a:pt x="53" y="42"/>
                    <a:pt x="53" y="42"/>
                  </a:cubicBezTo>
                  <a:cubicBezTo>
                    <a:pt x="55" y="43"/>
                    <a:pt x="55" y="44"/>
                    <a:pt x="57" y="45"/>
                  </a:cubicBezTo>
                  <a:cubicBezTo>
                    <a:pt x="57" y="45"/>
                    <a:pt x="57" y="46"/>
                    <a:pt x="58" y="46"/>
                  </a:cubicBezTo>
                  <a:cubicBezTo>
                    <a:pt x="59" y="47"/>
                    <a:pt x="60" y="48"/>
                    <a:pt x="60" y="49"/>
                  </a:cubicBezTo>
                  <a:cubicBezTo>
                    <a:pt x="60" y="50"/>
                    <a:pt x="61" y="50"/>
                    <a:pt x="60" y="51"/>
                  </a:cubicBezTo>
                  <a:cubicBezTo>
                    <a:pt x="61" y="51"/>
                    <a:pt x="60" y="52"/>
                    <a:pt x="60" y="52"/>
                  </a:cubicBezTo>
                  <a:cubicBezTo>
                    <a:pt x="59" y="52"/>
                    <a:pt x="57" y="52"/>
                    <a:pt x="56" y="52"/>
                  </a:cubicBezTo>
                  <a:cubicBezTo>
                    <a:pt x="55" y="51"/>
                    <a:pt x="55" y="50"/>
                    <a:pt x="54" y="50"/>
                  </a:cubicBezTo>
                  <a:cubicBezTo>
                    <a:pt x="54" y="48"/>
                    <a:pt x="52" y="49"/>
                    <a:pt x="52" y="48"/>
                  </a:cubicBezTo>
                  <a:cubicBezTo>
                    <a:pt x="51" y="48"/>
                    <a:pt x="50" y="47"/>
                    <a:pt x="49" y="46"/>
                  </a:cubicBezTo>
                  <a:cubicBezTo>
                    <a:pt x="48" y="46"/>
                    <a:pt x="48" y="47"/>
                    <a:pt x="47" y="47"/>
                  </a:cubicBezTo>
                  <a:cubicBezTo>
                    <a:pt x="47" y="48"/>
                    <a:pt x="45" y="48"/>
                    <a:pt x="45" y="48"/>
                  </a:cubicBezTo>
                  <a:cubicBezTo>
                    <a:pt x="43" y="49"/>
                    <a:pt x="42" y="50"/>
                    <a:pt x="41" y="50"/>
                  </a:cubicBezTo>
                  <a:cubicBezTo>
                    <a:pt x="40" y="50"/>
                    <a:pt x="40" y="50"/>
                    <a:pt x="40" y="50"/>
                  </a:cubicBezTo>
                  <a:cubicBezTo>
                    <a:pt x="41" y="50"/>
                    <a:pt x="41" y="50"/>
                    <a:pt x="41" y="49"/>
                  </a:cubicBezTo>
                  <a:cubicBezTo>
                    <a:pt x="40" y="49"/>
                    <a:pt x="40" y="49"/>
                    <a:pt x="39" y="49"/>
                  </a:cubicBezTo>
                  <a:cubicBezTo>
                    <a:pt x="38" y="50"/>
                    <a:pt x="37" y="49"/>
                    <a:pt x="36" y="49"/>
                  </a:cubicBezTo>
                  <a:cubicBezTo>
                    <a:pt x="35" y="49"/>
                    <a:pt x="34" y="48"/>
                    <a:pt x="33" y="48"/>
                  </a:cubicBezTo>
                  <a:cubicBezTo>
                    <a:pt x="33" y="49"/>
                    <a:pt x="33" y="49"/>
                    <a:pt x="33" y="49"/>
                  </a:cubicBezTo>
                  <a:cubicBezTo>
                    <a:pt x="32" y="48"/>
                    <a:pt x="31" y="47"/>
                    <a:pt x="30" y="46"/>
                  </a:cubicBezTo>
                  <a:cubicBezTo>
                    <a:pt x="29" y="46"/>
                    <a:pt x="30" y="45"/>
                    <a:pt x="29" y="44"/>
                  </a:cubicBezTo>
                  <a:cubicBezTo>
                    <a:pt x="29" y="43"/>
                    <a:pt x="29" y="42"/>
                    <a:pt x="28" y="42"/>
                  </a:cubicBezTo>
                  <a:cubicBezTo>
                    <a:pt x="29" y="41"/>
                    <a:pt x="29" y="39"/>
                    <a:pt x="30" y="38"/>
                  </a:cubicBezTo>
                  <a:cubicBezTo>
                    <a:pt x="30" y="38"/>
                    <a:pt x="30" y="38"/>
                    <a:pt x="29" y="38"/>
                  </a:cubicBezTo>
                  <a:cubicBezTo>
                    <a:pt x="29" y="37"/>
                    <a:pt x="30" y="36"/>
                    <a:pt x="30" y="36"/>
                  </a:cubicBezTo>
                  <a:cubicBezTo>
                    <a:pt x="30" y="36"/>
                    <a:pt x="30" y="36"/>
                    <a:pt x="30" y="36"/>
                  </a:cubicBezTo>
                  <a:cubicBezTo>
                    <a:pt x="30" y="35"/>
                    <a:pt x="30" y="34"/>
                    <a:pt x="30" y="34"/>
                  </a:cubicBezTo>
                  <a:cubicBezTo>
                    <a:pt x="30" y="33"/>
                    <a:pt x="30" y="32"/>
                    <a:pt x="31" y="30"/>
                  </a:cubicBezTo>
                  <a:cubicBezTo>
                    <a:pt x="32" y="30"/>
                    <a:pt x="31" y="29"/>
                    <a:pt x="31" y="29"/>
                  </a:cubicBezTo>
                  <a:cubicBezTo>
                    <a:pt x="31" y="27"/>
                    <a:pt x="33" y="27"/>
                    <a:pt x="32" y="26"/>
                  </a:cubicBezTo>
                  <a:cubicBezTo>
                    <a:pt x="32" y="26"/>
                    <a:pt x="33" y="25"/>
                    <a:pt x="32" y="25"/>
                  </a:cubicBezTo>
                  <a:cubicBezTo>
                    <a:pt x="33" y="24"/>
                    <a:pt x="33" y="23"/>
                    <a:pt x="33" y="21"/>
                  </a:cubicBezTo>
                  <a:cubicBezTo>
                    <a:pt x="33" y="22"/>
                    <a:pt x="34" y="22"/>
                    <a:pt x="34" y="21"/>
                  </a:cubicBezTo>
                  <a:cubicBezTo>
                    <a:pt x="34" y="20"/>
                    <a:pt x="33" y="20"/>
                    <a:pt x="33" y="19"/>
                  </a:cubicBezTo>
                  <a:cubicBezTo>
                    <a:pt x="33" y="18"/>
                    <a:pt x="33" y="18"/>
                    <a:pt x="33" y="18"/>
                  </a:cubicBezTo>
                  <a:cubicBezTo>
                    <a:pt x="34" y="18"/>
                    <a:pt x="34" y="17"/>
                    <a:pt x="35" y="17"/>
                  </a:cubicBezTo>
                  <a:lnTo>
                    <a:pt x="36" y="19"/>
                  </a:lnTo>
                  <a:close/>
                  <a:moveTo>
                    <a:pt x="16" y="23"/>
                  </a:moveTo>
                  <a:cubicBezTo>
                    <a:pt x="17" y="25"/>
                    <a:pt x="16" y="26"/>
                    <a:pt x="16" y="27"/>
                  </a:cubicBezTo>
                  <a:cubicBezTo>
                    <a:pt x="16" y="28"/>
                    <a:pt x="16" y="28"/>
                    <a:pt x="16" y="28"/>
                  </a:cubicBezTo>
                  <a:cubicBezTo>
                    <a:pt x="16" y="29"/>
                    <a:pt x="15" y="30"/>
                    <a:pt x="16" y="30"/>
                  </a:cubicBezTo>
                  <a:cubicBezTo>
                    <a:pt x="16" y="30"/>
                    <a:pt x="16" y="30"/>
                    <a:pt x="16" y="30"/>
                  </a:cubicBezTo>
                  <a:cubicBezTo>
                    <a:pt x="16" y="33"/>
                    <a:pt x="16" y="34"/>
                    <a:pt x="15" y="37"/>
                  </a:cubicBezTo>
                  <a:cubicBezTo>
                    <a:pt x="16" y="37"/>
                    <a:pt x="16" y="38"/>
                    <a:pt x="16" y="39"/>
                  </a:cubicBezTo>
                  <a:cubicBezTo>
                    <a:pt x="16" y="40"/>
                    <a:pt x="16" y="41"/>
                    <a:pt x="15" y="42"/>
                  </a:cubicBezTo>
                  <a:cubicBezTo>
                    <a:pt x="15" y="43"/>
                    <a:pt x="15" y="43"/>
                    <a:pt x="15" y="44"/>
                  </a:cubicBezTo>
                  <a:cubicBezTo>
                    <a:pt x="15" y="44"/>
                    <a:pt x="15" y="44"/>
                    <a:pt x="15" y="44"/>
                  </a:cubicBezTo>
                  <a:cubicBezTo>
                    <a:pt x="14" y="43"/>
                    <a:pt x="12" y="43"/>
                    <a:pt x="11" y="42"/>
                  </a:cubicBezTo>
                  <a:cubicBezTo>
                    <a:pt x="11" y="41"/>
                    <a:pt x="10" y="41"/>
                    <a:pt x="10" y="40"/>
                  </a:cubicBezTo>
                  <a:cubicBezTo>
                    <a:pt x="9" y="38"/>
                    <a:pt x="9" y="37"/>
                    <a:pt x="9" y="35"/>
                  </a:cubicBezTo>
                  <a:cubicBezTo>
                    <a:pt x="9" y="35"/>
                    <a:pt x="10" y="34"/>
                    <a:pt x="9" y="34"/>
                  </a:cubicBezTo>
                  <a:cubicBezTo>
                    <a:pt x="10" y="33"/>
                    <a:pt x="9" y="33"/>
                    <a:pt x="9" y="33"/>
                  </a:cubicBezTo>
                  <a:cubicBezTo>
                    <a:pt x="10" y="31"/>
                    <a:pt x="10" y="28"/>
                    <a:pt x="12" y="27"/>
                  </a:cubicBezTo>
                  <a:cubicBezTo>
                    <a:pt x="12" y="26"/>
                    <a:pt x="13" y="25"/>
                    <a:pt x="14" y="24"/>
                  </a:cubicBezTo>
                  <a:cubicBezTo>
                    <a:pt x="14" y="23"/>
                    <a:pt x="15" y="22"/>
                    <a:pt x="16" y="20"/>
                  </a:cubicBezTo>
                  <a:cubicBezTo>
                    <a:pt x="16" y="22"/>
                    <a:pt x="17" y="23"/>
                    <a:pt x="16" y="23"/>
                  </a:cubicBezTo>
                  <a:close/>
                  <a:moveTo>
                    <a:pt x="46" y="27"/>
                  </a:moveTo>
                  <a:cubicBezTo>
                    <a:pt x="46" y="26"/>
                    <a:pt x="46" y="27"/>
                    <a:pt x="47" y="27"/>
                  </a:cubicBezTo>
                  <a:cubicBezTo>
                    <a:pt x="47" y="27"/>
                    <a:pt x="48" y="27"/>
                    <a:pt x="48" y="28"/>
                  </a:cubicBezTo>
                  <a:cubicBezTo>
                    <a:pt x="48" y="29"/>
                    <a:pt x="48" y="31"/>
                    <a:pt x="48" y="32"/>
                  </a:cubicBezTo>
                  <a:cubicBezTo>
                    <a:pt x="49" y="33"/>
                    <a:pt x="48" y="33"/>
                    <a:pt x="48" y="34"/>
                  </a:cubicBezTo>
                  <a:cubicBezTo>
                    <a:pt x="48" y="35"/>
                    <a:pt x="47" y="35"/>
                    <a:pt x="47" y="36"/>
                  </a:cubicBezTo>
                  <a:cubicBezTo>
                    <a:pt x="47" y="37"/>
                    <a:pt x="46" y="37"/>
                    <a:pt x="46" y="37"/>
                  </a:cubicBezTo>
                  <a:cubicBezTo>
                    <a:pt x="44" y="36"/>
                    <a:pt x="41" y="36"/>
                    <a:pt x="39" y="33"/>
                  </a:cubicBezTo>
                  <a:cubicBezTo>
                    <a:pt x="39" y="33"/>
                    <a:pt x="40" y="32"/>
                    <a:pt x="40" y="32"/>
                  </a:cubicBezTo>
                  <a:cubicBezTo>
                    <a:pt x="41" y="30"/>
                    <a:pt x="42" y="28"/>
                    <a:pt x="44" y="27"/>
                  </a:cubicBezTo>
                  <a:cubicBezTo>
                    <a:pt x="45" y="27"/>
                    <a:pt x="45" y="26"/>
                    <a:pt x="46" y="27"/>
                  </a:cubicBezTo>
                  <a:close/>
                  <a:moveTo>
                    <a:pt x="39" y="37"/>
                  </a:moveTo>
                  <a:cubicBezTo>
                    <a:pt x="39" y="38"/>
                    <a:pt x="39" y="38"/>
                    <a:pt x="40" y="38"/>
                  </a:cubicBezTo>
                  <a:cubicBezTo>
                    <a:pt x="41" y="39"/>
                    <a:pt x="41" y="39"/>
                    <a:pt x="42" y="39"/>
                  </a:cubicBezTo>
                  <a:cubicBezTo>
                    <a:pt x="43" y="41"/>
                    <a:pt x="43" y="41"/>
                    <a:pt x="43" y="41"/>
                  </a:cubicBezTo>
                  <a:cubicBezTo>
                    <a:pt x="42" y="42"/>
                    <a:pt x="42" y="44"/>
                    <a:pt x="40" y="43"/>
                  </a:cubicBezTo>
                  <a:cubicBezTo>
                    <a:pt x="40" y="44"/>
                    <a:pt x="39" y="43"/>
                    <a:pt x="38" y="43"/>
                  </a:cubicBezTo>
                  <a:cubicBezTo>
                    <a:pt x="37" y="44"/>
                    <a:pt x="36" y="43"/>
                    <a:pt x="35" y="44"/>
                  </a:cubicBezTo>
                  <a:cubicBezTo>
                    <a:pt x="35" y="43"/>
                    <a:pt x="35" y="42"/>
                    <a:pt x="35" y="41"/>
                  </a:cubicBezTo>
                  <a:cubicBezTo>
                    <a:pt x="35" y="40"/>
                    <a:pt x="37" y="39"/>
                    <a:pt x="37" y="37"/>
                  </a:cubicBezTo>
                  <a:cubicBezTo>
                    <a:pt x="37" y="37"/>
                    <a:pt x="37" y="35"/>
                    <a:pt x="38" y="36"/>
                  </a:cubicBezTo>
                  <a:lnTo>
                    <a:pt x="39"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8" name="矩形 9"/>
          <p:cNvSpPr/>
          <p:nvPr userDrawn="1"/>
        </p:nvSpPr>
        <p:spPr>
          <a:xfrm>
            <a:off x="-10161" y="0"/>
            <a:ext cx="12202161" cy="1589102"/>
          </a:xfrm>
          <a:custGeom>
            <a:avLst/>
            <a:gdLst>
              <a:gd name="connsiteX0" fmla="*/ 0 w 12192001"/>
              <a:gd name="connsiteY0" fmla="*/ 0 h 1599658"/>
              <a:gd name="connsiteX1" fmla="*/ 12192001 w 12192001"/>
              <a:gd name="connsiteY1" fmla="*/ 0 h 1599658"/>
              <a:gd name="connsiteX2" fmla="*/ 12192001 w 12192001"/>
              <a:gd name="connsiteY2" fmla="*/ 1599658 h 1599658"/>
              <a:gd name="connsiteX3" fmla="*/ 0 w 12192001"/>
              <a:gd name="connsiteY3" fmla="*/ 1599658 h 1599658"/>
              <a:gd name="connsiteX4" fmla="*/ 0 w 12192001"/>
              <a:gd name="connsiteY4" fmla="*/ 0 h 1599658"/>
              <a:gd name="connsiteX0-1" fmla="*/ 0 w 12192001"/>
              <a:gd name="connsiteY0-2" fmla="*/ 0 h 1599658"/>
              <a:gd name="connsiteX1-3" fmla="*/ 12192001 w 12192001"/>
              <a:gd name="connsiteY1-4" fmla="*/ 0 h 1599658"/>
              <a:gd name="connsiteX2-5" fmla="*/ 12192001 w 12192001"/>
              <a:gd name="connsiteY2-6" fmla="*/ 1599658 h 1599658"/>
              <a:gd name="connsiteX3-7" fmla="*/ 0 w 12192001"/>
              <a:gd name="connsiteY3-8" fmla="*/ 818423 h 1599658"/>
              <a:gd name="connsiteX4-9" fmla="*/ 0 w 12192001"/>
              <a:gd name="connsiteY4-10" fmla="*/ 0 h 1599658"/>
              <a:gd name="connsiteX0-11" fmla="*/ 0 w 12192001"/>
              <a:gd name="connsiteY0-12" fmla="*/ 0 h 1599658"/>
              <a:gd name="connsiteX1-13" fmla="*/ 12192001 w 12192001"/>
              <a:gd name="connsiteY1-14" fmla="*/ 0 h 1599658"/>
              <a:gd name="connsiteX2-15" fmla="*/ 12192001 w 12192001"/>
              <a:gd name="connsiteY2-16" fmla="*/ 1599658 h 1599658"/>
              <a:gd name="connsiteX3-17" fmla="*/ 20320 w 12192001"/>
              <a:gd name="connsiteY3-18" fmla="*/ 452663 h 1599658"/>
              <a:gd name="connsiteX4-19" fmla="*/ 0 w 12192001"/>
              <a:gd name="connsiteY4-20" fmla="*/ 0 h 1599658"/>
              <a:gd name="connsiteX0-21" fmla="*/ 10160 w 12202161"/>
              <a:gd name="connsiteY0-22" fmla="*/ 0 h 1599658"/>
              <a:gd name="connsiteX1-23" fmla="*/ 12202161 w 12202161"/>
              <a:gd name="connsiteY1-24" fmla="*/ 0 h 1599658"/>
              <a:gd name="connsiteX2-25" fmla="*/ 12202161 w 12202161"/>
              <a:gd name="connsiteY2-26" fmla="*/ 1599658 h 1599658"/>
              <a:gd name="connsiteX3-27" fmla="*/ 0 w 12202161"/>
              <a:gd name="connsiteY3-28" fmla="*/ 461043 h 1599658"/>
              <a:gd name="connsiteX4-29" fmla="*/ 10160 w 12202161"/>
              <a:gd name="connsiteY4-30" fmla="*/ 0 h 159965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02161" h="1599658">
                <a:moveTo>
                  <a:pt x="10160" y="0"/>
                </a:moveTo>
                <a:lnTo>
                  <a:pt x="12202161" y="0"/>
                </a:lnTo>
                <a:lnTo>
                  <a:pt x="12202161" y="1599658"/>
                </a:lnTo>
                <a:lnTo>
                  <a:pt x="0" y="461043"/>
                </a:lnTo>
                <a:lnTo>
                  <a:pt x="10160" y="0"/>
                </a:lnTo>
                <a:close/>
              </a:path>
            </a:pathLst>
          </a:custGeom>
          <a:ln>
            <a:no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29" name="等腰三角形 28"/>
          <p:cNvSpPr/>
          <p:nvPr userDrawn="1"/>
        </p:nvSpPr>
        <p:spPr>
          <a:xfrm flipV="1">
            <a:off x="-1" y="-10556"/>
            <a:ext cx="5752619" cy="1599658"/>
          </a:xfrm>
          <a:prstGeom prst="triangle">
            <a:avLst>
              <a:gd name="adj" fmla="val 0"/>
            </a:avLst>
          </a:prstGeom>
          <a:solidFill>
            <a:schemeClr val="accent5"/>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pic>
        <p:nvPicPr>
          <p:cNvPr id="30" name="图片 29"/>
          <p:cNvPicPr>
            <a:picLocks noChangeAspect="1"/>
          </p:cNvPicPr>
          <p:nvPr userDrawn="1"/>
        </p:nvPicPr>
        <p:blipFill>
          <a:blip r:embed="rId2" cstate="email">
            <a:lum bright="100000" contrast="-40000"/>
          </a:blip>
          <a:stretch>
            <a:fillRect/>
          </a:stretch>
        </p:blipFill>
        <p:spPr>
          <a:xfrm>
            <a:off x="163132" y="101800"/>
            <a:ext cx="2772075" cy="762828"/>
          </a:xfrm>
          <a:prstGeom prst="rect">
            <a:avLst/>
          </a:prstGeom>
        </p:spPr>
      </p:pic>
      <p:sp>
        <p:nvSpPr>
          <p:cNvPr id="2" name="标题 1"/>
          <p:cNvSpPr>
            <a:spLocks noGrp="1"/>
          </p:cNvSpPr>
          <p:nvPr>
            <p:ph type="title"/>
          </p:nvPr>
        </p:nvSpPr>
        <p:spPr>
          <a:xfrm>
            <a:off x="1478543" y="18410"/>
            <a:ext cx="10515600" cy="1325563"/>
          </a:xfrm>
          <a:effectLst>
            <a:outerShdw blurRad="50800" dist="38100" dir="2700000" algn="tl" rotWithShape="0">
              <a:prstClr val="black">
                <a:alpha val="40000"/>
              </a:prstClr>
            </a:outerShdw>
          </a:effectLst>
        </p:spPr>
        <p:txBody>
          <a:bodyPr>
            <a:normAutofit/>
          </a:bodyPr>
          <a:lstStyle>
            <a:lvl1pPr algn="r">
              <a:defRPr sz="3200" b="1">
                <a:solidFill>
                  <a:schemeClr val="bg1"/>
                </a:solidFill>
              </a:defRPr>
            </a:lvl1pPr>
          </a:lstStyle>
          <a:p>
            <a:r>
              <a:rPr lang="zh-CN" altLang="en-US"/>
              <a:t>单击此处编辑母版标题样式</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中科院">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8D4B51F-5022-4B9A-B1DC-58E2D82F8E5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CBB207-5EAB-47C3-B719-5632B4BE83BE}" type="slidenum">
              <a:rPr lang="zh-CN" altLang="en-US" smtClean="0"/>
            </a:fld>
            <a:endParaRPr lang="zh-CN" altLang="en-US"/>
          </a:p>
        </p:txBody>
      </p:sp>
      <p:sp>
        <p:nvSpPr>
          <p:cNvPr id="9" name="标题 8"/>
          <p:cNvSpPr>
            <a:spLocks noGrp="1"/>
          </p:cNvSpPr>
          <p:nvPr>
            <p:ph type="title"/>
          </p:nvPr>
        </p:nvSpPr>
        <p:spPr>
          <a:xfrm>
            <a:off x="281832" y="182507"/>
            <a:ext cx="8216283" cy="759735"/>
          </a:xfrm>
          <a:solidFill>
            <a:srgbClr val="014099"/>
          </a:solidFill>
          <a:ln w="19050">
            <a:solidFill>
              <a:schemeClr val="accent1">
                <a:lumMod val="40000"/>
                <a:lumOff val="60000"/>
              </a:schemeClr>
            </a:solidFill>
          </a:ln>
          <a:effectLst>
            <a:outerShdw blurRad="50800" dist="38100" dir="8100000" algn="tr" rotWithShape="0">
              <a:prstClr val="black">
                <a:alpha val="40000"/>
              </a:prstClr>
            </a:outerShdw>
          </a:effectLst>
          <a:scene3d>
            <a:camera prst="orthographicFront"/>
            <a:lightRig rig="flood" dir="t"/>
          </a:scene3d>
          <a:sp3d/>
        </p:spPr>
        <p:txBody>
          <a:bodyPr vert="horz" lIns="91440" tIns="45720" rIns="91440" bIns="45720" rtlCol="0" anchor="ctr">
            <a:normAutofit/>
          </a:bodyPr>
          <a:lstStyle>
            <a:lvl1pPr>
              <a:defRPr lang="zh-CN" altLang="en-US" sz="3200" b="1" dirty="0">
                <a:solidFill>
                  <a:schemeClr val="bg1"/>
                </a:solidFill>
              </a:defRPr>
            </a:lvl1pPr>
          </a:lstStyle>
          <a:p>
            <a:pPr marL="0" lvl="0"/>
            <a:r>
              <a:rPr lang="zh-CN" altLang="en-US"/>
              <a:t>单击此处编辑母版标题样式</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8D4B51F-5022-4B9A-B1DC-58E2D82F8E5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0CBB207-5EAB-47C3-B719-5632B4BE83BE}"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8D4B51F-5022-4B9A-B1DC-58E2D82F8E5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CBB207-5EAB-47C3-B719-5632B4BE83BE}"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49931" y="306608"/>
            <a:ext cx="8216283" cy="759735"/>
          </a:xfrm>
          <a:solidFill>
            <a:srgbClr val="A40006"/>
          </a:solidFill>
          <a:ln w="19050">
            <a:solidFill>
              <a:srgbClr val="FF0000"/>
            </a:solidFill>
          </a:ln>
          <a:effectLst>
            <a:outerShdw blurRad="50800" dist="38100" dir="8100000" algn="tr" rotWithShape="0">
              <a:prstClr val="black">
                <a:alpha val="40000"/>
              </a:prstClr>
            </a:outerShdw>
          </a:effectLst>
          <a:scene3d>
            <a:camera prst="orthographicFront"/>
            <a:lightRig rig="flood" dir="t"/>
          </a:scene3d>
          <a:sp3d/>
        </p:spPr>
        <p:txBody>
          <a:bodyPr>
            <a:normAutofit/>
          </a:bodyPr>
          <a:lstStyle>
            <a:lvl1pPr>
              <a:defRPr sz="3200" b="1">
                <a:solidFill>
                  <a:schemeClr val="bg1"/>
                </a:solidFill>
              </a:defRPr>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838200" y="1616868"/>
            <a:ext cx="10515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8D4B51F-5022-4B9A-B1DC-58E2D82F8E5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CBB207-5EAB-47C3-B719-5632B4BE83BE}" type="slidenum">
              <a:rPr lang="zh-CN" altLang="en-US" smtClean="0"/>
            </a:fld>
            <a:endParaRPr lang="zh-CN" altLang="en-US"/>
          </a:p>
        </p:txBody>
      </p:sp>
      <p:pic>
        <p:nvPicPr>
          <p:cNvPr id="24" name="图片 23"/>
          <p:cNvPicPr>
            <a:picLocks noChangeAspect="1"/>
          </p:cNvPicPr>
          <p:nvPr userDrawn="1"/>
        </p:nvPicPr>
        <p:blipFill rotWithShape="1">
          <a:blip r:embed="rId2" cstate="email"/>
          <a:srcRect r="416"/>
          <a:stretch>
            <a:fillRect/>
          </a:stretch>
        </p:blipFill>
        <p:spPr>
          <a:xfrm>
            <a:off x="-1" y="5120806"/>
            <a:ext cx="12191999" cy="1759932"/>
          </a:xfrm>
          <a:prstGeom prst="rect">
            <a:avLst/>
          </a:prstGeom>
        </p:spPr>
      </p:pic>
      <p:pic>
        <p:nvPicPr>
          <p:cNvPr id="26" name="图片 25"/>
          <p:cNvPicPr>
            <a:picLocks noChangeAspect="1"/>
          </p:cNvPicPr>
          <p:nvPr userDrawn="1"/>
        </p:nvPicPr>
        <p:blipFill>
          <a:blip r:embed="rId3" cstate="email"/>
          <a:stretch>
            <a:fillRect/>
          </a:stretch>
        </p:blipFill>
        <p:spPr>
          <a:xfrm>
            <a:off x="9028590" y="328428"/>
            <a:ext cx="2772075" cy="762828"/>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grpSp>
        <p:nvGrpSpPr>
          <p:cNvPr id="7" name="组合 6"/>
          <p:cNvGrpSpPr/>
          <p:nvPr userDrawn="1"/>
        </p:nvGrpSpPr>
        <p:grpSpPr>
          <a:xfrm>
            <a:off x="-1" y="1013101"/>
            <a:ext cx="12192001" cy="5844899"/>
            <a:chOff x="-1" y="1092199"/>
            <a:chExt cx="12192001" cy="5765801"/>
          </a:xfrm>
        </p:grpSpPr>
        <p:pic>
          <p:nvPicPr>
            <p:cNvPr id="8" name="图片 7"/>
            <p:cNvPicPr>
              <a:picLocks noChangeAspect="1"/>
            </p:cNvPicPr>
            <p:nvPr userDrawn="1"/>
          </p:nvPicPr>
          <p:blipFill>
            <a:blip r:embed="rId2"/>
            <a:stretch>
              <a:fillRect/>
            </a:stretch>
          </p:blipFill>
          <p:spPr>
            <a:xfrm>
              <a:off x="-1" y="1092199"/>
              <a:ext cx="12192001" cy="5765801"/>
            </a:xfrm>
            <a:prstGeom prst="rect">
              <a:avLst/>
            </a:prstGeom>
          </p:spPr>
        </p:pic>
        <p:sp>
          <p:nvSpPr>
            <p:cNvPr id="9" name="矩形 8"/>
            <p:cNvSpPr/>
            <p:nvPr userDrawn="1"/>
          </p:nvSpPr>
          <p:spPr>
            <a:xfrm>
              <a:off x="0" y="1092199"/>
              <a:ext cx="12192000" cy="5765801"/>
            </a:xfrm>
            <a:prstGeom prst="rect">
              <a:avLst/>
            </a:prstGeom>
            <a:solidFill>
              <a:schemeClr val="bg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userDrawn="1"/>
        </p:nvSpPr>
        <p:spPr>
          <a:xfrm>
            <a:off x="0" y="955951"/>
            <a:ext cx="12192000" cy="156384"/>
          </a:xfrm>
          <a:prstGeom prst="rect">
            <a:avLst/>
          </a:prstGeom>
          <a:gradFill>
            <a:gsLst>
              <a:gs pos="0">
                <a:schemeClr val="bg1">
                  <a:lumMod val="95000"/>
                </a:schemeClr>
              </a:gs>
              <a:gs pos="100000">
                <a:schemeClr val="bg1">
                  <a:lumMod val="9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p:cNvSpPr/>
          <p:nvPr userDrawn="1"/>
        </p:nvSpPr>
        <p:spPr>
          <a:xfrm>
            <a:off x="0" y="72341"/>
            <a:ext cx="139700" cy="835638"/>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71000" y="206657"/>
            <a:ext cx="2603500" cy="701321"/>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gradFill>
          <a:gsLst>
            <a:gs pos="100000">
              <a:srgbClr val="7F0020"/>
            </a:gs>
            <a:gs pos="0">
              <a:srgbClr val="D74034"/>
            </a:gs>
            <a:gs pos="30000">
              <a:srgbClr val="C00000"/>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780992"/>
            <a:ext cx="10515600" cy="1296015"/>
          </a:xfrm>
        </p:spPr>
        <p:txBody>
          <a:bodyPr anchor="b">
            <a:noAutofit/>
          </a:bodyPr>
          <a:lstStyle>
            <a:lvl1pPr>
              <a:defRPr sz="8000" b="1">
                <a:solidFill>
                  <a:schemeClr val="bg1"/>
                </a:solidFill>
              </a:defRPr>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08D4B51F-5022-4B9A-B1DC-58E2D82F8E5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CBB207-5EAB-47C3-B719-5632B4BE83BE}" type="slidenum">
              <a:rPr lang="zh-CN" altLang="en-US" smtClean="0"/>
            </a:fld>
            <a:endParaRPr lang="zh-CN" altLang="en-US"/>
          </a:p>
        </p:txBody>
      </p:sp>
      <p:pic>
        <p:nvPicPr>
          <p:cNvPr id="7" name="图片 6"/>
          <p:cNvPicPr>
            <a:picLocks noChangeAspect="1"/>
          </p:cNvPicPr>
          <p:nvPr userDrawn="1"/>
        </p:nvPicPr>
        <p:blipFill rotWithShape="1">
          <a:blip r:embed="rId2" cstate="email"/>
          <a:srcRect r="313"/>
          <a:stretch>
            <a:fillRect/>
          </a:stretch>
        </p:blipFill>
        <p:spPr>
          <a:xfrm>
            <a:off x="0" y="5069225"/>
            <a:ext cx="12192000" cy="1798303"/>
          </a:xfrm>
          <a:prstGeom prst="rect">
            <a:avLst/>
          </a:prstGeom>
        </p:spPr>
      </p:pic>
      <p:pic>
        <p:nvPicPr>
          <p:cNvPr id="10" name="图片 9"/>
          <p:cNvPicPr>
            <a:picLocks noChangeAspect="1"/>
          </p:cNvPicPr>
          <p:nvPr userDrawn="1"/>
        </p:nvPicPr>
        <p:blipFill>
          <a:blip r:embed="rId3" cstate="email"/>
          <a:stretch>
            <a:fillRect/>
          </a:stretch>
        </p:blipFill>
        <p:spPr>
          <a:xfrm>
            <a:off x="9028590" y="328428"/>
            <a:ext cx="2772075" cy="76282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8D4B51F-5022-4B9A-B1DC-58E2D82F8E5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CBB207-5EAB-47C3-B719-5632B4BE83BE}" type="slidenum">
              <a:rPr lang="zh-CN" altLang="en-US" smtClean="0"/>
            </a:fld>
            <a:endParaRPr lang="zh-CN" altLang="en-US"/>
          </a:p>
        </p:txBody>
      </p:sp>
      <p:pic>
        <p:nvPicPr>
          <p:cNvPr id="7" name="图片 6"/>
          <p:cNvPicPr>
            <a:picLocks noChangeAspect="1"/>
          </p:cNvPicPr>
          <p:nvPr userDrawn="1"/>
        </p:nvPicPr>
        <p:blipFill rotWithShape="1">
          <a:blip r:embed="rId2" cstate="email"/>
          <a:srcRect r="416"/>
          <a:stretch>
            <a:fillRect/>
          </a:stretch>
        </p:blipFill>
        <p:spPr>
          <a:xfrm>
            <a:off x="-1" y="5120806"/>
            <a:ext cx="12191999" cy="1759932"/>
          </a:xfrm>
          <a:prstGeom prst="rect">
            <a:avLst/>
          </a:prstGeom>
        </p:spPr>
      </p:pic>
      <p:pic>
        <p:nvPicPr>
          <p:cNvPr id="12" name="图片 11"/>
          <p:cNvPicPr>
            <a:picLocks noChangeAspect="1"/>
          </p:cNvPicPr>
          <p:nvPr userDrawn="1"/>
        </p:nvPicPr>
        <p:blipFill>
          <a:blip r:embed="rId3" cstate="email"/>
          <a:stretch>
            <a:fillRect/>
          </a:stretch>
        </p:blipFill>
        <p:spPr>
          <a:xfrm>
            <a:off x="9028590" y="182508"/>
            <a:ext cx="2772075" cy="762828"/>
          </a:xfrm>
          <a:prstGeom prst="rect">
            <a:avLst/>
          </a:prstGeom>
        </p:spPr>
      </p:pic>
      <p:sp>
        <p:nvSpPr>
          <p:cNvPr id="10" name="标题 8"/>
          <p:cNvSpPr>
            <a:spLocks noGrp="1"/>
          </p:cNvSpPr>
          <p:nvPr>
            <p:ph type="title"/>
          </p:nvPr>
        </p:nvSpPr>
        <p:spPr>
          <a:xfrm>
            <a:off x="281833" y="182508"/>
            <a:ext cx="8216283" cy="759735"/>
          </a:xfrm>
          <a:solidFill>
            <a:srgbClr val="A40006"/>
          </a:solidFill>
          <a:ln w="19050">
            <a:solidFill>
              <a:srgbClr val="FF0000"/>
            </a:solidFill>
          </a:ln>
          <a:effectLst>
            <a:outerShdw blurRad="50800" dist="38100" dir="8100000" algn="tr" rotWithShape="0">
              <a:prstClr val="black">
                <a:alpha val="40000"/>
              </a:prstClr>
            </a:outerShdw>
          </a:effectLst>
          <a:scene3d>
            <a:camera prst="orthographicFront"/>
            <a:lightRig rig="flood" dir="t"/>
          </a:scene3d>
          <a:sp3d/>
        </p:spPr>
        <p:txBody>
          <a:bodyPr vert="horz" lIns="91440" tIns="45720" rIns="91440" bIns="45720" rtlCol="0" anchor="ctr">
            <a:normAutofit/>
          </a:bodyPr>
          <a:lstStyle>
            <a:lvl1pPr>
              <a:defRPr lang="zh-CN" altLang="en-US" sz="3200" b="1" dirty="0">
                <a:solidFill>
                  <a:schemeClr val="bg1"/>
                </a:solidFill>
              </a:defRPr>
            </a:lvl1pPr>
          </a:lstStyle>
          <a:p>
            <a:pPr marL="0" lvl="0"/>
            <a:r>
              <a:rPr lang="zh-CN" altLang="en-US"/>
              <a:t>单击此处编辑母版标题样式</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8D4B51F-5022-4B9A-B1DC-58E2D82F8E5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CBB207-5EAB-47C3-B719-5632B4BE83BE}" type="slidenum">
              <a:rPr lang="zh-CN" altLang="en-US" smtClean="0"/>
            </a:fld>
            <a:endParaRPr lang="zh-CN" altLang="en-US"/>
          </a:p>
        </p:txBody>
      </p:sp>
      <p:sp>
        <p:nvSpPr>
          <p:cNvPr id="9" name="标题 8"/>
          <p:cNvSpPr>
            <a:spLocks noGrp="1"/>
          </p:cNvSpPr>
          <p:nvPr>
            <p:ph type="title"/>
          </p:nvPr>
        </p:nvSpPr>
        <p:spPr>
          <a:xfrm>
            <a:off x="281833" y="182508"/>
            <a:ext cx="8216283" cy="759735"/>
          </a:xfrm>
          <a:solidFill>
            <a:srgbClr val="A40006"/>
          </a:solidFill>
          <a:ln w="19050">
            <a:solidFill>
              <a:srgbClr val="FF0000"/>
            </a:solidFill>
          </a:ln>
          <a:effectLst>
            <a:outerShdw blurRad="50800" dist="38100" dir="8100000" algn="tr" rotWithShape="0">
              <a:prstClr val="black">
                <a:alpha val="40000"/>
              </a:prstClr>
            </a:outerShdw>
          </a:effectLst>
          <a:scene3d>
            <a:camera prst="orthographicFront"/>
            <a:lightRig rig="flood" dir="t"/>
          </a:scene3d>
          <a:sp3d/>
        </p:spPr>
        <p:txBody>
          <a:bodyPr vert="horz" lIns="91440" tIns="45720" rIns="91440" bIns="45720" rtlCol="0" anchor="ctr">
            <a:normAutofit/>
          </a:bodyPr>
          <a:lstStyle>
            <a:lvl1pPr>
              <a:defRPr lang="zh-CN" altLang="en-US" sz="3200" b="1" dirty="0">
                <a:solidFill>
                  <a:schemeClr val="bg1"/>
                </a:solidFill>
              </a:defRPr>
            </a:lvl1pPr>
          </a:lstStyle>
          <a:p>
            <a:pPr marL="0" lvl="0"/>
            <a:r>
              <a:rPr lang="zh-CN" altLang="en-US"/>
              <a:t>单击此处编辑母版标题样式</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底纹">
    <p:spTree>
      <p:nvGrpSpPr>
        <p:cNvPr id="1" name=""/>
        <p:cNvGrpSpPr/>
        <p:nvPr/>
      </p:nvGrpSpPr>
      <p:grpSpPr>
        <a:xfrm>
          <a:off x="0" y="0"/>
          <a:ext cx="0" cy="0"/>
          <a:chOff x="0" y="0"/>
          <a:chExt cx="0" cy="0"/>
        </a:xfrm>
      </p:grpSpPr>
      <p:grpSp>
        <p:nvGrpSpPr>
          <p:cNvPr id="6" name="Group 4"/>
          <p:cNvGrpSpPr>
            <a:grpSpLocks noChangeAspect="1"/>
          </p:cNvGrpSpPr>
          <p:nvPr userDrawn="1"/>
        </p:nvGrpSpPr>
        <p:grpSpPr bwMode="auto">
          <a:xfrm>
            <a:off x="0" y="5072541"/>
            <a:ext cx="12192000" cy="1800828"/>
            <a:chOff x="0" y="3476"/>
            <a:chExt cx="5775" cy="853"/>
          </a:xfrm>
          <a:solidFill>
            <a:schemeClr val="tx2"/>
          </a:solidFill>
        </p:grpSpPr>
        <p:sp>
          <p:nvSpPr>
            <p:cNvPr id="7" name="Freeform 5"/>
            <p:cNvSpPr>
              <a:spLocks noEditPoints="1"/>
            </p:cNvSpPr>
            <p:nvPr/>
          </p:nvSpPr>
          <p:spPr bwMode="auto">
            <a:xfrm>
              <a:off x="16" y="3476"/>
              <a:ext cx="233" cy="823"/>
            </a:xfrm>
            <a:custGeom>
              <a:avLst/>
              <a:gdLst>
                <a:gd name="T0" fmla="*/ 83 w 90"/>
                <a:gd name="T1" fmla="*/ 303 h 308"/>
                <a:gd name="T2" fmla="*/ 63 w 90"/>
                <a:gd name="T3" fmla="*/ 300 h 308"/>
                <a:gd name="T4" fmla="*/ 68 w 90"/>
                <a:gd name="T5" fmla="*/ 270 h 308"/>
                <a:gd name="T6" fmla="*/ 62 w 90"/>
                <a:gd name="T7" fmla="*/ 240 h 308"/>
                <a:gd name="T8" fmla="*/ 64 w 90"/>
                <a:gd name="T9" fmla="*/ 196 h 308"/>
                <a:gd name="T10" fmla="*/ 61 w 90"/>
                <a:gd name="T11" fmla="*/ 180 h 308"/>
                <a:gd name="T12" fmla="*/ 65 w 90"/>
                <a:gd name="T13" fmla="*/ 150 h 308"/>
                <a:gd name="T14" fmla="*/ 60 w 90"/>
                <a:gd name="T15" fmla="*/ 120 h 308"/>
                <a:gd name="T16" fmla="*/ 64 w 90"/>
                <a:gd name="T17" fmla="*/ 91 h 308"/>
                <a:gd name="T18" fmla="*/ 58 w 90"/>
                <a:gd name="T19" fmla="*/ 61 h 308"/>
                <a:gd name="T20" fmla="*/ 62 w 90"/>
                <a:gd name="T21" fmla="*/ 30 h 308"/>
                <a:gd name="T22" fmla="*/ 44 w 90"/>
                <a:gd name="T23" fmla="*/ 0 h 308"/>
                <a:gd name="T24" fmla="*/ 32 w 90"/>
                <a:gd name="T25" fmla="*/ 61 h 308"/>
                <a:gd name="T26" fmla="*/ 27 w 90"/>
                <a:gd name="T27" fmla="*/ 91 h 308"/>
                <a:gd name="T28" fmla="*/ 25 w 90"/>
                <a:gd name="T29" fmla="*/ 150 h 308"/>
                <a:gd name="T30" fmla="*/ 25 w 90"/>
                <a:gd name="T31" fmla="*/ 151 h 308"/>
                <a:gd name="T32" fmla="*/ 22 w 90"/>
                <a:gd name="T33" fmla="*/ 221 h 308"/>
                <a:gd name="T34" fmla="*/ 29 w 90"/>
                <a:gd name="T35" fmla="*/ 241 h 308"/>
                <a:gd name="T36" fmla="*/ 22 w 90"/>
                <a:gd name="T37" fmla="*/ 271 h 308"/>
                <a:gd name="T38" fmla="*/ 13 w 90"/>
                <a:gd name="T39" fmla="*/ 303 h 308"/>
                <a:gd name="T40" fmla="*/ 0 w 90"/>
                <a:gd name="T41" fmla="*/ 305 h 308"/>
                <a:gd name="T42" fmla="*/ 90 w 90"/>
                <a:gd name="T43" fmla="*/ 305 h 308"/>
                <a:gd name="T44" fmla="*/ 58 w 90"/>
                <a:gd name="T45" fmla="*/ 239 h 308"/>
                <a:gd name="T46" fmla="*/ 45 w 90"/>
                <a:gd name="T47" fmla="*/ 154 h 308"/>
                <a:gd name="T48" fmla="*/ 34 w 90"/>
                <a:gd name="T49" fmla="*/ 179 h 308"/>
                <a:gd name="T50" fmla="*/ 55 w 90"/>
                <a:gd name="T51" fmla="*/ 59 h 308"/>
                <a:gd name="T52" fmla="*/ 55 w 90"/>
                <a:gd name="T53" fmla="*/ 59 h 308"/>
                <a:gd name="T54" fmla="*/ 56 w 90"/>
                <a:gd name="T55" fmla="*/ 119 h 308"/>
                <a:gd name="T56" fmla="*/ 45 w 90"/>
                <a:gd name="T57" fmla="*/ 274 h 308"/>
                <a:gd name="T58" fmla="*/ 31 w 90"/>
                <a:gd name="T59" fmla="*/ 300 h 308"/>
                <a:gd name="T60" fmla="*/ 48 w 90"/>
                <a:gd name="T61" fmla="*/ 269 h 308"/>
                <a:gd name="T62" fmla="*/ 65 w 90"/>
                <a:gd name="T63" fmla="*/ 269 h 308"/>
                <a:gd name="T64" fmla="*/ 48 w 90"/>
                <a:gd name="T65" fmla="*/ 209 h 308"/>
                <a:gd name="T66" fmla="*/ 48 w 90"/>
                <a:gd name="T67" fmla="*/ 209 h 308"/>
                <a:gd name="T68" fmla="*/ 50 w 90"/>
                <a:gd name="T69" fmla="*/ 144 h 308"/>
                <a:gd name="T70" fmla="*/ 47 w 90"/>
                <a:gd name="T71" fmla="*/ 149 h 308"/>
                <a:gd name="T72" fmla="*/ 56 w 90"/>
                <a:gd name="T73" fmla="*/ 66 h 308"/>
                <a:gd name="T74" fmla="*/ 34 w 90"/>
                <a:gd name="T75" fmla="*/ 66 h 308"/>
                <a:gd name="T76" fmla="*/ 43 w 90"/>
                <a:gd name="T77" fmla="*/ 89 h 308"/>
                <a:gd name="T78" fmla="*/ 33 w 90"/>
                <a:gd name="T79" fmla="*/ 126 h 308"/>
                <a:gd name="T80" fmla="*/ 43 w 90"/>
                <a:gd name="T81" fmla="*/ 149 h 308"/>
                <a:gd name="T82" fmla="*/ 32 w 90"/>
                <a:gd name="T83" fmla="*/ 185 h 308"/>
                <a:gd name="T84" fmla="*/ 27 w 90"/>
                <a:gd name="T85" fmla="*/ 209 h 308"/>
                <a:gd name="T86" fmla="*/ 31 w 90"/>
                <a:gd name="T87" fmla="*/ 245 h 308"/>
                <a:gd name="T88" fmla="*/ 31 w 90"/>
                <a:gd name="T89" fmla="*/ 245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0" h="308">
                  <a:moveTo>
                    <a:pt x="90" y="305"/>
                  </a:moveTo>
                  <a:cubicBezTo>
                    <a:pt x="83" y="305"/>
                    <a:pt x="83" y="305"/>
                    <a:pt x="83" y="305"/>
                  </a:cubicBezTo>
                  <a:cubicBezTo>
                    <a:pt x="83" y="303"/>
                    <a:pt x="83" y="303"/>
                    <a:pt x="83" y="303"/>
                  </a:cubicBezTo>
                  <a:cubicBezTo>
                    <a:pt x="77" y="303"/>
                    <a:pt x="77" y="303"/>
                    <a:pt x="77" y="303"/>
                  </a:cubicBezTo>
                  <a:cubicBezTo>
                    <a:pt x="77" y="300"/>
                    <a:pt x="77" y="300"/>
                    <a:pt x="77" y="300"/>
                  </a:cubicBezTo>
                  <a:cubicBezTo>
                    <a:pt x="63" y="300"/>
                    <a:pt x="63" y="300"/>
                    <a:pt x="63" y="300"/>
                  </a:cubicBezTo>
                  <a:cubicBezTo>
                    <a:pt x="68" y="271"/>
                    <a:pt x="68" y="271"/>
                    <a:pt x="68" y="271"/>
                  </a:cubicBezTo>
                  <a:cubicBezTo>
                    <a:pt x="68" y="271"/>
                    <a:pt x="68" y="271"/>
                    <a:pt x="68" y="270"/>
                  </a:cubicBezTo>
                  <a:cubicBezTo>
                    <a:pt x="68" y="270"/>
                    <a:pt x="68" y="270"/>
                    <a:pt x="68" y="270"/>
                  </a:cubicBezTo>
                  <a:cubicBezTo>
                    <a:pt x="62" y="241"/>
                    <a:pt x="62" y="241"/>
                    <a:pt x="62" y="241"/>
                  </a:cubicBezTo>
                  <a:cubicBezTo>
                    <a:pt x="62" y="241"/>
                    <a:pt x="62" y="241"/>
                    <a:pt x="62" y="241"/>
                  </a:cubicBezTo>
                  <a:cubicBezTo>
                    <a:pt x="62" y="240"/>
                    <a:pt x="62" y="240"/>
                    <a:pt x="62" y="240"/>
                  </a:cubicBezTo>
                  <a:cubicBezTo>
                    <a:pt x="65" y="221"/>
                    <a:pt x="65" y="221"/>
                    <a:pt x="65" y="221"/>
                  </a:cubicBezTo>
                  <a:cubicBezTo>
                    <a:pt x="69" y="221"/>
                    <a:pt x="69" y="221"/>
                    <a:pt x="69" y="221"/>
                  </a:cubicBezTo>
                  <a:cubicBezTo>
                    <a:pt x="64" y="196"/>
                    <a:pt x="64" y="196"/>
                    <a:pt x="64" y="196"/>
                  </a:cubicBezTo>
                  <a:cubicBezTo>
                    <a:pt x="61" y="181"/>
                    <a:pt x="61" y="181"/>
                    <a:pt x="61" y="181"/>
                  </a:cubicBezTo>
                  <a:cubicBezTo>
                    <a:pt x="61" y="181"/>
                    <a:pt x="61" y="181"/>
                    <a:pt x="61" y="181"/>
                  </a:cubicBezTo>
                  <a:cubicBezTo>
                    <a:pt x="61" y="181"/>
                    <a:pt x="61" y="181"/>
                    <a:pt x="61" y="180"/>
                  </a:cubicBezTo>
                  <a:cubicBezTo>
                    <a:pt x="65" y="151"/>
                    <a:pt x="65" y="151"/>
                    <a:pt x="65" y="151"/>
                  </a:cubicBezTo>
                  <a:cubicBezTo>
                    <a:pt x="65" y="151"/>
                    <a:pt x="65" y="151"/>
                    <a:pt x="65" y="151"/>
                  </a:cubicBezTo>
                  <a:cubicBezTo>
                    <a:pt x="65" y="151"/>
                    <a:pt x="65" y="150"/>
                    <a:pt x="65" y="150"/>
                  </a:cubicBezTo>
                  <a:cubicBezTo>
                    <a:pt x="65" y="150"/>
                    <a:pt x="65" y="150"/>
                    <a:pt x="65" y="150"/>
                  </a:cubicBezTo>
                  <a:cubicBezTo>
                    <a:pt x="65" y="150"/>
                    <a:pt x="65" y="150"/>
                    <a:pt x="65" y="150"/>
                  </a:cubicBezTo>
                  <a:cubicBezTo>
                    <a:pt x="60" y="120"/>
                    <a:pt x="60" y="120"/>
                    <a:pt x="60" y="120"/>
                  </a:cubicBezTo>
                  <a:cubicBezTo>
                    <a:pt x="59" y="120"/>
                    <a:pt x="59" y="120"/>
                    <a:pt x="59" y="120"/>
                  </a:cubicBezTo>
                  <a:cubicBezTo>
                    <a:pt x="63" y="91"/>
                    <a:pt x="63" y="91"/>
                    <a:pt x="63" y="91"/>
                  </a:cubicBezTo>
                  <a:cubicBezTo>
                    <a:pt x="64" y="91"/>
                    <a:pt x="64" y="91"/>
                    <a:pt x="64" y="91"/>
                  </a:cubicBezTo>
                  <a:cubicBezTo>
                    <a:pt x="64" y="91"/>
                    <a:pt x="64" y="90"/>
                    <a:pt x="63" y="90"/>
                  </a:cubicBezTo>
                  <a:cubicBezTo>
                    <a:pt x="58" y="61"/>
                    <a:pt x="58" y="61"/>
                    <a:pt x="58" y="61"/>
                  </a:cubicBezTo>
                  <a:cubicBezTo>
                    <a:pt x="58" y="61"/>
                    <a:pt x="58" y="61"/>
                    <a:pt x="58" y="61"/>
                  </a:cubicBezTo>
                  <a:cubicBezTo>
                    <a:pt x="58" y="61"/>
                    <a:pt x="58" y="61"/>
                    <a:pt x="58" y="61"/>
                  </a:cubicBezTo>
                  <a:cubicBezTo>
                    <a:pt x="62" y="31"/>
                    <a:pt x="62" y="31"/>
                    <a:pt x="62" y="31"/>
                  </a:cubicBezTo>
                  <a:cubicBezTo>
                    <a:pt x="62" y="30"/>
                    <a:pt x="62" y="30"/>
                    <a:pt x="62" y="30"/>
                  </a:cubicBezTo>
                  <a:cubicBezTo>
                    <a:pt x="48" y="30"/>
                    <a:pt x="48" y="30"/>
                    <a:pt x="48" y="30"/>
                  </a:cubicBezTo>
                  <a:cubicBezTo>
                    <a:pt x="47" y="0"/>
                    <a:pt x="47" y="0"/>
                    <a:pt x="47" y="0"/>
                  </a:cubicBezTo>
                  <a:cubicBezTo>
                    <a:pt x="44" y="0"/>
                    <a:pt x="44" y="0"/>
                    <a:pt x="44" y="0"/>
                  </a:cubicBezTo>
                  <a:cubicBezTo>
                    <a:pt x="42" y="30"/>
                    <a:pt x="42" y="30"/>
                    <a:pt x="42" y="30"/>
                  </a:cubicBezTo>
                  <a:cubicBezTo>
                    <a:pt x="28" y="30"/>
                    <a:pt x="28" y="30"/>
                    <a:pt x="28" y="30"/>
                  </a:cubicBezTo>
                  <a:cubicBezTo>
                    <a:pt x="32" y="61"/>
                    <a:pt x="32" y="61"/>
                    <a:pt x="32" y="61"/>
                  </a:cubicBezTo>
                  <a:cubicBezTo>
                    <a:pt x="27" y="91"/>
                    <a:pt x="27" y="91"/>
                    <a:pt x="27" y="91"/>
                  </a:cubicBezTo>
                  <a:cubicBezTo>
                    <a:pt x="27" y="91"/>
                    <a:pt x="27" y="91"/>
                    <a:pt x="27" y="91"/>
                  </a:cubicBezTo>
                  <a:cubicBezTo>
                    <a:pt x="27" y="91"/>
                    <a:pt x="27" y="91"/>
                    <a:pt x="27" y="91"/>
                  </a:cubicBezTo>
                  <a:cubicBezTo>
                    <a:pt x="31" y="121"/>
                    <a:pt x="31" y="121"/>
                    <a:pt x="31" y="121"/>
                  </a:cubicBezTo>
                  <a:cubicBezTo>
                    <a:pt x="25" y="150"/>
                    <a:pt x="25" y="150"/>
                    <a:pt x="25" y="150"/>
                  </a:cubicBezTo>
                  <a:cubicBezTo>
                    <a:pt x="25" y="150"/>
                    <a:pt x="25" y="150"/>
                    <a:pt x="25" y="150"/>
                  </a:cubicBezTo>
                  <a:cubicBezTo>
                    <a:pt x="25" y="150"/>
                    <a:pt x="25" y="150"/>
                    <a:pt x="25" y="150"/>
                  </a:cubicBezTo>
                  <a:cubicBezTo>
                    <a:pt x="25" y="150"/>
                    <a:pt x="25" y="150"/>
                    <a:pt x="25" y="150"/>
                  </a:cubicBezTo>
                  <a:cubicBezTo>
                    <a:pt x="25" y="151"/>
                    <a:pt x="25" y="151"/>
                    <a:pt x="25" y="151"/>
                  </a:cubicBezTo>
                  <a:cubicBezTo>
                    <a:pt x="30" y="181"/>
                    <a:pt x="30" y="181"/>
                    <a:pt x="30" y="181"/>
                  </a:cubicBezTo>
                  <a:cubicBezTo>
                    <a:pt x="27" y="196"/>
                    <a:pt x="27" y="196"/>
                    <a:pt x="27" y="196"/>
                  </a:cubicBezTo>
                  <a:cubicBezTo>
                    <a:pt x="22" y="221"/>
                    <a:pt x="22" y="221"/>
                    <a:pt x="22" y="221"/>
                  </a:cubicBezTo>
                  <a:cubicBezTo>
                    <a:pt x="25" y="221"/>
                    <a:pt x="25" y="221"/>
                    <a:pt x="25" y="221"/>
                  </a:cubicBezTo>
                  <a:cubicBezTo>
                    <a:pt x="29" y="240"/>
                    <a:pt x="29" y="240"/>
                    <a:pt x="29" y="240"/>
                  </a:cubicBezTo>
                  <a:cubicBezTo>
                    <a:pt x="29" y="241"/>
                    <a:pt x="29" y="241"/>
                    <a:pt x="29" y="241"/>
                  </a:cubicBezTo>
                  <a:cubicBezTo>
                    <a:pt x="22" y="270"/>
                    <a:pt x="22" y="270"/>
                    <a:pt x="22" y="270"/>
                  </a:cubicBezTo>
                  <a:cubicBezTo>
                    <a:pt x="22" y="270"/>
                    <a:pt x="22" y="270"/>
                    <a:pt x="22" y="270"/>
                  </a:cubicBezTo>
                  <a:cubicBezTo>
                    <a:pt x="22" y="270"/>
                    <a:pt x="22" y="271"/>
                    <a:pt x="22" y="271"/>
                  </a:cubicBezTo>
                  <a:cubicBezTo>
                    <a:pt x="27" y="300"/>
                    <a:pt x="27" y="300"/>
                    <a:pt x="27" y="300"/>
                  </a:cubicBezTo>
                  <a:cubicBezTo>
                    <a:pt x="13" y="300"/>
                    <a:pt x="13" y="300"/>
                    <a:pt x="13" y="300"/>
                  </a:cubicBezTo>
                  <a:cubicBezTo>
                    <a:pt x="13" y="303"/>
                    <a:pt x="13" y="303"/>
                    <a:pt x="13" y="303"/>
                  </a:cubicBezTo>
                  <a:cubicBezTo>
                    <a:pt x="7" y="303"/>
                    <a:pt x="7" y="303"/>
                    <a:pt x="7" y="303"/>
                  </a:cubicBezTo>
                  <a:cubicBezTo>
                    <a:pt x="7" y="305"/>
                    <a:pt x="7" y="305"/>
                    <a:pt x="7" y="305"/>
                  </a:cubicBezTo>
                  <a:cubicBezTo>
                    <a:pt x="0" y="305"/>
                    <a:pt x="0" y="305"/>
                    <a:pt x="0" y="305"/>
                  </a:cubicBezTo>
                  <a:cubicBezTo>
                    <a:pt x="0" y="308"/>
                    <a:pt x="0" y="308"/>
                    <a:pt x="0" y="308"/>
                  </a:cubicBezTo>
                  <a:cubicBezTo>
                    <a:pt x="90" y="308"/>
                    <a:pt x="90" y="308"/>
                    <a:pt x="90" y="308"/>
                  </a:cubicBezTo>
                  <a:lnTo>
                    <a:pt x="90" y="305"/>
                  </a:lnTo>
                  <a:close/>
                  <a:moveTo>
                    <a:pt x="45" y="214"/>
                  </a:moveTo>
                  <a:cubicBezTo>
                    <a:pt x="45" y="214"/>
                    <a:pt x="45" y="214"/>
                    <a:pt x="45" y="214"/>
                  </a:cubicBezTo>
                  <a:cubicBezTo>
                    <a:pt x="58" y="239"/>
                    <a:pt x="58" y="239"/>
                    <a:pt x="58" y="239"/>
                  </a:cubicBezTo>
                  <a:cubicBezTo>
                    <a:pt x="32" y="239"/>
                    <a:pt x="32" y="239"/>
                    <a:pt x="32" y="239"/>
                  </a:cubicBezTo>
                  <a:lnTo>
                    <a:pt x="45" y="214"/>
                  </a:lnTo>
                  <a:close/>
                  <a:moveTo>
                    <a:pt x="45" y="154"/>
                  </a:moveTo>
                  <a:cubicBezTo>
                    <a:pt x="45" y="154"/>
                    <a:pt x="45" y="154"/>
                    <a:pt x="45" y="154"/>
                  </a:cubicBezTo>
                  <a:cubicBezTo>
                    <a:pt x="57" y="179"/>
                    <a:pt x="57" y="179"/>
                    <a:pt x="57" y="179"/>
                  </a:cubicBezTo>
                  <a:cubicBezTo>
                    <a:pt x="34" y="179"/>
                    <a:pt x="34" y="179"/>
                    <a:pt x="34" y="179"/>
                  </a:cubicBezTo>
                  <a:lnTo>
                    <a:pt x="45" y="154"/>
                  </a:lnTo>
                  <a:close/>
                  <a:moveTo>
                    <a:pt x="55" y="59"/>
                  </a:moveTo>
                  <a:cubicBezTo>
                    <a:pt x="55" y="59"/>
                    <a:pt x="55" y="59"/>
                    <a:pt x="55" y="59"/>
                  </a:cubicBezTo>
                  <a:cubicBezTo>
                    <a:pt x="36" y="59"/>
                    <a:pt x="36" y="59"/>
                    <a:pt x="36" y="59"/>
                  </a:cubicBezTo>
                  <a:cubicBezTo>
                    <a:pt x="45" y="35"/>
                    <a:pt x="45" y="35"/>
                    <a:pt x="45" y="35"/>
                  </a:cubicBezTo>
                  <a:lnTo>
                    <a:pt x="55" y="59"/>
                  </a:lnTo>
                  <a:close/>
                  <a:moveTo>
                    <a:pt x="45" y="95"/>
                  </a:moveTo>
                  <a:cubicBezTo>
                    <a:pt x="45" y="95"/>
                    <a:pt x="45" y="95"/>
                    <a:pt x="45" y="95"/>
                  </a:cubicBezTo>
                  <a:cubicBezTo>
                    <a:pt x="56" y="119"/>
                    <a:pt x="56" y="119"/>
                    <a:pt x="56" y="119"/>
                  </a:cubicBezTo>
                  <a:cubicBezTo>
                    <a:pt x="35" y="119"/>
                    <a:pt x="35" y="119"/>
                    <a:pt x="35" y="119"/>
                  </a:cubicBezTo>
                  <a:lnTo>
                    <a:pt x="45" y="95"/>
                  </a:lnTo>
                  <a:close/>
                  <a:moveTo>
                    <a:pt x="45" y="274"/>
                  </a:moveTo>
                  <a:cubicBezTo>
                    <a:pt x="45" y="274"/>
                    <a:pt x="45" y="274"/>
                    <a:pt x="45" y="274"/>
                  </a:cubicBezTo>
                  <a:cubicBezTo>
                    <a:pt x="60" y="300"/>
                    <a:pt x="60" y="300"/>
                    <a:pt x="60" y="300"/>
                  </a:cubicBezTo>
                  <a:cubicBezTo>
                    <a:pt x="31" y="300"/>
                    <a:pt x="31" y="300"/>
                    <a:pt x="31" y="300"/>
                  </a:cubicBezTo>
                  <a:lnTo>
                    <a:pt x="45" y="274"/>
                  </a:lnTo>
                  <a:close/>
                  <a:moveTo>
                    <a:pt x="48" y="269"/>
                  </a:moveTo>
                  <a:cubicBezTo>
                    <a:pt x="48" y="269"/>
                    <a:pt x="48" y="269"/>
                    <a:pt x="48" y="269"/>
                  </a:cubicBezTo>
                  <a:cubicBezTo>
                    <a:pt x="52" y="261"/>
                    <a:pt x="52" y="261"/>
                    <a:pt x="52" y="261"/>
                  </a:cubicBezTo>
                  <a:cubicBezTo>
                    <a:pt x="60" y="245"/>
                    <a:pt x="60" y="245"/>
                    <a:pt x="60" y="245"/>
                  </a:cubicBezTo>
                  <a:cubicBezTo>
                    <a:pt x="65" y="269"/>
                    <a:pt x="65" y="269"/>
                    <a:pt x="65" y="269"/>
                  </a:cubicBezTo>
                  <a:lnTo>
                    <a:pt x="48" y="269"/>
                  </a:lnTo>
                  <a:close/>
                  <a:moveTo>
                    <a:pt x="48" y="209"/>
                  </a:moveTo>
                  <a:cubicBezTo>
                    <a:pt x="48" y="209"/>
                    <a:pt x="48" y="209"/>
                    <a:pt x="48" y="209"/>
                  </a:cubicBezTo>
                  <a:cubicBezTo>
                    <a:pt x="59" y="185"/>
                    <a:pt x="59" y="185"/>
                    <a:pt x="59" y="185"/>
                  </a:cubicBezTo>
                  <a:cubicBezTo>
                    <a:pt x="64" y="209"/>
                    <a:pt x="64" y="209"/>
                    <a:pt x="64" y="209"/>
                  </a:cubicBezTo>
                  <a:lnTo>
                    <a:pt x="48" y="209"/>
                  </a:lnTo>
                  <a:close/>
                  <a:moveTo>
                    <a:pt x="47" y="149"/>
                  </a:moveTo>
                  <a:cubicBezTo>
                    <a:pt x="47" y="149"/>
                    <a:pt x="47" y="149"/>
                    <a:pt x="47" y="149"/>
                  </a:cubicBezTo>
                  <a:cubicBezTo>
                    <a:pt x="50" y="144"/>
                    <a:pt x="50" y="144"/>
                    <a:pt x="50" y="144"/>
                  </a:cubicBezTo>
                  <a:cubicBezTo>
                    <a:pt x="57" y="126"/>
                    <a:pt x="57" y="126"/>
                    <a:pt x="57" y="126"/>
                  </a:cubicBezTo>
                  <a:cubicBezTo>
                    <a:pt x="62" y="149"/>
                    <a:pt x="62" y="149"/>
                    <a:pt x="62" y="149"/>
                  </a:cubicBezTo>
                  <a:lnTo>
                    <a:pt x="47" y="149"/>
                  </a:lnTo>
                  <a:close/>
                  <a:moveTo>
                    <a:pt x="47" y="89"/>
                  </a:moveTo>
                  <a:cubicBezTo>
                    <a:pt x="47" y="89"/>
                    <a:pt x="47" y="89"/>
                    <a:pt x="47" y="89"/>
                  </a:cubicBezTo>
                  <a:cubicBezTo>
                    <a:pt x="56" y="66"/>
                    <a:pt x="56" y="66"/>
                    <a:pt x="56" y="66"/>
                  </a:cubicBezTo>
                  <a:cubicBezTo>
                    <a:pt x="60" y="89"/>
                    <a:pt x="60" y="89"/>
                    <a:pt x="60" y="89"/>
                  </a:cubicBezTo>
                  <a:lnTo>
                    <a:pt x="47" y="89"/>
                  </a:lnTo>
                  <a:close/>
                  <a:moveTo>
                    <a:pt x="34" y="66"/>
                  </a:moveTo>
                  <a:cubicBezTo>
                    <a:pt x="34" y="66"/>
                    <a:pt x="34" y="66"/>
                    <a:pt x="34" y="66"/>
                  </a:cubicBezTo>
                  <a:cubicBezTo>
                    <a:pt x="40" y="82"/>
                    <a:pt x="40" y="82"/>
                    <a:pt x="40" y="82"/>
                  </a:cubicBezTo>
                  <a:cubicBezTo>
                    <a:pt x="43" y="89"/>
                    <a:pt x="43" y="89"/>
                    <a:pt x="43" y="89"/>
                  </a:cubicBezTo>
                  <a:cubicBezTo>
                    <a:pt x="30" y="89"/>
                    <a:pt x="30" y="89"/>
                    <a:pt x="30" y="89"/>
                  </a:cubicBezTo>
                  <a:lnTo>
                    <a:pt x="34" y="66"/>
                  </a:lnTo>
                  <a:close/>
                  <a:moveTo>
                    <a:pt x="33" y="126"/>
                  </a:moveTo>
                  <a:cubicBezTo>
                    <a:pt x="33" y="126"/>
                    <a:pt x="33" y="126"/>
                    <a:pt x="33" y="126"/>
                  </a:cubicBezTo>
                  <a:cubicBezTo>
                    <a:pt x="36" y="133"/>
                    <a:pt x="36" y="133"/>
                    <a:pt x="36" y="133"/>
                  </a:cubicBezTo>
                  <a:cubicBezTo>
                    <a:pt x="43" y="149"/>
                    <a:pt x="43" y="149"/>
                    <a:pt x="43" y="149"/>
                  </a:cubicBezTo>
                  <a:cubicBezTo>
                    <a:pt x="28" y="149"/>
                    <a:pt x="28" y="149"/>
                    <a:pt x="28" y="149"/>
                  </a:cubicBezTo>
                  <a:lnTo>
                    <a:pt x="33" y="126"/>
                  </a:lnTo>
                  <a:close/>
                  <a:moveTo>
                    <a:pt x="32" y="185"/>
                  </a:moveTo>
                  <a:cubicBezTo>
                    <a:pt x="32" y="185"/>
                    <a:pt x="32" y="185"/>
                    <a:pt x="32" y="185"/>
                  </a:cubicBezTo>
                  <a:cubicBezTo>
                    <a:pt x="43" y="209"/>
                    <a:pt x="43" y="209"/>
                    <a:pt x="43" y="209"/>
                  </a:cubicBezTo>
                  <a:cubicBezTo>
                    <a:pt x="27" y="209"/>
                    <a:pt x="27" y="209"/>
                    <a:pt x="27" y="209"/>
                  </a:cubicBezTo>
                  <a:lnTo>
                    <a:pt x="32" y="185"/>
                  </a:lnTo>
                  <a:close/>
                  <a:moveTo>
                    <a:pt x="31" y="245"/>
                  </a:moveTo>
                  <a:cubicBezTo>
                    <a:pt x="31" y="245"/>
                    <a:pt x="31" y="245"/>
                    <a:pt x="31" y="245"/>
                  </a:cubicBezTo>
                  <a:cubicBezTo>
                    <a:pt x="43" y="269"/>
                    <a:pt x="43" y="269"/>
                    <a:pt x="43" y="269"/>
                  </a:cubicBezTo>
                  <a:cubicBezTo>
                    <a:pt x="25" y="269"/>
                    <a:pt x="25" y="269"/>
                    <a:pt x="25" y="269"/>
                  </a:cubicBezTo>
                  <a:lnTo>
                    <a:pt x="31" y="2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a:spLocks noEditPoints="1"/>
            </p:cNvSpPr>
            <p:nvPr/>
          </p:nvSpPr>
          <p:spPr bwMode="auto">
            <a:xfrm>
              <a:off x="220" y="4133"/>
              <a:ext cx="394" cy="169"/>
            </a:xfrm>
            <a:custGeom>
              <a:avLst/>
              <a:gdLst>
                <a:gd name="T0" fmla="*/ 143 w 152"/>
                <a:gd name="T1" fmla="*/ 48 h 63"/>
                <a:gd name="T2" fmla="*/ 145 w 152"/>
                <a:gd name="T3" fmla="*/ 33 h 63"/>
                <a:gd name="T4" fmla="*/ 146 w 152"/>
                <a:gd name="T5" fmla="*/ 20 h 63"/>
                <a:gd name="T6" fmla="*/ 125 w 152"/>
                <a:gd name="T7" fmla="*/ 11 h 63"/>
                <a:gd name="T8" fmla="*/ 9 w 152"/>
                <a:gd name="T9" fmla="*/ 12 h 63"/>
                <a:gd name="T10" fmla="*/ 11 w 152"/>
                <a:gd name="T11" fmla="*/ 38 h 63"/>
                <a:gd name="T12" fmla="*/ 14 w 152"/>
                <a:gd name="T13" fmla="*/ 50 h 63"/>
                <a:gd name="T14" fmla="*/ 152 w 152"/>
                <a:gd name="T15" fmla="*/ 60 h 63"/>
                <a:gd name="T16" fmla="*/ 112 w 152"/>
                <a:gd name="T17" fmla="*/ 52 h 63"/>
                <a:gd name="T18" fmla="*/ 142 w 152"/>
                <a:gd name="T19" fmla="*/ 48 h 63"/>
                <a:gd name="T20" fmla="*/ 141 w 152"/>
                <a:gd name="T21" fmla="*/ 45 h 63"/>
                <a:gd name="T22" fmla="*/ 116 w 152"/>
                <a:gd name="T23" fmla="*/ 43 h 63"/>
                <a:gd name="T24" fmla="*/ 128 w 152"/>
                <a:gd name="T25" fmla="*/ 41 h 63"/>
                <a:gd name="T26" fmla="*/ 143 w 152"/>
                <a:gd name="T27" fmla="*/ 38 h 63"/>
                <a:gd name="T28" fmla="*/ 144 w 152"/>
                <a:gd name="T29" fmla="*/ 35 h 63"/>
                <a:gd name="T30" fmla="*/ 144 w 152"/>
                <a:gd name="T31" fmla="*/ 35 h 63"/>
                <a:gd name="T32" fmla="*/ 32 w 152"/>
                <a:gd name="T33" fmla="*/ 9 h 63"/>
                <a:gd name="T34" fmla="*/ 145 w 152"/>
                <a:gd name="T35" fmla="*/ 23 h 63"/>
                <a:gd name="T36" fmla="*/ 96 w 152"/>
                <a:gd name="T37" fmla="*/ 22 h 63"/>
                <a:gd name="T38" fmla="*/ 97 w 152"/>
                <a:gd name="T39" fmla="*/ 21 h 63"/>
                <a:gd name="T40" fmla="*/ 95 w 152"/>
                <a:gd name="T41" fmla="*/ 19 h 63"/>
                <a:gd name="T42" fmla="*/ 105 w 152"/>
                <a:gd name="T43" fmla="*/ 18 h 63"/>
                <a:gd name="T44" fmla="*/ 146 w 152"/>
                <a:gd name="T45" fmla="*/ 17 h 63"/>
                <a:gd name="T46" fmla="*/ 146 w 152"/>
                <a:gd name="T47" fmla="*/ 17 h 63"/>
                <a:gd name="T48" fmla="*/ 126 w 152"/>
                <a:gd name="T49" fmla="*/ 12 h 63"/>
                <a:gd name="T50" fmla="*/ 91 w 152"/>
                <a:gd name="T51" fmla="*/ 18 h 63"/>
                <a:gd name="T52" fmla="*/ 10 w 152"/>
                <a:gd name="T53" fmla="*/ 12 h 63"/>
                <a:gd name="T54" fmla="*/ 10 w 152"/>
                <a:gd name="T55" fmla="*/ 12 h 63"/>
                <a:gd name="T56" fmla="*/ 127 w 152"/>
                <a:gd name="T57" fmla="*/ 27 h 63"/>
                <a:gd name="T58" fmla="*/ 110 w 152"/>
                <a:gd name="T59" fmla="*/ 28 h 63"/>
                <a:gd name="T60" fmla="*/ 10 w 152"/>
                <a:gd name="T61" fmla="*/ 18 h 63"/>
                <a:gd name="T62" fmla="*/ 10 w 152"/>
                <a:gd name="T63" fmla="*/ 18 h 63"/>
                <a:gd name="T64" fmla="*/ 19 w 152"/>
                <a:gd name="T65" fmla="*/ 25 h 63"/>
                <a:gd name="T66" fmla="*/ 23 w 152"/>
                <a:gd name="T67" fmla="*/ 32 h 63"/>
                <a:gd name="T68" fmla="*/ 35 w 152"/>
                <a:gd name="T69" fmla="*/ 59 h 63"/>
                <a:gd name="T70" fmla="*/ 85 w 152"/>
                <a:gd name="T71" fmla="*/ 53 h 63"/>
                <a:gd name="T72" fmla="*/ 35 w 152"/>
                <a:gd name="T73" fmla="*/ 45 h 63"/>
                <a:gd name="T74" fmla="*/ 23 w 152"/>
                <a:gd name="T75" fmla="*/ 44 h 63"/>
                <a:gd name="T76" fmla="*/ 12 w 152"/>
                <a:gd name="T77" fmla="*/ 42 h 63"/>
                <a:gd name="T78" fmla="*/ 85 w 152"/>
                <a:gd name="T79" fmla="*/ 45 h 63"/>
                <a:gd name="T80" fmla="*/ 85 w 152"/>
                <a:gd name="T81" fmla="*/ 43 h 63"/>
                <a:gd name="T82" fmla="*/ 12 w 152"/>
                <a:gd name="T83" fmla="*/ 39 h 63"/>
                <a:gd name="T84" fmla="*/ 85 w 152"/>
                <a:gd name="T85" fmla="*/ 40 h 63"/>
                <a:gd name="T86" fmla="*/ 85 w 152"/>
                <a:gd name="T87" fmla="*/ 37 h 63"/>
                <a:gd name="T88" fmla="*/ 11 w 152"/>
                <a:gd name="T89" fmla="*/ 31 h 63"/>
                <a:gd name="T90" fmla="*/ 85 w 152"/>
                <a:gd name="T91" fmla="*/ 34 h 63"/>
                <a:gd name="T92" fmla="*/ 85 w 152"/>
                <a:gd name="T93" fmla="*/ 34 h 63"/>
                <a:gd name="T94" fmla="*/ 18 w 152"/>
                <a:gd name="T95" fmla="*/ 20 h 63"/>
                <a:gd name="T96" fmla="*/ 87 w 152"/>
                <a:gd name="T97" fmla="*/ 53 h 63"/>
                <a:gd name="T98" fmla="*/ 110 w 152"/>
                <a:gd name="T99" fmla="*/ 54 h 63"/>
                <a:gd name="T100" fmla="*/ 87 w 152"/>
                <a:gd name="T101" fmla="*/ 49 h 63"/>
                <a:gd name="T102" fmla="*/ 110 w 152"/>
                <a:gd name="T103" fmla="*/ 49 h 63"/>
                <a:gd name="T104" fmla="*/ 110 w 152"/>
                <a:gd name="T105" fmla="*/ 59 h 63"/>
                <a:gd name="T106" fmla="*/ 110 w 152"/>
                <a:gd name="T107" fmla="*/ 44 h 63"/>
                <a:gd name="T108" fmla="*/ 110 w 152"/>
                <a:gd name="T109" fmla="*/ 37 h 63"/>
                <a:gd name="T110" fmla="*/ 144 w 152"/>
                <a:gd name="T111" fmla="*/ 33 h 63"/>
                <a:gd name="T112" fmla="*/ 112 w 152"/>
                <a:gd name="T113" fmla="*/ 59 h 63"/>
                <a:gd name="T114" fmla="*/ 141 w 152"/>
                <a:gd name="T115" fmla="*/ 54 h 63"/>
                <a:gd name="T116" fmla="*/ 146 w 152"/>
                <a:gd name="T117" fmla="*/ 15 h 63"/>
                <a:gd name="T118" fmla="*/ 10 w 152"/>
                <a:gd name="T119" fmla="*/ 12 h 63"/>
                <a:gd name="T120" fmla="*/ 10 w 152"/>
                <a:gd name="T121" fmla="*/ 18 h 63"/>
                <a:gd name="T122" fmla="*/ 13 w 152"/>
                <a:gd name="T123" fmla="*/ 1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63">
                  <a:moveTo>
                    <a:pt x="142" y="59"/>
                  </a:moveTo>
                  <a:cubicBezTo>
                    <a:pt x="142" y="59"/>
                    <a:pt x="142" y="59"/>
                    <a:pt x="142" y="59"/>
                  </a:cubicBezTo>
                  <a:cubicBezTo>
                    <a:pt x="142" y="54"/>
                    <a:pt x="142" y="54"/>
                    <a:pt x="142" y="54"/>
                  </a:cubicBezTo>
                  <a:cubicBezTo>
                    <a:pt x="142" y="54"/>
                    <a:pt x="142" y="54"/>
                    <a:pt x="142" y="54"/>
                  </a:cubicBezTo>
                  <a:cubicBezTo>
                    <a:pt x="142" y="54"/>
                    <a:pt x="142" y="54"/>
                    <a:pt x="142" y="54"/>
                  </a:cubicBezTo>
                  <a:cubicBezTo>
                    <a:pt x="142" y="49"/>
                    <a:pt x="142" y="49"/>
                    <a:pt x="142" y="49"/>
                  </a:cubicBezTo>
                  <a:cubicBezTo>
                    <a:pt x="143" y="49"/>
                    <a:pt x="143" y="49"/>
                    <a:pt x="143" y="49"/>
                  </a:cubicBezTo>
                  <a:cubicBezTo>
                    <a:pt x="143" y="48"/>
                    <a:pt x="143" y="48"/>
                    <a:pt x="143" y="48"/>
                  </a:cubicBezTo>
                  <a:cubicBezTo>
                    <a:pt x="143" y="44"/>
                    <a:pt x="143" y="44"/>
                    <a:pt x="143" y="44"/>
                  </a:cubicBezTo>
                  <a:cubicBezTo>
                    <a:pt x="143" y="43"/>
                    <a:pt x="143" y="43"/>
                    <a:pt x="143" y="43"/>
                  </a:cubicBezTo>
                  <a:cubicBezTo>
                    <a:pt x="143" y="43"/>
                    <a:pt x="143" y="43"/>
                    <a:pt x="143" y="43"/>
                  </a:cubicBezTo>
                  <a:cubicBezTo>
                    <a:pt x="143" y="38"/>
                    <a:pt x="143" y="38"/>
                    <a:pt x="143" y="38"/>
                  </a:cubicBezTo>
                  <a:cubicBezTo>
                    <a:pt x="144" y="38"/>
                    <a:pt x="144" y="38"/>
                    <a:pt x="144" y="38"/>
                  </a:cubicBezTo>
                  <a:cubicBezTo>
                    <a:pt x="144" y="38"/>
                    <a:pt x="144" y="38"/>
                    <a:pt x="144" y="38"/>
                  </a:cubicBezTo>
                  <a:cubicBezTo>
                    <a:pt x="144" y="34"/>
                    <a:pt x="144" y="34"/>
                    <a:pt x="144" y="34"/>
                  </a:cubicBezTo>
                  <a:cubicBezTo>
                    <a:pt x="145" y="33"/>
                    <a:pt x="145" y="33"/>
                    <a:pt x="145" y="33"/>
                  </a:cubicBezTo>
                  <a:cubicBezTo>
                    <a:pt x="145" y="33"/>
                    <a:pt x="145" y="33"/>
                    <a:pt x="145" y="33"/>
                  </a:cubicBezTo>
                  <a:cubicBezTo>
                    <a:pt x="145" y="28"/>
                    <a:pt x="145" y="28"/>
                    <a:pt x="145" y="28"/>
                  </a:cubicBezTo>
                  <a:cubicBezTo>
                    <a:pt x="145" y="28"/>
                    <a:pt x="145" y="28"/>
                    <a:pt x="145" y="28"/>
                  </a:cubicBezTo>
                  <a:cubicBezTo>
                    <a:pt x="145" y="28"/>
                    <a:pt x="145" y="28"/>
                    <a:pt x="145" y="28"/>
                  </a:cubicBezTo>
                  <a:cubicBezTo>
                    <a:pt x="145" y="23"/>
                    <a:pt x="145" y="23"/>
                    <a:pt x="145" y="23"/>
                  </a:cubicBezTo>
                  <a:cubicBezTo>
                    <a:pt x="146" y="23"/>
                    <a:pt x="146" y="23"/>
                    <a:pt x="146" y="23"/>
                  </a:cubicBezTo>
                  <a:cubicBezTo>
                    <a:pt x="146" y="23"/>
                    <a:pt x="146" y="23"/>
                    <a:pt x="146" y="22"/>
                  </a:cubicBezTo>
                  <a:cubicBezTo>
                    <a:pt x="146" y="22"/>
                    <a:pt x="146" y="21"/>
                    <a:pt x="146" y="20"/>
                  </a:cubicBezTo>
                  <a:cubicBezTo>
                    <a:pt x="146" y="20"/>
                    <a:pt x="146" y="20"/>
                    <a:pt x="146" y="20"/>
                  </a:cubicBezTo>
                  <a:cubicBezTo>
                    <a:pt x="146" y="19"/>
                    <a:pt x="146" y="18"/>
                    <a:pt x="146" y="18"/>
                  </a:cubicBezTo>
                  <a:cubicBezTo>
                    <a:pt x="146" y="18"/>
                    <a:pt x="146" y="17"/>
                    <a:pt x="146" y="17"/>
                  </a:cubicBezTo>
                  <a:cubicBezTo>
                    <a:pt x="146" y="17"/>
                    <a:pt x="146" y="17"/>
                    <a:pt x="146" y="17"/>
                  </a:cubicBezTo>
                  <a:cubicBezTo>
                    <a:pt x="146" y="12"/>
                    <a:pt x="146" y="12"/>
                    <a:pt x="146" y="12"/>
                  </a:cubicBezTo>
                  <a:cubicBezTo>
                    <a:pt x="146" y="12"/>
                    <a:pt x="147" y="10"/>
                    <a:pt x="146" y="10"/>
                  </a:cubicBezTo>
                  <a:cubicBezTo>
                    <a:pt x="145" y="9"/>
                    <a:pt x="138" y="10"/>
                    <a:pt x="127" y="11"/>
                  </a:cubicBezTo>
                  <a:cubicBezTo>
                    <a:pt x="125" y="11"/>
                    <a:pt x="125" y="11"/>
                    <a:pt x="125" y="11"/>
                  </a:cubicBezTo>
                  <a:cubicBezTo>
                    <a:pt x="120" y="12"/>
                    <a:pt x="107" y="13"/>
                    <a:pt x="98" y="13"/>
                  </a:cubicBezTo>
                  <a:cubicBezTo>
                    <a:pt x="91" y="13"/>
                    <a:pt x="79" y="10"/>
                    <a:pt x="71" y="8"/>
                  </a:cubicBezTo>
                  <a:cubicBezTo>
                    <a:pt x="68" y="7"/>
                    <a:pt x="66" y="7"/>
                    <a:pt x="65" y="7"/>
                  </a:cubicBezTo>
                  <a:cubicBezTo>
                    <a:pt x="63" y="6"/>
                    <a:pt x="63" y="6"/>
                    <a:pt x="63" y="6"/>
                  </a:cubicBezTo>
                  <a:cubicBezTo>
                    <a:pt x="54" y="4"/>
                    <a:pt x="36" y="0"/>
                    <a:pt x="32" y="0"/>
                  </a:cubicBezTo>
                  <a:cubicBezTo>
                    <a:pt x="29" y="0"/>
                    <a:pt x="20" y="5"/>
                    <a:pt x="15" y="8"/>
                  </a:cubicBezTo>
                  <a:cubicBezTo>
                    <a:pt x="13" y="9"/>
                    <a:pt x="12" y="9"/>
                    <a:pt x="12" y="10"/>
                  </a:cubicBezTo>
                  <a:cubicBezTo>
                    <a:pt x="10" y="11"/>
                    <a:pt x="9" y="11"/>
                    <a:pt x="9" y="12"/>
                  </a:cubicBezTo>
                  <a:cubicBezTo>
                    <a:pt x="9" y="23"/>
                    <a:pt x="9" y="23"/>
                    <a:pt x="9" y="23"/>
                  </a:cubicBezTo>
                  <a:cubicBezTo>
                    <a:pt x="9" y="23"/>
                    <a:pt x="9" y="23"/>
                    <a:pt x="9" y="23"/>
                  </a:cubicBezTo>
                  <a:cubicBezTo>
                    <a:pt x="10" y="24"/>
                    <a:pt x="10" y="24"/>
                    <a:pt x="10" y="24"/>
                  </a:cubicBezTo>
                  <a:cubicBezTo>
                    <a:pt x="10" y="31"/>
                    <a:pt x="10" y="31"/>
                    <a:pt x="10" y="31"/>
                  </a:cubicBezTo>
                  <a:cubicBezTo>
                    <a:pt x="10" y="31"/>
                    <a:pt x="10" y="31"/>
                    <a:pt x="10" y="31"/>
                  </a:cubicBezTo>
                  <a:cubicBezTo>
                    <a:pt x="10" y="31"/>
                    <a:pt x="10" y="31"/>
                    <a:pt x="10" y="31"/>
                  </a:cubicBezTo>
                  <a:cubicBezTo>
                    <a:pt x="11" y="38"/>
                    <a:pt x="11" y="38"/>
                    <a:pt x="11" y="38"/>
                  </a:cubicBezTo>
                  <a:cubicBezTo>
                    <a:pt x="11" y="38"/>
                    <a:pt x="11" y="38"/>
                    <a:pt x="11" y="38"/>
                  </a:cubicBezTo>
                  <a:cubicBezTo>
                    <a:pt x="11" y="39"/>
                    <a:pt x="11" y="39"/>
                    <a:pt x="11" y="39"/>
                  </a:cubicBezTo>
                  <a:cubicBezTo>
                    <a:pt x="11" y="47"/>
                    <a:pt x="11" y="47"/>
                    <a:pt x="11" y="47"/>
                  </a:cubicBezTo>
                  <a:cubicBezTo>
                    <a:pt x="11" y="47"/>
                    <a:pt x="11" y="48"/>
                    <a:pt x="12" y="48"/>
                  </a:cubicBezTo>
                  <a:cubicBezTo>
                    <a:pt x="12" y="48"/>
                    <a:pt x="12" y="48"/>
                    <a:pt x="12" y="48"/>
                  </a:cubicBezTo>
                  <a:cubicBezTo>
                    <a:pt x="12" y="48"/>
                    <a:pt x="12" y="48"/>
                    <a:pt x="12" y="47"/>
                  </a:cubicBezTo>
                  <a:cubicBezTo>
                    <a:pt x="14" y="47"/>
                    <a:pt x="28" y="45"/>
                    <a:pt x="34" y="45"/>
                  </a:cubicBezTo>
                  <a:cubicBezTo>
                    <a:pt x="34" y="48"/>
                    <a:pt x="34" y="48"/>
                    <a:pt x="34" y="48"/>
                  </a:cubicBezTo>
                  <a:cubicBezTo>
                    <a:pt x="30" y="48"/>
                    <a:pt x="16" y="50"/>
                    <a:pt x="14" y="50"/>
                  </a:cubicBezTo>
                  <a:cubicBezTo>
                    <a:pt x="14" y="47"/>
                    <a:pt x="14" y="47"/>
                    <a:pt x="14" y="47"/>
                  </a:cubicBezTo>
                  <a:cubicBezTo>
                    <a:pt x="14" y="47"/>
                    <a:pt x="14" y="47"/>
                    <a:pt x="13" y="47"/>
                  </a:cubicBezTo>
                  <a:cubicBezTo>
                    <a:pt x="13" y="47"/>
                    <a:pt x="13" y="47"/>
                    <a:pt x="13" y="47"/>
                  </a:cubicBezTo>
                  <a:cubicBezTo>
                    <a:pt x="13" y="59"/>
                    <a:pt x="13" y="59"/>
                    <a:pt x="13" y="59"/>
                  </a:cubicBezTo>
                  <a:cubicBezTo>
                    <a:pt x="0" y="60"/>
                    <a:pt x="0" y="60"/>
                    <a:pt x="0" y="60"/>
                  </a:cubicBezTo>
                  <a:cubicBezTo>
                    <a:pt x="0" y="60"/>
                    <a:pt x="0" y="60"/>
                    <a:pt x="0" y="60"/>
                  </a:cubicBezTo>
                  <a:cubicBezTo>
                    <a:pt x="52" y="63"/>
                    <a:pt x="52" y="63"/>
                    <a:pt x="52" y="63"/>
                  </a:cubicBezTo>
                  <a:cubicBezTo>
                    <a:pt x="152" y="60"/>
                    <a:pt x="152" y="60"/>
                    <a:pt x="152" y="60"/>
                  </a:cubicBezTo>
                  <a:lnTo>
                    <a:pt x="142" y="59"/>
                  </a:lnTo>
                  <a:close/>
                  <a:moveTo>
                    <a:pt x="112" y="52"/>
                  </a:moveTo>
                  <a:cubicBezTo>
                    <a:pt x="112" y="52"/>
                    <a:pt x="112" y="52"/>
                    <a:pt x="112" y="52"/>
                  </a:cubicBezTo>
                  <a:cubicBezTo>
                    <a:pt x="112" y="50"/>
                    <a:pt x="112" y="50"/>
                    <a:pt x="112" y="50"/>
                  </a:cubicBezTo>
                  <a:cubicBezTo>
                    <a:pt x="120" y="50"/>
                    <a:pt x="135" y="50"/>
                    <a:pt x="137" y="50"/>
                  </a:cubicBezTo>
                  <a:cubicBezTo>
                    <a:pt x="139" y="50"/>
                    <a:pt x="141" y="50"/>
                    <a:pt x="142" y="50"/>
                  </a:cubicBezTo>
                  <a:cubicBezTo>
                    <a:pt x="142" y="51"/>
                    <a:pt x="142" y="51"/>
                    <a:pt x="142" y="51"/>
                  </a:cubicBezTo>
                  <a:cubicBezTo>
                    <a:pt x="137" y="51"/>
                    <a:pt x="123" y="52"/>
                    <a:pt x="112" y="52"/>
                  </a:cubicBezTo>
                  <a:close/>
                  <a:moveTo>
                    <a:pt x="142" y="49"/>
                  </a:moveTo>
                  <a:cubicBezTo>
                    <a:pt x="142" y="49"/>
                    <a:pt x="142" y="49"/>
                    <a:pt x="142" y="49"/>
                  </a:cubicBezTo>
                  <a:cubicBezTo>
                    <a:pt x="142" y="49"/>
                    <a:pt x="142" y="49"/>
                    <a:pt x="142" y="49"/>
                  </a:cubicBezTo>
                  <a:cubicBezTo>
                    <a:pt x="142" y="49"/>
                    <a:pt x="142" y="49"/>
                    <a:pt x="142" y="49"/>
                  </a:cubicBezTo>
                  <a:cubicBezTo>
                    <a:pt x="141" y="49"/>
                    <a:pt x="137" y="49"/>
                    <a:pt x="132" y="49"/>
                  </a:cubicBezTo>
                  <a:cubicBezTo>
                    <a:pt x="127" y="49"/>
                    <a:pt x="120" y="49"/>
                    <a:pt x="112" y="49"/>
                  </a:cubicBezTo>
                  <a:cubicBezTo>
                    <a:pt x="112" y="48"/>
                    <a:pt x="112" y="48"/>
                    <a:pt x="112" y="48"/>
                  </a:cubicBezTo>
                  <a:cubicBezTo>
                    <a:pt x="123" y="48"/>
                    <a:pt x="139" y="48"/>
                    <a:pt x="142" y="48"/>
                  </a:cubicBezTo>
                  <a:lnTo>
                    <a:pt x="142" y="49"/>
                  </a:lnTo>
                  <a:close/>
                  <a:moveTo>
                    <a:pt x="130" y="46"/>
                  </a:moveTo>
                  <a:cubicBezTo>
                    <a:pt x="130" y="46"/>
                    <a:pt x="130" y="46"/>
                    <a:pt x="130" y="46"/>
                  </a:cubicBezTo>
                  <a:cubicBezTo>
                    <a:pt x="127" y="46"/>
                    <a:pt x="119" y="47"/>
                    <a:pt x="112" y="47"/>
                  </a:cubicBezTo>
                  <a:cubicBezTo>
                    <a:pt x="112" y="44"/>
                    <a:pt x="112" y="44"/>
                    <a:pt x="112" y="44"/>
                  </a:cubicBezTo>
                  <a:cubicBezTo>
                    <a:pt x="116" y="44"/>
                    <a:pt x="119" y="44"/>
                    <a:pt x="120" y="44"/>
                  </a:cubicBezTo>
                  <a:cubicBezTo>
                    <a:pt x="123" y="44"/>
                    <a:pt x="130" y="44"/>
                    <a:pt x="133" y="44"/>
                  </a:cubicBezTo>
                  <a:cubicBezTo>
                    <a:pt x="136" y="44"/>
                    <a:pt x="140" y="45"/>
                    <a:pt x="141" y="45"/>
                  </a:cubicBezTo>
                  <a:cubicBezTo>
                    <a:pt x="142" y="45"/>
                    <a:pt x="142" y="45"/>
                    <a:pt x="142" y="45"/>
                  </a:cubicBezTo>
                  <a:cubicBezTo>
                    <a:pt x="142" y="46"/>
                    <a:pt x="142" y="46"/>
                    <a:pt x="142" y="46"/>
                  </a:cubicBezTo>
                  <a:cubicBezTo>
                    <a:pt x="141" y="46"/>
                    <a:pt x="133" y="46"/>
                    <a:pt x="130" y="46"/>
                  </a:cubicBezTo>
                  <a:close/>
                  <a:moveTo>
                    <a:pt x="143" y="43"/>
                  </a:moveTo>
                  <a:cubicBezTo>
                    <a:pt x="143" y="43"/>
                    <a:pt x="143" y="43"/>
                    <a:pt x="143" y="43"/>
                  </a:cubicBezTo>
                  <a:cubicBezTo>
                    <a:pt x="142" y="43"/>
                    <a:pt x="142" y="43"/>
                    <a:pt x="142" y="44"/>
                  </a:cubicBezTo>
                  <a:cubicBezTo>
                    <a:pt x="142" y="44"/>
                    <a:pt x="142" y="44"/>
                    <a:pt x="142" y="44"/>
                  </a:cubicBezTo>
                  <a:cubicBezTo>
                    <a:pt x="140" y="44"/>
                    <a:pt x="121" y="43"/>
                    <a:pt x="116" y="43"/>
                  </a:cubicBezTo>
                  <a:cubicBezTo>
                    <a:pt x="114" y="43"/>
                    <a:pt x="113" y="44"/>
                    <a:pt x="112" y="44"/>
                  </a:cubicBezTo>
                  <a:cubicBezTo>
                    <a:pt x="112" y="43"/>
                    <a:pt x="112" y="43"/>
                    <a:pt x="112" y="43"/>
                  </a:cubicBezTo>
                  <a:cubicBezTo>
                    <a:pt x="113" y="43"/>
                    <a:pt x="114" y="43"/>
                    <a:pt x="115" y="43"/>
                  </a:cubicBezTo>
                  <a:cubicBezTo>
                    <a:pt x="119" y="43"/>
                    <a:pt x="140" y="43"/>
                    <a:pt x="143" y="43"/>
                  </a:cubicBezTo>
                  <a:close/>
                  <a:moveTo>
                    <a:pt x="143" y="41"/>
                  </a:moveTo>
                  <a:cubicBezTo>
                    <a:pt x="143" y="41"/>
                    <a:pt x="143" y="41"/>
                    <a:pt x="143" y="41"/>
                  </a:cubicBezTo>
                  <a:cubicBezTo>
                    <a:pt x="143" y="41"/>
                    <a:pt x="142" y="41"/>
                    <a:pt x="140" y="41"/>
                  </a:cubicBezTo>
                  <a:cubicBezTo>
                    <a:pt x="137" y="41"/>
                    <a:pt x="133" y="41"/>
                    <a:pt x="128" y="41"/>
                  </a:cubicBezTo>
                  <a:cubicBezTo>
                    <a:pt x="124" y="41"/>
                    <a:pt x="119" y="42"/>
                    <a:pt x="112" y="42"/>
                  </a:cubicBezTo>
                  <a:cubicBezTo>
                    <a:pt x="112" y="39"/>
                    <a:pt x="112" y="39"/>
                    <a:pt x="112" y="39"/>
                  </a:cubicBezTo>
                  <a:cubicBezTo>
                    <a:pt x="118" y="39"/>
                    <a:pt x="123" y="39"/>
                    <a:pt x="125" y="39"/>
                  </a:cubicBezTo>
                  <a:cubicBezTo>
                    <a:pt x="129" y="39"/>
                    <a:pt x="137" y="39"/>
                    <a:pt x="139" y="39"/>
                  </a:cubicBezTo>
                  <a:cubicBezTo>
                    <a:pt x="142" y="39"/>
                    <a:pt x="143" y="39"/>
                    <a:pt x="143" y="39"/>
                  </a:cubicBezTo>
                  <a:lnTo>
                    <a:pt x="143" y="41"/>
                  </a:lnTo>
                  <a:close/>
                  <a:moveTo>
                    <a:pt x="143" y="38"/>
                  </a:moveTo>
                  <a:cubicBezTo>
                    <a:pt x="143" y="38"/>
                    <a:pt x="143" y="38"/>
                    <a:pt x="143" y="38"/>
                  </a:cubicBezTo>
                  <a:cubicBezTo>
                    <a:pt x="143" y="38"/>
                    <a:pt x="143" y="38"/>
                    <a:pt x="143" y="38"/>
                  </a:cubicBezTo>
                  <a:cubicBezTo>
                    <a:pt x="143" y="39"/>
                    <a:pt x="143" y="39"/>
                    <a:pt x="143" y="39"/>
                  </a:cubicBezTo>
                  <a:cubicBezTo>
                    <a:pt x="142" y="38"/>
                    <a:pt x="133" y="38"/>
                    <a:pt x="123" y="38"/>
                  </a:cubicBezTo>
                  <a:cubicBezTo>
                    <a:pt x="119" y="38"/>
                    <a:pt x="116" y="38"/>
                    <a:pt x="112" y="38"/>
                  </a:cubicBezTo>
                  <a:cubicBezTo>
                    <a:pt x="112" y="38"/>
                    <a:pt x="112" y="38"/>
                    <a:pt x="112" y="38"/>
                  </a:cubicBezTo>
                  <a:cubicBezTo>
                    <a:pt x="126" y="37"/>
                    <a:pt x="141" y="38"/>
                    <a:pt x="143" y="38"/>
                  </a:cubicBezTo>
                  <a:close/>
                  <a:moveTo>
                    <a:pt x="144" y="35"/>
                  </a:moveTo>
                  <a:cubicBezTo>
                    <a:pt x="144" y="35"/>
                    <a:pt x="144" y="35"/>
                    <a:pt x="144" y="35"/>
                  </a:cubicBezTo>
                  <a:cubicBezTo>
                    <a:pt x="143" y="35"/>
                    <a:pt x="143" y="35"/>
                    <a:pt x="141" y="35"/>
                  </a:cubicBezTo>
                  <a:cubicBezTo>
                    <a:pt x="138" y="36"/>
                    <a:pt x="133" y="36"/>
                    <a:pt x="126" y="36"/>
                  </a:cubicBezTo>
                  <a:cubicBezTo>
                    <a:pt x="121" y="36"/>
                    <a:pt x="117" y="36"/>
                    <a:pt x="112" y="36"/>
                  </a:cubicBezTo>
                  <a:cubicBezTo>
                    <a:pt x="112" y="34"/>
                    <a:pt x="112" y="34"/>
                    <a:pt x="112" y="34"/>
                  </a:cubicBezTo>
                  <a:cubicBezTo>
                    <a:pt x="113" y="34"/>
                    <a:pt x="122" y="34"/>
                    <a:pt x="124" y="34"/>
                  </a:cubicBezTo>
                  <a:cubicBezTo>
                    <a:pt x="125" y="34"/>
                    <a:pt x="137" y="34"/>
                    <a:pt x="139" y="34"/>
                  </a:cubicBezTo>
                  <a:cubicBezTo>
                    <a:pt x="140" y="34"/>
                    <a:pt x="143" y="34"/>
                    <a:pt x="144" y="34"/>
                  </a:cubicBezTo>
                  <a:lnTo>
                    <a:pt x="144" y="35"/>
                  </a:lnTo>
                  <a:close/>
                  <a:moveTo>
                    <a:pt x="144" y="30"/>
                  </a:moveTo>
                  <a:cubicBezTo>
                    <a:pt x="144" y="30"/>
                    <a:pt x="144" y="30"/>
                    <a:pt x="144" y="30"/>
                  </a:cubicBezTo>
                  <a:cubicBezTo>
                    <a:pt x="144" y="30"/>
                    <a:pt x="140" y="30"/>
                    <a:pt x="138" y="30"/>
                  </a:cubicBezTo>
                  <a:cubicBezTo>
                    <a:pt x="136" y="31"/>
                    <a:pt x="123" y="31"/>
                    <a:pt x="114" y="31"/>
                  </a:cubicBezTo>
                  <a:cubicBezTo>
                    <a:pt x="106" y="31"/>
                    <a:pt x="99" y="30"/>
                    <a:pt x="94" y="29"/>
                  </a:cubicBezTo>
                  <a:cubicBezTo>
                    <a:pt x="89" y="28"/>
                    <a:pt x="67" y="22"/>
                    <a:pt x="54" y="18"/>
                  </a:cubicBezTo>
                  <a:cubicBezTo>
                    <a:pt x="42" y="14"/>
                    <a:pt x="36" y="11"/>
                    <a:pt x="32" y="11"/>
                  </a:cubicBezTo>
                  <a:cubicBezTo>
                    <a:pt x="32" y="9"/>
                    <a:pt x="32" y="9"/>
                    <a:pt x="32" y="9"/>
                  </a:cubicBezTo>
                  <a:cubicBezTo>
                    <a:pt x="37" y="9"/>
                    <a:pt x="51" y="13"/>
                    <a:pt x="58" y="16"/>
                  </a:cubicBezTo>
                  <a:cubicBezTo>
                    <a:pt x="65" y="18"/>
                    <a:pt x="81" y="23"/>
                    <a:pt x="85" y="24"/>
                  </a:cubicBezTo>
                  <a:cubicBezTo>
                    <a:pt x="88" y="26"/>
                    <a:pt x="97" y="28"/>
                    <a:pt x="106" y="28"/>
                  </a:cubicBezTo>
                  <a:cubicBezTo>
                    <a:pt x="115" y="28"/>
                    <a:pt x="131" y="28"/>
                    <a:pt x="134" y="28"/>
                  </a:cubicBezTo>
                  <a:cubicBezTo>
                    <a:pt x="137" y="28"/>
                    <a:pt x="143" y="29"/>
                    <a:pt x="144" y="29"/>
                  </a:cubicBezTo>
                  <a:cubicBezTo>
                    <a:pt x="144" y="29"/>
                    <a:pt x="144" y="29"/>
                    <a:pt x="144" y="29"/>
                  </a:cubicBezTo>
                  <a:lnTo>
                    <a:pt x="144" y="30"/>
                  </a:lnTo>
                  <a:close/>
                  <a:moveTo>
                    <a:pt x="145" y="23"/>
                  </a:moveTo>
                  <a:cubicBezTo>
                    <a:pt x="145" y="23"/>
                    <a:pt x="145" y="23"/>
                    <a:pt x="145" y="23"/>
                  </a:cubicBezTo>
                  <a:cubicBezTo>
                    <a:pt x="145" y="23"/>
                    <a:pt x="145" y="23"/>
                    <a:pt x="145" y="23"/>
                  </a:cubicBezTo>
                  <a:cubicBezTo>
                    <a:pt x="145" y="23"/>
                    <a:pt x="144" y="22"/>
                    <a:pt x="141" y="22"/>
                  </a:cubicBezTo>
                  <a:cubicBezTo>
                    <a:pt x="137" y="22"/>
                    <a:pt x="123" y="23"/>
                    <a:pt x="119" y="22"/>
                  </a:cubicBezTo>
                  <a:cubicBezTo>
                    <a:pt x="114" y="22"/>
                    <a:pt x="100" y="23"/>
                    <a:pt x="90" y="20"/>
                  </a:cubicBezTo>
                  <a:cubicBezTo>
                    <a:pt x="80" y="16"/>
                    <a:pt x="78" y="15"/>
                    <a:pt x="78" y="15"/>
                  </a:cubicBezTo>
                  <a:cubicBezTo>
                    <a:pt x="78" y="16"/>
                    <a:pt x="78" y="16"/>
                    <a:pt x="78" y="16"/>
                  </a:cubicBezTo>
                  <a:cubicBezTo>
                    <a:pt x="78" y="16"/>
                    <a:pt x="89" y="21"/>
                    <a:pt x="96" y="22"/>
                  </a:cubicBezTo>
                  <a:cubicBezTo>
                    <a:pt x="103" y="23"/>
                    <a:pt x="114" y="24"/>
                    <a:pt x="126" y="23"/>
                  </a:cubicBezTo>
                  <a:cubicBezTo>
                    <a:pt x="137" y="23"/>
                    <a:pt x="144" y="24"/>
                    <a:pt x="145" y="24"/>
                  </a:cubicBezTo>
                  <a:cubicBezTo>
                    <a:pt x="145" y="25"/>
                    <a:pt x="145" y="25"/>
                    <a:pt x="145" y="25"/>
                  </a:cubicBezTo>
                  <a:cubicBezTo>
                    <a:pt x="144" y="25"/>
                    <a:pt x="139" y="25"/>
                    <a:pt x="134" y="25"/>
                  </a:cubicBezTo>
                  <a:cubicBezTo>
                    <a:pt x="129" y="25"/>
                    <a:pt x="109" y="26"/>
                    <a:pt x="103" y="25"/>
                  </a:cubicBezTo>
                  <a:cubicBezTo>
                    <a:pt x="97" y="24"/>
                    <a:pt x="94" y="24"/>
                    <a:pt x="78" y="18"/>
                  </a:cubicBezTo>
                  <a:cubicBezTo>
                    <a:pt x="78" y="14"/>
                    <a:pt x="78" y="14"/>
                    <a:pt x="78" y="14"/>
                  </a:cubicBezTo>
                  <a:cubicBezTo>
                    <a:pt x="78" y="14"/>
                    <a:pt x="89" y="20"/>
                    <a:pt x="97" y="21"/>
                  </a:cubicBezTo>
                  <a:cubicBezTo>
                    <a:pt x="104" y="22"/>
                    <a:pt x="116" y="22"/>
                    <a:pt x="123" y="22"/>
                  </a:cubicBezTo>
                  <a:cubicBezTo>
                    <a:pt x="131" y="22"/>
                    <a:pt x="144" y="22"/>
                    <a:pt x="144" y="22"/>
                  </a:cubicBezTo>
                  <a:cubicBezTo>
                    <a:pt x="145" y="22"/>
                    <a:pt x="145" y="22"/>
                    <a:pt x="145" y="22"/>
                  </a:cubicBezTo>
                  <a:cubicBezTo>
                    <a:pt x="145" y="22"/>
                    <a:pt x="145" y="22"/>
                    <a:pt x="145" y="22"/>
                  </a:cubicBezTo>
                  <a:lnTo>
                    <a:pt x="145" y="23"/>
                  </a:lnTo>
                  <a:close/>
                  <a:moveTo>
                    <a:pt x="94" y="18"/>
                  </a:moveTo>
                  <a:cubicBezTo>
                    <a:pt x="94" y="18"/>
                    <a:pt x="94" y="18"/>
                    <a:pt x="94" y="18"/>
                  </a:cubicBezTo>
                  <a:cubicBezTo>
                    <a:pt x="95" y="19"/>
                    <a:pt x="95" y="19"/>
                    <a:pt x="95" y="19"/>
                  </a:cubicBezTo>
                  <a:cubicBezTo>
                    <a:pt x="100" y="19"/>
                    <a:pt x="100" y="19"/>
                    <a:pt x="100" y="19"/>
                  </a:cubicBezTo>
                  <a:cubicBezTo>
                    <a:pt x="98" y="19"/>
                    <a:pt x="96" y="19"/>
                    <a:pt x="94" y="18"/>
                  </a:cubicBezTo>
                  <a:close/>
                  <a:moveTo>
                    <a:pt x="145" y="20"/>
                  </a:moveTo>
                  <a:cubicBezTo>
                    <a:pt x="145" y="20"/>
                    <a:pt x="145" y="20"/>
                    <a:pt x="145" y="20"/>
                  </a:cubicBezTo>
                  <a:cubicBezTo>
                    <a:pt x="144" y="20"/>
                    <a:pt x="143" y="20"/>
                    <a:pt x="141" y="20"/>
                  </a:cubicBezTo>
                  <a:cubicBezTo>
                    <a:pt x="135" y="20"/>
                    <a:pt x="127" y="20"/>
                    <a:pt x="117" y="20"/>
                  </a:cubicBezTo>
                  <a:cubicBezTo>
                    <a:pt x="113" y="20"/>
                    <a:pt x="109" y="20"/>
                    <a:pt x="105" y="20"/>
                  </a:cubicBezTo>
                  <a:cubicBezTo>
                    <a:pt x="105" y="18"/>
                    <a:pt x="105" y="18"/>
                    <a:pt x="105" y="18"/>
                  </a:cubicBezTo>
                  <a:cubicBezTo>
                    <a:pt x="105" y="18"/>
                    <a:pt x="109" y="18"/>
                    <a:pt x="117" y="18"/>
                  </a:cubicBezTo>
                  <a:cubicBezTo>
                    <a:pt x="126" y="18"/>
                    <a:pt x="134" y="18"/>
                    <a:pt x="137" y="18"/>
                  </a:cubicBezTo>
                  <a:cubicBezTo>
                    <a:pt x="139" y="18"/>
                    <a:pt x="144" y="18"/>
                    <a:pt x="145" y="18"/>
                  </a:cubicBezTo>
                  <a:cubicBezTo>
                    <a:pt x="145" y="18"/>
                    <a:pt x="145" y="18"/>
                    <a:pt x="145" y="18"/>
                  </a:cubicBezTo>
                  <a:cubicBezTo>
                    <a:pt x="145" y="19"/>
                    <a:pt x="145" y="19"/>
                    <a:pt x="145" y="20"/>
                  </a:cubicBezTo>
                  <a:close/>
                  <a:moveTo>
                    <a:pt x="146" y="17"/>
                  </a:moveTo>
                  <a:cubicBezTo>
                    <a:pt x="146" y="17"/>
                    <a:pt x="146" y="17"/>
                    <a:pt x="146" y="17"/>
                  </a:cubicBezTo>
                  <a:cubicBezTo>
                    <a:pt x="146" y="17"/>
                    <a:pt x="146" y="17"/>
                    <a:pt x="146" y="17"/>
                  </a:cubicBezTo>
                  <a:cubicBezTo>
                    <a:pt x="145" y="17"/>
                    <a:pt x="145" y="17"/>
                    <a:pt x="145" y="17"/>
                  </a:cubicBezTo>
                  <a:cubicBezTo>
                    <a:pt x="145" y="17"/>
                    <a:pt x="144" y="17"/>
                    <a:pt x="141" y="17"/>
                  </a:cubicBezTo>
                  <a:cubicBezTo>
                    <a:pt x="137" y="17"/>
                    <a:pt x="128" y="17"/>
                    <a:pt x="125" y="17"/>
                  </a:cubicBezTo>
                  <a:cubicBezTo>
                    <a:pt x="121" y="17"/>
                    <a:pt x="106" y="17"/>
                    <a:pt x="105" y="17"/>
                  </a:cubicBezTo>
                  <a:cubicBezTo>
                    <a:pt x="105" y="17"/>
                    <a:pt x="105" y="17"/>
                    <a:pt x="105" y="17"/>
                  </a:cubicBezTo>
                  <a:cubicBezTo>
                    <a:pt x="105" y="17"/>
                    <a:pt x="115" y="17"/>
                    <a:pt x="120" y="17"/>
                  </a:cubicBezTo>
                  <a:cubicBezTo>
                    <a:pt x="125" y="17"/>
                    <a:pt x="134" y="17"/>
                    <a:pt x="137" y="17"/>
                  </a:cubicBezTo>
                  <a:cubicBezTo>
                    <a:pt x="140" y="17"/>
                    <a:pt x="145" y="17"/>
                    <a:pt x="146" y="17"/>
                  </a:cubicBezTo>
                  <a:cubicBezTo>
                    <a:pt x="146" y="17"/>
                    <a:pt x="146" y="17"/>
                    <a:pt x="146" y="17"/>
                  </a:cubicBezTo>
                  <a:close/>
                  <a:moveTo>
                    <a:pt x="32" y="1"/>
                  </a:moveTo>
                  <a:cubicBezTo>
                    <a:pt x="32" y="1"/>
                    <a:pt x="32" y="1"/>
                    <a:pt x="32" y="1"/>
                  </a:cubicBezTo>
                  <a:cubicBezTo>
                    <a:pt x="36" y="1"/>
                    <a:pt x="54" y="5"/>
                    <a:pt x="62" y="7"/>
                  </a:cubicBezTo>
                  <a:cubicBezTo>
                    <a:pt x="65" y="7"/>
                    <a:pt x="65" y="7"/>
                    <a:pt x="65" y="7"/>
                  </a:cubicBezTo>
                  <a:cubicBezTo>
                    <a:pt x="66" y="7"/>
                    <a:pt x="68" y="8"/>
                    <a:pt x="70" y="8"/>
                  </a:cubicBezTo>
                  <a:cubicBezTo>
                    <a:pt x="79" y="11"/>
                    <a:pt x="91" y="13"/>
                    <a:pt x="98" y="13"/>
                  </a:cubicBezTo>
                  <a:cubicBezTo>
                    <a:pt x="107" y="13"/>
                    <a:pt x="120" y="12"/>
                    <a:pt x="126" y="12"/>
                  </a:cubicBezTo>
                  <a:cubicBezTo>
                    <a:pt x="127" y="12"/>
                    <a:pt x="127" y="12"/>
                    <a:pt x="127" y="12"/>
                  </a:cubicBezTo>
                  <a:cubicBezTo>
                    <a:pt x="132" y="11"/>
                    <a:pt x="145" y="10"/>
                    <a:pt x="146" y="10"/>
                  </a:cubicBezTo>
                  <a:cubicBezTo>
                    <a:pt x="146" y="11"/>
                    <a:pt x="146" y="12"/>
                    <a:pt x="146" y="12"/>
                  </a:cubicBezTo>
                  <a:cubicBezTo>
                    <a:pt x="146" y="15"/>
                    <a:pt x="146" y="15"/>
                    <a:pt x="146" y="15"/>
                  </a:cubicBezTo>
                  <a:cubicBezTo>
                    <a:pt x="146" y="15"/>
                    <a:pt x="145" y="15"/>
                    <a:pt x="144" y="15"/>
                  </a:cubicBezTo>
                  <a:cubicBezTo>
                    <a:pt x="143" y="15"/>
                    <a:pt x="132" y="15"/>
                    <a:pt x="128" y="15"/>
                  </a:cubicBezTo>
                  <a:cubicBezTo>
                    <a:pt x="124" y="15"/>
                    <a:pt x="105" y="15"/>
                    <a:pt x="105" y="15"/>
                  </a:cubicBezTo>
                  <a:cubicBezTo>
                    <a:pt x="91" y="18"/>
                    <a:pt x="91" y="18"/>
                    <a:pt x="91" y="18"/>
                  </a:cubicBezTo>
                  <a:cubicBezTo>
                    <a:pt x="91" y="18"/>
                    <a:pt x="90" y="17"/>
                    <a:pt x="90" y="17"/>
                  </a:cubicBezTo>
                  <a:cubicBezTo>
                    <a:pt x="82" y="14"/>
                    <a:pt x="78" y="12"/>
                    <a:pt x="78" y="12"/>
                  </a:cubicBezTo>
                  <a:cubicBezTo>
                    <a:pt x="68" y="15"/>
                    <a:pt x="68" y="15"/>
                    <a:pt x="68" y="15"/>
                  </a:cubicBezTo>
                  <a:cubicBezTo>
                    <a:pt x="50" y="8"/>
                    <a:pt x="37" y="3"/>
                    <a:pt x="32" y="3"/>
                  </a:cubicBezTo>
                  <a:cubicBezTo>
                    <a:pt x="32" y="1"/>
                    <a:pt x="32" y="1"/>
                    <a:pt x="32" y="1"/>
                  </a:cubicBezTo>
                  <a:cubicBezTo>
                    <a:pt x="32" y="1"/>
                    <a:pt x="32" y="1"/>
                    <a:pt x="32" y="1"/>
                  </a:cubicBezTo>
                  <a:close/>
                  <a:moveTo>
                    <a:pt x="10" y="12"/>
                  </a:moveTo>
                  <a:cubicBezTo>
                    <a:pt x="10" y="12"/>
                    <a:pt x="10" y="12"/>
                    <a:pt x="10" y="12"/>
                  </a:cubicBezTo>
                  <a:cubicBezTo>
                    <a:pt x="10" y="12"/>
                    <a:pt x="10" y="11"/>
                    <a:pt x="12" y="10"/>
                  </a:cubicBezTo>
                  <a:cubicBezTo>
                    <a:pt x="13" y="10"/>
                    <a:pt x="14" y="9"/>
                    <a:pt x="15" y="9"/>
                  </a:cubicBezTo>
                  <a:cubicBezTo>
                    <a:pt x="20" y="6"/>
                    <a:pt x="28" y="1"/>
                    <a:pt x="32" y="1"/>
                  </a:cubicBezTo>
                  <a:cubicBezTo>
                    <a:pt x="32" y="3"/>
                    <a:pt x="32" y="3"/>
                    <a:pt x="32" y="3"/>
                  </a:cubicBezTo>
                  <a:cubicBezTo>
                    <a:pt x="32" y="3"/>
                    <a:pt x="31" y="3"/>
                    <a:pt x="31" y="3"/>
                  </a:cubicBezTo>
                  <a:cubicBezTo>
                    <a:pt x="27" y="3"/>
                    <a:pt x="21" y="7"/>
                    <a:pt x="17" y="9"/>
                  </a:cubicBezTo>
                  <a:cubicBezTo>
                    <a:pt x="14" y="11"/>
                    <a:pt x="11" y="13"/>
                    <a:pt x="10" y="13"/>
                  </a:cubicBezTo>
                  <a:lnTo>
                    <a:pt x="10" y="12"/>
                  </a:lnTo>
                  <a:close/>
                  <a:moveTo>
                    <a:pt x="10" y="16"/>
                  </a:moveTo>
                  <a:cubicBezTo>
                    <a:pt x="10" y="16"/>
                    <a:pt x="10" y="16"/>
                    <a:pt x="10" y="16"/>
                  </a:cubicBezTo>
                  <a:cubicBezTo>
                    <a:pt x="11" y="15"/>
                    <a:pt x="19" y="11"/>
                    <a:pt x="21" y="10"/>
                  </a:cubicBezTo>
                  <a:cubicBezTo>
                    <a:pt x="23" y="9"/>
                    <a:pt x="28" y="6"/>
                    <a:pt x="31" y="6"/>
                  </a:cubicBezTo>
                  <a:cubicBezTo>
                    <a:pt x="35" y="6"/>
                    <a:pt x="40" y="8"/>
                    <a:pt x="45" y="9"/>
                  </a:cubicBezTo>
                  <a:cubicBezTo>
                    <a:pt x="50" y="11"/>
                    <a:pt x="73" y="19"/>
                    <a:pt x="78" y="21"/>
                  </a:cubicBezTo>
                  <a:cubicBezTo>
                    <a:pt x="83" y="23"/>
                    <a:pt x="91" y="26"/>
                    <a:pt x="102" y="27"/>
                  </a:cubicBezTo>
                  <a:cubicBezTo>
                    <a:pt x="112" y="28"/>
                    <a:pt x="121" y="27"/>
                    <a:pt x="127" y="27"/>
                  </a:cubicBezTo>
                  <a:cubicBezTo>
                    <a:pt x="133" y="27"/>
                    <a:pt x="144" y="27"/>
                    <a:pt x="144" y="27"/>
                  </a:cubicBezTo>
                  <a:cubicBezTo>
                    <a:pt x="145" y="27"/>
                    <a:pt x="145" y="27"/>
                    <a:pt x="145" y="27"/>
                  </a:cubicBezTo>
                  <a:cubicBezTo>
                    <a:pt x="145" y="27"/>
                    <a:pt x="145" y="27"/>
                    <a:pt x="145" y="27"/>
                  </a:cubicBezTo>
                  <a:cubicBezTo>
                    <a:pt x="145" y="28"/>
                    <a:pt x="145" y="28"/>
                    <a:pt x="145" y="28"/>
                  </a:cubicBezTo>
                  <a:cubicBezTo>
                    <a:pt x="144" y="28"/>
                    <a:pt x="144" y="28"/>
                    <a:pt x="144" y="28"/>
                  </a:cubicBezTo>
                  <a:cubicBezTo>
                    <a:pt x="144" y="28"/>
                    <a:pt x="144" y="28"/>
                    <a:pt x="144" y="28"/>
                  </a:cubicBezTo>
                  <a:cubicBezTo>
                    <a:pt x="144" y="28"/>
                    <a:pt x="143" y="28"/>
                    <a:pt x="139" y="28"/>
                  </a:cubicBezTo>
                  <a:cubicBezTo>
                    <a:pt x="133" y="28"/>
                    <a:pt x="115" y="28"/>
                    <a:pt x="110" y="28"/>
                  </a:cubicBezTo>
                  <a:cubicBezTo>
                    <a:pt x="105" y="28"/>
                    <a:pt x="101" y="28"/>
                    <a:pt x="91" y="26"/>
                  </a:cubicBezTo>
                  <a:cubicBezTo>
                    <a:pt x="82" y="23"/>
                    <a:pt x="65" y="17"/>
                    <a:pt x="59" y="15"/>
                  </a:cubicBezTo>
                  <a:cubicBezTo>
                    <a:pt x="53" y="13"/>
                    <a:pt x="37" y="7"/>
                    <a:pt x="33" y="7"/>
                  </a:cubicBezTo>
                  <a:cubicBezTo>
                    <a:pt x="28" y="6"/>
                    <a:pt x="22" y="10"/>
                    <a:pt x="19" y="12"/>
                  </a:cubicBezTo>
                  <a:cubicBezTo>
                    <a:pt x="16" y="13"/>
                    <a:pt x="11" y="16"/>
                    <a:pt x="10" y="17"/>
                  </a:cubicBezTo>
                  <a:lnTo>
                    <a:pt x="10" y="16"/>
                  </a:lnTo>
                  <a:close/>
                  <a:moveTo>
                    <a:pt x="10" y="18"/>
                  </a:moveTo>
                  <a:cubicBezTo>
                    <a:pt x="10" y="18"/>
                    <a:pt x="10" y="18"/>
                    <a:pt x="10" y="18"/>
                  </a:cubicBezTo>
                  <a:cubicBezTo>
                    <a:pt x="11" y="17"/>
                    <a:pt x="15" y="15"/>
                    <a:pt x="18" y="13"/>
                  </a:cubicBezTo>
                  <a:cubicBezTo>
                    <a:pt x="22" y="11"/>
                    <a:pt x="29" y="9"/>
                    <a:pt x="32" y="8"/>
                  </a:cubicBezTo>
                  <a:cubicBezTo>
                    <a:pt x="32" y="8"/>
                    <a:pt x="32" y="8"/>
                    <a:pt x="32" y="8"/>
                  </a:cubicBezTo>
                  <a:cubicBezTo>
                    <a:pt x="32" y="11"/>
                    <a:pt x="32" y="11"/>
                    <a:pt x="32" y="11"/>
                  </a:cubicBezTo>
                  <a:cubicBezTo>
                    <a:pt x="32" y="11"/>
                    <a:pt x="31" y="11"/>
                    <a:pt x="31" y="11"/>
                  </a:cubicBezTo>
                  <a:cubicBezTo>
                    <a:pt x="28" y="11"/>
                    <a:pt x="21" y="15"/>
                    <a:pt x="19" y="17"/>
                  </a:cubicBezTo>
                  <a:cubicBezTo>
                    <a:pt x="16" y="18"/>
                    <a:pt x="10" y="20"/>
                    <a:pt x="10" y="20"/>
                  </a:cubicBezTo>
                  <a:lnTo>
                    <a:pt x="10" y="18"/>
                  </a:lnTo>
                  <a:close/>
                  <a:moveTo>
                    <a:pt x="10" y="25"/>
                  </a:moveTo>
                  <a:cubicBezTo>
                    <a:pt x="10" y="25"/>
                    <a:pt x="10" y="25"/>
                    <a:pt x="10" y="25"/>
                  </a:cubicBezTo>
                  <a:cubicBezTo>
                    <a:pt x="11" y="25"/>
                    <a:pt x="16" y="23"/>
                    <a:pt x="19" y="21"/>
                  </a:cubicBezTo>
                  <a:cubicBezTo>
                    <a:pt x="22" y="20"/>
                    <a:pt x="28" y="19"/>
                    <a:pt x="30" y="18"/>
                  </a:cubicBezTo>
                  <a:cubicBezTo>
                    <a:pt x="30" y="18"/>
                    <a:pt x="31" y="18"/>
                    <a:pt x="32" y="18"/>
                  </a:cubicBezTo>
                  <a:cubicBezTo>
                    <a:pt x="32" y="20"/>
                    <a:pt x="32" y="20"/>
                    <a:pt x="32" y="20"/>
                  </a:cubicBezTo>
                  <a:cubicBezTo>
                    <a:pt x="31" y="20"/>
                    <a:pt x="31" y="20"/>
                    <a:pt x="30" y="20"/>
                  </a:cubicBezTo>
                  <a:cubicBezTo>
                    <a:pt x="25" y="22"/>
                    <a:pt x="21" y="24"/>
                    <a:pt x="19" y="25"/>
                  </a:cubicBezTo>
                  <a:cubicBezTo>
                    <a:pt x="17" y="25"/>
                    <a:pt x="11" y="27"/>
                    <a:pt x="10" y="27"/>
                  </a:cubicBezTo>
                  <a:lnTo>
                    <a:pt x="10" y="25"/>
                  </a:lnTo>
                  <a:close/>
                  <a:moveTo>
                    <a:pt x="11" y="33"/>
                  </a:moveTo>
                  <a:cubicBezTo>
                    <a:pt x="11" y="33"/>
                    <a:pt x="11" y="33"/>
                    <a:pt x="11" y="33"/>
                  </a:cubicBezTo>
                  <a:cubicBezTo>
                    <a:pt x="12" y="32"/>
                    <a:pt x="17" y="31"/>
                    <a:pt x="20" y="30"/>
                  </a:cubicBezTo>
                  <a:cubicBezTo>
                    <a:pt x="24" y="28"/>
                    <a:pt x="30" y="27"/>
                    <a:pt x="33" y="27"/>
                  </a:cubicBezTo>
                  <a:cubicBezTo>
                    <a:pt x="33" y="29"/>
                    <a:pt x="33" y="29"/>
                    <a:pt x="33" y="29"/>
                  </a:cubicBezTo>
                  <a:cubicBezTo>
                    <a:pt x="30" y="29"/>
                    <a:pt x="29" y="30"/>
                    <a:pt x="23" y="32"/>
                  </a:cubicBezTo>
                  <a:cubicBezTo>
                    <a:pt x="17" y="34"/>
                    <a:pt x="12" y="35"/>
                    <a:pt x="11" y="35"/>
                  </a:cubicBezTo>
                  <a:lnTo>
                    <a:pt x="11" y="33"/>
                  </a:lnTo>
                  <a:close/>
                  <a:moveTo>
                    <a:pt x="14" y="59"/>
                  </a:moveTo>
                  <a:cubicBezTo>
                    <a:pt x="14" y="59"/>
                    <a:pt x="14" y="59"/>
                    <a:pt x="14" y="59"/>
                  </a:cubicBezTo>
                  <a:cubicBezTo>
                    <a:pt x="14" y="59"/>
                    <a:pt x="14" y="59"/>
                    <a:pt x="14" y="59"/>
                  </a:cubicBezTo>
                  <a:cubicBezTo>
                    <a:pt x="14" y="53"/>
                    <a:pt x="14" y="53"/>
                    <a:pt x="14" y="53"/>
                  </a:cubicBezTo>
                  <a:cubicBezTo>
                    <a:pt x="16" y="53"/>
                    <a:pt x="29" y="51"/>
                    <a:pt x="34" y="51"/>
                  </a:cubicBezTo>
                  <a:cubicBezTo>
                    <a:pt x="35" y="59"/>
                    <a:pt x="35" y="59"/>
                    <a:pt x="35" y="59"/>
                  </a:cubicBezTo>
                  <a:lnTo>
                    <a:pt x="14" y="59"/>
                  </a:lnTo>
                  <a:close/>
                  <a:moveTo>
                    <a:pt x="85" y="59"/>
                  </a:moveTo>
                  <a:cubicBezTo>
                    <a:pt x="85" y="59"/>
                    <a:pt x="85" y="59"/>
                    <a:pt x="85" y="59"/>
                  </a:cubicBezTo>
                  <a:cubicBezTo>
                    <a:pt x="35" y="59"/>
                    <a:pt x="35" y="59"/>
                    <a:pt x="35" y="59"/>
                  </a:cubicBezTo>
                  <a:cubicBezTo>
                    <a:pt x="35" y="51"/>
                    <a:pt x="35" y="51"/>
                    <a:pt x="35" y="51"/>
                  </a:cubicBezTo>
                  <a:cubicBezTo>
                    <a:pt x="35" y="51"/>
                    <a:pt x="36" y="51"/>
                    <a:pt x="36" y="51"/>
                  </a:cubicBezTo>
                  <a:cubicBezTo>
                    <a:pt x="41" y="51"/>
                    <a:pt x="78" y="53"/>
                    <a:pt x="83" y="53"/>
                  </a:cubicBezTo>
                  <a:cubicBezTo>
                    <a:pt x="84" y="53"/>
                    <a:pt x="85" y="53"/>
                    <a:pt x="85" y="53"/>
                  </a:cubicBezTo>
                  <a:lnTo>
                    <a:pt x="85" y="59"/>
                  </a:lnTo>
                  <a:close/>
                  <a:moveTo>
                    <a:pt x="85" y="51"/>
                  </a:moveTo>
                  <a:cubicBezTo>
                    <a:pt x="85" y="51"/>
                    <a:pt x="85" y="51"/>
                    <a:pt x="85" y="51"/>
                  </a:cubicBezTo>
                  <a:cubicBezTo>
                    <a:pt x="76" y="51"/>
                    <a:pt x="67" y="50"/>
                    <a:pt x="58" y="49"/>
                  </a:cubicBezTo>
                  <a:cubicBezTo>
                    <a:pt x="43" y="48"/>
                    <a:pt x="37" y="48"/>
                    <a:pt x="35" y="48"/>
                  </a:cubicBezTo>
                  <a:cubicBezTo>
                    <a:pt x="35" y="48"/>
                    <a:pt x="35" y="48"/>
                    <a:pt x="34" y="48"/>
                  </a:cubicBezTo>
                  <a:cubicBezTo>
                    <a:pt x="35" y="45"/>
                    <a:pt x="35" y="45"/>
                    <a:pt x="35" y="45"/>
                  </a:cubicBezTo>
                  <a:cubicBezTo>
                    <a:pt x="35" y="45"/>
                    <a:pt x="35" y="45"/>
                    <a:pt x="35" y="45"/>
                  </a:cubicBezTo>
                  <a:cubicBezTo>
                    <a:pt x="39" y="45"/>
                    <a:pt x="74" y="48"/>
                    <a:pt x="85" y="49"/>
                  </a:cubicBezTo>
                  <a:lnTo>
                    <a:pt x="85" y="51"/>
                  </a:lnTo>
                  <a:close/>
                  <a:moveTo>
                    <a:pt x="85" y="48"/>
                  </a:moveTo>
                  <a:cubicBezTo>
                    <a:pt x="85" y="48"/>
                    <a:pt x="85" y="48"/>
                    <a:pt x="85" y="48"/>
                  </a:cubicBezTo>
                  <a:cubicBezTo>
                    <a:pt x="83" y="48"/>
                    <a:pt x="81" y="47"/>
                    <a:pt x="80" y="47"/>
                  </a:cubicBezTo>
                  <a:cubicBezTo>
                    <a:pt x="72" y="47"/>
                    <a:pt x="74" y="47"/>
                    <a:pt x="66" y="46"/>
                  </a:cubicBezTo>
                  <a:cubicBezTo>
                    <a:pt x="58" y="45"/>
                    <a:pt x="40" y="43"/>
                    <a:pt x="36" y="43"/>
                  </a:cubicBezTo>
                  <a:cubicBezTo>
                    <a:pt x="32" y="43"/>
                    <a:pt x="29" y="43"/>
                    <a:pt x="23" y="44"/>
                  </a:cubicBezTo>
                  <a:cubicBezTo>
                    <a:pt x="18" y="45"/>
                    <a:pt x="13" y="46"/>
                    <a:pt x="12" y="46"/>
                  </a:cubicBezTo>
                  <a:cubicBezTo>
                    <a:pt x="12" y="45"/>
                    <a:pt x="12" y="45"/>
                    <a:pt x="12" y="45"/>
                  </a:cubicBezTo>
                  <a:cubicBezTo>
                    <a:pt x="14" y="45"/>
                    <a:pt x="29" y="42"/>
                    <a:pt x="35" y="42"/>
                  </a:cubicBezTo>
                  <a:cubicBezTo>
                    <a:pt x="42" y="42"/>
                    <a:pt x="53" y="44"/>
                    <a:pt x="63" y="45"/>
                  </a:cubicBezTo>
                  <a:cubicBezTo>
                    <a:pt x="68" y="45"/>
                    <a:pt x="77" y="46"/>
                    <a:pt x="85" y="47"/>
                  </a:cubicBezTo>
                  <a:lnTo>
                    <a:pt x="85" y="48"/>
                  </a:lnTo>
                  <a:close/>
                  <a:moveTo>
                    <a:pt x="12" y="42"/>
                  </a:moveTo>
                  <a:cubicBezTo>
                    <a:pt x="12" y="42"/>
                    <a:pt x="12" y="42"/>
                    <a:pt x="12" y="42"/>
                  </a:cubicBezTo>
                  <a:cubicBezTo>
                    <a:pt x="12" y="40"/>
                    <a:pt x="12" y="40"/>
                    <a:pt x="12" y="40"/>
                  </a:cubicBezTo>
                  <a:cubicBezTo>
                    <a:pt x="13" y="40"/>
                    <a:pt x="18" y="38"/>
                    <a:pt x="21" y="38"/>
                  </a:cubicBezTo>
                  <a:cubicBezTo>
                    <a:pt x="24" y="37"/>
                    <a:pt x="30" y="36"/>
                    <a:pt x="34" y="36"/>
                  </a:cubicBezTo>
                  <a:cubicBezTo>
                    <a:pt x="34" y="38"/>
                    <a:pt x="34" y="38"/>
                    <a:pt x="34" y="38"/>
                  </a:cubicBezTo>
                  <a:cubicBezTo>
                    <a:pt x="29" y="38"/>
                    <a:pt x="24" y="40"/>
                    <a:pt x="22" y="41"/>
                  </a:cubicBezTo>
                  <a:cubicBezTo>
                    <a:pt x="20" y="41"/>
                    <a:pt x="13" y="42"/>
                    <a:pt x="12" y="42"/>
                  </a:cubicBezTo>
                  <a:close/>
                  <a:moveTo>
                    <a:pt x="85" y="45"/>
                  </a:moveTo>
                  <a:cubicBezTo>
                    <a:pt x="85" y="45"/>
                    <a:pt x="85" y="45"/>
                    <a:pt x="85" y="45"/>
                  </a:cubicBezTo>
                  <a:cubicBezTo>
                    <a:pt x="79" y="45"/>
                    <a:pt x="65" y="43"/>
                    <a:pt x="57" y="41"/>
                  </a:cubicBezTo>
                  <a:cubicBezTo>
                    <a:pt x="48" y="40"/>
                    <a:pt x="40" y="39"/>
                    <a:pt x="35" y="38"/>
                  </a:cubicBezTo>
                  <a:cubicBezTo>
                    <a:pt x="35" y="38"/>
                    <a:pt x="35" y="38"/>
                    <a:pt x="34" y="38"/>
                  </a:cubicBezTo>
                  <a:cubicBezTo>
                    <a:pt x="34" y="36"/>
                    <a:pt x="34" y="36"/>
                    <a:pt x="34" y="36"/>
                  </a:cubicBezTo>
                  <a:cubicBezTo>
                    <a:pt x="34" y="36"/>
                    <a:pt x="35" y="36"/>
                    <a:pt x="35" y="36"/>
                  </a:cubicBezTo>
                  <a:cubicBezTo>
                    <a:pt x="37" y="36"/>
                    <a:pt x="46" y="37"/>
                    <a:pt x="50" y="37"/>
                  </a:cubicBezTo>
                  <a:cubicBezTo>
                    <a:pt x="55" y="38"/>
                    <a:pt x="74" y="41"/>
                    <a:pt x="80" y="42"/>
                  </a:cubicBezTo>
                  <a:cubicBezTo>
                    <a:pt x="82" y="42"/>
                    <a:pt x="83" y="43"/>
                    <a:pt x="85" y="43"/>
                  </a:cubicBezTo>
                  <a:lnTo>
                    <a:pt x="85" y="45"/>
                  </a:lnTo>
                  <a:close/>
                  <a:moveTo>
                    <a:pt x="85" y="42"/>
                  </a:moveTo>
                  <a:cubicBezTo>
                    <a:pt x="85" y="42"/>
                    <a:pt x="85" y="42"/>
                    <a:pt x="85" y="42"/>
                  </a:cubicBezTo>
                  <a:cubicBezTo>
                    <a:pt x="84" y="42"/>
                    <a:pt x="82" y="42"/>
                    <a:pt x="80" y="41"/>
                  </a:cubicBezTo>
                  <a:cubicBezTo>
                    <a:pt x="72" y="40"/>
                    <a:pt x="59" y="37"/>
                    <a:pt x="52" y="36"/>
                  </a:cubicBezTo>
                  <a:cubicBezTo>
                    <a:pt x="45" y="35"/>
                    <a:pt x="39" y="34"/>
                    <a:pt x="35" y="34"/>
                  </a:cubicBezTo>
                  <a:cubicBezTo>
                    <a:pt x="30" y="34"/>
                    <a:pt x="24" y="36"/>
                    <a:pt x="20" y="37"/>
                  </a:cubicBezTo>
                  <a:cubicBezTo>
                    <a:pt x="16" y="38"/>
                    <a:pt x="13" y="38"/>
                    <a:pt x="12" y="39"/>
                  </a:cubicBezTo>
                  <a:cubicBezTo>
                    <a:pt x="12" y="39"/>
                    <a:pt x="12" y="39"/>
                    <a:pt x="12" y="38"/>
                  </a:cubicBezTo>
                  <a:cubicBezTo>
                    <a:pt x="11" y="38"/>
                    <a:pt x="11" y="38"/>
                    <a:pt x="11" y="38"/>
                  </a:cubicBezTo>
                  <a:cubicBezTo>
                    <a:pt x="12" y="38"/>
                    <a:pt x="16" y="37"/>
                    <a:pt x="21" y="36"/>
                  </a:cubicBezTo>
                  <a:cubicBezTo>
                    <a:pt x="27" y="34"/>
                    <a:pt x="30" y="33"/>
                    <a:pt x="35" y="33"/>
                  </a:cubicBezTo>
                  <a:cubicBezTo>
                    <a:pt x="39" y="34"/>
                    <a:pt x="52" y="36"/>
                    <a:pt x="59" y="37"/>
                  </a:cubicBezTo>
                  <a:cubicBezTo>
                    <a:pt x="65" y="38"/>
                    <a:pt x="77" y="40"/>
                    <a:pt x="81" y="41"/>
                  </a:cubicBezTo>
                  <a:cubicBezTo>
                    <a:pt x="82" y="41"/>
                    <a:pt x="84" y="41"/>
                    <a:pt x="85" y="42"/>
                  </a:cubicBezTo>
                  <a:close/>
                  <a:moveTo>
                    <a:pt x="85" y="40"/>
                  </a:moveTo>
                  <a:cubicBezTo>
                    <a:pt x="85" y="40"/>
                    <a:pt x="85" y="40"/>
                    <a:pt x="85" y="40"/>
                  </a:cubicBezTo>
                  <a:cubicBezTo>
                    <a:pt x="81" y="39"/>
                    <a:pt x="76" y="38"/>
                    <a:pt x="72" y="37"/>
                  </a:cubicBezTo>
                  <a:cubicBezTo>
                    <a:pt x="63" y="35"/>
                    <a:pt x="51" y="33"/>
                    <a:pt x="46" y="32"/>
                  </a:cubicBezTo>
                  <a:cubicBezTo>
                    <a:pt x="40" y="30"/>
                    <a:pt x="37" y="29"/>
                    <a:pt x="34" y="29"/>
                  </a:cubicBezTo>
                  <a:cubicBezTo>
                    <a:pt x="34" y="27"/>
                    <a:pt x="34" y="27"/>
                    <a:pt x="34" y="27"/>
                  </a:cubicBezTo>
                  <a:cubicBezTo>
                    <a:pt x="37" y="27"/>
                    <a:pt x="46" y="29"/>
                    <a:pt x="49" y="29"/>
                  </a:cubicBezTo>
                  <a:cubicBezTo>
                    <a:pt x="53" y="30"/>
                    <a:pt x="63" y="32"/>
                    <a:pt x="67" y="33"/>
                  </a:cubicBezTo>
                  <a:cubicBezTo>
                    <a:pt x="69" y="33"/>
                    <a:pt x="78" y="36"/>
                    <a:pt x="85" y="37"/>
                  </a:cubicBezTo>
                  <a:lnTo>
                    <a:pt x="85" y="40"/>
                  </a:lnTo>
                  <a:close/>
                  <a:moveTo>
                    <a:pt x="85" y="36"/>
                  </a:moveTo>
                  <a:cubicBezTo>
                    <a:pt x="85" y="36"/>
                    <a:pt x="85" y="36"/>
                    <a:pt x="85" y="36"/>
                  </a:cubicBezTo>
                  <a:cubicBezTo>
                    <a:pt x="78" y="35"/>
                    <a:pt x="69" y="32"/>
                    <a:pt x="65" y="31"/>
                  </a:cubicBezTo>
                  <a:cubicBezTo>
                    <a:pt x="59" y="30"/>
                    <a:pt x="39" y="25"/>
                    <a:pt x="34" y="25"/>
                  </a:cubicBezTo>
                  <a:cubicBezTo>
                    <a:pt x="30" y="25"/>
                    <a:pt x="13" y="31"/>
                    <a:pt x="11" y="31"/>
                  </a:cubicBezTo>
                  <a:cubicBezTo>
                    <a:pt x="11" y="31"/>
                    <a:pt x="11" y="31"/>
                    <a:pt x="11" y="31"/>
                  </a:cubicBezTo>
                  <a:cubicBezTo>
                    <a:pt x="11" y="31"/>
                    <a:pt x="11" y="31"/>
                    <a:pt x="11" y="31"/>
                  </a:cubicBezTo>
                  <a:cubicBezTo>
                    <a:pt x="10" y="31"/>
                    <a:pt x="10" y="31"/>
                    <a:pt x="10" y="31"/>
                  </a:cubicBezTo>
                  <a:cubicBezTo>
                    <a:pt x="12" y="30"/>
                    <a:pt x="20" y="28"/>
                    <a:pt x="22" y="27"/>
                  </a:cubicBezTo>
                  <a:cubicBezTo>
                    <a:pt x="25" y="26"/>
                    <a:pt x="31" y="24"/>
                    <a:pt x="33" y="24"/>
                  </a:cubicBezTo>
                  <a:cubicBezTo>
                    <a:pt x="36" y="24"/>
                    <a:pt x="47" y="27"/>
                    <a:pt x="52" y="28"/>
                  </a:cubicBezTo>
                  <a:cubicBezTo>
                    <a:pt x="57" y="29"/>
                    <a:pt x="78" y="34"/>
                    <a:pt x="83" y="35"/>
                  </a:cubicBezTo>
                  <a:cubicBezTo>
                    <a:pt x="83" y="35"/>
                    <a:pt x="84" y="35"/>
                    <a:pt x="85" y="36"/>
                  </a:cubicBezTo>
                  <a:close/>
                  <a:moveTo>
                    <a:pt x="85" y="34"/>
                  </a:moveTo>
                  <a:cubicBezTo>
                    <a:pt x="85" y="34"/>
                    <a:pt x="85" y="34"/>
                    <a:pt x="85" y="34"/>
                  </a:cubicBezTo>
                  <a:cubicBezTo>
                    <a:pt x="85" y="34"/>
                    <a:pt x="79" y="32"/>
                    <a:pt x="73" y="30"/>
                  </a:cubicBezTo>
                  <a:cubicBezTo>
                    <a:pt x="48" y="24"/>
                    <a:pt x="46" y="23"/>
                    <a:pt x="42" y="22"/>
                  </a:cubicBezTo>
                  <a:cubicBezTo>
                    <a:pt x="38" y="21"/>
                    <a:pt x="36" y="20"/>
                    <a:pt x="33" y="20"/>
                  </a:cubicBezTo>
                  <a:cubicBezTo>
                    <a:pt x="33" y="18"/>
                    <a:pt x="33" y="18"/>
                    <a:pt x="33" y="18"/>
                  </a:cubicBezTo>
                  <a:cubicBezTo>
                    <a:pt x="35" y="18"/>
                    <a:pt x="37" y="18"/>
                    <a:pt x="40" y="19"/>
                  </a:cubicBezTo>
                  <a:cubicBezTo>
                    <a:pt x="46" y="20"/>
                    <a:pt x="51" y="22"/>
                    <a:pt x="61" y="24"/>
                  </a:cubicBezTo>
                  <a:cubicBezTo>
                    <a:pt x="71" y="27"/>
                    <a:pt x="84" y="31"/>
                    <a:pt x="85" y="31"/>
                  </a:cubicBezTo>
                  <a:lnTo>
                    <a:pt x="85" y="34"/>
                  </a:lnTo>
                  <a:close/>
                  <a:moveTo>
                    <a:pt x="85" y="30"/>
                  </a:moveTo>
                  <a:cubicBezTo>
                    <a:pt x="85" y="30"/>
                    <a:pt x="85" y="30"/>
                    <a:pt x="85" y="30"/>
                  </a:cubicBezTo>
                  <a:cubicBezTo>
                    <a:pt x="83" y="30"/>
                    <a:pt x="51" y="20"/>
                    <a:pt x="44" y="18"/>
                  </a:cubicBezTo>
                  <a:cubicBezTo>
                    <a:pt x="36" y="16"/>
                    <a:pt x="32" y="15"/>
                    <a:pt x="28" y="17"/>
                  </a:cubicBezTo>
                  <a:cubicBezTo>
                    <a:pt x="24" y="19"/>
                    <a:pt x="12" y="23"/>
                    <a:pt x="10" y="24"/>
                  </a:cubicBezTo>
                  <a:cubicBezTo>
                    <a:pt x="10" y="24"/>
                    <a:pt x="10" y="24"/>
                    <a:pt x="10" y="24"/>
                  </a:cubicBezTo>
                  <a:cubicBezTo>
                    <a:pt x="10" y="23"/>
                    <a:pt x="10" y="23"/>
                    <a:pt x="10" y="23"/>
                  </a:cubicBezTo>
                  <a:cubicBezTo>
                    <a:pt x="10" y="23"/>
                    <a:pt x="13" y="22"/>
                    <a:pt x="18" y="20"/>
                  </a:cubicBezTo>
                  <a:cubicBezTo>
                    <a:pt x="23" y="17"/>
                    <a:pt x="30" y="15"/>
                    <a:pt x="32" y="15"/>
                  </a:cubicBezTo>
                  <a:cubicBezTo>
                    <a:pt x="35" y="15"/>
                    <a:pt x="60" y="22"/>
                    <a:pt x="68" y="24"/>
                  </a:cubicBezTo>
                  <a:cubicBezTo>
                    <a:pt x="72" y="26"/>
                    <a:pt x="79" y="28"/>
                    <a:pt x="85" y="29"/>
                  </a:cubicBezTo>
                  <a:lnTo>
                    <a:pt x="85" y="30"/>
                  </a:lnTo>
                  <a:close/>
                  <a:moveTo>
                    <a:pt x="105" y="59"/>
                  </a:moveTo>
                  <a:cubicBezTo>
                    <a:pt x="105" y="59"/>
                    <a:pt x="105" y="59"/>
                    <a:pt x="105" y="59"/>
                  </a:cubicBezTo>
                  <a:cubicBezTo>
                    <a:pt x="87" y="59"/>
                    <a:pt x="87" y="59"/>
                    <a:pt x="87" y="59"/>
                  </a:cubicBezTo>
                  <a:cubicBezTo>
                    <a:pt x="87" y="53"/>
                    <a:pt x="87" y="53"/>
                    <a:pt x="87" y="53"/>
                  </a:cubicBezTo>
                  <a:cubicBezTo>
                    <a:pt x="105" y="53"/>
                    <a:pt x="105" y="53"/>
                    <a:pt x="105" y="53"/>
                  </a:cubicBezTo>
                  <a:lnTo>
                    <a:pt x="105" y="59"/>
                  </a:lnTo>
                  <a:close/>
                  <a:moveTo>
                    <a:pt x="110" y="59"/>
                  </a:moveTo>
                  <a:cubicBezTo>
                    <a:pt x="110" y="59"/>
                    <a:pt x="110" y="59"/>
                    <a:pt x="110" y="59"/>
                  </a:cubicBezTo>
                  <a:cubicBezTo>
                    <a:pt x="105" y="59"/>
                    <a:pt x="105" y="59"/>
                    <a:pt x="105" y="59"/>
                  </a:cubicBezTo>
                  <a:cubicBezTo>
                    <a:pt x="105" y="54"/>
                    <a:pt x="105" y="54"/>
                    <a:pt x="105" y="54"/>
                  </a:cubicBezTo>
                  <a:cubicBezTo>
                    <a:pt x="107" y="54"/>
                    <a:pt x="107" y="54"/>
                    <a:pt x="107" y="54"/>
                  </a:cubicBezTo>
                  <a:cubicBezTo>
                    <a:pt x="109" y="54"/>
                    <a:pt x="110" y="54"/>
                    <a:pt x="110" y="54"/>
                  </a:cubicBezTo>
                  <a:cubicBezTo>
                    <a:pt x="110" y="52"/>
                    <a:pt x="110" y="52"/>
                    <a:pt x="110" y="52"/>
                  </a:cubicBezTo>
                  <a:cubicBezTo>
                    <a:pt x="110" y="52"/>
                    <a:pt x="109" y="52"/>
                    <a:pt x="109" y="52"/>
                  </a:cubicBezTo>
                  <a:cubicBezTo>
                    <a:pt x="108" y="52"/>
                    <a:pt x="106" y="52"/>
                    <a:pt x="105" y="52"/>
                  </a:cubicBezTo>
                  <a:cubicBezTo>
                    <a:pt x="105" y="52"/>
                    <a:pt x="105" y="52"/>
                    <a:pt x="105" y="52"/>
                  </a:cubicBezTo>
                  <a:cubicBezTo>
                    <a:pt x="105" y="52"/>
                    <a:pt x="105" y="52"/>
                    <a:pt x="105" y="52"/>
                  </a:cubicBezTo>
                  <a:cubicBezTo>
                    <a:pt x="104" y="52"/>
                    <a:pt x="100" y="52"/>
                    <a:pt x="98" y="51"/>
                  </a:cubicBezTo>
                  <a:cubicBezTo>
                    <a:pt x="96" y="51"/>
                    <a:pt x="90" y="51"/>
                    <a:pt x="87" y="51"/>
                  </a:cubicBezTo>
                  <a:cubicBezTo>
                    <a:pt x="87" y="49"/>
                    <a:pt x="87" y="49"/>
                    <a:pt x="87" y="49"/>
                  </a:cubicBezTo>
                  <a:cubicBezTo>
                    <a:pt x="88" y="49"/>
                    <a:pt x="91" y="50"/>
                    <a:pt x="94" y="50"/>
                  </a:cubicBezTo>
                  <a:cubicBezTo>
                    <a:pt x="97" y="50"/>
                    <a:pt x="110" y="50"/>
                    <a:pt x="110" y="50"/>
                  </a:cubicBezTo>
                  <a:cubicBezTo>
                    <a:pt x="110" y="49"/>
                    <a:pt x="110" y="49"/>
                    <a:pt x="110" y="49"/>
                  </a:cubicBezTo>
                  <a:cubicBezTo>
                    <a:pt x="110" y="49"/>
                    <a:pt x="99" y="49"/>
                    <a:pt x="94" y="49"/>
                  </a:cubicBezTo>
                  <a:cubicBezTo>
                    <a:pt x="91" y="49"/>
                    <a:pt x="88" y="48"/>
                    <a:pt x="87" y="48"/>
                  </a:cubicBezTo>
                  <a:cubicBezTo>
                    <a:pt x="87" y="47"/>
                    <a:pt x="87" y="47"/>
                    <a:pt x="87" y="47"/>
                  </a:cubicBezTo>
                  <a:cubicBezTo>
                    <a:pt x="88" y="48"/>
                    <a:pt x="91" y="48"/>
                    <a:pt x="93" y="48"/>
                  </a:cubicBezTo>
                  <a:cubicBezTo>
                    <a:pt x="97" y="49"/>
                    <a:pt x="110" y="49"/>
                    <a:pt x="110" y="49"/>
                  </a:cubicBezTo>
                  <a:cubicBezTo>
                    <a:pt x="110" y="47"/>
                    <a:pt x="110" y="47"/>
                    <a:pt x="110" y="47"/>
                  </a:cubicBezTo>
                  <a:cubicBezTo>
                    <a:pt x="110" y="47"/>
                    <a:pt x="98" y="47"/>
                    <a:pt x="93" y="47"/>
                  </a:cubicBezTo>
                  <a:cubicBezTo>
                    <a:pt x="90" y="46"/>
                    <a:pt x="88" y="46"/>
                    <a:pt x="87" y="46"/>
                  </a:cubicBezTo>
                  <a:cubicBezTo>
                    <a:pt x="87" y="43"/>
                    <a:pt x="87" y="43"/>
                    <a:pt x="87" y="43"/>
                  </a:cubicBezTo>
                  <a:cubicBezTo>
                    <a:pt x="87" y="43"/>
                    <a:pt x="88" y="43"/>
                    <a:pt x="89" y="43"/>
                  </a:cubicBezTo>
                  <a:cubicBezTo>
                    <a:pt x="91" y="44"/>
                    <a:pt x="97" y="45"/>
                    <a:pt x="99" y="45"/>
                  </a:cubicBezTo>
                  <a:cubicBezTo>
                    <a:pt x="101" y="45"/>
                    <a:pt x="109" y="45"/>
                    <a:pt x="110" y="45"/>
                  </a:cubicBezTo>
                  <a:lnTo>
                    <a:pt x="110" y="59"/>
                  </a:lnTo>
                  <a:close/>
                  <a:moveTo>
                    <a:pt x="110" y="44"/>
                  </a:moveTo>
                  <a:cubicBezTo>
                    <a:pt x="110" y="44"/>
                    <a:pt x="110" y="44"/>
                    <a:pt x="110" y="44"/>
                  </a:cubicBezTo>
                  <a:cubicBezTo>
                    <a:pt x="109" y="44"/>
                    <a:pt x="106" y="44"/>
                    <a:pt x="104" y="44"/>
                  </a:cubicBezTo>
                  <a:cubicBezTo>
                    <a:pt x="102" y="44"/>
                    <a:pt x="93" y="44"/>
                    <a:pt x="91" y="43"/>
                  </a:cubicBezTo>
                  <a:cubicBezTo>
                    <a:pt x="90" y="43"/>
                    <a:pt x="88" y="42"/>
                    <a:pt x="87" y="42"/>
                  </a:cubicBezTo>
                  <a:cubicBezTo>
                    <a:pt x="87" y="42"/>
                    <a:pt x="87" y="42"/>
                    <a:pt x="87" y="42"/>
                  </a:cubicBezTo>
                  <a:cubicBezTo>
                    <a:pt x="90" y="42"/>
                    <a:pt x="96" y="43"/>
                    <a:pt x="98" y="43"/>
                  </a:cubicBezTo>
                  <a:cubicBezTo>
                    <a:pt x="100" y="43"/>
                    <a:pt x="109" y="44"/>
                    <a:pt x="110" y="44"/>
                  </a:cubicBezTo>
                  <a:close/>
                  <a:moveTo>
                    <a:pt x="110" y="42"/>
                  </a:moveTo>
                  <a:cubicBezTo>
                    <a:pt x="110" y="42"/>
                    <a:pt x="110" y="42"/>
                    <a:pt x="110" y="42"/>
                  </a:cubicBezTo>
                  <a:cubicBezTo>
                    <a:pt x="109" y="42"/>
                    <a:pt x="100" y="42"/>
                    <a:pt x="96" y="41"/>
                  </a:cubicBezTo>
                  <a:cubicBezTo>
                    <a:pt x="92" y="41"/>
                    <a:pt x="89" y="41"/>
                    <a:pt x="87" y="40"/>
                  </a:cubicBezTo>
                  <a:cubicBezTo>
                    <a:pt x="87" y="37"/>
                    <a:pt x="87" y="37"/>
                    <a:pt x="87" y="37"/>
                  </a:cubicBezTo>
                  <a:cubicBezTo>
                    <a:pt x="89" y="37"/>
                    <a:pt x="96" y="39"/>
                    <a:pt x="99" y="39"/>
                  </a:cubicBezTo>
                  <a:cubicBezTo>
                    <a:pt x="103" y="39"/>
                    <a:pt x="110" y="39"/>
                    <a:pt x="110" y="39"/>
                  </a:cubicBezTo>
                  <a:cubicBezTo>
                    <a:pt x="110" y="37"/>
                    <a:pt x="110" y="37"/>
                    <a:pt x="110" y="37"/>
                  </a:cubicBezTo>
                  <a:cubicBezTo>
                    <a:pt x="110" y="37"/>
                    <a:pt x="104" y="37"/>
                    <a:pt x="100" y="37"/>
                  </a:cubicBezTo>
                  <a:cubicBezTo>
                    <a:pt x="96" y="37"/>
                    <a:pt x="90" y="36"/>
                    <a:pt x="87" y="35"/>
                  </a:cubicBezTo>
                  <a:cubicBezTo>
                    <a:pt x="87" y="30"/>
                    <a:pt x="87" y="30"/>
                    <a:pt x="87" y="30"/>
                  </a:cubicBezTo>
                  <a:cubicBezTo>
                    <a:pt x="92" y="31"/>
                    <a:pt x="96" y="32"/>
                    <a:pt x="99" y="32"/>
                  </a:cubicBezTo>
                  <a:cubicBezTo>
                    <a:pt x="105" y="33"/>
                    <a:pt x="126" y="32"/>
                    <a:pt x="135" y="32"/>
                  </a:cubicBezTo>
                  <a:cubicBezTo>
                    <a:pt x="142" y="32"/>
                    <a:pt x="144" y="33"/>
                    <a:pt x="144" y="33"/>
                  </a:cubicBezTo>
                  <a:cubicBezTo>
                    <a:pt x="144" y="33"/>
                    <a:pt x="144" y="33"/>
                    <a:pt x="144" y="33"/>
                  </a:cubicBezTo>
                  <a:cubicBezTo>
                    <a:pt x="144" y="33"/>
                    <a:pt x="144" y="33"/>
                    <a:pt x="144" y="33"/>
                  </a:cubicBezTo>
                  <a:cubicBezTo>
                    <a:pt x="144" y="33"/>
                    <a:pt x="144" y="33"/>
                    <a:pt x="144" y="33"/>
                  </a:cubicBezTo>
                  <a:cubicBezTo>
                    <a:pt x="144" y="33"/>
                    <a:pt x="139" y="33"/>
                    <a:pt x="136" y="33"/>
                  </a:cubicBezTo>
                  <a:cubicBezTo>
                    <a:pt x="133" y="33"/>
                    <a:pt x="127" y="33"/>
                    <a:pt x="123" y="33"/>
                  </a:cubicBezTo>
                  <a:cubicBezTo>
                    <a:pt x="120" y="33"/>
                    <a:pt x="112" y="33"/>
                    <a:pt x="112" y="33"/>
                  </a:cubicBezTo>
                  <a:cubicBezTo>
                    <a:pt x="112" y="33"/>
                    <a:pt x="112" y="33"/>
                    <a:pt x="112" y="33"/>
                  </a:cubicBezTo>
                  <a:cubicBezTo>
                    <a:pt x="110" y="33"/>
                    <a:pt x="110" y="33"/>
                    <a:pt x="110" y="33"/>
                  </a:cubicBezTo>
                  <a:lnTo>
                    <a:pt x="110" y="42"/>
                  </a:lnTo>
                  <a:close/>
                  <a:moveTo>
                    <a:pt x="112" y="59"/>
                  </a:moveTo>
                  <a:cubicBezTo>
                    <a:pt x="112" y="59"/>
                    <a:pt x="112" y="59"/>
                    <a:pt x="112" y="59"/>
                  </a:cubicBezTo>
                  <a:cubicBezTo>
                    <a:pt x="112" y="55"/>
                    <a:pt x="112" y="55"/>
                    <a:pt x="112" y="55"/>
                  </a:cubicBezTo>
                  <a:cubicBezTo>
                    <a:pt x="141" y="55"/>
                    <a:pt x="141" y="55"/>
                    <a:pt x="141" y="55"/>
                  </a:cubicBezTo>
                  <a:cubicBezTo>
                    <a:pt x="141" y="59"/>
                    <a:pt x="141" y="59"/>
                    <a:pt x="141" y="59"/>
                  </a:cubicBezTo>
                  <a:lnTo>
                    <a:pt x="112" y="59"/>
                  </a:lnTo>
                  <a:close/>
                  <a:moveTo>
                    <a:pt x="141" y="54"/>
                  </a:moveTo>
                  <a:cubicBezTo>
                    <a:pt x="141" y="54"/>
                    <a:pt x="141" y="54"/>
                    <a:pt x="141" y="54"/>
                  </a:cubicBezTo>
                  <a:cubicBezTo>
                    <a:pt x="141" y="54"/>
                    <a:pt x="141" y="54"/>
                    <a:pt x="141" y="54"/>
                  </a:cubicBezTo>
                  <a:cubicBezTo>
                    <a:pt x="141" y="54"/>
                    <a:pt x="141" y="54"/>
                    <a:pt x="141" y="54"/>
                  </a:cubicBezTo>
                  <a:cubicBezTo>
                    <a:pt x="140" y="54"/>
                    <a:pt x="134" y="54"/>
                    <a:pt x="129" y="54"/>
                  </a:cubicBezTo>
                  <a:cubicBezTo>
                    <a:pt x="124" y="54"/>
                    <a:pt x="113" y="54"/>
                    <a:pt x="112" y="54"/>
                  </a:cubicBezTo>
                  <a:cubicBezTo>
                    <a:pt x="112" y="54"/>
                    <a:pt x="112" y="54"/>
                    <a:pt x="112" y="54"/>
                  </a:cubicBezTo>
                  <a:cubicBezTo>
                    <a:pt x="114" y="54"/>
                    <a:pt x="115" y="54"/>
                    <a:pt x="116" y="53"/>
                  </a:cubicBezTo>
                  <a:cubicBezTo>
                    <a:pt x="124" y="53"/>
                    <a:pt x="138" y="54"/>
                    <a:pt x="142" y="54"/>
                  </a:cubicBezTo>
                  <a:lnTo>
                    <a:pt x="141" y="54"/>
                  </a:lnTo>
                  <a:close/>
                  <a:moveTo>
                    <a:pt x="146" y="15"/>
                  </a:moveTo>
                  <a:cubicBezTo>
                    <a:pt x="146" y="15"/>
                    <a:pt x="146" y="15"/>
                    <a:pt x="146" y="15"/>
                  </a:cubicBezTo>
                  <a:cubicBezTo>
                    <a:pt x="146" y="15"/>
                    <a:pt x="146" y="15"/>
                    <a:pt x="146" y="15"/>
                  </a:cubicBezTo>
                  <a:cubicBezTo>
                    <a:pt x="146" y="11"/>
                    <a:pt x="146" y="11"/>
                    <a:pt x="146" y="11"/>
                  </a:cubicBezTo>
                  <a:cubicBezTo>
                    <a:pt x="140" y="15"/>
                    <a:pt x="140" y="15"/>
                    <a:pt x="140" y="15"/>
                  </a:cubicBezTo>
                  <a:cubicBezTo>
                    <a:pt x="140" y="15"/>
                    <a:pt x="142" y="14"/>
                    <a:pt x="143" y="14"/>
                  </a:cubicBezTo>
                  <a:cubicBezTo>
                    <a:pt x="144" y="14"/>
                    <a:pt x="145" y="15"/>
                    <a:pt x="146" y="15"/>
                  </a:cubicBezTo>
                  <a:close/>
                  <a:moveTo>
                    <a:pt x="10" y="12"/>
                  </a:moveTo>
                  <a:cubicBezTo>
                    <a:pt x="10" y="12"/>
                    <a:pt x="10" y="12"/>
                    <a:pt x="10" y="12"/>
                  </a:cubicBezTo>
                  <a:cubicBezTo>
                    <a:pt x="10" y="13"/>
                    <a:pt x="10" y="13"/>
                    <a:pt x="10" y="13"/>
                  </a:cubicBezTo>
                  <a:cubicBezTo>
                    <a:pt x="11" y="12"/>
                    <a:pt x="11" y="12"/>
                    <a:pt x="11" y="12"/>
                  </a:cubicBezTo>
                  <a:cubicBezTo>
                    <a:pt x="11" y="12"/>
                    <a:pt x="10" y="12"/>
                    <a:pt x="10" y="12"/>
                  </a:cubicBezTo>
                  <a:cubicBezTo>
                    <a:pt x="10" y="12"/>
                    <a:pt x="10" y="12"/>
                    <a:pt x="10" y="12"/>
                  </a:cubicBezTo>
                  <a:close/>
                  <a:moveTo>
                    <a:pt x="20" y="14"/>
                  </a:moveTo>
                  <a:cubicBezTo>
                    <a:pt x="20" y="14"/>
                    <a:pt x="20" y="14"/>
                    <a:pt x="20" y="14"/>
                  </a:cubicBezTo>
                  <a:cubicBezTo>
                    <a:pt x="19" y="14"/>
                    <a:pt x="18" y="14"/>
                    <a:pt x="18" y="14"/>
                  </a:cubicBezTo>
                  <a:cubicBezTo>
                    <a:pt x="10" y="18"/>
                    <a:pt x="10" y="18"/>
                    <a:pt x="10" y="18"/>
                  </a:cubicBezTo>
                  <a:cubicBezTo>
                    <a:pt x="10" y="20"/>
                    <a:pt x="10" y="20"/>
                    <a:pt x="10" y="20"/>
                  </a:cubicBezTo>
                  <a:cubicBezTo>
                    <a:pt x="10" y="20"/>
                    <a:pt x="15" y="18"/>
                    <a:pt x="17" y="17"/>
                  </a:cubicBezTo>
                  <a:cubicBezTo>
                    <a:pt x="19" y="16"/>
                    <a:pt x="23" y="14"/>
                    <a:pt x="23" y="14"/>
                  </a:cubicBezTo>
                  <a:cubicBezTo>
                    <a:pt x="23" y="14"/>
                    <a:pt x="22" y="14"/>
                    <a:pt x="20" y="14"/>
                  </a:cubicBezTo>
                  <a:close/>
                  <a:moveTo>
                    <a:pt x="10" y="16"/>
                  </a:moveTo>
                  <a:cubicBezTo>
                    <a:pt x="10" y="16"/>
                    <a:pt x="10" y="16"/>
                    <a:pt x="10" y="16"/>
                  </a:cubicBezTo>
                  <a:cubicBezTo>
                    <a:pt x="10" y="16"/>
                    <a:pt x="10" y="16"/>
                    <a:pt x="10" y="16"/>
                  </a:cubicBezTo>
                  <a:cubicBezTo>
                    <a:pt x="10" y="16"/>
                    <a:pt x="12" y="15"/>
                    <a:pt x="13" y="15"/>
                  </a:cubicBezTo>
                  <a:cubicBezTo>
                    <a:pt x="13" y="15"/>
                    <a:pt x="16" y="13"/>
                    <a:pt x="16" y="13"/>
                  </a:cubicBezTo>
                  <a:cubicBezTo>
                    <a:pt x="15" y="13"/>
                    <a:pt x="15" y="13"/>
                    <a:pt x="15" y="13"/>
                  </a:cubicBezTo>
                  <a:lnTo>
                    <a:pt x="1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a:spLocks noEditPoints="1"/>
            </p:cNvSpPr>
            <p:nvPr/>
          </p:nvSpPr>
          <p:spPr bwMode="auto">
            <a:xfrm>
              <a:off x="559" y="4150"/>
              <a:ext cx="399" cy="149"/>
            </a:xfrm>
            <a:custGeom>
              <a:avLst/>
              <a:gdLst>
                <a:gd name="T0" fmla="*/ 140 w 154"/>
                <a:gd name="T1" fmla="*/ 42 h 56"/>
                <a:gd name="T2" fmla="*/ 80 w 154"/>
                <a:gd name="T3" fmla="*/ 11 h 56"/>
                <a:gd name="T4" fmla="*/ 101 w 154"/>
                <a:gd name="T5" fmla="*/ 30 h 56"/>
                <a:gd name="T6" fmla="*/ 80 w 154"/>
                <a:gd name="T7" fmla="*/ 17 h 56"/>
                <a:gd name="T8" fmla="*/ 106 w 154"/>
                <a:gd name="T9" fmla="*/ 29 h 56"/>
                <a:gd name="T10" fmla="*/ 109 w 154"/>
                <a:gd name="T11" fmla="*/ 1 h 56"/>
                <a:gd name="T12" fmla="*/ 78 w 154"/>
                <a:gd name="T13" fmla="*/ 25 h 56"/>
                <a:gd name="T14" fmla="*/ 11 w 154"/>
                <a:gd name="T15" fmla="*/ 53 h 56"/>
                <a:gd name="T16" fmla="*/ 2 w 154"/>
                <a:gd name="T17" fmla="*/ 50 h 56"/>
                <a:gd name="T18" fmla="*/ 5 w 154"/>
                <a:gd name="T19" fmla="*/ 45 h 56"/>
                <a:gd name="T20" fmla="*/ 6 w 154"/>
                <a:gd name="T21" fmla="*/ 44 h 56"/>
                <a:gd name="T22" fmla="*/ 8 w 154"/>
                <a:gd name="T23" fmla="*/ 44 h 56"/>
                <a:gd name="T24" fmla="*/ 10 w 154"/>
                <a:gd name="T25" fmla="*/ 50 h 56"/>
                <a:gd name="T26" fmla="*/ 12 w 154"/>
                <a:gd name="T27" fmla="*/ 43 h 56"/>
                <a:gd name="T28" fmla="*/ 13 w 154"/>
                <a:gd name="T29" fmla="*/ 43 h 56"/>
                <a:gd name="T30" fmla="*/ 77 w 154"/>
                <a:gd name="T31" fmla="*/ 19 h 56"/>
                <a:gd name="T32" fmla="*/ 79 w 154"/>
                <a:gd name="T33" fmla="*/ 27 h 56"/>
                <a:gd name="T34" fmla="*/ 83 w 154"/>
                <a:gd name="T35" fmla="*/ 40 h 56"/>
                <a:gd name="T36" fmla="*/ 83 w 154"/>
                <a:gd name="T37" fmla="*/ 39 h 56"/>
                <a:gd name="T38" fmla="*/ 71 w 154"/>
                <a:gd name="T39" fmla="*/ 44 h 56"/>
                <a:gd name="T40" fmla="*/ 98 w 154"/>
                <a:gd name="T41" fmla="*/ 36 h 56"/>
                <a:gd name="T42" fmla="*/ 98 w 154"/>
                <a:gd name="T43" fmla="*/ 42 h 56"/>
                <a:gd name="T44" fmla="*/ 88 w 154"/>
                <a:gd name="T45" fmla="*/ 39 h 56"/>
                <a:gd name="T46" fmla="*/ 98 w 154"/>
                <a:gd name="T47" fmla="*/ 36 h 56"/>
                <a:gd name="T48" fmla="*/ 60 w 154"/>
                <a:gd name="T49" fmla="*/ 40 h 56"/>
                <a:gd name="T50" fmla="*/ 65 w 154"/>
                <a:gd name="T51" fmla="*/ 47 h 56"/>
                <a:gd name="T52" fmla="*/ 122 w 154"/>
                <a:gd name="T53" fmla="*/ 47 h 56"/>
                <a:gd name="T54" fmla="*/ 113 w 154"/>
                <a:gd name="T55" fmla="*/ 35 h 56"/>
                <a:gd name="T56" fmla="*/ 126 w 154"/>
                <a:gd name="T57" fmla="*/ 45 h 56"/>
                <a:gd name="T58" fmla="*/ 77 w 154"/>
                <a:gd name="T59" fmla="*/ 12 h 56"/>
                <a:gd name="T60" fmla="*/ 92 w 154"/>
                <a:gd name="T61" fmla="*/ 10 h 56"/>
                <a:gd name="T62" fmla="*/ 83 w 154"/>
                <a:gd name="T63" fmla="*/ 13 h 56"/>
                <a:gd name="T64" fmla="*/ 83 w 154"/>
                <a:gd name="T65" fmla="*/ 32 h 56"/>
                <a:gd name="T66" fmla="*/ 75 w 154"/>
                <a:gd name="T67" fmla="*/ 22 h 56"/>
                <a:gd name="T68" fmla="*/ 106 w 154"/>
                <a:gd name="T69" fmla="*/ 32 h 56"/>
                <a:gd name="T70" fmla="*/ 83 w 154"/>
                <a:gd name="T71" fmla="*/ 16 h 56"/>
                <a:gd name="T72" fmla="*/ 91 w 154"/>
                <a:gd name="T73" fmla="*/ 19 h 56"/>
                <a:gd name="T74" fmla="*/ 91 w 154"/>
                <a:gd name="T75" fmla="*/ 24 h 56"/>
                <a:gd name="T76" fmla="*/ 91 w 154"/>
                <a:gd name="T77" fmla="*/ 28 h 56"/>
                <a:gd name="T78" fmla="*/ 99 w 154"/>
                <a:gd name="T79" fmla="*/ 32 h 56"/>
                <a:gd name="T80" fmla="*/ 70 w 154"/>
                <a:gd name="T81" fmla="*/ 47 h 56"/>
                <a:gd name="T82" fmla="*/ 45 w 154"/>
                <a:gd name="T83" fmla="*/ 48 h 56"/>
                <a:gd name="T84" fmla="*/ 59 w 154"/>
                <a:gd name="T85" fmla="*/ 48 h 56"/>
                <a:gd name="T86" fmla="*/ 79 w 154"/>
                <a:gd name="T87" fmla="*/ 47 h 56"/>
                <a:gd name="T88" fmla="*/ 94 w 154"/>
                <a:gd name="T89" fmla="*/ 48 h 56"/>
                <a:gd name="T90" fmla="*/ 111 w 154"/>
                <a:gd name="T91" fmla="*/ 47 h 56"/>
                <a:gd name="T92" fmla="*/ 112 w 154"/>
                <a:gd name="T93" fmla="*/ 43 h 56"/>
                <a:gd name="T94" fmla="*/ 115 w 154"/>
                <a:gd name="T95" fmla="*/ 12 h 56"/>
                <a:gd name="T96" fmla="*/ 115 w 154"/>
                <a:gd name="T97" fmla="*/ 21 h 56"/>
                <a:gd name="T98" fmla="*/ 115 w 154"/>
                <a:gd name="T99" fmla="*/ 30 h 56"/>
                <a:gd name="T100" fmla="*/ 114 w 154"/>
                <a:gd name="T101" fmla="*/ 11 h 56"/>
                <a:gd name="T102" fmla="*/ 115 w 154"/>
                <a:gd name="T103" fmla="*/ 20 h 56"/>
                <a:gd name="T104" fmla="*/ 114 w 154"/>
                <a:gd name="T105" fmla="*/ 29 h 56"/>
                <a:gd name="T106" fmla="*/ 151 w 154"/>
                <a:gd name="T107" fmla="*/ 45 h 56"/>
                <a:gd name="T108" fmla="*/ 47 w 154"/>
                <a:gd name="T109" fmla="*/ 39 h 56"/>
                <a:gd name="T110" fmla="*/ 47 w 154"/>
                <a:gd name="T111" fmla="*/ 45 h 56"/>
                <a:gd name="T112" fmla="*/ 103 w 154"/>
                <a:gd name="T113" fmla="*/ 29 h 56"/>
                <a:gd name="T114" fmla="*/ 100 w 154"/>
                <a:gd name="T115" fmla="*/ 18 h 56"/>
                <a:gd name="T116" fmla="*/ 104 w 154"/>
                <a:gd name="T117" fmla="*/ 29 h 56"/>
                <a:gd name="T118" fmla="*/ 103 w 154"/>
                <a:gd name="T119" fmla="*/ 5 h 56"/>
                <a:gd name="T120" fmla="*/ 71 w 154"/>
                <a:gd name="T121" fmla="*/ 39 h 56"/>
                <a:gd name="T122" fmla="*/ 60 w 154"/>
                <a:gd name="T123" fmla="*/ 45 h 56"/>
                <a:gd name="T124" fmla="*/ 64 w 154"/>
                <a:gd name="T125" fmla="*/ 4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4" h="56">
                  <a:moveTo>
                    <a:pt x="79" y="32"/>
                  </a:moveTo>
                  <a:cubicBezTo>
                    <a:pt x="80" y="32"/>
                    <a:pt x="80" y="32"/>
                    <a:pt x="80" y="32"/>
                  </a:cubicBezTo>
                  <a:cubicBezTo>
                    <a:pt x="80" y="31"/>
                    <a:pt x="80" y="31"/>
                    <a:pt x="80" y="31"/>
                  </a:cubicBezTo>
                  <a:cubicBezTo>
                    <a:pt x="80" y="30"/>
                    <a:pt x="80" y="30"/>
                    <a:pt x="80" y="30"/>
                  </a:cubicBezTo>
                  <a:cubicBezTo>
                    <a:pt x="80" y="30"/>
                    <a:pt x="80" y="30"/>
                    <a:pt x="80" y="30"/>
                  </a:cubicBezTo>
                  <a:cubicBezTo>
                    <a:pt x="81" y="30"/>
                    <a:pt x="81" y="30"/>
                    <a:pt x="81" y="30"/>
                  </a:cubicBezTo>
                  <a:cubicBezTo>
                    <a:pt x="81" y="30"/>
                    <a:pt x="81" y="30"/>
                    <a:pt x="81" y="30"/>
                  </a:cubicBezTo>
                  <a:cubicBezTo>
                    <a:pt x="79" y="30"/>
                    <a:pt x="79" y="30"/>
                    <a:pt x="79" y="30"/>
                  </a:cubicBezTo>
                  <a:lnTo>
                    <a:pt x="79" y="32"/>
                  </a:lnTo>
                  <a:close/>
                  <a:moveTo>
                    <a:pt x="80" y="25"/>
                  </a:moveTo>
                  <a:cubicBezTo>
                    <a:pt x="80" y="25"/>
                    <a:pt x="80" y="25"/>
                    <a:pt x="80" y="25"/>
                  </a:cubicBezTo>
                  <a:cubicBezTo>
                    <a:pt x="80" y="25"/>
                    <a:pt x="80" y="25"/>
                    <a:pt x="80" y="25"/>
                  </a:cubicBezTo>
                  <a:cubicBezTo>
                    <a:pt x="80" y="24"/>
                    <a:pt x="80" y="24"/>
                    <a:pt x="80" y="24"/>
                  </a:cubicBezTo>
                  <a:cubicBezTo>
                    <a:pt x="81" y="24"/>
                    <a:pt x="81" y="24"/>
                    <a:pt x="81" y="24"/>
                  </a:cubicBezTo>
                  <a:cubicBezTo>
                    <a:pt x="81" y="24"/>
                    <a:pt x="81" y="24"/>
                    <a:pt x="81" y="24"/>
                  </a:cubicBezTo>
                  <a:cubicBezTo>
                    <a:pt x="79" y="24"/>
                    <a:pt x="79" y="24"/>
                    <a:pt x="79" y="24"/>
                  </a:cubicBezTo>
                  <a:cubicBezTo>
                    <a:pt x="79" y="27"/>
                    <a:pt x="79" y="27"/>
                    <a:pt x="79" y="27"/>
                  </a:cubicBezTo>
                  <a:cubicBezTo>
                    <a:pt x="80" y="27"/>
                    <a:pt x="80" y="27"/>
                    <a:pt x="80" y="27"/>
                  </a:cubicBezTo>
                  <a:lnTo>
                    <a:pt x="80" y="25"/>
                  </a:lnTo>
                  <a:close/>
                  <a:moveTo>
                    <a:pt x="79" y="35"/>
                  </a:moveTo>
                  <a:cubicBezTo>
                    <a:pt x="79" y="35"/>
                    <a:pt x="79" y="35"/>
                    <a:pt x="79" y="35"/>
                  </a:cubicBezTo>
                  <a:cubicBezTo>
                    <a:pt x="80" y="35"/>
                    <a:pt x="80" y="35"/>
                    <a:pt x="80" y="35"/>
                  </a:cubicBezTo>
                  <a:cubicBezTo>
                    <a:pt x="80" y="33"/>
                    <a:pt x="80" y="33"/>
                    <a:pt x="80" y="33"/>
                  </a:cubicBezTo>
                  <a:cubicBezTo>
                    <a:pt x="80" y="33"/>
                    <a:pt x="80" y="33"/>
                    <a:pt x="80" y="33"/>
                  </a:cubicBezTo>
                  <a:cubicBezTo>
                    <a:pt x="80" y="33"/>
                    <a:pt x="80" y="33"/>
                    <a:pt x="80" y="33"/>
                  </a:cubicBezTo>
                  <a:cubicBezTo>
                    <a:pt x="81" y="32"/>
                    <a:pt x="81" y="32"/>
                    <a:pt x="81" y="32"/>
                  </a:cubicBezTo>
                  <a:cubicBezTo>
                    <a:pt x="81" y="32"/>
                    <a:pt x="81" y="32"/>
                    <a:pt x="81" y="32"/>
                  </a:cubicBezTo>
                  <a:cubicBezTo>
                    <a:pt x="79" y="32"/>
                    <a:pt x="79" y="32"/>
                    <a:pt x="79" y="32"/>
                  </a:cubicBezTo>
                  <a:lnTo>
                    <a:pt x="79" y="35"/>
                  </a:lnTo>
                  <a:close/>
                  <a:moveTo>
                    <a:pt x="79" y="9"/>
                  </a:moveTo>
                  <a:cubicBezTo>
                    <a:pt x="79" y="9"/>
                    <a:pt x="79" y="9"/>
                    <a:pt x="79" y="9"/>
                  </a:cubicBezTo>
                  <a:cubicBezTo>
                    <a:pt x="79" y="9"/>
                    <a:pt x="79" y="9"/>
                    <a:pt x="79" y="9"/>
                  </a:cubicBezTo>
                  <a:cubicBezTo>
                    <a:pt x="77" y="9"/>
                    <a:pt x="77" y="9"/>
                    <a:pt x="77" y="9"/>
                  </a:cubicBezTo>
                  <a:cubicBezTo>
                    <a:pt x="77" y="10"/>
                    <a:pt x="77" y="10"/>
                    <a:pt x="77" y="10"/>
                  </a:cubicBezTo>
                  <a:cubicBezTo>
                    <a:pt x="77" y="10"/>
                    <a:pt x="77" y="10"/>
                    <a:pt x="77" y="10"/>
                  </a:cubicBezTo>
                  <a:cubicBezTo>
                    <a:pt x="77" y="14"/>
                    <a:pt x="77" y="14"/>
                    <a:pt x="77" y="14"/>
                  </a:cubicBezTo>
                  <a:cubicBezTo>
                    <a:pt x="78" y="14"/>
                    <a:pt x="78" y="14"/>
                    <a:pt x="78" y="14"/>
                  </a:cubicBezTo>
                  <a:cubicBezTo>
                    <a:pt x="78" y="12"/>
                    <a:pt x="78" y="12"/>
                    <a:pt x="78" y="12"/>
                  </a:cubicBezTo>
                  <a:cubicBezTo>
                    <a:pt x="79" y="11"/>
                    <a:pt x="79" y="11"/>
                    <a:pt x="79" y="11"/>
                  </a:cubicBezTo>
                  <a:cubicBezTo>
                    <a:pt x="79" y="11"/>
                    <a:pt x="79" y="11"/>
                    <a:pt x="79" y="11"/>
                  </a:cubicBezTo>
                  <a:cubicBezTo>
                    <a:pt x="79" y="9"/>
                    <a:pt x="79" y="9"/>
                    <a:pt x="79" y="9"/>
                  </a:cubicBezTo>
                  <a:close/>
                  <a:moveTo>
                    <a:pt x="78" y="11"/>
                  </a:moveTo>
                  <a:cubicBezTo>
                    <a:pt x="78" y="11"/>
                    <a:pt x="78" y="11"/>
                    <a:pt x="78" y="11"/>
                  </a:cubicBezTo>
                  <a:cubicBezTo>
                    <a:pt x="78" y="10"/>
                    <a:pt x="78" y="10"/>
                    <a:pt x="78" y="10"/>
                  </a:cubicBezTo>
                  <a:cubicBezTo>
                    <a:pt x="79" y="9"/>
                    <a:pt x="79" y="9"/>
                    <a:pt x="79" y="9"/>
                  </a:cubicBezTo>
                  <a:cubicBezTo>
                    <a:pt x="79" y="11"/>
                    <a:pt x="79" y="11"/>
                    <a:pt x="79" y="11"/>
                  </a:cubicBezTo>
                  <a:lnTo>
                    <a:pt x="78" y="11"/>
                  </a:lnTo>
                  <a:close/>
                  <a:moveTo>
                    <a:pt x="140" y="42"/>
                  </a:moveTo>
                  <a:cubicBezTo>
                    <a:pt x="140" y="42"/>
                    <a:pt x="140" y="42"/>
                    <a:pt x="140" y="42"/>
                  </a:cubicBezTo>
                  <a:cubicBezTo>
                    <a:pt x="141" y="42"/>
                    <a:pt x="141" y="42"/>
                    <a:pt x="141" y="42"/>
                  </a:cubicBezTo>
                  <a:cubicBezTo>
                    <a:pt x="140" y="41"/>
                    <a:pt x="140" y="41"/>
                    <a:pt x="140" y="41"/>
                  </a:cubicBezTo>
                  <a:lnTo>
                    <a:pt x="140" y="42"/>
                  </a:lnTo>
                  <a:close/>
                  <a:moveTo>
                    <a:pt x="142" y="42"/>
                  </a:moveTo>
                  <a:cubicBezTo>
                    <a:pt x="142" y="42"/>
                    <a:pt x="142" y="42"/>
                    <a:pt x="142" y="42"/>
                  </a:cubicBezTo>
                  <a:cubicBezTo>
                    <a:pt x="143" y="43"/>
                    <a:pt x="143" y="43"/>
                    <a:pt x="143" y="43"/>
                  </a:cubicBezTo>
                  <a:cubicBezTo>
                    <a:pt x="143" y="42"/>
                    <a:pt x="143" y="42"/>
                    <a:pt x="143" y="42"/>
                  </a:cubicBezTo>
                  <a:lnTo>
                    <a:pt x="142" y="42"/>
                  </a:lnTo>
                  <a:close/>
                  <a:moveTo>
                    <a:pt x="141" y="38"/>
                  </a:moveTo>
                  <a:cubicBezTo>
                    <a:pt x="141" y="38"/>
                    <a:pt x="141" y="38"/>
                    <a:pt x="141" y="38"/>
                  </a:cubicBezTo>
                  <a:cubicBezTo>
                    <a:pt x="141" y="38"/>
                    <a:pt x="141" y="40"/>
                    <a:pt x="141" y="40"/>
                  </a:cubicBezTo>
                  <a:cubicBezTo>
                    <a:pt x="142" y="40"/>
                    <a:pt x="142" y="40"/>
                    <a:pt x="142" y="40"/>
                  </a:cubicBezTo>
                  <a:lnTo>
                    <a:pt x="141" y="38"/>
                  </a:lnTo>
                  <a:close/>
                  <a:moveTo>
                    <a:pt x="79" y="16"/>
                  </a:moveTo>
                  <a:cubicBezTo>
                    <a:pt x="79" y="16"/>
                    <a:pt x="79" y="16"/>
                    <a:pt x="79" y="16"/>
                  </a:cubicBezTo>
                  <a:cubicBezTo>
                    <a:pt x="80" y="16"/>
                    <a:pt x="80" y="16"/>
                    <a:pt x="80" y="16"/>
                  </a:cubicBezTo>
                  <a:cubicBezTo>
                    <a:pt x="80" y="14"/>
                    <a:pt x="80" y="14"/>
                    <a:pt x="80" y="14"/>
                  </a:cubicBezTo>
                  <a:cubicBezTo>
                    <a:pt x="80" y="14"/>
                    <a:pt x="80" y="14"/>
                    <a:pt x="80" y="14"/>
                  </a:cubicBezTo>
                  <a:cubicBezTo>
                    <a:pt x="80" y="14"/>
                    <a:pt x="80" y="14"/>
                    <a:pt x="80" y="14"/>
                  </a:cubicBezTo>
                  <a:cubicBezTo>
                    <a:pt x="81" y="13"/>
                    <a:pt x="81" y="13"/>
                    <a:pt x="81" y="13"/>
                  </a:cubicBezTo>
                  <a:cubicBezTo>
                    <a:pt x="81" y="13"/>
                    <a:pt x="81" y="13"/>
                    <a:pt x="81" y="13"/>
                  </a:cubicBezTo>
                  <a:cubicBezTo>
                    <a:pt x="79" y="14"/>
                    <a:pt x="79" y="14"/>
                    <a:pt x="79" y="14"/>
                  </a:cubicBezTo>
                  <a:lnTo>
                    <a:pt x="79" y="16"/>
                  </a:lnTo>
                  <a:close/>
                  <a:moveTo>
                    <a:pt x="79" y="29"/>
                  </a:moveTo>
                  <a:cubicBezTo>
                    <a:pt x="79" y="29"/>
                    <a:pt x="79" y="29"/>
                    <a:pt x="79" y="29"/>
                  </a:cubicBezTo>
                  <a:cubicBezTo>
                    <a:pt x="80" y="29"/>
                    <a:pt x="80" y="29"/>
                    <a:pt x="80" y="29"/>
                  </a:cubicBezTo>
                  <a:cubicBezTo>
                    <a:pt x="80" y="28"/>
                    <a:pt x="80" y="28"/>
                    <a:pt x="80" y="28"/>
                  </a:cubicBezTo>
                  <a:cubicBezTo>
                    <a:pt x="80" y="27"/>
                    <a:pt x="80" y="27"/>
                    <a:pt x="80" y="27"/>
                  </a:cubicBezTo>
                  <a:cubicBezTo>
                    <a:pt x="80" y="27"/>
                    <a:pt x="80" y="27"/>
                    <a:pt x="80" y="27"/>
                  </a:cubicBezTo>
                  <a:cubicBezTo>
                    <a:pt x="81" y="27"/>
                    <a:pt x="81" y="27"/>
                    <a:pt x="81" y="27"/>
                  </a:cubicBezTo>
                  <a:cubicBezTo>
                    <a:pt x="81" y="27"/>
                    <a:pt x="81" y="27"/>
                    <a:pt x="81" y="27"/>
                  </a:cubicBezTo>
                  <a:cubicBezTo>
                    <a:pt x="79" y="27"/>
                    <a:pt x="79" y="27"/>
                    <a:pt x="79" y="27"/>
                  </a:cubicBezTo>
                  <a:lnTo>
                    <a:pt x="79" y="29"/>
                  </a:lnTo>
                  <a:close/>
                  <a:moveTo>
                    <a:pt x="82" y="8"/>
                  </a:moveTo>
                  <a:cubicBezTo>
                    <a:pt x="82" y="8"/>
                    <a:pt x="82" y="8"/>
                    <a:pt x="82" y="8"/>
                  </a:cubicBezTo>
                  <a:cubicBezTo>
                    <a:pt x="82" y="8"/>
                    <a:pt x="82" y="8"/>
                    <a:pt x="82" y="8"/>
                  </a:cubicBezTo>
                  <a:cubicBezTo>
                    <a:pt x="80" y="9"/>
                    <a:pt x="80" y="9"/>
                    <a:pt x="80" y="9"/>
                  </a:cubicBezTo>
                  <a:cubicBezTo>
                    <a:pt x="80" y="9"/>
                    <a:pt x="80" y="9"/>
                    <a:pt x="80" y="9"/>
                  </a:cubicBezTo>
                  <a:cubicBezTo>
                    <a:pt x="79" y="9"/>
                    <a:pt x="79" y="9"/>
                    <a:pt x="79" y="9"/>
                  </a:cubicBezTo>
                  <a:cubicBezTo>
                    <a:pt x="79" y="11"/>
                    <a:pt x="79" y="11"/>
                    <a:pt x="79" y="11"/>
                  </a:cubicBezTo>
                  <a:cubicBezTo>
                    <a:pt x="79" y="11"/>
                    <a:pt x="79" y="11"/>
                    <a:pt x="79" y="11"/>
                  </a:cubicBezTo>
                  <a:cubicBezTo>
                    <a:pt x="79" y="11"/>
                    <a:pt x="79" y="11"/>
                    <a:pt x="79" y="11"/>
                  </a:cubicBezTo>
                  <a:cubicBezTo>
                    <a:pt x="79" y="13"/>
                    <a:pt x="79" y="13"/>
                    <a:pt x="79" y="13"/>
                  </a:cubicBezTo>
                  <a:cubicBezTo>
                    <a:pt x="80" y="13"/>
                    <a:pt x="80" y="13"/>
                    <a:pt x="80" y="13"/>
                  </a:cubicBezTo>
                  <a:cubicBezTo>
                    <a:pt x="80" y="11"/>
                    <a:pt x="80" y="11"/>
                    <a:pt x="80" y="11"/>
                  </a:cubicBezTo>
                  <a:cubicBezTo>
                    <a:pt x="82" y="11"/>
                    <a:pt x="82" y="11"/>
                    <a:pt x="82" y="11"/>
                  </a:cubicBezTo>
                  <a:cubicBezTo>
                    <a:pt x="82" y="11"/>
                    <a:pt x="82" y="11"/>
                    <a:pt x="82" y="11"/>
                  </a:cubicBezTo>
                  <a:cubicBezTo>
                    <a:pt x="82" y="8"/>
                    <a:pt x="82" y="8"/>
                    <a:pt x="82" y="8"/>
                  </a:cubicBezTo>
                  <a:close/>
                  <a:moveTo>
                    <a:pt x="80" y="11"/>
                  </a:moveTo>
                  <a:cubicBezTo>
                    <a:pt x="80" y="11"/>
                    <a:pt x="80" y="11"/>
                    <a:pt x="80" y="11"/>
                  </a:cubicBezTo>
                  <a:cubicBezTo>
                    <a:pt x="80" y="9"/>
                    <a:pt x="80" y="9"/>
                    <a:pt x="80" y="9"/>
                  </a:cubicBezTo>
                  <a:cubicBezTo>
                    <a:pt x="82" y="9"/>
                    <a:pt x="82" y="9"/>
                    <a:pt x="82" y="9"/>
                  </a:cubicBezTo>
                  <a:cubicBezTo>
                    <a:pt x="82" y="11"/>
                    <a:pt x="82" y="11"/>
                    <a:pt x="82" y="11"/>
                  </a:cubicBezTo>
                  <a:lnTo>
                    <a:pt x="80" y="11"/>
                  </a:lnTo>
                  <a:close/>
                  <a:moveTo>
                    <a:pt x="84" y="8"/>
                  </a:moveTo>
                  <a:cubicBezTo>
                    <a:pt x="84" y="8"/>
                    <a:pt x="84" y="8"/>
                    <a:pt x="84" y="8"/>
                  </a:cubicBezTo>
                  <a:cubicBezTo>
                    <a:pt x="84" y="8"/>
                    <a:pt x="84" y="8"/>
                    <a:pt x="84" y="8"/>
                  </a:cubicBezTo>
                  <a:cubicBezTo>
                    <a:pt x="82" y="8"/>
                    <a:pt x="82" y="8"/>
                    <a:pt x="82" y="8"/>
                  </a:cubicBezTo>
                  <a:cubicBezTo>
                    <a:pt x="82" y="8"/>
                    <a:pt x="82" y="8"/>
                    <a:pt x="82" y="8"/>
                  </a:cubicBezTo>
                  <a:cubicBezTo>
                    <a:pt x="82" y="8"/>
                    <a:pt x="82" y="8"/>
                    <a:pt x="82" y="8"/>
                  </a:cubicBezTo>
                  <a:cubicBezTo>
                    <a:pt x="82" y="13"/>
                    <a:pt x="82" y="13"/>
                    <a:pt x="82" y="13"/>
                  </a:cubicBezTo>
                  <a:cubicBezTo>
                    <a:pt x="82" y="13"/>
                    <a:pt x="82" y="13"/>
                    <a:pt x="82" y="13"/>
                  </a:cubicBezTo>
                  <a:cubicBezTo>
                    <a:pt x="82" y="11"/>
                    <a:pt x="82" y="11"/>
                    <a:pt x="82" y="11"/>
                  </a:cubicBezTo>
                  <a:cubicBezTo>
                    <a:pt x="84" y="10"/>
                    <a:pt x="84" y="10"/>
                    <a:pt x="84" y="10"/>
                  </a:cubicBezTo>
                  <a:cubicBezTo>
                    <a:pt x="84" y="10"/>
                    <a:pt x="84" y="10"/>
                    <a:pt x="84" y="10"/>
                  </a:cubicBezTo>
                  <a:cubicBezTo>
                    <a:pt x="84" y="8"/>
                    <a:pt x="84" y="8"/>
                    <a:pt x="84" y="8"/>
                  </a:cubicBezTo>
                  <a:close/>
                  <a:moveTo>
                    <a:pt x="82" y="10"/>
                  </a:moveTo>
                  <a:cubicBezTo>
                    <a:pt x="82" y="10"/>
                    <a:pt x="82" y="10"/>
                    <a:pt x="82" y="10"/>
                  </a:cubicBezTo>
                  <a:cubicBezTo>
                    <a:pt x="82" y="8"/>
                    <a:pt x="82" y="8"/>
                    <a:pt x="82" y="8"/>
                  </a:cubicBezTo>
                  <a:cubicBezTo>
                    <a:pt x="84" y="8"/>
                    <a:pt x="84" y="8"/>
                    <a:pt x="84" y="8"/>
                  </a:cubicBezTo>
                  <a:cubicBezTo>
                    <a:pt x="84" y="10"/>
                    <a:pt x="84" y="10"/>
                    <a:pt x="84" y="10"/>
                  </a:cubicBezTo>
                  <a:lnTo>
                    <a:pt x="82" y="10"/>
                  </a:lnTo>
                  <a:close/>
                  <a:moveTo>
                    <a:pt x="91" y="6"/>
                  </a:moveTo>
                  <a:cubicBezTo>
                    <a:pt x="91" y="6"/>
                    <a:pt x="91" y="6"/>
                    <a:pt x="91" y="6"/>
                  </a:cubicBezTo>
                  <a:cubicBezTo>
                    <a:pt x="91" y="6"/>
                    <a:pt x="91" y="6"/>
                    <a:pt x="91" y="6"/>
                  </a:cubicBezTo>
                  <a:cubicBezTo>
                    <a:pt x="90" y="6"/>
                    <a:pt x="90" y="6"/>
                    <a:pt x="90" y="6"/>
                  </a:cubicBezTo>
                  <a:cubicBezTo>
                    <a:pt x="90" y="6"/>
                    <a:pt x="90" y="6"/>
                    <a:pt x="90" y="6"/>
                  </a:cubicBezTo>
                  <a:cubicBezTo>
                    <a:pt x="90" y="6"/>
                    <a:pt x="90" y="6"/>
                    <a:pt x="90" y="6"/>
                  </a:cubicBezTo>
                  <a:cubicBezTo>
                    <a:pt x="90" y="6"/>
                    <a:pt x="90" y="6"/>
                    <a:pt x="90" y="6"/>
                  </a:cubicBezTo>
                  <a:cubicBezTo>
                    <a:pt x="90" y="6"/>
                    <a:pt x="90" y="6"/>
                    <a:pt x="90" y="6"/>
                  </a:cubicBezTo>
                  <a:cubicBezTo>
                    <a:pt x="89" y="6"/>
                    <a:pt x="89" y="6"/>
                    <a:pt x="89" y="6"/>
                  </a:cubicBezTo>
                  <a:cubicBezTo>
                    <a:pt x="89" y="11"/>
                    <a:pt x="89" y="11"/>
                    <a:pt x="89" y="11"/>
                  </a:cubicBezTo>
                  <a:cubicBezTo>
                    <a:pt x="89" y="10"/>
                    <a:pt x="89" y="10"/>
                    <a:pt x="89" y="10"/>
                  </a:cubicBezTo>
                  <a:cubicBezTo>
                    <a:pt x="89" y="9"/>
                    <a:pt x="89" y="9"/>
                    <a:pt x="89" y="9"/>
                  </a:cubicBezTo>
                  <a:cubicBezTo>
                    <a:pt x="92" y="8"/>
                    <a:pt x="92" y="8"/>
                    <a:pt x="92" y="8"/>
                  </a:cubicBezTo>
                  <a:cubicBezTo>
                    <a:pt x="92" y="6"/>
                    <a:pt x="92" y="6"/>
                    <a:pt x="92" y="6"/>
                  </a:cubicBezTo>
                  <a:lnTo>
                    <a:pt x="91" y="6"/>
                  </a:lnTo>
                  <a:close/>
                  <a:moveTo>
                    <a:pt x="90" y="8"/>
                  </a:moveTo>
                  <a:cubicBezTo>
                    <a:pt x="90" y="8"/>
                    <a:pt x="90" y="8"/>
                    <a:pt x="90" y="8"/>
                  </a:cubicBezTo>
                  <a:cubicBezTo>
                    <a:pt x="90" y="6"/>
                    <a:pt x="90" y="6"/>
                    <a:pt x="90" y="6"/>
                  </a:cubicBezTo>
                  <a:cubicBezTo>
                    <a:pt x="91" y="6"/>
                    <a:pt x="91" y="6"/>
                    <a:pt x="91" y="6"/>
                  </a:cubicBezTo>
                  <a:cubicBezTo>
                    <a:pt x="91" y="8"/>
                    <a:pt x="91" y="8"/>
                    <a:pt x="91" y="8"/>
                  </a:cubicBezTo>
                  <a:lnTo>
                    <a:pt x="90" y="8"/>
                  </a:lnTo>
                  <a:close/>
                  <a:moveTo>
                    <a:pt x="100" y="33"/>
                  </a:moveTo>
                  <a:cubicBezTo>
                    <a:pt x="100" y="33"/>
                    <a:pt x="100" y="33"/>
                    <a:pt x="100" y="33"/>
                  </a:cubicBezTo>
                  <a:cubicBezTo>
                    <a:pt x="101" y="32"/>
                    <a:pt x="101" y="32"/>
                    <a:pt x="101" y="32"/>
                  </a:cubicBezTo>
                  <a:cubicBezTo>
                    <a:pt x="101" y="31"/>
                    <a:pt x="101" y="31"/>
                    <a:pt x="101" y="31"/>
                  </a:cubicBezTo>
                  <a:cubicBezTo>
                    <a:pt x="101" y="30"/>
                    <a:pt x="101" y="30"/>
                    <a:pt x="101" y="30"/>
                  </a:cubicBezTo>
                  <a:cubicBezTo>
                    <a:pt x="101" y="30"/>
                    <a:pt x="101" y="30"/>
                    <a:pt x="101" y="30"/>
                  </a:cubicBezTo>
                  <a:cubicBezTo>
                    <a:pt x="103" y="30"/>
                    <a:pt x="103" y="30"/>
                    <a:pt x="103" y="30"/>
                  </a:cubicBezTo>
                  <a:cubicBezTo>
                    <a:pt x="103" y="29"/>
                    <a:pt x="103" y="29"/>
                    <a:pt x="103" y="29"/>
                  </a:cubicBezTo>
                  <a:cubicBezTo>
                    <a:pt x="100" y="30"/>
                    <a:pt x="100" y="30"/>
                    <a:pt x="100" y="30"/>
                  </a:cubicBezTo>
                  <a:lnTo>
                    <a:pt x="100" y="33"/>
                  </a:lnTo>
                  <a:close/>
                  <a:moveTo>
                    <a:pt x="136" y="36"/>
                  </a:moveTo>
                  <a:cubicBezTo>
                    <a:pt x="136" y="36"/>
                    <a:pt x="136" y="36"/>
                    <a:pt x="136" y="36"/>
                  </a:cubicBezTo>
                  <a:cubicBezTo>
                    <a:pt x="134" y="36"/>
                    <a:pt x="134" y="36"/>
                    <a:pt x="134" y="36"/>
                  </a:cubicBezTo>
                  <a:cubicBezTo>
                    <a:pt x="136" y="37"/>
                    <a:pt x="136" y="37"/>
                    <a:pt x="136" y="37"/>
                  </a:cubicBezTo>
                  <a:lnTo>
                    <a:pt x="136" y="36"/>
                  </a:lnTo>
                  <a:close/>
                  <a:moveTo>
                    <a:pt x="136" y="42"/>
                  </a:moveTo>
                  <a:cubicBezTo>
                    <a:pt x="136" y="42"/>
                    <a:pt x="136" y="42"/>
                    <a:pt x="136" y="42"/>
                  </a:cubicBezTo>
                  <a:cubicBezTo>
                    <a:pt x="138" y="42"/>
                    <a:pt x="138" y="42"/>
                    <a:pt x="138" y="42"/>
                  </a:cubicBezTo>
                  <a:cubicBezTo>
                    <a:pt x="136" y="41"/>
                    <a:pt x="136" y="41"/>
                    <a:pt x="136" y="41"/>
                  </a:cubicBezTo>
                  <a:lnTo>
                    <a:pt x="136" y="42"/>
                  </a:lnTo>
                  <a:close/>
                  <a:moveTo>
                    <a:pt x="135" y="39"/>
                  </a:moveTo>
                  <a:cubicBezTo>
                    <a:pt x="135" y="39"/>
                    <a:pt x="135" y="39"/>
                    <a:pt x="135" y="39"/>
                  </a:cubicBezTo>
                  <a:cubicBezTo>
                    <a:pt x="135" y="39"/>
                    <a:pt x="135" y="39"/>
                    <a:pt x="135" y="39"/>
                  </a:cubicBezTo>
                  <a:cubicBezTo>
                    <a:pt x="134" y="39"/>
                    <a:pt x="134" y="39"/>
                    <a:pt x="134" y="39"/>
                  </a:cubicBezTo>
                  <a:lnTo>
                    <a:pt x="135" y="39"/>
                  </a:lnTo>
                  <a:close/>
                  <a:moveTo>
                    <a:pt x="79" y="21"/>
                  </a:moveTo>
                  <a:cubicBezTo>
                    <a:pt x="79" y="21"/>
                    <a:pt x="79" y="21"/>
                    <a:pt x="79" y="21"/>
                  </a:cubicBezTo>
                  <a:cubicBezTo>
                    <a:pt x="80" y="21"/>
                    <a:pt x="80" y="21"/>
                    <a:pt x="80" y="21"/>
                  </a:cubicBezTo>
                  <a:cubicBezTo>
                    <a:pt x="80" y="20"/>
                    <a:pt x="80" y="20"/>
                    <a:pt x="80" y="20"/>
                  </a:cubicBezTo>
                  <a:cubicBezTo>
                    <a:pt x="80" y="19"/>
                    <a:pt x="80" y="19"/>
                    <a:pt x="80" y="19"/>
                  </a:cubicBezTo>
                  <a:cubicBezTo>
                    <a:pt x="80" y="19"/>
                    <a:pt x="80" y="19"/>
                    <a:pt x="80" y="19"/>
                  </a:cubicBezTo>
                  <a:cubicBezTo>
                    <a:pt x="81" y="19"/>
                    <a:pt x="81" y="19"/>
                    <a:pt x="81" y="19"/>
                  </a:cubicBezTo>
                  <a:cubicBezTo>
                    <a:pt x="81" y="19"/>
                    <a:pt x="81" y="19"/>
                    <a:pt x="81" y="19"/>
                  </a:cubicBezTo>
                  <a:cubicBezTo>
                    <a:pt x="79" y="19"/>
                    <a:pt x="79" y="19"/>
                    <a:pt x="79" y="19"/>
                  </a:cubicBezTo>
                  <a:lnTo>
                    <a:pt x="79" y="21"/>
                  </a:lnTo>
                  <a:close/>
                  <a:moveTo>
                    <a:pt x="79" y="24"/>
                  </a:moveTo>
                  <a:cubicBezTo>
                    <a:pt x="79" y="24"/>
                    <a:pt x="79" y="24"/>
                    <a:pt x="79" y="24"/>
                  </a:cubicBezTo>
                  <a:cubicBezTo>
                    <a:pt x="80" y="24"/>
                    <a:pt x="80" y="24"/>
                    <a:pt x="80" y="24"/>
                  </a:cubicBezTo>
                  <a:cubicBezTo>
                    <a:pt x="80" y="23"/>
                    <a:pt x="80" y="23"/>
                    <a:pt x="80" y="23"/>
                  </a:cubicBezTo>
                  <a:cubicBezTo>
                    <a:pt x="80" y="22"/>
                    <a:pt x="80" y="22"/>
                    <a:pt x="80" y="22"/>
                  </a:cubicBezTo>
                  <a:cubicBezTo>
                    <a:pt x="80" y="22"/>
                    <a:pt x="80" y="22"/>
                    <a:pt x="80" y="22"/>
                  </a:cubicBezTo>
                  <a:cubicBezTo>
                    <a:pt x="81" y="22"/>
                    <a:pt x="81" y="22"/>
                    <a:pt x="81" y="22"/>
                  </a:cubicBezTo>
                  <a:cubicBezTo>
                    <a:pt x="81" y="21"/>
                    <a:pt x="81" y="21"/>
                    <a:pt x="81" y="21"/>
                  </a:cubicBezTo>
                  <a:cubicBezTo>
                    <a:pt x="79" y="22"/>
                    <a:pt x="79" y="22"/>
                    <a:pt x="79" y="22"/>
                  </a:cubicBezTo>
                  <a:lnTo>
                    <a:pt x="79" y="24"/>
                  </a:lnTo>
                  <a:close/>
                  <a:moveTo>
                    <a:pt x="139" y="41"/>
                  </a:moveTo>
                  <a:cubicBezTo>
                    <a:pt x="139" y="41"/>
                    <a:pt x="139" y="41"/>
                    <a:pt x="139" y="41"/>
                  </a:cubicBezTo>
                  <a:cubicBezTo>
                    <a:pt x="139" y="40"/>
                    <a:pt x="139" y="40"/>
                    <a:pt x="139" y="40"/>
                  </a:cubicBezTo>
                  <a:cubicBezTo>
                    <a:pt x="137" y="40"/>
                    <a:pt x="137" y="40"/>
                    <a:pt x="137" y="40"/>
                  </a:cubicBezTo>
                  <a:lnTo>
                    <a:pt x="139" y="41"/>
                  </a:lnTo>
                  <a:close/>
                  <a:moveTo>
                    <a:pt x="79" y="19"/>
                  </a:moveTo>
                  <a:cubicBezTo>
                    <a:pt x="79" y="19"/>
                    <a:pt x="79" y="19"/>
                    <a:pt x="79" y="19"/>
                  </a:cubicBezTo>
                  <a:cubicBezTo>
                    <a:pt x="80" y="19"/>
                    <a:pt x="80" y="19"/>
                    <a:pt x="80" y="19"/>
                  </a:cubicBezTo>
                  <a:cubicBezTo>
                    <a:pt x="80" y="17"/>
                    <a:pt x="80" y="17"/>
                    <a:pt x="80" y="17"/>
                  </a:cubicBezTo>
                  <a:cubicBezTo>
                    <a:pt x="80" y="16"/>
                    <a:pt x="80" y="16"/>
                    <a:pt x="80" y="16"/>
                  </a:cubicBezTo>
                  <a:cubicBezTo>
                    <a:pt x="80" y="16"/>
                    <a:pt x="80" y="16"/>
                    <a:pt x="80" y="16"/>
                  </a:cubicBezTo>
                  <a:cubicBezTo>
                    <a:pt x="81" y="16"/>
                    <a:pt x="81" y="16"/>
                    <a:pt x="81" y="16"/>
                  </a:cubicBezTo>
                  <a:cubicBezTo>
                    <a:pt x="81" y="16"/>
                    <a:pt x="81" y="16"/>
                    <a:pt x="81" y="16"/>
                  </a:cubicBezTo>
                  <a:cubicBezTo>
                    <a:pt x="79" y="16"/>
                    <a:pt x="79" y="16"/>
                    <a:pt x="79" y="16"/>
                  </a:cubicBezTo>
                  <a:lnTo>
                    <a:pt x="79" y="19"/>
                  </a:lnTo>
                  <a:close/>
                  <a:moveTo>
                    <a:pt x="144" y="42"/>
                  </a:moveTo>
                  <a:cubicBezTo>
                    <a:pt x="144" y="42"/>
                    <a:pt x="144" y="42"/>
                    <a:pt x="144" y="42"/>
                  </a:cubicBezTo>
                  <a:cubicBezTo>
                    <a:pt x="144" y="41"/>
                    <a:pt x="144" y="41"/>
                    <a:pt x="144" y="41"/>
                  </a:cubicBezTo>
                  <a:cubicBezTo>
                    <a:pt x="143" y="41"/>
                    <a:pt x="143" y="41"/>
                    <a:pt x="143" y="41"/>
                  </a:cubicBezTo>
                  <a:lnTo>
                    <a:pt x="144" y="42"/>
                  </a:lnTo>
                  <a:close/>
                  <a:moveTo>
                    <a:pt x="137" y="38"/>
                  </a:moveTo>
                  <a:cubicBezTo>
                    <a:pt x="137" y="38"/>
                    <a:pt x="137" y="38"/>
                    <a:pt x="137" y="38"/>
                  </a:cubicBezTo>
                  <a:cubicBezTo>
                    <a:pt x="140" y="38"/>
                    <a:pt x="140" y="38"/>
                    <a:pt x="140" y="38"/>
                  </a:cubicBezTo>
                  <a:cubicBezTo>
                    <a:pt x="137" y="36"/>
                    <a:pt x="137" y="36"/>
                    <a:pt x="137" y="36"/>
                  </a:cubicBezTo>
                  <a:lnTo>
                    <a:pt x="137" y="38"/>
                  </a:lnTo>
                  <a:close/>
                  <a:moveTo>
                    <a:pt x="107" y="19"/>
                  </a:moveTo>
                  <a:cubicBezTo>
                    <a:pt x="107" y="19"/>
                    <a:pt x="107" y="19"/>
                    <a:pt x="107" y="19"/>
                  </a:cubicBezTo>
                  <a:cubicBezTo>
                    <a:pt x="107" y="17"/>
                    <a:pt x="107" y="17"/>
                    <a:pt x="107" y="17"/>
                  </a:cubicBezTo>
                  <a:cubicBezTo>
                    <a:pt x="107" y="17"/>
                    <a:pt x="107" y="17"/>
                    <a:pt x="107" y="17"/>
                  </a:cubicBezTo>
                  <a:cubicBezTo>
                    <a:pt x="107" y="17"/>
                    <a:pt x="107" y="17"/>
                    <a:pt x="107" y="17"/>
                  </a:cubicBezTo>
                  <a:cubicBezTo>
                    <a:pt x="109" y="16"/>
                    <a:pt x="109" y="16"/>
                    <a:pt x="109" y="16"/>
                  </a:cubicBezTo>
                  <a:cubicBezTo>
                    <a:pt x="109" y="16"/>
                    <a:pt x="109" y="16"/>
                    <a:pt x="109" y="16"/>
                  </a:cubicBezTo>
                  <a:cubicBezTo>
                    <a:pt x="106" y="17"/>
                    <a:pt x="106" y="17"/>
                    <a:pt x="106" y="17"/>
                  </a:cubicBezTo>
                  <a:cubicBezTo>
                    <a:pt x="106" y="19"/>
                    <a:pt x="106" y="19"/>
                    <a:pt x="106" y="19"/>
                  </a:cubicBezTo>
                  <a:lnTo>
                    <a:pt x="107" y="19"/>
                  </a:lnTo>
                  <a:close/>
                  <a:moveTo>
                    <a:pt x="140" y="36"/>
                  </a:moveTo>
                  <a:cubicBezTo>
                    <a:pt x="140" y="36"/>
                    <a:pt x="140" y="36"/>
                    <a:pt x="140" y="36"/>
                  </a:cubicBezTo>
                  <a:cubicBezTo>
                    <a:pt x="144" y="40"/>
                    <a:pt x="144" y="40"/>
                    <a:pt x="144" y="40"/>
                  </a:cubicBezTo>
                  <a:cubicBezTo>
                    <a:pt x="144" y="35"/>
                    <a:pt x="144" y="35"/>
                    <a:pt x="144" y="35"/>
                  </a:cubicBezTo>
                  <a:lnTo>
                    <a:pt x="140" y="36"/>
                  </a:lnTo>
                  <a:close/>
                  <a:moveTo>
                    <a:pt x="107" y="22"/>
                  </a:moveTo>
                  <a:cubicBezTo>
                    <a:pt x="107" y="22"/>
                    <a:pt x="107" y="22"/>
                    <a:pt x="107" y="22"/>
                  </a:cubicBezTo>
                  <a:cubicBezTo>
                    <a:pt x="107" y="20"/>
                    <a:pt x="107" y="20"/>
                    <a:pt x="107" y="20"/>
                  </a:cubicBezTo>
                  <a:cubicBezTo>
                    <a:pt x="107" y="20"/>
                    <a:pt x="107" y="20"/>
                    <a:pt x="107" y="20"/>
                  </a:cubicBezTo>
                  <a:cubicBezTo>
                    <a:pt x="107" y="20"/>
                    <a:pt x="107" y="20"/>
                    <a:pt x="107" y="20"/>
                  </a:cubicBezTo>
                  <a:cubicBezTo>
                    <a:pt x="109" y="19"/>
                    <a:pt x="109" y="19"/>
                    <a:pt x="109" y="19"/>
                  </a:cubicBezTo>
                  <a:cubicBezTo>
                    <a:pt x="109" y="19"/>
                    <a:pt x="109" y="19"/>
                    <a:pt x="109" y="19"/>
                  </a:cubicBezTo>
                  <a:cubicBezTo>
                    <a:pt x="106" y="20"/>
                    <a:pt x="106" y="20"/>
                    <a:pt x="106" y="20"/>
                  </a:cubicBezTo>
                  <a:cubicBezTo>
                    <a:pt x="106" y="22"/>
                    <a:pt x="106" y="22"/>
                    <a:pt x="106" y="22"/>
                  </a:cubicBezTo>
                  <a:lnTo>
                    <a:pt x="107" y="22"/>
                  </a:lnTo>
                  <a:close/>
                  <a:moveTo>
                    <a:pt x="107" y="32"/>
                  </a:moveTo>
                  <a:cubicBezTo>
                    <a:pt x="107" y="32"/>
                    <a:pt x="107" y="32"/>
                    <a:pt x="107" y="32"/>
                  </a:cubicBezTo>
                  <a:cubicBezTo>
                    <a:pt x="107" y="30"/>
                    <a:pt x="107" y="30"/>
                    <a:pt x="107" y="30"/>
                  </a:cubicBezTo>
                  <a:cubicBezTo>
                    <a:pt x="107" y="29"/>
                    <a:pt x="107" y="29"/>
                    <a:pt x="107" y="29"/>
                  </a:cubicBezTo>
                  <a:cubicBezTo>
                    <a:pt x="107" y="29"/>
                    <a:pt x="107" y="29"/>
                    <a:pt x="107" y="29"/>
                  </a:cubicBezTo>
                  <a:cubicBezTo>
                    <a:pt x="109" y="29"/>
                    <a:pt x="109" y="29"/>
                    <a:pt x="109" y="29"/>
                  </a:cubicBezTo>
                  <a:cubicBezTo>
                    <a:pt x="109" y="29"/>
                    <a:pt x="109" y="29"/>
                    <a:pt x="109" y="29"/>
                  </a:cubicBezTo>
                  <a:cubicBezTo>
                    <a:pt x="106" y="29"/>
                    <a:pt x="106" y="29"/>
                    <a:pt x="106" y="29"/>
                  </a:cubicBezTo>
                  <a:cubicBezTo>
                    <a:pt x="106" y="32"/>
                    <a:pt x="106" y="32"/>
                    <a:pt x="106" y="32"/>
                  </a:cubicBezTo>
                  <a:lnTo>
                    <a:pt x="107" y="32"/>
                  </a:lnTo>
                  <a:close/>
                  <a:moveTo>
                    <a:pt x="107" y="29"/>
                  </a:moveTo>
                  <a:cubicBezTo>
                    <a:pt x="107" y="29"/>
                    <a:pt x="107" y="29"/>
                    <a:pt x="107" y="29"/>
                  </a:cubicBezTo>
                  <a:cubicBezTo>
                    <a:pt x="107" y="27"/>
                    <a:pt x="107" y="27"/>
                    <a:pt x="107" y="27"/>
                  </a:cubicBezTo>
                  <a:cubicBezTo>
                    <a:pt x="107" y="26"/>
                    <a:pt x="107" y="26"/>
                    <a:pt x="107" y="26"/>
                  </a:cubicBezTo>
                  <a:cubicBezTo>
                    <a:pt x="107" y="26"/>
                    <a:pt x="107" y="26"/>
                    <a:pt x="107" y="26"/>
                  </a:cubicBezTo>
                  <a:cubicBezTo>
                    <a:pt x="109" y="26"/>
                    <a:pt x="109" y="26"/>
                    <a:pt x="109" y="26"/>
                  </a:cubicBezTo>
                  <a:cubicBezTo>
                    <a:pt x="109" y="26"/>
                    <a:pt x="109" y="26"/>
                    <a:pt x="109" y="26"/>
                  </a:cubicBezTo>
                  <a:cubicBezTo>
                    <a:pt x="106" y="26"/>
                    <a:pt x="106" y="26"/>
                    <a:pt x="106" y="26"/>
                  </a:cubicBezTo>
                  <a:cubicBezTo>
                    <a:pt x="106" y="29"/>
                    <a:pt x="106" y="29"/>
                    <a:pt x="106" y="29"/>
                  </a:cubicBezTo>
                  <a:lnTo>
                    <a:pt x="107" y="29"/>
                  </a:lnTo>
                  <a:close/>
                  <a:moveTo>
                    <a:pt x="107" y="25"/>
                  </a:moveTo>
                  <a:cubicBezTo>
                    <a:pt x="107" y="25"/>
                    <a:pt x="107" y="25"/>
                    <a:pt x="107" y="25"/>
                  </a:cubicBezTo>
                  <a:cubicBezTo>
                    <a:pt x="107" y="24"/>
                    <a:pt x="107" y="24"/>
                    <a:pt x="107" y="24"/>
                  </a:cubicBezTo>
                  <a:cubicBezTo>
                    <a:pt x="107" y="23"/>
                    <a:pt x="107" y="23"/>
                    <a:pt x="107" y="23"/>
                  </a:cubicBezTo>
                  <a:cubicBezTo>
                    <a:pt x="107" y="23"/>
                    <a:pt x="107" y="23"/>
                    <a:pt x="107" y="23"/>
                  </a:cubicBezTo>
                  <a:cubicBezTo>
                    <a:pt x="109" y="23"/>
                    <a:pt x="109" y="23"/>
                    <a:pt x="109" y="23"/>
                  </a:cubicBezTo>
                  <a:cubicBezTo>
                    <a:pt x="109" y="23"/>
                    <a:pt x="109" y="23"/>
                    <a:pt x="109" y="23"/>
                  </a:cubicBezTo>
                  <a:cubicBezTo>
                    <a:pt x="106" y="23"/>
                    <a:pt x="106" y="23"/>
                    <a:pt x="106" y="23"/>
                  </a:cubicBezTo>
                  <a:cubicBezTo>
                    <a:pt x="106" y="26"/>
                    <a:pt x="106" y="26"/>
                    <a:pt x="106" y="26"/>
                  </a:cubicBezTo>
                  <a:lnTo>
                    <a:pt x="107" y="25"/>
                  </a:lnTo>
                  <a:close/>
                  <a:moveTo>
                    <a:pt x="100" y="29"/>
                  </a:moveTo>
                  <a:cubicBezTo>
                    <a:pt x="100" y="29"/>
                    <a:pt x="100" y="29"/>
                    <a:pt x="100" y="29"/>
                  </a:cubicBezTo>
                  <a:cubicBezTo>
                    <a:pt x="101" y="29"/>
                    <a:pt x="101" y="29"/>
                    <a:pt x="101" y="29"/>
                  </a:cubicBezTo>
                  <a:cubicBezTo>
                    <a:pt x="101" y="28"/>
                    <a:pt x="101" y="28"/>
                    <a:pt x="101" y="28"/>
                  </a:cubicBezTo>
                  <a:cubicBezTo>
                    <a:pt x="101" y="27"/>
                    <a:pt x="101" y="27"/>
                    <a:pt x="101" y="27"/>
                  </a:cubicBezTo>
                  <a:cubicBezTo>
                    <a:pt x="101" y="27"/>
                    <a:pt x="101" y="27"/>
                    <a:pt x="101" y="27"/>
                  </a:cubicBezTo>
                  <a:cubicBezTo>
                    <a:pt x="103" y="27"/>
                    <a:pt x="103" y="27"/>
                    <a:pt x="103" y="27"/>
                  </a:cubicBezTo>
                  <a:cubicBezTo>
                    <a:pt x="103" y="26"/>
                    <a:pt x="103" y="26"/>
                    <a:pt x="103" y="26"/>
                  </a:cubicBezTo>
                  <a:cubicBezTo>
                    <a:pt x="100" y="27"/>
                    <a:pt x="100" y="27"/>
                    <a:pt x="100" y="27"/>
                  </a:cubicBezTo>
                  <a:lnTo>
                    <a:pt x="100" y="29"/>
                  </a:lnTo>
                  <a:close/>
                  <a:moveTo>
                    <a:pt x="107" y="13"/>
                  </a:moveTo>
                  <a:cubicBezTo>
                    <a:pt x="107" y="13"/>
                    <a:pt x="107" y="13"/>
                    <a:pt x="107" y="13"/>
                  </a:cubicBezTo>
                  <a:cubicBezTo>
                    <a:pt x="107" y="11"/>
                    <a:pt x="107" y="11"/>
                    <a:pt x="107" y="11"/>
                  </a:cubicBezTo>
                  <a:cubicBezTo>
                    <a:pt x="107" y="11"/>
                    <a:pt x="107" y="11"/>
                    <a:pt x="107" y="11"/>
                  </a:cubicBezTo>
                  <a:cubicBezTo>
                    <a:pt x="107" y="10"/>
                    <a:pt x="107" y="10"/>
                    <a:pt x="107" y="10"/>
                  </a:cubicBezTo>
                  <a:cubicBezTo>
                    <a:pt x="109" y="10"/>
                    <a:pt x="109" y="10"/>
                    <a:pt x="109" y="10"/>
                  </a:cubicBezTo>
                  <a:cubicBezTo>
                    <a:pt x="109" y="10"/>
                    <a:pt x="109" y="10"/>
                    <a:pt x="109" y="10"/>
                  </a:cubicBezTo>
                  <a:cubicBezTo>
                    <a:pt x="106" y="10"/>
                    <a:pt x="106" y="10"/>
                    <a:pt x="106" y="10"/>
                  </a:cubicBezTo>
                  <a:cubicBezTo>
                    <a:pt x="106" y="13"/>
                    <a:pt x="106" y="13"/>
                    <a:pt x="106" y="13"/>
                  </a:cubicBezTo>
                  <a:lnTo>
                    <a:pt x="107" y="13"/>
                  </a:lnTo>
                  <a:close/>
                  <a:moveTo>
                    <a:pt x="107" y="7"/>
                  </a:moveTo>
                  <a:cubicBezTo>
                    <a:pt x="107" y="7"/>
                    <a:pt x="107" y="7"/>
                    <a:pt x="107" y="7"/>
                  </a:cubicBezTo>
                  <a:cubicBezTo>
                    <a:pt x="107" y="4"/>
                    <a:pt x="107" y="4"/>
                    <a:pt x="107" y="4"/>
                  </a:cubicBezTo>
                  <a:cubicBezTo>
                    <a:pt x="107" y="4"/>
                    <a:pt x="107" y="4"/>
                    <a:pt x="107" y="4"/>
                  </a:cubicBezTo>
                  <a:cubicBezTo>
                    <a:pt x="109" y="4"/>
                    <a:pt x="109" y="4"/>
                    <a:pt x="109" y="4"/>
                  </a:cubicBezTo>
                  <a:cubicBezTo>
                    <a:pt x="109" y="1"/>
                    <a:pt x="109" y="1"/>
                    <a:pt x="109" y="1"/>
                  </a:cubicBezTo>
                  <a:cubicBezTo>
                    <a:pt x="109" y="1"/>
                    <a:pt x="109" y="1"/>
                    <a:pt x="109" y="1"/>
                  </a:cubicBezTo>
                  <a:cubicBezTo>
                    <a:pt x="109" y="1"/>
                    <a:pt x="109" y="1"/>
                    <a:pt x="109" y="1"/>
                  </a:cubicBezTo>
                  <a:cubicBezTo>
                    <a:pt x="106" y="2"/>
                    <a:pt x="106" y="2"/>
                    <a:pt x="106" y="2"/>
                  </a:cubicBezTo>
                  <a:cubicBezTo>
                    <a:pt x="106" y="7"/>
                    <a:pt x="106" y="7"/>
                    <a:pt x="106" y="7"/>
                  </a:cubicBezTo>
                  <a:lnTo>
                    <a:pt x="107" y="7"/>
                  </a:lnTo>
                  <a:close/>
                  <a:moveTo>
                    <a:pt x="107" y="2"/>
                  </a:moveTo>
                  <a:cubicBezTo>
                    <a:pt x="107" y="2"/>
                    <a:pt x="107" y="2"/>
                    <a:pt x="107" y="2"/>
                  </a:cubicBezTo>
                  <a:cubicBezTo>
                    <a:pt x="109" y="1"/>
                    <a:pt x="109" y="1"/>
                    <a:pt x="109" y="1"/>
                  </a:cubicBezTo>
                  <a:cubicBezTo>
                    <a:pt x="109" y="4"/>
                    <a:pt x="109" y="4"/>
                    <a:pt x="109" y="4"/>
                  </a:cubicBezTo>
                  <a:cubicBezTo>
                    <a:pt x="107" y="4"/>
                    <a:pt x="107" y="4"/>
                    <a:pt x="107" y="4"/>
                  </a:cubicBezTo>
                  <a:lnTo>
                    <a:pt x="107" y="2"/>
                  </a:lnTo>
                  <a:close/>
                  <a:moveTo>
                    <a:pt x="75" y="10"/>
                  </a:moveTo>
                  <a:cubicBezTo>
                    <a:pt x="75" y="10"/>
                    <a:pt x="75" y="10"/>
                    <a:pt x="75" y="10"/>
                  </a:cubicBezTo>
                  <a:cubicBezTo>
                    <a:pt x="75" y="12"/>
                    <a:pt x="75" y="12"/>
                    <a:pt x="75" y="12"/>
                  </a:cubicBezTo>
                  <a:cubicBezTo>
                    <a:pt x="77" y="12"/>
                    <a:pt x="77" y="12"/>
                    <a:pt x="77" y="12"/>
                  </a:cubicBezTo>
                  <a:cubicBezTo>
                    <a:pt x="77" y="10"/>
                    <a:pt x="77" y="10"/>
                    <a:pt x="77" y="10"/>
                  </a:cubicBezTo>
                  <a:cubicBezTo>
                    <a:pt x="77" y="10"/>
                    <a:pt x="77" y="10"/>
                    <a:pt x="77" y="10"/>
                  </a:cubicBezTo>
                  <a:lnTo>
                    <a:pt x="75" y="10"/>
                  </a:lnTo>
                  <a:close/>
                  <a:moveTo>
                    <a:pt x="107" y="10"/>
                  </a:moveTo>
                  <a:cubicBezTo>
                    <a:pt x="107" y="10"/>
                    <a:pt x="107" y="10"/>
                    <a:pt x="107" y="10"/>
                  </a:cubicBezTo>
                  <a:cubicBezTo>
                    <a:pt x="107" y="8"/>
                    <a:pt x="107" y="8"/>
                    <a:pt x="107" y="8"/>
                  </a:cubicBezTo>
                  <a:cubicBezTo>
                    <a:pt x="107" y="7"/>
                    <a:pt x="107" y="7"/>
                    <a:pt x="107" y="7"/>
                  </a:cubicBezTo>
                  <a:cubicBezTo>
                    <a:pt x="107" y="7"/>
                    <a:pt x="107" y="7"/>
                    <a:pt x="107" y="7"/>
                  </a:cubicBezTo>
                  <a:cubicBezTo>
                    <a:pt x="109" y="7"/>
                    <a:pt x="109" y="7"/>
                    <a:pt x="109" y="7"/>
                  </a:cubicBezTo>
                  <a:cubicBezTo>
                    <a:pt x="109" y="7"/>
                    <a:pt x="109" y="7"/>
                    <a:pt x="109" y="7"/>
                  </a:cubicBezTo>
                  <a:cubicBezTo>
                    <a:pt x="106" y="7"/>
                    <a:pt x="106" y="7"/>
                    <a:pt x="106" y="7"/>
                  </a:cubicBezTo>
                  <a:cubicBezTo>
                    <a:pt x="106" y="10"/>
                    <a:pt x="106" y="10"/>
                    <a:pt x="106" y="10"/>
                  </a:cubicBezTo>
                  <a:lnTo>
                    <a:pt x="107" y="10"/>
                  </a:lnTo>
                  <a:close/>
                  <a:moveTo>
                    <a:pt x="107" y="16"/>
                  </a:moveTo>
                  <a:cubicBezTo>
                    <a:pt x="107" y="16"/>
                    <a:pt x="107" y="16"/>
                    <a:pt x="107" y="16"/>
                  </a:cubicBezTo>
                  <a:cubicBezTo>
                    <a:pt x="107" y="14"/>
                    <a:pt x="107" y="14"/>
                    <a:pt x="107" y="14"/>
                  </a:cubicBezTo>
                  <a:cubicBezTo>
                    <a:pt x="107" y="14"/>
                    <a:pt x="107" y="14"/>
                    <a:pt x="107" y="14"/>
                  </a:cubicBezTo>
                  <a:cubicBezTo>
                    <a:pt x="107" y="13"/>
                    <a:pt x="107" y="13"/>
                    <a:pt x="107" y="13"/>
                  </a:cubicBezTo>
                  <a:cubicBezTo>
                    <a:pt x="109" y="13"/>
                    <a:pt x="109" y="13"/>
                    <a:pt x="109" y="13"/>
                  </a:cubicBezTo>
                  <a:cubicBezTo>
                    <a:pt x="109" y="13"/>
                    <a:pt x="109" y="13"/>
                    <a:pt x="109" y="13"/>
                  </a:cubicBezTo>
                  <a:cubicBezTo>
                    <a:pt x="106" y="13"/>
                    <a:pt x="106" y="13"/>
                    <a:pt x="106" y="13"/>
                  </a:cubicBezTo>
                  <a:cubicBezTo>
                    <a:pt x="106" y="16"/>
                    <a:pt x="106" y="16"/>
                    <a:pt x="106" y="16"/>
                  </a:cubicBezTo>
                  <a:lnTo>
                    <a:pt x="107" y="16"/>
                  </a:lnTo>
                  <a:close/>
                  <a:moveTo>
                    <a:pt x="77" y="17"/>
                  </a:moveTo>
                  <a:cubicBezTo>
                    <a:pt x="77" y="17"/>
                    <a:pt x="77" y="17"/>
                    <a:pt x="77" y="17"/>
                  </a:cubicBezTo>
                  <a:cubicBezTo>
                    <a:pt x="78" y="16"/>
                    <a:pt x="78" y="16"/>
                    <a:pt x="78" y="16"/>
                  </a:cubicBezTo>
                  <a:cubicBezTo>
                    <a:pt x="78" y="15"/>
                    <a:pt x="78" y="15"/>
                    <a:pt x="78" y="15"/>
                  </a:cubicBezTo>
                  <a:cubicBezTo>
                    <a:pt x="78" y="14"/>
                    <a:pt x="78" y="14"/>
                    <a:pt x="78" y="14"/>
                  </a:cubicBezTo>
                  <a:cubicBezTo>
                    <a:pt x="78" y="14"/>
                    <a:pt x="78" y="14"/>
                    <a:pt x="78" y="14"/>
                  </a:cubicBezTo>
                  <a:cubicBezTo>
                    <a:pt x="79" y="14"/>
                    <a:pt x="79" y="14"/>
                    <a:pt x="79" y="14"/>
                  </a:cubicBezTo>
                  <a:cubicBezTo>
                    <a:pt x="79" y="14"/>
                    <a:pt x="79" y="14"/>
                    <a:pt x="79" y="14"/>
                  </a:cubicBezTo>
                  <a:cubicBezTo>
                    <a:pt x="77" y="14"/>
                    <a:pt x="77" y="14"/>
                    <a:pt x="77" y="14"/>
                  </a:cubicBezTo>
                  <a:lnTo>
                    <a:pt x="77" y="17"/>
                  </a:lnTo>
                  <a:close/>
                  <a:moveTo>
                    <a:pt x="78" y="25"/>
                  </a:moveTo>
                  <a:cubicBezTo>
                    <a:pt x="78" y="25"/>
                    <a:pt x="78" y="25"/>
                    <a:pt x="78" y="25"/>
                  </a:cubicBezTo>
                  <a:cubicBezTo>
                    <a:pt x="78" y="25"/>
                    <a:pt x="78" y="25"/>
                    <a:pt x="78" y="25"/>
                  </a:cubicBezTo>
                  <a:cubicBezTo>
                    <a:pt x="78" y="25"/>
                    <a:pt x="78" y="25"/>
                    <a:pt x="78" y="25"/>
                  </a:cubicBezTo>
                  <a:cubicBezTo>
                    <a:pt x="79" y="25"/>
                    <a:pt x="79" y="25"/>
                    <a:pt x="79" y="25"/>
                  </a:cubicBezTo>
                  <a:cubicBezTo>
                    <a:pt x="79" y="24"/>
                    <a:pt x="79" y="24"/>
                    <a:pt x="79" y="24"/>
                  </a:cubicBezTo>
                  <a:cubicBezTo>
                    <a:pt x="77" y="25"/>
                    <a:pt x="77" y="25"/>
                    <a:pt x="77" y="25"/>
                  </a:cubicBezTo>
                  <a:cubicBezTo>
                    <a:pt x="77" y="27"/>
                    <a:pt x="77" y="27"/>
                    <a:pt x="77" y="27"/>
                  </a:cubicBezTo>
                  <a:cubicBezTo>
                    <a:pt x="77" y="27"/>
                    <a:pt x="77" y="27"/>
                    <a:pt x="77" y="27"/>
                  </a:cubicBezTo>
                  <a:lnTo>
                    <a:pt x="78" y="25"/>
                  </a:lnTo>
                  <a:close/>
                  <a:moveTo>
                    <a:pt x="78" y="11"/>
                  </a:moveTo>
                  <a:cubicBezTo>
                    <a:pt x="78" y="11"/>
                    <a:pt x="78" y="11"/>
                    <a:pt x="78" y="11"/>
                  </a:cubicBezTo>
                  <a:cubicBezTo>
                    <a:pt x="79" y="11"/>
                    <a:pt x="79" y="11"/>
                    <a:pt x="79" y="11"/>
                  </a:cubicBezTo>
                  <a:cubicBezTo>
                    <a:pt x="79" y="11"/>
                    <a:pt x="79" y="11"/>
                    <a:pt x="79" y="11"/>
                  </a:cubicBezTo>
                  <a:cubicBezTo>
                    <a:pt x="78" y="10"/>
                    <a:pt x="78" y="10"/>
                    <a:pt x="78" y="10"/>
                  </a:cubicBezTo>
                  <a:lnTo>
                    <a:pt x="78" y="11"/>
                  </a:lnTo>
                  <a:close/>
                  <a:moveTo>
                    <a:pt x="28" y="40"/>
                  </a:moveTo>
                  <a:cubicBezTo>
                    <a:pt x="28" y="40"/>
                    <a:pt x="28" y="40"/>
                    <a:pt x="28" y="40"/>
                  </a:cubicBezTo>
                  <a:cubicBezTo>
                    <a:pt x="20" y="39"/>
                    <a:pt x="20" y="39"/>
                    <a:pt x="20" y="39"/>
                  </a:cubicBezTo>
                  <a:cubicBezTo>
                    <a:pt x="20" y="38"/>
                    <a:pt x="20" y="38"/>
                    <a:pt x="20" y="38"/>
                  </a:cubicBezTo>
                  <a:cubicBezTo>
                    <a:pt x="15" y="38"/>
                    <a:pt x="15" y="38"/>
                    <a:pt x="15" y="38"/>
                  </a:cubicBezTo>
                  <a:cubicBezTo>
                    <a:pt x="0" y="40"/>
                    <a:pt x="0" y="40"/>
                    <a:pt x="0" y="40"/>
                  </a:cubicBezTo>
                  <a:cubicBezTo>
                    <a:pt x="0" y="53"/>
                    <a:pt x="0" y="53"/>
                    <a:pt x="0" y="53"/>
                  </a:cubicBezTo>
                  <a:cubicBezTo>
                    <a:pt x="2" y="53"/>
                    <a:pt x="2" y="53"/>
                    <a:pt x="2" y="53"/>
                  </a:cubicBezTo>
                  <a:cubicBezTo>
                    <a:pt x="2" y="53"/>
                    <a:pt x="2" y="53"/>
                    <a:pt x="2" y="53"/>
                  </a:cubicBezTo>
                  <a:cubicBezTo>
                    <a:pt x="5" y="53"/>
                    <a:pt x="5" y="53"/>
                    <a:pt x="5" y="53"/>
                  </a:cubicBezTo>
                  <a:cubicBezTo>
                    <a:pt x="5" y="53"/>
                    <a:pt x="5" y="53"/>
                    <a:pt x="5" y="53"/>
                  </a:cubicBezTo>
                  <a:cubicBezTo>
                    <a:pt x="5" y="53"/>
                    <a:pt x="5" y="53"/>
                    <a:pt x="5" y="53"/>
                  </a:cubicBezTo>
                  <a:cubicBezTo>
                    <a:pt x="5" y="50"/>
                    <a:pt x="5" y="50"/>
                    <a:pt x="5" y="50"/>
                  </a:cubicBezTo>
                  <a:cubicBezTo>
                    <a:pt x="6" y="50"/>
                    <a:pt x="6" y="50"/>
                    <a:pt x="6" y="50"/>
                  </a:cubicBezTo>
                  <a:cubicBezTo>
                    <a:pt x="6" y="53"/>
                    <a:pt x="6" y="53"/>
                    <a:pt x="6" y="53"/>
                  </a:cubicBezTo>
                  <a:cubicBezTo>
                    <a:pt x="6" y="53"/>
                    <a:pt x="6" y="53"/>
                    <a:pt x="6" y="53"/>
                  </a:cubicBezTo>
                  <a:cubicBezTo>
                    <a:pt x="6" y="50"/>
                    <a:pt x="6" y="50"/>
                    <a:pt x="6" y="50"/>
                  </a:cubicBezTo>
                  <a:cubicBezTo>
                    <a:pt x="7" y="50"/>
                    <a:pt x="7" y="50"/>
                    <a:pt x="7" y="50"/>
                  </a:cubicBezTo>
                  <a:cubicBezTo>
                    <a:pt x="7" y="53"/>
                    <a:pt x="7" y="53"/>
                    <a:pt x="7" y="53"/>
                  </a:cubicBezTo>
                  <a:cubicBezTo>
                    <a:pt x="7" y="53"/>
                    <a:pt x="7" y="53"/>
                    <a:pt x="7" y="53"/>
                  </a:cubicBezTo>
                  <a:cubicBezTo>
                    <a:pt x="7" y="50"/>
                    <a:pt x="7" y="50"/>
                    <a:pt x="7" y="50"/>
                  </a:cubicBezTo>
                  <a:cubicBezTo>
                    <a:pt x="8" y="50"/>
                    <a:pt x="8" y="50"/>
                    <a:pt x="8" y="50"/>
                  </a:cubicBezTo>
                  <a:cubicBezTo>
                    <a:pt x="8" y="53"/>
                    <a:pt x="8" y="53"/>
                    <a:pt x="8" y="53"/>
                  </a:cubicBezTo>
                  <a:cubicBezTo>
                    <a:pt x="8" y="53"/>
                    <a:pt x="8" y="53"/>
                    <a:pt x="8" y="53"/>
                  </a:cubicBezTo>
                  <a:cubicBezTo>
                    <a:pt x="8" y="50"/>
                    <a:pt x="8" y="50"/>
                    <a:pt x="8" y="50"/>
                  </a:cubicBezTo>
                  <a:cubicBezTo>
                    <a:pt x="9" y="50"/>
                    <a:pt x="9" y="50"/>
                    <a:pt x="9" y="50"/>
                  </a:cubicBezTo>
                  <a:cubicBezTo>
                    <a:pt x="9" y="53"/>
                    <a:pt x="9" y="53"/>
                    <a:pt x="9" y="53"/>
                  </a:cubicBezTo>
                  <a:cubicBezTo>
                    <a:pt x="9" y="53"/>
                    <a:pt x="9" y="53"/>
                    <a:pt x="9" y="53"/>
                  </a:cubicBezTo>
                  <a:cubicBezTo>
                    <a:pt x="9" y="50"/>
                    <a:pt x="9" y="50"/>
                    <a:pt x="9" y="50"/>
                  </a:cubicBezTo>
                  <a:cubicBezTo>
                    <a:pt x="10" y="50"/>
                    <a:pt x="10" y="50"/>
                    <a:pt x="10" y="50"/>
                  </a:cubicBezTo>
                  <a:cubicBezTo>
                    <a:pt x="10" y="53"/>
                    <a:pt x="10" y="53"/>
                    <a:pt x="10" y="53"/>
                  </a:cubicBezTo>
                  <a:cubicBezTo>
                    <a:pt x="10" y="53"/>
                    <a:pt x="10" y="53"/>
                    <a:pt x="10" y="53"/>
                  </a:cubicBezTo>
                  <a:cubicBezTo>
                    <a:pt x="10" y="50"/>
                    <a:pt x="10" y="50"/>
                    <a:pt x="10" y="50"/>
                  </a:cubicBezTo>
                  <a:cubicBezTo>
                    <a:pt x="11" y="50"/>
                    <a:pt x="11" y="50"/>
                    <a:pt x="11" y="50"/>
                  </a:cubicBezTo>
                  <a:cubicBezTo>
                    <a:pt x="11" y="53"/>
                    <a:pt x="11" y="53"/>
                    <a:pt x="11" y="53"/>
                  </a:cubicBezTo>
                  <a:cubicBezTo>
                    <a:pt x="11" y="53"/>
                    <a:pt x="11" y="53"/>
                    <a:pt x="11" y="53"/>
                  </a:cubicBezTo>
                  <a:cubicBezTo>
                    <a:pt x="11" y="50"/>
                    <a:pt x="11" y="50"/>
                    <a:pt x="11" y="50"/>
                  </a:cubicBezTo>
                  <a:cubicBezTo>
                    <a:pt x="12" y="50"/>
                    <a:pt x="12" y="50"/>
                    <a:pt x="12" y="50"/>
                  </a:cubicBezTo>
                  <a:cubicBezTo>
                    <a:pt x="12" y="53"/>
                    <a:pt x="12" y="53"/>
                    <a:pt x="12" y="53"/>
                  </a:cubicBezTo>
                  <a:cubicBezTo>
                    <a:pt x="12" y="53"/>
                    <a:pt x="12" y="53"/>
                    <a:pt x="12" y="53"/>
                  </a:cubicBezTo>
                  <a:cubicBezTo>
                    <a:pt x="12" y="50"/>
                    <a:pt x="12" y="50"/>
                    <a:pt x="12" y="50"/>
                  </a:cubicBezTo>
                  <a:cubicBezTo>
                    <a:pt x="13" y="50"/>
                    <a:pt x="13" y="50"/>
                    <a:pt x="13" y="50"/>
                  </a:cubicBezTo>
                  <a:cubicBezTo>
                    <a:pt x="13" y="53"/>
                    <a:pt x="13" y="53"/>
                    <a:pt x="13" y="53"/>
                  </a:cubicBezTo>
                  <a:cubicBezTo>
                    <a:pt x="13" y="53"/>
                    <a:pt x="13" y="53"/>
                    <a:pt x="13" y="53"/>
                  </a:cubicBezTo>
                  <a:cubicBezTo>
                    <a:pt x="13" y="50"/>
                    <a:pt x="13" y="50"/>
                    <a:pt x="13" y="50"/>
                  </a:cubicBezTo>
                  <a:cubicBezTo>
                    <a:pt x="13" y="50"/>
                    <a:pt x="13" y="50"/>
                    <a:pt x="13" y="50"/>
                  </a:cubicBezTo>
                  <a:cubicBezTo>
                    <a:pt x="13" y="53"/>
                    <a:pt x="13" y="53"/>
                    <a:pt x="13" y="53"/>
                  </a:cubicBezTo>
                  <a:cubicBezTo>
                    <a:pt x="15" y="53"/>
                    <a:pt x="15" y="53"/>
                    <a:pt x="15" y="53"/>
                  </a:cubicBezTo>
                  <a:cubicBezTo>
                    <a:pt x="28" y="53"/>
                    <a:pt x="28" y="53"/>
                    <a:pt x="28" y="53"/>
                  </a:cubicBezTo>
                  <a:lnTo>
                    <a:pt x="28" y="40"/>
                  </a:lnTo>
                  <a:close/>
                  <a:moveTo>
                    <a:pt x="5" y="53"/>
                  </a:moveTo>
                  <a:cubicBezTo>
                    <a:pt x="5" y="53"/>
                    <a:pt x="5" y="53"/>
                    <a:pt x="5" y="53"/>
                  </a:cubicBezTo>
                  <a:cubicBezTo>
                    <a:pt x="2" y="53"/>
                    <a:pt x="2" y="53"/>
                    <a:pt x="2" y="53"/>
                  </a:cubicBezTo>
                  <a:cubicBezTo>
                    <a:pt x="2" y="53"/>
                    <a:pt x="2" y="53"/>
                    <a:pt x="2" y="53"/>
                  </a:cubicBezTo>
                  <a:cubicBezTo>
                    <a:pt x="5" y="53"/>
                    <a:pt x="5" y="53"/>
                    <a:pt x="5" y="53"/>
                  </a:cubicBezTo>
                  <a:close/>
                  <a:moveTo>
                    <a:pt x="5" y="52"/>
                  </a:moveTo>
                  <a:cubicBezTo>
                    <a:pt x="5" y="52"/>
                    <a:pt x="5" y="52"/>
                    <a:pt x="5" y="52"/>
                  </a:cubicBezTo>
                  <a:cubicBezTo>
                    <a:pt x="2" y="52"/>
                    <a:pt x="2" y="52"/>
                    <a:pt x="2" y="52"/>
                  </a:cubicBezTo>
                  <a:cubicBezTo>
                    <a:pt x="2" y="52"/>
                    <a:pt x="2" y="52"/>
                    <a:pt x="2" y="52"/>
                  </a:cubicBezTo>
                  <a:cubicBezTo>
                    <a:pt x="5" y="52"/>
                    <a:pt x="5" y="52"/>
                    <a:pt x="5" y="52"/>
                  </a:cubicBezTo>
                  <a:close/>
                  <a:moveTo>
                    <a:pt x="5" y="52"/>
                  </a:moveTo>
                  <a:cubicBezTo>
                    <a:pt x="5" y="52"/>
                    <a:pt x="5" y="52"/>
                    <a:pt x="5" y="52"/>
                  </a:cubicBezTo>
                  <a:cubicBezTo>
                    <a:pt x="2" y="52"/>
                    <a:pt x="2" y="52"/>
                    <a:pt x="2" y="52"/>
                  </a:cubicBezTo>
                  <a:cubicBezTo>
                    <a:pt x="2" y="52"/>
                    <a:pt x="2" y="52"/>
                    <a:pt x="2" y="52"/>
                  </a:cubicBezTo>
                  <a:cubicBezTo>
                    <a:pt x="5" y="52"/>
                    <a:pt x="5" y="52"/>
                    <a:pt x="5" y="52"/>
                  </a:cubicBezTo>
                  <a:close/>
                  <a:moveTo>
                    <a:pt x="5" y="51"/>
                  </a:moveTo>
                  <a:cubicBezTo>
                    <a:pt x="5" y="51"/>
                    <a:pt x="5" y="51"/>
                    <a:pt x="5" y="51"/>
                  </a:cubicBezTo>
                  <a:cubicBezTo>
                    <a:pt x="2" y="51"/>
                    <a:pt x="2" y="51"/>
                    <a:pt x="2" y="51"/>
                  </a:cubicBezTo>
                  <a:cubicBezTo>
                    <a:pt x="2" y="51"/>
                    <a:pt x="2" y="51"/>
                    <a:pt x="2" y="51"/>
                  </a:cubicBezTo>
                  <a:cubicBezTo>
                    <a:pt x="5" y="51"/>
                    <a:pt x="5" y="51"/>
                    <a:pt x="5" y="51"/>
                  </a:cubicBezTo>
                  <a:close/>
                  <a:moveTo>
                    <a:pt x="5" y="51"/>
                  </a:moveTo>
                  <a:cubicBezTo>
                    <a:pt x="5" y="51"/>
                    <a:pt x="5" y="51"/>
                    <a:pt x="5" y="51"/>
                  </a:cubicBezTo>
                  <a:cubicBezTo>
                    <a:pt x="2" y="51"/>
                    <a:pt x="2" y="51"/>
                    <a:pt x="2" y="51"/>
                  </a:cubicBezTo>
                  <a:cubicBezTo>
                    <a:pt x="2" y="51"/>
                    <a:pt x="2" y="51"/>
                    <a:pt x="2" y="51"/>
                  </a:cubicBezTo>
                  <a:cubicBezTo>
                    <a:pt x="5" y="51"/>
                    <a:pt x="5" y="51"/>
                    <a:pt x="5" y="51"/>
                  </a:cubicBezTo>
                  <a:close/>
                  <a:moveTo>
                    <a:pt x="5" y="50"/>
                  </a:moveTo>
                  <a:cubicBezTo>
                    <a:pt x="5" y="50"/>
                    <a:pt x="5" y="50"/>
                    <a:pt x="5" y="50"/>
                  </a:cubicBezTo>
                  <a:cubicBezTo>
                    <a:pt x="2" y="50"/>
                    <a:pt x="2" y="50"/>
                    <a:pt x="2" y="50"/>
                  </a:cubicBezTo>
                  <a:cubicBezTo>
                    <a:pt x="2" y="50"/>
                    <a:pt x="2" y="50"/>
                    <a:pt x="2" y="50"/>
                  </a:cubicBezTo>
                  <a:cubicBezTo>
                    <a:pt x="5" y="50"/>
                    <a:pt x="5" y="50"/>
                    <a:pt x="5" y="50"/>
                  </a:cubicBezTo>
                  <a:close/>
                  <a:moveTo>
                    <a:pt x="5" y="50"/>
                  </a:moveTo>
                  <a:cubicBezTo>
                    <a:pt x="5" y="50"/>
                    <a:pt x="5" y="50"/>
                    <a:pt x="5" y="50"/>
                  </a:cubicBezTo>
                  <a:cubicBezTo>
                    <a:pt x="2" y="50"/>
                    <a:pt x="2" y="50"/>
                    <a:pt x="2" y="50"/>
                  </a:cubicBezTo>
                  <a:cubicBezTo>
                    <a:pt x="2" y="50"/>
                    <a:pt x="2" y="50"/>
                    <a:pt x="2" y="50"/>
                  </a:cubicBezTo>
                  <a:cubicBezTo>
                    <a:pt x="5" y="50"/>
                    <a:pt x="5" y="50"/>
                    <a:pt x="5" y="50"/>
                  </a:cubicBezTo>
                  <a:close/>
                  <a:moveTo>
                    <a:pt x="5" y="49"/>
                  </a:moveTo>
                  <a:cubicBezTo>
                    <a:pt x="5" y="49"/>
                    <a:pt x="5" y="49"/>
                    <a:pt x="5" y="49"/>
                  </a:cubicBezTo>
                  <a:cubicBezTo>
                    <a:pt x="2" y="49"/>
                    <a:pt x="2" y="49"/>
                    <a:pt x="2" y="49"/>
                  </a:cubicBezTo>
                  <a:cubicBezTo>
                    <a:pt x="2" y="49"/>
                    <a:pt x="2" y="49"/>
                    <a:pt x="2" y="49"/>
                  </a:cubicBezTo>
                  <a:cubicBezTo>
                    <a:pt x="5" y="49"/>
                    <a:pt x="5" y="49"/>
                    <a:pt x="5" y="49"/>
                  </a:cubicBezTo>
                  <a:close/>
                  <a:moveTo>
                    <a:pt x="5" y="49"/>
                  </a:moveTo>
                  <a:cubicBezTo>
                    <a:pt x="5" y="49"/>
                    <a:pt x="5" y="49"/>
                    <a:pt x="5" y="49"/>
                  </a:cubicBezTo>
                  <a:cubicBezTo>
                    <a:pt x="2" y="49"/>
                    <a:pt x="2" y="49"/>
                    <a:pt x="2" y="49"/>
                  </a:cubicBezTo>
                  <a:cubicBezTo>
                    <a:pt x="2" y="49"/>
                    <a:pt x="2" y="49"/>
                    <a:pt x="2" y="49"/>
                  </a:cubicBezTo>
                  <a:cubicBezTo>
                    <a:pt x="5" y="49"/>
                    <a:pt x="5" y="49"/>
                    <a:pt x="5" y="49"/>
                  </a:cubicBezTo>
                  <a:close/>
                  <a:moveTo>
                    <a:pt x="5" y="48"/>
                  </a:moveTo>
                  <a:cubicBezTo>
                    <a:pt x="5" y="48"/>
                    <a:pt x="5" y="48"/>
                    <a:pt x="5" y="48"/>
                  </a:cubicBezTo>
                  <a:cubicBezTo>
                    <a:pt x="2" y="48"/>
                    <a:pt x="2" y="48"/>
                    <a:pt x="2" y="48"/>
                  </a:cubicBezTo>
                  <a:cubicBezTo>
                    <a:pt x="2" y="48"/>
                    <a:pt x="2" y="48"/>
                    <a:pt x="2" y="48"/>
                  </a:cubicBezTo>
                  <a:cubicBezTo>
                    <a:pt x="5" y="48"/>
                    <a:pt x="5" y="48"/>
                    <a:pt x="5" y="48"/>
                  </a:cubicBezTo>
                  <a:close/>
                  <a:moveTo>
                    <a:pt x="5" y="48"/>
                  </a:moveTo>
                  <a:cubicBezTo>
                    <a:pt x="5" y="48"/>
                    <a:pt x="5" y="48"/>
                    <a:pt x="5" y="48"/>
                  </a:cubicBezTo>
                  <a:cubicBezTo>
                    <a:pt x="2" y="48"/>
                    <a:pt x="2" y="48"/>
                    <a:pt x="2" y="48"/>
                  </a:cubicBezTo>
                  <a:cubicBezTo>
                    <a:pt x="2" y="48"/>
                    <a:pt x="2" y="48"/>
                    <a:pt x="2" y="48"/>
                  </a:cubicBezTo>
                  <a:cubicBezTo>
                    <a:pt x="5" y="47"/>
                    <a:pt x="5" y="47"/>
                    <a:pt x="5" y="47"/>
                  </a:cubicBezTo>
                  <a:lnTo>
                    <a:pt x="5" y="48"/>
                  </a:lnTo>
                  <a:close/>
                  <a:moveTo>
                    <a:pt x="5" y="47"/>
                  </a:moveTo>
                  <a:cubicBezTo>
                    <a:pt x="5" y="47"/>
                    <a:pt x="5" y="47"/>
                    <a:pt x="5" y="47"/>
                  </a:cubicBezTo>
                  <a:cubicBezTo>
                    <a:pt x="2" y="47"/>
                    <a:pt x="2" y="47"/>
                    <a:pt x="2" y="47"/>
                  </a:cubicBezTo>
                  <a:cubicBezTo>
                    <a:pt x="2" y="47"/>
                    <a:pt x="2" y="47"/>
                    <a:pt x="2" y="47"/>
                  </a:cubicBezTo>
                  <a:cubicBezTo>
                    <a:pt x="5" y="47"/>
                    <a:pt x="5" y="47"/>
                    <a:pt x="5" y="47"/>
                  </a:cubicBezTo>
                  <a:close/>
                  <a:moveTo>
                    <a:pt x="5" y="47"/>
                  </a:moveTo>
                  <a:cubicBezTo>
                    <a:pt x="5" y="47"/>
                    <a:pt x="5" y="47"/>
                    <a:pt x="5" y="47"/>
                  </a:cubicBezTo>
                  <a:cubicBezTo>
                    <a:pt x="2" y="47"/>
                    <a:pt x="2" y="47"/>
                    <a:pt x="2" y="47"/>
                  </a:cubicBezTo>
                  <a:cubicBezTo>
                    <a:pt x="2" y="47"/>
                    <a:pt x="2" y="47"/>
                    <a:pt x="2" y="47"/>
                  </a:cubicBezTo>
                  <a:cubicBezTo>
                    <a:pt x="5" y="46"/>
                    <a:pt x="5" y="46"/>
                    <a:pt x="5" y="46"/>
                  </a:cubicBezTo>
                  <a:lnTo>
                    <a:pt x="5" y="47"/>
                  </a:lnTo>
                  <a:close/>
                  <a:moveTo>
                    <a:pt x="5" y="46"/>
                  </a:moveTo>
                  <a:cubicBezTo>
                    <a:pt x="5" y="46"/>
                    <a:pt x="5" y="46"/>
                    <a:pt x="5" y="46"/>
                  </a:cubicBezTo>
                  <a:cubicBezTo>
                    <a:pt x="2" y="46"/>
                    <a:pt x="2" y="46"/>
                    <a:pt x="2" y="46"/>
                  </a:cubicBezTo>
                  <a:cubicBezTo>
                    <a:pt x="2" y="46"/>
                    <a:pt x="2" y="46"/>
                    <a:pt x="2" y="46"/>
                  </a:cubicBezTo>
                  <a:cubicBezTo>
                    <a:pt x="5" y="46"/>
                    <a:pt x="5" y="46"/>
                    <a:pt x="5" y="46"/>
                  </a:cubicBezTo>
                  <a:close/>
                  <a:moveTo>
                    <a:pt x="5" y="46"/>
                  </a:moveTo>
                  <a:cubicBezTo>
                    <a:pt x="5" y="46"/>
                    <a:pt x="5" y="46"/>
                    <a:pt x="5" y="46"/>
                  </a:cubicBezTo>
                  <a:cubicBezTo>
                    <a:pt x="2" y="46"/>
                    <a:pt x="2" y="46"/>
                    <a:pt x="2" y="46"/>
                  </a:cubicBezTo>
                  <a:cubicBezTo>
                    <a:pt x="2" y="46"/>
                    <a:pt x="2" y="46"/>
                    <a:pt x="2" y="46"/>
                  </a:cubicBezTo>
                  <a:cubicBezTo>
                    <a:pt x="5" y="45"/>
                    <a:pt x="5" y="45"/>
                    <a:pt x="5" y="45"/>
                  </a:cubicBezTo>
                  <a:lnTo>
                    <a:pt x="5" y="46"/>
                  </a:lnTo>
                  <a:close/>
                  <a:moveTo>
                    <a:pt x="5" y="45"/>
                  </a:moveTo>
                  <a:cubicBezTo>
                    <a:pt x="5" y="45"/>
                    <a:pt x="5" y="45"/>
                    <a:pt x="5" y="45"/>
                  </a:cubicBezTo>
                  <a:cubicBezTo>
                    <a:pt x="2" y="45"/>
                    <a:pt x="2" y="45"/>
                    <a:pt x="2" y="45"/>
                  </a:cubicBezTo>
                  <a:cubicBezTo>
                    <a:pt x="2" y="45"/>
                    <a:pt x="2" y="45"/>
                    <a:pt x="2" y="45"/>
                  </a:cubicBezTo>
                  <a:cubicBezTo>
                    <a:pt x="5" y="45"/>
                    <a:pt x="5" y="45"/>
                    <a:pt x="5" y="45"/>
                  </a:cubicBezTo>
                  <a:close/>
                  <a:moveTo>
                    <a:pt x="5" y="45"/>
                  </a:moveTo>
                  <a:cubicBezTo>
                    <a:pt x="5" y="45"/>
                    <a:pt x="5" y="45"/>
                    <a:pt x="5" y="45"/>
                  </a:cubicBezTo>
                  <a:cubicBezTo>
                    <a:pt x="2" y="45"/>
                    <a:pt x="2" y="45"/>
                    <a:pt x="2" y="45"/>
                  </a:cubicBezTo>
                  <a:cubicBezTo>
                    <a:pt x="2" y="44"/>
                    <a:pt x="2" y="44"/>
                    <a:pt x="2" y="44"/>
                  </a:cubicBezTo>
                  <a:cubicBezTo>
                    <a:pt x="5" y="44"/>
                    <a:pt x="5" y="44"/>
                    <a:pt x="5" y="44"/>
                  </a:cubicBezTo>
                  <a:lnTo>
                    <a:pt x="5" y="45"/>
                  </a:lnTo>
                  <a:close/>
                  <a:moveTo>
                    <a:pt x="5" y="44"/>
                  </a:moveTo>
                  <a:cubicBezTo>
                    <a:pt x="5" y="44"/>
                    <a:pt x="5" y="44"/>
                    <a:pt x="5" y="44"/>
                  </a:cubicBezTo>
                  <a:cubicBezTo>
                    <a:pt x="2" y="44"/>
                    <a:pt x="2" y="44"/>
                    <a:pt x="2" y="44"/>
                  </a:cubicBezTo>
                  <a:cubicBezTo>
                    <a:pt x="2" y="44"/>
                    <a:pt x="2" y="44"/>
                    <a:pt x="2" y="44"/>
                  </a:cubicBezTo>
                  <a:cubicBezTo>
                    <a:pt x="5" y="44"/>
                    <a:pt x="5" y="44"/>
                    <a:pt x="5" y="44"/>
                  </a:cubicBezTo>
                  <a:close/>
                  <a:moveTo>
                    <a:pt x="5" y="44"/>
                  </a:moveTo>
                  <a:cubicBezTo>
                    <a:pt x="5" y="44"/>
                    <a:pt x="5" y="44"/>
                    <a:pt x="5" y="44"/>
                  </a:cubicBezTo>
                  <a:cubicBezTo>
                    <a:pt x="2" y="44"/>
                    <a:pt x="2" y="44"/>
                    <a:pt x="2" y="44"/>
                  </a:cubicBezTo>
                  <a:cubicBezTo>
                    <a:pt x="2" y="43"/>
                    <a:pt x="2" y="43"/>
                    <a:pt x="2" y="43"/>
                  </a:cubicBezTo>
                  <a:cubicBezTo>
                    <a:pt x="5" y="43"/>
                    <a:pt x="5" y="43"/>
                    <a:pt x="5" y="43"/>
                  </a:cubicBezTo>
                  <a:lnTo>
                    <a:pt x="5" y="44"/>
                  </a:lnTo>
                  <a:close/>
                  <a:moveTo>
                    <a:pt x="5" y="43"/>
                  </a:moveTo>
                  <a:cubicBezTo>
                    <a:pt x="5" y="43"/>
                    <a:pt x="5" y="43"/>
                    <a:pt x="5" y="43"/>
                  </a:cubicBezTo>
                  <a:cubicBezTo>
                    <a:pt x="2" y="43"/>
                    <a:pt x="2" y="43"/>
                    <a:pt x="2" y="43"/>
                  </a:cubicBezTo>
                  <a:cubicBezTo>
                    <a:pt x="2" y="43"/>
                    <a:pt x="2" y="43"/>
                    <a:pt x="2" y="43"/>
                  </a:cubicBezTo>
                  <a:cubicBezTo>
                    <a:pt x="5" y="43"/>
                    <a:pt x="5" y="43"/>
                    <a:pt x="5" y="43"/>
                  </a:cubicBezTo>
                  <a:close/>
                  <a:moveTo>
                    <a:pt x="5" y="43"/>
                  </a:moveTo>
                  <a:cubicBezTo>
                    <a:pt x="5" y="43"/>
                    <a:pt x="5" y="43"/>
                    <a:pt x="5" y="43"/>
                  </a:cubicBezTo>
                  <a:cubicBezTo>
                    <a:pt x="3" y="43"/>
                    <a:pt x="3" y="43"/>
                    <a:pt x="3" y="43"/>
                  </a:cubicBezTo>
                  <a:cubicBezTo>
                    <a:pt x="5" y="42"/>
                    <a:pt x="5" y="42"/>
                    <a:pt x="5" y="42"/>
                  </a:cubicBezTo>
                  <a:lnTo>
                    <a:pt x="5" y="43"/>
                  </a:lnTo>
                  <a:close/>
                  <a:moveTo>
                    <a:pt x="6" y="50"/>
                  </a:moveTo>
                  <a:cubicBezTo>
                    <a:pt x="6" y="50"/>
                    <a:pt x="6" y="50"/>
                    <a:pt x="6" y="50"/>
                  </a:cubicBezTo>
                  <a:cubicBezTo>
                    <a:pt x="5" y="50"/>
                    <a:pt x="5" y="50"/>
                    <a:pt x="5" y="50"/>
                  </a:cubicBezTo>
                  <a:cubicBezTo>
                    <a:pt x="5" y="50"/>
                    <a:pt x="5" y="50"/>
                    <a:pt x="5" y="50"/>
                  </a:cubicBezTo>
                  <a:cubicBezTo>
                    <a:pt x="6" y="50"/>
                    <a:pt x="6" y="50"/>
                    <a:pt x="6" y="50"/>
                  </a:cubicBezTo>
                  <a:close/>
                  <a:moveTo>
                    <a:pt x="6" y="50"/>
                  </a:moveTo>
                  <a:cubicBezTo>
                    <a:pt x="6" y="50"/>
                    <a:pt x="6" y="50"/>
                    <a:pt x="6" y="50"/>
                  </a:cubicBezTo>
                  <a:cubicBezTo>
                    <a:pt x="5" y="50"/>
                    <a:pt x="5" y="50"/>
                    <a:pt x="5" y="50"/>
                  </a:cubicBezTo>
                  <a:cubicBezTo>
                    <a:pt x="5" y="44"/>
                    <a:pt x="5" y="44"/>
                    <a:pt x="5" y="44"/>
                  </a:cubicBezTo>
                  <a:cubicBezTo>
                    <a:pt x="6" y="44"/>
                    <a:pt x="6" y="44"/>
                    <a:pt x="6" y="44"/>
                  </a:cubicBezTo>
                  <a:lnTo>
                    <a:pt x="6" y="50"/>
                  </a:lnTo>
                  <a:close/>
                  <a:moveTo>
                    <a:pt x="6" y="44"/>
                  </a:moveTo>
                  <a:cubicBezTo>
                    <a:pt x="6" y="44"/>
                    <a:pt x="6" y="44"/>
                    <a:pt x="6" y="44"/>
                  </a:cubicBezTo>
                  <a:cubicBezTo>
                    <a:pt x="5" y="44"/>
                    <a:pt x="5" y="44"/>
                    <a:pt x="5" y="44"/>
                  </a:cubicBezTo>
                  <a:cubicBezTo>
                    <a:pt x="5" y="44"/>
                    <a:pt x="5" y="44"/>
                    <a:pt x="5" y="44"/>
                  </a:cubicBezTo>
                  <a:cubicBezTo>
                    <a:pt x="6" y="44"/>
                    <a:pt x="6" y="44"/>
                    <a:pt x="6" y="44"/>
                  </a:cubicBezTo>
                  <a:close/>
                  <a:moveTo>
                    <a:pt x="6" y="44"/>
                  </a:moveTo>
                  <a:cubicBezTo>
                    <a:pt x="6" y="44"/>
                    <a:pt x="6" y="44"/>
                    <a:pt x="6" y="44"/>
                  </a:cubicBezTo>
                  <a:cubicBezTo>
                    <a:pt x="5" y="44"/>
                    <a:pt x="5" y="44"/>
                    <a:pt x="5" y="44"/>
                  </a:cubicBezTo>
                  <a:cubicBezTo>
                    <a:pt x="5" y="43"/>
                    <a:pt x="5" y="43"/>
                    <a:pt x="5" y="43"/>
                  </a:cubicBezTo>
                  <a:cubicBezTo>
                    <a:pt x="6" y="42"/>
                    <a:pt x="6" y="42"/>
                    <a:pt x="6" y="42"/>
                  </a:cubicBezTo>
                  <a:lnTo>
                    <a:pt x="6" y="44"/>
                  </a:lnTo>
                  <a:close/>
                  <a:moveTo>
                    <a:pt x="6" y="42"/>
                  </a:moveTo>
                  <a:cubicBezTo>
                    <a:pt x="6" y="42"/>
                    <a:pt x="6" y="42"/>
                    <a:pt x="6" y="42"/>
                  </a:cubicBezTo>
                  <a:cubicBezTo>
                    <a:pt x="5" y="42"/>
                    <a:pt x="5" y="42"/>
                    <a:pt x="5" y="42"/>
                  </a:cubicBezTo>
                  <a:cubicBezTo>
                    <a:pt x="5" y="42"/>
                    <a:pt x="5" y="42"/>
                    <a:pt x="5" y="42"/>
                  </a:cubicBezTo>
                  <a:cubicBezTo>
                    <a:pt x="6" y="42"/>
                    <a:pt x="6" y="42"/>
                    <a:pt x="6" y="42"/>
                  </a:cubicBezTo>
                  <a:cubicBezTo>
                    <a:pt x="6" y="42"/>
                    <a:pt x="6" y="42"/>
                    <a:pt x="6" y="42"/>
                  </a:cubicBezTo>
                  <a:close/>
                  <a:moveTo>
                    <a:pt x="7" y="50"/>
                  </a:moveTo>
                  <a:cubicBezTo>
                    <a:pt x="7" y="50"/>
                    <a:pt x="7" y="50"/>
                    <a:pt x="7" y="50"/>
                  </a:cubicBezTo>
                  <a:cubicBezTo>
                    <a:pt x="6" y="50"/>
                    <a:pt x="6" y="50"/>
                    <a:pt x="6" y="50"/>
                  </a:cubicBezTo>
                  <a:cubicBezTo>
                    <a:pt x="6" y="50"/>
                    <a:pt x="6" y="50"/>
                    <a:pt x="6" y="50"/>
                  </a:cubicBezTo>
                  <a:cubicBezTo>
                    <a:pt x="7" y="50"/>
                    <a:pt x="7" y="50"/>
                    <a:pt x="7" y="50"/>
                  </a:cubicBezTo>
                  <a:close/>
                  <a:moveTo>
                    <a:pt x="7" y="50"/>
                  </a:moveTo>
                  <a:cubicBezTo>
                    <a:pt x="7" y="50"/>
                    <a:pt x="7" y="50"/>
                    <a:pt x="7" y="50"/>
                  </a:cubicBezTo>
                  <a:cubicBezTo>
                    <a:pt x="6" y="50"/>
                    <a:pt x="6" y="50"/>
                    <a:pt x="6" y="50"/>
                  </a:cubicBezTo>
                  <a:cubicBezTo>
                    <a:pt x="6" y="44"/>
                    <a:pt x="6" y="44"/>
                    <a:pt x="6" y="44"/>
                  </a:cubicBezTo>
                  <a:cubicBezTo>
                    <a:pt x="7" y="44"/>
                    <a:pt x="7" y="44"/>
                    <a:pt x="7" y="44"/>
                  </a:cubicBezTo>
                  <a:lnTo>
                    <a:pt x="7" y="50"/>
                  </a:lnTo>
                  <a:close/>
                  <a:moveTo>
                    <a:pt x="7" y="44"/>
                  </a:moveTo>
                  <a:cubicBezTo>
                    <a:pt x="7" y="44"/>
                    <a:pt x="7" y="44"/>
                    <a:pt x="7" y="44"/>
                  </a:cubicBezTo>
                  <a:cubicBezTo>
                    <a:pt x="6" y="44"/>
                    <a:pt x="6" y="44"/>
                    <a:pt x="6" y="44"/>
                  </a:cubicBezTo>
                  <a:cubicBezTo>
                    <a:pt x="6" y="44"/>
                    <a:pt x="6" y="44"/>
                    <a:pt x="6" y="44"/>
                  </a:cubicBezTo>
                  <a:cubicBezTo>
                    <a:pt x="7" y="44"/>
                    <a:pt x="7" y="44"/>
                    <a:pt x="7" y="44"/>
                  </a:cubicBezTo>
                  <a:close/>
                  <a:moveTo>
                    <a:pt x="7" y="44"/>
                  </a:moveTo>
                  <a:cubicBezTo>
                    <a:pt x="7" y="44"/>
                    <a:pt x="7" y="44"/>
                    <a:pt x="7" y="44"/>
                  </a:cubicBezTo>
                  <a:cubicBezTo>
                    <a:pt x="6" y="44"/>
                    <a:pt x="6" y="44"/>
                    <a:pt x="6" y="44"/>
                  </a:cubicBezTo>
                  <a:cubicBezTo>
                    <a:pt x="6" y="42"/>
                    <a:pt x="6" y="42"/>
                    <a:pt x="6" y="42"/>
                  </a:cubicBezTo>
                  <a:cubicBezTo>
                    <a:pt x="7" y="42"/>
                    <a:pt x="7" y="42"/>
                    <a:pt x="7" y="42"/>
                  </a:cubicBezTo>
                  <a:lnTo>
                    <a:pt x="7" y="44"/>
                  </a:lnTo>
                  <a:close/>
                  <a:moveTo>
                    <a:pt x="7" y="42"/>
                  </a:moveTo>
                  <a:cubicBezTo>
                    <a:pt x="7" y="42"/>
                    <a:pt x="7" y="42"/>
                    <a:pt x="7" y="42"/>
                  </a:cubicBezTo>
                  <a:cubicBezTo>
                    <a:pt x="6" y="42"/>
                    <a:pt x="6" y="42"/>
                    <a:pt x="6" y="42"/>
                  </a:cubicBezTo>
                  <a:cubicBezTo>
                    <a:pt x="6" y="42"/>
                    <a:pt x="6" y="42"/>
                    <a:pt x="6" y="42"/>
                  </a:cubicBezTo>
                  <a:cubicBezTo>
                    <a:pt x="7" y="42"/>
                    <a:pt x="7" y="42"/>
                    <a:pt x="7" y="42"/>
                  </a:cubicBezTo>
                  <a:close/>
                  <a:moveTo>
                    <a:pt x="8" y="50"/>
                  </a:moveTo>
                  <a:cubicBezTo>
                    <a:pt x="8" y="50"/>
                    <a:pt x="8" y="50"/>
                    <a:pt x="8" y="50"/>
                  </a:cubicBezTo>
                  <a:cubicBezTo>
                    <a:pt x="7" y="50"/>
                    <a:pt x="7" y="50"/>
                    <a:pt x="7" y="50"/>
                  </a:cubicBezTo>
                  <a:cubicBezTo>
                    <a:pt x="7" y="50"/>
                    <a:pt x="7" y="50"/>
                    <a:pt x="7" y="50"/>
                  </a:cubicBezTo>
                  <a:cubicBezTo>
                    <a:pt x="8" y="50"/>
                    <a:pt x="8" y="50"/>
                    <a:pt x="8" y="50"/>
                  </a:cubicBezTo>
                  <a:close/>
                  <a:moveTo>
                    <a:pt x="8" y="50"/>
                  </a:moveTo>
                  <a:cubicBezTo>
                    <a:pt x="8" y="50"/>
                    <a:pt x="8" y="50"/>
                    <a:pt x="8" y="50"/>
                  </a:cubicBezTo>
                  <a:cubicBezTo>
                    <a:pt x="7" y="50"/>
                    <a:pt x="7" y="50"/>
                    <a:pt x="7" y="50"/>
                  </a:cubicBezTo>
                  <a:cubicBezTo>
                    <a:pt x="7" y="44"/>
                    <a:pt x="7" y="44"/>
                    <a:pt x="7" y="44"/>
                  </a:cubicBezTo>
                  <a:cubicBezTo>
                    <a:pt x="8" y="44"/>
                    <a:pt x="8" y="44"/>
                    <a:pt x="8" y="44"/>
                  </a:cubicBezTo>
                  <a:lnTo>
                    <a:pt x="8" y="50"/>
                  </a:lnTo>
                  <a:close/>
                  <a:moveTo>
                    <a:pt x="8" y="44"/>
                  </a:moveTo>
                  <a:cubicBezTo>
                    <a:pt x="8" y="44"/>
                    <a:pt x="8" y="44"/>
                    <a:pt x="8" y="44"/>
                  </a:cubicBezTo>
                  <a:cubicBezTo>
                    <a:pt x="7" y="44"/>
                    <a:pt x="7" y="44"/>
                    <a:pt x="7" y="44"/>
                  </a:cubicBezTo>
                  <a:cubicBezTo>
                    <a:pt x="7" y="44"/>
                    <a:pt x="7" y="44"/>
                    <a:pt x="7" y="44"/>
                  </a:cubicBezTo>
                  <a:cubicBezTo>
                    <a:pt x="8" y="44"/>
                    <a:pt x="8" y="44"/>
                    <a:pt x="8" y="44"/>
                  </a:cubicBezTo>
                  <a:close/>
                  <a:moveTo>
                    <a:pt x="8" y="44"/>
                  </a:moveTo>
                  <a:cubicBezTo>
                    <a:pt x="8" y="44"/>
                    <a:pt x="8" y="44"/>
                    <a:pt x="8" y="44"/>
                  </a:cubicBezTo>
                  <a:cubicBezTo>
                    <a:pt x="7" y="44"/>
                    <a:pt x="7" y="44"/>
                    <a:pt x="7" y="44"/>
                  </a:cubicBezTo>
                  <a:cubicBezTo>
                    <a:pt x="7" y="42"/>
                    <a:pt x="7" y="42"/>
                    <a:pt x="7" y="42"/>
                  </a:cubicBezTo>
                  <a:cubicBezTo>
                    <a:pt x="8" y="42"/>
                    <a:pt x="8" y="42"/>
                    <a:pt x="8" y="42"/>
                  </a:cubicBezTo>
                  <a:lnTo>
                    <a:pt x="8" y="44"/>
                  </a:lnTo>
                  <a:close/>
                  <a:moveTo>
                    <a:pt x="8" y="42"/>
                  </a:moveTo>
                  <a:cubicBezTo>
                    <a:pt x="8" y="42"/>
                    <a:pt x="8" y="42"/>
                    <a:pt x="8" y="42"/>
                  </a:cubicBezTo>
                  <a:cubicBezTo>
                    <a:pt x="7" y="42"/>
                    <a:pt x="7" y="42"/>
                    <a:pt x="7" y="42"/>
                  </a:cubicBezTo>
                  <a:cubicBezTo>
                    <a:pt x="7" y="42"/>
                    <a:pt x="7" y="42"/>
                    <a:pt x="7" y="42"/>
                  </a:cubicBezTo>
                  <a:cubicBezTo>
                    <a:pt x="8" y="42"/>
                    <a:pt x="8" y="42"/>
                    <a:pt x="8" y="42"/>
                  </a:cubicBezTo>
                  <a:close/>
                  <a:moveTo>
                    <a:pt x="9" y="50"/>
                  </a:moveTo>
                  <a:cubicBezTo>
                    <a:pt x="9" y="50"/>
                    <a:pt x="9" y="50"/>
                    <a:pt x="9" y="50"/>
                  </a:cubicBezTo>
                  <a:cubicBezTo>
                    <a:pt x="8" y="50"/>
                    <a:pt x="8" y="50"/>
                    <a:pt x="8" y="50"/>
                  </a:cubicBezTo>
                  <a:cubicBezTo>
                    <a:pt x="8" y="50"/>
                    <a:pt x="8" y="50"/>
                    <a:pt x="8" y="50"/>
                  </a:cubicBezTo>
                  <a:cubicBezTo>
                    <a:pt x="9" y="50"/>
                    <a:pt x="9" y="50"/>
                    <a:pt x="9" y="50"/>
                  </a:cubicBezTo>
                  <a:close/>
                  <a:moveTo>
                    <a:pt x="9" y="50"/>
                  </a:moveTo>
                  <a:cubicBezTo>
                    <a:pt x="9" y="50"/>
                    <a:pt x="9" y="50"/>
                    <a:pt x="9" y="50"/>
                  </a:cubicBezTo>
                  <a:cubicBezTo>
                    <a:pt x="8" y="50"/>
                    <a:pt x="8" y="50"/>
                    <a:pt x="8" y="50"/>
                  </a:cubicBezTo>
                  <a:cubicBezTo>
                    <a:pt x="8" y="44"/>
                    <a:pt x="8" y="44"/>
                    <a:pt x="8" y="44"/>
                  </a:cubicBezTo>
                  <a:cubicBezTo>
                    <a:pt x="9" y="44"/>
                    <a:pt x="9" y="44"/>
                    <a:pt x="9" y="44"/>
                  </a:cubicBezTo>
                  <a:lnTo>
                    <a:pt x="9" y="50"/>
                  </a:lnTo>
                  <a:close/>
                  <a:moveTo>
                    <a:pt x="9" y="44"/>
                  </a:moveTo>
                  <a:cubicBezTo>
                    <a:pt x="9" y="44"/>
                    <a:pt x="9" y="44"/>
                    <a:pt x="9" y="44"/>
                  </a:cubicBezTo>
                  <a:cubicBezTo>
                    <a:pt x="8" y="44"/>
                    <a:pt x="8" y="44"/>
                    <a:pt x="8" y="44"/>
                  </a:cubicBezTo>
                  <a:cubicBezTo>
                    <a:pt x="8" y="44"/>
                    <a:pt x="8" y="44"/>
                    <a:pt x="8" y="44"/>
                  </a:cubicBezTo>
                  <a:cubicBezTo>
                    <a:pt x="9" y="44"/>
                    <a:pt x="9" y="44"/>
                    <a:pt x="9" y="44"/>
                  </a:cubicBezTo>
                  <a:close/>
                  <a:moveTo>
                    <a:pt x="9" y="44"/>
                  </a:moveTo>
                  <a:cubicBezTo>
                    <a:pt x="9" y="44"/>
                    <a:pt x="9" y="44"/>
                    <a:pt x="9" y="44"/>
                  </a:cubicBezTo>
                  <a:cubicBezTo>
                    <a:pt x="8" y="44"/>
                    <a:pt x="8" y="44"/>
                    <a:pt x="8" y="44"/>
                  </a:cubicBezTo>
                  <a:cubicBezTo>
                    <a:pt x="8" y="42"/>
                    <a:pt x="8" y="42"/>
                    <a:pt x="8" y="42"/>
                  </a:cubicBezTo>
                  <a:cubicBezTo>
                    <a:pt x="9" y="42"/>
                    <a:pt x="9" y="42"/>
                    <a:pt x="9" y="42"/>
                  </a:cubicBezTo>
                  <a:lnTo>
                    <a:pt x="9" y="44"/>
                  </a:lnTo>
                  <a:close/>
                  <a:moveTo>
                    <a:pt x="9" y="42"/>
                  </a:moveTo>
                  <a:cubicBezTo>
                    <a:pt x="9" y="42"/>
                    <a:pt x="9" y="42"/>
                    <a:pt x="9" y="42"/>
                  </a:cubicBezTo>
                  <a:cubicBezTo>
                    <a:pt x="8" y="42"/>
                    <a:pt x="8" y="42"/>
                    <a:pt x="8" y="42"/>
                  </a:cubicBezTo>
                  <a:cubicBezTo>
                    <a:pt x="8" y="42"/>
                    <a:pt x="8" y="42"/>
                    <a:pt x="8" y="42"/>
                  </a:cubicBezTo>
                  <a:cubicBezTo>
                    <a:pt x="9" y="42"/>
                    <a:pt x="9" y="42"/>
                    <a:pt x="9" y="42"/>
                  </a:cubicBezTo>
                  <a:close/>
                  <a:moveTo>
                    <a:pt x="10" y="50"/>
                  </a:moveTo>
                  <a:cubicBezTo>
                    <a:pt x="10" y="50"/>
                    <a:pt x="10" y="50"/>
                    <a:pt x="10" y="50"/>
                  </a:cubicBezTo>
                  <a:cubicBezTo>
                    <a:pt x="9" y="50"/>
                    <a:pt x="9" y="50"/>
                    <a:pt x="9" y="50"/>
                  </a:cubicBezTo>
                  <a:cubicBezTo>
                    <a:pt x="9" y="50"/>
                    <a:pt x="9" y="50"/>
                    <a:pt x="9" y="50"/>
                  </a:cubicBezTo>
                  <a:cubicBezTo>
                    <a:pt x="10" y="50"/>
                    <a:pt x="10" y="50"/>
                    <a:pt x="10" y="50"/>
                  </a:cubicBezTo>
                  <a:close/>
                  <a:moveTo>
                    <a:pt x="10" y="50"/>
                  </a:moveTo>
                  <a:cubicBezTo>
                    <a:pt x="10" y="50"/>
                    <a:pt x="10" y="50"/>
                    <a:pt x="10" y="50"/>
                  </a:cubicBezTo>
                  <a:cubicBezTo>
                    <a:pt x="9" y="50"/>
                    <a:pt x="9" y="50"/>
                    <a:pt x="9" y="50"/>
                  </a:cubicBezTo>
                  <a:cubicBezTo>
                    <a:pt x="9" y="44"/>
                    <a:pt x="9" y="44"/>
                    <a:pt x="9" y="44"/>
                  </a:cubicBezTo>
                  <a:cubicBezTo>
                    <a:pt x="10" y="44"/>
                    <a:pt x="10" y="44"/>
                    <a:pt x="10" y="44"/>
                  </a:cubicBezTo>
                  <a:lnTo>
                    <a:pt x="10" y="50"/>
                  </a:lnTo>
                  <a:close/>
                  <a:moveTo>
                    <a:pt x="10" y="44"/>
                  </a:moveTo>
                  <a:cubicBezTo>
                    <a:pt x="10" y="44"/>
                    <a:pt x="10" y="44"/>
                    <a:pt x="10" y="44"/>
                  </a:cubicBezTo>
                  <a:cubicBezTo>
                    <a:pt x="9" y="44"/>
                    <a:pt x="9" y="44"/>
                    <a:pt x="9" y="44"/>
                  </a:cubicBezTo>
                  <a:cubicBezTo>
                    <a:pt x="9" y="44"/>
                    <a:pt x="9" y="44"/>
                    <a:pt x="9" y="44"/>
                  </a:cubicBezTo>
                  <a:cubicBezTo>
                    <a:pt x="10" y="44"/>
                    <a:pt x="10" y="44"/>
                    <a:pt x="10" y="44"/>
                  </a:cubicBezTo>
                  <a:close/>
                  <a:moveTo>
                    <a:pt x="10" y="44"/>
                  </a:moveTo>
                  <a:cubicBezTo>
                    <a:pt x="10" y="44"/>
                    <a:pt x="10" y="44"/>
                    <a:pt x="10" y="44"/>
                  </a:cubicBezTo>
                  <a:cubicBezTo>
                    <a:pt x="9" y="44"/>
                    <a:pt x="9" y="44"/>
                    <a:pt x="9" y="44"/>
                  </a:cubicBezTo>
                  <a:cubicBezTo>
                    <a:pt x="9" y="42"/>
                    <a:pt x="9" y="42"/>
                    <a:pt x="9" y="42"/>
                  </a:cubicBezTo>
                  <a:cubicBezTo>
                    <a:pt x="10" y="42"/>
                    <a:pt x="10" y="42"/>
                    <a:pt x="10" y="42"/>
                  </a:cubicBezTo>
                  <a:lnTo>
                    <a:pt x="10" y="44"/>
                  </a:lnTo>
                  <a:close/>
                  <a:moveTo>
                    <a:pt x="11" y="50"/>
                  </a:moveTo>
                  <a:cubicBezTo>
                    <a:pt x="11" y="50"/>
                    <a:pt x="11" y="50"/>
                    <a:pt x="11" y="50"/>
                  </a:cubicBezTo>
                  <a:cubicBezTo>
                    <a:pt x="10" y="50"/>
                    <a:pt x="10" y="50"/>
                    <a:pt x="10" y="50"/>
                  </a:cubicBezTo>
                  <a:cubicBezTo>
                    <a:pt x="10" y="50"/>
                    <a:pt x="10" y="50"/>
                    <a:pt x="10" y="50"/>
                  </a:cubicBezTo>
                  <a:cubicBezTo>
                    <a:pt x="11" y="50"/>
                    <a:pt x="11" y="50"/>
                    <a:pt x="11" y="50"/>
                  </a:cubicBezTo>
                  <a:close/>
                  <a:moveTo>
                    <a:pt x="11" y="50"/>
                  </a:moveTo>
                  <a:cubicBezTo>
                    <a:pt x="11" y="50"/>
                    <a:pt x="11" y="50"/>
                    <a:pt x="11" y="50"/>
                  </a:cubicBezTo>
                  <a:cubicBezTo>
                    <a:pt x="10" y="50"/>
                    <a:pt x="10" y="50"/>
                    <a:pt x="10" y="50"/>
                  </a:cubicBezTo>
                  <a:cubicBezTo>
                    <a:pt x="10" y="44"/>
                    <a:pt x="10" y="44"/>
                    <a:pt x="10" y="44"/>
                  </a:cubicBezTo>
                  <a:cubicBezTo>
                    <a:pt x="11" y="44"/>
                    <a:pt x="11" y="44"/>
                    <a:pt x="11" y="44"/>
                  </a:cubicBezTo>
                  <a:lnTo>
                    <a:pt x="11" y="50"/>
                  </a:lnTo>
                  <a:close/>
                  <a:moveTo>
                    <a:pt x="11" y="44"/>
                  </a:moveTo>
                  <a:cubicBezTo>
                    <a:pt x="11" y="44"/>
                    <a:pt x="11" y="44"/>
                    <a:pt x="11" y="44"/>
                  </a:cubicBezTo>
                  <a:cubicBezTo>
                    <a:pt x="10" y="44"/>
                    <a:pt x="10" y="44"/>
                    <a:pt x="10" y="44"/>
                  </a:cubicBezTo>
                  <a:cubicBezTo>
                    <a:pt x="10" y="44"/>
                    <a:pt x="10" y="44"/>
                    <a:pt x="10" y="44"/>
                  </a:cubicBezTo>
                  <a:cubicBezTo>
                    <a:pt x="11" y="44"/>
                    <a:pt x="11" y="44"/>
                    <a:pt x="11" y="44"/>
                  </a:cubicBezTo>
                  <a:close/>
                  <a:moveTo>
                    <a:pt x="11" y="43"/>
                  </a:moveTo>
                  <a:cubicBezTo>
                    <a:pt x="11" y="43"/>
                    <a:pt x="11" y="43"/>
                    <a:pt x="11" y="43"/>
                  </a:cubicBezTo>
                  <a:cubicBezTo>
                    <a:pt x="10" y="44"/>
                    <a:pt x="10" y="44"/>
                    <a:pt x="10" y="44"/>
                  </a:cubicBezTo>
                  <a:cubicBezTo>
                    <a:pt x="10" y="42"/>
                    <a:pt x="10" y="42"/>
                    <a:pt x="10" y="42"/>
                  </a:cubicBezTo>
                  <a:cubicBezTo>
                    <a:pt x="11" y="42"/>
                    <a:pt x="11" y="42"/>
                    <a:pt x="11" y="42"/>
                  </a:cubicBezTo>
                  <a:lnTo>
                    <a:pt x="11" y="43"/>
                  </a:lnTo>
                  <a:close/>
                  <a:moveTo>
                    <a:pt x="12" y="50"/>
                  </a:moveTo>
                  <a:cubicBezTo>
                    <a:pt x="12" y="50"/>
                    <a:pt x="12" y="50"/>
                    <a:pt x="12" y="50"/>
                  </a:cubicBezTo>
                  <a:cubicBezTo>
                    <a:pt x="11" y="50"/>
                    <a:pt x="11" y="50"/>
                    <a:pt x="11" y="50"/>
                  </a:cubicBezTo>
                  <a:cubicBezTo>
                    <a:pt x="11" y="50"/>
                    <a:pt x="11" y="50"/>
                    <a:pt x="11" y="50"/>
                  </a:cubicBezTo>
                  <a:cubicBezTo>
                    <a:pt x="12" y="50"/>
                    <a:pt x="12" y="50"/>
                    <a:pt x="12" y="50"/>
                  </a:cubicBezTo>
                  <a:close/>
                  <a:moveTo>
                    <a:pt x="12" y="50"/>
                  </a:moveTo>
                  <a:cubicBezTo>
                    <a:pt x="12" y="50"/>
                    <a:pt x="12" y="50"/>
                    <a:pt x="12" y="50"/>
                  </a:cubicBezTo>
                  <a:cubicBezTo>
                    <a:pt x="11" y="50"/>
                    <a:pt x="11" y="50"/>
                    <a:pt x="11" y="50"/>
                  </a:cubicBezTo>
                  <a:cubicBezTo>
                    <a:pt x="11" y="44"/>
                    <a:pt x="11" y="44"/>
                    <a:pt x="11" y="44"/>
                  </a:cubicBezTo>
                  <a:cubicBezTo>
                    <a:pt x="12" y="44"/>
                    <a:pt x="12" y="44"/>
                    <a:pt x="12" y="44"/>
                  </a:cubicBezTo>
                  <a:lnTo>
                    <a:pt x="12" y="50"/>
                  </a:lnTo>
                  <a:close/>
                  <a:moveTo>
                    <a:pt x="12" y="44"/>
                  </a:moveTo>
                  <a:cubicBezTo>
                    <a:pt x="12" y="44"/>
                    <a:pt x="12" y="44"/>
                    <a:pt x="12" y="44"/>
                  </a:cubicBezTo>
                  <a:cubicBezTo>
                    <a:pt x="11" y="44"/>
                    <a:pt x="11" y="44"/>
                    <a:pt x="11" y="44"/>
                  </a:cubicBezTo>
                  <a:cubicBezTo>
                    <a:pt x="11" y="44"/>
                    <a:pt x="11" y="44"/>
                    <a:pt x="11" y="44"/>
                  </a:cubicBezTo>
                  <a:cubicBezTo>
                    <a:pt x="12" y="43"/>
                    <a:pt x="12" y="43"/>
                    <a:pt x="12" y="43"/>
                  </a:cubicBezTo>
                  <a:lnTo>
                    <a:pt x="12" y="44"/>
                  </a:lnTo>
                  <a:close/>
                  <a:moveTo>
                    <a:pt x="12" y="43"/>
                  </a:moveTo>
                  <a:cubicBezTo>
                    <a:pt x="12" y="43"/>
                    <a:pt x="12" y="43"/>
                    <a:pt x="12" y="43"/>
                  </a:cubicBezTo>
                  <a:cubicBezTo>
                    <a:pt x="11" y="43"/>
                    <a:pt x="11" y="43"/>
                    <a:pt x="11" y="43"/>
                  </a:cubicBezTo>
                  <a:cubicBezTo>
                    <a:pt x="11" y="42"/>
                    <a:pt x="11" y="42"/>
                    <a:pt x="11" y="42"/>
                  </a:cubicBezTo>
                  <a:cubicBezTo>
                    <a:pt x="12" y="42"/>
                    <a:pt x="12" y="42"/>
                    <a:pt x="12" y="42"/>
                  </a:cubicBezTo>
                  <a:lnTo>
                    <a:pt x="12" y="43"/>
                  </a:lnTo>
                  <a:close/>
                  <a:moveTo>
                    <a:pt x="13" y="50"/>
                  </a:moveTo>
                  <a:cubicBezTo>
                    <a:pt x="13" y="50"/>
                    <a:pt x="13" y="50"/>
                    <a:pt x="13" y="50"/>
                  </a:cubicBezTo>
                  <a:cubicBezTo>
                    <a:pt x="12" y="50"/>
                    <a:pt x="12" y="50"/>
                    <a:pt x="12" y="50"/>
                  </a:cubicBezTo>
                  <a:cubicBezTo>
                    <a:pt x="12" y="50"/>
                    <a:pt x="12" y="50"/>
                    <a:pt x="12" y="50"/>
                  </a:cubicBezTo>
                  <a:cubicBezTo>
                    <a:pt x="13" y="50"/>
                    <a:pt x="13" y="50"/>
                    <a:pt x="13" y="50"/>
                  </a:cubicBezTo>
                  <a:close/>
                  <a:moveTo>
                    <a:pt x="13" y="50"/>
                  </a:moveTo>
                  <a:cubicBezTo>
                    <a:pt x="13" y="50"/>
                    <a:pt x="13" y="50"/>
                    <a:pt x="13" y="50"/>
                  </a:cubicBezTo>
                  <a:cubicBezTo>
                    <a:pt x="12" y="50"/>
                    <a:pt x="12" y="50"/>
                    <a:pt x="12" y="50"/>
                  </a:cubicBezTo>
                  <a:cubicBezTo>
                    <a:pt x="12" y="44"/>
                    <a:pt x="12" y="44"/>
                    <a:pt x="12" y="44"/>
                  </a:cubicBezTo>
                  <a:cubicBezTo>
                    <a:pt x="13" y="44"/>
                    <a:pt x="13" y="44"/>
                    <a:pt x="13" y="44"/>
                  </a:cubicBezTo>
                  <a:lnTo>
                    <a:pt x="13" y="50"/>
                  </a:lnTo>
                  <a:close/>
                  <a:moveTo>
                    <a:pt x="13" y="44"/>
                  </a:moveTo>
                  <a:cubicBezTo>
                    <a:pt x="13" y="44"/>
                    <a:pt x="13" y="44"/>
                    <a:pt x="13" y="44"/>
                  </a:cubicBezTo>
                  <a:cubicBezTo>
                    <a:pt x="12" y="44"/>
                    <a:pt x="12" y="44"/>
                    <a:pt x="12" y="44"/>
                  </a:cubicBezTo>
                  <a:cubicBezTo>
                    <a:pt x="12" y="43"/>
                    <a:pt x="12" y="43"/>
                    <a:pt x="12" y="43"/>
                  </a:cubicBezTo>
                  <a:cubicBezTo>
                    <a:pt x="13" y="43"/>
                    <a:pt x="13" y="43"/>
                    <a:pt x="13" y="43"/>
                  </a:cubicBezTo>
                  <a:lnTo>
                    <a:pt x="13" y="44"/>
                  </a:lnTo>
                  <a:close/>
                  <a:moveTo>
                    <a:pt x="13" y="43"/>
                  </a:moveTo>
                  <a:cubicBezTo>
                    <a:pt x="13" y="43"/>
                    <a:pt x="13" y="43"/>
                    <a:pt x="13" y="43"/>
                  </a:cubicBezTo>
                  <a:cubicBezTo>
                    <a:pt x="12" y="43"/>
                    <a:pt x="12" y="43"/>
                    <a:pt x="12" y="43"/>
                  </a:cubicBezTo>
                  <a:cubicBezTo>
                    <a:pt x="12" y="42"/>
                    <a:pt x="12" y="42"/>
                    <a:pt x="12" y="42"/>
                  </a:cubicBezTo>
                  <a:cubicBezTo>
                    <a:pt x="13" y="42"/>
                    <a:pt x="13" y="42"/>
                    <a:pt x="13" y="42"/>
                  </a:cubicBezTo>
                  <a:lnTo>
                    <a:pt x="13" y="43"/>
                  </a:lnTo>
                  <a:close/>
                  <a:moveTo>
                    <a:pt x="13" y="50"/>
                  </a:moveTo>
                  <a:cubicBezTo>
                    <a:pt x="13" y="50"/>
                    <a:pt x="13" y="50"/>
                    <a:pt x="13" y="50"/>
                  </a:cubicBezTo>
                  <a:cubicBezTo>
                    <a:pt x="13" y="50"/>
                    <a:pt x="13" y="50"/>
                    <a:pt x="13" y="50"/>
                  </a:cubicBezTo>
                  <a:cubicBezTo>
                    <a:pt x="13" y="50"/>
                    <a:pt x="13" y="50"/>
                    <a:pt x="13" y="50"/>
                  </a:cubicBezTo>
                  <a:cubicBezTo>
                    <a:pt x="13" y="50"/>
                    <a:pt x="13" y="50"/>
                    <a:pt x="13" y="50"/>
                  </a:cubicBezTo>
                  <a:close/>
                  <a:moveTo>
                    <a:pt x="13" y="50"/>
                  </a:moveTo>
                  <a:cubicBezTo>
                    <a:pt x="13" y="50"/>
                    <a:pt x="13" y="50"/>
                    <a:pt x="13" y="50"/>
                  </a:cubicBezTo>
                  <a:cubicBezTo>
                    <a:pt x="13" y="50"/>
                    <a:pt x="13" y="50"/>
                    <a:pt x="13" y="50"/>
                  </a:cubicBezTo>
                  <a:cubicBezTo>
                    <a:pt x="13" y="44"/>
                    <a:pt x="13" y="44"/>
                    <a:pt x="13" y="44"/>
                  </a:cubicBezTo>
                  <a:cubicBezTo>
                    <a:pt x="13" y="44"/>
                    <a:pt x="13" y="44"/>
                    <a:pt x="13" y="44"/>
                  </a:cubicBezTo>
                  <a:lnTo>
                    <a:pt x="13" y="50"/>
                  </a:lnTo>
                  <a:close/>
                  <a:moveTo>
                    <a:pt x="13" y="44"/>
                  </a:moveTo>
                  <a:cubicBezTo>
                    <a:pt x="13" y="44"/>
                    <a:pt x="13" y="44"/>
                    <a:pt x="13" y="44"/>
                  </a:cubicBezTo>
                  <a:cubicBezTo>
                    <a:pt x="13" y="44"/>
                    <a:pt x="13" y="44"/>
                    <a:pt x="13" y="44"/>
                  </a:cubicBezTo>
                  <a:cubicBezTo>
                    <a:pt x="13" y="43"/>
                    <a:pt x="13" y="43"/>
                    <a:pt x="13" y="43"/>
                  </a:cubicBezTo>
                  <a:cubicBezTo>
                    <a:pt x="13" y="43"/>
                    <a:pt x="13" y="43"/>
                    <a:pt x="13" y="43"/>
                  </a:cubicBezTo>
                  <a:lnTo>
                    <a:pt x="13" y="44"/>
                  </a:lnTo>
                  <a:close/>
                  <a:moveTo>
                    <a:pt x="13" y="43"/>
                  </a:moveTo>
                  <a:cubicBezTo>
                    <a:pt x="13" y="43"/>
                    <a:pt x="13" y="43"/>
                    <a:pt x="13" y="43"/>
                  </a:cubicBezTo>
                  <a:cubicBezTo>
                    <a:pt x="13" y="43"/>
                    <a:pt x="13" y="43"/>
                    <a:pt x="13" y="43"/>
                  </a:cubicBezTo>
                  <a:cubicBezTo>
                    <a:pt x="13" y="42"/>
                    <a:pt x="13" y="42"/>
                    <a:pt x="13" y="42"/>
                  </a:cubicBezTo>
                  <a:cubicBezTo>
                    <a:pt x="13" y="42"/>
                    <a:pt x="13" y="42"/>
                    <a:pt x="13" y="42"/>
                  </a:cubicBezTo>
                  <a:lnTo>
                    <a:pt x="13" y="43"/>
                  </a:lnTo>
                  <a:close/>
                  <a:moveTo>
                    <a:pt x="13" y="42"/>
                  </a:moveTo>
                  <a:cubicBezTo>
                    <a:pt x="13" y="42"/>
                    <a:pt x="13" y="42"/>
                    <a:pt x="13" y="42"/>
                  </a:cubicBezTo>
                  <a:cubicBezTo>
                    <a:pt x="12" y="42"/>
                    <a:pt x="12"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0" y="42"/>
                    <a:pt x="10" y="42"/>
                    <a:pt x="10" y="42"/>
                  </a:cubicBezTo>
                  <a:cubicBezTo>
                    <a:pt x="10" y="42"/>
                    <a:pt x="10" y="42"/>
                    <a:pt x="10" y="42"/>
                  </a:cubicBezTo>
                  <a:cubicBezTo>
                    <a:pt x="10" y="42"/>
                    <a:pt x="10" y="42"/>
                    <a:pt x="10" y="42"/>
                  </a:cubicBezTo>
                  <a:cubicBezTo>
                    <a:pt x="10" y="42"/>
                    <a:pt x="10" y="42"/>
                    <a:pt x="10" y="42"/>
                  </a:cubicBezTo>
                  <a:cubicBezTo>
                    <a:pt x="9" y="42"/>
                    <a:pt x="9" y="42"/>
                    <a:pt x="9" y="42"/>
                  </a:cubicBezTo>
                  <a:cubicBezTo>
                    <a:pt x="9" y="42"/>
                    <a:pt x="9" y="42"/>
                    <a:pt x="9" y="42"/>
                  </a:cubicBezTo>
                  <a:cubicBezTo>
                    <a:pt x="13" y="42"/>
                    <a:pt x="13" y="42"/>
                    <a:pt x="13" y="42"/>
                  </a:cubicBezTo>
                  <a:close/>
                  <a:moveTo>
                    <a:pt x="13" y="42"/>
                  </a:moveTo>
                  <a:cubicBezTo>
                    <a:pt x="13" y="42"/>
                    <a:pt x="13" y="42"/>
                    <a:pt x="13" y="42"/>
                  </a:cubicBezTo>
                  <a:cubicBezTo>
                    <a:pt x="8" y="42"/>
                    <a:pt x="8" y="42"/>
                    <a:pt x="8" y="42"/>
                  </a:cubicBezTo>
                  <a:cubicBezTo>
                    <a:pt x="13" y="41"/>
                    <a:pt x="13" y="41"/>
                    <a:pt x="13" y="41"/>
                  </a:cubicBezTo>
                  <a:lnTo>
                    <a:pt x="13" y="42"/>
                  </a:lnTo>
                  <a:close/>
                  <a:moveTo>
                    <a:pt x="13" y="53"/>
                  </a:moveTo>
                  <a:cubicBezTo>
                    <a:pt x="13" y="53"/>
                    <a:pt x="13" y="53"/>
                    <a:pt x="13" y="53"/>
                  </a:cubicBezTo>
                  <a:cubicBezTo>
                    <a:pt x="13" y="42"/>
                    <a:pt x="13" y="42"/>
                    <a:pt x="13" y="42"/>
                  </a:cubicBezTo>
                  <a:cubicBezTo>
                    <a:pt x="13" y="42"/>
                    <a:pt x="13" y="42"/>
                    <a:pt x="13" y="42"/>
                  </a:cubicBezTo>
                  <a:cubicBezTo>
                    <a:pt x="13" y="41"/>
                    <a:pt x="13" y="41"/>
                    <a:pt x="13" y="41"/>
                  </a:cubicBezTo>
                  <a:cubicBezTo>
                    <a:pt x="13" y="41"/>
                    <a:pt x="13" y="41"/>
                    <a:pt x="13" y="41"/>
                  </a:cubicBezTo>
                  <a:cubicBezTo>
                    <a:pt x="13" y="41"/>
                    <a:pt x="13" y="41"/>
                    <a:pt x="13" y="41"/>
                  </a:cubicBezTo>
                  <a:cubicBezTo>
                    <a:pt x="1" y="42"/>
                    <a:pt x="1" y="42"/>
                    <a:pt x="1" y="42"/>
                  </a:cubicBezTo>
                  <a:cubicBezTo>
                    <a:pt x="1" y="53"/>
                    <a:pt x="1" y="53"/>
                    <a:pt x="1" y="53"/>
                  </a:cubicBezTo>
                  <a:cubicBezTo>
                    <a:pt x="1" y="53"/>
                    <a:pt x="1" y="53"/>
                    <a:pt x="1" y="53"/>
                  </a:cubicBezTo>
                  <a:cubicBezTo>
                    <a:pt x="1" y="40"/>
                    <a:pt x="1" y="40"/>
                    <a:pt x="1" y="40"/>
                  </a:cubicBezTo>
                  <a:cubicBezTo>
                    <a:pt x="15" y="38"/>
                    <a:pt x="15" y="38"/>
                    <a:pt x="15" y="38"/>
                  </a:cubicBezTo>
                  <a:cubicBezTo>
                    <a:pt x="15" y="53"/>
                    <a:pt x="15" y="53"/>
                    <a:pt x="15" y="53"/>
                  </a:cubicBezTo>
                  <a:lnTo>
                    <a:pt x="13" y="53"/>
                  </a:lnTo>
                  <a:close/>
                  <a:moveTo>
                    <a:pt x="77" y="22"/>
                  </a:moveTo>
                  <a:cubicBezTo>
                    <a:pt x="77" y="22"/>
                    <a:pt x="77" y="22"/>
                    <a:pt x="77" y="22"/>
                  </a:cubicBezTo>
                  <a:cubicBezTo>
                    <a:pt x="78" y="22"/>
                    <a:pt x="78" y="22"/>
                    <a:pt x="78" y="22"/>
                  </a:cubicBezTo>
                  <a:cubicBezTo>
                    <a:pt x="78" y="20"/>
                    <a:pt x="78" y="20"/>
                    <a:pt x="78" y="20"/>
                  </a:cubicBezTo>
                  <a:cubicBezTo>
                    <a:pt x="78" y="20"/>
                    <a:pt x="78" y="20"/>
                    <a:pt x="78" y="20"/>
                  </a:cubicBezTo>
                  <a:cubicBezTo>
                    <a:pt x="78" y="19"/>
                    <a:pt x="78" y="19"/>
                    <a:pt x="78" y="19"/>
                  </a:cubicBezTo>
                  <a:cubicBezTo>
                    <a:pt x="79" y="19"/>
                    <a:pt x="79" y="19"/>
                    <a:pt x="79" y="19"/>
                  </a:cubicBezTo>
                  <a:cubicBezTo>
                    <a:pt x="79" y="19"/>
                    <a:pt x="79" y="19"/>
                    <a:pt x="79" y="19"/>
                  </a:cubicBezTo>
                  <a:cubicBezTo>
                    <a:pt x="77" y="19"/>
                    <a:pt x="77" y="19"/>
                    <a:pt x="77" y="19"/>
                  </a:cubicBezTo>
                  <a:lnTo>
                    <a:pt x="77" y="22"/>
                  </a:lnTo>
                  <a:close/>
                  <a:moveTo>
                    <a:pt x="77" y="19"/>
                  </a:moveTo>
                  <a:cubicBezTo>
                    <a:pt x="77" y="19"/>
                    <a:pt x="77" y="19"/>
                    <a:pt x="77" y="19"/>
                  </a:cubicBezTo>
                  <a:cubicBezTo>
                    <a:pt x="78" y="19"/>
                    <a:pt x="78" y="19"/>
                    <a:pt x="78" y="19"/>
                  </a:cubicBezTo>
                  <a:cubicBezTo>
                    <a:pt x="78" y="18"/>
                    <a:pt x="78" y="18"/>
                    <a:pt x="78" y="18"/>
                  </a:cubicBezTo>
                  <a:cubicBezTo>
                    <a:pt x="78" y="17"/>
                    <a:pt x="78" y="17"/>
                    <a:pt x="78" y="17"/>
                  </a:cubicBezTo>
                  <a:cubicBezTo>
                    <a:pt x="78" y="17"/>
                    <a:pt x="78" y="17"/>
                    <a:pt x="78" y="17"/>
                  </a:cubicBezTo>
                  <a:cubicBezTo>
                    <a:pt x="79" y="17"/>
                    <a:pt x="79" y="17"/>
                    <a:pt x="79" y="17"/>
                  </a:cubicBezTo>
                  <a:cubicBezTo>
                    <a:pt x="79" y="16"/>
                    <a:pt x="79" y="16"/>
                    <a:pt x="79" y="16"/>
                  </a:cubicBezTo>
                  <a:cubicBezTo>
                    <a:pt x="77" y="17"/>
                    <a:pt x="77" y="17"/>
                    <a:pt x="77" y="17"/>
                  </a:cubicBezTo>
                  <a:lnTo>
                    <a:pt x="77" y="19"/>
                  </a:lnTo>
                  <a:close/>
                  <a:moveTo>
                    <a:pt x="77" y="35"/>
                  </a:moveTo>
                  <a:cubicBezTo>
                    <a:pt x="77" y="35"/>
                    <a:pt x="77" y="35"/>
                    <a:pt x="77" y="35"/>
                  </a:cubicBezTo>
                  <a:cubicBezTo>
                    <a:pt x="78" y="35"/>
                    <a:pt x="78" y="35"/>
                    <a:pt x="78" y="35"/>
                  </a:cubicBezTo>
                  <a:cubicBezTo>
                    <a:pt x="78" y="33"/>
                    <a:pt x="78" y="33"/>
                    <a:pt x="78" y="33"/>
                  </a:cubicBezTo>
                  <a:cubicBezTo>
                    <a:pt x="78" y="33"/>
                    <a:pt x="78" y="33"/>
                    <a:pt x="78" y="33"/>
                  </a:cubicBezTo>
                  <a:cubicBezTo>
                    <a:pt x="78" y="33"/>
                    <a:pt x="78" y="33"/>
                    <a:pt x="78" y="33"/>
                  </a:cubicBezTo>
                  <a:cubicBezTo>
                    <a:pt x="79" y="33"/>
                    <a:pt x="79" y="33"/>
                    <a:pt x="79" y="33"/>
                  </a:cubicBezTo>
                  <a:cubicBezTo>
                    <a:pt x="79" y="32"/>
                    <a:pt x="79" y="32"/>
                    <a:pt x="79" y="32"/>
                  </a:cubicBezTo>
                  <a:cubicBezTo>
                    <a:pt x="77" y="33"/>
                    <a:pt x="77" y="33"/>
                    <a:pt x="77" y="33"/>
                  </a:cubicBezTo>
                  <a:lnTo>
                    <a:pt x="77" y="35"/>
                  </a:lnTo>
                  <a:close/>
                  <a:moveTo>
                    <a:pt x="77" y="32"/>
                  </a:moveTo>
                  <a:cubicBezTo>
                    <a:pt x="77" y="32"/>
                    <a:pt x="77" y="32"/>
                    <a:pt x="77" y="32"/>
                  </a:cubicBezTo>
                  <a:cubicBezTo>
                    <a:pt x="78" y="32"/>
                    <a:pt x="78" y="32"/>
                    <a:pt x="78" y="32"/>
                  </a:cubicBezTo>
                  <a:cubicBezTo>
                    <a:pt x="78" y="31"/>
                    <a:pt x="78" y="31"/>
                    <a:pt x="78" y="31"/>
                  </a:cubicBezTo>
                  <a:cubicBezTo>
                    <a:pt x="78" y="30"/>
                    <a:pt x="78" y="30"/>
                    <a:pt x="78" y="30"/>
                  </a:cubicBezTo>
                  <a:cubicBezTo>
                    <a:pt x="78" y="30"/>
                    <a:pt x="78" y="30"/>
                    <a:pt x="78" y="30"/>
                  </a:cubicBezTo>
                  <a:cubicBezTo>
                    <a:pt x="79" y="30"/>
                    <a:pt x="79" y="30"/>
                    <a:pt x="79" y="30"/>
                  </a:cubicBezTo>
                  <a:cubicBezTo>
                    <a:pt x="79" y="30"/>
                    <a:pt x="79" y="30"/>
                    <a:pt x="79" y="30"/>
                  </a:cubicBezTo>
                  <a:cubicBezTo>
                    <a:pt x="77" y="30"/>
                    <a:pt x="77" y="30"/>
                    <a:pt x="77" y="30"/>
                  </a:cubicBezTo>
                  <a:lnTo>
                    <a:pt x="77" y="32"/>
                  </a:lnTo>
                  <a:close/>
                  <a:moveTo>
                    <a:pt x="77" y="24"/>
                  </a:moveTo>
                  <a:cubicBezTo>
                    <a:pt x="77" y="24"/>
                    <a:pt x="77" y="24"/>
                    <a:pt x="77" y="24"/>
                  </a:cubicBezTo>
                  <a:cubicBezTo>
                    <a:pt x="78" y="24"/>
                    <a:pt x="78" y="24"/>
                    <a:pt x="78" y="24"/>
                  </a:cubicBezTo>
                  <a:cubicBezTo>
                    <a:pt x="78" y="23"/>
                    <a:pt x="78" y="23"/>
                    <a:pt x="78" y="23"/>
                  </a:cubicBezTo>
                  <a:cubicBezTo>
                    <a:pt x="78" y="22"/>
                    <a:pt x="78" y="22"/>
                    <a:pt x="78" y="22"/>
                  </a:cubicBezTo>
                  <a:cubicBezTo>
                    <a:pt x="78" y="22"/>
                    <a:pt x="78" y="22"/>
                    <a:pt x="78" y="22"/>
                  </a:cubicBezTo>
                  <a:cubicBezTo>
                    <a:pt x="79" y="22"/>
                    <a:pt x="79" y="22"/>
                    <a:pt x="79" y="22"/>
                  </a:cubicBezTo>
                  <a:cubicBezTo>
                    <a:pt x="79" y="22"/>
                    <a:pt x="79" y="22"/>
                    <a:pt x="79" y="22"/>
                  </a:cubicBezTo>
                  <a:cubicBezTo>
                    <a:pt x="77" y="22"/>
                    <a:pt x="77" y="22"/>
                    <a:pt x="77" y="22"/>
                  </a:cubicBezTo>
                  <a:lnTo>
                    <a:pt x="77" y="24"/>
                  </a:lnTo>
                  <a:close/>
                  <a:moveTo>
                    <a:pt x="77" y="30"/>
                  </a:moveTo>
                  <a:cubicBezTo>
                    <a:pt x="77" y="30"/>
                    <a:pt x="77" y="30"/>
                    <a:pt x="77" y="30"/>
                  </a:cubicBezTo>
                  <a:cubicBezTo>
                    <a:pt x="78" y="30"/>
                    <a:pt x="78" y="30"/>
                    <a:pt x="78" y="30"/>
                  </a:cubicBezTo>
                  <a:cubicBezTo>
                    <a:pt x="78" y="28"/>
                    <a:pt x="78" y="28"/>
                    <a:pt x="78" y="28"/>
                  </a:cubicBezTo>
                  <a:cubicBezTo>
                    <a:pt x="78" y="28"/>
                    <a:pt x="78" y="28"/>
                    <a:pt x="78" y="28"/>
                  </a:cubicBezTo>
                  <a:cubicBezTo>
                    <a:pt x="78" y="27"/>
                    <a:pt x="78" y="27"/>
                    <a:pt x="78" y="27"/>
                  </a:cubicBezTo>
                  <a:cubicBezTo>
                    <a:pt x="79" y="27"/>
                    <a:pt x="79" y="27"/>
                    <a:pt x="79" y="27"/>
                  </a:cubicBezTo>
                  <a:cubicBezTo>
                    <a:pt x="79" y="27"/>
                    <a:pt x="79" y="27"/>
                    <a:pt x="79" y="27"/>
                  </a:cubicBezTo>
                  <a:cubicBezTo>
                    <a:pt x="77" y="27"/>
                    <a:pt x="77" y="27"/>
                    <a:pt x="77" y="27"/>
                  </a:cubicBezTo>
                  <a:lnTo>
                    <a:pt x="77" y="30"/>
                  </a:lnTo>
                  <a:close/>
                  <a:moveTo>
                    <a:pt x="47" y="42"/>
                  </a:moveTo>
                  <a:cubicBezTo>
                    <a:pt x="47" y="42"/>
                    <a:pt x="47" y="42"/>
                    <a:pt x="47" y="42"/>
                  </a:cubicBezTo>
                  <a:cubicBezTo>
                    <a:pt x="57" y="42"/>
                    <a:pt x="57" y="42"/>
                    <a:pt x="57" y="42"/>
                  </a:cubicBezTo>
                  <a:cubicBezTo>
                    <a:pt x="57" y="42"/>
                    <a:pt x="57" y="42"/>
                    <a:pt x="57" y="42"/>
                  </a:cubicBezTo>
                  <a:cubicBezTo>
                    <a:pt x="60" y="42"/>
                    <a:pt x="60" y="42"/>
                    <a:pt x="60" y="42"/>
                  </a:cubicBezTo>
                  <a:cubicBezTo>
                    <a:pt x="60" y="41"/>
                    <a:pt x="60" y="41"/>
                    <a:pt x="60" y="41"/>
                  </a:cubicBezTo>
                  <a:cubicBezTo>
                    <a:pt x="57" y="42"/>
                    <a:pt x="57" y="42"/>
                    <a:pt x="57" y="42"/>
                  </a:cubicBezTo>
                  <a:cubicBezTo>
                    <a:pt x="57" y="42"/>
                    <a:pt x="57" y="42"/>
                    <a:pt x="57" y="42"/>
                  </a:cubicBezTo>
                  <a:cubicBezTo>
                    <a:pt x="47" y="42"/>
                    <a:pt x="47" y="42"/>
                    <a:pt x="47" y="42"/>
                  </a:cubicBezTo>
                  <a:close/>
                  <a:moveTo>
                    <a:pt x="79" y="43"/>
                  </a:moveTo>
                  <a:cubicBezTo>
                    <a:pt x="79" y="43"/>
                    <a:pt x="79" y="43"/>
                    <a:pt x="79" y="43"/>
                  </a:cubicBezTo>
                  <a:cubicBezTo>
                    <a:pt x="83" y="43"/>
                    <a:pt x="83" y="43"/>
                    <a:pt x="83" y="43"/>
                  </a:cubicBezTo>
                  <a:cubicBezTo>
                    <a:pt x="83" y="42"/>
                    <a:pt x="83" y="42"/>
                    <a:pt x="83" y="42"/>
                  </a:cubicBezTo>
                  <a:cubicBezTo>
                    <a:pt x="79" y="42"/>
                    <a:pt x="79" y="42"/>
                    <a:pt x="79" y="42"/>
                  </a:cubicBezTo>
                  <a:lnTo>
                    <a:pt x="79" y="43"/>
                  </a:lnTo>
                  <a:close/>
                  <a:moveTo>
                    <a:pt x="79" y="39"/>
                  </a:moveTo>
                  <a:cubicBezTo>
                    <a:pt x="79" y="39"/>
                    <a:pt x="79" y="39"/>
                    <a:pt x="79" y="39"/>
                  </a:cubicBezTo>
                  <a:cubicBezTo>
                    <a:pt x="83" y="39"/>
                    <a:pt x="83" y="39"/>
                    <a:pt x="83" y="39"/>
                  </a:cubicBezTo>
                  <a:cubicBezTo>
                    <a:pt x="83" y="38"/>
                    <a:pt x="83" y="38"/>
                    <a:pt x="83" y="38"/>
                  </a:cubicBezTo>
                  <a:cubicBezTo>
                    <a:pt x="79" y="38"/>
                    <a:pt x="79" y="38"/>
                    <a:pt x="79" y="38"/>
                  </a:cubicBezTo>
                  <a:lnTo>
                    <a:pt x="79" y="39"/>
                  </a:lnTo>
                  <a:close/>
                  <a:moveTo>
                    <a:pt x="71" y="43"/>
                  </a:moveTo>
                  <a:cubicBezTo>
                    <a:pt x="71" y="43"/>
                    <a:pt x="71" y="43"/>
                    <a:pt x="71" y="43"/>
                  </a:cubicBezTo>
                  <a:cubicBezTo>
                    <a:pt x="74" y="42"/>
                    <a:pt x="74" y="42"/>
                    <a:pt x="74" y="42"/>
                  </a:cubicBezTo>
                  <a:cubicBezTo>
                    <a:pt x="74" y="42"/>
                    <a:pt x="74" y="42"/>
                    <a:pt x="74" y="42"/>
                  </a:cubicBezTo>
                  <a:cubicBezTo>
                    <a:pt x="71" y="42"/>
                    <a:pt x="71" y="42"/>
                    <a:pt x="71" y="42"/>
                  </a:cubicBezTo>
                  <a:lnTo>
                    <a:pt x="71" y="43"/>
                  </a:lnTo>
                  <a:close/>
                  <a:moveTo>
                    <a:pt x="83" y="37"/>
                  </a:moveTo>
                  <a:cubicBezTo>
                    <a:pt x="83" y="37"/>
                    <a:pt x="83" y="37"/>
                    <a:pt x="83" y="37"/>
                  </a:cubicBezTo>
                  <a:cubicBezTo>
                    <a:pt x="88" y="37"/>
                    <a:pt x="88" y="37"/>
                    <a:pt x="88" y="37"/>
                  </a:cubicBezTo>
                  <a:cubicBezTo>
                    <a:pt x="88" y="36"/>
                    <a:pt x="88" y="36"/>
                    <a:pt x="88" y="36"/>
                  </a:cubicBezTo>
                  <a:cubicBezTo>
                    <a:pt x="83" y="37"/>
                    <a:pt x="83" y="37"/>
                    <a:pt x="83" y="37"/>
                  </a:cubicBezTo>
                  <a:close/>
                  <a:moveTo>
                    <a:pt x="83" y="43"/>
                  </a:moveTo>
                  <a:cubicBezTo>
                    <a:pt x="83" y="43"/>
                    <a:pt x="83" y="43"/>
                    <a:pt x="83" y="43"/>
                  </a:cubicBezTo>
                  <a:cubicBezTo>
                    <a:pt x="88" y="43"/>
                    <a:pt x="88" y="43"/>
                    <a:pt x="88" y="43"/>
                  </a:cubicBezTo>
                  <a:cubicBezTo>
                    <a:pt x="88" y="43"/>
                    <a:pt x="88" y="43"/>
                    <a:pt x="88" y="43"/>
                  </a:cubicBezTo>
                  <a:cubicBezTo>
                    <a:pt x="83" y="43"/>
                    <a:pt x="83" y="43"/>
                    <a:pt x="83" y="43"/>
                  </a:cubicBezTo>
                  <a:close/>
                  <a:moveTo>
                    <a:pt x="79" y="40"/>
                  </a:moveTo>
                  <a:cubicBezTo>
                    <a:pt x="79" y="40"/>
                    <a:pt x="79" y="40"/>
                    <a:pt x="79" y="40"/>
                  </a:cubicBezTo>
                  <a:cubicBezTo>
                    <a:pt x="83" y="39"/>
                    <a:pt x="83" y="39"/>
                    <a:pt x="83" y="39"/>
                  </a:cubicBezTo>
                  <a:cubicBezTo>
                    <a:pt x="83" y="39"/>
                    <a:pt x="83" y="39"/>
                    <a:pt x="83" y="39"/>
                  </a:cubicBezTo>
                  <a:cubicBezTo>
                    <a:pt x="79" y="39"/>
                    <a:pt x="79" y="39"/>
                    <a:pt x="79" y="39"/>
                  </a:cubicBezTo>
                  <a:lnTo>
                    <a:pt x="79" y="40"/>
                  </a:lnTo>
                  <a:close/>
                  <a:moveTo>
                    <a:pt x="79" y="41"/>
                  </a:moveTo>
                  <a:cubicBezTo>
                    <a:pt x="79" y="41"/>
                    <a:pt x="79" y="41"/>
                    <a:pt x="79" y="41"/>
                  </a:cubicBezTo>
                  <a:cubicBezTo>
                    <a:pt x="83" y="40"/>
                    <a:pt x="83" y="40"/>
                    <a:pt x="83" y="40"/>
                  </a:cubicBezTo>
                  <a:cubicBezTo>
                    <a:pt x="83" y="40"/>
                    <a:pt x="83" y="40"/>
                    <a:pt x="83" y="40"/>
                  </a:cubicBezTo>
                  <a:cubicBezTo>
                    <a:pt x="79" y="40"/>
                    <a:pt x="79" y="40"/>
                    <a:pt x="79" y="40"/>
                  </a:cubicBezTo>
                  <a:lnTo>
                    <a:pt x="79" y="41"/>
                  </a:lnTo>
                  <a:close/>
                  <a:moveTo>
                    <a:pt x="79" y="41"/>
                  </a:moveTo>
                  <a:cubicBezTo>
                    <a:pt x="79" y="41"/>
                    <a:pt x="79" y="41"/>
                    <a:pt x="79" y="41"/>
                  </a:cubicBezTo>
                  <a:cubicBezTo>
                    <a:pt x="83" y="41"/>
                    <a:pt x="83" y="41"/>
                    <a:pt x="83" y="41"/>
                  </a:cubicBezTo>
                  <a:cubicBezTo>
                    <a:pt x="83" y="41"/>
                    <a:pt x="83" y="41"/>
                    <a:pt x="83" y="41"/>
                  </a:cubicBezTo>
                  <a:cubicBezTo>
                    <a:pt x="79" y="41"/>
                    <a:pt x="79" y="41"/>
                    <a:pt x="79" y="41"/>
                  </a:cubicBezTo>
                  <a:close/>
                  <a:moveTo>
                    <a:pt x="79" y="42"/>
                  </a:moveTo>
                  <a:cubicBezTo>
                    <a:pt x="79" y="42"/>
                    <a:pt x="79" y="42"/>
                    <a:pt x="79" y="42"/>
                  </a:cubicBezTo>
                  <a:cubicBezTo>
                    <a:pt x="83" y="42"/>
                    <a:pt x="83" y="42"/>
                    <a:pt x="83" y="42"/>
                  </a:cubicBezTo>
                  <a:cubicBezTo>
                    <a:pt x="83" y="41"/>
                    <a:pt x="83" y="41"/>
                    <a:pt x="83" y="41"/>
                  </a:cubicBezTo>
                  <a:cubicBezTo>
                    <a:pt x="79" y="42"/>
                    <a:pt x="79" y="42"/>
                    <a:pt x="79" y="42"/>
                  </a:cubicBezTo>
                  <a:close/>
                  <a:moveTo>
                    <a:pt x="83" y="42"/>
                  </a:moveTo>
                  <a:cubicBezTo>
                    <a:pt x="83" y="42"/>
                    <a:pt x="83" y="42"/>
                    <a:pt x="83" y="42"/>
                  </a:cubicBezTo>
                  <a:cubicBezTo>
                    <a:pt x="88" y="41"/>
                    <a:pt x="88" y="41"/>
                    <a:pt x="88" y="41"/>
                  </a:cubicBezTo>
                  <a:cubicBezTo>
                    <a:pt x="88" y="41"/>
                    <a:pt x="88" y="41"/>
                    <a:pt x="88" y="41"/>
                  </a:cubicBezTo>
                  <a:cubicBezTo>
                    <a:pt x="83" y="41"/>
                    <a:pt x="83" y="41"/>
                    <a:pt x="83" y="41"/>
                  </a:cubicBezTo>
                  <a:lnTo>
                    <a:pt x="83" y="42"/>
                  </a:lnTo>
                  <a:close/>
                  <a:moveTo>
                    <a:pt x="88" y="36"/>
                  </a:moveTo>
                  <a:cubicBezTo>
                    <a:pt x="88" y="36"/>
                    <a:pt x="88" y="36"/>
                    <a:pt x="88" y="36"/>
                  </a:cubicBezTo>
                  <a:cubicBezTo>
                    <a:pt x="83" y="36"/>
                    <a:pt x="83" y="36"/>
                    <a:pt x="83" y="36"/>
                  </a:cubicBezTo>
                  <a:cubicBezTo>
                    <a:pt x="83" y="36"/>
                    <a:pt x="83" y="36"/>
                    <a:pt x="83" y="36"/>
                  </a:cubicBezTo>
                  <a:cubicBezTo>
                    <a:pt x="88" y="36"/>
                    <a:pt x="88" y="36"/>
                    <a:pt x="88" y="36"/>
                  </a:cubicBezTo>
                  <a:close/>
                  <a:moveTo>
                    <a:pt x="83" y="41"/>
                  </a:moveTo>
                  <a:cubicBezTo>
                    <a:pt x="83" y="41"/>
                    <a:pt x="83" y="41"/>
                    <a:pt x="83" y="41"/>
                  </a:cubicBezTo>
                  <a:cubicBezTo>
                    <a:pt x="88" y="40"/>
                    <a:pt x="88" y="40"/>
                    <a:pt x="88" y="40"/>
                  </a:cubicBezTo>
                  <a:cubicBezTo>
                    <a:pt x="88" y="40"/>
                    <a:pt x="88" y="40"/>
                    <a:pt x="88" y="40"/>
                  </a:cubicBezTo>
                  <a:cubicBezTo>
                    <a:pt x="83" y="40"/>
                    <a:pt x="83" y="40"/>
                    <a:pt x="83" y="40"/>
                  </a:cubicBezTo>
                  <a:lnTo>
                    <a:pt x="83" y="41"/>
                  </a:lnTo>
                  <a:close/>
                  <a:moveTo>
                    <a:pt x="83" y="42"/>
                  </a:moveTo>
                  <a:cubicBezTo>
                    <a:pt x="83" y="42"/>
                    <a:pt x="83" y="42"/>
                    <a:pt x="83" y="42"/>
                  </a:cubicBezTo>
                  <a:cubicBezTo>
                    <a:pt x="88" y="42"/>
                    <a:pt x="88" y="42"/>
                    <a:pt x="88" y="42"/>
                  </a:cubicBezTo>
                  <a:cubicBezTo>
                    <a:pt x="88" y="42"/>
                    <a:pt x="88" y="42"/>
                    <a:pt x="88" y="42"/>
                  </a:cubicBezTo>
                  <a:cubicBezTo>
                    <a:pt x="83" y="42"/>
                    <a:pt x="83" y="42"/>
                    <a:pt x="83" y="42"/>
                  </a:cubicBezTo>
                  <a:close/>
                  <a:moveTo>
                    <a:pt x="83" y="38"/>
                  </a:moveTo>
                  <a:cubicBezTo>
                    <a:pt x="83" y="38"/>
                    <a:pt x="83" y="38"/>
                    <a:pt x="83" y="38"/>
                  </a:cubicBezTo>
                  <a:cubicBezTo>
                    <a:pt x="88" y="38"/>
                    <a:pt x="88" y="38"/>
                    <a:pt x="88" y="38"/>
                  </a:cubicBezTo>
                  <a:cubicBezTo>
                    <a:pt x="88" y="37"/>
                    <a:pt x="88" y="37"/>
                    <a:pt x="88" y="37"/>
                  </a:cubicBezTo>
                  <a:cubicBezTo>
                    <a:pt x="83" y="38"/>
                    <a:pt x="83" y="38"/>
                    <a:pt x="83" y="38"/>
                  </a:cubicBezTo>
                  <a:close/>
                  <a:moveTo>
                    <a:pt x="83" y="40"/>
                  </a:moveTo>
                  <a:cubicBezTo>
                    <a:pt x="83" y="40"/>
                    <a:pt x="83" y="40"/>
                    <a:pt x="83" y="40"/>
                  </a:cubicBezTo>
                  <a:cubicBezTo>
                    <a:pt x="88" y="39"/>
                    <a:pt x="88" y="39"/>
                    <a:pt x="88" y="39"/>
                  </a:cubicBezTo>
                  <a:cubicBezTo>
                    <a:pt x="88" y="39"/>
                    <a:pt x="88" y="39"/>
                    <a:pt x="88" y="39"/>
                  </a:cubicBezTo>
                  <a:cubicBezTo>
                    <a:pt x="83" y="40"/>
                    <a:pt x="83" y="40"/>
                    <a:pt x="83" y="40"/>
                  </a:cubicBezTo>
                  <a:close/>
                  <a:moveTo>
                    <a:pt x="83" y="39"/>
                  </a:moveTo>
                  <a:cubicBezTo>
                    <a:pt x="83" y="39"/>
                    <a:pt x="83" y="39"/>
                    <a:pt x="83" y="39"/>
                  </a:cubicBezTo>
                  <a:cubicBezTo>
                    <a:pt x="88" y="39"/>
                    <a:pt x="88" y="39"/>
                    <a:pt x="88" y="39"/>
                  </a:cubicBezTo>
                  <a:cubicBezTo>
                    <a:pt x="88" y="38"/>
                    <a:pt x="88" y="38"/>
                    <a:pt x="88" y="38"/>
                  </a:cubicBezTo>
                  <a:cubicBezTo>
                    <a:pt x="83" y="39"/>
                    <a:pt x="83" y="39"/>
                    <a:pt x="83" y="39"/>
                  </a:cubicBezTo>
                  <a:close/>
                  <a:moveTo>
                    <a:pt x="79" y="45"/>
                  </a:moveTo>
                  <a:cubicBezTo>
                    <a:pt x="79" y="45"/>
                    <a:pt x="79" y="45"/>
                    <a:pt x="79" y="45"/>
                  </a:cubicBezTo>
                  <a:cubicBezTo>
                    <a:pt x="83" y="44"/>
                    <a:pt x="83" y="44"/>
                    <a:pt x="83" y="44"/>
                  </a:cubicBezTo>
                  <a:cubicBezTo>
                    <a:pt x="83" y="44"/>
                    <a:pt x="83" y="44"/>
                    <a:pt x="83" y="44"/>
                  </a:cubicBezTo>
                  <a:cubicBezTo>
                    <a:pt x="79" y="44"/>
                    <a:pt x="79" y="44"/>
                    <a:pt x="79" y="44"/>
                  </a:cubicBezTo>
                  <a:lnTo>
                    <a:pt x="79" y="45"/>
                  </a:lnTo>
                  <a:close/>
                  <a:moveTo>
                    <a:pt x="75" y="38"/>
                  </a:moveTo>
                  <a:cubicBezTo>
                    <a:pt x="75" y="38"/>
                    <a:pt x="75" y="38"/>
                    <a:pt x="75" y="38"/>
                  </a:cubicBezTo>
                  <a:cubicBezTo>
                    <a:pt x="79" y="38"/>
                    <a:pt x="79" y="38"/>
                    <a:pt x="79" y="38"/>
                  </a:cubicBezTo>
                  <a:cubicBezTo>
                    <a:pt x="79" y="37"/>
                    <a:pt x="79" y="37"/>
                    <a:pt x="79" y="37"/>
                  </a:cubicBezTo>
                  <a:cubicBezTo>
                    <a:pt x="75" y="38"/>
                    <a:pt x="75" y="38"/>
                    <a:pt x="75" y="38"/>
                  </a:cubicBezTo>
                  <a:close/>
                  <a:moveTo>
                    <a:pt x="79" y="37"/>
                  </a:moveTo>
                  <a:cubicBezTo>
                    <a:pt x="79" y="37"/>
                    <a:pt x="79" y="37"/>
                    <a:pt x="79" y="37"/>
                  </a:cubicBezTo>
                  <a:cubicBezTo>
                    <a:pt x="75" y="37"/>
                    <a:pt x="75" y="37"/>
                    <a:pt x="75" y="37"/>
                  </a:cubicBezTo>
                  <a:cubicBezTo>
                    <a:pt x="75" y="37"/>
                    <a:pt x="75" y="37"/>
                    <a:pt x="75" y="37"/>
                  </a:cubicBezTo>
                  <a:cubicBezTo>
                    <a:pt x="79" y="37"/>
                    <a:pt x="79" y="37"/>
                    <a:pt x="79" y="37"/>
                  </a:cubicBezTo>
                  <a:close/>
                  <a:moveTo>
                    <a:pt x="75" y="39"/>
                  </a:moveTo>
                  <a:cubicBezTo>
                    <a:pt x="75" y="39"/>
                    <a:pt x="75" y="39"/>
                    <a:pt x="75" y="39"/>
                  </a:cubicBezTo>
                  <a:cubicBezTo>
                    <a:pt x="79" y="38"/>
                    <a:pt x="79" y="38"/>
                    <a:pt x="79" y="38"/>
                  </a:cubicBezTo>
                  <a:cubicBezTo>
                    <a:pt x="79" y="38"/>
                    <a:pt x="79" y="38"/>
                    <a:pt x="79" y="38"/>
                  </a:cubicBezTo>
                  <a:cubicBezTo>
                    <a:pt x="75" y="38"/>
                    <a:pt x="75" y="38"/>
                    <a:pt x="75" y="38"/>
                  </a:cubicBezTo>
                  <a:lnTo>
                    <a:pt x="75" y="39"/>
                  </a:lnTo>
                  <a:close/>
                  <a:moveTo>
                    <a:pt x="71" y="43"/>
                  </a:moveTo>
                  <a:cubicBezTo>
                    <a:pt x="71" y="43"/>
                    <a:pt x="71" y="43"/>
                    <a:pt x="71" y="43"/>
                  </a:cubicBezTo>
                  <a:cubicBezTo>
                    <a:pt x="74" y="43"/>
                    <a:pt x="74" y="43"/>
                    <a:pt x="74" y="43"/>
                  </a:cubicBezTo>
                  <a:cubicBezTo>
                    <a:pt x="74" y="43"/>
                    <a:pt x="74" y="43"/>
                    <a:pt x="74" y="43"/>
                  </a:cubicBezTo>
                  <a:cubicBezTo>
                    <a:pt x="71" y="43"/>
                    <a:pt x="71" y="43"/>
                    <a:pt x="71" y="43"/>
                  </a:cubicBezTo>
                  <a:close/>
                  <a:moveTo>
                    <a:pt x="75" y="40"/>
                  </a:moveTo>
                  <a:cubicBezTo>
                    <a:pt x="75" y="40"/>
                    <a:pt x="75" y="40"/>
                    <a:pt x="75" y="40"/>
                  </a:cubicBezTo>
                  <a:cubicBezTo>
                    <a:pt x="79" y="39"/>
                    <a:pt x="79" y="39"/>
                    <a:pt x="79" y="39"/>
                  </a:cubicBezTo>
                  <a:cubicBezTo>
                    <a:pt x="79" y="39"/>
                    <a:pt x="79" y="39"/>
                    <a:pt x="79" y="39"/>
                  </a:cubicBezTo>
                  <a:cubicBezTo>
                    <a:pt x="75" y="39"/>
                    <a:pt x="75" y="39"/>
                    <a:pt x="75" y="39"/>
                  </a:cubicBezTo>
                  <a:lnTo>
                    <a:pt x="75" y="40"/>
                  </a:lnTo>
                  <a:close/>
                  <a:moveTo>
                    <a:pt x="83" y="36"/>
                  </a:moveTo>
                  <a:cubicBezTo>
                    <a:pt x="83" y="36"/>
                    <a:pt x="83" y="36"/>
                    <a:pt x="83" y="36"/>
                  </a:cubicBezTo>
                  <a:cubicBezTo>
                    <a:pt x="79" y="37"/>
                    <a:pt x="79" y="37"/>
                    <a:pt x="79" y="37"/>
                  </a:cubicBezTo>
                  <a:cubicBezTo>
                    <a:pt x="79" y="37"/>
                    <a:pt x="79" y="37"/>
                    <a:pt x="79" y="37"/>
                  </a:cubicBezTo>
                  <a:cubicBezTo>
                    <a:pt x="83" y="37"/>
                    <a:pt x="83" y="37"/>
                    <a:pt x="83" y="37"/>
                  </a:cubicBezTo>
                  <a:lnTo>
                    <a:pt x="83" y="36"/>
                  </a:lnTo>
                  <a:close/>
                  <a:moveTo>
                    <a:pt x="71" y="45"/>
                  </a:moveTo>
                  <a:cubicBezTo>
                    <a:pt x="71" y="45"/>
                    <a:pt x="71" y="45"/>
                    <a:pt x="71" y="45"/>
                  </a:cubicBezTo>
                  <a:cubicBezTo>
                    <a:pt x="74" y="45"/>
                    <a:pt x="74" y="45"/>
                    <a:pt x="74" y="45"/>
                  </a:cubicBezTo>
                  <a:cubicBezTo>
                    <a:pt x="74" y="45"/>
                    <a:pt x="74" y="45"/>
                    <a:pt x="74" y="45"/>
                  </a:cubicBezTo>
                  <a:cubicBezTo>
                    <a:pt x="71" y="45"/>
                    <a:pt x="71" y="45"/>
                    <a:pt x="71" y="45"/>
                  </a:cubicBezTo>
                  <a:close/>
                  <a:moveTo>
                    <a:pt x="71" y="44"/>
                  </a:moveTo>
                  <a:cubicBezTo>
                    <a:pt x="71" y="44"/>
                    <a:pt x="71" y="44"/>
                    <a:pt x="71" y="44"/>
                  </a:cubicBezTo>
                  <a:cubicBezTo>
                    <a:pt x="74" y="44"/>
                    <a:pt x="74" y="44"/>
                    <a:pt x="74" y="44"/>
                  </a:cubicBezTo>
                  <a:cubicBezTo>
                    <a:pt x="74" y="44"/>
                    <a:pt x="74" y="44"/>
                    <a:pt x="74" y="44"/>
                  </a:cubicBezTo>
                  <a:cubicBezTo>
                    <a:pt x="71" y="44"/>
                    <a:pt x="71" y="44"/>
                    <a:pt x="71" y="44"/>
                  </a:cubicBezTo>
                  <a:close/>
                  <a:moveTo>
                    <a:pt x="75" y="40"/>
                  </a:moveTo>
                  <a:cubicBezTo>
                    <a:pt x="75" y="40"/>
                    <a:pt x="75" y="40"/>
                    <a:pt x="75" y="40"/>
                  </a:cubicBezTo>
                  <a:cubicBezTo>
                    <a:pt x="79" y="40"/>
                    <a:pt x="79" y="40"/>
                    <a:pt x="79" y="40"/>
                  </a:cubicBezTo>
                  <a:cubicBezTo>
                    <a:pt x="79" y="40"/>
                    <a:pt x="79" y="40"/>
                    <a:pt x="79" y="40"/>
                  </a:cubicBezTo>
                  <a:cubicBezTo>
                    <a:pt x="75" y="40"/>
                    <a:pt x="75" y="40"/>
                    <a:pt x="75" y="40"/>
                  </a:cubicBezTo>
                  <a:close/>
                  <a:moveTo>
                    <a:pt x="75" y="44"/>
                  </a:moveTo>
                  <a:cubicBezTo>
                    <a:pt x="75" y="44"/>
                    <a:pt x="75" y="44"/>
                    <a:pt x="75" y="44"/>
                  </a:cubicBezTo>
                  <a:cubicBezTo>
                    <a:pt x="79" y="43"/>
                    <a:pt x="79" y="43"/>
                    <a:pt x="79" y="43"/>
                  </a:cubicBezTo>
                  <a:cubicBezTo>
                    <a:pt x="79" y="43"/>
                    <a:pt x="79" y="43"/>
                    <a:pt x="79" y="43"/>
                  </a:cubicBezTo>
                  <a:cubicBezTo>
                    <a:pt x="75" y="43"/>
                    <a:pt x="75" y="43"/>
                    <a:pt x="75" y="43"/>
                  </a:cubicBezTo>
                  <a:lnTo>
                    <a:pt x="75" y="44"/>
                  </a:lnTo>
                  <a:close/>
                  <a:moveTo>
                    <a:pt x="79" y="38"/>
                  </a:moveTo>
                  <a:cubicBezTo>
                    <a:pt x="79" y="38"/>
                    <a:pt x="79" y="38"/>
                    <a:pt x="79" y="38"/>
                  </a:cubicBezTo>
                  <a:cubicBezTo>
                    <a:pt x="83" y="38"/>
                    <a:pt x="83" y="38"/>
                    <a:pt x="83" y="38"/>
                  </a:cubicBezTo>
                  <a:cubicBezTo>
                    <a:pt x="83" y="37"/>
                    <a:pt x="83" y="37"/>
                    <a:pt x="83" y="37"/>
                  </a:cubicBezTo>
                  <a:cubicBezTo>
                    <a:pt x="79" y="37"/>
                    <a:pt x="79" y="37"/>
                    <a:pt x="79" y="37"/>
                  </a:cubicBezTo>
                  <a:lnTo>
                    <a:pt x="79" y="38"/>
                  </a:lnTo>
                  <a:close/>
                  <a:moveTo>
                    <a:pt x="75" y="45"/>
                  </a:moveTo>
                  <a:cubicBezTo>
                    <a:pt x="75" y="45"/>
                    <a:pt x="75" y="45"/>
                    <a:pt x="75" y="45"/>
                  </a:cubicBezTo>
                  <a:cubicBezTo>
                    <a:pt x="79" y="45"/>
                    <a:pt x="79" y="45"/>
                    <a:pt x="79" y="45"/>
                  </a:cubicBezTo>
                  <a:cubicBezTo>
                    <a:pt x="79" y="44"/>
                    <a:pt x="79" y="44"/>
                    <a:pt x="79" y="44"/>
                  </a:cubicBezTo>
                  <a:cubicBezTo>
                    <a:pt x="75" y="44"/>
                    <a:pt x="75" y="44"/>
                    <a:pt x="75" y="44"/>
                  </a:cubicBezTo>
                  <a:lnTo>
                    <a:pt x="75" y="45"/>
                  </a:lnTo>
                  <a:close/>
                  <a:moveTo>
                    <a:pt x="75" y="41"/>
                  </a:moveTo>
                  <a:cubicBezTo>
                    <a:pt x="75" y="41"/>
                    <a:pt x="75" y="41"/>
                    <a:pt x="75" y="41"/>
                  </a:cubicBezTo>
                  <a:cubicBezTo>
                    <a:pt x="79" y="41"/>
                    <a:pt x="79" y="41"/>
                    <a:pt x="79" y="41"/>
                  </a:cubicBezTo>
                  <a:cubicBezTo>
                    <a:pt x="79" y="41"/>
                    <a:pt x="79" y="41"/>
                    <a:pt x="79" y="41"/>
                  </a:cubicBezTo>
                  <a:cubicBezTo>
                    <a:pt x="75" y="41"/>
                    <a:pt x="75" y="41"/>
                    <a:pt x="75" y="41"/>
                  </a:cubicBezTo>
                  <a:close/>
                  <a:moveTo>
                    <a:pt x="75" y="42"/>
                  </a:moveTo>
                  <a:cubicBezTo>
                    <a:pt x="75" y="42"/>
                    <a:pt x="75" y="42"/>
                    <a:pt x="75" y="42"/>
                  </a:cubicBezTo>
                  <a:cubicBezTo>
                    <a:pt x="79" y="42"/>
                    <a:pt x="79" y="42"/>
                    <a:pt x="79" y="42"/>
                  </a:cubicBezTo>
                  <a:cubicBezTo>
                    <a:pt x="79" y="42"/>
                    <a:pt x="79" y="42"/>
                    <a:pt x="79" y="42"/>
                  </a:cubicBezTo>
                  <a:cubicBezTo>
                    <a:pt x="75" y="42"/>
                    <a:pt x="75" y="42"/>
                    <a:pt x="75" y="42"/>
                  </a:cubicBezTo>
                  <a:close/>
                  <a:moveTo>
                    <a:pt x="75" y="43"/>
                  </a:moveTo>
                  <a:cubicBezTo>
                    <a:pt x="75" y="43"/>
                    <a:pt x="75" y="43"/>
                    <a:pt x="75" y="43"/>
                  </a:cubicBezTo>
                  <a:cubicBezTo>
                    <a:pt x="79" y="43"/>
                    <a:pt x="79" y="43"/>
                    <a:pt x="79" y="43"/>
                  </a:cubicBezTo>
                  <a:cubicBezTo>
                    <a:pt x="79" y="42"/>
                    <a:pt x="79" y="42"/>
                    <a:pt x="79" y="42"/>
                  </a:cubicBezTo>
                  <a:cubicBezTo>
                    <a:pt x="75" y="43"/>
                    <a:pt x="75" y="43"/>
                    <a:pt x="75" y="43"/>
                  </a:cubicBezTo>
                  <a:close/>
                  <a:moveTo>
                    <a:pt x="79" y="44"/>
                  </a:moveTo>
                  <a:cubicBezTo>
                    <a:pt x="79" y="44"/>
                    <a:pt x="79" y="44"/>
                    <a:pt x="79" y="44"/>
                  </a:cubicBezTo>
                  <a:cubicBezTo>
                    <a:pt x="83" y="44"/>
                    <a:pt x="83" y="44"/>
                    <a:pt x="83" y="44"/>
                  </a:cubicBezTo>
                  <a:cubicBezTo>
                    <a:pt x="83" y="43"/>
                    <a:pt x="83" y="43"/>
                    <a:pt x="83" y="43"/>
                  </a:cubicBezTo>
                  <a:cubicBezTo>
                    <a:pt x="79" y="43"/>
                    <a:pt x="79" y="43"/>
                    <a:pt x="79" y="43"/>
                  </a:cubicBezTo>
                  <a:lnTo>
                    <a:pt x="79" y="44"/>
                  </a:lnTo>
                  <a:close/>
                  <a:moveTo>
                    <a:pt x="98" y="36"/>
                  </a:moveTo>
                  <a:cubicBezTo>
                    <a:pt x="98" y="36"/>
                    <a:pt x="98" y="36"/>
                    <a:pt x="98" y="36"/>
                  </a:cubicBezTo>
                  <a:cubicBezTo>
                    <a:pt x="103" y="36"/>
                    <a:pt x="103" y="36"/>
                    <a:pt x="103" y="36"/>
                  </a:cubicBezTo>
                  <a:cubicBezTo>
                    <a:pt x="103" y="35"/>
                    <a:pt x="103" y="35"/>
                    <a:pt x="103" y="35"/>
                  </a:cubicBezTo>
                  <a:cubicBezTo>
                    <a:pt x="98" y="36"/>
                    <a:pt x="98" y="36"/>
                    <a:pt x="98" y="36"/>
                  </a:cubicBezTo>
                  <a:close/>
                  <a:moveTo>
                    <a:pt x="103" y="34"/>
                  </a:moveTo>
                  <a:cubicBezTo>
                    <a:pt x="103" y="34"/>
                    <a:pt x="103" y="34"/>
                    <a:pt x="103" y="34"/>
                  </a:cubicBezTo>
                  <a:cubicBezTo>
                    <a:pt x="98" y="35"/>
                    <a:pt x="98" y="35"/>
                    <a:pt x="98" y="35"/>
                  </a:cubicBezTo>
                  <a:cubicBezTo>
                    <a:pt x="98" y="35"/>
                    <a:pt x="98" y="35"/>
                    <a:pt x="98" y="35"/>
                  </a:cubicBezTo>
                  <a:cubicBezTo>
                    <a:pt x="103" y="35"/>
                    <a:pt x="103" y="35"/>
                    <a:pt x="103" y="35"/>
                  </a:cubicBezTo>
                  <a:lnTo>
                    <a:pt x="103" y="34"/>
                  </a:lnTo>
                  <a:close/>
                  <a:moveTo>
                    <a:pt x="98" y="37"/>
                  </a:moveTo>
                  <a:cubicBezTo>
                    <a:pt x="98" y="37"/>
                    <a:pt x="98" y="37"/>
                    <a:pt x="98" y="37"/>
                  </a:cubicBezTo>
                  <a:cubicBezTo>
                    <a:pt x="103" y="37"/>
                    <a:pt x="103" y="37"/>
                    <a:pt x="103" y="37"/>
                  </a:cubicBezTo>
                  <a:cubicBezTo>
                    <a:pt x="103" y="36"/>
                    <a:pt x="103" y="36"/>
                    <a:pt x="103" y="36"/>
                  </a:cubicBezTo>
                  <a:cubicBezTo>
                    <a:pt x="98" y="37"/>
                    <a:pt x="98" y="37"/>
                    <a:pt x="98" y="37"/>
                  </a:cubicBezTo>
                  <a:close/>
                  <a:moveTo>
                    <a:pt x="93" y="44"/>
                  </a:moveTo>
                  <a:cubicBezTo>
                    <a:pt x="93" y="44"/>
                    <a:pt x="93" y="44"/>
                    <a:pt x="93" y="44"/>
                  </a:cubicBezTo>
                  <a:cubicBezTo>
                    <a:pt x="98" y="44"/>
                    <a:pt x="98" y="44"/>
                    <a:pt x="98" y="44"/>
                  </a:cubicBezTo>
                  <a:cubicBezTo>
                    <a:pt x="98" y="43"/>
                    <a:pt x="98" y="43"/>
                    <a:pt x="98" y="43"/>
                  </a:cubicBezTo>
                  <a:cubicBezTo>
                    <a:pt x="93" y="44"/>
                    <a:pt x="93" y="44"/>
                    <a:pt x="93" y="44"/>
                  </a:cubicBezTo>
                  <a:close/>
                  <a:moveTo>
                    <a:pt x="93" y="41"/>
                  </a:moveTo>
                  <a:cubicBezTo>
                    <a:pt x="93" y="41"/>
                    <a:pt x="93" y="41"/>
                    <a:pt x="93" y="41"/>
                  </a:cubicBezTo>
                  <a:cubicBezTo>
                    <a:pt x="98" y="41"/>
                    <a:pt x="98" y="41"/>
                    <a:pt x="98" y="41"/>
                  </a:cubicBezTo>
                  <a:cubicBezTo>
                    <a:pt x="98" y="40"/>
                    <a:pt x="98" y="40"/>
                    <a:pt x="98" y="40"/>
                  </a:cubicBezTo>
                  <a:cubicBezTo>
                    <a:pt x="93" y="41"/>
                    <a:pt x="93" y="41"/>
                    <a:pt x="93" y="41"/>
                  </a:cubicBezTo>
                  <a:close/>
                  <a:moveTo>
                    <a:pt x="93" y="43"/>
                  </a:moveTo>
                  <a:cubicBezTo>
                    <a:pt x="93" y="43"/>
                    <a:pt x="93" y="43"/>
                    <a:pt x="93" y="43"/>
                  </a:cubicBezTo>
                  <a:cubicBezTo>
                    <a:pt x="98" y="43"/>
                    <a:pt x="98" y="43"/>
                    <a:pt x="98" y="43"/>
                  </a:cubicBezTo>
                  <a:cubicBezTo>
                    <a:pt x="98" y="42"/>
                    <a:pt x="98" y="42"/>
                    <a:pt x="98" y="42"/>
                  </a:cubicBezTo>
                  <a:cubicBezTo>
                    <a:pt x="93" y="43"/>
                    <a:pt x="93" y="43"/>
                    <a:pt x="93" y="43"/>
                  </a:cubicBezTo>
                  <a:close/>
                  <a:moveTo>
                    <a:pt x="93" y="42"/>
                  </a:moveTo>
                  <a:cubicBezTo>
                    <a:pt x="93" y="42"/>
                    <a:pt x="93" y="42"/>
                    <a:pt x="93" y="42"/>
                  </a:cubicBezTo>
                  <a:cubicBezTo>
                    <a:pt x="98" y="42"/>
                    <a:pt x="98" y="42"/>
                    <a:pt x="98" y="42"/>
                  </a:cubicBezTo>
                  <a:cubicBezTo>
                    <a:pt x="98" y="41"/>
                    <a:pt x="98" y="41"/>
                    <a:pt x="98" y="41"/>
                  </a:cubicBezTo>
                  <a:cubicBezTo>
                    <a:pt x="93" y="42"/>
                    <a:pt x="93" y="42"/>
                    <a:pt x="93" y="42"/>
                  </a:cubicBezTo>
                  <a:close/>
                  <a:moveTo>
                    <a:pt x="98" y="40"/>
                  </a:moveTo>
                  <a:cubicBezTo>
                    <a:pt x="98" y="40"/>
                    <a:pt x="98" y="40"/>
                    <a:pt x="98" y="40"/>
                  </a:cubicBezTo>
                  <a:cubicBezTo>
                    <a:pt x="103" y="40"/>
                    <a:pt x="103" y="40"/>
                    <a:pt x="103" y="40"/>
                  </a:cubicBezTo>
                  <a:cubicBezTo>
                    <a:pt x="103" y="39"/>
                    <a:pt x="103" y="39"/>
                    <a:pt x="103" y="39"/>
                  </a:cubicBezTo>
                  <a:cubicBezTo>
                    <a:pt x="98" y="40"/>
                    <a:pt x="98" y="40"/>
                    <a:pt x="98" y="40"/>
                  </a:cubicBezTo>
                  <a:close/>
                  <a:moveTo>
                    <a:pt x="98" y="38"/>
                  </a:moveTo>
                  <a:cubicBezTo>
                    <a:pt x="98" y="38"/>
                    <a:pt x="98" y="38"/>
                    <a:pt x="98" y="38"/>
                  </a:cubicBezTo>
                  <a:cubicBezTo>
                    <a:pt x="103" y="38"/>
                    <a:pt x="103" y="38"/>
                    <a:pt x="103" y="38"/>
                  </a:cubicBezTo>
                  <a:cubicBezTo>
                    <a:pt x="103" y="37"/>
                    <a:pt x="103" y="37"/>
                    <a:pt x="103" y="37"/>
                  </a:cubicBezTo>
                  <a:cubicBezTo>
                    <a:pt x="98" y="38"/>
                    <a:pt x="98" y="38"/>
                    <a:pt x="98" y="38"/>
                  </a:cubicBezTo>
                  <a:close/>
                  <a:moveTo>
                    <a:pt x="98" y="44"/>
                  </a:moveTo>
                  <a:cubicBezTo>
                    <a:pt x="98" y="44"/>
                    <a:pt x="98" y="44"/>
                    <a:pt x="98" y="44"/>
                  </a:cubicBezTo>
                  <a:cubicBezTo>
                    <a:pt x="103" y="44"/>
                    <a:pt x="103" y="44"/>
                    <a:pt x="103" y="44"/>
                  </a:cubicBezTo>
                  <a:cubicBezTo>
                    <a:pt x="103" y="43"/>
                    <a:pt x="103" y="43"/>
                    <a:pt x="103" y="43"/>
                  </a:cubicBezTo>
                  <a:cubicBezTo>
                    <a:pt x="98" y="43"/>
                    <a:pt x="98" y="43"/>
                    <a:pt x="98" y="43"/>
                  </a:cubicBezTo>
                  <a:lnTo>
                    <a:pt x="98" y="44"/>
                  </a:lnTo>
                  <a:close/>
                  <a:moveTo>
                    <a:pt x="98" y="42"/>
                  </a:moveTo>
                  <a:cubicBezTo>
                    <a:pt x="98" y="42"/>
                    <a:pt x="98" y="42"/>
                    <a:pt x="98" y="42"/>
                  </a:cubicBezTo>
                  <a:cubicBezTo>
                    <a:pt x="103" y="42"/>
                    <a:pt x="103" y="42"/>
                    <a:pt x="103" y="42"/>
                  </a:cubicBezTo>
                  <a:cubicBezTo>
                    <a:pt x="103" y="41"/>
                    <a:pt x="103" y="41"/>
                    <a:pt x="103" y="41"/>
                  </a:cubicBezTo>
                  <a:cubicBezTo>
                    <a:pt x="98" y="41"/>
                    <a:pt x="98" y="41"/>
                    <a:pt x="98" y="41"/>
                  </a:cubicBezTo>
                  <a:lnTo>
                    <a:pt x="98" y="42"/>
                  </a:lnTo>
                  <a:close/>
                  <a:moveTo>
                    <a:pt x="98" y="43"/>
                  </a:moveTo>
                  <a:cubicBezTo>
                    <a:pt x="98" y="43"/>
                    <a:pt x="98" y="43"/>
                    <a:pt x="98" y="43"/>
                  </a:cubicBezTo>
                  <a:cubicBezTo>
                    <a:pt x="103" y="43"/>
                    <a:pt x="103" y="43"/>
                    <a:pt x="103" y="43"/>
                  </a:cubicBezTo>
                  <a:cubicBezTo>
                    <a:pt x="103" y="42"/>
                    <a:pt x="103" y="42"/>
                    <a:pt x="103" y="42"/>
                  </a:cubicBezTo>
                  <a:cubicBezTo>
                    <a:pt x="98" y="42"/>
                    <a:pt x="98" y="42"/>
                    <a:pt x="98" y="42"/>
                  </a:cubicBezTo>
                  <a:lnTo>
                    <a:pt x="98" y="43"/>
                  </a:lnTo>
                  <a:close/>
                  <a:moveTo>
                    <a:pt x="98" y="39"/>
                  </a:moveTo>
                  <a:cubicBezTo>
                    <a:pt x="98" y="39"/>
                    <a:pt x="98" y="39"/>
                    <a:pt x="98" y="39"/>
                  </a:cubicBezTo>
                  <a:cubicBezTo>
                    <a:pt x="103" y="39"/>
                    <a:pt x="103" y="39"/>
                    <a:pt x="103" y="39"/>
                  </a:cubicBezTo>
                  <a:cubicBezTo>
                    <a:pt x="103" y="38"/>
                    <a:pt x="103" y="38"/>
                    <a:pt x="103" y="38"/>
                  </a:cubicBezTo>
                  <a:cubicBezTo>
                    <a:pt x="98" y="39"/>
                    <a:pt x="98" y="39"/>
                    <a:pt x="98" y="39"/>
                  </a:cubicBezTo>
                  <a:close/>
                  <a:moveTo>
                    <a:pt x="93" y="40"/>
                  </a:moveTo>
                  <a:cubicBezTo>
                    <a:pt x="93" y="40"/>
                    <a:pt x="93" y="40"/>
                    <a:pt x="93" y="40"/>
                  </a:cubicBezTo>
                  <a:cubicBezTo>
                    <a:pt x="98" y="40"/>
                    <a:pt x="98" y="40"/>
                    <a:pt x="98" y="40"/>
                  </a:cubicBezTo>
                  <a:cubicBezTo>
                    <a:pt x="98" y="39"/>
                    <a:pt x="98" y="39"/>
                    <a:pt x="98" y="39"/>
                  </a:cubicBezTo>
                  <a:cubicBezTo>
                    <a:pt x="93" y="40"/>
                    <a:pt x="93" y="40"/>
                    <a:pt x="93" y="40"/>
                  </a:cubicBezTo>
                  <a:close/>
                  <a:moveTo>
                    <a:pt x="83" y="45"/>
                  </a:moveTo>
                  <a:cubicBezTo>
                    <a:pt x="83" y="45"/>
                    <a:pt x="83" y="45"/>
                    <a:pt x="83" y="45"/>
                  </a:cubicBezTo>
                  <a:cubicBezTo>
                    <a:pt x="88" y="44"/>
                    <a:pt x="88" y="44"/>
                    <a:pt x="88" y="44"/>
                  </a:cubicBezTo>
                  <a:cubicBezTo>
                    <a:pt x="88" y="44"/>
                    <a:pt x="88" y="44"/>
                    <a:pt x="88" y="44"/>
                  </a:cubicBezTo>
                  <a:cubicBezTo>
                    <a:pt x="83" y="44"/>
                    <a:pt x="83" y="44"/>
                    <a:pt x="83" y="44"/>
                  </a:cubicBezTo>
                  <a:lnTo>
                    <a:pt x="83" y="45"/>
                  </a:lnTo>
                  <a:close/>
                  <a:moveTo>
                    <a:pt x="98" y="41"/>
                  </a:moveTo>
                  <a:cubicBezTo>
                    <a:pt x="98" y="41"/>
                    <a:pt x="98" y="41"/>
                    <a:pt x="98" y="41"/>
                  </a:cubicBezTo>
                  <a:cubicBezTo>
                    <a:pt x="103" y="41"/>
                    <a:pt x="103" y="41"/>
                    <a:pt x="103" y="41"/>
                  </a:cubicBezTo>
                  <a:cubicBezTo>
                    <a:pt x="103" y="40"/>
                    <a:pt x="103" y="40"/>
                    <a:pt x="103" y="40"/>
                  </a:cubicBezTo>
                  <a:cubicBezTo>
                    <a:pt x="98" y="40"/>
                    <a:pt x="98" y="40"/>
                    <a:pt x="98" y="40"/>
                  </a:cubicBezTo>
                  <a:lnTo>
                    <a:pt x="98" y="41"/>
                  </a:lnTo>
                  <a:close/>
                  <a:moveTo>
                    <a:pt x="88" y="40"/>
                  </a:moveTo>
                  <a:cubicBezTo>
                    <a:pt x="88" y="40"/>
                    <a:pt x="88" y="40"/>
                    <a:pt x="88" y="40"/>
                  </a:cubicBezTo>
                  <a:cubicBezTo>
                    <a:pt x="92" y="40"/>
                    <a:pt x="92" y="40"/>
                    <a:pt x="92" y="40"/>
                  </a:cubicBezTo>
                  <a:cubicBezTo>
                    <a:pt x="92" y="39"/>
                    <a:pt x="92" y="39"/>
                    <a:pt x="92" y="39"/>
                  </a:cubicBezTo>
                  <a:cubicBezTo>
                    <a:pt x="88" y="39"/>
                    <a:pt x="88" y="39"/>
                    <a:pt x="88" y="39"/>
                  </a:cubicBezTo>
                  <a:lnTo>
                    <a:pt x="88" y="40"/>
                  </a:lnTo>
                  <a:close/>
                  <a:moveTo>
                    <a:pt x="88" y="41"/>
                  </a:moveTo>
                  <a:cubicBezTo>
                    <a:pt x="88" y="41"/>
                    <a:pt x="88" y="41"/>
                    <a:pt x="88" y="41"/>
                  </a:cubicBezTo>
                  <a:cubicBezTo>
                    <a:pt x="92" y="40"/>
                    <a:pt x="92" y="40"/>
                    <a:pt x="92" y="40"/>
                  </a:cubicBezTo>
                  <a:cubicBezTo>
                    <a:pt x="92" y="40"/>
                    <a:pt x="92" y="40"/>
                    <a:pt x="92" y="40"/>
                  </a:cubicBezTo>
                  <a:cubicBezTo>
                    <a:pt x="88" y="40"/>
                    <a:pt x="88" y="40"/>
                    <a:pt x="88" y="40"/>
                  </a:cubicBezTo>
                  <a:lnTo>
                    <a:pt x="88" y="41"/>
                  </a:lnTo>
                  <a:close/>
                  <a:moveTo>
                    <a:pt x="88" y="39"/>
                  </a:moveTo>
                  <a:cubicBezTo>
                    <a:pt x="88" y="39"/>
                    <a:pt x="88" y="39"/>
                    <a:pt x="88" y="39"/>
                  </a:cubicBezTo>
                  <a:cubicBezTo>
                    <a:pt x="92" y="39"/>
                    <a:pt x="92" y="39"/>
                    <a:pt x="92" y="39"/>
                  </a:cubicBezTo>
                  <a:cubicBezTo>
                    <a:pt x="92" y="38"/>
                    <a:pt x="92" y="38"/>
                    <a:pt x="92" y="38"/>
                  </a:cubicBezTo>
                  <a:cubicBezTo>
                    <a:pt x="88" y="39"/>
                    <a:pt x="88" y="39"/>
                    <a:pt x="88" y="39"/>
                  </a:cubicBezTo>
                  <a:close/>
                  <a:moveTo>
                    <a:pt x="100" y="26"/>
                  </a:moveTo>
                  <a:cubicBezTo>
                    <a:pt x="100" y="26"/>
                    <a:pt x="100" y="26"/>
                    <a:pt x="100" y="26"/>
                  </a:cubicBezTo>
                  <a:cubicBezTo>
                    <a:pt x="101" y="26"/>
                    <a:pt x="101" y="26"/>
                    <a:pt x="101" y="26"/>
                  </a:cubicBezTo>
                  <a:cubicBezTo>
                    <a:pt x="101" y="25"/>
                    <a:pt x="101" y="25"/>
                    <a:pt x="101" y="25"/>
                  </a:cubicBezTo>
                  <a:cubicBezTo>
                    <a:pt x="101" y="24"/>
                    <a:pt x="101" y="24"/>
                    <a:pt x="101" y="24"/>
                  </a:cubicBezTo>
                  <a:cubicBezTo>
                    <a:pt x="101" y="24"/>
                    <a:pt x="101" y="24"/>
                    <a:pt x="101" y="24"/>
                  </a:cubicBezTo>
                  <a:cubicBezTo>
                    <a:pt x="103" y="24"/>
                    <a:pt x="103" y="24"/>
                    <a:pt x="103" y="24"/>
                  </a:cubicBezTo>
                  <a:cubicBezTo>
                    <a:pt x="103" y="23"/>
                    <a:pt x="103" y="23"/>
                    <a:pt x="103" y="23"/>
                  </a:cubicBezTo>
                  <a:cubicBezTo>
                    <a:pt x="100" y="24"/>
                    <a:pt x="100" y="24"/>
                    <a:pt x="100" y="24"/>
                  </a:cubicBezTo>
                  <a:lnTo>
                    <a:pt x="100" y="26"/>
                  </a:lnTo>
                  <a:close/>
                  <a:moveTo>
                    <a:pt x="88" y="38"/>
                  </a:moveTo>
                  <a:cubicBezTo>
                    <a:pt x="88" y="38"/>
                    <a:pt x="88" y="38"/>
                    <a:pt x="88" y="38"/>
                  </a:cubicBezTo>
                  <a:cubicBezTo>
                    <a:pt x="92" y="38"/>
                    <a:pt x="92" y="38"/>
                    <a:pt x="92" y="38"/>
                  </a:cubicBezTo>
                  <a:cubicBezTo>
                    <a:pt x="92" y="37"/>
                    <a:pt x="92" y="37"/>
                    <a:pt x="92" y="37"/>
                  </a:cubicBezTo>
                  <a:cubicBezTo>
                    <a:pt x="88" y="38"/>
                    <a:pt x="88" y="38"/>
                    <a:pt x="88" y="38"/>
                  </a:cubicBezTo>
                  <a:close/>
                  <a:moveTo>
                    <a:pt x="88" y="37"/>
                  </a:moveTo>
                  <a:cubicBezTo>
                    <a:pt x="88" y="37"/>
                    <a:pt x="88" y="37"/>
                    <a:pt x="88" y="37"/>
                  </a:cubicBezTo>
                  <a:cubicBezTo>
                    <a:pt x="92" y="37"/>
                    <a:pt x="92" y="37"/>
                    <a:pt x="92" y="37"/>
                  </a:cubicBezTo>
                  <a:cubicBezTo>
                    <a:pt x="92" y="36"/>
                    <a:pt x="92" y="36"/>
                    <a:pt x="92" y="36"/>
                  </a:cubicBezTo>
                  <a:cubicBezTo>
                    <a:pt x="88" y="37"/>
                    <a:pt x="88" y="37"/>
                    <a:pt x="88" y="37"/>
                  </a:cubicBezTo>
                  <a:close/>
                  <a:moveTo>
                    <a:pt x="92" y="35"/>
                  </a:moveTo>
                  <a:cubicBezTo>
                    <a:pt x="92" y="35"/>
                    <a:pt x="92" y="35"/>
                    <a:pt x="92" y="35"/>
                  </a:cubicBezTo>
                  <a:cubicBezTo>
                    <a:pt x="88" y="36"/>
                    <a:pt x="88" y="36"/>
                    <a:pt x="88" y="36"/>
                  </a:cubicBezTo>
                  <a:cubicBezTo>
                    <a:pt x="88" y="36"/>
                    <a:pt x="88" y="36"/>
                    <a:pt x="88" y="36"/>
                  </a:cubicBezTo>
                  <a:cubicBezTo>
                    <a:pt x="92" y="36"/>
                    <a:pt x="92" y="36"/>
                    <a:pt x="92" y="36"/>
                  </a:cubicBezTo>
                  <a:lnTo>
                    <a:pt x="92" y="35"/>
                  </a:lnTo>
                  <a:close/>
                  <a:moveTo>
                    <a:pt x="98" y="35"/>
                  </a:moveTo>
                  <a:cubicBezTo>
                    <a:pt x="98" y="35"/>
                    <a:pt x="98" y="35"/>
                    <a:pt x="98" y="35"/>
                  </a:cubicBezTo>
                  <a:cubicBezTo>
                    <a:pt x="93" y="35"/>
                    <a:pt x="93" y="35"/>
                    <a:pt x="93" y="35"/>
                  </a:cubicBezTo>
                  <a:cubicBezTo>
                    <a:pt x="93" y="35"/>
                    <a:pt x="93" y="35"/>
                    <a:pt x="93" y="35"/>
                  </a:cubicBezTo>
                  <a:cubicBezTo>
                    <a:pt x="98" y="35"/>
                    <a:pt x="98" y="35"/>
                    <a:pt x="98" y="35"/>
                  </a:cubicBezTo>
                  <a:close/>
                  <a:moveTo>
                    <a:pt x="93" y="37"/>
                  </a:moveTo>
                  <a:cubicBezTo>
                    <a:pt x="93" y="37"/>
                    <a:pt x="93" y="37"/>
                    <a:pt x="93" y="37"/>
                  </a:cubicBezTo>
                  <a:cubicBezTo>
                    <a:pt x="98" y="37"/>
                    <a:pt x="98" y="37"/>
                    <a:pt x="98" y="37"/>
                  </a:cubicBezTo>
                  <a:cubicBezTo>
                    <a:pt x="98" y="36"/>
                    <a:pt x="98" y="36"/>
                    <a:pt x="98" y="36"/>
                  </a:cubicBezTo>
                  <a:cubicBezTo>
                    <a:pt x="93" y="37"/>
                    <a:pt x="93" y="37"/>
                    <a:pt x="93" y="37"/>
                  </a:cubicBezTo>
                  <a:close/>
                  <a:moveTo>
                    <a:pt x="93" y="39"/>
                  </a:moveTo>
                  <a:cubicBezTo>
                    <a:pt x="93" y="39"/>
                    <a:pt x="93" y="39"/>
                    <a:pt x="93" y="39"/>
                  </a:cubicBezTo>
                  <a:cubicBezTo>
                    <a:pt x="98" y="39"/>
                    <a:pt x="98" y="39"/>
                    <a:pt x="98" y="39"/>
                  </a:cubicBezTo>
                  <a:cubicBezTo>
                    <a:pt x="98" y="38"/>
                    <a:pt x="98" y="38"/>
                    <a:pt x="98" y="38"/>
                  </a:cubicBezTo>
                  <a:cubicBezTo>
                    <a:pt x="93" y="39"/>
                    <a:pt x="93" y="39"/>
                    <a:pt x="93" y="39"/>
                  </a:cubicBezTo>
                  <a:close/>
                  <a:moveTo>
                    <a:pt x="93" y="38"/>
                  </a:moveTo>
                  <a:cubicBezTo>
                    <a:pt x="93" y="38"/>
                    <a:pt x="93" y="38"/>
                    <a:pt x="93" y="38"/>
                  </a:cubicBezTo>
                  <a:cubicBezTo>
                    <a:pt x="98" y="38"/>
                    <a:pt x="98" y="38"/>
                    <a:pt x="98" y="38"/>
                  </a:cubicBezTo>
                  <a:cubicBezTo>
                    <a:pt x="98" y="37"/>
                    <a:pt x="98" y="37"/>
                    <a:pt x="98" y="37"/>
                  </a:cubicBezTo>
                  <a:cubicBezTo>
                    <a:pt x="93" y="38"/>
                    <a:pt x="93" y="38"/>
                    <a:pt x="93" y="38"/>
                  </a:cubicBezTo>
                  <a:close/>
                  <a:moveTo>
                    <a:pt x="93" y="36"/>
                  </a:moveTo>
                  <a:cubicBezTo>
                    <a:pt x="93" y="36"/>
                    <a:pt x="93" y="36"/>
                    <a:pt x="93" y="36"/>
                  </a:cubicBezTo>
                  <a:cubicBezTo>
                    <a:pt x="98" y="36"/>
                    <a:pt x="98" y="36"/>
                    <a:pt x="98" y="36"/>
                  </a:cubicBezTo>
                  <a:cubicBezTo>
                    <a:pt x="98" y="36"/>
                    <a:pt x="98" y="36"/>
                    <a:pt x="98" y="36"/>
                  </a:cubicBezTo>
                  <a:cubicBezTo>
                    <a:pt x="93" y="36"/>
                    <a:pt x="93" y="36"/>
                    <a:pt x="93" y="36"/>
                  </a:cubicBezTo>
                  <a:close/>
                  <a:moveTo>
                    <a:pt x="88" y="44"/>
                  </a:moveTo>
                  <a:cubicBezTo>
                    <a:pt x="88" y="44"/>
                    <a:pt x="88" y="44"/>
                    <a:pt x="88" y="44"/>
                  </a:cubicBezTo>
                  <a:cubicBezTo>
                    <a:pt x="92" y="43"/>
                    <a:pt x="92" y="43"/>
                    <a:pt x="92" y="43"/>
                  </a:cubicBezTo>
                  <a:cubicBezTo>
                    <a:pt x="92" y="43"/>
                    <a:pt x="92" y="43"/>
                    <a:pt x="92" y="43"/>
                  </a:cubicBezTo>
                  <a:cubicBezTo>
                    <a:pt x="88" y="43"/>
                    <a:pt x="88" y="43"/>
                    <a:pt x="88" y="43"/>
                  </a:cubicBezTo>
                  <a:lnTo>
                    <a:pt x="88" y="44"/>
                  </a:lnTo>
                  <a:close/>
                  <a:moveTo>
                    <a:pt x="88" y="44"/>
                  </a:moveTo>
                  <a:cubicBezTo>
                    <a:pt x="88" y="44"/>
                    <a:pt x="88" y="44"/>
                    <a:pt x="88" y="44"/>
                  </a:cubicBezTo>
                  <a:cubicBezTo>
                    <a:pt x="92" y="44"/>
                    <a:pt x="92" y="44"/>
                    <a:pt x="92" y="44"/>
                  </a:cubicBezTo>
                  <a:cubicBezTo>
                    <a:pt x="92" y="44"/>
                    <a:pt x="92" y="44"/>
                    <a:pt x="92" y="44"/>
                  </a:cubicBezTo>
                  <a:cubicBezTo>
                    <a:pt x="88" y="44"/>
                    <a:pt x="88" y="44"/>
                    <a:pt x="88" y="44"/>
                  </a:cubicBezTo>
                  <a:close/>
                  <a:moveTo>
                    <a:pt x="88" y="43"/>
                  </a:moveTo>
                  <a:cubicBezTo>
                    <a:pt x="88" y="43"/>
                    <a:pt x="88" y="43"/>
                    <a:pt x="88" y="43"/>
                  </a:cubicBezTo>
                  <a:cubicBezTo>
                    <a:pt x="92" y="42"/>
                    <a:pt x="92" y="42"/>
                    <a:pt x="92" y="42"/>
                  </a:cubicBezTo>
                  <a:cubicBezTo>
                    <a:pt x="92" y="42"/>
                    <a:pt x="92" y="42"/>
                    <a:pt x="92" y="42"/>
                  </a:cubicBezTo>
                  <a:cubicBezTo>
                    <a:pt x="88" y="42"/>
                    <a:pt x="88" y="42"/>
                    <a:pt x="88" y="42"/>
                  </a:cubicBezTo>
                  <a:lnTo>
                    <a:pt x="88" y="43"/>
                  </a:lnTo>
                  <a:close/>
                  <a:moveTo>
                    <a:pt x="88" y="42"/>
                  </a:moveTo>
                  <a:cubicBezTo>
                    <a:pt x="88" y="42"/>
                    <a:pt x="88" y="42"/>
                    <a:pt x="88" y="42"/>
                  </a:cubicBezTo>
                  <a:cubicBezTo>
                    <a:pt x="92" y="41"/>
                    <a:pt x="92" y="41"/>
                    <a:pt x="92" y="41"/>
                  </a:cubicBezTo>
                  <a:cubicBezTo>
                    <a:pt x="92" y="41"/>
                    <a:pt x="92" y="41"/>
                    <a:pt x="92" y="41"/>
                  </a:cubicBezTo>
                  <a:cubicBezTo>
                    <a:pt x="88" y="41"/>
                    <a:pt x="88" y="41"/>
                    <a:pt x="88" y="41"/>
                  </a:cubicBezTo>
                  <a:lnTo>
                    <a:pt x="88" y="42"/>
                  </a:lnTo>
                  <a:close/>
                  <a:moveTo>
                    <a:pt x="47" y="41"/>
                  </a:moveTo>
                  <a:cubicBezTo>
                    <a:pt x="47" y="41"/>
                    <a:pt x="47" y="41"/>
                    <a:pt x="47" y="41"/>
                  </a:cubicBezTo>
                  <a:cubicBezTo>
                    <a:pt x="57" y="40"/>
                    <a:pt x="57" y="40"/>
                    <a:pt x="57" y="40"/>
                  </a:cubicBezTo>
                  <a:cubicBezTo>
                    <a:pt x="57" y="41"/>
                    <a:pt x="57" y="41"/>
                    <a:pt x="57" y="41"/>
                  </a:cubicBezTo>
                  <a:cubicBezTo>
                    <a:pt x="60" y="40"/>
                    <a:pt x="60" y="40"/>
                    <a:pt x="60" y="40"/>
                  </a:cubicBezTo>
                  <a:cubicBezTo>
                    <a:pt x="60" y="40"/>
                    <a:pt x="60" y="40"/>
                    <a:pt x="60" y="40"/>
                  </a:cubicBezTo>
                  <a:cubicBezTo>
                    <a:pt x="57" y="40"/>
                    <a:pt x="57" y="40"/>
                    <a:pt x="57" y="40"/>
                  </a:cubicBezTo>
                  <a:cubicBezTo>
                    <a:pt x="57" y="40"/>
                    <a:pt x="57" y="40"/>
                    <a:pt x="57" y="40"/>
                  </a:cubicBezTo>
                  <a:cubicBezTo>
                    <a:pt x="47" y="41"/>
                    <a:pt x="47" y="41"/>
                    <a:pt x="47" y="41"/>
                  </a:cubicBezTo>
                  <a:close/>
                  <a:moveTo>
                    <a:pt x="47" y="42"/>
                  </a:moveTo>
                  <a:cubicBezTo>
                    <a:pt x="47" y="42"/>
                    <a:pt x="47" y="42"/>
                    <a:pt x="47" y="42"/>
                  </a:cubicBezTo>
                  <a:cubicBezTo>
                    <a:pt x="57" y="41"/>
                    <a:pt x="57" y="41"/>
                    <a:pt x="57" y="41"/>
                  </a:cubicBezTo>
                  <a:cubicBezTo>
                    <a:pt x="57" y="41"/>
                    <a:pt x="57" y="41"/>
                    <a:pt x="57" y="41"/>
                  </a:cubicBezTo>
                  <a:cubicBezTo>
                    <a:pt x="60" y="41"/>
                    <a:pt x="60" y="41"/>
                    <a:pt x="60" y="41"/>
                  </a:cubicBezTo>
                  <a:cubicBezTo>
                    <a:pt x="60" y="41"/>
                    <a:pt x="60" y="41"/>
                    <a:pt x="60" y="41"/>
                  </a:cubicBezTo>
                  <a:cubicBezTo>
                    <a:pt x="57" y="41"/>
                    <a:pt x="57" y="41"/>
                    <a:pt x="57" y="41"/>
                  </a:cubicBezTo>
                  <a:cubicBezTo>
                    <a:pt x="57" y="41"/>
                    <a:pt x="57" y="41"/>
                    <a:pt x="57" y="41"/>
                  </a:cubicBezTo>
                  <a:cubicBezTo>
                    <a:pt x="47" y="41"/>
                    <a:pt x="47" y="41"/>
                    <a:pt x="47" y="41"/>
                  </a:cubicBezTo>
                  <a:lnTo>
                    <a:pt x="47" y="42"/>
                  </a:lnTo>
                  <a:close/>
                  <a:moveTo>
                    <a:pt x="47" y="40"/>
                  </a:moveTo>
                  <a:cubicBezTo>
                    <a:pt x="47" y="40"/>
                    <a:pt x="47" y="40"/>
                    <a:pt x="47" y="40"/>
                  </a:cubicBezTo>
                  <a:cubicBezTo>
                    <a:pt x="57" y="40"/>
                    <a:pt x="57" y="40"/>
                    <a:pt x="57" y="40"/>
                  </a:cubicBezTo>
                  <a:cubicBezTo>
                    <a:pt x="57" y="40"/>
                    <a:pt x="57" y="40"/>
                    <a:pt x="57" y="40"/>
                  </a:cubicBezTo>
                  <a:cubicBezTo>
                    <a:pt x="60" y="40"/>
                    <a:pt x="60" y="40"/>
                    <a:pt x="60" y="40"/>
                  </a:cubicBezTo>
                  <a:cubicBezTo>
                    <a:pt x="60" y="39"/>
                    <a:pt x="60" y="39"/>
                    <a:pt x="60" y="39"/>
                  </a:cubicBezTo>
                  <a:cubicBezTo>
                    <a:pt x="57" y="39"/>
                    <a:pt x="57" y="39"/>
                    <a:pt x="57" y="39"/>
                  </a:cubicBezTo>
                  <a:cubicBezTo>
                    <a:pt x="57" y="39"/>
                    <a:pt x="57" y="39"/>
                    <a:pt x="57" y="39"/>
                  </a:cubicBezTo>
                  <a:cubicBezTo>
                    <a:pt x="47" y="40"/>
                    <a:pt x="47" y="40"/>
                    <a:pt x="47" y="40"/>
                  </a:cubicBezTo>
                  <a:close/>
                  <a:moveTo>
                    <a:pt x="108" y="37"/>
                  </a:moveTo>
                  <a:cubicBezTo>
                    <a:pt x="108" y="37"/>
                    <a:pt x="108" y="37"/>
                    <a:pt x="108" y="37"/>
                  </a:cubicBezTo>
                  <a:cubicBezTo>
                    <a:pt x="112" y="37"/>
                    <a:pt x="112" y="37"/>
                    <a:pt x="112" y="37"/>
                  </a:cubicBezTo>
                  <a:cubicBezTo>
                    <a:pt x="106" y="36"/>
                    <a:pt x="106" y="36"/>
                    <a:pt x="106" y="36"/>
                  </a:cubicBezTo>
                  <a:cubicBezTo>
                    <a:pt x="106" y="37"/>
                    <a:pt x="106" y="37"/>
                    <a:pt x="106" y="37"/>
                  </a:cubicBezTo>
                  <a:lnTo>
                    <a:pt x="108" y="37"/>
                  </a:lnTo>
                  <a:close/>
                  <a:moveTo>
                    <a:pt x="154" y="41"/>
                  </a:moveTo>
                  <a:cubicBezTo>
                    <a:pt x="154" y="41"/>
                    <a:pt x="154" y="41"/>
                    <a:pt x="154" y="41"/>
                  </a:cubicBezTo>
                  <a:cubicBezTo>
                    <a:pt x="148" y="41"/>
                    <a:pt x="148" y="41"/>
                    <a:pt x="148" y="41"/>
                  </a:cubicBezTo>
                  <a:cubicBezTo>
                    <a:pt x="148" y="39"/>
                    <a:pt x="148" y="39"/>
                    <a:pt x="148" y="39"/>
                  </a:cubicBezTo>
                  <a:cubicBezTo>
                    <a:pt x="146" y="34"/>
                    <a:pt x="146" y="34"/>
                    <a:pt x="146" y="34"/>
                  </a:cubicBezTo>
                  <a:cubicBezTo>
                    <a:pt x="128" y="35"/>
                    <a:pt x="128" y="35"/>
                    <a:pt x="128" y="35"/>
                  </a:cubicBezTo>
                  <a:cubicBezTo>
                    <a:pt x="120" y="34"/>
                    <a:pt x="120" y="34"/>
                    <a:pt x="120" y="34"/>
                  </a:cubicBezTo>
                  <a:cubicBezTo>
                    <a:pt x="117" y="34"/>
                    <a:pt x="117" y="34"/>
                    <a:pt x="117" y="34"/>
                  </a:cubicBezTo>
                  <a:cubicBezTo>
                    <a:pt x="118" y="34"/>
                    <a:pt x="118" y="34"/>
                    <a:pt x="118" y="34"/>
                  </a:cubicBezTo>
                  <a:cubicBezTo>
                    <a:pt x="119" y="5"/>
                    <a:pt x="119" y="5"/>
                    <a:pt x="119" y="5"/>
                  </a:cubicBezTo>
                  <a:cubicBezTo>
                    <a:pt x="116" y="3"/>
                    <a:pt x="116" y="3"/>
                    <a:pt x="116" y="3"/>
                  </a:cubicBezTo>
                  <a:cubicBezTo>
                    <a:pt x="114" y="3"/>
                    <a:pt x="114" y="3"/>
                    <a:pt x="114" y="3"/>
                  </a:cubicBezTo>
                  <a:cubicBezTo>
                    <a:pt x="114" y="2"/>
                    <a:pt x="114" y="2"/>
                    <a:pt x="114" y="2"/>
                  </a:cubicBezTo>
                  <a:cubicBezTo>
                    <a:pt x="110" y="0"/>
                    <a:pt x="110" y="0"/>
                    <a:pt x="110" y="0"/>
                  </a:cubicBezTo>
                  <a:cubicBezTo>
                    <a:pt x="110" y="0"/>
                    <a:pt x="110" y="0"/>
                    <a:pt x="110" y="0"/>
                  </a:cubicBezTo>
                  <a:cubicBezTo>
                    <a:pt x="75" y="10"/>
                    <a:pt x="75" y="10"/>
                    <a:pt x="75" y="10"/>
                  </a:cubicBezTo>
                  <a:cubicBezTo>
                    <a:pt x="75" y="35"/>
                    <a:pt x="75" y="35"/>
                    <a:pt x="75" y="35"/>
                  </a:cubicBezTo>
                  <a:cubicBezTo>
                    <a:pt x="67" y="36"/>
                    <a:pt x="58" y="37"/>
                    <a:pt x="52" y="38"/>
                  </a:cubicBezTo>
                  <a:cubicBezTo>
                    <a:pt x="35" y="36"/>
                    <a:pt x="35" y="36"/>
                    <a:pt x="35" y="36"/>
                  </a:cubicBezTo>
                  <a:cubicBezTo>
                    <a:pt x="20" y="38"/>
                    <a:pt x="20" y="38"/>
                    <a:pt x="20" y="38"/>
                  </a:cubicBezTo>
                  <a:cubicBezTo>
                    <a:pt x="20" y="39"/>
                    <a:pt x="20" y="39"/>
                    <a:pt x="20" y="39"/>
                  </a:cubicBezTo>
                  <a:cubicBezTo>
                    <a:pt x="35" y="37"/>
                    <a:pt x="35" y="37"/>
                    <a:pt x="35" y="37"/>
                  </a:cubicBezTo>
                  <a:cubicBezTo>
                    <a:pt x="49" y="39"/>
                    <a:pt x="49" y="39"/>
                    <a:pt x="49" y="39"/>
                  </a:cubicBezTo>
                  <a:cubicBezTo>
                    <a:pt x="48" y="39"/>
                    <a:pt x="47" y="39"/>
                    <a:pt x="47" y="39"/>
                  </a:cubicBezTo>
                  <a:cubicBezTo>
                    <a:pt x="47" y="41"/>
                    <a:pt x="47" y="41"/>
                    <a:pt x="47" y="41"/>
                  </a:cubicBezTo>
                  <a:cubicBezTo>
                    <a:pt x="47" y="39"/>
                    <a:pt x="47" y="39"/>
                    <a:pt x="47" y="39"/>
                  </a:cubicBezTo>
                  <a:cubicBezTo>
                    <a:pt x="101" y="34"/>
                    <a:pt x="101" y="34"/>
                    <a:pt x="101" y="34"/>
                  </a:cubicBezTo>
                  <a:cubicBezTo>
                    <a:pt x="101" y="34"/>
                    <a:pt x="101" y="34"/>
                    <a:pt x="101" y="34"/>
                  </a:cubicBezTo>
                  <a:cubicBezTo>
                    <a:pt x="101" y="34"/>
                    <a:pt x="101" y="34"/>
                    <a:pt x="101" y="34"/>
                  </a:cubicBezTo>
                  <a:cubicBezTo>
                    <a:pt x="103" y="33"/>
                    <a:pt x="103" y="33"/>
                    <a:pt x="103" y="33"/>
                  </a:cubicBezTo>
                  <a:cubicBezTo>
                    <a:pt x="103" y="44"/>
                    <a:pt x="103" y="44"/>
                    <a:pt x="103" y="44"/>
                  </a:cubicBezTo>
                  <a:cubicBezTo>
                    <a:pt x="88" y="45"/>
                    <a:pt x="88" y="45"/>
                    <a:pt x="88" y="45"/>
                  </a:cubicBezTo>
                  <a:cubicBezTo>
                    <a:pt x="88" y="45"/>
                    <a:pt x="88" y="45"/>
                    <a:pt x="88" y="45"/>
                  </a:cubicBezTo>
                  <a:cubicBezTo>
                    <a:pt x="88" y="45"/>
                    <a:pt x="88" y="45"/>
                    <a:pt x="88" y="45"/>
                  </a:cubicBezTo>
                  <a:cubicBezTo>
                    <a:pt x="88" y="45"/>
                    <a:pt x="88" y="45"/>
                    <a:pt x="88" y="45"/>
                  </a:cubicBezTo>
                  <a:cubicBezTo>
                    <a:pt x="90" y="46"/>
                    <a:pt x="90" y="46"/>
                    <a:pt x="90" y="46"/>
                  </a:cubicBezTo>
                  <a:cubicBezTo>
                    <a:pt x="65" y="47"/>
                    <a:pt x="65" y="47"/>
                    <a:pt x="65" y="47"/>
                  </a:cubicBezTo>
                  <a:cubicBezTo>
                    <a:pt x="65" y="47"/>
                    <a:pt x="65" y="47"/>
                    <a:pt x="65" y="47"/>
                  </a:cubicBezTo>
                  <a:cubicBezTo>
                    <a:pt x="65" y="47"/>
                    <a:pt x="65" y="47"/>
                    <a:pt x="65" y="47"/>
                  </a:cubicBezTo>
                  <a:cubicBezTo>
                    <a:pt x="57" y="47"/>
                    <a:pt x="57" y="47"/>
                    <a:pt x="57" y="47"/>
                  </a:cubicBezTo>
                  <a:cubicBezTo>
                    <a:pt x="57" y="47"/>
                    <a:pt x="57" y="47"/>
                    <a:pt x="57" y="47"/>
                  </a:cubicBezTo>
                  <a:cubicBezTo>
                    <a:pt x="57" y="47"/>
                    <a:pt x="57" y="47"/>
                    <a:pt x="57" y="47"/>
                  </a:cubicBezTo>
                  <a:cubicBezTo>
                    <a:pt x="54" y="47"/>
                    <a:pt x="54" y="47"/>
                    <a:pt x="54" y="47"/>
                  </a:cubicBezTo>
                  <a:cubicBezTo>
                    <a:pt x="54" y="47"/>
                    <a:pt x="54" y="47"/>
                    <a:pt x="54" y="47"/>
                  </a:cubicBezTo>
                  <a:cubicBezTo>
                    <a:pt x="54" y="47"/>
                    <a:pt x="54" y="47"/>
                    <a:pt x="54" y="47"/>
                  </a:cubicBezTo>
                  <a:cubicBezTo>
                    <a:pt x="38" y="48"/>
                    <a:pt x="38" y="48"/>
                    <a:pt x="38" y="48"/>
                  </a:cubicBezTo>
                  <a:cubicBezTo>
                    <a:pt x="38" y="38"/>
                    <a:pt x="38" y="38"/>
                    <a:pt x="38" y="38"/>
                  </a:cubicBezTo>
                  <a:cubicBezTo>
                    <a:pt x="37" y="38"/>
                    <a:pt x="37" y="38"/>
                    <a:pt x="37" y="38"/>
                  </a:cubicBezTo>
                  <a:cubicBezTo>
                    <a:pt x="37" y="48"/>
                    <a:pt x="37" y="48"/>
                    <a:pt x="37" y="48"/>
                  </a:cubicBezTo>
                  <a:cubicBezTo>
                    <a:pt x="37" y="48"/>
                    <a:pt x="37" y="48"/>
                    <a:pt x="37" y="48"/>
                  </a:cubicBezTo>
                  <a:cubicBezTo>
                    <a:pt x="37" y="48"/>
                    <a:pt x="37" y="48"/>
                    <a:pt x="37" y="48"/>
                  </a:cubicBezTo>
                  <a:cubicBezTo>
                    <a:pt x="37" y="48"/>
                    <a:pt x="37" y="48"/>
                    <a:pt x="37" y="48"/>
                  </a:cubicBezTo>
                  <a:cubicBezTo>
                    <a:pt x="37" y="53"/>
                    <a:pt x="37" y="53"/>
                    <a:pt x="37" y="53"/>
                  </a:cubicBezTo>
                  <a:cubicBezTo>
                    <a:pt x="37" y="53"/>
                    <a:pt x="37" y="53"/>
                    <a:pt x="37" y="53"/>
                  </a:cubicBezTo>
                  <a:cubicBezTo>
                    <a:pt x="37" y="40"/>
                    <a:pt x="37" y="40"/>
                    <a:pt x="37" y="40"/>
                  </a:cubicBezTo>
                  <a:cubicBezTo>
                    <a:pt x="33" y="40"/>
                    <a:pt x="33" y="40"/>
                    <a:pt x="33" y="40"/>
                  </a:cubicBezTo>
                  <a:cubicBezTo>
                    <a:pt x="33" y="53"/>
                    <a:pt x="33" y="53"/>
                    <a:pt x="33" y="53"/>
                  </a:cubicBezTo>
                  <a:cubicBezTo>
                    <a:pt x="33" y="53"/>
                    <a:pt x="33" y="53"/>
                    <a:pt x="33" y="53"/>
                  </a:cubicBezTo>
                  <a:cubicBezTo>
                    <a:pt x="33" y="38"/>
                    <a:pt x="33" y="38"/>
                    <a:pt x="33" y="38"/>
                  </a:cubicBezTo>
                  <a:cubicBezTo>
                    <a:pt x="33" y="38"/>
                    <a:pt x="33" y="38"/>
                    <a:pt x="33" y="38"/>
                  </a:cubicBezTo>
                  <a:cubicBezTo>
                    <a:pt x="33" y="53"/>
                    <a:pt x="33" y="53"/>
                    <a:pt x="33" y="53"/>
                  </a:cubicBezTo>
                  <a:cubicBezTo>
                    <a:pt x="32" y="53"/>
                    <a:pt x="32" y="53"/>
                    <a:pt x="32" y="53"/>
                  </a:cubicBezTo>
                  <a:cubicBezTo>
                    <a:pt x="32" y="40"/>
                    <a:pt x="32" y="40"/>
                    <a:pt x="32" y="40"/>
                  </a:cubicBezTo>
                  <a:cubicBezTo>
                    <a:pt x="30" y="40"/>
                    <a:pt x="30" y="40"/>
                    <a:pt x="30" y="40"/>
                  </a:cubicBezTo>
                  <a:cubicBezTo>
                    <a:pt x="30" y="53"/>
                    <a:pt x="30" y="53"/>
                    <a:pt x="30" y="53"/>
                  </a:cubicBezTo>
                  <a:cubicBezTo>
                    <a:pt x="31" y="53"/>
                    <a:pt x="31" y="53"/>
                    <a:pt x="31" y="53"/>
                  </a:cubicBezTo>
                  <a:cubicBezTo>
                    <a:pt x="29" y="53"/>
                    <a:pt x="29" y="53"/>
                    <a:pt x="29" y="53"/>
                  </a:cubicBezTo>
                  <a:cubicBezTo>
                    <a:pt x="29" y="39"/>
                    <a:pt x="29" y="39"/>
                    <a:pt x="29" y="39"/>
                  </a:cubicBezTo>
                  <a:cubicBezTo>
                    <a:pt x="29" y="39"/>
                    <a:pt x="29" y="39"/>
                    <a:pt x="29" y="39"/>
                  </a:cubicBezTo>
                  <a:cubicBezTo>
                    <a:pt x="29" y="53"/>
                    <a:pt x="29" y="53"/>
                    <a:pt x="29" y="53"/>
                  </a:cubicBezTo>
                  <a:cubicBezTo>
                    <a:pt x="24" y="54"/>
                    <a:pt x="24" y="54"/>
                    <a:pt x="24" y="54"/>
                  </a:cubicBezTo>
                  <a:cubicBezTo>
                    <a:pt x="24" y="54"/>
                    <a:pt x="79" y="56"/>
                    <a:pt x="94" y="56"/>
                  </a:cubicBezTo>
                  <a:cubicBezTo>
                    <a:pt x="100" y="56"/>
                    <a:pt x="129" y="55"/>
                    <a:pt x="131" y="55"/>
                  </a:cubicBezTo>
                  <a:cubicBezTo>
                    <a:pt x="131" y="55"/>
                    <a:pt x="131" y="55"/>
                    <a:pt x="131" y="55"/>
                  </a:cubicBezTo>
                  <a:cubicBezTo>
                    <a:pt x="132" y="55"/>
                    <a:pt x="132" y="55"/>
                    <a:pt x="132" y="55"/>
                  </a:cubicBezTo>
                  <a:cubicBezTo>
                    <a:pt x="132" y="55"/>
                    <a:pt x="132" y="55"/>
                    <a:pt x="132" y="55"/>
                  </a:cubicBezTo>
                  <a:cubicBezTo>
                    <a:pt x="140" y="55"/>
                    <a:pt x="146" y="55"/>
                    <a:pt x="146" y="55"/>
                  </a:cubicBezTo>
                  <a:cubicBezTo>
                    <a:pt x="132" y="55"/>
                    <a:pt x="132" y="55"/>
                    <a:pt x="132" y="55"/>
                  </a:cubicBezTo>
                  <a:cubicBezTo>
                    <a:pt x="132" y="47"/>
                    <a:pt x="132" y="47"/>
                    <a:pt x="132" y="47"/>
                  </a:cubicBezTo>
                  <a:cubicBezTo>
                    <a:pt x="131" y="47"/>
                    <a:pt x="131" y="47"/>
                    <a:pt x="131" y="47"/>
                  </a:cubicBezTo>
                  <a:cubicBezTo>
                    <a:pt x="131" y="55"/>
                    <a:pt x="131" y="55"/>
                    <a:pt x="131" y="55"/>
                  </a:cubicBezTo>
                  <a:cubicBezTo>
                    <a:pt x="126" y="54"/>
                    <a:pt x="126" y="54"/>
                    <a:pt x="126" y="54"/>
                  </a:cubicBezTo>
                  <a:cubicBezTo>
                    <a:pt x="126" y="46"/>
                    <a:pt x="126" y="46"/>
                    <a:pt x="126" y="46"/>
                  </a:cubicBezTo>
                  <a:cubicBezTo>
                    <a:pt x="125" y="46"/>
                    <a:pt x="125" y="46"/>
                    <a:pt x="125" y="46"/>
                  </a:cubicBezTo>
                  <a:cubicBezTo>
                    <a:pt x="125" y="54"/>
                    <a:pt x="125" y="54"/>
                    <a:pt x="125" y="54"/>
                  </a:cubicBezTo>
                  <a:cubicBezTo>
                    <a:pt x="121" y="54"/>
                    <a:pt x="121" y="54"/>
                    <a:pt x="121" y="54"/>
                  </a:cubicBezTo>
                  <a:cubicBezTo>
                    <a:pt x="121" y="47"/>
                    <a:pt x="121" y="47"/>
                    <a:pt x="121" y="47"/>
                  </a:cubicBezTo>
                  <a:cubicBezTo>
                    <a:pt x="122" y="47"/>
                    <a:pt x="122" y="47"/>
                    <a:pt x="122" y="47"/>
                  </a:cubicBezTo>
                  <a:cubicBezTo>
                    <a:pt x="121" y="47"/>
                    <a:pt x="121" y="47"/>
                    <a:pt x="121" y="47"/>
                  </a:cubicBezTo>
                  <a:cubicBezTo>
                    <a:pt x="121" y="47"/>
                    <a:pt x="121" y="47"/>
                    <a:pt x="121" y="47"/>
                  </a:cubicBezTo>
                  <a:cubicBezTo>
                    <a:pt x="120" y="47"/>
                    <a:pt x="120" y="47"/>
                    <a:pt x="120" y="47"/>
                  </a:cubicBezTo>
                  <a:cubicBezTo>
                    <a:pt x="120" y="47"/>
                    <a:pt x="120" y="47"/>
                    <a:pt x="120" y="47"/>
                  </a:cubicBezTo>
                  <a:cubicBezTo>
                    <a:pt x="116" y="47"/>
                    <a:pt x="116" y="47"/>
                    <a:pt x="116" y="47"/>
                  </a:cubicBezTo>
                  <a:cubicBezTo>
                    <a:pt x="111" y="45"/>
                    <a:pt x="111" y="45"/>
                    <a:pt x="111" y="45"/>
                  </a:cubicBezTo>
                  <a:cubicBezTo>
                    <a:pt x="111" y="44"/>
                    <a:pt x="111" y="44"/>
                    <a:pt x="111" y="44"/>
                  </a:cubicBezTo>
                  <a:cubicBezTo>
                    <a:pt x="121" y="44"/>
                    <a:pt x="121" y="44"/>
                    <a:pt x="121" y="44"/>
                  </a:cubicBezTo>
                  <a:cubicBezTo>
                    <a:pt x="121" y="44"/>
                    <a:pt x="121" y="44"/>
                    <a:pt x="121" y="44"/>
                  </a:cubicBezTo>
                  <a:cubicBezTo>
                    <a:pt x="121" y="44"/>
                    <a:pt x="121" y="44"/>
                    <a:pt x="121" y="44"/>
                  </a:cubicBezTo>
                  <a:cubicBezTo>
                    <a:pt x="121" y="44"/>
                    <a:pt x="121" y="44"/>
                    <a:pt x="121" y="44"/>
                  </a:cubicBezTo>
                  <a:cubicBezTo>
                    <a:pt x="121" y="44"/>
                    <a:pt x="121" y="44"/>
                    <a:pt x="121" y="44"/>
                  </a:cubicBezTo>
                  <a:cubicBezTo>
                    <a:pt x="121" y="44"/>
                    <a:pt x="121" y="44"/>
                    <a:pt x="121" y="44"/>
                  </a:cubicBezTo>
                  <a:cubicBezTo>
                    <a:pt x="121" y="47"/>
                    <a:pt x="121" y="47"/>
                    <a:pt x="121" y="47"/>
                  </a:cubicBezTo>
                  <a:cubicBezTo>
                    <a:pt x="121" y="47"/>
                    <a:pt x="121" y="47"/>
                    <a:pt x="121" y="47"/>
                  </a:cubicBezTo>
                  <a:cubicBezTo>
                    <a:pt x="121" y="47"/>
                    <a:pt x="121" y="47"/>
                    <a:pt x="121" y="47"/>
                  </a:cubicBezTo>
                  <a:cubicBezTo>
                    <a:pt x="122" y="44"/>
                    <a:pt x="122" y="44"/>
                    <a:pt x="122" y="44"/>
                  </a:cubicBezTo>
                  <a:cubicBezTo>
                    <a:pt x="128" y="47"/>
                    <a:pt x="128" y="47"/>
                    <a:pt x="128" y="47"/>
                  </a:cubicBezTo>
                  <a:cubicBezTo>
                    <a:pt x="134" y="47"/>
                    <a:pt x="134" y="47"/>
                    <a:pt x="134" y="47"/>
                  </a:cubicBezTo>
                  <a:cubicBezTo>
                    <a:pt x="128" y="46"/>
                    <a:pt x="128" y="46"/>
                    <a:pt x="128" y="46"/>
                  </a:cubicBezTo>
                  <a:cubicBezTo>
                    <a:pt x="126" y="45"/>
                    <a:pt x="126" y="45"/>
                    <a:pt x="126" y="45"/>
                  </a:cubicBezTo>
                  <a:cubicBezTo>
                    <a:pt x="130" y="45"/>
                    <a:pt x="130" y="45"/>
                    <a:pt x="130" y="45"/>
                  </a:cubicBezTo>
                  <a:cubicBezTo>
                    <a:pt x="130" y="45"/>
                    <a:pt x="130" y="45"/>
                    <a:pt x="130" y="45"/>
                  </a:cubicBezTo>
                  <a:cubicBezTo>
                    <a:pt x="130" y="37"/>
                    <a:pt x="130" y="37"/>
                    <a:pt x="130" y="37"/>
                  </a:cubicBezTo>
                  <a:cubicBezTo>
                    <a:pt x="130" y="36"/>
                    <a:pt x="130" y="36"/>
                    <a:pt x="130" y="36"/>
                  </a:cubicBezTo>
                  <a:cubicBezTo>
                    <a:pt x="130" y="36"/>
                    <a:pt x="130" y="36"/>
                    <a:pt x="130" y="36"/>
                  </a:cubicBezTo>
                  <a:cubicBezTo>
                    <a:pt x="127" y="37"/>
                    <a:pt x="127" y="37"/>
                    <a:pt x="127" y="37"/>
                  </a:cubicBezTo>
                  <a:cubicBezTo>
                    <a:pt x="127" y="37"/>
                    <a:pt x="127" y="37"/>
                    <a:pt x="127" y="37"/>
                  </a:cubicBezTo>
                  <a:cubicBezTo>
                    <a:pt x="127" y="37"/>
                    <a:pt x="127" y="37"/>
                    <a:pt x="127"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1" y="37"/>
                    <a:pt x="121" y="37"/>
                    <a:pt x="121" y="37"/>
                  </a:cubicBezTo>
                  <a:cubicBezTo>
                    <a:pt x="121" y="37"/>
                    <a:pt x="121" y="37"/>
                    <a:pt x="121" y="37"/>
                  </a:cubicBezTo>
                  <a:cubicBezTo>
                    <a:pt x="121" y="37"/>
                    <a:pt x="121" y="37"/>
                    <a:pt x="121" y="37"/>
                  </a:cubicBezTo>
                  <a:cubicBezTo>
                    <a:pt x="121" y="37"/>
                    <a:pt x="121" y="37"/>
                    <a:pt x="121" y="37"/>
                  </a:cubicBezTo>
                  <a:cubicBezTo>
                    <a:pt x="121" y="37"/>
                    <a:pt x="121" y="37"/>
                    <a:pt x="121" y="37"/>
                  </a:cubicBezTo>
                  <a:cubicBezTo>
                    <a:pt x="118" y="37"/>
                    <a:pt x="118" y="37"/>
                    <a:pt x="118" y="37"/>
                  </a:cubicBezTo>
                  <a:cubicBezTo>
                    <a:pt x="118" y="37"/>
                    <a:pt x="118" y="37"/>
                    <a:pt x="118" y="37"/>
                  </a:cubicBezTo>
                  <a:cubicBezTo>
                    <a:pt x="118" y="37"/>
                    <a:pt x="118" y="37"/>
                    <a:pt x="118" y="37"/>
                  </a:cubicBezTo>
                  <a:cubicBezTo>
                    <a:pt x="118" y="37"/>
                    <a:pt x="118" y="37"/>
                    <a:pt x="118" y="37"/>
                  </a:cubicBezTo>
                  <a:cubicBezTo>
                    <a:pt x="118" y="37"/>
                    <a:pt x="118" y="37"/>
                    <a:pt x="118" y="37"/>
                  </a:cubicBezTo>
                  <a:cubicBezTo>
                    <a:pt x="113" y="37"/>
                    <a:pt x="113" y="37"/>
                    <a:pt x="113" y="37"/>
                  </a:cubicBezTo>
                  <a:cubicBezTo>
                    <a:pt x="113" y="36"/>
                    <a:pt x="113" y="36"/>
                    <a:pt x="113" y="36"/>
                  </a:cubicBezTo>
                  <a:cubicBezTo>
                    <a:pt x="116" y="36"/>
                    <a:pt x="116" y="36"/>
                    <a:pt x="116" y="36"/>
                  </a:cubicBezTo>
                  <a:cubicBezTo>
                    <a:pt x="116" y="35"/>
                    <a:pt x="116" y="35"/>
                    <a:pt x="116" y="35"/>
                  </a:cubicBezTo>
                  <a:cubicBezTo>
                    <a:pt x="113" y="35"/>
                    <a:pt x="113" y="35"/>
                    <a:pt x="113" y="35"/>
                  </a:cubicBezTo>
                  <a:cubicBezTo>
                    <a:pt x="114" y="35"/>
                    <a:pt x="114" y="35"/>
                    <a:pt x="114" y="35"/>
                  </a:cubicBezTo>
                  <a:cubicBezTo>
                    <a:pt x="114" y="34"/>
                    <a:pt x="114" y="34"/>
                    <a:pt x="114" y="34"/>
                  </a:cubicBezTo>
                  <a:cubicBezTo>
                    <a:pt x="120" y="35"/>
                    <a:pt x="120" y="35"/>
                    <a:pt x="120" y="35"/>
                  </a:cubicBezTo>
                  <a:cubicBezTo>
                    <a:pt x="120" y="36"/>
                    <a:pt x="120" y="36"/>
                    <a:pt x="120" y="36"/>
                  </a:cubicBezTo>
                  <a:cubicBezTo>
                    <a:pt x="121" y="36"/>
                    <a:pt x="121" y="36"/>
                    <a:pt x="121" y="36"/>
                  </a:cubicBezTo>
                  <a:cubicBezTo>
                    <a:pt x="117" y="36"/>
                    <a:pt x="117" y="36"/>
                    <a:pt x="117" y="36"/>
                  </a:cubicBezTo>
                  <a:cubicBezTo>
                    <a:pt x="125" y="35"/>
                    <a:pt x="125" y="35"/>
                    <a:pt x="125" y="35"/>
                  </a:cubicBezTo>
                  <a:cubicBezTo>
                    <a:pt x="128" y="35"/>
                    <a:pt x="128" y="35"/>
                    <a:pt x="128" y="35"/>
                  </a:cubicBezTo>
                  <a:cubicBezTo>
                    <a:pt x="128" y="35"/>
                    <a:pt x="128" y="35"/>
                    <a:pt x="128" y="35"/>
                  </a:cubicBezTo>
                  <a:cubicBezTo>
                    <a:pt x="146" y="34"/>
                    <a:pt x="146" y="34"/>
                    <a:pt x="146" y="34"/>
                  </a:cubicBezTo>
                  <a:cubicBezTo>
                    <a:pt x="146" y="55"/>
                    <a:pt x="146" y="55"/>
                    <a:pt x="146" y="55"/>
                  </a:cubicBezTo>
                  <a:cubicBezTo>
                    <a:pt x="146" y="55"/>
                    <a:pt x="146" y="55"/>
                    <a:pt x="146" y="55"/>
                  </a:cubicBezTo>
                  <a:cubicBezTo>
                    <a:pt x="146" y="55"/>
                    <a:pt x="146" y="55"/>
                    <a:pt x="146" y="55"/>
                  </a:cubicBezTo>
                  <a:cubicBezTo>
                    <a:pt x="154" y="55"/>
                    <a:pt x="154" y="55"/>
                    <a:pt x="154" y="55"/>
                  </a:cubicBezTo>
                  <a:cubicBezTo>
                    <a:pt x="154" y="43"/>
                    <a:pt x="154" y="43"/>
                    <a:pt x="154" y="43"/>
                  </a:cubicBezTo>
                  <a:lnTo>
                    <a:pt x="154" y="41"/>
                  </a:lnTo>
                  <a:close/>
                  <a:moveTo>
                    <a:pt x="128" y="37"/>
                  </a:moveTo>
                  <a:cubicBezTo>
                    <a:pt x="128" y="37"/>
                    <a:pt x="128" y="37"/>
                    <a:pt x="128" y="37"/>
                  </a:cubicBezTo>
                  <a:cubicBezTo>
                    <a:pt x="130" y="37"/>
                    <a:pt x="130" y="37"/>
                    <a:pt x="130" y="37"/>
                  </a:cubicBezTo>
                  <a:cubicBezTo>
                    <a:pt x="130" y="37"/>
                    <a:pt x="130" y="37"/>
                    <a:pt x="130" y="37"/>
                  </a:cubicBezTo>
                  <a:cubicBezTo>
                    <a:pt x="128" y="37"/>
                    <a:pt x="128" y="37"/>
                    <a:pt x="128" y="37"/>
                  </a:cubicBezTo>
                  <a:close/>
                  <a:moveTo>
                    <a:pt x="128" y="37"/>
                  </a:moveTo>
                  <a:cubicBezTo>
                    <a:pt x="128" y="37"/>
                    <a:pt x="128" y="37"/>
                    <a:pt x="128" y="37"/>
                  </a:cubicBezTo>
                  <a:cubicBezTo>
                    <a:pt x="130" y="37"/>
                    <a:pt x="130" y="37"/>
                    <a:pt x="130" y="37"/>
                  </a:cubicBezTo>
                  <a:cubicBezTo>
                    <a:pt x="130" y="44"/>
                    <a:pt x="130" y="44"/>
                    <a:pt x="130" y="44"/>
                  </a:cubicBezTo>
                  <a:cubicBezTo>
                    <a:pt x="128" y="44"/>
                    <a:pt x="128" y="44"/>
                    <a:pt x="128" y="44"/>
                  </a:cubicBezTo>
                  <a:lnTo>
                    <a:pt x="128" y="37"/>
                  </a:lnTo>
                  <a:close/>
                  <a:moveTo>
                    <a:pt x="128" y="44"/>
                  </a:moveTo>
                  <a:cubicBezTo>
                    <a:pt x="128" y="44"/>
                    <a:pt x="128" y="44"/>
                    <a:pt x="128" y="44"/>
                  </a:cubicBezTo>
                  <a:cubicBezTo>
                    <a:pt x="130" y="44"/>
                    <a:pt x="130" y="44"/>
                    <a:pt x="130" y="44"/>
                  </a:cubicBezTo>
                  <a:cubicBezTo>
                    <a:pt x="130" y="45"/>
                    <a:pt x="130" y="45"/>
                    <a:pt x="130" y="45"/>
                  </a:cubicBezTo>
                  <a:cubicBezTo>
                    <a:pt x="128" y="45"/>
                    <a:pt x="128" y="45"/>
                    <a:pt x="128" y="45"/>
                  </a:cubicBezTo>
                  <a:lnTo>
                    <a:pt x="128" y="44"/>
                  </a:lnTo>
                  <a:close/>
                  <a:moveTo>
                    <a:pt x="124" y="37"/>
                  </a:moveTo>
                  <a:cubicBezTo>
                    <a:pt x="124" y="37"/>
                    <a:pt x="124" y="37"/>
                    <a:pt x="124" y="37"/>
                  </a:cubicBezTo>
                  <a:cubicBezTo>
                    <a:pt x="127" y="37"/>
                    <a:pt x="127" y="37"/>
                    <a:pt x="127" y="37"/>
                  </a:cubicBezTo>
                  <a:cubicBezTo>
                    <a:pt x="127" y="37"/>
                    <a:pt x="127" y="37"/>
                    <a:pt x="127" y="37"/>
                  </a:cubicBezTo>
                  <a:cubicBezTo>
                    <a:pt x="124" y="37"/>
                    <a:pt x="124" y="37"/>
                    <a:pt x="124" y="37"/>
                  </a:cubicBezTo>
                  <a:close/>
                  <a:moveTo>
                    <a:pt x="124" y="37"/>
                  </a:moveTo>
                  <a:cubicBezTo>
                    <a:pt x="124" y="37"/>
                    <a:pt x="124" y="37"/>
                    <a:pt x="124" y="37"/>
                  </a:cubicBezTo>
                  <a:cubicBezTo>
                    <a:pt x="127" y="37"/>
                    <a:pt x="127" y="37"/>
                    <a:pt x="127" y="37"/>
                  </a:cubicBezTo>
                  <a:cubicBezTo>
                    <a:pt x="127" y="44"/>
                    <a:pt x="127" y="44"/>
                    <a:pt x="127" y="44"/>
                  </a:cubicBezTo>
                  <a:cubicBezTo>
                    <a:pt x="124" y="44"/>
                    <a:pt x="124" y="44"/>
                    <a:pt x="124" y="44"/>
                  </a:cubicBezTo>
                  <a:lnTo>
                    <a:pt x="124" y="37"/>
                  </a:lnTo>
                  <a:close/>
                  <a:moveTo>
                    <a:pt x="124" y="44"/>
                  </a:moveTo>
                  <a:cubicBezTo>
                    <a:pt x="124" y="44"/>
                    <a:pt x="124" y="44"/>
                    <a:pt x="124" y="44"/>
                  </a:cubicBezTo>
                  <a:cubicBezTo>
                    <a:pt x="127" y="44"/>
                    <a:pt x="127" y="44"/>
                    <a:pt x="127" y="44"/>
                  </a:cubicBezTo>
                  <a:cubicBezTo>
                    <a:pt x="127" y="45"/>
                    <a:pt x="127" y="45"/>
                    <a:pt x="127" y="45"/>
                  </a:cubicBezTo>
                  <a:cubicBezTo>
                    <a:pt x="126" y="45"/>
                    <a:pt x="126" y="45"/>
                    <a:pt x="126" y="45"/>
                  </a:cubicBezTo>
                  <a:cubicBezTo>
                    <a:pt x="126" y="45"/>
                    <a:pt x="126" y="45"/>
                    <a:pt x="126" y="45"/>
                  </a:cubicBezTo>
                  <a:cubicBezTo>
                    <a:pt x="124" y="45"/>
                    <a:pt x="124" y="45"/>
                    <a:pt x="124" y="45"/>
                  </a:cubicBezTo>
                  <a:lnTo>
                    <a:pt x="124" y="44"/>
                  </a:lnTo>
                  <a:close/>
                  <a:moveTo>
                    <a:pt x="124" y="45"/>
                  </a:moveTo>
                  <a:cubicBezTo>
                    <a:pt x="124" y="45"/>
                    <a:pt x="124" y="45"/>
                    <a:pt x="124" y="45"/>
                  </a:cubicBezTo>
                  <a:cubicBezTo>
                    <a:pt x="123" y="44"/>
                    <a:pt x="123" y="44"/>
                    <a:pt x="123" y="44"/>
                  </a:cubicBezTo>
                  <a:cubicBezTo>
                    <a:pt x="124" y="44"/>
                    <a:pt x="124" y="44"/>
                    <a:pt x="124" y="44"/>
                  </a:cubicBezTo>
                  <a:lnTo>
                    <a:pt x="124" y="45"/>
                  </a:lnTo>
                  <a:close/>
                  <a:moveTo>
                    <a:pt x="121" y="37"/>
                  </a:moveTo>
                  <a:cubicBezTo>
                    <a:pt x="121" y="37"/>
                    <a:pt x="121" y="37"/>
                    <a:pt x="121" y="37"/>
                  </a:cubicBezTo>
                  <a:cubicBezTo>
                    <a:pt x="124" y="37"/>
                    <a:pt x="124" y="37"/>
                    <a:pt x="124" y="37"/>
                  </a:cubicBezTo>
                  <a:cubicBezTo>
                    <a:pt x="124" y="37"/>
                    <a:pt x="124" y="37"/>
                    <a:pt x="124" y="37"/>
                  </a:cubicBezTo>
                  <a:cubicBezTo>
                    <a:pt x="121" y="37"/>
                    <a:pt x="121" y="37"/>
                    <a:pt x="121" y="37"/>
                  </a:cubicBezTo>
                  <a:close/>
                  <a:moveTo>
                    <a:pt x="121" y="37"/>
                  </a:moveTo>
                  <a:cubicBezTo>
                    <a:pt x="121" y="37"/>
                    <a:pt x="121" y="37"/>
                    <a:pt x="121" y="37"/>
                  </a:cubicBezTo>
                  <a:cubicBezTo>
                    <a:pt x="124" y="37"/>
                    <a:pt x="124" y="37"/>
                    <a:pt x="124" y="37"/>
                  </a:cubicBezTo>
                  <a:cubicBezTo>
                    <a:pt x="124" y="44"/>
                    <a:pt x="124" y="44"/>
                    <a:pt x="124" y="44"/>
                  </a:cubicBezTo>
                  <a:cubicBezTo>
                    <a:pt x="122" y="44"/>
                    <a:pt x="122" y="44"/>
                    <a:pt x="122" y="44"/>
                  </a:cubicBezTo>
                  <a:cubicBezTo>
                    <a:pt x="121" y="43"/>
                    <a:pt x="121" y="43"/>
                    <a:pt x="121" y="43"/>
                  </a:cubicBezTo>
                  <a:cubicBezTo>
                    <a:pt x="121" y="43"/>
                    <a:pt x="121" y="43"/>
                    <a:pt x="121" y="43"/>
                  </a:cubicBezTo>
                  <a:lnTo>
                    <a:pt x="121" y="37"/>
                  </a:lnTo>
                  <a:close/>
                  <a:moveTo>
                    <a:pt x="118" y="37"/>
                  </a:moveTo>
                  <a:cubicBezTo>
                    <a:pt x="118" y="37"/>
                    <a:pt x="118" y="37"/>
                    <a:pt x="118" y="37"/>
                  </a:cubicBezTo>
                  <a:cubicBezTo>
                    <a:pt x="121" y="37"/>
                    <a:pt x="121" y="37"/>
                    <a:pt x="121" y="37"/>
                  </a:cubicBezTo>
                  <a:cubicBezTo>
                    <a:pt x="121" y="37"/>
                    <a:pt x="121" y="37"/>
                    <a:pt x="121" y="37"/>
                  </a:cubicBezTo>
                  <a:cubicBezTo>
                    <a:pt x="118" y="37"/>
                    <a:pt x="118" y="37"/>
                    <a:pt x="118" y="37"/>
                  </a:cubicBezTo>
                  <a:close/>
                  <a:moveTo>
                    <a:pt x="118" y="38"/>
                  </a:moveTo>
                  <a:cubicBezTo>
                    <a:pt x="118" y="38"/>
                    <a:pt x="118" y="38"/>
                    <a:pt x="118" y="38"/>
                  </a:cubicBezTo>
                  <a:cubicBezTo>
                    <a:pt x="121" y="37"/>
                    <a:pt x="121" y="37"/>
                    <a:pt x="121" y="37"/>
                  </a:cubicBezTo>
                  <a:cubicBezTo>
                    <a:pt x="121" y="43"/>
                    <a:pt x="121" y="43"/>
                    <a:pt x="121" y="43"/>
                  </a:cubicBezTo>
                  <a:cubicBezTo>
                    <a:pt x="118" y="43"/>
                    <a:pt x="118" y="43"/>
                    <a:pt x="118" y="43"/>
                  </a:cubicBezTo>
                  <a:lnTo>
                    <a:pt x="118" y="38"/>
                  </a:lnTo>
                  <a:close/>
                  <a:moveTo>
                    <a:pt x="118" y="44"/>
                  </a:moveTo>
                  <a:cubicBezTo>
                    <a:pt x="118" y="44"/>
                    <a:pt x="118" y="44"/>
                    <a:pt x="118" y="44"/>
                  </a:cubicBezTo>
                  <a:cubicBezTo>
                    <a:pt x="113" y="44"/>
                    <a:pt x="113" y="44"/>
                    <a:pt x="113" y="44"/>
                  </a:cubicBezTo>
                  <a:cubicBezTo>
                    <a:pt x="113" y="44"/>
                    <a:pt x="113" y="44"/>
                    <a:pt x="113" y="44"/>
                  </a:cubicBezTo>
                  <a:cubicBezTo>
                    <a:pt x="113" y="38"/>
                    <a:pt x="113" y="38"/>
                    <a:pt x="113" y="38"/>
                  </a:cubicBezTo>
                  <a:cubicBezTo>
                    <a:pt x="118" y="38"/>
                    <a:pt x="118" y="38"/>
                    <a:pt x="118" y="38"/>
                  </a:cubicBezTo>
                  <a:lnTo>
                    <a:pt x="118" y="44"/>
                  </a:lnTo>
                  <a:close/>
                  <a:moveTo>
                    <a:pt x="118" y="37"/>
                  </a:moveTo>
                  <a:cubicBezTo>
                    <a:pt x="118" y="37"/>
                    <a:pt x="118" y="37"/>
                    <a:pt x="118" y="37"/>
                  </a:cubicBezTo>
                  <a:cubicBezTo>
                    <a:pt x="118" y="37"/>
                    <a:pt x="118" y="37"/>
                    <a:pt x="118" y="37"/>
                  </a:cubicBezTo>
                  <a:cubicBezTo>
                    <a:pt x="113" y="38"/>
                    <a:pt x="113" y="38"/>
                    <a:pt x="113" y="38"/>
                  </a:cubicBezTo>
                  <a:cubicBezTo>
                    <a:pt x="113" y="37"/>
                    <a:pt x="113" y="37"/>
                    <a:pt x="113" y="37"/>
                  </a:cubicBezTo>
                  <a:lnTo>
                    <a:pt x="118" y="37"/>
                  </a:lnTo>
                  <a:close/>
                  <a:moveTo>
                    <a:pt x="75" y="10"/>
                  </a:moveTo>
                  <a:cubicBezTo>
                    <a:pt x="75" y="10"/>
                    <a:pt x="75" y="10"/>
                    <a:pt x="75" y="10"/>
                  </a:cubicBezTo>
                  <a:cubicBezTo>
                    <a:pt x="77" y="10"/>
                    <a:pt x="77" y="10"/>
                    <a:pt x="77" y="10"/>
                  </a:cubicBezTo>
                  <a:cubicBezTo>
                    <a:pt x="77" y="12"/>
                    <a:pt x="77" y="12"/>
                    <a:pt x="77" y="12"/>
                  </a:cubicBezTo>
                  <a:cubicBezTo>
                    <a:pt x="75" y="12"/>
                    <a:pt x="75" y="12"/>
                    <a:pt x="75" y="12"/>
                  </a:cubicBezTo>
                  <a:lnTo>
                    <a:pt x="75" y="10"/>
                  </a:lnTo>
                  <a:close/>
                  <a:moveTo>
                    <a:pt x="103" y="33"/>
                  </a:moveTo>
                  <a:cubicBezTo>
                    <a:pt x="103" y="33"/>
                    <a:pt x="103" y="33"/>
                    <a:pt x="103" y="33"/>
                  </a:cubicBezTo>
                  <a:cubicBezTo>
                    <a:pt x="101" y="33"/>
                    <a:pt x="101" y="33"/>
                    <a:pt x="101" y="33"/>
                  </a:cubicBezTo>
                  <a:cubicBezTo>
                    <a:pt x="101" y="33"/>
                    <a:pt x="101" y="33"/>
                    <a:pt x="101" y="33"/>
                  </a:cubicBezTo>
                  <a:cubicBezTo>
                    <a:pt x="101" y="33"/>
                    <a:pt x="101" y="33"/>
                    <a:pt x="101" y="33"/>
                  </a:cubicBezTo>
                  <a:cubicBezTo>
                    <a:pt x="103" y="33"/>
                    <a:pt x="103" y="33"/>
                    <a:pt x="103" y="33"/>
                  </a:cubicBezTo>
                  <a:cubicBezTo>
                    <a:pt x="103" y="33"/>
                    <a:pt x="103" y="33"/>
                    <a:pt x="103" y="33"/>
                  </a:cubicBezTo>
                  <a:cubicBezTo>
                    <a:pt x="100" y="33"/>
                    <a:pt x="100" y="33"/>
                    <a:pt x="100" y="33"/>
                  </a:cubicBezTo>
                  <a:cubicBezTo>
                    <a:pt x="100" y="33"/>
                    <a:pt x="100" y="33"/>
                    <a:pt x="100" y="33"/>
                  </a:cubicBezTo>
                  <a:cubicBezTo>
                    <a:pt x="96" y="34"/>
                    <a:pt x="96" y="34"/>
                    <a:pt x="96" y="34"/>
                  </a:cubicBezTo>
                  <a:cubicBezTo>
                    <a:pt x="96" y="34"/>
                    <a:pt x="93" y="34"/>
                    <a:pt x="88" y="34"/>
                  </a:cubicBezTo>
                  <a:cubicBezTo>
                    <a:pt x="87" y="34"/>
                    <a:pt x="85" y="34"/>
                    <a:pt x="83" y="35"/>
                  </a:cubicBezTo>
                  <a:cubicBezTo>
                    <a:pt x="83" y="34"/>
                    <a:pt x="83" y="34"/>
                    <a:pt x="83" y="34"/>
                  </a:cubicBezTo>
                  <a:cubicBezTo>
                    <a:pt x="84" y="34"/>
                    <a:pt x="88" y="34"/>
                    <a:pt x="91" y="34"/>
                  </a:cubicBezTo>
                  <a:cubicBezTo>
                    <a:pt x="96" y="33"/>
                    <a:pt x="98" y="33"/>
                    <a:pt x="99" y="33"/>
                  </a:cubicBezTo>
                  <a:cubicBezTo>
                    <a:pt x="99" y="33"/>
                    <a:pt x="99" y="33"/>
                    <a:pt x="99" y="33"/>
                  </a:cubicBezTo>
                  <a:cubicBezTo>
                    <a:pt x="100" y="33"/>
                    <a:pt x="100" y="33"/>
                    <a:pt x="100" y="33"/>
                  </a:cubicBezTo>
                  <a:cubicBezTo>
                    <a:pt x="100" y="8"/>
                    <a:pt x="100" y="8"/>
                    <a:pt x="100" y="8"/>
                  </a:cubicBezTo>
                  <a:cubicBezTo>
                    <a:pt x="99" y="8"/>
                    <a:pt x="99" y="8"/>
                    <a:pt x="99" y="8"/>
                  </a:cubicBezTo>
                  <a:cubicBezTo>
                    <a:pt x="99" y="8"/>
                    <a:pt x="99" y="8"/>
                    <a:pt x="99" y="8"/>
                  </a:cubicBezTo>
                  <a:cubicBezTo>
                    <a:pt x="99" y="8"/>
                    <a:pt x="98" y="8"/>
                    <a:pt x="98" y="8"/>
                  </a:cubicBezTo>
                  <a:cubicBezTo>
                    <a:pt x="98" y="7"/>
                    <a:pt x="98" y="7"/>
                    <a:pt x="98" y="7"/>
                  </a:cubicBezTo>
                  <a:cubicBezTo>
                    <a:pt x="100" y="6"/>
                    <a:pt x="100" y="6"/>
                    <a:pt x="100" y="6"/>
                  </a:cubicBezTo>
                  <a:cubicBezTo>
                    <a:pt x="100" y="4"/>
                    <a:pt x="100" y="4"/>
                    <a:pt x="100" y="4"/>
                  </a:cubicBezTo>
                  <a:cubicBezTo>
                    <a:pt x="100" y="4"/>
                    <a:pt x="100" y="4"/>
                    <a:pt x="100" y="4"/>
                  </a:cubicBezTo>
                  <a:cubicBezTo>
                    <a:pt x="100" y="4"/>
                    <a:pt x="100" y="4"/>
                    <a:pt x="100" y="4"/>
                  </a:cubicBezTo>
                  <a:cubicBezTo>
                    <a:pt x="98" y="4"/>
                    <a:pt x="98" y="4"/>
                    <a:pt x="98" y="4"/>
                  </a:cubicBezTo>
                  <a:cubicBezTo>
                    <a:pt x="98" y="4"/>
                    <a:pt x="98" y="4"/>
                    <a:pt x="98" y="4"/>
                  </a:cubicBezTo>
                  <a:cubicBezTo>
                    <a:pt x="98" y="4"/>
                    <a:pt x="98" y="4"/>
                    <a:pt x="98" y="4"/>
                  </a:cubicBezTo>
                  <a:cubicBezTo>
                    <a:pt x="97" y="4"/>
                    <a:pt x="97" y="4"/>
                    <a:pt x="97" y="4"/>
                  </a:cubicBezTo>
                  <a:cubicBezTo>
                    <a:pt x="97" y="8"/>
                    <a:pt x="97" y="8"/>
                    <a:pt x="97" y="8"/>
                  </a:cubicBezTo>
                  <a:cubicBezTo>
                    <a:pt x="97" y="8"/>
                    <a:pt x="96" y="9"/>
                    <a:pt x="95" y="9"/>
                  </a:cubicBezTo>
                  <a:cubicBezTo>
                    <a:pt x="95" y="7"/>
                    <a:pt x="95" y="7"/>
                    <a:pt x="95" y="7"/>
                  </a:cubicBezTo>
                  <a:cubicBezTo>
                    <a:pt x="95" y="7"/>
                    <a:pt x="95" y="7"/>
                    <a:pt x="95" y="7"/>
                  </a:cubicBezTo>
                  <a:cubicBezTo>
                    <a:pt x="95" y="7"/>
                    <a:pt x="95" y="7"/>
                    <a:pt x="95" y="7"/>
                  </a:cubicBezTo>
                  <a:cubicBezTo>
                    <a:pt x="97" y="7"/>
                    <a:pt x="97" y="7"/>
                    <a:pt x="97" y="7"/>
                  </a:cubicBezTo>
                  <a:cubicBezTo>
                    <a:pt x="97" y="7"/>
                    <a:pt x="97" y="7"/>
                    <a:pt x="97" y="7"/>
                  </a:cubicBezTo>
                  <a:cubicBezTo>
                    <a:pt x="97" y="4"/>
                    <a:pt x="97" y="4"/>
                    <a:pt x="97" y="4"/>
                  </a:cubicBezTo>
                  <a:cubicBezTo>
                    <a:pt x="97" y="4"/>
                    <a:pt x="97" y="4"/>
                    <a:pt x="97" y="4"/>
                  </a:cubicBezTo>
                  <a:cubicBezTo>
                    <a:pt x="97" y="4"/>
                    <a:pt x="97" y="4"/>
                    <a:pt x="97" y="4"/>
                  </a:cubicBezTo>
                  <a:cubicBezTo>
                    <a:pt x="95" y="5"/>
                    <a:pt x="95" y="5"/>
                    <a:pt x="95" y="5"/>
                  </a:cubicBezTo>
                  <a:cubicBezTo>
                    <a:pt x="95" y="5"/>
                    <a:pt x="95" y="5"/>
                    <a:pt x="95" y="5"/>
                  </a:cubicBezTo>
                  <a:cubicBezTo>
                    <a:pt x="95" y="7"/>
                    <a:pt x="95" y="7"/>
                    <a:pt x="95" y="7"/>
                  </a:cubicBezTo>
                  <a:cubicBezTo>
                    <a:pt x="95" y="7"/>
                    <a:pt x="95" y="7"/>
                    <a:pt x="95" y="7"/>
                  </a:cubicBezTo>
                  <a:cubicBezTo>
                    <a:pt x="95" y="7"/>
                    <a:pt x="95" y="7"/>
                    <a:pt x="95" y="7"/>
                  </a:cubicBezTo>
                  <a:cubicBezTo>
                    <a:pt x="95" y="9"/>
                    <a:pt x="95" y="9"/>
                    <a:pt x="95" y="9"/>
                  </a:cubicBezTo>
                  <a:cubicBezTo>
                    <a:pt x="94" y="9"/>
                    <a:pt x="93" y="10"/>
                    <a:pt x="92" y="10"/>
                  </a:cubicBezTo>
                  <a:cubicBezTo>
                    <a:pt x="92" y="8"/>
                    <a:pt x="92" y="8"/>
                    <a:pt x="92" y="8"/>
                  </a:cubicBezTo>
                  <a:cubicBezTo>
                    <a:pt x="94" y="7"/>
                    <a:pt x="94" y="7"/>
                    <a:pt x="94" y="7"/>
                  </a:cubicBezTo>
                  <a:cubicBezTo>
                    <a:pt x="94" y="5"/>
                    <a:pt x="94" y="5"/>
                    <a:pt x="94" y="5"/>
                  </a:cubicBezTo>
                  <a:cubicBezTo>
                    <a:pt x="94" y="5"/>
                    <a:pt x="94" y="5"/>
                    <a:pt x="94" y="5"/>
                  </a:cubicBezTo>
                  <a:cubicBezTo>
                    <a:pt x="94" y="5"/>
                    <a:pt x="94" y="5"/>
                    <a:pt x="94" y="5"/>
                  </a:cubicBezTo>
                  <a:cubicBezTo>
                    <a:pt x="92" y="6"/>
                    <a:pt x="92" y="6"/>
                    <a:pt x="92" y="6"/>
                  </a:cubicBezTo>
                  <a:cubicBezTo>
                    <a:pt x="92" y="6"/>
                    <a:pt x="92" y="6"/>
                    <a:pt x="92" y="6"/>
                  </a:cubicBezTo>
                  <a:cubicBezTo>
                    <a:pt x="92" y="6"/>
                    <a:pt x="92" y="6"/>
                    <a:pt x="92" y="6"/>
                  </a:cubicBezTo>
                  <a:cubicBezTo>
                    <a:pt x="92" y="10"/>
                    <a:pt x="92" y="10"/>
                    <a:pt x="92" y="10"/>
                  </a:cubicBezTo>
                  <a:cubicBezTo>
                    <a:pt x="91" y="10"/>
                    <a:pt x="91" y="10"/>
                    <a:pt x="91" y="10"/>
                  </a:cubicBezTo>
                  <a:cubicBezTo>
                    <a:pt x="90" y="11"/>
                    <a:pt x="88" y="11"/>
                    <a:pt x="87" y="11"/>
                  </a:cubicBezTo>
                  <a:cubicBezTo>
                    <a:pt x="87" y="9"/>
                    <a:pt x="87" y="9"/>
                    <a:pt x="87" y="9"/>
                  </a:cubicBezTo>
                  <a:cubicBezTo>
                    <a:pt x="87" y="9"/>
                    <a:pt x="87" y="9"/>
                    <a:pt x="87" y="9"/>
                  </a:cubicBezTo>
                  <a:cubicBezTo>
                    <a:pt x="87" y="9"/>
                    <a:pt x="87" y="9"/>
                    <a:pt x="87" y="9"/>
                  </a:cubicBezTo>
                  <a:cubicBezTo>
                    <a:pt x="89" y="9"/>
                    <a:pt x="89" y="9"/>
                    <a:pt x="89" y="9"/>
                  </a:cubicBezTo>
                  <a:cubicBezTo>
                    <a:pt x="89" y="7"/>
                    <a:pt x="89" y="7"/>
                    <a:pt x="89" y="7"/>
                  </a:cubicBezTo>
                  <a:cubicBezTo>
                    <a:pt x="89" y="7"/>
                    <a:pt x="89" y="7"/>
                    <a:pt x="89" y="7"/>
                  </a:cubicBezTo>
                  <a:cubicBezTo>
                    <a:pt x="89" y="7"/>
                    <a:pt x="89" y="7"/>
                    <a:pt x="89" y="7"/>
                  </a:cubicBezTo>
                  <a:cubicBezTo>
                    <a:pt x="87" y="7"/>
                    <a:pt x="87" y="7"/>
                    <a:pt x="87" y="7"/>
                  </a:cubicBezTo>
                  <a:cubicBezTo>
                    <a:pt x="87" y="7"/>
                    <a:pt x="87" y="7"/>
                    <a:pt x="87" y="7"/>
                  </a:cubicBezTo>
                  <a:cubicBezTo>
                    <a:pt x="87" y="7"/>
                    <a:pt x="87" y="7"/>
                    <a:pt x="87" y="7"/>
                  </a:cubicBezTo>
                  <a:cubicBezTo>
                    <a:pt x="87" y="7"/>
                    <a:pt x="87" y="7"/>
                    <a:pt x="87" y="7"/>
                  </a:cubicBezTo>
                  <a:cubicBezTo>
                    <a:pt x="87" y="7"/>
                    <a:pt x="87" y="7"/>
                    <a:pt x="87" y="7"/>
                  </a:cubicBezTo>
                  <a:cubicBezTo>
                    <a:pt x="87" y="11"/>
                    <a:pt x="87" y="11"/>
                    <a:pt x="87" y="11"/>
                  </a:cubicBezTo>
                  <a:cubicBezTo>
                    <a:pt x="86" y="11"/>
                    <a:pt x="85" y="11"/>
                    <a:pt x="84" y="12"/>
                  </a:cubicBezTo>
                  <a:cubicBezTo>
                    <a:pt x="84" y="10"/>
                    <a:pt x="84" y="10"/>
                    <a:pt x="84" y="10"/>
                  </a:cubicBezTo>
                  <a:cubicBezTo>
                    <a:pt x="87" y="9"/>
                    <a:pt x="87" y="9"/>
                    <a:pt x="87" y="9"/>
                  </a:cubicBezTo>
                  <a:cubicBezTo>
                    <a:pt x="87" y="7"/>
                    <a:pt x="87" y="7"/>
                    <a:pt x="87" y="7"/>
                  </a:cubicBezTo>
                  <a:cubicBezTo>
                    <a:pt x="86" y="7"/>
                    <a:pt x="86" y="7"/>
                    <a:pt x="86" y="7"/>
                  </a:cubicBezTo>
                  <a:cubicBezTo>
                    <a:pt x="86" y="9"/>
                    <a:pt x="86" y="9"/>
                    <a:pt x="86" y="9"/>
                  </a:cubicBezTo>
                  <a:cubicBezTo>
                    <a:pt x="85" y="10"/>
                    <a:pt x="85" y="10"/>
                    <a:pt x="85" y="10"/>
                  </a:cubicBezTo>
                  <a:cubicBezTo>
                    <a:pt x="85" y="8"/>
                    <a:pt x="85" y="8"/>
                    <a:pt x="85" y="8"/>
                  </a:cubicBezTo>
                  <a:cubicBezTo>
                    <a:pt x="86" y="7"/>
                    <a:pt x="86" y="7"/>
                    <a:pt x="86" y="7"/>
                  </a:cubicBezTo>
                  <a:cubicBezTo>
                    <a:pt x="86" y="7"/>
                    <a:pt x="86" y="7"/>
                    <a:pt x="86" y="7"/>
                  </a:cubicBezTo>
                  <a:cubicBezTo>
                    <a:pt x="84" y="8"/>
                    <a:pt x="84" y="8"/>
                    <a:pt x="84" y="8"/>
                  </a:cubicBezTo>
                  <a:cubicBezTo>
                    <a:pt x="84" y="8"/>
                    <a:pt x="84" y="8"/>
                    <a:pt x="84" y="8"/>
                  </a:cubicBezTo>
                  <a:cubicBezTo>
                    <a:pt x="84" y="8"/>
                    <a:pt x="84" y="8"/>
                    <a:pt x="84" y="8"/>
                  </a:cubicBezTo>
                  <a:cubicBezTo>
                    <a:pt x="84" y="12"/>
                    <a:pt x="84" y="12"/>
                    <a:pt x="84" y="12"/>
                  </a:cubicBezTo>
                  <a:cubicBezTo>
                    <a:pt x="83" y="12"/>
                    <a:pt x="83" y="12"/>
                    <a:pt x="83" y="12"/>
                  </a:cubicBezTo>
                  <a:cubicBezTo>
                    <a:pt x="83" y="12"/>
                    <a:pt x="83" y="12"/>
                    <a:pt x="83" y="12"/>
                  </a:cubicBezTo>
                  <a:cubicBezTo>
                    <a:pt x="83" y="12"/>
                    <a:pt x="83" y="12"/>
                    <a:pt x="83" y="12"/>
                  </a:cubicBezTo>
                  <a:cubicBezTo>
                    <a:pt x="83" y="13"/>
                    <a:pt x="83" y="13"/>
                    <a:pt x="83" y="13"/>
                  </a:cubicBezTo>
                  <a:cubicBezTo>
                    <a:pt x="82" y="13"/>
                    <a:pt x="82" y="13"/>
                    <a:pt x="82" y="13"/>
                  </a:cubicBezTo>
                  <a:cubicBezTo>
                    <a:pt x="82" y="16"/>
                    <a:pt x="82" y="16"/>
                    <a:pt x="82" y="16"/>
                  </a:cubicBezTo>
                  <a:cubicBezTo>
                    <a:pt x="82" y="15"/>
                    <a:pt x="82" y="15"/>
                    <a:pt x="82" y="15"/>
                  </a:cubicBezTo>
                  <a:cubicBezTo>
                    <a:pt x="82" y="14"/>
                    <a:pt x="82" y="14"/>
                    <a:pt x="82" y="14"/>
                  </a:cubicBezTo>
                  <a:cubicBezTo>
                    <a:pt x="82" y="13"/>
                    <a:pt x="82" y="13"/>
                    <a:pt x="82" y="13"/>
                  </a:cubicBezTo>
                  <a:cubicBezTo>
                    <a:pt x="82" y="13"/>
                    <a:pt x="82" y="13"/>
                    <a:pt x="82" y="13"/>
                  </a:cubicBezTo>
                  <a:cubicBezTo>
                    <a:pt x="83" y="13"/>
                    <a:pt x="83" y="13"/>
                    <a:pt x="83" y="13"/>
                  </a:cubicBezTo>
                  <a:cubicBezTo>
                    <a:pt x="83" y="16"/>
                    <a:pt x="83" y="16"/>
                    <a:pt x="83" y="16"/>
                  </a:cubicBezTo>
                  <a:cubicBezTo>
                    <a:pt x="82" y="16"/>
                    <a:pt x="82" y="16"/>
                    <a:pt x="82" y="16"/>
                  </a:cubicBezTo>
                  <a:cubicBezTo>
                    <a:pt x="82" y="18"/>
                    <a:pt x="82" y="18"/>
                    <a:pt x="82" y="18"/>
                  </a:cubicBezTo>
                  <a:cubicBezTo>
                    <a:pt x="82" y="18"/>
                    <a:pt x="82" y="18"/>
                    <a:pt x="82" y="18"/>
                  </a:cubicBezTo>
                  <a:cubicBezTo>
                    <a:pt x="82" y="17"/>
                    <a:pt x="82" y="17"/>
                    <a:pt x="82" y="17"/>
                  </a:cubicBezTo>
                  <a:cubicBezTo>
                    <a:pt x="82" y="16"/>
                    <a:pt x="82" y="16"/>
                    <a:pt x="82" y="16"/>
                  </a:cubicBezTo>
                  <a:cubicBezTo>
                    <a:pt x="82" y="16"/>
                    <a:pt x="82" y="16"/>
                    <a:pt x="82" y="16"/>
                  </a:cubicBezTo>
                  <a:cubicBezTo>
                    <a:pt x="83" y="16"/>
                    <a:pt x="83" y="16"/>
                    <a:pt x="83" y="16"/>
                  </a:cubicBezTo>
                  <a:cubicBezTo>
                    <a:pt x="83" y="18"/>
                    <a:pt x="83" y="18"/>
                    <a:pt x="83" y="18"/>
                  </a:cubicBezTo>
                  <a:cubicBezTo>
                    <a:pt x="82" y="18"/>
                    <a:pt x="82" y="18"/>
                    <a:pt x="82" y="18"/>
                  </a:cubicBezTo>
                  <a:cubicBezTo>
                    <a:pt x="82" y="21"/>
                    <a:pt x="82" y="21"/>
                    <a:pt x="82" y="21"/>
                  </a:cubicBezTo>
                  <a:cubicBezTo>
                    <a:pt x="82" y="21"/>
                    <a:pt x="82" y="21"/>
                    <a:pt x="82" y="21"/>
                  </a:cubicBezTo>
                  <a:cubicBezTo>
                    <a:pt x="82" y="19"/>
                    <a:pt x="82" y="19"/>
                    <a:pt x="82" y="19"/>
                  </a:cubicBezTo>
                  <a:cubicBezTo>
                    <a:pt x="82" y="19"/>
                    <a:pt x="82" y="19"/>
                    <a:pt x="82" y="19"/>
                  </a:cubicBezTo>
                  <a:cubicBezTo>
                    <a:pt x="82" y="19"/>
                    <a:pt x="82" y="19"/>
                    <a:pt x="82" y="19"/>
                  </a:cubicBezTo>
                  <a:cubicBezTo>
                    <a:pt x="83" y="18"/>
                    <a:pt x="83" y="18"/>
                    <a:pt x="83" y="18"/>
                  </a:cubicBezTo>
                  <a:cubicBezTo>
                    <a:pt x="83" y="21"/>
                    <a:pt x="83" y="21"/>
                    <a:pt x="83" y="21"/>
                  </a:cubicBezTo>
                  <a:cubicBezTo>
                    <a:pt x="82" y="21"/>
                    <a:pt x="82" y="21"/>
                    <a:pt x="82" y="21"/>
                  </a:cubicBezTo>
                  <a:cubicBezTo>
                    <a:pt x="82" y="24"/>
                    <a:pt x="82" y="24"/>
                    <a:pt x="82" y="24"/>
                  </a:cubicBezTo>
                  <a:cubicBezTo>
                    <a:pt x="82" y="24"/>
                    <a:pt x="82" y="24"/>
                    <a:pt x="82" y="24"/>
                  </a:cubicBezTo>
                  <a:cubicBezTo>
                    <a:pt x="82" y="22"/>
                    <a:pt x="82" y="22"/>
                    <a:pt x="82" y="22"/>
                  </a:cubicBezTo>
                  <a:cubicBezTo>
                    <a:pt x="82" y="21"/>
                    <a:pt x="82" y="21"/>
                    <a:pt x="82" y="21"/>
                  </a:cubicBezTo>
                  <a:cubicBezTo>
                    <a:pt x="82" y="21"/>
                    <a:pt x="82" y="21"/>
                    <a:pt x="82" y="21"/>
                  </a:cubicBezTo>
                  <a:cubicBezTo>
                    <a:pt x="83" y="21"/>
                    <a:pt x="83" y="21"/>
                    <a:pt x="83" y="21"/>
                  </a:cubicBezTo>
                  <a:cubicBezTo>
                    <a:pt x="83" y="24"/>
                    <a:pt x="83" y="24"/>
                    <a:pt x="83" y="24"/>
                  </a:cubicBezTo>
                  <a:cubicBezTo>
                    <a:pt x="82" y="24"/>
                    <a:pt x="82" y="24"/>
                    <a:pt x="82" y="24"/>
                  </a:cubicBezTo>
                  <a:cubicBezTo>
                    <a:pt x="82" y="26"/>
                    <a:pt x="82" y="26"/>
                    <a:pt x="82" y="26"/>
                  </a:cubicBezTo>
                  <a:cubicBezTo>
                    <a:pt x="82" y="26"/>
                    <a:pt x="82" y="26"/>
                    <a:pt x="82" y="26"/>
                  </a:cubicBezTo>
                  <a:cubicBezTo>
                    <a:pt x="82" y="25"/>
                    <a:pt x="82" y="25"/>
                    <a:pt x="82" y="25"/>
                  </a:cubicBezTo>
                  <a:cubicBezTo>
                    <a:pt x="82" y="24"/>
                    <a:pt x="82" y="24"/>
                    <a:pt x="82" y="24"/>
                  </a:cubicBezTo>
                  <a:cubicBezTo>
                    <a:pt x="82" y="24"/>
                    <a:pt x="82" y="24"/>
                    <a:pt x="82" y="24"/>
                  </a:cubicBezTo>
                  <a:cubicBezTo>
                    <a:pt x="83" y="24"/>
                    <a:pt x="83" y="24"/>
                    <a:pt x="83" y="24"/>
                  </a:cubicBezTo>
                  <a:cubicBezTo>
                    <a:pt x="83" y="26"/>
                    <a:pt x="83" y="26"/>
                    <a:pt x="83" y="26"/>
                  </a:cubicBezTo>
                  <a:cubicBezTo>
                    <a:pt x="82" y="27"/>
                    <a:pt x="82" y="27"/>
                    <a:pt x="82" y="27"/>
                  </a:cubicBezTo>
                  <a:cubicBezTo>
                    <a:pt x="82" y="29"/>
                    <a:pt x="82" y="29"/>
                    <a:pt x="82" y="29"/>
                  </a:cubicBezTo>
                  <a:cubicBezTo>
                    <a:pt x="82" y="29"/>
                    <a:pt x="82" y="29"/>
                    <a:pt x="82" y="29"/>
                  </a:cubicBezTo>
                  <a:cubicBezTo>
                    <a:pt x="82" y="27"/>
                    <a:pt x="82" y="27"/>
                    <a:pt x="82" y="27"/>
                  </a:cubicBezTo>
                  <a:cubicBezTo>
                    <a:pt x="82" y="27"/>
                    <a:pt x="82" y="27"/>
                    <a:pt x="82" y="27"/>
                  </a:cubicBezTo>
                  <a:cubicBezTo>
                    <a:pt x="82" y="27"/>
                    <a:pt x="82" y="27"/>
                    <a:pt x="82" y="27"/>
                  </a:cubicBezTo>
                  <a:cubicBezTo>
                    <a:pt x="83" y="26"/>
                    <a:pt x="83" y="26"/>
                    <a:pt x="83" y="26"/>
                  </a:cubicBezTo>
                  <a:cubicBezTo>
                    <a:pt x="83" y="29"/>
                    <a:pt x="83" y="29"/>
                    <a:pt x="83" y="29"/>
                  </a:cubicBezTo>
                  <a:cubicBezTo>
                    <a:pt x="82" y="29"/>
                    <a:pt x="82" y="29"/>
                    <a:pt x="82" y="29"/>
                  </a:cubicBezTo>
                  <a:cubicBezTo>
                    <a:pt x="82" y="32"/>
                    <a:pt x="82" y="32"/>
                    <a:pt x="82" y="32"/>
                  </a:cubicBezTo>
                  <a:cubicBezTo>
                    <a:pt x="82" y="31"/>
                    <a:pt x="82" y="31"/>
                    <a:pt x="82" y="31"/>
                  </a:cubicBezTo>
                  <a:cubicBezTo>
                    <a:pt x="82" y="30"/>
                    <a:pt x="82" y="30"/>
                    <a:pt x="82" y="30"/>
                  </a:cubicBezTo>
                  <a:cubicBezTo>
                    <a:pt x="82" y="30"/>
                    <a:pt x="82" y="30"/>
                    <a:pt x="82" y="30"/>
                  </a:cubicBezTo>
                  <a:cubicBezTo>
                    <a:pt x="82" y="29"/>
                    <a:pt x="82" y="29"/>
                    <a:pt x="82" y="29"/>
                  </a:cubicBezTo>
                  <a:cubicBezTo>
                    <a:pt x="83" y="29"/>
                    <a:pt x="83" y="29"/>
                    <a:pt x="83" y="29"/>
                  </a:cubicBezTo>
                  <a:cubicBezTo>
                    <a:pt x="83" y="32"/>
                    <a:pt x="83" y="32"/>
                    <a:pt x="83" y="32"/>
                  </a:cubicBezTo>
                  <a:cubicBezTo>
                    <a:pt x="82" y="32"/>
                    <a:pt x="82" y="32"/>
                    <a:pt x="82" y="32"/>
                  </a:cubicBezTo>
                  <a:cubicBezTo>
                    <a:pt x="82" y="34"/>
                    <a:pt x="82" y="34"/>
                    <a:pt x="82" y="34"/>
                  </a:cubicBezTo>
                  <a:cubicBezTo>
                    <a:pt x="82" y="34"/>
                    <a:pt x="82" y="34"/>
                    <a:pt x="82" y="34"/>
                  </a:cubicBezTo>
                  <a:cubicBezTo>
                    <a:pt x="82" y="33"/>
                    <a:pt x="82" y="33"/>
                    <a:pt x="82" y="33"/>
                  </a:cubicBezTo>
                  <a:cubicBezTo>
                    <a:pt x="82" y="32"/>
                    <a:pt x="82" y="32"/>
                    <a:pt x="82" y="32"/>
                  </a:cubicBezTo>
                  <a:cubicBezTo>
                    <a:pt x="82" y="32"/>
                    <a:pt x="82" y="32"/>
                    <a:pt x="82" y="32"/>
                  </a:cubicBezTo>
                  <a:cubicBezTo>
                    <a:pt x="83" y="32"/>
                    <a:pt x="83" y="32"/>
                    <a:pt x="83" y="32"/>
                  </a:cubicBezTo>
                  <a:cubicBezTo>
                    <a:pt x="83" y="35"/>
                    <a:pt x="83" y="35"/>
                    <a:pt x="83" y="35"/>
                  </a:cubicBezTo>
                  <a:cubicBezTo>
                    <a:pt x="81" y="35"/>
                    <a:pt x="78" y="35"/>
                    <a:pt x="75" y="35"/>
                  </a:cubicBezTo>
                  <a:cubicBezTo>
                    <a:pt x="75" y="35"/>
                    <a:pt x="75" y="35"/>
                    <a:pt x="75" y="35"/>
                  </a:cubicBezTo>
                  <a:cubicBezTo>
                    <a:pt x="75" y="35"/>
                    <a:pt x="75" y="35"/>
                    <a:pt x="75" y="35"/>
                  </a:cubicBezTo>
                  <a:cubicBezTo>
                    <a:pt x="75" y="34"/>
                    <a:pt x="75" y="34"/>
                    <a:pt x="75" y="34"/>
                  </a:cubicBezTo>
                  <a:cubicBezTo>
                    <a:pt x="75" y="33"/>
                    <a:pt x="75" y="33"/>
                    <a:pt x="75" y="33"/>
                  </a:cubicBezTo>
                  <a:cubicBezTo>
                    <a:pt x="76" y="33"/>
                    <a:pt x="76" y="33"/>
                    <a:pt x="76" y="33"/>
                  </a:cubicBezTo>
                  <a:cubicBezTo>
                    <a:pt x="77" y="33"/>
                    <a:pt x="77" y="33"/>
                    <a:pt x="77" y="33"/>
                  </a:cubicBezTo>
                  <a:cubicBezTo>
                    <a:pt x="77" y="33"/>
                    <a:pt x="77" y="33"/>
                    <a:pt x="77" y="33"/>
                  </a:cubicBezTo>
                  <a:cubicBezTo>
                    <a:pt x="75" y="33"/>
                    <a:pt x="75" y="33"/>
                    <a:pt x="75" y="33"/>
                  </a:cubicBezTo>
                  <a:cubicBezTo>
                    <a:pt x="75" y="33"/>
                    <a:pt x="75" y="33"/>
                    <a:pt x="75" y="33"/>
                  </a:cubicBezTo>
                  <a:cubicBezTo>
                    <a:pt x="75" y="33"/>
                    <a:pt x="75" y="33"/>
                    <a:pt x="75" y="33"/>
                  </a:cubicBezTo>
                  <a:cubicBezTo>
                    <a:pt x="75" y="31"/>
                    <a:pt x="75" y="31"/>
                    <a:pt x="75" y="31"/>
                  </a:cubicBezTo>
                  <a:cubicBezTo>
                    <a:pt x="75" y="30"/>
                    <a:pt x="75" y="30"/>
                    <a:pt x="75" y="30"/>
                  </a:cubicBezTo>
                  <a:cubicBezTo>
                    <a:pt x="76" y="30"/>
                    <a:pt x="76" y="30"/>
                    <a:pt x="76" y="30"/>
                  </a:cubicBezTo>
                  <a:cubicBezTo>
                    <a:pt x="77" y="30"/>
                    <a:pt x="77" y="30"/>
                    <a:pt x="77" y="30"/>
                  </a:cubicBezTo>
                  <a:cubicBezTo>
                    <a:pt x="77" y="30"/>
                    <a:pt x="77" y="30"/>
                    <a:pt x="77" y="30"/>
                  </a:cubicBezTo>
                  <a:cubicBezTo>
                    <a:pt x="75" y="30"/>
                    <a:pt x="75" y="30"/>
                    <a:pt x="75" y="30"/>
                  </a:cubicBezTo>
                  <a:cubicBezTo>
                    <a:pt x="75" y="30"/>
                    <a:pt x="75" y="30"/>
                    <a:pt x="75" y="30"/>
                  </a:cubicBezTo>
                  <a:cubicBezTo>
                    <a:pt x="75" y="30"/>
                    <a:pt x="75" y="30"/>
                    <a:pt x="75" y="30"/>
                  </a:cubicBezTo>
                  <a:cubicBezTo>
                    <a:pt x="75" y="29"/>
                    <a:pt x="75" y="29"/>
                    <a:pt x="75" y="29"/>
                  </a:cubicBezTo>
                  <a:cubicBezTo>
                    <a:pt x="75" y="28"/>
                    <a:pt x="75" y="28"/>
                    <a:pt x="75" y="28"/>
                  </a:cubicBezTo>
                  <a:cubicBezTo>
                    <a:pt x="76" y="28"/>
                    <a:pt x="76" y="28"/>
                    <a:pt x="76" y="28"/>
                  </a:cubicBezTo>
                  <a:cubicBezTo>
                    <a:pt x="77" y="28"/>
                    <a:pt x="77" y="28"/>
                    <a:pt x="77" y="28"/>
                  </a:cubicBezTo>
                  <a:cubicBezTo>
                    <a:pt x="77" y="28"/>
                    <a:pt x="77" y="28"/>
                    <a:pt x="77" y="28"/>
                  </a:cubicBezTo>
                  <a:cubicBezTo>
                    <a:pt x="75" y="28"/>
                    <a:pt x="75" y="28"/>
                    <a:pt x="75" y="28"/>
                  </a:cubicBezTo>
                  <a:cubicBezTo>
                    <a:pt x="75" y="27"/>
                    <a:pt x="75" y="27"/>
                    <a:pt x="75" y="27"/>
                  </a:cubicBezTo>
                  <a:cubicBezTo>
                    <a:pt x="75" y="27"/>
                    <a:pt x="75" y="27"/>
                    <a:pt x="75" y="27"/>
                  </a:cubicBezTo>
                  <a:cubicBezTo>
                    <a:pt x="75" y="26"/>
                    <a:pt x="75" y="26"/>
                    <a:pt x="75" y="26"/>
                  </a:cubicBezTo>
                  <a:cubicBezTo>
                    <a:pt x="75" y="25"/>
                    <a:pt x="75" y="25"/>
                    <a:pt x="75" y="25"/>
                  </a:cubicBezTo>
                  <a:cubicBezTo>
                    <a:pt x="76" y="25"/>
                    <a:pt x="76" y="25"/>
                    <a:pt x="76" y="25"/>
                  </a:cubicBezTo>
                  <a:cubicBezTo>
                    <a:pt x="77" y="25"/>
                    <a:pt x="77" y="25"/>
                    <a:pt x="77" y="25"/>
                  </a:cubicBezTo>
                  <a:cubicBezTo>
                    <a:pt x="77" y="25"/>
                    <a:pt x="77" y="25"/>
                    <a:pt x="77" y="25"/>
                  </a:cubicBezTo>
                  <a:cubicBezTo>
                    <a:pt x="75" y="25"/>
                    <a:pt x="75" y="25"/>
                    <a:pt x="75" y="25"/>
                  </a:cubicBezTo>
                  <a:cubicBezTo>
                    <a:pt x="75" y="25"/>
                    <a:pt x="75" y="25"/>
                    <a:pt x="75" y="25"/>
                  </a:cubicBezTo>
                  <a:cubicBezTo>
                    <a:pt x="75" y="25"/>
                    <a:pt x="75" y="25"/>
                    <a:pt x="75" y="25"/>
                  </a:cubicBezTo>
                  <a:cubicBezTo>
                    <a:pt x="75" y="23"/>
                    <a:pt x="75" y="23"/>
                    <a:pt x="75" y="23"/>
                  </a:cubicBezTo>
                  <a:cubicBezTo>
                    <a:pt x="75" y="23"/>
                    <a:pt x="75" y="23"/>
                    <a:pt x="75" y="23"/>
                  </a:cubicBezTo>
                  <a:cubicBezTo>
                    <a:pt x="76" y="23"/>
                    <a:pt x="76" y="23"/>
                    <a:pt x="76" y="23"/>
                  </a:cubicBezTo>
                  <a:cubicBezTo>
                    <a:pt x="77" y="22"/>
                    <a:pt x="77" y="22"/>
                    <a:pt x="77" y="22"/>
                  </a:cubicBezTo>
                  <a:cubicBezTo>
                    <a:pt x="77" y="22"/>
                    <a:pt x="77" y="22"/>
                    <a:pt x="77" y="22"/>
                  </a:cubicBezTo>
                  <a:cubicBezTo>
                    <a:pt x="75" y="22"/>
                    <a:pt x="75" y="22"/>
                    <a:pt x="75" y="22"/>
                  </a:cubicBezTo>
                  <a:cubicBezTo>
                    <a:pt x="75" y="22"/>
                    <a:pt x="75" y="22"/>
                    <a:pt x="75" y="22"/>
                  </a:cubicBezTo>
                  <a:cubicBezTo>
                    <a:pt x="75" y="22"/>
                    <a:pt x="75" y="22"/>
                    <a:pt x="75" y="22"/>
                  </a:cubicBezTo>
                  <a:cubicBezTo>
                    <a:pt x="75" y="21"/>
                    <a:pt x="75" y="21"/>
                    <a:pt x="75" y="21"/>
                  </a:cubicBezTo>
                  <a:cubicBezTo>
                    <a:pt x="75" y="20"/>
                    <a:pt x="75" y="20"/>
                    <a:pt x="75" y="20"/>
                  </a:cubicBezTo>
                  <a:cubicBezTo>
                    <a:pt x="76" y="20"/>
                    <a:pt x="76" y="20"/>
                    <a:pt x="76" y="20"/>
                  </a:cubicBezTo>
                  <a:cubicBezTo>
                    <a:pt x="77" y="20"/>
                    <a:pt x="77" y="20"/>
                    <a:pt x="77" y="20"/>
                  </a:cubicBezTo>
                  <a:cubicBezTo>
                    <a:pt x="77" y="20"/>
                    <a:pt x="77" y="20"/>
                    <a:pt x="77" y="20"/>
                  </a:cubicBezTo>
                  <a:cubicBezTo>
                    <a:pt x="75" y="20"/>
                    <a:pt x="75" y="20"/>
                    <a:pt x="75" y="20"/>
                  </a:cubicBezTo>
                  <a:cubicBezTo>
                    <a:pt x="75" y="20"/>
                    <a:pt x="75" y="20"/>
                    <a:pt x="75" y="20"/>
                  </a:cubicBezTo>
                  <a:cubicBezTo>
                    <a:pt x="75" y="20"/>
                    <a:pt x="75" y="20"/>
                    <a:pt x="75" y="20"/>
                  </a:cubicBezTo>
                  <a:cubicBezTo>
                    <a:pt x="75" y="18"/>
                    <a:pt x="75" y="18"/>
                    <a:pt x="75" y="18"/>
                  </a:cubicBezTo>
                  <a:cubicBezTo>
                    <a:pt x="75" y="17"/>
                    <a:pt x="75" y="17"/>
                    <a:pt x="75" y="17"/>
                  </a:cubicBezTo>
                  <a:cubicBezTo>
                    <a:pt x="76" y="17"/>
                    <a:pt x="76" y="17"/>
                    <a:pt x="76" y="17"/>
                  </a:cubicBezTo>
                  <a:cubicBezTo>
                    <a:pt x="77" y="17"/>
                    <a:pt x="77" y="17"/>
                    <a:pt x="77" y="17"/>
                  </a:cubicBezTo>
                  <a:cubicBezTo>
                    <a:pt x="77" y="17"/>
                    <a:pt x="77" y="17"/>
                    <a:pt x="77" y="17"/>
                  </a:cubicBezTo>
                  <a:cubicBezTo>
                    <a:pt x="75" y="17"/>
                    <a:pt x="75" y="17"/>
                    <a:pt x="75" y="17"/>
                  </a:cubicBezTo>
                  <a:cubicBezTo>
                    <a:pt x="75" y="17"/>
                    <a:pt x="75" y="17"/>
                    <a:pt x="75" y="17"/>
                  </a:cubicBezTo>
                  <a:cubicBezTo>
                    <a:pt x="75" y="17"/>
                    <a:pt x="75" y="17"/>
                    <a:pt x="75" y="17"/>
                  </a:cubicBezTo>
                  <a:cubicBezTo>
                    <a:pt x="75" y="15"/>
                    <a:pt x="75" y="15"/>
                    <a:pt x="75" y="15"/>
                  </a:cubicBezTo>
                  <a:cubicBezTo>
                    <a:pt x="75" y="15"/>
                    <a:pt x="75" y="15"/>
                    <a:pt x="75" y="15"/>
                  </a:cubicBezTo>
                  <a:cubicBezTo>
                    <a:pt x="76" y="15"/>
                    <a:pt x="76" y="15"/>
                    <a:pt x="76" y="15"/>
                  </a:cubicBezTo>
                  <a:cubicBezTo>
                    <a:pt x="77" y="14"/>
                    <a:pt x="77" y="14"/>
                    <a:pt x="77" y="14"/>
                  </a:cubicBezTo>
                  <a:cubicBezTo>
                    <a:pt x="77" y="14"/>
                    <a:pt x="77" y="14"/>
                    <a:pt x="77" y="14"/>
                  </a:cubicBezTo>
                  <a:cubicBezTo>
                    <a:pt x="75" y="15"/>
                    <a:pt x="75" y="15"/>
                    <a:pt x="75" y="15"/>
                  </a:cubicBezTo>
                  <a:cubicBezTo>
                    <a:pt x="75" y="12"/>
                    <a:pt x="75" y="12"/>
                    <a:pt x="75" y="12"/>
                  </a:cubicBezTo>
                  <a:cubicBezTo>
                    <a:pt x="77" y="12"/>
                    <a:pt x="77" y="12"/>
                    <a:pt x="77" y="12"/>
                  </a:cubicBezTo>
                  <a:cubicBezTo>
                    <a:pt x="77" y="12"/>
                    <a:pt x="77" y="12"/>
                    <a:pt x="77" y="12"/>
                  </a:cubicBezTo>
                  <a:cubicBezTo>
                    <a:pt x="77" y="10"/>
                    <a:pt x="77" y="10"/>
                    <a:pt x="77" y="10"/>
                  </a:cubicBezTo>
                  <a:cubicBezTo>
                    <a:pt x="77" y="10"/>
                    <a:pt x="77" y="10"/>
                    <a:pt x="77" y="10"/>
                  </a:cubicBezTo>
                  <a:cubicBezTo>
                    <a:pt x="77" y="10"/>
                    <a:pt x="77" y="10"/>
                    <a:pt x="77" y="10"/>
                  </a:cubicBezTo>
                  <a:cubicBezTo>
                    <a:pt x="77" y="10"/>
                    <a:pt x="77" y="10"/>
                    <a:pt x="77" y="10"/>
                  </a:cubicBezTo>
                  <a:cubicBezTo>
                    <a:pt x="77" y="10"/>
                    <a:pt x="77" y="10"/>
                    <a:pt x="77" y="10"/>
                  </a:cubicBezTo>
                  <a:cubicBezTo>
                    <a:pt x="77" y="10"/>
                    <a:pt x="77" y="10"/>
                    <a:pt x="77" y="10"/>
                  </a:cubicBezTo>
                  <a:cubicBezTo>
                    <a:pt x="75" y="10"/>
                    <a:pt x="75" y="10"/>
                    <a:pt x="75" y="10"/>
                  </a:cubicBezTo>
                  <a:cubicBezTo>
                    <a:pt x="75" y="10"/>
                    <a:pt x="75" y="10"/>
                    <a:pt x="75" y="10"/>
                  </a:cubicBezTo>
                  <a:cubicBezTo>
                    <a:pt x="110" y="1"/>
                    <a:pt x="110" y="1"/>
                    <a:pt x="110" y="1"/>
                  </a:cubicBezTo>
                  <a:cubicBezTo>
                    <a:pt x="110" y="34"/>
                    <a:pt x="110" y="34"/>
                    <a:pt x="110" y="34"/>
                  </a:cubicBezTo>
                  <a:cubicBezTo>
                    <a:pt x="107" y="34"/>
                    <a:pt x="107" y="34"/>
                    <a:pt x="107" y="34"/>
                  </a:cubicBezTo>
                  <a:cubicBezTo>
                    <a:pt x="107" y="33"/>
                    <a:pt x="107" y="33"/>
                    <a:pt x="107" y="33"/>
                  </a:cubicBezTo>
                  <a:cubicBezTo>
                    <a:pt x="107" y="32"/>
                    <a:pt x="107" y="32"/>
                    <a:pt x="107" y="32"/>
                  </a:cubicBezTo>
                  <a:cubicBezTo>
                    <a:pt x="107" y="32"/>
                    <a:pt x="107" y="32"/>
                    <a:pt x="107" y="32"/>
                  </a:cubicBezTo>
                  <a:cubicBezTo>
                    <a:pt x="109" y="32"/>
                    <a:pt x="109" y="32"/>
                    <a:pt x="109" y="32"/>
                  </a:cubicBezTo>
                  <a:cubicBezTo>
                    <a:pt x="109" y="32"/>
                    <a:pt x="109" y="32"/>
                    <a:pt x="109" y="32"/>
                  </a:cubicBezTo>
                  <a:cubicBezTo>
                    <a:pt x="106" y="32"/>
                    <a:pt x="106" y="32"/>
                    <a:pt x="106" y="32"/>
                  </a:cubicBezTo>
                  <a:cubicBezTo>
                    <a:pt x="106" y="34"/>
                    <a:pt x="106" y="34"/>
                    <a:pt x="106" y="34"/>
                  </a:cubicBezTo>
                  <a:cubicBezTo>
                    <a:pt x="104" y="33"/>
                    <a:pt x="104" y="33"/>
                    <a:pt x="104" y="33"/>
                  </a:cubicBezTo>
                  <a:cubicBezTo>
                    <a:pt x="104" y="33"/>
                    <a:pt x="104" y="33"/>
                    <a:pt x="104" y="33"/>
                  </a:cubicBezTo>
                  <a:cubicBezTo>
                    <a:pt x="104" y="33"/>
                    <a:pt x="104" y="33"/>
                    <a:pt x="104" y="33"/>
                  </a:cubicBezTo>
                  <a:cubicBezTo>
                    <a:pt x="106" y="32"/>
                    <a:pt x="106" y="32"/>
                    <a:pt x="106" y="32"/>
                  </a:cubicBezTo>
                  <a:cubicBezTo>
                    <a:pt x="106" y="32"/>
                    <a:pt x="106" y="32"/>
                    <a:pt x="106" y="32"/>
                  </a:cubicBezTo>
                  <a:cubicBezTo>
                    <a:pt x="103" y="33"/>
                    <a:pt x="103" y="33"/>
                    <a:pt x="103" y="33"/>
                  </a:cubicBezTo>
                  <a:close/>
                  <a:moveTo>
                    <a:pt x="91" y="11"/>
                  </a:moveTo>
                  <a:cubicBezTo>
                    <a:pt x="91" y="11"/>
                    <a:pt x="91" y="11"/>
                    <a:pt x="91" y="11"/>
                  </a:cubicBezTo>
                  <a:cubicBezTo>
                    <a:pt x="94" y="10"/>
                    <a:pt x="98" y="9"/>
                    <a:pt x="99" y="9"/>
                  </a:cubicBezTo>
                  <a:cubicBezTo>
                    <a:pt x="99" y="10"/>
                    <a:pt x="99" y="10"/>
                    <a:pt x="99" y="10"/>
                  </a:cubicBezTo>
                  <a:cubicBezTo>
                    <a:pt x="99" y="10"/>
                    <a:pt x="94" y="12"/>
                    <a:pt x="91" y="13"/>
                  </a:cubicBezTo>
                  <a:cubicBezTo>
                    <a:pt x="88" y="13"/>
                    <a:pt x="84" y="14"/>
                    <a:pt x="83" y="14"/>
                  </a:cubicBezTo>
                  <a:cubicBezTo>
                    <a:pt x="83" y="12"/>
                    <a:pt x="83" y="12"/>
                    <a:pt x="83" y="12"/>
                  </a:cubicBezTo>
                  <a:cubicBezTo>
                    <a:pt x="84" y="12"/>
                    <a:pt x="88" y="12"/>
                    <a:pt x="91" y="11"/>
                  </a:cubicBezTo>
                  <a:close/>
                  <a:moveTo>
                    <a:pt x="83" y="12"/>
                  </a:moveTo>
                  <a:cubicBezTo>
                    <a:pt x="83" y="12"/>
                    <a:pt x="83" y="12"/>
                    <a:pt x="83" y="12"/>
                  </a:cubicBezTo>
                  <a:cubicBezTo>
                    <a:pt x="83" y="12"/>
                    <a:pt x="83" y="12"/>
                    <a:pt x="83" y="12"/>
                  </a:cubicBezTo>
                  <a:cubicBezTo>
                    <a:pt x="84" y="12"/>
                    <a:pt x="88" y="11"/>
                    <a:pt x="91" y="10"/>
                  </a:cubicBezTo>
                  <a:cubicBezTo>
                    <a:pt x="94" y="10"/>
                    <a:pt x="99" y="8"/>
                    <a:pt x="99" y="8"/>
                  </a:cubicBezTo>
                  <a:cubicBezTo>
                    <a:pt x="99" y="8"/>
                    <a:pt x="99" y="8"/>
                    <a:pt x="99" y="8"/>
                  </a:cubicBezTo>
                  <a:cubicBezTo>
                    <a:pt x="99" y="8"/>
                    <a:pt x="94" y="10"/>
                    <a:pt x="91" y="11"/>
                  </a:cubicBezTo>
                  <a:cubicBezTo>
                    <a:pt x="88" y="11"/>
                    <a:pt x="84" y="12"/>
                    <a:pt x="83" y="12"/>
                  </a:cubicBezTo>
                  <a:close/>
                  <a:moveTo>
                    <a:pt x="91" y="13"/>
                  </a:moveTo>
                  <a:cubicBezTo>
                    <a:pt x="91" y="13"/>
                    <a:pt x="91" y="13"/>
                    <a:pt x="91" y="13"/>
                  </a:cubicBezTo>
                  <a:cubicBezTo>
                    <a:pt x="94" y="12"/>
                    <a:pt x="98" y="11"/>
                    <a:pt x="99" y="11"/>
                  </a:cubicBezTo>
                  <a:cubicBezTo>
                    <a:pt x="99" y="11"/>
                    <a:pt x="99" y="11"/>
                    <a:pt x="99" y="11"/>
                  </a:cubicBezTo>
                  <a:cubicBezTo>
                    <a:pt x="99" y="11"/>
                    <a:pt x="94" y="13"/>
                    <a:pt x="91" y="13"/>
                  </a:cubicBezTo>
                  <a:cubicBezTo>
                    <a:pt x="88" y="14"/>
                    <a:pt x="84" y="15"/>
                    <a:pt x="83" y="15"/>
                  </a:cubicBezTo>
                  <a:cubicBezTo>
                    <a:pt x="83" y="14"/>
                    <a:pt x="83" y="14"/>
                    <a:pt x="83" y="14"/>
                  </a:cubicBezTo>
                  <a:cubicBezTo>
                    <a:pt x="84" y="14"/>
                    <a:pt x="88" y="13"/>
                    <a:pt x="91" y="13"/>
                  </a:cubicBezTo>
                  <a:close/>
                  <a:moveTo>
                    <a:pt x="91" y="14"/>
                  </a:moveTo>
                  <a:cubicBezTo>
                    <a:pt x="91" y="14"/>
                    <a:pt x="91" y="14"/>
                    <a:pt x="91" y="14"/>
                  </a:cubicBezTo>
                  <a:cubicBezTo>
                    <a:pt x="94" y="13"/>
                    <a:pt x="98" y="11"/>
                    <a:pt x="99" y="11"/>
                  </a:cubicBezTo>
                  <a:cubicBezTo>
                    <a:pt x="99" y="11"/>
                    <a:pt x="99" y="11"/>
                    <a:pt x="99" y="11"/>
                  </a:cubicBezTo>
                  <a:cubicBezTo>
                    <a:pt x="99" y="12"/>
                    <a:pt x="94" y="13"/>
                    <a:pt x="91" y="14"/>
                  </a:cubicBezTo>
                  <a:cubicBezTo>
                    <a:pt x="88" y="14"/>
                    <a:pt x="84" y="15"/>
                    <a:pt x="83" y="15"/>
                  </a:cubicBezTo>
                  <a:cubicBezTo>
                    <a:pt x="83" y="15"/>
                    <a:pt x="83" y="15"/>
                    <a:pt x="83" y="15"/>
                  </a:cubicBezTo>
                  <a:cubicBezTo>
                    <a:pt x="84" y="15"/>
                    <a:pt x="88" y="14"/>
                    <a:pt x="91" y="14"/>
                  </a:cubicBezTo>
                  <a:close/>
                  <a:moveTo>
                    <a:pt x="91" y="14"/>
                  </a:moveTo>
                  <a:cubicBezTo>
                    <a:pt x="91" y="14"/>
                    <a:pt x="91" y="14"/>
                    <a:pt x="91" y="14"/>
                  </a:cubicBezTo>
                  <a:cubicBezTo>
                    <a:pt x="94" y="13"/>
                    <a:pt x="98" y="12"/>
                    <a:pt x="99" y="12"/>
                  </a:cubicBezTo>
                  <a:cubicBezTo>
                    <a:pt x="99" y="12"/>
                    <a:pt x="99" y="12"/>
                    <a:pt x="99" y="12"/>
                  </a:cubicBezTo>
                  <a:cubicBezTo>
                    <a:pt x="99" y="12"/>
                    <a:pt x="94" y="14"/>
                    <a:pt x="91" y="14"/>
                  </a:cubicBezTo>
                  <a:cubicBezTo>
                    <a:pt x="88" y="15"/>
                    <a:pt x="84" y="16"/>
                    <a:pt x="83" y="16"/>
                  </a:cubicBezTo>
                  <a:cubicBezTo>
                    <a:pt x="83" y="15"/>
                    <a:pt x="83" y="15"/>
                    <a:pt x="83" y="15"/>
                  </a:cubicBezTo>
                  <a:cubicBezTo>
                    <a:pt x="84" y="15"/>
                    <a:pt x="88" y="15"/>
                    <a:pt x="91" y="14"/>
                  </a:cubicBezTo>
                  <a:close/>
                  <a:moveTo>
                    <a:pt x="91" y="14"/>
                  </a:moveTo>
                  <a:cubicBezTo>
                    <a:pt x="91" y="14"/>
                    <a:pt x="91" y="14"/>
                    <a:pt x="91" y="14"/>
                  </a:cubicBezTo>
                  <a:cubicBezTo>
                    <a:pt x="94" y="14"/>
                    <a:pt x="98" y="12"/>
                    <a:pt x="99" y="12"/>
                  </a:cubicBezTo>
                  <a:cubicBezTo>
                    <a:pt x="99" y="13"/>
                    <a:pt x="99" y="13"/>
                    <a:pt x="99" y="13"/>
                  </a:cubicBezTo>
                  <a:cubicBezTo>
                    <a:pt x="99" y="14"/>
                    <a:pt x="97" y="14"/>
                    <a:pt x="91" y="16"/>
                  </a:cubicBezTo>
                  <a:cubicBezTo>
                    <a:pt x="88" y="16"/>
                    <a:pt x="84" y="17"/>
                    <a:pt x="83" y="17"/>
                  </a:cubicBezTo>
                  <a:cubicBezTo>
                    <a:pt x="83" y="16"/>
                    <a:pt x="83" y="16"/>
                    <a:pt x="83" y="16"/>
                  </a:cubicBezTo>
                  <a:cubicBezTo>
                    <a:pt x="84" y="16"/>
                    <a:pt x="88" y="15"/>
                    <a:pt x="91" y="14"/>
                  </a:cubicBezTo>
                  <a:close/>
                  <a:moveTo>
                    <a:pt x="91" y="16"/>
                  </a:moveTo>
                  <a:cubicBezTo>
                    <a:pt x="91" y="16"/>
                    <a:pt x="91" y="16"/>
                    <a:pt x="91" y="16"/>
                  </a:cubicBezTo>
                  <a:cubicBezTo>
                    <a:pt x="96" y="14"/>
                    <a:pt x="98" y="14"/>
                    <a:pt x="99" y="14"/>
                  </a:cubicBezTo>
                  <a:cubicBezTo>
                    <a:pt x="99" y="14"/>
                    <a:pt x="99" y="14"/>
                    <a:pt x="99" y="14"/>
                  </a:cubicBezTo>
                  <a:cubicBezTo>
                    <a:pt x="99" y="14"/>
                    <a:pt x="95" y="16"/>
                    <a:pt x="91" y="16"/>
                  </a:cubicBezTo>
                  <a:cubicBezTo>
                    <a:pt x="88" y="17"/>
                    <a:pt x="84" y="17"/>
                    <a:pt x="83" y="18"/>
                  </a:cubicBezTo>
                  <a:cubicBezTo>
                    <a:pt x="83" y="17"/>
                    <a:pt x="83" y="17"/>
                    <a:pt x="83" y="17"/>
                  </a:cubicBezTo>
                  <a:cubicBezTo>
                    <a:pt x="84" y="17"/>
                    <a:pt x="88" y="16"/>
                    <a:pt x="91" y="16"/>
                  </a:cubicBezTo>
                  <a:close/>
                  <a:moveTo>
                    <a:pt x="91" y="16"/>
                  </a:moveTo>
                  <a:cubicBezTo>
                    <a:pt x="91" y="16"/>
                    <a:pt x="91" y="16"/>
                    <a:pt x="91" y="16"/>
                  </a:cubicBezTo>
                  <a:cubicBezTo>
                    <a:pt x="95" y="16"/>
                    <a:pt x="98" y="15"/>
                    <a:pt x="99" y="14"/>
                  </a:cubicBezTo>
                  <a:cubicBezTo>
                    <a:pt x="99" y="14"/>
                    <a:pt x="99" y="14"/>
                    <a:pt x="99" y="14"/>
                  </a:cubicBezTo>
                  <a:cubicBezTo>
                    <a:pt x="99" y="15"/>
                    <a:pt x="95" y="16"/>
                    <a:pt x="91" y="17"/>
                  </a:cubicBezTo>
                  <a:cubicBezTo>
                    <a:pt x="88" y="17"/>
                    <a:pt x="84" y="18"/>
                    <a:pt x="83" y="18"/>
                  </a:cubicBezTo>
                  <a:cubicBezTo>
                    <a:pt x="83" y="18"/>
                    <a:pt x="83" y="18"/>
                    <a:pt x="83" y="18"/>
                  </a:cubicBezTo>
                  <a:cubicBezTo>
                    <a:pt x="84" y="18"/>
                    <a:pt x="88" y="17"/>
                    <a:pt x="91" y="16"/>
                  </a:cubicBezTo>
                  <a:close/>
                  <a:moveTo>
                    <a:pt x="91" y="17"/>
                  </a:moveTo>
                  <a:cubicBezTo>
                    <a:pt x="91" y="17"/>
                    <a:pt x="91" y="17"/>
                    <a:pt x="91" y="17"/>
                  </a:cubicBezTo>
                  <a:cubicBezTo>
                    <a:pt x="95" y="16"/>
                    <a:pt x="98" y="15"/>
                    <a:pt x="99" y="15"/>
                  </a:cubicBezTo>
                  <a:cubicBezTo>
                    <a:pt x="99" y="15"/>
                    <a:pt x="99" y="15"/>
                    <a:pt x="99" y="15"/>
                  </a:cubicBezTo>
                  <a:cubicBezTo>
                    <a:pt x="99" y="15"/>
                    <a:pt x="95" y="16"/>
                    <a:pt x="91" y="17"/>
                  </a:cubicBezTo>
                  <a:cubicBezTo>
                    <a:pt x="88" y="18"/>
                    <a:pt x="84" y="18"/>
                    <a:pt x="83" y="18"/>
                  </a:cubicBezTo>
                  <a:cubicBezTo>
                    <a:pt x="83" y="18"/>
                    <a:pt x="83" y="18"/>
                    <a:pt x="83" y="18"/>
                  </a:cubicBezTo>
                  <a:cubicBezTo>
                    <a:pt x="84" y="18"/>
                    <a:pt x="88" y="17"/>
                    <a:pt x="91" y="17"/>
                  </a:cubicBezTo>
                  <a:close/>
                  <a:moveTo>
                    <a:pt x="91" y="17"/>
                  </a:moveTo>
                  <a:cubicBezTo>
                    <a:pt x="91" y="17"/>
                    <a:pt x="91" y="17"/>
                    <a:pt x="91" y="17"/>
                  </a:cubicBezTo>
                  <a:cubicBezTo>
                    <a:pt x="95" y="17"/>
                    <a:pt x="98" y="15"/>
                    <a:pt x="99" y="15"/>
                  </a:cubicBezTo>
                  <a:cubicBezTo>
                    <a:pt x="99" y="17"/>
                    <a:pt x="99" y="17"/>
                    <a:pt x="99" y="17"/>
                  </a:cubicBezTo>
                  <a:cubicBezTo>
                    <a:pt x="99" y="17"/>
                    <a:pt x="95" y="18"/>
                    <a:pt x="91" y="19"/>
                  </a:cubicBezTo>
                  <a:cubicBezTo>
                    <a:pt x="88" y="19"/>
                    <a:pt x="84" y="20"/>
                    <a:pt x="83" y="20"/>
                  </a:cubicBezTo>
                  <a:cubicBezTo>
                    <a:pt x="83" y="19"/>
                    <a:pt x="83" y="19"/>
                    <a:pt x="83" y="19"/>
                  </a:cubicBezTo>
                  <a:cubicBezTo>
                    <a:pt x="84" y="18"/>
                    <a:pt x="88" y="18"/>
                    <a:pt x="91" y="17"/>
                  </a:cubicBezTo>
                  <a:close/>
                  <a:moveTo>
                    <a:pt x="91" y="19"/>
                  </a:moveTo>
                  <a:cubicBezTo>
                    <a:pt x="91" y="19"/>
                    <a:pt x="91" y="19"/>
                    <a:pt x="91" y="19"/>
                  </a:cubicBezTo>
                  <a:cubicBezTo>
                    <a:pt x="95" y="18"/>
                    <a:pt x="98" y="17"/>
                    <a:pt x="99" y="17"/>
                  </a:cubicBezTo>
                  <a:cubicBezTo>
                    <a:pt x="99" y="17"/>
                    <a:pt x="99" y="17"/>
                    <a:pt x="99" y="17"/>
                  </a:cubicBezTo>
                  <a:cubicBezTo>
                    <a:pt x="99" y="17"/>
                    <a:pt x="95" y="18"/>
                    <a:pt x="91" y="19"/>
                  </a:cubicBezTo>
                  <a:cubicBezTo>
                    <a:pt x="88" y="20"/>
                    <a:pt x="84" y="20"/>
                    <a:pt x="83" y="20"/>
                  </a:cubicBezTo>
                  <a:cubicBezTo>
                    <a:pt x="83" y="20"/>
                    <a:pt x="83" y="20"/>
                    <a:pt x="83" y="20"/>
                  </a:cubicBezTo>
                  <a:cubicBezTo>
                    <a:pt x="84" y="20"/>
                    <a:pt x="88" y="19"/>
                    <a:pt x="91" y="19"/>
                  </a:cubicBezTo>
                  <a:close/>
                  <a:moveTo>
                    <a:pt x="91" y="19"/>
                  </a:moveTo>
                  <a:cubicBezTo>
                    <a:pt x="91" y="19"/>
                    <a:pt x="91" y="19"/>
                    <a:pt x="91" y="19"/>
                  </a:cubicBezTo>
                  <a:cubicBezTo>
                    <a:pt x="95" y="19"/>
                    <a:pt x="98" y="17"/>
                    <a:pt x="99" y="17"/>
                  </a:cubicBezTo>
                  <a:cubicBezTo>
                    <a:pt x="99" y="17"/>
                    <a:pt x="99" y="17"/>
                    <a:pt x="99" y="17"/>
                  </a:cubicBezTo>
                  <a:cubicBezTo>
                    <a:pt x="99" y="18"/>
                    <a:pt x="95" y="19"/>
                    <a:pt x="91" y="19"/>
                  </a:cubicBezTo>
                  <a:cubicBezTo>
                    <a:pt x="88" y="20"/>
                    <a:pt x="84" y="20"/>
                    <a:pt x="83" y="21"/>
                  </a:cubicBezTo>
                  <a:cubicBezTo>
                    <a:pt x="83" y="20"/>
                    <a:pt x="83" y="20"/>
                    <a:pt x="83" y="20"/>
                  </a:cubicBezTo>
                  <a:cubicBezTo>
                    <a:pt x="84" y="20"/>
                    <a:pt x="88" y="20"/>
                    <a:pt x="91" y="19"/>
                  </a:cubicBezTo>
                  <a:close/>
                  <a:moveTo>
                    <a:pt x="91" y="20"/>
                  </a:moveTo>
                  <a:cubicBezTo>
                    <a:pt x="91" y="20"/>
                    <a:pt x="91" y="20"/>
                    <a:pt x="91" y="20"/>
                  </a:cubicBezTo>
                  <a:cubicBezTo>
                    <a:pt x="95" y="19"/>
                    <a:pt x="98" y="18"/>
                    <a:pt x="99" y="18"/>
                  </a:cubicBezTo>
                  <a:cubicBezTo>
                    <a:pt x="99" y="18"/>
                    <a:pt x="99" y="18"/>
                    <a:pt x="99" y="18"/>
                  </a:cubicBezTo>
                  <a:cubicBezTo>
                    <a:pt x="99" y="18"/>
                    <a:pt x="95" y="19"/>
                    <a:pt x="91" y="20"/>
                  </a:cubicBezTo>
                  <a:cubicBezTo>
                    <a:pt x="88" y="20"/>
                    <a:pt x="84" y="21"/>
                    <a:pt x="83" y="21"/>
                  </a:cubicBezTo>
                  <a:cubicBezTo>
                    <a:pt x="83" y="21"/>
                    <a:pt x="83" y="21"/>
                    <a:pt x="83" y="21"/>
                  </a:cubicBezTo>
                  <a:cubicBezTo>
                    <a:pt x="84" y="21"/>
                    <a:pt x="88" y="20"/>
                    <a:pt x="91" y="20"/>
                  </a:cubicBezTo>
                  <a:close/>
                  <a:moveTo>
                    <a:pt x="91" y="20"/>
                  </a:moveTo>
                  <a:cubicBezTo>
                    <a:pt x="91" y="20"/>
                    <a:pt x="91" y="20"/>
                    <a:pt x="91" y="20"/>
                  </a:cubicBezTo>
                  <a:cubicBezTo>
                    <a:pt x="95" y="19"/>
                    <a:pt x="98" y="18"/>
                    <a:pt x="99" y="18"/>
                  </a:cubicBezTo>
                  <a:cubicBezTo>
                    <a:pt x="99" y="20"/>
                    <a:pt x="99" y="20"/>
                    <a:pt x="99" y="20"/>
                  </a:cubicBezTo>
                  <a:cubicBezTo>
                    <a:pt x="99" y="20"/>
                    <a:pt x="97" y="20"/>
                    <a:pt x="91" y="21"/>
                  </a:cubicBezTo>
                  <a:cubicBezTo>
                    <a:pt x="88" y="22"/>
                    <a:pt x="84" y="22"/>
                    <a:pt x="83" y="23"/>
                  </a:cubicBezTo>
                  <a:cubicBezTo>
                    <a:pt x="83" y="21"/>
                    <a:pt x="83" y="21"/>
                    <a:pt x="83" y="21"/>
                  </a:cubicBezTo>
                  <a:cubicBezTo>
                    <a:pt x="84" y="21"/>
                    <a:pt x="88" y="21"/>
                    <a:pt x="91" y="20"/>
                  </a:cubicBezTo>
                  <a:close/>
                  <a:moveTo>
                    <a:pt x="91" y="22"/>
                  </a:moveTo>
                  <a:cubicBezTo>
                    <a:pt x="91" y="22"/>
                    <a:pt x="91" y="22"/>
                    <a:pt x="91" y="22"/>
                  </a:cubicBezTo>
                  <a:cubicBezTo>
                    <a:pt x="96" y="21"/>
                    <a:pt x="98" y="20"/>
                    <a:pt x="99" y="20"/>
                  </a:cubicBezTo>
                  <a:cubicBezTo>
                    <a:pt x="99" y="20"/>
                    <a:pt x="99" y="20"/>
                    <a:pt x="99" y="20"/>
                  </a:cubicBezTo>
                  <a:cubicBezTo>
                    <a:pt x="99" y="20"/>
                    <a:pt x="97" y="21"/>
                    <a:pt x="91" y="22"/>
                  </a:cubicBezTo>
                  <a:cubicBezTo>
                    <a:pt x="88" y="22"/>
                    <a:pt x="84" y="23"/>
                    <a:pt x="83" y="23"/>
                  </a:cubicBezTo>
                  <a:cubicBezTo>
                    <a:pt x="83" y="23"/>
                    <a:pt x="83" y="23"/>
                    <a:pt x="83" y="23"/>
                  </a:cubicBezTo>
                  <a:cubicBezTo>
                    <a:pt x="84" y="23"/>
                    <a:pt x="88" y="22"/>
                    <a:pt x="91" y="22"/>
                  </a:cubicBezTo>
                  <a:close/>
                  <a:moveTo>
                    <a:pt x="91" y="22"/>
                  </a:moveTo>
                  <a:cubicBezTo>
                    <a:pt x="91" y="22"/>
                    <a:pt x="91" y="22"/>
                    <a:pt x="91" y="22"/>
                  </a:cubicBezTo>
                  <a:cubicBezTo>
                    <a:pt x="96" y="21"/>
                    <a:pt x="98" y="21"/>
                    <a:pt x="99" y="20"/>
                  </a:cubicBezTo>
                  <a:cubicBezTo>
                    <a:pt x="99" y="20"/>
                    <a:pt x="99" y="20"/>
                    <a:pt x="99" y="20"/>
                  </a:cubicBezTo>
                  <a:cubicBezTo>
                    <a:pt x="99" y="21"/>
                    <a:pt x="97" y="21"/>
                    <a:pt x="91" y="22"/>
                  </a:cubicBezTo>
                  <a:cubicBezTo>
                    <a:pt x="88" y="23"/>
                    <a:pt x="84" y="23"/>
                    <a:pt x="83" y="23"/>
                  </a:cubicBezTo>
                  <a:cubicBezTo>
                    <a:pt x="83" y="23"/>
                    <a:pt x="83" y="23"/>
                    <a:pt x="83" y="23"/>
                  </a:cubicBezTo>
                  <a:cubicBezTo>
                    <a:pt x="84" y="23"/>
                    <a:pt x="88" y="23"/>
                    <a:pt x="91" y="22"/>
                  </a:cubicBezTo>
                  <a:close/>
                  <a:moveTo>
                    <a:pt x="91" y="22"/>
                  </a:moveTo>
                  <a:cubicBezTo>
                    <a:pt x="91" y="22"/>
                    <a:pt x="91" y="22"/>
                    <a:pt x="91" y="22"/>
                  </a:cubicBezTo>
                  <a:cubicBezTo>
                    <a:pt x="96" y="22"/>
                    <a:pt x="98" y="21"/>
                    <a:pt x="99" y="21"/>
                  </a:cubicBezTo>
                  <a:cubicBezTo>
                    <a:pt x="99" y="21"/>
                    <a:pt x="99" y="21"/>
                    <a:pt x="99" y="21"/>
                  </a:cubicBezTo>
                  <a:cubicBezTo>
                    <a:pt x="99" y="21"/>
                    <a:pt x="97" y="22"/>
                    <a:pt x="91" y="23"/>
                  </a:cubicBezTo>
                  <a:cubicBezTo>
                    <a:pt x="88" y="23"/>
                    <a:pt x="84" y="24"/>
                    <a:pt x="83" y="24"/>
                  </a:cubicBezTo>
                  <a:cubicBezTo>
                    <a:pt x="83" y="24"/>
                    <a:pt x="83" y="24"/>
                    <a:pt x="83" y="24"/>
                  </a:cubicBezTo>
                  <a:cubicBezTo>
                    <a:pt x="84" y="23"/>
                    <a:pt x="88" y="23"/>
                    <a:pt x="91" y="22"/>
                  </a:cubicBezTo>
                  <a:close/>
                  <a:moveTo>
                    <a:pt x="91" y="23"/>
                  </a:moveTo>
                  <a:cubicBezTo>
                    <a:pt x="91" y="23"/>
                    <a:pt x="91" y="23"/>
                    <a:pt x="91" y="23"/>
                  </a:cubicBezTo>
                  <a:cubicBezTo>
                    <a:pt x="96" y="22"/>
                    <a:pt x="98" y="21"/>
                    <a:pt x="99" y="21"/>
                  </a:cubicBezTo>
                  <a:cubicBezTo>
                    <a:pt x="99" y="23"/>
                    <a:pt x="99" y="23"/>
                    <a:pt x="99" y="23"/>
                  </a:cubicBezTo>
                  <a:cubicBezTo>
                    <a:pt x="99" y="23"/>
                    <a:pt x="97" y="23"/>
                    <a:pt x="91" y="24"/>
                  </a:cubicBezTo>
                  <a:cubicBezTo>
                    <a:pt x="88" y="25"/>
                    <a:pt x="84" y="25"/>
                    <a:pt x="83" y="25"/>
                  </a:cubicBezTo>
                  <a:cubicBezTo>
                    <a:pt x="83" y="24"/>
                    <a:pt x="83" y="24"/>
                    <a:pt x="83" y="24"/>
                  </a:cubicBezTo>
                  <a:cubicBezTo>
                    <a:pt x="84" y="24"/>
                    <a:pt x="88" y="23"/>
                    <a:pt x="91" y="23"/>
                  </a:cubicBezTo>
                  <a:close/>
                  <a:moveTo>
                    <a:pt x="91" y="24"/>
                  </a:moveTo>
                  <a:cubicBezTo>
                    <a:pt x="91" y="24"/>
                    <a:pt x="91" y="24"/>
                    <a:pt x="91" y="24"/>
                  </a:cubicBezTo>
                  <a:cubicBezTo>
                    <a:pt x="96" y="23"/>
                    <a:pt x="98" y="23"/>
                    <a:pt x="99" y="23"/>
                  </a:cubicBezTo>
                  <a:cubicBezTo>
                    <a:pt x="99" y="23"/>
                    <a:pt x="99" y="23"/>
                    <a:pt x="99" y="23"/>
                  </a:cubicBezTo>
                  <a:cubicBezTo>
                    <a:pt x="99" y="23"/>
                    <a:pt x="97" y="24"/>
                    <a:pt x="91" y="25"/>
                  </a:cubicBezTo>
                  <a:cubicBezTo>
                    <a:pt x="88" y="25"/>
                    <a:pt x="84" y="26"/>
                    <a:pt x="83" y="26"/>
                  </a:cubicBezTo>
                  <a:cubicBezTo>
                    <a:pt x="83" y="25"/>
                    <a:pt x="83" y="25"/>
                    <a:pt x="83" y="25"/>
                  </a:cubicBezTo>
                  <a:cubicBezTo>
                    <a:pt x="84" y="25"/>
                    <a:pt x="88" y="25"/>
                    <a:pt x="91" y="24"/>
                  </a:cubicBezTo>
                  <a:close/>
                  <a:moveTo>
                    <a:pt x="91" y="25"/>
                  </a:moveTo>
                  <a:cubicBezTo>
                    <a:pt x="91" y="25"/>
                    <a:pt x="91" y="25"/>
                    <a:pt x="91" y="25"/>
                  </a:cubicBezTo>
                  <a:cubicBezTo>
                    <a:pt x="96" y="24"/>
                    <a:pt x="98" y="24"/>
                    <a:pt x="99" y="23"/>
                  </a:cubicBezTo>
                  <a:cubicBezTo>
                    <a:pt x="99" y="23"/>
                    <a:pt x="99" y="23"/>
                    <a:pt x="99" y="23"/>
                  </a:cubicBezTo>
                  <a:cubicBezTo>
                    <a:pt x="99" y="24"/>
                    <a:pt x="97" y="24"/>
                    <a:pt x="91" y="25"/>
                  </a:cubicBezTo>
                  <a:cubicBezTo>
                    <a:pt x="88" y="26"/>
                    <a:pt x="84" y="26"/>
                    <a:pt x="83" y="26"/>
                  </a:cubicBezTo>
                  <a:cubicBezTo>
                    <a:pt x="83" y="26"/>
                    <a:pt x="83" y="26"/>
                    <a:pt x="83" y="26"/>
                  </a:cubicBezTo>
                  <a:cubicBezTo>
                    <a:pt x="84" y="26"/>
                    <a:pt x="88" y="25"/>
                    <a:pt x="91" y="25"/>
                  </a:cubicBezTo>
                  <a:close/>
                  <a:moveTo>
                    <a:pt x="91" y="25"/>
                  </a:moveTo>
                  <a:cubicBezTo>
                    <a:pt x="91" y="25"/>
                    <a:pt x="91" y="25"/>
                    <a:pt x="91" y="25"/>
                  </a:cubicBezTo>
                  <a:cubicBezTo>
                    <a:pt x="96" y="24"/>
                    <a:pt x="98" y="24"/>
                    <a:pt x="99" y="24"/>
                  </a:cubicBezTo>
                  <a:cubicBezTo>
                    <a:pt x="99" y="24"/>
                    <a:pt x="99" y="24"/>
                    <a:pt x="99" y="24"/>
                  </a:cubicBezTo>
                  <a:cubicBezTo>
                    <a:pt x="99" y="24"/>
                    <a:pt x="97" y="25"/>
                    <a:pt x="91" y="26"/>
                  </a:cubicBezTo>
                  <a:cubicBezTo>
                    <a:pt x="88" y="26"/>
                    <a:pt x="84" y="27"/>
                    <a:pt x="83" y="27"/>
                  </a:cubicBezTo>
                  <a:cubicBezTo>
                    <a:pt x="83" y="26"/>
                    <a:pt x="83" y="26"/>
                    <a:pt x="83" y="26"/>
                  </a:cubicBezTo>
                  <a:cubicBezTo>
                    <a:pt x="84" y="26"/>
                    <a:pt x="88" y="26"/>
                    <a:pt x="91" y="25"/>
                  </a:cubicBezTo>
                  <a:close/>
                  <a:moveTo>
                    <a:pt x="91" y="26"/>
                  </a:moveTo>
                  <a:cubicBezTo>
                    <a:pt x="91" y="26"/>
                    <a:pt x="91" y="26"/>
                    <a:pt x="91" y="26"/>
                  </a:cubicBezTo>
                  <a:cubicBezTo>
                    <a:pt x="96" y="25"/>
                    <a:pt x="98" y="24"/>
                    <a:pt x="99" y="24"/>
                  </a:cubicBezTo>
                  <a:cubicBezTo>
                    <a:pt x="99" y="26"/>
                    <a:pt x="99" y="26"/>
                    <a:pt x="99" y="26"/>
                  </a:cubicBezTo>
                  <a:cubicBezTo>
                    <a:pt x="98" y="26"/>
                    <a:pt x="96" y="26"/>
                    <a:pt x="91" y="27"/>
                  </a:cubicBezTo>
                  <a:cubicBezTo>
                    <a:pt x="88" y="27"/>
                    <a:pt x="84" y="28"/>
                    <a:pt x="83" y="28"/>
                  </a:cubicBezTo>
                  <a:cubicBezTo>
                    <a:pt x="83" y="27"/>
                    <a:pt x="83" y="27"/>
                    <a:pt x="83" y="27"/>
                  </a:cubicBezTo>
                  <a:cubicBezTo>
                    <a:pt x="84" y="27"/>
                    <a:pt x="88" y="26"/>
                    <a:pt x="91" y="26"/>
                  </a:cubicBezTo>
                  <a:close/>
                  <a:moveTo>
                    <a:pt x="91" y="27"/>
                  </a:moveTo>
                  <a:cubicBezTo>
                    <a:pt x="91" y="27"/>
                    <a:pt x="91" y="27"/>
                    <a:pt x="91" y="27"/>
                  </a:cubicBezTo>
                  <a:cubicBezTo>
                    <a:pt x="96" y="26"/>
                    <a:pt x="98" y="26"/>
                    <a:pt x="99" y="26"/>
                  </a:cubicBezTo>
                  <a:cubicBezTo>
                    <a:pt x="99" y="26"/>
                    <a:pt x="99" y="26"/>
                    <a:pt x="99" y="26"/>
                  </a:cubicBezTo>
                  <a:cubicBezTo>
                    <a:pt x="98" y="27"/>
                    <a:pt x="96" y="27"/>
                    <a:pt x="91" y="28"/>
                  </a:cubicBezTo>
                  <a:cubicBezTo>
                    <a:pt x="88" y="28"/>
                    <a:pt x="84" y="29"/>
                    <a:pt x="83" y="29"/>
                  </a:cubicBezTo>
                  <a:cubicBezTo>
                    <a:pt x="83" y="28"/>
                    <a:pt x="83" y="28"/>
                    <a:pt x="83" y="28"/>
                  </a:cubicBezTo>
                  <a:cubicBezTo>
                    <a:pt x="84" y="28"/>
                    <a:pt x="88" y="28"/>
                    <a:pt x="91" y="27"/>
                  </a:cubicBezTo>
                  <a:close/>
                  <a:moveTo>
                    <a:pt x="91" y="28"/>
                  </a:moveTo>
                  <a:cubicBezTo>
                    <a:pt x="91" y="28"/>
                    <a:pt x="91" y="28"/>
                    <a:pt x="91" y="28"/>
                  </a:cubicBezTo>
                  <a:cubicBezTo>
                    <a:pt x="96" y="27"/>
                    <a:pt x="98" y="27"/>
                    <a:pt x="99" y="27"/>
                  </a:cubicBezTo>
                  <a:cubicBezTo>
                    <a:pt x="99" y="27"/>
                    <a:pt x="99" y="27"/>
                    <a:pt x="99" y="27"/>
                  </a:cubicBezTo>
                  <a:cubicBezTo>
                    <a:pt x="98" y="27"/>
                    <a:pt x="96" y="27"/>
                    <a:pt x="91" y="28"/>
                  </a:cubicBezTo>
                  <a:cubicBezTo>
                    <a:pt x="88" y="28"/>
                    <a:pt x="84" y="29"/>
                    <a:pt x="83" y="29"/>
                  </a:cubicBezTo>
                  <a:cubicBezTo>
                    <a:pt x="83" y="29"/>
                    <a:pt x="83" y="29"/>
                    <a:pt x="83" y="29"/>
                  </a:cubicBezTo>
                  <a:cubicBezTo>
                    <a:pt x="84" y="29"/>
                    <a:pt x="88" y="28"/>
                    <a:pt x="91" y="28"/>
                  </a:cubicBezTo>
                  <a:close/>
                  <a:moveTo>
                    <a:pt x="91" y="28"/>
                  </a:moveTo>
                  <a:cubicBezTo>
                    <a:pt x="91" y="28"/>
                    <a:pt x="91" y="28"/>
                    <a:pt x="91" y="28"/>
                  </a:cubicBezTo>
                  <a:cubicBezTo>
                    <a:pt x="96" y="28"/>
                    <a:pt x="98" y="27"/>
                    <a:pt x="99" y="27"/>
                  </a:cubicBezTo>
                  <a:cubicBezTo>
                    <a:pt x="99" y="27"/>
                    <a:pt x="99" y="27"/>
                    <a:pt x="99" y="27"/>
                  </a:cubicBezTo>
                  <a:cubicBezTo>
                    <a:pt x="98" y="27"/>
                    <a:pt x="96" y="28"/>
                    <a:pt x="91" y="29"/>
                  </a:cubicBezTo>
                  <a:cubicBezTo>
                    <a:pt x="88" y="29"/>
                    <a:pt x="84" y="29"/>
                    <a:pt x="83" y="29"/>
                  </a:cubicBezTo>
                  <a:cubicBezTo>
                    <a:pt x="83" y="29"/>
                    <a:pt x="83" y="29"/>
                    <a:pt x="83" y="29"/>
                  </a:cubicBezTo>
                  <a:cubicBezTo>
                    <a:pt x="84" y="29"/>
                    <a:pt x="88" y="29"/>
                    <a:pt x="91" y="28"/>
                  </a:cubicBezTo>
                  <a:close/>
                  <a:moveTo>
                    <a:pt x="91" y="29"/>
                  </a:moveTo>
                  <a:cubicBezTo>
                    <a:pt x="91" y="29"/>
                    <a:pt x="91" y="29"/>
                    <a:pt x="91" y="29"/>
                  </a:cubicBezTo>
                  <a:cubicBezTo>
                    <a:pt x="96" y="28"/>
                    <a:pt x="98" y="28"/>
                    <a:pt x="99" y="27"/>
                  </a:cubicBezTo>
                  <a:cubicBezTo>
                    <a:pt x="99" y="29"/>
                    <a:pt x="99" y="29"/>
                    <a:pt x="99" y="29"/>
                  </a:cubicBezTo>
                  <a:cubicBezTo>
                    <a:pt x="98" y="29"/>
                    <a:pt x="96" y="29"/>
                    <a:pt x="91" y="30"/>
                  </a:cubicBezTo>
                  <a:cubicBezTo>
                    <a:pt x="88" y="30"/>
                    <a:pt x="84" y="31"/>
                    <a:pt x="83" y="31"/>
                  </a:cubicBezTo>
                  <a:cubicBezTo>
                    <a:pt x="83" y="30"/>
                    <a:pt x="83" y="30"/>
                    <a:pt x="83" y="30"/>
                  </a:cubicBezTo>
                  <a:cubicBezTo>
                    <a:pt x="84" y="30"/>
                    <a:pt x="88" y="29"/>
                    <a:pt x="91" y="29"/>
                  </a:cubicBezTo>
                  <a:close/>
                  <a:moveTo>
                    <a:pt x="91" y="30"/>
                  </a:moveTo>
                  <a:cubicBezTo>
                    <a:pt x="91" y="30"/>
                    <a:pt x="91" y="30"/>
                    <a:pt x="91" y="30"/>
                  </a:cubicBezTo>
                  <a:cubicBezTo>
                    <a:pt x="95" y="30"/>
                    <a:pt x="98" y="29"/>
                    <a:pt x="99" y="29"/>
                  </a:cubicBezTo>
                  <a:cubicBezTo>
                    <a:pt x="99" y="29"/>
                    <a:pt x="99" y="29"/>
                    <a:pt x="99" y="29"/>
                  </a:cubicBezTo>
                  <a:cubicBezTo>
                    <a:pt x="98" y="29"/>
                    <a:pt x="96" y="30"/>
                    <a:pt x="91" y="31"/>
                  </a:cubicBezTo>
                  <a:cubicBezTo>
                    <a:pt x="88" y="31"/>
                    <a:pt x="84" y="31"/>
                    <a:pt x="83" y="31"/>
                  </a:cubicBezTo>
                  <a:cubicBezTo>
                    <a:pt x="83" y="31"/>
                    <a:pt x="83" y="31"/>
                    <a:pt x="83" y="31"/>
                  </a:cubicBezTo>
                  <a:cubicBezTo>
                    <a:pt x="84" y="31"/>
                    <a:pt x="88" y="30"/>
                    <a:pt x="91" y="30"/>
                  </a:cubicBezTo>
                  <a:close/>
                  <a:moveTo>
                    <a:pt x="91" y="31"/>
                  </a:moveTo>
                  <a:cubicBezTo>
                    <a:pt x="91" y="31"/>
                    <a:pt x="91" y="31"/>
                    <a:pt x="91" y="31"/>
                  </a:cubicBezTo>
                  <a:cubicBezTo>
                    <a:pt x="95" y="30"/>
                    <a:pt x="98" y="30"/>
                    <a:pt x="99" y="30"/>
                  </a:cubicBezTo>
                  <a:cubicBezTo>
                    <a:pt x="99" y="30"/>
                    <a:pt x="99" y="30"/>
                    <a:pt x="99" y="30"/>
                  </a:cubicBezTo>
                  <a:cubicBezTo>
                    <a:pt x="98" y="30"/>
                    <a:pt x="96" y="30"/>
                    <a:pt x="91" y="31"/>
                  </a:cubicBezTo>
                  <a:cubicBezTo>
                    <a:pt x="88" y="31"/>
                    <a:pt x="84" y="32"/>
                    <a:pt x="83" y="32"/>
                  </a:cubicBezTo>
                  <a:cubicBezTo>
                    <a:pt x="83" y="32"/>
                    <a:pt x="83" y="32"/>
                    <a:pt x="83" y="32"/>
                  </a:cubicBezTo>
                  <a:cubicBezTo>
                    <a:pt x="84" y="31"/>
                    <a:pt x="88" y="31"/>
                    <a:pt x="91" y="31"/>
                  </a:cubicBezTo>
                  <a:close/>
                  <a:moveTo>
                    <a:pt x="91" y="31"/>
                  </a:moveTo>
                  <a:cubicBezTo>
                    <a:pt x="91" y="31"/>
                    <a:pt x="91" y="31"/>
                    <a:pt x="91" y="31"/>
                  </a:cubicBezTo>
                  <a:cubicBezTo>
                    <a:pt x="95" y="30"/>
                    <a:pt x="98" y="30"/>
                    <a:pt x="99" y="30"/>
                  </a:cubicBezTo>
                  <a:cubicBezTo>
                    <a:pt x="99" y="30"/>
                    <a:pt x="99" y="30"/>
                    <a:pt x="99" y="30"/>
                  </a:cubicBezTo>
                  <a:cubicBezTo>
                    <a:pt x="98" y="30"/>
                    <a:pt x="96" y="31"/>
                    <a:pt x="91" y="31"/>
                  </a:cubicBezTo>
                  <a:cubicBezTo>
                    <a:pt x="88" y="32"/>
                    <a:pt x="84" y="32"/>
                    <a:pt x="83" y="32"/>
                  </a:cubicBezTo>
                  <a:cubicBezTo>
                    <a:pt x="83" y="32"/>
                    <a:pt x="83" y="32"/>
                    <a:pt x="83" y="32"/>
                  </a:cubicBezTo>
                  <a:cubicBezTo>
                    <a:pt x="84" y="32"/>
                    <a:pt x="88" y="31"/>
                    <a:pt x="91" y="31"/>
                  </a:cubicBezTo>
                  <a:close/>
                  <a:moveTo>
                    <a:pt x="91" y="32"/>
                  </a:moveTo>
                  <a:cubicBezTo>
                    <a:pt x="91" y="32"/>
                    <a:pt x="91" y="32"/>
                    <a:pt x="91" y="32"/>
                  </a:cubicBezTo>
                  <a:cubicBezTo>
                    <a:pt x="95" y="31"/>
                    <a:pt x="98" y="31"/>
                    <a:pt x="99" y="30"/>
                  </a:cubicBezTo>
                  <a:cubicBezTo>
                    <a:pt x="99" y="31"/>
                    <a:pt x="99" y="31"/>
                    <a:pt x="99" y="31"/>
                  </a:cubicBezTo>
                  <a:cubicBezTo>
                    <a:pt x="98" y="32"/>
                    <a:pt x="96" y="32"/>
                    <a:pt x="91" y="33"/>
                  </a:cubicBezTo>
                  <a:cubicBezTo>
                    <a:pt x="88" y="33"/>
                    <a:pt x="84" y="34"/>
                    <a:pt x="83" y="34"/>
                  </a:cubicBezTo>
                  <a:cubicBezTo>
                    <a:pt x="83" y="32"/>
                    <a:pt x="83" y="32"/>
                    <a:pt x="83" y="32"/>
                  </a:cubicBezTo>
                  <a:cubicBezTo>
                    <a:pt x="84" y="32"/>
                    <a:pt x="88" y="32"/>
                    <a:pt x="91" y="32"/>
                  </a:cubicBezTo>
                  <a:close/>
                  <a:moveTo>
                    <a:pt x="91" y="33"/>
                  </a:moveTo>
                  <a:cubicBezTo>
                    <a:pt x="91" y="33"/>
                    <a:pt x="91" y="33"/>
                    <a:pt x="91" y="33"/>
                  </a:cubicBezTo>
                  <a:cubicBezTo>
                    <a:pt x="95" y="32"/>
                    <a:pt x="98" y="32"/>
                    <a:pt x="99" y="32"/>
                  </a:cubicBezTo>
                  <a:cubicBezTo>
                    <a:pt x="99" y="33"/>
                    <a:pt x="99" y="33"/>
                    <a:pt x="99" y="33"/>
                  </a:cubicBezTo>
                  <a:cubicBezTo>
                    <a:pt x="98" y="33"/>
                    <a:pt x="96" y="33"/>
                    <a:pt x="91" y="33"/>
                  </a:cubicBezTo>
                  <a:cubicBezTo>
                    <a:pt x="88" y="34"/>
                    <a:pt x="84" y="34"/>
                    <a:pt x="83" y="34"/>
                  </a:cubicBezTo>
                  <a:cubicBezTo>
                    <a:pt x="83" y="34"/>
                    <a:pt x="83" y="34"/>
                    <a:pt x="83" y="34"/>
                  </a:cubicBezTo>
                  <a:cubicBezTo>
                    <a:pt x="84" y="34"/>
                    <a:pt x="88" y="33"/>
                    <a:pt x="91" y="33"/>
                  </a:cubicBezTo>
                  <a:close/>
                  <a:moveTo>
                    <a:pt x="98" y="4"/>
                  </a:moveTo>
                  <a:cubicBezTo>
                    <a:pt x="98" y="4"/>
                    <a:pt x="98" y="4"/>
                    <a:pt x="98" y="4"/>
                  </a:cubicBezTo>
                  <a:cubicBezTo>
                    <a:pt x="100" y="4"/>
                    <a:pt x="100" y="4"/>
                    <a:pt x="100" y="4"/>
                  </a:cubicBezTo>
                  <a:cubicBezTo>
                    <a:pt x="100" y="6"/>
                    <a:pt x="100" y="6"/>
                    <a:pt x="100" y="6"/>
                  </a:cubicBezTo>
                  <a:cubicBezTo>
                    <a:pt x="98" y="6"/>
                    <a:pt x="98" y="6"/>
                    <a:pt x="98" y="6"/>
                  </a:cubicBezTo>
                  <a:lnTo>
                    <a:pt x="98" y="4"/>
                  </a:lnTo>
                  <a:close/>
                  <a:moveTo>
                    <a:pt x="95" y="7"/>
                  </a:moveTo>
                  <a:cubicBezTo>
                    <a:pt x="95" y="7"/>
                    <a:pt x="95" y="7"/>
                    <a:pt x="95" y="7"/>
                  </a:cubicBezTo>
                  <a:cubicBezTo>
                    <a:pt x="95" y="5"/>
                    <a:pt x="95" y="5"/>
                    <a:pt x="95" y="5"/>
                  </a:cubicBezTo>
                  <a:cubicBezTo>
                    <a:pt x="97" y="5"/>
                    <a:pt x="97" y="5"/>
                    <a:pt x="97" y="5"/>
                  </a:cubicBezTo>
                  <a:cubicBezTo>
                    <a:pt x="97" y="7"/>
                    <a:pt x="97" y="7"/>
                    <a:pt x="97" y="7"/>
                  </a:cubicBezTo>
                  <a:lnTo>
                    <a:pt x="95" y="7"/>
                  </a:lnTo>
                  <a:close/>
                  <a:moveTo>
                    <a:pt x="92" y="8"/>
                  </a:moveTo>
                  <a:cubicBezTo>
                    <a:pt x="92" y="8"/>
                    <a:pt x="92" y="8"/>
                    <a:pt x="92" y="8"/>
                  </a:cubicBezTo>
                  <a:cubicBezTo>
                    <a:pt x="92" y="6"/>
                    <a:pt x="92" y="6"/>
                    <a:pt x="92" y="6"/>
                  </a:cubicBezTo>
                  <a:cubicBezTo>
                    <a:pt x="94" y="5"/>
                    <a:pt x="94" y="5"/>
                    <a:pt x="94" y="5"/>
                  </a:cubicBezTo>
                  <a:cubicBezTo>
                    <a:pt x="94" y="7"/>
                    <a:pt x="94" y="7"/>
                    <a:pt x="94" y="7"/>
                  </a:cubicBezTo>
                  <a:lnTo>
                    <a:pt x="92" y="8"/>
                  </a:lnTo>
                  <a:close/>
                  <a:moveTo>
                    <a:pt x="87" y="9"/>
                  </a:moveTo>
                  <a:cubicBezTo>
                    <a:pt x="87" y="9"/>
                    <a:pt x="87" y="9"/>
                    <a:pt x="87" y="9"/>
                  </a:cubicBezTo>
                  <a:cubicBezTo>
                    <a:pt x="87" y="7"/>
                    <a:pt x="87" y="7"/>
                    <a:pt x="87" y="7"/>
                  </a:cubicBezTo>
                  <a:cubicBezTo>
                    <a:pt x="89" y="7"/>
                    <a:pt x="89" y="7"/>
                    <a:pt x="89" y="7"/>
                  </a:cubicBezTo>
                  <a:cubicBezTo>
                    <a:pt x="89" y="9"/>
                    <a:pt x="89" y="9"/>
                    <a:pt x="89" y="9"/>
                  </a:cubicBezTo>
                  <a:lnTo>
                    <a:pt x="87" y="9"/>
                  </a:lnTo>
                  <a:close/>
                  <a:moveTo>
                    <a:pt x="105" y="43"/>
                  </a:moveTo>
                  <a:cubicBezTo>
                    <a:pt x="105" y="43"/>
                    <a:pt x="105" y="43"/>
                    <a:pt x="105" y="43"/>
                  </a:cubicBezTo>
                  <a:cubicBezTo>
                    <a:pt x="106" y="43"/>
                    <a:pt x="106" y="43"/>
                    <a:pt x="106" y="43"/>
                  </a:cubicBezTo>
                  <a:cubicBezTo>
                    <a:pt x="106" y="44"/>
                    <a:pt x="106" y="44"/>
                    <a:pt x="106" y="44"/>
                  </a:cubicBezTo>
                  <a:cubicBezTo>
                    <a:pt x="104" y="44"/>
                    <a:pt x="104" y="44"/>
                    <a:pt x="104" y="44"/>
                  </a:cubicBezTo>
                  <a:cubicBezTo>
                    <a:pt x="105" y="44"/>
                    <a:pt x="105" y="44"/>
                    <a:pt x="105" y="44"/>
                  </a:cubicBezTo>
                  <a:lnTo>
                    <a:pt x="105" y="43"/>
                  </a:lnTo>
                  <a:close/>
                  <a:moveTo>
                    <a:pt x="102" y="45"/>
                  </a:moveTo>
                  <a:cubicBezTo>
                    <a:pt x="102" y="45"/>
                    <a:pt x="102" y="45"/>
                    <a:pt x="102" y="45"/>
                  </a:cubicBezTo>
                  <a:cubicBezTo>
                    <a:pt x="101" y="46"/>
                    <a:pt x="101" y="46"/>
                    <a:pt x="101" y="46"/>
                  </a:cubicBezTo>
                  <a:cubicBezTo>
                    <a:pt x="99" y="45"/>
                    <a:pt x="99" y="45"/>
                    <a:pt x="99" y="45"/>
                  </a:cubicBezTo>
                  <a:lnTo>
                    <a:pt x="102" y="45"/>
                  </a:lnTo>
                  <a:close/>
                  <a:moveTo>
                    <a:pt x="78" y="47"/>
                  </a:moveTo>
                  <a:cubicBezTo>
                    <a:pt x="78" y="47"/>
                    <a:pt x="78" y="47"/>
                    <a:pt x="78" y="47"/>
                  </a:cubicBezTo>
                  <a:cubicBezTo>
                    <a:pt x="78" y="47"/>
                    <a:pt x="78" y="47"/>
                    <a:pt x="78" y="47"/>
                  </a:cubicBezTo>
                  <a:cubicBezTo>
                    <a:pt x="81" y="48"/>
                    <a:pt x="81" y="48"/>
                    <a:pt x="81" y="48"/>
                  </a:cubicBezTo>
                  <a:cubicBezTo>
                    <a:pt x="77" y="48"/>
                    <a:pt x="77" y="48"/>
                    <a:pt x="77" y="48"/>
                  </a:cubicBezTo>
                  <a:cubicBezTo>
                    <a:pt x="74" y="47"/>
                    <a:pt x="74" y="47"/>
                    <a:pt x="74" y="47"/>
                  </a:cubicBezTo>
                  <a:lnTo>
                    <a:pt x="78" y="47"/>
                  </a:lnTo>
                  <a:close/>
                  <a:moveTo>
                    <a:pt x="70" y="47"/>
                  </a:moveTo>
                  <a:cubicBezTo>
                    <a:pt x="70" y="47"/>
                    <a:pt x="70" y="47"/>
                    <a:pt x="70" y="47"/>
                  </a:cubicBezTo>
                  <a:cubicBezTo>
                    <a:pt x="70" y="47"/>
                    <a:pt x="70" y="47"/>
                    <a:pt x="70" y="47"/>
                  </a:cubicBezTo>
                  <a:cubicBezTo>
                    <a:pt x="74" y="48"/>
                    <a:pt x="74" y="48"/>
                    <a:pt x="74" y="48"/>
                  </a:cubicBezTo>
                  <a:cubicBezTo>
                    <a:pt x="70" y="48"/>
                    <a:pt x="70" y="48"/>
                    <a:pt x="70" y="48"/>
                  </a:cubicBezTo>
                  <a:cubicBezTo>
                    <a:pt x="70" y="48"/>
                    <a:pt x="70" y="48"/>
                    <a:pt x="70" y="48"/>
                  </a:cubicBezTo>
                  <a:cubicBezTo>
                    <a:pt x="66" y="47"/>
                    <a:pt x="66" y="47"/>
                    <a:pt x="66" y="47"/>
                  </a:cubicBezTo>
                  <a:lnTo>
                    <a:pt x="70" y="47"/>
                  </a:lnTo>
                  <a:close/>
                  <a:moveTo>
                    <a:pt x="62" y="47"/>
                  </a:moveTo>
                  <a:cubicBezTo>
                    <a:pt x="62" y="47"/>
                    <a:pt x="62" y="47"/>
                    <a:pt x="62" y="47"/>
                  </a:cubicBezTo>
                  <a:cubicBezTo>
                    <a:pt x="65" y="48"/>
                    <a:pt x="65" y="48"/>
                    <a:pt x="65" y="48"/>
                  </a:cubicBezTo>
                  <a:cubicBezTo>
                    <a:pt x="61" y="48"/>
                    <a:pt x="61" y="48"/>
                    <a:pt x="61" y="48"/>
                  </a:cubicBezTo>
                  <a:cubicBezTo>
                    <a:pt x="58" y="47"/>
                    <a:pt x="58" y="47"/>
                    <a:pt x="58" y="47"/>
                  </a:cubicBezTo>
                  <a:lnTo>
                    <a:pt x="62" y="47"/>
                  </a:lnTo>
                  <a:close/>
                  <a:moveTo>
                    <a:pt x="60" y="48"/>
                  </a:moveTo>
                  <a:cubicBezTo>
                    <a:pt x="60" y="48"/>
                    <a:pt x="60" y="48"/>
                    <a:pt x="60" y="48"/>
                  </a:cubicBezTo>
                  <a:cubicBezTo>
                    <a:pt x="60" y="48"/>
                    <a:pt x="60" y="48"/>
                    <a:pt x="60" y="48"/>
                  </a:cubicBezTo>
                  <a:cubicBezTo>
                    <a:pt x="60" y="48"/>
                    <a:pt x="60" y="48"/>
                    <a:pt x="60" y="48"/>
                  </a:cubicBezTo>
                  <a:close/>
                  <a:moveTo>
                    <a:pt x="41" y="48"/>
                  </a:moveTo>
                  <a:cubicBezTo>
                    <a:pt x="41" y="48"/>
                    <a:pt x="41" y="48"/>
                    <a:pt x="41" y="48"/>
                  </a:cubicBezTo>
                  <a:cubicBezTo>
                    <a:pt x="43" y="49"/>
                    <a:pt x="43" y="49"/>
                    <a:pt x="43" y="49"/>
                  </a:cubicBezTo>
                  <a:cubicBezTo>
                    <a:pt x="42" y="49"/>
                    <a:pt x="42" y="49"/>
                    <a:pt x="42" y="49"/>
                  </a:cubicBezTo>
                  <a:cubicBezTo>
                    <a:pt x="38" y="48"/>
                    <a:pt x="38" y="48"/>
                    <a:pt x="38" y="48"/>
                  </a:cubicBezTo>
                  <a:lnTo>
                    <a:pt x="41" y="48"/>
                  </a:lnTo>
                  <a:close/>
                  <a:moveTo>
                    <a:pt x="39" y="53"/>
                  </a:moveTo>
                  <a:cubicBezTo>
                    <a:pt x="39" y="53"/>
                    <a:pt x="39" y="53"/>
                    <a:pt x="39" y="53"/>
                  </a:cubicBezTo>
                  <a:cubicBezTo>
                    <a:pt x="39" y="53"/>
                    <a:pt x="39" y="53"/>
                    <a:pt x="39" y="53"/>
                  </a:cubicBezTo>
                  <a:cubicBezTo>
                    <a:pt x="38" y="53"/>
                    <a:pt x="38" y="53"/>
                    <a:pt x="38" y="53"/>
                  </a:cubicBezTo>
                  <a:cubicBezTo>
                    <a:pt x="38" y="48"/>
                    <a:pt x="38" y="48"/>
                    <a:pt x="38" y="48"/>
                  </a:cubicBezTo>
                  <a:cubicBezTo>
                    <a:pt x="39" y="49"/>
                    <a:pt x="39" y="49"/>
                    <a:pt x="39" y="49"/>
                  </a:cubicBezTo>
                  <a:lnTo>
                    <a:pt x="39" y="53"/>
                  </a:lnTo>
                  <a:close/>
                  <a:moveTo>
                    <a:pt x="45" y="53"/>
                  </a:moveTo>
                  <a:cubicBezTo>
                    <a:pt x="45" y="53"/>
                    <a:pt x="45" y="53"/>
                    <a:pt x="45" y="53"/>
                  </a:cubicBezTo>
                  <a:cubicBezTo>
                    <a:pt x="40" y="53"/>
                    <a:pt x="40" y="53"/>
                    <a:pt x="40" y="53"/>
                  </a:cubicBezTo>
                  <a:cubicBezTo>
                    <a:pt x="40" y="49"/>
                    <a:pt x="40" y="49"/>
                    <a:pt x="40" y="49"/>
                  </a:cubicBezTo>
                  <a:cubicBezTo>
                    <a:pt x="42" y="49"/>
                    <a:pt x="42" y="49"/>
                    <a:pt x="42" y="49"/>
                  </a:cubicBezTo>
                  <a:cubicBezTo>
                    <a:pt x="45" y="49"/>
                    <a:pt x="45" y="49"/>
                    <a:pt x="45" y="49"/>
                  </a:cubicBezTo>
                  <a:lnTo>
                    <a:pt x="45" y="53"/>
                  </a:lnTo>
                  <a:close/>
                  <a:moveTo>
                    <a:pt x="45" y="49"/>
                  </a:moveTo>
                  <a:cubicBezTo>
                    <a:pt x="45" y="49"/>
                    <a:pt x="45" y="49"/>
                    <a:pt x="45" y="49"/>
                  </a:cubicBezTo>
                  <a:cubicBezTo>
                    <a:pt x="44" y="49"/>
                    <a:pt x="44" y="49"/>
                    <a:pt x="44" y="49"/>
                  </a:cubicBezTo>
                  <a:cubicBezTo>
                    <a:pt x="41" y="48"/>
                    <a:pt x="41" y="48"/>
                    <a:pt x="41" y="48"/>
                  </a:cubicBezTo>
                  <a:cubicBezTo>
                    <a:pt x="44" y="48"/>
                    <a:pt x="44" y="48"/>
                    <a:pt x="44" y="48"/>
                  </a:cubicBezTo>
                  <a:cubicBezTo>
                    <a:pt x="45" y="48"/>
                    <a:pt x="45" y="48"/>
                    <a:pt x="45" y="48"/>
                  </a:cubicBezTo>
                  <a:lnTo>
                    <a:pt x="45" y="49"/>
                  </a:lnTo>
                  <a:close/>
                  <a:moveTo>
                    <a:pt x="48" y="48"/>
                  </a:moveTo>
                  <a:cubicBezTo>
                    <a:pt x="48" y="48"/>
                    <a:pt x="48" y="48"/>
                    <a:pt x="48" y="48"/>
                  </a:cubicBezTo>
                  <a:cubicBezTo>
                    <a:pt x="51" y="49"/>
                    <a:pt x="51" y="49"/>
                    <a:pt x="51" y="49"/>
                  </a:cubicBezTo>
                  <a:cubicBezTo>
                    <a:pt x="48" y="49"/>
                    <a:pt x="48" y="49"/>
                    <a:pt x="48" y="49"/>
                  </a:cubicBezTo>
                  <a:cubicBezTo>
                    <a:pt x="45" y="48"/>
                    <a:pt x="45" y="48"/>
                    <a:pt x="45" y="48"/>
                  </a:cubicBezTo>
                  <a:lnTo>
                    <a:pt x="48" y="48"/>
                  </a:lnTo>
                  <a:close/>
                  <a:moveTo>
                    <a:pt x="47" y="49"/>
                  </a:moveTo>
                  <a:cubicBezTo>
                    <a:pt x="47" y="49"/>
                    <a:pt x="47" y="49"/>
                    <a:pt x="47" y="49"/>
                  </a:cubicBezTo>
                  <a:cubicBezTo>
                    <a:pt x="46" y="49"/>
                    <a:pt x="46" y="49"/>
                    <a:pt x="46" y="49"/>
                  </a:cubicBezTo>
                  <a:cubicBezTo>
                    <a:pt x="46" y="48"/>
                    <a:pt x="46" y="48"/>
                    <a:pt x="46" y="48"/>
                  </a:cubicBezTo>
                  <a:lnTo>
                    <a:pt x="47" y="49"/>
                  </a:lnTo>
                  <a:close/>
                  <a:moveTo>
                    <a:pt x="52" y="53"/>
                  </a:moveTo>
                  <a:cubicBezTo>
                    <a:pt x="52" y="53"/>
                    <a:pt x="52" y="53"/>
                    <a:pt x="52" y="53"/>
                  </a:cubicBezTo>
                  <a:cubicBezTo>
                    <a:pt x="46" y="53"/>
                    <a:pt x="46" y="53"/>
                    <a:pt x="46" y="53"/>
                  </a:cubicBezTo>
                  <a:cubicBezTo>
                    <a:pt x="46" y="49"/>
                    <a:pt x="46" y="49"/>
                    <a:pt x="46" y="49"/>
                  </a:cubicBezTo>
                  <a:cubicBezTo>
                    <a:pt x="49" y="49"/>
                    <a:pt x="49" y="49"/>
                    <a:pt x="49" y="49"/>
                  </a:cubicBezTo>
                  <a:cubicBezTo>
                    <a:pt x="49" y="49"/>
                    <a:pt x="49" y="49"/>
                    <a:pt x="49" y="49"/>
                  </a:cubicBezTo>
                  <a:cubicBezTo>
                    <a:pt x="49" y="49"/>
                    <a:pt x="49" y="49"/>
                    <a:pt x="49" y="49"/>
                  </a:cubicBezTo>
                  <a:cubicBezTo>
                    <a:pt x="52" y="49"/>
                    <a:pt x="52" y="49"/>
                    <a:pt x="52" y="49"/>
                  </a:cubicBezTo>
                  <a:lnTo>
                    <a:pt x="52" y="53"/>
                  </a:lnTo>
                  <a:close/>
                  <a:moveTo>
                    <a:pt x="52" y="49"/>
                  </a:moveTo>
                  <a:cubicBezTo>
                    <a:pt x="52" y="49"/>
                    <a:pt x="52" y="49"/>
                    <a:pt x="52" y="49"/>
                  </a:cubicBezTo>
                  <a:cubicBezTo>
                    <a:pt x="52" y="49"/>
                    <a:pt x="52" y="49"/>
                    <a:pt x="52" y="49"/>
                  </a:cubicBezTo>
                  <a:cubicBezTo>
                    <a:pt x="52" y="48"/>
                    <a:pt x="52" y="48"/>
                    <a:pt x="52" y="48"/>
                  </a:cubicBezTo>
                  <a:cubicBezTo>
                    <a:pt x="49" y="48"/>
                    <a:pt x="49" y="48"/>
                    <a:pt x="49" y="48"/>
                  </a:cubicBezTo>
                  <a:cubicBezTo>
                    <a:pt x="51" y="48"/>
                    <a:pt x="51" y="48"/>
                    <a:pt x="51" y="48"/>
                  </a:cubicBezTo>
                  <a:cubicBezTo>
                    <a:pt x="52" y="48"/>
                    <a:pt x="52" y="48"/>
                    <a:pt x="52" y="48"/>
                  </a:cubicBezTo>
                  <a:lnTo>
                    <a:pt x="52" y="49"/>
                  </a:lnTo>
                  <a:close/>
                  <a:moveTo>
                    <a:pt x="52" y="48"/>
                  </a:moveTo>
                  <a:cubicBezTo>
                    <a:pt x="52" y="48"/>
                    <a:pt x="52" y="48"/>
                    <a:pt x="52" y="48"/>
                  </a:cubicBezTo>
                  <a:cubicBezTo>
                    <a:pt x="55" y="48"/>
                    <a:pt x="55" y="48"/>
                    <a:pt x="55" y="48"/>
                  </a:cubicBezTo>
                  <a:cubicBezTo>
                    <a:pt x="57" y="48"/>
                    <a:pt x="57" y="48"/>
                    <a:pt x="57" y="48"/>
                  </a:cubicBezTo>
                  <a:cubicBezTo>
                    <a:pt x="55" y="49"/>
                    <a:pt x="55" y="49"/>
                    <a:pt x="55" y="49"/>
                  </a:cubicBezTo>
                  <a:cubicBezTo>
                    <a:pt x="53" y="48"/>
                    <a:pt x="53" y="48"/>
                    <a:pt x="53" y="48"/>
                  </a:cubicBezTo>
                  <a:cubicBezTo>
                    <a:pt x="53" y="48"/>
                    <a:pt x="53" y="48"/>
                    <a:pt x="53" y="48"/>
                  </a:cubicBezTo>
                  <a:cubicBezTo>
                    <a:pt x="53" y="48"/>
                    <a:pt x="53" y="48"/>
                    <a:pt x="53" y="48"/>
                  </a:cubicBezTo>
                  <a:lnTo>
                    <a:pt x="52" y="48"/>
                  </a:lnTo>
                  <a:close/>
                  <a:moveTo>
                    <a:pt x="54" y="49"/>
                  </a:moveTo>
                  <a:cubicBezTo>
                    <a:pt x="54" y="49"/>
                    <a:pt x="54" y="49"/>
                    <a:pt x="54" y="49"/>
                  </a:cubicBezTo>
                  <a:cubicBezTo>
                    <a:pt x="53" y="49"/>
                    <a:pt x="53" y="49"/>
                    <a:pt x="53" y="49"/>
                  </a:cubicBezTo>
                  <a:cubicBezTo>
                    <a:pt x="53" y="48"/>
                    <a:pt x="53" y="48"/>
                    <a:pt x="53" y="48"/>
                  </a:cubicBezTo>
                  <a:lnTo>
                    <a:pt x="54" y="49"/>
                  </a:lnTo>
                  <a:close/>
                  <a:moveTo>
                    <a:pt x="59" y="53"/>
                  </a:moveTo>
                  <a:cubicBezTo>
                    <a:pt x="59" y="53"/>
                    <a:pt x="59" y="53"/>
                    <a:pt x="59" y="53"/>
                  </a:cubicBezTo>
                  <a:cubicBezTo>
                    <a:pt x="53" y="53"/>
                    <a:pt x="53" y="53"/>
                    <a:pt x="53" y="53"/>
                  </a:cubicBezTo>
                  <a:cubicBezTo>
                    <a:pt x="53" y="49"/>
                    <a:pt x="53" y="49"/>
                    <a:pt x="53" y="49"/>
                  </a:cubicBezTo>
                  <a:cubicBezTo>
                    <a:pt x="59" y="49"/>
                    <a:pt x="59" y="49"/>
                    <a:pt x="59" y="49"/>
                  </a:cubicBezTo>
                  <a:lnTo>
                    <a:pt x="59" y="53"/>
                  </a:lnTo>
                  <a:close/>
                  <a:moveTo>
                    <a:pt x="59" y="48"/>
                  </a:moveTo>
                  <a:cubicBezTo>
                    <a:pt x="59" y="48"/>
                    <a:pt x="59" y="48"/>
                    <a:pt x="59" y="48"/>
                  </a:cubicBezTo>
                  <a:cubicBezTo>
                    <a:pt x="58" y="48"/>
                    <a:pt x="58" y="48"/>
                    <a:pt x="58" y="48"/>
                  </a:cubicBezTo>
                  <a:cubicBezTo>
                    <a:pt x="55" y="48"/>
                    <a:pt x="55" y="48"/>
                    <a:pt x="55" y="48"/>
                  </a:cubicBezTo>
                  <a:cubicBezTo>
                    <a:pt x="57" y="47"/>
                    <a:pt x="57" y="47"/>
                    <a:pt x="57" y="47"/>
                  </a:cubicBezTo>
                  <a:cubicBezTo>
                    <a:pt x="59" y="48"/>
                    <a:pt x="59" y="48"/>
                    <a:pt x="59" y="48"/>
                  </a:cubicBezTo>
                  <a:close/>
                  <a:moveTo>
                    <a:pt x="67" y="54"/>
                  </a:moveTo>
                  <a:cubicBezTo>
                    <a:pt x="67" y="54"/>
                    <a:pt x="67" y="54"/>
                    <a:pt x="67" y="54"/>
                  </a:cubicBezTo>
                  <a:cubicBezTo>
                    <a:pt x="60" y="53"/>
                    <a:pt x="60" y="53"/>
                    <a:pt x="60" y="53"/>
                  </a:cubicBezTo>
                  <a:cubicBezTo>
                    <a:pt x="60" y="49"/>
                    <a:pt x="60" y="49"/>
                    <a:pt x="60" y="49"/>
                  </a:cubicBezTo>
                  <a:cubicBezTo>
                    <a:pt x="66" y="49"/>
                    <a:pt x="66" y="49"/>
                    <a:pt x="66" y="49"/>
                  </a:cubicBezTo>
                  <a:cubicBezTo>
                    <a:pt x="66" y="49"/>
                    <a:pt x="66" y="49"/>
                    <a:pt x="66" y="49"/>
                  </a:cubicBezTo>
                  <a:cubicBezTo>
                    <a:pt x="66" y="49"/>
                    <a:pt x="66" y="49"/>
                    <a:pt x="66" y="49"/>
                  </a:cubicBezTo>
                  <a:cubicBezTo>
                    <a:pt x="67" y="49"/>
                    <a:pt x="67" y="49"/>
                    <a:pt x="67" y="49"/>
                  </a:cubicBezTo>
                  <a:lnTo>
                    <a:pt x="67" y="54"/>
                  </a:lnTo>
                  <a:close/>
                  <a:moveTo>
                    <a:pt x="67" y="48"/>
                  </a:moveTo>
                  <a:cubicBezTo>
                    <a:pt x="67" y="48"/>
                    <a:pt x="67" y="48"/>
                    <a:pt x="67" y="48"/>
                  </a:cubicBezTo>
                  <a:cubicBezTo>
                    <a:pt x="66" y="48"/>
                    <a:pt x="66" y="48"/>
                    <a:pt x="66" y="48"/>
                  </a:cubicBezTo>
                  <a:cubicBezTo>
                    <a:pt x="63" y="47"/>
                    <a:pt x="63" y="47"/>
                    <a:pt x="63" y="47"/>
                  </a:cubicBezTo>
                  <a:cubicBezTo>
                    <a:pt x="66" y="47"/>
                    <a:pt x="66" y="47"/>
                    <a:pt x="66" y="47"/>
                  </a:cubicBezTo>
                  <a:cubicBezTo>
                    <a:pt x="69" y="48"/>
                    <a:pt x="69" y="48"/>
                    <a:pt x="69" y="48"/>
                  </a:cubicBezTo>
                  <a:cubicBezTo>
                    <a:pt x="67" y="48"/>
                    <a:pt x="67" y="48"/>
                    <a:pt x="67" y="48"/>
                  </a:cubicBezTo>
                  <a:cubicBezTo>
                    <a:pt x="67" y="48"/>
                    <a:pt x="67" y="48"/>
                    <a:pt x="67" y="48"/>
                  </a:cubicBezTo>
                  <a:cubicBezTo>
                    <a:pt x="67" y="48"/>
                    <a:pt x="67" y="48"/>
                    <a:pt x="67" y="48"/>
                  </a:cubicBezTo>
                  <a:close/>
                  <a:moveTo>
                    <a:pt x="75" y="54"/>
                  </a:moveTo>
                  <a:cubicBezTo>
                    <a:pt x="75" y="54"/>
                    <a:pt x="75" y="54"/>
                    <a:pt x="75" y="54"/>
                  </a:cubicBezTo>
                  <a:cubicBezTo>
                    <a:pt x="67" y="54"/>
                    <a:pt x="67" y="54"/>
                    <a:pt x="67" y="54"/>
                  </a:cubicBezTo>
                  <a:cubicBezTo>
                    <a:pt x="67" y="49"/>
                    <a:pt x="67" y="49"/>
                    <a:pt x="67" y="49"/>
                  </a:cubicBezTo>
                  <a:cubicBezTo>
                    <a:pt x="74" y="49"/>
                    <a:pt x="74" y="49"/>
                    <a:pt x="74" y="49"/>
                  </a:cubicBezTo>
                  <a:cubicBezTo>
                    <a:pt x="74" y="49"/>
                    <a:pt x="74" y="49"/>
                    <a:pt x="74" y="49"/>
                  </a:cubicBezTo>
                  <a:cubicBezTo>
                    <a:pt x="74" y="49"/>
                    <a:pt x="74" y="49"/>
                    <a:pt x="74" y="49"/>
                  </a:cubicBezTo>
                  <a:cubicBezTo>
                    <a:pt x="75" y="49"/>
                    <a:pt x="75" y="49"/>
                    <a:pt x="75" y="49"/>
                  </a:cubicBezTo>
                  <a:lnTo>
                    <a:pt x="75" y="54"/>
                  </a:lnTo>
                  <a:close/>
                  <a:moveTo>
                    <a:pt x="75" y="48"/>
                  </a:moveTo>
                  <a:cubicBezTo>
                    <a:pt x="75" y="48"/>
                    <a:pt x="75" y="48"/>
                    <a:pt x="75" y="48"/>
                  </a:cubicBezTo>
                  <a:cubicBezTo>
                    <a:pt x="74" y="48"/>
                    <a:pt x="74" y="48"/>
                    <a:pt x="74" y="48"/>
                  </a:cubicBezTo>
                  <a:cubicBezTo>
                    <a:pt x="71" y="47"/>
                    <a:pt x="71" y="47"/>
                    <a:pt x="71" y="47"/>
                  </a:cubicBezTo>
                  <a:cubicBezTo>
                    <a:pt x="73" y="47"/>
                    <a:pt x="73" y="47"/>
                    <a:pt x="73" y="47"/>
                  </a:cubicBezTo>
                  <a:cubicBezTo>
                    <a:pt x="77" y="48"/>
                    <a:pt x="77" y="48"/>
                    <a:pt x="77" y="48"/>
                  </a:cubicBezTo>
                  <a:cubicBezTo>
                    <a:pt x="75" y="48"/>
                    <a:pt x="75" y="48"/>
                    <a:pt x="75" y="48"/>
                  </a:cubicBezTo>
                  <a:cubicBezTo>
                    <a:pt x="75" y="48"/>
                    <a:pt x="75" y="48"/>
                    <a:pt x="75" y="48"/>
                  </a:cubicBezTo>
                  <a:cubicBezTo>
                    <a:pt x="75" y="48"/>
                    <a:pt x="75" y="48"/>
                    <a:pt x="75" y="48"/>
                  </a:cubicBezTo>
                  <a:close/>
                  <a:moveTo>
                    <a:pt x="83" y="54"/>
                  </a:moveTo>
                  <a:cubicBezTo>
                    <a:pt x="83" y="54"/>
                    <a:pt x="83" y="54"/>
                    <a:pt x="83" y="54"/>
                  </a:cubicBezTo>
                  <a:cubicBezTo>
                    <a:pt x="75" y="54"/>
                    <a:pt x="75" y="54"/>
                    <a:pt x="75" y="54"/>
                  </a:cubicBezTo>
                  <a:cubicBezTo>
                    <a:pt x="75" y="49"/>
                    <a:pt x="75" y="49"/>
                    <a:pt x="75" y="49"/>
                  </a:cubicBezTo>
                  <a:cubicBezTo>
                    <a:pt x="77" y="48"/>
                    <a:pt x="77" y="48"/>
                    <a:pt x="77" y="48"/>
                  </a:cubicBezTo>
                  <a:cubicBezTo>
                    <a:pt x="77" y="48"/>
                    <a:pt x="77" y="48"/>
                    <a:pt x="77" y="48"/>
                  </a:cubicBezTo>
                  <a:cubicBezTo>
                    <a:pt x="77" y="48"/>
                    <a:pt x="77" y="48"/>
                    <a:pt x="77" y="48"/>
                  </a:cubicBezTo>
                  <a:cubicBezTo>
                    <a:pt x="83" y="48"/>
                    <a:pt x="83" y="48"/>
                    <a:pt x="83" y="48"/>
                  </a:cubicBezTo>
                  <a:lnTo>
                    <a:pt x="83" y="54"/>
                  </a:lnTo>
                  <a:close/>
                  <a:moveTo>
                    <a:pt x="83" y="48"/>
                  </a:moveTo>
                  <a:cubicBezTo>
                    <a:pt x="83" y="48"/>
                    <a:pt x="83" y="48"/>
                    <a:pt x="83" y="48"/>
                  </a:cubicBezTo>
                  <a:cubicBezTo>
                    <a:pt x="82" y="48"/>
                    <a:pt x="82" y="48"/>
                    <a:pt x="82" y="48"/>
                  </a:cubicBezTo>
                  <a:cubicBezTo>
                    <a:pt x="79" y="47"/>
                    <a:pt x="79" y="47"/>
                    <a:pt x="79" y="47"/>
                  </a:cubicBezTo>
                  <a:cubicBezTo>
                    <a:pt x="82" y="47"/>
                    <a:pt x="82" y="47"/>
                    <a:pt x="82" y="47"/>
                  </a:cubicBezTo>
                  <a:cubicBezTo>
                    <a:pt x="82" y="47"/>
                    <a:pt x="82" y="47"/>
                    <a:pt x="82" y="47"/>
                  </a:cubicBezTo>
                  <a:cubicBezTo>
                    <a:pt x="86" y="48"/>
                    <a:pt x="86" y="48"/>
                    <a:pt x="86" y="48"/>
                  </a:cubicBezTo>
                  <a:cubicBezTo>
                    <a:pt x="84" y="48"/>
                    <a:pt x="84" y="48"/>
                    <a:pt x="84" y="48"/>
                  </a:cubicBezTo>
                  <a:cubicBezTo>
                    <a:pt x="84" y="48"/>
                    <a:pt x="84" y="48"/>
                    <a:pt x="84" y="48"/>
                  </a:cubicBezTo>
                  <a:cubicBezTo>
                    <a:pt x="83" y="48"/>
                    <a:pt x="83" y="48"/>
                    <a:pt x="83" y="48"/>
                  </a:cubicBezTo>
                  <a:close/>
                  <a:moveTo>
                    <a:pt x="90" y="54"/>
                  </a:moveTo>
                  <a:cubicBezTo>
                    <a:pt x="90" y="54"/>
                    <a:pt x="90" y="54"/>
                    <a:pt x="90" y="54"/>
                  </a:cubicBezTo>
                  <a:cubicBezTo>
                    <a:pt x="84" y="54"/>
                    <a:pt x="84" y="54"/>
                    <a:pt x="84" y="54"/>
                  </a:cubicBezTo>
                  <a:cubicBezTo>
                    <a:pt x="84" y="48"/>
                    <a:pt x="84" y="48"/>
                    <a:pt x="84" y="48"/>
                  </a:cubicBezTo>
                  <a:cubicBezTo>
                    <a:pt x="87" y="48"/>
                    <a:pt x="87" y="48"/>
                    <a:pt x="87" y="48"/>
                  </a:cubicBezTo>
                  <a:cubicBezTo>
                    <a:pt x="87" y="48"/>
                    <a:pt x="87" y="48"/>
                    <a:pt x="87" y="48"/>
                  </a:cubicBezTo>
                  <a:cubicBezTo>
                    <a:pt x="87" y="48"/>
                    <a:pt x="87" y="48"/>
                    <a:pt x="87" y="48"/>
                  </a:cubicBezTo>
                  <a:cubicBezTo>
                    <a:pt x="90" y="48"/>
                    <a:pt x="90" y="48"/>
                    <a:pt x="90" y="48"/>
                  </a:cubicBezTo>
                  <a:lnTo>
                    <a:pt x="90" y="54"/>
                  </a:lnTo>
                  <a:close/>
                  <a:moveTo>
                    <a:pt x="90" y="48"/>
                  </a:moveTo>
                  <a:cubicBezTo>
                    <a:pt x="90" y="48"/>
                    <a:pt x="90" y="48"/>
                    <a:pt x="90" y="48"/>
                  </a:cubicBezTo>
                  <a:cubicBezTo>
                    <a:pt x="87" y="48"/>
                    <a:pt x="87" y="48"/>
                    <a:pt x="87" y="48"/>
                  </a:cubicBezTo>
                  <a:cubicBezTo>
                    <a:pt x="83" y="47"/>
                    <a:pt x="83" y="47"/>
                    <a:pt x="83" y="47"/>
                  </a:cubicBezTo>
                  <a:cubicBezTo>
                    <a:pt x="87" y="46"/>
                    <a:pt x="87" y="46"/>
                    <a:pt x="87" y="46"/>
                  </a:cubicBezTo>
                  <a:cubicBezTo>
                    <a:pt x="87" y="47"/>
                    <a:pt x="87" y="47"/>
                    <a:pt x="87" y="47"/>
                  </a:cubicBezTo>
                  <a:cubicBezTo>
                    <a:pt x="90" y="48"/>
                    <a:pt x="90" y="48"/>
                    <a:pt x="90" y="48"/>
                  </a:cubicBezTo>
                  <a:close/>
                  <a:moveTo>
                    <a:pt x="94" y="54"/>
                  </a:moveTo>
                  <a:cubicBezTo>
                    <a:pt x="94" y="54"/>
                    <a:pt x="94" y="54"/>
                    <a:pt x="94" y="54"/>
                  </a:cubicBezTo>
                  <a:cubicBezTo>
                    <a:pt x="91" y="54"/>
                    <a:pt x="91" y="54"/>
                    <a:pt x="91" y="54"/>
                  </a:cubicBezTo>
                  <a:cubicBezTo>
                    <a:pt x="91" y="48"/>
                    <a:pt x="91" y="48"/>
                    <a:pt x="91" y="48"/>
                  </a:cubicBezTo>
                  <a:cubicBezTo>
                    <a:pt x="94" y="48"/>
                    <a:pt x="94" y="48"/>
                    <a:pt x="94" y="48"/>
                  </a:cubicBezTo>
                  <a:lnTo>
                    <a:pt x="94" y="54"/>
                  </a:lnTo>
                  <a:close/>
                  <a:moveTo>
                    <a:pt x="94" y="48"/>
                  </a:moveTo>
                  <a:cubicBezTo>
                    <a:pt x="94" y="48"/>
                    <a:pt x="94" y="48"/>
                    <a:pt x="94" y="48"/>
                  </a:cubicBezTo>
                  <a:cubicBezTo>
                    <a:pt x="91" y="48"/>
                    <a:pt x="91" y="48"/>
                    <a:pt x="91" y="48"/>
                  </a:cubicBezTo>
                  <a:cubicBezTo>
                    <a:pt x="91" y="48"/>
                    <a:pt x="91" y="48"/>
                    <a:pt x="91" y="48"/>
                  </a:cubicBezTo>
                  <a:cubicBezTo>
                    <a:pt x="91" y="46"/>
                    <a:pt x="91" y="46"/>
                    <a:pt x="91" y="46"/>
                  </a:cubicBezTo>
                  <a:cubicBezTo>
                    <a:pt x="90" y="46"/>
                    <a:pt x="90" y="46"/>
                    <a:pt x="90" y="46"/>
                  </a:cubicBezTo>
                  <a:cubicBezTo>
                    <a:pt x="90" y="48"/>
                    <a:pt x="90" y="48"/>
                    <a:pt x="90" y="48"/>
                  </a:cubicBezTo>
                  <a:cubicBezTo>
                    <a:pt x="88" y="46"/>
                    <a:pt x="88" y="46"/>
                    <a:pt x="88" y="46"/>
                  </a:cubicBezTo>
                  <a:cubicBezTo>
                    <a:pt x="91" y="46"/>
                    <a:pt x="91" y="46"/>
                    <a:pt x="91" y="46"/>
                  </a:cubicBezTo>
                  <a:cubicBezTo>
                    <a:pt x="91" y="46"/>
                    <a:pt x="91" y="46"/>
                    <a:pt x="91" y="46"/>
                  </a:cubicBezTo>
                  <a:cubicBezTo>
                    <a:pt x="94" y="47"/>
                    <a:pt x="94" y="47"/>
                    <a:pt x="94" y="47"/>
                  </a:cubicBezTo>
                  <a:lnTo>
                    <a:pt x="94" y="48"/>
                  </a:lnTo>
                  <a:close/>
                  <a:moveTo>
                    <a:pt x="101" y="54"/>
                  </a:moveTo>
                  <a:cubicBezTo>
                    <a:pt x="101" y="54"/>
                    <a:pt x="101" y="54"/>
                    <a:pt x="101" y="54"/>
                  </a:cubicBezTo>
                  <a:cubicBezTo>
                    <a:pt x="94" y="54"/>
                    <a:pt x="94" y="54"/>
                    <a:pt x="94" y="54"/>
                  </a:cubicBezTo>
                  <a:cubicBezTo>
                    <a:pt x="94" y="48"/>
                    <a:pt x="94" y="48"/>
                    <a:pt x="94" y="48"/>
                  </a:cubicBezTo>
                  <a:cubicBezTo>
                    <a:pt x="96" y="48"/>
                    <a:pt x="96" y="48"/>
                    <a:pt x="96" y="48"/>
                  </a:cubicBezTo>
                  <a:cubicBezTo>
                    <a:pt x="96" y="48"/>
                    <a:pt x="96" y="48"/>
                    <a:pt x="96" y="48"/>
                  </a:cubicBezTo>
                  <a:cubicBezTo>
                    <a:pt x="101" y="48"/>
                    <a:pt x="101" y="48"/>
                    <a:pt x="101" y="48"/>
                  </a:cubicBezTo>
                  <a:lnTo>
                    <a:pt x="101" y="54"/>
                  </a:lnTo>
                  <a:close/>
                  <a:moveTo>
                    <a:pt x="94" y="48"/>
                  </a:moveTo>
                  <a:cubicBezTo>
                    <a:pt x="94" y="48"/>
                    <a:pt x="94" y="48"/>
                    <a:pt x="94" y="48"/>
                  </a:cubicBezTo>
                  <a:cubicBezTo>
                    <a:pt x="94" y="47"/>
                    <a:pt x="94" y="47"/>
                    <a:pt x="94" y="47"/>
                  </a:cubicBezTo>
                  <a:cubicBezTo>
                    <a:pt x="95" y="48"/>
                    <a:pt x="95" y="48"/>
                    <a:pt x="95" y="48"/>
                  </a:cubicBezTo>
                  <a:lnTo>
                    <a:pt x="94" y="48"/>
                  </a:lnTo>
                  <a:close/>
                  <a:moveTo>
                    <a:pt x="101" y="48"/>
                  </a:moveTo>
                  <a:cubicBezTo>
                    <a:pt x="101" y="48"/>
                    <a:pt x="101" y="48"/>
                    <a:pt x="101" y="48"/>
                  </a:cubicBezTo>
                  <a:cubicBezTo>
                    <a:pt x="96" y="48"/>
                    <a:pt x="96" y="48"/>
                    <a:pt x="96" y="48"/>
                  </a:cubicBezTo>
                  <a:cubicBezTo>
                    <a:pt x="89" y="45"/>
                    <a:pt x="89" y="45"/>
                    <a:pt x="89" y="45"/>
                  </a:cubicBezTo>
                  <a:cubicBezTo>
                    <a:pt x="98" y="45"/>
                    <a:pt x="98" y="45"/>
                    <a:pt x="98" y="45"/>
                  </a:cubicBezTo>
                  <a:cubicBezTo>
                    <a:pt x="98" y="45"/>
                    <a:pt x="98" y="45"/>
                    <a:pt x="98" y="45"/>
                  </a:cubicBezTo>
                  <a:cubicBezTo>
                    <a:pt x="101" y="46"/>
                    <a:pt x="101" y="46"/>
                    <a:pt x="101" y="46"/>
                  </a:cubicBezTo>
                  <a:lnTo>
                    <a:pt x="101" y="48"/>
                  </a:lnTo>
                  <a:close/>
                  <a:moveTo>
                    <a:pt x="103" y="54"/>
                  </a:moveTo>
                  <a:cubicBezTo>
                    <a:pt x="103" y="54"/>
                    <a:pt x="103" y="54"/>
                    <a:pt x="103" y="54"/>
                  </a:cubicBezTo>
                  <a:cubicBezTo>
                    <a:pt x="101" y="54"/>
                    <a:pt x="101" y="54"/>
                    <a:pt x="101" y="54"/>
                  </a:cubicBezTo>
                  <a:cubicBezTo>
                    <a:pt x="101" y="48"/>
                    <a:pt x="101" y="48"/>
                    <a:pt x="101" y="48"/>
                  </a:cubicBezTo>
                  <a:cubicBezTo>
                    <a:pt x="103" y="48"/>
                    <a:pt x="103" y="48"/>
                    <a:pt x="103" y="48"/>
                  </a:cubicBezTo>
                  <a:lnTo>
                    <a:pt x="103" y="54"/>
                  </a:lnTo>
                  <a:close/>
                  <a:moveTo>
                    <a:pt x="103" y="48"/>
                  </a:moveTo>
                  <a:cubicBezTo>
                    <a:pt x="103" y="48"/>
                    <a:pt x="103" y="48"/>
                    <a:pt x="103" y="48"/>
                  </a:cubicBezTo>
                  <a:cubicBezTo>
                    <a:pt x="101" y="48"/>
                    <a:pt x="101" y="48"/>
                    <a:pt x="101" y="48"/>
                  </a:cubicBezTo>
                  <a:cubicBezTo>
                    <a:pt x="102" y="46"/>
                    <a:pt x="102" y="46"/>
                    <a:pt x="102" y="46"/>
                  </a:cubicBezTo>
                  <a:cubicBezTo>
                    <a:pt x="103" y="47"/>
                    <a:pt x="103" y="47"/>
                    <a:pt x="103" y="47"/>
                  </a:cubicBezTo>
                  <a:lnTo>
                    <a:pt x="103" y="48"/>
                  </a:lnTo>
                  <a:close/>
                  <a:moveTo>
                    <a:pt x="104" y="46"/>
                  </a:moveTo>
                  <a:cubicBezTo>
                    <a:pt x="104" y="46"/>
                    <a:pt x="104" y="46"/>
                    <a:pt x="104" y="46"/>
                  </a:cubicBezTo>
                  <a:cubicBezTo>
                    <a:pt x="102" y="46"/>
                    <a:pt x="102" y="46"/>
                    <a:pt x="102" y="46"/>
                  </a:cubicBezTo>
                  <a:cubicBezTo>
                    <a:pt x="102" y="45"/>
                    <a:pt x="102" y="45"/>
                    <a:pt x="102" y="45"/>
                  </a:cubicBezTo>
                  <a:cubicBezTo>
                    <a:pt x="102" y="45"/>
                    <a:pt x="102" y="45"/>
                    <a:pt x="102" y="45"/>
                  </a:cubicBezTo>
                  <a:cubicBezTo>
                    <a:pt x="104" y="44"/>
                    <a:pt x="104" y="44"/>
                    <a:pt x="104" y="44"/>
                  </a:cubicBezTo>
                  <a:lnTo>
                    <a:pt x="104" y="46"/>
                  </a:lnTo>
                  <a:close/>
                  <a:moveTo>
                    <a:pt x="110" y="54"/>
                  </a:moveTo>
                  <a:cubicBezTo>
                    <a:pt x="110" y="54"/>
                    <a:pt x="110" y="54"/>
                    <a:pt x="110" y="54"/>
                  </a:cubicBezTo>
                  <a:cubicBezTo>
                    <a:pt x="104" y="54"/>
                    <a:pt x="104" y="54"/>
                    <a:pt x="104" y="54"/>
                  </a:cubicBezTo>
                  <a:cubicBezTo>
                    <a:pt x="104" y="47"/>
                    <a:pt x="104" y="47"/>
                    <a:pt x="104" y="47"/>
                  </a:cubicBezTo>
                  <a:cubicBezTo>
                    <a:pt x="106" y="48"/>
                    <a:pt x="106" y="48"/>
                    <a:pt x="106" y="48"/>
                  </a:cubicBezTo>
                  <a:cubicBezTo>
                    <a:pt x="110" y="48"/>
                    <a:pt x="110" y="48"/>
                    <a:pt x="110" y="48"/>
                  </a:cubicBezTo>
                  <a:lnTo>
                    <a:pt x="110" y="54"/>
                  </a:lnTo>
                  <a:close/>
                  <a:moveTo>
                    <a:pt x="111" y="47"/>
                  </a:moveTo>
                  <a:cubicBezTo>
                    <a:pt x="111" y="47"/>
                    <a:pt x="111" y="47"/>
                    <a:pt x="111" y="47"/>
                  </a:cubicBezTo>
                  <a:cubicBezTo>
                    <a:pt x="110" y="47"/>
                    <a:pt x="110" y="47"/>
                    <a:pt x="110" y="47"/>
                  </a:cubicBezTo>
                  <a:cubicBezTo>
                    <a:pt x="110" y="47"/>
                    <a:pt x="110" y="47"/>
                    <a:pt x="110" y="47"/>
                  </a:cubicBezTo>
                  <a:cubicBezTo>
                    <a:pt x="106" y="47"/>
                    <a:pt x="106" y="47"/>
                    <a:pt x="106" y="47"/>
                  </a:cubicBezTo>
                  <a:cubicBezTo>
                    <a:pt x="104" y="47"/>
                    <a:pt x="104" y="47"/>
                    <a:pt x="104" y="47"/>
                  </a:cubicBezTo>
                  <a:cubicBezTo>
                    <a:pt x="104" y="44"/>
                    <a:pt x="104" y="44"/>
                    <a:pt x="104" y="44"/>
                  </a:cubicBezTo>
                  <a:cubicBezTo>
                    <a:pt x="108" y="44"/>
                    <a:pt x="108" y="44"/>
                    <a:pt x="108" y="44"/>
                  </a:cubicBezTo>
                  <a:cubicBezTo>
                    <a:pt x="108" y="44"/>
                    <a:pt x="108" y="44"/>
                    <a:pt x="108" y="44"/>
                  </a:cubicBezTo>
                  <a:cubicBezTo>
                    <a:pt x="111" y="45"/>
                    <a:pt x="111" y="45"/>
                    <a:pt x="111" y="45"/>
                  </a:cubicBezTo>
                  <a:lnTo>
                    <a:pt x="111" y="47"/>
                  </a:lnTo>
                  <a:close/>
                  <a:moveTo>
                    <a:pt x="106" y="44"/>
                  </a:moveTo>
                  <a:cubicBezTo>
                    <a:pt x="106" y="44"/>
                    <a:pt x="106" y="44"/>
                    <a:pt x="106" y="44"/>
                  </a:cubicBezTo>
                  <a:cubicBezTo>
                    <a:pt x="106" y="43"/>
                    <a:pt x="106" y="43"/>
                    <a:pt x="106" y="43"/>
                  </a:cubicBezTo>
                  <a:cubicBezTo>
                    <a:pt x="108" y="43"/>
                    <a:pt x="108" y="43"/>
                    <a:pt x="108" y="43"/>
                  </a:cubicBezTo>
                  <a:cubicBezTo>
                    <a:pt x="108" y="44"/>
                    <a:pt x="108" y="44"/>
                    <a:pt x="108" y="44"/>
                  </a:cubicBezTo>
                  <a:lnTo>
                    <a:pt x="106" y="44"/>
                  </a:lnTo>
                  <a:close/>
                  <a:moveTo>
                    <a:pt x="111" y="44"/>
                  </a:moveTo>
                  <a:cubicBezTo>
                    <a:pt x="111" y="44"/>
                    <a:pt x="111" y="44"/>
                    <a:pt x="111" y="44"/>
                  </a:cubicBezTo>
                  <a:cubicBezTo>
                    <a:pt x="111" y="45"/>
                    <a:pt x="111" y="45"/>
                    <a:pt x="111" y="45"/>
                  </a:cubicBezTo>
                  <a:cubicBezTo>
                    <a:pt x="109" y="44"/>
                    <a:pt x="109" y="44"/>
                    <a:pt x="109" y="44"/>
                  </a:cubicBezTo>
                  <a:lnTo>
                    <a:pt x="111" y="44"/>
                  </a:lnTo>
                  <a:close/>
                  <a:moveTo>
                    <a:pt x="110" y="44"/>
                  </a:moveTo>
                  <a:cubicBezTo>
                    <a:pt x="110" y="44"/>
                    <a:pt x="110" y="44"/>
                    <a:pt x="110" y="44"/>
                  </a:cubicBezTo>
                  <a:cubicBezTo>
                    <a:pt x="110" y="43"/>
                    <a:pt x="110" y="43"/>
                    <a:pt x="110" y="43"/>
                  </a:cubicBezTo>
                  <a:cubicBezTo>
                    <a:pt x="111" y="43"/>
                    <a:pt x="111" y="43"/>
                    <a:pt x="111" y="43"/>
                  </a:cubicBezTo>
                  <a:cubicBezTo>
                    <a:pt x="111" y="44"/>
                    <a:pt x="111" y="44"/>
                    <a:pt x="111" y="44"/>
                  </a:cubicBezTo>
                  <a:lnTo>
                    <a:pt x="110" y="44"/>
                  </a:lnTo>
                  <a:close/>
                  <a:moveTo>
                    <a:pt x="110" y="44"/>
                  </a:moveTo>
                  <a:cubicBezTo>
                    <a:pt x="110" y="44"/>
                    <a:pt x="110" y="44"/>
                    <a:pt x="110" y="44"/>
                  </a:cubicBezTo>
                  <a:cubicBezTo>
                    <a:pt x="108" y="44"/>
                    <a:pt x="108" y="44"/>
                    <a:pt x="108" y="44"/>
                  </a:cubicBezTo>
                  <a:cubicBezTo>
                    <a:pt x="108" y="43"/>
                    <a:pt x="108" y="43"/>
                    <a:pt x="108" y="43"/>
                  </a:cubicBezTo>
                  <a:cubicBezTo>
                    <a:pt x="110" y="43"/>
                    <a:pt x="110" y="43"/>
                    <a:pt x="110" y="43"/>
                  </a:cubicBezTo>
                  <a:lnTo>
                    <a:pt x="110" y="44"/>
                  </a:lnTo>
                  <a:close/>
                  <a:moveTo>
                    <a:pt x="114" y="47"/>
                  </a:moveTo>
                  <a:cubicBezTo>
                    <a:pt x="114" y="47"/>
                    <a:pt x="114" y="47"/>
                    <a:pt x="114" y="47"/>
                  </a:cubicBezTo>
                  <a:cubicBezTo>
                    <a:pt x="116" y="47"/>
                    <a:pt x="116" y="47"/>
                    <a:pt x="116" y="47"/>
                  </a:cubicBezTo>
                  <a:cubicBezTo>
                    <a:pt x="120" y="47"/>
                    <a:pt x="120" y="47"/>
                    <a:pt x="120" y="47"/>
                  </a:cubicBezTo>
                  <a:cubicBezTo>
                    <a:pt x="120" y="54"/>
                    <a:pt x="120" y="54"/>
                    <a:pt x="120" y="54"/>
                  </a:cubicBezTo>
                  <a:cubicBezTo>
                    <a:pt x="114" y="54"/>
                    <a:pt x="114" y="54"/>
                    <a:pt x="114" y="54"/>
                  </a:cubicBezTo>
                  <a:lnTo>
                    <a:pt x="114" y="47"/>
                  </a:lnTo>
                  <a:close/>
                  <a:moveTo>
                    <a:pt x="114" y="47"/>
                  </a:moveTo>
                  <a:cubicBezTo>
                    <a:pt x="114" y="47"/>
                    <a:pt x="114" y="47"/>
                    <a:pt x="114" y="47"/>
                  </a:cubicBezTo>
                  <a:cubicBezTo>
                    <a:pt x="113" y="47"/>
                    <a:pt x="113" y="47"/>
                    <a:pt x="113" y="47"/>
                  </a:cubicBezTo>
                  <a:cubicBezTo>
                    <a:pt x="113" y="54"/>
                    <a:pt x="113" y="54"/>
                    <a:pt x="113" y="54"/>
                  </a:cubicBezTo>
                  <a:cubicBezTo>
                    <a:pt x="111" y="54"/>
                    <a:pt x="111" y="54"/>
                    <a:pt x="111" y="54"/>
                  </a:cubicBezTo>
                  <a:cubicBezTo>
                    <a:pt x="111" y="48"/>
                    <a:pt x="111" y="48"/>
                    <a:pt x="111" y="48"/>
                  </a:cubicBezTo>
                  <a:cubicBezTo>
                    <a:pt x="113" y="47"/>
                    <a:pt x="113" y="47"/>
                    <a:pt x="113" y="47"/>
                  </a:cubicBezTo>
                  <a:cubicBezTo>
                    <a:pt x="111" y="47"/>
                    <a:pt x="111" y="47"/>
                    <a:pt x="111" y="47"/>
                  </a:cubicBezTo>
                  <a:cubicBezTo>
                    <a:pt x="111" y="47"/>
                    <a:pt x="111" y="47"/>
                    <a:pt x="111" y="47"/>
                  </a:cubicBezTo>
                  <a:cubicBezTo>
                    <a:pt x="111" y="47"/>
                    <a:pt x="111" y="47"/>
                    <a:pt x="111" y="47"/>
                  </a:cubicBezTo>
                  <a:cubicBezTo>
                    <a:pt x="111" y="46"/>
                    <a:pt x="111" y="46"/>
                    <a:pt x="111" y="46"/>
                  </a:cubicBezTo>
                  <a:lnTo>
                    <a:pt x="114" y="47"/>
                  </a:lnTo>
                  <a:close/>
                  <a:moveTo>
                    <a:pt x="112" y="44"/>
                  </a:moveTo>
                  <a:cubicBezTo>
                    <a:pt x="112" y="44"/>
                    <a:pt x="112" y="44"/>
                    <a:pt x="112" y="44"/>
                  </a:cubicBezTo>
                  <a:cubicBezTo>
                    <a:pt x="112" y="44"/>
                    <a:pt x="112" y="44"/>
                    <a:pt x="112" y="44"/>
                  </a:cubicBezTo>
                  <a:cubicBezTo>
                    <a:pt x="112" y="37"/>
                    <a:pt x="112" y="37"/>
                    <a:pt x="112" y="37"/>
                  </a:cubicBezTo>
                  <a:cubicBezTo>
                    <a:pt x="108" y="37"/>
                    <a:pt x="108" y="37"/>
                    <a:pt x="108" y="37"/>
                  </a:cubicBezTo>
                  <a:cubicBezTo>
                    <a:pt x="108" y="43"/>
                    <a:pt x="108" y="43"/>
                    <a:pt x="108" y="43"/>
                  </a:cubicBezTo>
                  <a:cubicBezTo>
                    <a:pt x="112" y="43"/>
                    <a:pt x="112" y="43"/>
                    <a:pt x="112" y="43"/>
                  </a:cubicBezTo>
                  <a:cubicBezTo>
                    <a:pt x="112" y="44"/>
                    <a:pt x="112" y="44"/>
                    <a:pt x="112" y="44"/>
                  </a:cubicBezTo>
                  <a:cubicBezTo>
                    <a:pt x="111" y="44"/>
                    <a:pt x="111" y="44"/>
                    <a:pt x="111" y="44"/>
                  </a:cubicBezTo>
                  <a:cubicBezTo>
                    <a:pt x="111" y="43"/>
                    <a:pt x="111" y="43"/>
                    <a:pt x="111" y="43"/>
                  </a:cubicBezTo>
                  <a:cubicBezTo>
                    <a:pt x="105" y="42"/>
                    <a:pt x="105" y="42"/>
                    <a:pt x="105" y="42"/>
                  </a:cubicBezTo>
                  <a:cubicBezTo>
                    <a:pt x="105" y="36"/>
                    <a:pt x="105" y="36"/>
                    <a:pt x="105" y="36"/>
                  </a:cubicBezTo>
                  <a:cubicBezTo>
                    <a:pt x="112" y="37"/>
                    <a:pt x="112" y="37"/>
                    <a:pt x="112" y="37"/>
                  </a:cubicBezTo>
                  <a:lnTo>
                    <a:pt x="112" y="44"/>
                  </a:lnTo>
                  <a:close/>
                  <a:moveTo>
                    <a:pt x="115" y="5"/>
                  </a:moveTo>
                  <a:cubicBezTo>
                    <a:pt x="115" y="5"/>
                    <a:pt x="115" y="5"/>
                    <a:pt x="115" y="5"/>
                  </a:cubicBezTo>
                  <a:cubicBezTo>
                    <a:pt x="115" y="5"/>
                    <a:pt x="115" y="5"/>
                    <a:pt x="115" y="5"/>
                  </a:cubicBezTo>
                  <a:cubicBezTo>
                    <a:pt x="117" y="6"/>
                    <a:pt x="117" y="6"/>
                    <a:pt x="117" y="6"/>
                  </a:cubicBezTo>
                  <a:cubicBezTo>
                    <a:pt x="117" y="8"/>
                    <a:pt x="117" y="8"/>
                    <a:pt x="117" y="8"/>
                  </a:cubicBezTo>
                  <a:cubicBezTo>
                    <a:pt x="115" y="7"/>
                    <a:pt x="115" y="7"/>
                    <a:pt x="115" y="7"/>
                  </a:cubicBezTo>
                  <a:lnTo>
                    <a:pt x="115" y="5"/>
                  </a:lnTo>
                  <a:close/>
                  <a:moveTo>
                    <a:pt x="115" y="7"/>
                  </a:moveTo>
                  <a:cubicBezTo>
                    <a:pt x="115" y="7"/>
                    <a:pt x="115" y="7"/>
                    <a:pt x="115" y="7"/>
                  </a:cubicBezTo>
                  <a:cubicBezTo>
                    <a:pt x="117" y="8"/>
                    <a:pt x="117" y="8"/>
                    <a:pt x="117" y="8"/>
                  </a:cubicBezTo>
                  <a:cubicBezTo>
                    <a:pt x="117" y="8"/>
                    <a:pt x="117" y="8"/>
                    <a:pt x="117" y="8"/>
                  </a:cubicBezTo>
                  <a:cubicBezTo>
                    <a:pt x="115" y="8"/>
                    <a:pt x="115" y="8"/>
                    <a:pt x="115" y="8"/>
                  </a:cubicBezTo>
                  <a:lnTo>
                    <a:pt x="115" y="7"/>
                  </a:lnTo>
                  <a:close/>
                  <a:moveTo>
                    <a:pt x="115" y="8"/>
                  </a:moveTo>
                  <a:cubicBezTo>
                    <a:pt x="115" y="8"/>
                    <a:pt x="115" y="8"/>
                    <a:pt x="115" y="8"/>
                  </a:cubicBezTo>
                  <a:cubicBezTo>
                    <a:pt x="117" y="9"/>
                    <a:pt x="117" y="9"/>
                    <a:pt x="117" y="9"/>
                  </a:cubicBezTo>
                  <a:cubicBezTo>
                    <a:pt x="117" y="9"/>
                    <a:pt x="117" y="9"/>
                    <a:pt x="117" y="9"/>
                  </a:cubicBezTo>
                  <a:cubicBezTo>
                    <a:pt x="115" y="8"/>
                    <a:pt x="115" y="8"/>
                    <a:pt x="115" y="8"/>
                  </a:cubicBezTo>
                  <a:close/>
                  <a:moveTo>
                    <a:pt x="115" y="9"/>
                  </a:moveTo>
                  <a:cubicBezTo>
                    <a:pt x="115" y="9"/>
                    <a:pt x="115" y="9"/>
                    <a:pt x="115" y="9"/>
                  </a:cubicBezTo>
                  <a:cubicBezTo>
                    <a:pt x="117" y="9"/>
                    <a:pt x="117" y="9"/>
                    <a:pt x="117" y="9"/>
                  </a:cubicBezTo>
                  <a:cubicBezTo>
                    <a:pt x="117" y="11"/>
                    <a:pt x="117" y="11"/>
                    <a:pt x="117" y="11"/>
                  </a:cubicBezTo>
                  <a:cubicBezTo>
                    <a:pt x="115" y="10"/>
                    <a:pt x="115" y="10"/>
                    <a:pt x="115" y="10"/>
                  </a:cubicBezTo>
                  <a:lnTo>
                    <a:pt x="115" y="9"/>
                  </a:lnTo>
                  <a:close/>
                  <a:moveTo>
                    <a:pt x="115" y="10"/>
                  </a:moveTo>
                  <a:cubicBezTo>
                    <a:pt x="115" y="10"/>
                    <a:pt x="115" y="10"/>
                    <a:pt x="115" y="10"/>
                  </a:cubicBezTo>
                  <a:cubicBezTo>
                    <a:pt x="117" y="11"/>
                    <a:pt x="117" y="11"/>
                    <a:pt x="117" y="11"/>
                  </a:cubicBezTo>
                  <a:cubicBezTo>
                    <a:pt x="117" y="12"/>
                    <a:pt x="117" y="12"/>
                    <a:pt x="117" y="12"/>
                  </a:cubicBezTo>
                  <a:cubicBezTo>
                    <a:pt x="115" y="11"/>
                    <a:pt x="115" y="11"/>
                    <a:pt x="115" y="11"/>
                  </a:cubicBezTo>
                  <a:lnTo>
                    <a:pt x="115" y="10"/>
                  </a:lnTo>
                  <a:close/>
                  <a:moveTo>
                    <a:pt x="115" y="11"/>
                  </a:moveTo>
                  <a:cubicBezTo>
                    <a:pt x="115" y="11"/>
                    <a:pt x="115" y="11"/>
                    <a:pt x="115" y="11"/>
                  </a:cubicBezTo>
                  <a:cubicBezTo>
                    <a:pt x="117" y="12"/>
                    <a:pt x="117" y="12"/>
                    <a:pt x="117" y="12"/>
                  </a:cubicBezTo>
                  <a:cubicBezTo>
                    <a:pt x="117" y="12"/>
                    <a:pt x="117" y="12"/>
                    <a:pt x="117" y="12"/>
                  </a:cubicBezTo>
                  <a:cubicBezTo>
                    <a:pt x="115" y="12"/>
                    <a:pt x="115" y="12"/>
                    <a:pt x="115" y="12"/>
                  </a:cubicBezTo>
                  <a:lnTo>
                    <a:pt x="115" y="11"/>
                  </a:lnTo>
                  <a:close/>
                  <a:moveTo>
                    <a:pt x="115" y="12"/>
                  </a:moveTo>
                  <a:cubicBezTo>
                    <a:pt x="115" y="12"/>
                    <a:pt x="115" y="12"/>
                    <a:pt x="115" y="12"/>
                  </a:cubicBezTo>
                  <a:cubicBezTo>
                    <a:pt x="117" y="12"/>
                    <a:pt x="117" y="12"/>
                    <a:pt x="117" y="12"/>
                  </a:cubicBezTo>
                  <a:cubicBezTo>
                    <a:pt x="117" y="14"/>
                    <a:pt x="117" y="14"/>
                    <a:pt x="117" y="14"/>
                  </a:cubicBezTo>
                  <a:cubicBezTo>
                    <a:pt x="115" y="13"/>
                    <a:pt x="115" y="13"/>
                    <a:pt x="115" y="13"/>
                  </a:cubicBezTo>
                  <a:lnTo>
                    <a:pt x="115" y="12"/>
                  </a:lnTo>
                  <a:close/>
                  <a:moveTo>
                    <a:pt x="115" y="13"/>
                  </a:moveTo>
                  <a:cubicBezTo>
                    <a:pt x="115" y="13"/>
                    <a:pt x="115" y="13"/>
                    <a:pt x="115" y="13"/>
                  </a:cubicBezTo>
                  <a:cubicBezTo>
                    <a:pt x="117" y="14"/>
                    <a:pt x="117" y="14"/>
                    <a:pt x="117" y="14"/>
                  </a:cubicBezTo>
                  <a:cubicBezTo>
                    <a:pt x="117" y="14"/>
                    <a:pt x="117" y="14"/>
                    <a:pt x="117" y="14"/>
                  </a:cubicBezTo>
                  <a:cubicBezTo>
                    <a:pt x="115" y="14"/>
                    <a:pt x="115" y="14"/>
                    <a:pt x="115" y="14"/>
                  </a:cubicBezTo>
                  <a:lnTo>
                    <a:pt x="115" y="13"/>
                  </a:lnTo>
                  <a:close/>
                  <a:moveTo>
                    <a:pt x="115" y="14"/>
                  </a:moveTo>
                  <a:cubicBezTo>
                    <a:pt x="115" y="14"/>
                    <a:pt x="115" y="14"/>
                    <a:pt x="115" y="14"/>
                  </a:cubicBezTo>
                  <a:cubicBezTo>
                    <a:pt x="117" y="15"/>
                    <a:pt x="117" y="15"/>
                    <a:pt x="117" y="15"/>
                  </a:cubicBezTo>
                  <a:cubicBezTo>
                    <a:pt x="117" y="15"/>
                    <a:pt x="117" y="15"/>
                    <a:pt x="117" y="15"/>
                  </a:cubicBezTo>
                  <a:cubicBezTo>
                    <a:pt x="115" y="15"/>
                    <a:pt x="115" y="15"/>
                    <a:pt x="115" y="15"/>
                  </a:cubicBezTo>
                  <a:lnTo>
                    <a:pt x="115" y="14"/>
                  </a:lnTo>
                  <a:close/>
                  <a:moveTo>
                    <a:pt x="115" y="15"/>
                  </a:moveTo>
                  <a:cubicBezTo>
                    <a:pt x="115" y="15"/>
                    <a:pt x="115" y="15"/>
                    <a:pt x="115" y="15"/>
                  </a:cubicBezTo>
                  <a:cubicBezTo>
                    <a:pt x="117" y="15"/>
                    <a:pt x="117" y="15"/>
                    <a:pt x="117" y="15"/>
                  </a:cubicBezTo>
                  <a:cubicBezTo>
                    <a:pt x="117" y="17"/>
                    <a:pt x="117" y="17"/>
                    <a:pt x="117" y="17"/>
                  </a:cubicBezTo>
                  <a:cubicBezTo>
                    <a:pt x="115" y="16"/>
                    <a:pt x="115" y="16"/>
                    <a:pt x="115" y="16"/>
                  </a:cubicBezTo>
                  <a:lnTo>
                    <a:pt x="115" y="15"/>
                  </a:lnTo>
                  <a:close/>
                  <a:moveTo>
                    <a:pt x="115" y="17"/>
                  </a:moveTo>
                  <a:cubicBezTo>
                    <a:pt x="115" y="17"/>
                    <a:pt x="115" y="17"/>
                    <a:pt x="115" y="17"/>
                  </a:cubicBezTo>
                  <a:cubicBezTo>
                    <a:pt x="117" y="17"/>
                    <a:pt x="117" y="17"/>
                    <a:pt x="117" y="17"/>
                  </a:cubicBezTo>
                  <a:cubicBezTo>
                    <a:pt x="117" y="18"/>
                    <a:pt x="117" y="18"/>
                    <a:pt x="117" y="18"/>
                  </a:cubicBezTo>
                  <a:cubicBezTo>
                    <a:pt x="115" y="17"/>
                    <a:pt x="115" y="17"/>
                    <a:pt x="115" y="17"/>
                  </a:cubicBezTo>
                  <a:close/>
                  <a:moveTo>
                    <a:pt x="115" y="17"/>
                  </a:moveTo>
                  <a:cubicBezTo>
                    <a:pt x="115" y="17"/>
                    <a:pt x="115" y="17"/>
                    <a:pt x="115" y="17"/>
                  </a:cubicBezTo>
                  <a:cubicBezTo>
                    <a:pt x="117" y="18"/>
                    <a:pt x="117" y="18"/>
                    <a:pt x="117" y="18"/>
                  </a:cubicBezTo>
                  <a:cubicBezTo>
                    <a:pt x="117" y="18"/>
                    <a:pt x="117" y="18"/>
                    <a:pt x="117" y="18"/>
                  </a:cubicBezTo>
                  <a:cubicBezTo>
                    <a:pt x="115" y="18"/>
                    <a:pt x="115" y="18"/>
                    <a:pt x="115" y="18"/>
                  </a:cubicBezTo>
                  <a:lnTo>
                    <a:pt x="115" y="17"/>
                  </a:lnTo>
                  <a:close/>
                  <a:moveTo>
                    <a:pt x="115" y="18"/>
                  </a:moveTo>
                  <a:cubicBezTo>
                    <a:pt x="115" y="18"/>
                    <a:pt x="115" y="18"/>
                    <a:pt x="115" y="18"/>
                  </a:cubicBezTo>
                  <a:cubicBezTo>
                    <a:pt x="117" y="18"/>
                    <a:pt x="117" y="18"/>
                    <a:pt x="117" y="18"/>
                  </a:cubicBezTo>
                  <a:cubicBezTo>
                    <a:pt x="117" y="20"/>
                    <a:pt x="117" y="20"/>
                    <a:pt x="117" y="20"/>
                  </a:cubicBezTo>
                  <a:cubicBezTo>
                    <a:pt x="115" y="19"/>
                    <a:pt x="115" y="19"/>
                    <a:pt x="115" y="19"/>
                  </a:cubicBezTo>
                  <a:lnTo>
                    <a:pt x="115" y="18"/>
                  </a:lnTo>
                  <a:close/>
                  <a:moveTo>
                    <a:pt x="115" y="19"/>
                  </a:moveTo>
                  <a:cubicBezTo>
                    <a:pt x="115" y="19"/>
                    <a:pt x="115" y="19"/>
                    <a:pt x="115" y="19"/>
                  </a:cubicBezTo>
                  <a:cubicBezTo>
                    <a:pt x="117" y="20"/>
                    <a:pt x="117" y="20"/>
                    <a:pt x="117" y="20"/>
                  </a:cubicBezTo>
                  <a:cubicBezTo>
                    <a:pt x="117" y="20"/>
                    <a:pt x="117" y="20"/>
                    <a:pt x="117" y="20"/>
                  </a:cubicBezTo>
                  <a:cubicBezTo>
                    <a:pt x="115" y="20"/>
                    <a:pt x="115" y="20"/>
                    <a:pt x="115" y="20"/>
                  </a:cubicBezTo>
                  <a:lnTo>
                    <a:pt x="115" y="19"/>
                  </a:lnTo>
                  <a:close/>
                  <a:moveTo>
                    <a:pt x="115" y="20"/>
                  </a:moveTo>
                  <a:cubicBezTo>
                    <a:pt x="115" y="20"/>
                    <a:pt x="115" y="20"/>
                    <a:pt x="115" y="20"/>
                  </a:cubicBezTo>
                  <a:cubicBezTo>
                    <a:pt x="117" y="21"/>
                    <a:pt x="117" y="21"/>
                    <a:pt x="117" y="21"/>
                  </a:cubicBezTo>
                  <a:cubicBezTo>
                    <a:pt x="117" y="21"/>
                    <a:pt x="117" y="21"/>
                    <a:pt x="117" y="21"/>
                  </a:cubicBezTo>
                  <a:cubicBezTo>
                    <a:pt x="115" y="21"/>
                    <a:pt x="115" y="21"/>
                    <a:pt x="115" y="21"/>
                  </a:cubicBezTo>
                  <a:lnTo>
                    <a:pt x="115" y="20"/>
                  </a:lnTo>
                  <a:close/>
                  <a:moveTo>
                    <a:pt x="115" y="21"/>
                  </a:moveTo>
                  <a:cubicBezTo>
                    <a:pt x="115" y="21"/>
                    <a:pt x="115" y="21"/>
                    <a:pt x="115" y="21"/>
                  </a:cubicBezTo>
                  <a:cubicBezTo>
                    <a:pt x="117" y="21"/>
                    <a:pt x="117" y="21"/>
                    <a:pt x="117" y="21"/>
                  </a:cubicBezTo>
                  <a:cubicBezTo>
                    <a:pt x="117" y="23"/>
                    <a:pt x="117" y="23"/>
                    <a:pt x="117" y="23"/>
                  </a:cubicBezTo>
                  <a:cubicBezTo>
                    <a:pt x="115" y="22"/>
                    <a:pt x="115" y="22"/>
                    <a:pt x="115" y="22"/>
                  </a:cubicBezTo>
                  <a:lnTo>
                    <a:pt x="115" y="21"/>
                  </a:lnTo>
                  <a:close/>
                  <a:moveTo>
                    <a:pt x="115" y="23"/>
                  </a:moveTo>
                  <a:cubicBezTo>
                    <a:pt x="115" y="23"/>
                    <a:pt x="115" y="23"/>
                    <a:pt x="115" y="23"/>
                  </a:cubicBezTo>
                  <a:cubicBezTo>
                    <a:pt x="117" y="23"/>
                    <a:pt x="117" y="23"/>
                    <a:pt x="117" y="23"/>
                  </a:cubicBezTo>
                  <a:cubicBezTo>
                    <a:pt x="117" y="23"/>
                    <a:pt x="117" y="23"/>
                    <a:pt x="117" y="23"/>
                  </a:cubicBezTo>
                  <a:cubicBezTo>
                    <a:pt x="115" y="23"/>
                    <a:pt x="115" y="23"/>
                    <a:pt x="115" y="23"/>
                  </a:cubicBezTo>
                  <a:close/>
                  <a:moveTo>
                    <a:pt x="115" y="23"/>
                  </a:moveTo>
                  <a:cubicBezTo>
                    <a:pt x="115" y="23"/>
                    <a:pt x="115" y="23"/>
                    <a:pt x="115" y="23"/>
                  </a:cubicBezTo>
                  <a:cubicBezTo>
                    <a:pt x="117" y="24"/>
                    <a:pt x="117" y="24"/>
                    <a:pt x="117" y="24"/>
                  </a:cubicBezTo>
                  <a:cubicBezTo>
                    <a:pt x="117" y="24"/>
                    <a:pt x="117" y="24"/>
                    <a:pt x="117" y="24"/>
                  </a:cubicBezTo>
                  <a:cubicBezTo>
                    <a:pt x="115" y="24"/>
                    <a:pt x="115" y="24"/>
                    <a:pt x="115" y="24"/>
                  </a:cubicBezTo>
                  <a:lnTo>
                    <a:pt x="115" y="23"/>
                  </a:lnTo>
                  <a:close/>
                  <a:moveTo>
                    <a:pt x="115" y="24"/>
                  </a:moveTo>
                  <a:cubicBezTo>
                    <a:pt x="115" y="24"/>
                    <a:pt x="115" y="24"/>
                    <a:pt x="115" y="24"/>
                  </a:cubicBezTo>
                  <a:cubicBezTo>
                    <a:pt x="117" y="24"/>
                    <a:pt x="117" y="24"/>
                    <a:pt x="117" y="24"/>
                  </a:cubicBezTo>
                  <a:cubicBezTo>
                    <a:pt x="117" y="26"/>
                    <a:pt x="117" y="26"/>
                    <a:pt x="117" y="26"/>
                  </a:cubicBezTo>
                  <a:cubicBezTo>
                    <a:pt x="115" y="25"/>
                    <a:pt x="115" y="25"/>
                    <a:pt x="115" y="25"/>
                  </a:cubicBezTo>
                  <a:lnTo>
                    <a:pt x="115" y="24"/>
                  </a:lnTo>
                  <a:close/>
                  <a:moveTo>
                    <a:pt x="115" y="25"/>
                  </a:moveTo>
                  <a:cubicBezTo>
                    <a:pt x="115" y="25"/>
                    <a:pt x="115" y="25"/>
                    <a:pt x="115" y="25"/>
                  </a:cubicBezTo>
                  <a:cubicBezTo>
                    <a:pt x="117" y="26"/>
                    <a:pt x="117" y="26"/>
                    <a:pt x="117" y="26"/>
                  </a:cubicBezTo>
                  <a:cubicBezTo>
                    <a:pt x="117" y="26"/>
                    <a:pt x="117" y="26"/>
                    <a:pt x="117" y="26"/>
                  </a:cubicBezTo>
                  <a:cubicBezTo>
                    <a:pt x="115" y="26"/>
                    <a:pt x="115" y="26"/>
                    <a:pt x="115" y="26"/>
                  </a:cubicBezTo>
                  <a:lnTo>
                    <a:pt x="115" y="25"/>
                  </a:lnTo>
                  <a:close/>
                  <a:moveTo>
                    <a:pt x="115" y="26"/>
                  </a:moveTo>
                  <a:cubicBezTo>
                    <a:pt x="115" y="26"/>
                    <a:pt x="115" y="26"/>
                    <a:pt x="115" y="26"/>
                  </a:cubicBezTo>
                  <a:cubicBezTo>
                    <a:pt x="117" y="27"/>
                    <a:pt x="117" y="27"/>
                    <a:pt x="117" y="27"/>
                  </a:cubicBezTo>
                  <a:cubicBezTo>
                    <a:pt x="117" y="27"/>
                    <a:pt x="117" y="27"/>
                    <a:pt x="117" y="27"/>
                  </a:cubicBezTo>
                  <a:cubicBezTo>
                    <a:pt x="115" y="27"/>
                    <a:pt x="115" y="27"/>
                    <a:pt x="115" y="27"/>
                  </a:cubicBezTo>
                  <a:lnTo>
                    <a:pt x="115" y="26"/>
                  </a:lnTo>
                  <a:close/>
                  <a:moveTo>
                    <a:pt x="115" y="27"/>
                  </a:moveTo>
                  <a:cubicBezTo>
                    <a:pt x="115" y="27"/>
                    <a:pt x="115" y="27"/>
                    <a:pt x="115" y="27"/>
                  </a:cubicBezTo>
                  <a:cubicBezTo>
                    <a:pt x="117" y="27"/>
                    <a:pt x="117" y="27"/>
                    <a:pt x="117" y="27"/>
                  </a:cubicBezTo>
                  <a:cubicBezTo>
                    <a:pt x="117" y="29"/>
                    <a:pt x="117" y="29"/>
                    <a:pt x="117" y="29"/>
                  </a:cubicBezTo>
                  <a:cubicBezTo>
                    <a:pt x="115" y="28"/>
                    <a:pt x="115" y="28"/>
                    <a:pt x="115" y="28"/>
                  </a:cubicBezTo>
                  <a:lnTo>
                    <a:pt x="115" y="27"/>
                  </a:lnTo>
                  <a:close/>
                  <a:moveTo>
                    <a:pt x="115" y="29"/>
                  </a:moveTo>
                  <a:cubicBezTo>
                    <a:pt x="115" y="29"/>
                    <a:pt x="115" y="29"/>
                    <a:pt x="115" y="29"/>
                  </a:cubicBezTo>
                  <a:cubicBezTo>
                    <a:pt x="117" y="29"/>
                    <a:pt x="117" y="29"/>
                    <a:pt x="117" y="29"/>
                  </a:cubicBezTo>
                  <a:cubicBezTo>
                    <a:pt x="117" y="29"/>
                    <a:pt x="117" y="29"/>
                    <a:pt x="117" y="29"/>
                  </a:cubicBezTo>
                  <a:cubicBezTo>
                    <a:pt x="115" y="29"/>
                    <a:pt x="115" y="29"/>
                    <a:pt x="115" y="29"/>
                  </a:cubicBezTo>
                  <a:close/>
                  <a:moveTo>
                    <a:pt x="115" y="29"/>
                  </a:moveTo>
                  <a:cubicBezTo>
                    <a:pt x="115" y="29"/>
                    <a:pt x="115" y="29"/>
                    <a:pt x="115" y="29"/>
                  </a:cubicBezTo>
                  <a:cubicBezTo>
                    <a:pt x="117" y="30"/>
                    <a:pt x="117" y="30"/>
                    <a:pt x="117" y="30"/>
                  </a:cubicBezTo>
                  <a:cubicBezTo>
                    <a:pt x="117" y="30"/>
                    <a:pt x="117" y="30"/>
                    <a:pt x="117" y="30"/>
                  </a:cubicBezTo>
                  <a:cubicBezTo>
                    <a:pt x="115" y="30"/>
                    <a:pt x="115" y="30"/>
                    <a:pt x="115" y="30"/>
                  </a:cubicBezTo>
                  <a:lnTo>
                    <a:pt x="115" y="29"/>
                  </a:lnTo>
                  <a:close/>
                  <a:moveTo>
                    <a:pt x="115" y="30"/>
                  </a:moveTo>
                  <a:cubicBezTo>
                    <a:pt x="115" y="30"/>
                    <a:pt x="115" y="30"/>
                    <a:pt x="115" y="30"/>
                  </a:cubicBezTo>
                  <a:cubicBezTo>
                    <a:pt x="117" y="30"/>
                    <a:pt x="117" y="30"/>
                    <a:pt x="117" y="30"/>
                  </a:cubicBezTo>
                  <a:cubicBezTo>
                    <a:pt x="117" y="32"/>
                    <a:pt x="117" y="32"/>
                    <a:pt x="117" y="32"/>
                  </a:cubicBezTo>
                  <a:cubicBezTo>
                    <a:pt x="115" y="31"/>
                    <a:pt x="115" y="31"/>
                    <a:pt x="115" y="31"/>
                  </a:cubicBezTo>
                  <a:lnTo>
                    <a:pt x="115" y="30"/>
                  </a:lnTo>
                  <a:close/>
                  <a:moveTo>
                    <a:pt x="115" y="32"/>
                  </a:moveTo>
                  <a:cubicBezTo>
                    <a:pt x="115" y="32"/>
                    <a:pt x="115" y="32"/>
                    <a:pt x="115" y="32"/>
                  </a:cubicBezTo>
                  <a:cubicBezTo>
                    <a:pt x="117" y="32"/>
                    <a:pt x="117" y="32"/>
                    <a:pt x="117" y="32"/>
                  </a:cubicBezTo>
                  <a:cubicBezTo>
                    <a:pt x="117" y="33"/>
                    <a:pt x="117" y="33"/>
                    <a:pt x="117" y="33"/>
                  </a:cubicBezTo>
                  <a:cubicBezTo>
                    <a:pt x="115" y="32"/>
                    <a:pt x="115" y="32"/>
                    <a:pt x="115" y="32"/>
                  </a:cubicBezTo>
                  <a:close/>
                  <a:moveTo>
                    <a:pt x="115" y="32"/>
                  </a:moveTo>
                  <a:cubicBezTo>
                    <a:pt x="115" y="32"/>
                    <a:pt x="115" y="32"/>
                    <a:pt x="115" y="32"/>
                  </a:cubicBezTo>
                  <a:cubicBezTo>
                    <a:pt x="117" y="33"/>
                    <a:pt x="117" y="33"/>
                    <a:pt x="117" y="33"/>
                  </a:cubicBezTo>
                  <a:cubicBezTo>
                    <a:pt x="117" y="33"/>
                    <a:pt x="117" y="33"/>
                    <a:pt x="117" y="33"/>
                  </a:cubicBezTo>
                  <a:cubicBezTo>
                    <a:pt x="115" y="33"/>
                    <a:pt x="115" y="33"/>
                    <a:pt x="115" y="33"/>
                  </a:cubicBezTo>
                  <a:lnTo>
                    <a:pt x="115" y="32"/>
                  </a:lnTo>
                  <a:close/>
                  <a:moveTo>
                    <a:pt x="114" y="6"/>
                  </a:moveTo>
                  <a:cubicBezTo>
                    <a:pt x="114" y="6"/>
                    <a:pt x="114" y="6"/>
                    <a:pt x="114" y="6"/>
                  </a:cubicBezTo>
                  <a:cubicBezTo>
                    <a:pt x="115" y="5"/>
                    <a:pt x="115" y="5"/>
                    <a:pt x="115" y="5"/>
                  </a:cubicBezTo>
                  <a:cubicBezTo>
                    <a:pt x="115" y="7"/>
                    <a:pt x="115" y="7"/>
                    <a:pt x="115" y="7"/>
                  </a:cubicBezTo>
                  <a:cubicBezTo>
                    <a:pt x="114" y="7"/>
                    <a:pt x="114" y="7"/>
                    <a:pt x="114" y="7"/>
                  </a:cubicBezTo>
                  <a:lnTo>
                    <a:pt x="114" y="6"/>
                  </a:lnTo>
                  <a:close/>
                  <a:moveTo>
                    <a:pt x="114" y="7"/>
                  </a:moveTo>
                  <a:cubicBezTo>
                    <a:pt x="114" y="7"/>
                    <a:pt x="114" y="7"/>
                    <a:pt x="114" y="7"/>
                  </a:cubicBezTo>
                  <a:cubicBezTo>
                    <a:pt x="115" y="7"/>
                    <a:pt x="115" y="7"/>
                    <a:pt x="115" y="7"/>
                  </a:cubicBezTo>
                  <a:cubicBezTo>
                    <a:pt x="115" y="8"/>
                    <a:pt x="115" y="8"/>
                    <a:pt x="115" y="8"/>
                  </a:cubicBezTo>
                  <a:cubicBezTo>
                    <a:pt x="114" y="8"/>
                    <a:pt x="114" y="8"/>
                    <a:pt x="114" y="8"/>
                  </a:cubicBezTo>
                  <a:lnTo>
                    <a:pt x="114" y="7"/>
                  </a:lnTo>
                  <a:close/>
                  <a:moveTo>
                    <a:pt x="114" y="8"/>
                  </a:moveTo>
                  <a:cubicBezTo>
                    <a:pt x="114" y="8"/>
                    <a:pt x="114" y="8"/>
                    <a:pt x="114" y="8"/>
                  </a:cubicBezTo>
                  <a:cubicBezTo>
                    <a:pt x="115" y="8"/>
                    <a:pt x="115" y="8"/>
                    <a:pt x="115" y="8"/>
                  </a:cubicBezTo>
                  <a:cubicBezTo>
                    <a:pt x="115" y="8"/>
                    <a:pt x="115" y="8"/>
                    <a:pt x="115" y="8"/>
                  </a:cubicBezTo>
                  <a:cubicBezTo>
                    <a:pt x="114" y="9"/>
                    <a:pt x="114" y="9"/>
                    <a:pt x="114" y="9"/>
                  </a:cubicBezTo>
                  <a:lnTo>
                    <a:pt x="114" y="8"/>
                  </a:lnTo>
                  <a:close/>
                  <a:moveTo>
                    <a:pt x="114" y="9"/>
                  </a:moveTo>
                  <a:cubicBezTo>
                    <a:pt x="114" y="9"/>
                    <a:pt x="114" y="9"/>
                    <a:pt x="114" y="9"/>
                  </a:cubicBezTo>
                  <a:cubicBezTo>
                    <a:pt x="115" y="9"/>
                    <a:pt x="115" y="9"/>
                    <a:pt x="115" y="9"/>
                  </a:cubicBezTo>
                  <a:cubicBezTo>
                    <a:pt x="115" y="10"/>
                    <a:pt x="115" y="10"/>
                    <a:pt x="115" y="10"/>
                  </a:cubicBezTo>
                  <a:cubicBezTo>
                    <a:pt x="114" y="10"/>
                    <a:pt x="114" y="10"/>
                    <a:pt x="114" y="10"/>
                  </a:cubicBezTo>
                  <a:lnTo>
                    <a:pt x="114" y="9"/>
                  </a:lnTo>
                  <a:close/>
                  <a:moveTo>
                    <a:pt x="114" y="11"/>
                  </a:moveTo>
                  <a:cubicBezTo>
                    <a:pt x="114" y="11"/>
                    <a:pt x="114" y="11"/>
                    <a:pt x="114" y="11"/>
                  </a:cubicBezTo>
                  <a:cubicBezTo>
                    <a:pt x="115" y="10"/>
                    <a:pt x="115" y="10"/>
                    <a:pt x="115" y="10"/>
                  </a:cubicBezTo>
                  <a:cubicBezTo>
                    <a:pt x="115" y="11"/>
                    <a:pt x="115" y="11"/>
                    <a:pt x="115" y="11"/>
                  </a:cubicBezTo>
                  <a:cubicBezTo>
                    <a:pt x="114" y="11"/>
                    <a:pt x="114" y="11"/>
                    <a:pt x="114" y="11"/>
                  </a:cubicBezTo>
                  <a:close/>
                  <a:moveTo>
                    <a:pt x="114" y="11"/>
                  </a:moveTo>
                  <a:cubicBezTo>
                    <a:pt x="114" y="11"/>
                    <a:pt x="114" y="11"/>
                    <a:pt x="114" y="11"/>
                  </a:cubicBezTo>
                  <a:cubicBezTo>
                    <a:pt x="115" y="11"/>
                    <a:pt x="115" y="11"/>
                    <a:pt x="115" y="11"/>
                  </a:cubicBezTo>
                  <a:cubicBezTo>
                    <a:pt x="115" y="12"/>
                    <a:pt x="115" y="12"/>
                    <a:pt x="115" y="12"/>
                  </a:cubicBezTo>
                  <a:cubicBezTo>
                    <a:pt x="114" y="12"/>
                    <a:pt x="114" y="12"/>
                    <a:pt x="114" y="12"/>
                  </a:cubicBezTo>
                  <a:lnTo>
                    <a:pt x="114" y="11"/>
                  </a:lnTo>
                  <a:close/>
                  <a:moveTo>
                    <a:pt x="114" y="12"/>
                  </a:moveTo>
                  <a:cubicBezTo>
                    <a:pt x="114" y="12"/>
                    <a:pt x="114" y="12"/>
                    <a:pt x="114" y="12"/>
                  </a:cubicBezTo>
                  <a:cubicBezTo>
                    <a:pt x="115" y="12"/>
                    <a:pt x="115" y="12"/>
                    <a:pt x="115" y="12"/>
                  </a:cubicBezTo>
                  <a:cubicBezTo>
                    <a:pt x="115" y="13"/>
                    <a:pt x="115" y="13"/>
                    <a:pt x="115" y="13"/>
                  </a:cubicBezTo>
                  <a:cubicBezTo>
                    <a:pt x="114" y="13"/>
                    <a:pt x="114" y="13"/>
                    <a:pt x="114" y="13"/>
                  </a:cubicBezTo>
                  <a:lnTo>
                    <a:pt x="114" y="12"/>
                  </a:lnTo>
                  <a:close/>
                  <a:moveTo>
                    <a:pt x="114" y="13"/>
                  </a:moveTo>
                  <a:cubicBezTo>
                    <a:pt x="114" y="13"/>
                    <a:pt x="114" y="13"/>
                    <a:pt x="114" y="13"/>
                  </a:cubicBezTo>
                  <a:cubicBezTo>
                    <a:pt x="115" y="13"/>
                    <a:pt x="115" y="13"/>
                    <a:pt x="115" y="13"/>
                  </a:cubicBezTo>
                  <a:cubicBezTo>
                    <a:pt x="115" y="14"/>
                    <a:pt x="115" y="14"/>
                    <a:pt x="115" y="14"/>
                  </a:cubicBezTo>
                  <a:cubicBezTo>
                    <a:pt x="114" y="14"/>
                    <a:pt x="114" y="14"/>
                    <a:pt x="114" y="14"/>
                  </a:cubicBezTo>
                  <a:lnTo>
                    <a:pt x="114" y="13"/>
                  </a:lnTo>
                  <a:close/>
                  <a:moveTo>
                    <a:pt x="114" y="14"/>
                  </a:moveTo>
                  <a:cubicBezTo>
                    <a:pt x="114" y="14"/>
                    <a:pt x="114" y="14"/>
                    <a:pt x="114" y="14"/>
                  </a:cubicBezTo>
                  <a:cubicBezTo>
                    <a:pt x="115" y="14"/>
                    <a:pt x="115" y="14"/>
                    <a:pt x="115" y="14"/>
                  </a:cubicBezTo>
                  <a:cubicBezTo>
                    <a:pt x="115" y="14"/>
                    <a:pt x="115" y="14"/>
                    <a:pt x="115" y="14"/>
                  </a:cubicBezTo>
                  <a:cubicBezTo>
                    <a:pt x="114" y="15"/>
                    <a:pt x="114" y="15"/>
                    <a:pt x="114" y="15"/>
                  </a:cubicBezTo>
                  <a:lnTo>
                    <a:pt x="114" y="14"/>
                  </a:lnTo>
                  <a:close/>
                  <a:moveTo>
                    <a:pt x="114" y="15"/>
                  </a:moveTo>
                  <a:cubicBezTo>
                    <a:pt x="114" y="15"/>
                    <a:pt x="114" y="15"/>
                    <a:pt x="114" y="15"/>
                  </a:cubicBezTo>
                  <a:cubicBezTo>
                    <a:pt x="115" y="15"/>
                    <a:pt x="115" y="15"/>
                    <a:pt x="115" y="15"/>
                  </a:cubicBezTo>
                  <a:cubicBezTo>
                    <a:pt x="115" y="16"/>
                    <a:pt x="115" y="16"/>
                    <a:pt x="115" y="16"/>
                  </a:cubicBezTo>
                  <a:cubicBezTo>
                    <a:pt x="114" y="17"/>
                    <a:pt x="114" y="17"/>
                    <a:pt x="114" y="17"/>
                  </a:cubicBezTo>
                  <a:lnTo>
                    <a:pt x="114" y="15"/>
                  </a:lnTo>
                  <a:close/>
                  <a:moveTo>
                    <a:pt x="114" y="17"/>
                  </a:moveTo>
                  <a:cubicBezTo>
                    <a:pt x="114" y="17"/>
                    <a:pt x="114" y="17"/>
                    <a:pt x="114" y="17"/>
                  </a:cubicBezTo>
                  <a:cubicBezTo>
                    <a:pt x="115" y="16"/>
                    <a:pt x="115" y="16"/>
                    <a:pt x="115" y="16"/>
                  </a:cubicBezTo>
                  <a:cubicBezTo>
                    <a:pt x="115" y="17"/>
                    <a:pt x="115" y="17"/>
                    <a:pt x="115" y="17"/>
                  </a:cubicBezTo>
                  <a:cubicBezTo>
                    <a:pt x="114" y="17"/>
                    <a:pt x="114" y="17"/>
                    <a:pt x="114" y="17"/>
                  </a:cubicBezTo>
                  <a:close/>
                  <a:moveTo>
                    <a:pt x="114" y="17"/>
                  </a:moveTo>
                  <a:cubicBezTo>
                    <a:pt x="114" y="17"/>
                    <a:pt x="114" y="17"/>
                    <a:pt x="114" y="17"/>
                  </a:cubicBezTo>
                  <a:cubicBezTo>
                    <a:pt x="115" y="17"/>
                    <a:pt x="115" y="17"/>
                    <a:pt x="115" y="17"/>
                  </a:cubicBezTo>
                  <a:cubicBezTo>
                    <a:pt x="115" y="18"/>
                    <a:pt x="115" y="18"/>
                    <a:pt x="115" y="18"/>
                  </a:cubicBezTo>
                  <a:cubicBezTo>
                    <a:pt x="114" y="18"/>
                    <a:pt x="114" y="18"/>
                    <a:pt x="114" y="18"/>
                  </a:cubicBezTo>
                  <a:lnTo>
                    <a:pt x="114" y="17"/>
                  </a:lnTo>
                  <a:close/>
                  <a:moveTo>
                    <a:pt x="114" y="18"/>
                  </a:moveTo>
                  <a:cubicBezTo>
                    <a:pt x="114" y="18"/>
                    <a:pt x="114" y="18"/>
                    <a:pt x="114" y="18"/>
                  </a:cubicBezTo>
                  <a:cubicBezTo>
                    <a:pt x="115" y="18"/>
                    <a:pt x="115" y="18"/>
                    <a:pt x="115" y="18"/>
                  </a:cubicBezTo>
                  <a:cubicBezTo>
                    <a:pt x="115" y="19"/>
                    <a:pt x="115" y="19"/>
                    <a:pt x="115" y="19"/>
                  </a:cubicBezTo>
                  <a:cubicBezTo>
                    <a:pt x="114" y="19"/>
                    <a:pt x="114" y="19"/>
                    <a:pt x="114" y="19"/>
                  </a:cubicBezTo>
                  <a:lnTo>
                    <a:pt x="114" y="18"/>
                  </a:lnTo>
                  <a:close/>
                  <a:moveTo>
                    <a:pt x="114" y="20"/>
                  </a:moveTo>
                  <a:cubicBezTo>
                    <a:pt x="114" y="20"/>
                    <a:pt x="114" y="20"/>
                    <a:pt x="114" y="20"/>
                  </a:cubicBezTo>
                  <a:cubicBezTo>
                    <a:pt x="115" y="19"/>
                    <a:pt x="115" y="19"/>
                    <a:pt x="115" y="19"/>
                  </a:cubicBezTo>
                  <a:cubicBezTo>
                    <a:pt x="115" y="20"/>
                    <a:pt x="115" y="20"/>
                    <a:pt x="115" y="20"/>
                  </a:cubicBezTo>
                  <a:cubicBezTo>
                    <a:pt x="114" y="20"/>
                    <a:pt x="114" y="20"/>
                    <a:pt x="114" y="20"/>
                  </a:cubicBezTo>
                  <a:close/>
                  <a:moveTo>
                    <a:pt x="114" y="20"/>
                  </a:moveTo>
                  <a:cubicBezTo>
                    <a:pt x="114" y="20"/>
                    <a:pt x="114" y="20"/>
                    <a:pt x="114" y="20"/>
                  </a:cubicBezTo>
                  <a:cubicBezTo>
                    <a:pt x="115" y="20"/>
                    <a:pt x="115" y="20"/>
                    <a:pt x="115" y="20"/>
                  </a:cubicBezTo>
                  <a:cubicBezTo>
                    <a:pt x="115" y="21"/>
                    <a:pt x="115" y="21"/>
                    <a:pt x="115" y="21"/>
                  </a:cubicBezTo>
                  <a:cubicBezTo>
                    <a:pt x="114" y="21"/>
                    <a:pt x="114" y="21"/>
                    <a:pt x="114" y="21"/>
                  </a:cubicBezTo>
                  <a:lnTo>
                    <a:pt x="114" y="20"/>
                  </a:lnTo>
                  <a:close/>
                  <a:moveTo>
                    <a:pt x="114" y="21"/>
                  </a:moveTo>
                  <a:cubicBezTo>
                    <a:pt x="114" y="21"/>
                    <a:pt x="114" y="21"/>
                    <a:pt x="114" y="21"/>
                  </a:cubicBezTo>
                  <a:cubicBezTo>
                    <a:pt x="115" y="21"/>
                    <a:pt x="115" y="21"/>
                    <a:pt x="115" y="21"/>
                  </a:cubicBezTo>
                  <a:cubicBezTo>
                    <a:pt x="115" y="22"/>
                    <a:pt x="115" y="22"/>
                    <a:pt x="115" y="22"/>
                  </a:cubicBezTo>
                  <a:cubicBezTo>
                    <a:pt x="114" y="23"/>
                    <a:pt x="114" y="23"/>
                    <a:pt x="114" y="23"/>
                  </a:cubicBezTo>
                  <a:lnTo>
                    <a:pt x="114" y="21"/>
                  </a:lnTo>
                  <a:close/>
                  <a:moveTo>
                    <a:pt x="114" y="23"/>
                  </a:moveTo>
                  <a:cubicBezTo>
                    <a:pt x="114" y="23"/>
                    <a:pt x="114" y="23"/>
                    <a:pt x="114" y="23"/>
                  </a:cubicBezTo>
                  <a:cubicBezTo>
                    <a:pt x="115" y="23"/>
                    <a:pt x="115" y="23"/>
                    <a:pt x="115" y="23"/>
                  </a:cubicBezTo>
                  <a:cubicBezTo>
                    <a:pt x="115" y="23"/>
                    <a:pt x="115" y="23"/>
                    <a:pt x="115" y="23"/>
                  </a:cubicBezTo>
                  <a:cubicBezTo>
                    <a:pt x="114" y="23"/>
                    <a:pt x="114" y="23"/>
                    <a:pt x="114" y="23"/>
                  </a:cubicBezTo>
                  <a:close/>
                  <a:moveTo>
                    <a:pt x="114" y="23"/>
                  </a:moveTo>
                  <a:cubicBezTo>
                    <a:pt x="114" y="23"/>
                    <a:pt x="114" y="23"/>
                    <a:pt x="114" y="23"/>
                  </a:cubicBezTo>
                  <a:cubicBezTo>
                    <a:pt x="115" y="23"/>
                    <a:pt x="115" y="23"/>
                    <a:pt x="115" y="23"/>
                  </a:cubicBezTo>
                  <a:cubicBezTo>
                    <a:pt x="115" y="24"/>
                    <a:pt x="115" y="24"/>
                    <a:pt x="115" y="24"/>
                  </a:cubicBezTo>
                  <a:cubicBezTo>
                    <a:pt x="114" y="24"/>
                    <a:pt x="114" y="24"/>
                    <a:pt x="114" y="24"/>
                  </a:cubicBezTo>
                  <a:lnTo>
                    <a:pt x="114" y="23"/>
                  </a:lnTo>
                  <a:close/>
                  <a:moveTo>
                    <a:pt x="114" y="24"/>
                  </a:moveTo>
                  <a:cubicBezTo>
                    <a:pt x="114" y="24"/>
                    <a:pt x="114" y="24"/>
                    <a:pt x="114" y="24"/>
                  </a:cubicBezTo>
                  <a:cubicBezTo>
                    <a:pt x="115" y="24"/>
                    <a:pt x="115" y="24"/>
                    <a:pt x="115" y="24"/>
                  </a:cubicBezTo>
                  <a:cubicBezTo>
                    <a:pt x="115" y="25"/>
                    <a:pt x="115" y="25"/>
                    <a:pt x="115" y="25"/>
                  </a:cubicBezTo>
                  <a:cubicBezTo>
                    <a:pt x="114" y="25"/>
                    <a:pt x="114" y="25"/>
                    <a:pt x="114" y="25"/>
                  </a:cubicBezTo>
                  <a:lnTo>
                    <a:pt x="114" y="24"/>
                  </a:lnTo>
                  <a:close/>
                  <a:moveTo>
                    <a:pt x="114" y="26"/>
                  </a:moveTo>
                  <a:cubicBezTo>
                    <a:pt x="114" y="26"/>
                    <a:pt x="114" y="26"/>
                    <a:pt x="114" y="26"/>
                  </a:cubicBezTo>
                  <a:cubicBezTo>
                    <a:pt x="115" y="25"/>
                    <a:pt x="115" y="25"/>
                    <a:pt x="115" y="25"/>
                  </a:cubicBezTo>
                  <a:cubicBezTo>
                    <a:pt x="115" y="26"/>
                    <a:pt x="115" y="26"/>
                    <a:pt x="115" y="26"/>
                  </a:cubicBezTo>
                  <a:cubicBezTo>
                    <a:pt x="114" y="26"/>
                    <a:pt x="114" y="26"/>
                    <a:pt x="114" y="26"/>
                  </a:cubicBezTo>
                  <a:close/>
                  <a:moveTo>
                    <a:pt x="114" y="26"/>
                  </a:moveTo>
                  <a:cubicBezTo>
                    <a:pt x="114" y="26"/>
                    <a:pt x="114" y="26"/>
                    <a:pt x="114" y="26"/>
                  </a:cubicBezTo>
                  <a:cubicBezTo>
                    <a:pt x="115" y="26"/>
                    <a:pt x="115" y="26"/>
                    <a:pt x="115" y="26"/>
                  </a:cubicBezTo>
                  <a:cubicBezTo>
                    <a:pt x="115" y="27"/>
                    <a:pt x="115" y="27"/>
                    <a:pt x="115" y="27"/>
                  </a:cubicBezTo>
                  <a:cubicBezTo>
                    <a:pt x="114" y="27"/>
                    <a:pt x="114" y="27"/>
                    <a:pt x="114" y="27"/>
                  </a:cubicBezTo>
                  <a:lnTo>
                    <a:pt x="114" y="26"/>
                  </a:lnTo>
                  <a:close/>
                  <a:moveTo>
                    <a:pt x="114" y="27"/>
                  </a:moveTo>
                  <a:cubicBezTo>
                    <a:pt x="114" y="27"/>
                    <a:pt x="114" y="27"/>
                    <a:pt x="114" y="27"/>
                  </a:cubicBezTo>
                  <a:cubicBezTo>
                    <a:pt x="115" y="27"/>
                    <a:pt x="115" y="27"/>
                    <a:pt x="115" y="27"/>
                  </a:cubicBezTo>
                  <a:cubicBezTo>
                    <a:pt x="115" y="28"/>
                    <a:pt x="115" y="28"/>
                    <a:pt x="115" y="28"/>
                  </a:cubicBezTo>
                  <a:cubicBezTo>
                    <a:pt x="114" y="28"/>
                    <a:pt x="114" y="28"/>
                    <a:pt x="114" y="28"/>
                  </a:cubicBezTo>
                  <a:lnTo>
                    <a:pt x="114" y="27"/>
                  </a:lnTo>
                  <a:close/>
                  <a:moveTo>
                    <a:pt x="114" y="29"/>
                  </a:moveTo>
                  <a:cubicBezTo>
                    <a:pt x="114" y="29"/>
                    <a:pt x="114" y="29"/>
                    <a:pt x="114" y="29"/>
                  </a:cubicBezTo>
                  <a:cubicBezTo>
                    <a:pt x="115" y="29"/>
                    <a:pt x="115" y="29"/>
                    <a:pt x="115" y="29"/>
                  </a:cubicBezTo>
                  <a:cubicBezTo>
                    <a:pt x="115" y="29"/>
                    <a:pt x="115" y="29"/>
                    <a:pt x="115" y="29"/>
                  </a:cubicBezTo>
                  <a:cubicBezTo>
                    <a:pt x="114" y="29"/>
                    <a:pt x="114" y="29"/>
                    <a:pt x="114" y="29"/>
                  </a:cubicBezTo>
                  <a:close/>
                  <a:moveTo>
                    <a:pt x="114" y="29"/>
                  </a:moveTo>
                  <a:cubicBezTo>
                    <a:pt x="114" y="29"/>
                    <a:pt x="114" y="29"/>
                    <a:pt x="114" y="29"/>
                  </a:cubicBezTo>
                  <a:cubicBezTo>
                    <a:pt x="115" y="29"/>
                    <a:pt x="115" y="29"/>
                    <a:pt x="115" y="29"/>
                  </a:cubicBezTo>
                  <a:cubicBezTo>
                    <a:pt x="115" y="30"/>
                    <a:pt x="115" y="30"/>
                    <a:pt x="115" y="30"/>
                  </a:cubicBezTo>
                  <a:cubicBezTo>
                    <a:pt x="114" y="30"/>
                    <a:pt x="114" y="30"/>
                    <a:pt x="114" y="30"/>
                  </a:cubicBezTo>
                  <a:lnTo>
                    <a:pt x="114" y="29"/>
                  </a:lnTo>
                  <a:close/>
                  <a:moveTo>
                    <a:pt x="114" y="30"/>
                  </a:moveTo>
                  <a:cubicBezTo>
                    <a:pt x="114" y="30"/>
                    <a:pt x="114" y="30"/>
                    <a:pt x="114" y="30"/>
                  </a:cubicBezTo>
                  <a:cubicBezTo>
                    <a:pt x="115" y="30"/>
                    <a:pt x="115" y="30"/>
                    <a:pt x="115" y="30"/>
                  </a:cubicBezTo>
                  <a:cubicBezTo>
                    <a:pt x="115" y="31"/>
                    <a:pt x="115" y="31"/>
                    <a:pt x="115" y="31"/>
                  </a:cubicBezTo>
                  <a:cubicBezTo>
                    <a:pt x="114" y="31"/>
                    <a:pt x="114" y="31"/>
                    <a:pt x="114" y="31"/>
                  </a:cubicBezTo>
                  <a:lnTo>
                    <a:pt x="114" y="30"/>
                  </a:lnTo>
                  <a:close/>
                  <a:moveTo>
                    <a:pt x="114" y="32"/>
                  </a:moveTo>
                  <a:cubicBezTo>
                    <a:pt x="114" y="32"/>
                    <a:pt x="114" y="32"/>
                    <a:pt x="114" y="32"/>
                  </a:cubicBezTo>
                  <a:cubicBezTo>
                    <a:pt x="115" y="31"/>
                    <a:pt x="115" y="31"/>
                    <a:pt x="115" y="31"/>
                  </a:cubicBezTo>
                  <a:cubicBezTo>
                    <a:pt x="115" y="32"/>
                    <a:pt x="115" y="32"/>
                    <a:pt x="115" y="32"/>
                  </a:cubicBezTo>
                  <a:cubicBezTo>
                    <a:pt x="114" y="32"/>
                    <a:pt x="114" y="32"/>
                    <a:pt x="114" y="32"/>
                  </a:cubicBezTo>
                  <a:close/>
                  <a:moveTo>
                    <a:pt x="114" y="32"/>
                  </a:moveTo>
                  <a:cubicBezTo>
                    <a:pt x="114" y="32"/>
                    <a:pt x="114" y="32"/>
                    <a:pt x="114" y="32"/>
                  </a:cubicBezTo>
                  <a:cubicBezTo>
                    <a:pt x="115" y="32"/>
                    <a:pt x="115" y="32"/>
                    <a:pt x="115" y="32"/>
                  </a:cubicBezTo>
                  <a:cubicBezTo>
                    <a:pt x="115" y="33"/>
                    <a:pt x="115" y="33"/>
                    <a:pt x="115" y="33"/>
                  </a:cubicBezTo>
                  <a:cubicBezTo>
                    <a:pt x="114" y="33"/>
                    <a:pt x="114" y="33"/>
                    <a:pt x="114" y="33"/>
                  </a:cubicBezTo>
                  <a:lnTo>
                    <a:pt x="114" y="32"/>
                  </a:lnTo>
                  <a:close/>
                  <a:moveTo>
                    <a:pt x="114" y="34"/>
                  </a:moveTo>
                  <a:cubicBezTo>
                    <a:pt x="114" y="34"/>
                    <a:pt x="114" y="34"/>
                    <a:pt x="114" y="34"/>
                  </a:cubicBezTo>
                  <a:cubicBezTo>
                    <a:pt x="114" y="33"/>
                    <a:pt x="114" y="33"/>
                    <a:pt x="114" y="33"/>
                  </a:cubicBezTo>
                  <a:cubicBezTo>
                    <a:pt x="115" y="33"/>
                    <a:pt x="115" y="33"/>
                    <a:pt x="115" y="33"/>
                  </a:cubicBezTo>
                  <a:cubicBezTo>
                    <a:pt x="115" y="34"/>
                    <a:pt x="115" y="34"/>
                    <a:pt x="115" y="34"/>
                  </a:cubicBezTo>
                  <a:cubicBezTo>
                    <a:pt x="115" y="34"/>
                    <a:pt x="115" y="34"/>
                    <a:pt x="115" y="34"/>
                  </a:cubicBezTo>
                  <a:cubicBezTo>
                    <a:pt x="115" y="33"/>
                    <a:pt x="115" y="33"/>
                    <a:pt x="115" y="33"/>
                  </a:cubicBezTo>
                  <a:cubicBezTo>
                    <a:pt x="117" y="33"/>
                    <a:pt x="117" y="33"/>
                    <a:pt x="117" y="33"/>
                  </a:cubicBezTo>
                  <a:cubicBezTo>
                    <a:pt x="117" y="34"/>
                    <a:pt x="117" y="34"/>
                    <a:pt x="117" y="34"/>
                  </a:cubicBezTo>
                  <a:lnTo>
                    <a:pt x="114" y="34"/>
                  </a:lnTo>
                  <a:close/>
                  <a:moveTo>
                    <a:pt x="146" y="43"/>
                  </a:moveTo>
                  <a:cubicBezTo>
                    <a:pt x="146" y="43"/>
                    <a:pt x="146" y="43"/>
                    <a:pt x="146" y="43"/>
                  </a:cubicBezTo>
                  <a:cubicBezTo>
                    <a:pt x="151" y="43"/>
                    <a:pt x="151" y="43"/>
                    <a:pt x="151" y="43"/>
                  </a:cubicBezTo>
                  <a:cubicBezTo>
                    <a:pt x="151" y="43"/>
                    <a:pt x="151" y="43"/>
                    <a:pt x="151" y="43"/>
                  </a:cubicBezTo>
                  <a:cubicBezTo>
                    <a:pt x="146" y="43"/>
                    <a:pt x="146" y="43"/>
                    <a:pt x="146" y="43"/>
                  </a:cubicBezTo>
                  <a:close/>
                  <a:moveTo>
                    <a:pt x="146" y="44"/>
                  </a:moveTo>
                  <a:cubicBezTo>
                    <a:pt x="146" y="44"/>
                    <a:pt x="146" y="44"/>
                    <a:pt x="146" y="44"/>
                  </a:cubicBezTo>
                  <a:cubicBezTo>
                    <a:pt x="151" y="44"/>
                    <a:pt x="151" y="44"/>
                    <a:pt x="151" y="44"/>
                  </a:cubicBezTo>
                  <a:cubicBezTo>
                    <a:pt x="151" y="44"/>
                    <a:pt x="151" y="44"/>
                    <a:pt x="151" y="44"/>
                  </a:cubicBezTo>
                  <a:cubicBezTo>
                    <a:pt x="146" y="44"/>
                    <a:pt x="146" y="44"/>
                    <a:pt x="146" y="44"/>
                  </a:cubicBezTo>
                  <a:close/>
                  <a:moveTo>
                    <a:pt x="146" y="45"/>
                  </a:moveTo>
                  <a:cubicBezTo>
                    <a:pt x="146" y="45"/>
                    <a:pt x="146" y="45"/>
                    <a:pt x="146" y="45"/>
                  </a:cubicBezTo>
                  <a:cubicBezTo>
                    <a:pt x="151" y="45"/>
                    <a:pt x="151" y="45"/>
                    <a:pt x="151" y="45"/>
                  </a:cubicBezTo>
                  <a:cubicBezTo>
                    <a:pt x="151" y="45"/>
                    <a:pt x="151" y="45"/>
                    <a:pt x="151" y="45"/>
                  </a:cubicBezTo>
                  <a:cubicBezTo>
                    <a:pt x="146" y="45"/>
                    <a:pt x="146" y="45"/>
                    <a:pt x="146" y="45"/>
                  </a:cubicBezTo>
                  <a:close/>
                  <a:moveTo>
                    <a:pt x="146" y="46"/>
                  </a:moveTo>
                  <a:cubicBezTo>
                    <a:pt x="146" y="46"/>
                    <a:pt x="146" y="46"/>
                    <a:pt x="146" y="46"/>
                  </a:cubicBezTo>
                  <a:cubicBezTo>
                    <a:pt x="151" y="46"/>
                    <a:pt x="151" y="46"/>
                    <a:pt x="151" y="46"/>
                  </a:cubicBezTo>
                  <a:cubicBezTo>
                    <a:pt x="151" y="46"/>
                    <a:pt x="151" y="46"/>
                    <a:pt x="151" y="46"/>
                  </a:cubicBezTo>
                  <a:cubicBezTo>
                    <a:pt x="146" y="46"/>
                    <a:pt x="146" y="46"/>
                    <a:pt x="146" y="46"/>
                  </a:cubicBezTo>
                  <a:close/>
                  <a:moveTo>
                    <a:pt x="146" y="47"/>
                  </a:moveTo>
                  <a:cubicBezTo>
                    <a:pt x="146" y="47"/>
                    <a:pt x="146" y="47"/>
                    <a:pt x="146" y="47"/>
                  </a:cubicBezTo>
                  <a:cubicBezTo>
                    <a:pt x="151" y="47"/>
                    <a:pt x="151" y="47"/>
                    <a:pt x="151" y="47"/>
                  </a:cubicBezTo>
                  <a:cubicBezTo>
                    <a:pt x="151" y="47"/>
                    <a:pt x="151" y="47"/>
                    <a:pt x="151" y="47"/>
                  </a:cubicBezTo>
                  <a:cubicBezTo>
                    <a:pt x="146" y="47"/>
                    <a:pt x="146" y="47"/>
                    <a:pt x="146" y="47"/>
                  </a:cubicBezTo>
                  <a:close/>
                  <a:moveTo>
                    <a:pt x="146" y="48"/>
                  </a:moveTo>
                  <a:cubicBezTo>
                    <a:pt x="146" y="48"/>
                    <a:pt x="146" y="48"/>
                    <a:pt x="146" y="48"/>
                  </a:cubicBezTo>
                  <a:cubicBezTo>
                    <a:pt x="151" y="48"/>
                    <a:pt x="151" y="48"/>
                    <a:pt x="151" y="48"/>
                  </a:cubicBezTo>
                  <a:cubicBezTo>
                    <a:pt x="151" y="48"/>
                    <a:pt x="151" y="48"/>
                    <a:pt x="151" y="48"/>
                  </a:cubicBezTo>
                  <a:cubicBezTo>
                    <a:pt x="146" y="48"/>
                    <a:pt x="146" y="48"/>
                    <a:pt x="146" y="48"/>
                  </a:cubicBezTo>
                  <a:close/>
                  <a:moveTo>
                    <a:pt x="146" y="49"/>
                  </a:moveTo>
                  <a:cubicBezTo>
                    <a:pt x="146" y="49"/>
                    <a:pt x="146" y="49"/>
                    <a:pt x="146" y="49"/>
                  </a:cubicBezTo>
                  <a:cubicBezTo>
                    <a:pt x="151" y="49"/>
                    <a:pt x="151" y="49"/>
                    <a:pt x="151" y="49"/>
                  </a:cubicBezTo>
                  <a:cubicBezTo>
                    <a:pt x="151" y="49"/>
                    <a:pt x="151" y="49"/>
                    <a:pt x="151" y="49"/>
                  </a:cubicBezTo>
                  <a:cubicBezTo>
                    <a:pt x="146" y="49"/>
                    <a:pt x="146" y="49"/>
                    <a:pt x="146" y="49"/>
                  </a:cubicBezTo>
                  <a:close/>
                  <a:moveTo>
                    <a:pt x="146" y="50"/>
                  </a:moveTo>
                  <a:cubicBezTo>
                    <a:pt x="146" y="50"/>
                    <a:pt x="146" y="50"/>
                    <a:pt x="146" y="50"/>
                  </a:cubicBezTo>
                  <a:cubicBezTo>
                    <a:pt x="151" y="50"/>
                    <a:pt x="151" y="50"/>
                    <a:pt x="151" y="50"/>
                  </a:cubicBezTo>
                  <a:cubicBezTo>
                    <a:pt x="151" y="50"/>
                    <a:pt x="151" y="50"/>
                    <a:pt x="151" y="50"/>
                  </a:cubicBezTo>
                  <a:cubicBezTo>
                    <a:pt x="146" y="50"/>
                    <a:pt x="146" y="50"/>
                    <a:pt x="146" y="50"/>
                  </a:cubicBezTo>
                  <a:close/>
                  <a:moveTo>
                    <a:pt x="146" y="51"/>
                  </a:moveTo>
                  <a:cubicBezTo>
                    <a:pt x="146" y="51"/>
                    <a:pt x="146" y="51"/>
                    <a:pt x="146" y="51"/>
                  </a:cubicBezTo>
                  <a:cubicBezTo>
                    <a:pt x="151" y="51"/>
                    <a:pt x="151" y="51"/>
                    <a:pt x="151" y="51"/>
                  </a:cubicBezTo>
                  <a:cubicBezTo>
                    <a:pt x="151" y="51"/>
                    <a:pt x="151" y="51"/>
                    <a:pt x="151" y="51"/>
                  </a:cubicBezTo>
                  <a:cubicBezTo>
                    <a:pt x="146" y="51"/>
                    <a:pt x="146" y="51"/>
                    <a:pt x="146" y="51"/>
                  </a:cubicBezTo>
                  <a:close/>
                  <a:moveTo>
                    <a:pt x="146" y="52"/>
                  </a:moveTo>
                  <a:cubicBezTo>
                    <a:pt x="146" y="52"/>
                    <a:pt x="146" y="52"/>
                    <a:pt x="146" y="52"/>
                  </a:cubicBezTo>
                  <a:cubicBezTo>
                    <a:pt x="151" y="52"/>
                    <a:pt x="151" y="52"/>
                    <a:pt x="151" y="52"/>
                  </a:cubicBezTo>
                  <a:cubicBezTo>
                    <a:pt x="151" y="52"/>
                    <a:pt x="151" y="52"/>
                    <a:pt x="151" y="52"/>
                  </a:cubicBezTo>
                  <a:cubicBezTo>
                    <a:pt x="146" y="52"/>
                    <a:pt x="146" y="52"/>
                    <a:pt x="146" y="52"/>
                  </a:cubicBezTo>
                  <a:close/>
                  <a:moveTo>
                    <a:pt x="146" y="52"/>
                  </a:moveTo>
                  <a:cubicBezTo>
                    <a:pt x="146" y="52"/>
                    <a:pt x="146" y="52"/>
                    <a:pt x="146" y="52"/>
                  </a:cubicBezTo>
                  <a:cubicBezTo>
                    <a:pt x="151" y="52"/>
                    <a:pt x="151" y="52"/>
                    <a:pt x="151" y="52"/>
                  </a:cubicBezTo>
                  <a:cubicBezTo>
                    <a:pt x="151" y="53"/>
                    <a:pt x="151" y="53"/>
                    <a:pt x="151" y="53"/>
                  </a:cubicBezTo>
                  <a:cubicBezTo>
                    <a:pt x="146" y="53"/>
                    <a:pt x="146" y="53"/>
                    <a:pt x="146" y="53"/>
                  </a:cubicBezTo>
                  <a:lnTo>
                    <a:pt x="146" y="52"/>
                  </a:lnTo>
                  <a:close/>
                  <a:moveTo>
                    <a:pt x="151" y="54"/>
                  </a:moveTo>
                  <a:cubicBezTo>
                    <a:pt x="151" y="54"/>
                    <a:pt x="151" y="54"/>
                    <a:pt x="151" y="54"/>
                  </a:cubicBezTo>
                  <a:cubicBezTo>
                    <a:pt x="146" y="54"/>
                    <a:pt x="146" y="54"/>
                    <a:pt x="146" y="54"/>
                  </a:cubicBezTo>
                  <a:cubicBezTo>
                    <a:pt x="146" y="54"/>
                    <a:pt x="146" y="54"/>
                    <a:pt x="146" y="54"/>
                  </a:cubicBezTo>
                  <a:cubicBezTo>
                    <a:pt x="151" y="54"/>
                    <a:pt x="151" y="54"/>
                    <a:pt x="151" y="54"/>
                  </a:cubicBezTo>
                  <a:close/>
                  <a:moveTo>
                    <a:pt x="47" y="39"/>
                  </a:moveTo>
                  <a:cubicBezTo>
                    <a:pt x="47" y="39"/>
                    <a:pt x="47" y="39"/>
                    <a:pt x="47" y="39"/>
                  </a:cubicBezTo>
                  <a:cubicBezTo>
                    <a:pt x="47" y="40"/>
                    <a:pt x="47" y="40"/>
                    <a:pt x="47" y="40"/>
                  </a:cubicBezTo>
                  <a:cubicBezTo>
                    <a:pt x="57" y="39"/>
                    <a:pt x="57" y="39"/>
                    <a:pt x="57" y="39"/>
                  </a:cubicBezTo>
                  <a:cubicBezTo>
                    <a:pt x="57" y="39"/>
                    <a:pt x="57" y="39"/>
                    <a:pt x="57" y="39"/>
                  </a:cubicBezTo>
                  <a:cubicBezTo>
                    <a:pt x="60" y="39"/>
                    <a:pt x="60" y="39"/>
                    <a:pt x="60" y="39"/>
                  </a:cubicBezTo>
                  <a:cubicBezTo>
                    <a:pt x="60" y="38"/>
                    <a:pt x="60" y="38"/>
                    <a:pt x="60" y="38"/>
                  </a:cubicBezTo>
                  <a:cubicBezTo>
                    <a:pt x="57" y="39"/>
                    <a:pt x="57" y="39"/>
                    <a:pt x="57" y="39"/>
                  </a:cubicBezTo>
                  <a:cubicBezTo>
                    <a:pt x="57" y="39"/>
                    <a:pt x="57" y="39"/>
                    <a:pt x="57" y="39"/>
                  </a:cubicBezTo>
                  <a:lnTo>
                    <a:pt x="47" y="39"/>
                  </a:lnTo>
                  <a:close/>
                  <a:moveTo>
                    <a:pt x="38" y="40"/>
                  </a:moveTo>
                  <a:cubicBezTo>
                    <a:pt x="38" y="40"/>
                    <a:pt x="38" y="40"/>
                    <a:pt x="38" y="40"/>
                  </a:cubicBezTo>
                  <a:cubicBezTo>
                    <a:pt x="38" y="46"/>
                    <a:pt x="38" y="46"/>
                    <a:pt x="38" y="46"/>
                  </a:cubicBezTo>
                  <a:cubicBezTo>
                    <a:pt x="47" y="46"/>
                    <a:pt x="47" y="46"/>
                    <a:pt x="47" y="46"/>
                  </a:cubicBezTo>
                  <a:cubicBezTo>
                    <a:pt x="47" y="39"/>
                    <a:pt x="47" y="39"/>
                    <a:pt x="47" y="39"/>
                  </a:cubicBezTo>
                  <a:lnTo>
                    <a:pt x="38" y="40"/>
                  </a:lnTo>
                  <a:close/>
                  <a:moveTo>
                    <a:pt x="47" y="43"/>
                  </a:moveTo>
                  <a:cubicBezTo>
                    <a:pt x="47" y="43"/>
                    <a:pt x="47" y="43"/>
                    <a:pt x="47" y="43"/>
                  </a:cubicBezTo>
                  <a:cubicBezTo>
                    <a:pt x="57" y="42"/>
                    <a:pt x="57" y="42"/>
                    <a:pt x="57" y="42"/>
                  </a:cubicBezTo>
                  <a:cubicBezTo>
                    <a:pt x="57" y="43"/>
                    <a:pt x="57" y="43"/>
                    <a:pt x="57" y="43"/>
                  </a:cubicBezTo>
                  <a:cubicBezTo>
                    <a:pt x="60" y="42"/>
                    <a:pt x="60" y="42"/>
                    <a:pt x="60" y="42"/>
                  </a:cubicBezTo>
                  <a:cubicBezTo>
                    <a:pt x="60" y="42"/>
                    <a:pt x="60" y="42"/>
                    <a:pt x="60" y="42"/>
                  </a:cubicBezTo>
                  <a:cubicBezTo>
                    <a:pt x="57" y="42"/>
                    <a:pt x="57" y="42"/>
                    <a:pt x="57" y="42"/>
                  </a:cubicBezTo>
                  <a:cubicBezTo>
                    <a:pt x="57" y="42"/>
                    <a:pt x="57" y="42"/>
                    <a:pt x="57" y="42"/>
                  </a:cubicBezTo>
                  <a:cubicBezTo>
                    <a:pt x="47" y="43"/>
                    <a:pt x="47" y="43"/>
                    <a:pt x="47" y="43"/>
                  </a:cubicBezTo>
                  <a:close/>
                  <a:moveTo>
                    <a:pt x="60" y="39"/>
                  </a:moveTo>
                  <a:cubicBezTo>
                    <a:pt x="60" y="39"/>
                    <a:pt x="60" y="39"/>
                    <a:pt x="60" y="39"/>
                  </a:cubicBezTo>
                  <a:cubicBezTo>
                    <a:pt x="63" y="39"/>
                    <a:pt x="63" y="39"/>
                    <a:pt x="63" y="39"/>
                  </a:cubicBezTo>
                  <a:cubicBezTo>
                    <a:pt x="63" y="39"/>
                    <a:pt x="63" y="39"/>
                    <a:pt x="63" y="39"/>
                  </a:cubicBezTo>
                  <a:cubicBezTo>
                    <a:pt x="60" y="39"/>
                    <a:pt x="60" y="39"/>
                    <a:pt x="60" y="39"/>
                  </a:cubicBezTo>
                  <a:close/>
                  <a:moveTo>
                    <a:pt x="47" y="44"/>
                  </a:moveTo>
                  <a:cubicBezTo>
                    <a:pt x="47" y="44"/>
                    <a:pt x="47" y="44"/>
                    <a:pt x="47" y="44"/>
                  </a:cubicBezTo>
                  <a:cubicBezTo>
                    <a:pt x="57" y="43"/>
                    <a:pt x="57" y="43"/>
                    <a:pt x="57" y="43"/>
                  </a:cubicBezTo>
                  <a:cubicBezTo>
                    <a:pt x="57" y="44"/>
                    <a:pt x="57" y="44"/>
                    <a:pt x="57" y="44"/>
                  </a:cubicBezTo>
                  <a:cubicBezTo>
                    <a:pt x="60" y="43"/>
                    <a:pt x="60" y="43"/>
                    <a:pt x="60" y="43"/>
                  </a:cubicBezTo>
                  <a:cubicBezTo>
                    <a:pt x="60" y="43"/>
                    <a:pt x="60" y="43"/>
                    <a:pt x="60" y="43"/>
                  </a:cubicBezTo>
                  <a:cubicBezTo>
                    <a:pt x="57" y="43"/>
                    <a:pt x="57" y="43"/>
                    <a:pt x="57" y="43"/>
                  </a:cubicBezTo>
                  <a:cubicBezTo>
                    <a:pt x="57" y="43"/>
                    <a:pt x="57" y="43"/>
                    <a:pt x="57" y="43"/>
                  </a:cubicBezTo>
                  <a:cubicBezTo>
                    <a:pt x="47" y="44"/>
                    <a:pt x="47" y="44"/>
                    <a:pt x="47" y="44"/>
                  </a:cubicBezTo>
                  <a:close/>
                  <a:moveTo>
                    <a:pt x="60" y="40"/>
                  </a:moveTo>
                  <a:cubicBezTo>
                    <a:pt x="60" y="40"/>
                    <a:pt x="60" y="40"/>
                    <a:pt x="60" y="40"/>
                  </a:cubicBezTo>
                  <a:cubicBezTo>
                    <a:pt x="63" y="40"/>
                    <a:pt x="63" y="40"/>
                    <a:pt x="63" y="40"/>
                  </a:cubicBezTo>
                  <a:cubicBezTo>
                    <a:pt x="63" y="39"/>
                    <a:pt x="63" y="39"/>
                    <a:pt x="63" y="39"/>
                  </a:cubicBezTo>
                  <a:cubicBezTo>
                    <a:pt x="60" y="40"/>
                    <a:pt x="60" y="40"/>
                    <a:pt x="60" y="40"/>
                  </a:cubicBezTo>
                  <a:close/>
                  <a:moveTo>
                    <a:pt x="63" y="38"/>
                  </a:moveTo>
                  <a:cubicBezTo>
                    <a:pt x="63" y="38"/>
                    <a:pt x="63" y="38"/>
                    <a:pt x="63" y="38"/>
                  </a:cubicBezTo>
                  <a:cubicBezTo>
                    <a:pt x="60" y="38"/>
                    <a:pt x="60" y="38"/>
                    <a:pt x="60" y="38"/>
                  </a:cubicBezTo>
                  <a:cubicBezTo>
                    <a:pt x="60" y="39"/>
                    <a:pt x="60" y="39"/>
                    <a:pt x="60" y="39"/>
                  </a:cubicBezTo>
                  <a:cubicBezTo>
                    <a:pt x="63" y="38"/>
                    <a:pt x="63" y="38"/>
                    <a:pt x="63" y="38"/>
                  </a:cubicBezTo>
                  <a:close/>
                  <a:moveTo>
                    <a:pt x="47" y="45"/>
                  </a:moveTo>
                  <a:cubicBezTo>
                    <a:pt x="47" y="45"/>
                    <a:pt x="47" y="45"/>
                    <a:pt x="47" y="45"/>
                  </a:cubicBezTo>
                  <a:cubicBezTo>
                    <a:pt x="57" y="44"/>
                    <a:pt x="57" y="44"/>
                    <a:pt x="57" y="44"/>
                  </a:cubicBezTo>
                  <a:cubicBezTo>
                    <a:pt x="57" y="44"/>
                    <a:pt x="57" y="44"/>
                    <a:pt x="57" y="44"/>
                  </a:cubicBezTo>
                  <a:cubicBezTo>
                    <a:pt x="60" y="44"/>
                    <a:pt x="60" y="44"/>
                    <a:pt x="60" y="44"/>
                  </a:cubicBezTo>
                  <a:cubicBezTo>
                    <a:pt x="60" y="44"/>
                    <a:pt x="60" y="44"/>
                    <a:pt x="60" y="44"/>
                  </a:cubicBezTo>
                  <a:cubicBezTo>
                    <a:pt x="57" y="44"/>
                    <a:pt x="57" y="44"/>
                    <a:pt x="57" y="44"/>
                  </a:cubicBezTo>
                  <a:cubicBezTo>
                    <a:pt x="57" y="44"/>
                    <a:pt x="57" y="44"/>
                    <a:pt x="57" y="44"/>
                  </a:cubicBezTo>
                  <a:cubicBezTo>
                    <a:pt x="47" y="44"/>
                    <a:pt x="47" y="44"/>
                    <a:pt x="47" y="44"/>
                  </a:cubicBezTo>
                  <a:lnTo>
                    <a:pt x="47" y="45"/>
                  </a:lnTo>
                  <a:close/>
                  <a:moveTo>
                    <a:pt x="47" y="46"/>
                  </a:moveTo>
                  <a:cubicBezTo>
                    <a:pt x="47" y="46"/>
                    <a:pt x="47" y="46"/>
                    <a:pt x="47" y="46"/>
                  </a:cubicBezTo>
                  <a:cubicBezTo>
                    <a:pt x="57" y="46"/>
                    <a:pt x="57" y="46"/>
                    <a:pt x="57" y="46"/>
                  </a:cubicBezTo>
                  <a:cubicBezTo>
                    <a:pt x="57" y="46"/>
                    <a:pt x="57" y="46"/>
                    <a:pt x="57" y="46"/>
                  </a:cubicBezTo>
                  <a:cubicBezTo>
                    <a:pt x="60" y="46"/>
                    <a:pt x="60" y="46"/>
                    <a:pt x="60" y="46"/>
                  </a:cubicBezTo>
                  <a:cubicBezTo>
                    <a:pt x="60" y="45"/>
                    <a:pt x="60" y="45"/>
                    <a:pt x="60" y="45"/>
                  </a:cubicBezTo>
                  <a:cubicBezTo>
                    <a:pt x="57" y="45"/>
                    <a:pt x="57" y="45"/>
                    <a:pt x="57" y="45"/>
                  </a:cubicBezTo>
                  <a:cubicBezTo>
                    <a:pt x="57" y="45"/>
                    <a:pt x="57" y="45"/>
                    <a:pt x="57" y="45"/>
                  </a:cubicBezTo>
                  <a:cubicBezTo>
                    <a:pt x="47" y="46"/>
                    <a:pt x="47" y="46"/>
                    <a:pt x="47" y="46"/>
                  </a:cubicBezTo>
                  <a:close/>
                  <a:moveTo>
                    <a:pt x="47" y="46"/>
                  </a:moveTo>
                  <a:cubicBezTo>
                    <a:pt x="47" y="46"/>
                    <a:pt x="47" y="46"/>
                    <a:pt x="47" y="46"/>
                  </a:cubicBezTo>
                  <a:cubicBezTo>
                    <a:pt x="57" y="45"/>
                    <a:pt x="57" y="45"/>
                    <a:pt x="57" y="45"/>
                  </a:cubicBezTo>
                  <a:cubicBezTo>
                    <a:pt x="57" y="45"/>
                    <a:pt x="57" y="45"/>
                    <a:pt x="57" y="45"/>
                  </a:cubicBezTo>
                  <a:cubicBezTo>
                    <a:pt x="60" y="45"/>
                    <a:pt x="60" y="45"/>
                    <a:pt x="60" y="45"/>
                  </a:cubicBezTo>
                  <a:cubicBezTo>
                    <a:pt x="60" y="44"/>
                    <a:pt x="60" y="44"/>
                    <a:pt x="60" y="44"/>
                  </a:cubicBezTo>
                  <a:cubicBezTo>
                    <a:pt x="57" y="45"/>
                    <a:pt x="57" y="45"/>
                    <a:pt x="57" y="45"/>
                  </a:cubicBezTo>
                  <a:cubicBezTo>
                    <a:pt x="57" y="44"/>
                    <a:pt x="57" y="44"/>
                    <a:pt x="57" y="44"/>
                  </a:cubicBezTo>
                  <a:cubicBezTo>
                    <a:pt x="47" y="45"/>
                    <a:pt x="47" y="45"/>
                    <a:pt x="47" y="45"/>
                  </a:cubicBezTo>
                  <a:lnTo>
                    <a:pt x="47" y="46"/>
                  </a:lnTo>
                  <a:close/>
                  <a:moveTo>
                    <a:pt x="100" y="14"/>
                  </a:moveTo>
                  <a:cubicBezTo>
                    <a:pt x="100" y="14"/>
                    <a:pt x="100" y="14"/>
                    <a:pt x="100" y="14"/>
                  </a:cubicBezTo>
                  <a:cubicBezTo>
                    <a:pt x="101" y="14"/>
                    <a:pt x="101" y="14"/>
                    <a:pt x="101" y="14"/>
                  </a:cubicBezTo>
                  <a:cubicBezTo>
                    <a:pt x="101" y="12"/>
                    <a:pt x="101" y="12"/>
                    <a:pt x="101" y="12"/>
                  </a:cubicBezTo>
                  <a:cubicBezTo>
                    <a:pt x="101" y="12"/>
                    <a:pt x="101" y="12"/>
                    <a:pt x="101" y="12"/>
                  </a:cubicBezTo>
                  <a:cubicBezTo>
                    <a:pt x="101" y="12"/>
                    <a:pt x="101" y="12"/>
                    <a:pt x="101" y="12"/>
                  </a:cubicBezTo>
                  <a:cubicBezTo>
                    <a:pt x="103" y="11"/>
                    <a:pt x="103" y="11"/>
                    <a:pt x="103" y="11"/>
                  </a:cubicBezTo>
                  <a:cubicBezTo>
                    <a:pt x="103" y="11"/>
                    <a:pt x="103" y="11"/>
                    <a:pt x="103" y="11"/>
                  </a:cubicBezTo>
                  <a:cubicBezTo>
                    <a:pt x="100" y="12"/>
                    <a:pt x="100" y="12"/>
                    <a:pt x="100" y="12"/>
                  </a:cubicBezTo>
                  <a:lnTo>
                    <a:pt x="100" y="14"/>
                  </a:lnTo>
                  <a:close/>
                  <a:moveTo>
                    <a:pt x="100" y="11"/>
                  </a:moveTo>
                  <a:cubicBezTo>
                    <a:pt x="100" y="11"/>
                    <a:pt x="100" y="11"/>
                    <a:pt x="100" y="11"/>
                  </a:cubicBezTo>
                  <a:cubicBezTo>
                    <a:pt x="101" y="11"/>
                    <a:pt x="101" y="11"/>
                    <a:pt x="101" y="11"/>
                  </a:cubicBezTo>
                  <a:cubicBezTo>
                    <a:pt x="101" y="9"/>
                    <a:pt x="101" y="9"/>
                    <a:pt x="101" y="9"/>
                  </a:cubicBezTo>
                  <a:cubicBezTo>
                    <a:pt x="101" y="9"/>
                    <a:pt x="101" y="9"/>
                    <a:pt x="101" y="9"/>
                  </a:cubicBezTo>
                  <a:cubicBezTo>
                    <a:pt x="101" y="8"/>
                    <a:pt x="101" y="8"/>
                    <a:pt x="101" y="8"/>
                  </a:cubicBezTo>
                  <a:cubicBezTo>
                    <a:pt x="103" y="8"/>
                    <a:pt x="103" y="8"/>
                    <a:pt x="103" y="8"/>
                  </a:cubicBezTo>
                  <a:cubicBezTo>
                    <a:pt x="103" y="8"/>
                    <a:pt x="103" y="8"/>
                    <a:pt x="103" y="8"/>
                  </a:cubicBezTo>
                  <a:cubicBezTo>
                    <a:pt x="100" y="8"/>
                    <a:pt x="100" y="8"/>
                    <a:pt x="100" y="8"/>
                  </a:cubicBezTo>
                  <a:lnTo>
                    <a:pt x="100" y="11"/>
                  </a:lnTo>
                  <a:close/>
                  <a:moveTo>
                    <a:pt x="103" y="29"/>
                  </a:moveTo>
                  <a:cubicBezTo>
                    <a:pt x="103" y="29"/>
                    <a:pt x="103" y="29"/>
                    <a:pt x="103" y="29"/>
                  </a:cubicBezTo>
                  <a:cubicBezTo>
                    <a:pt x="103" y="32"/>
                    <a:pt x="103" y="32"/>
                    <a:pt x="103" y="32"/>
                  </a:cubicBezTo>
                  <a:cubicBezTo>
                    <a:pt x="104" y="32"/>
                    <a:pt x="104" y="32"/>
                    <a:pt x="104" y="32"/>
                  </a:cubicBezTo>
                  <a:cubicBezTo>
                    <a:pt x="104" y="30"/>
                    <a:pt x="104" y="30"/>
                    <a:pt x="104" y="30"/>
                  </a:cubicBezTo>
                  <a:cubicBezTo>
                    <a:pt x="104" y="30"/>
                    <a:pt x="104" y="30"/>
                    <a:pt x="104" y="30"/>
                  </a:cubicBezTo>
                  <a:cubicBezTo>
                    <a:pt x="104" y="29"/>
                    <a:pt x="104" y="29"/>
                    <a:pt x="104" y="29"/>
                  </a:cubicBezTo>
                  <a:cubicBezTo>
                    <a:pt x="106" y="29"/>
                    <a:pt x="106" y="29"/>
                    <a:pt x="106" y="29"/>
                  </a:cubicBezTo>
                  <a:cubicBezTo>
                    <a:pt x="106" y="29"/>
                    <a:pt x="106" y="29"/>
                    <a:pt x="106" y="29"/>
                  </a:cubicBezTo>
                  <a:lnTo>
                    <a:pt x="103" y="29"/>
                  </a:lnTo>
                  <a:close/>
                  <a:moveTo>
                    <a:pt x="104" y="8"/>
                  </a:moveTo>
                  <a:cubicBezTo>
                    <a:pt x="104" y="8"/>
                    <a:pt x="104" y="8"/>
                    <a:pt x="104" y="8"/>
                  </a:cubicBezTo>
                  <a:cubicBezTo>
                    <a:pt x="104" y="5"/>
                    <a:pt x="104" y="5"/>
                    <a:pt x="104" y="5"/>
                  </a:cubicBezTo>
                  <a:cubicBezTo>
                    <a:pt x="106" y="5"/>
                    <a:pt x="106" y="5"/>
                    <a:pt x="106" y="5"/>
                  </a:cubicBezTo>
                  <a:cubicBezTo>
                    <a:pt x="106" y="2"/>
                    <a:pt x="106" y="2"/>
                    <a:pt x="106" y="2"/>
                  </a:cubicBezTo>
                  <a:cubicBezTo>
                    <a:pt x="106" y="2"/>
                    <a:pt x="106" y="2"/>
                    <a:pt x="106" y="2"/>
                  </a:cubicBezTo>
                  <a:cubicBezTo>
                    <a:pt x="106" y="2"/>
                    <a:pt x="106" y="2"/>
                    <a:pt x="106" y="2"/>
                  </a:cubicBezTo>
                  <a:cubicBezTo>
                    <a:pt x="103" y="3"/>
                    <a:pt x="103" y="3"/>
                    <a:pt x="103" y="3"/>
                  </a:cubicBezTo>
                  <a:cubicBezTo>
                    <a:pt x="103" y="8"/>
                    <a:pt x="103" y="8"/>
                    <a:pt x="103" y="8"/>
                  </a:cubicBezTo>
                  <a:lnTo>
                    <a:pt x="104" y="8"/>
                  </a:lnTo>
                  <a:close/>
                  <a:moveTo>
                    <a:pt x="104" y="3"/>
                  </a:moveTo>
                  <a:cubicBezTo>
                    <a:pt x="104" y="3"/>
                    <a:pt x="104" y="3"/>
                    <a:pt x="104" y="3"/>
                  </a:cubicBezTo>
                  <a:cubicBezTo>
                    <a:pt x="106" y="2"/>
                    <a:pt x="106" y="2"/>
                    <a:pt x="106" y="2"/>
                  </a:cubicBezTo>
                  <a:cubicBezTo>
                    <a:pt x="106" y="4"/>
                    <a:pt x="106" y="4"/>
                    <a:pt x="106" y="4"/>
                  </a:cubicBezTo>
                  <a:cubicBezTo>
                    <a:pt x="104" y="5"/>
                    <a:pt x="104" y="5"/>
                    <a:pt x="104" y="5"/>
                  </a:cubicBezTo>
                  <a:lnTo>
                    <a:pt x="104" y="3"/>
                  </a:lnTo>
                  <a:close/>
                  <a:moveTo>
                    <a:pt x="60" y="41"/>
                  </a:moveTo>
                  <a:cubicBezTo>
                    <a:pt x="60" y="41"/>
                    <a:pt x="60" y="41"/>
                    <a:pt x="60" y="41"/>
                  </a:cubicBezTo>
                  <a:cubicBezTo>
                    <a:pt x="63" y="40"/>
                    <a:pt x="63" y="40"/>
                    <a:pt x="63" y="40"/>
                  </a:cubicBezTo>
                  <a:cubicBezTo>
                    <a:pt x="63" y="40"/>
                    <a:pt x="63" y="40"/>
                    <a:pt x="63" y="40"/>
                  </a:cubicBezTo>
                  <a:cubicBezTo>
                    <a:pt x="60" y="41"/>
                    <a:pt x="60" y="41"/>
                    <a:pt x="60" y="41"/>
                  </a:cubicBezTo>
                  <a:close/>
                  <a:moveTo>
                    <a:pt x="100" y="23"/>
                  </a:moveTo>
                  <a:cubicBezTo>
                    <a:pt x="100" y="23"/>
                    <a:pt x="100" y="23"/>
                    <a:pt x="100" y="23"/>
                  </a:cubicBezTo>
                  <a:cubicBezTo>
                    <a:pt x="101" y="23"/>
                    <a:pt x="101" y="23"/>
                    <a:pt x="101" y="23"/>
                  </a:cubicBezTo>
                  <a:cubicBezTo>
                    <a:pt x="101" y="22"/>
                    <a:pt x="101" y="22"/>
                    <a:pt x="101" y="22"/>
                  </a:cubicBezTo>
                  <a:cubicBezTo>
                    <a:pt x="101" y="21"/>
                    <a:pt x="101" y="21"/>
                    <a:pt x="101" y="21"/>
                  </a:cubicBezTo>
                  <a:cubicBezTo>
                    <a:pt x="101" y="21"/>
                    <a:pt x="101" y="21"/>
                    <a:pt x="101" y="21"/>
                  </a:cubicBezTo>
                  <a:cubicBezTo>
                    <a:pt x="103" y="20"/>
                    <a:pt x="103" y="20"/>
                    <a:pt x="103" y="20"/>
                  </a:cubicBezTo>
                  <a:cubicBezTo>
                    <a:pt x="103" y="20"/>
                    <a:pt x="103" y="20"/>
                    <a:pt x="103" y="20"/>
                  </a:cubicBezTo>
                  <a:cubicBezTo>
                    <a:pt x="100" y="21"/>
                    <a:pt x="100" y="21"/>
                    <a:pt x="100" y="21"/>
                  </a:cubicBezTo>
                  <a:lnTo>
                    <a:pt x="100" y="23"/>
                  </a:lnTo>
                  <a:close/>
                  <a:moveTo>
                    <a:pt x="100" y="20"/>
                  </a:moveTo>
                  <a:cubicBezTo>
                    <a:pt x="100" y="20"/>
                    <a:pt x="100" y="20"/>
                    <a:pt x="100" y="20"/>
                  </a:cubicBezTo>
                  <a:cubicBezTo>
                    <a:pt x="101" y="20"/>
                    <a:pt x="101" y="20"/>
                    <a:pt x="101" y="20"/>
                  </a:cubicBezTo>
                  <a:cubicBezTo>
                    <a:pt x="101" y="18"/>
                    <a:pt x="101" y="18"/>
                    <a:pt x="101" y="18"/>
                  </a:cubicBezTo>
                  <a:cubicBezTo>
                    <a:pt x="101" y="18"/>
                    <a:pt x="101" y="18"/>
                    <a:pt x="101" y="18"/>
                  </a:cubicBezTo>
                  <a:cubicBezTo>
                    <a:pt x="101" y="18"/>
                    <a:pt x="101" y="18"/>
                    <a:pt x="101" y="18"/>
                  </a:cubicBezTo>
                  <a:cubicBezTo>
                    <a:pt x="103" y="17"/>
                    <a:pt x="103" y="17"/>
                    <a:pt x="103" y="17"/>
                  </a:cubicBezTo>
                  <a:cubicBezTo>
                    <a:pt x="103" y="17"/>
                    <a:pt x="103" y="17"/>
                    <a:pt x="103" y="17"/>
                  </a:cubicBezTo>
                  <a:cubicBezTo>
                    <a:pt x="100" y="18"/>
                    <a:pt x="100" y="18"/>
                    <a:pt x="100" y="18"/>
                  </a:cubicBezTo>
                  <a:lnTo>
                    <a:pt x="100" y="20"/>
                  </a:lnTo>
                  <a:close/>
                  <a:moveTo>
                    <a:pt x="100" y="17"/>
                  </a:moveTo>
                  <a:cubicBezTo>
                    <a:pt x="100" y="17"/>
                    <a:pt x="100" y="17"/>
                    <a:pt x="100" y="17"/>
                  </a:cubicBezTo>
                  <a:cubicBezTo>
                    <a:pt x="101" y="17"/>
                    <a:pt x="101" y="17"/>
                    <a:pt x="101" y="17"/>
                  </a:cubicBezTo>
                  <a:cubicBezTo>
                    <a:pt x="101" y="15"/>
                    <a:pt x="101" y="15"/>
                    <a:pt x="101" y="15"/>
                  </a:cubicBezTo>
                  <a:cubicBezTo>
                    <a:pt x="101" y="15"/>
                    <a:pt x="101" y="15"/>
                    <a:pt x="101" y="15"/>
                  </a:cubicBezTo>
                  <a:cubicBezTo>
                    <a:pt x="101" y="15"/>
                    <a:pt x="101" y="15"/>
                    <a:pt x="101" y="15"/>
                  </a:cubicBezTo>
                  <a:cubicBezTo>
                    <a:pt x="103" y="14"/>
                    <a:pt x="103" y="14"/>
                    <a:pt x="103" y="14"/>
                  </a:cubicBezTo>
                  <a:cubicBezTo>
                    <a:pt x="103" y="14"/>
                    <a:pt x="103" y="14"/>
                    <a:pt x="103" y="14"/>
                  </a:cubicBezTo>
                  <a:cubicBezTo>
                    <a:pt x="100" y="15"/>
                    <a:pt x="100" y="15"/>
                    <a:pt x="100" y="15"/>
                  </a:cubicBezTo>
                  <a:lnTo>
                    <a:pt x="100" y="17"/>
                  </a:lnTo>
                  <a:close/>
                  <a:moveTo>
                    <a:pt x="71" y="42"/>
                  </a:moveTo>
                  <a:cubicBezTo>
                    <a:pt x="71" y="42"/>
                    <a:pt x="71" y="42"/>
                    <a:pt x="71" y="42"/>
                  </a:cubicBezTo>
                  <a:cubicBezTo>
                    <a:pt x="74" y="42"/>
                    <a:pt x="74" y="42"/>
                    <a:pt x="74" y="42"/>
                  </a:cubicBezTo>
                  <a:cubicBezTo>
                    <a:pt x="74" y="41"/>
                    <a:pt x="74" y="41"/>
                    <a:pt x="74" y="41"/>
                  </a:cubicBezTo>
                  <a:cubicBezTo>
                    <a:pt x="71" y="41"/>
                    <a:pt x="71" y="41"/>
                    <a:pt x="71" y="41"/>
                  </a:cubicBezTo>
                  <a:lnTo>
                    <a:pt x="71" y="42"/>
                  </a:lnTo>
                  <a:close/>
                  <a:moveTo>
                    <a:pt x="104" y="26"/>
                  </a:moveTo>
                  <a:cubicBezTo>
                    <a:pt x="104" y="26"/>
                    <a:pt x="104" y="26"/>
                    <a:pt x="104" y="26"/>
                  </a:cubicBezTo>
                  <a:cubicBezTo>
                    <a:pt x="104" y="24"/>
                    <a:pt x="104" y="24"/>
                    <a:pt x="104" y="24"/>
                  </a:cubicBezTo>
                  <a:cubicBezTo>
                    <a:pt x="104" y="24"/>
                    <a:pt x="104" y="24"/>
                    <a:pt x="104" y="24"/>
                  </a:cubicBezTo>
                  <a:cubicBezTo>
                    <a:pt x="104" y="23"/>
                    <a:pt x="104" y="23"/>
                    <a:pt x="104" y="23"/>
                  </a:cubicBezTo>
                  <a:cubicBezTo>
                    <a:pt x="106" y="23"/>
                    <a:pt x="106" y="23"/>
                    <a:pt x="106" y="23"/>
                  </a:cubicBezTo>
                  <a:cubicBezTo>
                    <a:pt x="106" y="23"/>
                    <a:pt x="106" y="23"/>
                    <a:pt x="106" y="23"/>
                  </a:cubicBezTo>
                  <a:cubicBezTo>
                    <a:pt x="103" y="23"/>
                    <a:pt x="103" y="23"/>
                    <a:pt x="103" y="23"/>
                  </a:cubicBezTo>
                  <a:cubicBezTo>
                    <a:pt x="103" y="26"/>
                    <a:pt x="103" y="26"/>
                    <a:pt x="103" y="26"/>
                  </a:cubicBezTo>
                  <a:lnTo>
                    <a:pt x="104" y="26"/>
                  </a:lnTo>
                  <a:close/>
                  <a:moveTo>
                    <a:pt x="104" y="11"/>
                  </a:moveTo>
                  <a:cubicBezTo>
                    <a:pt x="104" y="11"/>
                    <a:pt x="104" y="11"/>
                    <a:pt x="104" y="11"/>
                  </a:cubicBezTo>
                  <a:cubicBezTo>
                    <a:pt x="104" y="9"/>
                    <a:pt x="104" y="9"/>
                    <a:pt x="104" y="9"/>
                  </a:cubicBezTo>
                  <a:cubicBezTo>
                    <a:pt x="104" y="8"/>
                    <a:pt x="104" y="8"/>
                    <a:pt x="104" y="8"/>
                  </a:cubicBezTo>
                  <a:cubicBezTo>
                    <a:pt x="104" y="8"/>
                    <a:pt x="104" y="8"/>
                    <a:pt x="104" y="8"/>
                  </a:cubicBezTo>
                  <a:cubicBezTo>
                    <a:pt x="106" y="8"/>
                    <a:pt x="106" y="8"/>
                    <a:pt x="106" y="8"/>
                  </a:cubicBezTo>
                  <a:cubicBezTo>
                    <a:pt x="106" y="7"/>
                    <a:pt x="106" y="7"/>
                    <a:pt x="106" y="7"/>
                  </a:cubicBezTo>
                  <a:cubicBezTo>
                    <a:pt x="103" y="8"/>
                    <a:pt x="103" y="8"/>
                    <a:pt x="103" y="8"/>
                  </a:cubicBezTo>
                  <a:cubicBezTo>
                    <a:pt x="103" y="11"/>
                    <a:pt x="103" y="11"/>
                    <a:pt x="103" y="11"/>
                  </a:cubicBezTo>
                  <a:lnTo>
                    <a:pt x="104" y="11"/>
                  </a:lnTo>
                  <a:close/>
                  <a:moveTo>
                    <a:pt x="104" y="23"/>
                  </a:moveTo>
                  <a:cubicBezTo>
                    <a:pt x="104" y="23"/>
                    <a:pt x="104" y="23"/>
                    <a:pt x="104" y="23"/>
                  </a:cubicBezTo>
                  <a:cubicBezTo>
                    <a:pt x="104" y="21"/>
                    <a:pt x="104" y="21"/>
                    <a:pt x="104" y="21"/>
                  </a:cubicBezTo>
                  <a:cubicBezTo>
                    <a:pt x="104" y="20"/>
                    <a:pt x="104" y="20"/>
                    <a:pt x="104" y="20"/>
                  </a:cubicBezTo>
                  <a:cubicBezTo>
                    <a:pt x="104" y="20"/>
                    <a:pt x="104" y="20"/>
                    <a:pt x="104" y="20"/>
                  </a:cubicBezTo>
                  <a:cubicBezTo>
                    <a:pt x="106" y="20"/>
                    <a:pt x="106" y="20"/>
                    <a:pt x="106" y="20"/>
                  </a:cubicBezTo>
                  <a:cubicBezTo>
                    <a:pt x="106" y="20"/>
                    <a:pt x="106" y="20"/>
                    <a:pt x="106" y="20"/>
                  </a:cubicBezTo>
                  <a:cubicBezTo>
                    <a:pt x="103" y="20"/>
                    <a:pt x="103" y="20"/>
                    <a:pt x="103" y="20"/>
                  </a:cubicBezTo>
                  <a:cubicBezTo>
                    <a:pt x="103" y="23"/>
                    <a:pt x="103" y="23"/>
                    <a:pt x="103" y="23"/>
                  </a:cubicBezTo>
                  <a:lnTo>
                    <a:pt x="104" y="23"/>
                  </a:lnTo>
                  <a:close/>
                  <a:moveTo>
                    <a:pt x="104" y="29"/>
                  </a:moveTo>
                  <a:cubicBezTo>
                    <a:pt x="104" y="29"/>
                    <a:pt x="104" y="29"/>
                    <a:pt x="104" y="29"/>
                  </a:cubicBezTo>
                  <a:cubicBezTo>
                    <a:pt x="104" y="27"/>
                    <a:pt x="104" y="27"/>
                    <a:pt x="104" y="27"/>
                  </a:cubicBezTo>
                  <a:cubicBezTo>
                    <a:pt x="104" y="27"/>
                    <a:pt x="104" y="27"/>
                    <a:pt x="104" y="27"/>
                  </a:cubicBezTo>
                  <a:cubicBezTo>
                    <a:pt x="104" y="26"/>
                    <a:pt x="104" y="26"/>
                    <a:pt x="104" y="26"/>
                  </a:cubicBezTo>
                  <a:cubicBezTo>
                    <a:pt x="106" y="26"/>
                    <a:pt x="106" y="26"/>
                    <a:pt x="106" y="26"/>
                  </a:cubicBezTo>
                  <a:cubicBezTo>
                    <a:pt x="106" y="26"/>
                    <a:pt x="106" y="26"/>
                    <a:pt x="106" y="26"/>
                  </a:cubicBezTo>
                  <a:cubicBezTo>
                    <a:pt x="103" y="26"/>
                    <a:pt x="103" y="26"/>
                    <a:pt x="103" y="26"/>
                  </a:cubicBezTo>
                  <a:cubicBezTo>
                    <a:pt x="103" y="29"/>
                    <a:pt x="103" y="29"/>
                    <a:pt x="103" y="29"/>
                  </a:cubicBezTo>
                  <a:lnTo>
                    <a:pt x="104" y="29"/>
                  </a:lnTo>
                  <a:close/>
                  <a:moveTo>
                    <a:pt x="104" y="14"/>
                  </a:moveTo>
                  <a:cubicBezTo>
                    <a:pt x="104" y="14"/>
                    <a:pt x="104" y="14"/>
                    <a:pt x="104" y="14"/>
                  </a:cubicBezTo>
                  <a:cubicBezTo>
                    <a:pt x="104" y="12"/>
                    <a:pt x="104" y="12"/>
                    <a:pt x="104" y="12"/>
                  </a:cubicBezTo>
                  <a:cubicBezTo>
                    <a:pt x="104" y="11"/>
                    <a:pt x="104" y="11"/>
                    <a:pt x="104" y="11"/>
                  </a:cubicBezTo>
                  <a:cubicBezTo>
                    <a:pt x="104" y="11"/>
                    <a:pt x="104" y="11"/>
                    <a:pt x="104" y="11"/>
                  </a:cubicBezTo>
                  <a:cubicBezTo>
                    <a:pt x="106" y="11"/>
                    <a:pt x="106" y="11"/>
                    <a:pt x="106" y="11"/>
                  </a:cubicBezTo>
                  <a:cubicBezTo>
                    <a:pt x="106" y="10"/>
                    <a:pt x="106" y="10"/>
                    <a:pt x="106" y="10"/>
                  </a:cubicBezTo>
                  <a:cubicBezTo>
                    <a:pt x="103" y="11"/>
                    <a:pt x="103" y="11"/>
                    <a:pt x="103" y="11"/>
                  </a:cubicBezTo>
                  <a:cubicBezTo>
                    <a:pt x="103" y="14"/>
                    <a:pt x="103" y="14"/>
                    <a:pt x="103" y="14"/>
                  </a:cubicBezTo>
                  <a:lnTo>
                    <a:pt x="104" y="14"/>
                  </a:lnTo>
                  <a:close/>
                  <a:moveTo>
                    <a:pt x="104" y="20"/>
                  </a:moveTo>
                  <a:cubicBezTo>
                    <a:pt x="104" y="20"/>
                    <a:pt x="104" y="20"/>
                    <a:pt x="104" y="20"/>
                  </a:cubicBezTo>
                  <a:cubicBezTo>
                    <a:pt x="104" y="18"/>
                    <a:pt x="104" y="18"/>
                    <a:pt x="104" y="18"/>
                  </a:cubicBezTo>
                  <a:cubicBezTo>
                    <a:pt x="104" y="17"/>
                    <a:pt x="104" y="17"/>
                    <a:pt x="104" y="17"/>
                  </a:cubicBezTo>
                  <a:cubicBezTo>
                    <a:pt x="104" y="17"/>
                    <a:pt x="104" y="17"/>
                    <a:pt x="104" y="17"/>
                  </a:cubicBezTo>
                  <a:cubicBezTo>
                    <a:pt x="106" y="17"/>
                    <a:pt x="106" y="17"/>
                    <a:pt x="106" y="17"/>
                  </a:cubicBezTo>
                  <a:cubicBezTo>
                    <a:pt x="106" y="17"/>
                    <a:pt x="106" y="17"/>
                    <a:pt x="106" y="17"/>
                  </a:cubicBezTo>
                  <a:cubicBezTo>
                    <a:pt x="103" y="17"/>
                    <a:pt x="103" y="17"/>
                    <a:pt x="103" y="17"/>
                  </a:cubicBezTo>
                  <a:cubicBezTo>
                    <a:pt x="103" y="20"/>
                    <a:pt x="103" y="20"/>
                    <a:pt x="103" y="20"/>
                  </a:cubicBezTo>
                  <a:lnTo>
                    <a:pt x="104" y="20"/>
                  </a:lnTo>
                  <a:close/>
                  <a:moveTo>
                    <a:pt x="104" y="17"/>
                  </a:moveTo>
                  <a:cubicBezTo>
                    <a:pt x="104" y="17"/>
                    <a:pt x="104" y="17"/>
                    <a:pt x="104" y="17"/>
                  </a:cubicBezTo>
                  <a:cubicBezTo>
                    <a:pt x="104" y="15"/>
                    <a:pt x="104" y="15"/>
                    <a:pt x="104" y="15"/>
                  </a:cubicBezTo>
                  <a:cubicBezTo>
                    <a:pt x="104" y="14"/>
                    <a:pt x="104" y="14"/>
                    <a:pt x="104" y="14"/>
                  </a:cubicBezTo>
                  <a:cubicBezTo>
                    <a:pt x="104" y="14"/>
                    <a:pt x="104" y="14"/>
                    <a:pt x="104" y="14"/>
                  </a:cubicBezTo>
                  <a:cubicBezTo>
                    <a:pt x="106" y="14"/>
                    <a:pt x="106" y="14"/>
                    <a:pt x="106" y="14"/>
                  </a:cubicBezTo>
                  <a:cubicBezTo>
                    <a:pt x="106" y="14"/>
                    <a:pt x="106" y="14"/>
                    <a:pt x="106" y="14"/>
                  </a:cubicBezTo>
                  <a:cubicBezTo>
                    <a:pt x="103" y="14"/>
                    <a:pt x="103" y="14"/>
                    <a:pt x="103" y="14"/>
                  </a:cubicBezTo>
                  <a:cubicBezTo>
                    <a:pt x="103" y="17"/>
                    <a:pt x="103" y="17"/>
                    <a:pt x="103" y="17"/>
                  </a:cubicBezTo>
                  <a:lnTo>
                    <a:pt x="104" y="17"/>
                  </a:lnTo>
                  <a:close/>
                  <a:moveTo>
                    <a:pt x="103" y="3"/>
                  </a:moveTo>
                  <a:cubicBezTo>
                    <a:pt x="103" y="3"/>
                    <a:pt x="103" y="3"/>
                    <a:pt x="103" y="3"/>
                  </a:cubicBezTo>
                  <a:cubicBezTo>
                    <a:pt x="101" y="3"/>
                    <a:pt x="101" y="3"/>
                    <a:pt x="101" y="3"/>
                  </a:cubicBezTo>
                  <a:cubicBezTo>
                    <a:pt x="101" y="3"/>
                    <a:pt x="101" y="3"/>
                    <a:pt x="101" y="3"/>
                  </a:cubicBezTo>
                  <a:cubicBezTo>
                    <a:pt x="100" y="3"/>
                    <a:pt x="100" y="3"/>
                    <a:pt x="100" y="3"/>
                  </a:cubicBezTo>
                  <a:cubicBezTo>
                    <a:pt x="100" y="8"/>
                    <a:pt x="100" y="8"/>
                    <a:pt x="100" y="8"/>
                  </a:cubicBezTo>
                  <a:cubicBezTo>
                    <a:pt x="100" y="8"/>
                    <a:pt x="100" y="8"/>
                    <a:pt x="100" y="8"/>
                  </a:cubicBezTo>
                  <a:cubicBezTo>
                    <a:pt x="101" y="6"/>
                    <a:pt x="101" y="6"/>
                    <a:pt x="101" y="6"/>
                  </a:cubicBezTo>
                  <a:cubicBezTo>
                    <a:pt x="101" y="6"/>
                    <a:pt x="101" y="6"/>
                    <a:pt x="101" y="6"/>
                  </a:cubicBezTo>
                  <a:cubicBezTo>
                    <a:pt x="101" y="6"/>
                    <a:pt x="101" y="6"/>
                    <a:pt x="101" y="6"/>
                  </a:cubicBezTo>
                  <a:cubicBezTo>
                    <a:pt x="103" y="5"/>
                    <a:pt x="103" y="5"/>
                    <a:pt x="103" y="5"/>
                  </a:cubicBezTo>
                  <a:cubicBezTo>
                    <a:pt x="103" y="3"/>
                    <a:pt x="103" y="3"/>
                    <a:pt x="103" y="3"/>
                  </a:cubicBezTo>
                  <a:cubicBezTo>
                    <a:pt x="103" y="3"/>
                    <a:pt x="103" y="3"/>
                    <a:pt x="103" y="3"/>
                  </a:cubicBezTo>
                  <a:close/>
                  <a:moveTo>
                    <a:pt x="103" y="5"/>
                  </a:moveTo>
                  <a:cubicBezTo>
                    <a:pt x="103" y="5"/>
                    <a:pt x="103" y="5"/>
                    <a:pt x="103" y="5"/>
                  </a:cubicBezTo>
                  <a:cubicBezTo>
                    <a:pt x="101" y="6"/>
                    <a:pt x="101" y="6"/>
                    <a:pt x="101" y="6"/>
                  </a:cubicBezTo>
                  <a:cubicBezTo>
                    <a:pt x="101" y="4"/>
                    <a:pt x="101" y="4"/>
                    <a:pt x="101" y="4"/>
                  </a:cubicBezTo>
                  <a:cubicBezTo>
                    <a:pt x="103" y="3"/>
                    <a:pt x="103" y="3"/>
                    <a:pt x="103" y="3"/>
                  </a:cubicBezTo>
                  <a:lnTo>
                    <a:pt x="103" y="5"/>
                  </a:lnTo>
                  <a:close/>
                  <a:moveTo>
                    <a:pt x="67" y="42"/>
                  </a:moveTo>
                  <a:cubicBezTo>
                    <a:pt x="67" y="42"/>
                    <a:pt x="67" y="42"/>
                    <a:pt x="67" y="42"/>
                  </a:cubicBezTo>
                  <a:cubicBezTo>
                    <a:pt x="71" y="41"/>
                    <a:pt x="71" y="41"/>
                    <a:pt x="71" y="41"/>
                  </a:cubicBezTo>
                  <a:cubicBezTo>
                    <a:pt x="71" y="41"/>
                    <a:pt x="71" y="41"/>
                    <a:pt x="71" y="41"/>
                  </a:cubicBezTo>
                  <a:cubicBezTo>
                    <a:pt x="67" y="41"/>
                    <a:pt x="67" y="41"/>
                    <a:pt x="67" y="41"/>
                  </a:cubicBezTo>
                  <a:lnTo>
                    <a:pt x="67" y="42"/>
                  </a:lnTo>
                  <a:close/>
                  <a:moveTo>
                    <a:pt x="67" y="43"/>
                  </a:moveTo>
                  <a:cubicBezTo>
                    <a:pt x="67" y="43"/>
                    <a:pt x="67" y="43"/>
                    <a:pt x="67" y="43"/>
                  </a:cubicBezTo>
                  <a:cubicBezTo>
                    <a:pt x="71" y="42"/>
                    <a:pt x="71" y="42"/>
                    <a:pt x="71" y="42"/>
                  </a:cubicBezTo>
                  <a:cubicBezTo>
                    <a:pt x="71" y="42"/>
                    <a:pt x="71" y="42"/>
                    <a:pt x="71" y="42"/>
                  </a:cubicBezTo>
                  <a:cubicBezTo>
                    <a:pt x="67" y="42"/>
                    <a:pt x="67" y="42"/>
                    <a:pt x="67" y="42"/>
                  </a:cubicBezTo>
                  <a:lnTo>
                    <a:pt x="67" y="43"/>
                  </a:lnTo>
                  <a:close/>
                  <a:moveTo>
                    <a:pt x="67" y="43"/>
                  </a:moveTo>
                  <a:cubicBezTo>
                    <a:pt x="67" y="43"/>
                    <a:pt x="67" y="43"/>
                    <a:pt x="67" y="43"/>
                  </a:cubicBezTo>
                  <a:cubicBezTo>
                    <a:pt x="71" y="43"/>
                    <a:pt x="71" y="43"/>
                    <a:pt x="71" y="43"/>
                  </a:cubicBezTo>
                  <a:cubicBezTo>
                    <a:pt x="71" y="43"/>
                    <a:pt x="71" y="43"/>
                    <a:pt x="71" y="43"/>
                  </a:cubicBezTo>
                  <a:cubicBezTo>
                    <a:pt x="67" y="43"/>
                    <a:pt x="67" y="43"/>
                    <a:pt x="67" y="43"/>
                  </a:cubicBezTo>
                  <a:close/>
                  <a:moveTo>
                    <a:pt x="67" y="41"/>
                  </a:moveTo>
                  <a:cubicBezTo>
                    <a:pt x="67" y="41"/>
                    <a:pt x="67" y="41"/>
                    <a:pt x="67" y="41"/>
                  </a:cubicBezTo>
                  <a:cubicBezTo>
                    <a:pt x="71" y="41"/>
                    <a:pt x="71" y="41"/>
                    <a:pt x="71" y="41"/>
                  </a:cubicBezTo>
                  <a:cubicBezTo>
                    <a:pt x="71" y="40"/>
                    <a:pt x="71" y="40"/>
                    <a:pt x="71" y="40"/>
                  </a:cubicBezTo>
                  <a:cubicBezTo>
                    <a:pt x="67" y="41"/>
                    <a:pt x="67" y="41"/>
                    <a:pt x="67" y="41"/>
                  </a:cubicBezTo>
                  <a:close/>
                  <a:moveTo>
                    <a:pt x="71" y="37"/>
                  </a:moveTo>
                  <a:cubicBezTo>
                    <a:pt x="71" y="37"/>
                    <a:pt x="71" y="37"/>
                    <a:pt x="71" y="37"/>
                  </a:cubicBezTo>
                  <a:cubicBezTo>
                    <a:pt x="67" y="38"/>
                    <a:pt x="67" y="38"/>
                    <a:pt x="67" y="38"/>
                  </a:cubicBezTo>
                  <a:cubicBezTo>
                    <a:pt x="67" y="38"/>
                    <a:pt x="67" y="38"/>
                    <a:pt x="67" y="38"/>
                  </a:cubicBezTo>
                  <a:cubicBezTo>
                    <a:pt x="71" y="37"/>
                    <a:pt x="71" y="37"/>
                    <a:pt x="71" y="37"/>
                  </a:cubicBezTo>
                  <a:close/>
                  <a:moveTo>
                    <a:pt x="67" y="40"/>
                  </a:moveTo>
                  <a:cubicBezTo>
                    <a:pt x="67" y="40"/>
                    <a:pt x="67" y="40"/>
                    <a:pt x="67" y="40"/>
                  </a:cubicBezTo>
                  <a:cubicBezTo>
                    <a:pt x="71" y="40"/>
                    <a:pt x="71" y="40"/>
                    <a:pt x="71" y="40"/>
                  </a:cubicBezTo>
                  <a:cubicBezTo>
                    <a:pt x="71" y="40"/>
                    <a:pt x="71" y="40"/>
                    <a:pt x="71" y="40"/>
                  </a:cubicBezTo>
                  <a:cubicBezTo>
                    <a:pt x="67" y="40"/>
                    <a:pt x="67" y="40"/>
                    <a:pt x="67" y="40"/>
                  </a:cubicBezTo>
                  <a:close/>
                  <a:moveTo>
                    <a:pt x="60" y="42"/>
                  </a:moveTo>
                  <a:cubicBezTo>
                    <a:pt x="60" y="42"/>
                    <a:pt x="60" y="42"/>
                    <a:pt x="60" y="42"/>
                  </a:cubicBezTo>
                  <a:cubicBezTo>
                    <a:pt x="63" y="41"/>
                    <a:pt x="63" y="41"/>
                    <a:pt x="63" y="41"/>
                  </a:cubicBezTo>
                  <a:cubicBezTo>
                    <a:pt x="63" y="41"/>
                    <a:pt x="63" y="41"/>
                    <a:pt x="63" y="41"/>
                  </a:cubicBezTo>
                  <a:cubicBezTo>
                    <a:pt x="60" y="41"/>
                    <a:pt x="60" y="41"/>
                    <a:pt x="60" y="41"/>
                  </a:cubicBezTo>
                  <a:lnTo>
                    <a:pt x="60" y="42"/>
                  </a:lnTo>
                  <a:close/>
                  <a:moveTo>
                    <a:pt x="67" y="39"/>
                  </a:moveTo>
                  <a:cubicBezTo>
                    <a:pt x="67" y="39"/>
                    <a:pt x="67" y="39"/>
                    <a:pt x="67" y="39"/>
                  </a:cubicBezTo>
                  <a:cubicBezTo>
                    <a:pt x="71" y="39"/>
                    <a:pt x="71" y="39"/>
                    <a:pt x="71" y="39"/>
                  </a:cubicBezTo>
                  <a:cubicBezTo>
                    <a:pt x="71" y="39"/>
                    <a:pt x="71" y="39"/>
                    <a:pt x="71" y="39"/>
                  </a:cubicBezTo>
                  <a:cubicBezTo>
                    <a:pt x="67" y="39"/>
                    <a:pt x="67" y="39"/>
                    <a:pt x="67" y="39"/>
                  </a:cubicBezTo>
                  <a:close/>
                  <a:moveTo>
                    <a:pt x="71" y="39"/>
                  </a:moveTo>
                  <a:cubicBezTo>
                    <a:pt x="71" y="39"/>
                    <a:pt x="71" y="39"/>
                    <a:pt x="71" y="39"/>
                  </a:cubicBezTo>
                  <a:cubicBezTo>
                    <a:pt x="74" y="39"/>
                    <a:pt x="74" y="39"/>
                    <a:pt x="74" y="39"/>
                  </a:cubicBezTo>
                  <a:cubicBezTo>
                    <a:pt x="74" y="39"/>
                    <a:pt x="74" y="39"/>
                    <a:pt x="74" y="39"/>
                  </a:cubicBezTo>
                  <a:cubicBezTo>
                    <a:pt x="71" y="39"/>
                    <a:pt x="71" y="39"/>
                    <a:pt x="71" y="39"/>
                  </a:cubicBezTo>
                  <a:close/>
                  <a:moveTo>
                    <a:pt x="71" y="40"/>
                  </a:moveTo>
                  <a:cubicBezTo>
                    <a:pt x="71" y="40"/>
                    <a:pt x="71" y="40"/>
                    <a:pt x="71" y="40"/>
                  </a:cubicBezTo>
                  <a:cubicBezTo>
                    <a:pt x="74" y="40"/>
                    <a:pt x="74" y="40"/>
                    <a:pt x="74" y="40"/>
                  </a:cubicBezTo>
                  <a:cubicBezTo>
                    <a:pt x="74" y="40"/>
                    <a:pt x="74" y="40"/>
                    <a:pt x="74" y="40"/>
                  </a:cubicBezTo>
                  <a:cubicBezTo>
                    <a:pt x="71" y="40"/>
                    <a:pt x="71" y="40"/>
                    <a:pt x="71" y="40"/>
                  </a:cubicBezTo>
                  <a:close/>
                  <a:moveTo>
                    <a:pt x="71" y="41"/>
                  </a:moveTo>
                  <a:cubicBezTo>
                    <a:pt x="71" y="41"/>
                    <a:pt x="71" y="41"/>
                    <a:pt x="71" y="41"/>
                  </a:cubicBezTo>
                  <a:cubicBezTo>
                    <a:pt x="74" y="41"/>
                    <a:pt x="74" y="41"/>
                    <a:pt x="74" y="41"/>
                  </a:cubicBezTo>
                  <a:cubicBezTo>
                    <a:pt x="74" y="40"/>
                    <a:pt x="74" y="40"/>
                    <a:pt x="74" y="40"/>
                  </a:cubicBezTo>
                  <a:cubicBezTo>
                    <a:pt x="71" y="41"/>
                    <a:pt x="71" y="41"/>
                    <a:pt x="71" y="41"/>
                  </a:cubicBezTo>
                  <a:close/>
                  <a:moveTo>
                    <a:pt x="71" y="39"/>
                  </a:moveTo>
                  <a:cubicBezTo>
                    <a:pt x="71" y="39"/>
                    <a:pt x="71" y="39"/>
                    <a:pt x="71" y="39"/>
                  </a:cubicBezTo>
                  <a:cubicBezTo>
                    <a:pt x="74" y="38"/>
                    <a:pt x="74" y="38"/>
                    <a:pt x="74" y="38"/>
                  </a:cubicBezTo>
                  <a:cubicBezTo>
                    <a:pt x="74" y="38"/>
                    <a:pt x="74" y="38"/>
                    <a:pt x="74" y="38"/>
                  </a:cubicBezTo>
                  <a:cubicBezTo>
                    <a:pt x="71" y="38"/>
                    <a:pt x="71" y="38"/>
                    <a:pt x="71" y="38"/>
                  </a:cubicBezTo>
                  <a:lnTo>
                    <a:pt x="71" y="39"/>
                  </a:lnTo>
                  <a:close/>
                  <a:moveTo>
                    <a:pt x="67" y="45"/>
                  </a:moveTo>
                  <a:cubicBezTo>
                    <a:pt x="67" y="45"/>
                    <a:pt x="67" y="45"/>
                    <a:pt x="67" y="45"/>
                  </a:cubicBezTo>
                  <a:cubicBezTo>
                    <a:pt x="71" y="45"/>
                    <a:pt x="71" y="45"/>
                    <a:pt x="71" y="45"/>
                  </a:cubicBezTo>
                  <a:cubicBezTo>
                    <a:pt x="71" y="45"/>
                    <a:pt x="71" y="45"/>
                    <a:pt x="71" y="45"/>
                  </a:cubicBezTo>
                  <a:cubicBezTo>
                    <a:pt x="67" y="45"/>
                    <a:pt x="67" y="45"/>
                    <a:pt x="67" y="45"/>
                  </a:cubicBezTo>
                  <a:close/>
                  <a:moveTo>
                    <a:pt x="74" y="37"/>
                  </a:moveTo>
                  <a:cubicBezTo>
                    <a:pt x="74" y="37"/>
                    <a:pt x="74" y="37"/>
                    <a:pt x="74" y="37"/>
                  </a:cubicBezTo>
                  <a:cubicBezTo>
                    <a:pt x="71" y="37"/>
                    <a:pt x="71" y="37"/>
                    <a:pt x="71" y="37"/>
                  </a:cubicBezTo>
                  <a:cubicBezTo>
                    <a:pt x="71" y="38"/>
                    <a:pt x="71" y="38"/>
                    <a:pt x="71" y="38"/>
                  </a:cubicBezTo>
                  <a:cubicBezTo>
                    <a:pt x="74" y="37"/>
                    <a:pt x="74" y="37"/>
                    <a:pt x="74" y="37"/>
                  </a:cubicBezTo>
                  <a:close/>
                  <a:moveTo>
                    <a:pt x="67" y="44"/>
                  </a:moveTo>
                  <a:cubicBezTo>
                    <a:pt x="67" y="44"/>
                    <a:pt x="67" y="44"/>
                    <a:pt x="67" y="44"/>
                  </a:cubicBezTo>
                  <a:cubicBezTo>
                    <a:pt x="71" y="44"/>
                    <a:pt x="71" y="44"/>
                    <a:pt x="71" y="44"/>
                  </a:cubicBezTo>
                  <a:cubicBezTo>
                    <a:pt x="71" y="44"/>
                    <a:pt x="71" y="44"/>
                    <a:pt x="71" y="44"/>
                  </a:cubicBezTo>
                  <a:cubicBezTo>
                    <a:pt x="67" y="44"/>
                    <a:pt x="67" y="44"/>
                    <a:pt x="67" y="44"/>
                  </a:cubicBezTo>
                  <a:close/>
                  <a:moveTo>
                    <a:pt x="67" y="39"/>
                  </a:moveTo>
                  <a:cubicBezTo>
                    <a:pt x="67" y="39"/>
                    <a:pt x="67" y="39"/>
                    <a:pt x="67" y="39"/>
                  </a:cubicBezTo>
                  <a:cubicBezTo>
                    <a:pt x="71" y="38"/>
                    <a:pt x="71" y="38"/>
                    <a:pt x="71" y="38"/>
                  </a:cubicBezTo>
                  <a:cubicBezTo>
                    <a:pt x="71" y="38"/>
                    <a:pt x="71" y="38"/>
                    <a:pt x="71" y="38"/>
                  </a:cubicBezTo>
                  <a:cubicBezTo>
                    <a:pt x="67" y="38"/>
                    <a:pt x="67" y="38"/>
                    <a:pt x="67" y="38"/>
                  </a:cubicBezTo>
                  <a:lnTo>
                    <a:pt x="67" y="39"/>
                  </a:lnTo>
                  <a:close/>
                  <a:moveTo>
                    <a:pt x="60" y="46"/>
                  </a:moveTo>
                  <a:cubicBezTo>
                    <a:pt x="60" y="46"/>
                    <a:pt x="60" y="46"/>
                    <a:pt x="60" y="46"/>
                  </a:cubicBezTo>
                  <a:cubicBezTo>
                    <a:pt x="63" y="45"/>
                    <a:pt x="63" y="45"/>
                    <a:pt x="63" y="45"/>
                  </a:cubicBezTo>
                  <a:cubicBezTo>
                    <a:pt x="63" y="45"/>
                    <a:pt x="63" y="45"/>
                    <a:pt x="63" y="45"/>
                  </a:cubicBezTo>
                  <a:cubicBezTo>
                    <a:pt x="60" y="45"/>
                    <a:pt x="60" y="45"/>
                    <a:pt x="60" y="45"/>
                  </a:cubicBezTo>
                  <a:lnTo>
                    <a:pt x="60" y="46"/>
                  </a:lnTo>
                  <a:close/>
                  <a:moveTo>
                    <a:pt x="60" y="45"/>
                  </a:moveTo>
                  <a:cubicBezTo>
                    <a:pt x="60" y="45"/>
                    <a:pt x="60" y="45"/>
                    <a:pt x="60" y="45"/>
                  </a:cubicBezTo>
                  <a:cubicBezTo>
                    <a:pt x="63" y="44"/>
                    <a:pt x="63" y="44"/>
                    <a:pt x="63" y="44"/>
                  </a:cubicBezTo>
                  <a:cubicBezTo>
                    <a:pt x="63" y="44"/>
                    <a:pt x="63" y="44"/>
                    <a:pt x="63" y="44"/>
                  </a:cubicBezTo>
                  <a:cubicBezTo>
                    <a:pt x="60" y="44"/>
                    <a:pt x="60" y="44"/>
                    <a:pt x="60" y="44"/>
                  </a:cubicBezTo>
                  <a:lnTo>
                    <a:pt x="60" y="45"/>
                  </a:lnTo>
                  <a:close/>
                  <a:moveTo>
                    <a:pt x="67" y="38"/>
                  </a:moveTo>
                  <a:cubicBezTo>
                    <a:pt x="67" y="38"/>
                    <a:pt x="67" y="38"/>
                    <a:pt x="67" y="38"/>
                  </a:cubicBezTo>
                  <a:cubicBezTo>
                    <a:pt x="64" y="38"/>
                    <a:pt x="64" y="38"/>
                    <a:pt x="64" y="38"/>
                  </a:cubicBezTo>
                  <a:cubicBezTo>
                    <a:pt x="64" y="38"/>
                    <a:pt x="64" y="38"/>
                    <a:pt x="64" y="38"/>
                  </a:cubicBezTo>
                  <a:cubicBezTo>
                    <a:pt x="67" y="38"/>
                    <a:pt x="67" y="38"/>
                    <a:pt x="67" y="38"/>
                  </a:cubicBezTo>
                  <a:close/>
                  <a:moveTo>
                    <a:pt x="64" y="39"/>
                  </a:moveTo>
                  <a:cubicBezTo>
                    <a:pt x="64" y="39"/>
                    <a:pt x="64" y="39"/>
                    <a:pt x="64" y="39"/>
                  </a:cubicBezTo>
                  <a:cubicBezTo>
                    <a:pt x="67" y="39"/>
                    <a:pt x="67" y="39"/>
                    <a:pt x="67" y="39"/>
                  </a:cubicBezTo>
                  <a:cubicBezTo>
                    <a:pt x="67" y="39"/>
                    <a:pt x="67" y="39"/>
                    <a:pt x="67" y="39"/>
                  </a:cubicBezTo>
                  <a:cubicBezTo>
                    <a:pt x="64" y="39"/>
                    <a:pt x="64" y="39"/>
                    <a:pt x="64" y="39"/>
                  </a:cubicBezTo>
                  <a:close/>
                  <a:moveTo>
                    <a:pt x="60" y="42"/>
                  </a:moveTo>
                  <a:cubicBezTo>
                    <a:pt x="60" y="42"/>
                    <a:pt x="60" y="42"/>
                    <a:pt x="60" y="42"/>
                  </a:cubicBezTo>
                  <a:cubicBezTo>
                    <a:pt x="63" y="42"/>
                    <a:pt x="63" y="42"/>
                    <a:pt x="63" y="42"/>
                  </a:cubicBezTo>
                  <a:cubicBezTo>
                    <a:pt x="63" y="42"/>
                    <a:pt x="63" y="42"/>
                    <a:pt x="63" y="42"/>
                  </a:cubicBezTo>
                  <a:cubicBezTo>
                    <a:pt x="60" y="42"/>
                    <a:pt x="60" y="42"/>
                    <a:pt x="60" y="42"/>
                  </a:cubicBezTo>
                  <a:close/>
                  <a:moveTo>
                    <a:pt x="60" y="44"/>
                  </a:moveTo>
                  <a:cubicBezTo>
                    <a:pt x="60" y="44"/>
                    <a:pt x="60" y="44"/>
                    <a:pt x="60" y="44"/>
                  </a:cubicBezTo>
                  <a:cubicBezTo>
                    <a:pt x="63" y="44"/>
                    <a:pt x="63" y="44"/>
                    <a:pt x="63" y="44"/>
                  </a:cubicBezTo>
                  <a:cubicBezTo>
                    <a:pt x="63" y="43"/>
                    <a:pt x="63" y="43"/>
                    <a:pt x="63" y="43"/>
                  </a:cubicBezTo>
                  <a:cubicBezTo>
                    <a:pt x="60" y="44"/>
                    <a:pt x="60" y="44"/>
                    <a:pt x="60" y="44"/>
                  </a:cubicBezTo>
                  <a:close/>
                  <a:moveTo>
                    <a:pt x="60" y="43"/>
                  </a:moveTo>
                  <a:cubicBezTo>
                    <a:pt x="60" y="43"/>
                    <a:pt x="60" y="43"/>
                    <a:pt x="60" y="43"/>
                  </a:cubicBezTo>
                  <a:cubicBezTo>
                    <a:pt x="63" y="43"/>
                    <a:pt x="63" y="43"/>
                    <a:pt x="63" y="43"/>
                  </a:cubicBezTo>
                  <a:cubicBezTo>
                    <a:pt x="63" y="43"/>
                    <a:pt x="63" y="43"/>
                    <a:pt x="63" y="43"/>
                  </a:cubicBezTo>
                  <a:cubicBezTo>
                    <a:pt x="60" y="43"/>
                    <a:pt x="60" y="43"/>
                    <a:pt x="60" y="43"/>
                  </a:cubicBezTo>
                  <a:close/>
                  <a:moveTo>
                    <a:pt x="64" y="43"/>
                  </a:moveTo>
                  <a:cubicBezTo>
                    <a:pt x="64" y="43"/>
                    <a:pt x="64" y="43"/>
                    <a:pt x="64" y="43"/>
                  </a:cubicBezTo>
                  <a:cubicBezTo>
                    <a:pt x="67" y="43"/>
                    <a:pt x="67" y="43"/>
                    <a:pt x="67" y="43"/>
                  </a:cubicBezTo>
                  <a:cubicBezTo>
                    <a:pt x="67" y="42"/>
                    <a:pt x="67" y="42"/>
                    <a:pt x="67" y="42"/>
                  </a:cubicBezTo>
                  <a:cubicBezTo>
                    <a:pt x="64" y="43"/>
                    <a:pt x="64" y="43"/>
                    <a:pt x="64" y="43"/>
                  </a:cubicBezTo>
                  <a:close/>
                  <a:moveTo>
                    <a:pt x="64" y="45"/>
                  </a:moveTo>
                  <a:cubicBezTo>
                    <a:pt x="64" y="45"/>
                    <a:pt x="64" y="45"/>
                    <a:pt x="64" y="45"/>
                  </a:cubicBezTo>
                  <a:cubicBezTo>
                    <a:pt x="67" y="45"/>
                    <a:pt x="67" y="45"/>
                    <a:pt x="67" y="45"/>
                  </a:cubicBezTo>
                  <a:cubicBezTo>
                    <a:pt x="67" y="45"/>
                    <a:pt x="67" y="45"/>
                    <a:pt x="67" y="45"/>
                  </a:cubicBezTo>
                  <a:cubicBezTo>
                    <a:pt x="64" y="45"/>
                    <a:pt x="64" y="45"/>
                    <a:pt x="64" y="45"/>
                  </a:cubicBezTo>
                  <a:close/>
                  <a:moveTo>
                    <a:pt x="64" y="40"/>
                  </a:moveTo>
                  <a:cubicBezTo>
                    <a:pt x="64" y="40"/>
                    <a:pt x="64" y="40"/>
                    <a:pt x="64" y="40"/>
                  </a:cubicBezTo>
                  <a:cubicBezTo>
                    <a:pt x="67" y="40"/>
                    <a:pt x="67" y="40"/>
                    <a:pt x="67" y="40"/>
                  </a:cubicBezTo>
                  <a:cubicBezTo>
                    <a:pt x="67" y="39"/>
                    <a:pt x="67" y="39"/>
                    <a:pt x="67" y="39"/>
                  </a:cubicBezTo>
                  <a:cubicBezTo>
                    <a:pt x="64" y="40"/>
                    <a:pt x="64" y="40"/>
                    <a:pt x="64" y="40"/>
                  </a:cubicBezTo>
                  <a:close/>
                  <a:moveTo>
                    <a:pt x="64" y="45"/>
                  </a:moveTo>
                  <a:cubicBezTo>
                    <a:pt x="64" y="45"/>
                    <a:pt x="64" y="45"/>
                    <a:pt x="64" y="45"/>
                  </a:cubicBezTo>
                  <a:cubicBezTo>
                    <a:pt x="67" y="44"/>
                    <a:pt x="67" y="44"/>
                    <a:pt x="67" y="44"/>
                  </a:cubicBezTo>
                  <a:cubicBezTo>
                    <a:pt x="67" y="44"/>
                    <a:pt x="67" y="44"/>
                    <a:pt x="67" y="44"/>
                  </a:cubicBezTo>
                  <a:cubicBezTo>
                    <a:pt x="64" y="44"/>
                    <a:pt x="64" y="44"/>
                    <a:pt x="64" y="44"/>
                  </a:cubicBezTo>
                  <a:lnTo>
                    <a:pt x="64" y="45"/>
                  </a:lnTo>
                  <a:close/>
                  <a:moveTo>
                    <a:pt x="64" y="44"/>
                  </a:moveTo>
                  <a:cubicBezTo>
                    <a:pt x="64" y="44"/>
                    <a:pt x="64" y="44"/>
                    <a:pt x="64" y="44"/>
                  </a:cubicBezTo>
                  <a:cubicBezTo>
                    <a:pt x="67" y="44"/>
                    <a:pt x="67" y="44"/>
                    <a:pt x="67" y="44"/>
                  </a:cubicBezTo>
                  <a:cubicBezTo>
                    <a:pt x="67" y="43"/>
                    <a:pt x="67" y="43"/>
                    <a:pt x="67" y="43"/>
                  </a:cubicBezTo>
                  <a:cubicBezTo>
                    <a:pt x="64" y="43"/>
                    <a:pt x="64" y="43"/>
                    <a:pt x="64" y="43"/>
                  </a:cubicBezTo>
                  <a:lnTo>
                    <a:pt x="64" y="44"/>
                  </a:lnTo>
                  <a:close/>
                  <a:moveTo>
                    <a:pt x="64" y="41"/>
                  </a:moveTo>
                  <a:cubicBezTo>
                    <a:pt x="64" y="41"/>
                    <a:pt x="64" y="41"/>
                    <a:pt x="64" y="41"/>
                  </a:cubicBezTo>
                  <a:cubicBezTo>
                    <a:pt x="67" y="40"/>
                    <a:pt x="67" y="40"/>
                    <a:pt x="67" y="40"/>
                  </a:cubicBezTo>
                  <a:cubicBezTo>
                    <a:pt x="67" y="40"/>
                    <a:pt x="67" y="40"/>
                    <a:pt x="67" y="40"/>
                  </a:cubicBezTo>
                  <a:cubicBezTo>
                    <a:pt x="64" y="40"/>
                    <a:pt x="64" y="40"/>
                    <a:pt x="64" y="40"/>
                  </a:cubicBezTo>
                  <a:lnTo>
                    <a:pt x="64" y="41"/>
                  </a:lnTo>
                  <a:close/>
                  <a:moveTo>
                    <a:pt x="64" y="42"/>
                  </a:moveTo>
                  <a:cubicBezTo>
                    <a:pt x="64" y="42"/>
                    <a:pt x="64" y="42"/>
                    <a:pt x="64" y="42"/>
                  </a:cubicBezTo>
                  <a:cubicBezTo>
                    <a:pt x="67" y="41"/>
                    <a:pt x="67" y="41"/>
                    <a:pt x="67" y="41"/>
                  </a:cubicBezTo>
                  <a:cubicBezTo>
                    <a:pt x="67" y="41"/>
                    <a:pt x="67" y="41"/>
                    <a:pt x="67" y="41"/>
                  </a:cubicBezTo>
                  <a:cubicBezTo>
                    <a:pt x="64" y="41"/>
                    <a:pt x="64" y="41"/>
                    <a:pt x="64" y="41"/>
                  </a:cubicBezTo>
                  <a:lnTo>
                    <a:pt x="64" y="42"/>
                  </a:lnTo>
                  <a:close/>
                  <a:moveTo>
                    <a:pt x="64" y="42"/>
                  </a:moveTo>
                  <a:cubicBezTo>
                    <a:pt x="64" y="42"/>
                    <a:pt x="64" y="42"/>
                    <a:pt x="64" y="42"/>
                  </a:cubicBezTo>
                  <a:cubicBezTo>
                    <a:pt x="67" y="42"/>
                    <a:pt x="67" y="42"/>
                    <a:pt x="67" y="42"/>
                  </a:cubicBezTo>
                  <a:cubicBezTo>
                    <a:pt x="67" y="42"/>
                    <a:pt x="67" y="42"/>
                    <a:pt x="67" y="42"/>
                  </a:cubicBezTo>
                  <a:cubicBezTo>
                    <a:pt x="64" y="42"/>
                    <a:pt x="64" y="42"/>
                    <a:pt x="64"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a:spLocks noEditPoints="1"/>
            </p:cNvSpPr>
            <p:nvPr/>
          </p:nvSpPr>
          <p:spPr bwMode="auto">
            <a:xfrm>
              <a:off x="1193" y="4158"/>
              <a:ext cx="482" cy="141"/>
            </a:xfrm>
            <a:custGeom>
              <a:avLst/>
              <a:gdLst>
                <a:gd name="T0" fmla="*/ 0 w 186"/>
                <a:gd name="T1" fmla="*/ 53 h 53"/>
                <a:gd name="T2" fmla="*/ 81 w 186"/>
                <a:gd name="T3" fmla="*/ 11 h 53"/>
                <a:gd name="T4" fmla="*/ 155 w 186"/>
                <a:gd name="T5" fmla="*/ 31 h 53"/>
                <a:gd name="T6" fmla="*/ 76 w 186"/>
                <a:gd name="T7" fmla="*/ 4 h 53"/>
                <a:gd name="T8" fmla="*/ 96 w 186"/>
                <a:gd name="T9" fmla="*/ 49 h 53"/>
                <a:gd name="T10" fmla="*/ 95 w 186"/>
                <a:gd name="T11" fmla="*/ 52 h 53"/>
                <a:gd name="T12" fmla="*/ 154 w 186"/>
                <a:gd name="T13" fmla="*/ 15 h 53"/>
                <a:gd name="T14" fmla="*/ 99 w 186"/>
                <a:gd name="T15" fmla="*/ 17 h 53"/>
                <a:gd name="T16" fmla="*/ 18 w 186"/>
                <a:gd name="T17" fmla="*/ 19 h 53"/>
                <a:gd name="T18" fmla="*/ 15 w 186"/>
                <a:gd name="T19" fmla="*/ 21 h 53"/>
                <a:gd name="T20" fmla="*/ 19 w 186"/>
                <a:gd name="T21" fmla="*/ 20 h 53"/>
                <a:gd name="T22" fmla="*/ 23 w 186"/>
                <a:gd name="T23" fmla="*/ 32 h 53"/>
                <a:gd name="T24" fmla="*/ 25 w 186"/>
                <a:gd name="T25" fmla="*/ 32 h 53"/>
                <a:gd name="T26" fmla="*/ 29 w 186"/>
                <a:gd name="T27" fmla="*/ 17 h 53"/>
                <a:gd name="T28" fmla="*/ 49 w 186"/>
                <a:gd name="T29" fmla="*/ 18 h 53"/>
                <a:gd name="T30" fmla="*/ 59 w 186"/>
                <a:gd name="T31" fmla="*/ 4 h 53"/>
                <a:gd name="T32" fmla="*/ 31 w 186"/>
                <a:gd name="T33" fmla="*/ 2 h 53"/>
                <a:gd name="T34" fmla="*/ 22 w 186"/>
                <a:gd name="T35" fmla="*/ 5 h 53"/>
                <a:gd name="T36" fmla="*/ 67 w 186"/>
                <a:gd name="T37" fmla="*/ 31 h 53"/>
                <a:gd name="T38" fmla="*/ 75 w 186"/>
                <a:gd name="T39" fmla="*/ 31 h 53"/>
                <a:gd name="T40" fmla="*/ 78 w 186"/>
                <a:gd name="T41" fmla="*/ 29 h 53"/>
                <a:gd name="T42" fmla="*/ 83 w 186"/>
                <a:gd name="T43" fmla="*/ 26 h 53"/>
                <a:gd name="T44" fmla="*/ 93 w 186"/>
                <a:gd name="T45" fmla="*/ 19 h 53"/>
                <a:gd name="T46" fmla="*/ 103 w 186"/>
                <a:gd name="T47" fmla="*/ 17 h 53"/>
                <a:gd name="T48" fmla="*/ 107 w 186"/>
                <a:gd name="T49" fmla="*/ 21 h 53"/>
                <a:gd name="T50" fmla="*/ 117 w 186"/>
                <a:gd name="T51" fmla="*/ 21 h 53"/>
                <a:gd name="T52" fmla="*/ 20 w 186"/>
                <a:gd name="T53" fmla="*/ 35 h 53"/>
                <a:gd name="T54" fmla="*/ 28 w 186"/>
                <a:gd name="T55" fmla="*/ 41 h 53"/>
                <a:gd name="T56" fmla="*/ 31 w 186"/>
                <a:gd name="T57" fmla="*/ 41 h 53"/>
                <a:gd name="T58" fmla="*/ 33 w 186"/>
                <a:gd name="T59" fmla="*/ 35 h 53"/>
                <a:gd name="T60" fmla="*/ 36 w 186"/>
                <a:gd name="T61" fmla="*/ 47 h 53"/>
                <a:gd name="T62" fmla="*/ 40 w 186"/>
                <a:gd name="T63" fmla="*/ 47 h 53"/>
                <a:gd name="T64" fmla="*/ 41 w 186"/>
                <a:gd name="T65" fmla="*/ 41 h 53"/>
                <a:gd name="T66" fmla="*/ 43 w 186"/>
                <a:gd name="T67" fmla="*/ 48 h 53"/>
                <a:gd name="T68" fmla="*/ 46 w 186"/>
                <a:gd name="T69" fmla="*/ 48 h 53"/>
                <a:gd name="T70" fmla="*/ 49 w 186"/>
                <a:gd name="T71" fmla="*/ 48 h 53"/>
                <a:gd name="T72" fmla="*/ 52 w 186"/>
                <a:gd name="T73" fmla="*/ 41 h 53"/>
                <a:gd name="T74" fmla="*/ 55 w 186"/>
                <a:gd name="T75" fmla="*/ 48 h 53"/>
                <a:gd name="T76" fmla="*/ 57 w 186"/>
                <a:gd name="T77" fmla="*/ 41 h 53"/>
                <a:gd name="T78" fmla="*/ 61 w 186"/>
                <a:gd name="T79" fmla="*/ 48 h 53"/>
                <a:gd name="T80" fmla="*/ 64 w 186"/>
                <a:gd name="T81" fmla="*/ 41 h 53"/>
                <a:gd name="T82" fmla="*/ 71 w 186"/>
                <a:gd name="T83" fmla="*/ 41 h 53"/>
                <a:gd name="T84" fmla="*/ 77 w 186"/>
                <a:gd name="T85" fmla="*/ 33 h 53"/>
                <a:gd name="T86" fmla="*/ 84 w 186"/>
                <a:gd name="T87" fmla="*/ 48 h 53"/>
                <a:gd name="T88" fmla="*/ 89 w 186"/>
                <a:gd name="T89" fmla="*/ 33 h 53"/>
                <a:gd name="T90" fmla="*/ 99 w 186"/>
                <a:gd name="T91" fmla="*/ 41 h 53"/>
                <a:gd name="T92" fmla="*/ 105 w 186"/>
                <a:gd name="T93" fmla="*/ 34 h 53"/>
                <a:gd name="T94" fmla="*/ 112 w 186"/>
                <a:gd name="T95" fmla="*/ 48 h 53"/>
                <a:gd name="T96" fmla="*/ 114 w 186"/>
                <a:gd name="T97" fmla="*/ 48 h 53"/>
                <a:gd name="T98" fmla="*/ 117 w 186"/>
                <a:gd name="T99" fmla="*/ 34 h 53"/>
                <a:gd name="T100" fmla="*/ 143 w 186"/>
                <a:gd name="T101" fmla="*/ 18 h 53"/>
                <a:gd name="T102" fmla="*/ 141 w 186"/>
                <a:gd name="T103" fmla="*/ 17 h 53"/>
                <a:gd name="T104" fmla="*/ 134 w 186"/>
                <a:gd name="T105" fmla="*/ 33 h 53"/>
                <a:gd name="T106" fmla="*/ 127 w 186"/>
                <a:gd name="T107" fmla="*/ 32 h 53"/>
                <a:gd name="T108" fmla="*/ 123 w 186"/>
                <a:gd name="T109" fmla="*/ 22 h 53"/>
                <a:gd name="T110" fmla="*/ 120 w 186"/>
                <a:gd name="T111" fmla="*/ 18 h 53"/>
                <a:gd name="T112" fmla="*/ 122 w 186"/>
                <a:gd name="T113" fmla="*/ 41 h 53"/>
                <a:gd name="T114" fmla="*/ 125 w 186"/>
                <a:gd name="T115" fmla="*/ 33 h 53"/>
                <a:gd name="T116" fmla="*/ 155 w 186"/>
                <a:gd name="T117" fmla="*/ 49 h 53"/>
                <a:gd name="T118" fmla="*/ 162 w 186"/>
                <a:gd name="T119" fmla="*/ 40 h 53"/>
                <a:gd name="T120" fmla="*/ 162 w 186"/>
                <a:gd name="T121" fmla="*/ 40 h 53"/>
                <a:gd name="T122" fmla="*/ 177 w 186"/>
                <a:gd name="T123" fmla="*/ 49 h 53"/>
                <a:gd name="T124" fmla="*/ 181 w 186"/>
                <a:gd name="T125" fmla="*/ 4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6" h="53">
                  <a:moveTo>
                    <a:pt x="3" y="53"/>
                  </a:moveTo>
                  <a:cubicBezTo>
                    <a:pt x="94" y="51"/>
                    <a:pt x="94" y="51"/>
                    <a:pt x="94" y="51"/>
                  </a:cubicBezTo>
                  <a:cubicBezTo>
                    <a:pt x="94" y="51"/>
                    <a:pt x="94" y="51"/>
                    <a:pt x="94" y="51"/>
                  </a:cubicBezTo>
                  <a:cubicBezTo>
                    <a:pt x="3" y="52"/>
                    <a:pt x="3" y="52"/>
                    <a:pt x="3" y="52"/>
                  </a:cubicBezTo>
                  <a:lnTo>
                    <a:pt x="3" y="53"/>
                  </a:lnTo>
                  <a:close/>
                  <a:moveTo>
                    <a:pt x="4" y="50"/>
                  </a:moveTo>
                  <a:cubicBezTo>
                    <a:pt x="4" y="50"/>
                    <a:pt x="4" y="50"/>
                    <a:pt x="4" y="50"/>
                  </a:cubicBezTo>
                  <a:cubicBezTo>
                    <a:pt x="5" y="50"/>
                    <a:pt x="5" y="50"/>
                    <a:pt x="5" y="50"/>
                  </a:cubicBezTo>
                  <a:cubicBezTo>
                    <a:pt x="4" y="50"/>
                    <a:pt x="4" y="50"/>
                    <a:pt x="4" y="50"/>
                  </a:cubicBezTo>
                  <a:cubicBezTo>
                    <a:pt x="3" y="51"/>
                    <a:pt x="3" y="51"/>
                    <a:pt x="3" y="51"/>
                  </a:cubicBezTo>
                  <a:lnTo>
                    <a:pt x="4" y="50"/>
                  </a:lnTo>
                  <a:close/>
                  <a:moveTo>
                    <a:pt x="3" y="50"/>
                  </a:moveTo>
                  <a:cubicBezTo>
                    <a:pt x="3" y="50"/>
                    <a:pt x="3" y="50"/>
                    <a:pt x="3" y="50"/>
                  </a:cubicBezTo>
                  <a:cubicBezTo>
                    <a:pt x="2" y="50"/>
                    <a:pt x="2" y="50"/>
                    <a:pt x="2" y="50"/>
                  </a:cubicBezTo>
                  <a:cubicBezTo>
                    <a:pt x="1" y="52"/>
                    <a:pt x="1" y="52"/>
                    <a:pt x="1" y="52"/>
                  </a:cubicBezTo>
                  <a:cubicBezTo>
                    <a:pt x="2" y="50"/>
                    <a:pt x="2" y="50"/>
                    <a:pt x="2" y="50"/>
                  </a:cubicBezTo>
                  <a:lnTo>
                    <a:pt x="3" y="50"/>
                  </a:lnTo>
                  <a:close/>
                  <a:moveTo>
                    <a:pt x="5" y="49"/>
                  </a:moveTo>
                  <a:cubicBezTo>
                    <a:pt x="5" y="49"/>
                    <a:pt x="5" y="49"/>
                    <a:pt x="5" y="49"/>
                  </a:cubicBezTo>
                  <a:cubicBezTo>
                    <a:pt x="7" y="49"/>
                    <a:pt x="7" y="49"/>
                    <a:pt x="7" y="49"/>
                  </a:cubicBezTo>
                  <a:cubicBezTo>
                    <a:pt x="6" y="49"/>
                    <a:pt x="5" y="49"/>
                    <a:pt x="5" y="49"/>
                  </a:cubicBezTo>
                  <a:cubicBezTo>
                    <a:pt x="5" y="51"/>
                    <a:pt x="5" y="51"/>
                    <a:pt x="5" y="51"/>
                  </a:cubicBezTo>
                  <a:lnTo>
                    <a:pt x="5" y="49"/>
                  </a:lnTo>
                  <a:close/>
                  <a:moveTo>
                    <a:pt x="10" y="47"/>
                  </a:moveTo>
                  <a:cubicBezTo>
                    <a:pt x="10" y="47"/>
                    <a:pt x="10" y="47"/>
                    <a:pt x="10" y="47"/>
                  </a:cubicBezTo>
                  <a:cubicBezTo>
                    <a:pt x="9" y="47"/>
                    <a:pt x="9" y="47"/>
                    <a:pt x="9" y="47"/>
                  </a:cubicBezTo>
                  <a:cubicBezTo>
                    <a:pt x="9" y="48"/>
                    <a:pt x="9" y="48"/>
                    <a:pt x="9" y="48"/>
                  </a:cubicBezTo>
                  <a:cubicBezTo>
                    <a:pt x="9" y="47"/>
                    <a:pt x="9" y="47"/>
                    <a:pt x="9" y="47"/>
                  </a:cubicBezTo>
                  <a:lnTo>
                    <a:pt x="10" y="47"/>
                  </a:lnTo>
                  <a:close/>
                  <a:moveTo>
                    <a:pt x="0" y="53"/>
                  </a:moveTo>
                  <a:cubicBezTo>
                    <a:pt x="0" y="53"/>
                    <a:pt x="0" y="53"/>
                    <a:pt x="0" y="53"/>
                  </a:cubicBezTo>
                  <a:cubicBezTo>
                    <a:pt x="95" y="52"/>
                    <a:pt x="95" y="52"/>
                    <a:pt x="95" y="52"/>
                  </a:cubicBezTo>
                  <a:cubicBezTo>
                    <a:pt x="95" y="51"/>
                    <a:pt x="95" y="51"/>
                    <a:pt x="95" y="51"/>
                  </a:cubicBezTo>
                  <a:cubicBezTo>
                    <a:pt x="0" y="53"/>
                    <a:pt x="0" y="53"/>
                    <a:pt x="0" y="53"/>
                  </a:cubicBezTo>
                  <a:close/>
                  <a:moveTo>
                    <a:pt x="5" y="52"/>
                  </a:moveTo>
                  <a:cubicBezTo>
                    <a:pt x="5" y="52"/>
                    <a:pt x="5" y="52"/>
                    <a:pt x="5" y="52"/>
                  </a:cubicBezTo>
                  <a:cubicBezTo>
                    <a:pt x="94" y="51"/>
                    <a:pt x="94" y="51"/>
                    <a:pt x="94" y="51"/>
                  </a:cubicBezTo>
                  <a:cubicBezTo>
                    <a:pt x="94" y="50"/>
                    <a:pt x="94" y="50"/>
                    <a:pt x="94" y="50"/>
                  </a:cubicBezTo>
                  <a:cubicBezTo>
                    <a:pt x="5" y="51"/>
                    <a:pt x="5" y="51"/>
                    <a:pt x="5" y="51"/>
                  </a:cubicBezTo>
                  <a:lnTo>
                    <a:pt x="5" y="52"/>
                  </a:lnTo>
                  <a:close/>
                  <a:moveTo>
                    <a:pt x="76" y="7"/>
                  </a:moveTo>
                  <a:cubicBezTo>
                    <a:pt x="76" y="7"/>
                    <a:pt x="76" y="7"/>
                    <a:pt x="76" y="7"/>
                  </a:cubicBezTo>
                  <a:cubicBezTo>
                    <a:pt x="76" y="9"/>
                    <a:pt x="76" y="9"/>
                    <a:pt x="76" y="9"/>
                  </a:cubicBezTo>
                  <a:cubicBezTo>
                    <a:pt x="79" y="11"/>
                    <a:pt x="79" y="11"/>
                    <a:pt x="79" y="11"/>
                  </a:cubicBezTo>
                  <a:cubicBezTo>
                    <a:pt x="79" y="9"/>
                    <a:pt x="79" y="9"/>
                    <a:pt x="79" y="9"/>
                  </a:cubicBezTo>
                  <a:cubicBezTo>
                    <a:pt x="79" y="9"/>
                    <a:pt x="78" y="8"/>
                    <a:pt x="77" y="8"/>
                  </a:cubicBezTo>
                  <a:cubicBezTo>
                    <a:pt x="76" y="7"/>
                    <a:pt x="76" y="7"/>
                    <a:pt x="76" y="7"/>
                  </a:cubicBezTo>
                  <a:close/>
                  <a:moveTo>
                    <a:pt x="99" y="13"/>
                  </a:moveTo>
                  <a:cubicBezTo>
                    <a:pt x="99" y="13"/>
                    <a:pt x="99" y="13"/>
                    <a:pt x="99" y="13"/>
                  </a:cubicBezTo>
                  <a:cubicBezTo>
                    <a:pt x="99" y="13"/>
                    <a:pt x="99" y="13"/>
                    <a:pt x="99" y="13"/>
                  </a:cubicBezTo>
                  <a:cubicBezTo>
                    <a:pt x="102" y="13"/>
                    <a:pt x="102" y="13"/>
                    <a:pt x="102" y="13"/>
                  </a:cubicBezTo>
                  <a:lnTo>
                    <a:pt x="99" y="13"/>
                  </a:lnTo>
                  <a:close/>
                  <a:moveTo>
                    <a:pt x="10" y="48"/>
                  </a:moveTo>
                  <a:cubicBezTo>
                    <a:pt x="10" y="48"/>
                    <a:pt x="10" y="48"/>
                    <a:pt x="10" y="48"/>
                  </a:cubicBezTo>
                  <a:cubicBezTo>
                    <a:pt x="10" y="48"/>
                    <a:pt x="10" y="48"/>
                    <a:pt x="10" y="48"/>
                  </a:cubicBezTo>
                  <a:cubicBezTo>
                    <a:pt x="8" y="48"/>
                    <a:pt x="8" y="48"/>
                    <a:pt x="8" y="48"/>
                  </a:cubicBezTo>
                  <a:lnTo>
                    <a:pt x="10" y="48"/>
                  </a:lnTo>
                  <a:close/>
                  <a:moveTo>
                    <a:pt x="87" y="12"/>
                  </a:moveTo>
                  <a:cubicBezTo>
                    <a:pt x="87" y="12"/>
                    <a:pt x="87" y="12"/>
                    <a:pt x="87" y="12"/>
                  </a:cubicBezTo>
                  <a:cubicBezTo>
                    <a:pt x="87" y="12"/>
                    <a:pt x="85" y="11"/>
                    <a:pt x="84" y="11"/>
                  </a:cubicBezTo>
                  <a:cubicBezTo>
                    <a:pt x="83" y="11"/>
                    <a:pt x="81" y="10"/>
                    <a:pt x="81" y="10"/>
                  </a:cubicBezTo>
                  <a:cubicBezTo>
                    <a:pt x="81" y="11"/>
                    <a:pt x="81" y="11"/>
                    <a:pt x="81" y="11"/>
                  </a:cubicBezTo>
                  <a:cubicBezTo>
                    <a:pt x="81" y="11"/>
                    <a:pt x="82" y="12"/>
                    <a:pt x="83" y="12"/>
                  </a:cubicBezTo>
                  <a:cubicBezTo>
                    <a:pt x="85" y="13"/>
                    <a:pt x="87" y="13"/>
                    <a:pt x="87" y="13"/>
                  </a:cubicBezTo>
                  <a:lnTo>
                    <a:pt x="87" y="12"/>
                  </a:lnTo>
                  <a:close/>
                  <a:moveTo>
                    <a:pt x="92" y="13"/>
                  </a:moveTo>
                  <a:cubicBezTo>
                    <a:pt x="92" y="13"/>
                    <a:pt x="92" y="13"/>
                    <a:pt x="92" y="13"/>
                  </a:cubicBezTo>
                  <a:cubicBezTo>
                    <a:pt x="91" y="12"/>
                    <a:pt x="88" y="12"/>
                    <a:pt x="88" y="12"/>
                  </a:cubicBezTo>
                  <a:cubicBezTo>
                    <a:pt x="88" y="13"/>
                    <a:pt x="88" y="13"/>
                    <a:pt x="88" y="13"/>
                  </a:cubicBezTo>
                  <a:cubicBezTo>
                    <a:pt x="98" y="13"/>
                    <a:pt x="98" y="13"/>
                    <a:pt x="98" y="13"/>
                  </a:cubicBezTo>
                  <a:cubicBezTo>
                    <a:pt x="98" y="13"/>
                    <a:pt x="98" y="13"/>
                    <a:pt x="98" y="13"/>
                  </a:cubicBezTo>
                  <a:cubicBezTo>
                    <a:pt x="98" y="13"/>
                    <a:pt x="93" y="13"/>
                    <a:pt x="92" y="13"/>
                  </a:cubicBezTo>
                  <a:close/>
                  <a:moveTo>
                    <a:pt x="11" y="50"/>
                  </a:moveTo>
                  <a:cubicBezTo>
                    <a:pt x="11" y="50"/>
                    <a:pt x="11" y="50"/>
                    <a:pt x="11" y="50"/>
                  </a:cubicBezTo>
                  <a:cubicBezTo>
                    <a:pt x="10" y="48"/>
                    <a:pt x="10" y="48"/>
                    <a:pt x="10" y="48"/>
                  </a:cubicBezTo>
                  <a:cubicBezTo>
                    <a:pt x="11" y="50"/>
                    <a:pt x="11" y="50"/>
                    <a:pt x="11" y="50"/>
                  </a:cubicBezTo>
                  <a:cubicBezTo>
                    <a:pt x="93" y="49"/>
                    <a:pt x="93" y="49"/>
                    <a:pt x="93" y="49"/>
                  </a:cubicBezTo>
                  <a:cubicBezTo>
                    <a:pt x="93" y="49"/>
                    <a:pt x="11" y="50"/>
                    <a:pt x="11" y="50"/>
                  </a:cubicBezTo>
                  <a:close/>
                  <a:moveTo>
                    <a:pt x="181" y="49"/>
                  </a:moveTo>
                  <a:cubicBezTo>
                    <a:pt x="181" y="49"/>
                    <a:pt x="181" y="49"/>
                    <a:pt x="181" y="49"/>
                  </a:cubicBezTo>
                  <a:cubicBezTo>
                    <a:pt x="181" y="40"/>
                    <a:pt x="181" y="40"/>
                    <a:pt x="181" y="40"/>
                  </a:cubicBezTo>
                  <a:cubicBezTo>
                    <a:pt x="183" y="40"/>
                    <a:pt x="183" y="40"/>
                    <a:pt x="183" y="40"/>
                  </a:cubicBezTo>
                  <a:cubicBezTo>
                    <a:pt x="183" y="49"/>
                    <a:pt x="183" y="49"/>
                    <a:pt x="183" y="49"/>
                  </a:cubicBezTo>
                  <a:cubicBezTo>
                    <a:pt x="183" y="49"/>
                    <a:pt x="183" y="49"/>
                    <a:pt x="183" y="49"/>
                  </a:cubicBezTo>
                  <a:cubicBezTo>
                    <a:pt x="183" y="32"/>
                    <a:pt x="183" y="32"/>
                    <a:pt x="183" y="32"/>
                  </a:cubicBezTo>
                  <a:cubicBezTo>
                    <a:pt x="186" y="32"/>
                    <a:pt x="186" y="32"/>
                    <a:pt x="186" y="32"/>
                  </a:cubicBezTo>
                  <a:cubicBezTo>
                    <a:pt x="155" y="31"/>
                    <a:pt x="155" y="31"/>
                    <a:pt x="155" y="31"/>
                  </a:cubicBezTo>
                  <a:cubicBezTo>
                    <a:pt x="155" y="31"/>
                    <a:pt x="155" y="31"/>
                    <a:pt x="155" y="31"/>
                  </a:cubicBezTo>
                  <a:cubicBezTo>
                    <a:pt x="157" y="32"/>
                    <a:pt x="157" y="32"/>
                    <a:pt x="157" y="32"/>
                  </a:cubicBezTo>
                  <a:cubicBezTo>
                    <a:pt x="157" y="32"/>
                    <a:pt x="157" y="32"/>
                    <a:pt x="157" y="32"/>
                  </a:cubicBezTo>
                  <a:cubicBezTo>
                    <a:pt x="156" y="32"/>
                    <a:pt x="155" y="32"/>
                    <a:pt x="155" y="32"/>
                  </a:cubicBezTo>
                  <a:cubicBezTo>
                    <a:pt x="155" y="31"/>
                    <a:pt x="155" y="31"/>
                    <a:pt x="155" y="31"/>
                  </a:cubicBezTo>
                  <a:cubicBezTo>
                    <a:pt x="155" y="31"/>
                    <a:pt x="155" y="31"/>
                    <a:pt x="155" y="31"/>
                  </a:cubicBezTo>
                  <a:cubicBezTo>
                    <a:pt x="155" y="40"/>
                    <a:pt x="155" y="40"/>
                    <a:pt x="155" y="40"/>
                  </a:cubicBezTo>
                  <a:cubicBezTo>
                    <a:pt x="154" y="40"/>
                    <a:pt x="154" y="40"/>
                    <a:pt x="154" y="40"/>
                  </a:cubicBezTo>
                  <a:cubicBezTo>
                    <a:pt x="154" y="40"/>
                    <a:pt x="154" y="40"/>
                    <a:pt x="154" y="39"/>
                  </a:cubicBezTo>
                  <a:cubicBezTo>
                    <a:pt x="154" y="37"/>
                    <a:pt x="154" y="32"/>
                    <a:pt x="154" y="32"/>
                  </a:cubicBezTo>
                  <a:cubicBezTo>
                    <a:pt x="154" y="32"/>
                    <a:pt x="151" y="32"/>
                    <a:pt x="148" y="31"/>
                  </a:cubicBezTo>
                  <a:cubicBezTo>
                    <a:pt x="145" y="31"/>
                    <a:pt x="143" y="31"/>
                    <a:pt x="143" y="31"/>
                  </a:cubicBezTo>
                  <a:cubicBezTo>
                    <a:pt x="143" y="31"/>
                    <a:pt x="143" y="38"/>
                    <a:pt x="143" y="40"/>
                  </a:cubicBezTo>
                  <a:cubicBezTo>
                    <a:pt x="142" y="40"/>
                    <a:pt x="142" y="40"/>
                    <a:pt x="142" y="40"/>
                  </a:cubicBezTo>
                  <a:cubicBezTo>
                    <a:pt x="142" y="31"/>
                    <a:pt x="142" y="31"/>
                    <a:pt x="142" y="31"/>
                  </a:cubicBezTo>
                  <a:cubicBezTo>
                    <a:pt x="142" y="31"/>
                    <a:pt x="142" y="31"/>
                    <a:pt x="142" y="31"/>
                  </a:cubicBezTo>
                  <a:cubicBezTo>
                    <a:pt x="186" y="32"/>
                    <a:pt x="186" y="32"/>
                    <a:pt x="186" y="32"/>
                  </a:cubicBezTo>
                  <a:cubicBezTo>
                    <a:pt x="186" y="30"/>
                    <a:pt x="186" y="30"/>
                    <a:pt x="186" y="30"/>
                  </a:cubicBezTo>
                  <a:cubicBezTo>
                    <a:pt x="173" y="30"/>
                    <a:pt x="173" y="30"/>
                    <a:pt x="173" y="30"/>
                  </a:cubicBezTo>
                  <a:cubicBezTo>
                    <a:pt x="170" y="10"/>
                    <a:pt x="170" y="10"/>
                    <a:pt x="170" y="10"/>
                  </a:cubicBezTo>
                  <a:cubicBezTo>
                    <a:pt x="170" y="10"/>
                    <a:pt x="167" y="10"/>
                    <a:pt x="165" y="10"/>
                  </a:cubicBezTo>
                  <a:cubicBezTo>
                    <a:pt x="163" y="10"/>
                    <a:pt x="159" y="10"/>
                    <a:pt x="159" y="10"/>
                  </a:cubicBezTo>
                  <a:cubicBezTo>
                    <a:pt x="159" y="10"/>
                    <a:pt x="159" y="10"/>
                    <a:pt x="159" y="10"/>
                  </a:cubicBezTo>
                  <a:cubicBezTo>
                    <a:pt x="159" y="13"/>
                    <a:pt x="159" y="13"/>
                    <a:pt x="159" y="13"/>
                  </a:cubicBezTo>
                  <a:cubicBezTo>
                    <a:pt x="158" y="13"/>
                    <a:pt x="158" y="13"/>
                    <a:pt x="156" y="14"/>
                  </a:cubicBezTo>
                  <a:cubicBezTo>
                    <a:pt x="154" y="14"/>
                    <a:pt x="154" y="15"/>
                    <a:pt x="154" y="15"/>
                  </a:cubicBezTo>
                  <a:cubicBezTo>
                    <a:pt x="154" y="21"/>
                    <a:pt x="154" y="21"/>
                    <a:pt x="154" y="21"/>
                  </a:cubicBezTo>
                  <a:cubicBezTo>
                    <a:pt x="153" y="22"/>
                    <a:pt x="153" y="22"/>
                    <a:pt x="153" y="22"/>
                  </a:cubicBezTo>
                  <a:cubicBezTo>
                    <a:pt x="153" y="22"/>
                    <a:pt x="153" y="21"/>
                    <a:pt x="153" y="21"/>
                  </a:cubicBezTo>
                  <a:cubicBezTo>
                    <a:pt x="153" y="20"/>
                    <a:pt x="152" y="20"/>
                    <a:pt x="150" y="20"/>
                  </a:cubicBezTo>
                  <a:cubicBezTo>
                    <a:pt x="150" y="19"/>
                    <a:pt x="149" y="19"/>
                    <a:pt x="149" y="19"/>
                  </a:cubicBezTo>
                  <a:cubicBezTo>
                    <a:pt x="148" y="13"/>
                    <a:pt x="148" y="13"/>
                    <a:pt x="148" y="13"/>
                  </a:cubicBezTo>
                  <a:cubicBezTo>
                    <a:pt x="148" y="13"/>
                    <a:pt x="129" y="13"/>
                    <a:pt x="117" y="13"/>
                  </a:cubicBezTo>
                  <a:cubicBezTo>
                    <a:pt x="117" y="13"/>
                    <a:pt x="117" y="13"/>
                    <a:pt x="117" y="13"/>
                  </a:cubicBezTo>
                  <a:cubicBezTo>
                    <a:pt x="117" y="13"/>
                    <a:pt x="89" y="11"/>
                    <a:pt x="85" y="10"/>
                  </a:cubicBezTo>
                  <a:cubicBezTo>
                    <a:pt x="82" y="9"/>
                    <a:pt x="78" y="7"/>
                    <a:pt x="77" y="6"/>
                  </a:cubicBezTo>
                  <a:cubicBezTo>
                    <a:pt x="76" y="4"/>
                    <a:pt x="76" y="4"/>
                    <a:pt x="76" y="4"/>
                  </a:cubicBezTo>
                  <a:cubicBezTo>
                    <a:pt x="26" y="0"/>
                    <a:pt x="26" y="0"/>
                    <a:pt x="26" y="0"/>
                  </a:cubicBezTo>
                  <a:cubicBezTo>
                    <a:pt x="14" y="10"/>
                    <a:pt x="14" y="10"/>
                    <a:pt x="14" y="10"/>
                  </a:cubicBezTo>
                  <a:cubicBezTo>
                    <a:pt x="14" y="11"/>
                    <a:pt x="14" y="11"/>
                    <a:pt x="14" y="11"/>
                  </a:cubicBezTo>
                  <a:cubicBezTo>
                    <a:pt x="13" y="11"/>
                    <a:pt x="13" y="11"/>
                    <a:pt x="13" y="11"/>
                  </a:cubicBezTo>
                  <a:cubicBezTo>
                    <a:pt x="13" y="34"/>
                    <a:pt x="13" y="34"/>
                    <a:pt x="13" y="34"/>
                  </a:cubicBezTo>
                  <a:cubicBezTo>
                    <a:pt x="14" y="34"/>
                    <a:pt x="14" y="34"/>
                    <a:pt x="14" y="34"/>
                  </a:cubicBezTo>
                  <a:cubicBezTo>
                    <a:pt x="14" y="34"/>
                    <a:pt x="14" y="34"/>
                    <a:pt x="14" y="34"/>
                  </a:cubicBezTo>
                  <a:cubicBezTo>
                    <a:pt x="33" y="32"/>
                    <a:pt x="33" y="32"/>
                    <a:pt x="33" y="32"/>
                  </a:cubicBezTo>
                  <a:cubicBezTo>
                    <a:pt x="33" y="32"/>
                    <a:pt x="33" y="32"/>
                    <a:pt x="33" y="32"/>
                  </a:cubicBezTo>
                  <a:cubicBezTo>
                    <a:pt x="33" y="32"/>
                    <a:pt x="33" y="32"/>
                    <a:pt x="33" y="32"/>
                  </a:cubicBezTo>
                  <a:cubicBezTo>
                    <a:pt x="118" y="33"/>
                    <a:pt x="118" y="33"/>
                    <a:pt x="118" y="33"/>
                  </a:cubicBezTo>
                  <a:cubicBezTo>
                    <a:pt x="120" y="33"/>
                    <a:pt x="120" y="33"/>
                    <a:pt x="120" y="33"/>
                  </a:cubicBezTo>
                  <a:cubicBezTo>
                    <a:pt x="120" y="41"/>
                    <a:pt x="120" y="41"/>
                    <a:pt x="120" y="41"/>
                  </a:cubicBezTo>
                  <a:cubicBezTo>
                    <a:pt x="119" y="41"/>
                    <a:pt x="119" y="41"/>
                    <a:pt x="119" y="41"/>
                  </a:cubicBezTo>
                  <a:cubicBezTo>
                    <a:pt x="119" y="33"/>
                    <a:pt x="119" y="33"/>
                    <a:pt x="119" y="33"/>
                  </a:cubicBezTo>
                  <a:cubicBezTo>
                    <a:pt x="119" y="33"/>
                    <a:pt x="119" y="33"/>
                    <a:pt x="119" y="33"/>
                  </a:cubicBezTo>
                  <a:cubicBezTo>
                    <a:pt x="119" y="33"/>
                    <a:pt x="119" y="33"/>
                    <a:pt x="119" y="33"/>
                  </a:cubicBezTo>
                  <a:cubicBezTo>
                    <a:pt x="87" y="33"/>
                    <a:pt x="87" y="33"/>
                    <a:pt x="87" y="33"/>
                  </a:cubicBezTo>
                  <a:cubicBezTo>
                    <a:pt x="87" y="33"/>
                    <a:pt x="87" y="33"/>
                    <a:pt x="87" y="33"/>
                  </a:cubicBezTo>
                  <a:cubicBezTo>
                    <a:pt x="87" y="33"/>
                    <a:pt x="87" y="33"/>
                    <a:pt x="87" y="33"/>
                  </a:cubicBezTo>
                  <a:cubicBezTo>
                    <a:pt x="87" y="33"/>
                    <a:pt x="87" y="33"/>
                    <a:pt x="87" y="33"/>
                  </a:cubicBezTo>
                  <a:cubicBezTo>
                    <a:pt x="34" y="32"/>
                    <a:pt x="34" y="32"/>
                    <a:pt x="34" y="32"/>
                  </a:cubicBezTo>
                  <a:cubicBezTo>
                    <a:pt x="14" y="34"/>
                    <a:pt x="14" y="34"/>
                    <a:pt x="14" y="34"/>
                  </a:cubicBezTo>
                  <a:cubicBezTo>
                    <a:pt x="14" y="34"/>
                    <a:pt x="14" y="34"/>
                    <a:pt x="14" y="34"/>
                  </a:cubicBezTo>
                  <a:cubicBezTo>
                    <a:pt x="14" y="34"/>
                    <a:pt x="14" y="34"/>
                    <a:pt x="14" y="34"/>
                  </a:cubicBezTo>
                  <a:cubicBezTo>
                    <a:pt x="14" y="34"/>
                    <a:pt x="14" y="34"/>
                    <a:pt x="14" y="34"/>
                  </a:cubicBezTo>
                  <a:cubicBezTo>
                    <a:pt x="14" y="47"/>
                    <a:pt x="14" y="47"/>
                    <a:pt x="14" y="47"/>
                  </a:cubicBezTo>
                  <a:cubicBezTo>
                    <a:pt x="9" y="47"/>
                    <a:pt x="9" y="47"/>
                    <a:pt x="9" y="47"/>
                  </a:cubicBezTo>
                  <a:cubicBezTo>
                    <a:pt x="12" y="49"/>
                    <a:pt x="12" y="49"/>
                    <a:pt x="12" y="49"/>
                  </a:cubicBezTo>
                  <a:cubicBezTo>
                    <a:pt x="96" y="48"/>
                    <a:pt x="96" y="48"/>
                    <a:pt x="96" y="48"/>
                  </a:cubicBezTo>
                  <a:cubicBezTo>
                    <a:pt x="96" y="49"/>
                    <a:pt x="96" y="49"/>
                    <a:pt x="96" y="49"/>
                  </a:cubicBezTo>
                  <a:cubicBezTo>
                    <a:pt x="96" y="49"/>
                    <a:pt x="96" y="49"/>
                    <a:pt x="96" y="49"/>
                  </a:cubicBezTo>
                  <a:cubicBezTo>
                    <a:pt x="96" y="48"/>
                    <a:pt x="96" y="48"/>
                    <a:pt x="96" y="48"/>
                  </a:cubicBezTo>
                  <a:cubicBezTo>
                    <a:pt x="107" y="48"/>
                    <a:pt x="107" y="48"/>
                    <a:pt x="107" y="48"/>
                  </a:cubicBezTo>
                  <a:cubicBezTo>
                    <a:pt x="107" y="48"/>
                    <a:pt x="107" y="48"/>
                    <a:pt x="107" y="48"/>
                  </a:cubicBezTo>
                  <a:cubicBezTo>
                    <a:pt x="107" y="48"/>
                    <a:pt x="107" y="48"/>
                    <a:pt x="107" y="48"/>
                  </a:cubicBezTo>
                  <a:cubicBezTo>
                    <a:pt x="107" y="48"/>
                    <a:pt x="107" y="48"/>
                    <a:pt x="107" y="48"/>
                  </a:cubicBezTo>
                  <a:cubicBezTo>
                    <a:pt x="109" y="48"/>
                    <a:pt x="109" y="48"/>
                    <a:pt x="109" y="48"/>
                  </a:cubicBezTo>
                  <a:cubicBezTo>
                    <a:pt x="109" y="48"/>
                    <a:pt x="109" y="48"/>
                    <a:pt x="109" y="48"/>
                  </a:cubicBezTo>
                  <a:cubicBezTo>
                    <a:pt x="93" y="49"/>
                    <a:pt x="93" y="49"/>
                    <a:pt x="93" y="49"/>
                  </a:cubicBezTo>
                  <a:cubicBezTo>
                    <a:pt x="93" y="49"/>
                    <a:pt x="93" y="49"/>
                    <a:pt x="93" y="49"/>
                  </a:cubicBezTo>
                  <a:cubicBezTo>
                    <a:pt x="93" y="49"/>
                    <a:pt x="93" y="49"/>
                    <a:pt x="93" y="49"/>
                  </a:cubicBezTo>
                  <a:cubicBezTo>
                    <a:pt x="9" y="50"/>
                    <a:pt x="9" y="50"/>
                    <a:pt x="9" y="50"/>
                  </a:cubicBezTo>
                  <a:cubicBezTo>
                    <a:pt x="8" y="48"/>
                    <a:pt x="8" y="48"/>
                    <a:pt x="8" y="48"/>
                  </a:cubicBezTo>
                  <a:cubicBezTo>
                    <a:pt x="8" y="49"/>
                    <a:pt x="8" y="49"/>
                    <a:pt x="8" y="49"/>
                  </a:cubicBezTo>
                  <a:cubicBezTo>
                    <a:pt x="8" y="49"/>
                    <a:pt x="8" y="49"/>
                    <a:pt x="8" y="49"/>
                  </a:cubicBezTo>
                  <a:cubicBezTo>
                    <a:pt x="7" y="49"/>
                    <a:pt x="7" y="49"/>
                    <a:pt x="7" y="49"/>
                  </a:cubicBezTo>
                  <a:cubicBezTo>
                    <a:pt x="8" y="49"/>
                    <a:pt x="8" y="49"/>
                    <a:pt x="8" y="49"/>
                  </a:cubicBezTo>
                  <a:cubicBezTo>
                    <a:pt x="8" y="49"/>
                    <a:pt x="8" y="49"/>
                    <a:pt x="8" y="49"/>
                  </a:cubicBezTo>
                  <a:cubicBezTo>
                    <a:pt x="9" y="50"/>
                    <a:pt x="9" y="50"/>
                    <a:pt x="9" y="50"/>
                  </a:cubicBezTo>
                  <a:cubicBezTo>
                    <a:pt x="93" y="50"/>
                    <a:pt x="93" y="50"/>
                    <a:pt x="93" y="50"/>
                  </a:cubicBezTo>
                  <a:cubicBezTo>
                    <a:pt x="94" y="50"/>
                    <a:pt x="94" y="50"/>
                    <a:pt x="94" y="50"/>
                  </a:cubicBezTo>
                  <a:cubicBezTo>
                    <a:pt x="7" y="50"/>
                    <a:pt x="7" y="50"/>
                    <a:pt x="7" y="50"/>
                  </a:cubicBezTo>
                  <a:cubicBezTo>
                    <a:pt x="7" y="49"/>
                    <a:pt x="7" y="49"/>
                    <a:pt x="7" y="49"/>
                  </a:cubicBezTo>
                  <a:cubicBezTo>
                    <a:pt x="7" y="51"/>
                    <a:pt x="7" y="51"/>
                    <a:pt x="7" y="51"/>
                  </a:cubicBezTo>
                  <a:cubicBezTo>
                    <a:pt x="94" y="50"/>
                    <a:pt x="94" y="50"/>
                    <a:pt x="94" y="50"/>
                  </a:cubicBezTo>
                  <a:cubicBezTo>
                    <a:pt x="94" y="50"/>
                    <a:pt x="94" y="50"/>
                    <a:pt x="94" y="50"/>
                  </a:cubicBezTo>
                  <a:cubicBezTo>
                    <a:pt x="94" y="51"/>
                    <a:pt x="94" y="51"/>
                    <a:pt x="94" y="51"/>
                  </a:cubicBezTo>
                  <a:cubicBezTo>
                    <a:pt x="94" y="51"/>
                    <a:pt x="94" y="51"/>
                    <a:pt x="94" y="51"/>
                  </a:cubicBezTo>
                  <a:cubicBezTo>
                    <a:pt x="95" y="51"/>
                    <a:pt x="95" y="51"/>
                    <a:pt x="95" y="51"/>
                  </a:cubicBezTo>
                  <a:cubicBezTo>
                    <a:pt x="95" y="51"/>
                    <a:pt x="95" y="51"/>
                    <a:pt x="95" y="51"/>
                  </a:cubicBezTo>
                  <a:cubicBezTo>
                    <a:pt x="95" y="52"/>
                    <a:pt x="95" y="52"/>
                    <a:pt x="95" y="52"/>
                  </a:cubicBezTo>
                  <a:cubicBezTo>
                    <a:pt x="123" y="51"/>
                    <a:pt x="123" y="51"/>
                    <a:pt x="123" y="51"/>
                  </a:cubicBezTo>
                  <a:cubicBezTo>
                    <a:pt x="148" y="53"/>
                    <a:pt x="148" y="53"/>
                    <a:pt x="148" y="53"/>
                  </a:cubicBezTo>
                  <a:cubicBezTo>
                    <a:pt x="186" y="53"/>
                    <a:pt x="186" y="53"/>
                    <a:pt x="186" y="53"/>
                  </a:cubicBezTo>
                  <a:cubicBezTo>
                    <a:pt x="186" y="49"/>
                    <a:pt x="186" y="49"/>
                    <a:pt x="186" y="49"/>
                  </a:cubicBezTo>
                  <a:lnTo>
                    <a:pt x="181" y="49"/>
                  </a:lnTo>
                  <a:close/>
                  <a:moveTo>
                    <a:pt x="181" y="32"/>
                  </a:moveTo>
                  <a:cubicBezTo>
                    <a:pt x="181" y="32"/>
                    <a:pt x="181" y="32"/>
                    <a:pt x="181" y="32"/>
                  </a:cubicBezTo>
                  <a:cubicBezTo>
                    <a:pt x="183" y="32"/>
                    <a:pt x="183" y="32"/>
                    <a:pt x="183" y="32"/>
                  </a:cubicBezTo>
                  <a:cubicBezTo>
                    <a:pt x="183" y="40"/>
                    <a:pt x="183" y="40"/>
                    <a:pt x="183" y="40"/>
                  </a:cubicBezTo>
                  <a:cubicBezTo>
                    <a:pt x="181" y="40"/>
                    <a:pt x="181" y="40"/>
                    <a:pt x="181" y="40"/>
                  </a:cubicBezTo>
                  <a:lnTo>
                    <a:pt x="181" y="32"/>
                  </a:lnTo>
                  <a:close/>
                  <a:moveTo>
                    <a:pt x="160" y="10"/>
                  </a:moveTo>
                  <a:cubicBezTo>
                    <a:pt x="160" y="10"/>
                    <a:pt x="160" y="10"/>
                    <a:pt x="160" y="10"/>
                  </a:cubicBezTo>
                  <a:cubicBezTo>
                    <a:pt x="160" y="10"/>
                    <a:pt x="161" y="10"/>
                    <a:pt x="163" y="10"/>
                  </a:cubicBezTo>
                  <a:cubicBezTo>
                    <a:pt x="165" y="10"/>
                    <a:pt x="170" y="11"/>
                    <a:pt x="170" y="11"/>
                  </a:cubicBezTo>
                  <a:cubicBezTo>
                    <a:pt x="170" y="11"/>
                    <a:pt x="166" y="11"/>
                    <a:pt x="164" y="11"/>
                  </a:cubicBezTo>
                  <a:cubicBezTo>
                    <a:pt x="162" y="11"/>
                    <a:pt x="160" y="10"/>
                    <a:pt x="160" y="10"/>
                  </a:cubicBezTo>
                  <a:cubicBezTo>
                    <a:pt x="160" y="13"/>
                    <a:pt x="160" y="13"/>
                    <a:pt x="160" y="13"/>
                  </a:cubicBezTo>
                  <a:cubicBezTo>
                    <a:pt x="159" y="13"/>
                    <a:pt x="159" y="13"/>
                    <a:pt x="159" y="13"/>
                  </a:cubicBezTo>
                  <a:cubicBezTo>
                    <a:pt x="159" y="10"/>
                    <a:pt x="159" y="10"/>
                    <a:pt x="159" y="10"/>
                  </a:cubicBezTo>
                  <a:lnTo>
                    <a:pt x="160" y="10"/>
                  </a:lnTo>
                  <a:close/>
                  <a:moveTo>
                    <a:pt x="159" y="13"/>
                  </a:moveTo>
                  <a:cubicBezTo>
                    <a:pt x="159" y="13"/>
                    <a:pt x="159" y="13"/>
                    <a:pt x="159" y="13"/>
                  </a:cubicBezTo>
                  <a:cubicBezTo>
                    <a:pt x="164" y="12"/>
                    <a:pt x="170" y="11"/>
                    <a:pt x="170" y="11"/>
                  </a:cubicBezTo>
                  <a:cubicBezTo>
                    <a:pt x="172" y="30"/>
                    <a:pt x="172" y="30"/>
                    <a:pt x="172" y="30"/>
                  </a:cubicBezTo>
                  <a:cubicBezTo>
                    <a:pt x="172" y="30"/>
                    <a:pt x="172" y="30"/>
                    <a:pt x="172" y="30"/>
                  </a:cubicBezTo>
                  <a:cubicBezTo>
                    <a:pt x="169" y="11"/>
                    <a:pt x="169" y="11"/>
                    <a:pt x="169" y="11"/>
                  </a:cubicBezTo>
                  <a:cubicBezTo>
                    <a:pt x="169" y="11"/>
                    <a:pt x="162" y="13"/>
                    <a:pt x="159" y="14"/>
                  </a:cubicBezTo>
                  <a:cubicBezTo>
                    <a:pt x="156" y="15"/>
                    <a:pt x="155" y="16"/>
                    <a:pt x="155" y="16"/>
                  </a:cubicBezTo>
                  <a:cubicBezTo>
                    <a:pt x="155" y="29"/>
                    <a:pt x="155" y="29"/>
                    <a:pt x="155" y="29"/>
                  </a:cubicBezTo>
                  <a:cubicBezTo>
                    <a:pt x="154" y="15"/>
                    <a:pt x="154" y="15"/>
                    <a:pt x="154" y="15"/>
                  </a:cubicBezTo>
                  <a:cubicBezTo>
                    <a:pt x="154" y="15"/>
                    <a:pt x="154" y="14"/>
                    <a:pt x="159" y="13"/>
                  </a:cubicBezTo>
                  <a:close/>
                  <a:moveTo>
                    <a:pt x="114" y="20"/>
                  </a:moveTo>
                  <a:cubicBezTo>
                    <a:pt x="114" y="20"/>
                    <a:pt x="114" y="20"/>
                    <a:pt x="114" y="20"/>
                  </a:cubicBezTo>
                  <a:cubicBezTo>
                    <a:pt x="115" y="20"/>
                    <a:pt x="115" y="20"/>
                    <a:pt x="115" y="20"/>
                  </a:cubicBezTo>
                  <a:cubicBezTo>
                    <a:pt x="115" y="21"/>
                    <a:pt x="115" y="21"/>
                    <a:pt x="115" y="21"/>
                  </a:cubicBezTo>
                  <a:cubicBezTo>
                    <a:pt x="114" y="21"/>
                    <a:pt x="114" y="21"/>
                    <a:pt x="114" y="21"/>
                  </a:cubicBezTo>
                  <a:lnTo>
                    <a:pt x="114" y="20"/>
                  </a:lnTo>
                  <a:close/>
                  <a:moveTo>
                    <a:pt x="112" y="17"/>
                  </a:moveTo>
                  <a:cubicBezTo>
                    <a:pt x="112" y="17"/>
                    <a:pt x="112" y="17"/>
                    <a:pt x="112" y="17"/>
                  </a:cubicBezTo>
                  <a:cubicBezTo>
                    <a:pt x="114" y="17"/>
                    <a:pt x="114" y="17"/>
                    <a:pt x="114" y="17"/>
                  </a:cubicBezTo>
                  <a:cubicBezTo>
                    <a:pt x="114" y="19"/>
                    <a:pt x="114" y="19"/>
                    <a:pt x="114" y="19"/>
                  </a:cubicBezTo>
                  <a:cubicBezTo>
                    <a:pt x="112" y="19"/>
                    <a:pt x="112" y="19"/>
                    <a:pt x="112" y="19"/>
                  </a:cubicBezTo>
                  <a:lnTo>
                    <a:pt x="112" y="17"/>
                  </a:lnTo>
                  <a:close/>
                  <a:moveTo>
                    <a:pt x="111" y="22"/>
                  </a:moveTo>
                  <a:cubicBezTo>
                    <a:pt x="111" y="22"/>
                    <a:pt x="111" y="22"/>
                    <a:pt x="111" y="22"/>
                  </a:cubicBezTo>
                  <a:cubicBezTo>
                    <a:pt x="113" y="22"/>
                    <a:pt x="113" y="22"/>
                    <a:pt x="113" y="22"/>
                  </a:cubicBezTo>
                  <a:cubicBezTo>
                    <a:pt x="113" y="23"/>
                    <a:pt x="113" y="23"/>
                    <a:pt x="113" y="23"/>
                  </a:cubicBezTo>
                  <a:cubicBezTo>
                    <a:pt x="111" y="23"/>
                    <a:pt x="111" y="23"/>
                    <a:pt x="111" y="23"/>
                  </a:cubicBezTo>
                  <a:lnTo>
                    <a:pt x="111" y="22"/>
                  </a:lnTo>
                  <a:close/>
                  <a:moveTo>
                    <a:pt x="109" y="19"/>
                  </a:moveTo>
                  <a:cubicBezTo>
                    <a:pt x="109" y="19"/>
                    <a:pt x="109" y="19"/>
                    <a:pt x="109" y="19"/>
                  </a:cubicBezTo>
                  <a:cubicBezTo>
                    <a:pt x="111" y="19"/>
                    <a:pt x="111" y="19"/>
                    <a:pt x="111" y="19"/>
                  </a:cubicBezTo>
                  <a:cubicBezTo>
                    <a:pt x="111" y="21"/>
                    <a:pt x="111" y="21"/>
                    <a:pt x="111" y="21"/>
                  </a:cubicBezTo>
                  <a:cubicBezTo>
                    <a:pt x="109" y="21"/>
                    <a:pt x="109" y="21"/>
                    <a:pt x="109" y="21"/>
                  </a:cubicBezTo>
                  <a:lnTo>
                    <a:pt x="109" y="19"/>
                  </a:lnTo>
                  <a:close/>
                  <a:moveTo>
                    <a:pt x="98" y="13"/>
                  </a:moveTo>
                  <a:cubicBezTo>
                    <a:pt x="98" y="13"/>
                    <a:pt x="98" y="13"/>
                    <a:pt x="98" y="13"/>
                  </a:cubicBezTo>
                  <a:cubicBezTo>
                    <a:pt x="100" y="13"/>
                    <a:pt x="103" y="13"/>
                    <a:pt x="105" y="13"/>
                  </a:cubicBezTo>
                  <a:cubicBezTo>
                    <a:pt x="103" y="13"/>
                    <a:pt x="101" y="13"/>
                    <a:pt x="98" y="13"/>
                  </a:cubicBezTo>
                  <a:close/>
                  <a:moveTo>
                    <a:pt x="99" y="17"/>
                  </a:moveTo>
                  <a:cubicBezTo>
                    <a:pt x="99" y="17"/>
                    <a:pt x="99" y="17"/>
                    <a:pt x="99" y="17"/>
                  </a:cubicBezTo>
                  <a:cubicBezTo>
                    <a:pt x="99" y="20"/>
                    <a:pt x="99" y="20"/>
                    <a:pt x="99" y="20"/>
                  </a:cubicBezTo>
                  <a:cubicBezTo>
                    <a:pt x="97" y="20"/>
                    <a:pt x="97" y="20"/>
                    <a:pt x="97" y="20"/>
                  </a:cubicBezTo>
                  <a:cubicBezTo>
                    <a:pt x="97" y="17"/>
                    <a:pt x="97" y="17"/>
                    <a:pt x="97" y="17"/>
                  </a:cubicBezTo>
                  <a:lnTo>
                    <a:pt x="99" y="17"/>
                  </a:lnTo>
                  <a:close/>
                  <a:moveTo>
                    <a:pt x="88" y="12"/>
                  </a:moveTo>
                  <a:cubicBezTo>
                    <a:pt x="88" y="12"/>
                    <a:pt x="88" y="12"/>
                    <a:pt x="88" y="12"/>
                  </a:cubicBezTo>
                  <a:cubicBezTo>
                    <a:pt x="91" y="12"/>
                    <a:pt x="94" y="12"/>
                    <a:pt x="98" y="13"/>
                  </a:cubicBezTo>
                  <a:cubicBezTo>
                    <a:pt x="98" y="13"/>
                    <a:pt x="98" y="13"/>
                    <a:pt x="98" y="13"/>
                  </a:cubicBezTo>
                  <a:cubicBezTo>
                    <a:pt x="94" y="13"/>
                    <a:pt x="90" y="13"/>
                    <a:pt x="88" y="13"/>
                  </a:cubicBezTo>
                  <a:lnTo>
                    <a:pt x="88" y="12"/>
                  </a:lnTo>
                  <a:close/>
                  <a:moveTo>
                    <a:pt x="80" y="9"/>
                  </a:moveTo>
                  <a:cubicBezTo>
                    <a:pt x="80" y="9"/>
                    <a:pt x="80" y="9"/>
                    <a:pt x="80" y="9"/>
                  </a:cubicBezTo>
                  <a:cubicBezTo>
                    <a:pt x="82" y="10"/>
                    <a:pt x="83" y="11"/>
                    <a:pt x="85" y="11"/>
                  </a:cubicBezTo>
                  <a:cubicBezTo>
                    <a:pt x="85" y="11"/>
                    <a:pt x="86" y="12"/>
                    <a:pt x="87" y="12"/>
                  </a:cubicBezTo>
                  <a:cubicBezTo>
                    <a:pt x="87" y="13"/>
                    <a:pt x="87" y="13"/>
                    <a:pt x="87" y="13"/>
                  </a:cubicBezTo>
                  <a:cubicBezTo>
                    <a:pt x="86" y="13"/>
                    <a:pt x="86" y="13"/>
                    <a:pt x="86" y="13"/>
                  </a:cubicBezTo>
                  <a:cubicBezTo>
                    <a:pt x="80" y="13"/>
                    <a:pt x="80" y="13"/>
                    <a:pt x="80" y="13"/>
                  </a:cubicBezTo>
                  <a:lnTo>
                    <a:pt x="80" y="9"/>
                  </a:lnTo>
                  <a:close/>
                  <a:moveTo>
                    <a:pt x="86" y="25"/>
                  </a:moveTo>
                  <a:cubicBezTo>
                    <a:pt x="86" y="25"/>
                    <a:pt x="86" y="25"/>
                    <a:pt x="86" y="25"/>
                  </a:cubicBezTo>
                  <a:cubicBezTo>
                    <a:pt x="86" y="27"/>
                    <a:pt x="86" y="27"/>
                    <a:pt x="86" y="27"/>
                  </a:cubicBezTo>
                  <a:cubicBezTo>
                    <a:pt x="85" y="27"/>
                    <a:pt x="85" y="27"/>
                    <a:pt x="85" y="27"/>
                  </a:cubicBezTo>
                  <a:cubicBezTo>
                    <a:pt x="85" y="25"/>
                    <a:pt x="85" y="25"/>
                    <a:pt x="85" y="25"/>
                  </a:cubicBezTo>
                  <a:lnTo>
                    <a:pt x="86" y="25"/>
                  </a:lnTo>
                  <a:close/>
                  <a:moveTo>
                    <a:pt x="18" y="8"/>
                  </a:moveTo>
                  <a:cubicBezTo>
                    <a:pt x="18" y="8"/>
                    <a:pt x="18" y="8"/>
                    <a:pt x="18" y="8"/>
                  </a:cubicBezTo>
                  <a:cubicBezTo>
                    <a:pt x="18" y="19"/>
                    <a:pt x="18" y="19"/>
                    <a:pt x="18" y="19"/>
                  </a:cubicBezTo>
                  <a:cubicBezTo>
                    <a:pt x="18" y="19"/>
                    <a:pt x="18" y="19"/>
                    <a:pt x="18" y="19"/>
                  </a:cubicBezTo>
                  <a:cubicBezTo>
                    <a:pt x="18" y="9"/>
                    <a:pt x="18" y="9"/>
                    <a:pt x="18" y="9"/>
                  </a:cubicBezTo>
                  <a:cubicBezTo>
                    <a:pt x="18" y="9"/>
                    <a:pt x="18" y="9"/>
                    <a:pt x="18" y="9"/>
                  </a:cubicBezTo>
                  <a:cubicBezTo>
                    <a:pt x="18" y="19"/>
                    <a:pt x="18" y="19"/>
                    <a:pt x="18" y="19"/>
                  </a:cubicBezTo>
                  <a:cubicBezTo>
                    <a:pt x="16" y="20"/>
                    <a:pt x="16" y="20"/>
                    <a:pt x="16" y="20"/>
                  </a:cubicBezTo>
                  <a:cubicBezTo>
                    <a:pt x="16" y="10"/>
                    <a:pt x="16" y="10"/>
                    <a:pt x="16" y="10"/>
                  </a:cubicBezTo>
                  <a:cubicBezTo>
                    <a:pt x="16" y="10"/>
                    <a:pt x="16" y="10"/>
                    <a:pt x="16" y="10"/>
                  </a:cubicBezTo>
                  <a:cubicBezTo>
                    <a:pt x="16" y="20"/>
                    <a:pt x="16" y="20"/>
                    <a:pt x="16" y="20"/>
                  </a:cubicBezTo>
                  <a:cubicBezTo>
                    <a:pt x="15" y="20"/>
                    <a:pt x="15" y="20"/>
                    <a:pt x="15" y="20"/>
                  </a:cubicBezTo>
                  <a:cubicBezTo>
                    <a:pt x="15" y="11"/>
                    <a:pt x="15" y="11"/>
                    <a:pt x="15" y="11"/>
                  </a:cubicBezTo>
                  <a:cubicBezTo>
                    <a:pt x="15" y="11"/>
                    <a:pt x="15" y="11"/>
                    <a:pt x="15" y="11"/>
                  </a:cubicBezTo>
                  <a:cubicBezTo>
                    <a:pt x="15" y="20"/>
                    <a:pt x="15" y="20"/>
                    <a:pt x="15" y="20"/>
                  </a:cubicBezTo>
                  <a:cubicBezTo>
                    <a:pt x="15" y="20"/>
                    <a:pt x="15" y="20"/>
                    <a:pt x="15" y="20"/>
                  </a:cubicBezTo>
                  <a:cubicBezTo>
                    <a:pt x="15" y="11"/>
                    <a:pt x="15" y="11"/>
                    <a:pt x="15" y="11"/>
                  </a:cubicBezTo>
                  <a:cubicBezTo>
                    <a:pt x="14" y="11"/>
                    <a:pt x="14" y="11"/>
                    <a:pt x="14" y="11"/>
                  </a:cubicBezTo>
                  <a:lnTo>
                    <a:pt x="18" y="8"/>
                  </a:lnTo>
                  <a:close/>
                  <a:moveTo>
                    <a:pt x="18" y="20"/>
                  </a:moveTo>
                  <a:cubicBezTo>
                    <a:pt x="18" y="20"/>
                    <a:pt x="18" y="20"/>
                    <a:pt x="18" y="20"/>
                  </a:cubicBezTo>
                  <a:cubicBezTo>
                    <a:pt x="18" y="33"/>
                    <a:pt x="18" y="33"/>
                    <a:pt x="18" y="33"/>
                  </a:cubicBezTo>
                  <a:cubicBezTo>
                    <a:pt x="18" y="33"/>
                    <a:pt x="18" y="33"/>
                    <a:pt x="18" y="33"/>
                  </a:cubicBezTo>
                  <a:cubicBezTo>
                    <a:pt x="18" y="20"/>
                    <a:pt x="18" y="20"/>
                    <a:pt x="18" y="20"/>
                  </a:cubicBezTo>
                  <a:close/>
                  <a:moveTo>
                    <a:pt x="18" y="21"/>
                  </a:moveTo>
                  <a:cubicBezTo>
                    <a:pt x="18" y="21"/>
                    <a:pt x="18" y="21"/>
                    <a:pt x="18" y="21"/>
                  </a:cubicBezTo>
                  <a:cubicBezTo>
                    <a:pt x="18" y="33"/>
                    <a:pt x="18" y="33"/>
                    <a:pt x="18" y="33"/>
                  </a:cubicBezTo>
                  <a:cubicBezTo>
                    <a:pt x="16" y="33"/>
                    <a:pt x="16" y="33"/>
                    <a:pt x="16" y="33"/>
                  </a:cubicBezTo>
                  <a:cubicBezTo>
                    <a:pt x="16" y="21"/>
                    <a:pt x="16" y="21"/>
                    <a:pt x="16" y="21"/>
                  </a:cubicBezTo>
                  <a:lnTo>
                    <a:pt x="18" y="21"/>
                  </a:lnTo>
                  <a:close/>
                  <a:moveTo>
                    <a:pt x="16" y="21"/>
                  </a:moveTo>
                  <a:cubicBezTo>
                    <a:pt x="16" y="21"/>
                    <a:pt x="16" y="21"/>
                    <a:pt x="16" y="21"/>
                  </a:cubicBezTo>
                  <a:cubicBezTo>
                    <a:pt x="16" y="33"/>
                    <a:pt x="16" y="33"/>
                    <a:pt x="16" y="33"/>
                  </a:cubicBezTo>
                  <a:cubicBezTo>
                    <a:pt x="15" y="33"/>
                    <a:pt x="15" y="33"/>
                    <a:pt x="15" y="33"/>
                  </a:cubicBezTo>
                  <a:cubicBezTo>
                    <a:pt x="15" y="21"/>
                    <a:pt x="15" y="21"/>
                    <a:pt x="15" y="21"/>
                  </a:cubicBezTo>
                  <a:lnTo>
                    <a:pt x="16" y="21"/>
                  </a:lnTo>
                  <a:close/>
                  <a:moveTo>
                    <a:pt x="15" y="21"/>
                  </a:moveTo>
                  <a:cubicBezTo>
                    <a:pt x="15" y="21"/>
                    <a:pt x="15" y="21"/>
                    <a:pt x="15" y="21"/>
                  </a:cubicBezTo>
                  <a:cubicBezTo>
                    <a:pt x="15" y="33"/>
                    <a:pt x="15" y="33"/>
                    <a:pt x="15" y="33"/>
                  </a:cubicBezTo>
                  <a:cubicBezTo>
                    <a:pt x="15" y="33"/>
                    <a:pt x="15" y="33"/>
                    <a:pt x="15" y="33"/>
                  </a:cubicBezTo>
                  <a:cubicBezTo>
                    <a:pt x="15" y="21"/>
                    <a:pt x="15" y="21"/>
                    <a:pt x="15" y="21"/>
                  </a:cubicBezTo>
                  <a:close/>
                  <a:moveTo>
                    <a:pt x="14" y="12"/>
                  </a:moveTo>
                  <a:cubicBezTo>
                    <a:pt x="14" y="12"/>
                    <a:pt x="14" y="12"/>
                    <a:pt x="14" y="12"/>
                  </a:cubicBezTo>
                  <a:cubicBezTo>
                    <a:pt x="14" y="11"/>
                    <a:pt x="14" y="11"/>
                    <a:pt x="14" y="11"/>
                  </a:cubicBezTo>
                  <a:cubicBezTo>
                    <a:pt x="14" y="33"/>
                    <a:pt x="14" y="33"/>
                    <a:pt x="14" y="33"/>
                  </a:cubicBezTo>
                  <a:cubicBezTo>
                    <a:pt x="14" y="33"/>
                    <a:pt x="14" y="33"/>
                    <a:pt x="14" y="33"/>
                  </a:cubicBezTo>
                  <a:lnTo>
                    <a:pt x="14" y="12"/>
                  </a:lnTo>
                  <a:close/>
                  <a:moveTo>
                    <a:pt x="19" y="33"/>
                  </a:moveTo>
                  <a:cubicBezTo>
                    <a:pt x="19" y="33"/>
                    <a:pt x="19" y="33"/>
                    <a:pt x="19" y="33"/>
                  </a:cubicBezTo>
                  <a:cubicBezTo>
                    <a:pt x="14" y="34"/>
                    <a:pt x="14" y="34"/>
                    <a:pt x="14" y="34"/>
                  </a:cubicBezTo>
                  <a:cubicBezTo>
                    <a:pt x="14" y="33"/>
                    <a:pt x="14" y="33"/>
                    <a:pt x="14" y="33"/>
                  </a:cubicBezTo>
                  <a:cubicBezTo>
                    <a:pt x="14" y="33"/>
                    <a:pt x="14" y="33"/>
                    <a:pt x="14" y="33"/>
                  </a:cubicBezTo>
                  <a:cubicBezTo>
                    <a:pt x="15" y="33"/>
                    <a:pt x="15" y="33"/>
                    <a:pt x="15" y="33"/>
                  </a:cubicBezTo>
                  <a:cubicBezTo>
                    <a:pt x="15" y="33"/>
                    <a:pt x="15" y="33"/>
                    <a:pt x="15" y="33"/>
                  </a:cubicBezTo>
                  <a:cubicBezTo>
                    <a:pt x="15" y="33"/>
                    <a:pt x="15" y="33"/>
                    <a:pt x="15" y="33"/>
                  </a:cubicBezTo>
                  <a:cubicBezTo>
                    <a:pt x="15" y="33"/>
                    <a:pt x="15" y="33"/>
                    <a:pt x="15" y="33"/>
                  </a:cubicBezTo>
                  <a:cubicBezTo>
                    <a:pt x="15" y="33"/>
                    <a:pt x="15" y="33"/>
                    <a:pt x="15" y="33"/>
                  </a:cubicBezTo>
                  <a:cubicBezTo>
                    <a:pt x="16" y="33"/>
                    <a:pt x="16" y="33"/>
                    <a:pt x="16" y="33"/>
                  </a:cubicBezTo>
                  <a:cubicBezTo>
                    <a:pt x="16" y="33"/>
                    <a:pt x="16" y="33"/>
                    <a:pt x="16" y="33"/>
                  </a:cubicBezTo>
                  <a:cubicBezTo>
                    <a:pt x="16" y="33"/>
                    <a:pt x="16" y="33"/>
                    <a:pt x="16" y="33"/>
                  </a:cubicBezTo>
                  <a:cubicBezTo>
                    <a:pt x="19" y="33"/>
                    <a:pt x="19" y="33"/>
                    <a:pt x="19" y="33"/>
                  </a:cubicBezTo>
                  <a:close/>
                  <a:moveTo>
                    <a:pt x="20" y="33"/>
                  </a:moveTo>
                  <a:cubicBezTo>
                    <a:pt x="20" y="33"/>
                    <a:pt x="20" y="33"/>
                    <a:pt x="20" y="33"/>
                  </a:cubicBezTo>
                  <a:cubicBezTo>
                    <a:pt x="19" y="33"/>
                    <a:pt x="19" y="33"/>
                    <a:pt x="19" y="33"/>
                  </a:cubicBezTo>
                  <a:cubicBezTo>
                    <a:pt x="19" y="33"/>
                    <a:pt x="19" y="33"/>
                    <a:pt x="19" y="33"/>
                  </a:cubicBezTo>
                  <a:cubicBezTo>
                    <a:pt x="20" y="33"/>
                    <a:pt x="20" y="33"/>
                    <a:pt x="20" y="33"/>
                  </a:cubicBezTo>
                  <a:close/>
                  <a:moveTo>
                    <a:pt x="19" y="32"/>
                  </a:moveTo>
                  <a:cubicBezTo>
                    <a:pt x="19" y="32"/>
                    <a:pt x="19" y="32"/>
                    <a:pt x="19" y="32"/>
                  </a:cubicBezTo>
                  <a:cubicBezTo>
                    <a:pt x="19" y="20"/>
                    <a:pt x="19" y="20"/>
                    <a:pt x="19" y="20"/>
                  </a:cubicBezTo>
                  <a:cubicBezTo>
                    <a:pt x="19" y="20"/>
                    <a:pt x="19" y="20"/>
                    <a:pt x="19" y="20"/>
                  </a:cubicBezTo>
                  <a:cubicBezTo>
                    <a:pt x="19" y="32"/>
                    <a:pt x="19" y="32"/>
                    <a:pt x="19" y="32"/>
                  </a:cubicBezTo>
                  <a:close/>
                  <a:moveTo>
                    <a:pt x="20" y="33"/>
                  </a:moveTo>
                  <a:cubicBezTo>
                    <a:pt x="20" y="33"/>
                    <a:pt x="20" y="33"/>
                    <a:pt x="20" y="33"/>
                  </a:cubicBezTo>
                  <a:cubicBezTo>
                    <a:pt x="20" y="33"/>
                    <a:pt x="20" y="33"/>
                    <a:pt x="20" y="33"/>
                  </a:cubicBezTo>
                  <a:cubicBezTo>
                    <a:pt x="20" y="33"/>
                    <a:pt x="20" y="33"/>
                    <a:pt x="20" y="33"/>
                  </a:cubicBezTo>
                  <a:cubicBezTo>
                    <a:pt x="20" y="32"/>
                    <a:pt x="20" y="32"/>
                    <a:pt x="20" y="32"/>
                  </a:cubicBezTo>
                  <a:lnTo>
                    <a:pt x="20" y="33"/>
                  </a:lnTo>
                  <a:close/>
                  <a:moveTo>
                    <a:pt x="22" y="32"/>
                  </a:moveTo>
                  <a:cubicBezTo>
                    <a:pt x="22" y="32"/>
                    <a:pt x="22" y="32"/>
                    <a:pt x="22" y="32"/>
                  </a:cubicBezTo>
                  <a:cubicBezTo>
                    <a:pt x="20" y="32"/>
                    <a:pt x="20" y="32"/>
                    <a:pt x="20" y="32"/>
                  </a:cubicBezTo>
                  <a:cubicBezTo>
                    <a:pt x="20" y="20"/>
                    <a:pt x="20" y="20"/>
                    <a:pt x="20" y="20"/>
                  </a:cubicBezTo>
                  <a:cubicBezTo>
                    <a:pt x="22" y="19"/>
                    <a:pt x="22" y="19"/>
                    <a:pt x="22" y="19"/>
                  </a:cubicBezTo>
                  <a:cubicBezTo>
                    <a:pt x="22" y="32"/>
                    <a:pt x="22" y="32"/>
                    <a:pt x="22" y="32"/>
                  </a:cubicBezTo>
                  <a:close/>
                  <a:moveTo>
                    <a:pt x="21" y="33"/>
                  </a:moveTo>
                  <a:cubicBezTo>
                    <a:pt x="21" y="33"/>
                    <a:pt x="21" y="33"/>
                    <a:pt x="21" y="33"/>
                  </a:cubicBezTo>
                  <a:cubicBezTo>
                    <a:pt x="20" y="33"/>
                    <a:pt x="20" y="33"/>
                    <a:pt x="20" y="33"/>
                  </a:cubicBezTo>
                  <a:cubicBezTo>
                    <a:pt x="20" y="32"/>
                    <a:pt x="20" y="32"/>
                    <a:pt x="20" y="32"/>
                  </a:cubicBezTo>
                  <a:cubicBezTo>
                    <a:pt x="21" y="32"/>
                    <a:pt x="21" y="32"/>
                    <a:pt x="21" y="32"/>
                  </a:cubicBezTo>
                  <a:lnTo>
                    <a:pt x="21" y="33"/>
                  </a:lnTo>
                  <a:close/>
                  <a:moveTo>
                    <a:pt x="22" y="33"/>
                  </a:moveTo>
                  <a:cubicBezTo>
                    <a:pt x="22" y="33"/>
                    <a:pt x="22" y="33"/>
                    <a:pt x="22" y="33"/>
                  </a:cubicBezTo>
                  <a:cubicBezTo>
                    <a:pt x="21" y="33"/>
                    <a:pt x="21" y="33"/>
                    <a:pt x="21" y="33"/>
                  </a:cubicBezTo>
                  <a:cubicBezTo>
                    <a:pt x="21" y="32"/>
                    <a:pt x="21" y="32"/>
                    <a:pt x="21" y="32"/>
                  </a:cubicBezTo>
                  <a:cubicBezTo>
                    <a:pt x="22" y="32"/>
                    <a:pt x="22" y="32"/>
                    <a:pt x="22" y="32"/>
                  </a:cubicBezTo>
                  <a:lnTo>
                    <a:pt x="22" y="33"/>
                  </a:lnTo>
                  <a:close/>
                  <a:moveTo>
                    <a:pt x="23" y="33"/>
                  </a:moveTo>
                  <a:cubicBezTo>
                    <a:pt x="23" y="33"/>
                    <a:pt x="23" y="33"/>
                    <a:pt x="23" y="33"/>
                  </a:cubicBezTo>
                  <a:cubicBezTo>
                    <a:pt x="22" y="33"/>
                    <a:pt x="22" y="33"/>
                    <a:pt x="22" y="33"/>
                  </a:cubicBezTo>
                  <a:cubicBezTo>
                    <a:pt x="22" y="32"/>
                    <a:pt x="22" y="32"/>
                    <a:pt x="22" y="32"/>
                  </a:cubicBezTo>
                  <a:cubicBezTo>
                    <a:pt x="23" y="32"/>
                    <a:pt x="23" y="32"/>
                    <a:pt x="23" y="32"/>
                  </a:cubicBezTo>
                  <a:lnTo>
                    <a:pt x="23" y="33"/>
                  </a:lnTo>
                  <a:close/>
                  <a:moveTo>
                    <a:pt x="22" y="32"/>
                  </a:moveTo>
                  <a:cubicBezTo>
                    <a:pt x="22" y="32"/>
                    <a:pt x="22" y="32"/>
                    <a:pt x="22" y="32"/>
                  </a:cubicBezTo>
                  <a:cubicBezTo>
                    <a:pt x="22" y="19"/>
                    <a:pt x="22" y="19"/>
                    <a:pt x="22" y="19"/>
                  </a:cubicBezTo>
                  <a:cubicBezTo>
                    <a:pt x="22" y="19"/>
                    <a:pt x="22" y="19"/>
                    <a:pt x="22" y="19"/>
                  </a:cubicBezTo>
                  <a:cubicBezTo>
                    <a:pt x="22" y="32"/>
                    <a:pt x="22" y="32"/>
                    <a:pt x="22" y="32"/>
                  </a:cubicBezTo>
                  <a:close/>
                  <a:moveTo>
                    <a:pt x="23" y="33"/>
                  </a:moveTo>
                  <a:cubicBezTo>
                    <a:pt x="23" y="33"/>
                    <a:pt x="23" y="33"/>
                    <a:pt x="23" y="33"/>
                  </a:cubicBezTo>
                  <a:cubicBezTo>
                    <a:pt x="23" y="33"/>
                    <a:pt x="23" y="33"/>
                    <a:pt x="23" y="33"/>
                  </a:cubicBezTo>
                  <a:cubicBezTo>
                    <a:pt x="23" y="32"/>
                    <a:pt x="23" y="32"/>
                    <a:pt x="23" y="32"/>
                  </a:cubicBezTo>
                  <a:cubicBezTo>
                    <a:pt x="23" y="32"/>
                    <a:pt x="23" y="32"/>
                    <a:pt x="23" y="32"/>
                  </a:cubicBezTo>
                  <a:lnTo>
                    <a:pt x="23" y="33"/>
                  </a:lnTo>
                  <a:close/>
                  <a:moveTo>
                    <a:pt x="23" y="32"/>
                  </a:moveTo>
                  <a:cubicBezTo>
                    <a:pt x="23" y="32"/>
                    <a:pt x="23" y="32"/>
                    <a:pt x="23" y="32"/>
                  </a:cubicBezTo>
                  <a:cubicBezTo>
                    <a:pt x="23" y="19"/>
                    <a:pt x="23" y="19"/>
                    <a:pt x="23" y="19"/>
                  </a:cubicBezTo>
                  <a:cubicBezTo>
                    <a:pt x="23" y="19"/>
                    <a:pt x="23" y="19"/>
                    <a:pt x="23" y="19"/>
                  </a:cubicBezTo>
                  <a:cubicBezTo>
                    <a:pt x="23" y="32"/>
                    <a:pt x="23" y="32"/>
                    <a:pt x="23" y="32"/>
                  </a:cubicBezTo>
                  <a:close/>
                  <a:moveTo>
                    <a:pt x="25" y="33"/>
                  </a:moveTo>
                  <a:cubicBezTo>
                    <a:pt x="25" y="33"/>
                    <a:pt x="25" y="33"/>
                    <a:pt x="25" y="33"/>
                  </a:cubicBezTo>
                  <a:cubicBezTo>
                    <a:pt x="25" y="32"/>
                    <a:pt x="25" y="32"/>
                    <a:pt x="25" y="32"/>
                  </a:cubicBezTo>
                  <a:cubicBezTo>
                    <a:pt x="24" y="32"/>
                    <a:pt x="24" y="32"/>
                    <a:pt x="24" y="32"/>
                  </a:cubicBezTo>
                  <a:cubicBezTo>
                    <a:pt x="24" y="33"/>
                    <a:pt x="24" y="33"/>
                    <a:pt x="24" y="33"/>
                  </a:cubicBezTo>
                  <a:cubicBezTo>
                    <a:pt x="24" y="33"/>
                    <a:pt x="24" y="33"/>
                    <a:pt x="24" y="33"/>
                  </a:cubicBezTo>
                  <a:cubicBezTo>
                    <a:pt x="24" y="32"/>
                    <a:pt x="24" y="32"/>
                    <a:pt x="24" y="32"/>
                  </a:cubicBezTo>
                  <a:cubicBezTo>
                    <a:pt x="24" y="32"/>
                    <a:pt x="24" y="32"/>
                    <a:pt x="24" y="32"/>
                  </a:cubicBezTo>
                  <a:cubicBezTo>
                    <a:pt x="24" y="32"/>
                    <a:pt x="24" y="32"/>
                    <a:pt x="24" y="32"/>
                  </a:cubicBezTo>
                  <a:cubicBezTo>
                    <a:pt x="24" y="32"/>
                    <a:pt x="24" y="32"/>
                    <a:pt x="24" y="32"/>
                  </a:cubicBezTo>
                  <a:cubicBezTo>
                    <a:pt x="25" y="32"/>
                    <a:pt x="25" y="32"/>
                    <a:pt x="25" y="32"/>
                  </a:cubicBezTo>
                  <a:cubicBezTo>
                    <a:pt x="25" y="33"/>
                    <a:pt x="25" y="33"/>
                    <a:pt x="25" y="33"/>
                  </a:cubicBezTo>
                  <a:cubicBezTo>
                    <a:pt x="25" y="33"/>
                    <a:pt x="25" y="33"/>
                    <a:pt x="25" y="33"/>
                  </a:cubicBezTo>
                  <a:cubicBezTo>
                    <a:pt x="25" y="32"/>
                    <a:pt x="25" y="32"/>
                    <a:pt x="25" y="32"/>
                  </a:cubicBezTo>
                  <a:cubicBezTo>
                    <a:pt x="26" y="32"/>
                    <a:pt x="26" y="32"/>
                    <a:pt x="26" y="32"/>
                  </a:cubicBezTo>
                  <a:cubicBezTo>
                    <a:pt x="26" y="32"/>
                    <a:pt x="26" y="32"/>
                    <a:pt x="26" y="32"/>
                  </a:cubicBezTo>
                  <a:lnTo>
                    <a:pt x="25" y="33"/>
                  </a:lnTo>
                  <a:close/>
                  <a:moveTo>
                    <a:pt x="24" y="32"/>
                  </a:moveTo>
                  <a:cubicBezTo>
                    <a:pt x="24" y="32"/>
                    <a:pt x="24" y="32"/>
                    <a:pt x="24" y="32"/>
                  </a:cubicBezTo>
                  <a:cubicBezTo>
                    <a:pt x="24" y="19"/>
                    <a:pt x="24" y="19"/>
                    <a:pt x="24" y="19"/>
                  </a:cubicBezTo>
                  <a:cubicBezTo>
                    <a:pt x="24" y="18"/>
                    <a:pt x="24" y="18"/>
                    <a:pt x="24" y="18"/>
                  </a:cubicBezTo>
                  <a:cubicBezTo>
                    <a:pt x="24" y="32"/>
                    <a:pt x="24" y="32"/>
                    <a:pt x="24" y="32"/>
                  </a:cubicBezTo>
                  <a:close/>
                  <a:moveTo>
                    <a:pt x="25" y="32"/>
                  </a:moveTo>
                  <a:cubicBezTo>
                    <a:pt x="25" y="32"/>
                    <a:pt x="25" y="32"/>
                    <a:pt x="25" y="32"/>
                  </a:cubicBezTo>
                  <a:cubicBezTo>
                    <a:pt x="25" y="18"/>
                    <a:pt x="25" y="18"/>
                    <a:pt x="25" y="18"/>
                  </a:cubicBezTo>
                  <a:cubicBezTo>
                    <a:pt x="25" y="18"/>
                    <a:pt x="25" y="18"/>
                    <a:pt x="25" y="18"/>
                  </a:cubicBezTo>
                  <a:cubicBezTo>
                    <a:pt x="25" y="32"/>
                    <a:pt x="25" y="32"/>
                    <a:pt x="25" y="32"/>
                  </a:cubicBezTo>
                  <a:close/>
                  <a:moveTo>
                    <a:pt x="26" y="31"/>
                  </a:moveTo>
                  <a:cubicBezTo>
                    <a:pt x="26" y="31"/>
                    <a:pt x="26" y="31"/>
                    <a:pt x="26" y="31"/>
                  </a:cubicBezTo>
                  <a:cubicBezTo>
                    <a:pt x="26" y="18"/>
                    <a:pt x="26" y="18"/>
                    <a:pt x="26" y="18"/>
                  </a:cubicBezTo>
                  <a:cubicBezTo>
                    <a:pt x="26" y="18"/>
                    <a:pt x="26" y="18"/>
                    <a:pt x="26" y="18"/>
                  </a:cubicBezTo>
                  <a:cubicBezTo>
                    <a:pt x="26" y="31"/>
                    <a:pt x="26" y="31"/>
                    <a:pt x="26" y="31"/>
                  </a:cubicBezTo>
                  <a:close/>
                  <a:moveTo>
                    <a:pt x="28" y="31"/>
                  </a:moveTo>
                  <a:cubicBezTo>
                    <a:pt x="28" y="31"/>
                    <a:pt x="28" y="31"/>
                    <a:pt x="28" y="31"/>
                  </a:cubicBezTo>
                  <a:cubicBezTo>
                    <a:pt x="27" y="31"/>
                    <a:pt x="27" y="31"/>
                    <a:pt x="27" y="31"/>
                  </a:cubicBezTo>
                  <a:cubicBezTo>
                    <a:pt x="27" y="31"/>
                    <a:pt x="27" y="31"/>
                    <a:pt x="27" y="31"/>
                  </a:cubicBezTo>
                  <a:cubicBezTo>
                    <a:pt x="27" y="31"/>
                    <a:pt x="27" y="31"/>
                    <a:pt x="27" y="31"/>
                  </a:cubicBezTo>
                  <a:cubicBezTo>
                    <a:pt x="27" y="17"/>
                    <a:pt x="27" y="17"/>
                    <a:pt x="27" y="17"/>
                  </a:cubicBezTo>
                  <a:cubicBezTo>
                    <a:pt x="27" y="17"/>
                    <a:pt x="27" y="17"/>
                    <a:pt x="27" y="17"/>
                  </a:cubicBezTo>
                  <a:cubicBezTo>
                    <a:pt x="28" y="17"/>
                    <a:pt x="28" y="17"/>
                    <a:pt x="28" y="17"/>
                  </a:cubicBezTo>
                  <a:lnTo>
                    <a:pt x="28" y="31"/>
                  </a:lnTo>
                  <a:close/>
                  <a:moveTo>
                    <a:pt x="30" y="31"/>
                  </a:moveTo>
                  <a:cubicBezTo>
                    <a:pt x="30" y="31"/>
                    <a:pt x="30" y="31"/>
                    <a:pt x="30" y="31"/>
                  </a:cubicBezTo>
                  <a:cubicBezTo>
                    <a:pt x="29" y="31"/>
                    <a:pt x="29" y="31"/>
                    <a:pt x="29" y="31"/>
                  </a:cubicBezTo>
                  <a:cubicBezTo>
                    <a:pt x="29" y="17"/>
                    <a:pt x="29" y="17"/>
                    <a:pt x="29" y="17"/>
                  </a:cubicBezTo>
                  <a:cubicBezTo>
                    <a:pt x="30" y="18"/>
                    <a:pt x="30" y="18"/>
                    <a:pt x="30" y="18"/>
                  </a:cubicBezTo>
                  <a:lnTo>
                    <a:pt x="30" y="31"/>
                  </a:lnTo>
                  <a:close/>
                  <a:moveTo>
                    <a:pt x="37" y="30"/>
                  </a:moveTo>
                  <a:cubicBezTo>
                    <a:pt x="37" y="30"/>
                    <a:pt x="37" y="30"/>
                    <a:pt x="37" y="30"/>
                  </a:cubicBezTo>
                  <a:cubicBezTo>
                    <a:pt x="34" y="30"/>
                    <a:pt x="34" y="30"/>
                    <a:pt x="34" y="30"/>
                  </a:cubicBezTo>
                  <a:cubicBezTo>
                    <a:pt x="31" y="31"/>
                    <a:pt x="31" y="31"/>
                    <a:pt x="31" y="31"/>
                  </a:cubicBezTo>
                  <a:cubicBezTo>
                    <a:pt x="31" y="18"/>
                    <a:pt x="31" y="18"/>
                    <a:pt x="31" y="18"/>
                  </a:cubicBezTo>
                  <a:cubicBezTo>
                    <a:pt x="37" y="18"/>
                    <a:pt x="37" y="18"/>
                    <a:pt x="37" y="18"/>
                  </a:cubicBezTo>
                  <a:lnTo>
                    <a:pt x="37" y="30"/>
                  </a:lnTo>
                  <a:close/>
                  <a:moveTo>
                    <a:pt x="39" y="31"/>
                  </a:moveTo>
                  <a:cubicBezTo>
                    <a:pt x="39" y="31"/>
                    <a:pt x="39" y="31"/>
                    <a:pt x="39" y="31"/>
                  </a:cubicBezTo>
                  <a:cubicBezTo>
                    <a:pt x="38" y="31"/>
                    <a:pt x="38" y="31"/>
                    <a:pt x="38" y="31"/>
                  </a:cubicBezTo>
                  <a:cubicBezTo>
                    <a:pt x="38" y="18"/>
                    <a:pt x="38" y="18"/>
                    <a:pt x="38" y="18"/>
                  </a:cubicBezTo>
                  <a:cubicBezTo>
                    <a:pt x="39" y="18"/>
                    <a:pt x="39" y="18"/>
                    <a:pt x="39" y="18"/>
                  </a:cubicBezTo>
                  <a:lnTo>
                    <a:pt x="39" y="31"/>
                  </a:lnTo>
                  <a:close/>
                  <a:moveTo>
                    <a:pt x="42" y="31"/>
                  </a:moveTo>
                  <a:cubicBezTo>
                    <a:pt x="42" y="31"/>
                    <a:pt x="42" y="31"/>
                    <a:pt x="42" y="31"/>
                  </a:cubicBezTo>
                  <a:cubicBezTo>
                    <a:pt x="40" y="31"/>
                    <a:pt x="40" y="31"/>
                    <a:pt x="40" y="31"/>
                  </a:cubicBezTo>
                  <a:cubicBezTo>
                    <a:pt x="40" y="18"/>
                    <a:pt x="40" y="18"/>
                    <a:pt x="40" y="18"/>
                  </a:cubicBezTo>
                  <a:cubicBezTo>
                    <a:pt x="42" y="18"/>
                    <a:pt x="42" y="18"/>
                    <a:pt x="42" y="18"/>
                  </a:cubicBezTo>
                  <a:lnTo>
                    <a:pt x="42" y="31"/>
                  </a:lnTo>
                  <a:close/>
                  <a:moveTo>
                    <a:pt x="48" y="31"/>
                  </a:moveTo>
                  <a:cubicBezTo>
                    <a:pt x="48" y="31"/>
                    <a:pt x="48" y="31"/>
                    <a:pt x="48" y="31"/>
                  </a:cubicBezTo>
                  <a:cubicBezTo>
                    <a:pt x="42" y="31"/>
                    <a:pt x="42" y="31"/>
                    <a:pt x="42" y="31"/>
                  </a:cubicBezTo>
                  <a:cubicBezTo>
                    <a:pt x="42" y="18"/>
                    <a:pt x="42" y="18"/>
                    <a:pt x="42" y="18"/>
                  </a:cubicBezTo>
                  <a:cubicBezTo>
                    <a:pt x="48" y="18"/>
                    <a:pt x="48" y="18"/>
                    <a:pt x="48" y="18"/>
                  </a:cubicBezTo>
                  <a:lnTo>
                    <a:pt x="48" y="31"/>
                  </a:lnTo>
                  <a:close/>
                  <a:moveTo>
                    <a:pt x="50" y="31"/>
                  </a:moveTo>
                  <a:cubicBezTo>
                    <a:pt x="50" y="31"/>
                    <a:pt x="50" y="31"/>
                    <a:pt x="50" y="31"/>
                  </a:cubicBezTo>
                  <a:cubicBezTo>
                    <a:pt x="49" y="31"/>
                    <a:pt x="49" y="31"/>
                    <a:pt x="49" y="31"/>
                  </a:cubicBezTo>
                  <a:cubicBezTo>
                    <a:pt x="49" y="18"/>
                    <a:pt x="49" y="18"/>
                    <a:pt x="49" y="18"/>
                  </a:cubicBezTo>
                  <a:cubicBezTo>
                    <a:pt x="50" y="19"/>
                    <a:pt x="50" y="19"/>
                    <a:pt x="50" y="19"/>
                  </a:cubicBezTo>
                  <a:lnTo>
                    <a:pt x="50" y="31"/>
                  </a:lnTo>
                  <a:close/>
                  <a:moveTo>
                    <a:pt x="52" y="31"/>
                  </a:moveTo>
                  <a:cubicBezTo>
                    <a:pt x="52" y="31"/>
                    <a:pt x="52" y="31"/>
                    <a:pt x="52" y="31"/>
                  </a:cubicBezTo>
                  <a:cubicBezTo>
                    <a:pt x="51" y="31"/>
                    <a:pt x="51" y="31"/>
                    <a:pt x="51" y="31"/>
                  </a:cubicBezTo>
                  <a:cubicBezTo>
                    <a:pt x="51" y="19"/>
                    <a:pt x="51" y="19"/>
                    <a:pt x="51" y="19"/>
                  </a:cubicBezTo>
                  <a:cubicBezTo>
                    <a:pt x="52" y="19"/>
                    <a:pt x="52" y="19"/>
                    <a:pt x="52" y="19"/>
                  </a:cubicBezTo>
                  <a:lnTo>
                    <a:pt x="52" y="31"/>
                  </a:lnTo>
                  <a:close/>
                  <a:moveTo>
                    <a:pt x="57" y="31"/>
                  </a:moveTo>
                  <a:cubicBezTo>
                    <a:pt x="57" y="31"/>
                    <a:pt x="57" y="31"/>
                    <a:pt x="57" y="31"/>
                  </a:cubicBezTo>
                  <a:cubicBezTo>
                    <a:pt x="53" y="31"/>
                    <a:pt x="53" y="31"/>
                    <a:pt x="53" y="31"/>
                  </a:cubicBezTo>
                  <a:cubicBezTo>
                    <a:pt x="53" y="19"/>
                    <a:pt x="53" y="19"/>
                    <a:pt x="53" y="19"/>
                  </a:cubicBezTo>
                  <a:cubicBezTo>
                    <a:pt x="57" y="19"/>
                    <a:pt x="57" y="19"/>
                    <a:pt x="57" y="19"/>
                  </a:cubicBezTo>
                  <a:lnTo>
                    <a:pt x="57" y="31"/>
                  </a:lnTo>
                  <a:close/>
                  <a:moveTo>
                    <a:pt x="59" y="31"/>
                  </a:moveTo>
                  <a:cubicBezTo>
                    <a:pt x="59" y="31"/>
                    <a:pt x="59" y="31"/>
                    <a:pt x="59" y="31"/>
                  </a:cubicBezTo>
                  <a:cubicBezTo>
                    <a:pt x="58" y="31"/>
                    <a:pt x="58" y="31"/>
                    <a:pt x="58" y="31"/>
                  </a:cubicBezTo>
                  <a:cubicBezTo>
                    <a:pt x="58" y="19"/>
                    <a:pt x="58" y="19"/>
                    <a:pt x="58" y="19"/>
                  </a:cubicBezTo>
                  <a:cubicBezTo>
                    <a:pt x="59" y="19"/>
                    <a:pt x="59" y="19"/>
                    <a:pt x="59" y="19"/>
                  </a:cubicBezTo>
                  <a:lnTo>
                    <a:pt x="59" y="31"/>
                  </a:lnTo>
                  <a:close/>
                  <a:moveTo>
                    <a:pt x="63" y="31"/>
                  </a:moveTo>
                  <a:cubicBezTo>
                    <a:pt x="63" y="31"/>
                    <a:pt x="63" y="31"/>
                    <a:pt x="63" y="31"/>
                  </a:cubicBezTo>
                  <a:cubicBezTo>
                    <a:pt x="60" y="31"/>
                    <a:pt x="60" y="31"/>
                    <a:pt x="60" y="31"/>
                  </a:cubicBezTo>
                  <a:cubicBezTo>
                    <a:pt x="60" y="19"/>
                    <a:pt x="60" y="19"/>
                    <a:pt x="60" y="19"/>
                  </a:cubicBezTo>
                  <a:cubicBezTo>
                    <a:pt x="63" y="19"/>
                    <a:pt x="63" y="19"/>
                    <a:pt x="63" y="19"/>
                  </a:cubicBezTo>
                  <a:lnTo>
                    <a:pt x="63" y="31"/>
                  </a:lnTo>
                  <a:close/>
                  <a:moveTo>
                    <a:pt x="63" y="18"/>
                  </a:moveTo>
                  <a:cubicBezTo>
                    <a:pt x="63" y="18"/>
                    <a:pt x="63" y="18"/>
                    <a:pt x="63" y="18"/>
                  </a:cubicBezTo>
                  <a:cubicBezTo>
                    <a:pt x="60" y="17"/>
                    <a:pt x="60" y="17"/>
                    <a:pt x="60" y="17"/>
                  </a:cubicBezTo>
                  <a:cubicBezTo>
                    <a:pt x="60" y="4"/>
                    <a:pt x="60" y="4"/>
                    <a:pt x="60" y="4"/>
                  </a:cubicBezTo>
                  <a:cubicBezTo>
                    <a:pt x="59" y="4"/>
                    <a:pt x="59" y="4"/>
                    <a:pt x="59" y="4"/>
                  </a:cubicBezTo>
                  <a:cubicBezTo>
                    <a:pt x="59" y="17"/>
                    <a:pt x="59" y="17"/>
                    <a:pt x="59" y="17"/>
                  </a:cubicBezTo>
                  <a:cubicBezTo>
                    <a:pt x="58" y="17"/>
                    <a:pt x="58" y="17"/>
                    <a:pt x="58" y="17"/>
                  </a:cubicBezTo>
                  <a:cubicBezTo>
                    <a:pt x="58" y="4"/>
                    <a:pt x="58" y="4"/>
                    <a:pt x="58" y="4"/>
                  </a:cubicBezTo>
                  <a:cubicBezTo>
                    <a:pt x="57" y="4"/>
                    <a:pt x="57" y="4"/>
                    <a:pt x="57" y="4"/>
                  </a:cubicBezTo>
                  <a:cubicBezTo>
                    <a:pt x="57" y="17"/>
                    <a:pt x="57" y="17"/>
                    <a:pt x="57" y="17"/>
                  </a:cubicBezTo>
                  <a:cubicBezTo>
                    <a:pt x="53" y="17"/>
                    <a:pt x="53" y="17"/>
                    <a:pt x="53" y="17"/>
                  </a:cubicBezTo>
                  <a:cubicBezTo>
                    <a:pt x="53" y="3"/>
                    <a:pt x="53" y="3"/>
                    <a:pt x="53" y="3"/>
                  </a:cubicBezTo>
                  <a:cubicBezTo>
                    <a:pt x="52" y="4"/>
                    <a:pt x="52" y="4"/>
                    <a:pt x="52" y="4"/>
                  </a:cubicBezTo>
                  <a:cubicBezTo>
                    <a:pt x="52" y="17"/>
                    <a:pt x="52" y="17"/>
                    <a:pt x="52" y="17"/>
                  </a:cubicBezTo>
                  <a:cubicBezTo>
                    <a:pt x="51" y="17"/>
                    <a:pt x="51" y="17"/>
                    <a:pt x="51" y="17"/>
                  </a:cubicBezTo>
                  <a:cubicBezTo>
                    <a:pt x="51" y="3"/>
                    <a:pt x="51" y="3"/>
                    <a:pt x="51" y="3"/>
                  </a:cubicBezTo>
                  <a:cubicBezTo>
                    <a:pt x="50" y="4"/>
                    <a:pt x="50" y="4"/>
                    <a:pt x="50" y="4"/>
                  </a:cubicBezTo>
                  <a:cubicBezTo>
                    <a:pt x="50" y="17"/>
                    <a:pt x="50" y="17"/>
                    <a:pt x="50" y="17"/>
                  </a:cubicBezTo>
                  <a:cubicBezTo>
                    <a:pt x="49" y="17"/>
                    <a:pt x="49" y="17"/>
                    <a:pt x="49" y="17"/>
                  </a:cubicBezTo>
                  <a:cubicBezTo>
                    <a:pt x="49" y="3"/>
                    <a:pt x="49" y="3"/>
                    <a:pt x="49" y="3"/>
                  </a:cubicBezTo>
                  <a:cubicBezTo>
                    <a:pt x="48" y="3"/>
                    <a:pt x="48" y="3"/>
                    <a:pt x="48" y="3"/>
                  </a:cubicBezTo>
                  <a:cubicBezTo>
                    <a:pt x="48" y="17"/>
                    <a:pt x="48" y="17"/>
                    <a:pt x="48" y="17"/>
                  </a:cubicBezTo>
                  <a:cubicBezTo>
                    <a:pt x="42" y="17"/>
                    <a:pt x="42" y="17"/>
                    <a:pt x="42" y="17"/>
                  </a:cubicBezTo>
                  <a:cubicBezTo>
                    <a:pt x="42" y="3"/>
                    <a:pt x="42" y="3"/>
                    <a:pt x="42" y="3"/>
                  </a:cubicBezTo>
                  <a:cubicBezTo>
                    <a:pt x="42" y="3"/>
                    <a:pt x="42" y="3"/>
                    <a:pt x="42" y="3"/>
                  </a:cubicBezTo>
                  <a:cubicBezTo>
                    <a:pt x="42" y="17"/>
                    <a:pt x="42" y="17"/>
                    <a:pt x="42" y="17"/>
                  </a:cubicBezTo>
                  <a:cubicBezTo>
                    <a:pt x="40" y="17"/>
                    <a:pt x="40" y="17"/>
                    <a:pt x="40" y="17"/>
                  </a:cubicBezTo>
                  <a:cubicBezTo>
                    <a:pt x="40" y="2"/>
                    <a:pt x="40" y="2"/>
                    <a:pt x="40" y="2"/>
                  </a:cubicBezTo>
                  <a:cubicBezTo>
                    <a:pt x="39" y="3"/>
                    <a:pt x="39" y="3"/>
                    <a:pt x="39" y="3"/>
                  </a:cubicBezTo>
                  <a:cubicBezTo>
                    <a:pt x="39" y="17"/>
                    <a:pt x="39" y="17"/>
                    <a:pt x="39" y="17"/>
                  </a:cubicBezTo>
                  <a:cubicBezTo>
                    <a:pt x="38" y="16"/>
                    <a:pt x="38" y="16"/>
                    <a:pt x="38" y="16"/>
                  </a:cubicBezTo>
                  <a:cubicBezTo>
                    <a:pt x="38" y="2"/>
                    <a:pt x="38" y="2"/>
                    <a:pt x="38" y="2"/>
                  </a:cubicBezTo>
                  <a:cubicBezTo>
                    <a:pt x="37" y="3"/>
                    <a:pt x="37" y="3"/>
                    <a:pt x="37" y="3"/>
                  </a:cubicBezTo>
                  <a:cubicBezTo>
                    <a:pt x="37" y="16"/>
                    <a:pt x="37" y="16"/>
                    <a:pt x="37" y="16"/>
                  </a:cubicBezTo>
                  <a:cubicBezTo>
                    <a:pt x="31" y="16"/>
                    <a:pt x="31" y="16"/>
                    <a:pt x="31" y="16"/>
                  </a:cubicBezTo>
                  <a:cubicBezTo>
                    <a:pt x="31" y="2"/>
                    <a:pt x="31" y="2"/>
                    <a:pt x="31" y="2"/>
                  </a:cubicBezTo>
                  <a:cubicBezTo>
                    <a:pt x="30" y="2"/>
                    <a:pt x="30" y="2"/>
                    <a:pt x="30" y="2"/>
                  </a:cubicBezTo>
                  <a:cubicBezTo>
                    <a:pt x="30" y="16"/>
                    <a:pt x="30" y="16"/>
                    <a:pt x="30" y="16"/>
                  </a:cubicBezTo>
                  <a:cubicBezTo>
                    <a:pt x="29" y="16"/>
                    <a:pt x="29" y="16"/>
                    <a:pt x="29" y="16"/>
                  </a:cubicBezTo>
                  <a:cubicBezTo>
                    <a:pt x="29" y="2"/>
                    <a:pt x="29" y="2"/>
                    <a:pt x="29" y="2"/>
                  </a:cubicBezTo>
                  <a:cubicBezTo>
                    <a:pt x="28" y="2"/>
                    <a:pt x="28" y="2"/>
                    <a:pt x="28" y="2"/>
                  </a:cubicBezTo>
                  <a:cubicBezTo>
                    <a:pt x="28" y="16"/>
                    <a:pt x="28" y="16"/>
                    <a:pt x="28" y="16"/>
                  </a:cubicBezTo>
                  <a:cubicBezTo>
                    <a:pt x="27" y="16"/>
                    <a:pt x="27" y="16"/>
                    <a:pt x="27" y="16"/>
                  </a:cubicBezTo>
                  <a:cubicBezTo>
                    <a:pt x="27" y="16"/>
                    <a:pt x="27" y="16"/>
                    <a:pt x="27" y="16"/>
                  </a:cubicBezTo>
                  <a:cubicBezTo>
                    <a:pt x="27" y="16"/>
                    <a:pt x="27" y="16"/>
                    <a:pt x="27" y="16"/>
                  </a:cubicBezTo>
                  <a:cubicBezTo>
                    <a:pt x="27" y="3"/>
                    <a:pt x="27" y="3"/>
                    <a:pt x="27" y="3"/>
                  </a:cubicBezTo>
                  <a:cubicBezTo>
                    <a:pt x="26" y="2"/>
                    <a:pt x="26" y="2"/>
                    <a:pt x="26" y="2"/>
                  </a:cubicBezTo>
                  <a:cubicBezTo>
                    <a:pt x="26" y="16"/>
                    <a:pt x="26" y="16"/>
                    <a:pt x="26" y="16"/>
                  </a:cubicBezTo>
                  <a:cubicBezTo>
                    <a:pt x="26" y="16"/>
                    <a:pt x="26" y="16"/>
                    <a:pt x="26" y="16"/>
                  </a:cubicBezTo>
                  <a:cubicBezTo>
                    <a:pt x="26" y="3"/>
                    <a:pt x="26" y="3"/>
                    <a:pt x="26" y="3"/>
                  </a:cubicBezTo>
                  <a:cubicBezTo>
                    <a:pt x="25" y="3"/>
                    <a:pt x="25" y="3"/>
                    <a:pt x="25" y="3"/>
                  </a:cubicBezTo>
                  <a:cubicBezTo>
                    <a:pt x="25" y="17"/>
                    <a:pt x="25" y="17"/>
                    <a:pt x="25" y="17"/>
                  </a:cubicBezTo>
                  <a:cubicBezTo>
                    <a:pt x="25" y="17"/>
                    <a:pt x="25" y="17"/>
                    <a:pt x="25" y="17"/>
                  </a:cubicBezTo>
                  <a:cubicBezTo>
                    <a:pt x="25" y="4"/>
                    <a:pt x="25" y="4"/>
                    <a:pt x="25" y="4"/>
                  </a:cubicBezTo>
                  <a:cubicBezTo>
                    <a:pt x="24" y="3"/>
                    <a:pt x="24" y="3"/>
                    <a:pt x="24" y="3"/>
                  </a:cubicBezTo>
                  <a:cubicBezTo>
                    <a:pt x="24" y="17"/>
                    <a:pt x="24" y="17"/>
                    <a:pt x="24" y="17"/>
                  </a:cubicBezTo>
                  <a:cubicBezTo>
                    <a:pt x="24" y="17"/>
                    <a:pt x="24" y="17"/>
                    <a:pt x="24" y="17"/>
                  </a:cubicBezTo>
                  <a:cubicBezTo>
                    <a:pt x="24" y="4"/>
                    <a:pt x="24" y="4"/>
                    <a:pt x="24" y="4"/>
                  </a:cubicBezTo>
                  <a:cubicBezTo>
                    <a:pt x="23" y="4"/>
                    <a:pt x="23" y="4"/>
                    <a:pt x="23" y="4"/>
                  </a:cubicBezTo>
                  <a:cubicBezTo>
                    <a:pt x="23" y="17"/>
                    <a:pt x="23" y="17"/>
                    <a:pt x="23" y="17"/>
                  </a:cubicBezTo>
                  <a:cubicBezTo>
                    <a:pt x="23" y="17"/>
                    <a:pt x="23" y="17"/>
                    <a:pt x="23" y="17"/>
                  </a:cubicBezTo>
                  <a:cubicBezTo>
                    <a:pt x="23" y="5"/>
                    <a:pt x="23" y="5"/>
                    <a:pt x="23" y="5"/>
                  </a:cubicBezTo>
                  <a:cubicBezTo>
                    <a:pt x="22" y="5"/>
                    <a:pt x="22" y="5"/>
                    <a:pt x="22" y="5"/>
                  </a:cubicBezTo>
                  <a:cubicBezTo>
                    <a:pt x="22" y="17"/>
                    <a:pt x="22" y="17"/>
                    <a:pt x="22" y="17"/>
                  </a:cubicBezTo>
                  <a:cubicBezTo>
                    <a:pt x="22" y="17"/>
                    <a:pt x="22" y="17"/>
                    <a:pt x="22" y="17"/>
                  </a:cubicBezTo>
                  <a:cubicBezTo>
                    <a:pt x="22" y="5"/>
                    <a:pt x="22" y="5"/>
                    <a:pt x="22" y="5"/>
                  </a:cubicBezTo>
                  <a:cubicBezTo>
                    <a:pt x="22" y="5"/>
                    <a:pt x="22" y="5"/>
                    <a:pt x="22" y="5"/>
                  </a:cubicBezTo>
                  <a:cubicBezTo>
                    <a:pt x="22" y="18"/>
                    <a:pt x="22" y="18"/>
                    <a:pt x="22" y="18"/>
                  </a:cubicBezTo>
                  <a:cubicBezTo>
                    <a:pt x="20" y="18"/>
                    <a:pt x="20" y="18"/>
                    <a:pt x="20" y="18"/>
                  </a:cubicBezTo>
                  <a:cubicBezTo>
                    <a:pt x="20" y="8"/>
                    <a:pt x="20" y="8"/>
                    <a:pt x="20" y="8"/>
                  </a:cubicBezTo>
                  <a:cubicBezTo>
                    <a:pt x="19" y="8"/>
                    <a:pt x="19" y="8"/>
                    <a:pt x="19" y="8"/>
                  </a:cubicBezTo>
                  <a:cubicBezTo>
                    <a:pt x="19" y="19"/>
                    <a:pt x="19" y="19"/>
                    <a:pt x="19" y="19"/>
                  </a:cubicBezTo>
                  <a:cubicBezTo>
                    <a:pt x="19" y="19"/>
                    <a:pt x="19" y="19"/>
                    <a:pt x="19" y="19"/>
                  </a:cubicBezTo>
                  <a:cubicBezTo>
                    <a:pt x="19" y="8"/>
                    <a:pt x="19" y="8"/>
                    <a:pt x="19" y="8"/>
                  </a:cubicBezTo>
                  <a:cubicBezTo>
                    <a:pt x="18" y="8"/>
                    <a:pt x="18" y="8"/>
                    <a:pt x="18" y="8"/>
                  </a:cubicBezTo>
                  <a:cubicBezTo>
                    <a:pt x="26" y="1"/>
                    <a:pt x="26" y="1"/>
                    <a:pt x="26" y="1"/>
                  </a:cubicBezTo>
                  <a:cubicBezTo>
                    <a:pt x="63" y="4"/>
                    <a:pt x="63" y="4"/>
                    <a:pt x="63" y="4"/>
                  </a:cubicBezTo>
                  <a:lnTo>
                    <a:pt x="63" y="18"/>
                  </a:lnTo>
                  <a:close/>
                  <a:moveTo>
                    <a:pt x="65" y="31"/>
                  </a:moveTo>
                  <a:cubicBezTo>
                    <a:pt x="65" y="31"/>
                    <a:pt x="65" y="31"/>
                    <a:pt x="65" y="31"/>
                  </a:cubicBezTo>
                  <a:cubicBezTo>
                    <a:pt x="64" y="31"/>
                    <a:pt x="64" y="31"/>
                    <a:pt x="64" y="31"/>
                  </a:cubicBezTo>
                  <a:cubicBezTo>
                    <a:pt x="64" y="19"/>
                    <a:pt x="64" y="19"/>
                    <a:pt x="64" y="19"/>
                  </a:cubicBezTo>
                  <a:cubicBezTo>
                    <a:pt x="65" y="19"/>
                    <a:pt x="65" y="19"/>
                    <a:pt x="65" y="19"/>
                  </a:cubicBezTo>
                  <a:lnTo>
                    <a:pt x="65" y="31"/>
                  </a:lnTo>
                  <a:close/>
                  <a:moveTo>
                    <a:pt x="65" y="5"/>
                  </a:moveTo>
                  <a:cubicBezTo>
                    <a:pt x="65" y="5"/>
                    <a:pt x="65" y="5"/>
                    <a:pt x="65" y="5"/>
                  </a:cubicBezTo>
                  <a:cubicBezTo>
                    <a:pt x="65" y="18"/>
                    <a:pt x="65" y="18"/>
                    <a:pt x="65" y="18"/>
                  </a:cubicBezTo>
                  <a:cubicBezTo>
                    <a:pt x="64" y="18"/>
                    <a:pt x="64" y="18"/>
                    <a:pt x="64" y="18"/>
                  </a:cubicBezTo>
                  <a:cubicBezTo>
                    <a:pt x="64" y="5"/>
                    <a:pt x="64" y="5"/>
                    <a:pt x="64" y="5"/>
                  </a:cubicBezTo>
                  <a:cubicBezTo>
                    <a:pt x="63" y="4"/>
                    <a:pt x="63" y="4"/>
                    <a:pt x="63" y="4"/>
                  </a:cubicBezTo>
                  <a:cubicBezTo>
                    <a:pt x="66" y="4"/>
                    <a:pt x="66" y="4"/>
                    <a:pt x="66" y="4"/>
                  </a:cubicBezTo>
                  <a:lnTo>
                    <a:pt x="65" y="5"/>
                  </a:lnTo>
                  <a:close/>
                  <a:moveTo>
                    <a:pt x="67" y="31"/>
                  </a:moveTo>
                  <a:cubicBezTo>
                    <a:pt x="67" y="31"/>
                    <a:pt x="67" y="31"/>
                    <a:pt x="67" y="31"/>
                  </a:cubicBezTo>
                  <a:cubicBezTo>
                    <a:pt x="66" y="31"/>
                    <a:pt x="66" y="31"/>
                    <a:pt x="66" y="31"/>
                  </a:cubicBezTo>
                  <a:cubicBezTo>
                    <a:pt x="66" y="19"/>
                    <a:pt x="66" y="19"/>
                    <a:pt x="66" y="19"/>
                  </a:cubicBezTo>
                  <a:cubicBezTo>
                    <a:pt x="67" y="19"/>
                    <a:pt x="67" y="19"/>
                    <a:pt x="67" y="19"/>
                  </a:cubicBezTo>
                  <a:lnTo>
                    <a:pt x="67" y="31"/>
                  </a:lnTo>
                  <a:close/>
                  <a:moveTo>
                    <a:pt x="71" y="31"/>
                  </a:moveTo>
                  <a:cubicBezTo>
                    <a:pt x="71" y="31"/>
                    <a:pt x="71" y="31"/>
                    <a:pt x="71" y="31"/>
                  </a:cubicBezTo>
                  <a:cubicBezTo>
                    <a:pt x="68" y="31"/>
                    <a:pt x="68" y="31"/>
                    <a:pt x="68" y="31"/>
                  </a:cubicBezTo>
                  <a:cubicBezTo>
                    <a:pt x="68" y="19"/>
                    <a:pt x="68" y="19"/>
                    <a:pt x="68" y="19"/>
                  </a:cubicBezTo>
                  <a:cubicBezTo>
                    <a:pt x="71" y="19"/>
                    <a:pt x="71" y="19"/>
                    <a:pt x="71" y="19"/>
                  </a:cubicBezTo>
                  <a:lnTo>
                    <a:pt x="71" y="31"/>
                  </a:lnTo>
                  <a:close/>
                  <a:moveTo>
                    <a:pt x="71" y="5"/>
                  </a:moveTo>
                  <a:cubicBezTo>
                    <a:pt x="71" y="5"/>
                    <a:pt x="71" y="5"/>
                    <a:pt x="71" y="5"/>
                  </a:cubicBezTo>
                  <a:cubicBezTo>
                    <a:pt x="71" y="18"/>
                    <a:pt x="71" y="18"/>
                    <a:pt x="71" y="18"/>
                  </a:cubicBezTo>
                  <a:cubicBezTo>
                    <a:pt x="68" y="18"/>
                    <a:pt x="68" y="18"/>
                    <a:pt x="68" y="18"/>
                  </a:cubicBezTo>
                  <a:cubicBezTo>
                    <a:pt x="68" y="5"/>
                    <a:pt x="68" y="5"/>
                    <a:pt x="68" y="5"/>
                  </a:cubicBezTo>
                  <a:cubicBezTo>
                    <a:pt x="67" y="5"/>
                    <a:pt x="67" y="5"/>
                    <a:pt x="67" y="5"/>
                  </a:cubicBezTo>
                  <a:cubicBezTo>
                    <a:pt x="67" y="18"/>
                    <a:pt x="67" y="18"/>
                    <a:pt x="67" y="18"/>
                  </a:cubicBezTo>
                  <a:cubicBezTo>
                    <a:pt x="66" y="18"/>
                    <a:pt x="66" y="18"/>
                    <a:pt x="66" y="18"/>
                  </a:cubicBezTo>
                  <a:cubicBezTo>
                    <a:pt x="66" y="4"/>
                    <a:pt x="66" y="4"/>
                    <a:pt x="66" y="4"/>
                  </a:cubicBezTo>
                  <a:cubicBezTo>
                    <a:pt x="72" y="5"/>
                    <a:pt x="72" y="5"/>
                    <a:pt x="72" y="5"/>
                  </a:cubicBezTo>
                  <a:lnTo>
                    <a:pt x="71" y="5"/>
                  </a:lnTo>
                  <a:close/>
                  <a:moveTo>
                    <a:pt x="73" y="31"/>
                  </a:moveTo>
                  <a:cubicBezTo>
                    <a:pt x="73" y="31"/>
                    <a:pt x="73" y="31"/>
                    <a:pt x="73" y="31"/>
                  </a:cubicBezTo>
                  <a:cubicBezTo>
                    <a:pt x="72" y="31"/>
                    <a:pt x="72" y="31"/>
                    <a:pt x="72" y="31"/>
                  </a:cubicBezTo>
                  <a:cubicBezTo>
                    <a:pt x="72" y="19"/>
                    <a:pt x="72" y="19"/>
                    <a:pt x="72" y="19"/>
                  </a:cubicBezTo>
                  <a:cubicBezTo>
                    <a:pt x="73" y="19"/>
                    <a:pt x="73" y="19"/>
                    <a:pt x="73" y="19"/>
                  </a:cubicBezTo>
                  <a:lnTo>
                    <a:pt x="73" y="31"/>
                  </a:lnTo>
                  <a:close/>
                  <a:moveTo>
                    <a:pt x="73" y="5"/>
                  </a:moveTo>
                  <a:cubicBezTo>
                    <a:pt x="73" y="5"/>
                    <a:pt x="73" y="5"/>
                    <a:pt x="73" y="5"/>
                  </a:cubicBezTo>
                  <a:cubicBezTo>
                    <a:pt x="73" y="18"/>
                    <a:pt x="73" y="18"/>
                    <a:pt x="73" y="18"/>
                  </a:cubicBezTo>
                  <a:cubicBezTo>
                    <a:pt x="72" y="18"/>
                    <a:pt x="72" y="18"/>
                    <a:pt x="72" y="18"/>
                  </a:cubicBezTo>
                  <a:cubicBezTo>
                    <a:pt x="72" y="5"/>
                    <a:pt x="72" y="5"/>
                    <a:pt x="72" y="5"/>
                  </a:cubicBezTo>
                  <a:cubicBezTo>
                    <a:pt x="74" y="5"/>
                    <a:pt x="74" y="5"/>
                    <a:pt x="74" y="5"/>
                  </a:cubicBezTo>
                  <a:lnTo>
                    <a:pt x="73" y="5"/>
                  </a:lnTo>
                  <a:close/>
                  <a:moveTo>
                    <a:pt x="75" y="31"/>
                  </a:moveTo>
                  <a:cubicBezTo>
                    <a:pt x="75" y="31"/>
                    <a:pt x="75" y="31"/>
                    <a:pt x="75" y="31"/>
                  </a:cubicBezTo>
                  <a:cubicBezTo>
                    <a:pt x="74" y="31"/>
                    <a:pt x="74" y="31"/>
                    <a:pt x="74" y="31"/>
                  </a:cubicBezTo>
                  <a:cubicBezTo>
                    <a:pt x="74" y="20"/>
                    <a:pt x="74" y="20"/>
                    <a:pt x="74" y="20"/>
                  </a:cubicBezTo>
                  <a:cubicBezTo>
                    <a:pt x="74" y="20"/>
                    <a:pt x="74" y="20"/>
                    <a:pt x="74" y="20"/>
                  </a:cubicBezTo>
                  <a:cubicBezTo>
                    <a:pt x="74" y="18"/>
                    <a:pt x="74" y="18"/>
                    <a:pt x="74" y="18"/>
                  </a:cubicBezTo>
                  <a:cubicBezTo>
                    <a:pt x="74" y="18"/>
                    <a:pt x="74" y="18"/>
                    <a:pt x="74" y="18"/>
                  </a:cubicBezTo>
                  <a:cubicBezTo>
                    <a:pt x="74" y="5"/>
                    <a:pt x="74" y="5"/>
                    <a:pt x="74" y="5"/>
                  </a:cubicBezTo>
                  <a:cubicBezTo>
                    <a:pt x="75" y="5"/>
                    <a:pt x="75" y="5"/>
                    <a:pt x="75" y="5"/>
                  </a:cubicBezTo>
                  <a:cubicBezTo>
                    <a:pt x="76" y="7"/>
                    <a:pt x="76" y="7"/>
                    <a:pt x="76" y="7"/>
                  </a:cubicBezTo>
                  <a:cubicBezTo>
                    <a:pt x="76" y="7"/>
                    <a:pt x="76" y="7"/>
                    <a:pt x="76" y="7"/>
                  </a:cubicBezTo>
                  <a:cubicBezTo>
                    <a:pt x="76" y="7"/>
                    <a:pt x="78" y="8"/>
                    <a:pt x="80" y="9"/>
                  </a:cubicBezTo>
                  <a:cubicBezTo>
                    <a:pt x="80" y="13"/>
                    <a:pt x="80" y="13"/>
                    <a:pt x="80" y="13"/>
                  </a:cubicBezTo>
                  <a:cubicBezTo>
                    <a:pt x="76" y="13"/>
                    <a:pt x="76" y="13"/>
                    <a:pt x="76" y="13"/>
                  </a:cubicBezTo>
                  <a:lnTo>
                    <a:pt x="75" y="31"/>
                  </a:lnTo>
                  <a:close/>
                  <a:moveTo>
                    <a:pt x="77" y="16"/>
                  </a:moveTo>
                  <a:cubicBezTo>
                    <a:pt x="77" y="16"/>
                    <a:pt x="77" y="16"/>
                    <a:pt x="77" y="16"/>
                  </a:cubicBezTo>
                  <a:cubicBezTo>
                    <a:pt x="77" y="17"/>
                    <a:pt x="77" y="17"/>
                    <a:pt x="77" y="17"/>
                  </a:cubicBezTo>
                  <a:cubicBezTo>
                    <a:pt x="76" y="17"/>
                    <a:pt x="76" y="17"/>
                    <a:pt x="76" y="17"/>
                  </a:cubicBezTo>
                  <a:cubicBezTo>
                    <a:pt x="76" y="16"/>
                    <a:pt x="76" y="16"/>
                    <a:pt x="76" y="16"/>
                  </a:cubicBezTo>
                  <a:lnTo>
                    <a:pt x="77" y="16"/>
                  </a:lnTo>
                  <a:close/>
                  <a:moveTo>
                    <a:pt x="76" y="25"/>
                  </a:moveTo>
                  <a:cubicBezTo>
                    <a:pt x="76" y="25"/>
                    <a:pt x="76" y="25"/>
                    <a:pt x="76" y="25"/>
                  </a:cubicBezTo>
                  <a:cubicBezTo>
                    <a:pt x="77" y="25"/>
                    <a:pt x="77" y="25"/>
                    <a:pt x="77" y="25"/>
                  </a:cubicBezTo>
                  <a:cubicBezTo>
                    <a:pt x="77" y="26"/>
                    <a:pt x="77" y="26"/>
                    <a:pt x="77" y="26"/>
                  </a:cubicBezTo>
                  <a:cubicBezTo>
                    <a:pt x="76" y="26"/>
                    <a:pt x="76" y="26"/>
                    <a:pt x="76" y="26"/>
                  </a:cubicBezTo>
                  <a:lnTo>
                    <a:pt x="76" y="25"/>
                  </a:lnTo>
                  <a:close/>
                  <a:moveTo>
                    <a:pt x="78" y="30"/>
                  </a:moveTo>
                  <a:cubicBezTo>
                    <a:pt x="78" y="30"/>
                    <a:pt x="78" y="30"/>
                    <a:pt x="78" y="30"/>
                  </a:cubicBezTo>
                  <a:cubicBezTo>
                    <a:pt x="77" y="30"/>
                    <a:pt x="77" y="30"/>
                    <a:pt x="77" y="30"/>
                  </a:cubicBezTo>
                  <a:cubicBezTo>
                    <a:pt x="77" y="29"/>
                    <a:pt x="77" y="29"/>
                    <a:pt x="77" y="29"/>
                  </a:cubicBezTo>
                  <a:cubicBezTo>
                    <a:pt x="78" y="29"/>
                    <a:pt x="78" y="29"/>
                    <a:pt x="78" y="29"/>
                  </a:cubicBezTo>
                  <a:lnTo>
                    <a:pt x="78" y="30"/>
                  </a:lnTo>
                  <a:close/>
                  <a:moveTo>
                    <a:pt x="79" y="21"/>
                  </a:moveTo>
                  <a:cubicBezTo>
                    <a:pt x="79" y="21"/>
                    <a:pt x="79" y="21"/>
                    <a:pt x="79" y="21"/>
                  </a:cubicBezTo>
                  <a:cubicBezTo>
                    <a:pt x="80" y="21"/>
                    <a:pt x="80" y="21"/>
                    <a:pt x="80" y="21"/>
                  </a:cubicBezTo>
                  <a:cubicBezTo>
                    <a:pt x="80" y="23"/>
                    <a:pt x="80" y="23"/>
                    <a:pt x="80" y="23"/>
                  </a:cubicBezTo>
                  <a:cubicBezTo>
                    <a:pt x="79" y="23"/>
                    <a:pt x="79" y="23"/>
                    <a:pt x="79" y="23"/>
                  </a:cubicBezTo>
                  <a:lnTo>
                    <a:pt x="79" y="21"/>
                  </a:lnTo>
                  <a:close/>
                  <a:moveTo>
                    <a:pt x="81" y="31"/>
                  </a:moveTo>
                  <a:cubicBezTo>
                    <a:pt x="81" y="31"/>
                    <a:pt x="81" y="31"/>
                    <a:pt x="81" y="31"/>
                  </a:cubicBezTo>
                  <a:cubicBezTo>
                    <a:pt x="80" y="31"/>
                    <a:pt x="80" y="31"/>
                    <a:pt x="80" y="31"/>
                  </a:cubicBezTo>
                  <a:cubicBezTo>
                    <a:pt x="80" y="29"/>
                    <a:pt x="80" y="29"/>
                    <a:pt x="80" y="29"/>
                  </a:cubicBezTo>
                  <a:cubicBezTo>
                    <a:pt x="81" y="29"/>
                    <a:pt x="81" y="29"/>
                    <a:pt x="81" y="29"/>
                  </a:cubicBezTo>
                  <a:lnTo>
                    <a:pt x="81" y="31"/>
                  </a:lnTo>
                  <a:close/>
                  <a:moveTo>
                    <a:pt x="81" y="18"/>
                  </a:moveTo>
                  <a:cubicBezTo>
                    <a:pt x="81" y="18"/>
                    <a:pt x="81" y="18"/>
                    <a:pt x="81" y="18"/>
                  </a:cubicBezTo>
                  <a:cubicBezTo>
                    <a:pt x="79" y="18"/>
                    <a:pt x="79" y="18"/>
                    <a:pt x="79" y="18"/>
                  </a:cubicBezTo>
                  <a:cubicBezTo>
                    <a:pt x="79" y="16"/>
                    <a:pt x="79" y="16"/>
                    <a:pt x="79" y="16"/>
                  </a:cubicBezTo>
                  <a:cubicBezTo>
                    <a:pt x="81" y="16"/>
                    <a:pt x="81" y="16"/>
                    <a:pt x="81" y="16"/>
                  </a:cubicBezTo>
                  <a:lnTo>
                    <a:pt x="81" y="18"/>
                  </a:lnTo>
                  <a:close/>
                  <a:moveTo>
                    <a:pt x="83" y="30"/>
                  </a:moveTo>
                  <a:cubicBezTo>
                    <a:pt x="83" y="30"/>
                    <a:pt x="83" y="30"/>
                    <a:pt x="83" y="30"/>
                  </a:cubicBezTo>
                  <a:cubicBezTo>
                    <a:pt x="82" y="30"/>
                    <a:pt x="82" y="30"/>
                    <a:pt x="82" y="30"/>
                  </a:cubicBezTo>
                  <a:cubicBezTo>
                    <a:pt x="82" y="28"/>
                    <a:pt x="82" y="28"/>
                    <a:pt x="82" y="28"/>
                  </a:cubicBezTo>
                  <a:cubicBezTo>
                    <a:pt x="83" y="28"/>
                    <a:pt x="83" y="28"/>
                    <a:pt x="83" y="28"/>
                  </a:cubicBezTo>
                  <a:lnTo>
                    <a:pt x="83" y="30"/>
                  </a:lnTo>
                  <a:close/>
                  <a:moveTo>
                    <a:pt x="83" y="26"/>
                  </a:moveTo>
                  <a:cubicBezTo>
                    <a:pt x="83" y="26"/>
                    <a:pt x="83" y="26"/>
                    <a:pt x="83" y="26"/>
                  </a:cubicBezTo>
                  <a:cubicBezTo>
                    <a:pt x="81" y="26"/>
                    <a:pt x="81" y="26"/>
                    <a:pt x="81" y="26"/>
                  </a:cubicBezTo>
                  <a:cubicBezTo>
                    <a:pt x="81" y="24"/>
                    <a:pt x="81" y="24"/>
                    <a:pt x="81" y="24"/>
                  </a:cubicBezTo>
                  <a:cubicBezTo>
                    <a:pt x="83" y="24"/>
                    <a:pt x="83" y="24"/>
                    <a:pt x="83" y="24"/>
                  </a:cubicBezTo>
                  <a:lnTo>
                    <a:pt x="83" y="26"/>
                  </a:lnTo>
                  <a:close/>
                  <a:moveTo>
                    <a:pt x="86" y="31"/>
                  </a:moveTo>
                  <a:cubicBezTo>
                    <a:pt x="86" y="31"/>
                    <a:pt x="86" y="31"/>
                    <a:pt x="86" y="31"/>
                  </a:cubicBezTo>
                  <a:cubicBezTo>
                    <a:pt x="84" y="31"/>
                    <a:pt x="84" y="31"/>
                    <a:pt x="84" y="31"/>
                  </a:cubicBezTo>
                  <a:cubicBezTo>
                    <a:pt x="84" y="28"/>
                    <a:pt x="84" y="28"/>
                    <a:pt x="84" y="28"/>
                  </a:cubicBezTo>
                  <a:cubicBezTo>
                    <a:pt x="86" y="28"/>
                    <a:pt x="86" y="28"/>
                    <a:pt x="86" y="28"/>
                  </a:cubicBezTo>
                  <a:lnTo>
                    <a:pt x="86" y="31"/>
                  </a:lnTo>
                  <a:close/>
                  <a:moveTo>
                    <a:pt x="87" y="19"/>
                  </a:moveTo>
                  <a:cubicBezTo>
                    <a:pt x="87" y="19"/>
                    <a:pt x="87" y="19"/>
                    <a:pt x="87" y="19"/>
                  </a:cubicBezTo>
                  <a:cubicBezTo>
                    <a:pt x="88" y="19"/>
                    <a:pt x="88" y="19"/>
                    <a:pt x="88" y="19"/>
                  </a:cubicBezTo>
                  <a:cubicBezTo>
                    <a:pt x="88" y="20"/>
                    <a:pt x="88" y="20"/>
                    <a:pt x="88" y="20"/>
                  </a:cubicBezTo>
                  <a:cubicBezTo>
                    <a:pt x="87" y="20"/>
                    <a:pt x="87" y="20"/>
                    <a:pt x="87" y="20"/>
                  </a:cubicBezTo>
                  <a:lnTo>
                    <a:pt x="87" y="19"/>
                  </a:lnTo>
                  <a:close/>
                  <a:moveTo>
                    <a:pt x="87" y="23"/>
                  </a:moveTo>
                  <a:cubicBezTo>
                    <a:pt x="87" y="23"/>
                    <a:pt x="87" y="23"/>
                    <a:pt x="87" y="23"/>
                  </a:cubicBezTo>
                  <a:cubicBezTo>
                    <a:pt x="89" y="23"/>
                    <a:pt x="89" y="23"/>
                    <a:pt x="89" y="23"/>
                  </a:cubicBezTo>
                  <a:cubicBezTo>
                    <a:pt x="89" y="25"/>
                    <a:pt x="89" y="25"/>
                    <a:pt x="89" y="25"/>
                  </a:cubicBezTo>
                  <a:cubicBezTo>
                    <a:pt x="87" y="25"/>
                    <a:pt x="87" y="25"/>
                    <a:pt x="87" y="25"/>
                  </a:cubicBezTo>
                  <a:lnTo>
                    <a:pt x="87" y="23"/>
                  </a:lnTo>
                  <a:close/>
                  <a:moveTo>
                    <a:pt x="90" y="30"/>
                  </a:moveTo>
                  <a:cubicBezTo>
                    <a:pt x="90" y="30"/>
                    <a:pt x="90" y="30"/>
                    <a:pt x="90" y="30"/>
                  </a:cubicBezTo>
                  <a:cubicBezTo>
                    <a:pt x="88" y="30"/>
                    <a:pt x="88" y="30"/>
                    <a:pt x="88" y="30"/>
                  </a:cubicBezTo>
                  <a:cubicBezTo>
                    <a:pt x="88" y="28"/>
                    <a:pt x="88" y="28"/>
                    <a:pt x="88" y="28"/>
                  </a:cubicBezTo>
                  <a:cubicBezTo>
                    <a:pt x="90" y="28"/>
                    <a:pt x="90" y="28"/>
                    <a:pt x="90" y="28"/>
                  </a:cubicBezTo>
                  <a:lnTo>
                    <a:pt x="90" y="30"/>
                  </a:lnTo>
                  <a:close/>
                  <a:moveTo>
                    <a:pt x="91" y="25"/>
                  </a:moveTo>
                  <a:cubicBezTo>
                    <a:pt x="91" y="25"/>
                    <a:pt x="91" y="25"/>
                    <a:pt x="91" y="25"/>
                  </a:cubicBezTo>
                  <a:cubicBezTo>
                    <a:pt x="90" y="25"/>
                    <a:pt x="90" y="25"/>
                    <a:pt x="90" y="25"/>
                  </a:cubicBezTo>
                  <a:cubicBezTo>
                    <a:pt x="90" y="24"/>
                    <a:pt x="90" y="24"/>
                    <a:pt x="90" y="24"/>
                  </a:cubicBezTo>
                  <a:cubicBezTo>
                    <a:pt x="91" y="24"/>
                    <a:pt x="91" y="24"/>
                    <a:pt x="91" y="24"/>
                  </a:cubicBezTo>
                  <a:lnTo>
                    <a:pt x="91" y="25"/>
                  </a:lnTo>
                  <a:close/>
                  <a:moveTo>
                    <a:pt x="93" y="19"/>
                  </a:moveTo>
                  <a:cubicBezTo>
                    <a:pt x="93" y="19"/>
                    <a:pt x="93" y="19"/>
                    <a:pt x="93" y="19"/>
                  </a:cubicBezTo>
                  <a:cubicBezTo>
                    <a:pt x="92" y="19"/>
                    <a:pt x="92" y="19"/>
                    <a:pt x="92" y="19"/>
                  </a:cubicBezTo>
                  <a:cubicBezTo>
                    <a:pt x="92" y="18"/>
                    <a:pt x="92" y="18"/>
                    <a:pt x="92" y="18"/>
                  </a:cubicBezTo>
                  <a:cubicBezTo>
                    <a:pt x="93" y="18"/>
                    <a:pt x="93" y="18"/>
                    <a:pt x="93" y="18"/>
                  </a:cubicBezTo>
                  <a:lnTo>
                    <a:pt x="93" y="19"/>
                  </a:lnTo>
                  <a:close/>
                  <a:moveTo>
                    <a:pt x="97" y="31"/>
                  </a:moveTo>
                  <a:cubicBezTo>
                    <a:pt x="97" y="31"/>
                    <a:pt x="97" y="31"/>
                    <a:pt x="97" y="31"/>
                  </a:cubicBezTo>
                  <a:cubicBezTo>
                    <a:pt x="95" y="31"/>
                    <a:pt x="95" y="31"/>
                    <a:pt x="95" y="31"/>
                  </a:cubicBezTo>
                  <a:cubicBezTo>
                    <a:pt x="95" y="29"/>
                    <a:pt x="95" y="29"/>
                    <a:pt x="95" y="29"/>
                  </a:cubicBezTo>
                  <a:cubicBezTo>
                    <a:pt x="97" y="29"/>
                    <a:pt x="97" y="29"/>
                    <a:pt x="97" y="29"/>
                  </a:cubicBezTo>
                  <a:lnTo>
                    <a:pt x="97" y="31"/>
                  </a:lnTo>
                  <a:close/>
                  <a:moveTo>
                    <a:pt x="99" y="25"/>
                  </a:moveTo>
                  <a:cubicBezTo>
                    <a:pt x="99" y="25"/>
                    <a:pt x="99" y="25"/>
                    <a:pt x="99" y="25"/>
                  </a:cubicBezTo>
                  <a:cubicBezTo>
                    <a:pt x="98" y="25"/>
                    <a:pt x="98" y="25"/>
                    <a:pt x="98" y="25"/>
                  </a:cubicBezTo>
                  <a:cubicBezTo>
                    <a:pt x="98" y="24"/>
                    <a:pt x="98" y="24"/>
                    <a:pt x="98" y="24"/>
                  </a:cubicBezTo>
                  <a:cubicBezTo>
                    <a:pt x="99" y="24"/>
                    <a:pt x="99" y="24"/>
                    <a:pt x="99" y="24"/>
                  </a:cubicBezTo>
                  <a:lnTo>
                    <a:pt x="99" y="25"/>
                  </a:lnTo>
                  <a:close/>
                  <a:moveTo>
                    <a:pt x="100" y="19"/>
                  </a:moveTo>
                  <a:cubicBezTo>
                    <a:pt x="100" y="19"/>
                    <a:pt x="100" y="19"/>
                    <a:pt x="100" y="19"/>
                  </a:cubicBezTo>
                  <a:cubicBezTo>
                    <a:pt x="102" y="19"/>
                    <a:pt x="102" y="19"/>
                    <a:pt x="102" y="19"/>
                  </a:cubicBezTo>
                  <a:cubicBezTo>
                    <a:pt x="102" y="21"/>
                    <a:pt x="102" y="21"/>
                    <a:pt x="102" y="21"/>
                  </a:cubicBezTo>
                  <a:cubicBezTo>
                    <a:pt x="100" y="21"/>
                    <a:pt x="100" y="21"/>
                    <a:pt x="100" y="21"/>
                  </a:cubicBezTo>
                  <a:lnTo>
                    <a:pt x="100" y="19"/>
                  </a:lnTo>
                  <a:close/>
                  <a:moveTo>
                    <a:pt x="102" y="31"/>
                  </a:moveTo>
                  <a:cubicBezTo>
                    <a:pt x="102" y="31"/>
                    <a:pt x="102" y="31"/>
                    <a:pt x="102" y="31"/>
                  </a:cubicBezTo>
                  <a:cubicBezTo>
                    <a:pt x="100" y="31"/>
                    <a:pt x="100" y="31"/>
                    <a:pt x="100" y="31"/>
                  </a:cubicBezTo>
                  <a:cubicBezTo>
                    <a:pt x="100" y="29"/>
                    <a:pt x="100" y="29"/>
                    <a:pt x="100" y="29"/>
                  </a:cubicBezTo>
                  <a:cubicBezTo>
                    <a:pt x="102" y="29"/>
                    <a:pt x="102" y="29"/>
                    <a:pt x="102" y="29"/>
                  </a:cubicBezTo>
                  <a:lnTo>
                    <a:pt x="102" y="31"/>
                  </a:lnTo>
                  <a:close/>
                  <a:moveTo>
                    <a:pt x="103" y="17"/>
                  </a:moveTo>
                  <a:cubicBezTo>
                    <a:pt x="103" y="17"/>
                    <a:pt x="103" y="17"/>
                    <a:pt x="103" y="17"/>
                  </a:cubicBezTo>
                  <a:cubicBezTo>
                    <a:pt x="104" y="17"/>
                    <a:pt x="104" y="17"/>
                    <a:pt x="104" y="17"/>
                  </a:cubicBezTo>
                  <a:cubicBezTo>
                    <a:pt x="104" y="18"/>
                    <a:pt x="104" y="18"/>
                    <a:pt x="104" y="18"/>
                  </a:cubicBezTo>
                  <a:cubicBezTo>
                    <a:pt x="103" y="18"/>
                    <a:pt x="103" y="18"/>
                    <a:pt x="103" y="18"/>
                  </a:cubicBezTo>
                  <a:lnTo>
                    <a:pt x="103" y="17"/>
                  </a:lnTo>
                  <a:close/>
                  <a:moveTo>
                    <a:pt x="104" y="31"/>
                  </a:moveTo>
                  <a:cubicBezTo>
                    <a:pt x="104" y="31"/>
                    <a:pt x="104" y="31"/>
                    <a:pt x="104" y="31"/>
                  </a:cubicBezTo>
                  <a:cubicBezTo>
                    <a:pt x="103" y="31"/>
                    <a:pt x="103" y="31"/>
                    <a:pt x="103" y="31"/>
                  </a:cubicBezTo>
                  <a:cubicBezTo>
                    <a:pt x="103" y="30"/>
                    <a:pt x="103" y="30"/>
                    <a:pt x="103" y="30"/>
                  </a:cubicBezTo>
                  <a:cubicBezTo>
                    <a:pt x="104" y="30"/>
                    <a:pt x="104" y="30"/>
                    <a:pt x="104" y="30"/>
                  </a:cubicBezTo>
                  <a:lnTo>
                    <a:pt x="104" y="31"/>
                  </a:lnTo>
                  <a:close/>
                  <a:moveTo>
                    <a:pt x="104" y="26"/>
                  </a:moveTo>
                  <a:cubicBezTo>
                    <a:pt x="104" y="26"/>
                    <a:pt x="104" y="26"/>
                    <a:pt x="104" y="26"/>
                  </a:cubicBezTo>
                  <a:cubicBezTo>
                    <a:pt x="103" y="26"/>
                    <a:pt x="103" y="26"/>
                    <a:pt x="103" y="26"/>
                  </a:cubicBezTo>
                  <a:cubicBezTo>
                    <a:pt x="103" y="24"/>
                    <a:pt x="103" y="24"/>
                    <a:pt x="103" y="24"/>
                  </a:cubicBezTo>
                  <a:cubicBezTo>
                    <a:pt x="104" y="24"/>
                    <a:pt x="104" y="24"/>
                    <a:pt x="104" y="24"/>
                  </a:cubicBezTo>
                  <a:lnTo>
                    <a:pt x="104" y="26"/>
                  </a:lnTo>
                  <a:close/>
                  <a:moveTo>
                    <a:pt x="104" y="18"/>
                  </a:moveTo>
                  <a:cubicBezTo>
                    <a:pt x="104" y="18"/>
                    <a:pt x="104" y="18"/>
                    <a:pt x="104" y="18"/>
                  </a:cubicBezTo>
                  <a:cubicBezTo>
                    <a:pt x="106" y="18"/>
                    <a:pt x="106" y="18"/>
                    <a:pt x="106" y="18"/>
                  </a:cubicBezTo>
                  <a:cubicBezTo>
                    <a:pt x="106" y="20"/>
                    <a:pt x="106" y="20"/>
                    <a:pt x="106" y="20"/>
                  </a:cubicBezTo>
                  <a:cubicBezTo>
                    <a:pt x="104" y="20"/>
                    <a:pt x="104" y="20"/>
                    <a:pt x="104" y="20"/>
                  </a:cubicBezTo>
                  <a:lnTo>
                    <a:pt x="104" y="18"/>
                  </a:lnTo>
                  <a:close/>
                  <a:moveTo>
                    <a:pt x="107" y="23"/>
                  </a:moveTo>
                  <a:cubicBezTo>
                    <a:pt x="107" y="23"/>
                    <a:pt x="107" y="23"/>
                    <a:pt x="107" y="23"/>
                  </a:cubicBezTo>
                  <a:cubicBezTo>
                    <a:pt x="106" y="23"/>
                    <a:pt x="106" y="23"/>
                    <a:pt x="106" y="23"/>
                  </a:cubicBezTo>
                  <a:cubicBezTo>
                    <a:pt x="106" y="22"/>
                    <a:pt x="106" y="22"/>
                    <a:pt x="106" y="22"/>
                  </a:cubicBezTo>
                  <a:cubicBezTo>
                    <a:pt x="107" y="22"/>
                    <a:pt x="107" y="22"/>
                    <a:pt x="107" y="22"/>
                  </a:cubicBezTo>
                  <a:lnTo>
                    <a:pt x="107" y="23"/>
                  </a:lnTo>
                  <a:close/>
                  <a:moveTo>
                    <a:pt x="108" y="21"/>
                  </a:moveTo>
                  <a:cubicBezTo>
                    <a:pt x="108" y="21"/>
                    <a:pt x="108" y="21"/>
                    <a:pt x="108" y="21"/>
                  </a:cubicBezTo>
                  <a:cubicBezTo>
                    <a:pt x="107" y="21"/>
                    <a:pt x="107" y="21"/>
                    <a:pt x="107" y="21"/>
                  </a:cubicBezTo>
                  <a:cubicBezTo>
                    <a:pt x="107" y="20"/>
                    <a:pt x="107" y="20"/>
                    <a:pt x="107" y="20"/>
                  </a:cubicBezTo>
                  <a:cubicBezTo>
                    <a:pt x="108" y="20"/>
                    <a:pt x="108" y="20"/>
                    <a:pt x="108" y="20"/>
                  </a:cubicBezTo>
                  <a:lnTo>
                    <a:pt x="108" y="21"/>
                  </a:lnTo>
                  <a:close/>
                  <a:moveTo>
                    <a:pt x="111" y="25"/>
                  </a:moveTo>
                  <a:cubicBezTo>
                    <a:pt x="111" y="25"/>
                    <a:pt x="111" y="25"/>
                    <a:pt x="111" y="25"/>
                  </a:cubicBezTo>
                  <a:cubicBezTo>
                    <a:pt x="109" y="25"/>
                    <a:pt x="109" y="25"/>
                    <a:pt x="109" y="25"/>
                  </a:cubicBezTo>
                  <a:cubicBezTo>
                    <a:pt x="109" y="23"/>
                    <a:pt x="109" y="23"/>
                    <a:pt x="109" y="23"/>
                  </a:cubicBezTo>
                  <a:cubicBezTo>
                    <a:pt x="111" y="23"/>
                    <a:pt x="111" y="23"/>
                    <a:pt x="111" y="23"/>
                  </a:cubicBezTo>
                  <a:lnTo>
                    <a:pt x="111" y="25"/>
                  </a:lnTo>
                  <a:close/>
                  <a:moveTo>
                    <a:pt x="112" y="27"/>
                  </a:moveTo>
                  <a:cubicBezTo>
                    <a:pt x="112" y="27"/>
                    <a:pt x="112" y="27"/>
                    <a:pt x="112" y="27"/>
                  </a:cubicBezTo>
                  <a:cubicBezTo>
                    <a:pt x="111" y="27"/>
                    <a:pt x="111" y="27"/>
                    <a:pt x="111" y="27"/>
                  </a:cubicBezTo>
                  <a:cubicBezTo>
                    <a:pt x="111" y="26"/>
                    <a:pt x="111" y="26"/>
                    <a:pt x="111" y="26"/>
                  </a:cubicBezTo>
                  <a:cubicBezTo>
                    <a:pt x="112" y="26"/>
                    <a:pt x="112" y="26"/>
                    <a:pt x="112" y="26"/>
                  </a:cubicBezTo>
                  <a:lnTo>
                    <a:pt x="112" y="27"/>
                  </a:lnTo>
                  <a:close/>
                  <a:moveTo>
                    <a:pt x="114" y="32"/>
                  </a:moveTo>
                  <a:cubicBezTo>
                    <a:pt x="114" y="32"/>
                    <a:pt x="114" y="32"/>
                    <a:pt x="114" y="32"/>
                  </a:cubicBezTo>
                  <a:cubicBezTo>
                    <a:pt x="112" y="31"/>
                    <a:pt x="112" y="31"/>
                    <a:pt x="112" y="31"/>
                  </a:cubicBezTo>
                  <a:cubicBezTo>
                    <a:pt x="112" y="30"/>
                    <a:pt x="112" y="30"/>
                    <a:pt x="112" y="30"/>
                  </a:cubicBezTo>
                  <a:cubicBezTo>
                    <a:pt x="114" y="30"/>
                    <a:pt x="114" y="30"/>
                    <a:pt x="114" y="30"/>
                  </a:cubicBezTo>
                  <a:lnTo>
                    <a:pt x="114" y="32"/>
                  </a:lnTo>
                  <a:close/>
                  <a:moveTo>
                    <a:pt x="116" y="25"/>
                  </a:moveTo>
                  <a:cubicBezTo>
                    <a:pt x="116" y="25"/>
                    <a:pt x="116" y="25"/>
                    <a:pt x="116" y="25"/>
                  </a:cubicBezTo>
                  <a:cubicBezTo>
                    <a:pt x="113" y="25"/>
                    <a:pt x="113" y="25"/>
                    <a:pt x="113" y="25"/>
                  </a:cubicBezTo>
                  <a:cubicBezTo>
                    <a:pt x="113" y="22"/>
                    <a:pt x="113" y="22"/>
                    <a:pt x="113" y="22"/>
                  </a:cubicBezTo>
                  <a:cubicBezTo>
                    <a:pt x="116" y="22"/>
                    <a:pt x="116" y="22"/>
                    <a:pt x="116" y="22"/>
                  </a:cubicBezTo>
                  <a:lnTo>
                    <a:pt x="116" y="25"/>
                  </a:lnTo>
                  <a:close/>
                  <a:moveTo>
                    <a:pt x="116" y="19"/>
                  </a:moveTo>
                  <a:cubicBezTo>
                    <a:pt x="116" y="19"/>
                    <a:pt x="116" y="19"/>
                    <a:pt x="116" y="19"/>
                  </a:cubicBezTo>
                  <a:cubicBezTo>
                    <a:pt x="117" y="19"/>
                    <a:pt x="117" y="19"/>
                    <a:pt x="117" y="19"/>
                  </a:cubicBezTo>
                  <a:cubicBezTo>
                    <a:pt x="117" y="21"/>
                    <a:pt x="117" y="21"/>
                    <a:pt x="117" y="21"/>
                  </a:cubicBezTo>
                  <a:cubicBezTo>
                    <a:pt x="116" y="21"/>
                    <a:pt x="116" y="21"/>
                    <a:pt x="116" y="21"/>
                  </a:cubicBezTo>
                  <a:lnTo>
                    <a:pt x="116" y="19"/>
                  </a:lnTo>
                  <a:close/>
                  <a:moveTo>
                    <a:pt x="117" y="25"/>
                  </a:moveTo>
                  <a:cubicBezTo>
                    <a:pt x="117" y="25"/>
                    <a:pt x="117" y="25"/>
                    <a:pt x="117" y="25"/>
                  </a:cubicBezTo>
                  <a:cubicBezTo>
                    <a:pt x="116" y="25"/>
                    <a:pt x="116" y="25"/>
                    <a:pt x="116" y="25"/>
                  </a:cubicBezTo>
                  <a:cubicBezTo>
                    <a:pt x="116" y="24"/>
                    <a:pt x="116" y="24"/>
                    <a:pt x="116" y="24"/>
                  </a:cubicBezTo>
                  <a:cubicBezTo>
                    <a:pt x="117" y="24"/>
                    <a:pt x="117" y="24"/>
                    <a:pt x="117" y="24"/>
                  </a:cubicBezTo>
                  <a:lnTo>
                    <a:pt x="117" y="25"/>
                  </a:lnTo>
                  <a:close/>
                  <a:moveTo>
                    <a:pt x="85" y="33"/>
                  </a:moveTo>
                  <a:cubicBezTo>
                    <a:pt x="85" y="33"/>
                    <a:pt x="85" y="33"/>
                    <a:pt x="85" y="33"/>
                  </a:cubicBezTo>
                  <a:cubicBezTo>
                    <a:pt x="87" y="33"/>
                    <a:pt x="87" y="33"/>
                    <a:pt x="87" y="33"/>
                  </a:cubicBezTo>
                  <a:cubicBezTo>
                    <a:pt x="87" y="41"/>
                    <a:pt x="87" y="41"/>
                    <a:pt x="87" y="41"/>
                  </a:cubicBezTo>
                  <a:cubicBezTo>
                    <a:pt x="85" y="41"/>
                    <a:pt x="85" y="41"/>
                    <a:pt x="85" y="41"/>
                  </a:cubicBezTo>
                  <a:lnTo>
                    <a:pt x="85" y="33"/>
                  </a:lnTo>
                  <a:close/>
                  <a:moveTo>
                    <a:pt x="44" y="34"/>
                  </a:moveTo>
                  <a:cubicBezTo>
                    <a:pt x="44" y="34"/>
                    <a:pt x="44" y="34"/>
                    <a:pt x="44" y="34"/>
                  </a:cubicBezTo>
                  <a:cubicBezTo>
                    <a:pt x="44" y="34"/>
                    <a:pt x="44" y="34"/>
                    <a:pt x="44" y="34"/>
                  </a:cubicBezTo>
                  <a:cubicBezTo>
                    <a:pt x="44" y="41"/>
                    <a:pt x="44" y="41"/>
                    <a:pt x="44" y="41"/>
                  </a:cubicBezTo>
                  <a:cubicBezTo>
                    <a:pt x="44" y="41"/>
                    <a:pt x="44" y="41"/>
                    <a:pt x="44" y="41"/>
                  </a:cubicBezTo>
                  <a:lnTo>
                    <a:pt x="44" y="34"/>
                  </a:lnTo>
                  <a:close/>
                  <a:moveTo>
                    <a:pt x="15" y="47"/>
                  </a:moveTo>
                  <a:cubicBezTo>
                    <a:pt x="15" y="47"/>
                    <a:pt x="15" y="47"/>
                    <a:pt x="15" y="47"/>
                  </a:cubicBezTo>
                  <a:cubicBezTo>
                    <a:pt x="15" y="47"/>
                    <a:pt x="15" y="47"/>
                    <a:pt x="15" y="47"/>
                  </a:cubicBezTo>
                  <a:cubicBezTo>
                    <a:pt x="15" y="35"/>
                    <a:pt x="15" y="35"/>
                    <a:pt x="15" y="35"/>
                  </a:cubicBezTo>
                  <a:cubicBezTo>
                    <a:pt x="15" y="35"/>
                    <a:pt x="15" y="35"/>
                    <a:pt x="15" y="35"/>
                  </a:cubicBezTo>
                  <a:lnTo>
                    <a:pt x="15" y="47"/>
                  </a:lnTo>
                  <a:close/>
                  <a:moveTo>
                    <a:pt x="20" y="46"/>
                  </a:moveTo>
                  <a:cubicBezTo>
                    <a:pt x="20" y="46"/>
                    <a:pt x="20" y="46"/>
                    <a:pt x="20" y="46"/>
                  </a:cubicBezTo>
                  <a:cubicBezTo>
                    <a:pt x="16" y="47"/>
                    <a:pt x="16" y="47"/>
                    <a:pt x="16" y="47"/>
                  </a:cubicBezTo>
                  <a:cubicBezTo>
                    <a:pt x="16" y="35"/>
                    <a:pt x="16" y="35"/>
                    <a:pt x="16" y="35"/>
                  </a:cubicBezTo>
                  <a:cubicBezTo>
                    <a:pt x="20" y="35"/>
                    <a:pt x="20" y="35"/>
                    <a:pt x="20" y="35"/>
                  </a:cubicBezTo>
                  <a:lnTo>
                    <a:pt x="20" y="46"/>
                  </a:lnTo>
                  <a:close/>
                  <a:moveTo>
                    <a:pt x="25" y="46"/>
                  </a:moveTo>
                  <a:cubicBezTo>
                    <a:pt x="25" y="46"/>
                    <a:pt x="25" y="46"/>
                    <a:pt x="25" y="46"/>
                  </a:cubicBezTo>
                  <a:cubicBezTo>
                    <a:pt x="22" y="46"/>
                    <a:pt x="22" y="46"/>
                    <a:pt x="22" y="46"/>
                  </a:cubicBezTo>
                  <a:cubicBezTo>
                    <a:pt x="22" y="35"/>
                    <a:pt x="22" y="35"/>
                    <a:pt x="22" y="35"/>
                  </a:cubicBezTo>
                  <a:cubicBezTo>
                    <a:pt x="24" y="35"/>
                    <a:pt x="24" y="35"/>
                    <a:pt x="24" y="35"/>
                  </a:cubicBezTo>
                  <a:cubicBezTo>
                    <a:pt x="24" y="36"/>
                    <a:pt x="24" y="36"/>
                    <a:pt x="24" y="36"/>
                  </a:cubicBezTo>
                  <a:cubicBezTo>
                    <a:pt x="25" y="36"/>
                    <a:pt x="25" y="36"/>
                    <a:pt x="25" y="36"/>
                  </a:cubicBezTo>
                  <a:lnTo>
                    <a:pt x="25" y="46"/>
                  </a:lnTo>
                  <a:close/>
                  <a:moveTo>
                    <a:pt x="26" y="46"/>
                  </a:moveTo>
                  <a:cubicBezTo>
                    <a:pt x="26" y="46"/>
                    <a:pt x="26" y="46"/>
                    <a:pt x="26" y="46"/>
                  </a:cubicBezTo>
                  <a:cubicBezTo>
                    <a:pt x="25" y="46"/>
                    <a:pt x="25" y="46"/>
                    <a:pt x="25" y="46"/>
                  </a:cubicBezTo>
                  <a:cubicBezTo>
                    <a:pt x="25" y="46"/>
                    <a:pt x="25" y="46"/>
                    <a:pt x="25" y="46"/>
                  </a:cubicBezTo>
                  <a:cubicBezTo>
                    <a:pt x="25" y="42"/>
                    <a:pt x="25" y="42"/>
                    <a:pt x="25" y="42"/>
                  </a:cubicBezTo>
                  <a:cubicBezTo>
                    <a:pt x="26" y="42"/>
                    <a:pt x="26" y="42"/>
                    <a:pt x="26" y="42"/>
                  </a:cubicBezTo>
                  <a:lnTo>
                    <a:pt x="26" y="46"/>
                  </a:lnTo>
                  <a:close/>
                  <a:moveTo>
                    <a:pt x="26" y="41"/>
                  </a:moveTo>
                  <a:cubicBezTo>
                    <a:pt x="26" y="41"/>
                    <a:pt x="26" y="41"/>
                    <a:pt x="26" y="41"/>
                  </a:cubicBezTo>
                  <a:cubicBezTo>
                    <a:pt x="25" y="42"/>
                    <a:pt x="25" y="42"/>
                    <a:pt x="25" y="42"/>
                  </a:cubicBezTo>
                  <a:cubicBezTo>
                    <a:pt x="25" y="36"/>
                    <a:pt x="25" y="36"/>
                    <a:pt x="25" y="36"/>
                  </a:cubicBezTo>
                  <a:cubicBezTo>
                    <a:pt x="26" y="36"/>
                    <a:pt x="26" y="36"/>
                    <a:pt x="26" y="36"/>
                  </a:cubicBezTo>
                  <a:lnTo>
                    <a:pt x="26" y="41"/>
                  </a:lnTo>
                  <a:close/>
                  <a:moveTo>
                    <a:pt x="28" y="47"/>
                  </a:moveTo>
                  <a:cubicBezTo>
                    <a:pt x="28" y="47"/>
                    <a:pt x="28" y="47"/>
                    <a:pt x="28" y="47"/>
                  </a:cubicBezTo>
                  <a:cubicBezTo>
                    <a:pt x="28" y="47"/>
                    <a:pt x="28" y="47"/>
                    <a:pt x="28" y="47"/>
                  </a:cubicBezTo>
                  <a:cubicBezTo>
                    <a:pt x="28" y="42"/>
                    <a:pt x="28" y="42"/>
                    <a:pt x="28" y="42"/>
                  </a:cubicBezTo>
                  <a:cubicBezTo>
                    <a:pt x="28" y="42"/>
                    <a:pt x="28" y="42"/>
                    <a:pt x="28" y="42"/>
                  </a:cubicBezTo>
                  <a:lnTo>
                    <a:pt x="28" y="47"/>
                  </a:lnTo>
                  <a:close/>
                  <a:moveTo>
                    <a:pt x="28" y="41"/>
                  </a:moveTo>
                  <a:cubicBezTo>
                    <a:pt x="28" y="41"/>
                    <a:pt x="28" y="41"/>
                    <a:pt x="28" y="41"/>
                  </a:cubicBezTo>
                  <a:cubicBezTo>
                    <a:pt x="28" y="41"/>
                    <a:pt x="28" y="41"/>
                    <a:pt x="28" y="41"/>
                  </a:cubicBezTo>
                  <a:cubicBezTo>
                    <a:pt x="28" y="36"/>
                    <a:pt x="28" y="36"/>
                    <a:pt x="28" y="36"/>
                  </a:cubicBezTo>
                  <a:cubicBezTo>
                    <a:pt x="28" y="36"/>
                    <a:pt x="28" y="36"/>
                    <a:pt x="28" y="36"/>
                  </a:cubicBezTo>
                  <a:lnTo>
                    <a:pt x="28" y="41"/>
                  </a:lnTo>
                  <a:close/>
                  <a:moveTo>
                    <a:pt x="29" y="47"/>
                  </a:moveTo>
                  <a:cubicBezTo>
                    <a:pt x="29" y="47"/>
                    <a:pt x="29" y="47"/>
                    <a:pt x="29" y="47"/>
                  </a:cubicBezTo>
                  <a:cubicBezTo>
                    <a:pt x="28" y="47"/>
                    <a:pt x="28" y="47"/>
                    <a:pt x="28" y="47"/>
                  </a:cubicBezTo>
                  <a:cubicBezTo>
                    <a:pt x="28" y="42"/>
                    <a:pt x="28" y="42"/>
                    <a:pt x="28" y="42"/>
                  </a:cubicBezTo>
                  <a:cubicBezTo>
                    <a:pt x="29" y="42"/>
                    <a:pt x="29" y="42"/>
                    <a:pt x="29" y="42"/>
                  </a:cubicBezTo>
                  <a:lnTo>
                    <a:pt x="29" y="47"/>
                  </a:lnTo>
                  <a:close/>
                  <a:moveTo>
                    <a:pt x="29" y="41"/>
                  </a:moveTo>
                  <a:cubicBezTo>
                    <a:pt x="29" y="41"/>
                    <a:pt x="29" y="41"/>
                    <a:pt x="29" y="41"/>
                  </a:cubicBezTo>
                  <a:cubicBezTo>
                    <a:pt x="28" y="41"/>
                    <a:pt x="28" y="41"/>
                    <a:pt x="28" y="41"/>
                  </a:cubicBezTo>
                  <a:cubicBezTo>
                    <a:pt x="28" y="36"/>
                    <a:pt x="28" y="36"/>
                    <a:pt x="28" y="36"/>
                  </a:cubicBezTo>
                  <a:cubicBezTo>
                    <a:pt x="29" y="36"/>
                    <a:pt x="29" y="36"/>
                    <a:pt x="29" y="36"/>
                  </a:cubicBezTo>
                  <a:lnTo>
                    <a:pt x="29" y="41"/>
                  </a:lnTo>
                  <a:close/>
                  <a:moveTo>
                    <a:pt x="30" y="47"/>
                  </a:moveTo>
                  <a:cubicBezTo>
                    <a:pt x="30" y="47"/>
                    <a:pt x="30" y="47"/>
                    <a:pt x="30" y="47"/>
                  </a:cubicBezTo>
                  <a:cubicBezTo>
                    <a:pt x="29" y="47"/>
                    <a:pt x="29" y="47"/>
                    <a:pt x="29" y="47"/>
                  </a:cubicBezTo>
                  <a:cubicBezTo>
                    <a:pt x="29" y="41"/>
                    <a:pt x="29" y="41"/>
                    <a:pt x="29" y="41"/>
                  </a:cubicBezTo>
                  <a:cubicBezTo>
                    <a:pt x="30" y="41"/>
                    <a:pt x="30" y="41"/>
                    <a:pt x="30" y="41"/>
                  </a:cubicBezTo>
                  <a:lnTo>
                    <a:pt x="30" y="47"/>
                  </a:lnTo>
                  <a:close/>
                  <a:moveTo>
                    <a:pt x="30" y="41"/>
                  </a:moveTo>
                  <a:cubicBezTo>
                    <a:pt x="30" y="41"/>
                    <a:pt x="30" y="41"/>
                    <a:pt x="30" y="41"/>
                  </a:cubicBezTo>
                  <a:cubicBezTo>
                    <a:pt x="29" y="41"/>
                    <a:pt x="29" y="41"/>
                    <a:pt x="29" y="41"/>
                  </a:cubicBezTo>
                  <a:cubicBezTo>
                    <a:pt x="29" y="36"/>
                    <a:pt x="29" y="36"/>
                    <a:pt x="29" y="36"/>
                  </a:cubicBezTo>
                  <a:cubicBezTo>
                    <a:pt x="30" y="36"/>
                    <a:pt x="30" y="36"/>
                    <a:pt x="30" y="36"/>
                  </a:cubicBezTo>
                  <a:lnTo>
                    <a:pt x="30" y="41"/>
                  </a:lnTo>
                  <a:close/>
                  <a:moveTo>
                    <a:pt x="32" y="47"/>
                  </a:moveTo>
                  <a:cubicBezTo>
                    <a:pt x="32" y="47"/>
                    <a:pt x="32" y="47"/>
                    <a:pt x="32" y="47"/>
                  </a:cubicBezTo>
                  <a:cubicBezTo>
                    <a:pt x="31" y="47"/>
                    <a:pt x="31" y="47"/>
                    <a:pt x="31" y="47"/>
                  </a:cubicBezTo>
                  <a:cubicBezTo>
                    <a:pt x="31" y="41"/>
                    <a:pt x="31" y="41"/>
                    <a:pt x="31" y="41"/>
                  </a:cubicBezTo>
                  <a:cubicBezTo>
                    <a:pt x="32" y="41"/>
                    <a:pt x="32" y="41"/>
                    <a:pt x="32" y="41"/>
                  </a:cubicBezTo>
                  <a:lnTo>
                    <a:pt x="32" y="47"/>
                  </a:lnTo>
                  <a:close/>
                  <a:moveTo>
                    <a:pt x="32" y="41"/>
                  </a:moveTo>
                  <a:cubicBezTo>
                    <a:pt x="32" y="41"/>
                    <a:pt x="32" y="41"/>
                    <a:pt x="32" y="41"/>
                  </a:cubicBezTo>
                  <a:cubicBezTo>
                    <a:pt x="31" y="41"/>
                    <a:pt x="31" y="41"/>
                    <a:pt x="31" y="41"/>
                  </a:cubicBezTo>
                  <a:cubicBezTo>
                    <a:pt x="31" y="36"/>
                    <a:pt x="31" y="36"/>
                    <a:pt x="31" y="36"/>
                  </a:cubicBezTo>
                  <a:cubicBezTo>
                    <a:pt x="32" y="35"/>
                    <a:pt x="32" y="35"/>
                    <a:pt x="32" y="35"/>
                  </a:cubicBezTo>
                  <a:lnTo>
                    <a:pt x="32" y="41"/>
                  </a:lnTo>
                  <a:close/>
                  <a:moveTo>
                    <a:pt x="33" y="47"/>
                  </a:moveTo>
                  <a:cubicBezTo>
                    <a:pt x="33" y="47"/>
                    <a:pt x="33" y="47"/>
                    <a:pt x="33" y="47"/>
                  </a:cubicBezTo>
                  <a:cubicBezTo>
                    <a:pt x="32" y="47"/>
                    <a:pt x="32" y="47"/>
                    <a:pt x="32" y="47"/>
                  </a:cubicBezTo>
                  <a:cubicBezTo>
                    <a:pt x="32" y="41"/>
                    <a:pt x="32" y="41"/>
                    <a:pt x="32" y="41"/>
                  </a:cubicBezTo>
                  <a:cubicBezTo>
                    <a:pt x="33" y="41"/>
                    <a:pt x="33" y="41"/>
                    <a:pt x="33" y="41"/>
                  </a:cubicBezTo>
                  <a:lnTo>
                    <a:pt x="33" y="47"/>
                  </a:lnTo>
                  <a:close/>
                  <a:moveTo>
                    <a:pt x="33" y="41"/>
                  </a:moveTo>
                  <a:cubicBezTo>
                    <a:pt x="33" y="41"/>
                    <a:pt x="33" y="41"/>
                    <a:pt x="33" y="41"/>
                  </a:cubicBezTo>
                  <a:cubicBezTo>
                    <a:pt x="32" y="41"/>
                    <a:pt x="32" y="41"/>
                    <a:pt x="32" y="41"/>
                  </a:cubicBezTo>
                  <a:cubicBezTo>
                    <a:pt x="32" y="35"/>
                    <a:pt x="32" y="35"/>
                    <a:pt x="32" y="35"/>
                  </a:cubicBezTo>
                  <a:cubicBezTo>
                    <a:pt x="33" y="35"/>
                    <a:pt x="33" y="35"/>
                    <a:pt x="33" y="35"/>
                  </a:cubicBezTo>
                  <a:lnTo>
                    <a:pt x="33" y="41"/>
                  </a:lnTo>
                  <a:close/>
                  <a:moveTo>
                    <a:pt x="33" y="47"/>
                  </a:moveTo>
                  <a:cubicBezTo>
                    <a:pt x="33" y="47"/>
                    <a:pt x="33" y="47"/>
                    <a:pt x="33" y="47"/>
                  </a:cubicBezTo>
                  <a:cubicBezTo>
                    <a:pt x="33" y="47"/>
                    <a:pt x="33" y="47"/>
                    <a:pt x="33" y="47"/>
                  </a:cubicBezTo>
                  <a:cubicBezTo>
                    <a:pt x="33" y="41"/>
                    <a:pt x="33" y="41"/>
                    <a:pt x="33" y="41"/>
                  </a:cubicBezTo>
                  <a:cubicBezTo>
                    <a:pt x="33" y="41"/>
                    <a:pt x="33" y="41"/>
                    <a:pt x="33" y="41"/>
                  </a:cubicBezTo>
                  <a:lnTo>
                    <a:pt x="33" y="47"/>
                  </a:lnTo>
                  <a:close/>
                  <a:moveTo>
                    <a:pt x="33" y="41"/>
                  </a:moveTo>
                  <a:cubicBezTo>
                    <a:pt x="33" y="41"/>
                    <a:pt x="33" y="41"/>
                    <a:pt x="33" y="41"/>
                  </a:cubicBezTo>
                  <a:cubicBezTo>
                    <a:pt x="33" y="41"/>
                    <a:pt x="33" y="41"/>
                    <a:pt x="33" y="41"/>
                  </a:cubicBezTo>
                  <a:cubicBezTo>
                    <a:pt x="33" y="35"/>
                    <a:pt x="33" y="35"/>
                    <a:pt x="33" y="35"/>
                  </a:cubicBezTo>
                  <a:cubicBezTo>
                    <a:pt x="33" y="35"/>
                    <a:pt x="33" y="35"/>
                    <a:pt x="33" y="35"/>
                  </a:cubicBezTo>
                  <a:lnTo>
                    <a:pt x="33" y="41"/>
                  </a:lnTo>
                  <a:close/>
                  <a:moveTo>
                    <a:pt x="34" y="47"/>
                  </a:moveTo>
                  <a:cubicBezTo>
                    <a:pt x="34" y="47"/>
                    <a:pt x="34" y="47"/>
                    <a:pt x="34" y="47"/>
                  </a:cubicBezTo>
                  <a:cubicBezTo>
                    <a:pt x="33" y="47"/>
                    <a:pt x="33" y="47"/>
                    <a:pt x="33" y="47"/>
                  </a:cubicBezTo>
                  <a:cubicBezTo>
                    <a:pt x="33" y="41"/>
                    <a:pt x="33" y="41"/>
                    <a:pt x="33" y="41"/>
                  </a:cubicBezTo>
                  <a:cubicBezTo>
                    <a:pt x="34" y="41"/>
                    <a:pt x="34" y="41"/>
                    <a:pt x="34" y="41"/>
                  </a:cubicBezTo>
                  <a:lnTo>
                    <a:pt x="34" y="47"/>
                  </a:lnTo>
                  <a:close/>
                  <a:moveTo>
                    <a:pt x="34" y="41"/>
                  </a:moveTo>
                  <a:cubicBezTo>
                    <a:pt x="34" y="41"/>
                    <a:pt x="34" y="41"/>
                    <a:pt x="34" y="41"/>
                  </a:cubicBezTo>
                  <a:cubicBezTo>
                    <a:pt x="33" y="41"/>
                    <a:pt x="33" y="41"/>
                    <a:pt x="33" y="41"/>
                  </a:cubicBezTo>
                  <a:cubicBezTo>
                    <a:pt x="33" y="35"/>
                    <a:pt x="33" y="35"/>
                    <a:pt x="33" y="35"/>
                  </a:cubicBezTo>
                  <a:cubicBezTo>
                    <a:pt x="34" y="35"/>
                    <a:pt x="34" y="35"/>
                    <a:pt x="34" y="35"/>
                  </a:cubicBezTo>
                  <a:lnTo>
                    <a:pt x="34" y="41"/>
                  </a:lnTo>
                  <a:close/>
                  <a:moveTo>
                    <a:pt x="34" y="47"/>
                  </a:moveTo>
                  <a:cubicBezTo>
                    <a:pt x="34" y="47"/>
                    <a:pt x="34" y="47"/>
                    <a:pt x="34" y="47"/>
                  </a:cubicBezTo>
                  <a:cubicBezTo>
                    <a:pt x="34" y="47"/>
                    <a:pt x="34" y="47"/>
                    <a:pt x="34" y="47"/>
                  </a:cubicBezTo>
                  <a:cubicBezTo>
                    <a:pt x="34" y="41"/>
                    <a:pt x="34" y="41"/>
                    <a:pt x="34" y="41"/>
                  </a:cubicBezTo>
                  <a:cubicBezTo>
                    <a:pt x="34" y="41"/>
                    <a:pt x="34" y="41"/>
                    <a:pt x="34" y="41"/>
                  </a:cubicBezTo>
                  <a:lnTo>
                    <a:pt x="34" y="47"/>
                  </a:lnTo>
                  <a:close/>
                  <a:moveTo>
                    <a:pt x="34" y="41"/>
                  </a:moveTo>
                  <a:cubicBezTo>
                    <a:pt x="34" y="41"/>
                    <a:pt x="34" y="41"/>
                    <a:pt x="34" y="41"/>
                  </a:cubicBezTo>
                  <a:cubicBezTo>
                    <a:pt x="34" y="41"/>
                    <a:pt x="34" y="41"/>
                    <a:pt x="34" y="41"/>
                  </a:cubicBezTo>
                  <a:cubicBezTo>
                    <a:pt x="34" y="35"/>
                    <a:pt x="34" y="35"/>
                    <a:pt x="34" y="35"/>
                  </a:cubicBezTo>
                  <a:cubicBezTo>
                    <a:pt x="34" y="35"/>
                    <a:pt x="34" y="35"/>
                    <a:pt x="34" y="35"/>
                  </a:cubicBezTo>
                  <a:lnTo>
                    <a:pt x="34" y="41"/>
                  </a:lnTo>
                  <a:close/>
                  <a:moveTo>
                    <a:pt x="36" y="47"/>
                  </a:moveTo>
                  <a:cubicBezTo>
                    <a:pt x="36" y="47"/>
                    <a:pt x="36" y="47"/>
                    <a:pt x="36" y="47"/>
                  </a:cubicBezTo>
                  <a:cubicBezTo>
                    <a:pt x="36" y="47"/>
                    <a:pt x="36" y="47"/>
                    <a:pt x="36" y="47"/>
                  </a:cubicBezTo>
                  <a:cubicBezTo>
                    <a:pt x="36" y="41"/>
                    <a:pt x="36" y="41"/>
                    <a:pt x="36" y="41"/>
                  </a:cubicBezTo>
                  <a:cubicBezTo>
                    <a:pt x="36" y="41"/>
                    <a:pt x="36" y="41"/>
                    <a:pt x="36" y="41"/>
                  </a:cubicBezTo>
                  <a:lnTo>
                    <a:pt x="36" y="47"/>
                  </a:lnTo>
                  <a:close/>
                  <a:moveTo>
                    <a:pt x="36" y="41"/>
                  </a:moveTo>
                  <a:cubicBezTo>
                    <a:pt x="36" y="41"/>
                    <a:pt x="36" y="41"/>
                    <a:pt x="36" y="41"/>
                  </a:cubicBezTo>
                  <a:cubicBezTo>
                    <a:pt x="36" y="41"/>
                    <a:pt x="36" y="41"/>
                    <a:pt x="36" y="41"/>
                  </a:cubicBezTo>
                  <a:cubicBezTo>
                    <a:pt x="36" y="35"/>
                    <a:pt x="36" y="35"/>
                    <a:pt x="36" y="35"/>
                  </a:cubicBezTo>
                  <a:cubicBezTo>
                    <a:pt x="36" y="35"/>
                    <a:pt x="36" y="35"/>
                    <a:pt x="36" y="35"/>
                  </a:cubicBezTo>
                  <a:lnTo>
                    <a:pt x="36" y="41"/>
                  </a:lnTo>
                  <a:close/>
                  <a:moveTo>
                    <a:pt x="37" y="47"/>
                  </a:moveTo>
                  <a:cubicBezTo>
                    <a:pt x="37" y="47"/>
                    <a:pt x="37" y="47"/>
                    <a:pt x="37" y="47"/>
                  </a:cubicBezTo>
                  <a:cubicBezTo>
                    <a:pt x="37" y="47"/>
                    <a:pt x="37" y="47"/>
                    <a:pt x="37" y="47"/>
                  </a:cubicBezTo>
                  <a:cubicBezTo>
                    <a:pt x="37" y="41"/>
                    <a:pt x="37" y="41"/>
                    <a:pt x="37" y="41"/>
                  </a:cubicBezTo>
                  <a:cubicBezTo>
                    <a:pt x="37" y="41"/>
                    <a:pt x="37" y="41"/>
                    <a:pt x="37" y="41"/>
                  </a:cubicBezTo>
                  <a:lnTo>
                    <a:pt x="37" y="47"/>
                  </a:lnTo>
                  <a:close/>
                  <a:moveTo>
                    <a:pt x="37" y="41"/>
                  </a:moveTo>
                  <a:cubicBezTo>
                    <a:pt x="37" y="41"/>
                    <a:pt x="37" y="41"/>
                    <a:pt x="37" y="41"/>
                  </a:cubicBezTo>
                  <a:cubicBezTo>
                    <a:pt x="37" y="41"/>
                    <a:pt x="37" y="41"/>
                    <a:pt x="37" y="41"/>
                  </a:cubicBezTo>
                  <a:cubicBezTo>
                    <a:pt x="37" y="35"/>
                    <a:pt x="37" y="35"/>
                    <a:pt x="37" y="35"/>
                  </a:cubicBezTo>
                  <a:cubicBezTo>
                    <a:pt x="37" y="35"/>
                    <a:pt x="37" y="35"/>
                    <a:pt x="37" y="35"/>
                  </a:cubicBezTo>
                  <a:lnTo>
                    <a:pt x="37" y="41"/>
                  </a:lnTo>
                  <a:close/>
                  <a:moveTo>
                    <a:pt x="38" y="47"/>
                  </a:moveTo>
                  <a:cubicBezTo>
                    <a:pt x="38" y="47"/>
                    <a:pt x="38" y="47"/>
                    <a:pt x="38" y="47"/>
                  </a:cubicBezTo>
                  <a:cubicBezTo>
                    <a:pt x="37" y="47"/>
                    <a:pt x="37" y="47"/>
                    <a:pt x="37" y="47"/>
                  </a:cubicBezTo>
                  <a:cubicBezTo>
                    <a:pt x="37" y="41"/>
                    <a:pt x="37" y="41"/>
                    <a:pt x="37" y="41"/>
                  </a:cubicBezTo>
                  <a:cubicBezTo>
                    <a:pt x="38" y="41"/>
                    <a:pt x="38" y="41"/>
                    <a:pt x="38" y="41"/>
                  </a:cubicBezTo>
                  <a:lnTo>
                    <a:pt x="38" y="47"/>
                  </a:lnTo>
                  <a:close/>
                  <a:moveTo>
                    <a:pt x="38" y="41"/>
                  </a:moveTo>
                  <a:cubicBezTo>
                    <a:pt x="38" y="41"/>
                    <a:pt x="38" y="41"/>
                    <a:pt x="38" y="41"/>
                  </a:cubicBezTo>
                  <a:cubicBezTo>
                    <a:pt x="37" y="41"/>
                    <a:pt x="37" y="41"/>
                    <a:pt x="37" y="41"/>
                  </a:cubicBezTo>
                  <a:cubicBezTo>
                    <a:pt x="37" y="35"/>
                    <a:pt x="37" y="35"/>
                    <a:pt x="37" y="35"/>
                  </a:cubicBezTo>
                  <a:cubicBezTo>
                    <a:pt x="38" y="35"/>
                    <a:pt x="38" y="35"/>
                    <a:pt x="38" y="35"/>
                  </a:cubicBezTo>
                  <a:lnTo>
                    <a:pt x="38" y="41"/>
                  </a:lnTo>
                  <a:close/>
                  <a:moveTo>
                    <a:pt x="40" y="47"/>
                  </a:moveTo>
                  <a:cubicBezTo>
                    <a:pt x="40" y="47"/>
                    <a:pt x="40" y="47"/>
                    <a:pt x="40" y="47"/>
                  </a:cubicBezTo>
                  <a:cubicBezTo>
                    <a:pt x="39" y="47"/>
                    <a:pt x="39" y="47"/>
                    <a:pt x="39" y="47"/>
                  </a:cubicBezTo>
                  <a:cubicBezTo>
                    <a:pt x="39" y="41"/>
                    <a:pt x="39" y="41"/>
                    <a:pt x="39" y="41"/>
                  </a:cubicBezTo>
                  <a:cubicBezTo>
                    <a:pt x="40" y="41"/>
                    <a:pt x="40" y="41"/>
                    <a:pt x="40" y="41"/>
                  </a:cubicBezTo>
                  <a:lnTo>
                    <a:pt x="40" y="47"/>
                  </a:lnTo>
                  <a:close/>
                  <a:moveTo>
                    <a:pt x="40" y="41"/>
                  </a:moveTo>
                  <a:cubicBezTo>
                    <a:pt x="40" y="41"/>
                    <a:pt x="40" y="41"/>
                    <a:pt x="40" y="41"/>
                  </a:cubicBezTo>
                  <a:cubicBezTo>
                    <a:pt x="39" y="41"/>
                    <a:pt x="39" y="41"/>
                    <a:pt x="39" y="41"/>
                  </a:cubicBezTo>
                  <a:cubicBezTo>
                    <a:pt x="39" y="35"/>
                    <a:pt x="39" y="35"/>
                    <a:pt x="39" y="35"/>
                  </a:cubicBezTo>
                  <a:cubicBezTo>
                    <a:pt x="40" y="35"/>
                    <a:pt x="40" y="35"/>
                    <a:pt x="40" y="35"/>
                  </a:cubicBezTo>
                  <a:lnTo>
                    <a:pt x="40" y="41"/>
                  </a:lnTo>
                  <a:close/>
                  <a:moveTo>
                    <a:pt x="41" y="47"/>
                  </a:moveTo>
                  <a:cubicBezTo>
                    <a:pt x="41" y="47"/>
                    <a:pt x="41" y="47"/>
                    <a:pt x="41" y="47"/>
                  </a:cubicBezTo>
                  <a:cubicBezTo>
                    <a:pt x="40" y="47"/>
                    <a:pt x="40" y="47"/>
                    <a:pt x="40" y="47"/>
                  </a:cubicBezTo>
                  <a:cubicBezTo>
                    <a:pt x="40" y="41"/>
                    <a:pt x="40" y="41"/>
                    <a:pt x="40" y="41"/>
                  </a:cubicBezTo>
                  <a:cubicBezTo>
                    <a:pt x="41" y="41"/>
                    <a:pt x="41" y="41"/>
                    <a:pt x="41" y="41"/>
                  </a:cubicBezTo>
                  <a:lnTo>
                    <a:pt x="41" y="47"/>
                  </a:lnTo>
                  <a:close/>
                  <a:moveTo>
                    <a:pt x="41" y="41"/>
                  </a:moveTo>
                  <a:cubicBezTo>
                    <a:pt x="41" y="41"/>
                    <a:pt x="41" y="41"/>
                    <a:pt x="41" y="41"/>
                  </a:cubicBezTo>
                  <a:cubicBezTo>
                    <a:pt x="40" y="41"/>
                    <a:pt x="40" y="41"/>
                    <a:pt x="40" y="41"/>
                  </a:cubicBezTo>
                  <a:cubicBezTo>
                    <a:pt x="40" y="35"/>
                    <a:pt x="40" y="35"/>
                    <a:pt x="40" y="35"/>
                  </a:cubicBezTo>
                  <a:cubicBezTo>
                    <a:pt x="41" y="35"/>
                    <a:pt x="41" y="35"/>
                    <a:pt x="41" y="35"/>
                  </a:cubicBezTo>
                  <a:lnTo>
                    <a:pt x="41" y="41"/>
                  </a:lnTo>
                  <a:close/>
                  <a:moveTo>
                    <a:pt x="41" y="47"/>
                  </a:moveTo>
                  <a:cubicBezTo>
                    <a:pt x="41" y="47"/>
                    <a:pt x="41" y="47"/>
                    <a:pt x="41" y="47"/>
                  </a:cubicBezTo>
                  <a:cubicBezTo>
                    <a:pt x="41" y="47"/>
                    <a:pt x="41" y="47"/>
                    <a:pt x="41" y="47"/>
                  </a:cubicBezTo>
                  <a:cubicBezTo>
                    <a:pt x="41" y="41"/>
                    <a:pt x="41" y="41"/>
                    <a:pt x="41" y="41"/>
                  </a:cubicBezTo>
                  <a:cubicBezTo>
                    <a:pt x="41" y="41"/>
                    <a:pt x="41" y="41"/>
                    <a:pt x="41" y="41"/>
                  </a:cubicBezTo>
                  <a:lnTo>
                    <a:pt x="41" y="47"/>
                  </a:lnTo>
                  <a:close/>
                  <a:moveTo>
                    <a:pt x="41" y="41"/>
                  </a:moveTo>
                  <a:cubicBezTo>
                    <a:pt x="41" y="41"/>
                    <a:pt x="41" y="41"/>
                    <a:pt x="41" y="41"/>
                  </a:cubicBezTo>
                  <a:cubicBezTo>
                    <a:pt x="41" y="41"/>
                    <a:pt x="41" y="41"/>
                    <a:pt x="41" y="41"/>
                  </a:cubicBezTo>
                  <a:cubicBezTo>
                    <a:pt x="41" y="35"/>
                    <a:pt x="41" y="35"/>
                    <a:pt x="41" y="35"/>
                  </a:cubicBezTo>
                  <a:cubicBezTo>
                    <a:pt x="41" y="35"/>
                    <a:pt x="41" y="35"/>
                    <a:pt x="41" y="35"/>
                  </a:cubicBezTo>
                  <a:lnTo>
                    <a:pt x="41" y="41"/>
                  </a:lnTo>
                  <a:close/>
                  <a:moveTo>
                    <a:pt x="42" y="47"/>
                  </a:moveTo>
                  <a:cubicBezTo>
                    <a:pt x="42" y="47"/>
                    <a:pt x="42" y="47"/>
                    <a:pt x="42" y="47"/>
                  </a:cubicBezTo>
                  <a:cubicBezTo>
                    <a:pt x="41" y="47"/>
                    <a:pt x="41" y="47"/>
                    <a:pt x="41" y="47"/>
                  </a:cubicBezTo>
                  <a:cubicBezTo>
                    <a:pt x="41" y="41"/>
                    <a:pt x="41" y="41"/>
                    <a:pt x="41" y="41"/>
                  </a:cubicBezTo>
                  <a:cubicBezTo>
                    <a:pt x="42" y="41"/>
                    <a:pt x="42" y="41"/>
                    <a:pt x="42" y="41"/>
                  </a:cubicBezTo>
                  <a:lnTo>
                    <a:pt x="42" y="47"/>
                  </a:lnTo>
                  <a:close/>
                  <a:moveTo>
                    <a:pt x="42" y="41"/>
                  </a:moveTo>
                  <a:cubicBezTo>
                    <a:pt x="42" y="41"/>
                    <a:pt x="42" y="41"/>
                    <a:pt x="42" y="41"/>
                  </a:cubicBezTo>
                  <a:cubicBezTo>
                    <a:pt x="41" y="41"/>
                    <a:pt x="41" y="41"/>
                    <a:pt x="41" y="41"/>
                  </a:cubicBezTo>
                  <a:cubicBezTo>
                    <a:pt x="41" y="35"/>
                    <a:pt x="41" y="35"/>
                    <a:pt x="41" y="35"/>
                  </a:cubicBezTo>
                  <a:cubicBezTo>
                    <a:pt x="42" y="34"/>
                    <a:pt x="42" y="34"/>
                    <a:pt x="42" y="34"/>
                  </a:cubicBezTo>
                  <a:lnTo>
                    <a:pt x="42" y="41"/>
                  </a:lnTo>
                  <a:close/>
                  <a:moveTo>
                    <a:pt x="43" y="48"/>
                  </a:moveTo>
                  <a:cubicBezTo>
                    <a:pt x="43" y="48"/>
                    <a:pt x="43" y="48"/>
                    <a:pt x="43" y="48"/>
                  </a:cubicBezTo>
                  <a:cubicBezTo>
                    <a:pt x="42" y="47"/>
                    <a:pt x="42" y="47"/>
                    <a:pt x="42" y="47"/>
                  </a:cubicBezTo>
                  <a:cubicBezTo>
                    <a:pt x="42" y="41"/>
                    <a:pt x="42" y="41"/>
                    <a:pt x="42" y="41"/>
                  </a:cubicBezTo>
                  <a:cubicBezTo>
                    <a:pt x="43" y="41"/>
                    <a:pt x="43" y="41"/>
                    <a:pt x="43" y="41"/>
                  </a:cubicBezTo>
                  <a:lnTo>
                    <a:pt x="43" y="48"/>
                  </a:lnTo>
                  <a:close/>
                  <a:moveTo>
                    <a:pt x="43" y="41"/>
                  </a:moveTo>
                  <a:cubicBezTo>
                    <a:pt x="43" y="41"/>
                    <a:pt x="43" y="41"/>
                    <a:pt x="43" y="41"/>
                  </a:cubicBezTo>
                  <a:cubicBezTo>
                    <a:pt x="42" y="41"/>
                    <a:pt x="42" y="41"/>
                    <a:pt x="42" y="41"/>
                  </a:cubicBezTo>
                  <a:cubicBezTo>
                    <a:pt x="42" y="34"/>
                    <a:pt x="42" y="34"/>
                    <a:pt x="42" y="34"/>
                  </a:cubicBezTo>
                  <a:cubicBezTo>
                    <a:pt x="43" y="34"/>
                    <a:pt x="43" y="34"/>
                    <a:pt x="43" y="34"/>
                  </a:cubicBezTo>
                  <a:lnTo>
                    <a:pt x="43" y="41"/>
                  </a:lnTo>
                  <a:close/>
                  <a:moveTo>
                    <a:pt x="44" y="48"/>
                  </a:moveTo>
                  <a:cubicBezTo>
                    <a:pt x="44" y="48"/>
                    <a:pt x="44" y="48"/>
                    <a:pt x="44" y="48"/>
                  </a:cubicBezTo>
                  <a:cubicBezTo>
                    <a:pt x="43" y="48"/>
                    <a:pt x="43" y="48"/>
                    <a:pt x="43" y="48"/>
                  </a:cubicBezTo>
                  <a:cubicBezTo>
                    <a:pt x="43" y="41"/>
                    <a:pt x="43" y="41"/>
                    <a:pt x="43" y="41"/>
                  </a:cubicBezTo>
                  <a:cubicBezTo>
                    <a:pt x="44" y="41"/>
                    <a:pt x="44" y="41"/>
                    <a:pt x="44" y="41"/>
                  </a:cubicBezTo>
                  <a:lnTo>
                    <a:pt x="44" y="48"/>
                  </a:lnTo>
                  <a:close/>
                  <a:moveTo>
                    <a:pt x="44" y="41"/>
                  </a:moveTo>
                  <a:cubicBezTo>
                    <a:pt x="44" y="41"/>
                    <a:pt x="44" y="41"/>
                    <a:pt x="44" y="41"/>
                  </a:cubicBezTo>
                  <a:cubicBezTo>
                    <a:pt x="43" y="41"/>
                    <a:pt x="43" y="41"/>
                    <a:pt x="43" y="41"/>
                  </a:cubicBezTo>
                  <a:cubicBezTo>
                    <a:pt x="43" y="34"/>
                    <a:pt x="43" y="34"/>
                    <a:pt x="43" y="34"/>
                  </a:cubicBezTo>
                  <a:cubicBezTo>
                    <a:pt x="44" y="34"/>
                    <a:pt x="44" y="34"/>
                    <a:pt x="44" y="34"/>
                  </a:cubicBezTo>
                  <a:lnTo>
                    <a:pt x="44" y="41"/>
                  </a:lnTo>
                  <a:close/>
                  <a:moveTo>
                    <a:pt x="45" y="48"/>
                  </a:moveTo>
                  <a:cubicBezTo>
                    <a:pt x="45" y="48"/>
                    <a:pt x="45" y="48"/>
                    <a:pt x="45" y="48"/>
                  </a:cubicBezTo>
                  <a:cubicBezTo>
                    <a:pt x="44" y="48"/>
                    <a:pt x="44" y="48"/>
                    <a:pt x="44" y="48"/>
                  </a:cubicBezTo>
                  <a:cubicBezTo>
                    <a:pt x="44" y="41"/>
                    <a:pt x="44" y="41"/>
                    <a:pt x="44" y="41"/>
                  </a:cubicBezTo>
                  <a:cubicBezTo>
                    <a:pt x="44" y="41"/>
                    <a:pt x="44" y="41"/>
                    <a:pt x="44" y="41"/>
                  </a:cubicBezTo>
                  <a:cubicBezTo>
                    <a:pt x="44" y="48"/>
                    <a:pt x="44" y="48"/>
                    <a:pt x="44" y="48"/>
                  </a:cubicBezTo>
                  <a:cubicBezTo>
                    <a:pt x="45" y="48"/>
                    <a:pt x="45" y="48"/>
                    <a:pt x="45" y="48"/>
                  </a:cubicBezTo>
                  <a:cubicBezTo>
                    <a:pt x="45" y="41"/>
                    <a:pt x="45" y="41"/>
                    <a:pt x="45" y="41"/>
                  </a:cubicBezTo>
                  <a:cubicBezTo>
                    <a:pt x="45" y="41"/>
                    <a:pt x="45" y="41"/>
                    <a:pt x="45" y="41"/>
                  </a:cubicBezTo>
                  <a:lnTo>
                    <a:pt x="45" y="48"/>
                  </a:lnTo>
                  <a:close/>
                  <a:moveTo>
                    <a:pt x="45" y="41"/>
                  </a:moveTo>
                  <a:cubicBezTo>
                    <a:pt x="45" y="41"/>
                    <a:pt x="45" y="41"/>
                    <a:pt x="45" y="41"/>
                  </a:cubicBezTo>
                  <a:cubicBezTo>
                    <a:pt x="45" y="41"/>
                    <a:pt x="45" y="41"/>
                    <a:pt x="45" y="41"/>
                  </a:cubicBezTo>
                  <a:cubicBezTo>
                    <a:pt x="45" y="34"/>
                    <a:pt x="45" y="34"/>
                    <a:pt x="45" y="34"/>
                  </a:cubicBezTo>
                  <a:cubicBezTo>
                    <a:pt x="45" y="34"/>
                    <a:pt x="45" y="34"/>
                    <a:pt x="45" y="34"/>
                  </a:cubicBezTo>
                  <a:lnTo>
                    <a:pt x="45" y="41"/>
                  </a:lnTo>
                  <a:close/>
                  <a:moveTo>
                    <a:pt x="46" y="48"/>
                  </a:moveTo>
                  <a:cubicBezTo>
                    <a:pt x="46" y="48"/>
                    <a:pt x="46" y="48"/>
                    <a:pt x="46" y="48"/>
                  </a:cubicBezTo>
                  <a:cubicBezTo>
                    <a:pt x="45" y="48"/>
                    <a:pt x="45" y="48"/>
                    <a:pt x="45" y="48"/>
                  </a:cubicBezTo>
                  <a:cubicBezTo>
                    <a:pt x="45" y="41"/>
                    <a:pt x="45" y="41"/>
                    <a:pt x="45" y="41"/>
                  </a:cubicBezTo>
                  <a:cubicBezTo>
                    <a:pt x="46" y="41"/>
                    <a:pt x="46" y="41"/>
                    <a:pt x="46" y="41"/>
                  </a:cubicBezTo>
                  <a:lnTo>
                    <a:pt x="46" y="48"/>
                  </a:lnTo>
                  <a:close/>
                  <a:moveTo>
                    <a:pt x="46" y="41"/>
                  </a:moveTo>
                  <a:cubicBezTo>
                    <a:pt x="46" y="41"/>
                    <a:pt x="46" y="41"/>
                    <a:pt x="46" y="41"/>
                  </a:cubicBezTo>
                  <a:cubicBezTo>
                    <a:pt x="45" y="41"/>
                    <a:pt x="45" y="41"/>
                    <a:pt x="45" y="41"/>
                  </a:cubicBezTo>
                  <a:cubicBezTo>
                    <a:pt x="45" y="34"/>
                    <a:pt x="45" y="34"/>
                    <a:pt x="45" y="34"/>
                  </a:cubicBezTo>
                  <a:cubicBezTo>
                    <a:pt x="46" y="34"/>
                    <a:pt x="46" y="34"/>
                    <a:pt x="46" y="34"/>
                  </a:cubicBezTo>
                  <a:lnTo>
                    <a:pt x="46" y="41"/>
                  </a:lnTo>
                  <a:close/>
                  <a:moveTo>
                    <a:pt x="47" y="48"/>
                  </a:moveTo>
                  <a:cubicBezTo>
                    <a:pt x="47" y="48"/>
                    <a:pt x="47" y="48"/>
                    <a:pt x="47" y="48"/>
                  </a:cubicBezTo>
                  <a:cubicBezTo>
                    <a:pt x="46" y="48"/>
                    <a:pt x="46" y="48"/>
                    <a:pt x="46" y="48"/>
                  </a:cubicBezTo>
                  <a:cubicBezTo>
                    <a:pt x="46" y="41"/>
                    <a:pt x="46" y="41"/>
                    <a:pt x="46" y="41"/>
                  </a:cubicBezTo>
                  <a:cubicBezTo>
                    <a:pt x="47" y="41"/>
                    <a:pt x="47" y="41"/>
                    <a:pt x="47" y="41"/>
                  </a:cubicBezTo>
                  <a:lnTo>
                    <a:pt x="47" y="48"/>
                  </a:lnTo>
                  <a:close/>
                  <a:moveTo>
                    <a:pt x="47" y="41"/>
                  </a:moveTo>
                  <a:cubicBezTo>
                    <a:pt x="47" y="41"/>
                    <a:pt x="47" y="41"/>
                    <a:pt x="47" y="41"/>
                  </a:cubicBezTo>
                  <a:cubicBezTo>
                    <a:pt x="46" y="41"/>
                    <a:pt x="46" y="41"/>
                    <a:pt x="46" y="41"/>
                  </a:cubicBezTo>
                  <a:cubicBezTo>
                    <a:pt x="46" y="34"/>
                    <a:pt x="46" y="34"/>
                    <a:pt x="46" y="34"/>
                  </a:cubicBezTo>
                  <a:cubicBezTo>
                    <a:pt x="47" y="34"/>
                    <a:pt x="47" y="34"/>
                    <a:pt x="47" y="34"/>
                  </a:cubicBezTo>
                  <a:lnTo>
                    <a:pt x="47" y="41"/>
                  </a:lnTo>
                  <a:close/>
                  <a:moveTo>
                    <a:pt x="48" y="48"/>
                  </a:moveTo>
                  <a:cubicBezTo>
                    <a:pt x="48" y="48"/>
                    <a:pt x="48" y="48"/>
                    <a:pt x="48" y="48"/>
                  </a:cubicBezTo>
                  <a:cubicBezTo>
                    <a:pt x="47" y="48"/>
                    <a:pt x="47" y="48"/>
                    <a:pt x="47" y="48"/>
                  </a:cubicBezTo>
                  <a:cubicBezTo>
                    <a:pt x="47" y="41"/>
                    <a:pt x="47" y="41"/>
                    <a:pt x="47" y="41"/>
                  </a:cubicBezTo>
                  <a:cubicBezTo>
                    <a:pt x="48" y="41"/>
                    <a:pt x="48" y="41"/>
                    <a:pt x="48" y="41"/>
                  </a:cubicBezTo>
                  <a:lnTo>
                    <a:pt x="48" y="48"/>
                  </a:lnTo>
                  <a:close/>
                  <a:moveTo>
                    <a:pt x="48" y="41"/>
                  </a:moveTo>
                  <a:cubicBezTo>
                    <a:pt x="48" y="41"/>
                    <a:pt x="48" y="41"/>
                    <a:pt x="48" y="41"/>
                  </a:cubicBezTo>
                  <a:cubicBezTo>
                    <a:pt x="47" y="41"/>
                    <a:pt x="47" y="41"/>
                    <a:pt x="47" y="41"/>
                  </a:cubicBezTo>
                  <a:cubicBezTo>
                    <a:pt x="47" y="34"/>
                    <a:pt x="47" y="34"/>
                    <a:pt x="47" y="34"/>
                  </a:cubicBezTo>
                  <a:cubicBezTo>
                    <a:pt x="48" y="34"/>
                    <a:pt x="48" y="34"/>
                    <a:pt x="48" y="34"/>
                  </a:cubicBezTo>
                  <a:lnTo>
                    <a:pt x="48" y="41"/>
                  </a:lnTo>
                  <a:close/>
                  <a:moveTo>
                    <a:pt x="49" y="48"/>
                  </a:moveTo>
                  <a:cubicBezTo>
                    <a:pt x="49" y="48"/>
                    <a:pt x="49" y="48"/>
                    <a:pt x="49" y="48"/>
                  </a:cubicBezTo>
                  <a:cubicBezTo>
                    <a:pt x="49" y="48"/>
                    <a:pt x="49" y="48"/>
                    <a:pt x="49" y="48"/>
                  </a:cubicBezTo>
                  <a:cubicBezTo>
                    <a:pt x="49" y="41"/>
                    <a:pt x="49" y="41"/>
                    <a:pt x="49" y="41"/>
                  </a:cubicBezTo>
                  <a:cubicBezTo>
                    <a:pt x="49" y="41"/>
                    <a:pt x="49" y="41"/>
                    <a:pt x="49" y="41"/>
                  </a:cubicBezTo>
                  <a:lnTo>
                    <a:pt x="49" y="48"/>
                  </a:lnTo>
                  <a:close/>
                  <a:moveTo>
                    <a:pt x="49" y="41"/>
                  </a:moveTo>
                  <a:cubicBezTo>
                    <a:pt x="49" y="41"/>
                    <a:pt x="49" y="41"/>
                    <a:pt x="49" y="41"/>
                  </a:cubicBezTo>
                  <a:cubicBezTo>
                    <a:pt x="49" y="41"/>
                    <a:pt x="49" y="41"/>
                    <a:pt x="49" y="41"/>
                  </a:cubicBezTo>
                  <a:cubicBezTo>
                    <a:pt x="49" y="34"/>
                    <a:pt x="49" y="34"/>
                    <a:pt x="49" y="34"/>
                  </a:cubicBezTo>
                  <a:cubicBezTo>
                    <a:pt x="49" y="34"/>
                    <a:pt x="49" y="34"/>
                    <a:pt x="49" y="34"/>
                  </a:cubicBezTo>
                  <a:lnTo>
                    <a:pt x="49" y="41"/>
                  </a:lnTo>
                  <a:close/>
                  <a:moveTo>
                    <a:pt x="50" y="48"/>
                  </a:moveTo>
                  <a:cubicBezTo>
                    <a:pt x="50" y="48"/>
                    <a:pt x="50" y="48"/>
                    <a:pt x="50" y="48"/>
                  </a:cubicBezTo>
                  <a:cubicBezTo>
                    <a:pt x="49" y="48"/>
                    <a:pt x="49" y="48"/>
                    <a:pt x="49" y="48"/>
                  </a:cubicBezTo>
                  <a:cubicBezTo>
                    <a:pt x="49" y="41"/>
                    <a:pt x="49" y="41"/>
                    <a:pt x="49" y="41"/>
                  </a:cubicBezTo>
                  <a:cubicBezTo>
                    <a:pt x="50" y="41"/>
                    <a:pt x="50" y="41"/>
                    <a:pt x="50" y="41"/>
                  </a:cubicBezTo>
                  <a:lnTo>
                    <a:pt x="50" y="48"/>
                  </a:lnTo>
                  <a:close/>
                  <a:moveTo>
                    <a:pt x="50" y="41"/>
                  </a:moveTo>
                  <a:cubicBezTo>
                    <a:pt x="50" y="41"/>
                    <a:pt x="50" y="41"/>
                    <a:pt x="50" y="41"/>
                  </a:cubicBezTo>
                  <a:cubicBezTo>
                    <a:pt x="49" y="41"/>
                    <a:pt x="49" y="41"/>
                    <a:pt x="49" y="41"/>
                  </a:cubicBezTo>
                  <a:cubicBezTo>
                    <a:pt x="49" y="34"/>
                    <a:pt x="49" y="34"/>
                    <a:pt x="49" y="34"/>
                  </a:cubicBezTo>
                  <a:cubicBezTo>
                    <a:pt x="49" y="34"/>
                    <a:pt x="49" y="34"/>
                    <a:pt x="49" y="34"/>
                  </a:cubicBezTo>
                  <a:cubicBezTo>
                    <a:pt x="50" y="34"/>
                    <a:pt x="50" y="34"/>
                    <a:pt x="50" y="34"/>
                  </a:cubicBezTo>
                  <a:lnTo>
                    <a:pt x="50" y="41"/>
                  </a:lnTo>
                  <a:close/>
                  <a:moveTo>
                    <a:pt x="52" y="48"/>
                  </a:moveTo>
                  <a:cubicBezTo>
                    <a:pt x="52" y="48"/>
                    <a:pt x="52" y="48"/>
                    <a:pt x="52" y="48"/>
                  </a:cubicBezTo>
                  <a:cubicBezTo>
                    <a:pt x="51" y="48"/>
                    <a:pt x="51" y="48"/>
                    <a:pt x="51" y="48"/>
                  </a:cubicBezTo>
                  <a:cubicBezTo>
                    <a:pt x="51" y="41"/>
                    <a:pt x="51" y="41"/>
                    <a:pt x="51" y="41"/>
                  </a:cubicBezTo>
                  <a:cubicBezTo>
                    <a:pt x="52" y="41"/>
                    <a:pt x="52" y="41"/>
                    <a:pt x="52" y="41"/>
                  </a:cubicBezTo>
                  <a:lnTo>
                    <a:pt x="52" y="48"/>
                  </a:lnTo>
                  <a:close/>
                  <a:moveTo>
                    <a:pt x="52" y="41"/>
                  </a:moveTo>
                  <a:cubicBezTo>
                    <a:pt x="52" y="41"/>
                    <a:pt x="52" y="41"/>
                    <a:pt x="52" y="41"/>
                  </a:cubicBezTo>
                  <a:cubicBezTo>
                    <a:pt x="51" y="41"/>
                    <a:pt x="51" y="41"/>
                    <a:pt x="51" y="41"/>
                  </a:cubicBezTo>
                  <a:cubicBezTo>
                    <a:pt x="51" y="34"/>
                    <a:pt x="51" y="34"/>
                    <a:pt x="51" y="34"/>
                  </a:cubicBezTo>
                  <a:cubicBezTo>
                    <a:pt x="52" y="34"/>
                    <a:pt x="52" y="34"/>
                    <a:pt x="52" y="34"/>
                  </a:cubicBezTo>
                  <a:lnTo>
                    <a:pt x="52" y="41"/>
                  </a:lnTo>
                  <a:close/>
                  <a:moveTo>
                    <a:pt x="53" y="48"/>
                  </a:moveTo>
                  <a:cubicBezTo>
                    <a:pt x="53" y="48"/>
                    <a:pt x="53" y="48"/>
                    <a:pt x="53" y="48"/>
                  </a:cubicBezTo>
                  <a:cubicBezTo>
                    <a:pt x="52" y="48"/>
                    <a:pt x="52" y="48"/>
                    <a:pt x="52" y="48"/>
                  </a:cubicBezTo>
                  <a:cubicBezTo>
                    <a:pt x="52" y="41"/>
                    <a:pt x="52" y="41"/>
                    <a:pt x="52" y="41"/>
                  </a:cubicBezTo>
                  <a:cubicBezTo>
                    <a:pt x="53" y="41"/>
                    <a:pt x="53" y="41"/>
                    <a:pt x="53" y="41"/>
                  </a:cubicBezTo>
                  <a:lnTo>
                    <a:pt x="53" y="48"/>
                  </a:lnTo>
                  <a:close/>
                  <a:moveTo>
                    <a:pt x="53" y="41"/>
                  </a:moveTo>
                  <a:cubicBezTo>
                    <a:pt x="53" y="41"/>
                    <a:pt x="53" y="41"/>
                    <a:pt x="53" y="41"/>
                  </a:cubicBezTo>
                  <a:cubicBezTo>
                    <a:pt x="52" y="41"/>
                    <a:pt x="52" y="41"/>
                    <a:pt x="52" y="41"/>
                  </a:cubicBezTo>
                  <a:cubicBezTo>
                    <a:pt x="52" y="34"/>
                    <a:pt x="52" y="34"/>
                    <a:pt x="52" y="34"/>
                  </a:cubicBezTo>
                  <a:cubicBezTo>
                    <a:pt x="53" y="34"/>
                    <a:pt x="53" y="34"/>
                    <a:pt x="53" y="34"/>
                  </a:cubicBezTo>
                  <a:lnTo>
                    <a:pt x="53" y="41"/>
                  </a:lnTo>
                  <a:close/>
                  <a:moveTo>
                    <a:pt x="54" y="48"/>
                  </a:moveTo>
                  <a:cubicBezTo>
                    <a:pt x="54" y="48"/>
                    <a:pt x="54" y="48"/>
                    <a:pt x="54" y="48"/>
                  </a:cubicBezTo>
                  <a:cubicBezTo>
                    <a:pt x="53" y="48"/>
                    <a:pt x="53" y="48"/>
                    <a:pt x="53" y="48"/>
                  </a:cubicBezTo>
                  <a:cubicBezTo>
                    <a:pt x="53" y="41"/>
                    <a:pt x="53" y="41"/>
                    <a:pt x="53" y="41"/>
                  </a:cubicBezTo>
                  <a:cubicBezTo>
                    <a:pt x="54" y="41"/>
                    <a:pt x="54" y="41"/>
                    <a:pt x="54" y="41"/>
                  </a:cubicBezTo>
                  <a:lnTo>
                    <a:pt x="54" y="48"/>
                  </a:lnTo>
                  <a:close/>
                  <a:moveTo>
                    <a:pt x="54" y="41"/>
                  </a:moveTo>
                  <a:cubicBezTo>
                    <a:pt x="54" y="41"/>
                    <a:pt x="54" y="41"/>
                    <a:pt x="54" y="41"/>
                  </a:cubicBezTo>
                  <a:cubicBezTo>
                    <a:pt x="53" y="41"/>
                    <a:pt x="53" y="41"/>
                    <a:pt x="53" y="41"/>
                  </a:cubicBezTo>
                  <a:cubicBezTo>
                    <a:pt x="53" y="34"/>
                    <a:pt x="53" y="34"/>
                    <a:pt x="53" y="34"/>
                  </a:cubicBezTo>
                  <a:cubicBezTo>
                    <a:pt x="54" y="33"/>
                    <a:pt x="54" y="33"/>
                    <a:pt x="54" y="33"/>
                  </a:cubicBezTo>
                  <a:lnTo>
                    <a:pt x="54" y="41"/>
                  </a:lnTo>
                  <a:close/>
                  <a:moveTo>
                    <a:pt x="55" y="48"/>
                  </a:moveTo>
                  <a:cubicBezTo>
                    <a:pt x="55" y="48"/>
                    <a:pt x="55" y="48"/>
                    <a:pt x="55" y="48"/>
                  </a:cubicBezTo>
                  <a:cubicBezTo>
                    <a:pt x="54" y="48"/>
                    <a:pt x="54" y="48"/>
                    <a:pt x="54" y="48"/>
                  </a:cubicBezTo>
                  <a:cubicBezTo>
                    <a:pt x="54" y="41"/>
                    <a:pt x="54" y="41"/>
                    <a:pt x="54" y="41"/>
                  </a:cubicBezTo>
                  <a:cubicBezTo>
                    <a:pt x="55" y="41"/>
                    <a:pt x="55" y="41"/>
                    <a:pt x="55" y="41"/>
                  </a:cubicBezTo>
                  <a:lnTo>
                    <a:pt x="55" y="48"/>
                  </a:lnTo>
                  <a:close/>
                  <a:moveTo>
                    <a:pt x="55" y="41"/>
                  </a:moveTo>
                  <a:cubicBezTo>
                    <a:pt x="55" y="41"/>
                    <a:pt x="55" y="41"/>
                    <a:pt x="55" y="41"/>
                  </a:cubicBezTo>
                  <a:cubicBezTo>
                    <a:pt x="54" y="41"/>
                    <a:pt x="54" y="41"/>
                    <a:pt x="54" y="41"/>
                  </a:cubicBezTo>
                  <a:cubicBezTo>
                    <a:pt x="54" y="33"/>
                    <a:pt x="54" y="33"/>
                    <a:pt x="54" y="33"/>
                  </a:cubicBezTo>
                  <a:cubicBezTo>
                    <a:pt x="55" y="33"/>
                    <a:pt x="55" y="33"/>
                    <a:pt x="55" y="33"/>
                  </a:cubicBezTo>
                  <a:lnTo>
                    <a:pt x="55" y="41"/>
                  </a:lnTo>
                  <a:close/>
                  <a:moveTo>
                    <a:pt x="57" y="48"/>
                  </a:moveTo>
                  <a:cubicBezTo>
                    <a:pt x="57" y="48"/>
                    <a:pt x="57" y="48"/>
                    <a:pt x="57" y="48"/>
                  </a:cubicBezTo>
                  <a:cubicBezTo>
                    <a:pt x="55" y="48"/>
                    <a:pt x="55" y="48"/>
                    <a:pt x="55" y="48"/>
                  </a:cubicBezTo>
                  <a:cubicBezTo>
                    <a:pt x="55" y="41"/>
                    <a:pt x="55" y="41"/>
                    <a:pt x="55" y="41"/>
                  </a:cubicBezTo>
                  <a:cubicBezTo>
                    <a:pt x="57" y="41"/>
                    <a:pt x="57" y="41"/>
                    <a:pt x="57" y="41"/>
                  </a:cubicBezTo>
                  <a:lnTo>
                    <a:pt x="57" y="48"/>
                  </a:lnTo>
                  <a:close/>
                  <a:moveTo>
                    <a:pt x="57" y="41"/>
                  </a:moveTo>
                  <a:cubicBezTo>
                    <a:pt x="57" y="41"/>
                    <a:pt x="57" y="41"/>
                    <a:pt x="57" y="41"/>
                  </a:cubicBezTo>
                  <a:cubicBezTo>
                    <a:pt x="55" y="41"/>
                    <a:pt x="55" y="41"/>
                    <a:pt x="55" y="41"/>
                  </a:cubicBezTo>
                  <a:cubicBezTo>
                    <a:pt x="55" y="33"/>
                    <a:pt x="55" y="33"/>
                    <a:pt x="55" y="33"/>
                  </a:cubicBezTo>
                  <a:cubicBezTo>
                    <a:pt x="57" y="33"/>
                    <a:pt x="57" y="33"/>
                    <a:pt x="57" y="33"/>
                  </a:cubicBezTo>
                  <a:lnTo>
                    <a:pt x="57" y="41"/>
                  </a:lnTo>
                  <a:close/>
                  <a:moveTo>
                    <a:pt x="57" y="48"/>
                  </a:moveTo>
                  <a:cubicBezTo>
                    <a:pt x="57" y="48"/>
                    <a:pt x="57" y="48"/>
                    <a:pt x="57" y="48"/>
                  </a:cubicBezTo>
                  <a:cubicBezTo>
                    <a:pt x="57" y="48"/>
                    <a:pt x="57" y="48"/>
                    <a:pt x="57" y="48"/>
                  </a:cubicBezTo>
                  <a:cubicBezTo>
                    <a:pt x="57" y="41"/>
                    <a:pt x="57" y="41"/>
                    <a:pt x="57" y="41"/>
                  </a:cubicBezTo>
                  <a:cubicBezTo>
                    <a:pt x="57" y="41"/>
                    <a:pt x="57" y="41"/>
                    <a:pt x="57" y="41"/>
                  </a:cubicBezTo>
                  <a:lnTo>
                    <a:pt x="57" y="48"/>
                  </a:lnTo>
                  <a:close/>
                  <a:moveTo>
                    <a:pt x="57" y="41"/>
                  </a:moveTo>
                  <a:cubicBezTo>
                    <a:pt x="57" y="41"/>
                    <a:pt x="57" y="41"/>
                    <a:pt x="57" y="41"/>
                  </a:cubicBezTo>
                  <a:cubicBezTo>
                    <a:pt x="57" y="41"/>
                    <a:pt x="57" y="41"/>
                    <a:pt x="57" y="41"/>
                  </a:cubicBezTo>
                  <a:cubicBezTo>
                    <a:pt x="57" y="33"/>
                    <a:pt x="57" y="33"/>
                    <a:pt x="57" y="33"/>
                  </a:cubicBezTo>
                  <a:cubicBezTo>
                    <a:pt x="57" y="33"/>
                    <a:pt x="57" y="33"/>
                    <a:pt x="57" y="33"/>
                  </a:cubicBezTo>
                  <a:lnTo>
                    <a:pt x="57" y="41"/>
                  </a:lnTo>
                  <a:close/>
                  <a:moveTo>
                    <a:pt x="58" y="48"/>
                  </a:moveTo>
                  <a:cubicBezTo>
                    <a:pt x="58" y="48"/>
                    <a:pt x="58" y="48"/>
                    <a:pt x="58" y="48"/>
                  </a:cubicBezTo>
                  <a:cubicBezTo>
                    <a:pt x="58" y="48"/>
                    <a:pt x="58" y="48"/>
                    <a:pt x="58" y="48"/>
                  </a:cubicBezTo>
                  <a:cubicBezTo>
                    <a:pt x="58" y="41"/>
                    <a:pt x="58" y="41"/>
                    <a:pt x="58" y="41"/>
                  </a:cubicBezTo>
                  <a:cubicBezTo>
                    <a:pt x="58" y="41"/>
                    <a:pt x="58" y="41"/>
                    <a:pt x="58" y="41"/>
                  </a:cubicBezTo>
                  <a:lnTo>
                    <a:pt x="58" y="48"/>
                  </a:lnTo>
                  <a:close/>
                  <a:moveTo>
                    <a:pt x="58" y="41"/>
                  </a:moveTo>
                  <a:cubicBezTo>
                    <a:pt x="58" y="41"/>
                    <a:pt x="58" y="41"/>
                    <a:pt x="58" y="41"/>
                  </a:cubicBezTo>
                  <a:cubicBezTo>
                    <a:pt x="58" y="41"/>
                    <a:pt x="58" y="41"/>
                    <a:pt x="58" y="41"/>
                  </a:cubicBezTo>
                  <a:cubicBezTo>
                    <a:pt x="58" y="33"/>
                    <a:pt x="58" y="33"/>
                    <a:pt x="58" y="33"/>
                  </a:cubicBezTo>
                  <a:cubicBezTo>
                    <a:pt x="58" y="33"/>
                    <a:pt x="58" y="33"/>
                    <a:pt x="58" y="33"/>
                  </a:cubicBezTo>
                  <a:lnTo>
                    <a:pt x="58" y="41"/>
                  </a:lnTo>
                  <a:close/>
                  <a:moveTo>
                    <a:pt x="59" y="48"/>
                  </a:moveTo>
                  <a:cubicBezTo>
                    <a:pt x="59" y="48"/>
                    <a:pt x="59" y="48"/>
                    <a:pt x="59" y="48"/>
                  </a:cubicBezTo>
                  <a:cubicBezTo>
                    <a:pt x="59" y="48"/>
                    <a:pt x="59" y="48"/>
                    <a:pt x="59" y="48"/>
                  </a:cubicBezTo>
                  <a:cubicBezTo>
                    <a:pt x="59" y="48"/>
                    <a:pt x="59" y="48"/>
                    <a:pt x="59" y="48"/>
                  </a:cubicBezTo>
                  <a:cubicBezTo>
                    <a:pt x="59" y="41"/>
                    <a:pt x="59" y="41"/>
                    <a:pt x="59" y="41"/>
                  </a:cubicBezTo>
                  <a:cubicBezTo>
                    <a:pt x="59" y="41"/>
                    <a:pt x="59" y="41"/>
                    <a:pt x="59" y="41"/>
                  </a:cubicBezTo>
                  <a:lnTo>
                    <a:pt x="59" y="48"/>
                  </a:lnTo>
                  <a:close/>
                  <a:moveTo>
                    <a:pt x="59" y="41"/>
                  </a:moveTo>
                  <a:cubicBezTo>
                    <a:pt x="59" y="41"/>
                    <a:pt x="59" y="41"/>
                    <a:pt x="59" y="41"/>
                  </a:cubicBezTo>
                  <a:cubicBezTo>
                    <a:pt x="59" y="41"/>
                    <a:pt x="59" y="41"/>
                    <a:pt x="59" y="41"/>
                  </a:cubicBezTo>
                  <a:cubicBezTo>
                    <a:pt x="59" y="33"/>
                    <a:pt x="59" y="33"/>
                    <a:pt x="59" y="33"/>
                  </a:cubicBezTo>
                  <a:cubicBezTo>
                    <a:pt x="59" y="33"/>
                    <a:pt x="59" y="33"/>
                    <a:pt x="59" y="33"/>
                  </a:cubicBezTo>
                  <a:cubicBezTo>
                    <a:pt x="59" y="33"/>
                    <a:pt x="59" y="33"/>
                    <a:pt x="59" y="33"/>
                  </a:cubicBezTo>
                  <a:lnTo>
                    <a:pt x="59" y="41"/>
                  </a:lnTo>
                  <a:close/>
                  <a:moveTo>
                    <a:pt x="61" y="48"/>
                  </a:moveTo>
                  <a:cubicBezTo>
                    <a:pt x="61" y="48"/>
                    <a:pt x="61" y="48"/>
                    <a:pt x="61" y="48"/>
                  </a:cubicBezTo>
                  <a:cubicBezTo>
                    <a:pt x="60" y="48"/>
                    <a:pt x="60" y="48"/>
                    <a:pt x="60" y="48"/>
                  </a:cubicBezTo>
                  <a:cubicBezTo>
                    <a:pt x="60" y="41"/>
                    <a:pt x="60" y="41"/>
                    <a:pt x="60" y="41"/>
                  </a:cubicBezTo>
                  <a:cubicBezTo>
                    <a:pt x="61" y="41"/>
                    <a:pt x="61" y="41"/>
                    <a:pt x="61" y="41"/>
                  </a:cubicBezTo>
                  <a:lnTo>
                    <a:pt x="61" y="48"/>
                  </a:lnTo>
                  <a:close/>
                  <a:moveTo>
                    <a:pt x="61" y="41"/>
                  </a:moveTo>
                  <a:cubicBezTo>
                    <a:pt x="61" y="41"/>
                    <a:pt x="61" y="41"/>
                    <a:pt x="61" y="41"/>
                  </a:cubicBezTo>
                  <a:cubicBezTo>
                    <a:pt x="60" y="41"/>
                    <a:pt x="60" y="41"/>
                    <a:pt x="60" y="41"/>
                  </a:cubicBezTo>
                  <a:cubicBezTo>
                    <a:pt x="60" y="33"/>
                    <a:pt x="60" y="33"/>
                    <a:pt x="60" y="33"/>
                  </a:cubicBezTo>
                  <a:cubicBezTo>
                    <a:pt x="61" y="33"/>
                    <a:pt x="61" y="33"/>
                    <a:pt x="61" y="33"/>
                  </a:cubicBezTo>
                  <a:lnTo>
                    <a:pt x="61" y="41"/>
                  </a:lnTo>
                  <a:close/>
                  <a:moveTo>
                    <a:pt x="64" y="48"/>
                  </a:moveTo>
                  <a:cubicBezTo>
                    <a:pt x="64" y="48"/>
                    <a:pt x="64" y="48"/>
                    <a:pt x="64" y="48"/>
                  </a:cubicBezTo>
                  <a:cubicBezTo>
                    <a:pt x="61" y="48"/>
                    <a:pt x="61" y="48"/>
                    <a:pt x="61" y="48"/>
                  </a:cubicBezTo>
                  <a:cubicBezTo>
                    <a:pt x="61" y="41"/>
                    <a:pt x="61" y="41"/>
                    <a:pt x="61" y="41"/>
                  </a:cubicBezTo>
                  <a:cubicBezTo>
                    <a:pt x="64" y="41"/>
                    <a:pt x="64" y="41"/>
                    <a:pt x="64" y="41"/>
                  </a:cubicBezTo>
                  <a:lnTo>
                    <a:pt x="64" y="48"/>
                  </a:lnTo>
                  <a:close/>
                  <a:moveTo>
                    <a:pt x="64" y="41"/>
                  </a:moveTo>
                  <a:cubicBezTo>
                    <a:pt x="64" y="41"/>
                    <a:pt x="64" y="41"/>
                    <a:pt x="64" y="41"/>
                  </a:cubicBezTo>
                  <a:cubicBezTo>
                    <a:pt x="61" y="41"/>
                    <a:pt x="61" y="41"/>
                    <a:pt x="61" y="41"/>
                  </a:cubicBezTo>
                  <a:cubicBezTo>
                    <a:pt x="61" y="33"/>
                    <a:pt x="61" y="33"/>
                    <a:pt x="61" y="33"/>
                  </a:cubicBezTo>
                  <a:cubicBezTo>
                    <a:pt x="64" y="33"/>
                    <a:pt x="64" y="33"/>
                    <a:pt x="64" y="33"/>
                  </a:cubicBezTo>
                  <a:lnTo>
                    <a:pt x="64" y="41"/>
                  </a:lnTo>
                  <a:close/>
                  <a:moveTo>
                    <a:pt x="66" y="48"/>
                  </a:moveTo>
                  <a:cubicBezTo>
                    <a:pt x="66" y="48"/>
                    <a:pt x="66" y="48"/>
                    <a:pt x="66" y="48"/>
                  </a:cubicBezTo>
                  <a:cubicBezTo>
                    <a:pt x="64" y="48"/>
                    <a:pt x="64" y="48"/>
                    <a:pt x="64" y="48"/>
                  </a:cubicBezTo>
                  <a:cubicBezTo>
                    <a:pt x="64" y="41"/>
                    <a:pt x="64" y="41"/>
                    <a:pt x="64" y="41"/>
                  </a:cubicBezTo>
                  <a:cubicBezTo>
                    <a:pt x="66" y="41"/>
                    <a:pt x="66" y="41"/>
                    <a:pt x="66" y="41"/>
                  </a:cubicBezTo>
                  <a:lnTo>
                    <a:pt x="66" y="48"/>
                  </a:lnTo>
                  <a:close/>
                  <a:moveTo>
                    <a:pt x="66" y="41"/>
                  </a:moveTo>
                  <a:cubicBezTo>
                    <a:pt x="66" y="41"/>
                    <a:pt x="66" y="41"/>
                    <a:pt x="66" y="41"/>
                  </a:cubicBezTo>
                  <a:cubicBezTo>
                    <a:pt x="64" y="41"/>
                    <a:pt x="64" y="41"/>
                    <a:pt x="64" y="41"/>
                  </a:cubicBezTo>
                  <a:cubicBezTo>
                    <a:pt x="64" y="33"/>
                    <a:pt x="64" y="33"/>
                    <a:pt x="64" y="33"/>
                  </a:cubicBezTo>
                  <a:cubicBezTo>
                    <a:pt x="66" y="33"/>
                    <a:pt x="66" y="33"/>
                    <a:pt x="66" y="33"/>
                  </a:cubicBezTo>
                  <a:lnTo>
                    <a:pt x="66" y="41"/>
                  </a:lnTo>
                  <a:close/>
                  <a:moveTo>
                    <a:pt x="68" y="48"/>
                  </a:moveTo>
                  <a:cubicBezTo>
                    <a:pt x="68" y="48"/>
                    <a:pt x="68" y="48"/>
                    <a:pt x="68" y="48"/>
                  </a:cubicBezTo>
                  <a:cubicBezTo>
                    <a:pt x="66" y="48"/>
                    <a:pt x="66" y="48"/>
                    <a:pt x="66" y="48"/>
                  </a:cubicBezTo>
                  <a:cubicBezTo>
                    <a:pt x="66" y="41"/>
                    <a:pt x="66" y="41"/>
                    <a:pt x="66" y="41"/>
                  </a:cubicBezTo>
                  <a:cubicBezTo>
                    <a:pt x="68" y="41"/>
                    <a:pt x="68" y="41"/>
                    <a:pt x="68" y="41"/>
                  </a:cubicBezTo>
                  <a:lnTo>
                    <a:pt x="68" y="48"/>
                  </a:lnTo>
                  <a:close/>
                  <a:moveTo>
                    <a:pt x="68" y="41"/>
                  </a:moveTo>
                  <a:cubicBezTo>
                    <a:pt x="68" y="41"/>
                    <a:pt x="68" y="41"/>
                    <a:pt x="68" y="41"/>
                  </a:cubicBezTo>
                  <a:cubicBezTo>
                    <a:pt x="66" y="41"/>
                    <a:pt x="66" y="41"/>
                    <a:pt x="66" y="41"/>
                  </a:cubicBezTo>
                  <a:cubicBezTo>
                    <a:pt x="66" y="33"/>
                    <a:pt x="66" y="33"/>
                    <a:pt x="66" y="33"/>
                  </a:cubicBezTo>
                  <a:cubicBezTo>
                    <a:pt x="68" y="33"/>
                    <a:pt x="68" y="33"/>
                    <a:pt x="68" y="33"/>
                  </a:cubicBezTo>
                  <a:lnTo>
                    <a:pt x="68" y="41"/>
                  </a:lnTo>
                  <a:close/>
                  <a:moveTo>
                    <a:pt x="71" y="48"/>
                  </a:moveTo>
                  <a:cubicBezTo>
                    <a:pt x="71" y="48"/>
                    <a:pt x="71" y="48"/>
                    <a:pt x="71" y="48"/>
                  </a:cubicBezTo>
                  <a:cubicBezTo>
                    <a:pt x="68" y="48"/>
                    <a:pt x="68" y="48"/>
                    <a:pt x="68" y="48"/>
                  </a:cubicBezTo>
                  <a:cubicBezTo>
                    <a:pt x="68" y="41"/>
                    <a:pt x="68" y="41"/>
                    <a:pt x="68" y="41"/>
                  </a:cubicBezTo>
                  <a:cubicBezTo>
                    <a:pt x="71" y="41"/>
                    <a:pt x="71" y="41"/>
                    <a:pt x="71" y="41"/>
                  </a:cubicBezTo>
                  <a:lnTo>
                    <a:pt x="71" y="48"/>
                  </a:lnTo>
                  <a:close/>
                  <a:moveTo>
                    <a:pt x="71" y="41"/>
                  </a:moveTo>
                  <a:cubicBezTo>
                    <a:pt x="71" y="41"/>
                    <a:pt x="71" y="41"/>
                    <a:pt x="71" y="41"/>
                  </a:cubicBezTo>
                  <a:cubicBezTo>
                    <a:pt x="68" y="41"/>
                    <a:pt x="68" y="41"/>
                    <a:pt x="68" y="41"/>
                  </a:cubicBezTo>
                  <a:cubicBezTo>
                    <a:pt x="68" y="33"/>
                    <a:pt x="68" y="33"/>
                    <a:pt x="68" y="33"/>
                  </a:cubicBezTo>
                  <a:cubicBezTo>
                    <a:pt x="71" y="33"/>
                    <a:pt x="71" y="33"/>
                    <a:pt x="71" y="33"/>
                  </a:cubicBezTo>
                  <a:lnTo>
                    <a:pt x="71" y="41"/>
                  </a:lnTo>
                  <a:close/>
                  <a:moveTo>
                    <a:pt x="73" y="48"/>
                  </a:moveTo>
                  <a:cubicBezTo>
                    <a:pt x="73" y="48"/>
                    <a:pt x="73" y="48"/>
                    <a:pt x="73" y="48"/>
                  </a:cubicBezTo>
                  <a:cubicBezTo>
                    <a:pt x="71" y="48"/>
                    <a:pt x="71" y="48"/>
                    <a:pt x="71" y="48"/>
                  </a:cubicBezTo>
                  <a:cubicBezTo>
                    <a:pt x="71" y="41"/>
                    <a:pt x="71" y="41"/>
                    <a:pt x="71" y="41"/>
                  </a:cubicBezTo>
                  <a:cubicBezTo>
                    <a:pt x="73" y="41"/>
                    <a:pt x="73" y="41"/>
                    <a:pt x="73" y="41"/>
                  </a:cubicBezTo>
                  <a:lnTo>
                    <a:pt x="73" y="48"/>
                  </a:lnTo>
                  <a:close/>
                  <a:moveTo>
                    <a:pt x="73" y="41"/>
                  </a:moveTo>
                  <a:cubicBezTo>
                    <a:pt x="73" y="41"/>
                    <a:pt x="73" y="41"/>
                    <a:pt x="73" y="41"/>
                  </a:cubicBezTo>
                  <a:cubicBezTo>
                    <a:pt x="71" y="41"/>
                    <a:pt x="71" y="41"/>
                    <a:pt x="71" y="41"/>
                  </a:cubicBezTo>
                  <a:cubicBezTo>
                    <a:pt x="71" y="33"/>
                    <a:pt x="71" y="33"/>
                    <a:pt x="71" y="33"/>
                  </a:cubicBezTo>
                  <a:cubicBezTo>
                    <a:pt x="73" y="33"/>
                    <a:pt x="73" y="33"/>
                    <a:pt x="73" y="33"/>
                  </a:cubicBezTo>
                  <a:lnTo>
                    <a:pt x="73" y="41"/>
                  </a:lnTo>
                  <a:close/>
                  <a:moveTo>
                    <a:pt x="75" y="48"/>
                  </a:moveTo>
                  <a:cubicBezTo>
                    <a:pt x="75" y="48"/>
                    <a:pt x="75" y="48"/>
                    <a:pt x="75" y="48"/>
                  </a:cubicBezTo>
                  <a:cubicBezTo>
                    <a:pt x="73" y="48"/>
                    <a:pt x="73" y="48"/>
                    <a:pt x="73" y="48"/>
                  </a:cubicBezTo>
                  <a:cubicBezTo>
                    <a:pt x="73" y="41"/>
                    <a:pt x="73" y="41"/>
                    <a:pt x="73" y="41"/>
                  </a:cubicBezTo>
                  <a:cubicBezTo>
                    <a:pt x="75" y="41"/>
                    <a:pt x="75" y="41"/>
                    <a:pt x="75" y="41"/>
                  </a:cubicBezTo>
                  <a:lnTo>
                    <a:pt x="75" y="48"/>
                  </a:lnTo>
                  <a:close/>
                  <a:moveTo>
                    <a:pt x="75" y="41"/>
                  </a:moveTo>
                  <a:cubicBezTo>
                    <a:pt x="75" y="41"/>
                    <a:pt x="75" y="41"/>
                    <a:pt x="75" y="41"/>
                  </a:cubicBezTo>
                  <a:cubicBezTo>
                    <a:pt x="73" y="41"/>
                    <a:pt x="73" y="41"/>
                    <a:pt x="73" y="41"/>
                  </a:cubicBezTo>
                  <a:cubicBezTo>
                    <a:pt x="73" y="33"/>
                    <a:pt x="73" y="33"/>
                    <a:pt x="73" y="33"/>
                  </a:cubicBezTo>
                  <a:cubicBezTo>
                    <a:pt x="75" y="33"/>
                    <a:pt x="75" y="33"/>
                    <a:pt x="75" y="33"/>
                  </a:cubicBezTo>
                  <a:lnTo>
                    <a:pt x="75" y="41"/>
                  </a:lnTo>
                  <a:close/>
                  <a:moveTo>
                    <a:pt x="77" y="48"/>
                  </a:moveTo>
                  <a:cubicBezTo>
                    <a:pt x="77" y="48"/>
                    <a:pt x="77" y="48"/>
                    <a:pt x="77" y="48"/>
                  </a:cubicBezTo>
                  <a:cubicBezTo>
                    <a:pt x="76" y="48"/>
                    <a:pt x="76" y="48"/>
                    <a:pt x="76" y="48"/>
                  </a:cubicBezTo>
                  <a:cubicBezTo>
                    <a:pt x="76" y="41"/>
                    <a:pt x="76" y="41"/>
                    <a:pt x="76" y="41"/>
                  </a:cubicBezTo>
                  <a:cubicBezTo>
                    <a:pt x="77" y="41"/>
                    <a:pt x="77" y="41"/>
                    <a:pt x="77" y="41"/>
                  </a:cubicBezTo>
                  <a:lnTo>
                    <a:pt x="77" y="48"/>
                  </a:lnTo>
                  <a:close/>
                  <a:moveTo>
                    <a:pt x="77" y="41"/>
                  </a:moveTo>
                  <a:cubicBezTo>
                    <a:pt x="77" y="41"/>
                    <a:pt x="77" y="41"/>
                    <a:pt x="77" y="41"/>
                  </a:cubicBezTo>
                  <a:cubicBezTo>
                    <a:pt x="76" y="41"/>
                    <a:pt x="76" y="41"/>
                    <a:pt x="76" y="41"/>
                  </a:cubicBezTo>
                  <a:cubicBezTo>
                    <a:pt x="76" y="33"/>
                    <a:pt x="76" y="33"/>
                    <a:pt x="76" y="33"/>
                  </a:cubicBezTo>
                  <a:cubicBezTo>
                    <a:pt x="77" y="33"/>
                    <a:pt x="77" y="33"/>
                    <a:pt x="77" y="33"/>
                  </a:cubicBezTo>
                  <a:lnTo>
                    <a:pt x="77" y="41"/>
                  </a:lnTo>
                  <a:close/>
                  <a:moveTo>
                    <a:pt x="80" y="48"/>
                  </a:moveTo>
                  <a:cubicBezTo>
                    <a:pt x="80" y="48"/>
                    <a:pt x="80" y="48"/>
                    <a:pt x="80" y="48"/>
                  </a:cubicBezTo>
                  <a:cubicBezTo>
                    <a:pt x="78" y="48"/>
                    <a:pt x="78" y="48"/>
                    <a:pt x="78" y="48"/>
                  </a:cubicBezTo>
                  <a:cubicBezTo>
                    <a:pt x="78" y="41"/>
                    <a:pt x="78" y="41"/>
                    <a:pt x="78" y="41"/>
                  </a:cubicBezTo>
                  <a:cubicBezTo>
                    <a:pt x="80" y="41"/>
                    <a:pt x="80" y="41"/>
                    <a:pt x="80" y="41"/>
                  </a:cubicBezTo>
                  <a:lnTo>
                    <a:pt x="80" y="48"/>
                  </a:lnTo>
                  <a:close/>
                  <a:moveTo>
                    <a:pt x="80" y="41"/>
                  </a:moveTo>
                  <a:cubicBezTo>
                    <a:pt x="80" y="41"/>
                    <a:pt x="80" y="41"/>
                    <a:pt x="80" y="41"/>
                  </a:cubicBezTo>
                  <a:cubicBezTo>
                    <a:pt x="78" y="41"/>
                    <a:pt x="78" y="41"/>
                    <a:pt x="78" y="41"/>
                  </a:cubicBezTo>
                  <a:cubicBezTo>
                    <a:pt x="78" y="33"/>
                    <a:pt x="78" y="33"/>
                    <a:pt x="78" y="33"/>
                  </a:cubicBezTo>
                  <a:cubicBezTo>
                    <a:pt x="80" y="33"/>
                    <a:pt x="80" y="33"/>
                    <a:pt x="80" y="33"/>
                  </a:cubicBezTo>
                  <a:lnTo>
                    <a:pt x="80" y="41"/>
                  </a:lnTo>
                  <a:close/>
                  <a:moveTo>
                    <a:pt x="82" y="48"/>
                  </a:moveTo>
                  <a:cubicBezTo>
                    <a:pt x="82" y="48"/>
                    <a:pt x="82" y="48"/>
                    <a:pt x="82" y="48"/>
                  </a:cubicBezTo>
                  <a:cubicBezTo>
                    <a:pt x="80" y="48"/>
                    <a:pt x="80" y="48"/>
                    <a:pt x="80" y="48"/>
                  </a:cubicBezTo>
                  <a:cubicBezTo>
                    <a:pt x="80" y="41"/>
                    <a:pt x="80" y="41"/>
                    <a:pt x="80" y="41"/>
                  </a:cubicBezTo>
                  <a:cubicBezTo>
                    <a:pt x="82" y="41"/>
                    <a:pt x="82" y="41"/>
                    <a:pt x="82" y="41"/>
                  </a:cubicBezTo>
                  <a:lnTo>
                    <a:pt x="82" y="48"/>
                  </a:lnTo>
                  <a:close/>
                  <a:moveTo>
                    <a:pt x="82" y="41"/>
                  </a:moveTo>
                  <a:cubicBezTo>
                    <a:pt x="82" y="41"/>
                    <a:pt x="82" y="41"/>
                    <a:pt x="82" y="41"/>
                  </a:cubicBezTo>
                  <a:cubicBezTo>
                    <a:pt x="80" y="41"/>
                    <a:pt x="80" y="41"/>
                    <a:pt x="80" y="41"/>
                  </a:cubicBezTo>
                  <a:cubicBezTo>
                    <a:pt x="80" y="33"/>
                    <a:pt x="80" y="33"/>
                    <a:pt x="80" y="33"/>
                  </a:cubicBezTo>
                  <a:cubicBezTo>
                    <a:pt x="82" y="33"/>
                    <a:pt x="82" y="33"/>
                    <a:pt x="82" y="33"/>
                  </a:cubicBezTo>
                  <a:lnTo>
                    <a:pt x="82" y="41"/>
                  </a:lnTo>
                  <a:close/>
                  <a:moveTo>
                    <a:pt x="84" y="48"/>
                  </a:moveTo>
                  <a:cubicBezTo>
                    <a:pt x="84" y="48"/>
                    <a:pt x="84" y="48"/>
                    <a:pt x="84" y="48"/>
                  </a:cubicBezTo>
                  <a:cubicBezTo>
                    <a:pt x="82" y="48"/>
                    <a:pt x="82" y="48"/>
                    <a:pt x="82" y="48"/>
                  </a:cubicBezTo>
                  <a:cubicBezTo>
                    <a:pt x="82" y="41"/>
                    <a:pt x="82" y="41"/>
                    <a:pt x="82" y="41"/>
                  </a:cubicBezTo>
                  <a:cubicBezTo>
                    <a:pt x="84" y="41"/>
                    <a:pt x="84" y="41"/>
                    <a:pt x="84" y="41"/>
                  </a:cubicBezTo>
                  <a:lnTo>
                    <a:pt x="84" y="48"/>
                  </a:lnTo>
                  <a:close/>
                  <a:moveTo>
                    <a:pt x="84" y="41"/>
                  </a:moveTo>
                  <a:cubicBezTo>
                    <a:pt x="84" y="41"/>
                    <a:pt x="84" y="41"/>
                    <a:pt x="84" y="41"/>
                  </a:cubicBezTo>
                  <a:cubicBezTo>
                    <a:pt x="82" y="41"/>
                    <a:pt x="82" y="41"/>
                    <a:pt x="82" y="41"/>
                  </a:cubicBezTo>
                  <a:cubicBezTo>
                    <a:pt x="82" y="33"/>
                    <a:pt x="82" y="33"/>
                    <a:pt x="82" y="33"/>
                  </a:cubicBezTo>
                  <a:cubicBezTo>
                    <a:pt x="84" y="33"/>
                    <a:pt x="84" y="33"/>
                    <a:pt x="84" y="33"/>
                  </a:cubicBezTo>
                  <a:lnTo>
                    <a:pt x="84" y="41"/>
                  </a:lnTo>
                  <a:close/>
                  <a:moveTo>
                    <a:pt x="94" y="48"/>
                  </a:moveTo>
                  <a:cubicBezTo>
                    <a:pt x="94" y="48"/>
                    <a:pt x="94" y="48"/>
                    <a:pt x="94" y="48"/>
                  </a:cubicBezTo>
                  <a:cubicBezTo>
                    <a:pt x="85" y="48"/>
                    <a:pt x="85" y="48"/>
                    <a:pt x="85" y="48"/>
                  </a:cubicBezTo>
                  <a:cubicBezTo>
                    <a:pt x="85" y="41"/>
                    <a:pt x="85" y="41"/>
                    <a:pt x="85" y="41"/>
                  </a:cubicBezTo>
                  <a:cubicBezTo>
                    <a:pt x="87" y="41"/>
                    <a:pt x="87" y="41"/>
                    <a:pt x="87" y="41"/>
                  </a:cubicBezTo>
                  <a:cubicBezTo>
                    <a:pt x="87" y="48"/>
                    <a:pt x="87" y="48"/>
                    <a:pt x="87" y="48"/>
                  </a:cubicBezTo>
                  <a:cubicBezTo>
                    <a:pt x="87" y="48"/>
                    <a:pt x="87" y="48"/>
                    <a:pt x="87" y="48"/>
                  </a:cubicBezTo>
                  <a:cubicBezTo>
                    <a:pt x="87" y="41"/>
                    <a:pt x="87" y="41"/>
                    <a:pt x="87" y="41"/>
                  </a:cubicBezTo>
                  <a:cubicBezTo>
                    <a:pt x="89" y="41"/>
                    <a:pt x="89" y="41"/>
                    <a:pt x="89" y="41"/>
                  </a:cubicBezTo>
                  <a:cubicBezTo>
                    <a:pt x="89" y="48"/>
                    <a:pt x="89" y="48"/>
                    <a:pt x="89" y="48"/>
                  </a:cubicBezTo>
                  <a:cubicBezTo>
                    <a:pt x="92" y="48"/>
                    <a:pt x="92" y="48"/>
                    <a:pt x="92" y="48"/>
                  </a:cubicBezTo>
                  <a:cubicBezTo>
                    <a:pt x="92" y="41"/>
                    <a:pt x="92" y="41"/>
                    <a:pt x="92" y="41"/>
                  </a:cubicBezTo>
                  <a:cubicBezTo>
                    <a:pt x="94" y="41"/>
                    <a:pt x="94" y="41"/>
                    <a:pt x="94" y="41"/>
                  </a:cubicBezTo>
                  <a:lnTo>
                    <a:pt x="94" y="48"/>
                  </a:lnTo>
                  <a:close/>
                  <a:moveTo>
                    <a:pt x="90" y="48"/>
                  </a:moveTo>
                  <a:cubicBezTo>
                    <a:pt x="90" y="48"/>
                    <a:pt x="90" y="48"/>
                    <a:pt x="90" y="48"/>
                  </a:cubicBezTo>
                  <a:cubicBezTo>
                    <a:pt x="90" y="45"/>
                    <a:pt x="90" y="45"/>
                    <a:pt x="90" y="45"/>
                  </a:cubicBezTo>
                  <a:cubicBezTo>
                    <a:pt x="91" y="45"/>
                    <a:pt x="91" y="45"/>
                    <a:pt x="91" y="45"/>
                  </a:cubicBezTo>
                  <a:cubicBezTo>
                    <a:pt x="91" y="48"/>
                    <a:pt x="91" y="48"/>
                    <a:pt x="91" y="48"/>
                  </a:cubicBezTo>
                  <a:lnTo>
                    <a:pt x="90" y="48"/>
                  </a:lnTo>
                  <a:close/>
                  <a:moveTo>
                    <a:pt x="94" y="41"/>
                  </a:moveTo>
                  <a:cubicBezTo>
                    <a:pt x="94" y="41"/>
                    <a:pt x="94" y="41"/>
                    <a:pt x="94" y="41"/>
                  </a:cubicBezTo>
                  <a:cubicBezTo>
                    <a:pt x="92" y="41"/>
                    <a:pt x="92" y="41"/>
                    <a:pt x="92" y="41"/>
                  </a:cubicBezTo>
                  <a:cubicBezTo>
                    <a:pt x="92" y="34"/>
                    <a:pt x="92" y="34"/>
                    <a:pt x="92" y="34"/>
                  </a:cubicBezTo>
                  <a:cubicBezTo>
                    <a:pt x="89" y="33"/>
                    <a:pt x="89" y="33"/>
                    <a:pt x="89" y="33"/>
                  </a:cubicBezTo>
                  <a:cubicBezTo>
                    <a:pt x="89" y="41"/>
                    <a:pt x="89" y="41"/>
                    <a:pt x="89" y="41"/>
                  </a:cubicBezTo>
                  <a:cubicBezTo>
                    <a:pt x="87" y="41"/>
                    <a:pt x="87" y="41"/>
                    <a:pt x="87" y="41"/>
                  </a:cubicBezTo>
                  <a:cubicBezTo>
                    <a:pt x="87" y="33"/>
                    <a:pt x="87" y="33"/>
                    <a:pt x="87" y="33"/>
                  </a:cubicBezTo>
                  <a:cubicBezTo>
                    <a:pt x="94" y="33"/>
                    <a:pt x="94" y="33"/>
                    <a:pt x="94" y="33"/>
                  </a:cubicBezTo>
                  <a:lnTo>
                    <a:pt x="94" y="41"/>
                  </a:lnTo>
                  <a:close/>
                  <a:moveTo>
                    <a:pt x="96" y="48"/>
                  </a:moveTo>
                  <a:cubicBezTo>
                    <a:pt x="96" y="48"/>
                    <a:pt x="96" y="48"/>
                    <a:pt x="96" y="48"/>
                  </a:cubicBezTo>
                  <a:cubicBezTo>
                    <a:pt x="94" y="48"/>
                    <a:pt x="94" y="48"/>
                    <a:pt x="94" y="48"/>
                  </a:cubicBezTo>
                  <a:cubicBezTo>
                    <a:pt x="94" y="41"/>
                    <a:pt x="94" y="41"/>
                    <a:pt x="94" y="41"/>
                  </a:cubicBezTo>
                  <a:cubicBezTo>
                    <a:pt x="96" y="41"/>
                    <a:pt x="96" y="41"/>
                    <a:pt x="96" y="41"/>
                  </a:cubicBezTo>
                  <a:lnTo>
                    <a:pt x="96" y="48"/>
                  </a:lnTo>
                  <a:close/>
                  <a:moveTo>
                    <a:pt x="96" y="41"/>
                  </a:moveTo>
                  <a:cubicBezTo>
                    <a:pt x="96" y="41"/>
                    <a:pt x="96" y="41"/>
                    <a:pt x="96" y="41"/>
                  </a:cubicBezTo>
                  <a:cubicBezTo>
                    <a:pt x="94" y="41"/>
                    <a:pt x="94" y="41"/>
                    <a:pt x="94" y="41"/>
                  </a:cubicBezTo>
                  <a:cubicBezTo>
                    <a:pt x="94" y="33"/>
                    <a:pt x="94" y="33"/>
                    <a:pt x="94" y="33"/>
                  </a:cubicBezTo>
                  <a:cubicBezTo>
                    <a:pt x="96" y="33"/>
                    <a:pt x="96" y="33"/>
                    <a:pt x="96" y="33"/>
                  </a:cubicBezTo>
                  <a:lnTo>
                    <a:pt x="96" y="41"/>
                  </a:lnTo>
                  <a:close/>
                  <a:moveTo>
                    <a:pt x="96" y="33"/>
                  </a:moveTo>
                  <a:cubicBezTo>
                    <a:pt x="96" y="33"/>
                    <a:pt x="96" y="33"/>
                    <a:pt x="96" y="33"/>
                  </a:cubicBezTo>
                  <a:cubicBezTo>
                    <a:pt x="98" y="34"/>
                    <a:pt x="98" y="34"/>
                    <a:pt x="98" y="34"/>
                  </a:cubicBezTo>
                  <a:cubicBezTo>
                    <a:pt x="98" y="41"/>
                    <a:pt x="98" y="41"/>
                    <a:pt x="98" y="41"/>
                  </a:cubicBezTo>
                  <a:cubicBezTo>
                    <a:pt x="96" y="41"/>
                    <a:pt x="96" y="41"/>
                    <a:pt x="96" y="41"/>
                  </a:cubicBezTo>
                  <a:lnTo>
                    <a:pt x="96" y="33"/>
                  </a:lnTo>
                  <a:close/>
                  <a:moveTo>
                    <a:pt x="101" y="48"/>
                  </a:moveTo>
                  <a:cubicBezTo>
                    <a:pt x="101" y="48"/>
                    <a:pt x="101" y="48"/>
                    <a:pt x="101" y="48"/>
                  </a:cubicBezTo>
                  <a:cubicBezTo>
                    <a:pt x="96" y="48"/>
                    <a:pt x="96" y="48"/>
                    <a:pt x="96" y="48"/>
                  </a:cubicBezTo>
                  <a:cubicBezTo>
                    <a:pt x="96" y="41"/>
                    <a:pt x="96" y="41"/>
                    <a:pt x="96" y="41"/>
                  </a:cubicBezTo>
                  <a:cubicBezTo>
                    <a:pt x="98" y="41"/>
                    <a:pt x="98" y="41"/>
                    <a:pt x="98" y="41"/>
                  </a:cubicBezTo>
                  <a:cubicBezTo>
                    <a:pt x="98" y="48"/>
                    <a:pt x="98" y="48"/>
                    <a:pt x="98" y="48"/>
                  </a:cubicBezTo>
                  <a:cubicBezTo>
                    <a:pt x="99" y="48"/>
                    <a:pt x="99" y="48"/>
                    <a:pt x="99" y="48"/>
                  </a:cubicBezTo>
                  <a:cubicBezTo>
                    <a:pt x="99" y="41"/>
                    <a:pt x="99" y="41"/>
                    <a:pt x="99" y="41"/>
                  </a:cubicBezTo>
                  <a:cubicBezTo>
                    <a:pt x="101" y="41"/>
                    <a:pt x="101" y="41"/>
                    <a:pt x="101" y="41"/>
                  </a:cubicBezTo>
                  <a:lnTo>
                    <a:pt x="101" y="48"/>
                  </a:lnTo>
                  <a:close/>
                  <a:moveTo>
                    <a:pt x="101" y="41"/>
                  </a:moveTo>
                  <a:cubicBezTo>
                    <a:pt x="101" y="41"/>
                    <a:pt x="101" y="41"/>
                    <a:pt x="101" y="41"/>
                  </a:cubicBezTo>
                  <a:cubicBezTo>
                    <a:pt x="99" y="41"/>
                    <a:pt x="99" y="41"/>
                    <a:pt x="99" y="41"/>
                  </a:cubicBezTo>
                  <a:cubicBezTo>
                    <a:pt x="99" y="34"/>
                    <a:pt x="99" y="34"/>
                    <a:pt x="99" y="34"/>
                  </a:cubicBezTo>
                  <a:cubicBezTo>
                    <a:pt x="101" y="34"/>
                    <a:pt x="101" y="34"/>
                    <a:pt x="101" y="34"/>
                  </a:cubicBezTo>
                  <a:lnTo>
                    <a:pt x="101" y="41"/>
                  </a:lnTo>
                  <a:close/>
                  <a:moveTo>
                    <a:pt x="103" y="48"/>
                  </a:moveTo>
                  <a:cubicBezTo>
                    <a:pt x="103" y="48"/>
                    <a:pt x="103" y="48"/>
                    <a:pt x="103" y="48"/>
                  </a:cubicBezTo>
                  <a:cubicBezTo>
                    <a:pt x="101" y="48"/>
                    <a:pt x="101" y="48"/>
                    <a:pt x="101" y="48"/>
                  </a:cubicBezTo>
                  <a:cubicBezTo>
                    <a:pt x="101" y="41"/>
                    <a:pt x="101" y="41"/>
                    <a:pt x="101" y="41"/>
                  </a:cubicBezTo>
                  <a:cubicBezTo>
                    <a:pt x="103" y="41"/>
                    <a:pt x="103" y="41"/>
                    <a:pt x="103" y="41"/>
                  </a:cubicBezTo>
                  <a:lnTo>
                    <a:pt x="103" y="48"/>
                  </a:lnTo>
                  <a:close/>
                  <a:moveTo>
                    <a:pt x="103" y="41"/>
                  </a:moveTo>
                  <a:cubicBezTo>
                    <a:pt x="103" y="41"/>
                    <a:pt x="103" y="41"/>
                    <a:pt x="103" y="41"/>
                  </a:cubicBezTo>
                  <a:cubicBezTo>
                    <a:pt x="101" y="41"/>
                    <a:pt x="101" y="41"/>
                    <a:pt x="101" y="41"/>
                  </a:cubicBezTo>
                  <a:cubicBezTo>
                    <a:pt x="101" y="34"/>
                    <a:pt x="101" y="34"/>
                    <a:pt x="101" y="34"/>
                  </a:cubicBezTo>
                  <a:cubicBezTo>
                    <a:pt x="103" y="34"/>
                    <a:pt x="103" y="34"/>
                    <a:pt x="103" y="34"/>
                  </a:cubicBezTo>
                  <a:lnTo>
                    <a:pt x="103" y="41"/>
                  </a:lnTo>
                  <a:close/>
                  <a:moveTo>
                    <a:pt x="105" y="48"/>
                  </a:moveTo>
                  <a:cubicBezTo>
                    <a:pt x="105" y="48"/>
                    <a:pt x="105" y="48"/>
                    <a:pt x="105" y="48"/>
                  </a:cubicBezTo>
                  <a:cubicBezTo>
                    <a:pt x="103" y="48"/>
                    <a:pt x="103" y="48"/>
                    <a:pt x="103" y="48"/>
                  </a:cubicBezTo>
                  <a:cubicBezTo>
                    <a:pt x="103" y="41"/>
                    <a:pt x="103" y="41"/>
                    <a:pt x="103" y="41"/>
                  </a:cubicBezTo>
                  <a:cubicBezTo>
                    <a:pt x="105" y="41"/>
                    <a:pt x="105" y="41"/>
                    <a:pt x="105" y="41"/>
                  </a:cubicBezTo>
                  <a:lnTo>
                    <a:pt x="105" y="48"/>
                  </a:lnTo>
                  <a:close/>
                  <a:moveTo>
                    <a:pt x="105" y="41"/>
                  </a:moveTo>
                  <a:cubicBezTo>
                    <a:pt x="105" y="41"/>
                    <a:pt x="105" y="41"/>
                    <a:pt x="105" y="41"/>
                  </a:cubicBezTo>
                  <a:cubicBezTo>
                    <a:pt x="103" y="41"/>
                    <a:pt x="103" y="41"/>
                    <a:pt x="103" y="41"/>
                  </a:cubicBezTo>
                  <a:cubicBezTo>
                    <a:pt x="103" y="34"/>
                    <a:pt x="103" y="34"/>
                    <a:pt x="103" y="34"/>
                  </a:cubicBezTo>
                  <a:cubicBezTo>
                    <a:pt x="105" y="34"/>
                    <a:pt x="105" y="34"/>
                    <a:pt x="105" y="34"/>
                  </a:cubicBezTo>
                  <a:lnTo>
                    <a:pt x="105" y="41"/>
                  </a:lnTo>
                  <a:close/>
                  <a:moveTo>
                    <a:pt x="107" y="48"/>
                  </a:moveTo>
                  <a:cubicBezTo>
                    <a:pt x="107" y="48"/>
                    <a:pt x="107" y="48"/>
                    <a:pt x="107" y="48"/>
                  </a:cubicBezTo>
                  <a:cubicBezTo>
                    <a:pt x="105" y="48"/>
                    <a:pt x="105" y="48"/>
                    <a:pt x="105" y="48"/>
                  </a:cubicBezTo>
                  <a:cubicBezTo>
                    <a:pt x="105" y="41"/>
                    <a:pt x="105" y="41"/>
                    <a:pt x="105" y="41"/>
                  </a:cubicBezTo>
                  <a:cubicBezTo>
                    <a:pt x="107" y="41"/>
                    <a:pt x="107" y="41"/>
                    <a:pt x="107" y="41"/>
                  </a:cubicBezTo>
                  <a:lnTo>
                    <a:pt x="107" y="48"/>
                  </a:lnTo>
                  <a:close/>
                  <a:moveTo>
                    <a:pt x="107" y="41"/>
                  </a:moveTo>
                  <a:cubicBezTo>
                    <a:pt x="107" y="41"/>
                    <a:pt x="107" y="41"/>
                    <a:pt x="107" y="41"/>
                  </a:cubicBezTo>
                  <a:cubicBezTo>
                    <a:pt x="105" y="41"/>
                    <a:pt x="105" y="41"/>
                    <a:pt x="105" y="41"/>
                  </a:cubicBezTo>
                  <a:cubicBezTo>
                    <a:pt x="105" y="34"/>
                    <a:pt x="105" y="34"/>
                    <a:pt x="105" y="34"/>
                  </a:cubicBezTo>
                  <a:cubicBezTo>
                    <a:pt x="107" y="34"/>
                    <a:pt x="107" y="34"/>
                    <a:pt x="107" y="34"/>
                  </a:cubicBezTo>
                  <a:lnTo>
                    <a:pt x="107" y="41"/>
                  </a:lnTo>
                  <a:close/>
                  <a:moveTo>
                    <a:pt x="109" y="48"/>
                  </a:moveTo>
                  <a:cubicBezTo>
                    <a:pt x="109" y="48"/>
                    <a:pt x="109" y="48"/>
                    <a:pt x="109" y="48"/>
                  </a:cubicBezTo>
                  <a:cubicBezTo>
                    <a:pt x="107" y="48"/>
                    <a:pt x="107" y="48"/>
                    <a:pt x="107" y="48"/>
                  </a:cubicBezTo>
                  <a:cubicBezTo>
                    <a:pt x="107" y="41"/>
                    <a:pt x="107" y="41"/>
                    <a:pt x="107" y="41"/>
                  </a:cubicBezTo>
                  <a:cubicBezTo>
                    <a:pt x="109" y="41"/>
                    <a:pt x="109" y="41"/>
                    <a:pt x="109" y="41"/>
                  </a:cubicBezTo>
                  <a:lnTo>
                    <a:pt x="109" y="48"/>
                  </a:lnTo>
                  <a:close/>
                  <a:moveTo>
                    <a:pt x="109" y="41"/>
                  </a:moveTo>
                  <a:cubicBezTo>
                    <a:pt x="109" y="41"/>
                    <a:pt x="109" y="41"/>
                    <a:pt x="109" y="41"/>
                  </a:cubicBezTo>
                  <a:cubicBezTo>
                    <a:pt x="107" y="41"/>
                    <a:pt x="107" y="41"/>
                    <a:pt x="107" y="41"/>
                  </a:cubicBezTo>
                  <a:cubicBezTo>
                    <a:pt x="107" y="34"/>
                    <a:pt x="107" y="34"/>
                    <a:pt x="107" y="34"/>
                  </a:cubicBezTo>
                  <a:cubicBezTo>
                    <a:pt x="109" y="34"/>
                    <a:pt x="109" y="34"/>
                    <a:pt x="109" y="34"/>
                  </a:cubicBezTo>
                  <a:lnTo>
                    <a:pt x="109" y="41"/>
                  </a:lnTo>
                  <a:close/>
                  <a:moveTo>
                    <a:pt x="112" y="48"/>
                  </a:moveTo>
                  <a:cubicBezTo>
                    <a:pt x="112" y="48"/>
                    <a:pt x="112" y="48"/>
                    <a:pt x="112" y="48"/>
                  </a:cubicBezTo>
                  <a:cubicBezTo>
                    <a:pt x="110" y="48"/>
                    <a:pt x="110" y="48"/>
                    <a:pt x="110" y="48"/>
                  </a:cubicBezTo>
                  <a:cubicBezTo>
                    <a:pt x="110" y="48"/>
                    <a:pt x="110" y="48"/>
                    <a:pt x="110" y="48"/>
                  </a:cubicBezTo>
                  <a:cubicBezTo>
                    <a:pt x="112" y="48"/>
                    <a:pt x="112" y="48"/>
                    <a:pt x="112" y="48"/>
                  </a:cubicBezTo>
                  <a:close/>
                  <a:moveTo>
                    <a:pt x="112" y="48"/>
                  </a:moveTo>
                  <a:cubicBezTo>
                    <a:pt x="112" y="48"/>
                    <a:pt x="112" y="48"/>
                    <a:pt x="112" y="48"/>
                  </a:cubicBezTo>
                  <a:cubicBezTo>
                    <a:pt x="110" y="48"/>
                    <a:pt x="110" y="48"/>
                    <a:pt x="110" y="48"/>
                  </a:cubicBezTo>
                  <a:cubicBezTo>
                    <a:pt x="110" y="41"/>
                    <a:pt x="110" y="41"/>
                    <a:pt x="110" y="41"/>
                  </a:cubicBezTo>
                  <a:cubicBezTo>
                    <a:pt x="112" y="41"/>
                    <a:pt x="112" y="41"/>
                    <a:pt x="112" y="41"/>
                  </a:cubicBezTo>
                  <a:lnTo>
                    <a:pt x="112" y="48"/>
                  </a:lnTo>
                  <a:close/>
                  <a:moveTo>
                    <a:pt x="112" y="41"/>
                  </a:moveTo>
                  <a:cubicBezTo>
                    <a:pt x="112" y="41"/>
                    <a:pt x="112" y="41"/>
                    <a:pt x="112" y="41"/>
                  </a:cubicBezTo>
                  <a:cubicBezTo>
                    <a:pt x="110" y="41"/>
                    <a:pt x="110" y="41"/>
                    <a:pt x="110" y="41"/>
                  </a:cubicBezTo>
                  <a:cubicBezTo>
                    <a:pt x="110" y="34"/>
                    <a:pt x="110" y="34"/>
                    <a:pt x="110" y="34"/>
                  </a:cubicBezTo>
                  <a:cubicBezTo>
                    <a:pt x="112" y="34"/>
                    <a:pt x="112" y="34"/>
                    <a:pt x="112" y="34"/>
                  </a:cubicBezTo>
                  <a:lnTo>
                    <a:pt x="112" y="41"/>
                  </a:lnTo>
                  <a:close/>
                  <a:moveTo>
                    <a:pt x="114" y="48"/>
                  </a:moveTo>
                  <a:cubicBezTo>
                    <a:pt x="114" y="48"/>
                    <a:pt x="114" y="48"/>
                    <a:pt x="114" y="48"/>
                  </a:cubicBezTo>
                  <a:cubicBezTo>
                    <a:pt x="112" y="48"/>
                    <a:pt x="112" y="48"/>
                    <a:pt x="112" y="48"/>
                  </a:cubicBezTo>
                  <a:cubicBezTo>
                    <a:pt x="112" y="48"/>
                    <a:pt x="112" y="48"/>
                    <a:pt x="112" y="48"/>
                  </a:cubicBezTo>
                  <a:cubicBezTo>
                    <a:pt x="114" y="48"/>
                    <a:pt x="114" y="48"/>
                    <a:pt x="114" y="48"/>
                  </a:cubicBezTo>
                  <a:close/>
                  <a:moveTo>
                    <a:pt x="114" y="48"/>
                  </a:moveTo>
                  <a:cubicBezTo>
                    <a:pt x="114" y="48"/>
                    <a:pt x="114" y="48"/>
                    <a:pt x="114" y="48"/>
                  </a:cubicBezTo>
                  <a:cubicBezTo>
                    <a:pt x="112" y="48"/>
                    <a:pt x="112" y="48"/>
                    <a:pt x="112" y="48"/>
                  </a:cubicBezTo>
                  <a:cubicBezTo>
                    <a:pt x="112" y="41"/>
                    <a:pt x="112" y="41"/>
                    <a:pt x="112" y="41"/>
                  </a:cubicBezTo>
                  <a:cubicBezTo>
                    <a:pt x="114" y="41"/>
                    <a:pt x="114" y="41"/>
                    <a:pt x="114" y="41"/>
                  </a:cubicBezTo>
                  <a:lnTo>
                    <a:pt x="114" y="48"/>
                  </a:lnTo>
                  <a:close/>
                  <a:moveTo>
                    <a:pt x="114" y="41"/>
                  </a:moveTo>
                  <a:cubicBezTo>
                    <a:pt x="114" y="41"/>
                    <a:pt x="114" y="41"/>
                    <a:pt x="114" y="41"/>
                  </a:cubicBezTo>
                  <a:cubicBezTo>
                    <a:pt x="112" y="41"/>
                    <a:pt x="112" y="41"/>
                    <a:pt x="112" y="41"/>
                  </a:cubicBezTo>
                  <a:cubicBezTo>
                    <a:pt x="112" y="34"/>
                    <a:pt x="112" y="34"/>
                    <a:pt x="112" y="34"/>
                  </a:cubicBezTo>
                  <a:cubicBezTo>
                    <a:pt x="114" y="34"/>
                    <a:pt x="114" y="34"/>
                    <a:pt x="114" y="34"/>
                  </a:cubicBezTo>
                  <a:lnTo>
                    <a:pt x="114" y="41"/>
                  </a:lnTo>
                  <a:close/>
                  <a:moveTo>
                    <a:pt x="116" y="48"/>
                  </a:moveTo>
                  <a:cubicBezTo>
                    <a:pt x="116" y="48"/>
                    <a:pt x="116" y="48"/>
                    <a:pt x="116" y="48"/>
                  </a:cubicBezTo>
                  <a:cubicBezTo>
                    <a:pt x="114" y="48"/>
                    <a:pt x="114" y="48"/>
                    <a:pt x="114" y="48"/>
                  </a:cubicBezTo>
                  <a:cubicBezTo>
                    <a:pt x="114" y="48"/>
                    <a:pt x="114" y="48"/>
                    <a:pt x="114" y="48"/>
                  </a:cubicBezTo>
                  <a:cubicBezTo>
                    <a:pt x="116" y="48"/>
                    <a:pt x="116" y="48"/>
                    <a:pt x="116" y="48"/>
                  </a:cubicBezTo>
                  <a:close/>
                  <a:moveTo>
                    <a:pt x="116" y="48"/>
                  </a:moveTo>
                  <a:cubicBezTo>
                    <a:pt x="116" y="48"/>
                    <a:pt x="116" y="48"/>
                    <a:pt x="116" y="48"/>
                  </a:cubicBezTo>
                  <a:cubicBezTo>
                    <a:pt x="114" y="48"/>
                    <a:pt x="114" y="48"/>
                    <a:pt x="114" y="48"/>
                  </a:cubicBezTo>
                  <a:cubicBezTo>
                    <a:pt x="114" y="41"/>
                    <a:pt x="114" y="41"/>
                    <a:pt x="114" y="41"/>
                  </a:cubicBezTo>
                  <a:cubicBezTo>
                    <a:pt x="116" y="41"/>
                    <a:pt x="116" y="41"/>
                    <a:pt x="116" y="41"/>
                  </a:cubicBezTo>
                  <a:lnTo>
                    <a:pt x="116" y="48"/>
                  </a:lnTo>
                  <a:close/>
                  <a:moveTo>
                    <a:pt x="116" y="41"/>
                  </a:moveTo>
                  <a:cubicBezTo>
                    <a:pt x="116" y="41"/>
                    <a:pt x="116" y="41"/>
                    <a:pt x="116" y="41"/>
                  </a:cubicBezTo>
                  <a:cubicBezTo>
                    <a:pt x="114" y="41"/>
                    <a:pt x="114" y="41"/>
                    <a:pt x="114" y="41"/>
                  </a:cubicBezTo>
                  <a:cubicBezTo>
                    <a:pt x="114" y="34"/>
                    <a:pt x="114" y="34"/>
                    <a:pt x="114" y="34"/>
                  </a:cubicBezTo>
                  <a:cubicBezTo>
                    <a:pt x="116" y="34"/>
                    <a:pt x="116" y="34"/>
                    <a:pt x="116" y="34"/>
                  </a:cubicBezTo>
                  <a:lnTo>
                    <a:pt x="116" y="41"/>
                  </a:lnTo>
                  <a:close/>
                  <a:moveTo>
                    <a:pt x="117" y="48"/>
                  </a:moveTo>
                  <a:cubicBezTo>
                    <a:pt x="117" y="48"/>
                    <a:pt x="117" y="48"/>
                    <a:pt x="117" y="48"/>
                  </a:cubicBezTo>
                  <a:cubicBezTo>
                    <a:pt x="116" y="48"/>
                    <a:pt x="116" y="48"/>
                    <a:pt x="116" y="48"/>
                  </a:cubicBezTo>
                  <a:cubicBezTo>
                    <a:pt x="116" y="48"/>
                    <a:pt x="116" y="48"/>
                    <a:pt x="116" y="48"/>
                  </a:cubicBezTo>
                  <a:cubicBezTo>
                    <a:pt x="117" y="48"/>
                    <a:pt x="117" y="48"/>
                    <a:pt x="117" y="48"/>
                  </a:cubicBezTo>
                  <a:close/>
                  <a:moveTo>
                    <a:pt x="117" y="48"/>
                  </a:moveTo>
                  <a:cubicBezTo>
                    <a:pt x="117" y="48"/>
                    <a:pt x="117" y="48"/>
                    <a:pt x="117" y="48"/>
                  </a:cubicBezTo>
                  <a:cubicBezTo>
                    <a:pt x="116" y="48"/>
                    <a:pt x="116" y="48"/>
                    <a:pt x="116" y="48"/>
                  </a:cubicBezTo>
                  <a:cubicBezTo>
                    <a:pt x="116" y="41"/>
                    <a:pt x="116" y="41"/>
                    <a:pt x="116" y="41"/>
                  </a:cubicBezTo>
                  <a:cubicBezTo>
                    <a:pt x="117" y="41"/>
                    <a:pt x="117" y="41"/>
                    <a:pt x="117" y="41"/>
                  </a:cubicBezTo>
                  <a:lnTo>
                    <a:pt x="117" y="48"/>
                  </a:lnTo>
                  <a:close/>
                  <a:moveTo>
                    <a:pt x="117" y="34"/>
                  </a:moveTo>
                  <a:cubicBezTo>
                    <a:pt x="117" y="34"/>
                    <a:pt x="117" y="34"/>
                    <a:pt x="117" y="34"/>
                  </a:cubicBezTo>
                  <a:cubicBezTo>
                    <a:pt x="117" y="41"/>
                    <a:pt x="117" y="41"/>
                    <a:pt x="117" y="41"/>
                  </a:cubicBezTo>
                  <a:cubicBezTo>
                    <a:pt x="116" y="41"/>
                    <a:pt x="116" y="41"/>
                    <a:pt x="116" y="41"/>
                  </a:cubicBezTo>
                  <a:cubicBezTo>
                    <a:pt x="116" y="34"/>
                    <a:pt x="116" y="34"/>
                    <a:pt x="116" y="34"/>
                  </a:cubicBezTo>
                  <a:cubicBezTo>
                    <a:pt x="117" y="34"/>
                    <a:pt x="117" y="34"/>
                    <a:pt x="117" y="34"/>
                  </a:cubicBezTo>
                  <a:close/>
                  <a:moveTo>
                    <a:pt x="119" y="48"/>
                  </a:moveTo>
                  <a:cubicBezTo>
                    <a:pt x="119" y="48"/>
                    <a:pt x="119" y="48"/>
                    <a:pt x="119" y="48"/>
                  </a:cubicBezTo>
                  <a:cubicBezTo>
                    <a:pt x="117" y="48"/>
                    <a:pt x="117" y="48"/>
                    <a:pt x="117" y="48"/>
                  </a:cubicBezTo>
                  <a:cubicBezTo>
                    <a:pt x="117" y="48"/>
                    <a:pt x="117" y="48"/>
                    <a:pt x="117" y="48"/>
                  </a:cubicBezTo>
                  <a:cubicBezTo>
                    <a:pt x="119" y="48"/>
                    <a:pt x="119" y="48"/>
                    <a:pt x="119" y="48"/>
                  </a:cubicBezTo>
                  <a:close/>
                  <a:moveTo>
                    <a:pt x="119" y="48"/>
                  </a:moveTo>
                  <a:cubicBezTo>
                    <a:pt x="119" y="48"/>
                    <a:pt x="119" y="48"/>
                    <a:pt x="119" y="48"/>
                  </a:cubicBezTo>
                  <a:cubicBezTo>
                    <a:pt x="117" y="48"/>
                    <a:pt x="117" y="48"/>
                    <a:pt x="117" y="48"/>
                  </a:cubicBezTo>
                  <a:cubicBezTo>
                    <a:pt x="117" y="41"/>
                    <a:pt x="117" y="41"/>
                    <a:pt x="117" y="41"/>
                  </a:cubicBezTo>
                  <a:cubicBezTo>
                    <a:pt x="119" y="41"/>
                    <a:pt x="119" y="41"/>
                    <a:pt x="119" y="41"/>
                  </a:cubicBezTo>
                  <a:lnTo>
                    <a:pt x="119" y="48"/>
                  </a:lnTo>
                  <a:close/>
                  <a:moveTo>
                    <a:pt x="119" y="41"/>
                  </a:moveTo>
                  <a:cubicBezTo>
                    <a:pt x="119" y="41"/>
                    <a:pt x="119" y="41"/>
                    <a:pt x="119" y="41"/>
                  </a:cubicBezTo>
                  <a:cubicBezTo>
                    <a:pt x="117" y="41"/>
                    <a:pt x="117" y="41"/>
                    <a:pt x="117" y="41"/>
                  </a:cubicBezTo>
                  <a:cubicBezTo>
                    <a:pt x="117" y="34"/>
                    <a:pt x="117" y="34"/>
                    <a:pt x="117" y="34"/>
                  </a:cubicBezTo>
                  <a:cubicBezTo>
                    <a:pt x="119" y="34"/>
                    <a:pt x="119" y="34"/>
                    <a:pt x="119" y="34"/>
                  </a:cubicBezTo>
                  <a:cubicBezTo>
                    <a:pt x="119" y="34"/>
                    <a:pt x="119" y="34"/>
                    <a:pt x="119" y="34"/>
                  </a:cubicBezTo>
                  <a:lnTo>
                    <a:pt x="119" y="41"/>
                  </a:lnTo>
                  <a:close/>
                  <a:moveTo>
                    <a:pt x="120" y="48"/>
                  </a:moveTo>
                  <a:cubicBezTo>
                    <a:pt x="120" y="48"/>
                    <a:pt x="120" y="48"/>
                    <a:pt x="120" y="48"/>
                  </a:cubicBezTo>
                  <a:cubicBezTo>
                    <a:pt x="119" y="48"/>
                    <a:pt x="119" y="48"/>
                    <a:pt x="119" y="48"/>
                  </a:cubicBezTo>
                  <a:cubicBezTo>
                    <a:pt x="119" y="48"/>
                    <a:pt x="119" y="48"/>
                    <a:pt x="119" y="48"/>
                  </a:cubicBezTo>
                  <a:cubicBezTo>
                    <a:pt x="120" y="48"/>
                    <a:pt x="120" y="48"/>
                    <a:pt x="120" y="48"/>
                  </a:cubicBezTo>
                  <a:close/>
                  <a:moveTo>
                    <a:pt x="120" y="48"/>
                  </a:moveTo>
                  <a:cubicBezTo>
                    <a:pt x="120" y="48"/>
                    <a:pt x="120" y="48"/>
                    <a:pt x="120" y="48"/>
                  </a:cubicBezTo>
                  <a:cubicBezTo>
                    <a:pt x="119" y="48"/>
                    <a:pt x="119" y="48"/>
                    <a:pt x="119" y="48"/>
                  </a:cubicBezTo>
                  <a:cubicBezTo>
                    <a:pt x="119" y="41"/>
                    <a:pt x="119" y="41"/>
                    <a:pt x="119" y="41"/>
                  </a:cubicBezTo>
                  <a:cubicBezTo>
                    <a:pt x="120" y="41"/>
                    <a:pt x="120" y="41"/>
                    <a:pt x="120" y="41"/>
                  </a:cubicBezTo>
                  <a:lnTo>
                    <a:pt x="120" y="48"/>
                  </a:lnTo>
                  <a:close/>
                  <a:moveTo>
                    <a:pt x="143" y="18"/>
                  </a:moveTo>
                  <a:cubicBezTo>
                    <a:pt x="143" y="18"/>
                    <a:pt x="143" y="18"/>
                    <a:pt x="143" y="18"/>
                  </a:cubicBezTo>
                  <a:cubicBezTo>
                    <a:pt x="145" y="18"/>
                    <a:pt x="145" y="18"/>
                    <a:pt x="145" y="18"/>
                  </a:cubicBezTo>
                  <a:cubicBezTo>
                    <a:pt x="145" y="19"/>
                    <a:pt x="145" y="19"/>
                    <a:pt x="145" y="19"/>
                  </a:cubicBezTo>
                  <a:cubicBezTo>
                    <a:pt x="145" y="19"/>
                    <a:pt x="146" y="19"/>
                    <a:pt x="146" y="19"/>
                  </a:cubicBezTo>
                  <a:cubicBezTo>
                    <a:pt x="146" y="19"/>
                    <a:pt x="146" y="19"/>
                    <a:pt x="146" y="19"/>
                  </a:cubicBezTo>
                  <a:cubicBezTo>
                    <a:pt x="147" y="19"/>
                    <a:pt x="147" y="19"/>
                    <a:pt x="147" y="19"/>
                  </a:cubicBezTo>
                  <a:cubicBezTo>
                    <a:pt x="147" y="19"/>
                    <a:pt x="147" y="19"/>
                    <a:pt x="147" y="19"/>
                  </a:cubicBezTo>
                  <a:cubicBezTo>
                    <a:pt x="152" y="20"/>
                    <a:pt x="153" y="21"/>
                    <a:pt x="153" y="21"/>
                  </a:cubicBezTo>
                  <a:cubicBezTo>
                    <a:pt x="153" y="29"/>
                    <a:pt x="153" y="29"/>
                    <a:pt x="153" y="29"/>
                  </a:cubicBezTo>
                  <a:cubicBezTo>
                    <a:pt x="153" y="29"/>
                    <a:pt x="153" y="29"/>
                    <a:pt x="153" y="29"/>
                  </a:cubicBezTo>
                  <a:cubicBezTo>
                    <a:pt x="153" y="21"/>
                    <a:pt x="153" y="21"/>
                    <a:pt x="153" y="21"/>
                  </a:cubicBezTo>
                  <a:cubicBezTo>
                    <a:pt x="153" y="21"/>
                    <a:pt x="150" y="20"/>
                    <a:pt x="146" y="20"/>
                  </a:cubicBezTo>
                  <a:cubicBezTo>
                    <a:pt x="143" y="20"/>
                    <a:pt x="140" y="21"/>
                    <a:pt x="140" y="21"/>
                  </a:cubicBezTo>
                  <a:cubicBezTo>
                    <a:pt x="139" y="29"/>
                    <a:pt x="139" y="29"/>
                    <a:pt x="139" y="29"/>
                  </a:cubicBezTo>
                  <a:cubicBezTo>
                    <a:pt x="139" y="29"/>
                    <a:pt x="139" y="29"/>
                    <a:pt x="139" y="29"/>
                  </a:cubicBezTo>
                  <a:cubicBezTo>
                    <a:pt x="140" y="21"/>
                    <a:pt x="140" y="21"/>
                    <a:pt x="140" y="21"/>
                  </a:cubicBezTo>
                  <a:cubicBezTo>
                    <a:pt x="140" y="21"/>
                    <a:pt x="141" y="20"/>
                    <a:pt x="143" y="20"/>
                  </a:cubicBezTo>
                  <a:lnTo>
                    <a:pt x="143" y="18"/>
                  </a:lnTo>
                  <a:close/>
                  <a:moveTo>
                    <a:pt x="142" y="31"/>
                  </a:moveTo>
                  <a:cubicBezTo>
                    <a:pt x="142" y="31"/>
                    <a:pt x="142" y="31"/>
                    <a:pt x="142" y="31"/>
                  </a:cubicBezTo>
                  <a:cubicBezTo>
                    <a:pt x="142" y="40"/>
                    <a:pt x="142" y="40"/>
                    <a:pt x="142" y="40"/>
                  </a:cubicBezTo>
                  <a:cubicBezTo>
                    <a:pt x="140" y="40"/>
                    <a:pt x="140" y="40"/>
                    <a:pt x="140" y="40"/>
                  </a:cubicBezTo>
                  <a:cubicBezTo>
                    <a:pt x="140" y="31"/>
                    <a:pt x="140" y="31"/>
                    <a:pt x="140" y="31"/>
                  </a:cubicBezTo>
                  <a:lnTo>
                    <a:pt x="142" y="31"/>
                  </a:lnTo>
                  <a:close/>
                  <a:moveTo>
                    <a:pt x="141" y="20"/>
                  </a:moveTo>
                  <a:cubicBezTo>
                    <a:pt x="141" y="20"/>
                    <a:pt x="141" y="20"/>
                    <a:pt x="141" y="20"/>
                  </a:cubicBezTo>
                  <a:cubicBezTo>
                    <a:pt x="141" y="18"/>
                    <a:pt x="141" y="18"/>
                    <a:pt x="141" y="18"/>
                  </a:cubicBezTo>
                  <a:cubicBezTo>
                    <a:pt x="141" y="20"/>
                    <a:pt x="141" y="20"/>
                    <a:pt x="141" y="20"/>
                  </a:cubicBezTo>
                  <a:close/>
                  <a:moveTo>
                    <a:pt x="140" y="15"/>
                  </a:moveTo>
                  <a:cubicBezTo>
                    <a:pt x="140" y="15"/>
                    <a:pt x="140" y="15"/>
                    <a:pt x="140" y="15"/>
                  </a:cubicBezTo>
                  <a:cubicBezTo>
                    <a:pt x="141" y="15"/>
                    <a:pt x="141" y="15"/>
                    <a:pt x="141" y="15"/>
                  </a:cubicBezTo>
                  <a:cubicBezTo>
                    <a:pt x="141" y="17"/>
                    <a:pt x="141" y="17"/>
                    <a:pt x="141" y="17"/>
                  </a:cubicBezTo>
                  <a:cubicBezTo>
                    <a:pt x="140" y="17"/>
                    <a:pt x="140" y="17"/>
                    <a:pt x="140" y="17"/>
                  </a:cubicBezTo>
                  <a:lnTo>
                    <a:pt x="140" y="15"/>
                  </a:lnTo>
                  <a:close/>
                  <a:moveTo>
                    <a:pt x="129" y="21"/>
                  </a:moveTo>
                  <a:cubicBezTo>
                    <a:pt x="129" y="21"/>
                    <a:pt x="129" y="21"/>
                    <a:pt x="129" y="21"/>
                  </a:cubicBezTo>
                  <a:cubicBezTo>
                    <a:pt x="129" y="19"/>
                    <a:pt x="129" y="19"/>
                    <a:pt x="129" y="19"/>
                  </a:cubicBezTo>
                  <a:cubicBezTo>
                    <a:pt x="131" y="19"/>
                    <a:pt x="131" y="19"/>
                    <a:pt x="131" y="19"/>
                  </a:cubicBezTo>
                  <a:cubicBezTo>
                    <a:pt x="131" y="20"/>
                    <a:pt x="131" y="20"/>
                    <a:pt x="131" y="20"/>
                  </a:cubicBezTo>
                  <a:cubicBezTo>
                    <a:pt x="132" y="19"/>
                    <a:pt x="133" y="19"/>
                    <a:pt x="134" y="19"/>
                  </a:cubicBezTo>
                  <a:cubicBezTo>
                    <a:pt x="134" y="17"/>
                    <a:pt x="134" y="17"/>
                    <a:pt x="134" y="17"/>
                  </a:cubicBezTo>
                  <a:cubicBezTo>
                    <a:pt x="135" y="17"/>
                    <a:pt x="135" y="17"/>
                    <a:pt x="135" y="17"/>
                  </a:cubicBezTo>
                  <a:cubicBezTo>
                    <a:pt x="135" y="18"/>
                    <a:pt x="135" y="18"/>
                    <a:pt x="135" y="18"/>
                  </a:cubicBezTo>
                  <a:cubicBezTo>
                    <a:pt x="139" y="18"/>
                    <a:pt x="141" y="18"/>
                    <a:pt x="141" y="18"/>
                  </a:cubicBezTo>
                  <a:cubicBezTo>
                    <a:pt x="141" y="18"/>
                    <a:pt x="137" y="18"/>
                    <a:pt x="133" y="19"/>
                  </a:cubicBezTo>
                  <a:cubicBezTo>
                    <a:pt x="129" y="21"/>
                    <a:pt x="129" y="22"/>
                    <a:pt x="129" y="22"/>
                  </a:cubicBezTo>
                  <a:cubicBezTo>
                    <a:pt x="127" y="31"/>
                    <a:pt x="127" y="31"/>
                    <a:pt x="127" y="31"/>
                  </a:cubicBezTo>
                  <a:cubicBezTo>
                    <a:pt x="128" y="22"/>
                    <a:pt x="128" y="22"/>
                    <a:pt x="128" y="22"/>
                  </a:cubicBezTo>
                  <a:cubicBezTo>
                    <a:pt x="127" y="22"/>
                    <a:pt x="127" y="22"/>
                    <a:pt x="127" y="22"/>
                  </a:cubicBezTo>
                  <a:cubicBezTo>
                    <a:pt x="127" y="20"/>
                    <a:pt x="127" y="20"/>
                    <a:pt x="127" y="20"/>
                  </a:cubicBezTo>
                  <a:cubicBezTo>
                    <a:pt x="128" y="20"/>
                    <a:pt x="128" y="20"/>
                    <a:pt x="128" y="20"/>
                  </a:cubicBezTo>
                  <a:cubicBezTo>
                    <a:pt x="128" y="22"/>
                    <a:pt x="128" y="22"/>
                    <a:pt x="128" y="22"/>
                  </a:cubicBezTo>
                  <a:cubicBezTo>
                    <a:pt x="128" y="21"/>
                    <a:pt x="129" y="21"/>
                    <a:pt x="129" y="21"/>
                  </a:cubicBezTo>
                  <a:close/>
                  <a:moveTo>
                    <a:pt x="137" y="31"/>
                  </a:moveTo>
                  <a:cubicBezTo>
                    <a:pt x="137" y="31"/>
                    <a:pt x="137" y="31"/>
                    <a:pt x="137" y="31"/>
                  </a:cubicBezTo>
                  <a:cubicBezTo>
                    <a:pt x="137" y="32"/>
                    <a:pt x="137" y="32"/>
                    <a:pt x="137" y="32"/>
                  </a:cubicBezTo>
                  <a:cubicBezTo>
                    <a:pt x="136" y="32"/>
                    <a:pt x="136" y="32"/>
                    <a:pt x="135" y="32"/>
                  </a:cubicBezTo>
                  <a:cubicBezTo>
                    <a:pt x="135" y="32"/>
                    <a:pt x="135" y="32"/>
                    <a:pt x="135" y="32"/>
                  </a:cubicBezTo>
                  <a:lnTo>
                    <a:pt x="137" y="31"/>
                  </a:lnTo>
                  <a:close/>
                  <a:moveTo>
                    <a:pt x="135" y="32"/>
                  </a:moveTo>
                  <a:cubicBezTo>
                    <a:pt x="135" y="32"/>
                    <a:pt x="135" y="32"/>
                    <a:pt x="135" y="32"/>
                  </a:cubicBezTo>
                  <a:cubicBezTo>
                    <a:pt x="135" y="32"/>
                    <a:pt x="135" y="32"/>
                    <a:pt x="135" y="32"/>
                  </a:cubicBezTo>
                  <a:cubicBezTo>
                    <a:pt x="135" y="33"/>
                    <a:pt x="134" y="33"/>
                    <a:pt x="134" y="33"/>
                  </a:cubicBezTo>
                  <a:cubicBezTo>
                    <a:pt x="134" y="32"/>
                    <a:pt x="134" y="32"/>
                    <a:pt x="134" y="32"/>
                  </a:cubicBezTo>
                  <a:lnTo>
                    <a:pt x="135" y="32"/>
                  </a:lnTo>
                  <a:close/>
                  <a:moveTo>
                    <a:pt x="134" y="32"/>
                  </a:moveTo>
                  <a:cubicBezTo>
                    <a:pt x="134" y="32"/>
                    <a:pt x="134" y="32"/>
                    <a:pt x="134" y="32"/>
                  </a:cubicBezTo>
                  <a:cubicBezTo>
                    <a:pt x="134" y="33"/>
                    <a:pt x="134" y="33"/>
                    <a:pt x="134" y="33"/>
                  </a:cubicBezTo>
                  <a:cubicBezTo>
                    <a:pt x="133" y="33"/>
                    <a:pt x="133" y="33"/>
                    <a:pt x="133" y="33"/>
                  </a:cubicBezTo>
                  <a:cubicBezTo>
                    <a:pt x="133" y="33"/>
                    <a:pt x="133" y="33"/>
                    <a:pt x="132" y="33"/>
                  </a:cubicBezTo>
                  <a:cubicBezTo>
                    <a:pt x="132" y="32"/>
                    <a:pt x="132" y="32"/>
                    <a:pt x="132" y="32"/>
                  </a:cubicBezTo>
                  <a:lnTo>
                    <a:pt x="134" y="32"/>
                  </a:lnTo>
                  <a:close/>
                  <a:moveTo>
                    <a:pt x="131" y="32"/>
                  </a:moveTo>
                  <a:cubicBezTo>
                    <a:pt x="131" y="32"/>
                    <a:pt x="131" y="32"/>
                    <a:pt x="131" y="32"/>
                  </a:cubicBezTo>
                  <a:cubicBezTo>
                    <a:pt x="131" y="33"/>
                    <a:pt x="131" y="33"/>
                    <a:pt x="131" y="33"/>
                  </a:cubicBezTo>
                  <a:cubicBezTo>
                    <a:pt x="130" y="33"/>
                    <a:pt x="130" y="33"/>
                    <a:pt x="129" y="33"/>
                  </a:cubicBezTo>
                  <a:cubicBezTo>
                    <a:pt x="129" y="32"/>
                    <a:pt x="129" y="32"/>
                    <a:pt x="129" y="32"/>
                  </a:cubicBezTo>
                  <a:cubicBezTo>
                    <a:pt x="132" y="32"/>
                    <a:pt x="132" y="32"/>
                    <a:pt x="132" y="32"/>
                  </a:cubicBezTo>
                  <a:cubicBezTo>
                    <a:pt x="132" y="33"/>
                    <a:pt x="132" y="33"/>
                    <a:pt x="132" y="33"/>
                  </a:cubicBezTo>
                  <a:cubicBezTo>
                    <a:pt x="132" y="33"/>
                    <a:pt x="131" y="33"/>
                    <a:pt x="131" y="33"/>
                  </a:cubicBezTo>
                  <a:cubicBezTo>
                    <a:pt x="131" y="32"/>
                    <a:pt x="131" y="32"/>
                    <a:pt x="131" y="32"/>
                  </a:cubicBezTo>
                  <a:close/>
                  <a:moveTo>
                    <a:pt x="129" y="32"/>
                  </a:moveTo>
                  <a:cubicBezTo>
                    <a:pt x="129" y="32"/>
                    <a:pt x="129" y="32"/>
                    <a:pt x="129" y="32"/>
                  </a:cubicBezTo>
                  <a:cubicBezTo>
                    <a:pt x="129" y="33"/>
                    <a:pt x="129" y="33"/>
                    <a:pt x="129" y="33"/>
                  </a:cubicBezTo>
                  <a:cubicBezTo>
                    <a:pt x="129" y="33"/>
                    <a:pt x="128" y="33"/>
                    <a:pt x="128" y="33"/>
                  </a:cubicBezTo>
                  <a:cubicBezTo>
                    <a:pt x="128" y="32"/>
                    <a:pt x="128" y="32"/>
                    <a:pt x="128" y="32"/>
                  </a:cubicBezTo>
                  <a:lnTo>
                    <a:pt x="129" y="32"/>
                  </a:lnTo>
                  <a:close/>
                  <a:moveTo>
                    <a:pt x="125" y="31"/>
                  </a:moveTo>
                  <a:cubicBezTo>
                    <a:pt x="125" y="31"/>
                    <a:pt x="125" y="31"/>
                    <a:pt x="125" y="31"/>
                  </a:cubicBezTo>
                  <a:cubicBezTo>
                    <a:pt x="125" y="30"/>
                    <a:pt x="125" y="30"/>
                    <a:pt x="125" y="30"/>
                  </a:cubicBezTo>
                  <a:cubicBezTo>
                    <a:pt x="127" y="30"/>
                    <a:pt x="127" y="30"/>
                    <a:pt x="127" y="30"/>
                  </a:cubicBezTo>
                  <a:cubicBezTo>
                    <a:pt x="127" y="31"/>
                    <a:pt x="127" y="31"/>
                    <a:pt x="127" y="31"/>
                  </a:cubicBezTo>
                  <a:lnTo>
                    <a:pt x="125" y="31"/>
                  </a:lnTo>
                  <a:close/>
                  <a:moveTo>
                    <a:pt x="127" y="32"/>
                  </a:moveTo>
                  <a:cubicBezTo>
                    <a:pt x="127" y="32"/>
                    <a:pt x="127" y="32"/>
                    <a:pt x="127" y="32"/>
                  </a:cubicBezTo>
                  <a:cubicBezTo>
                    <a:pt x="127" y="36"/>
                    <a:pt x="127" y="36"/>
                    <a:pt x="127" y="36"/>
                  </a:cubicBezTo>
                  <a:cubicBezTo>
                    <a:pt x="127" y="37"/>
                    <a:pt x="126" y="38"/>
                    <a:pt x="126" y="40"/>
                  </a:cubicBezTo>
                  <a:cubicBezTo>
                    <a:pt x="126" y="40"/>
                    <a:pt x="126" y="40"/>
                    <a:pt x="126" y="41"/>
                  </a:cubicBezTo>
                  <a:cubicBezTo>
                    <a:pt x="125" y="41"/>
                    <a:pt x="125" y="41"/>
                    <a:pt x="125" y="41"/>
                  </a:cubicBezTo>
                  <a:cubicBezTo>
                    <a:pt x="125" y="33"/>
                    <a:pt x="125" y="33"/>
                    <a:pt x="125" y="33"/>
                  </a:cubicBezTo>
                  <a:lnTo>
                    <a:pt x="127" y="32"/>
                  </a:lnTo>
                  <a:close/>
                  <a:moveTo>
                    <a:pt x="127" y="32"/>
                  </a:moveTo>
                  <a:cubicBezTo>
                    <a:pt x="127" y="32"/>
                    <a:pt x="127" y="32"/>
                    <a:pt x="127" y="32"/>
                  </a:cubicBezTo>
                  <a:cubicBezTo>
                    <a:pt x="128" y="32"/>
                    <a:pt x="128" y="32"/>
                    <a:pt x="128" y="32"/>
                  </a:cubicBezTo>
                  <a:cubicBezTo>
                    <a:pt x="128" y="33"/>
                    <a:pt x="128" y="33"/>
                    <a:pt x="128" y="33"/>
                  </a:cubicBezTo>
                  <a:cubicBezTo>
                    <a:pt x="127" y="33"/>
                    <a:pt x="127" y="33"/>
                    <a:pt x="127" y="33"/>
                  </a:cubicBezTo>
                  <a:cubicBezTo>
                    <a:pt x="127" y="33"/>
                    <a:pt x="127" y="34"/>
                    <a:pt x="127" y="35"/>
                  </a:cubicBezTo>
                  <a:lnTo>
                    <a:pt x="127" y="32"/>
                  </a:lnTo>
                  <a:close/>
                  <a:moveTo>
                    <a:pt x="126" y="15"/>
                  </a:moveTo>
                  <a:cubicBezTo>
                    <a:pt x="126" y="15"/>
                    <a:pt x="126" y="15"/>
                    <a:pt x="126" y="15"/>
                  </a:cubicBezTo>
                  <a:cubicBezTo>
                    <a:pt x="128" y="15"/>
                    <a:pt x="128" y="15"/>
                    <a:pt x="128" y="15"/>
                  </a:cubicBezTo>
                  <a:cubicBezTo>
                    <a:pt x="128" y="17"/>
                    <a:pt x="128" y="17"/>
                    <a:pt x="128" y="17"/>
                  </a:cubicBezTo>
                  <a:cubicBezTo>
                    <a:pt x="126" y="17"/>
                    <a:pt x="126" y="17"/>
                    <a:pt x="126" y="17"/>
                  </a:cubicBezTo>
                  <a:lnTo>
                    <a:pt x="126" y="15"/>
                  </a:lnTo>
                  <a:close/>
                  <a:moveTo>
                    <a:pt x="124" y="16"/>
                  </a:moveTo>
                  <a:cubicBezTo>
                    <a:pt x="124" y="16"/>
                    <a:pt x="124" y="16"/>
                    <a:pt x="124" y="16"/>
                  </a:cubicBezTo>
                  <a:cubicBezTo>
                    <a:pt x="125" y="16"/>
                    <a:pt x="125" y="16"/>
                    <a:pt x="125" y="16"/>
                  </a:cubicBezTo>
                  <a:cubicBezTo>
                    <a:pt x="125" y="18"/>
                    <a:pt x="125" y="18"/>
                    <a:pt x="125" y="18"/>
                  </a:cubicBezTo>
                  <a:cubicBezTo>
                    <a:pt x="124" y="18"/>
                    <a:pt x="124" y="18"/>
                    <a:pt x="124" y="18"/>
                  </a:cubicBezTo>
                  <a:lnTo>
                    <a:pt x="124" y="16"/>
                  </a:lnTo>
                  <a:close/>
                  <a:moveTo>
                    <a:pt x="123" y="20"/>
                  </a:moveTo>
                  <a:cubicBezTo>
                    <a:pt x="123" y="20"/>
                    <a:pt x="123" y="20"/>
                    <a:pt x="123" y="20"/>
                  </a:cubicBezTo>
                  <a:cubicBezTo>
                    <a:pt x="124" y="20"/>
                    <a:pt x="124" y="20"/>
                    <a:pt x="124" y="20"/>
                  </a:cubicBezTo>
                  <a:cubicBezTo>
                    <a:pt x="124" y="22"/>
                    <a:pt x="124" y="22"/>
                    <a:pt x="124" y="22"/>
                  </a:cubicBezTo>
                  <a:cubicBezTo>
                    <a:pt x="123" y="22"/>
                    <a:pt x="123" y="22"/>
                    <a:pt x="123" y="22"/>
                  </a:cubicBezTo>
                  <a:lnTo>
                    <a:pt x="123" y="20"/>
                  </a:lnTo>
                  <a:close/>
                  <a:moveTo>
                    <a:pt x="124" y="23"/>
                  </a:moveTo>
                  <a:cubicBezTo>
                    <a:pt x="124" y="23"/>
                    <a:pt x="124" y="23"/>
                    <a:pt x="124" y="23"/>
                  </a:cubicBezTo>
                  <a:cubicBezTo>
                    <a:pt x="124" y="24"/>
                    <a:pt x="124" y="24"/>
                    <a:pt x="124" y="24"/>
                  </a:cubicBezTo>
                  <a:cubicBezTo>
                    <a:pt x="123" y="24"/>
                    <a:pt x="123" y="24"/>
                    <a:pt x="123" y="24"/>
                  </a:cubicBezTo>
                  <a:cubicBezTo>
                    <a:pt x="123" y="23"/>
                    <a:pt x="123" y="23"/>
                    <a:pt x="123" y="23"/>
                  </a:cubicBezTo>
                  <a:lnTo>
                    <a:pt x="124" y="23"/>
                  </a:lnTo>
                  <a:close/>
                  <a:moveTo>
                    <a:pt x="122" y="28"/>
                  </a:moveTo>
                  <a:cubicBezTo>
                    <a:pt x="122" y="28"/>
                    <a:pt x="122" y="28"/>
                    <a:pt x="122" y="28"/>
                  </a:cubicBezTo>
                  <a:cubicBezTo>
                    <a:pt x="122" y="27"/>
                    <a:pt x="122" y="27"/>
                    <a:pt x="122" y="27"/>
                  </a:cubicBezTo>
                  <a:cubicBezTo>
                    <a:pt x="123" y="27"/>
                    <a:pt x="123" y="27"/>
                    <a:pt x="123" y="27"/>
                  </a:cubicBezTo>
                  <a:cubicBezTo>
                    <a:pt x="123" y="28"/>
                    <a:pt x="123" y="28"/>
                    <a:pt x="123" y="28"/>
                  </a:cubicBezTo>
                  <a:lnTo>
                    <a:pt x="122" y="28"/>
                  </a:lnTo>
                  <a:close/>
                  <a:moveTo>
                    <a:pt x="122" y="29"/>
                  </a:moveTo>
                  <a:cubicBezTo>
                    <a:pt x="122" y="29"/>
                    <a:pt x="122" y="29"/>
                    <a:pt x="122" y="29"/>
                  </a:cubicBezTo>
                  <a:cubicBezTo>
                    <a:pt x="122" y="30"/>
                    <a:pt x="122" y="30"/>
                    <a:pt x="122" y="30"/>
                  </a:cubicBezTo>
                  <a:cubicBezTo>
                    <a:pt x="121" y="30"/>
                    <a:pt x="121" y="30"/>
                    <a:pt x="121" y="30"/>
                  </a:cubicBezTo>
                  <a:cubicBezTo>
                    <a:pt x="121" y="29"/>
                    <a:pt x="121" y="29"/>
                    <a:pt x="121" y="29"/>
                  </a:cubicBezTo>
                  <a:lnTo>
                    <a:pt x="122" y="29"/>
                  </a:lnTo>
                  <a:close/>
                  <a:moveTo>
                    <a:pt x="121" y="19"/>
                  </a:moveTo>
                  <a:cubicBezTo>
                    <a:pt x="121" y="19"/>
                    <a:pt x="121" y="19"/>
                    <a:pt x="121" y="19"/>
                  </a:cubicBezTo>
                  <a:cubicBezTo>
                    <a:pt x="122" y="19"/>
                    <a:pt x="122" y="19"/>
                    <a:pt x="122" y="19"/>
                  </a:cubicBezTo>
                  <a:cubicBezTo>
                    <a:pt x="122" y="21"/>
                    <a:pt x="122" y="21"/>
                    <a:pt x="122" y="21"/>
                  </a:cubicBezTo>
                  <a:cubicBezTo>
                    <a:pt x="121" y="21"/>
                    <a:pt x="121" y="21"/>
                    <a:pt x="121" y="21"/>
                  </a:cubicBezTo>
                  <a:lnTo>
                    <a:pt x="121" y="19"/>
                  </a:lnTo>
                  <a:close/>
                  <a:moveTo>
                    <a:pt x="120" y="18"/>
                  </a:moveTo>
                  <a:cubicBezTo>
                    <a:pt x="120" y="18"/>
                    <a:pt x="120" y="18"/>
                    <a:pt x="120" y="18"/>
                  </a:cubicBezTo>
                  <a:cubicBezTo>
                    <a:pt x="119" y="18"/>
                    <a:pt x="119" y="18"/>
                    <a:pt x="119" y="18"/>
                  </a:cubicBezTo>
                  <a:cubicBezTo>
                    <a:pt x="119" y="17"/>
                    <a:pt x="119" y="17"/>
                    <a:pt x="119" y="17"/>
                  </a:cubicBezTo>
                  <a:cubicBezTo>
                    <a:pt x="120" y="17"/>
                    <a:pt x="120" y="17"/>
                    <a:pt x="120" y="17"/>
                  </a:cubicBezTo>
                  <a:lnTo>
                    <a:pt x="120" y="18"/>
                  </a:lnTo>
                  <a:close/>
                  <a:moveTo>
                    <a:pt x="120" y="26"/>
                  </a:moveTo>
                  <a:cubicBezTo>
                    <a:pt x="120" y="26"/>
                    <a:pt x="120" y="26"/>
                    <a:pt x="120" y="26"/>
                  </a:cubicBezTo>
                  <a:cubicBezTo>
                    <a:pt x="120" y="25"/>
                    <a:pt x="120" y="25"/>
                    <a:pt x="120" y="25"/>
                  </a:cubicBezTo>
                  <a:cubicBezTo>
                    <a:pt x="121" y="25"/>
                    <a:pt x="121" y="25"/>
                    <a:pt x="121" y="25"/>
                  </a:cubicBezTo>
                  <a:cubicBezTo>
                    <a:pt x="121" y="26"/>
                    <a:pt x="121" y="26"/>
                    <a:pt x="121" y="26"/>
                  </a:cubicBezTo>
                  <a:lnTo>
                    <a:pt x="120" y="26"/>
                  </a:lnTo>
                  <a:close/>
                  <a:moveTo>
                    <a:pt x="120" y="48"/>
                  </a:moveTo>
                  <a:cubicBezTo>
                    <a:pt x="120" y="48"/>
                    <a:pt x="120" y="48"/>
                    <a:pt x="120" y="48"/>
                  </a:cubicBezTo>
                  <a:cubicBezTo>
                    <a:pt x="120" y="48"/>
                    <a:pt x="120" y="48"/>
                    <a:pt x="120" y="48"/>
                  </a:cubicBezTo>
                  <a:cubicBezTo>
                    <a:pt x="122" y="48"/>
                    <a:pt x="122" y="48"/>
                    <a:pt x="122" y="48"/>
                  </a:cubicBezTo>
                  <a:lnTo>
                    <a:pt x="120" y="48"/>
                  </a:lnTo>
                  <a:close/>
                  <a:moveTo>
                    <a:pt x="122" y="48"/>
                  </a:moveTo>
                  <a:cubicBezTo>
                    <a:pt x="122" y="48"/>
                    <a:pt x="122" y="48"/>
                    <a:pt x="122" y="48"/>
                  </a:cubicBezTo>
                  <a:cubicBezTo>
                    <a:pt x="120" y="48"/>
                    <a:pt x="120" y="48"/>
                    <a:pt x="120" y="48"/>
                  </a:cubicBezTo>
                  <a:cubicBezTo>
                    <a:pt x="120" y="41"/>
                    <a:pt x="120" y="41"/>
                    <a:pt x="120" y="41"/>
                  </a:cubicBezTo>
                  <a:cubicBezTo>
                    <a:pt x="122" y="41"/>
                    <a:pt x="122" y="41"/>
                    <a:pt x="122" y="41"/>
                  </a:cubicBezTo>
                  <a:lnTo>
                    <a:pt x="122" y="48"/>
                  </a:lnTo>
                  <a:close/>
                  <a:moveTo>
                    <a:pt x="122" y="41"/>
                  </a:moveTo>
                  <a:cubicBezTo>
                    <a:pt x="122" y="41"/>
                    <a:pt x="122" y="41"/>
                    <a:pt x="122" y="41"/>
                  </a:cubicBezTo>
                  <a:cubicBezTo>
                    <a:pt x="120" y="41"/>
                    <a:pt x="120" y="41"/>
                    <a:pt x="120" y="41"/>
                  </a:cubicBezTo>
                  <a:cubicBezTo>
                    <a:pt x="120" y="33"/>
                    <a:pt x="120" y="33"/>
                    <a:pt x="120" y="33"/>
                  </a:cubicBezTo>
                  <a:cubicBezTo>
                    <a:pt x="122" y="33"/>
                    <a:pt x="122" y="33"/>
                    <a:pt x="122" y="33"/>
                  </a:cubicBezTo>
                  <a:lnTo>
                    <a:pt x="122" y="41"/>
                  </a:lnTo>
                  <a:close/>
                  <a:moveTo>
                    <a:pt x="123" y="48"/>
                  </a:moveTo>
                  <a:cubicBezTo>
                    <a:pt x="123" y="48"/>
                    <a:pt x="123" y="48"/>
                    <a:pt x="123" y="48"/>
                  </a:cubicBezTo>
                  <a:cubicBezTo>
                    <a:pt x="123" y="48"/>
                    <a:pt x="123" y="48"/>
                    <a:pt x="123" y="48"/>
                  </a:cubicBezTo>
                  <a:cubicBezTo>
                    <a:pt x="122" y="48"/>
                    <a:pt x="122" y="48"/>
                    <a:pt x="122" y="48"/>
                  </a:cubicBezTo>
                  <a:cubicBezTo>
                    <a:pt x="122" y="48"/>
                    <a:pt x="122" y="48"/>
                    <a:pt x="122" y="48"/>
                  </a:cubicBezTo>
                  <a:cubicBezTo>
                    <a:pt x="123" y="48"/>
                    <a:pt x="123" y="48"/>
                    <a:pt x="123" y="48"/>
                  </a:cubicBezTo>
                  <a:cubicBezTo>
                    <a:pt x="122" y="48"/>
                    <a:pt x="122" y="48"/>
                    <a:pt x="122" y="48"/>
                  </a:cubicBezTo>
                  <a:cubicBezTo>
                    <a:pt x="122" y="41"/>
                    <a:pt x="122" y="41"/>
                    <a:pt x="122" y="41"/>
                  </a:cubicBezTo>
                  <a:cubicBezTo>
                    <a:pt x="123" y="41"/>
                    <a:pt x="123" y="41"/>
                    <a:pt x="123" y="41"/>
                  </a:cubicBezTo>
                  <a:lnTo>
                    <a:pt x="123" y="48"/>
                  </a:lnTo>
                  <a:close/>
                  <a:moveTo>
                    <a:pt x="123" y="41"/>
                  </a:moveTo>
                  <a:cubicBezTo>
                    <a:pt x="123" y="41"/>
                    <a:pt x="123" y="41"/>
                    <a:pt x="123" y="41"/>
                  </a:cubicBezTo>
                  <a:cubicBezTo>
                    <a:pt x="122" y="41"/>
                    <a:pt x="122" y="41"/>
                    <a:pt x="122" y="41"/>
                  </a:cubicBezTo>
                  <a:cubicBezTo>
                    <a:pt x="122" y="33"/>
                    <a:pt x="122" y="33"/>
                    <a:pt x="122" y="33"/>
                  </a:cubicBezTo>
                  <a:cubicBezTo>
                    <a:pt x="123" y="33"/>
                    <a:pt x="123" y="33"/>
                    <a:pt x="123" y="33"/>
                  </a:cubicBezTo>
                  <a:lnTo>
                    <a:pt x="123" y="41"/>
                  </a:lnTo>
                  <a:close/>
                  <a:moveTo>
                    <a:pt x="124" y="48"/>
                  </a:moveTo>
                  <a:cubicBezTo>
                    <a:pt x="124" y="48"/>
                    <a:pt x="124" y="48"/>
                    <a:pt x="124" y="48"/>
                  </a:cubicBezTo>
                  <a:cubicBezTo>
                    <a:pt x="123" y="48"/>
                    <a:pt x="123" y="48"/>
                    <a:pt x="123" y="48"/>
                  </a:cubicBezTo>
                  <a:cubicBezTo>
                    <a:pt x="123" y="41"/>
                    <a:pt x="123" y="41"/>
                    <a:pt x="123" y="41"/>
                  </a:cubicBezTo>
                  <a:cubicBezTo>
                    <a:pt x="124" y="41"/>
                    <a:pt x="124" y="41"/>
                    <a:pt x="124" y="41"/>
                  </a:cubicBezTo>
                  <a:lnTo>
                    <a:pt x="124" y="48"/>
                  </a:lnTo>
                  <a:close/>
                  <a:moveTo>
                    <a:pt x="124" y="41"/>
                  </a:moveTo>
                  <a:cubicBezTo>
                    <a:pt x="124" y="41"/>
                    <a:pt x="124" y="41"/>
                    <a:pt x="124" y="41"/>
                  </a:cubicBezTo>
                  <a:cubicBezTo>
                    <a:pt x="123" y="41"/>
                    <a:pt x="123" y="41"/>
                    <a:pt x="123" y="41"/>
                  </a:cubicBezTo>
                  <a:cubicBezTo>
                    <a:pt x="123" y="33"/>
                    <a:pt x="123" y="33"/>
                    <a:pt x="123" y="33"/>
                  </a:cubicBezTo>
                  <a:cubicBezTo>
                    <a:pt x="124" y="33"/>
                    <a:pt x="124" y="33"/>
                    <a:pt x="124" y="33"/>
                  </a:cubicBezTo>
                  <a:lnTo>
                    <a:pt x="124" y="41"/>
                  </a:lnTo>
                  <a:close/>
                  <a:moveTo>
                    <a:pt x="125" y="48"/>
                  </a:moveTo>
                  <a:cubicBezTo>
                    <a:pt x="125" y="48"/>
                    <a:pt x="125" y="48"/>
                    <a:pt x="125" y="48"/>
                  </a:cubicBezTo>
                  <a:cubicBezTo>
                    <a:pt x="124" y="48"/>
                    <a:pt x="124" y="48"/>
                    <a:pt x="124" y="48"/>
                  </a:cubicBezTo>
                  <a:cubicBezTo>
                    <a:pt x="124" y="41"/>
                    <a:pt x="124" y="41"/>
                    <a:pt x="124" y="41"/>
                  </a:cubicBezTo>
                  <a:cubicBezTo>
                    <a:pt x="125" y="41"/>
                    <a:pt x="125" y="41"/>
                    <a:pt x="125" y="41"/>
                  </a:cubicBezTo>
                  <a:lnTo>
                    <a:pt x="125" y="48"/>
                  </a:lnTo>
                  <a:close/>
                  <a:moveTo>
                    <a:pt x="125" y="41"/>
                  </a:moveTo>
                  <a:cubicBezTo>
                    <a:pt x="125" y="41"/>
                    <a:pt x="125" y="41"/>
                    <a:pt x="125" y="41"/>
                  </a:cubicBezTo>
                  <a:cubicBezTo>
                    <a:pt x="124" y="41"/>
                    <a:pt x="124" y="41"/>
                    <a:pt x="124" y="41"/>
                  </a:cubicBezTo>
                  <a:cubicBezTo>
                    <a:pt x="124" y="33"/>
                    <a:pt x="124" y="33"/>
                    <a:pt x="124" y="33"/>
                  </a:cubicBezTo>
                  <a:cubicBezTo>
                    <a:pt x="125" y="33"/>
                    <a:pt x="125" y="33"/>
                    <a:pt x="125" y="33"/>
                  </a:cubicBezTo>
                  <a:lnTo>
                    <a:pt x="125" y="41"/>
                  </a:lnTo>
                  <a:close/>
                  <a:moveTo>
                    <a:pt x="140" y="49"/>
                  </a:moveTo>
                  <a:cubicBezTo>
                    <a:pt x="140" y="49"/>
                    <a:pt x="140" y="49"/>
                    <a:pt x="140" y="49"/>
                  </a:cubicBezTo>
                  <a:cubicBezTo>
                    <a:pt x="125" y="48"/>
                    <a:pt x="125" y="48"/>
                    <a:pt x="125" y="48"/>
                  </a:cubicBezTo>
                  <a:cubicBezTo>
                    <a:pt x="125" y="41"/>
                    <a:pt x="125" y="41"/>
                    <a:pt x="125" y="41"/>
                  </a:cubicBezTo>
                  <a:cubicBezTo>
                    <a:pt x="126" y="41"/>
                    <a:pt x="126" y="41"/>
                    <a:pt x="126" y="41"/>
                  </a:cubicBezTo>
                  <a:cubicBezTo>
                    <a:pt x="126" y="44"/>
                    <a:pt x="126" y="48"/>
                    <a:pt x="126" y="48"/>
                  </a:cubicBezTo>
                  <a:cubicBezTo>
                    <a:pt x="126" y="48"/>
                    <a:pt x="126" y="48"/>
                    <a:pt x="127" y="48"/>
                  </a:cubicBezTo>
                  <a:cubicBezTo>
                    <a:pt x="127" y="48"/>
                    <a:pt x="127" y="48"/>
                    <a:pt x="127" y="48"/>
                  </a:cubicBezTo>
                  <a:cubicBezTo>
                    <a:pt x="127" y="48"/>
                    <a:pt x="127" y="48"/>
                    <a:pt x="127" y="48"/>
                  </a:cubicBezTo>
                  <a:cubicBezTo>
                    <a:pt x="127" y="48"/>
                    <a:pt x="127" y="48"/>
                    <a:pt x="127" y="48"/>
                  </a:cubicBezTo>
                  <a:cubicBezTo>
                    <a:pt x="127" y="48"/>
                    <a:pt x="127" y="48"/>
                    <a:pt x="128" y="48"/>
                  </a:cubicBezTo>
                  <a:cubicBezTo>
                    <a:pt x="128" y="48"/>
                    <a:pt x="128" y="48"/>
                    <a:pt x="128" y="48"/>
                  </a:cubicBezTo>
                  <a:cubicBezTo>
                    <a:pt x="128" y="48"/>
                    <a:pt x="128" y="48"/>
                    <a:pt x="128" y="48"/>
                  </a:cubicBezTo>
                  <a:cubicBezTo>
                    <a:pt x="128" y="48"/>
                    <a:pt x="128" y="48"/>
                    <a:pt x="128" y="48"/>
                  </a:cubicBezTo>
                  <a:cubicBezTo>
                    <a:pt x="129" y="48"/>
                    <a:pt x="130" y="48"/>
                    <a:pt x="131" y="49"/>
                  </a:cubicBezTo>
                  <a:cubicBezTo>
                    <a:pt x="134" y="49"/>
                    <a:pt x="139" y="49"/>
                    <a:pt x="139" y="49"/>
                  </a:cubicBezTo>
                  <a:cubicBezTo>
                    <a:pt x="139" y="49"/>
                    <a:pt x="139" y="45"/>
                    <a:pt x="139" y="42"/>
                  </a:cubicBezTo>
                  <a:cubicBezTo>
                    <a:pt x="139" y="42"/>
                    <a:pt x="139" y="41"/>
                    <a:pt x="139" y="41"/>
                  </a:cubicBezTo>
                  <a:cubicBezTo>
                    <a:pt x="140" y="40"/>
                    <a:pt x="140" y="40"/>
                    <a:pt x="140" y="40"/>
                  </a:cubicBezTo>
                  <a:lnTo>
                    <a:pt x="140" y="49"/>
                  </a:lnTo>
                  <a:close/>
                  <a:moveTo>
                    <a:pt x="140" y="40"/>
                  </a:moveTo>
                  <a:cubicBezTo>
                    <a:pt x="140" y="40"/>
                    <a:pt x="140" y="40"/>
                    <a:pt x="140" y="40"/>
                  </a:cubicBezTo>
                  <a:cubicBezTo>
                    <a:pt x="139" y="40"/>
                    <a:pt x="139" y="40"/>
                    <a:pt x="139" y="40"/>
                  </a:cubicBezTo>
                  <a:cubicBezTo>
                    <a:pt x="139" y="37"/>
                    <a:pt x="139" y="32"/>
                    <a:pt x="139" y="32"/>
                  </a:cubicBezTo>
                  <a:cubicBezTo>
                    <a:pt x="139" y="32"/>
                    <a:pt x="138" y="32"/>
                    <a:pt x="137" y="32"/>
                  </a:cubicBezTo>
                  <a:cubicBezTo>
                    <a:pt x="137" y="31"/>
                    <a:pt x="137" y="31"/>
                    <a:pt x="137" y="31"/>
                  </a:cubicBezTo>
                  <a:cubicBezTo>
                    <a:pt x="140" y="31"/>
                    <a:pt x="140" y="31"/>
                    <a:pt x="140" y="31"/>
                  </a:cubicBezTo>
                  <a:lnTo>
                    <a:pt x="140" y="40"/>
                  </a:lnTo>
                  <a:close/>
                  <a:moveTo>
                    <a:pt x="155" y="49"/>
                  </a:moveTo>
                  <a:cubicBezTo>
                    <a:pt x="155" y="49"/>
                    <a:pt x="155" y="49"/>
                    <a:pt x="155" y="49"/>
                  </a:cubicBezTo>
                  <a:cubicBezTo>
                    <a:pt x="149" y="49"/>
                    <a:pt x="149" y="49"/>
                    <a:pt x="149" y="49"/>
                  </a:cubicBezTo>
                  <a:cubicBezTo>
                    <a:pt x="140" y="49"/>
                    <a:pt x="140" y="49"/>
                    <a:pt x="140" y="49"/>
                  </a:cubicBezTo>
                  <a:cubicBezTo>
                    <a:pt x="140" y="40"/>
                    <a:pt x="140" y="40"/>
                    <a:pt x="140" y="40"/>
                  </a:cubicBezTo>
                  <a:cubicBezTo>
                    <a:pt x="142" y="40"/>
                    <a:pt x="142" y="40"/>
                    <a:pt x="142" y="40"/>
                  </a:cubicBezTo>
                  <a:cubicBezTo>
                    <a:pt x="142" y="49"/>
                    <a:pt x="142" y="49"/>
                    <a:pt x="142" y="49"/>
                  </a:cubicBezTo>
                  <a:cubicBezTo>
                    <a:pt x="142" y="49"/>
                    <a:pt x="142" y="49"/>
                    <a:pt x="142" y="49"/>
                  </a:cubicBezTo>
                  <a:cubicBezTo>
                    <a:pt x="142" y="40"/>
                    <a:pt x="142" y="40"/>
                    <a:pt x="142" y="40"/>
                  </a:cubicBezTo>
                  <a:cubicBezTo>
                    <a:pt x="143" y="40"/>
                    <a:pt x="143" y="40"/>
                    <a:pt x="143" y="40"/>
                  </a:cubicBezTo>
                  <a:cubicBezTo>
                    <a:pt x="143" y="43"/>
                    <a:pt x="143" y="49"/>
                    <a:pt x="143" y="49"/>
                  </a:cubicBezTo>
                  <a:cubicBezTo>
                    <a:pt x="143" y="49"/>
                    <a:pt x="147" y="49"/>
                    <a:pt x="148" y="49"/>
                  </a:cubicBezTo>
                  <a:cubicBezTo>
                    <a:pt x="150" y="49"/>
                    <a:pt x="154" y="49"/>
                    <a:pt x="154" y="49"/>
                  </a:cubicBezTo>
                  <a:cubicBezTo>
                    <a:pt x="154" y="49"/>
                    <a:pt x="154" y="43"/>
                    <a:pt x="154" y="40"/>
                  </a:cubicBezTo>
                  <a:cubicBezTo>
                    <a:pt x="155" y="40"/>
                    <a:pt x="155" y="40"/>
                    <a:pt x="155" y="40"/>
                  </a:cubicBezTo>
                  <a:lnTo>
                    <a:pt x="155" y="49"/>
                  </a:lnTo>
                  <a:close/>
                  <a:moveTo>
                    <a:pt x="157" y="49"/>
                  </a:moveTo>
                  <a:cubicBezTo>
                    <a:pt x="157" y="49"/>
                    <a:pt x="157" y="49"/>
                    <a:pt x="157" y="49"/>
                  </a:cubicBezTo>
                  <a:cubicBezTo>
                    <a:pt x="155" y="49"/>
                    <a:pt x="155" y="49"/>
                    <a:pt x="155" y="49"/>
                  </a:cubicBezTo>
                  <a:cubicBezTo>
                    <a:pt x="155" y="40"/>
                    <a:pt x="155" y="40"/>
                    <a:pt x="155" y="40"/>
                  </a:cubicBezTo>
                  <a:cubicBezTo>
                    <a:pt x="157" y="40"/>
                    <a:pt x="157" y="40"/>
                    <a:pt x="157" y="40"/>
                  </a:cubicBezTo>
                  <a:lnTo>
                    <a:pt x="157" y="49"/>
                  </a:lnTo>
                  <a:close/>
                  <a:moveTo>
                    <a:pt x="157" y="40"/>
                  </a:moveTo>
                  <a:cubicBezTo>
                    <a:pt x="157" y="40"/>
                    <a:pt x="157" y="40"/>
                    <a:pt x="157" y="40"/>
                  </a:cubicBezTo>
                  <a:cubicBezTo>
                    <a:pt x="155" y="40"/>
                    <a:pt x="155" y="40"/>
                    <a:pt x="155" y="40"/>
                  </a:cubicBezTo>
                  <a:cubicBezTo>
                    <a:pt x="155" y="32"/>
                    <a:pt x="155" y="32"/>
                    <a:pt x="155" y="32"/>
                  </a:cubicBezTo>
                  <a:cubicBezTo>
                    <a:pt x="156" y="33"/>
                    <a:pt x="156" y="33"/>
                    <a:pt x="156" y="33"/>
                  </a:cubicBezTo>
                  <a:cubicBezTo>
                    <a:pt x="156" y="33"/>
                    <a:pt x="156" y="33"/>
                    <a:pt x="157" y="34"/>
                  </a:cubicBezTo>
                  <a:lnTo>
                    <a:pt x="157" y="40"/>
                  </a:lnTo>
                  <a:close/>
                  <a:moveTo>
                    <a:pt x="162" y="39"/>
                  </a:moveTo>
                  <a:cubicBezTo>
                    <a:pt x="162" y="39"/>
                    <a:pt x="162" y="39"/>
                    <a:pt x="162" y="39"/>
                  </a:cubicBezTo>
                  <a:cubicBezTo>
                    <a:pt x="162" y="39"/>
                    <a:pt x="162" y="40"/>
                    <a:pt x="162" y="40"/>
                  </a:cubicBezTo>
                  <a:cubicBezTo>
                    <a:pt x="162" y="40"/>
                    <a:pt x="162" y="40"/>
                    <a:pt x="162" y="40"/>
                  </a:cubicBezTo>
                  <a:lnTo>
                    <a:pt x="162" y="39"/>
                  </a:lnTo>
                  <a:close/>
                  <a:moveTo>
                    <a:pt x="160" y="49"/>
                  </a:moveTo>
                  <a:cubicBezTo>
                    <a:pt x="160" y="49"/>
                    <a:pt x="160" y="49"/>
                    <a:pt x="160" y="49"/>
                  </a:cubicBezTo>
                  <a:cubicBezTo>
                    <a:pt x="157" y="49"/>
                    <a:pt x="157" y="49"/>
                    <a:pt x="157" y="49"/>
                  </a:cubicBezTo>
                  <a:cubicBezTo>
                    <a:pt x="157" y="40"/>
                    <a:pt x="157" y="40"/>
                    <a:pt x="157" y="40"/>
                  </a:cubicBezTo>
                  <a:cubicBezTo>
                    <a:pt x="160" y="40"/>
                    <a:pt x="160" y="40"/>
                    <a:pt x="160" y="40"/>
                  </a:cubicBezTo>
                  <a:lnTo>
                    <a:pt x="160" y="49"/>
                  </a:lnTo>
                  <a:close/>
                  <a:moveTo>
                    <a:pt x="160" y="40"/>
                  </a:moveTo>
                  <a:cubicBezTo>
                    <a:pt x="160" y="40"/>
                    <a:pt x="160" y="40"/>
                    <a:pt x="160" y="40"/>
                  </a:cubicBezTo>
                  <a:cubicBezTo>
                    <a:pt x="157" y="40"/>
                    <a:pt x="157" y="40"/>
                    <a:pt x="157" y="40"/>
                  </a:cubicBezTo>
                  <a:cubicBezTo>
                    <a:pt x="157" y="34"/>
                    <a:pt x="157" y="34"/>
                    <a:pt x="157" y="34"/>
                  </a:cubicBezTo>
                  <a:cubicBezTo>
                    <a:pt x="158" y="35"/>
                    <a:pt x="159" y="35"/>
                    <a:pt x="160" y="36"/>
                  </a:cubicBezTo>
                  <a:lnTo>
                    <a:pt x="160" y="40"/>
                  </a:lnTo>
                  <a:close/>
                  <a:moveTo>
                    <a:pt x="160" y="32"/>
                  </a:moveTo>
                  <a:cubicBezTo>
                    <a:pt x="160" y="32"/>
                    <a:pt x="160" y="32"/>
                    <a:pt x="160" y="32"/>
                  </a:cubicBezTo>
                  <a:cubicBezTo>
                    <a:pt x="159" y="32"/>
                    <a:pt x="158" y="32"/>
                    <a:pt x="157" y="32"/>
                  </a:cubicBezTo>
                  <a:cubicBezTo>
                    <a:pt x="157" y="32"/>
                    <a:pt x="157" y="32"/>
                    <a:pt x="157" y="32"/>
                  </a:cubicBezTo>
                  <a:cubicBezTo>
                    <a:pt x="160" y="32"/>
                    <a:pt x="160" y="32"/>
                    <a:pt x="160" y="32"/>
                  </a:cubicBezTo>
                  <a:close/>
                  <a:moveTo>
                    <a:pt x="162" y="49"/>
                  </a:moveTo>
                  <a:cubicBezTo>
                    <a:pt x="162" y="49"/>
                    <a:pt x="162" y="49"/>
                    <a:pt x="162" y="49"/>
                  </a:cubicBezTo>
                  <a:cubicBezTo>
                    <a:pt x="160" y="49"/>
                    <a:pt x="160" y="49"/>
                    <a:pt x="160" y="49"/>
                  </a:cubicBezTo>
                  <a:cubicBezTo>
                    <a:pt x="160" y="40"/>
                    <a:pt x="160" y="40"/>
                    <a:pt x="160" y="40"/>
                  </a:cubicBezTo>
                  <a:cubicBezTo>
                    <a:pt x="162" y="40"/>
                    <a:pt x="162" y="40"/>
                    <a:pt x="162" y="40"/>
                  </a:cubicBezTo>
                  <a:lnTo>
                    <a:pt x="162" y="49"/>
                  </a:lnTo>
                  <a:close/>
                  <a:moveTo>
                    <a:pt x="162" y="40"/>
                  </a:moveTo>
                  <a:cubicBezTo>
                    <a:pt x="162" y="40"/>
                    <a:pt x="162" y="40"/>
                    <a:pt x="162" y="40"/>
                  </a:cubicBezTo>
                  <a:cubicBezTo>
                    <a:pt x="160" y="40"/>
                    <a:pt x="160" y="40"/>
                    <a:pt x="160" y="40"/>
                  </a:cubicBezTo>
                  <a:cubicBezTo>
                    <a:pt x="160" y="36"/>
                    <a:pt x="160" y="36"/>
                    <a:pt x="160" y="36"/>
                  </a:cubicBezTo>
                  <a:cubicBezTo>
                    <a:pt x="160" y="37"/>
                    <a:pt x="160" y="37"/>
                    <a:pt x="161" y="37"/>
                  </a:cubicBezTo>
                  <a:cubicBezTo>
                    <a:pt x="161" y="38"/>
                    <a:pt x="161" y="38"/>
                    <a:pt x="162" y="39"/>
                  </a:cubicBezTo>
                  <a:lnTo>
                    <a:pt x="162" y="40"/>
                  </a:lnTo>
                  <a:close/>
                  <a:moveTo>
                    <a:pt x="162" y="32"/>
                  </a:moveTo>
                  <a:cubicBezTo>
                    <a:pt x="162" y="32"/>
                    <a:pt x="162" y="32"/>
                    <a:pt x="162" y="32"/>
                  </a:cubicBezTo>
                  <a:cubicBezTo>
                    <a:pt x="161" y="32"/>
                    <a:pt x="160" y="32"/>
                    <a:pt x="160" y="32"/>
                  </a:cubicBezTo>
                  <a:cubicBezTo>
                    <a:pt x="160" y="32"/>
                    <a:pt x="160" y="32"/>
                    <a:pt x="160" y="32"/>
                  </a:cubicBezTo>
                  <a:cubicBezTo>
                    <a:pt x="162" y="32"/>
                    <a:pt x="162" y="32"/>
                    <a:pt x="162" y="32"/>
                  </a:cubicBezTo>
                  <a:close/>
                  <a:moveTo>
                    <a:pt x="175" y="49"/>
                  </a:moveTo>
                  <a:cubicBezTo>
                    <a:pt x="175" y="49"/>
                    <a:pt x="175" y="49"/>
                    <a:pt x="175" y="49"/>
                  </a:cubicBezTo>
                  <a:cubicBezTo>
                    <a:pt x="162" y="49"/>
                    <a:pt x="162" y="49"/>
                    <a:pt x="162" y="49"/>
                  </a:cubicBezTo>
                  <a:cubicBezTo>
                    <a:pt x="162" y="40"/>
                    <a:pt x="162" y="40"/>
                    <a:pt x="162" y="40"/>
                  </a:cubicBezTo>
                  <a:cubicBezTo>
                    <a:pt x="162" y="40"/>
                    <a:pt x="162" y="40"/>
                    <a:pt x="162" y="40"/>
                  </a:cubicBezTo>
                  <a:cubicBezTo>
                    <a:pt x="164" y="44"/>
                    <a:pt x="165" y="49"/>
                    <a:pt x="165" y="49"/>
                  </a:cubicBezTo>
                  <a:cubicBezTo>
                    <a:pt x="165" y="49"/>
                    <a:pt x="167" y="49"/>
                    <a:pt x="169" y="49"/>
                  </a:cubicBezTo>
                  <a:cubicBezTo>
                    <a:pt x="170" y="49"/>
                    <a:pt x="174" y="49"/>
                    <a:pt x="175" y="49"/>
                  </a:cubicBezTo>
                  <a:close/>
                  <a:moveTo>
                    <a:pt x="175" y="48"/>
                  </a:moveTo>
                  <a:cubicBezTo>
                    <a:pt x="175" y="48"/>
                    <a:pt x="175" y="48"/>
                    <a:pt x="175" y="48"/>
                  </a:cubicBezTo>
                  <a:cubicBezTo>
                    <a:pt x="175" y="46"/>
                    <a:pt x="174" y="43"/>
                    <a:pt x="174" y="41"/>
                  </a:cubicBezTo>
                  <a:cubicBezTo>
                    <a:pt x="174" y="41"/>
                    <a:pt x="174" y="41"/>
                    <a:pt x="174" y="40"/>
                  </a:cubicBezTo>
                  <a:cubicBezTo>
                    <a:pt x="175" y="40"/>
                    <a:pt x="175" y="40"/>
                    <a:pt x="175" y="40"/>
                  </a:cubicBezTo>
                  <a:lnTo>
                    <a:pt x="175" y="48"/>
                  </a:lnTo>
                  <a:close/>
                  <a:moveTo>
                    <a:pt x="175" y="40"/>
                  </a:moveTo>
                  <a:cubicBezTo>
                    <a:pt x="175" y="40"/>
                    <a:pt x="175" y="40"/>
                    <a:pt x="175" y="40"/>
                  </a:cubicBezTo>
                  <a:cubicBezTo>
                    <a:pt x="174" y="40"/>
                    <a:pt x="174" y="40"/>
                    <a:pt x="174" y="40"/>
                  </a:cubicBezTo>
                  <a:cubicBezTo>
                    <a:pt x="174" y="37"/>
                    <a:pt x="173" y="32"/>
                    <a:pt x="173" y="32"/>
                  </a:cubicBezTo>
                  <a:cubicBezTo>
                    <a:pt x="173" y="32"/>
                    <a:pt x="167" y="32"/>
                    <a:pt x="163" y="32"/>
                  </a:cubicBezTo>
                  <a:cubicBezTo>
                    <a:pt x="163" y="32"/>
                    <a:pt x="162" y="32"/>
                    <a:pt x="162" y="32"/>
                  </a:cubicBezTo>
                  <a:cubicBezTo>
                    <a:pt x="162" y="32"/>
                    <a:pt x="162" y="32"/>
                    <a:pt x="162" y="32"/>
                  </a:cubicBezTo>
                  <a:cubicBezTo>
                    <a:pt x="173" y="32"/>
                    <a:pt x="173" y="32"/>
                    <a:pt x="173" y="32"/>
                  </a:cubicBezTo>
                  <a:cubicBezTo>
                    <a:pt x="173" y="33"/>
                    <a:pt x="173" y="33"/>
                    <a:pt x="173" y="33"/>
                  </a:cubicBezTo>
                  <a:cubicBezTo>
                    <a:pt x="175" y="33"/>
                    <a:pt x="175" y="33"/>
                    <a:pt x="175" y="33"/>
                  </a:cubicBezTo>
                  <a:lnTo>
                    <a:pt x="175" y="40"/>
                  </a:lnTo>
                  <a:close/>
                  <a:moveTo>
                    <a:pt x="177" y="49"/>
                  </a:moveTo>
                  <a:cubicBezTo>
                    <a:pt x="177" y="49"/>
                    <a:pt x="177" y="49"/>
                    <a:pt x="177" y="49"/>
                  </a:cubicBezTo>
                  <a:cubicBezTo>
                    <a:pt x="175" y="49"/>
                    <a:pt x="175" y="49"/>
                    <a:pt x="175" y="49"/>
                  </a:cubicBezTo>
                  <a:cubicBezTo>
                    <a:pt x="175" y="49"/>
                    <a:pt x="175" y="49"/>
                    <a:pt x="175" y="49"/>
                  </a:cubicBezTo>
                  <a:cubicBezTo>
                    <a:pt x="175" y="49"/>
                    <a:pt x="175" y="49"/>
                    <a:pt x="175" y="49"/>
                  </a:cubicBezTo>
                  <a:cubicBezTo>
                    <a:pt x="175" y="49"/>
                    <a:pt x="175" y="49"/>
                    <a:pt x="175" y="48"/>
                  </a:cubicBezTo>
                  <a:cubicBezTo>
                    <a:pt x="175" y="40"/>
                    <a:pt x="175" y="40"/>
                    <a:pt x="175" y="40"/>
                  </a:cubicBezTo>
                  <a:cubicBezTo>
                    <a:pt x="177" y="40"/>
                    <a:pt x="177" y="40"/>
                    <a:pt x="177" y="40"/>
                  </a:cubicBezTo>
                  <a:lnTo>
                    <a:pt x="177" y="49"/>
                  </a:lnTo>
                  <a:close/>
                  <a:moveTo>
                    <a:pt x="177" y="40"/>
                  </a:moveTo>
                  <a:cubicBezTo>
                    <a:pt x="177" y="40"/>
                    <a:pt x="177" y="40"/>
                    <a:pt x="177" y="40"/>
                  </a:cubicBezTo>
                  <a:cubicBezTo>
                    <a:pt x="175" y="40"/>
                    <a:pt x="175" y="40"/>
                    <a:pt x="175" y="40"/>
                  </a:cubicBezTo>
                  <a:cubicBezTo>
                    <a:pt x="175" y="33"/>
                    <a:pt x="175" y="33"/>
                    <a:pt x="175" y="33"/>
                  </a:cubicBezTo>
                  <a:cubicBezTo>
                    <a:pt x="177" y="33"/>
                    <a:pt x="177" y="33"/>
                    <a:pt x="177" y="33"/>
                  </a:cubicBezTo>
                  <a:lnTo>
                    <a:pt x="177" y="40"/>
                  </a:lnTo>
                  <a:close/>
                  <a:moveTo>
                    <a:pt x="179" y="49"/>
                  </a:moveTo>
                  <a:cubicBezTo>
                    <a:pt x="179" y="49"/>
                    <a:pt x="179" y="49"/>
                    <a:pt x="179" y="49"/>
                  </a:cubicBezTo>
                  <a:cubicBezTo>
                    <a:pt x="177" y="49"/>
                    <a:pt x="177" y="49"/>
                    <a:pt x="177" y="49"/>
                  </a:cubicBezTo>
                  <a:cubicBezTo>
                    <a:pt x="177" y="40"/>
                    <a:pt x="177" y="40"/>
                    <a:pt x="177" y="40"/>
                  </a:cubicBezTo>
                  <a:cubicBezTo>
                    <a:pt x="179" y="40"/>
                    <a:pt x="179" y="40"/>
                    <a:pt x="179" y="40"/>
                  </a:cubicBezTo>
                  <a:lnTo>
                    <a:pt x="179" y="49"/>
                  </a:lnTo>
                  <a:close/>
                  <a:moveTo>
                    <a:pt x="179" y="40"/>
                  </a:moveTo>
                  <a:cubicBezTo>
                    <a:pt x="179" y="40"/>
                    <a:pt x="179" y="40"/>
                    <a:pt x="179" y="40"/>
                  </a:cubicBezTo>
                  <a:cubicBezTo>
                    <a:pt x="177" y="40"/>
                    <a:pt x="177" y="40"/>
                    <a:pt x="177" y="40"/>
                  </a:cubicBezTo>
                  <a:cubicBezTo>
                    <a:pt x="177" y="33"/>
                    <a:pt x="177" y="33"/>
                    <a:pt x="177" y="33"/>
                  </a:cubicBezTo>
                  <a:cubicBezTo>
                    <a:pt x="179" y="33"/>
                    <a:pt x="179" y="33"/>
                    <a:pt x="179" y="33"/>
                  </a:cubicBezTo>
                  <a:lnTo>
                    <a:pt x="179" y="40"/>
                  </a:lnTo>
                  <a:close/>
                  <a:moveTo>
                    <a:pt x="181" y="49"/>
                  </a:moveTo>
                  <a:cubicBezTo>
                    <a:pt x="181" y="49"/>
                    <a:pt x="181" y="49"/>
                    <a:pt x="181" y="49"/>
                  </a:cubicBezTo>
                  <a:cubicBezTo>
                    <a:pt x="179" y="49"/>
                    <a:pt x="179" y="49"/>
                    <a:pt x="179" y="49"/>
                  </a:cubicBezTo>
                  <a:cubicBezTo>
                    <a:pt x="179" y="40"/>
                    <a:pt x="179" y="40"/>
                    <a:pt x="179" y="40"/>
                  </a:cubicBezTo>
                  <a:cubicBezTo>
                    <a:pt x="181" y="40"/>
                    <a:pt x="181" y="40"/>
                    <a:pt x="181" y="40"/>
                  </a:cubicBezTo>
                  <a:lnTo>
                    <a:pt x="181" y="49"/>
                  </a:lnTo>
                  <a:close/>
                  <a:moveTo>
                    <a:pt x="181" y="40"/>
                  </a:moveTo>
                  <a:cubicBezTo>
                    <a:pt x="181" y="40"/>
                    <a:pt x="181" y="40"/>
                    <a:pt x="181" y="40"/>
                  </a:cubicBezTo>
                  <a:cubicBezTo>
                    <a:pt x="179" y="40"/>
                    <a:pt x="179" y="40"/>
                    <a:pt x="179" y="40"/>
                  </a:cubicBezTo>
                  <a:cubicBezTo>
                    <a:pt x="179" y="33"/>
                    <a:pt x="179" y="33"/>
                    <a:pt x="179" y="33"/>
                  </a:cubicBezTo>
                  <a:cubicBezTo>
                    <a:pt x="181" y="32"/>
                    <a:pt x="181" y="32"/>
                    <a:pt x="181" y="32"/>
                  </a:cubicBezTo>
                  <a:lnTo>
                    <a:pt x="181"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a:spLocks noEditPoints="1"/>
            </p:cNvSpPr>
            <p:nvPr/>
          </p:nvSpPr>
          <p:spPr bwMode="auto">
            <a:xfrm>
              <a:off x="888" y="4158"/>
              <a:ext cx="435" cy="136"/>
            </a:xfrm>
            <a:custGeom>
              <a:avLst/>
              <a:gdLst>
                <a:gd name="T0" fmla="*/ 46 w 168"/>
                <a:gd name="T1" fmla="*/ 51 h 51"/>
                <a:gd name="T2" fmla="*/ 61 w 168"/>
                <a:gd name="T3" fmla="*/ 38 h 51"/>
                <a:gd name="T4" fmla="*/ 16 w 168"/>
                <a:gd name="T5" fmla="*/ 51 h 51"/>
                <a:gd name="T6" fmla="*/ 70 w 168"/>
                <a:gd name="T7" fmla="*/ 12 h 51"/>
                <a:gd name="T8" fmla="*/ 55 w 168"/>
                <a:gd name="T9" fmla="*/ 37 h 51"/>
                <a:gd name="T10" fmla="*/ 45 w 168"/>
                <a:gd name="T11" fmla="*/ 34 h 51"/>
                <a:gd name="T12" fmla="*/ 28 w 168"/>
                <a:gd name="T13" fmla="*/ 8 h 51"/>
                <a:gd name="T14" fmla="*/ 50 w 168"/>
                <a:gd name="T15" fmla="*/ 9 h 51"/>
                <a:gd name="T16" fmla="*/ 76 w 168"/>
                <a:gd name="T17" fmla="*/ 13 h 51"/>
                <a:gd name="T18" fmla="*/ 90 w 168"/>
                <a:gd name="T19" fmla="*/ 17 h 51"/>
                <a:gd name="T20" fmla="*/ 101 w 168"/>
                <a:gd name="T21" fmla="*/ 20 h 51"/>
                <a:gd name="T22" fmla="*/ 106 w 168"/>
                <a:gd name="T23" fmla="*/ 22 h 51"/>
                <a:gd name="T24" fmla="*/ 110 w 168"/>
                <a:gd name="T25" fmla="*/ 39 h 51"/>
                <a:gd name="T26" fmla="*/ 121 w 168"/>
                <a:gd name="T27" fmla="*/ 29 h 51"/>
                <a:gd name="T28" fmla="*/ 10 w 168"/>
                <a:gd name="T29" fmla="*/ 38 h 51"/>
                <a:gd name="T30" fmla="*/ 19 w 168"/>
                <a:gd name="T31" fmla="*/ 8 h 51"/>
                <a:gd name="T32" fmla="*/ 2 w 168"/>
                <a:gd name="T33" fmla="*/ 12 h 51"/>
                <a:gd name="T34" fmla="*/ 5 w 168"/>
                <a:gd name="T35" fmla="*/ 10 h 51"/>
                <a:gd name="T36" fmla="*/ 57 w 168"/>
                <a:gd name="T37" fmla="*/ 10 h 51"/>
                <a:gd name="T38" fmla="*/ 139 w 168"/>
                <a:gd name="T39" fmla="*/ 41 h 51"/>
                <a:gd name="T40" fmla="*/ 115 w 168"/>
                <a:gd name="T41" fmla="*/ 39 h 51"/>
                <a:gd name="T42" fmla="*/ 107 w 168"/>
                <a:gd name="T43" fmla="*/ 43 h 51"/>
                <a:gd name="T44" fmla="*/ 97 w 168"/>
                <a:gd name="T45" fmla="*/ 40 h 51"/>
                <a:gd name="T46" fmla="*/ 84 w 168"/>
                <a:gd name="T47" fmla="*/ 40 h 51"/>
                <a:gd name="T48" fmla="*/ 67 w 168"/>
                <a:gd name="T49" fmla="*/ 39 h 51"/>
                <a:gd name="T50" fmla="*/ 142 w 168"/>
                <a:gd name="T51" fmla="*/ 42 h 51"/>
                <a:gd name="T52" fmla="*/ 140 w 168"/>
                <a:gd name="T53" fmla="*/ 49 h 51"/>
                <a:gd name="T54" fmla="*/ 142 w 168"/>
                <a:gd name="T55" fmla="*/ 49 h 51"/>
                <a:gd name="T56" fmla="*/ 118 w 168"/>
                <a:gd name="T57" fmla="*/ 43 h 51"/>
                <a:gd name="T58" fmla="*/ 115 w 168"/>
                <a:gd name="T59" fmla="*/ 43 h 51"/>
                <a:gd name="T60" fmla="*/ 109 w 168"/>
                <a:gd name="T61" fmla="*/ 44 h 51"/>
                <a:gd name="T62" fmla="*/ 95 w 168"/>
                <a:gd name="T63" fmla="*/ 44 h 51"/>
                <a:gd name="T64" fmla="*/ 75 w 168"/>
                <a:gd name="T65" fmla="*/ 49 h 51"/>
                <a:gd name="T66" fmla="*/ 91 w 168"/>
                <a:gd name="T67" fmla="*/ 50 h 51"/>
                <a:gd name="T68" fmla="*/ 99 w 168"/>
                <a:gd name="T69" fmla="*/ 50 h 51"/>
                <a:gd name="T70" fmla="*/ 107 w 168"/>
                <a:gd name="T71" fmla="*/ 47 h 51"/>
                <a:gd name="T72" fmla="*/ 110 w 168"/>
                <a:gd name="T73" fmla="*/ 50 h 51"/>
                <a:gd name="T74" fmla="*/ 113 w 168"/>
                <a:gd name="T75" fmla="*/ 50 h 51"/>
                <a:gd name="T76" fmla="*/ 116 w 168"/>
                <a:gd name="T77" fmla="*/ 49 h 51"/>
                <a:gd name="T78" fmla="*/ 120 w 168"/>
                <a:gd name="T79" fmla="*/ 47 h 51"/>
                <a:gd name="T80" fmla="*/ 124 w 168"/>
                <a:gd name="T81" fmla="*/ 49 h 51"/>
                <a:gd name="T82" fmla="*/ 127 w 168"/>
                <a:gd name="T83" fmla="*/ 50 h 51"/>
                <a:gd name="T84" fmla="*/ 128 w 168"/>
                <a:gd name="T85" fmla="*/ 49 h 51"/>
                <a:gd name="T86" fmla="*/ 128 w 168"/>
                <a:gd name="T87" fmla="*/ 47 h 51"/>
                <a:gd name="T88" fmla="*/ 129 w 168"/>
                <a:gd name="T89" fmla="*/ 45 h 51"/>
                <a:gd name="T90" fmla="*/ 74 w 168"/>
                <a:gd name="T91" fmla="*/ 50 h 51"/>
                <a:gd name="T92" fmla="*/ 132 w 168"/>
                <a:gd name="T93" fmla="*/ 45 h 51"/>
                <a:gd name="T94" fmla="*/ 140 w 168"/>
                <a:gd name="T95" fmla="*/ 43 h 51"/>
                <a:gd name="T96" fmla="*/ 135 w 168"/>
                <a:gd name="T97" fmla="*/ 50 h 51"/>
                <a:gd name="T98" fmla="*/ 137 w 168"/>
                <a:gd name="T99" fmla="*/ 47 h 51"/>
                <a:gd name="T100" fmla="*/ 139 w 168"/>
                <a:gd name="T101" fmla="*/ 49 h 51"/>
                <a:gd name="T102" fmla="*/ 139 w 168"/>
                <a:gd name="T103" fmla="*/ 48 h 51"/>
                <a:gd name="T104" fmla="*/ 144 w 168"/>
                <a:gd name="T105" fmla="*/ 45 h 51"/>
                <a:gd name="T106" fmla="*/ 144 w 168"/>
                <a:gd name="T107" fmla="*/ 45 h 51"/>
                <a:gd name="T108" fmla="*/ 148 w 168"/>
                <a:gd name="T109" fmla="*/ 49 h 51"/>
                <a:gd name="T110" fmla="*/ 151 w 168"/>
                <a:gd name="T111" fmla="*/ 46 h 51"/>
                <a:gd name="T112" fmla="*/ 152 w 168"/>
                <a:gd name="T113" fmla="*/ 49 h 51"/>
                <a:gd name="T114" fmla="*/ 157 w 168"/>
                <a:gd name="T115" fmla="*/ 49 h 51"/>
                <a:gd name="T116" fmla="*/ 159 w 168"/>
                <a:gd name="T117" fmla="*/ 49 h 51"/>
                <a:gd name="T118" fmla="*/ 161 w 168"/>
                <a:gd name="T119" fmla="*/ 48 h 51"/>
                <a:gd name="T120" fmla="*/ 117 w 168"/>
                <a:gd name="T121" fmla="*/ 39 h 51"/>
                <a:gd name="T122" fmla="*/ 26 w 168"/>
                <a:gd name="T123" fmla="*/ 51 h 51"/>
                <a:gd name="T124" fmla="*/ 35 w 168"/>
                <a:gd name="T125"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 h="51">
                  <a:moveTo>
                    <a:pt x="26" y="51"/>
                  </a:moveTo>
                  <a:cubicBezTo>
                    <a:pt x="26" y="51"/>
                    <a:pt x="26" y="51"/>
                    <a:pt x="26" y="51"/>
                  </a:cubicBezTo>
                  <a:cubicBezTo>
                    <a:pt x="26" y="51"/>
                    <a:pt x="26" y="51"/>
                    <a:pt x="26" y="51"/>
                  </a:cubicBezTo>
                  <a:cubicBezTo>
                    <a:pt x="26" y="51"/>
                    <a:pt x="26" y="51"/>
                    <a:pt x="26" y="51"/>
                  </a:cubicBezTo>
                  <a:close/>
                  <a:moveTo>
                    <a:pt x="29" y="51"/>
                  </a:moveTo>
                  <a:cubicBezTo>
                    <a:pt x="29" y="51"/>
                    <a:pt x="29" y="51"/>
                    <a:pt x="29" y="51"/>
                  </a:cubicBezTo>
                  <a:cubicBezTo>
                    <a:pt x="30" y="51"/>
                    <a:pt x="30" y="51"/>
                    <a:pt x="30" y="51"/>
                  </a:cubicBezTo>
                  <a:cubicBezTo>
                    <a:pt x="30" y="51"/>
                    <a:pt x="30" y="51"/>
                    <a:pt x="30" y="51"/>
                  </a:cubicBezTo>
                  <a:cubicBezTo>
                    <a:pt x="29" y="51"/>
                    <a:pt x="29" y="51"/>
                    <a:pt x="29" y="51"/>
                  </a:cubicBezTo>
                  <a:close/>
                  <a:moveTo>
                    <a:pt x="39" y="51"/>
                  </a:moveTo>
                  <a:cubicBezTo>
                    <a:pt x="39" y="51"/>
                    <a:pt x="39" y="51"/>
                    <a:pt x="39" y="51"/>
                  </a:cubicBezTo>
                  <a:cubicBezTo>
                    <a:pt x="40" y="51"/>
                    <a:pt x="40" y="51"/>
                    <a:pt x="40" y="51"/>
                  </a:cubicBezTo>
                  <a:cubicBezTo>
                    <a:pt x="40" y="51"/>
                    <a:pt x="40" y="51"/>
                    <a:pt x="40" y="51"/>
                  </a:cubicBezTo>
                  <a:cubicBezTo>
                    <a:pt x="40" y="51"/>
                    <a:pt x="39" y="51"/>
                    <a:pt x="39" y="51"/>
                  </a:cubicBezTo>
                  <a:close/>
                  <a:moveTo>
                    <a:pt x="19" y="51"/>
                  </a:moveTo>
                  <a:cubicBezTo>
                    <a:pt x="19" y="51"/>
                    <a:pt x="19" y="51"/>
                    <a:pt x="19" y="51"/>
                  </a:cubicBezTo>
                  <a:cubicBezTo>
                    <a:pt x="20" y="51"/>
                    <a:pt x="20" y="51"/>
                    <a:pt x="20" y="51"/>
                  </a:cubicBezTo>
                  <a:cubicBezTo>
                    <a:pt x="20" y="51"/>
                    <a:pt x="20" y="51"/>
                    <a:pt x="20" y="51"/>
                  </a:cubicBezTo>
                  <a:cubicBezTo>
                    <a:pt x="19" y="51"/>
                    <a:pt x="19" y="51"/>
                    <a:pt x="19" y="51"/>
                  </a:cubicBezTo>
                  <a:close/>
                  <a:moveTo>
                    <a:pt x="73" y="39"/>
                  </a:moveTo>
                  <a:cubicBezTo>
                    <a:pt x="73" y="39"/>
                    <a:pt x="73" y="39"/>
                    <a:pt x="73" y="39"/>
                  </a:cubicBezTo>
                  <a:cubicBezTo>
                    <a:pt x="74" y="39"/>
                    <a:pt x="74" y="39"/>
                    <a:pt x="74" y="39"/>
                  </a:cubicBezTo>
                  <a:cubicBezTo>
                    <a:pt x="74" y="39"/>
                    <a:pt x="74" y="39"/>
                    <a:pt x="74" y="39"/>
                  </a:cubicBezTo>
                  <a:cubicBezTo>
                    <a:pt x="74" y="39"/>
                    <a:pt x="74" y="39"/>
                    <a:pt x="74" y="39"/>
                  </a:cubicBezTo>
                  <a:cubicBezTo>
                    <a:pt x="75" y="13"/>
                    <a:pt x="75" y="13"/>
                    <a:pt x="75" y="13"/>
                  </a:cubicBezTo>
                  <a:cubicBezTo>
                    <a:pt x="73" y="13"/>
                    <a:pt x="73" y="13"/>
                    <a:pt x="73" y="13"/>
                  </a:cubicBezTo>
                  <a:lnTo>
                    <a:pt x="73" y="39"/>
                  </a:lnTo>
                  <a:close/>
                  <a:moveTo>
                    <a:pt x="45" y="51"/>
                  </a:moveTo>
                  <a:cubicBezTo>
                    <a:pt x="45" y="51"/>
                    <a:pt x="45" y="51"/>
                    <a:pt x="45" y="51"/>
                  </a:cubicBezTo>
                  <a:cubicBezTo>
                    <a:pt x="46" y="51"/>
                    <a:pt x="46" y="51"/>
                    <a:pt x="46" y="51"/>
                  </a:cubicBezTo>
                  <a:cubicBezTo>
                    <a:pt x="46" y="51"/>
                    <a:pt x="46" y="51"/>
                    <a:pt x="46" y="51"/>
                  </a:cubicBezTo>
                  <a:cubicBezTo>
                    <a:pt x="45" y="51"/>
                    <a:pt x="45" y="51"/>
                    <a:pt x="45" y="51"/>
                  </a:cubicBezTo>
                  <a:close/>
                  <a:moveTo>
                    <a:pt x="61" y="51"/>
                  </a:moveTo>
                  <a:cubicBezTo>
                    <a:pt x="61" y="51"/>
                    <a:pt x="61" y="51"/>
                    <a:pt x="61" y="51"/>
                  </a:cubicBezTo>
                  <a:cubicBezTo>
                    <a:pt x="61" y="51"/>
                    <a:pt x="61" y="51"/>
                    <a:pt x="61" y="51"/>
                  </a:cubicBezTo>
                  <a:cubicBezTo>
                    <a:pt x="61" y="51"/>
                    <a:pt x="61" y="51"/>
                    <a:pt x="61" y="51"/>
                  </a:cubicBezTo>
                  <a:cubicBezTo>
                    <a:pt x="61" y="51"/>
                    <a:pt x="61" y="51"/>
                    <a:pt x="61" y="51"/>
                  </a:cubicBezTo>
                  <a:close/>
                  <a:moveTo>
                    <a:pt x="50" y="51"/>
                  </a:moveTo>
                  <a:cubicBezTo>
                    <a:pt x="50" y="51"/>
                    <a:pt x="50" y="51"/>
                    <a:pt x="50" y="51"/>
                  </a:cubicBezTo>
                  <a:cubicBezTo>
                    <a:pt x="51" y="51"/>
                    <a:pt x="51" y="51"/>
                    <a:pt x="51" y="51"/>
                  </a:cubicBezTo>
                  <a:cubicBezTo>
                    <a:pt x="51" y="51"/>
                    <a:pt x="51" y="51"/>
                    <a:pt x="51" y="51"/>
                  </a:cubicBezTo>
                  <a:cubicBezTo>
                    <a:pt x="51" y="51"/>
                    <a:pt x="51" y="51"/>
                    <a:pt x="50" y="51"/>
                  </a:cubicBezTo>
                  <a:close/>
                  <a:moveTo>
                    <a:pt x="22" y="51"/>
                  </a:moveTo>
                  <a:cubicBezTo>
                    <a:pt x="22" y="51"/>
                    <a:pt x="22" y="51"/>
                    <a:pt x="22" y="51"/>
                  </a:cubicBezTo>
                  <a:cubicBezTo>
                    <a:pt x="23" y="51"/>
                    <a:pt x="23" y="51"/>
                    <a:pt x="23" y="51"/>
                  </a:cubicBezTo>
                  <a:cubicBezTo>
                    <a:pt x="23" y="51"/>
                    <a:pt x="23" y="51"/>
                    <a:pt x="23" y="51"/>
                  </a:cubicBezTo>
                  <a:cubicBezTo>
                    <a:pt x="22" y="51"/>
                    <a:pt x="22" y="51"/>
                    <a:pt x="22" y="51"/>
                  </a:cubicBezTo>
                  <a:close/>
                  <a:moveTo>
                    <a:pt x="82" y="39"/>
                  </a:moveTo>
                  <a:cubicBezTo>
                    <a:pt x="82" y="39"/>
                    <a:pt x="82" y="39"/>
                    <a:pt x="82" y="39"/>
                  </a:cubicBezTo>
                  <a:cubicBezTo>
                    <a:pt x="83" y="39"/>
                    <a:pt x="83" y="39"/>
                    <a:pt x="83" y="39"/>
                  </a:cubicBezTo>
                  <a:cubicBezTo>
                    <a:pt x="83" y="39"/>
                    <a:pt x="83" y="39"/>
                    <a:pt x="83" y="39"/>
                  </a:cubicBezTo>
                  <a:cubicBezTo>
                    <a:pt x="84" y="15"/>
                    <a:pt x="84" y="15"/>
                    <a:pt x="84" y="15"/>
                  </a:cubicBezTo>
                  <a:cubicBezTo>
                    <a:pt x="83" y="15"/>
                    <a:pt x="83" y="15"/>
                    <a:pt x="83" y="15"/>
                  </a:cubicBezTo>
                  <a:lnTo>
                    <a:pt x="82" y="39"/>
                  </a:lnTo>
                  <a:close/>
                  <a:moveTo>
                    <a:pt x="80" y="39"/>
                  </a:moveTo>
                  <a:cubicBezTo>
                    <a:pt x="80" y="39"/>
                    <a:pt x="80" y="39"/>
                    <a:pt x="80" y="39"/>
                  </a:cubicBezTo>
                  <a:cubicBezTo>
                    <a:pt x="80" y="39"/>
                    <a:pt x="80" y="39"/>
                    <a:pt x="80" y="39"/>
                  </a:cubicBezTo>
                  <a:cubicBezTo>
                    <a:pt x="80" y="39"/>
                    <a:pt x="80" y="39"/>
                    <a:pt x="80" y="39"/>
                  </a:cubicBezTo>
                  <a:cubicBezTo>
                    <a:pt x="82" y="15"/>
                    <a:pt x="82" y="15"/>
                    <a:pt x="82" y="15"/>
                  </a:cubicBezTo>
                  <a:cubicBezTo>
                    <a:pt x="80" y="14"/>
                    <a:pt x="80" y="14"/>
                    <a:pt x="80" y="14"/>
                  </a:cubicBezTo>
                  <a:lnTo>
                    <a:pt x="80" y="39"/>
                  </a:lnTo>
                  <a:close/>
                  <a:moveTo>
                    <a:pt x="61" y="38"/>
                  </a:moveTo>
                  <a:cubicBezTo>
                    <a:pt x="61" y="38"/>
                    <a:pt x="61" y="38"/>
                    <a:pt x="61" y="38"/>
                  </a:cubicBezTo>
                  <a:cubicBezTo>
                    <a:pt x="61" y="38"/>
                    <a:pt x="61" y="38"/>
                    <a:pt x="61" y="38"/>
                  </a:cubicBezTo>
                  <a:cubicBezTo>
                    <a:pt x="62" y="38"/>
                    <a:pt x="62" y="38"/>
                    <a:pt x="62" y="38"/>
                  </a:cubicBezTo>
                  <a:cubicBezTo>
                    <a:pt x="62" y="38"/>
                    <a:pt x="62" y="38"/>
                    <a:pt x="62" y="38"/>
                  </a:cubicBezTo>
                  <a:cubicBezTo>
                    <a:pt x="62" y="38"/>
                    <a:pt x="62" y="38"/>
                    <a:pt x="62" y="38"/>
                  </a:cubicBezTo>
                  <a:cubicBezTo>
                    <a:pt x="63" y="38"/>
                    <a:pt x="63" y="38"/>
                    <a:pt x="63" y="38"/>
                  </a:cubicBezTo>
                  <a:cubicBezTo>
                    <a:pt x="63" y="38"/>
                    <a:pt x="63" y="38"/>
                    <a:pt x="63" y="38"/>
                  </a:cubicBezTo>
                  <a:cubicBezTo>
                    <a:pt x="62" y="10"/>
                    <a:pt x="62" y="10"/>
                    <a:pt x="62" y="10"/>
                  </a:cubicBezTo>
                  <a:cubicBezTo>
                    <a:pt x="60" y="10"/>
                    <a:pt x="60" y="10"/>
                    <a:pt x="60" y="10"/>
                  </a:cubicBezTo>
                  <a:lnTo>
                    <a:pt x="61" y="38"/>
                  </a:lnTo>
                  <a:close/>
                  <a:moveTo>
                    <a:pt x="71" y="39"/>
                  </a:moveTo>
                  <a:cubicBezTo>
                    <a:pt x="71" y="39"/>
                    <a:pt x="71" y="39"/>
                    <a:pt x="71" y="39"/>
                  </a:cubicBezTo>
                  <a:cubicBezTo>
                    <a:pt x="72" y="39"/>
                    <a:pt x="72" y="39"/>
                    <a:pt x="72" y="39"/>
                  </a:cubicBezTo>
                  <a:cubicBezTo>
                    <a:pt x="73" y="39"/>
                    <a:pt x="73" y="39"/>
                    <a:pt x="73" y="39"/>
                  </a:cubicBezTo>
                  <a:cubicBezTo>
                    <a:pt x="73" y="13"/>
                    <a:pt x="73" y="13"/>
                    <a:pt x="73" y="13"/>
                  </a:cubicBezTo>
                  <a:cubicBezTo>
                    <a:pt x="71" y="12"/>
                    <a:pt x="71" y="12"/>
                    <a:pt x="71" y="12"/>
                  </a:cubicBezTo>
                  <a:lnTo>
                    <a:pt x="71" y="39"/>
                  </a:lnTo>
                  <a:close/>
                  <a:moveTo>
                    <a:pt x="95" y="40"/>
                  </a:moveTo>
                  <a:cubicBezTo>
                    <a:pt x="95" y="40"/>
                    <a:pt x="95" y="40"/>
                    <a:pt x="95" y="40"/>
                  </a:cubicBezTo>
                  <a:cubicBezTo>
                    <a:pt x="96" y="40"/>
                    <a:pt x="96" y="40"/>
                    <a:pt x="96" y="40"/>
                  </a:cubicBezTo>
                  <a:cubicBezTo>
                    <a:pt x="96" y="40"/>
                    <a:pt x="96" y="40"/>
                    <a:pt x="96" y="40"/>
                  </a:cubicBezTo>
                  <a:cubicBezTo>
                    <a:pt x="96" y="40"/>
                    <a:pt x="96" y="40"/>
                    <a:pt x="96" y="40"/>
                  </a:cubicBezTo>
                  <a:cubicBezTo>
                    <a:pt x="96" y="40"/>
                    <a:pt x="96" y="40"/>
                    <a:pt x="96" y="40"/>
                  </a:cubicBezTo>
                  <a:cubicBezTo>
                    <a:pt x="98" y="19"/>
                    <a:pt x="98" y="19"/>
                    <a:pt x="98" y="19"/>
                  </a:cubicBezTo>
                  <a:cubicBezTo>
                    <a:pt x="97" y="19"/>
                    <a:pt x="97" y="19"/>
                    <a:pt x="97" y="19"/>
                  </a:cubicBezTo>
                  <a:lnTo>
                    <a:pt x="95" y="40"/>
                  </a:lnTo>
                  <a:close/>
                  <a:moveTo>
                    <a:pt x="16" y="51"/>
                  </a:moveTo>
                  <a:cubicBezTo>
                    <a:pt x="16" y="51"/>
                    <a:pt x="16" y="51"/>
                    <a:pt x="16" y="51"/>
                  </a:cubicBezTo>
                  <a:cubicBezTo>
                    <a:pt x="17" y="51"/>
                    <a:pt x="17" y="51"/>
                    <a:pt x="17" y="51"/>
                  </a:cubicBezTo>
                  <a:cubicBezTo>
                    <a:pt x="17" y="51"/>
                    <a:pt x="17" y="51"/>
                    <a:pt x="17" y="51"/>
                  </a:cubicBezTo>
                  <a:cubicBezTo>
                    <a:pt x="16" y="51"/>
                    <a:pt x="16" y="51"/>
                    <a:pt x="16" y="51"/>
                  </a:cubicBezTo>
                  <a:close/>
                  <a:moveTo>
                    <a:pt x="16" y="51"/>
                  </a:moveTo>
                  <a:cubicBezTo>
                    <a:pt x="16" y="51"/>
                    <a:pt x="16" y="51"/>
                    <a:pt x="16" y="51"/>
                  </a:cubicBezTo>
                  <a:cubicBezTo>
                    <a:pt x="16" y="51"/>
                    <a:pt x="16" y="51"/>
                    <a:pt x="16" y="51"/>
                  </a:cubicBezTo>
                  <a:cubicBezTo>
                    <a:pt x="16" y="51"/>
                    <a:pt x="16" y="51"/>
                    <a:pt x="16" y="51"/>
                  </a:cubicBezTo>
                  <a:cubicBezTo>
                    <a:pt x="15" y="51"/>
                    <a:pt x="15" y="51"/>
                    <a:pt x="15" y="51"/>
                  </a:cubicBezTo>
                  <a:lnTo>
                    <a:pt x="16" y="51"/>
                  </a:lnTo>
                  <a:close/>
                  <a:moveTo>
                    <a:pt x="120" y="39"/>
                  </a:moveTo>
                  <a:cubicBezTo>
                    <a:pt x="120" y="39"/>
                    <a:pt x="120" y="39"/>
                    <a:pt x="120" y="39"/>
                  </a:cubicBezTo>
                  <a:cubicBezTo>
                    <a:pt x="120" y="39"/>
                    <a:pt x="120" y="39"/>
                    <a:pt x="120" y="39"/>
                  </a:cubicBezTo>
                  <a:cubicBezTo>
                    <a:pt x="120" y="39"/>
                    <a:pt x="120" y="39"/>
                    <a:pt x="120" y="39"/>
                  </a:cubicBezTo>
                  <a:cubicBezTo>
                    <a:pt x="121" y="39"/>
                    <a:pt x="121" y="39"/>
                    <a:pt x="121" y="39"/>
                  </a:cubicBezTo>
                  <a:cubicBezTo>
                    <a:pt x="121" y="39"/>
                    <a:pt x="121" y="39"/>
                    <a:pt x="121" y="39"/>
                  </a:cubicBezTo>
                  <a:cubicBezTo>
                    <a:pt x="121" y="39"/>
                    <a:pt x="121" y="39"/>
                    <a:pt x="121" y="39"/>
                  </a:cubicBezTo>
                  <a:cubicBezTo>
                    <a:pt x="121" y="38"/>
                    <a:pt x="121" y="38"/>
                    <a:pt x="121" y="38"/>
                  </a:cubicBezTo>
                  <a:cubicBezTo>
                    <a:pt x="121" y="38"/>
                    <a:pt x="121" y="38"/>
                    <a:pt x="121" y="38"/>
                  </a:cubicBezTo>
                  <a:cubicBezTo>
                    <a:pt x="123" y="31"/>
                    <a:pt x="123" y="31"/>
                    <a:pt x="123" y="31"/>
                  </a:cubicBezTo>
                  <a:cubicBezTo>
                    <a:pt x="122" y="31"/>
                    <a:pt x="122" y="31"/>
                    <a:pt x="122" y="31"/>
                  </a:cubicBezTo>
                  <a:cubicBezTo>
                    <a:pt x="122" y="31"/>
                    <a:pt x="122" y="31"/>
                    <a:pt x="122" y="31"/>
                  </a:cubicBezTo>
                  <a:cubicBezTo>
                    <a:pt x="122" y="31"/>
                    <a:pt x="122" y="31"/>
                    <a:pt x="122" y="31"/>
                  </a:cubicBezTo>
                  <a:cubicBezTo>
                    <a:pt x="122" y="33"/>
                    <a:pt x="122" y="36"/>
                    <a:pt x="121" y="37"/>
                  </a:cubicBezTo>
                  <a:cubicBezTo>
                    <a:pt x="121" y="38"/>
                    <a:pt x="121" y="39"/>
                    <a:pt x="120" y="39"/>
                  </a:cubicBezTo>
                  <a:close/>
                  <a:moveTo>
                    <a:pt x="18" y="51"/>
                  </a:moveTo>
                  <a:cubicBezTo>
                    <a:pt x="18" y="51"/>
                    <a:pt x="18" y="51"/>
                    <a:pt x="18" y="51"/>
                  </a:cubicBezTo>
                  <a:cubicBezTo>
                    <a:pt x="18" y="51"/>
                    <a:pt x="18" y="51"/>
                    <a:pt x="18" y="51"/>
                  </a:cubicBezTo>
                  <a:cubicBezTo>
                    <a:pt x="18" y="51"/>
                    <a:pt x="18" y="51"/>
                    <a:pt x="18" y="51"/>
                  </a:cubicBezTo>
                  <a:cubicBezTo>
                    <a:pt x="18" y="51"/>
                    <a:pt x="18" y="51"/>
                    <a:pt x="18" y="51"/>
                  </a:cubicBezTo>
                  <a:close/>
                  <a:moveTo>
                    <a:pt x="69" y="39"/>
                  </a:moveTo>
                  <a:cubicBezTo>
                    <a:pt x="69" y="39"/>
                    <a:pt x="69" y="39"/>
                    <a:pt x="69" y="39"/>
                  </a:cubicBezTo>
                  <a:cubicBezTo>
                    <a:pt x="69" y="39"/>
                    <a:pt x="69" y="39"/>
                    <a:pt x="69" y="39"/>
                  </a:cubicBezTo>
                  <a:cubicBezTo>
                    <a:pt x="70" y="39"/>
                    <a:pt x="70" y="39"/>
                    <a:pt x="70" y="39"/>
                  </a:cubicBezTo>
                  <a:cubicBezTo>
                    <a:pt x="70" y="12"/>
                    <a:pt x="70" y="12"/>
                    <a:pt x="70" y="12"/>
                  </a:cubicBezTo>
                  <a:cubicBezTo>
                    <a:pt x="69" y="11"/>
                    <a:pt x="69" y="11"/>
                    <a:pt x="69" y="11"/>
                  </a:cubicBezTo>
                  <a:lnTo>
                    <a:pt x="69" y="39"/>
                  </a:lnTo>
                  <a:close/>
                  <a:moveTo>
                    <a:pt x="117" y="37"/>
                  </a:moveTo>
                  <a:cubicBezTo>
                    <a:pt x="117" y="37"/>
                    <a:pt x="117" y="37"/>
                    <a:pt x="117" y="37"/>
                  </a:cubicBezTo>
                  <a:cubicBezTo>
                    <a:pt x="117" y="39"/>
                    <a:pt x="117" y="39"/>
                    <a:pt x="117" y="39"/>
                  </a:cubicBezTo>
                  <a:cubicBezTo>
                    <a:pt x="117" y="39"/>
                    <a:pt x="117" y="39"/>
                    <a:pt x="117" y="39"/>
                  </a:cubicBezTo>
                  <a:lnTo>
                    <a:pt x="117" y="37"/>
                  </a:lnTo>
                  <a:close/>
                  <a:moveTo>
                    <a:pt x="115" y="39"/>
                  </a:moveTo>
                  <a:cubicBezTo>
                    <a:pt x="115" y="39"/>
                    <a:pt x="115" y="39"/>
                    <a:pt x="115" y="39"/>
                  </a:cubicBezTo>
                  <a:cubicBezTo>
                    <a:pt x="116" y="36"/>
                    <a:pt x="116" y="36"/>
                    <a:pt x="116" y="36"/>
                  </a:cubicBezTo>
                  <a:cubicBezTo>
                    <a:pt x="115" y="39"/>
                    <a:pt x="115" y="39"/>
                    <a:pt x="115" y="39"/>
                  </a:cubicBezTo>
                  <a:cubicBezTo>
                    <a:pt x="115" y="39"/>
                    <a:pt x="115" y="39"/>
                    <a:pt x="115" y="39"/>
                  </a:cubicBezTo>
                  <a:close/>
                  <a:moveTo>
                    <a:pt x="114" y="39"/>
                  </a:moveTo>
                  <a:cubicBezTo>
                    <a:pt x="114" y="39"/>
                    <a:pt x="114" y="39"/>
                    <a:pt x="114" y="39"/>
                  </a:cubicBezTo>
                  <a:cubicBezTo>
                    <a:pt x="116" y="27"/>
                    <a:pt x="116" y="27"/>
                    <a:pt x="116" y="27"/>
                  </a:cubicBezTo>
                  <a:cubicBezTo>
                    <a:pt x="114" y="39"/>
                    <a:pt x="114" y="39"/>
                    <a:pt x="114" y="39"/>
                  </a:cubicBezTo>
                  <a:cubicBezTo>
                    <a:pt x="114" y="39"/>
                    <a:pt x="114" y="39"/>
                    <a:pt x="114" y="39"/>
                  </a:cubicBezTo>
                  <a:close/>
                  <a:moveTo>
                    <a:pt x="119" y="34"/>
                  </a:moveTo>
                  <a:cubicBezTo>
                    <a:pt x="119" y="34"/>
                    <a:pt x="119" y="34"/>
                    <a:pt x="119" y="34"/>
                  </a:cubicBezTo>
                  <a:cubicBezTo>
                    <a:pt x="118" y="39"/>
                    <a:pt x="118" y="39"/>
                    <a:pt x="118" y="39"/>
                  </a:cubicBezTo>
                  <a:cubicBezTo>
                    <a:pt x="118" y="39"/>
                    <a:pt x="118" y="39"/>
                    <a:pt x="118" y="39"/>
                  </a:cubicBezTo>
                  <a:lnTo>
                    <a:pt x="119" y="34"/>
                  </a:lnTo>
                  <a:close/>
                  <a:moveTo>
                    <a:pt x="14" y="37"/>
                  </a:moveTo>
                  <a:cubicBezTo>
                    <a:pt x="14" y="37"/>
                    <a:pt x="14" y="37"/>
                    <a:pt x="14" y="37"/>
                  </a:cubicBezTo>
                  <a:cubicBezTo>
                    <a:pt x="14" y="37"/>
                    <a:pt x="15" y="36"/>
                    <a:pt x="17" y="35"/>
                  </a:cubicBezTo>
                  <a:cubicBezTo>
                    <a:pt x="20" y="35"/>
                    <a:pt x="30" y="34"/>
                    <a:pt x="46" y="36"/>
                  </a:cubicBezTo>
                  <a:cubicBezTo>
                    <a:pt x="47" y="36"/>
                    <a:pt x="48" y="36"/>
                    <a:pt x="49" y="36"/>
                  </a:cubicBezTo>
                  <a:cubicBezTo>
                    <a:pt x="49" y="36"/>
                    <a:pt x="49" y="36"/>
                    <a:pt x="49" y="36"/>
                  </a:cubicBezTo>
                  <a:cubicBezTo>
                    <a:pt x="50" y="36"/>
                    <a:pt x="50" y="36"/>
                    <a:pt x="50" y="36"/>
                  </a:cubicBezTo>
                  <a:cubicBezTo>
                    <a:pt x="50" y="36"/>
                    <a:pt x="50" y="36"/>
                    <a:pt x="50" y="36"/>
                  </a:cubicBezTo>
                  <a:cubicBezTo>
                    <a:pt x="52" y="37"/>
                    <a:pt x="54" y="37"/>
                    <a:pt x="55" y="37"/>
                  </a:cubicBezTo>
                  <a:cubicBezTo>
                    <a:pt x="53" y="9"/>
                    <a:pt x="53" y="9"/>
                    <a:pt x="53" y="9"/>
                  </a:cubicBezTo>
                  <a:cubicBezTo>
                    <a:pt x="51" y="9"/>
                    <a:pt x="51" y="9"/>
                    <a:pt x="51" y="9"/>
                  </a:cubicBezTo>
                  <a:cubicBezTo>
                    <a:pt x="54" y="34"/>
                    <a:pt x="54" y="34"/>
                    <a:pt x="54" y="34"/>
                  </a:cubicBezTo>
                  <a:cubicBezTo>
                    <a:pt x="51" y="9"/>
                    <a:pt x="51" y="9"/>
                    <a:pt x="51" y="9"/>
                  </a:cubicBezTo>
                  <a:cubicBezTo>
                    <a:pt x="52" y="9"/>
                    <a:pt x="52" y="9"/>
                    <a:pt x="52" y="9"/>
                  </a:cubicBezTo>
                  <a:cubicBezTo>
                    <a:pt x="50" y="8"/>
                    <a:pt x="50" y="8"/>
                    <a:pt x="50" y="8"/>
                  </a:cubicBezTo>
                  <a:cubicBezTo>
                    <a:pt x="50" y="9"/>
                    <a:pt x="50" y="9"/>
                    <a:pt x="50" y="9"/>
                  </a:cubicBezTo>
                  <a:cubicBezTo>
                    <a:pt x="50" y="9"/>
                    <a:pt x="50" y="9"/>
                    <a:pt x="50" y="9"/>
                  </a:cubicBezTo>
                  <a:cubicBezTo>
                    <a:pt x="50" y="9"/>
                    <a:pt x="50" y="9"/>
                    <a:pt x="50" y="9"/>
                  </a:cubicBezTo>
                  <a:cubicBezTo>
                    <a:pt x="53" y="36"/>
                    <a:pt x="53" y="36"/>
                    <a:pt x="53" y="36"/>
                  </a:cubicBezTo>
                  <a:cubicBezTo>
                    <a:pt x="50" y="9"/>
                    <a:pt x="50" y="9"/>
                    <a:pt x="50" y="9"/>
                  </a:cubicBezTo>
                  <a:cubicBezTo>
                    <a:pt x="48" y="9"/>
                    <a:pt x="48" y="9"/>
                    <a:pt x="48" y="9"/>
                  </a:cubicBezTo>
                  <a:cubicBezTo>
                    <a:pt x="51" y="34"/>
                    <a:pt x="51" y="34"/>
                    <a:pt x="51" y="34"/>
                  </a:cubicBezTo>
                  <a:cubicBezTo>
                    <a:pt x="48" y="9"/>
                    <a:pt x="48" y="9"/>
                    <a:pt x="48" y="9"/>
                  </a:cubicBezTo>
                  <a:cubicBezTo>
                    <a:pt x="49" y="9"/>
                    <a:pt x="49" y="9"/>
                    <a:pt x="49" y="9"/>
                  </a:cubicBezTo>
                  <a:cubicBezTo>
                    <a:pt x="47" y="8"/>
                    <a:pt x="47" y="8"/>
                    <a:pt x="47" y="8"/>
                  </a:cubicBezTo>
                  <a:cubicBezTo>
                    <a:pt x="50" y="36"/>
                    <a:pt x="50" y="36"/>
                    <a:pt x="50" y="36"/>
                  </a:cubicBezTo>
                  <a:cubicBezTo>
                    <a:pt x="47" y="8"/>
                    <a:pt x="47" y="8"/>
                    <a:pt x="47" y="8"/>
                  </a:cubicBezTo>
                  <a:cubicBezTo>
                    <a:pt x="45" y="9"/>
                    <a:pt x="45" y="9"/>
                    <a:pt x="45" y="9"/>
                  </a:cubicBezTo>
                  <a:cubicBezTo>
                    <a:pt x="49" y="33"/>
                    <a:pt x="49" y="33"/>
                    <a:pt x="49" y="33"/>
                  </a:cubicBezTo>
                  <a:cubicBezTo>
                    <a:pt x="45" y="9"/>
                    <a:pt x="45" y="9"/>
                    <a:pt x="45" y="9"/>
                  </a:cubicBezTo>
                  <a:cubicBezTo>
                    <a:pt x="46" y="8"/>
                    <a:pt x="46" y="8"/>
                    <a:pt x="46" y="8"/>
                  </a:cubicBezTo>
                  <a:cubicBezTo>
                    <a:pt x="44" y="8"/>
                    <a:pt x="44" y="8"/>
                    <a:pt x="44" y="8"/>
                  </a:cubicBezTo>
                  <a:cubicBezTo>
                    <a:pt x="48" y="35"/>
                    <a:pt x="48" y="35"/>
                    <a:pt x="48" y="35"/>
                  </a:cubicBezTo>
                  <a:cubicBezTo>
                    <a:pt x="44" y="8"/>
                    <a:pt x="44" y="8"/>
                    <a:pt x="44" y="8"/>
                  </a:cubicBezTo>
                  <a:cubicBezTo>
                    <a:pt x="42" y="8"/>
                    <a:pt x="42" y="8"/>
                    <a:pt x="42" y="8"/>
                  </a:cubicBezTo>
                  <a:cubicBezTo>
                    <a:pt x="46" y="33"/>
                    <a:pt x="46" y="33"/>
                    <a:pt x="46" y="33"/>
                  </a:cubicBezTo>
                  <a:cubicBezTo>
                    <a:pt x="41" y="8"/>
                    <a:pt x="41" y="8"/>
                    <a:pt x="41" y="8"/>
                  </a:cubicBezTo>
                  <a:cubicBezTo>
                    <a:pt x="43" y="8"/>
                    <a:pt x="43" y="8"/>
                    <a:pt x="43" y="8"/>
                  </a:cubicBezTo>
                  <a:cubicBezTo>
                    <a:pt x="40" y="7"/>
                    <a:pt x="40" y="7"/>
                    <a:pt x="40" y="7"/>
                  </a:cubicBezTo>
                  <a:cubicBezTo>
                    <a:pt x="45" y="34"/>
                    <a:pt x="45" y="34"/>
                    <a:pt x="45" y="34"/>
                  </a:cubicBezTo>
                  <a:cubicBezTo>
                    <a:pt x="40" y="8"/>
                    <a:pt x="40" y="8"/>
                    <a:pt x="40" y="8"/>
                  </a:cubicBezTo>
                  <a:cubicBezTo>
                    <a:pt x="38" y="8"/>
                    <a:pt x="38" y="8"/>
                    <a:pt x="38" y="8"/>
                  </a:cubicBezTo>
                  <a:cubicBezTo>
                    <a:pt x="43" y="32"/>
                    <a:pt x="43" y="32"/>
                    <a:pt x="43" y="32"/>
                  </a:cubicBezTo>
                  <a:cubicBezTo>
                    <a:pt x="38" y="8"/>
                    <a:pt x="38" y="8"/>
                    <a:pt x="38" y="8"/>
                  </a:cubicBezTo>
                  <a:cubicBezTo>
                    <a:pt x="39" y="8"/>
                    <a:pt x="39" y="8"/>
                    <a:pt x="39" y="8"/>
                  </a:cubicBezTo>
                  <a:cubicBezTo>
                    <a:pt x="37" y="7"/>
                    <a:pt x="37" y="7"/>
                    <a:pt x="37" y="7"/>
                  </a:cubicBezTo>
                  <a:cubicBezTo>
                    <a:pt x="42" y="34"/>
                    <a:pt x="42" y="34"/>
                    <a:pt x="42" y="34"/>
                  </a:cubicBezTo>
                  <a:cubicBezTo>
                    <a:pt x="37" y="8"/>
                    <a:pt x="37" y="8"/>
                    <a:pt x="37" y="8"/>
                  </a:cubicBezTo>
                  <a:cubicBezTo>
                    <a:pt x="35" y="8"/>
                    <a:pt x="35" y="8"/>
                    <a:pt x="35" y="8"/>
                  </a:cubicBezTo>
                  <a:cubicBezTo>
                    <a:pt x="40" y="31"/>
                    <a:pt x="40" y="31"/>
                    <a:pt x="40" y="31"/>
                  </a:cubicBezTo>
                  <a:cubicBezTo>
                    <a:pt x="35" y="8"/>
                    <a:pt x="35" y="8"/>
                    <a:pt x="35" y="8"/>
                  </a:cubicBezTo>
                  <a:cubicBezTo>
                    <a:pt x="36" y="8"/>
                    <a:pt x="36" y="8"/>
                    <a:pt x="36" y="8"/>
                  </a:cubicBezTo>
                  <a:cubicBezTo>
                    <a:pt x="34" y="7"/>
                    <a:pt x="34" y="7"/>
                    <a:pt x="34" y="7"/>
                  </a:cubicBezTo>
                  <a:cubicBezTo>
                    <a:pt x="39" y="35"/>
                    <a:pt x="39" y="35"/>
                    <a:pt x="39" y="35"/>
                  </a:cubicBezTo>
                  <a:cubicBezTo>
                    <a:pt x="34" y="8"/>
                    <a:pt x="34" y="8"/>
                    <a:pt x="34" y="8"/>
                  </a:cubicBezTo>
                  <a:cubicBezTo>
                    <a:pt x="32" y="8"/>
                    <a:pt x="32" y="8"/>
                    <a:pt x="32" y="8"/>
                  </a:cubicBezTo>
                  <a:cubicBezTo>
                    <a:pt x="38" y="34"/>
                    <a:pt x="38" y="34"/>
                    <a:pt x="38" y="34"/>
                  </a:cubicBezTo>
                  <a:cubicBezTo>
                    <a:pt x="32" y="8"/>
                    <a:pt x="32" y="8"/>
                    <a:pt x="32" y="8"/>
                  </a:cubicBezTo>
                  <a:cubicBezTo>
                    <a:pt x="34" y="8"/>
                    <a:pt x="34" y="8"/>
                    <a:pt x="34" y="8"/>
                  </a:cubicBezTo>
                  <a:cubicBezTo>
                    <a:pt x="34" y="8"/>
                    <a:pt x="34" y="8"/>
                    <a:pt x="34" y="8"/>
                  </a:cubicBezTo>
                  <a:cubicBezTo>
                    <a:pt x="31" y="7"/>
                    <a:pt x="31" y="7"/>
                    <a:pt x="31" y="7"/>
                  </a:cubicBezTo>
                  <a:cubicBezTo>
                    <a:pt x="34" y="20"/>
                    <a:pt x="34" y="20"/>
                    <a:pt x="34" y="20"/>
                  </a:cubicBezTo>
                  <a:cubicBezTo>
                    <a:pt x="31" y="8"/>
                    <a:pt x="31" y="8"/>
                    <a:pt x="31" y="8"/>
                  </a:cubicBezTo>
                  <a:cubicBezTo>
                    <a:pt x="29" y="8"/>
                    <a:pt x="29" y="8"/>
                    <a:pt x="29" y="8"/>
                  </a:cubicBezTo>
                  <a:cubicBezTo>
                    <a:pt x="34" y="29"/>
                    <a:pt x="34" y="29"/>
                    <a:pt x="34" y="29"/>
                  </a:cubicBezTo>
                  <a:cubicBezTo>
                    <a:pt x="29" y="8"/>
                    <a:pt x="29" y="8"/>
                    <a:pt x="29" y="8"/>
                  </a:cubicBezTo>
                  <a:cubicBezTo>
                    <a:pt x="31" y="8"/>
                    <a:pt x="31" y="8"/>
                    <a:pt x="31" y="8"/>
                  </a:cubicBezTo>
                  <a:cubicBezTo>
                    <a:pt x="31" y="7"/>
                    <a:pt x="31" y="7"/>
                    <a:pt x="31" y="7"/>
                  </a:cubicBezTo>
                  <a:cubicBezTo>
                    <a:pt x="28" y="7"/>
                    <a:pt x="28" y="7"/>
                    <a:pt x="28" y="7"/>
                  </a:cubicBezTo>
                  <a:cubicBezTo>
                    <a:pt x="33" y="29"/>
                    <a:pt x="33" y="29"/>
                    <a:pt x="33" y="29"/>
                  </a:cubicBezTo>
                  <a:cubicBezTo>
                    <a:pt x="28" y="8"/>
                    <a:pt x="28" y="8"/>
                    <a:pt x="28" y="8"/>
                  </a:cubicBezTo>
                  <a:cubicBezTo>
                    <a:pt x="26" y="8"/>
                    <a:pt x="26" y="8"/>
                    <a:pt x="26" y="8"/>
                  </a:cubicBezTo>
                  <a:cubicBezTo>
                    <a:pt x="32" y="30"/>
                    <a:pt x="32" y="30"/>
                    <a:pt x="32" y="30"/>
                  </a:cubicBezTo>
                  <a:cubicBezTo>
                    <a:pt x="26" y="8"/>
                    <a:pt x="26" y="8"/>
                    <a:pt x="26" y="8"/>
                  </a:cubicBezTo>
                  <a:cubicBezTo>
                    <a:pt x="27" y="7"/>
                    <a:pt x="27" y="7"/>
                    <a:pt x="27" y="7"/>
                  </a:cubicBezTo>
                  <a:cubicBezTo>
                    <a:pt x="25" y="7"/>
                    <a:pt x="25" y="7"/>
                    <a:pt x="25" y="7"/>
                  </a:cubicBezTo>
                  <a:cubicBezTo>
                    <a:pt x="31" y="34"/>
                    <a:pt x="31" y="34"/>
                    <a:pt x="31" y="34"/>
                  </a:cubicBezTo>
                  <a:cubicBezTo>
                    <a:pt x="25" y="8"/>
                    <a:pt x="25" y="8"/>
                    <a:pt x="25" y="8"/>
                  </a:cubicBezTo>
                  <a:cubicBezTo>
                    <a:pt x="24" y="8"/>
                    <a:pt x="24" y="8"/>
                    <a:pt x="24" y="8"/>
                  </a:cubicBezTo>
                  <a:cubicBezTo>
                    <a:pt x="27" y="20"/>
                    <a:pt x="27" y="20"/>
                    <a:pt x="27" y="20"/>
                  </a:cubicBezTo>
                  <a:cubicBezTo>
                    <a:pt x="23" y="8"/>
                    <a:pt x="23" y="8"/>
                    <a:pt x="23" y="8"/>
                  </a:cubicBezTo>
                  <a:cubicBezTo>
                    <a:pt x="24" y="7"/>
                    <a:pt x="24" y="7"/>
                    <a:pt x="24" y="7"/>
                  </a:cubicBezTo>
                  <a:cubicBezTo>
                    <a:pt x="22" y="7"/>
                    <a:pt x="22" y="7"/>
                    <a:pt x="22" y="7"/>
                  </a:cubicBezTo>
                  <a:cubicBezTo>
                    <a:pt x="25" y="7"/>
                    <a:pt x="25" y="7"/>
                    <a:pt x="25" y="7"/>
                  </a:cubicBezTo>
                  <a:cubicBezTo>
                    <a:pt x="25" y="8"/>
                    <a:pt x="25" y="8"/>
                    <a:pt x="25" y="8"/>
                  </a:cubicBezTo>
                  <a:cubicBezTo>
                    <a:pt x="24" y="7"/>
                    <a:pt x="24" y="7"/>
                    <a:pt x="24" y="7"/>
                  </a:cubicBezTo>
                  <a:cubicBezTo>
                    <a:pt x="28" y="7"/>
                    <a:pt x="28" y="7"/>
                    <a:pt x="28" y="7"/>
                  </a:cubicBezTo>
                  <a:cubicBezTo>
                    <a:pt x="28" y="7"/>
                    <a:pt x="28" y="7"/>
                    <a:pt x="28" y="7"/>
                  </a:cubicBezTo>
                  <a:cubicBezTo>
                    <a:pt x="31" y="7"/>
                    <a:pt x="31" y="7"/>
                    <a:pt x="31" y="7"/>
                  </a:cubicBezTo>
                  <a:cubicBezTo>
                    <a:pt x="30" y="7"/>
                    <a:pt x="30" y="7"/>
                    <a:pt x="30" y="7"/>
                  </a:cubicBezTo>
                  <a:cubicBezTo>
                    <a:pt x="34" y="8"/>
                    <a:pt x="34" y="8"/>
                    <a:pt x="34" y="8"/>
                  </a:cubicBezTo>
                  <a:cubicBezTo>
                    <a:pt x="34" y="8"/>
                    <a:pt x="34" y="8"/>
                    <a:pt x="34" y="8"/>
                  </a:cubicBezTo>
                  <a:cubicBezTo>
                    <a:pt x="34" y="7"/>
                    <a:pt x="34" y="7"/>
                    <a:pt x="34" y="7"/>
                  </a:cubicBezTo>
                  <a:cubicBezTo>
                    <a:pt x="37" y="8"/>
                    <a:pt x="37" y="8"/>
                    <a:pt x="37" y="8"/>
                  </a:cubicBezTo>
                  <a:cubicBezTo>
                    <a:pt x="37" y="7"/>
                    <a:pt x="37" y="7"/>
                    <a:pt x="37" y="7"/>
                  </a:cubicBezTo>
                  <a:cubicBezTo>
                    <a:pt x="40" y="8"/>
                    <a:pt x="40" y="8"/>
                    <a:pt x="40" y="8"/>
                  </a:cubicBezTo>
                  <a:cubicBezTo>
                    <a:pt x="40" y="7"/>
                    <a:pt x="40" y="7"/>
                    <a:pt x="40" y="7"/>
                  </a:cubicBezTo>
                  <a:cubicBezTo>
                    <a:pt x="44" y="8"/>
                    <a:pt x="44" y="8"/>
                    <a:pt x="44" y="8"/>
                  </a:cubicBezTo>
                  <a:cubicBezTo>
                    <a:pt x="44" y="7"/>
                    <a:pt x="44" y="7"/>
                    <a:pt x="44" y="7"/>
                  </a:cubicBezTo>
                  <a:cubicBezTo>
                    <a:pt x="47" y="8"/>
                    <a:pt x="47" y="8"/>
                    <a:pt x="47" y="8"/>
                  </a:cubicBezTo>
                  <a:cubicBezTo>
                    <a:pt x="47" y="8"/>
                    <a:pt x="47" y="8"/>
                    <a:pt x="47" y="8"/>
                  </a:cubicBezTo>
                  <a:cubicBezTo>
                    <a:pt x="50" y="9"/>
                    <a:pt x="50" y="9"/>
                    <a:pt x="50" y="9"/>
                  </a:cubicBezTo>
                  <a:cubicBezTo>
                    <a:pt x="50" y="8"/>
                    <a:pt x="50" y="8"/>
                    <a:pt x="50" y="8"/>
                  </a:cubicBezTo>
                  <a:cubicBezTo>
                    <a:pt x="53" y="9"/>
                    <a:pt x="53" y="9"/>
                    <a:pt x="53" y="9"/>
                  </a:cubicBezTo>
                  <a:cubicBezTo>
                    <a:pt x="53" y="8"/>
                    <a:pt x="53" y="8"/>
                    <a:pt x="53" y="8"/>
                  </a:cubicBezTo>
                  <a:cubicBezTo>
                    <a:pt x="56" y="9"/>
                    <a:pt x="56" y="9"/>
                    <a:pt x="56" y="9"/>
                  </a:cubicBezTo>
                  <a:cubicBezTo>
                    <a:pt x="56" y="9"/>
                    <a:pt x="56" y="9"/>
                    <a:pt x="56" y="9"/>
                  </a:cubicBezTo>
                  <a:cubicBezTo>
                    <a:pt x="59" y="10"/>
                    <a:pt x="59" y="10"/>
                    <a:pt x="59" y="10"/>
                  </a:cubicBezTo>
                  <a:cubicBezTo>
                    <a:pt x="60" y="10"/>
                    <a:pt x="60" y="10"/>
                    <a:pt x="60" y="10"/>
                  </a:cubicBezTo>
                  <a:cubicBezTo>
                    <a:pt x="62" y="10"/>
                    <a:pt x="62" y="10"/>
                    <a:pt x="62" y="10"/>
                  </a:cubicBezTo>
                  <a:cubicBezTo>
                    <a:pt x="63" y="10"/>
                    <a:pt x="63" y="10"/>
                    <a:pt x="63" y="10"/>
                  </a:cubicBezTo>
                  <a:cubicBezTo>
                    <a:pt x="64" y="11"/>
                    <a:pt x="64" y="11"/>
                    <a:pt x="64" y="11"/>
                  </a:cubicBezTo>
                  <a:cubicBezTo>
                    <a:pt x="63" y="10"/>
                    <a:pt x="63" y="10"/>
                    <a:pt x="63" y="10"/>
                  </a:cubicBezTo>
                  <a:cubicBezTo>
                    <a:pt x="64" y="38"/>
                    <a:pt x="64" y="38"/>
                    <a:pt x="64" y="38"/>
                  </a:cubicBezTo>
                  <a:cubicBezTo>
                    <a:pt x="64" y="38"/>
                    <a:pt x="64" y="38"/>
                    <a:pt x="64" y="38"/>
                  </a:cubicBezTo>
                  <a:cubicBezTo>
                    <a:pt x="66" y="38"/>
                    <a:pt x="66" y="38"/>
                    <a:pt x="66" y="38"/>
                  </a:cubicBezTo>
                  <a:cubicBezTo>
                    <a:pt x="65" y="11"/>
                    <a:pt x="65" y="11"/>
                    <a:pt x="65" y="11"/>
                  </a:cubicBezTo>
                  <a:cubicBezTo>
                    <a:pt x="66" y="11"/>
                    <a:pt x="66" y="11"/>
                    <a:pt x="66" y="11"/>
                  </a:cubicBezTo>
                  <a:cubicBezTo>
                    <a:pt x="67" y="11"/>
                    <a:pt x="67" y="11"/>
                    <a:pt x="67" y="11"/>
                  </a:cubicBezTo>
                  <a:cubicBezTo>
                    <a:pt x="66" y="11"/>
                    <a:pt x="66" y="11"/>
                    <a:pt x="66" y="11"/>
                  </a:cubicBezTo>
                  <a:cubicBezTo>
                    <a:pt x="67" y="38"/>
                    <a:pt x="67" y="38"/>
                    <a:pt x="67" y="38"/>
                  </a:cubicBezTo>
                  <a:cubicBezTo>
                    <a:pt x="67" y="38"/>
                    <a:pt x="67" y="38"/>
                    <a:pt x="67" y="38"/>
                  </a:cubicBezTo>
                  <a:cubicBezTo>
                    <a:pt x="68" y="38"/>
                    <a:pt x="68" y="38"/>
                    <a:pt x="68" y="38"/>
                  </a:cubicBezTo>
                  <a:cubicBezTo>
                    <a:pt x="67" y="12"/>
                    <a:pt x="67" y="12"/>
                    <a:pt x="67" y="12"/>
                  </a:cubicBezTo>
                  <a:cubicBezTo>
                    <a:pt x="68" y="11"/>
                    <a:pt x="68" y="11"/>
                    <a:pt x="68" y="11"/>
                  </a:cubicBezTo>
                  <a:cubicBezTo>
                    <a:pt x="70" y="12"/>
                    <a:pt x="70" y="12"/>
                    <a:pt x="70" y="12"/>
                  </a:cubicBezTo>
                  <a:cubicBezTo>
                    <a:pt x="71" y="12"/>
                    <a:pt x="71" y="12"/>
                    <a:pt x="71" y="12"/>
                  </a:cubicBezTo>
                  <a:cubicBezTo>
                    <a:pt x="73" y="13"/>
                    <a:pt x="73" y="13"/>
                    <a:pt x="73" y="13"/>
                  </a:cubicBezTo>
                  <a:cubicBezTo>
                    <a:pt x="73" y="12"/>
                    <a:pt x="73" y="12"/>
                    <a:pt x="73" y="12"/>
                  </a:cubicBezTo>
                  <a:cubicBezTo>
                    <a:pt x="75" y="13"/>
                    <a:pt x="75" y="13"/>
                    <a:pt x="75" y="13"/>
                  </a:cubicBezTo>
                  <a:cubicBezTo>
                    <a:pt x="76" y="13"/>
                    <a:pt x="76" y="13"/>
                    <a:pt x="76" y="13"/>
                  </a:cubicBezTo>
                  <a:cubicBezTo>
                    <a:pt x="77" y="13"/>
                    <a:pt x="77" y="13"/>
                    <a:pt x="77" y="13"/>
                  </a:cubicBezTo>
                  <a:cubicBezTo>
                    <a:pt x="76" y="13"/>
                    <a:pt x="76" y="13"/>
                    <a:pt x="76" y="13"/>
                  </a:cubicBezTo>
                  <a:cubicBezTo>
                    <a:pt x="75" y="39"/>
                    <a:pt x="75" y="39"/>
                    <a:pt x="75" y="39"/>
                  </a:cubicBezTo>
                  <a:cubicBezTo>
                    <a:pt x="76" y="39"/>
                    <a:pt x="76" y="39"/>
                    <a:pt x="76" y="39"/>
                  </a:cubicBezTo>
                  <a:cubicBezTo>
                    <a:pt x="77" y="39"/>
                    <a:pt x="77" y="39"/>
                    <a:pt x="77" y="39"/>
                  </a:cubicBezTo>
                  <a:cubicBezTo>
                    <a:pt x="77" y="14"/>
                    <a:pt x="77" y="14"/>
                    <a:pt x="77" y="14"/>
                  </a:cubicBezTo>
                  <a:cubicBezTo>
                    <a:pt x="78" y="13"/>
                    <a:pt x="78" y="13"/>
                    <a:pt x="78" y="13"/>
                  </a:cubicBezTo>
                  <a:cubicBezTo>
                    <a:pt x="79" y="14"/>
                    <a:pt x="79" y="14"/>
                    <a:pt x="79" y="14"/>
                  </a:cubicBezTo>
                  <a:cubicBezTo>
                    <a:pt x="78" y="14"/>
                    <a:pt x="78" y="14"/>
                    <a:pt x="78" y="14"/>
                  </a:cubicBezTo>
                  <a:cubicBezTo>
                    <a:pt x="77" y="39"/>
                    <a:pt x="77" y="39"/>
                    <a:pt x="77" y="39"/>
                  </a:cubicBezTo>
                  <a:cubicBezTo>
                    <a:pt x="77" y="39"/>
                    <a:pt x="77" y="39"/>
                    <a:pt x="77" y="39"/>
                  </a:cubicBezTo>
                  <a:cubicBezTo>
                    <a:pt x="79" y="39"/>
                    <a:pt x="79" y="39"/>
                    <a:pt x="79" y="39"/>
                  </a:cubicBezTo>
                  <a:cubicBezTo>
                    <a:pt x="79" y="39"/>
                    <a:pt x="79" y="39"/>
                    <a:pt x="79" y="39"/>
                  </a:cubicBezTo>
                  <a:cubicBezTo>
                    <a:pt x="79" y="14"/>
                    <a:pt x="79" y="14"/>
                    <a:pt x="79" y="14"/>
                  </a:cubicBezTo>
                  <a:cubicBezTo>
                    <a:pt x="80" y="14"/>
                    <a:pt x="80" y="14"/>
                    <a:pt x="80" y="14"/>
                  </a:cubicBezTo>
                  <a:cubicBezTo>
                    <a:pt x="82" y="15"/>
                    <a:pt x="82" y="15"/>
                    <a:pt x="82" y="15"/>
                  </a:cubicBezTo>
                  <a:cubicBezTo>
                    <a:pt x="83" y="14"/>
                    <a:pt x="83" y="14"/>
                    <a:pt x="83" y="14"/>
                  </a:cubicBezTo>
                  <a:cubicBezTo>
                    <a:pt x="84" y="15"/>
                    <a:pt x="84" y="15"/>
                    <a:pt x="84" y="15"/>
                  </a:cubicBezTo>
                  <a:cubicBezTo>
                    <a:pt x="85" y="15"/>
                    <a:pt x="85" y="15"/>
                    <a:pt x="85" y="15"/>
                  </a:cubicBezTo>
                  <a:cubicBezTo>
                    <a:pt x="86" y="16"/>
                    <a:pt x="86" y="16"/>
                    <a:pt x="86" y="16"/>
                  </a:cubicBezTo>
                  <a:cubicBezTo>
                    <a:pt x="85" y="15"/>
                    <a:pt x="85" y="15"/>
                    <a:pt x="85" y="15"/>
                  </a:cubicBezTo>
                  <a:cubicBezTo>
                    <a:pt x="84" y="40"/>
                    <a:pt x="84" y="40"/>
                    <a:pt x="84" y="40"/>
                  </a:cubicBezTo>
                  <a:cubicBezTo>
                    <a:pt x="84" y="40"/>
                    <a:pt x="84" y="40"/>
                    <a:pt x="84" y="40"/>
                  </a:cubicBezTo>
                  <a:cubicBezTo>
                    <a:pt x="85" y="40"/>
                    <a:pt x="85" y="40"/>
                    <a:pt x="85" y="40"/>
                  </a:cubicBezTo>
                  <a:cubicBezTo>
                    <a:pt x="86" y="16"/>
                    <a:pt x="86" y="16"/>
                    <a:pt x="86" y="16"/>
                  </a:cubicBezTo>
                  <a:cubicBezTo>
                    <a:pt x="87" y="16"/>
                    <a:pt x="87" y="16"/>
                    <a:pt x="87" y="16"/>
                  </a:cubicBezTo>
                  <a:cubicBezTo>
                    <a:pt x="88" y="16"/>
                    <a:pt x="88" y="16"/>
                    <a:pt x="88" y="16"/>
                  </a:cubicBezTo>
                  <a:cubicBezTo>
                    <a:pt x="87" y="16"/>
                    <a:pt x="87" y="16"/>
                    <a:pt x="87" y="16"/>
                  </a:cubicBezTo>
                  <a:cubicBezTo>
                    <a:pt x="86" y="40"/>
                    <a:pt x="86" y="40"/>
                    <a:pt x="86" y="40"/>
                  </a:cubicBezTo>
                  <a:cubicBezTo>
                    <a:pt x="87" y="40"/>
                    <a:pt x="87" y="40"/>
                    <a:pt x="87" y="40"/>
                  </a:cubicBezTo>
                  <a:cubicBezTo>
                    <a:pt x="88" y="16"/>
                    <a:pt x="88" y="16"/>
                    <a:pt x="88" y="16"/>
                  </a:cubicBezTo>
                  <a:cubicBezTo>
                    <a:pt x="89" y="16"/>
                    <a:pt x="89" y="16"/>
                    <a:pt x="89" y="16"/>
                  </a:cubicBezTo>
                  <a:cubicBezTo>
                    <a:pt x="90" y="17"/>
                    <a:pt x="90" y="17"/>
                    <a:pt x="90" y="17"/>
                  </a:cubicBezTo>
                  <a:cubicBezTo>
                    <a:pt x="90" y="17"/>
                    <a:pt x="90" y="17"/>
                    <a:pt x="90" y="17"/>
                  </a:cubicBezTo>
                  <a:cubicBezTo>
                    <a:pt x="91" y="16"/>
                    <a:pt x="91" y="16"/>
                    <a:pt x="91" y="16"/>
                  </a:cubicBezTo>
                  <a:cubicBezTo>
                    <a:pt x="92" y="17"/>
                    <a:pt x="92" y="17"/>
                    <a:pt x="92" y="17"/>
                  </a:cubicBezTo>
                  <a:cubicBezTo>
                    <a:pt x="91" y="16"/>
                    <a:pt x="91" y="16"/>
                    <a:pt x="91" y="16"/>
                  </a:cubicBezTo>
                  <a:cubicBezTo>
                    <a:pt x="89" y="40"/>
                    <a:pt x="89" y="40"/>
                    <a:pt x="89" y="40"/>
                  </a:cubicBezTo>
                  <a:cubicBezTo>
                    <a:pt x="90" y="40"/>
                    <a:pt x="90" y="40"/>
                    <a:pt x="90" y="40"/>
                  </a:cubicBezTo>
                  <a:cubicBezTo>
                    <a:pt x="90" y="40"/>
                    <a:pt x="90" y="40"/>
                    <a:pt x="90" y="40"/>
                  </a:cubicBezTo>
                  <a:cubicBezTo>
                    <a:pt x="90" y="40"/>
                    <a:pt x="90" y="40"/>
                    <a:pt x="90" y="40"/>
                  </a:cubicBezTo>
                  <a:cubicBezTo>
                    <a:pt x="90" y="40"/>
                    <a:pt x="90" y="40"/>
                    <a:pt x="90" y="40"/>
                  </a:cubicBezTo>
                  <a:cubicBezTo>
                    <a:pt x="92" y="17"/>
                    <a:pt x="92" y="17"/>
                    <a:pt x="92" y="17"/>
                  </a:cubicBezTo>
                  <a:cubicBezTo>
                    <a:pt x="93" y="17"/>
                    <a:pt x="93" y="17"/>
                    <a:pt x="93" y="17"/>
                  </a:cubicBezTo>
                  <a:cubicBezTo>
                    <a:pt x="94" y="18"/>
                    <a:pt x="94" y="18"/>
                    <a:pt x="94" y="18"/>
                  </a:cubicBezTo>
                  <a:cubicBezTo>
                    <a:pt x="95" y="18"/>
                    <a:pt x="95" y="18"/>
                    <a:pt x="95" y="18"/>
                  </a:cubicBezTo>
                  <a:cubicBezTo>
                    <a:pt x="96" y="19"/>
                    <a:pt x="96" y="19"/>
                    <a:pt x="96" y="19"/>
                  </a:cubicBezTo>
                  <a:cubicBezTo>
                    <a:pt x="95" y="18"/>
                    <a:pt x="95" y="18"/>
                    <a:pt x="95" y="18"/>
                  </a:cubicBezTo>
                  <a:cubicBezTo>
                    <a:pt x="93" y="40"/>
                    <a:pt x="93" y="40"/>
                    <a:pt x="93" y="40"/>
                  </a:cubicBezTo>
                  <a:cubicBezTo>
                    <a:pt x="94" y="40"/>
                    <a:pt x="94" y="40"/>
                    <a:pt x="94" y="40"/>
                  </a:cubicBezTo>
                  <a:cubicBezTo>
                    <a:pt x="94" y="40"/>
                    <a:pt x="94" y="40"/>
                    <a:pt x="94" y="40"/>
                  </a:cubicBezTo>
                  <a:cubicBezTo>
                    <a:pt x="96" y="19"/>
                    <a:pt x="96" y="19"/>
                    <a:pt x="96" y="19"/>
                  </a:cubicBezTo>
                  <a:cubicBezTo>
                    <a:pt x="97" y="18"/>
                    <a:pt x="97" y="18"/>
                    <a:pt x="97" y="18"/>
                  </a:cubicBezTo>
                  <a:cubicBezTo>
                    <a:pt x="98" y="19"/>
                    <a:pt x="98" y="19"/>
                    <a:pt x="98" y="19"/>
                  </a:cubicBezTo>
                  <a:cubicBezTo>
                    <a:pt x="99" y="19"/>
                    <a:pt x="99" y="19"/>
                    <a:pt x="99" y="19"/>
                  </a:cubicBezTo>
                  <a:cubicBezTo>
                    <a:pt x="99" y="20"/>
                    <a:pt x="99" y="20"/>
                    <a:pt x="99" y="20"/>
                  </a:cubicBezTo>
                  <a:cubicBezTo>
                    <a:pt x="99" y="19"/>
                    <a:pt x="99" y="19"/>
                    <a:pt x="99" y="19"/>
                  </a:cubicBezTo>
                  <a:cubicBezTo>
                    <a:pt x="97" y="40"/>
                    <a:pt x="97" y="40"/>
                    <a:pt x="97" y="40"/>
                  </a:cubicBezTo>
                  <a:cubicBezTo>
                    <a:pt x="97" y="40"/>
                    <a:pt x="97" y="40"/>
                    <a:pt x="97" y="40"/>
                  </a:cubicBezTo>
                  <a:cubicBezTo>
                    <a:pt x="97" y="40"/>
                    <a:pt x="97" y="40"/>
                    <a:pt x="97" y="40"/>
                  </a:cubicBezTo>
                  <a:cubicBezTo>
                    <a:pt x="97" y="40"/>
                    <a:pt x="97" y="40"/>
                    <a:pt x="97" y="40"/>
                  </a:cubicBezTo>
                  <a:cubicBezTo>
                    <a:pt x="100" y="20"/>
                    <a:pt x="100" y="20"/>
                    <a:pt x="100" y="20"/>
                  </a:cubicBezTo>
                  <a:cubicBezTo>
                    <a:pt x="100" y="20"/>
                    <a:pt x="100" y="20"/>
                    <a:pt x="100" y="20"/>
                  </a:cubicBezTo>
                  <a:cubicBezTo>
                    <a:pt x="101" y="20"/>
                    <a:pt x="101" y="20"/>
                    <a:pt x="101" y="20"/>
                  </a:cubicBezTo>
                  <a:cubicBezTo>
                    <a:pt x="100" y="20"/>
                    <a:pt x="100" y="20"/>
                    <a:pt x="100" y="20"/>
                  </a:cubicBezTo>
                  <a:cubicBezTo>
                    <a:pt x="98" y="40"/>
                    <a:pt x="98" y="40"/>
                    <a:pt x="98" y="40"/>
                  </a:cubicBezTo>
                  <a:cubicBezTo>
                    <a:pt x="98" y="40"/>
                    <a:pt x="98" y="40"/>
                    <a:pt x="98" y="40"/>
                  </a:cubicBezTo>
                  <a:cubicBezTo>
                    <a:pt x="99" y="40"/>
                    <a:pt x="99" y="40"/>
                    <a:pt x="99" y="40"/>
                  </a:cubicBezTo>
                  <a:cubicBezTo>
                    <a:pt x="99" y="40"/>
                    <a:pt x="99" y="40"/>
                    <a:pt x="99" y="40"/>
                  </a:cubicBezTo>
                  <a:cubicBezTo>
                    <a:pt x="101" y="20"/>
                    <a:pt x="101" y="20"/>
                    <a:pt x="101" y="20"/>
                  </a:cubicBezTo>
                  <a:cubicBezTo>
                    <a:pt x="102" y="20"/>
                    <a:pt x="102" y="20"/>
                    <a:pt x="102" y="20"/>
                  </a:cubicBezTo>
                  <a:cubicBezTo>
                    <a:pt x="103" y="21"/>
                    <a:pt x="103" y="21"/>
                    <a:pt x="103" y="21"/>
                  </a:cubicBezTo>
                  <a:cubicBezTo>
                    <a:pt x="102" y="20"/>
                    <a:pt x="102" y="20"/>
                    <a:pt x="102" y="20"/>
                  </a:cubicBezTo>
                  <a:cubicBezTo>
                    <a:pt x="100" y="40"/>
                    <a:pt x="100" y="40"/>
                    <a:pt x="100" y="40"/>
                  </a:cubicBezTo>
                  <a:cubicBezTo>
                    <a:pt x="100" y="40"/>
                    <a:pt x="100" y="40"/>
                    <a:pt x="100" y="40"/>
                  </a:cubicBezTo>
                  <a:cubicBezTo>
                    <a:pt x="100" y="40"/>
                    <a:pt x="100" y="40"/>
                    <a:pt x="100" y="40"/>
                  </a:cubicBezTo>
                  <a:cubicBezTo>
                    <a:pt x="100" y="40"/>
                    <a:pt x="100" y="40"/>
                    <a:pt x="100" y="40"/>
                  </a:cubicBezTo>
                  <a:cubicBezTo>
                    <a:pt x="103" y="21"/>
                    <a:pt x="103" y="21"/>
                    <a:pt x="103" y="21"/>
                  </a:cubicBezTo>
                  <a:cubicBezTo>
                    <a:pt x="104" y="21"/>
                    <a:pt x="104" y="21"/>
                    <a:pt x="104" y="21"/>
                  </a:cubicBezTo>
                  <a:cubicBezTo>
                    <a:pt x="104" y="21"/>
                    <a:pt x="104" y="21"/>
                    <a:pt x="104" y="21"/>
                  </a:cubicBezTo>
                  <a:cubicBezTo>
                    <a:pt x="104" y="21"/>
                    <a:pt x="104" y="21"/>
                    <a:pt x="104" y="21"/>
                  </a:cubicBezTo>
                  <a:cubicBezTo>
                    <a:pt x="101" y="40"/>
                    <a:pt x="101" y="40"/>
                    <a:pt x="101" y="40"/>
                  </a:cubicBezTo>
                  <a:cubicBezTo>
                    <a:pt x="101" y="40"/>
                    <a:pt x="101" y="40"/>
                    <a:pt x="101" y="40"/>
                  </a:cubicBezTo>
                  <a:cubicBezTo>
                    <a:pt x="102" y="40"/>
                    <a:pt x="102" y="40"/>
                    <a:pt x="102" y="40"/>
                  </a:cubicBezTo>
                  <a:cubicBezTo>
                    <a:pt x="102" y="40"/>
                    <a:pt x="102" y="40"/>
                    <a:pt x="102" y="40"/>
                  </a:cubicBezTo>
                  <a:cubicBezTo>
                    <a:pt x="104" y="21"/>
                    <a:pt x="104" y="21"/>
                    <a:pt x="104" y="21"/>
                  </a:cubicBezTo>
                  <a:cubicBezTo>
                    <a:pt x="105" y="21"/>
                    <a:pt x="105" y="21"/>
                    <a:pt x="105" y="21"/>
                  </a:cubicBezTo>
                  <a:cubicBezTo>
                    <a:pt x="105" y="22"/>
                    <a:pt x="105" y="22"/>
                    <a:pt x="105" y="22"/>
                  </a:cubicBezTo>
                  <a:cubicBezTo>
                    <a:pt x="105" y="21"/>
                    <a:pt x="105" y="21"/>
                    <a:pt x="105" y="21"/>
                  </a:cubicBezTo>
                  <a:cubicBezTo>
                    <a:pt x="103" y="40"/>
                    <a:pt x="103" y="40"/>
                    <a:pt x="103" y="40"/>
                  </a:cubicBezTo>
                  <a:cubicBezTo>
                    <a:pt x="103" y="40"/>
                    <a:pt x="103" y="40"/>
                    <a:pt x="103" y="40"/>
                  </a:cubicBezTo>
                  <a:cubicBezTo>
                    <a:pt x="103" y="40"/>
                    <a:pt x="103" y="40"/>
                    <a:pt x="103" y="40"/>
                  </a:cubicBezTo>
                  <a:cubicBezTo>
                    <a:pt x="103" y="39"/>
                    <a:pt x="103" y="39"/>
                    <a:pt x="103" y="40"/>
                  </a:cubicBezTo>
                  <a:cubicBezTo>
                    <a:pt x="106" y="22"/>
                    <a:pt x="106" y="22"/>
                    <a:pt x="106" y="22"/>
                  </a:cubicBezTo>
                  <a:cubicBezTo>
                    <a:pt x="106" y="22"/>
                    <a:pt x="106" y="22"/>
                    <a:pt x="106" y="22"/>
                  </a:cubicBezTo>
                  <a:cubicBezTo>
                    <a:pt x="107" y="22"/>
                    <a:pt x="107" y="22"/>
                    <a:pt x="107" y="22"/>
                  </a:cubicBezTo>
                  <a:cubicBezTo>
                    <a:pt x="106" y="22"/>
                    <a:pt x="106" y="22"/>
                    <a:pt x="106" y="22"/>
                  </a:cubicBezTo>
                  <a:cubicBezTo>
                    <a:pt x="104" y="40"/>
                    <a:pt x="104" y="40"/>
                    <a:pt x="104" y="40"/>
                  </a:cubicBezTo>
                  <a:cubicBezTo>
                    <a:pt x="105" y="40"/>
                    <a:pt x="105" y="40"/>
                    <a:pt x="105" y="40"/>
                  </a:cubicBezTo>
                  <a:cubicBezTo>
                    <a:pt x="107" y="22"/>
                    <a:pt x="107" y="22"/>
                    <a:pt x="107" y="22"/>
                  </a:cubicBezTo>
                  <a:cubicBezTo>
                    <a:pt x="108" y="22"/>
                    <a:pt x="108" y="22"/>
                    <a:pt x="108" y="22"/>
                  </a:cubicBezTo>
                  <a:cubicBezTo>
                    <a:pt x="108" y="23"/>
                    <a:pt x="108" y="23"/>
                    <a:pt x="108" y="23"/>
                  </a:cubicBezTo>
                  <a:cubicBezTo>
                    <a:pt x="108" y="22"/>
                    <a:pt x="108" y="22"/>
                    <a:pt x="108" y="22"/>
                  </a:cubicBezTo>
                  <a:cubicBezTo>
                    <a:pt x="105" y="40"/>
                    <a:pt x="105" y="40"/>
                    <a:pt x="105" y="40"/>
                  </a:cubicBezTo>
                  <a:cubicBezTo>
                    <a:pt x="106" y="40"/>
                    <a:pt x="106" y="40"/>
                    <a:pt x="106" y="40"/>
                  </a:cubicBezTo>
                  <a:cubicBezTo>
                    <a:pt x="106" y="39"/>
                    <a:pt x="106" y="39"/>
                    <a:pt x="106" y="39"/>
                  </a:cubicBezTo>
                  <a:cubicBezTo>
                    <a:pt x="106" y="39"/>
                    <a:pt x="106" y="39"/>
                    <a:pt x="106" y="39"/>
                  </a:cubicBezTo>
                  <a:cubicBezTo>
                    <a:pt x="108" y="23"/>
                    <a:pt x="108" y="23"/>
                    <a:pt x="108" y="23"/>
                  </a:cubicBezTo>
                  <a:cubicBezTo>
                    <a:pt x="109" y="23"/>
                    <a:pt x="109" y="23"/>
                    <a:pt x="109" y="23"/>
                  </a:cubicBezTo>
                  <a:cubicBezTo>
                    <a:pt x="107" y="40"/>
                    <a:pt x="107" y="40"/>
                    <a:pt x="107" y="40"/>
                  </a:cubicBezTo>
                  <a:cubicBezTo>
                    <a:pt x="107" y="40"/>
                    <a:pt x="107" y="40"/>
                    <a:pt x="107" y="40"/>
                  </a:cubicBezTo>
                  <a:cubicBezTo>
                    <a:pt x="107" y="40"/>
                    <a:pt x="107" y="40"/>
                    <a:pt x="107" y="40"/>
                  </a:cubicBezTo>
                  <a:cubicBezTo>
                    <a:pt x="109" y="23"/>
                    <a:pt x="109" y="23"/>
                    <a:pt x="109" y="23"/>
                  </a:cubicBezTo>
                  <a:cubicBezTo>
                    <a:pt x="110" y="23"/>
                    <a:pt x="110" y="23"/>
                    <a:pt x="110" y="23"/>
                  </a:cubicBezTo>
                  <a:cubicBezTo>
                    <a:pt x="108" y="39"/>
                    <a:pt x="108" y="39"/>
                    <a:pt x="108" y="39"/>
                  </a:cubicBezTo>
                  <a:cubicBezTo>
                    <a:pt x="108" y="39"/>
                    <a:pt x="108" y="39"/>
                    <a:pt x="108" y="39"/>
                  </a:cubicBezTo>
                  <a:cubicBezTo>
                    <a:pt x="108" y="39"/>
                    <a:pt x="108" y="39"/>
                    <a:pt x="108" y="39"/>
                  </a:cubicBezTo>
                  <a:cubicBezTo>
                    <a:pt x="108" y="39"/>
                    <a:pt x="108" y="39"/>
                    <a:pt x="108" y="39"/>
                  </a:cubicBezTo>
                  <a:cubicBezTo>
                    <a:pt x="110" y="24"/>
                    <a:pt x="110" y="24"/>
                    <a:pt x="110" y="24"/>
                  </a:cubicBezTo>
                  <a:cubicBezTo>
                    <a:pt x="111" y="23"/>
                    <a:pt x="111" y="23"/>
                    <a:pt x="111" y="23"/>
                  </a:cubicBezTo>
                  <a:cubicBezTo>
                    <a:pt x="109" y="39"/>
                    <a:pt x="109" y="39"/>
                    <a:pt x="109" y="39"/>
                  </a:cubicBezTo>
                  <a:cubicBezTo>
                    <a:pt x="109" y="39"/>
                    <a:pt x="109" y="39"/>
                    <a:pt x="109" y="39"/>
                  </a:cubicBezTo>
                  <a:cubicBezTo>
                    <a:pt x="109" y="39"/>
                    <a:pt x="109" y="39"/>
                    <a:pt x="109" y="39"/>
                  </a:cubicBezTo>
                  <a:cubicBezTo>
                    <a:pt x="111" y="24"/>
                    <a:pt x="111" y="24"/>
                    <a:pt x="111" y="24"/>
                  </a:cubicBezTo>
                  <a:cubicBezTo>
                    <a:pt x="112" y="24"/>
                    <a:pt x="112" y="24"/>
                    <a:pt x="112" y="24"/>
                  </a:cubicBezTo>
                  <a:cubicBezTo>
                    <a:pt x="110" y="39"/>
                    <a:pt x="110" y="39"/>
                    <a:pt x="110" y="39"/>
                  </a:cubicBezTo>
                  <a:cubicBezTo>
                    <a:pt x="110" y="39"/>
                    <a:pt x="110" y="39"/>
                    <a:pt x="110" y="39"/>
                  </a:cubicBezTo>
                  <a:cubicBezTo>
                    <a:pt x="110" y="39"/>
                    <a:pt x="110" y="39"/>
                    <a:pt x="110" y="39"/>
                  </a:cubicBezTo>
                  <a:cubicBezTo>
                    <a:pt x="112" y="25"/>
                    <a:pt x="112" y="25"/>
                    <a:pt x="112" y="25"/>
                  </a:cubicBezTo>
                  <a:cubicBezTo>
                    <a:pt x="113" y="24"/>
                    <a:pt x="113" y="24"/>
                    <a:pt x="113" y="24"/>
                  </a:cubicBezTo>
                  <a:cubicBezTo>
                    <a:pt x="111" y="39"/>
                    <a:pt x="111" y="39"/>
                    <a:pt x="111" y="39"/>
                  </a:cubicBezTo>
                  <a:cubicBezTo>
                    <a:pt x="111" y="39"/>
                    <a:pt x="111" y="39"/>
                    <a:pt x="111" y="39"/>
                  </a:cubicBezTo>
                  <a:cubicBezTo>
                    <a:pt x="111" y="39"/>
                    <a:pt x="111" y="39"/>
                    <a:pt x="111" y="39"/>
                  </a:cubicBezTo>
                  <a:cubicBezTo>
                    <a:pt x="113" y="25"/>
                    <a:pt x="113" y="25"/>
                    <a:pt x="113" y="25"/>
                  </a:cubicBezTo>
                  <a:cubicBezTo>
                    <a:pt x="115" y="25"/>
                    <a:pt x="115" y="25"/>
                    <a:pt x="115" y="25"/>
                  </a:cubicBezTo>
                  <a:cubicBezTo>
                    <a:pt x="112" y="39"/>
                    <a:pt x="112" y="39"/>
                    <a:pt x="112" y="39"/>
                  </a:cubicBezTo>
                  <a:cubicBezTo>
                    <a:pt x="112" y="39"/>
                    <a:pt x="112" y="39"/>
                    <a:pt x="112" y="39"/>
                  </a:cubicBezTo>
                  <a:cubicBezTo>
                    <a:pt x="112" y="39"/>
                    <a:pt x="112" y="39"/>
                    <a:pt x="112" y="39"/>
                  </a:cubicBezTo>
                  <a:cubicBezTo>
                    <a:pt x="112" y="39"/>
                    <a:pt x="112" y="39"/>
                    <a:pt x="112" y="39"/>
                  </a:cubicBezTo>
                  <a:cubicBezTo>
                    <a:pt x="115" y="26"/>
                    <a:pt x="115" y="26"/>
                    <a:pt x="115" y="26"/>
                  </a:cubicBezTo>
                  <a:cubicBezTo>
                    <a:pt x="116" y="25"/>
                    <a:pt x="116" y="25"/>
                    <a:pt x="116" y="25"/>
                  </a:cubicBezTo>
                  <a:cubicBezTo>
                    <a:pt x="115" y="26"/>
                    <a:pt x="115" y="26"/>
                    <a:pt x="115" y="26"/>
                  </a:cubicBezTo>
                  <a:cubicBezTo>
                    <a:pt x="116" y="26"/>
                    <a:pt x="116" y="26"/>
                    <a:pt x="116" y="26"/>
                  </a:cubicBezTo>
                  <a:cubicBezTo>
                    <a:pt x="116" y="26"/>
                    <a:pt x="116" y="26"/>
                    <a:pt x="116" y="26"/>
                  </a:cubicBezTo>
                  <a:cubicBezTo>
                    <a:pt x="117" y="26"/>
                    <a:pt x="117" y="26"/>
                    <a:pt x="117" y="26"/>
                  </a:cubicBezTo>
                  <a:cubicBezTo>
                    <a:pt x="117" y="27"/>
                    <a:pt x="117" y="27"/>
                    <a:pt x="117" y="27"/>
                  </a:cubicBezTo>
                  <a:cubicBezTo>
                    <a:pt x="118" y="26"/>
                    <a:pt x="118" y="26"/>
                    <a:pt x="118" y="26"/>
                  </a:cubicBezTo>
                  <a:cubicBezTo>
                    <a:pt x="118" y="27"/>
                    <a:pt x="118" y="27"/>
                    <a:pt x="118" y="27"/>
                  </a:cubicBezTo>
                  <a:cubicBezTo>
                    <a:pt x="118" y="27"/>
                    <a:pt x="118" y="27"/>
                    <a:pt x="118" y="27"/>
                  </a:cubicBezTo>
                  <a:cubicBezTo>
                    <a:pt x="118" y="27"/>
                    <a:pt x="118" y="27"/>
                    <a:pt x="118" y="27"/>
                  </a:cubicBezTo>
                  <a:cubicBezTo>
                    <a:pt x="119" y="27"/>
                    <a:pt x="119" y="27"/>
                    <a:pt x="119" y="27"/>
                  </a:cubicBezTo>
                  <a:cubicBezTo>
                    <a:pt x="119" y="28"/>
                    <a:pt x="119" y="28"/>
                    <a:pt x="119" y="28"/>
                  </a:cubicBezTo>
                  <a:cubicBezTo>
                    <a:pt x="120" y="27"/>
                    <a:pt x="120" y="27"/>
                    <a:pt x="120" y="27"/>
                  </a:cubicBezTo>
                  <a:cubicBezTo>
                    <a:pt x="120" y="28"/>
                    <a:pt x="120" y="28"/>
                    <a:pt x="120" y="28"/>
                  </a:cubicBezTo>
                  <a:cubicBezTo>
                    <a:pt x="120" y="28"/>
                    <a:pt x="120" y="28"/>
                    <a:pt x="120" y="28"/>
                  </a:cubicBezTo>
                  <a:cubicBezTo>
                    <a:pt x="120" y="29"/>
                    <a:pt x="120" y="29"/>
                    <a:pt x="120" y="29"/>
                  </a:cubicBezTo>
                  <a:cubicBezTo>
                    <a:pt x="121" y="29"/>
                    <a:pt x="121" y="29"/>
                    <a:pt x="121" y="29"/>
                  </a:cubicBezTo>
                  <a:cubicBezTo>
                    <a:pt x="121" y="29"/>
                    <a:pt x="121" y="29"/>
                    <a:pt x="121" y="29"/>
                  </a:cubicBezTo>
                  <a:cubicBezTo>
                    <a:pt x="121" y="29"/>
                    <a:pt x="121" y="29"/>
                    <a:pt x="121" y="29"/>
                  </a:cubicBezTo>
                  <a:cubicBezTo>
                    <a:pt x="121" y="30"/>
                    <a:pt x="121" y="30"/>
                    <a:pt x="121" y="30"/>
                  </a:cubicBezTo>
                  <a:cubicBezTo>
                    <a:pt x="122" y="29"/>
                    <a:pt x="122" y="29"/>
                    <a:pt x="122" y="29"/>
                  </a:cubicBezTo>
                  <a:cubicBezTo>
                    <a:pt x="122" y="30"/>
                    <a:pt x="122" y="30"/>
                    <a:pt x="122" y="30"/>
                  </a:cubicBezTo>
                  <a:cubicBezTo>
                    <a:pt x="122" y="30"/>
                    <a:pt x="122" y="30"/>
                    <a:pt x="122" y="30"/>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0"/>
                    <a:pt x="122" y="29"/>
                    <a:pt x="122" y="28"/>
                  </a:cubicBezTo>
                  <a:cubicBezTo>
                    <a:pt x="121" y="27"/>
                    <a:pt x="120" y="26"/>
                    <a:pt x="119" y="25"/>
                  </a:cubicBezTo>
                  <a:cubicBezTo>
                    <a:pt x="114" y="20"/>
                    <a:pt x="97" y="15"/>
                    <a:pt x="88" y="12"/>
                  </a:cubicBezTo>
                  <a:cubicBezTo>
                    <a:pt x="80" y="9"/>
                    <a:pt x="57" y="3"/>
                    <a:pt x="36" y="2"/>
                  </a:cubicBezTo>
                  <a:cubicBezTo>
                    <a:pt x="16" y="0"/>
                    <a:pt x="7" y="3"/>
                    <a:pt x="4" y="5"/>
                  </a:cubicBezTo>
                  <a:cubicBezTo>
                    <a:pt x="1" y="7"/>
                    <a:pt x="2" y="9"/>
                    <a:pt x="2" y="9"/>
                  </a:cubicBezTo>
                  <a:cubicBezTo>
                    <a:pt x="3" y="10"/>
                    <a:pt x="3" y="10"/>
                    <a:pt x="3" y="10"/>
                  </a:cubicBezTo>
                  <a:cubicBezTo>
                    <a:pt x="2" y="10"/>
                    <a:pt x="2" y="10"/>
                    <a:pt x="2" y="10"/>
                  </a:cubicBezTo>
                  <a:cubicBezTo>
                    <a:pt x="2" y="11"/>
                    <a:pt x="2" y="11"/>
                    <a:pt x="2" y="11"/>
                  </a:cubicBezTo>
                  <a:cubicBezTo>
                    <a:pt x="1" y="11"/>
                    <a:pt x="1" y="11"/>
                    <a:pt x="1" y="11"/>
                  </a:cubicBezTo>
                  <a:cubicBezTo>
                    <a:pt x="2" y="11"/>
                    <a:pt x="2" y="11"/>
                    <a:pt x="2" y="11"/>
                  </a:cubicBezTo>
                  <a:cubicBezTo>
                    <a:pt x="1" y="11"/>
                    <a:pt x="1" y="11"/>
                    <a:pt x="1" y="11"/>
                  </a:cubicBezTo>
                  <a:cubicBezTo>
                    <a:pt x="1" y="12"/>
                    <a:pt x="1" y="12"/>
                    <a:pt x="1" y="12"/>
                  </a:cubicBezTo>
                  <a:cubicBezTo>
                    <a:pt x="1" y="12"/>
                    <a:pt x="1" y="12"/>
                    <a:pt x="1" y="12"/>
                  </a:cubicBezTo>
                  <a:cubicBezTo>
                    <a:pt x="1" y="13"/>
                    <a:pt x="1" y="13"/>
                    <a:pt x="1" y="13"/>
                  </a:cubicBezTo>
                  <a:cubicBezTo>
                    <a:pt x="0" y="13"/>
                    <a:pt x="0" y="13"/>
                    <a:pt x="0" y="13"/>
                  </a:cubicBezTo>
                  <a:cubicBezTo>
                    <a:pt x="1" y="13"/>
                    <a:pt x="1" y="13"/>
                    <a:pt x="1" y="13"/>
                  </a:cubicBezTo>
                  <a:cubicBezTo>
                    <a:pt x="1" y="13"/>
                    <a:pt x="1" y="13"/>
                    <a:pt x="1" y="13"/>
                  </a:cubicBezTo>
                  <a:cubicBezTo>
                    <a:pt x="1" y="13"/>
                    <a:pt x="9" y="36"/>
                    <a:pt x="10" y="38"/>
                  </a:cubicBezTo>
                  <a:cubicBezTo>
                    <a:pt x="11" y="40"/>
                    <a:pt x="13" y="41"/>
                    <a:pt x="13" y="41"/>
                  </a:cubicBezTo>
                  <a:cubicBezTo>
                    <a:pt x="15" y="51"/>
                    <a:pt x="15" y="51"/>
                    <a:pt x="15" y="51"/>
                  </a:cubicBezTo>
                  <a:cubicBezTo>
                    <a:pt x="15" y="51"/>
                    <a:pt x="15" y="51"/>
                    <a:pt x="15" y="51"/>
                  </a:cubicBezTo>
                  <a:cubicBezTo>
                    <a:pt x="13" y="41"/>
                    <a:pt x="13" y="41"/>
                    <a:pt x="13" y="41"/>
                  </a:cubicBezTo>
                  <a:cubicBezTo>
                    <a:pt x="13" y="40"/>
                    <a:pt x="12" y="40"/>
                    <a:pt x="11" y="39"/>
                  </a:cubicBezTo>
                  <a:cubicBezTo>
                    <a:pt x="10" y="37"/>
                    <a:pt x="14" y="36"/>
                    <a:pt x="15" y="36"/>
                  </a:cubicBezTo>
                  <a:cubicBezTo>
                    <a:pt x="15" y="36"/>
                    <a:pt x="14" y="37"/>
                    <a:pt x="13" y="38"/>
                  </a:cubicBezTo>
                  <a:cubicBezTo>
                    <a:pt x="14" y="38"/>
                    <a:pt x="14" y="38"/>
                    <a:pt x="14" y="38"/>
                  </a:cubicBezTo>
                  <a:cubicBezTo>
                    <a:pt x="16" y="51"/>
                    <a:pt x="16" y="51"/>
                    <a:pt x="16" y="51"/>
                  </a:cubicBezTo>
                  <a:cubicBezTo>
                    <a:pt x="16" y="51"/>
                    <a:pt x="16" y="51"/>
                    <a:pt x="16" y="51"/>
                  </a:cubicBezTo>
                  <a:cubicBezTo>
                    <a:pt x="14" y="37"/>
                    <a:pt x="14" y="37"/>
                    <a:pt x="14" y="37"/>
                  </a:cubicBezTo>
                  <a:close/>
                  <a:moveTo>
                    <a:pt x="29" y="34"/>
                  </a:moveTo>
                  <a:cubicBezTo>
                    <a:pt x="29" y="34"/>
                    <a:pt x="29" y="34"/>
                    <a:pt x="29" y="34"/>
                  </a:cubicBezTo>
                  <a:cubicBezTo>
                    <a:pt x="22" y="8"/>
                    <a:pt x="22" y="8"/>
                    <a:pt x="22" y="8"/>
                  </a:cubicBezTo>
                  <a:cubicBezTo>
                    <a:pt x="22" y="7"/>
                    <a:pt x="22" y="7"/>
                    <a:pt x="22" y="7"/>
                  </a:cubicBezTo>
                  <a:lnTo>
                    <a:pt x="29" y="34"/>
                  </a:lnTo>
                  <a:close/>
                  <a:moveTo>
                    <a:pt x="19" y="7"/>
                  </a:moveTo>
                  <a:cubicBezTo>
                    <a:pt x="19" y="7"/>
                    <a:pt x="19" y="7"/>
                    <a:pt x="19" y="7"/>
                  </a:cubicBezTo>
                  <a:cubicBezTo>
                    <a:pt x="22" y="7"/>
                    <a:pt x="22" y="7"/>
                    <a:pt x="22" y="7"/>
                  </a:cubicBezTo>
                  <a:cubicBezTo>
                    <a:pt x="22" y="8"/>
                    <a:pt x="22" y="8"/>
                    <a:pt x="22" y="8"/>
                  </a:cubicBezTo>
                  <a:cubicBezTo>
                    <a:pt x="21" y="8"/>
                    <a:pt x="21" y="8"/>
                    <a:pt x="21" y="8"/>
                  </a:cubicBezTo>
                  <a:cubicBezTo>
                    <a:pt x="25" y="22"/>
                    <a:pt x="25" y="22"/>
                    <a:pt x="25" y="22"/>
                  </a:cubicBezTo>
                  <a:cubicBezTo>
                    <a:pt x="21" y="8"/>
                    <a:pt x="21" y="8"/>
                    <a:pt x="21" y="8"/>
                  </a:cubicBezTo>
                  <a:cubicBezTo>
                    <a:pt x="21" y="7"/>
                    <a:pt x="21" y="7"/>
                    <a:pt x="21" y="7"/>
                  </a:cubicBezTo>
                  <a:cubicBezTo>
                    <a:pt x="19" y="7"/>
                    <a:pt x="19" y="7"/>
                    <a:pt x="19" y="7"/>
                  </a:cubicBezTo>
                  <a:cubicBezTo>
                    <a:pt x="20" y="10"/>
                    <a:pt x="20" y="10"/>
                    <a:pt x="20" y="10"/>
                  </a:cubicBezTo>
                  <a:cubicBezTo>
                    <a:pt x="19" y="7"/>
                    <a:pt x="19" y="7"/>
                    <a:pt x="19" y="7"/>
                  </a:cubicBezTo>
                  <a:close/>
                  <a:moveTo>
                    <a:pt x="19" y="8"/>
                  </a:moveTo>
                  <a:cubicBezTo>
                    <a:pt x="19" y="8"/>
                    <a:pt x="19" y="8"/>
                    <a:pt x="19" y="8"/>
                  </a:cubicBezTo>
                  <a:cubicBezTo>
                    <a:pt x="26" y="32"/>
                    <a:pt x="26" y="32"/>
                    <a:pt x="26" y="32"/>
                  </a:cubicBezTo>
                  <a:cubicBezTo>
                    <a:pt x="19" y="8"/>
                    <a:pt x="19" y="8"/>
                    <a:pt x="19" y="8"/>
                  </a:cubicBezTo>
                  <a:close/>
                  <a:moveTo>
                    <a:pt x="18" y="8"/>
                  </a:moveTo>
                  <a:cubicBezTo>
                    <a:pt x="18" y="8"/>
                    <a:pt x="18" y="8"/>
                    <a:pt x="18" y="8"/>
                  </a:cubicBezTo>
                  <a:cubicBezTo>
                    <a:pt x="17" y="7"/>
                    <a:pt x="17" y="7"/>
                    <a:pt x="17" y="7"/>
                  </a:cubicBezTo>
                  <a:cubicBezTo>
                    <a:pt x="24" y="34"/>
                    <a:pt x="24" y="34"/>
                    <a:pt x="24" y="34"/>
                  </a:cubicBezTo>
                  <a:cubicBezTo>
                    <a:pt x="16" y="7"/>
                    <a:pt x="16" y="7"/>
                    <a:pt x="16" y="7"/>
                  </a:cubicBezTo>
                  <a:lnTo>
                    <a:pt x="18" y="8"/>
                  </a:lnTo>
                  <a:close/>
                  <a:moveTo>
                    <a:pt x="16" y="8"/>
                  </a:moveTo>
                  <a:cubicBezTo>
                    <a:pt x="16" y="8"/>
                    <a:pt x="16" y="8"/>
                    <a:pt x="16" y="8"/>
                  </a:cubicBezTo>
                  <a:cubicBezTo>
                    <a:pt x="14" y="8"/>
                    <a:pt x="14" y="8"/>
                    <a:pt x="14" y="8"/>
                  </a:cubicBezTo>
                  <a:cubicBezTo>
                    <a:pt x="22" y="34"/>
                    <a:pt x="22" y="34"/>
                    <a:pt x="22" y="34"/>
                  </a:cubicBezTo>
                  <a:cubicBezTo>
                    <a:pt x="14" y="7"/>
                    <a:pt x="14" y="7"/>
                    <a:pt x="14" y="7"/>
                  </a:cubicBezTo>
                  <a:lnTo>
                    <a:pt x="16" y="8"/>
                  </a:lnTo>
                  <a:close/>
                  <a:moveTo>
                    <a:pt x="14" y="8"/>
                  </a:moveTo>
                  <a:cubicBezTo>
                    <a:pt x="14" y="8"/>
                    <a:pt x="14" y="8"/>
                    <a:pt x="14" y="8"/>
                  </a:cubicBezTo>
                  <a:cubicBezTo>
                    <a:pt x="12" y="8"/>
                    <a:pt x="12" y="8"/>
                    <a:pt x="12" y="8"/>
                  </a:cubicBezTo>
                  <a:cubicBezTo>
                    <a:pt x="20" y="34"/>
                    <a:pt x="20" y="34"/>
                    <a:pt x="20" y="34"/>
                  </a:cubicBezTo>
                  <a:cubicBezTo>
                    <a:pt x="11" y="8"/>
                    <a:pt x="11" y="8"/>
                    <a:pt x="11" y="8"/>
                  </a:cubicBezTo>
                  <a:cubicBezTo>
                    <a:pt x="11" y="8"/>
                    <a:pt x="14" y="8"/>
                    <a:pt x="14" y="8"/>
                  </a:cubicBezTo>
                  <a:close/>
                  <a:moveTo>
                    <a:pt x="11" y="8"/>
                  </a:moveTo>
                  <a:cubicBezTo>
                    <a:pt x="11" y="8"/>
                    <a:pt x="11" y="8"/>
                    <a:pt x="11" y="8"/>
                  </a:cubicBezTo>
                  <a:cubicBezTo>
                    <a:pt x="10" y="8"/>
                    <a:pt x="10" y="8"/>
                    <a:pt x="10" y="8"/>
                  </a:cubicBezTo>
                  <a:cubicBezTo>
                    <a:pt x="18" y="35"/>
                    <a:pt x="18" y="35"/>
                    <a:pt x="18" y="35"/>
                  </a:cubicBezTo>
                  <a:cubicBezTo>
                    <a:pt x="9" y="8"/>
                    <a:pt x="9" y="8"/>
                    <a:pt x="9" y="8"/>
                  </a:cubicBezTo>
                  <a:lnTo>
                    <a:pt x="11" y="8"/>
                  </a:lnTo>
                  <a:close/>
                  <a:moveTo>
                    <a:pt x="1" y="13"/>
                  </a:moveTo>
                  <a:cubicBezTo>
                    <a:pt x="1" y="13"/>
                    <a:pt x="1" y="13"/>
                    <a:pt x="1" y="13"/>
                  </a:cubicBezTo>
                  <a:cubicBezTo>
                    <a:pt x="1" y="13"/>
                    <a:pt x="1" y="13"/>
                    <a:pt x="1" y="13"/>
                  </a:cubicBezTo>
                  <a:cubicBezTo>
                    <a:pt x="1" y="13"/>
                    <a:pt x="1" y="13"/>
                    <a:pt x="1" y="13"/>
                  </a:cubicBezTo>
                  <a:close/>
                  <a:moveTo>
                    <a:pt x="1" y="12"/>
                  </a:moveTo>
                  <a:cubicBezTo>
                    <a:pt x="1" y="12"/>
                    <a:pt x="1" y="12"/>
                    <a:pt x="1" y="12"/>
                  </a:cubicBezTo>
                  <a:cubicBezTo>
                    <a:pt x="2" y="12"/>
                    <a:pt x="2" y="12"/>
                    <a:pt x="2" y="12"/>
                  </a:cubicBezTo>
                  <a:cubicBezTo>
                    <a:pt x="1" y="12"/>
                    <a:pt x="1" y="12"/>
                    <a:pt x="1" y="12"/>
                  </a:cubicBezTo>
                  <a:cubicBezTo>
                    <a:pt x="2" y="13"/>
                    <a:pt x="2" y="13"/>
                    <a:pt x="2" y="13"/>
                  </a:cubicBezTo>
                  <a:lnTo>
                    <a:pt x="1" y="12"/>
                  </a:lnTo>
                  <a:close/>
                  <a:moveTo>
                    <a:pt x="2" y="11"/>
                  </a:moveTo>
                  <a:cubicBezTo>
                    <a:pt x="2" y="11"/>
                    <a:pt x="2" y="11"/>
                    <a:pt x="2" y="11"/>
                  </a:cubicBezTo>
                  <a:cubicBezTo>
                    <a:pt x="2" y="12"/>
                    <a:pt x="2" y="12"/>
                    <a:pt x="2" y="12"/>
                  </a:cubicBezTo>
                  <a:cubicBezTo>
                    <a:pt x="2" y="12"/>
                    <a:pt x="2" y="12"/>
                    <a:pt x="2" y="12"/>
                  </a:cubicBezTo>
                  <a:cubicBezTo>
                    <a:pt x="2" y="14"/>
                    <a:pt x="2" y="14"/>
                    <a:pt x="2" y="14"/>
                  </a:cubicBezTo>
                  <a:lnTo>
                    <a:pt x="2" y="11"/>
                  </a:lnTo>
                  <a:close/>
                  <a:moveTo>
                    <a:pt x="2" y="11"/>
                  </a:moveTo>
                  <a:cubicBezTo>
                    <a:pt x="2" y="11"/>
                    <a:pt x="2" y="11"/>
                    <a:pt x="2" y="11"/>
                  </a:cubicBezTo>
                  <a:cubicBezTo>
                    <a:pt x="3" y="11"/>
                    <a:pt x="3" y="11"/>
                    <a:pt x="3" y="11"/>
                  </a:cubicBezTo>
                  <a:cubicBezTo>
                    <a:pt x="2" y="11"/>
                    <a:pt x="2" y="11"/>
                    <a:pt x="2" y="11"/>
                  </a:cubicBezTo>
                  <a:cubicBezTo>
                    <a:pt x="4" y="18"/>
                    <a:pt x="4" y="18"/>
                    <a:pt x="4" y="18"/>
                  </a:cubicBezTo>
                  <a:lnTo>
                    <a:pt x="2" y="11"/>
                  </a:lnTo>
                  <a:close/>
                  <a:moveTo>
                    <a:pt x="3" y="10"/>
                  </a:moveTo>
                  <a:cubicBezTo>
                    <a:pt x="3" y="10"/>
                    <a:pt x="3" y="10"/>
                    <a:pt x="3" y="10"/>
                  </a:cubicBezTo>
                  <a:cubicBezTo>
                    <a:pt x="4" y="11"/>
                    <a:pt x="4" y="11"/>
                    <a:pt x="4" y="11"/>
                  </a:cubicBezTo>
                  <a:cubicBezTo>
                    <a:pt x="3" y="11"/>
                    <a:pt x="3" y="11"/>
                    <a:pt x="3" y="11"/>
                  </a:cubicBezTo>
                  <a:cubicBezTo>
                    <a:pt x="8" y="25"/>
                    <a:pt x="8" y="25"/>
                    <a:pt x="8" y="25"/>
                  </a:cubicBezTo>
                  <a:lnTo>
                    <a:pt x="3" y="10"/>
                  </a:lnTo>
                  <a:close/>
                  <a:moveTo>
                    <a:pt x="4" y="10"/>
                  </a:moveTo>
                  <a:cubicBezTo>
                    <a:pt x="4" y="10"/>
                    <a:pt x="4" y="10"/>
                    <a:pt x="4" y="10"/>
                  </a:cubicBezTo>
                  <a:cubicBezTo>
                    <a:pt x="5" y="10"/>
                    <a:pt x="5" y="10"/>
                    <a:pt x="5" y="10"/>
                  </a:cubicBezTo>
                  <a:cubicBezTo>
                    <a:pt x="4" y="10"/>
                    <a:pt x="4" y="10"/>
                    <a:pt x="4" y="10"/>
                  </a:cubicBezTo>
                  <a:cubicBezTo>
                    <a:pt x="13" y="36"/>
                    <a:pt x="13" y="36"/>
                    <a:pt x="13" y="36"/>
                  </a:cubicBezTo>
                  <a:lnTo>
                    <a:pt x="4" y="10"/>
                  </a:lnTo>
                  <a:close/>
                  <a:moveTo>
                    <a:pt x="5" y="9"/>
                  </a:moveTo>
                  <a:cubicBezTo>
                    <a:pt x="5" y="9"/>
                    <a:pt x="5" y="9"/>
                    <a:pt x="5" y="9"/>
                  </a:cubicBezTo>
                  <a:cubicBezTo>
                    <a:pt x="6" y="9"/>
                    <a:pt x="6" y="9"/>
                    <a:pt x="6" y="9"/>
                  </a:cubicBezTo>
                  <a:cubicBezTo>
                    <a:pt x="5" y="10"/>
                    <a:pt x="5" y="10"/>
                    <a:pt x="5" y="10"/>
                  </a:cubicBezTo>
                  <a:cubicBezTo>
                    <a:pt x="13" y="36"/>
                    <a:pt x="13" y="36"/>
                    <a:pt x="13" y="36"/>
                  </a:cubicBezTo>
                  <a:lnTo>
                    <a:pt x="5" y="9"/>
                  </a:lnTo>
                  <a:close/>
                  <a:moveTo>
                    <a:pt x="6" y="9"/>
                  </a:moveTo>
                  <a:cubicBezTo>
                    <a:pt x="6" y="9"/>
                    <a:pt x="6" y="9"/>
                    <a:pt x="6" y="9"/>
                  </a:cubicBezTo>
                  <a:cubicBezTo>
                    <a:pt x="8" y="9"/>
                    <a:pt x="8" y="9"/>
                    <a:pt x="8" y="9"/>
                  </a:cubicBezTo>
                  <a:cubicBezTo>
                    <a:pt x="6" y="9"/>
                    <a:pt x="6" y="9"/>
                    <a:pt x="6" y="9"/>
                  </a:cubicBezTo>
                  <a:cubicBezTo>
                    <a:pt x="14" y="35"/>
                    <a:pt x="14" y="35"/>
                    <a:pt x="14" y="35"/>
                  </a:cubicBezTo>
                  <a:lnTo>
                    <a:pt x="6" y="9"/>
                  </a:lnTo>
                  <a:close/>
                  <a:moveTo>
                    <a:pt x="8" y="9"/>
                  </a:moveTo>
                  <a:cubicBezTo>
                    <a:pt x="8" y="9"/>
                    <a:pt x="8" y="9"/>
                    <a:pt x="8" y="9"/>
                  </a:cubicBezTo>
                  <a:cubicBezTo>
                    <a:pt x="9" y="9"/>
                    <a:pt x="9" y="9"/>
                    <a:pt x="9" y="9"/>
                  </a:cubicBezTo>
                  <a:cubicBezTo>
                    <a:pt x="8" y="9"/>
                    <a:pt x="8" y="9"/>
                    <a:pt x="8" y="9"/>
                  </a:cubicBezTo>
                  <a:cubicBezTo>
                    <a:pt x="16" y="35"/>
                    <a:pt x="16" y="35"/>
                    <a:pt x="16" y="35"/>
                  </a:cubicBezTo>
                  <a:lnTo>
                    <a:pt x="8" y="9"/>
                  </a:lnTo>
                  <a:close/>
                  <a:moveTo>
                    <a:pt x="115" y="29"/>
                  </a:moveTo>
                  <a:cubicBezTo>
                    <a:pt x="115" y="29"/>
                    <a:pt x="115" y="29"/>
                    <a:pt x="115" y="29"/>
                  </a:cubicBezTo>
                  <a:cubicBezTo>
                    <a:pt x="113" y="39"/>
                    <a:pt x="113" y="39"/>
                    <a:pt x="113" y="39"/>
                  </a:cubicBezTo>
                  <a:cubicBezTo>
                    <a:pt x="113" y="39"/>
                    <a:pt x="113" y="39"/>
                    <a:pt x="113" y="39"/>
                  </a:cubicBezTo>
                  <a:lnTo>
                    <a:pt x="115" y="29"/>
                  </a:lnTo>
                  <a:close/>
                  <a:moveTo>
                    <a:pt x="55" y="37"/>
                  </a:moveTo>
                  <a:cubicBezTo>
                    <a:pt x="55" y="37"/>
                    <a:pt x="55" y="37"/>
                    <a:pt x="55" y="37"/>
                  </a:cubicBezTo>
                  <a:cubicBezTo>
                    <a:pt x="56" y="51"/>
                    <a:pt x="56" y="51"/>
                    <a:pt x="56" y="51"/>
                  </a:cubicBezTo>
                  <a:cubicBezTo>
                    <a:pt x="56" y="51"/>
                    <a:pt x="56" y="51"/>
                    <a:pt x="56" y="51"/>
                  </a:cubicBezTo>
                  <a:cubicBezTo>
                    <a:pt x="55" y="37"/>
                    <a:pt x="55" y="37"/>
                    <a:pt x="55" y="37"/>
                  </a:cubicBezTo>
                  <a:cubicBezTo>
                    <a:pt x="53" y="37"/>
                    <a:pt x="52" y="37"/>
                    <a:pt x="50" y="37"/>
                  </a:cubicBezTo>
                  <a:cubicBezTo>
                    <a:pt x="51" y="51"/>
                    <a:pt x="51" y="51"/>
                    <a:pt x="51" y="51"/>
                  </a:cubicBezTo>
                  <a:cubicBezTo>
                    <a:pt x="55" y="51"/>
                    <a:pt x="58" y="51"/>
                    <a:pt x="61" y="51"/>
                  </a:cubicBezTo>
                  <a:cubicBezTo>
                    <a:pt x="61" y="38"/>
                    <a:pt x="61" y="38"/>
                    <a:pt x="61" y="38"/>
                  </a:cubicBezTo>
                  <a:cubicBezTo>
                    <a:pt x="60" y="38"/>
                    <a:pt x="58" y="38"/>
                    <a:pt x="55" y="37"/>
                  </a:cubicBezTo>
                  <a:close/>
                  <a:moveTo>
                    <a:pt x="57" y="10"/>
                  </a:moveTo>
                  <a:cubicBezTo>
                    <a:pt x="57" y="10"/>
                    <a:pt x="57" y="10"/>
                    <a:pt x="57" y="10"/>
                  </a:cubicBezTo>
                  <a:cubicBezTo>
                    <a:pt x="60" y="36"/>
                    <a:pt x="60" y="36"/>
                    <a:pt x="60" y="36"/>
                  </a:cubicBezTo>
                  <a:cubicBezTo>
                    <a:pt x="57" y="10"/>
                    <a:pt x="57" y="10"/>
                    <a:pt x="57" y="10"/>
                  </a:cubicBezTo>
                  <a:cubicBezTo>
                    <a:pt x="58" y="10"/>
                    <a:pt x="58" y="10"/>
                    <a:pt x="58" y="10"/>
                  </a:cubicBezTo>
                  <a:cubicBezTo>
                    <a:pt x="56" y="9"/>
                    <a:pt x="56" y="9"/>
                    <a:pt x="56" y="9"/>
                  </a:cubicBezTo>
                  <a:cubicBezTo>
                    <a:pt x="58" y="37"/>
                    <a:pt x="58" y="37"/>
                    <a:pt x="58" y="37"/>
                  </a:cubicBezTo>
                  <a:cubicBezTo>
                    <a:pt x="56" y="9"/>
                    <a:pt x="56" y="9"/>
                    <a:pt x="56" y="9"/>
                  </a:cubicBezTo>
                  <a:cubicBezTo>
                    <a:pt x="54" y="10"/>
                    <a:pt x="54" y="10"/>
                    <a:pt x="54" y="10"/>
                  </a:cubicBezTo>
                  <a:cubicBezTo>
                    <a:pt x="57" y="35"/>
                    <a:pt x="57" y="35"/>
                    <a:pt x="57" y="35"/>
                  </a:cubicBezTo>
                  <a:cubicBezTo>
                    <a:pt x="54" y="9"/>
                    <a:pt x="54" y="9"/>
                    <a:pt x="54" y="9"/>
                  </a:cubicBezTo>
                  <a:cubicBezTo>
                    <a:pt x="55" y="9"/>
                    <a:pt x="55" y="9"/>
                    <a:pt x="55" y="9"/>
                  </a:cubicBezTo>
                  <a:cubicBezTo>
                    <a:pt x="53" y="9"/>
                    <a:pt x="53" y="9"/>
                    <a:pt x="53" y="9"/>
                  </a:cubicBezTo>
                  <a:cubicBezTo>
                    <a:pt x="55" y="37"/>
                    <a:pt x="55" y="37"/>
                    <a:pt x="55" y="37"/>
                  </a:cubicBezTo>
                  <a:cubicBezTo>
                    <a:pt x="58" y="37"/>
                    <a:pt x="60" y="38"/>
                    <a:pt x="61" y="38"/>
                  </a:cubicBezTo>
                  <a:cubicBezTo>
                    <a:pt x="59" y="10"/>
                    <a:pt x="59" y="10"/>
                    <a:pt x="59" y="10"/>
                  </a:cubicBezTo>
                  <a:lnTo>
                    <a:pt x="57" y="10"/>
                  </a:lnTo>
                  <a:close/>
                  <a:moveTo>
                    <a:pt x="166" y="48"/>
                  </a:moveTo>
                  <a:cubicBezTo>
                    <a:pt x="166" y="48"/>
                    <a:pt x="166" y="48"/>
                    <a:pt x="166" y="48"/>
                  </a:cubicBezTo>
                  <a:cubicBezTo>
                    <a:pt x="166" y="47"/>
                    <a:pt x="166" y="47"/>
                    <a:pt x="166" y="47"/>
                  </a:cubicBezTo>
                  <a:cubicBezTo>
                    <a:pt x="154" y="42"/>
                    <a:pt x="154" y="42"/>
                    <a:pt x="154" y="42"/>
                  </a:cubicBezTo>
                  <a:cubicBezTo>
                    <a:pt x="154" y="42"/>
                    <a:pt x="154" y="42"/>
                    <a:pt x="154" y="42"/>
                  </a:cubicBezTo>
                  <a:cubicBezTo>
                    <a:pt x="154" y="42"/>
                    <a:pt x="146" y="42"/>
                    <a:pt x="145" y="42"/>
                  </a:cubicBezTo>
                  <a:cubicBezTo>
                    <a:pt x="144" y="42"/>
                    <a:pt x="143" y="42"/>
                    <a:pt x="143" y="42"/>
                  </a:cubicBezTo>
                  <a:cubicBezTo>
                    <a:pt x="143" y="41"/>
                    <a:pt x="143" y="41"/>
                    <a:pt x="143" y="41"/>
                  </a:cubicBezTo>
                  <a:cubicBezTo>
                    <a:pt x="141" y="41"/>
                    <a:pt x="141" y="41"/>
                    <a:pt x="141" y="41"/>
                  </a:cubicBezTo>
                  <a:cubicBezTo>
                    <a:pt x="141" y="41"/>
                    <a:pt x="141" y="41"/>
                    <a:pt x="141" y="41"/>
                  </a:cubicBezTo>
                  <a:cubicBezTo>
                    <a:pt x="141" y="41"/>
                    <a:pt x="141" y="41"/>
                    <a:pt x="140" y="42"/>
                  </a:cubicBezTo>
                  <a:cubicBezTo>
                    <a:pt x="140" y="42"/>
                    <a:pt x="140" y="42"/>
                    <a:pt x="140" y="42"/>
                  </a:cubicBezTo>
                  <a:cubicBezTo>
                    <a:pt x="140" y="42"/>
                    <a:pt x="140" y="42"/>
                    <a:pt x="140" y="42"/>
                  </a:cubicBezTo>
                  <a:cubicBezTo>
                    <a:pt x="140" y="41"/>
                    <a:pt x="140" y="41"/>
                    <a:pt x="140" y="41"/>
                  </a:cubicBezTo>
                  <a:cubicBezTo>
                    <a:pt x="139" y="41"/>
                    <a:pt x="139" y="41"/>
                    <a:pt x="139" y="41"/>
                  </a:cubicBezTo>
                  <a:cubicBezTo>
                    <a:pt x="139" y="41"/>
                    <a:pt x="139" y="41"/>
                    <a:pt x="139" y="41"/>
                  </a:cubicBezTo>
                  <a:cubicBezTo>
                    <a:pt x="139" y="41"/>
                    <a:pt x="139" y="41"/>
                    <a:pt x="138" y="41"/>
                  </a:cubicBezTo>
                  <a:cubicBezTo>
                    <a:pt x="136" y="41"/>
                    <a:pt x="133" y="41"/>
                    <a:pt x="129" y="41"/>
                  </a:cubicBezTo>
                  <a:cubicBezTo>
                    <a:pt x="128" y="41"/>
                    <a:pt x="124" y="41"/>
                    <a:pt x="119" y="42"/>
                  </a:cubicBezTo>
                  <a:cubicBezTo>
                    <a:pt x="120" y="41"/>
                    <a:pt x="120" y="39"/>
                    <a:pt x="120" y="39"/>
                  </a:cubicBezTo>
                  <a:cubicBezTo>
                    <a:pt x="120" y="39"/>
                    <a:pt x="120" y="39"/>
                    <a:pt x="120" y="39"/>
                  </a:cubicBezTo>
                  <a:cubicBezTo>
                    <a:pt x="120" y="39"/>
                    <a:pt x="120" y="39"/>
                    <a:pt x="120" y="39"/>
                  </a:cubicBezTo>
                  <a:cubicBezTo>
                    <a:pt x="120" y="39"/>
                    <a:pt x="120" y="39"/>
                    <a:pt x="120" y="39"/>
                  </a:cubicBezTo>
                  <a:cubicBezTo>
                    <a:pt x="120" y="39"/>
                    <a:pt x="120" y="39"/>
                    <a:pt x="120" y="39"/>
                  </a:cubicBezTo>
                  <a:cubicBezTo>
                    <a:pt x="120" y="39"/>
                    <a:pt x="120" y="39"/>
                    <a:pt x="120" y="39"/>
                  </a:cubicBezTo>
                  <a:cubicBezTo>
                    <a:pt x="120" y="39"/>
                    <a:pt x="120" y="39"/>
                    <a:pt x="120" y="39"/>
                  </a:cubicBezTo>
                  <a:cubicBezTo>
                    <a:pt x="119" y="42"/>
                    <a:pt x="119" y="42"/>
                    <a:pt x="119" y="42"/>
                  </a:cubicBezTo>
                  <a:cubicBezTo>
                    <a:pt x="119" y="42"/>
                    <a:pt x="119" y="42"/>
                    <a:pt x="119" y="42"/>
                  </a:cubicBezTo>
                  <a:cubicBezTo>
                    <a:pt x="119" y="39"/>
                    <a:pt x="119" y="39"/>
                    <a:pt x="119" y="39"/>
                  </a:cubicBezTo>
                  <a:cubicBezTo>
                    <a:pt x="119" y="39"/>
                    <a:pt x="119" y="39"/>
                    <a:pt x="119" y="39"/>
                  </a:cubicBezTo>
                  <a:cubicBezTo>
                    <a:pt x="118" y="42"/>
                    <a:pt x="118" y="42"/>
                    <a:pt x="118" y="42"/>
                  </a:cubicBezTo>
                  <a:cubicBezTo>
                    <a:pt x="118" y="42"/>
                    <a:pt x="118" y="42"/>
                    <a:pt x="118" y="42"/>
                  </a:cubicBezTo>
                  <a:cubicBezTo>
                    <a:pt x="118" y="39"/>
                    <a:pt x="118" y="39"/>
                    <a:pt x="118" y="39"/>
                  </a:cubicBezTo>
                  <a:cubicBezTo>
                    <a:pt x="118" y="39"/>
                    <a:pt x="118" y="39"/>
                    <a:pt x="118" y="39"/>
                  </a:cubicBezTo>
                  <a:cubicBezTo>
                    <a:pt x="117" y="42"/>
                    <a:pt x="117" y="42"/>
                    <a:pt x="117" y="42"/>
                  </a:cubicBezTo>
                  <a:cubicBezTo>
                    <a:pt x="117" y="42"/>
                    <a:pt x="117" y="42"/>
                    <a:pt x="117" y="42"/>
                  </a:cubicBezTo>
                  <a:cubicBezTo>
                    <a:pt x="117" y="39"/>
                    <a:pt x="117" y="39"/>
                    <a:pt x="117" y="39"/>
                  </a:cubicBezTo>
                  <a:cubicBezTo>
                    <a:pt x="117" y="39"/>
                    <a:pt x="117" y="39"/>
                    <a:pt x="117" y="39"/>
                  </a:cubicBezTo>
                  <a:cubicBezTo>
                    <a:pt x="116" y="42"/>
                    <a:pt x="116" y="42"/>
                    <a:pt x="116" y="42"/>
                  </a:cubicBezTo>
                  <a:cubicBezTo>
                    <a:pt x="116" y="42"/>
                    <a:pt x="116" y="42"/>
                    <a:pt x="116" y="42"/>
                  </a:cubicBezTo>
                  <a:cubicBezTo>
                    <a:pt x="116" y="39"/>
                    <a:pt x="116" y="39"/>
                    <a:pt x="116" y="39"/>
                  </a:cubicBezTo>
                  <a:cubicBezTo>
                    <a:pt x="116" y="39"/>
                    <a:pt x="116" y="39"/>
                    <a:pt x="116" y="39"/>
                  </a:cubicBezTo>
                  <a:cubicBezTo>
                    <a:pt x="116" y="39"/>
                    <a:pt x="116" y="39"/>
                    <a:pt x="116" y="39"/>
                  </a:cubicBezTo>
                  <a:cubicBezTo>
                    <a:pt x="115" y="39"/>
                    <a:pt x="115" y="39"/>
                    <a:pt x="115" y="39"/>
                  </a:cubicBezTo>
                  <a:cubicBezTo>
                    <a:pt x="115" y="42"/>
                    <a:pt x="115" y="42"/>
                    <a:pt x="115" y="42"/>
                  </a:cubicBezTo>
                  <a:cubicBezTo>
                    <a:pt x="115" y="42"/>
                    <a:pt x="115" y="42"/>
                    <a:pt x="114" y="42"/>
                  </a:cubicBezTo>
                  <a:cubicBezTo>
                    <a:pt x="115" y="39"/>
                    <a:pt x="115" y="39"/>
                    <a:pt x="115" y="39"/>
                  </a:cubicBezTo>
                  <a:cubicBezTo>
                    <a:pt x="114" y="39"/>
                    <a:pt x="114" y="39"/>
                    <a:pt x="114" y="39"/>
                  </a:cubicBezTo>
                  <a:cubicBezTo>
                    <a:pt x="114" y="39"/>
                    <a:pt x="114" y="39"/>
                    <a:pt x="114" y="39"/>
                  </a:cubicBezTo>
                  <a:cubicBezTo>
                    <a:pt x="114" y="39"/>
                    <a:pt x="114" y="39"/>
                    <a:pt x="114" y="39"/>
                  </a:cubicBezTo>
                  <a:cubicBezTo>
                    <a:pt x="114" y="39"/>
                    <a:pt x="114" y="39"/>
                    <a:pt x="114" y="39"/>
                  </a:cubicBezTo>
                  <a:cubicBezTo>
                    <a:pt x="113" y="42"/>
                    <a:pt x="113" y="42"/>
                    <a:pt x="113" y="42"/>
                  </a:cubicBezTo>
                  <a:cubicBezTo>
                    <a:pt x="113" y="42"/>
                    <a:pt x="113" y="42"/>
                    <a:pt x="113" y="42"/>
                  </a:cubicBezTo>
                  <a:cubicBezTo>
                    <a:pt x="113" y="39"/>
                    <a:pt x="113" y="39"/>
                    <a:pt x="113" y="39"/>
                  </a:cubicBezTo>
                  <a:cubicBezTo>
                    <a:pt x="112" y="39"/>
                    <a:pt x="112" y="39"/>
                    <a:pt x="112" y="39"/>
                  </a:cubicBezTo>
                  <a:cubicBezTo>
                    <a:pt x="112" y="39"/>
                    <a:pt x="112" y="39"/>
                    <a:pt x="112" y="39"/>
                  </a:cubicBezTo>
                  <a:cubicBezTo>
                    <a:pt x="112" y="39"/>
                    <a:pt x="112" y="40"/>
                    <a:pt x="112" y="39"/>
                  </a:cubicBezTo>
                  <a:cubicBezTo>
                    <a:pt x="112" y="39"/>
                    <a:pt x="112" y="39"/>
                    <a:pt x="112" y="39"/>
                  </a:cubicBezTo>
                  <a:cubicBezTo>
                    <a:pt x="111" y="43"/>
                    <a:pt x="111" y="43"/>
                    <a:pt x="111" y="43"/>
                  </a:cubicBezTo>
                  <a:cubicBezTo>
                    <a:pt x="111" y="43"/>
                    <a:pt x="111" y="43"/>
                    <a:pt x="111" y="43"/>
                  </a:cubicBezTo>
                  <a:cubicBezTo>
                    <a:pt x="111" y="39"/>
                    <a:pt x="111" y="39"/>
                    <a:pt x="111" y="39"/>
                  </a:cubicBezTo>
                  <a:cubicBezTo>
                    <a:pt x="111" y="39"/>
                    <a:pt x="111" y="39"/>
                    <a:pt x="111" y="39"/>
                  </a:cubicBezTo>
                  <a:cubicBezTo>
                    <a:pt x="111" y="39"/>
                    <a:pt x="111" y="39"/>
                    <a:pt x="111" y="39"/>
                  </a:cubicBezTo>
                  <a:cubicBezTo>
                    <a:pt x="111" y="40"/>
                    <a:pt x="111" y="40"/>
                    <a:pt x="111" y="40"/>
                  </a:cubicBezTo>
                  <a:cubicBezTo>
                    <a:pt x="110" y="40"/>
                    <a:pt x="110" y="40"/>
                    <a:pt x="110" y="40"/>
                  </a:cubicBezTo>
                  <a:cubicBezTo>
                    <a:pt x="110" y="39"/>
                    <a:pt x="110" y="39"/>
                    <a:pt x="110" y="39"/>
                  </a:cubicBezTo>
                  <a:cubicBezTo>
                    <a:pt x="109" y="43"/>
                    <a:pt x="109" y="43"/>
                    <a:pt x="109" y="43"/>
                  </a:cubicBezTo>
                  <a:cubicBezTo>
                    <a:pt x="109" y="43"/>
                    <a:pt x="109" y="43"/>
                    <a:pt x="109" y="43"/>
                  </a:cubicBezTo>
                  <a:cubicBezTo>
                    <a:pt x="109" y="39"/>
                    <a:pt x="109" y="39"/>
                    <a:pt x="109" y="39"/>
                  </a:cubicBezTo>
                  <a:cubicBezTo>
                    <a:pt x="109" y="39"/>
                    <a:pt x="109" y="39"/>
                    <a:pt x="109" y="39"/>
                  </a:cubicBezTo>
                  <a:cubicBezTo>
                    <a:pt x="109" y="40"/>
                    <a:pt x="109" y="40"/>
                    <a:pt x="109" y="40"/>
                  </a:cubicBezTo>
                  <a:cubicBezTo>
                    <a:pt x="109" y="40"/>
                    <a:pt x="109" y="40"/>
                    <a:pt x="109" y="40"/>
                  </a:cubicBezTo>
                  <a:cubicBezTo>
                    <a:pt x="108" y="40"/>
                    <a:pt x="108" y="40"/>
                    <a:pt x="108" y="40"/>
                  </a:cubicBezTo>
                  <a:cubicBezTo>
                    <a:pt x="108" y="40"/>
                    <a:pt x="108" y="40"/>
                    <a:pt x="108" y="40"/>
                  </a:cubicBezTo>
                  <a:cubicBezTo>
                    <a:pt x="108" y="40"/>
                    <a:pt x="108" y="40"/>
                    <a:pt x="108" y="40"/>
                  </a:cubicBezTo>
                  <a:cubicBezTo>
                    <a:pt x="107" y="40"/>
                    <a:pt x="107" y="40"/>
                    <a:pt x="107" y="40"/>
                  </a:cubicBezTo>
                  <a:cubicBezTo>
                    <a:pt x="107" y="43"/>
                    <a:pt x="107" y="43"/>
                    <a:pt x="107" y="43"/>
                  </a:cubicBezTo>
                  <a:cubicBezTo>
                    <a:pt x="107" y="43"/>
                    <a:pt x="107" y="43"/>
                    <a:pt x="107" y="43"/>
                  </a:cubicBezTo>
                  <a:cubicBezTo>
                    <a:pt x="107" y="40"/>
                    <a:pt x="107" y="40"/>
                    <a:pt x="107" y="40"/>
                  </a:cubicBezTo>
                  <a:cubicBezTo>
                    <a:pt x="107" y="40"/>
                    <a:pt x="107" y="40"/>
                    <a:pt x="107" y="40"/>
                  </a:cubicBezTo>
                  <a:cubicBezTo>
                    <a:pt x="107" y="40"/>
                    <a:pt x="107" y="40"/>
                    <a:pt x="107" y="40"/>
                  </a:cubicBezTo>
                  <a:cubicBezTo>
                    <a:pt x="106" y="40"/>
                    <a:pt x="106" y="40"/>
                    <a:pt x="106" y="40"/>
                  </a:cubicBezTo>
                  <a:cubicBezTo>
                    <a:pt x="106" y="40"/>
                    <a:pt x="106" y="40"/>
                    <a:pt x="106" y="40"/>
                  </a:cubicBezTo>
                  <a:cubicBezTo>
                    <a:pt x="106" y="40"/>
                    <a:pt x="106" y="40"/>
                    <a:pt x="106" y="40"/>
                  </a:cubicBezTo>
                  <a:cubicBezTo>
                    <a:pt x="105" y="40"/>
                    <a:pt x="105" y="40"/>
                    <a:pt x="105" y="40"/>
                  </a:cubicBezTo>
                  <a:cubicBezTo>
                    <a:pt x="105" y="43"/>
                    <a:pt x="105" y="43"/>
                    <a:pt x="105" y="43"/>
                  </a:cubicBezTo>
                  <a:cubicBezTo>
                    <a:pt x="105" y="43"/>
                    <a:pt x="104" y="43"/>
                    <a:pt x="104" y="43"/>
                  </a:cubicBezTo>
                  <a:cubicBezTo>
                    <a:pt x="105" y="40"/>
                    <a:pt x="105" y="40"/>
                    <a:pt x="105" y="40"/>
                  </a:cubicBezTo>
                  <a:cubicBezTo>
                    <a:pt x="104" y="40"/>
                    <a:pt x="104" y="40"/>
                    <a:pt x="104" y="40"/>
                  </a:cubicBezTo>
                  <a:cubicBezTo>
                    <a:pt x="104" y="40"/>
                    <a:pt x="104" y="40"/>
                    <a:pt x="104" y="40"/>
                  </a:cubicBezTo>
                  <a:cubicBezTo>
                    <a:pt x="103" y="40"/>
                    <a:pt x="103" y="40"/>
                    <a:pt x="103" y="40"/>
                  </a:cubicBezTo>
                  <a:cubicBezTo>
                    <a:pt x="103" y="40"/>
                    <a:pt x="103" y="40"/>
                    <a:pt x="103" y="40"/>
                  </a:cubicBezTo>
                  <a:cubicBezTo>
                    <a:pt x="103" y="40"/>
                    <a:pt x="103" y="40"/>
                    <a:pt x="103" y="40"/>
                  </a:cubicBezTo>
                  <a:cubicBezTo>
                    <a:pt x="102" y="40"/>
                    <a:pt x="102" y="40"/>
                    <a:pt x="102" y="40"/>
                  </a:cubicBezTo>
                  <a:cubicBezTo>
                    <a:pt x="102" y="43"/>
                    <a:pt x="102" y="43"/>
                    <a:pt x="102" y="43"/>
                  </a:cubicBezTo>
                  <a:cubicBezTo>
                    <a:pt x="102" y="43"/>
                    <a:pt x="101" y="43"/>
                    <a:pt x="101" y="43"/>
                  </a:cubicBezTo>
                  <a:cubicBezTo>
                    <a:pt x="102" y="40"/>
                    <a:pt x="102" y="40"/>
                    <a:pt x="102" y="40"/>
                  </a:cubicBezTo>
                  <a:cubicBezTo>
                    <a:pt x="102" y="40"/>
                    <a:pt x="102" y="40"/>
                    <a:pt x="102" y="40"/>
                  </a:cubicBezTo>
                  <a:cubicBezTo>
                    <a:pt x="102" y="40"/>
                    <a:pt x="102" y="40"/>
                    <a:pt x="102" y="40"/>
                  </a:cubicBezTo>
                  <a:cubicBezTo>
                    <a:pt x="100" y="40"/>
                    <a:pt x="100" y="40"/>
                    <a:pt x="100" y="40"/>
                  </a:cubicBezTo>
                  <a:cubicBezTo>
                    <a:pt x="100" y="40"/>
                    <a:pt x="100" y="40"/>
                    <a:pt x="100" y="40"/>
                  </a:cubicBezTo>
                  <a:cubicBezTo>
                    <a:pt x="100" y="40"/>
                    <a:pt x="100" y="40"/>
                    <a:pt x="100" y="40"/>
                  </a:cubicBezTo>
                  <a:cubicBezTo>
                    <a:pt x="99" y="40"/>
                    <a:pt x="99" y="40"/>
                    <a:pt x="99" y="40"/>
                  </a:cubicBezTo>
                  <a:cubicBezTo>
                    <a:pt x="99" y="44"/>
                    <a:pt x="99" y="44"/>
                    <a:pt x="99" y="44"/>
                  </a:cubicBezTo>
                  <a:cubicBezTo>
                    <a:pt x="99" y="44"/>
                    <a:pt x="99" y="44"/>
                    <a:pt x="99" y="44"/>
                  </a:cubicBezTo>
                  <a:cubicBezTo>
                    <a:pt x="99" y="40"/>
                    <a:pt x="99" y="40"/>
                    <a:pt x="99" y="40"/>
                  </a:cubicBezTo>
                  <a:cubicBezTo>
                    <a:pt x="98" y="40"/>
                    <a:pt x="98" y="40"/>
                    <a:pt x="98" y="40"/>
                  </a:cubicBezTo>
                  <a:cubicBezTo>
                    <a:pt x="98" y="40"/>
                    <a:pt x="98" y="40"/>
                    <a:pt x="98" y="40"/>
                  </a:cubicBezTo>
                  <a:cubicBezTo>
                    <a:pt x="97" y="40"/>
                    <a:pt x="97" y="40"/>
                    <a:pt x="97" y="40"/>
                  </a:cubicBezTo>
                  <a:cubicBezTo>
                    <a:pt x="97" y="40"/>
                    <a:pt x="97" y="40"/>
                    <a:pt x="97" y="40"/>
                  </a:cubicBezTo>
                  <a:cubicBezTo>
                    <a:pt x="96" y="40"/>
                    <a:pt x="96" y="40"/>
                    <a:pt x="96" y="40"/>
                  </a:cubicBezTo>
                  <a:cubicBezTo>
                    <a:pt x="96" y="44"/>
                    <a:pt x="96" y="44"/>
                    <a:pt x="96" y="44"/>
                  </a:cubicBezTo>
                  <a:cubicBezTo>
                    <a:pt x="96" y="44"/>
                    <a:pt x="95" y="44"/>
                    <a:pt x="95" y="44"/>
                  </a:cubicBezTo>
                  <a:cubicBezTo>
                    <a:pt x="96" y="40"/>
                    <a:pt x="96" y="40"/>
                    <a:pt x="96" y="40"/>
                  </a:cubicBezTo>
                  <a:cubicBezTo>
                    <a:pt x="95" y="41"/>
                    <a:pt x="95" y="41"/>
                    <a:pt x="95" y="41"/>
                  </a:cubicBezTo>
                  <a:cubicBezTo>
                    <a:pt x="95" y="41"/>
                    <a:pt x="95" y="41"/>
                    <a:pt x="95" y="41"/>
                  </a:cubicBezTo>
                  <a:cubicBezTo>
                    <a:pt x="95" y="41"/>
                    <a:pt x="95" y="41"/>
                    <a:pt x="95" y="41"/>
                  </a:cubicBezTo>
                  <a:cubicBezTo>
                    <a:pt x="94" y="40"/>
                    <a:pt x="94" y="40"/>
                    <a:pt x="94" y="40"/>
                  </a:cubicBezTo>
                  <a:cubicBezTo>
                    <a:pt x="93" y="40"/>
                    <a:pt x="93" y="40"/>
                    <a:pt x="93" y="40"/>
                  </a:cubicBezTo>
                  <a:cubicBezTo>
                    <a:pt x="93" y="40"/>
                    <a:pt x="93" y="40"/>
                    <a:pt x="93" y="40"/>
                  </a:cubicBezTo>
                  <a:cubicBezTo>
                    <a:pt x="92" y="44"/>
                    <a:pt x="92" y="44"/>
                    <a:pt x="92" y="44"/>
                  </a:cubicBezTo>
                  <a:cubicBezTo>
                    <a:pt x="92" y="44"/>
                    <a:pt x="92" y="45"/>
                    <a:pt x="92" y="45"/>
                  </a:cubicBezTo>
                  <a:cubicBezTo>
                    <a:pt x="92" y="40"/>
                    <a:pt x="92" y="40"/>
                    <a:pt x="92" y="40"/>
                  </a:cubicBezTo>
                  <a:cubicBezTo>
                    <a:pt x="91" y="40"/>
                    <a:pt x="91" y="40"/>
                    <a:pt x="91" y="40"/>
                  </a:cubicBezTo>
                  <a:cubicBezTo>
                    <a:pt x="91" y="40"/>
                    <a:pt x="91" y="40"/>
                    <a:pt x="91" y="40"/>
                  </a:cubicBezTo>
                  <a:cubicBezTo>
                    <a:pt x="90" y="40"/>
                    <a:pt x="90" y="40"/>
                    <a:pt x="90" y="40"/>
                  </a:cubicBezTo>
                  <a:cubicBezTo>
                    <a:pt x="90" y="40"/>
                    <a:pt x="90" y="40"/>
                    <a:pt x="90" y="40"/>
                  </a:cubicBezTo>
                  <a:cubicBezTo>
                    <a:pt x="89" y="40"/>
                    <a:pt x="89" y="40"/>
                    <a:pt x="89" y="40"/>
                  </a:cubicBezTo>
                  <a:cubicBezTo>
                    <a:pt x="88" y="45"/>
                    <a:pt x="88" y="45"/>
                    <a:pt x="88" y="45"/>
                  </a:cubicBezTo>
                  <a:cubicBezTo>
                    <a:pt x="88" y="45"/>
                    <a:pt x="88" y="45"/>
                    <a:pt x="88" y="45"/>
                  </a:cubicBezTo>
                  <a:cubicBezTo>
                    <a:pt x="88" y="40"/>
                    <a:pt x="88" y="40"/>
                    <a:pt x="88" y="40"/>
                  </a:cubicBezTo>
                  <a:cubicBezTo>
                    <a:pt x="88" y="40"/>
                    <a:pt x="88" y="40"/>
                    <a:pt x="88" y="40"/>
                  </a:cubicBezTo>
                  <a:cubicBezTo>
                    <a:pt x="87" y="40"/>
                    <a:pt x="87" y="40"/>
                    <a:pt x="87" y="40"/>
                  </a:cubicBezTo>
                  <a:cubicBezTo>
                    <a:pt x="87" y="40"/>
                    <a:pt x="87" y="40"/>
                    <a:pt x="87" y="40"/>
                  </a:cubicBezTo>
                  <a:cubicBezTo>
                    <a:pt x="86" y="40"/>
                    <a:pt x="86" y="40"/>
                    <a:pt x="86" y="40"/>
                  </a:cubicBezTo>
                  <a:cubicBezTo>
                    <a:pt x="86" y="40"/>
                    <a:pt x="86" y="40"/>
                    <a:pt x="86" y="40"/>
                  </a:cubicBezTo>
                  <a:cubicBezTo>
                    <a:pt x="85" y="40"/>
                    <a:pt x="85" y="40"/>
                    <a:pt x="85" y="40"/>
                  </a:cubicBezTo>
                  <a:cubicBezTo>
                    <a:pt x="84" y="46"/>
                    <a:pt x="84" y="46"/>
                    <a:pt x="84" y="46"/>
                  </a:cubicBezTo>
                  <a:cubicBezTo>
                    <a:pt x="84" y="46"/>
                    <a:pt x="84" y="46"/>
                    <a:pt x="84" y="46"/>
                  </a:cubicBezTo>
                  <a:cubicBezTo>
                    <a:pt x="84" y="40"/>
                    <a:pt x="84" y="40"/>
                    <a:pt x="84" y="40"/>
                  </a:cubicBezTo>
                  <a:cubicBezTo>
                    <a:pt x="84" y="40"/>
                    <a:pt x="84" y="40"/>
                    <a:pt x="84" y="40"/>
                  </a:cubicBezTo>
                  <a:cubicBezTo>
                    <a:pt x="83" y="40"/>
                    <a:pt x="83" y="40"/>
                    <a:pt x="83" y="40"/>
                  </a:cubicBezTo>
                  <a:cubicBezTo>
                    <a:pt x="81" y="40"/>
                    <a:pt x="81" y="40"/>
                    <a:pt x="81" y="40"/>
                  </a:cubicBezTo>
                  <a:cubicBezTo>
                    <a:pt x="81" y="40"/>
                    <a:pt x="81" y="40"/>
                    <a:pt x="81" y="40"/>
                  </a:cubicBezTo>
                  <a:cubicBezTo>
                    <a:pt x="80" y="40"/>
                    <a:pt x="80" y="40"/>
                    <a:pt x="80" y="40"/>
                  </a:cubicBezTo>
                  <a:cubicBezTo>
                    <a:pt x="80" y="46"/>
                    <a:pt x="80" y="46"/>
                    <a:pt x="80" y="46"/>
                  </a:cubicBezTo>
                  <a:cubicBezTo>
                    <a:pt x="80" y="46"/>
                    <a:pt x="80" y="46"/>
                    <a:pt x="80" y="47"/>
                  </a:cubicBezTo>
                  <a:cubicBezTo>
                    <a:pt x="80" y="40"/>
                    <a:pt x="80" y="40"/>
                    <a:pt x="80" y="40"/>
                  </a:cubicBezTo>
                  <a:cubicBezTo>
                    <a:pt x="80" y="40"/>
                    <a:pt x="80" y="40"/>
                    <a:pt x="80" y="40"/>
                  </a:cubicBezTo>
                  <a:cubicBezTo>
                    <a:pt x="79" y="40"/>
                    <a:pt x="79" y="40"/>
                    <a:pt x="79" y="40"/>
                  </a:cubicBezTo>
                  <a:cubicBezTo>
                    <a:pt x="77" y="40"/>
                    <a:pt x="77" y="40"/>
                    <a:pt x="77" y="40"/>
                  </a:cubicBezTo>
                  <a:cubicBezTo>
                    <a:pt x="77" y="40"/>
                    <a:pt x="77" y="40"/>
                    <a:pt x="77" y="40"/>
                  </a:cubicBezTo>
                  <a:cubicBezTo>
                    <a:pt x="77" y="40"/>
                    <a:pt x="77" y="40"/>
                    <a:pt x="77" y="40"/>
                  </a:cubicBezTo>
                  <a:cubicBezTo>
                    <a:pt x="76" y="39"/>
                    <a:pt x="76" y="39"/>
                    <a:pt x="76" y="39"/>
                  </a:cubicBezTo>
                  <a:cubicBezTo>
                    <a:pt x="76" y="39"/>
                    <a:pt x="76" y="39"/>
                    <a:pt x="76" y="39"/>
                  </a:cubicBezTo>
                  <a:cubicBezTo>
                    <a:pt x="76" y="47"/>
                    <a:pt x="76" y="47"/>
                    <a:pt x="76" y="47"/>
                  </a:cubicBezTo>
                  <a:cubicBezTo>
                    <a:pt x="75" y="47"/>
                    <a:pt x="75" y="47"/>
                    <a:pt x="75" y="47"/>
                  </a:cubicBezTo>
                  <a:cubicBezTo>
                    <a:pt x="75" y="39"/>
                    <a:pt x="75" y="39"/>
                    <a:pt x="75" y="39"/>
                  </a:cubicBezTo>
                  <a:cubicBezTo>
                    <a:pt x="74" y="39"/>
                    <a:pt x="74" y="39"/>
                    <a:pt x="74" y="39"/>
                  </a:cubicBezTo>
                  <a:cubicBezTo>
                    <a:pt x="74" y="39"/>
                    <a:pt x="74" y="39"/>
                    <a:pt x="74" y="39"/>
                  </a:cubicBezTo>
                  <a:cubicBezTo>
                    <a:pt x="74" y="39"/>
                    <a:pt x="74" y="39"/>
                    <a:pt x="74" y="39"/>
                  </a:cubicBezTo>
                  <a:cubicBezTo>
                    <a:pt x="73" y="39"/>
                    <a:pt x="73" y="39"/>
                    <a:pt x="73" y="39"/>
                  </a:cubicBezTo>
                  <a:cubicBezTo>
                    <a:pt x="72" y="39"/>
                    <a:pt x="72" y="39"/>
                    <a:pt x="72" y="39"/>
                  </a:cubicBezTo>
                  <a:cubicBezTo>
                    <a:pt x="71" y="39"/>
                    <a:pt x="71" y="39"/>
                    <a:pt x="71" y="39"/>
                  </a:cubicBezTo>
                  <a:cubicBezTo>
                    <a:pt x="71" y="49"/>
                    <a:pt x="71" y="49"/>
                    <a:pt x="71" y="49"/>
                  </a:cubicBezTo>
                  <a:cubicBezTo>
                    <a:pt x="70" y="49"/>
                    <a:pt x="70" y="49"/>
                    <a:pt x="70" y="49"/>
                  </a:cubicBezTo>
                  <a:cubicBezTo>
                    <a:pt x="70" y="39"/>
                    <a:pt x="70" y="39"/>
                    <a:pt x="70" y="39"/>
                  </a:cubicBezTo>
                  <a:cubicBezTo>
                    <a:pt x="69" y="39"/>
                    <a:pt x="69" y="39"/>
                    <a:pt x="69" y="39"/>
                  </a:cubicBezTo>
                  <a:cubicBezTo>
                    <a:pt x="69" y="39"/>
                    <a:pt x="69" y="39"/>
                    <a:pt x="69" y="39"/>
                  </a:cubicBezTo>
                  <a:cubicBezTo>
                    <a:pt x="68" y="39"/>
                    <a:pt x="68" y="39"/>
                    <a:pt x="68" y="39"/>
                  </a:cubicBezTo>
                  <a:cubicBezTo>
                    <a:pt x="67" y="39"/>
                    <a:pt x="67" y="39"/>
                    <a:pt x="67" y="39"/>
                  </a:cubicBezTo>
                  <a:cubicBezTo>
                    <a:pt x="66" y="39"/>
                    <a:pt x="66" y="39"/>
                    <a:pt x="66" y="39"/>
                  </a:cubicBezTo>
                  <a:cubicBezTo>
                    <a:pt x="66" y="51"/>
                    <a:pt x="66" y="51"/>
                    <a:pt x="66" y="51"/>
                  </a:cubicBezTo>
                  <a:cubicBezTo>
                    <a:pt x="66" y="51"/>
                    <a:pt x="66" y="51"/>
                    <a:pt x="66" y="51"/>
                  </a:cubicBezTo>
                  <a:cubicBezTo>
                    <a:pt x="66" y="38"/>
                    <a:pt x="66" y="38"/>
                    <a:pt x="66" y="38"/>
                  </a:cubicBezTo>
                  <a:cubicBezTo>
                    <a:pt x="64" y="38"/>
                    <a:pt x="64" y="38"/>
                    <a:pt x="64" y="38"/>
                  </a:cubicBezTo>
                  <a:cubicBezTo>
                    <a:pt x="62" y="38"/>
                    <a:pt x="62" y="38"/>
                    <a:pt x="62" y="38"/>
                  </a:cubicBezTo>
                  <a:cubicBezTo>
                    <a:pt x="62" y="38"/>
                    <a:pt x="62" y="38"/>
                    <a:pt x="62" y="38"/>
                  </a:cubicBezTo>
                  <a:cubicBezTo>
                    <a:pt x="62" y="38"/>
                    <a:pt x="62" y="38"/>
                    <a:pt x="62" y="38"/>
                  </a:cubicBezTo>
                  <a:cubicBezTo>
                    <a:pt x="62" y="38"/>
                    <a:pt x="62" y="38"/>
                    <a:pt x="61" y="38"/>
                  </a:cubicBezTo>
                  <a:cubicBezTo>
                    <a:pt x="61" y="51"/>
                    <a:pt x="61" y="51"/>
                    <a:pt x="61" y="51"/>
                  </a:cubicBezTo>
                  <a:cubicBezTo>
                    <a:pt x="63" y="51"/>
                    <a:pt x="64" y="51"/>
                    <a:pt x="64" y="51"/>
                  </a:cubicBezTo>
                  <a:cubicBezTo>
                    <a:pt x="69" y="51"/>
                    <a:pt x="69" y="51"/>
                    <a:pt x="69" y="51"/>
                  </a:cubicBezTo>
                  <a:cubicBezTo>
                    <a:pt x="69" y="51"/>
                    <a:pt x="71" y="51"/>
                    <a:pt x="74" y="50"/>
                  </a:cubicBezTo>
                  <a:cubicBezTo>
                    <a:pt x="74" y="51"/>
                    <a:pt x="74" y="51"/>
                    <a:pt x="74" y="51"/>
                  </a:cubicBezTo>
                  <a:cubicBezTo>
                    <a:pt x="81" y="51"/>
                    <a:pt x="81" y="51"/>
                    <a:pt x="81" y="51"/>
                  </a:cubicBezTo>
                  <a:cubicBezTo>
                    <a:pt x="81" y="51"/>
                    <a:pt x="82" y="51"/>
                    <a:pt x="82" y="51"/>
                  </a:cubicBezTo>
                  <a:cubicBezTo>
                    <a:pt x="86" y="51"/>
                    <a:pt x="97" y="51"/>
                    <a:pt x="103" y="51"/>
                  </a:cubicBezTo>
                  <a:cubicBezTo>
                    <a:pt x="110" y="51"/>
                    <a:pt x="131" y="50"/>
                    <a:pt x="132" y="50"/>
                  </a:cubicBezTo>
                  <a:cubicBezTo>
                    <a:pt x="132" y="50"/>
                    <a:pt x="132" y="50"/>
                    <a:pt x="132" y="50"/>
                  </a:cubicBezTo>
                  <a:cubicBezTo>
                    <a:pt x="132" y="50"/>
                    <a:pt x="132" y="50"/>
                    <a:pt x="132" y="50"/>
                  </a:cubicBezTo>
                  <a:cubicBezTo>
                    <a:pt x="132" y="50"/>
                    <a:pt x="132" y="50"/>
                    <a:pt x="132" y="50"/>
                  </a:cubicBezTo>
                  <a:cubicBezTo>
                    <a:pt x="132" y="50"/>
                    <a:pt x="134" y="48"/>
                    <a:pt x="136" y="47"/>
                  </a:cubicBezTo>
                  <a:cubicBezTo>
                    <a:pt x="138" y="45"/>
                    <a:pt x="139" y="45"/>
                    <a:pt x="139" y="44"/>
                  </a:cubicBezTo>
                  <a:cubicBezTo>
                    <a:pt x="140" y="44"/>
                    <a:pt x="141" y="43"/>
                    <a:pt x="141" y="43"/>
                  </a:cubicBezTo>
                  <a:cubicBezTo>
                    <a:pt x="140" y="43"/>
                    <a:pt x="140" y="43"/>
                    <a:pt x="140" y="43"/>
                  </a:cubicBezTo>
                  <a:cubicBezTo>
                    <a:pt x="140" y="43"/>
                    <a:pt x="140" y="43"/>
                    <a:pt x="140" y="43"/>
                  </a:cubicBezTo>
                  <a:cubicBezTo>
                    <a:pt x="140" y="43"/>
                    <a:pt x="140" y="43"/>
                    <a:pt x="140" y="43"/>
                  </a:cubicBezTo>
                  <a:cubicBezTo>
                    <a:pt x="140" y="43"/>
                    <a:pt x="140" y="43"/>
                    <a:pt x="140" y="43"/>
                  </a:cubicBezTo>
                  <a:cubicBezTo>
                    <a:pt x="140" y="42"/>
                    <a:pt x="140" y="42"/>
                    <a:pt x="141" y="42"/>
                  </a:cubicBezTo>
                  <a:cubicBezTo>
                    <a:pt x="141" y="42"/>
                    <a:pt x="141" y="41"/>
                    <a:pt x="141" y="41"/>
                  </a:cubicBezTo>
                  <a:cubicBezTo>
                    <a:pt x="142" y="42"/>
                    <a:pt x="142" y="42"/>
                    <a:pt x="142" y="42"/>
                  </a:cubicBezTo>
                  <a:cubicBezTo>
                    <a:pt x="142" y="43"/>
                    <a:pt x="142" y="43"/>
                    <a:pt x="142" y="43"/>
                  </a:cubicBezTo>
                  <a:cubicBezTo>
                    <a:pt x="141" y="43"/>
                    <a:pt x="141" y="43"/>
                    <a:pt x="141" y="43"/>
                  </a:cubicBezTo>
                  <a:cubicBezTo>
                    <a:pt x="141" y="43"/>
                    <a:pt x="139" y="45"/>
                    <a:pt x="137" y="46"/>
                  </a:cubicBezTo>
                  <a:cubicBezTo>
                    <a:pt x="135" y="47"/>
                    <a:pt x="132" y="50"/>
                    <a:pt x="132" y="50"/>
                  </a:cubicBezTo>
                  <a:cubicBezTo>
                    <a:pt x="133" y="50"/>
                    <a:pt x="133" y="50"/>
                    <a:pt x="133" y="50"/>
                  </a:cubicBezTo>
                  <a:cubicBezTo>
                    <a:pt x="133" y="50"/>
                    <a:pt x="134" y="50"/>
                    <a:pt x="135" y="49"/>
                  </a:cubicBezTo>
                  <a:cubicBezTo>
                    <a:pt x="135" y="49"/>
                    <a:pt x="135" y="49"/>
                    <a:pt x="135" y="49"/>
                  </a:cubicBezTo>
                  <a:cubicBezTo>
                    <a:pt x="135" y="50"/>
                    <a:pt x="135" y="50"/>
                    <a:pt x="135" y="50"/>
                  </a:cubicBezTo>
                  <a:cubicBezTo>
                    <a:pt x="133" y="50"/>
                    <a:pt x="133" y="50"/>
                    <a:pt x="133" y="50"/>
                  </a:cubicBezTo>
                  <a:cubicBezTo>
                    <a:pt x="133" y="50"/>
                    <a:pt x="134"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6" y="50"/>
                    <a:pt x="136" y="50"/>
                    <a:pt x="136" y="50"/>
                  </a:cubicBezTo>
                  <a:cubicBezTo>
                    <a:pt x="136" y="50"/>
                    <a:pt x="136" y="50"/>
                    <a:pt x="136" y="50"/>
                  </a:cubicBezTo>
                  <a:cubicBezTo>
                    <a:pt x="136" y="50"/>
                    <a:pt x="136" y="50"/>
                    <a:pt x="136" y="50"/>
                  </a:cubicBezTo>
                  <a:cubicBezTo>
                    <a:pt x="136" y="50"/>
                    <a:pt x="136" y="50"/>
                    <a:pt x="136" y="50"/>
                  </a:cubicBezTo>
                  <a:cubicBezTo>
                    <a:pt x="136" y="50"/>
                    <a:pt x="136" y="50"/>
                    <a:pt x="137" y="50"/>
                  </a:cubicBezTo>
                  <a:cubicBezTo>
                    <a:pt x="137" y="50"/>
                    <a:pt x="137" y="50"/>
                    <a:pt x="137" y="50"/>
                  </a:cubicBezTo>
                  <a:cubicBezTo>
                    <a:pt x="137" y="50"/>
                    <a:pt x="137" y="50"/>
                    <a:pt x="137" y="50"/>
                  </a:cubicBezTo>
                  <a:cubicBezTo>
                    <a:pt x="137" y="50"/>
                    <a:pt x="137" y="50"/>
                    <a:pt x="137" y="50"/>
                  </a:cubicBezTo>
                  <a:cubicBezTo>
                    <a:pt x="138" y="50"/>
                    <a:pt x="140" y="50"/>
                    <a:pt x="143" y="50"/>
                  </a:cubicBezTo>
                  <a:cubicBezTo>
                    <a:pt x="147" y="50"/>
                    <a:pt x="152" y="50"/>
                    <a:pt x="152" y="50"/>
                  </a:cubicBezTo>
                  <a:cubicBezTo>
                    <a:pt x="141" y="50"/>
                    <a:pt x="141" y="50"/>
                    <a:pt x="141" y="50"/>
                  </a:cubicBezTo>
                  <a:cubicBezTo>
                    <a:pt x="141" y="50"/>
                    <a:pt x="141" y="50"/>
                    <a:pt x="141" y="50"/>
                  </a:cubicBezTo>
                  <a:cubicBezTo>
                    <a:pt x="140" y="50"/>
                    <a:pt x="140" y="50"/>
                    <a:pt x="140" y="50"/>
                  </a:cubicBezTo>
                  <a:cubicBezTo>
                    <a:pt x="140" y="49"/>
                    <a:pt x="140" y="49"/>
                    <a:pt x="140" y="49"/>
                  </a:cubicBezTo>
                  <a:cubicBezTo>
                    <a:pt x="141" y="49"/>
                    <a:pt x="141" y="49"/>
                    <a:pt x="141" y="49"/>
                  </a:cubicBezTo>
                  <a:cubicBezTo>
                    <a:pt x="141" y="48"/>
                    <a:pt x="141" y="48"/>
                    <a:pt x="141" y="48"/>
                  </a:cubicBezTo>
                  <a:cubicBezTo>
                    <a:pt x="140" y="48"/>
                    <a:pt x="140" y="48"/>
                    <a:pt x="140" y="48"/>
                  </a:cubicBezTo>
                  <a:cubicBezTo>
                    <a:pt x="140" y="46"/>
                    <a:pt x="140" y="46"/>
                    <a:pt x="140" y="46"/>
                  </a:cubicBezTo>
                  <a:cubicBezTo>
                    <a:pt x="141" y="46"/>
                    <a:pt x="141" y="46"/>
                    <a:pt x="141" y="46"/>
                  </a:cubicBezTo>
                  <a:cubicBezTo>
                    <a:pt x="141" y="46"/>
                    <a:pt x="141" y="46"/>
                    <a:pt x="141" y="46"/>
                  </a:cubicBezTo>
                  <a:cubicBezTo>
                    <a:pt x="140" y="46"/>
                    <a:pt x="140" y="46"/>
                    <a:pt x="140" y="46"/>
                  </a:cubicBezTo>
                  <a:cubicBezTo>
                    <a:pt x="140" y="45"/>
                    <a:pt x="140" y="45"/>
                    <a:pt x="140" y="45"/>
                  </a:cubicBezTo>
                  <a:cubicBezTo>
                    <a:pt x="141" y="45"/>
                    <a:pt x="141" y="45"/>
                    <a:pt x="141" y="45"/>
                  </a:cubicBezTo>
                  <a:cubicBezTo>
                    <a:pt x="141" y="45"/>
                    <a:pt x="141" y="45"/>
                    <a:pt x="141" y="45"/>
                  </a:cubicBezTo>
                  <a:cubicBezTo>
                    <a:pt x="140" y="45"/>
                    <a:pt x="140" y="45"/>
                    <a:pt x="140" y="45"/>
                  </a:cubicBezTo>
                  <a:cubicBezTo>
                    <a:pt x="140" y="45"/>
                    <a:pt x="140" y="45"/>
                    <a:pt x="140" y="45"/>
                  </a:cubicBezTo>
                  <a:cubicBezTo>
                    <a:pt x="141" y="45"/>
                    <a:pt x="141" y="44"/>
                    <a:pt x="141" y="44"/>
                  </a:cubicBezTo>
                  <a:cubicBezTo>
                    <a:pt x="141" y="44"/>
                    <a:pt x="142" y="44"/>
                    <a:pt x="142" y="44"/>
                  </a:cubicBezTo>
                  <a:cubicBezTo>
                    <a:pt x="142" y="46"/>
                    <a:pt x="142" y="46"/>
                    <a:pt x="142" y="46"/>
                  </a:cubicBezTo>
                  <a:cubicBezTo>
                    <a:pt x="141" y="46"/>
                    <a:pt x="141" y="46"/>
                    <a:pt x="141" y="46"/>
                  </a:cubicBezTo>
                  <a:cubicBezTo>
                    <a:pt x="141" y="46"/>
                    <a:pt x="141" y="46"/>
                    <a:pt x="141" y="46"/>
                  </a:cubicBezTo>
                  <a:cubicBezTo>
                    <a:pt x="142" y="46"/>
                    <a:pt x="142" y="46"/>
                    <a:pt x="142" y="46"/>
                  </a:cubicBezTo>
                  <a:cubicBezTo>
                    <a:pt x="142" y="46"/>
                    <a:pt x="142" y="46"/>
                    <a:pt x="142" y="46"/>
                  </a:cubicBezTo>
                  <a:cubicBezTo>
                    <a:pt x="141" y="46"/>
                    <a:pt x="141" y="46"/>
                    <a:pt x="141" y="46"/>
                  </a:cubicBezTo>
                  <a:cubicBezTo>
                    <a:pt x="141" y="47"/>
                    <a:pt x="141" y="47"/>
                    <a:pt x="141" y="47"/>
                  </a:cubicBezTo>
                  <a:cubicBezTo>
                    <a:pt x="142" y="47"/>
                    <a:pt x="142" y="47"/>
                    <a:pt x="142" y="47"/>
                  </a:cubicBezTo>
                  <a:cubicBezTo>
                    <a:pt x="142" y="48"/>
                    <a:pt x="142" y="48"/>
                    <a:pt x="142" y="48"/>
                  </a:cubicBezTo>
                  <a:cubicBezTo>
                    <a:pt x="141" y="48"/>
                    <a:pt x="141" y="48"/>
                    <a:pt x="141" y="48"/>
                  </a:cubicBezTo>
                  <a:cubicBezTo>
                    <a:pt x="141" y="48"/>
                    <a:pt x="141" y="48"/>
                    <a:pt x="141" y="48"/>
                  </a:cubicBezTo>
                  <a:cubicBezTo>
                    <a:pt x="142" y="48"/>
                    <a:pt x="142" y="48"/>
                    <a:pt x="142" y="48"/>
                  </a:cubicBezTo>
                  <a:cubicBezTo>
                    <a:pt x="142" y="49"/>
                    <a:pt x="142" y="49"/>
                    <a:pt x="142" y="49"/>
                  </a:cubicBezTo>
                  <a:cubicBezTo>
                    <a:pt x="141" y="49"/>
                    <a:pt x="141" y="49"/>
                    <a:pt x="141" y="49"/>
                  </a:cubicBezTo>
                  <a:cubicBezTo>
                    <a:pt x="141" y="49"/>
                    <a:pt x="141" y="49"/>
                    <a:pt x="141" y="49"/>
                  </a:cubicBezTo>
                  <a:cubicBezTo>
                    <a:pt x="142" y="49"/>
                    <a:pt x="142" y="49"/>
                    <a:pt x="142" y="49"/>
                  </a:cubicBezTo>
                  <a:cubicBezTo>
                    <a:pt x="142" y="49"/>
                    <a:pt x="142" y="49"/>
                    <a:pt x="142" y="49"/>
                  </a:cubicBezTo>
                  <a:cubicBezTo>
                    <a:pt x="141" y="49"/>
                    <a:pt x="141" y="49"/>
                    <a:pt x="141" y="49"/>
                  </a:cubicBezTo>
                  <a:cubicBezTo>
                    <a:pt x="141" y="49"/>
                    <a:pt x="141" y="49"/>
                    <a:pt x="141" y="49"/>
                  </a:cubicBezTo>
                  <a:cubicBezTo>
                    <a:pt x="146" y="49"/>
                    <a:pt x="146" y="49"/>
                    <a:pt x="146" y="49"/>
                  </a:cubicBezTo>
                  <a:cubicBezTo>
                    <a:pt x="146" y="49"/>
                    <a:pt x="146" y="49"/>
                    <a:pt x="146" y="49"/>
                  </a:cubicBezTo>
                  <a:cubicBezTo>
                    <a:pt x="146" y="49"/>
                    <a:pt x="146" y="49"/>
                    <a:pt x="146" y="49"/>
                  </a:cubicBezTo>
                  <a:cubicBezTo>
                    <a:pt x="146" y="49"/>
                    <a:pt x="146" y="49"/>
                    <a:pt x="146" y="49"/>
                  </a:cubicBezTo>
                  <a:cubicBezTo>
                    <a:pt x="165" y="49"/>
                    <a:pt x="165" y="49"/>
                    <a:pt x="165" y="49"/>
                  </a:cubicBezTo>
                  <a:cubicBezTo>
                    <a:pt x="165" y="49"/>
                    <a:pt x="165" y="49"/>
                    <a:pt x="165" y="49"/>
                  </a:cubicBezTo>
                  <a:cubicBezTo>
                    <a:pt x="168" y="49"/>
                    <a:pt x="168" y="49"/>
                    <a:pt x="168" y="49"/>
                  </a:cubicBezTo>
                  <a:cubicBezTo>
                    <a:pt x="168" y="49"/>
                    <a:pt x="168" y="49"/>
                    <a:pt x="168" y="49"/>
                  </a:cubicBezTo>
                  <a:lnTo>
                    <a:pt x="166" y="48"/>
                  </a:lnTo>
                  <a:close/>
                  <a:moveTo>
                    <a:pt x="119" y="43"/>
                  </a:moveTo>
                  <a:cubicBezTo>
                    <a:pt x="119" y="43"/>
                    <a:pt x="119" y="43"/>
                    <a:pt x="119" y="43"/>
                  </a:cubicBezTo>
                  <a:cubicBezTo>
                    <a:pt x="119" y="43"/>
                    <a:pt x="119" y="43"/>
                    <a:pt x="119" y="43"/>
                  </a:cubicBezTo>
                  <a:cubicBezTo>
                    <a:pt x="119" y="43"/>
                    <a:pt x="119" y="43"/>
                    <a:pt x="119" y="43"/>
                  </a:cubicBezTo>
                  <a:cubicBezTo>
                    <a:pt x="119" y="42"/>
                    <a:pt x="119" y="42"/>
                    <a:pt x="119" y="42"/>
                  </a:cubicBezTo>
                  <a:cubicBezTo>
                    <a:pt x="119" y="42"/>
                    <a:pt x="119" y="42"/>
                    <a:pt x="119" y="42"/>
                  </a:cubicBezTo>
                  <a:cubicBezTo>
                    <a:pt x="119" y="43"/>
                    <a:pt x="119" y="43"/>
                    <a:pt x="119" y="43"/>
                  </a:cubicBezTo>
                  <a:cubicBezTo>
                    <a:pt x="119" y="43"/>
                    <a:pt x="119" y="43"/>
                    <a:pt x="119" y="43"/>
                  </a:cubicBezTo>
                  <a:close/>
                  <a:moveTo>
                    <a:pt x="118" y="42"/>
                  </a:moveTo>
                  <a:cubicBezTo>
                    <a:pt x="118" y="42"/>
                    <a:pt x="118" y="42"/>
                    <a:pt x="118" y="42"/>
                  </a:cubicBezTo>
                  <a:cubicBezTo>
                    <a:pt x="118" y="42"/>
                    <a:pt x="118" y="42"/>
                    <a:pt x="118" y="42"/>
                  </a:cubicBezTo>
                  <a:cubicBezTo>
                    <a:pt x="118" y="43"/>
                    <a:pt x="118" y="43"/>
                    <a:pt x="118" y="43"/>
                  </a:cubicBezTo>
                  <a:cubicBezTo>
                    <a:pt x="118" y="43"/>
                    <a:pt x="118" y="43"/>
                    <a:pt x="118" y="43"/>
                  </a:cubicBezTo>
                  <a:lnTo>
                    <a:pt x="118" y="42"/>
                  </a:lnTo>
                  <a:close/>
                  <a:moveTo>
                    <a:pt x="118" y="43"/>
                  </a:moveTo>
                  <a:cubicBezTo>
                    <a:pt x="118" y="43"/>
                    <a:pt x="118" y="43"/>
                    <a:pt x="118" y="43"/>
                  </a:cubicBezTo>
                  <a:cubicBezTo>
                    <a:pt x="118" y="43"/>
                    <a:pt x="118" y="43"/>
                    <a:pt x="118" y="43"/>
                  </a:cubicBezTo>
                  <a:cubicBezTo>
                    <a:pt x="118" y="43"/>
                    <a:pt x="118" y="43"/>
                    <a:pt x="118" y="43"/>
                  </a:cubicBezTo>
                  <a:cubicBezTo>
                    <a:pt x="117" y="43"/>
                    <a:pt x="117" y="43"/>
                    <a:pt x="117" y="43"/>
                  </a:cubicBezTo>
                  <a:lnTo>
                    <a:pt x="118" y="43"/>
                  </a:lnTo>
                  <a:close/>
                  <a:moveTo>
                    <a:pt x="117" y="42"/>
                  </a:moveTo>
                  <a:cubicBezTo>
                    <a:pt x="117" y="42"/>
                    <a:pt x="117" y="42"/>
                    <a:pt x="117" y="42"/>
                  </a:cubicBezTo>
                  <a:cubicBezTo>
                    <a:pt x="117" y="42"/>
                    <a:pt x="117" y="42"/>
                    <a:pt x="117" y="42"/>
                  </a:cubicBezTo>
                  <a:cubicBezTo>
                    <a:pt x="117" y="43"/>
                    <a:pt x="117" y="43"/>
                    <a:pt x="117" y="43"/>
                  </a:cubicBezTo>
                  <a:cubicBezTo>
                    <a:pt x="117" y="43"/>
                    <a:pt x="117" y="43"/>
                    <a:pt x="117" y="43"/>
                  </a:cubicBezTo>
                  <a:lnTo>
                    <a:pt x="117" y="42"/>
                  </a:lnTo>
                  <a:close/>
                  <a:moveTo>
                    <a:pt x="117" y="43"/>
                  </a:moveTo>
                  <a:cubicBezTo>
                    <a:pt x="117" y="43"/>
                    <a:pt x="117" y="43"/>
                    <a:pt x="117" y="43"/>
                  </a:cubicBezTo>
                  <a:cubicBezTo>
                    <a:pt x="117" y="43"/>
                    <a:pt x="117" y="43"/>
                    <a:pt x="117" y="43"/>
                  </a:cubicBezTo>
                  <a:cubicBezTo>
                    <a:pt x="117" y="43"/>
                    <a:pt x="117" y="43"/>
                    <a:pt x="117" y="43"/>
                  </a:cubicBezTo>
                  <a:cubicBezTo>
                    <a:pt x="117" y="43"/>
                    <a:pt x="117" y="43"/>
                    <a:pt x="117" y="43"/>
                  </a:cubicBezTo>
                  <a:close/>
                  <a:moveTo>
                    <a:pt x="116" y="42"/>
                  </a:moveTo>
                  <a:cubicBezTo>
                    <a:pt x="116" y="42"/>
                    <a:pt x="116" y="42"/>
                    <a:pt x="116" y="42"/>
                  </a:cubicBezTo>
                  <a:cubicBezTo>
                    <a:pt x="116" y="42"/>
                    <a:pt x="116" y="42"/>
                    <a:pt x="116" y="42"/>
                  </a:cubicBezTo>
                  <a:cubicBezTo>
                    <a:pt x="116" y="43"/>
                    <a:pt x="116" y="43"/>
                    <a:pt x="116" y="43"/>
                  </a:cubicBezTo>
                  <a:cubicBezTo>
                    <a:pt x="116" y="43"/>
                    <a:pt x="116" y="43"/>
                    <a:pt x="115" y="43"/>
                  </a:cubicBezTo>
                  <a:lnTo>
                    <a:pt x="116" y="42"/>
                  </a:lnTo>
                  <a:close/>
                  <a:moveTo>
                    <a:pt x="115" y="43"/>
                  </a:moveTo>
                  <a:cubicBezTo>
                    <a:pt x="115" y="43"/>
                    <a:pt x="115" y="43"/>
                    <a:pt x="115" y="43"/>
                  </a:cubicBezTo>
                  <a:cubicBezTo>
                    <a:pt x="116" y="43"/>
                    <a:pt x="116" y="43"/>
                    <a:pt x="116" y="43"/>
                  </a:cubicBezTo>
                  <a:cubicBezTo>
                    <a:pt x="116" y="43"/>
                    <a:pt x="116" y="43"/>
                    <a:pt x="116" y="43"/>
                  </a:cubicBezTo>
                  <a:cubicBezTo>
                    <a:pt x="115" y="43"/>
                    <a:pt x="115" y="43"/>
                    <a:pt x="115" y="43"/>
                  </a:cubicBezTo>
                  <a:close/>
                  <a:moveTo>
                    <a:pt x="114" y="43"/>
                  </a:moveTo>
                  <a:cubicBezTo>
                    <a:pt x="114" y="43"/>
                    <a:pt x="114" y="43"/>
                    <a:pt x="114" y="43"/>
                  </a:cubicBezTo>
                  <a:cubicBezTo>
                    <a:pt x="114" y="42"/>
                    <a:pt x="115" y="42"/>
                    <a:pt x="115" y="42"/>
                  </a:cubicBezTo>
                  <a:cubicBezTo>
                    <a:pt x="115" y="43"/>
                    <a:pt x="115" y="43"/>
                    <a:pt x="115" y="43"/>
                  </a:cubicBezTo>
                  <a:cubicBezTo>
                    <a:pt x="115" y="43"/>
                    <a:pt x="114" y="43"/>
                    <a:pt x="114" y="43"/>
                  </a:cubicBezTo>
                  <a:close/>
                  <a:moveTo>
                    <a:pt x="114" y="43"/>
                  </a:moveTo>
                  <a:cubicBezTo>
                    <a:pt x="114" y="43"/>
                    <a:pt x="114" y="43"/>
                    <a:pt x="114" y="43"/>
                  </a:cubicBezTo>
                  <a:cubicBezTo>
                    <a:pt x="114" y="43"/>
                    <a:pt x="115" y="43"/>
                    <a:pt x="115" y="43"/>
                  </a:cubicBezTo>
                  <a:cubicBezTo>
                    <a:pt x="115" y="43"/>
                    <a:pt x="115" y="43"/>
                    <a:pt x="115" y="43"/>
                  </a:cubicBezTo>
                  <a:cubicBezTo>
                    <a:pt x="114" y="43"/>
                    <a:pt x="114" y="43"/>
                    <a:pt x="114" y="43"/>
                  </a:cubicBezTo>
                  <a:close/>
                  <a:moveTo>
                    <a:pt x="113" y="43"/>
                  </a:moveTo>
                  <a:cubicBezTo>
                    <a:pt x="113" y="43"/>
                    <a:pt x="113" y="43"/>
                    <a:pt x="113" y="43"/>
                  </a:cubicBezTo>
                  <a:cubicBezTo>
                    <a:pt x="113" y="43"/>
                    <a:pt x="113" y="43"/>
                    <a:pt x="113" y="43"/>
                  </a:cubicBezTo>
                  <a:cubicBezTo>
                    <a:pt x="113" y="43"/>
                    <a:pt x="113" y="43"/>
                    <a:pt x="113" y="43"/>
                  </a:cubicBezTo>
                  <a:cubicBezTo>
                    <a:pt x="113" y="44"/>
                    <a:pt x="113" y="44"/>
                    <a:pt x="113" y="44"/>
                  </a:cubicBezTo>
                  <a:cubicBezTo>
                    <a:pt x="113" y="44"/>
                    <a:pt x="113" y="44"/>
                    <a:pt x="112" y="44"/>
                  </a:cubicBezTo>
                  <a:lnTo>
                    <a:pt x="113" y="43"/>
                  </a:lnTo>
                  <a:close/>
                  <a:moveTo>
                    <a:pt x="112" y="44"/>
                  </a:moveTo>
                  <a:cubicBezTo>
                    <a:pt x="112" y="44"/>
                    <a:pt x="112" y="44"/>
                    <a:pt x="112" y="44"/>
                  </a:cubicBezTo>
                  <a:cubicBezTo>
                    <a:pt x="113" y="44"/>
                    <a:pt x="113" y="44"/>
                    <a:pt x="113" y="44"/>
                  </a:cubicBezTo>
                  <a:cubicBezTo>
                    <a:pt x="112" y="44"/>
                    <a:pt x="112" y="44"/>
                    <a:pt x="112" y="44"/>
                  </a:cubicBezTo>
                  <a:close/>
                  <a:moveTo>
                    <a:pt x="111" y="43"/>
                  </a:moveTo>
                  <a:cubicBezTo>
                    <a:pt x="111" y="43"/>
                    <a:pt x="111" y="43"/>
                    <a:pt x="111" y="43"/>
                  </a:cubicBezTo>
                  <a:cubicBezTo>
                    <a:pt x="111" y="43"/>
                    <a:pt x="111" y="43"/>
                    <a:pt x="111" y="43"/>
                  </a:cubicBezTo>
                  <a:cubicBezTo>
                    <a:pt x="111" y="44"/>
                    <a:pt x="111" y="44"/>
                    <a:pt x="111" y="44"/>
                  </a:cubicBezTo>
                  <a:cubicBezTo>
                    <a:pt x="111" y="44"/>
                    <a:pt x="111" y="44"/>
                    <a:pt x="111" y="44"/>
                  </a:cubicBezTo>
                  <a:lnTo>
                    <a:pt x="111" y="43"/>
                  </a:lnTo>
                  <a:close/>
                  <a:moveTo>
                    <a:pt x="111" y="44"/>
                  </a:moveTo>
                  <a:cubicBezTo>
                    <a:pt x="111" y="44"/>
                    <a:pt x="111" y="44"/>
                    <a:pt x="111" y="44"/>
                  </a:cubicBezTo>
                  <a:cubicBezTo>
                    <a:pt x="111" y="44"/>
                    <a:pt x="111" y="44"/>
                    <a:pt x="111" y="44"/>
                  </a:cubicBezTo>
                  <a:cubicBezTo>
                    <a:pt x="111" y="44"/>
                    <a:pt x="111" y="44"/>
                    <a:pt x="111" y="44"/>
                  </a:cubicBezTo>
                  <a:close/>
                  <a:moveTo>
                    <a:pt x="109" y="43"/>
                  </a:moveTo>
                  <a:cubicBezTo>
                    <a:pt x="109" y="43"/>
                    <a:pt x="109" y="43"/>
                    <a:pt x="109" y="43"/>
                  </a:cubicBezTo>
                  <a:cubicBezTo>
                    <a:pt x="109" y="43"/>
                    <a:pt x="109" y="43"/>
                    <a:pt x="109" y="43"/>
                  </a:cubicBezTo>
                  <a:cubicBezTo>
                    <a:pt x="109" y="44"/>
                    <a:pt x="109" y="44"/>
                    <a:pt x="109" y="44"/>
                  </a:cubicBezTo>
                  <a:cubicBezTo>
                    <a:pt x="109" y="44"/>
                    <a:pt x="109" y="44"/>
                    <a:pt x="109" y="44"/>
                  </a:cubicBezTo>
                  <a:lnTo>
                    <a:pt x="109" y="43"/>
                  </a:lnTo>
                  <a:close/>
                  <a:moveTo>
                    <a:pt x="109" y="44"/>
                  </a:moveTo>
                  <a:cubicBezTo>
                    <a:pt x="109" y="44"/>
                    <a:pt x="109" y="44"/>
                    <a:pt x="109" y="44"/>
                  </a:cubicBezTo>
                  <a:cubicBezTo>
                    <a:pt x="109" y="44"/>
                    <a:pt x="109" y="44"/>
                    <a:pt x="109" y="44"/>
                  </a:cubicBezTo>
                  <a:cubicBezTo>
                    <a:pt x="109" y="44"/>
                    <a:pt x="109" y="44"/>
                    <a:pt x="109" y="44"/>
                  </a:cubicBezTo>
                  <a:close/>
                  <a:moveTo>
                    <a:pt x="107" y="43"/>
                  </a:moveTo>
                  <a:cubicBezTo>
                    <a:pt x="107" y="43"/>
                    <a:pt x="107" y="43"/>
                    <a:pt x="107" y="43"/>
                  </a:cubicBezTo>
                  <a:cubicBezTo>
                    <a:pt x="107" y="43"/>
                    <a:pt x="107" y="43"/>
                    <a:pt x="107" y="43"/>
                  </a:cubicBezTo>
                  <a:cubicBezTo>
                    <a:pt x="107" y="44"/>
                    <a:pt x="107" y="44"/>
                    <a:pt x="107" y="44"/>
                  </a:cubicBezTo>
                  <a:cubicBezTo>
                    <a:pt x="107" y="44"/>
                    <a:pt x="107" y="44"/>
                    <a:pt x="106" y="44"/>
                  </a:cubicBezTo>
                  <a:lnTo>
                    <a:pt x="107" y="43"/>
                  </a:lnTo>
                  <a:close/>
                  <a:moveTo>
                    <a:pt x="106" y="44"/>
                  </a:moveTo>
                  <a:cubicBezTo>
                    <a:pt x="106" y="44"/>
                    <a:pt x="106" y="44"/>
                    <a:pt x="106" y="44"/>
                  </a:cubicBezTo>
                  <a:cubicBezTo>
                    <a:pt x="106" y="44"/>
                    <a:pt x="106" y="44"/>
                    <a:pt x="106" y="44"/>
                  </a:cubicBezTo>
                  <a:cubicBezTo>
                    <a:pt x="106" y="44"/>
                    <a:pt x="106" y="44"/>
                    <a:pt x="106" y="44"/>
                  </a:cubicBezTo>
                  <a:close/>
                  <a:moveTo>
                    <a:pt x="104" y="43"/>
                  </a:moveTo>
                  <a:cubicBezTo>
                    <a:pt x="104" y="43"/>
                    <a:pt x="104" y="43"/>
                    <a:pt x="104" y="43"/>
                  </a:cubicBezTo>
                  <a:cubicBezTo>
                    <a:pt x="104" y="43"/>
                    <a:pt x="105" y="43"/>
                    <a:pt x="105" y="43"/>
                  </a:cubicBezTo>
                  <a:cubicBezTo>
                    <a:pt x="105" y="45"/>
                    <a:pt x="105" y="45"/>
                    <a:pt x="105" y="45"/>
                  </a:cubicBezTo>
                  <a:cubicBezTo>
                    <a:pt x="104" y="45"/>
                    <a:pt x="104" y="45"/>
                    <a:pt x="104" y="45"/>
                  </a:cubicBezTo>
                  <a:lnTo>
                    <a:pt x="104" y="43"/>
                  </a:lnTo>
                  <a:close/>
                  <a:moveTo>
                    <a:pt x="101" y="44"/>
                  </a:moveTo>
                  <a:cubicBezTo>
                    <a:pt x="101" y="44"/>
                    <a:pt x="101" y="44"/>
                    <a:pt x="101" y="44"/>
                  </a:cubicBezTo>
                  <a:cubicBezTo>
                    <a:pt x="101" y="44"/>
                    <a:pt x="102" y="44"/>
                    <a:pt x="102" y="44"/>
                  </a:cubicBezTo>
                  <a:cubicBezTo>
                    <a:pt x="102" y="45"/>
                    <a:pt x="102" y="45"/>
                    <a:pt x="102" y="45"/>
                  </a:cubicBezTo>
                  <a:cubicBezTo>
                    <a:pt x="101" y="45"/>
                    <a:pt x="101" y="45"/>
                    <a:pt x="101" y="45"/>
                  </a:cubicBezTo>
                  <a:lnTo>
                    <a:pt x="101" y="44"/>
                  </a:lnTo>
                  <a:close/>
                  <a:moveTo>
                    <a:pt x="98" y="44"/>
                  </a:moveTo>
                  <a:cubicBezTo>
                    <a:pt x="98" y="44"/>
                    <a:pt x="98" y="44"/>
                    <a:pt x="98" y="44"/>
                  </a:cubicBezTo>
                  <a:cubicBezTo>
                    <a:pt x="99" y="44"/>
                    <a:pt x="99" y="44"/>
                    <a:pt x="99" y="44"/>
                  </a:cubicBezTo>
                  <a:cubicBezTo>
                    <a:pt x="99" y="45"/>
                    <a:pt x="99" y="45"/>
                    <a:pt x="99" y="45"/>
                  </a:cubicBezTo>
                  <a:cubicBezTo>
                    <a:pt x="99" y="45"/>
                    <a:pt x="99" y="45"/>
                    <a:pt x="98" y="45"/>
                  </a:cubicBezTo>
                  <a:lnTo>
                    <a:pt x="98" y="44"/>
                  </a:lnTo>
                  <a:close/>
                  <a:moveTo>
                    <a:pt x="95" y="44"/>
                  </a:moveTo>
                  <a:cubicBezTo>
                    <a:pt x="95" y="44"/>
                    <a:pt x="95" y="44"/>
                    <a:pt x="95" y="44"/>
                  </a:cubicBezTo>
                  <a:cubicBezTo>
                    <a:pt x="95" y="44"/>
                    <a:pt x="96" y="44"/>
                    <a:pt x="96" y="44"/>
                  </a:cubicBezTo>
                  <a:cubicBezTo>
                    <a:pt x="96" y="46"/>
                    <a:pt x="96" y="46"/>
                    <a:pt x="96" y="46"/>
                  </a:cubicBezTo>
                  <a:cubicBezTo>
                    <a:pt x="95" y="46"/>
                    <a:pt x="95" y="46"/>
                    <a:pt x="95" y="46"/>
                  </a:cubicBezTo>
                  <a:lnTo>
                    <a:pt x="95" y="44"/>
                  </a:lnTo>
                  <a:close/>
                  <a:moveTo>
                    <a:pt x="92" y="45"/>
                  </a:moveTo>
                  <a:cubicBezTo>
                    <a:pt x="92" y="45"/>
                    <a:pt x="92" y="45"/>
                    <a:pt x="92" y="45"/>
                  </a:cubicBezTo>
                  <a:cubicBezTo>
                    <a:pt x="92" y="45"/>
                    <a:pt x="92" y="45"/>
                    <a:pt x="92" y="45"/>
                  </a:cubicBezTo>
                  <a:cubicBezTo>
                    <a:pt x="92" y="46"/>
                    <a:pt x="92" y="46"/>
                    <a:pt x="92" y="46"/>
                  </a:cubicBezTo>
                  <a:cubicBezTo>
                    <a:pt x="92" y="46"/>
                    <a:pt x="92" y="46"/>
                    <a:pt x="91" y="46"/>
                  </a:cubicBezTo>
                  <a:lnTo>
                    <a:pt x="92" y="45"/>
                  </a:lnTo>
                  <a:close/>
                  <a:moveTo>
                    <a:pt x="88" y="45"/>
                  </a:moveTo>
                  <a:cubicBezTo>
                    <a:pt x="88" y="45"/>
                    <a:pt x="88" y="45"/>
                    <a:pt x="88" y="45"/>
                  </a:cubicBezTo>
                  <a:cubicBezTo>
                    <a:pt x="88" y="45"/>
                    <a:pt x="88" y="45"/>
                    <a:pt x="88" y="45"/>
                  </a:cubicBezTo>
                  <a:cubicBezTo>
                    <a:pt x="88" y="47"/>
                    <a:pt x="88" y="47"/>
                    <a:pt x="88" y="47"/>
                  </a:cubicBezTo>
                  <a:cubicBezTo>
                    <a:pt x="88" y="47"/>
                    <a:pt x="88" y="47"/>
                    <a:pt x="88" y="47"/>
                  </a:cubicBezTo>
                  <a:lnTo>
                    <a:pt x="88" y="45"/>
                  </a:lnTo>
                  <a:close/>
                  <a:moveTo>
                    <a:pt x="84" y="46"/>
                  </a:moveTo>
                  <a:cubicBezTo>
                    <a:pt x="84" y="46"/>
                    <a:pt x="84" y="46"/>
                    <a:pt x="84" y="46"/>
                  </a:cubicBezTo>
                  <a:cubicBezTo>
                    <a:pt x="84" y="46"/>
                    <a:pt x="84" y="46"/>
                    <a:pt x="84" y="46"/>
                  </a:cubicBezTo>
                  <a:cubicBezTo>
                    <a:pt x="84" y="47"/>
                    <a:pt x="84" y="47"/>
                    <a:pt x="84" y="47"/>
                  </a:cubicBezTo>
                  <a:cubicBezTo>
                    <a:pt x="84" y="47"/>
                    <a:pt x="84" y="47"/>
                    <a:pt x="84" y="47"/>
                  </a:cubicBezTo>
                  <a:lnTo>
                    <a:pt x="84" y="46"/>
                  </a:lnTo>
                  <a:close/>
                  <a:moveTo>
                    <a:pt x="80" y="47"/>
                  </a:moveTo>
                  <a:cubicBezTo>
                    <a:pt x="80" y="47"/>
                    <a:pt x="80" y="47"/>
                    <a:pt x="80" y="47"/>
                  </a:cubicBezTo>
                  <a:cubicBezTo>
                    <a:pt x="80" y="47"/>
                    <a:pt x="80" y="47"/>
                    <a:pt x="80" y="47"/>
                  </a:cubicBezTo>
                  <a:cubicBezTo>
                    <a:pt x="80" y="48"/>
                    <a:pt x="80" y="48"/>
                    <a:pt x="80" y="48"/>
                  </a:cubicBezTo>
                  <a:cubicBezTo>
                    <a:pt x="80" y="48"/>
                    <a:pt x="80" y="48"/>
                    <a:pt x="80" y="48"/>
                  </a:cubicBezTo>
                  <a:lnTo>
                    <a:pt x="80" y="47"/>
                  </a:lnTo>
                  <a:close/>
                  <a:moveTo>
                    <a:pt x="74" y="49"/>
                  </a:moveTo>
                  <a:cubicBezTo>
                    <a:pt x="74" y="49"/>
                    <a:pt x="74" y="49"/>
                    <a:pt x="74" y="49"/>
                  </a:cubicBezTo>
                  <a:cubicBezTo>
                    <a:pt x="74" y="49"/>
                    <a:pt x="75" y="49"/>
                    <a:pt x="75" y="49"/>
                  </a:cubicBezTo>
                  <a:cubicBezTo>
                    <a:pt x="75" y="47"/>
                    <a:pt x="75" y="47"/>
                    <a:pt x="75" y="47"/>
                  </a:cubicBezTo>
                  <a:cubicBezTo>
                    <a:pt x="75" y="47"/>
                    <a:pt x="75" y="47"/>
                    <a:pt x="76" y="47"/>
                  </a:cubicBezTo>
                  <a:cubicBezTo>
                    <a:pt x="76" y="48"/>
                    <a:pt x="76" y="48"/>
                    <a:pt x="76" y="48"/>
                  </a:cubicBezTo>
                  <a:cubicBezTo>
                    <a:pt x="76" y="48"/>
                    <a:pt x="77" y="48"/>
                    <a:pt x="77" y="48"/>
                  </a:cubicBezTo>
                  <a:cubicBezTo>
                    <a:pt x="77" y="48"/>
                    <a:pt x="76" y="48"/>
                    <a:pt x="76" y="49"/>
                  </a:cubicBezTo>
                  <a:cubicBezTo>
                    <a:pt x="76" y="48"/>
                    <a:pt x="76" y="48"/>
                    <a:pt x="76" y="48"/>
                  </a:cubicBezTo>
                  <a:cubicBezTo>
                    <a:pt x="75" y="49"/>
                    <a:pt x="75" y="49"/>
                    <a:pt x="75" y="49"/>
                  </a:cubicBezTo>
                  <a:cubicBezTo>
                    <a:pt x="75" y="49"/>
                    <a:pt x="75" y="49"/>
                    <a:pt x="75" y="49"/>
                  </a:cubicBezTo>
                  <a:cubicBezTo>
                    <a:pt x="75" y="49"/>
                    <a:pt x="75" y="49"/>
                    <a:pt x="75" y="49"/>
                  </a:cubicBezTo>
                  <a:cubicBezTo>
                    <a:pt x="75" y="49"/>
                    <a:pt x="74" y="49"/>
                    <a:pt x="74" y="49"/>
                  </a:cubicBezTo>
                  <a:close/>
                  <a:moveTo>
                    <a:pt x="74" y="49"/>
                  </a:moveTo>
                  <a:cubicBezTo>
                    <a:pt x="74" y="49"/>
                    <a:pt x="74" y="49"/>
                    <a:pt x="74" y="49"/>
                  </a:cubicBezTo>
                  <a:cubicBezTo>
                    <a:pt x="71" y="49"/>
                    <a:pt x="69" y="50"/>
                    <a:pt x="67" y="50"/>
                  </a:cubicBezTo>
                  <a:cubicBezTo>
                    <a:pt x="69" y="50"/>
                    <a:pt x="72" y="49"/>
                    <a:pt x="73" y="49"/>
                  </a:cubicBezTo>
                  <a:cubicBezTo>
                    <a:pt x="73" y="49"/>
                    <a:pt x="74" y="49"/>
                    <a:pt x="74" y="49"/>
                  </a:cubicBezTo>
                  <a:close/>
                  <a:moveTo>
                    <a:pt x="87" y="51"/>
                  </a:moveTo>
                  <a:cubicBezTo>
                    <a:pt x="87" y="51"/>
                    <a:pt x="87" y="51"/>
                    <a:pt x="87" y="51"/>
                  </a:cubicBezTo>
                  <a:cubicBezTo>
                    <a:pt x="85" y="51"/>
                    <a:pt x="84" y="51"/>
                    <a:pt x="83" y="51"/>
                  </a:cubicBezTo>
                  <a:cubicBezTo>
                    <a:pt x="84" y="51"/>
                    <a:pt x="85" y="51"/>
                    <a:pt x="87" y="50"/>
                  </a:cubicBezTo>
                  <a:lnTo>
                    <a:pt x="87" y="51"/>
                  </a:lnTo>
                  <a:close/>
                  <a:moveTo>
                    <a:pt x="89" y="51"/>
                  </a:moveTo>
                  <a:cubicBezTo>
                    <a:pt x="89" y="51"/>
                    <a:pt x="89" y="51"/>
                    <a:pt x="89" y="51"/>
                  </a:cubicBezTo>
                  <a:cubicBezTo>
                    <a:pt x="88" y="51"/>
                    <a:pt x="88" y="51"/>
                    <a:pt x="87" y="51"/>
                  </a:cubicBezTo>
                  <a:cubicBezTo>
                    <a:pt x="87" y="50"/>
                    <a:pt x="87" y="50"/>
                    <a:pt x="87" y="50"/>
                  </a:cubicBezTo>
                  <a:cubicBezTo>
                    <a:pt x="88" y="50"/>
                    <a:pt x="88" y="50"/>
                    <a:pt x="89" y="50"/>
                  </a:cubicBezTo>
                  <a:lnTo>
                    <a:pt x="89" y="51"/>
                  </a:lnTo>
                  <a:close/>
                  <a:moveTo>
                    <a:pt x="91" y="51"/>
                  </a:moveTo>
                  <a:cubicBezTo>
                    <a:pt x="91" y="51"/>
                    <a:pt x="91" y="51"/>
                    <a:pt x="91" y="51"/>
                  </a:cubicBezTo>
                  <a:cubicBezTo>
                    <a:pt x="91" y="51"/>
                    <a:pt x="90" y="51"/>
                    <a:pt x="89" y="51"/>
                  </a:cubicBezTo>
                  <a:cubicBezTo>
                    <a:pt x="89" y="50"/>
                    <a:pt x="89" y="50"/>
                    <a:pt x="89" y="50"/>
                  </a:cubicBezTo>
                  <a:cubicBezTo>
                    <a:pt x="90" y="50"/>
                    <a:pt x="91" y="50"/>
                    <a:pt x="91" y="50"/>
                  </a:cubicBezTo>
                  <a:lnTo>
                    <a:pt x="91" y="51"/>
                  </a:lnTo>
                  <a:close/>
                  <a:moveTo>
                    <a:pt x="93" y="51"/>
                  </a:moveTo>
                  <a:cubicBezTo>
                    <a:pt x="93" y="51"/>
                    <a:pt x="93" y="51"/>
                    <a:pt x="93" y="51"/>
                  </a:cubicBezTo>
                  <a:cubicBezTo>
                    <a:pt x="93" y="51"/>
                    <a:pt x="92" y="51"/>
                    <a:pt x="91" y="51"/>
                  </a:cubicBezTo>
                  <a:cubicBezTo>
                    <a:pt x="91" y="50"/>
                    <a:pt x="91" y="50"/>
                    <a:pt x="91" y="50"/>
                  </a:cubicBezTo>
                  <a:cubicBezTo>
                    <a:pt x="92" y="49"/>
                    <a:pt x="93" y="49"/>
                    <a:pt x="93" y="49"/>
                  </a:cubicBezTo>
                  <a:lnTo>
                    <a:pt x="93" y="51"/>
                  </a:lnTo>
                  <a:close/>
                  <a:moveTo>
                    <a:pt x="95" y="51"/>
                  </a:moveTo>
                  <a:cubicBezTo>
                    <a:pt x="95" y="51"/>
                    <a:pt x="95" y="51"/>
                    <a:pt x="95" y="51"/>
                  </a:cubicBezTo>
                  <a:cubicBezTo>
                    <a:pt x="95" y="51"/>
                    <a:pt x="94" y="51"/>
                    <a:pt x="94" y="51"/>
                  </a:cubicBezTo>
                  <a:cubicBezTo>
                    <a:pt x="94" y="49"/>
                    <a:pt x="94" y="49"/>
                    <a:pt x="94" y="49"/>
                  </a:cubicBezTo>
                  <a:cubicBezTo>
                    <a:pt x="94" y="49"/>
                    <a:pt x="95" y="49"/>
                    <a:pt x="95" y="49"/>
                  </a:cubicBezTo>
                  <a:lnTo>
                    <a:pt x="95" y="51"/>
                  </a:lnTo>
                  <a:close/>
                  <a:moveTo>
                    <a:pt x="98" y="51"/>
                  </a:moveTo>
                  <a:cubicBezTo>
                    <a:pt x="98" y="51"/>
                    <a:pt x="98" y="51"/>
                    <a:pt x="98" y="51"/>
                  </a:cubicBezTo>
                  <a:cubicBezTo>
                    <a:pt x="97" y="51"/>
                    <a:pt x="96" y="51"/>
                    <a:pt x="96" y="51"/>
                  </a:cubicBezTo>
                  <a:cubicBezTo>
                    <a:pt x="96" y="50"/>
                    <a:pt x="96" y="50"/>
                    <a:pt x="96" y="50"/>
                  </a:cubicBezTo>
                  <a:cubicBezTo>
                    <a:pt x="98" y="50"/>
                    <a:pt x="98" y="50"/>
                    <a:pt x="98" y="50"/>
                  </a:cubicBezTo>
                  <a:lnTo>
                    <a:pt x="98" y="51"/>
                  </a:lnTo>
                  <a:close/>
                  <a:moveTo>
                    <a:pt x="98" y="50"/>
                  </a:moveTo>
                  <a:cubicBezTo>
                    <a:pt x="98" y="50"/>
                    <a:pt x="98" y="50"/>
                    <a:pt x="98" y="50"/>
                  </a:cubicBezTo>
                  <a:cubicBezTo>
                    <a:pt x="96" y="50"/>
                    <a:pt x="96" y="50"/>
                    <a:pt x="96" y="50"/>
                  </a:cubicBezTo>
                  <a:cubicBezTo>
                    <a:pt x="96" y="49"/>
                    <a:pt x="96" y="49"/>
                    <a:pt x="96" y="49"/>
                  </a:cubicBezTo>
                  <a:cubicBezTo>
                    <a:pt x="96" y="49"/>
                    <a:pt x="97" y="49"/>
                    <a:pt x="98" y="49"/>
                  </a:cubicBezTo>
                  <a:lnTo>
                    <a:pt x="98" y="50"/>
                  </a:lnTo>
                  <a:close/>
                  <a:moveTo>
                    <a:pt x="100" y="51"/>
                  </a:moveTo>
                  <a:cubicBezTo>
                    <a:pt x="100" y="51"/>
                    <a:pt x="100" y="51"/>
                    <a:pt x="100" y="51"/>
                  </a:cubicBezTo>
                  <a:cubicBezTo>
                    <a:pt x="99" y="51"/>
                    <a:pt x="98" y="51"/>
                    <a:pt x="98" y="51"/>
                  </a:cubicBezTo>
                  <a:cubicBezTo>
                    <a:pt x="98" y="50"/>
                    <a:pt x="98" y="50"/>
                    <a:pt x="98" y="50"/>
                  </a:cubicBezTo>
                  <a:cubicBezTo>
                    <a:pt x="99" y="50"/>
                    <a:pt x="99" y="50"/>
                    <a:pt x="99" y="50"/>
                  </a:cubicBezTo>
                  <a:cubicBezTo>
                    <a:pt x="99" y="50"/>
                    <a:pt x="99" y="50"/>
                    <a:pt x="99" y="50"/>
                  </a:cubicBezTo>
                  <a:cubicBezTo>
                    <a:pt x="98" y="50"/>
                    <a:pt x="98" y="50"/>
                    <a:pt x="98" y="50"/>
                  </a:cubicBezTo>
                  <a:cubicBezTo>
                    <a:pt x="98" y="48"/>
                    <a:pt x="98" y="48"/>
                    <a:pt x="98" y="48"/>
                  </a:cubicBezTo>
                  <a:cubicBezTo>
                    <a:pt x="98" y="48"/>
                    <a:pt x="99" y="48"/>
                    <a:pt x="100" y="48"/>
                  </a:cubicBezTo>
                  <a:lnTo>
                    <a:pt x="100" y="51"/>
                  </a:lnTo>
                  <a:close/>
                  <a:moveTo>
                    <a:pt x="101" y="51"/>
                  </a:moveTo>
                  <a:cubicBezTo>
                    <a:pt x="101" y="51"/>
                    <a:pt x="101" y="51"/>
                    <a:pt x="101" y="51"/>
                  </a:cubicBezTo>
                  <a:cubicBezTo>
                    <a:pt x="101" y="51"/>
                    <a:pt x="100" y="51"/>
                    <a:pt x="100" y="51"/>
                  </a:cubicBezTo>
                  <a:cubicBezTo>
                    <a:pt x="100" y="48"/>
                    <a:pt x="100" y="48"/>
                    <a:pt x="100" y="48"/>
                  </a:cubicBezTo>
                  <a:cubicBezTo>
                    <a:pt x="100" y="48"/>
                    <a:pt x="101" y="48"/>
                    <a:pt x="101" y="48"/>
                  </a:cubicBezTo>
                  <a:lnTo>
                    <a:pt x="101" y="51"/>
                  </a:lnTo>
                  <a:close/>
                  <a:moveTo>
                    <a:pt x="103" y="49"/>
                  </a:moveTo>
                  <a:cubicBezTo>
                    <a:pt x="103" y="49"/>
                    <a:pt x="103" y="49"/>
                    <a:pt x="103" y="49"/>
                  </a:cubicBezTo>
                  <a:cubicBezTo>
                    <a:pt x="103" y="49"/>
                    <a:pt x="103" y="49"/>
                    <a:pt x="103" y="49"/>
                  </a:cubicBezTo>
                  <a:cubicBezTo>
                    <a:pt x="103" y="49"/>
                    <a:pt x="103" y="49"/>
                    <a:pt x="103" y="49"/>
                  </a:cubicBezTo>
                  <a:cubicBezTo>
                    <a:pt x="103" y="49"/>
                    <a:pt x="103" y="49"/>
                    <a:pt x="103" y="49"/>
                  </a:cubicBezTo>
                  <a:cubicBezTo>
                    <a:pt x="103" y="51"/>
                    <a:pt x="103" y="51"/>
                    <a:pt x="103" y="51"/>
                  </a:cubicBezTo>
                  <a:cubicBezTo>
                    <a:pt x="103" y="51"/>
                    <a:pt x="103" y="51"/>
                    <a:pt x="103" y="51"/>
                  </a:cubicBezTo>
                  <a:cubicBezTo>
                    <a:pt x="103" y="51"/>
                    <a:pt x="102" y="51"/>
                    <a:pt x="102" y="51"/>
                  </a:cubicBezTo>
                  <a:cubicBezTo>
                    <a:pt x="102" y="48"/>
                    <a:pt x="102" y="48"/>
                    <a:pt x="102" y="48"/>
                  </a:cubicBezTo>
                  <a:cubicBezTo>
                    <a:pt x="102" y="48"/>
                    <a:pt x="103" y="48"/>
                    <a:pt x="103" y="48"/>
                  </a:cubicBezTo>
                  <a:lnTo>
                    <a:pt x="103" y="49"/>
                  </a:lnTo>
                  <a:close/>
                  <a:moveTo>
                    <a:pt x="108" y="50"/>
                  </a:moveTo>
                  <a:cubicBezTo>
                    <a:pt x="108" y="50"/>
                    <a:pt x="108" y="50"/>
                    <a:pt x="108" y="50"/>
                  </a:cubicBezTo>
                  <a:cubicBezTo>
                    <a:pt x="108" y="50"/>
                    <a:pt x="107" y="50"/>
                    <a:pt x="107" y="50"/>
                  </a:cubicBezTo>
                  <a:cubicBezTo>
                    <a:pt x="107" y="50"/>
                    <a:pt x="107" y="50"/>
                    <a:pt x="107" y="50"/>
                  </a:cubicBezTo>
                  <a:cubicBezTo>
                    <a:pt x="108" y="50"/>
                    <a:pt x="108" y="50"/>
                    <a:pt x="108" y="50"/>
                  </a:cubicBezTo>
                  <a:close/>
                  <a:moveTo>
                    <a:pt x="108" y="50"/>
                  </a:moveTo>
                  <a:cubicBezTo>
                    <a:pt x="108" y="50"/>
                    <a:pt x="108" y="50"/>
                    <a:pt x="108" y="50"/>
                  </a:cubicBezTo>
                  <a:cubicBezTo>
                    <a:pt x="107" y="50"/>
                    <a:pt x="107" y="50"/>
                    <a:pt x="107" y="50"/>
                  </a:cubicBezTo>
                  <a:cubicBezTo>
                    <a:pt x="107" y="47"/>
                    <a:pt x="107" y="47"/>
                    <a:pt x="107" y="47"/>
                  </a:cubicBezTo>
                  <a:cubicBezTo>
                    <a:pt x="107" y="47"/>
                    <a:pt x="107" y="47"/>
                    <a:pt x="107" y="47"/>
                  </a:cubicBezTo>
                  <a:cubicBezTo>
                    <a:pt x="107" y="50"/>
                    <a:pt x="107" y="50"/>
                    <a:pt x="107" y="50"/>
                  </a:cubicBezTo>
                  <a:cubicBezTo>
                    <a:pt x="106" y="50"/>
                    <a:pt x="106" y="50"/>
                    <a:pt x="106" y="50"/>
                  </a:cubicBezTo>
                  <a:cubicBezTo>
                    <a:pt x="106" y="50"/>
                    <a:pt x="106" y="50"/>
                    <a:pt x="106" y="50"/>
                  </a:cubicBezTo>
                  <a:cubicBezTo>
                    <a:pt x="107" y="50"/>
                    <a:pt x="107" y="50"/>
                    <a:pt x="107" y="50"/>
                  </a:cubicBezTo>
                  <a:cubicBezTo>
                    <a:pt x="107" y="50"/>
                    <a:pt x="107" y="50"/>
                    <a:pt x="107" y="50"/>
                  </a:cubicBezTo>
                  <a:cubicBezTo>
                    <a:pt x="106" y="51"/>
                    <a:pt x="105" y="51"/>
                    <a:pt x="104" y="51"/>
                  </a:cubicBezTo>
                  <a:cubicBezTo>
                    <a:pt x="104" y="49"/>
                    <a:pt x="104" y="49"/>
                    <a:pt x="104" y="49"/>
                  </a:cubicBezTo>
                  <a:cubicBezTo>
                    <a:pt x="105" y="49"/>
                    <a:pt x="105" y="49"/>
                    <a:pt x="105" y="49"/>
                  </a:cubicBezTo>
                  <a:cubicBezTo>
                    <a:pt x="105" y="50"/>
                    <a:pt x="105" y="50"/>
                    <a:pt x="105" y="50"/>
                  </a:cubicBezTo>
                  <a:cubicBezTo>
                    <a:pt x="105" y="50"/>
                    <a:pt x="105" y="50"/>
                    <a:pt x="105" y="50"/>
                  </a:cubicBezTo>
                  <a:cubicBezTo>
                    <a:pt x="105" y="49"/>
                    <a:pt x="105" y="49"/>
                    <a:pt x="105" y="49"/>
                  </a:cubicBezTo>
                  <a:cubicBezTo>
                    <a:pt x="106" y="49"/>
                    <a:pt x="106" y="49"/>
                    <a:pt x="106" y="49"/>
                  </a:cubicBezTo>
                  <a:cubicBezTo>
                    <a:pt x="106" y="49"/>
                    <a:pt x="106" y="49"/>
                    <a:pt x="106" y="49"/>
                  </a:cubicBezTo>
                  <a:cubicBezTo>
                    <a:pt x="105" y="49"/>
                    <a:pt x="105" y="49"/>
                    <a:pt x="105" y="49"/>
                  </a:cubicBezTo>
                  <a:cubicBezTo>
                    <a:pt x="105" y="47"/>
                    <a:pt x="105" y="47"/>
                    <a:pt x="105" y="47"/>
                  </a:cubicBezTo>
                  <a:cubicBezTo>
                    <a:pt x="106" y="47"/>
                    <a:pt x="107" y="47"/>
                    <a:pt x="108" y="47"/>
                  </a:cubicBezTo>
                  <a:lnTo>
                    <a:pt x="108" y="50"/>
                  </a:lnTo>
                  <a:close/>
                  <a:moveTo>
                    <a:pt x="104" y="49"/>
                  </a:moveTo>
                  <a:cubicBezTo>
                    <a:pt x="104" y="49"/>
                    <a:pt x="104" y="49"/>
                    <a:pt x="104" y="49"/>
                  </a:cubicBezTo>
                  <a:cubicBezTo>
                    <a:pt x="104" y="48"/>
                    <a:pt x="104" y="48"/>
                    <a:pt x="104" y="48"/>
                  </a:cubicBezTo>
                  <a:cubicBezTo>
                    <a:pt x="104" y="47"/>
                    <a:pt x="105" y="47"/>
                    <a:pt x="105" y="47"/>
                  </a:cubicBezTo>
                  <a:cubicBezTo>
                    <a:pt x="105" y="49"/>
                    <a:pt x="105" y="49"/>
                    <a:pt x="105" y="49"/>
                  </a:cubicBezTo>
                  <a:lnTo>
                    <a:pt x="104" y="49"/>
                  </a:lnTo>
                  <a:close/>
                  <a:moveTo>
                    <a:pt x="112" y="50"/>
                  </a:moveTo>
                  <a:cubicBezTo>
                    <a:pt x="112" y="50"/>
                    <a:pt x="112" y="50"/>
                    <a:pt x="112" y="50"/>
                  </a:cubicBezTo>
                  <a:cubicBezTo>
                    <a:pt x="111" y="50"/>
                    <a:pt x="110" y="50"/>
                    <a:pt x="109" y="50"/>
                  </a:cubicBezTo>
                  <a:cubicBezTo>
                    <a:pt x="109" y="50"/>
                    <a:pt x="109" y="50"/>
                    <a:pt x="109" y="50"/>
                  </a:cubicBezTo>
                  <a:cubicBezTo>
                    <a:pt x="110" y="50"/>
                    <a:pt x="110" y="50"/>
                    <a:pt x="110" y="50"/>
                  </a:cubicBezTo>
                  <a:cubicBezTo>
                    <a:pt x="110" y="50"/>
                    <a:pt x="110" y="50"/>
                    <a:pt x="110" y="50"/>
                  </a:cubicBezTo>
                  <a:cubicBezTo>
                    <a:pt x="110" y="50"/>
                    <a:pt x="110" y="50"/>
                    <a:pt x="110" y="50"/>
                  </a:cubicBezTo>
                  <a:cubicBezTo>
                    <a:pt x="110" y="50"/>
                    <a:pt x="110" y="50"/>
                    <a:pt x="110" y="50"/>
                  </a:cubicBezTo>
                  <a:cubicBezTo>
                    <a:pt x="112" y="50"/>
                    <a:pt x="112" y="50"/>
                    <a:pt x="112" y="50"/>
                  </a:cubicBezTo>
                  <a:cubicBezTo>
                    <a:pt x="112" y="50"/>
                    <a:pt x="112" y="50"/>
                    <a:pt x="112" y="50"/>
                  </a:cubicBezTo>
                  <a:cubicBezTo>
                    <a:pt x="110" y="50"/>
                    <a:pt x="110" y="50"/>
                    <a:pt x="110" y="50"/>
                  </a:cubicBezTo>
                  <a:cubicBezTo>
                    <a:pt x="110" y="47"/>
                    <a:pt x="110" y="47"/>
                    <a:pt x="110" y="47"/>
                  </a:cubicBezTo>
                  <a:cubicBezTo>
                    <a:pt x="111" y="46"/>
                    <a:pt x="111" y="46"/>
                    <a:pt x="112" y="46"/>
                  </a:cubicBezTo>
                  <a:lnTo>
                    <a:pt x="112" y="50"/>
                  </a:lnTo>
                  <a:close/>
                  <a:moveTo>
                    <a:pt x="109" y="50"/>
                  </a:moveTo>
                  <a:cubicBezTo>
                    <a:pt x="109" y="50"/>
                    <a:pt x="109" y="50"/>
                    <a:pt x="109" y="50"/>
                  </a:cubicBezTo>
                  <a:cubicBezTo>
                    <a:pt x="109" y="47"/>
                    <a:pt x="109" y="47"/>
                    <a:pt x="109" y="47"/>
                  </a:cubicBezTo>
                  <a:cubicBezTo>
                    <a:pt x="109" y="47"/>
                    <a:pt x="110" y="47"/>
                    <a:pt x="110" y="47"/>
                  </a:cubicBezTo>
                  <a:cubicBezTo>
                    <a:pt x="110" y="50"/>
                    <a:pt x="110" y="50"/>
                    <a:pt x="110" y="50"/>
                  </a:cubicBezTo>
                  <a:lnTo>
                    <a:pt x="109" y="50"/>
                  </a:lnTo>
                  <a:close/>
                  <a:moveTo>
                    <a:pt x="113" y="47"/>
                  </a:moveTo>
                  <a:cubicBezTo>
                    <a:pt x="113" y="47"/>
                    <a:pt x="113" y="47"/>
                    <a:pt x="113" y="47"/>
                  </a:cubicBezTo>
                  <a:cubicBezTo>
                    <a:pt x="113" y="47"/>
                    <a:pt x="113" y="47"/>
                    <a:pt x="113" y="47"/>
                  </a:cubicBezTo>
                  <a:cubicBezTo>
                    <a:pt x="113" y="47"/>
                    <a:pt x="113" y="47"/>
                    <a:pt x="113" y="47"/>
                  </a:cubicBezTo>
                  <a:cubicBezTo>
                    <a:pt x="113" y="47"/>
                    <a:pt x="113" y="47"/>
                    <a:pt x="113" y="47"/>
                  </a:cubicBezTo>
                  <a:cubicBezTo>
                    <a:pt x="113" y="50"/>
                    <a:pt x="113" y="50"/>
                    <a:pt x="113" y="50"/>
                  </a:cubicBezTo>
                  <a:cubicBezTo>
                    <a:pt x="113" y="50"/>
                    <a:pt x="113" y="50"/>
                    <a:pt x="113" y="50"/>
                  </a:cubicBezTo>
                  <a:cubicBezTo>
                    <a:pt x="113" y="50"/>
                    <a:pt x="113" y="50"/>
                    <a:pt x="113" y="50"/>
                  </a:cubicBezTo>
                  <a:cubicBezTo>
                    <a:pt x="113" y="50"/>
                    <a:pt x="113" y="50"/>
                    <a:pt x="113" y="50"/>
                  </a:cubicBezTo>
                  <a:cubicBezTo>
                    <a:pt x="113" y="50"/>
                    <a:pt x="113" y="50"/>
                    <a:pt x="113" y="50"/>
                  </a:cubicBezTo>
                  <a:cubicBezTo>
                    <a:pt x="113" y="50"/>
                    <a:pt x="112" y="50"/>
                    <a:pt x="112" y="50"/>
                  </a:cubicBezTo>
                  <a:cubicBezTo>
                    <a:pt x="112" y="46"/>
                    <a:pt x="112" y="46"/>
                    <a:pt x="112" y="46"/>
                  </a:cubicBezTo>
                  <a:cubicBezTo>
                    <a:pt x="112" y="46"/>
                    <a:pt x="112" y="46"/>
                    <a:pt x="112" y="46"/>
                  </a:cubicBezTo>
                  <a:cubicBezTo>
                    <a:pt x="112" y="46"/>
                    <a:pt x="113" y="46"/>
                    <a:pt x="113" y="46"/>
                  </a:cubicBezTo>
                  <a:lnTo>
                    <a:pt x="113" y="47"/>
                  </a:lnTo>
                  <a:close/>
                  <a:moveTo>
                    <a:pt x="115" y="50"/>
                  </a:moveTo>
                  <a:cubicBezTo>
                    <a:pt x="115" y="50"/>
                    <a:pt x="115" y="50"/>
                    <a:pt x="115" y="50"/>
                  </a:cubicBezTo>
                  <a:cubicBezTo>
                    <a:pt x="114" y="50"/>
                    <a:pt x="114" y="50"/>
                    <a:pt x="113" y="50"/>
                  </a:cubicBezTo>
                  <a:cubicBezTo>
                    <a:pt x="113" y="50"/>
                    <a:pt x="113" y="50"/>
                    <a:pt x="113" y="50"/>
                  </a:cubicBezTo>
                  <a:cubicBezTo>
                    <a:pt x="115" y="50"/>
                    <a:pt x="115" y="50"/>
                    <a:pt x="115" y="50"/>
                  </a:cubicBezTo>
                  <a:close/>
                  <a:moveTo>
                    <a:pt x="115" y="50"/>
                  </a:moveTo>
                  <a:cubicBezTo>
                    <a:pt x="115" y="50"/>
                    <a:pt x="115" y="50"/>
                    <a:pt x="115" y="50"/>
                  </a:cubicBezTo>
                  <a:cubicBezTo>
                    <a:pt x="113" y="50"/>
                    <a:pt x="113" y="50"/>
                    <a:pt x="113" y="50"/>
                  </a:cubicBezTo>
                  <a:cubicBezTo>
                    <a:pt x="113" y="47"/>
                    <a:pt x="113" y="47"/>
                    <a:pt x="113" y="47"/>
                  </a:cubicBezTo>
                  <a:cubicBezTo>
                    <a:pt x="115" y="47"/>
                    <a:pt x="115" y="47"/>
                    <a:pt x="115" y="47"/>
                  </a:cubicBezTo>
                  <a:lnTo>
                    <a:pt x="115" y="50"/>
                  </a:lnTo>
                  <a:close/>
                  <a:moveTo>
                    <a:pt x="115" y="47"/>
                  </a:moveTo>
                  <a:cubicBezTo>
                    <a:pt x="115" y="47"/>
                    <a:pt x="115" y="47"/>
                    <a:pt x="115" y="47"/>
                  </a:cubicBezTo>
                  <a:cubicBezTo>
                    <a:pt x="113" y="47"/>
                    <a:pt x="113" y="47"/>
                    <a:pt x="113" y="47"/>
                  </a:cubicBezTo>
                  <a:cubicBezTo>
                    <a:pt x="113" y="46"/>
                    <a:pt x="113" y="46"/>
                    <a:pt x="113" y="46"/>
                  </a:cubicBezTo>
                  <a:cubicBezTo>
                    <a:pt x="114" y="46"/>
                    <a:pt x="114" y="46"/>
                    <a:pt x="115" y="46"/>
                  </a:cubicBezTo>
                  <a:lnTo>
                    <a:pt x="115" y="47"/>
                  </a:lnTo>
                  <a:close/>
                  <a:moveTo>
                    <a:pt x="116" y="49"/>
                  </a:moveTo>
                  <a:cubicBezTo>
                    <a:pt x="116" y="49"/>
                    <a:pt x="116" y="49"/>
                    <a:pt x="116" y="49"/>
                  </a:cubicBezTo>
                  <a:cubicBezTo>
                    <a:pt x="116" y="49"/>
                    <a:pt x="116" y="49"/>
                    <a:pt x="116" y="49"/>
                  </a:cubicBezTo>
                  <a:cubicBezTo>
                    <a:pt x="116" y="49"/>
                    <a:pt x="116" y="49"/>
                    <a:pt x="116" y="49"/>
                  </a:cubicBezTo>
                  <a:cubicBezTo>
                    <a:pt x="116" y="49"/>
                    <a:pt x="116" y="49"/>
                    <a:pt x="116" y="49"/>
                  </a:cubicBezTo>
                  <a:cubicBezTo>
                    <a:pt x="116" y="50"/>
                    <a:pt x="116" y="50"/>
                    <a:pt x="116" y="50"/>
                  </a:cubicBezTo>
                  <a:cubicBezTo>
                    <a:pt x="116" y="50"/>
                    <a:pt x="115" y="50"/>
                    <a:pt x="115" y="50"/>
                  </a:cubicBezTo>
                  <a:cubicBezTo>
                    <a:pt x="115" y="50"/>
                    <a:pt x="115" y="50"/>
                    <a:pt x="115" y="50"/>
                  </a:cubicBezTo>
                  <a:cubicBezTo>
                    <a:pt x="115" y="50"/>
                    <a:pt x="115" y="50"/>
                    <a:pt x="115" y="50"/>
                  </a:cubicBezTo>
                  <a:cubicBezTo>
                    <a:pt x="115" y="50"/>
                    <a:pt x="115" y="50"/>
                    <a:pt x="115" y="50"/>
                  </a:cubicBezTo>
                  <a:cubicBezTo>
                    <a:pt x="115" y="50"/>
                    <a:pt x="115" y="50"/>
                    <a:pt x="115" y="50"/>
                  </a:cubicBezTo>
                  <a:cubicBezTo>
                    <a:pt x="115" y="47"/>
                    <a:pt x="115" y="47"/>
                    <a:pt x="115" y="47"/>
                  </a:cubicBezTo>
                  <a:cubicBezTo>
                    <a:pt x="115" y="47"/>
                    <a:pt x="115" y="47"/>
                    <a:pt x="115" y="47"/>
                  </a:cubicBezTo>
                  <a:cubicBezTo>
                    <a:pt x="115" y="47"/>
                    <a:pt x="115" y="47"/>
                    <a:pt x="115" y="47"/>
                  </a:cubicBezTo>
                  <a:cubicBezTo>
                    <a:pt x="115" y="47"/>
                    <a:pt x="115" y="47"/>
                    <a:pt x="115" y="47"/>
                  </a:cubicBezTo>
                  <a:cubicBezTo>
                    <a:pt x="115" y="46"/>
                    <a:pt x="115" y="46"/>
                    <a:pt x="115" y="46"/>
                  </a:cubicBezTo>
                  <a:cubicBezTo>
                    <a:pt x="115" y="46"/>
                    <a:pt x="116" y="46"/>
                    <a:pt x="116" y="46"/>
                  </a:cubicBezTo>
                  <a:lnTo>
                    <a:pt x="116" y="49"/>
                  </a:lnTo>
                  <a:close/>
                  <a:moveTo>
                    <a:pt x="117" y="50"/>
                  </a:moveTo>
                  <a:cubicBezTo>
                    <a:pt x="117" y="50"/>
                    <a:pt x="117" y="50"/>
                    <a:pt x="117" y="50"/>
                  </a:cubicBezTo>
                  <a:cubicBezTo>
                    <a:pt x="117" y="50"/>
                    <a:pt x="117" y="50"/>
                    <a:pt x="116" y="50"/>
                  </a:cubicBezTo>
                  <a:cubicBezTo>
                    <a:pt x="116" y="49"/>
                    <a:pt x="116" y="49"/>
                    <a:pt x="116" y="49"/>
                  </a:cubicBezTo>
                  <a:cubicBezTo>
                    <a:pt x="117" y="49"/>
                    <a:pt x="117" y="49"/>
                    <a:pt x="117" y="49"/>
                  </a:cubicBezTo>
                  <a:lnTo>
                    <a:pt x="117" y="50"/>
                  </a:lnTo>
                  <a:close/>
                  <a:moveTo>
                    <a:pt x="117" y="49"/>
                  </a:moveTo>
                  <a:cubicBezTo>
                    <a:pt x="117" y="49"/>
                    <a:pt x="117" y="49"/>
                    <a:pt x="117" y="49"/>
                  </a:cubicBezTo>
                  <a:cubicBezTo>
                    <a:pt x="116" y="49"/>
                    <a:pt x="116" y="49"/>
                    <a:pt x="116" y="49"/>
                  </a:cubicBezTo>
                  <a:cubicBezTo>
                    <a:pt x="116" y="46"/>
                    <a:pt x="116" y="46"/>
                    <a:pt x="116" y="46"/>
                  </a:cubicBezTo>
                  <a:cubicBezTo>
                    <a:pt x="117" y="46"/>
                    <a:pt x="117" y="46"/>
                    <a:pt x="117" y="46"/>
                  </a:cubicBezTo>
                  <a:lnTo>
                    <a:pt x="117" y="49"/>
                  </a:lnTo>
                  <a:close/>
                  <a:moveTo>
                    <a:pt x="119" y="47"/>
                  </a:moveTo>
                  <a:cubicBezTo>
                    <a:pt x="119" y="47"/>
                    <a:pt x="119" y="47"/>
                    <a:pt x="119" y="47"/>
                  </a:cubicBezTo>
                  <a:cubicBezTo>
                    <a:pt x="118" y="47"/>
                    <a:pt x="118" y="47"/>
                    <a:pt x="118" y="47"/>
                  </a:cubicBezTo>
                  <a:cubicBezTo>
                    <a:pt x="118" y="47"/>
                    <a:pt x="118" y="47"/>
                    <a:pt x="118" y="47"/>
                  </a:cubicBezTo>
                  <a:cubicBezTo>
                    <a:pt x="119" y="47"/>
                    <a:pt x="119" y="47"/>
                    <a:pt x="119" y="47"/>
                  </a:cubicBezTo>
                  <a:cubicBezTo>
                    <a:pt x="119" y="50"/>
                    <a:pt x="119" y="50"/>
                    <a:pt x="119" y="50"/>
                  </a:cubicBezTo>
                  <a:cubicBezTo>
                    <a:pt x="118" y="50"/>
                    <a:pt x="118" y="50"/>
                    <a:pt x="118" y="50"/>
                  </a:cubicBezTo>
                  <a:cubicBezTo>
                    <a:pt x="118" y="49"/>
                    <a:pt x="118" y="49"/>
                    <a:pt x="118" y="49"/>
                  </a:cubicBezTo>
                  <a:cubicBezTo>
                    <a:pt x="118" y="49"/>
                    <a:pt x="118" y="49"/>
                    <a:pt x="118" y="49"/>
                  </a:cubicBezTo>
                  <a:cubicBezTo>
                    <a:pt x="118" y="49"/>
                    <a:pt x="118" y="49"/>
                    <a:pt x="118" y="49"/>
                  </a:cubicBezTo>
                  <a:cubicBezTo>
                    <a:pt x="118" y="49"/>
                    <a:pt x="118" y="49"/>
                    <a:pt x="118" y="49"/>
                  </a:cubicBezTo>
                  <a:cubicBezTo>
                    <a:pt x="118" y="46"/>
                    <a:pt x="118" y="46"/>
                    <a:pt x="118" y="46"/>
                  </a:cubicBezTo>
                  <a:cubicBezTo>
                    <a:pt x="118" y="46"/>
                    <a:pt x="118" y="46"/>
                    <a:pt x="119" y="46"/>
                  </a:cubicBezTo>
                  <a:lnTo>
                    <a:pt x="119" y="47"/>
                  </a:lnTo>
                  <a:close/>
                  <a:moveTo>
                    <a:pt x="120" y="50"/>
                  </a:moveTo>
                  <a:cubicBezTo>
                    <a:pt x="120" y="50"/>
                    <a:pt x="120" y="50"/>
                    <a:pt x="120" y="50"/>
                  </a:cubicBezTo>
                  <a:cubicBezTo>
                    <a:pt x="120" y="50"/>
                    <a:pt x="119" y="50"/>
                    <a:pt x="119" y="50"/>
                  </a:cubicBezTo>
                  <a:cubicBezTo>
                    <a:pt x="119" y="47"/>
                    <a:pt x="119" y="47"/>
                    <a:pt x="119" y="47"/>
                  </a:cubicBezTo>
                  <a:cubicBezTo>
                    <a:pt x="120" y="47"/>
                    <a:pt x="120" y="47"/>
                    <a:pt x="120" y="47"/>
                  </a:cubicBezTo>
                  <a:lnTo>
                    <a:pt x="120" y="50"/>
                  </a:lnTo>
                  <a:close/>
                  <a:moveTo>
                    <a:pt x="120" y="47"/>
                  </a:moveTo>
                  <a:cubicBezTo>
                    <a:pt x="120" y="47"/>
                    <a:pt x="120" y="47"/>
                    <a:pt x="120" y="47"/>
                  </a:cubicBezTo>
                  <a:cubicBezTo>
                    <a:pt x="119" y="47"/>
                    <a:pt x="119" y="47"/>
                    <a:pt x="119" y="47"/>
                  </a:cubicBezTo>
                  <a:cubicBezTo>
                    <a:pt x="119" y="46"/>
                    <a:pt x="119" y="46"/>
                    <a:pt x="119" y="46"/>
                  </a:cubicBezTo>
                  <a:cubicBezTo>
                    <a:pt x="119" y="46"/>
                    <a:pt x="120" y="45"/>
                    <a:pt x="120" y="45"/>
                  </a:cubicBezTo>
                  <a:lnTo>
                    <a:pt x="120" y="47"/>
                  </a:lnTo>
                  <a:close/>
                  <a:moveTo>
                    <a:pt x="123" y="50"/>
                  </a:moveTo>
                  <a:cubicBezTo>
                    <a:pt x="123" y="50"/>
                    <a:pt x="123" y="50"/>
                    <a:pt x="123" y="50"/>
                  </a:cubicBezTo>
                  <a:cubicBezTo>
                    <a:pt x="122" y="50"/>
                    <a:pt x="121" y="50"/>
                    <a:pt x="120" y="50"/>
                  </a:cubicBezTo>
                  <a:cubicBezTo>
                    <a:pt x="120" y="47"/>
                    <a:pt x="120" y="47"/>
                    <a:pt x="120" y="47"/>
                  </a:cubicBezTo>
                  <a:cubicBezTo>
                    <a:pt x="121" y="47"/>
                    <a:pt x="121" y="47"/>
                    <a:pt x="121" y="47"/>
                  </a:cubicBezTo>
                  <a:cubicBezTo>
                    <a:pt x="121" y="47"/>
                    <a:pt x="121" y="47"/>
                    <a:pt x="121" y="47"/>
                  </a:cubicBezTo>
                  <a:cubicBezTo>
                    <a:pt x="120" y="47"/>
                    <a:pt x="120" y="47"/>
                    <a:pt x="120" y="47"/>
                  </a:cubicBezTo>
                  <a:cubicBezTo>
                    <a:pt x="120" y="45"/>
                    <a:pt x="120" y="45"/>
                    <a:pt x="120" y="45"/>
                  </a:cubicBezTo>
                  <a:cubicBezTo>
                    <a:pt x="121" y="45"/>
                    <a:pt x="121" y="45"/>
                    <a:pt x="121" y="45"/>
                  </a:cubicBezTo>
                  <a:cubicBezTo>
                    <a:pt x="121" y="50"/>
                    <a:pt x="121" y="50"/>
                    <a:pt x="121" y="50"/>
                  </a:cubicBezTo>
                  <a:cubicBezTo>
                    <a:pt x="122" y="50"/>
                    <a:pt x="122" y="50"/>
                    <a:pt x="122" y="50"/>
                  </a:cubicBezTo>
                  <a:cubicBezTo>
                    <a:pt x="122" y="45"/>
                    <a:pt x="122" y="45"/>
                    <a:pt x="122" y="45"/>
                  </a:cubicBezTo>
                  <a:cubicBezTo>
                    <a:pt x="122" y="45"/>
                    <a:pt x="122" y="45"/>
                    <a:pt x="123" y="45"/>
                  </a:cubicBezTo>
                  <a:lnTo>
                    <a:pt x="123" y="50"/>
                  </a:lnTo>
                  <a:close/>
                  <a:moveTo>
                    <a:pt x="124" y="49"/>
                  </a:moveTo>
                  <a:cubicBezTo>
                    <a:pt x="124" y="49"/>
                    <a:pt x="124" y="49"/>
                    <a:pt x="124" y="49"/>
                  </a:cubicBezTo>
                  <a:cubicBezTo>
                    <a:pt x="123" y="49"/>
                    <a:pt x="123" y="49"/>
                    <a:pt x="123" y="49"/>
                  </a:cubicBezTo>
                  <a:cubicBezTo>
                    <a:pt x="123" y="50"/>
                    <a:pt x="123" y="50"/>
                    <a:pt x="123" y="50"/>
                  </a:cubicBezTo>
                  <a:cubicBezTo>
                    <a:pt x="124" y="50"/>
                    <a:pt x="124" y="50"/>
                    <a:pt x="124" y="50"/>
                  </a:cubicBezTo>
                  <a:cubicBezTo>
                    <a:pt x="124" y="50"/>
                    <a:pt x="124" y="50"/>
                    <a:pt x="124" y="50"/>
                  </a:cubicBezTo>
                  <a:cubicBezTo>
                    <a:pt x="123" y="50"/>
                    <a:pt x="123" y="50"/>
                    <a:pt x="123" y="50"/>
                  </a:cubicBezTo>
                  <a:cubicBezTo>
                    <a:pt x="123" y="45"/>
                    <a:pt x="123" y="45"/>
                    <a:pt x="123" y="45"/>
                  </a:cubicBezTo>
                  <a:cubicBezTo>
                    <a:pt x="123" y="45"/>
                    <a:pt x="123" y="45"/>
                    <a:pt x="124" y="45"/>
                  </a:cubicBezTo>
                  <a:lnTo>
                    <a:pt x="124" y="49"/>
                  </a:lnTo>
                  <a:close/>
                  <a:moveTo>
                    <a:pt x="125" y="50"/>
                  </a:moveTo>
                  <a:cubicBezTo>
                    <a:pt x="125" y="50"/>
                    <a:pt x="125" y="50"/>
                    <a:pt x="125" y="50"/>
                  </a:cubicBezTo>
                  <a:cubicBezTo>
                    <a:pt x="124" y="50"/>
                    <a:pt x="124" y="50"/>
                    <a:pt x="124" y="50"/>
                  </a:cubicBezTo>
                  <a:cubicBezTo>
                    <a:pt x="124" y="50"/>
                    <a:pt x="124" y="50"/>
                    <a:pt x="124" y="50"/>
                  </a:cubicBezTo>
                  <a:cubicBezTo>
                    <a:pt x="125" y="50"/>
                    <a:pt x="125" y="50"/>
                    <a:pt x="125" y="50"/>
                  </a:cubicBezTo>
                  <a:close/>
                  <a:moveTo>
                    <a:pt x="125" y="49"/>
                  </a:moveTo>
                  <a:cubicBezTo>
                    <a:pt x="125" y="49"/>
                    <a:pt x="125" y="49"/>
                    <a:pt x="125" y="49"/>
                  </a:cubicBezTo>
                  <a:cubicBezTo>
                    <a:pt x="124" y="49"/>
                    <a:pt x="124" y="49"/>
                    <a:pt x="124" y="49"/>
                  </a:cubicBezTo>
                  <a:cubicBezTo>
                    <a:pt x="124" y="45"/>
                    <a:pt x="124" y="45"/>
                    <a:pt x="124" y="45"/>
                  </a:cubicBezTo>
                  <a:cubicBezTo>
                    <a:pt x="124" y="45"/>
                    <a:pt x="124" y="45"/>
                    <a:pt x="125" y="45"/>
                  </a:cubicBezTo>
                  <a:lnTo>
                    <a:pt x="125" y="49"/>
                  </a:lnTo>
                  <a:close/>
                  <a:moveTo>
                    <a:pt x="126" y="46"/>
                  </a:moveTo>
                  <a:cubicBezTo>
                    <a:pt x="126" y="46"/>
                    <a:pt x="126" y="46"/>
                    <a:pt x="126" y="46"/>
                  </a:cubicBezTo>
                  <a:cubicBezTo>
                    <a:pt x="125" y="46"/>
                    <a:pt x="125" y="46"/>
                    <a:pt x="125" y="46"/>
                  </a:cubicBezTo>
                  <a:cubicBezTo>
                    <a:pt x="125" y="46"/>
                    <a:pt x="125" y="46"/>
                    <a:pt x="125" y="46"/>
                  </a:cubicBezTo>
                  <a:cubicBezTo>
                    <a:pt x="126" y="46"/>
                    <a:pt x="126" y="46"/>
                    <a:pt x="126" y="46"/>
                  </a:cubicBezTo>
                  <a:cubicBezTo>
                    <a:pt x="126" y="49"/>
                    <a:pt x="126" y="49"/>
                    <a:pt x="126" y="49"/>
                  </a:cubicBezTo>
                  <a:cubicBezTo>
                    <a:pt x="125" y="49"/>
                    <a:pt x="125" y="49"/>
                    <a:pt x="125" y="49"/>
                  </a:cubicBezTo>
                  <a:cubicBezTo>
                    <a:pt x="125" y="49"/>
                    <a:pt x="125" y="49"/>
                    <a:pt x="125" y="49"/>
                  </a:cubicBezTo>
                  <a:cubicBezTo>
                    <a:pt x="126" y="49"/>
                    <a:pt x="126" y="49"/>
                    <a:pt x="126" y="49"/>
                  </a:cubicBezTo>
                  <a:cubicBezTo>
                    <a:pt x="126" y="50"/>
                    <a:pt x="126" y="50"/>
                    <a:pt x="126" y="50"/>
                  </a:cubicBezTo>
                  <a:cubicBezTo>
                    <a:pt x="126" y="50"/>
                    <a:pt x="125" y="50"/>
                    <a:pt x="125" y="50"/>
                  </a:cubicBezTo>
                  <a:cubicBezTo>
                    <a:pt x="125" y="50"/>
                    <a:pt x="125" y="50"/>
                    <a:pt x="125" y="50"/>
                  </a:cubicBezTo>
                  <a:cubicBezTo>
                    <a:pt x="125" y="50"/>
                    <a:pt x="125" y="50"/>
                    <a:pt x="125" y="50"/>
                  </a:cubicBezTo>
                  <a:cubicBezTo>
                    <a:pt x="125" y="49"/>
                    <a:pt x="125" y="49"/>
                    <a:pt x="125" y="49"/>
                  </a:cubicBezTo>
                  <a:cubicBezTo>
                    <a:pt x="125" y="49"/>
                    <a:pt x="125" y="49"/>
                    <a:pt x="125" y="49"/>
                  </a:cubicBezTo>
                  <a:cubicBezTo>
                    <a:pt x="125" y="45"/>
                    <a:pt x="125" y="45"/>
                    <a:pt x="125" y="45"/>
                  </a:cubicBezTo>
                  <a:cubicBezTo>
                    <a:pt x="125" y="45"/>
                    <a:pt x="126" y="45"/>
                    <a:pt x="126" y="45"/>
                  </a:cubicBezTo>
                  <a:lnTo>
                    <a:pt x="126" y="46"/>
                  </a:lnTo>
                  <a:close/>
                  <a:moveTo>
                    <a:pt x="127" y="50"/>
                  </a:moveTo>
                  <a:cubicBezTo>
                    <a:pt x="127" y="50"/>
                    <a:pt x="127" y="50"/>
                    <a:pt x="127" y="50"/>
                  </a:cubicBezTo>
                  <a:cubicBezTo>
                    <a:pt x="127" y="50"/>
                    <a:pt x="126" y="50"/>
                    <a:pt x="126" y="50"/>
                  </a:cubicBezTo>
                  <a:cubicBezTo>
                    <a:pt x="126" y="49"/>
                    <a:pt x="126" y="49"/>
                    <a:pt x="126" y="49"/>
                  </a:cubicBezTo>
                  <a:cubicBezTo>
                    <a:pt x="127" y="49"/>
                    <a:pt x="127" y="49"/>
                    <a:pt x="127" y="49"/>
                  </a:cubicBezTo>
                  <a:lnTo>
                    <a:pt x="127" y="50"/>
                  </a:lnTo>
                  <a:close/>
                  <a:moveTo>
                    <a:pt x="127" y="49"/>
                  </a:moveTo>
                  <a:cubicBezTo>
                    <a:pt x="127" y="49"/>
                    <a:pt x="127" y="49"/>
                    <a:pt x="127" y="49"/>
                  </a:cubicBezTo>
                  <a:cubicBezTo>
                    <a:pt x="126" y="49"/>
                    <a:pt x="126" y="49"/>
                    <a:pt x="126" y="49"/>
                  </a:cubicBezTo>
                  <a:cubicBezTo>
                    <a:pt x="126" y="46"/>
                    <a:pt x="126" y="46"/>
                    <a:pt x="126" y="46"/>
                  </a:cubicBezTo>
                  <a:cubicBezTo>
                    <a:pt x="127" y="46"/>
                    <a:pt x="127" y="46"/>
                    <a:pt x="127" y="46"/>
                  </a:cubicBezTo>
                  <a:lnTo>
                    <a:pt x="127" y="49"/>
                  </a:lnTo>
                  <a:close/>
                  <a:moveTo>
                    <a:pt x="127" y="46"/>
                  </a:moveTo>
                  <a:cubicBezTo>
                    <a:pt x="127" y="46"/>
                    <a:pt x="127" y="46"/>
                    <a:pt x="127" y="46"/>
                  </a:cubicBezTo>
                  <a:cubicBezTo>
                    <a:pt x="126" y="46"/>
                    <a:pt x="126" y="46"/>
                    <a:pt x="126" y="46"/>
                  </a:cubicBezTo>
                  <a:cubicBezTo>
                    <a:pt x="126" y="45"/>
                    <a:pt x="126" y="45"/>
                    <a:pt x="126" y="45"/>
                  </a:cubicBezTo>
                  <a:cubicBezTo>
                    <a:pt x="126" y="45"/>
                    <a:pt x="127" y="45"/>
                    <a:pt x="127" y="45"/>
                  </a:cubicBezTo>
                  <a:lnTo>
                    <a:pt x="127" y="46"/>
                  </a:lnTo>
                  <a:close/>
                  <a:moveTo>
                    <a:pt x="128" y="50"/>
                  </a:moveTo>
                  <a:cubicBezTo>
                    <a:pt x="128" y="50"/>
                    <a:pt x="128" y="50"/>
                    <a:pt x="128" y="50"/>
                  </a:cubicBezTo>
                  <a:cubicBezTo>
                    <a:pt x="128" y="50"/>
                    <a:pt x="127" y="50"/>
                    <a:pt x="127" y="50"/>
                  </a:cubicBezTo>
                  <a:cubicBezTo>
                    <a:pt x="127" y="50"/>
                    <a:pt x="127" y="50"/>
                    <a:pt x="127" y="50"/>
                  </a:cubicBezTo>
                  <a:cubicBezTo>
                    <a:pt x="128" y="50"/>
                    <a:pt x="128" y="50"/>
                    <a:pt x="128" y="50"/>
                  </a:cubicBezTo>
                  <a:close/>
                  <a:moveTo>
                    <a:pt x="128" y="49"/>
                  </a:moveTo>
                  <a:cubicBezTo>
                    <a:pt x="128" y="49"/>
                    <a:pt x="128" y="49"/>
                    <a:pt x="128" y="49"/>
                  </a:cubicBezTo>
                  <a:cubicBezTo>
                    <a:pt x="127" y="49"/>
                    <a:pt x="127" y="49"/>
                    <a:pt x="127" y="49"/>
                  </a:cubicBezTo>
                  <a:cubicBezTo>
                    <a:pt x="127" y="49"/>
                    <a:pt x="127" y="49"/>
                    <a:pt x="127" y="49"/>
                  </a:cubicBezTo>
                  <a:cubicBezTo>
                    <a:pt x="127" y="49"/>
                    <a:pt x="127" y="49"/>
                    <a:pt x="127" y="49"/>
                  </a:cubicBezTo>
                  <a:cubicBezTo>
                    <a:pt x="127" y="49"/>
                    <a:pt x="127" y="49"/>
                    <a:pt x="127" y="49"/>
                  </a:cubicBezTo>
                  <a:cubicBezTo>
                    <a:pt x="127" y="49"/>
                    <a:pt x="127" y="49"/>
                    <a:pt x="127" y="49"/>
                  </a:cubicBezTo>
                  <a:cubicBezTo>
                    <a:pt x="127" y="48"/>
                    <a:pt x="127" y="48"/>
                    <a:pt x="127" y="48"/>
                  </a:cubicBezTo>
                  <a:cubicBezTo>
                    <a:pt x="128" y="48"/>
                    <a:pt x="128" y="48"/>
                    <a:pt x="128" y="48"/>
                  </a:cubicBezTo>
                  <a:lnTo>
                    <a:pt x="128" y="49"/>
                  </a:lnTo>
                  <a:close/>
                  <a:moveTo>
                    <a:pt x="128" y="48"/>
                  </a:moveTo>
                  <a:cubicBezTo>
                    <a:pt x="128" y="48"/>
                    <a:pt x="128" y="48"/>
                    <a:pt x="128" y="48"/>
                  </a:cubicBezTo>
                  <a:cubicBezTo>
                    <a:pt x="127" y="48"/>
                    <a:pt x="127" y="48"/>
                    <a:pt x="127" y="48"/>
                  </a:cubicBezTo>
                  <a:cubicBezTo>
                    <a:pt x="127" y="47"/>
                    <a:pt x="127" y="47"/>
                    <a:pt x="127" y="47"/>
                  </a:cubicBezTo>
                  <a:cubicBezTo>
                    <a:pt x="128" y="47"/>
                    <a:pt x="128" y="47"/>
                    <a:pt x="128" y="47"/>
                  </a:cubicBezTo>
                  <a:lnTo>
                    <a:pt x="128" y="48"/>
                  </a:lnTo>
                  <a:close/>
                  <a:moveTo>
                    <a:pt x="128" y="47"/>
                  </a:moveTo>
                  <a:cubicBezTo>
                    <a:pt x="128" y="47"/>
                    <a:pt x="128" y="47"/>
                    <a:pt x="128" y="47"/>
                  </a:cubicBezTo>
                  <a:cubicBezTo>
                    <a:pt x="127" y="47"/>
                    <a:pt x="127" y="47"/>
                    <a:pt x="127" y="47"/>
                  </a:cubicBezTo>
                  <a:cubicBezTo>
                    <a:pt x="127" y="45"/>
                    <a:pt x="127" y="45"/>
                    <a:pt x="127" y="45"/>
                  </a:cubicBezTo>
                  <a:cubicBezTo>
                    <a:pt x="127" y="45"/>
                    <a:pt x="128" y="45"/>
                    <a:pt x="128" y="45"/>
                  </a:cubicBezTo>
                  <a:lnTo>
                    <a:pt x="128" y="47"/>
                  </a:lnTo>
                  <a:close/>
                  <a:moveTo>
                    <a:pt x="128" y="50"/>
                  </a:moveTo>
                  <a:cubicBezTo>
                    <a:pt x="128" y="50"/>
                    <a:pt x="128" y="50"/>
                    <a:pt x="128" y="50"/>
                  </a:cubicBezTo>
                  <a:cubicBezTo>
                    <a:pt x="128" y="50"/>
                    <a:pt x="128" y="50"/>
                    <a:pt x="128" y="50"/>
                  </a:cubicBezTo>
                  <a:cubicBezTo>
                    <a:pt x="128" y="50"/>
                    <a:pt x="128" y="50"/>
                    <a:pt x="128" y="50"/>
                  </a:cubicBezTo>
                  <a:cubicBezTo>
                    <a:pt x="128" y="50"/>
                    <a:pt x="128" y="50"/>
                    <a:pt x="128" y="50"/>
                  </a:cubicBezTo>
                  <a:cubicBezTo>
                    <a:pt x="128" y="50"/>
                    <a:pt x="128" y="50"/>
                    <a:pt x="128" y="50"/>
                  </a:cubicBezTo>
                  <a:cubicBezTo>
                    <a:pt x="128" y="50"/>
                    <a:pt x="128" y="50"/>
                    <a:pt x="128" y="50"/>
                  </a:cubicBezTo>
                  <a:cubicBezTo>
                    <a:pt x="128" y="50"/>
                    <a:pt x="128" y="50"/>
                    <a:pt x="128" y="50"/>
                  </a:cubicBezTo>
                  <a:cubicBezTo>
                    <a:pt x="129" y="50"/>
                    <a:pt x="129" y="50"/>
                    <a:pt x="129" y="50"/>
                  </a:cubicBezTo>
                  <a:cubicBezTo>
                    <a:pt x="129" y="50"/>
                    <a:pt x="129" y="50"/>
                    <a:pt x="129" y="50"/>
                  </a:cubicBezTo>
                  <a:cubicBezTo>
                    <a:pt x="129" y="50"/>
                    <a:pt x="129" y="50"/>
                    <a:pt x="129" y="50"/>
                  </a:cubicBezTo>
                  <a:cubicBezTo>
                    <a:pt x="129" y="50"/>
                    <a:pt x="128" y="50"/>
                    <a:pt x="128" y="50"/>
                  </a:cubicBezTo>
                  <a:close/>
                  <a:moveTo>
                    <a:pt x="129" y="47"/>
                  </a:moveTo>
                  <a:cubicBezTo>
                    <a:pt x="129" y="47"/>
                    <a:pt x="129" y="47"/>
                    <a:pt x="129" y="47"/>
                  </a:cubicBezTo>
                  <a:cubicBezTo>
                    <a:pt x="129" y="48"/>
                    <a:pt x="129" y="48"/>
                    <a:pt x="129" y="48"/>
                  </a:cubicBezTo>
                  <a:cubicBezTo>
                    <a:pt x="128" y="48"/>
                    <a:pt x="128" y="48"/>
                    <a:pt x="128" y="48"/>
                  </a:cubicBezTo>
                  <a:cubicBezTo>
                    <a:pt x="128" y="47"/>
                    <a:pt x="128" y="47"/>
                    <a:pt x="128" y="47"/>
                  </a:cubicBezTo>
                  <a:lnTo>
                    <a:pt x="129" y="47"/>
                  </a:lnTo>
                  <a:close/>
                  <a:moveTo>
                    <a:pt x="128" y="47"/>
                  </a:moveTo>
                  <a:cubicBezTo>
                    <a:pt x="128" y="47"/>
                    <a:pt x="128" y="47"/>
                    <a:pt x="128" y="47"/>
                  </a:cubicBezTo>
                  <a:cubicBezTo>
                    <a:pt x="128" y="45"/>
                    <a:pt x="128" y="45"/>
                    <a:pt x="128" y="45"/>
                  </a:cubicBezTo>
                  <a:cubicBezTo>
                    <a:pt x="128" y="45"/>
                    <a:pt x="129" y="45"/>
                    <a:pt x="129" y="45"/>
                  </a:cubicBezTo>
                  <a:cubicBezTo>
                    <a:pt x="129" y="47"/>
                    <a:pt x="129" y="47"/>
                    <a:pt x="129" y="47"/>
                  </a:cubicBezTo>
                  <a:lnTo>
                    <a:pt x="128" y="47"/>
                  </a:lnTo>
                  <a:close/>
                  <a:moveTo>
                    <a:pt x="129" y="48"/>
                  </a:moveTo>
                  <a:cubicBezTo>
                    <a:pt x="129" y="48"/>
                    <a:pt x="129" y="48"/>
                    <a:pt x="129" y="48"/>
                  </a:cubicBezTo>
                  <a:cubicBezTo>
                    <a:pt x="128" y="48"/>
                    <a:pt x="128" y="48"/>
                    <a:pt x="128" y="48"/>
                  </a:cubicBezTo>
                  <a:cubicBezTo>
                    <a:pt x="128" y="48"/>
                    <a:pt x="128" y="48"/>
                    <a:pt x="128" y="48"/>
                  </a:cubicBezTo>
                  <a:cubicBezTo>
                    <a:pt x="128" y="49"/>
                    <a:pt x="128" y="49"/>
                    <a:pt x="128" y="49"/>
                  </a:cubicBezTo>
                  <a:cubicBezTo>
                    <a:pt x="128" y="49"/>
                    <a:pt x="128" y="49"/>
                    <a:pt x="128" y="49"/>
                  </a:cubicBezTo>
                  <a:cubicBezTo>
                    <a:pt x="128" y="48"/>
                    <a:pt x="128" y="48"/>
                    <a:pt x="128" y="48"/>
                  </a:cubicBezTo>
                  <a:lnTo>
                    <a:pt x="129" y="48"/>
                  </a:lnTo>
                  <a:close/>
                  <a:moveTo>
                    <a:pt x="129" y="48"/>
                  </a:moveTo>
                  <a:cubicBezTo>
                    <a:pt x="129" y="48"/>
                    <a:pt x="129" y="48"/>
                    <a:pt x="129" y="48"/>
                  </a:cubicBezTo>
                  <a:cubicBezTo>
                    <a:pt x="129" y="49"/>
                    <a:pt x="129" y="49"/>
                    <a:pt x="129" y="49"/>
                  </a:cubicBezTo>
                  <a:cubicBezTo>
                    <a:pt x="128" y="49"/>
                    <a:pt x="128" y="49"/>
                    <a:pt x="128" y="49"/>
                  </a:cubicBezTo>
                  <a:cubicBezTo>
                    <a:pt x="128" y="48"/>
                    <a:pt x="128" y="48"/>
                    <a:pt x="128" y="48"/>
                  </a:cubicBezTo>
                  <a:cubicBezTo>
                    <a:pt x="128" y="48"/>
                    <a:pt x="129" y="48"/>
                    <a:pt x="129" y="48"/>
                  </a:cubicBezTo>
                  <a:close/>
                  <a:moveTo>
                    <a:pt x="129" y="50"/>
                  </a:moveTo>
                  <a:cubicBezTo>
                    <a:pt x="129" y="50"/>
                    <a:pt x="129" y="50"/>
                    <a:pt x="129" y="50"/>
                  </a:cubicBezTo>
                  <a:cubicBezTo>
                    <a:pt x="129" y="48"/>
                    <a:pt x="129" y="48"/>
                    <a:pt x="129" y="48"/>
                  </a:cubicBezTo>
                  <a:cubicBezTo>
                    <a:pt x="129" y="48"/>
                    <a:pt x="129" y="48"/>
                    <a:pt x="130" y="47"/>
                  </a:cubicBezTo>
                  <a:cubicBezTo>
                    <a:pt x="130" y="49"/>
                    <a:pt x="130" y="49"/>
                    <a:pt x="130" y="49"/>
                  </a:cubicBezTo>
                  <a:cubicBezTo>
                    <a:pt x="129" y="49"/>
                    <a:pt x="129" y="49"/>
                    <a:pt x="129" y="50"/>
                  </a:cubicBezTo>
                  <a:close/>
                  <a:moveTo>
                    <a:pt x="129" y="45"/>
                  </a:moveTo>
                  <a:cubicBezTo>
                    <a:pt x="129" y="45"/>
                    <a:pt x="129" y="45"/>
                    <a:pt x="129" y="45"/>
                  </a:cubicBezTo>
                  <a:cubicBezTo>
                    <a:pt x="129" y="45"/>
                    <a:pt x="129" y="45"/>
                    <a:pt x="130" y="45"/>
                  </a:cubicBezTo>
                  <a:cubicBezTo>
                    <a:pt x="130" y="47"/>
                    <a:pt x="130" y="47"/>
                    <a:pt x="130" y="47"/>
                  </a:cubicBezTo>
                  <a:cubicBezTo>
                    <a:pt x="129" y="47"/>
                    <a:pt x="129" y="47"/>
                    <a:pt x="129" y="48"/>
                  </a:cubicBezTo>
                  <a:lnTo>
                    <a:pt x="129" y="45"/>
                  </a:lnTo>
                  <a:close/>
                  <a:moveTo>
                    <a:pt x="130" y="49"/>
                  </a:moveTo>
                  <a:cubicBezTo>
                    <a:pt x="130" y="49"/>
                    <a:pt x="130" y="49"/>
                    <a:pt x="130" y="49"/>
                  </a:cubicBezTo>
                  <a:cubicBezTo>
                    <a:pt x="130" y="47"/>
                    <a:pt x="130" y="47"/>
                    <a:pt x="130" y="47"/>
                  </a:cubicBezTo>
                  <a:cubicBezTo>
                    <a:pt x="130" y="47"/>
                    <a:pt x="130" y="47"/>
                    <a:pt x="130" y="47"/>
                  </a:cubicBezTo>
                  <a:cubicBezTo>
                    <a:pt x="130" y="48"/>
                    <a:pt x="130" y="48"/>
                    <a:pt x="130" y="48"/>
                  </a:cubicBezTo>
                  <a:cubicBezTo>
                    <a:pt x="130" y="49"/>
                    <a:pt x="130" y="49"/>
                    <a:pt x="130" y="49"/>
                  </a:cubicBezTo>
                  <a:close/>
                  <a:moveTo>
                    <a:pt x="130" y="45"/>
                  </a:moveTo>
                  <a:cubicBezTo>
                    <a:pt x="130" y="45"/>
                    <a:pt x="130" y="45"/>
                    <a:pt x="130" y="45"/>
                  </a:cubicBezTo>
                  <a:cubicBezTo>
                    <a:pt x="130" y="45"/>
                    <a:pt x="130" y="45"/>
                    <a:pt x="130" y="45"/>
                  </a:cubicBezTo>
                  <a:cubicBezTo>
                    <a:pt x="130" y="47"/>
                    <a:pt x="130" y="47"/>
                    <a:pt x="130" y="47"/>
                  </a:cubicBezTo>
                  <a:cubicBezTo>
                    <a:pt x="130" y="47"/>
                    <a:pt x="130" y="47"/>
                    <a:pt x="130" y="47"/>
                  </a:cubicBezTo>
                  <a:lnTo>
                    <a:pt x="130" y="45"/>
                  </a:lnTo>
                  <a:close/>
                  <a:moveTo>
                    <a:pt x="131" y="45"/>
                  </a:moveTo>
                  <a:cubicBezTo>
                    <a:pt x="131" y="45"/>
                    <a:pt x="131" y="45"/>
                    <a:pt x="131" y="45"/>
                  </a:cubicBezTo>
                  <a:cubicBezTo>
                    <a:pt x="131" y="45"/>
                    <a:pt x="131" y="45"/>
                    <a:pt x="131" y="45"/>
                  </a:cubicBezTo>
                  <a:cubicBezTo>
                    <a:pt x="131" y="46"/>
                    <a:pt x="131" y="46"/>
                    <a:pt x="131" y="46"/>
                  </a:cubicBezTo>
                  <a:cubicBezTo>
                    <a:pt x="131" y="46"/>
                    <a:pt x="131" y="46"/>
                    <a:pt x="131" y="46"/>
                  </a:cubicBezTo>
                  <a:lnTo>
                    <a:pt x="131" y="45"/>
                  </a:lnTo>
                  <a:close/>
                  <a:moveTo>
                    <a:pt x="131" y="48"/>
                  </a:moveTo>
                  <a:cubicBezTo>
                    <a:pt x="131" y="48"/>
                    <a:pt x="131" y="48"/>
                    <a:pt x="131" y="48"/>
                  </a:cubicBezTo>
                  <a:cubicBezTo>
                    <a:pt x="131" y="48"/>
                    <a:pt x="131" y="48"/>
                    <a:pt x="131" y="48"/>
                  </a:cubicBezTo>
                  <a:cubicBezTo>
                    <a:pt x="131" y="48"/>
                    <a:pt x="131" y="48"/>
                    <a:pt x="131" y="48"/>
                  </a:cubicBezTo>
                  <a:cubicBezTo>
                    <a:pt x="131" y="48"/>
                    <a:pt x="131" y="48"/>
                    <a:pt x="131" y="48"/>
                  </a:cubicBezTo>
                  <a:cubicBezTo>
                    <a:pt x="131" y="47"/>
                    <a:pt x="131" y="47"/>
                    <a:pt x="131" y="47"/>
                  </a:cubicBezTo>
                  <a:cubicBezTo>
                    <a:pt x="131" y="47"/>
                    <a:pt x="131" y="46"/>
                    <a:pt x="131" y="46"/>
                  </a:cubicBezTo>
                  <a:cubicBezTo>
                    <a:pt x="131" y="48"/>
                    <a:pt x="131" y="48"/>
                    <a:pt x="131" y="48"/>
                  </a:cubicBezTo>
                  <a:cubicBezTo>
                    <a:pt x="131" y="48"/>
                    <a:pt x="131" y="48"/>
                    <a:pt x="131" y="48"/>
                  </a:cubicBezTo>
                  <a:close/>
                  <a:moveTo>
                    <a:pt x="106" y="45"/>
                  </a:moveTo>
                  <a:cubicBezTo>
                    <a:pt x="106" y="45"/>
                    <a:pt x="106" y="45"/>
                    <a:pt x="106" y="45"/>
                  </a:cubicBezTo>
                  <a:cubicBezTo>
                    <a:pt x="101" y="46"/>
                    <a:pt x="76" y="50"/>
                    <a:pt x="74" y="50"/>
                  </a:cubicBezTo>
                  <a:cubicBezTo>
                    <a:pt x="74" y="50"/>
                    <a:pt x="74" y="50"/>
                    <a:pt x="74" y="50"/>
                  </a:cubicBezTo>
                  <a:cubicBezTo>
                    <a:pt x="79" y="49"/>
                    <a:pt x="86" y="47"/>
                    <a:pt x="91" y="47"/>
                  </a:cubicBezTo>
                  <a:cubicBezTo>
                    <a:pt x="94" y="46"/>
                    <a:pt x="98" y="46"/>
                    <a:pt x="102" y="45"/>
                  </a:cubicBezTo>
                  <a:cubicBezTo>
                    <a:pt x="108" y="44"/>
                    <a:pt x="115" y="43"/>
                    <a:pt x="118" y="43"/>
                  </a:cubicBezTo>
                  <a:cubicBezTo>
                    <a:pt x="134" y="43"/>
                    <a:pt x="134" y="43"/>
                    <a:pt x="134" y="43"/>
                  </a:cubicBezTo>
                  <a:cubicBezTo>
                    <a:pt x="119" y="43"/>
                    <a:pt x="119" y="43"/>
                    <a:pt x="119" y="43"/>
                  </a:cubicBezTo>
                  <a:cubicBezTo>
                    <a:pt x="119" y="43"/>
                    <a:pt x="119" y="42"/>
                    <a:pt x="119" y="42"/>
                  </a:cubicBezTo>
                  <a:cubicBezTo>
                    <a:pt x="124" y="42"/>
                    <a:pt x="128" y="41"/>
                    <a:pt x="129" y="41"/>
                  </a:cubicBezTo>
                  <a:cubicBezTo>
                    <a:pt x="133" y="41"/>
                    <a:pt x="136" y="41"/>
                    <a:pt x="138" y="42"/>
                  </a:cubicBezTo>
                  <a:cubicBezTo>
                    <a:pt x="138" y="42"/>
                    <a:pt x="137" y="42"/>
                    <a:pt x="136" y="43"/>
                  </a:cubicBezTo>
                  <a:cubicBezTo>
                    <a:pt x="134" y="43"/>
                    <a:pt x="134" y="43"/>
                    <a:pt x="134" y="43"/>
                  </a:cubicBezTo>
                  <a:cubicBezTo>
                    <a:pt x="134" y="43"/>
                    <a:pt x="111" y="45"/>
                    <a:pt x="106" y="45"/>
                  </a:cubicBezTo>
                  <a:close/>
                  <a:moveTo>
                    <a:pt x="132" y="45"/>
                  </a:moveTo>
                  <a:cubicBezTo>
                    <a:pt x="132" y="45"/>
                    <a:pt x="132" y="45"/>
                    <a:pt x="132" y="45"/>
                  </a:cubicBezTo>
                  <a:cubicBezTo>
                    <a:pt x="132" y="45"/>
                    <a:pt x="132" y="44"/>
                    <a:pt x="132" y="44"/>
                  </a:cubicBezTo>
                  <a:cubicBezTo>
                    <a:pt x="132" y="45"/>
                    <a:pt x="132" y="45"/>
                    <a:pt x="132" y="45"/>
                  </a:cubicBezTo>
                  <a:cubicBezTo>
                    <a:pt x="132" y="45"/>
                    <a:pt x="132" y="46"/>
                    <a:pt x="132" y="46"/>
                  </a:cubicBezTo>
                  <a:lnTo>
                    <a:pt x="132" y="45"/>
                  </a:lnTo>
                  <a:close/>
                  <a:moveTo>
                    <a:pt x="132" y="48"/>
                  </a:moveTo>
                  <a:cubicBezTo>
                    <a:pt x="132" y="48"/>
                    <a:pt x="132" y="48"/>
                    <a:pt x="132" y="48"/>
                  </a:cubicBezTo>
                  <a:cubicBezTo>
                    <a:pt x="132" y="46"/>
                    <a:pt x="132" y="46"/>
                    <a:pt x="132" y="46"/>
                  </a:cubicBezTo>
                  <a:cubicBezTo>
                    <a:pt x="132" y="46"/>
                    <a:pt x="132" y="46"/>
                    <a:pt x="132" y="46"/>
                  </a:cubicBezTo>
                  <a:cubicBezTo>
                    <a:pt x="132" y="47"/>
                    <a:pt x="132" y="47"/>
                    <a:pt x="132" y="47"/>
                  </a:cubicBezTo>
                  <a:cubicBezTo>
                    <a:pt x="132" y="47"/>
                    <a:pt x="132" y="48"/>
                    <a:pt x="132" y="48"/>
                  </a:cubicBezTo>
                  <a:close/>
                  <a:moveTo>
                    <a:pt x="132" y="44"/>
                  </a:moveTo>
                  <a:cubicBezTo>
                    <a:pt x="132" y="44"/>
                    <a:pt x="132" y="44"/>
                    <a:pt x="132" y="44"/>
                  </a:cubicBezTo>
                  <a:cubicBezTo>
                    <a:pt x="133" y="44"/>
                    <a:pt x="133" y="44"/>
                    <a:pt x="133" y="44"/>
                  </a:cubicBezTo>
                  <a:cubicBezTo>
                    <a:pt x="133" y="45"/>
                    <a:pt x="133" y="45"/>
                    <a:pt x="133" y="45"/>
                  </a:cubicBezTo>
                  <a:cubicBezTo>
                    <a:pt x="133" y="45"/>
                    <a:pt x="133" y="45"/>
                    <a:pt x="133" y="45"/>
                  </a:cubicBezTo>
                  <a:cubicBezTo>
                    <a:pt x="133" y="45"/>
                    <a:pt x="133" y="45"/>
                    <a:pt x="132" y="45"/>
                  </a:cubicBezTo>
                  <a:lnTo>
                    <a:pt x="132" y="44"/>
                  </a:lnTo>
                  <a:close/>
                  <a:moveTo>
                    <a:pt x="132" y="45"/>
                  </a:moveTo>
                  <a:cubicBezTo>
                    <a:pt x="132" y="45"/>
                    <a:pt x="132" y="45"/>
                    <a:pt x="132" y="45"/>
                  </a:cubicBezTo>
                  <a:cubicBezTo>
                    <a:pt x="133" y="45"/>
                    <a:pt x="133" y="45"/>
                    <a:pt x="133" y="45"/>
                  </a:cubicBezTo>
                  <a:cubicBezTo>
                    <a:pt x="133" y="45"/>
                    <a:pt x="133" y="45"/>
                    <a:pt x="133" y="45"/>
                  </a:cubicBezTo>
                  <a:cubicBezTo>
                    <a:pt x="133" y="47"/>
                    <a:pt x="133" y="47"/>
                    <a:pt x="133" y="47"/>
                  </a:cubicBezTo>
                  <a:cubicBezTo>
                    <a:pt x="133" y="47"/>
                    <a:pt x="133" y="47"/>
                    <a:pt x="132" y="47"/>
                  </a:cubicBezTo>
                  <a:lnTo>
                    <a:pt x="132" y="45"/>
                  </a:lnTo>
                  <a:close/>
                  <a:moveTo>
                    <a:pt x="133" y="47"/>
                  </a:moveTo>
                  <a:cubicBezTo>
                    <a:pt x="133" y="47"/>
                    <a:pt x="133" y="47"/>
                    <a:pt x="133" y="47"/>
                  </a:cubicBezTo>
                  <a:cubicBezTo>
                    <a:pt x="133" y="47"/>
                    <a:pt x="133" y="47"/>
                    <a:pt x="133" y="47"/>
                  </a:cubicBezTo>
                  <a:cubicBezTo>
                    <a:pt x="133" y="47"/>
                    <a:pt x="133" y="47"/>
                    <a:pt x="133" y="47"/>
                  </a:cubicBezTo>
                  <a:close/>
                  <a:moveTo>
                    <a:pt x="133" y="44"/>
                  </a:moveTo>
                  <a:cubicBezTo>
                    <a:pt x="133" y="44"/>
                    <a:pt x="133" y="44"/>
                    <a:pt x="133" y="44"/>
                  </a:cubicBezTo>
                  <a:cubicBezTo>
                    <a:pt x="133" y="44"/>
                    <a:pt x="134" y="44"/>
                    <a:pt x="134" y="44"/>
                  </a:cubicBezTo>
                  <a:cubicBezTo>
                    <a:pt x="134" y="44"/>
                    <a:pt x="133" y="45"/>
                    <a:pt x="133" y="45"/>
                  </a:cubicBezTo>
                  <a:lnTo>
                    <a:pt x="133" y="44"/>
                  </a:lnTo>
                  <a:close/>
                  <a:moveTo>
                    <a:pt x="133" y="45"/>
                  </a:moveTo>
                  <a:cubicBezTo>
                    <a:pt x="133" y="45"/>
                    <a:pt x="133" y="45"/>
                    <a:pt x="133" y="45"/>
                  </a:cubicBezTo>
                  <a:cubicBezTo>
                    <a:pt x="134" y="45"/>
                    <a:pt x="134" y="45"/>
                    <a:pt x="134" y="44"/>
                  </a:cubicBezTo>
                  <a:cubicBezTo>
                    <a:pt x="135" y="44"/>
                    <a:pt x="136" y="44"/>
                    <a:pt x="137" y="44"/>
                  </a:cubicBezTo>
                  <a:cubicBezTo>
                    <a:pt x="137" y="44"/>
                    <a:pt x="136" y="45"/>
                    <a:pt x="136" y="45"/>
                  </a:cubicBezTo>
                  <a:cubicBezTo>
                    <a:pt x="135" y="45"/>
                    <a:pt x="134" y="46"/>
                    <a:pt x="133" y="46"/>
                  </a:cubicBezTo>
                  <a:lnTo>
                    <a:pt x="133" y="45"/>
                  </a:lnTo>
                  <a:close/>
                  <a:moveTo>
                    <a:pt x="133" y="47"/>
                  </a:moveTo>
                  <a:cubicBezTo>
                    <a:pt x="133" y="47"/>
                    <a:pt x="133" y="47"/>
                    <a:pt x="133" y="47"/>
                  </a:cubicBezTo>
                  <a:cubicBezTo>
                    <a:pt x="133" y="47"/>
                    <a:pt x="133" y="47"/>
                    <a:pt x="133" y="47"/>
                  </a:cubicBezTo>
                  <a:cubicBezTo>
                    <a:pt x="134" y="46"/>
                    <a:pt x="135" y="45"/>
                    <a:pt x="136" y="45"/>
                  </a:cubicBezTo>
                  <a:cubicBezTo>
                    <a:pt x="137" y="45"/>
                    <a:pt x="137" y="44"/>
                    <a:pt x="138" y="44"/>
                  </a:cubicBezTo>
                  <a:cubicBezTo>
                    <a:pt x="138" y="44"/>
                    <a:pt x="138" y="44"/>
                    <a:pt x="138" y="44"/>
                  </a:cubicBezTo>
                  <a:cubicBezTo>
                    <a:pt x="137" y="45"/>
                    <a:pt x="135" y="46"/>
                    <a:pt x="133" y="47"/>
                  </a:cubicBezTo>
                  <a:close/>
                  <a:moveTo>
                    <a:pt x="140" y="43"/>
                  </a:moveTo>
                  <a:cubicBezTo>
                    <a:pt x="140" y="43"/>
                    <a:pt x="140" y="43"/>
                    <a:pt x="140" y="43"/>
                  </a:cubicBezTo>
                  <a:cubicBezTo>
                    <a:pt x="139" y="43"/>
                    <a:pt x="139" y="43"/>
                    <a:pt x="139" y="43"/>
                  </a:cubicBezTo>
                  <a:cubicBezTo>
                    <a:pt x="139" y="43"/>
                    <a:pt x="139" y="43"/>
                    <a:pt x="140" y="43"/>
                  </a:cubicBezTo>
                  <a:close/>
                  <a:moveTo>
                    <a:pt x="139" y="43"/>
                  </a:moveTo>
                  <a:cubicBezTo>
                    <a:pt x="139" y="43"/>
                    <a:pt x="139" y="43"/>
                    <a:pt x="139" y="43"/>
                  </a:cubicBezTo>
                  <a:cubicBezTo>
                    <a:pt x="137" y="43"/>
                    <a:pt x="137" y="43"/>
                    <a:pt x="137" y="43"/>
                  </a:cubicBezTo>
                  <a:cubicBezTo>
                    <a:pt x="137" y="42"/>
                    <a:pt x="138" y="42"/>
                    <a:pt x="138" y="42"/>
                  </a:cubicBezTo>
                  <a:cubicBezTo>
                    <a:pt x="139" y="42"/>
                    <a:pt x="139" y="42"/>
                    <a:pt x="140" y="42"/>
                  </a:cubicBezTo>
                  <a:cubicBezTo>
                    <a:pt x="140" y="43"/>
                    <a:pt x="140" y="43"/>
                    <a:pt x="140" y="43"/>
                  </a:cubicBezTo>
                  <a:cubicBezTo>
                    <a:pt x="139" y="43"/>
                    <a:pt x="139" y="43"/>
                    <a:pt x="139" y="43"/>
                  </a:cubicBezTo>
                  <a:close/>
                  <a:moveTo>
                    <a:pt x="140" y="42"/>
                  </a:moveTo>
                  <a:cubicBezTo>
                    <a:pt x="140" y="42"/>
                    <a:pt x="140" y="42"/>
                    <a:pt x="140" y="42"/>
                  </a:cubicBezTo>
                  <a:cubicBezTo>
                    <a:pt x="139" y="42"/>
                    <a:pt x="139" y="42"/>
                    <a:pt x="139" y="41"/>
                  </a:cubicBezTo>
                  <a:cubicBezTo>
                    <a:pt x="139" y="41"/>
                    <a:pt x="139" y="41"/>
                    <a:pt x="139" y="41"/>
                  </a:cubicBezTo>
                  <a:cubicBezTo>
                    <a:pt x="140" y="42"/>
                    <a:pt x="140" y="42"/>
                    <a:pt x="140" y="42"/>
                  </a:cubicBezTo>
                  <a:close/>
                  <a:moveTo>
                    <a:pt x="135" y="49"/>
                  </a:moveTo>
                  <a:cubicBezTo>
                    <a:pt x="135" y="49"/>
                    <a:pt x="135" y="49"/>
                    <a:pt x="135" y="49"/>
                  </a:cubicBezTo>
                  <a:cubicBezTo>
                    <a:pt x="135" y="49"/>
                    <a:pt x="135" y="49"/>
                    <a:pt x="135" y="49"/>
                  </a:cubicBezTo>
                  <a:cubicBezTo>
                    <a:pt x="135" y="49"/>
                    <a:pt x="135" y="49"/>
                    <a:pt x="135" y="49"/>
                  </a:cubicBezTo>
                  <a:cubicBezTo>
                    <a:pt x="135" y="49"/>
                    <a:pt x="135" y="49"/>
                    <a:pt x="135" y="49"/>
                  </a:cubicBezTo>
                  <a:close/>
                  <a:moveTo>
                    <a:pt x="135" y="50"/>
                  </a:moveTo>
                  <a:cubicBezTo>
                    <a:pt x="135" y="50"/>
                    <a:pt x="135" y="50"/>
                    <a:pt x="135" y="50"/>
                  </a:cubicBezTo>
                  <a:cubicBezTo>
                    <a:pt x="135" y="49"/>
                    <a:pt x="135" y="49"/>
                    <a:pt x="135" y="49"/>
                  </a:cubicBezTo>
                  <a:cubicBezTo>
                    <a:pt x="135" y="49"/>
                    <a:pt x="135" y="49"/>
                    <a:pt x="135" y="49"/>
                  </a:cubicBezTo>
                  <a:cubicBezTo>
                    <a:pt x="135" y="50"/>
                    <a:pt x="135" y="50"/>
                    <a:pt x="135" y="50"/>
                  </a:cubicBezTo>
                  <a:close/>
                  <a:moveTo>
                    <a:pt x="135" y="49"/>
                  </a:moveTo>
                  <a:cubicBezTo>
                    <a:pt x="135" y="49"/>
                    <a:pt x="135" y="49"/>
                    <a:pt x="135" y="49"/>
                  </a:cubicBezTo>
                  <a:cubicBezTo>
                    <a:pt x="136" y="49"/>
                    <a:pt x="136" y="49"/>
                    <a:pt x="136" y="48"/>
                  </a:cubicBezTo>
                  <a:cubicBezTo>
                    <a:pt x="136" y="49"/>
                    <a:pt x="136" y="49"/>
                    <a:pt x="136" y="49"/>
                  </a:cubicBezTo>
                  <a:cubicBezTo>
                    <a:pt x="135" y="49"/>
                    <a:pt x="135" y="49"/>
                    <a:pt x="135" y="49"/>
                  </a:cubicBezTo>
                  <a:close/>
                  <a:moveTo>
                    <a:pt x="135" y="50"/>
                  </a:moveTo>
                  <a:cubicBezTo>
                    <a:pt x="135" y="50"/>
                    <a:pt x="135" y="50"/>
                    <a:pt x="135" y="50"/>
                  </a:cubicBezTo>
                  <a:cubicBezTo>
                    <a:pt x="135" y="49"/>
                    <a:pt x="135" y="49"/>
                    <a:pt x="135" y="49"/>
                  </a:cubicBezTo>
                  <a:cubicBezTo>
                    <a:pt x="136" y="49"/>
                    <a:pt x="136" y="49"/>
                    <a:pt x="136" y="49"/>
                  </a:cubicBezTo>
                  <a:cubicBezTo>
                    <a:pt x="136" y="50"/>
                    <a:pt x="136" y="50"/>
                    <a:pt x="136" y="50"/>
                  </a:cubicBezTo>
                  <a:lnTo>
                    <a:pt x="135" y="50"/>
                  </a:lnTo>
                  <a:close/>
                  <a:moveTo>
                    <a:pt x="136" y="50"/>
                  </a:moveTo>
                  <a:cubicBezTo>
                    <a:pt x="136" y="50"/>
                    <a:pt x="136" y="50"/>
                    <a:pt x="136" y="50"/>
                  </a:cubicBezTo>
                  <a:cubicBezTo>
                    <a:pt x="136" y="49"/>
                    <a:pt x="136" y="49"/>
                    <a:pt x="136" y="49"/>
                  </a:cubicBezTo>
                  <a:cubicBezTo>
                    <a:pt x="136" y="49"/>
                    <a:pt x="136" y="49"/>
                    <a:pt x="136" y="49"/>
                  </a:cubicBezTo>
                  <a:cubicBezTo>
                    <a:pt x="136" y="49"/>
                    <a:pt x="136" y="49"/>
                    <a:pt x="136" y="49"/>
                  </a:cubicBezTo>
                  <a:cubicBezTo>
                    <a:pt x="136" y="49"/>
                    <a:pt x="136" y="49"/>
                    <a:pt x="136" y="49"/>
                  </a:cubicBezTo>
                  <a:cubicBezTo>
                    <a:pt x="136" y="48"/>
                    <a:pt x="136" y="48"/>
                    <a:pt x="136" y="48"/>
                  </a:cubicBezTo>
                  <a:cubicBezTo>
                    <a:pt x="136" y="48"/>
                    <a:pt x="136" y="48"/>
                    <a:pt x="137" y="48"/>
                  </a:cubicBezTo>
                  <a:cubicBezTo>
                    <a:pt x="137" y="50"/>
                    <a:pt x="137" y="50"/>
                    <a:pt x="137" y="50"/>
                  </a:cubicBezTo>
                  <a:lnTo>
                    <a:pt x="136" y="50"/>
                  </a:lnTo>
                  <a:close/>
                  <a:moveTo>
                    <a:pt x="137" y="48"/>
                  </a:moveTo>
                  <a:cubicBezTo>
                    <a:pt x="137" y="48"/>
                    <a:pt x="137" y="48"/>
                    <a:pt x="137" y="48"/>
                  </a:cubicBezTo>
                  <a:cubicBezTo>
                    <a:pt x="137" y="48"/>
                    <a:pt x="137" y="48"/>
                    <a:pt x="137" y="48"/>
                  </a:cubicBezTo>
                  <a:cubicBezTo>
                    <a:pt x="137" y="48"/>
                    <a:pt x="137" y="48"/>
                    <a:pt x="137" y="48"/>
                  </a:cubicBezTo>
                  <a:cubicBezTo>
                    <a:pt x="137" y="48"/>
                    <a:pt x="137" y="48"/>
                    <a:pt x="137" y="48"/>
                  </a:cubicBezTo>
                  <a:close/>
                  <a:moveTo>
                    <a:pt x="137" y="48"/>
                  </a:moveTo>
                  <a:cubicBezTo>
                    <a:pt x="137" y="48"/>
                    <a:pt x="137" y="48"/>
                    <a:pt x="137" y="48"/>
                  </a:cubicBezTo>
                  <a:cubicBezTo>
                    <a:pt x="137" y="48"/>
                    <a:pt x="137" y="48"/>
                    <a:pt x="137" y="48"/>
                  </a:cubicBezTo>
                  <a:cubicBezTo>
                    <a:pt x="137" y="48"/>
                    <a:pt x="137" y="48"/>
                    <a:pt x="137" y="48"/>
                  </a:cubicBezTo>
                  <a:cubicBezTo>
                    <a:pt x="137" y="48"/>
                    <a:pt x="137" y="48"/>
                    <a:pt x="137" y="48"/>
                  </a:cubicBezTo>
                  <a:cubicBezTo>
                    <a:pt x="137" y="48"/>
                    <a:pt x="137" y="48"/>
                    <a:pt x="137" y="48"/>
                  </a:cubicBezTo>
                  <a:close/>
                  <a:moveTo>
                    <a:pt x="137" y="50"/>
                  </a:moveTo>
                  <a:cubicBezTo>
                    <a:pt x="137" y="50"/>
                    <a:pt x="137" y="50"/>
                    <a:pt x="137" y="50"/>
                  </a:cubicBezTo>
                  <a:cubicBezTo>
                    <a:pt x="137" y="49"/>
                    <a:pt x="137" y="49"/>
                    <a:pt x="137" y="49"/>
                  </a:cubicBezTo>
                  <a:cubicBezTo>
                    <a:pt x="137" y="49"/>
                    <a:pt x="137" y="49"/>
                    <a:pt x="137" y="49"/>
                  </a:cubicBezTo>
                  <a:cubicBezTo>
                    <a:pt x="137" y="50"/>
                    <a:pt x="137" y="50"/>
                    <a:pt x="137" y="50"/>
                  </a:cubicBezTo>
                  <a:close/>
                  <a:moveTo>
                    <a:pt x="137" y="47"/>
                  </a:moveTo>
                  <a:cubicBezTo>
                    <a:pt x="137" y="47"/>
                    <a:pt x="137" y="47"/>
                    <a:pt x="137" y="47"/>
                  </a:cubicBezTo>
                  <a:cubicBezTo>
                    <a:pt x="138" y="47"/>
                    <a:pt x="138" y="47"/>
                    <a:pt x="138" y="47"/>
                  </a:cubicBezTo>
                  <a:cubicBezTo>
                    <a:pt x="138" y="48"/>
                    <a:pt x="138" y="48"/>
                    <a:pt x="138" y="48"/>
                  </a:cubicBezTo>
                  <a:cubicBezTo>
                    <a:pt x="137" y="48"/>
                    <a:pt x="137" y="48"/>
                    <a:pt x="137" y="48"/>
                  </a:cubicBezTo>
                  <a:lnTo>
                    <a:pt x="137" y="47"/>
                  </a:lnTo>
                  <a:close/>
                  <a:moveTo>
                    <a:pt x="137" y="48"/>
                  </a:moveTo>
                  <a:cubicBezTo>
                    <a:pt x="137" y="48"/>
                    <a:pt x="137" y="48"/>
                    <a:pt x="137" y="48"/>
                  </a:cubicBezTo>
                  <a:cubicBezTo>
                    <a:pt x="138" y="48"/>
                    <a:pt x="138" y="48"/>
                    <a:pt x="138" y="48"/>
                  </a:cubicBezTo>
                  <a:cubicBezTo>
                    <a:pt x="138" y="48"/>
                    <a:pt x="138" y="48"/>
                    <a:pt x="138" y="48"/>
                  </a:cubicBezTo>
                  <a:cubicBezTo>
                    <a:pt x="137" y="48"/>
                    <a:pt x="137" y="48"/>
                    <a:pt x="137" y="48"/>
                  </a:cubicBezTo>
                  <a:close/>
                  <a:moveTo>
                    <a:pt x="137" y="50"/>
                  </a:moveTo>
                  <a:cubicBezTo>
                    <a:pt x="137" y="50"/>
                    <a:pt x="137" y="50"/>
                    <a:pt x="137" y="50"/>
                  </a:cubicBezTo>
                  <a:cubicBezTo>
                    <a:pt x="137" y="49"/>
                    <a:pt x="137" y="49"/>
                    <a:pt x="137" y="49"/>
                  </a:cubicBezTo>
                  <a:cubicBezTo>
                    <a:pt x="138" y="49"/>
                    <a:pt x="138" y="49"/>
                    <a:pt x="138" y="49"/>
                  </a:cubicBezTo>
                  <a:cubicBezTo>
                    <a:pt x="138" y="50"/>
                    <a:pt x="138" y="50"/>
                    <a:pt x="138" y="50"/>
                  </a:cubicBezTo>
                  <a:lnTo>
                    <a:pt x="137" y="50"/>
                  </a:lnTo>
                  <a:close/>
                  <a:moveTo>
                    <a:pt x="138" y="47"/>
                  </a:moveTo>
                  <a:cubicBezTo>
                    <a:pt x="138" y="47"/>
                    <a:pt x="138" y="47"/>
                    <a:pt x="138" y="47"/>
                  </a:cubicBezTo>
                  <a:cubicBezTo>
                    <a:pt x="138" y="47"/>
                    <a:pt x="138" y="47"/>
                    <a:pt x="138" y="47"/>
                  </a:cubicBezTo>
                  <a:cubicBezTo>
                    <a:pt x="138" y="48"/>
                    <a:pt x="138" y="48"/>
                    <a:pt x="138" y="48"/>
                  </a:cubicBezTo>
                  <a:cubicBezTo>
                    <a:pt x="138" y="48"/>
                    <a:pt x="138" y="48"/>
                    <a:pt x="138" y="48"/>
                  </a:cubicBezTo>
                  <a:cubicBezTo>
                    <a:pt x="138" y="47"/>
                    <a:pt x="138" y="47"/>
                    <a:pt x="138" y="47"/>
                  </a:cubicBezTo>
                  <a:cubicBezTo>
                    <a:pt x="138" y="47"/>
                    <a:pt x="138" y="47"/>
                    <a:pt x="138" y="47"/>
                  </a:cubicBezTo>
                  <a:close/>
                  <a:moveTo>
                    <a:pt x="138" y="50"/>
                  </a:moveTo>
                  <a:cubicBezTo>
                    <a:pt x="138" y="50"/>
                    <a:pt x="138" y="50"/>
                    <a:pt x="138" y="50"/>
                  </a:cubicBezTo>
                  <a:cubicBezTo>
                    <a:pt x="138" y="49"/>
                    <a:pt x="138" y="49"/>
                    <a:pt x="138" y="49"/>
                  </a:cubicBezTo>
                  <a:cubicBezTo>
                    <a:pt x="138" y="49"/>
                    <a:pt x="138" y="49"/>
                    <a:pt x="138" y="49"/>
                  </a:cubicBezTo>
                  <a:cubicBezTo>
                    <a:pt x="138" y="50"/>
                    <a:pt x="138" y="50"/>
                    <a:pt x="138" y="50"/>
                  </a:cubicBezTo>
                  <a:close/>
                  <a:moveTo>
                    <a:pt x="139" y="50"/>
                  </a:moveTo>
                  <a:cubicBezTo>
                    <a:pt x="139" y="50"/>
                    <a:pt x="139" y="50"/>
                    <a:pt x="139" y="50"/>
                  </a:cubicBezTo>
                  <a:cubicBezTo>
                    <a:pt x="139" y="49"/>
                    <a:pt x="139" y="49"/>
                    <a:pt x="139" y="49"/>
                  </a:cubicBezTo>
                  <a:cubicBezTo>
                    <a:pt x="139" y="49"/>
                    <a:pt x="139" y="49"/>
                    <a:pt x="139" y="49"/>
                  </a:cubicBezTo>
                  <a:cubicBezTo>
                    <a:pt x="139" y="48"/>
                    <a:pt x="139" y="48"/>
                    <a:pt x="139" y="48"/>
                  </a:cubicBezTo>
                  <a:cubicBezTo>
                    <a:pt x="139" y="48"/>
                    <a:pt x="139" y="48"/>
                    <a:pt x="139" y="48"/>
                  </a:cubicBezTo>
                  <a:cubicBezTo>
                    <a:pt x="139" y="47"/>
                    <a:pt x="139" y="47"/>
                    <a:pt x="139" y="47"/>
                  </a:cubicBezTo>
                  <a:cubicBezTo>
                    <a:pt x="139" y="47"/>
                    <a:pt x="139" y="47"/>
                    <a:pt x="139" y="47"/>
                  </a:cubicBezTo>
                  <a:cubicBezTo>
                    <a:pt x="139" y="47"/>
                    <a:pt x="139" y="47"/>
                    <a:pt x="139" y="47"/>
                  </a:cubicBezTo>
                  <a:cubicBezTo>
                    <a:pt x="139" y="47"/>
                    <a:pt x="139" y="47"/>
                    <a:pt x="139" y="47"/>
                  </a:cubicBezTo>
                  <a:cubicBezTo>
                    <a:pt x="139" y="47"/>
                    <a:pt x="139" y="47"/>
                    <a:pt x="139" y="47"/>
                  </a:cubicBezTo>
                  <a:cubicBezTo>
                    <a:pt x="139" y="47"/>
                    <a:pt x="139" y="47"/>
                    <a:pt x="139" y="47"/>
                  </a:cubicBezTo>
                  <a:cubicBezTo>
                    <a:pt x="139" y="48"/>
                    <a:pt x="139" y="48"/>
                    <a:pt x="139" y="48"/>
                  </a:cubicBezTo>
                  <a:cubicBezTo>
                    <a:pt x="139" y="48"/>
                    <a:pt x="139" y="48"/>
                    <a:pt x="139" y="48"/>
                  </a:cubicBezTo>
                  <a:cubicBezTo>
                    <a:pt x="139" y="48"/>
                    <a:pt x="139" y="48"/>
                    <a:pt x="139" y="48"/>
                  </a:cubicBezTo>
                  <a:cubicBezTo>
                    <a:pt x="139" y="48"/>
                    <a:pt x="139" y="48"/>
                    <a:pt x="139" y="48"/>
                  </a:cubicBezTo>
                  <a:cubicBezTo>
                    <a:pt x="139" y="50"/>
                    <a:pt x="139" y="50"/>
                    <a:pt x="139" y="50"/>
                  </a:cubicBezTo>
                  <a:close/>
                  <a:moveTo>
                    <a:pt x="139" y="46"/>
                  </a:moveTo>
                  <a:cubicBezTo>
                    <a:pt x="139" y="46"/>
                    <a:pt x="139" y="46"/>
                    <a:pt x="139" y="46"/>
                  </a:cubicBezTo>
                  <a:cubicBezTo>
                    <a:pt x="139" y="46"/>
                    <a:pt x="139" y="46"/>
                    <a:pt x="139" y="46"/>
                  </a:cubicBezTo>
                  <a:cubicBezTo>
                    <a:pt x="139" y="48"/>
                    <a:pt x="139" y="48"/>
                    <a:pt x="139" y="48"/>
                  </a:cubicBezTo>
                  <a:cubicBezTo>
                    <a:pt x="139" y="48"/>
                    <a:pt x="139" y="48"/>
                    <a:pt x="139" y="48"/>
                  </a:cubicBezTo>
                  <a:lnTo>
                    <a:pt x="139" y="46"/>
                  </a:lnTo>
                  <a:close/>
                  <a:moveTo>
                    <a:pt x="139" y="50"/>
                  </a:moveTo>
                  <a:cubicBezTo>
                    <a:pt x="139" y="50"/>
                    <a:pt x="139" y="50"/>
                    <a:pt x="139" y="50"/>
                  </a:cubicBezTo>
                  <a:cubicBezTo>
                    <a:pt x="139" y="48"/>
                    <a:pt x="139" y="48"/>
                    <a:pt x="139" y="48"/>
                  </a:cubicBezTo>
                  <a:cubicBezTo>
                    <a:pt x="139" y="48"/>
                    <a:pt x="139" y="48"/>
                    <a:pt x="139" y="48"/>
                  </a:cubicBezTo>
                  <a:cubicBezTo>
                    <a:pt x="139" y="50"/>
                    <a:pt x="139" y="50"/>
                    <a:pt x="139" y="50"/>
                  </a:cubicBezTo>
                  <a:close/>
                  <a:moveTo>
                    <a:pt x="139" y="46"/>
                  </a:moveTo>
                  <a:cubicBezTo>
                    <a:pt x="139" y="46"/>
                    <a:pt x="139" y="46"/>
                    <a:pt x="139" y="46"/>
                  </a:cubicBezTo>
                  <a:cubicBezTo>
                    <a:pt x="139" y="46"/>
                    <a:pt x="139" y="46"/>
                    <a:pt x="139" y="46"/>
                  </a:cubicBezTo>
                  <a:cubicBezTo>
                    <a:pt x="139" y="46"/>
                    <a:pt x="140" y="46"/>
                    <a:pt x="140" y="46"/>
                  </a:cubicBezTo>
                  <a:cubicBezTo>
                    <a:pt x="140" y="48"/>
                    <a:pt x="140" y="48"/>
                    <a:pt x="140" y="48"/>
                  </a:cubicBezTo>
                  <a:cubicBezTo>
                    <a:pt x="139" y="48"/>
                    <a:pt x="139" y="48"/>
                    <a:pt x="139" y="48"/>
                  </a:cubicBezTo>
                  <a:lnTo>
                    <a:pt x="139" y="46"/>
                  </a:lnTo>
                  <a:close/>
                  <a:moveTo>
                    <a:pt x="139" y="50"/>
                  </a:moveTo>
                  <a:cubicBezTo>
                    <a:pt x="139" y="50"/>
                    <a:pt x="139" y="50"/>
                    <a:pt x="139" y="50"/>
                  </a:cubicBezTo>
                  <a:cubicBezTo>
                    <a:pt x="139" y="48"/>
                    <a:pt x="139" y="48"/>
                    <a:pt x="139" y="48"/>
                  </a:cubicBezTo>
                  <a:cubicBezTo>
                    <a:pt x="140" y="48"/>
                    <a:pt x="140" y="48"/>
                    <a:pt x="140" y="48"/>
                  </a:cubicBezTo>
                  <a:cubicBezTo>
                    <a:pt x="140" y="50"/>
                    <a:pt x="140" y="50"/>
                    <a:pt x="140" y="50"/>
                  </a:cubicBezTo>
                  <a:lnTo>
                    <a:pt x="139" y="50"/>
                  </a:lnTo>
                  <a:close/>
                  <a:moveTo>
                    <a:pt x="140" y="46"/>
                  </a:moveTo>
                  <a:cubicBezTo>
                    <a:pt x="140" y="46"/>
                    <a:pt x="140" y="46"/>
                    <a:pt x="140" y="46"/>
                  </a:cubicBezTo>
                  <a:cubicBezTo>
                    <a:pt x="140" y="46"/>
                    <a:pt x="140" y="46"/>
                    <a:pt x="140" y="45"/>
                  </a:cubicBezTo>
                  <a:cubicBezTo>
                    <a:pt x="140" y="45"/>
                    <a:pt x="140" y="45"/>
                    <a:pt x="140" y="45"/>
                  </a:cubicBezTo>
                  <a:cubicBezTo>
                    <a:pt x="140" y="46"/>
                    <a:pt x="140" y="46"/>
                    <a:pt x="140" y="46"/>
                  </a:cubicBezTo>
                  <a:cubicBezTo>
                    <a:pt x="140" y="46"/>
                    <a:pt x="140" y="46"/>
                    <a:pt x="140" y="46"/>
                  </a:cubicBezTo>
                  <a:close/>
                  <a:moveTo>
                    <a:pt x="140" y="46"/>
                  </a:moveTo>
                  <a:cubicBezTo>
                    <a:pt x="140" y="46"/>
                    <a:pt x="140" y="46"/>
                    <a:pt x="140" y="46"/>
                  </a:cubicBezTo>
                  <a:cubicBezTo>
                    <a:pt x="140" y="48"/>
                    <a:pt x="140" y="48"/>
                    <a:pt x="140" y="48"/>
                  </a:cubicBezTo>
                  <a:cubicBezTo>
                    <a:pt x="140" y="48"/>
                    <a:pt x="140" y="48"/>
                    <a:pt x="140" y="48"/>
                  </a:cubicBezTo>
                  <a:cubicBezTo>
                    <a:pt x="140" y="46"/>
                    <a:pt x="140" y="46"/>
                    <a:pt x="140" y="46"/>
                  </a:cubicBezTo>
                  <a:close/>
                  <a:moveTo>
                    <a:pt x="140" y="50"/>
                  </a:moveTo>
                  <a:cubicBezTo>
                    <a:pt x="140" y="50"/>
                    <a:pt x="140" y="50"/>
                    <a:pt x="140" y="50"/>
                  </a:cubicBezTo>
                  <a:cubicBezTo>
                    <a:pt x="140" y="49"/>
                    <a:pt x="140" y="49"/>
                    <a:pt x="140" y="49"/>
                  </a:cubicBezTo>
                  <a:cubicBezTo>
                    <a:pt x="140" y="49"/>
                    <a:pt x="140" y="49"/>
                    <a:pt x="140" y="49"/>
                  </a:cubicBezTo>
                  <a:cubicBezTo>
                    <a:pt x="140" y="50"/>
                    <a:pt x="140" y="50"/>
                    <a:pt x="140" y="50"/>
                  </a:cubicBezTo>
                  <a:close/>
                  <a:moveTo>
                    <a:pt x="143" y="44"/>
                  </a:moveTo>
                  <a:cubicBezTo>
                    <a:pt x="143" y="44"/>
                    <a:pt x="143" y="44"/>
                    <a:pt x="143" y="44"/>
                  </a:cubicBezTo>
                  <a:cubicBezTo>
                    <a:pt x="143" y="45"/>
                    <a:pt x="144" y="45"/>
                    <a:pt x="144" y="45"/>
                  </a:cubicBezTo>
                  <a:cubicBezTo>
                    <a:pt x="144" y="45"/>
                    <a:pt x="144" y="45"/>
                    <a:pt x="144" y="45"/>
                  </a:cubicBezTo>
                  <a:cubicBezTo>
                    <a:pt x="143" y="45"/>
                    <a:pt x="143" y="45"/>
                    <a:pt x="143" y="45"/>
                  </a:cubicBezTo>
                  <a:lnTo>
                    <a:pt x="143" y="44"/>
                  </a:lnTo>
                  <a:close/>
                  <a:moveTo>
                    <a:pt x="144" y="45"/>
                  </a:moveTo>
                  <a:cubicBezTo>
                    <a:pt x="144" y="45"/>
                    <a:pt x="144" y="45"/>
                    <a:pt x="144" y="45"/>
                  </a:cubicBezTo>
                  <a:cubicBezTo>
                    <a:pt x="144" y="47"/>
                    <a:pt x="144" y="47"/>
                    <a:pt x="144" y="47"/>
                  </a:cubicBezTo>
                  <a:cubicBezTo>
                    <a:pt x="143" y="47"/>
                    <a:pt x="143" y="47"/>
                    <a:pt x="143" y="47"/>
                  </a:cubicBezTo>
                  <a:cubicBezTo>
                    <a:pt x="143" y="45"/>
                    <a:pt x="143" y="45"/>
                    <a:pt x="143" y="45"/>
                  </a:cubicBezTo>
                  <a:lnTo>
                    <a:pt x="144" y="45"/>
                  </a:lnTo>
                  <a:close/>
                  <a:moveTo>
                    <a:pt x="143" y="47"/>
                  </a:moveTo>
                  <a:cubicBezTo>
                    <a:pt x="143" y="47"/>
                    <a:pt x="143" y="47"/>
                    <a:pt x="143" y="47"/>
                  </a:cubicBezTo>
                  <a:cubicBezTo>
                    <a:pt x="144" y="47"/>
                    <a:pt x="144" y="47"/>
                    <a:pt x="144" y="47"/>
                  </a:cubicBezTo>
                  <a:cubicBezTo>
                    <a:pt x="144" y="49"/>
                    <a:pt x="144" y="49"/>
                    <a:pt x="144" y="49"/>
                  </a:cubicBezTo>
                  <a:cubicBezTo>
                    <a:pt x="143" y="49"/>
                    <a:pt x="143" y="49"/>
                    <a:pt x="143" y="49"/>
                  </a:cubicBezTo>
                  <a:lnTo>
                    <a:pt x="143" y="47"/>
                  </a:lnTo>
                  <a:close/>
                  <a:moveTo>
                    <a:pt x="143" y="49"/>
                  </a:moveTo>
                  <a:cubicBezTo>
                    <a:pt x="143" y="49"/>
                    <a:pt x="143" y="49"/>
                    <a:pt x="143" y="49"/>
                  </a:cubicBezTo>
                  <a:cubicBezTo>
                    <a:pt x="143" y="49"/>
                    <a:pt x="143" y="49"/>
                    <a:pt x="143" y="49"/>
                  </a:cubicBezTo>
                  <a:cubicBezTo>
                    <a:pt x="144" y="49"/>
                    <a:pt x="144" y="49"/>
                    <a:pt x="144" y="49"/>
                  </a:cubicBezTo>
                  <a:cubicBezTo>
                    <a:pt x="144" y="49"/>
                    <a:pt x="144" y="49"/>
                    <a:pt x="144" y="49"/>
                  </a:cubicBezTo>
                  <a:lnTo>
                    <a:pt x="143" y="49"/>
                  </a:lnTo>
                  <a:close/>
                  <a:moveTo>
                    <a:pt x="144" y="47"/>
                  </a:moveTo>
                  <a:cubicBezTo>
                    <a:pt x="144" y="47"/>
                    <a:pt x="144" y="47"/>
                    <a:pt x="144" y="47"/>
                  </a:cubicBezTo>
                  <a:cubicBezTo>
                    <a:pt x="145" y="47"/>
                    <a:pt x="145" y="47"/>
                    <a:pt x="145" y="47"/>
                  </a:cubicBezTo>
                  <a:cubicBezTo>
                    <a:pt x="145" y="47"/>
                    <a:pt x="145" y="47"/>
                    <a:pt x="145" y="47"/>
                  </a:cubicBezTo>
                  <a:cubicBezTo>
                    <a:pt x="144" y="47"/>
                    <a:pt x="144" y="47"/>
                    <a:pt x="144" y="47"/>
                  </a:cubicBezTo>
                  <a:cubicBezTo>
                    <a:pt x="144" y="45"/>
                    <a:pt x="144" y="45"/>
                    <a:pt x="144" y="45"/>
                  </a:cubicBezTo>
                  <a:cubicBezTo>
                    <a:pt x="146" y="45"/>
                    <a:pt x="146" y="45"/>
                    <a:pt x="146" y="45"/>
                  </a:cubicBezTo>
                  <a:cubicBezTo>
                    <a:pt x="146" y="46"/>
                    <a:pt x="146" y="46"/>
                    <a:pt x="146" y="46"/>
                  </a:cubicBezTo>
                  <a:cubicBezTo>
                    <a:pt x="145" y="46"/>
                    <a:pt x="145" y="46"/>
                    <a:pt x="145" y="46"/>
                  </a:cubicBezTo>
                  <a:cubicBezTo>
                    <a:pt x="145" y="47"/>
                    <a:pt x="145" y="47"/>
                    <a:pt x="145" y="47"/>
                  </a:cubicBezTo>
                  <a:cubicBezTo>
                    <a:pt x="146" y="47"/>
                    <a:pt x="146" y="47"/>
                    <a:pt x="146" y="47"/>
                  </a:cubicBezTo>
                  <a:cubicBezTo>
                    <a:pt x="146" y="49"/>
                    <a:pt x="146" y="49"/>
                    <a:pt x="146" y="49"/>
                  </a:cubicBezTo>
                  <a:cubicBezTo>
                    <a:pt x="144" y="49"/>
                    <a:pt x="144" y="49"/>
                    <a:pt x="144" y="49"/>
                  </a:cubicBezTo>
                  <a:lnTo>
                    <a:pt x="144" y="47"/>
                  </a:lnTo>
                  <a:close/>
                  <a:moveTo>
                    <a:pt x="144" y="45"/>
                  </a:moveTo>
                  <a:cubicBezTo>
                    <a:pt x="144" y="45"/>
                    <a:pt x="144" y="45"/>
                    <a:pt x="144" y="45"/>
                  </a:cubicBezTo>
                  <a:cubicBezTo>
                    <a:pt x="145" y="45"/>
                    <a:pt x="145" y="45"/>
                    <a:pt x="146" y="45"/>
                  </a:cubicBezTo>
                  <a:cubicBezTo>
                    <a:pt x="146" y="45"/>
                    <a:pt x="146" y="45"/>
                    <a:pt x="146" y="45"/>
                  </a:cubicBezTo>
                  <a:cubicBezTo>
                    <a:pt x="144" y="45"/>
                    <a:pt x="144" y="45"/>
                    <a:pt x="144" y="45"/>
                  </a:cubicBezTo>
                  <a:close/>
                  <a:moveTo>
                    <a:pt x="144" y="49"/>
                  </a:moveTo>
                  <a:cubicBezTo>
                    <a:pt x="144" y="49"/>
                    <a:pt x="144" y="49"/>
                    <a:pt x="144" y="49"/>
                  </a:cubicBezTo>
                  <a:cubicBezTo>
                    <a:pt x="144" y="49"/>
                    <a:pt x="144" y="49"/>
                    <a:pt x="144" y="49"/>
                  </a:cubicBezTo>
                  <a:cubicBezTo>
                    <a:pt x="146" y="49"/>
                    <a:pt x="146" y="49"/>
                    <a:pt x="146" y="49"/>
                  </a:cubicBezTo>
                  <a:cubicBezTo>
                    <a:pt x="146" y="49"/>
                    <a:pt x="146" y="49"/>
                    <a:pt x="146" y="49"/>
                  </a:cubicBezTo>
                  <a:lnTo>
                    <a:pt x="144" y="49"/>
                  </a:lnTo>
                  <a:close/>
                  <a:moveTo>
                    <a:pt x="146" y="45"/>
                  </a:moveTo>
                  <a:cubicBezTo>
                    <a:pt x="146" y="45"/>
                    <a:pt x="146" y="45"/>
                    <a:pt x="146" y="45"/>
                  </a:cubicBezTo>
                  <a:cubicBezTo>
                    <a:pt x="146" y="45"/>
                    <a:pt x="147" y="45"/>
                    <a:pt x="147" y="45"/>
                  </a:cubicBezTo>
                  <a:cubicBezTo>
                    <a:pt x="147" y="45"/>
                    <a:pt x="148" y="45"/>
                    <a:pt x="148" y="45"/>
                  </a:cubicBezTo>
                  <a:cubicBezTo>
                    <a:pt x="148" y="45"/>
                    <a:pt x="148" y="45"/>
                    <a:pt x="148" y="45"/>
                  </a:cubicBezTo>
                  <a:cubicBezTo>
                    <a:pt x="146" y="45"/>
                    <a:pt x="146" y="45"/>
                    <a:pt x="146" y="45"/>
                  </a:cubicBezTo>
                  <a:close/>
                  <a:moveTo>
                    <a:pt x="148" y="45"/>
                  </a:moveTo>
                  <a:cubicBezTo>
                    <a:pt x="148" y="45"/>
                    <a:pt x="148" y="45"/>
                    <a:pt x="148" y="45"/>
                  </a:cubicBezTo>
                  <a:cubicBezTo>
                    <a:pt x="148" y="46"/>
                    <a:pt x="148" y="46"/>
                    <a:pt x="148" y="46"/>
                  </a:cubicBezTo>
                  <a:cubicBezTo>
                    <a:pt x="146" y="46"/>
                    <a:pt x="146" y="46"/>
                    <a:pt x="146" y="46"/>
                  </a:cubicBezTo>
                  <a:cubicBezTo>
                    <a:pt x="146" y="45"/>
                    <a:pt x="146" y="45"/>
                    <a:pt x="146" y="45"/>
                  </a:cubicBezTo>
                  <a:lnTo>
                    <a:pt x="148" y="45"/>
                  </a:lnTo>
                  <a:close/>
                  <a:moveTo>
                    <a:pt x="146" y="49"/>
                  </a:moveTo>
                  <a:cubicBezTo>
                    <a:pt x="146" y="49"/>
                    <a:pt x="146" y="49"/>
                    <a:pt x="146" y="49"/>
                  </a:cubicBezTo>
                  <a:cubicBezTo>
                    <a:pt x="146" y="49"/>
                    <a:pt x="146" y="49"/>
                    <a:pt x="146" y="49"/>
                  </a:cubicBezTo>
                  <a:cubicBezTo>
                    <a:pt x="147" y="49"/>
                    <a:pt x="147" y="49"/>
                    <a:pt x="147" y="49"/>
                  </a:cubicBezTo>
                  <a:cubicBezTo>
                    <a:pt x="147" y="49"/>
                    <a:pt x="147" y="49"/>
                    <a:pt x="147" y="49"/>
                  </a:cubicBezTo>
                  <a:cubicBezTo>
                    <a:pt x="146" y="49"/>
                    <a:pt x="146" y="49"/>
                    <a:pt x="146" y="49"/>
                  </a:cubicBezTo>
                  <a:cubicBezTo>
                    <a:pt x="146" y="47"/>
                    <a:pt x="146" y="47"/>
                    <a:pt x="146" y="47"/>
                  </a:cubicBezTo>
                  <a:cubicBezTo>
                    <a:pt x="148" y="47"/>
                    <a:pt x="148" y="47"/>
                    <a:pt x="148" y="47"/>
                  </a:cubicBezTo>
                  <a:cubicBezTo>
                    <a:pt x="148" y="49"/>
                    <a:pt x="148" y="49"/>
                    <a:pt x="148" y="49"/>
                  </a:cubicBezTo>
                  <a:lnTo>
                    <a:pt x="146" y="49"/>
                  </a:lnTo>
                  <a:close/>
                  <a:moveTo>
                    <a:pt x="148" y="45"/>
                  </a:moveTo>
                  <a:cubicBezTo>
                    <a:pt x="148" y="45"/>
                    <a:pt x="148" y="45"/>
                    <a:pt x="148" y="45"/>
                  </a:cubicBezTo>
                  <a:cubicBezTo>
                    <a:pt x="149" y="45"/>
                    <a:pt x="149" y="45"/>
                    <a:pt x="150" y="45"/>
                  </a:cubicBezTo>
                  <a:cubicBezTo>
                    <a:pt x="150" y="46"/>
                    <a:pt x="150" y="46"/>
                    <a:pt x="150" y="46"/>
                  </a:cubicBezTo>
                  <a:cubicBezTo>
                    <a:pt x="148" y="46"/>
                    <a:pt x="148" y="46"/>
                    <a:pt x="148" y="46"/>
                  </a:cubicBezTo>
                  <a:lnTo>
                    <a:pt x="148" y="45"/>
                  </a:lnTo>
                  <a:close/>
                  <a:moveTo>
                    <a:pt x="148" y="47"/>
                  </a:moveTo>
                  <a:cubicBezTo>
                    <a:pt x="148" y="47"/>
                    <a:pt x="148" y="47"/>
                    <a:pt x="148" y="47"/>
                  </a:cubicBezTo>
                  <a:cubicBezTo>
                    <a:pt x="148" y="47"/>
                    <a:pt x="148" y="47"/>
                    <a:pt x="148" y="47"/>
                  </a:cubicBezTo>
                  <a:cubicBezTo>
                    <a:pt x="148" y="46"/>
                    <a:pt x="148" y="46"/>
                    <a:pt x="148" y="46"/>
                  </a:cubicBezTo>
                  <a:cubicBezTo>
                    <a:pt x="148" y="46"/>
                    <a:pt x="148" y="46"/>
                    <a:pt x="148" y="46"/>
                  </a:cubicBezTo>
                  <a:cubicBezTo>
                    <a:pt x="148" y="46"/>
                    <a:pt x="148" y="46"/>
                    <a:pt x="148" y="46"/>
                  </a:cubicBezTo>
                  <a:cubicBezTo>
                    <a:pt x="150" y="46"/>
                    <a:pt x="150" y="46"/>
                    <a:pt x="150" y="46"/>
                  </a:cubicBezTo>
                  <a:cubicBezTo>
                    <a:pt x="150" y="47"/>
                    <a:pt x="150" y="47"/>
                    <a:pt x="150" y="47"/>
                  </a:cubicBezTo>
                  <a:cubicBezTo>
                    <a:pt x="148" y="47"/>
                    <a:pt x="148" y="47"/>
                    <a:pt x="148" y="47"/>
                  </a:cubicBezTo>
                  <a:close/>
                  <a:moveTo>
                    <a:pt x="148" y="49"/>
                  </a:moveTo>
                  <a:cubicBezTo>
                    <a:pt x="148" y="49"/>
                    <a:pt x="148" y="49"/>
                    <a:pt x="148" y="49"/>
                  </a:cubicBezTo>
                  <a:cubicBezTo>
                    <a:pt x="148" y="47"/>
                    <a:pt x="148" y="47"/>
                    <a:pt x="148" y="47"/>
                  </a:cubicBezTo>
                  <a:cubicBezTo>
                    <a:pt x="150" y="47"/>
                    <a:pt x="150" y="47"/>
                    <a:pt x="150" y="47"/>
                  </a:cubicBezTo>
                  <a:cubicBezTo>
                    <a:pt x="150" y="49"/>
                    <a:pt x="150" y="49"/>
                    <a:pt x="150" y="49"/>
                  </a:cubicBezTo>
                  <a:lnTo>
                    <a:pt x="148" y="49"/>
                  </a:lnTo>
                  <a:close/>
                  <a:moveTo>
                    <a:pt x="150" y="49"/>
                  </a:moveTo>
                  <a:cubicBezTo>
                    <a:pt x="150" y="49"/>
                    <a:pt x="150" y="49"/>
                    <a:pt x="150" y="49"/>
                  </a:cubicBezTo>
                  <a:cubicBezTo>
                    <a:pt x="150" y="47"/>
                    <a:pt x="150" y="47"/>
                    <a:pt x="150" y="47"/>
                  </a:cubicBezTo>
                  <a:cubicBezTo>
                    <a:pt x="151" y="47"/>
                    <a:pt x="151" y="47"/>
                    <a:pt x="151" y="47"/>
                  </a:cubicBezTo>
                  <a:cubicBezTo>
                    <a:pt x="151" y="47"/>
                    <a:pt x="151" y="47"/>
                    <a:pt x="151" y="47"/>
                  </a:cubicBezTo>
                  <a:cubicBezTo>
                    <a:pt x="150" y="47"/>
                    <a:pt x="150" y="47"/>
                    <a:pt x="150" y="47"/>
                  </a:cubicBezTo>
                  <a:cubicBezTo>
                    <a:pt x="150" y="46"/>
                    <a:pt x="150" y="46"/>
                    <a:pt x="150" y="46"/>
                  </a:cubicBezTo>
                  <a:cubicBezTo>
                    <a:pt x="151" y="46"/>
                    <a:pt x="151" y="46"/>
                    <a:pt x="151" y="46"/>
                  </a:cubicBezTo>
                  <a:cubicBezTo>
                    <a:pt x="151" y="46"/>
                    <a:pt x="151" y="46"/>
                    <a:pt x="151" y="46"/>
                  </a:cubicBezTo>
                  <a:cubicBezTo>
                    <a:pt x="150" y="46"/>
                    <a:pt x="150" y="46"/>
                    <a:pt x="150" y="46"/>
                  </a:cubicBezTo>
                  <a:cubicBezTo>
                    <a:pt x="150" y="45"/>
                    <a:pt x="150" y="45"/>
                    <a:pt x="150" y="45"/>
                  </a:cubicBezTo>
                  <a:cubicBezTo>
                    <a:pt x="151" y="45"/>
                    <a:pt x="151" y="45"/>
                    <a:pt x="152" y="45"/>
                  </a:cubicBezTo>
                  <a:cubicBezTo>
                    <a:pt x="152" y="46"/>
                    <a:pt x="152" y="46"/>
                    <a:pt x="152" y="46"/>
                  </a:cubicBezTo>
                  <a:cubicBezTo>
                    <a:pt x="151" y="46"/>
                    <a:pt x="151" y="46"/>
                    <a:pt x="151" y="46"/>
                  </a:cubicBezTo>
                  <a:cubicBezTo>
                    <a:pt x="151" y="47"/>
                    <a:pt x="151" y="47"/>
                    <a:pt x="151" y="47"/>
                  </a:cubicBezTo>
                  <a:cubicBezTo>
                    <a:pt x="152" y="47"/>
                    <a:pt x="152" y="47"/>
                    <a:pt x="152" y="47"/>
                  </a:cubicBezTo>
                  <a:cubicBezTo>
                    <a:pt x="152" y="49"/>
                    <a:pt x="152" y="49"/>
                    <a:pt x="152" y="49"/>
                  </a:cubicBezTo>
                  <a:cubicBezTo>
                    <a:pt x="151" y="49"/>
                    <a:pt x="151" y="49"/>
                    <a:pt x="151" y="49"/>
                  </a:cubicBezTo>
                  <a:cubicBezTo>
                    <a:pt x="151" y="49"/>
                    <a:pt x="151" y="49"/>
                    <a:pt x="151" y="49"/>
                  </a:cubicBezTo>
                  <a:cubicBezTo>
                    <a:pt x="152" y="49"/>
                    <a:pt x="152" y="49"/>
                    <a:pt x="152" y="49"/>
                  </a:cubicBezTo>
                  <a:cubicBezTo>
                    <a:pt x="152" y="49"/>
                    <a:pt x="152" y="49"/>
                    <a:pt x="152" y="49"/>
                  </a:cubicBezTo>
                  <a:lnTo>
                    <a:pt x="150" y="49"/>
                  </a:lnTo>
                  <a:close/>
                  <a:moveTo>
                    <a:pt x="152" y="45"/>
                  </a:moveTo>
                  <a:cubicBezTo>
                    <a:pt x="152" y="45"/>
                    <a:pt x="152" y="45"/>
                    <a:pt x="152" y="45"/>
                  </a:cubicBezTo>
                  <a:cubicBezTo>
                    <a:pt x="153" y="45"/>
                    <a:pt x="153" y="45"/>
                    <a:pt x="154" y="45"/>
                  </a:cubicBezTo>
                  <a:cubicBezTo>
                    <a:pt x="154" y="46"/>
                    <a:pt x="154" y="46"/>
                    <a:pt x="154" y="46"/>
                  </a:cubicBezTo>
                  <a:cubicBezTo>
                    <a:pt x="152" y="46"/>
                    <a:pt x="152" y="46"/>
                    <a:pt x="152" y="46"/>
                  </a:cubicBezTo>
                  <a:lnTo>
                    <a:pt x="152" y="45"/>
                  </a:lnTo>
                  <a:close/>
                  <a:moveTo>
                    <a:pt x="152" y="47"/>
                  </a:moveTo>
                  <a:cubicBezTo>
                    <a:pt x="152" y="47"/>
                    <a:pt x="152" y="47"/>
                    <a:pt x="152" y="47"/>
                  </a:cubicBezTo>
                  <a:cubicBezTo>
                    <a:pt x="154" y="47"/>
                    <a:pt x="154" y="47"/>
                    <a:pt x="154" y="47"/>
                  </a:cubicBezTo>
                  <a:cubicBezTo>
                    <a:pt x="154" y="49"/>
                    <a:pt x="154" y="49"/>
                    <a:pt x="154" y="49"/>
                  </a:cubicBezTo>
                  <a:cubicBezTo>
                    <a:pt x="152" y="49"/>
                    <a:pt x="152" y="49"/>
                    <a:pt x="152" y="49"/>
                  </a:cubicBezTo>
                  <a:lnTo>
                    <a:pt x="152" y="47"/>
                  </a:lnTo>
                  <a:close/>
                  <a:moveTo>
                    <a:pt x="152" y="49"/>
                  </a:moveTo>
                  <a:cubicBezTo>
                    <a:pt x="152" y="49"/>
                    <a:pt x="152" y="49"/>
                    <a:pt x="152" y="49"/>
                  </a:cubicBezTo>
                  <a:cubicBezTo>
                    <a:pt x="152" y="49"/>
                    <a:pt x="152" y="49"/>
                    <a:pt x="152" y="49"/>
                  </a:cubicBezTo>
                  <a:cubicBezTo>
                    <a:pt x="154" y="49"/>
                    <a:pt x="154" y="49"/>
                    <a:pt x="154" y="49"/>
                  </a:cubicBezTo>
                  <a:cubicBezTo>
                    <a:pt x="154" y="49"/>
                    <a:pt x="154" y="49"/>
                    <a:pt x="154" y="49"/>
                  </a:cubicBezTo>
                  <a:lnTo>
                    <a:pt x="152" y="49"/>
                  </a:lnTo>
                  <a:close/>
                  <a:moveTo>
                    <a:pt x="154" y="49"/>
                  </a:moveTo>
                  <a:cubicBezTo>
                    <a:pt x="154" y="49"/>
                    <a:pt x="154" y="49"/>
                    <a:pt x="154" y="49"/>
                  </a:cubicBezTo>
                  <a:cubicBezTo>
                    <a:pt x="154" y="49"/>
                    <a:pt x="154" y="49"/>
                    <a:pt x="154" y="49"/>
                  </a:cubicBezTo>
                  <a:cubicBezTo>
                    <a:pt x="154" y="49"/>
                    <a:pt x="154" y="49"/>
                    <a:pt x="154" y="49"/>
                  </a:cubicBezTo>
                  <a:cubicBezTo>
                    <a:pt x="154" y="49"/>
                    <a:pt x="154" y="49"/>
                    <a:pt x="154" y="49"/>
                  </a:cubicBezTo>
                  <a:cubicBezTo>
                    <a:pt x="154" y="49"/>
                    <a:pt x="154" y="49"/>
                    <a:pt x="154" y="49"/>
                  </a:cubicBezTo>
                  <a:cubicBezTo>
                    <a:pt x="154" y="47"/>
                    <a:pt x="154" y="47"/>
                    <a:pt x="154" y="47"/>
                  </a:cubicBezTo>
                  <a:cubicBezTo>
                    <a:pt x="154" y="47"/>
                    <a:pt x="154" y="47"/>
                    <a:pt x="154" y="47"/>
                  </a:cubicBezTo>
                  <a:cubicBezTo>
                    <a:pt x="154" y="46"/>
                    <a:pt x="154" y="46"/>
                    <a:pt x="154" y="46"/>
                  </a:cubicBezTo>
                  <a:cubicBezTo>
                    <a:pt x="154" y="46"/>
                    <a:pt x="154" y="46"/>
                    <a:pt x="154" y="46"/>
                  </a:cubicBezTo>
                  <a:cubicBezTo>
                    <a:pt x="154" y="45"/>
                    <a:pt x="154" y="45"/>
                    <a:pt x="154" y="45"/>
                  </a:cubicBezTo>
                  <a:cubicBezTo>
                    <a:pt x="154" y="45"/>
                    <a:pt x="154" y="45"/>
                    <a:pt x="154" y="45"/>
                  </a:cubicBezTo>
                  <a:cubicBezTo>
                    <a:pt x="155" y="45"/>
                    <a:pt x="155" y="45"/>
                    <a:pt x="155" y="45"/>
                  </a:cubicBezTo>
                  <a:cubicBezTo>
                    <a:pt x="155" y="48"/>
                    <a:pt x="155" y="48"/>
                    <a:pt x="155" y="48"/>
                  </a:cubicBezTo>
                  <a:cubicBezTo>
                    <a:pt x="154" y="48"/>
                    <a:pt x="154" y="48"/>
                    <a:pt x="154" y="48"/>
                  </a:cubicBezTo>
                  <a:cubicBezTo>
                    <a:pt x="154" y="48"/>
                    <a:pt x="154" y="48"/>
                    <a:pt x="154" y="48"/>
                  </a:cubicBezTo>
                  <a:cubicBezTo>
                    <a:pt x="155" y="48"/>
                    <a:pt x="155" y="48"/>
                    <a:pt x="155" y="48"/>
                  </a:cubicBezTo>
                  <a:cubicBezTo>
                    <a:pt x="155" y="49"/>
                    <a:pt x="155" y="49"/>
                    <a:pt x="155" y="49"/>
                  </a:cubicBezTo>
                  <a:lnTo>
                    <a:pt x="154" y="49"/>
                  </a:lnTo>
                  <a:close/>
                  <a:moveTo>
                    <a:pt x="155" y="45"/>
                  </a:moveTo>
                  <a:cubicBezTo>
                    <a:pt x="155" y="45"/>
                    <a:pt x="155" y="45"/>
                    <a:pt x="155" y="45"/>
                  </a:cubicBezTo>
                  <a:cubicBezTo>
                    <a:pt x="156" y="46"/>
                    <a:pt x="156" y="46"/>
                    <a:pt x="156" y="46"/>
                  </a:cubicBezTo>
                  <a:cubicBezTo>
                    <a:pt x="156" y="48"/>
                    <a:pt x="156" y="48"/>
                    <a:pt x="156" y="48"/>
                  </a:cubicBezTo>
                  <a:cubicBezTo>
                    <a:pt x="155" y="48"/>
                    <a:pt x="155" y="48"/>
                    <a:pt x="155" y="48"/>
                  </a:cubicBezTo>
                  <a:lnTo>
                    <a:pt x="155" y="45"/>
                  </a:lnTo>
                  <a:close/>
                  <a:moveTo>
                    <a:pt x="155" y="49"/>
                  </a:moveTo>
                  <a:cubicBezTo>
                    <a:pt x="155" y="49"/>
                    <a:pt x="155" y="49"/>
                    <a:pt x="155" y="49"/>
                  </a:cubicBezTo>
                  <a:cubicBezTo>
                    <a:pt x="155" y="48"/>
                    <a:pt x="155" y="48"/>
                    <a:pt x="155" y="48"/>
                  </a:cubicBezTo>
                  <a:cubicBezTo>
                    <a:pt x="156" y="48"/>
                    <a:pt x="156" y="48"/>
                    <a:pt x="156" y="48"/>
                  </a:cubicBezTo>
                  <a:cubicBezTo>
                    <a:pt x="156" y="49"/>
                    <a:pt x="156" y="49"/>
                    <a:pt x="156" y="49"/>
                  </a:cubicBezTo>
                  <a:cubicBezTo>
                    <a:pt x="157" y="49"/>
                    <a:pt x="157" y="49"/>
                    <a:pt x="157" y="49"/>
                  </a:cubicBezTo>
                  <a:cubicBezTo>
                    <a:pt x="157" y="48"/>
                    <a:pt x="157" y="48"/>
                    <a:pt x="157" y="48"/>
                  </a:cubicBezTo>
                  <a:cubicBezTo>
                    <a:pt x="157" y="48"/>
                    <a:pt x="157" y="48"/>
                    <a:pt x="157" y="48"/>
                  </a:cubicBezTo>
                  <a:cubicBezTo>
                    <a:pt x="157" y="48"/>
                    <a:pt x="157" y="48"/>
                    <a:pt x="157" y="48"/>
                  </a:cubicBezTo>
                  <a:cubicBezTo>
                    <a:pt x="157" y="48"/>
                    <a:pt x="157" y="48"/>
                    <a:pt x="157" y="48"/>
                  </a:cubicBezTo>
                  <a:cubicBezTo>
                    <a:pt x="157" y="46"/>
                    <a:pt x="157" y="46"/>
                    <a:pt x="157" y="46"/>
                  </a:cubicBezTo>
                  <a:cubicBezTo>
                    <a:pt x="158" y="46"/>
                    <a:pt x="158" y="46"/>
                    <a:pt x="158" y="46"/>
                  </a:cubicBezTo>
                  <a:cubicBezTo>
                    <a:pt x="158" y="47"/>
                    <a:pt x="158" y="47"/>
                    <a:pt x="158" y="47"/>
                  </a:cubicBezTo>
                  <a:cubicBezTo>
                    <a:pt x="157" y="47"/>
                    <a:pt x="157" y="47"/>
                    <a:pt x="157" y="47"/>
                  </a:cubicBezTo>
                  <a:cubicBezTo>
                    <a:pt x="157" y="47"/>
                    <a:pt x="157" y="47"/>
                    <a:pt x="157" y="47"/>
                  </a:cubicBezTo>
                  <a:cubicBezTo>
                    <a:pt x="158" y="47"/>
                    <a:pt x="158" y="47"/>
                    <a:pt x="158" y="47"/>
                  </a:cubicBezTo>
                  <a:cubicBezTo>
                    <a:pt x="158" y="49"/>
                    <a:pt x="158" y="49"/>
                    <a:pt x="158" y="49"/>
                  </a:cubicBezTo>
                  <a:cubicBezTo>
                    <a:pt x="157" y="49"/>
                    <a:pt x="157" y="49"/>
                    <a:pt x="157" y="49"/>
                  </a:cubicBezTo>
                  <a:cubicBezTo>
                    <a:pt x="157" y="49"/>
                    <a:pt x="157" y="49"/>
                    <a:pt x="157" y="49"/>
                  </a:cubicBezTo>
                  <a:cubicBezTo>
                    <a:pt x="158" y="49"/>
                    <a:pt x="158" y="49"/>
                    <a:pt x="158" y="49"/>
                  </a:cubicBezTo>
                  <a:cubicBezTo>
                    <a:pt x="158" y="49"/>
                    <a:pt x="158" y="49"/>
                    <a:pt x="158" y="49"/>
                  </a:cubicBezTo>
                  <a:lnTo>
                    <a:pt x="155" y="49"/>
                  </a:lnTo>
                  <a:close/>
                  <a:moveTo>
                    <a:pt x="158" y="47"/>
                  </a:moveTo>
                  <a:cubicBezTo>
                    <a:pt x="158" y="47"/>
                    <a:pt x="158" y="47"/>
                    <a:pt x="158" y="47"/>
                  </a:cubicBezTo>
                  <a:cubicBezTo>
                    <a:pt x="159" y="47"/>
                    <a:pt x="159" y="47"/>
                    <a:pt x="159" y="47"/>
                  </a:cubicBezTo>
                  <a:cubicBezTo>
                    <a:pt x="159" y="47"/>
                    <a:pt x="159" y="47"/>
                    <a:pt x="159" y="47"/>
                  </a:cubicBezTo>
                  <a:cubicBezTo>
                    <a:pt x="158" y="47"/>
                    <a:pt x="158" y="47"/>
                    <a:pt x="158" y="47"/>
                  </a:cubicBezTo>
                  <a:close/>
                  <a:moveTo>
                    <a:pt x="158" y="47"/>
                  </a:moveTo>
                  <a:cubicBezTo>
                    <a:pt x="158" y="47"/>
                    <a:pt x="158" y="47"/>
                    <a:pt x="158" y="47"/>
                  </a:cubicBezTo>
                  <a:cubicBezTo>
                    <a:pt x="159" y="47"/>
                    <a:pt x="159" y="47"/>
                    <a:pt x="159" y="47"/>
                  </a:cubicBezTo>
                  <a:cubicBezTo>
                    <a:pt x="159" y="49"/>
                    <a:pt x="159" y="49"/>
                    <a:pt x="159" y="49"/>
                  </a:cubicBezTo>
                  <a:cubicBezTo>
                    <a:pt x="158" y="49"/>
                    <a:pt x="158" y="49"/>
                    <a:pt x="158" y="49"/>
                  </a:cubicBezTo>
                  <a:lnTo>
                    <a:pt x="158" y="47"/>
                  </a:lnTo>
                  <a:close/>
                  <a:moveTo>
                    <a:pt x="158" y="49"/>
                  </a:moveTo>
                  <a:cubicBezTo>
                    <a:pt x="158" y="49"/>
                    <a:pt x="158" y="49"/>
                    <a:pt x="158" y="49"/>
                  </a:cubicBezTo>
                  <a:cubicBezTo>
                    <a:pt x="158" y="49"/>
                    <a:pt x="158" y="49"/>
                    <a:pt x="158" y="49"/>
                  </a:cubicBezTo>
                  <a:cubicBezTo>
                    <a:pt x="159" y="49"/>
                    <a:pt x="159" y="49"/>
                    <a:pt x="159" y="49"/>
                  </a:cubicBezTo>
                  <a:cubicBezTo>
                    <a:pt x="159" y="49"/>
                    <a:pt x="159" y="49"/>
                    <a:pt x="159" y="49"/>
                  </a:cubicBezTo>
                  <a:lnTo>
                    <a:pt x="158" y="49"/>
                  </a:lnTo>
                  <a:close/>
                  <a:moveTo>
                    <a:pt x="159" y="49"/>
                  </a:moveTo>
                  <a:cubicBezTo>
                    <a:pt x="159" y="49"/>
                    <a:pt x="159" y="49"/>
                    <a:pt x="159" y="49"/>
                  </a:cubicBezTo>
                  <a:cubicBezTo>
                    <a:pt x="159" y="49"/>
                    <a:pt x="159" y="49"/>
                    <a:pt x="159" y="49"/>
                  </a:cubicBezTo>
                  <a:cubicBezTo>
                    <a:pt x="160" y="49"/>
                    <a:pt x="160" y="49"/>
                    <a:pt x="160" y="49"/>
                  </a:cubicBezTo>
                  <a:cubicBezTo>
                    <a:pt x="160" y="49"/>
                    <a:pt x="160" y="49"/>
                    <a:pt x="160" y="49"/>
                  </a:cubicBezTo>
                  <a:cubicBezTo>
                    <a:pt x="159" y="49"/>
                    <a:pt x="159" y="49"/>
                    <a:pt x="159" y="49"/>
                  </a:cubicBezTo>
                  <a:cubicBezTo>
                    <a:pt x="159" y="47"/>
                    <a:pt x="159" y="47"/>
                    <a:pt x="159" y="47"/>
                  </a:cubicBezTo>
                  <a:cubicBezTo>
                    <a:pt x="160" y="47"/>
                    <a:pt x="160" y="47"/>
                    <a:pt x="160" y="47"/>
                  </a:cubicBezTo>
                  <a:cubicBezTo>
                    <a:pt x="160" y="48"/>
                    <a:pt x="160" y="48"/>
                    <a:pt x="160" y="48"/>
                  </a:cubicBezTo>
                  <a:cubicBezTo>
                    <a:pt x="160" y="48"/>
                    <a:pt x="160" y="48"/>
                    <a:pt x="160" y="48"/>
                  </a:cubicBezTo>
                  <a:cubicBezTo>
                    <a:pt x="160" y="48"/>
                    <a:pt x="160" y="48"/>
                    <a:pt x="160" y="48"/>
                  </a:cubicBezTo>
                  <a:cubicBezTo>
                    <a:pt x="160" y="48"/>
                    <a:pt x="160" y="48"/>
                    <a:pt x="160" y="48"/>
                  </a:cubicBezTo>
                  <a:cubicBezTo>
                    <a:pt x="160" y="48"/>
                    <a:pt x="160" y="48"/>
                    <a:pt x="160" y="48"/>
                  </a:cubicBezTo>
                  <a:cubicBezTo>
                    <a:pt x="160" y="49"/>
                    <a:pt x="160" y="49"/>
                    <a:pt x="160" y="49"/>
                  </a:cubicBezTo>
                  <a:lnTo>
                    <a:pt x="159" y="49"/>
                  </a:lnTo>
                  <a:close/>
                  <a:moveTo>
                    <a:pt x="161" y="49"/>
                  </a:moveTo>
                  <a:cubicBezTo>
                    <a:pt x="161" y="49"/>
                    <a:pt x="161" y="49"/>
                    <a:pt x="161" y="49"/>
                  </a:cubicBezTo>
                  <a:cubicBezTo>
                    <a:pt x="161" y="48"/>
                    <a:pt x="161" y="48"/>
                    <a:pt x="161" y="48"/>
                  </a:cubicBezTo>
                  <a:cubicBezTo>
                    <a:pt x="161" y="48"/>
                    <a:pt x="161" y="48"/>
                    <a:pt x="161" y="48"/>
                  </a:cubicBezTo>
                  <a:cubicBezTo>
                    <a:pt x="162" y="48"/>
                    <a:pt x="162" y="48"/>
                    <a:pt x="162" y="48"/>
                  </a:cubicBezTo>
                  <a:cubicBezTo>
                    <a:pt x="162" y="49"/>
                    <a:pt x="162" y="49"/>
                    <a:pt x="162" y="49"/>
                  </a:cubicBezTo>
                  <a:cubicBezTo>
                    <a:pt x="162" y="49"/>
                    <a:pt x="162" y="49"/>
                    <a:pt x="162" y="49"/>
                  </a:cubicBezTo>
                  <a:cubicBezTo>
                    <a:pt x="162" y="48"/>
                    <a:pt x="162" y="48"/>
                    <a:pt x="162" y="48"/>
                  </a:cubicBezTo>
                  <a:cubicBezTo>
                    <a:pt x="163" y="49"/>
                    <a:pt x="163" y="49"/>
                    <a:pt x="163" y="49"/>
                  </a:cubicBezTo>
                  <a:cubicBezTo>
                    <a:pt x="163" y="49"/>
                    <a:pt x="163" y="49"/>
                    <a:pt x="163" y="49"/>
                  </a:cubicBezTo>
                  <a:lnTo>
                    <a:pt x="161" y="49"/>
                  </a:lnTo>
                  <a:close/>
                  <a:moveTo>
                    <a:pt x="161" y="48"/>
                  </a:moveTo>
                  <a:cubicBezTo>
                    <a:pt x="161" y="48"/>
                    <a:pt x="161" y="48"/>
                    <a:pt x="161" y="48"/>
                  </a:cubicBezTo>
                  <a:cubicBezTo>
                    <a:pt x="161" y="48"/>
                    <a:pt x="161" y="48"/>
                    <a:pt x="161" y="48"/>
                  </a:cubicBezTo>
                  <a:cubicBezTo>
                    <a:pt x="161" y="48"/>
                    <a:pt x="161" y="48"/>
                    <a:pt x="161" y="48"/>
                  </a:cubicBezTo>
                  <a:close/>
                  <a:moveTo>
                    <a:pt x="163" y="49"/>
                  </a:moveTo>
                  <a:cubicBezTo>
                    <a:pt x="163" y="49"/>
                    <a:pt x="163" y="49"/>
                    <a:pt x="163" y="49"/>
                  </a:cubicBezTo>
                  <a:cubicBezTo>
                    <a:pt x="163" y="49"/>
                    <a:pt x="163" y="49"/>
                    <a:pt x="163" y="49"/>
                  </a:cubicBezTo>
                  <a:cubicBezTo>
                    <a:pt x="165" y="49"/>
                    <a:pt x="165" y="49"/>
                    <a:pt x="165" y="49"/>
                  </a:cubicBezTo>
                  <a:lnTo>
                    <a:pt x="163" y="49"/>
                  </a:lnTo>
                  <a:close/>
                  <a:moveTo>
                    <a:pt x="166" y="48"/>
                  </a:moveTo>
                  <a:cubicBezTo>
                    <a:pt x="166" y="48"/>
                    <a:pt x="166" y="48"/>
                    <a:pt x="166" y="48"/>
                  </a:cubicBezTo>
                  <a:cubicBezTo>
                    <a:pt x="156" y="44"/>
                    <a:pt x="156" y="44"/>
                    <a:pt x="156" y="44"/>
                  </a:cubicBezTo>
                  <a:cubicBezTo>
                    <a:pt x="156" y="44"/>
                    <a:pt x="146" y="44"/>
                    <a:pt x="145" y="44"/>
                  </a:cubicBezTo>
                  <a:cubicBezTo>
                    <a:pt x="144" y="43"/>
                    <a:pt x="143" y="43"/>
                    <a:pt x="143" y="43"/>
                  </a:cubicBezTo>
                  <a:cubicBezTo>
                    <a:pt x="143" y="43"/>
                    <a:pt x="143" y="43"/>
                    <a:pt x="143" y="43"/>
                  </a:cubicBezTo>
                  <a:cubicBezTo>
                    <a:pt x="143" y="42"/>
                    <a:pt x="143" y="42"/>
                    <a:pt x="143" y="42"/>
                  </a:cubicBezTo>
                  <a:cubicBezTo>
                    <a:pt x="143" y="42"/>
                    <a:pt x="144" y="42"/>
                    <a:pt x="145" y="42"/>
                  </a:cubicBezTo>
                  <a:cubicBezTo>
                    <a:pt x="146" y="43"/>
                    <a:pt x="153" y="43"/>
                    <a:pt x="154" y="43"/>
                  </a:cubicBezTo>
                  <a:cubicBezTo>
                    <a:pt x="166" y="48"/>
                    <a:pt x="166" y="48"/>
                    <a:pt x="166" y="48"/>
                  </a:cubicBezTo>
                  <a:close/>
                  <a:moveTo>
                    <a:pt x="88" y="40"/>
                  </a:moveTo>
                  <a:cubicBezTo>
                    <a:pt x="88" y="40"/>
                    <a:pt x="88" y="40"/>
                    <a:pt x="88" y="40"/>
                  </a:cubicBezTo>
                  <a:cubicBezTo>
                    <a:pt x="90" y="17"/>
                    <a:pt x="90" y="17"/>
                    <a:pt x="90" y="17"/>
                  </a:cubicBezTo>
                  <a:cubicBezTo>
                    <a:pt x="89" y="16"/>
                    <a:pt x="89" y="16"/>
                    <a:pt x="89" y="16"/>
                  </a:cubicBezTo>
                  <a:cubicBezTo>
                    <a:pt x="88" y="40"/>
                    <a:pt x="88" y="40"/>
                    <a:pt x="88" y="40"/>
                  </a:cubicBezTo>
                  <a:cubicBezTo>
                    <a:pt x="88" y="40"/>
                    <a:pt x="88" y="40"/>
                    <a:pt x="88" y="40"/>
                  </a:cubicBezTo>
                  <a:close/>
                  <a:moveTo>
                    <a:pt x="92" y="40"/>
                  </a:moveTo>
                  <a:cubicBezTo>
                    <a:pt x="92" y="40"/>
                    <a:pt x="92" y="40"/>
                    <a:pt x="92" y="40"/>
                  </a:cubicBezTo>
                  <a:cubicBezTo>
                    <a:pt x="94" y="18"/>
                    <a:pt x="94" y="18"/>
                    <a:pt x="94" y="18"/>
                  </a:cubicBezTo>
                  <a:cubicBezTo>
                    <a:pt x="94" y="18"/>
                    <a:pt x="94" y="18"/>
                    <a:pt x="94" y="18"/>
                  </a:cubicBezTo>
                  <a:cubicBezTo>
                    <a:pt x="93" y="17"/>
                    <a:pt x="93" y="17"/>
                    <a:pt x="93" y="17"/>
                  </a:cubicBezTo>
                  <a:cubicBezTo>
                    <a:pt x="91" y="40"/>
                    <a:pt x="91" y="40"/>
                    <a:pt x="91" y="40"/>
                  </a:cubicBezTo>
                  <a:cubicBezTo>
                    <a:pt x="92" y="40"/>
                    <a:pt x="92" y="40"/>
                    <a:pt x="92" y="40"/>
                  </a:cubicBezTo>
                  <a:close/>
                  <a:moveTo>
                    <a:pt x="117" y="39"/>
                  </a:moveTo>
                  <a:cubicBezTo>
                    <a:pt x="117" y="39"/>
                    <a:pt x="117" y="39"/>
                    <a:pt x="117" y="39"/>
                  </a:cubicBezTo>
                  <a:cubicBezTo>
                    <a:pt x="117" y="39"/>
                    <a:pt x="117" y="39"/>
                    <a:pt x="117" y="39"/>
                  </a:cubicBezTo>
                  <a:cubicBezTo>
                    <a:pt x="117" y="39"/>
                    <a:pt x="117" y="39"/>
                    <a:pt x="117" y="39"/>
                  </a:cubicBezTo>
                  <a:cubicBezTo>
                    <a:pt x="117" y="39"/>
                    <a:pt x="117" y="39"/>
                    <a:pt x="117" y="39"/>
                  </a:cubicBezTo>
                  <a:cubicBezTo>
                    <a:pt x="117" y="39"/>
                    <a:pt x="117" y="39"/>
                    <a:pt x="117" y="39"/>
                  </a:cubicBezTo>
                  <a:close/>
                  <a:moveTo>
                    <a:pt x="20" y="37"/>
                  </a:moveTo>
                  <a:cubicBezTo>
                    <a:pt x="20" y="37"/>
                    <a:pt x="20" y="37"/>
                    <a:pt x="20" y="37"/>
                  </a:cubicBezTo>
                  <a:cubicBezTo>
                    <a:pt x="23" y="51"/>
                    <a:pt x="23" y="51"/>
                    <a:pt x="23" y="51"/>
                  </a:cubicBezTo>
                  <a:cubicBezTo>
                    <a:pt x="26" y="51"/>
                    <a:pt x="26" y="51"/>
                    <a:pt x="26" y="51"/>
                  </a:cubicBezTo>
                  <a:cubicBezTo>
                    <a:pt x="23" y="37"/>
                    <a:pt x="23" y="37"/>
                    <a:pt x="23" y="37"/>
                  </a:cubicBezTo>
                  <a:cubicBezTo>
                    <a:pt x="22" y="37"/>
                    <a:pt x="21" y="37"/>
                    <a:pt x="20" y="37"/>
                  </a:cubicBezTo>
                  <a:close/>
                  <a:moveTo>
                    <a:pt x="18" y="37"/>
                  </a:moveTo>
                  <a:cubicBezTo>
                    <a:pt x="18" y="37"/>
                    <a:pt x="18" y="37"/>
                    <a:pt x="18" y="37"/>
                  </a:cubicBezTo>
                  <a:cubicBezTo>
                    <a:pt x="20" y="51"/>
                    <a:pt x="20" y="51"/>
                    <a:pt x="20" y="51"/>
                  </a:cubicBezTo>
                  <a:cubicBezTo>
                    <a:pt x="22" y="51"/>
                    <a:pt x="22" y="51"/>
                    <a:pt x="22" y="51"/>
                  </a:cubicBezTo>
                  <a:cubicBezTo>
                    <a:pt x="20" y="37"/>
                    <a:pt x="20" y="37"/>
                    <a:pt x="20" y="37"/>
                  </a:cubicBezTo>
                  <a:cubicBezTo>
                    <a:pt x="19" y="37"/>
                    <a:pt x="18" y="37"/>
                    <a:pt x="18" y="37"/>
                  </a:cubicBezTo>
                  <a:close/>
                  <a:moveTo>
                    <a:pt x="44" y="37"/>
                  </a:moveTo>
                  <a:cubicBezTo>
                    <a:pt x="44" y="37"/>
                    <a:pt x="44" y="37"/>
                    <a:pt x="44" y="37"/>
                  </a:cubicBezTo>
                  <a:cubicBezTo>
                    <a:pt x="46" y="51"/>
                    <a:pt x="46" y="51"/>
                    <a:pt x="46" y="51"/>
                  </a:cubicBezTo>
                  <a:cubicBezTo>
                    <a:pt x="47" y="51"/>
                    <a:pt x="49" y="51"/>
                    <a:pt x="50" y="51"/>
                  </a:cubicBezTo>
                  <a:cubicBezTo>
                    <a:pt x="49" y="37"/>
                    <a:pt x="49" y="37"/>
                    <a:pt x="49" y="37"/>
                  </a:cubicBezTo>
                  <a:cubicBezTo>
                    <a:pt x="47" y="37"/>
                    <a:pt x="46" y="37"/>
                    <a:pt x="44" y="37"/>
                  </a:cubicBezTo>
                  <a:close/>
                  <a:moveTo>
                    <a:pt x="15" y="38"/>
                  </a:moveTo>
                  <a:cubicBezTo>
                    <a:pt x="15" y="38"/>
                    <a:pt x="15" y="38"/>
                    <a:pt x="15" y="38"/>
                  </a:cubicBezTo>
                  <a:cubicBezTo>
                    <a:pt x="17" y="51"/>
                    <a:pt x="17" y="51"/>
                    <a:pt x="17" y="51"/>
                  </a:cubicBezTo>
                  <a:cubicBezTo>
                    <a:pt x="18" y="51"/>
                    <a:pt x="18" y="51"/>
                    <a:pt x="18" y="51"/>
                  </a:cubicBezTo>
                  <a:cubicBezTo>
                    <a:pt x="15" y="37"/>
                    <a:pt x="15" y="37"/>
                    <a:pt x="15" y="37"/>
                  </a:cubicBezTo>
                  <a:cubicBezTo>
                    <a:pt x="15" y="37"/>
                    <a:pt x="15" y="37"/>
                    <a:pt x="15" y="38"/>
                  </a:cubicBezTo>
                  <a:close/>
                  <a:moveTo>
                    <a:pt x="24" y="37"/>
                  </a:moveTo>
                  <a:cubicBezTo>
                    <a:pt x="24" y="37"/>
                    <a:pt x="24" y="37"/>
                    <a:pt x="24" y="37"/>
                  </a:cubicBezTo>
                  <a:cubicBezTo>
                    <a:pt x="26" y="51"/>
                    <a:pt x="26" y="51"/>
                    <a:pt x="26" y="51"/>
                  </a:cubicBezTo>
                  <a:cubicBezTo>
                    <a:pt x="29" y="51"/>
                    <a:pt x="29" y="51"/>
                    <a:pt x="29" y="51"/>
                  </a:cubicBezTo>
                  <a:cubicBezTo>
                    <a:pt x="27" y="37"/>
                    <a:pt x="27" y="37"/>
                    <a:pt x="27" y="37"/>
                  </a:cubicBezTo>
                  <a:cubicBezTo>
                    <a:pt x="26" y="37"/>
                    <a:pt x="25" y="37"/>
                    <a:pt x="24" y="37"/>
                  </a:cubicBezTo>
                  <a:close/>
                  <a:moveTo>
                    <a:pt x="16" y="37"/>
                  </a:moveTo>
                  <a:cubicBezTo>
                    <a:pt x="16" y="37"/>
                    <a:pt x="16" y="37"/>
                    <a:pt x="16" y="37"/>
                  </a:cubicBezTo>
                  <a:cubicBezTo>
                    <a:pt x="18" y="51"/>
                    <a:pt x="18" y="51"/>
                    <a:pt x="18" y="51"/>
                  </a:cubicBezTo>
                  <a:cubicBezTo>
                    <a:pt x="19" y="51"/>
                    <a:pt x="19" y="51"/>
                    <a:pt x="19" y="51"/>
                  </a:cubicBezTo>
                  <a:cubicBezTo>
                    <a:pt x="17" y="37"/>
                    <a:pt x="17" y="37"/>
                    <a:pt x="17" y="37"/>
                  </a:cubicBezTo>
                  <a:cubicBezTo>
                    <a:pt x="16" y="37"/>
                    <a:pt x="16" y="37"/>
                    <a:pt x="16" y="37"/>
                  </a:cubicBezTo>
                  <a:close/>
                  <a:moveTo>
                    <a:pt x="38" y="36"/>
                  </a:moveTo>
                  <a:cubicBezTo>
                    <a:pt x="38" y="36"/>
                    <a:pt x="38" y="36"/>
                    <a:pt x="38" y="36"/>
                  </a:cubicBezTo>
                  <a:cubicBezTo>
                    <a:pt x="40" y="51"/>
                    <a:pt x="40" y="51"/>
                    <a:pt x="40" y="51"/>
                  </a:cubicBezTo>
                  <a:cubicBezTo>
                    <a:pt x="41" y="51"/>
                    <a:pt x="43" y="51"/>
                    <a:pt x="45" y="51"/>
                  </a:cubicBezTo>
                  <a:cubicBezTo>
                    <a:pt x="43" y="37"/>
                    <a:pt x="43" y="37"/>
                    <a:pt x="43" y="37"/>
                  </a:cubicBezTo>
                  <a:cubicBezTo>
                    <a:pt x="41" y="37"/>
                    <a:pt x="40" y="37"/>
                    <a:pt x="38" y="36"/>
                  </a:cubicBezTo>
                  <a:close/>
                  <a:moveTo>
                    <a:pt x="33" y="36"/>
                  </a:moveTo>
                  <a:cubicBezTo>
                    <a:pt x="33" y="36"/>
                    <a:pt x="33" y="36"/>
                    <a:pt x="33" y="36"/>
                  </a:cubicBezTo>
                  <a:cubicBezTo>
                    <a:pt x="33" y="36"/>
                    <a:pt x="33" y="36"/>
                    <a:pt x="33" y="36"/>
                  </a:cubicBezTo>
                  <a:cubicBezTo>
                    <a:pt x="35" y="51"/>
                    <a:pt x="35" y="51"/>
                    <a:pt x="35" y="51"/>
                  </a:cubicBezTo>
                  <a:cubicBezTo>
                    <a:pt x="36" y="51"/>
                    <a:pt x="38" y="51"/>
                    <a:pt x="39" y="51"/>
                  </a:cubicBezTo>
                  <a:cubicBezTo>
                    <a:pt x="37" y="36"/>
                    <a:pt x="37" y="36"/>
                    <a:pt x="37" y="36"/>
                  </a:cubicBezTo>
                  <a:cubicBezTo>
                    <a:pt x="36" y="36"/>
                    <a:pt x="34" y="36"/>
                    <a:pt x="33" y="36"/>
                  </a:cubicBezTo>
                  <a:close/>
                  <a:moveTo>
                    <a:pt x="28" y="37"/>
                  </a:moveTo>
                  <a:cubicBezTo>
                    <a:pt x="28" y="37"/>
                    <a:pt x="28" y="37"/>
                    <a:pt x="28" y="37"/>
                  </a:cubicBezTo>
                  <a:cubicBezTo>
                    <a:pt x="30" y="51"/>
                    <a:pt x="30" y="51"/>
                    <a:pt x="30" y="51"/>
                  </a:cubicBezTo>
                  <a:cubicBezTo>
                    <a:pt x="34" y="51"/>
                    <a:pt x="34" y="51"/>
                    <a:pt x="34" y="51"/>
                  </a:cubicBezTo>
                  <a:cubicBezTo>
                    <a:pt x="32" y="36"/>
                    <a:pt x="32" y="36"/>
                    <a:pt x="32" y="36"/>
                  </a:cubicBezTo>
                  <a:cubicBezTo>
                    <a:pt x="31" y="36"/>
                    <a:pt x="29" y="36"/>
                    <a:pt x="28" y="37"/>
                  </a:cubicBezTo>
                  <a:close/>
                  <a:moveTo>
                    <a:pt x="34" y="51"/>
                  </a:moveTo>
                  <a:cubicBezTo>
                    <a:pt x="34" y="51"/>
                    <a:pt x="34" y="51"/>
                    <a:pt x="34" y="51"/>
                  </a:cubicBezTo>
                  <a:cubicBezTo>
                    <a:pt x="35" y="51"/>
                    <a:pt x="35" y="51"/>
                    <a:pt x="35" y="51"/>
                  </a:cubicBezTo>
                  <a:cubicBezTo>
                    <a:pt x="35" y="51"/>
                    <a:pt x="35" y="51"/>
                    <a:pt x="35" y="51"/>
                  </a:cubicBezTo>
                  <a:cubicBezTo>
                    <a:pt x="34" y="51"/>
                    <a:pt x="34" y="51"/>
                    <a:pt x="34"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Rectangle 10"/>
            <p:cNvSpPr>
              <a:spLocks noChangeArrowheads="1"/>
            </p:cNvSpPr>
            <p:nvPr/>
          </p:nvSpPr>
          <p:spPr bwMode="auto">
            <a:xfrm>
              <a:off x="0" y="4299"/>
              <a:ext cx="577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4947" y="4133"/>
              <a:ext cx="122" cy="131"/>
            </a:xfrm>
            <a:custGeom>
              <a:avLst/>
              <a:gdLst>
                <a:gd name="T0" fmla="*/ 34 w 47"/>
                <a:gd name="T1" fmla="*/ 3 h 49"/>
                <a:gd name="T2" fmla="*/ 34 w 47"/>
                <a:gd name="T3" fmla="*/ 5 h 49"/>
                <a:gd name="T4" fmla="*/ 33 w 47"/>
                <a:gd name="T5" fmla="*/ 12 h 49"/>
                <a:gd name="T6" fmla="*/ 37 w 47"/>
                <a:gd name="T7" fmla="*/ 12 h 49"/>
                <a:gd name="T8" fmla="*/ 40 w 47"/>
                <a:gd name="T9" fmla="*/ 12 h 49"/>
                <a:gd name="T10" fmla="*/ 47 w 47"/>
                <a:gd name="T11" fmla="*/ 15 h 49"/>
                <a:gd name="T12" fmla="*/ 43 w 47"/>
                <a:gd name="T13" fmla="*/ 16 h 49"/>
                <a:gd name="T14" fmla="*/ 37 w 47"/>
                <a:gd name="T15" fmla="*/ 16 h 49"/>
                <a:gd name="T16" fmla="*/ 36 w 47"/>
                <a:gd name="T17" fmla="*/ 18 h 49"/>
                <a:gd name="T18" fmla="*/ 32 w 47"/>
                <a:gd name="T19" fmla="*/ 25 h 49"/>
                <a:gd name="T20" fmla="*/ 32 w 47"/>
                <a:gd name="T21" fmla="*/ 30 h 49"/>
                <a:gd name="T22" fmla="*/ 32 w 47"/>
                <a:gd name="T23" fmla="*/ 31 h 49"/>
                <a:gd name="T24" fmla="*/ 33 w 47"/>
                <a:gd name="T25" fmla="*/ 37 h 49"/>
                <a:gd name="T26" fmla="*/ 33 w 47"/>
                <a:gd name="T27" fmla="*/ 39 h 49"/>
                <a:gd name="T28" fmla="*/ 33 w 47"/>
                <a:gd name="T29" fmla="*/ 43 h 49"/>
                <a:gd name="T30" fmla="*/ 31 w 47"/>
                <a:gd name="T31" fmla="*/ 49 h 49"/>
                <a:gd name="T32" fmla="*/ 28 w 47"/>
                <a:gd name="T33" fmla="*/ 45 h 49"/>
                <a:gd name="T34" fmla="*/ 27 w 47"/>
                <a:gd name="T35" fmla="*/ 40 h 49"/>
                <a:gd name="T36" fmla="*/ 26 w 47"/>
                <a:gd name="T37" fmla="*/ 37 h 49"/>
                <a:gd name="T38" fmla="*/ 28 w 47"/>
                <a:gd name="T39" fmla="*/ 36 h 49"/>
                <a:gd name="T40" fmla="*/ 28 w 47"/>
                <a:gd name="T41" fmla="*/ 34 h 49"/>
                <a:gd name="T42" fmla="*/ 28 w 47"/>
                <a:gd name="T43" fmla="*/ 29 h 49"/>
                <a:gd name="T44" fmla="*/ 25 w 47"/>
                <a:gd name="T45" fmla="*/ 33 h 49"/>
                <a:gd name="T46" fmla="*/ 22 w 47"/>
                <a:gd name="T47" fmla="*/ 36 h 49"/>
                <a:gd name="T48" fmla="*/ 21 w 47"/>
                <a:gd name="T49" fmla="*/ 37 h 49"/>
                <a:gd name="T50" fmla="*/ 16 w 47"/>
                <a:gd name="T51" fmla="*/ 40 h 49"/>
                <a:gd name="T52" fmla="*/ 16 w 47"/>
                <a:gd name="T53" fmla="*/ 36 h 49"/>
                <a:gd name="T54" fmla="*/ 14 w 47"/>
                <a:gd name="T55" fmla="*/ 36 h 49"/>
                <a:gd name="T56" fmla="*/ 18 w 47"/>
                <a:gd name="T57" fmla="*/ 30 h 49"/>
                <a:gd name="T58" fmla="*/ 21 w 47"/>
                <a:gd name="T59" fmla="*/ 27 h 49"/>
                <a:gd name="T60" fmla="*/ 25 w 47"/>
                <a:gd name="T61" fmla="*/ 23 h 49"/>
                <a:gd name="T62" fmla="*/ 28 w 47"/>
                <a:gd name="T63" fmla="*/ 18 h 49"/>
                <a:gd name="T64" fmla="*/ 26 w 47"/>
                <a:gd name="T65" fmla="*/ 17 h 49"/>
                <a:gd name="T66" fmla="*/ 26 w 47"/>
                <a:gd name="T67" fmla="*/ 17 h 49"/>
                <a:gd name="T68" fmla="*/ 19 w 47"/>
                <a:gd name="T69" fmla="*/ 20 h 49"/>
                <a:gd name="T70" fmla="*/ 16 w 47"/>
                <a:gd name="T71" fmla="*/ 21 h 49"/>
                <a:gd name="T72" fmla="*/ 10 w 47"/>
                <a:gd name="T73" fmla="*/ 24 h 49"/>
                <a:gd name="T74" fmla="*/ 1 w 47"/>
                <a:gd name="T75" fmla="*/ 23 h 49"/>
                <a:gd name="T76" fmla="*/ 4 w 47"/>
                <a:gd name="T77" fmla="*/ 21 h 49"/>
                <a:gd name="T78" fmla="*/ 8 w 47"/>
                <a:gd name="T79" fmla="*/ 21 h 49"/>
                <a:gd name="T80" fmla="*/ 11 w 47"/>
                <a:gd name="T81" fmla="*/ 20 h 49"/>
                <a:gd name="T82" fmla="*/ 17 w 47"/>
                <a:gd name="T83" fmla="*/ 18 h 49"/>
                <a:gd name="T84" fmla="*/ 29 w 47"/>
                <a:gd name="T85" fmla="*/ 8 h 49"/>
                <a:gd name="T86" fmla="*/ 29 w 47"/>
                <a:gd name="T87" fmla="*/ 4 h 49"/>
                <a:gd name="T88" fmla="*/ 27 w 47"/>
                <a:gd name="T89" fmla="*/ 1 h 49"/>
                <a:gd name="T90" fmla="*/ 33 w 47"/>
                <a:gd name="T9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 h="49">
                  <a:moveTo>
                    <a:pt x="33" y="1"/>
                  </a:moveTo>
                  <a:cubicBezTo>
                    <a:pt x="34" y="1"/>
                    <a:pt x="33" y="2"/>
                    <a:pt x="34" y="3"/>
                  </a:cubicBezTo>
                  <a:cubicBezTo>
                    <a:pt x="34" y="3"/>
                    <a:pt x="34" y="3"/>
                    <a:pt x="34" y="3"/>
                  </a:cubicBezTo>
                  <a:cubicBezTo>
                    <a:pt x="34" y="4"/>
                    <a:pt x="34" y="5"/>
                    <a:pt x="34" y="5"/>
                  </a:cubicBezTo>
                  <a:cubicBezTo>
                    <a:pt x="34" y="8"/>
                    <a:pt x="33" y="10"/>
                    <a:pt x="33" y="12"/>
                  </a:cubicBezTo>
                  <a:cubicBezTo>
                    <a:pt x="33" y="12"/>
                    <a:pt x="33" y="12"/>
                    <a:pt x="33" y="12"/>
                  </a:cubicBezTo>
                  <a:cubicBezTo>
                    <a:pt x="34" y="13"/>
                    <a:pt x="34" y="12"/>
                    <a:pt x="34" y="12"/>
                  </a:cubicBezTo>
                  <a:cubicBezTo>
                    <a:pt x="35" y="12"/>
                    <a:pt x="36" y="12"/>
                    <a:pt x="37" y="12"/>
                  </a:cubicBezTo>
                  <a:cubicBezTo>
                    <a:pt x="37" y="12"/>
                    <a:pt x="37" y="12"/>
                    <a:pt x="38" y="12"/>
                  </a:cubicBezTo>
                  <a:cubicBezTo>
                    <a:pt x="38" y="12"/>
                    <a:pt x="39" y="12"/>
                    <a:pt x="40" y="12"/>
                  </a:cubicBezTo>
                  <a:cubicBezTo>
                    <a:pt x="42" y="12"/>
                    <a:pt x="43" y="13"/>
                    <a:pt x="45" y="13"/>
                  </a:cubicBezTo>
                  <a:cubicBezTo>
                    <a:pt x="45" y="14"/>
                    <a:pt x="46" y="14"/>
                    <a:pt x="47" y="15"/>
                  </a:cubicBezTo>
                  <a:cubicBezTo>
                    <a:pt x="46" y="16"/>
                    <a:pt x="47" y="17"/>
                    <a:pt x="45" y="17"/>
                  </a:cubicBezTo>
                  <a:cubicBezTo>
                    <a:pt x="45" y="16"/>
                    <a:pt x="44" y="17"/>
                    <a:pt x="43" y="16"/>
                  </a:cubicBezTo>
                  <a:cubicBezTo>
                    <a:pt x="43" y="16"/>
                    <a:pt x="42" y="16"/>
                    <a:pt x="41" y="16"/>
                  </a:cubicBezTo>
                  <a:cubicBezTo>
                    <a:pt x="40" y="16"/>
                    <a:pt x="39" y="16"/>
                    <a:pt x="37" y="16"/>
                  </a:cubicBezTo>
                  <a:cubicBezTo>
                    <a:pt x="37" y="16"/>
                    <a:pt x="37" y="16"/>
                    <a:pt x="37" y="16"/>
                  </a:cubicBezTo>
                  <a:cubicBezTo>
                    <a:pt x="37" y="17"/>
                    <a:pt x="37" y="18"/>
                    <a:pt x="36" y="18"/>
                  </a:cubicBezTo>
                  <a:cubicBezTo>
                    <a:pt x="36" y="19"/>
                    <a:pt x="36" y="20"/>
                    <a:pt x="36" y="20"/>
                  </a:cubicBezTo>
                  <a:cubicBezTo>
                    <a:pt x="34" y="22"/>
                    <a:pt x="33" y="23"/>
                    <a:pt x="32" y="25"/>
                  </a:cubicBezTo>
                  <a:cubicBezTo>
                    <a:pt x="32" y="25"/>
                    <a:pt x="32" y="26"/>
                    <a:pt x="32" y="26"/>
                  </a:cubicBezTo>
                  <a:cubicBezTo>
                    <a:pt x="32" y="27"/>
                    <a:pt x="32" y="28"/>
                    <a:pt x="32" y="30"/>
                  </a:cubicBezTo>
                  <a:cubicBezTo>
                    <a:pt x="32" y="30"/>
                    <a:pt x="32" y="30"/>
                    <a:pt x="32" y="31"/>
                  </a:cubicBezTo>
                  <a:cubicBezTo>
                    <a:pt x="32" y="31"/>
                    <a:pt x="32" y="31"/>
                    <a:pt x="32" y="31"/>
                  </a:cubicBezTo>
                  <a:cubicBezTo>
                    <a:pt x="32" y="31"/>
                    <a:pt x="32" y="32"/>
                    <a:pt x="33" y="33"/>
                  </a:cubicBezTo>
                  <a:cubicBezTo>
                    <a:pt x="32" y="34"/>
                    <a:pt x="32" y="35"/>
                    <a:pt x="33" y="37"/>
                  </a:cubicBezTo>
                  <a:cubicBezTo>
                    <a:pt x="33" y="37"/>
                    <a:pt x="32" y="37"/>
                    <a:pt x="33" y="38"/>
                  </a:cubicBezTo>
                  <a:cubicBezTo>
                    <a:pt x="33" y="38"/>
                    <a:pt x="32" y="39"/>
                    <a:pt x="33" y="39"/>
                  </a:cubicBezTo>
                  <a:cubicBezTo>
                    <a:pt x="32" y="40"/>
                    <a:pt x="33" y="41"/>
                    <a:pt x="33" y="42"/>
                  </a:cubicBezTo>
                  <a:cubicBezTo>
                    <a:pt x="33" y="42"/>
                    <a:pt x="33" y="42"/>
                    <a:pt x="33" y="43"/>
                  </a:cubicBezTo>
                  <a:cubicBezTo>
                    <a:pt x="33" y="44"/>
                    <a:pt x="33" y="45"/>
                    <a:pt x="33" y="46"/>
                  </a:cubicBezTo>
                  <a:cubicBezTo>
                    <a:pt x="32" y="47"/>
                    <a:pt x="32" y="48"/>
                    <a:pt x="31" y="49"/>
                  </a:cubicBezTo>
                  <a:cubicBezTo>
                    <a:pt x="30" y="49"/>
                    <a:pt x="30" y="49"/>
                    <a:pt x="29" y="49"/>
                  </a:cubicBezTo>
                  <a:cubicBezTo>
                    <a:pt x="30" y="47"/>
                    <a:pt x="28" y="47"/>
                    <a:pt x="28" y="45"/>
                  </a:cubicBezTo>
                  <a:cubicBezTo>
                    <a:pt x="27" y="45"/>
                    <a:pt x="27" y="43"/>
                    <a:pt x="28" y="42"/>
                  </a:cubicBezTo>
                  <a:cubicBezTo>
                    <a:pt x="28" y="41"/>
                    <a:pt x="27" y="41"/>
                    <a:pt x="27" y="40"/>
                  </a:cubicBezTo>
                  <a:cubicBezTo>
                    <a:pt x="27" y="39"/>
                    <a:pt x="26" y="39"/>
                    <a:pt x="26" y="38"/>
                  </a:cubicBezTo>
                  <a:cubicBezTo>
                    <a:pt x="26" y="38"/>
                    <a:pt x="27" y="38"/>
                    <a:pt x="26" y="37"/>
                  </a:cubicBezTo>
                  <a:cubicBezTo>
                    <a:pt x="27" y="37"/>
                    <a:pt x="27" y="38"/>
                    <a:pt x="27" y="38"/>
                  </a:cubicBezTo>
                  <a:cubicBezTo>
                    <a:pt x="28" y="38"/>
                    <a:pt x="28" y="37"/>
                    <a:pt x="28" y="36"/>
                  </a:cubicBezTo>
                  <a:cubicBezTo>
                    <a:pt x="28" y="36"/>
                    <a:pt x="28" y="36"/>
                    <a:pt x="28" y="36"/>
                  </a:cubicBezTo>
                  <a:cubicBezTo>
                    <a:pt x="28" y="35"/>
                    <a:pt x="28" y="34"/>
                    <a:pt x="28" y="34"/>
                  </a:cubicBezTo>
                  <a:cubicBezTo>
                    <a:pt x="28" y="33"/>
                    <a:pt x="28" y="31"/>
                    <a:pt x="28" y="30"/>
                  </a:cubicBezTo>
                  <a:cubicBezTo>
                    <a:pt x="28" y="29"/>
                    <a:pt x="29" y="29"/>
                    <a:pt x="28" y="29"/>
                  </a:cubicBezTo>
                  <a:cubicBezTo>
                    <a:pt x="27" y="29"/>
                    <a:pt x="27" y="31"/>
                    <a:pt x="26" y="31"/>
                  </a:cubicBezTo>
                  <a:cubicBezTo>
                    <a:pt x="26" y="32"/>
                    <a:pt x="25" y="32"/>
                    <a:pt x="25" y="33"/>
                  </a:cubicBezTo>
                  <a:cubicBezTo>
                    <a:pt x="23" y="34"/>
                    <a:pt x="23" y="34"/>
                    <a:pt x="23" y="34"/>
                  </a:cubicBezTo>
                  <a:cubicBezTo>
                    <a:pt x="23" y="35"/>
                    <a:pt x="22" y="35"/>
                    <a:pt x="22" y="36"/>
                  </a:cubicBezTo>
                  <a:cubicBezTo>
                    <a:pt x="21" y="36"/>
                    <a:pt x="21" y="36"/>
                    <a:pt x="21" y="36"/>
                  </a:cubicBezTo>
                  <a:cubicBezTo>
                    <a:pt x="21" y="37"/>
                    <a:pt x="21" y="37"/>
                    <a:pt x="21" y="37"/>
                  </a:cubicBezTo>
                  <a:cubicBezTo>
                    <a:pt x="20" y="36"/>
                    <a:pt x="20" y="37"/>
                    <a:pt x="20" y="37"/>
                  </a:cubicBezTo>
                  <a:cubicBezTo>
                    <a:pt x="19" y="38"/>
                    <a:pt x="18" y="39"/>
                    <a:pt x="16" y="40"/>
                  </a:cubicBezTo>
                  <a:cubicBezTo>
                    <a:pt x="16" y="40"/>
                    <a:pt x="16" y="39"/>
                    <a:pt x="16" y="39"/>
                  </a:cubicBezTo>
                  <a:cubicBezTo>
                    <a:pt x="16" y="38"/>
                    <a:pt x="16" y="37"/>
                    <a:pt x="16" y="36"/>
                  </a:cubicBezTo>
                  <a:cubicBezTo>
                    <a:pt x="15" y="36"/>
                    <a:pt x="15" y="36"/>
                    <a:pt x="15" y="36"/>
                  </a:cubicBezTo>
                  <a:cubicBezTo>
                    <a:pt x="15" y="36"/>
                    <a:pt x="15" y="36"/>
                    <a:pt x="14" y="36"/>
                  </a:cubicBezTo>
                  <a:cubicBezTo>
                    <a:pt x="14" y="35"/>
                    <a:pt x="16" y="34"/>
                    <a:pt x="16" y="33"/>
                  </a:cubicBezTo>
                  <a:cubicBezTo>
                    <a:pt x="17" y="32"/>
                    <a:pt x="17" y="31"/>
                    <a:pt x="18" y="30"/>
                  </a:cubicBezTo>
                  <a:cubicBezTo>
                    <a:pt x="18" y="30"/>
                    <a:pt x="19" y="30"/>
                    <a:pt x="19" y="29"/>
                  </a:cubicBezTo>
                  <a:cubicBezTo>
                    <a:pt x="20" y="28"/>
                    <a:pt x="20" y="28"/>
                    <a:pt x="21" y="27"/>
                  </a:cubicBezTo>
                  <a:cubicBezTo>
                    <a:pt x="21" y="26"/>
                    <a:pt x="22" y="27"/>
                    <a:pt x="22" y="26"/>
                  </a:cubicBezTo>
                  <a:cubicBezTo>
                    <a:pt x="23" y="25"/>
                    <a:pt x="24" y="24"/>
                    <a:pt x="25" y="23"/>
                  </a:cubicBezTo>
                  <a:cubicBezTo>
                    <a:pt x="25" y="22"/>
                    <a:pt x="25" y="22"/>
                    <a:pt x="26" y="21"/>
                  </a:cubicBezTo>
                  <a:cubicBezTo>
                    <a:pt x="27" y="20"/>
                    <a:pt x="28" y="19"/>
                    <a:pt x="28" y="18"/>
                  </a:cubicBezTo>
                  <a:cubicBezTo>
                    <a:pt x="28" y="17"/>
                    <a:pt x="30" y="17"/>
                    <a:pt x="29" y="16"/>
                  </a:cubicBezTo>
                  <a:cubicBezTo>
                    <a:pt x="28" y="16"/>
                    <a:pt x="27" y="17"/>
                    <a:pt x="26" y="17"/>
                  </a:cubicBezTo>
                  <a:cubicBezTo>
                    <a:pt x="26" y="17"/>
                    <a:pt x="26" y="17"/>
                    <a:pt x="26" y="17"/>
                  </a:cubicBezTo>
                  <a:cubicBezTo>
                    <a:pt x="26" y="17"/>
                    <a:pt x="26" y="17"/>
                    <a:pt x="26" y="17"/>
                  </a:cubicBezTo>
                  <a:cubicBezTo>
                    <a:pt x="25" y="17"/>
                    <a:pt x="24" y="18"/>
                    <a:pt x="23" y="18"/>
                  </a:cubicBezTo>
                  <a:cubicBezTo>
                    <a:pt x="22" y="19"/>
                    <a:pt x="20" y="19"/>
                    <a:pt x="19" y="20"/>
                  </a:cubicBezTo>
                  <a:cubicBezTo>
                    <a:pt x="18" y="20"/>
                    <a:pt x="18" y="21"/>
                    <a:pt x="17" y="21"/>
                  </a:cubicBezTo>
                  <a:cubicBezTo>
                    <a:pt x="16" y="21"/>
                    <a:pt x="16" y="21"/>
                    <a:pt x="16" y="21"/>
                  </a:cubicBezTo>
                  <a:cubicBezTo>
                    <a:pt x="14" y="22"/>
                    <a:pt x="13" y="23"/>
                    <a:pt x="12" y="23"/>
                  </a:cubicBezTo>
                  <a:cubicBezTo>
                    <a:pt x="12" y="24"/>
                    <a:pt x="10" y="23"/>
                    <a:pt x="10" y="24"/>
                  </a:cubicBezTo>
                  <a:cubicBezTo>
                    <a:pt x="8" y="25"/>
                    <a:pt x="6" y="26"/>
                    <a:pt x="3" y="26"/>
                  </a:cubicBezTo>
                  <a:cubicBezTo>
                    <a:pt x="3" y="25"/>
                    <a:pt x="2" y="24"/>
                    <a:pt x="1" y="23"/>
                  </a:cubicBezTo>
                  <a:cubicBezTo>
                    <a:pt x="2" y="22"/>
                    <a:pt x="0" y="22"/>
                    <a:pt x="2" y="21"/>
                  </a:cubicBezTo>
                  <a:cubicBezTo>
                    <a:pt x="2" y="21"/>
                    <a:pt x="3" y="22"/>
                    <a:pt x="4" y="21"/>
                  </a:cubicBezTo>
                  <a:cubicBezTo>
                    <a:pt x="4" y="22"/>
                    <a:pt x="4" y="22"/>
                    <a:pt x="4" y="22"/>
                  </a:cubicBezTo>
                  <a:cubicBezTo>
                    <a:pt x="5" y="21"/>
                    <a:pt x="7" y="21"/>
                    <a:pt x="8" y="21"/>
                  </a:cubicBezTo>
                  <a:cubicBezTo>
                    <a:pt x="8" y="21"/>
                    <a:pt x="8" y="20"/>
                    <a:pt x="8" y="21"/>
                  </a:cubicBezTo>
                  <a:cubicBezTo>
                    <a:pt x="9" y="20"/>
                    <a:pt x="10" y="20"/>
                    <a:pt x="11" y="20"/>
                  </a:cubicBezTo>
                  <a:cubicBezTo>
                    <a:pt x="12" y="20"/>
                    <a:pt x="13" y="19"/>
                    <a:pt x="14" y="19"/>
                  </a:cubicBezTo>
                  <a:cubicBezTo>
                    <a:pt x="15" y="19"/>
                    <a:pt x="16" y="18"/>
                    <a:pt x="17" y="18"/>
                  </a:cubicBezTo>
                  <a:cubicBezTo>
                    <a:pt x="21" y="16"/>
                    <a:pt x="25" y="15"/>
                    <a:pt x="29" y="14"/>
                  </a:cubicBezTo>
                  <a:cubicBezTo>
                    <a:pt x="29" y="12"/>
                    <a:pt x="29" y="10"/>
                    <a:pt x="29" y="8"/>
                  </a:cubicBezTo>
                  <a:cubicBezTo>
                    <a:pt x="29" y="8"/>
                    <a:pt x="30" y="8"/>
                    <a:pt x="30" y="8"/>
                  </a:cubicBezTo>
                  <a:cubicBezTo>
                    <a:pt x="29" y="4"/>
                    <a:pt x="29" y="4"/>
                    <a:pt x="29" y="4"/>
                  </a:cubicBezTo>
                  <a:cubicBezTo>
                    <a:pt x="29" y="3"/>
                    <a:pt x="29" y="2"/>
                    <a:pt x="28" y="2"/>
                  </a:cubicBezTo>
                  <a:cubicBezTo>
                    <a:pt x="28" y="1"/>
                    <a:pt x="26" y="2"/>
                    <a:pt x="27" y="1"/>
                  </a:cubicBezTo>
                  <a:cubicBezTo>
                    <a:pt x="27" y="0"/>
                    <a:pt x="28" y="0"/>
                    <a:pt x="28" y="0"/>
                  </a:cubicBezTo>
                  <a:cubicBezTo>
                    <a:pt x="30" y="0"/>
                    <a:pt x="32" y="0"/>
                    <a:pt x="3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a:spLocks noEditPoints="1"/>
            </p:cNvSpPr>
            <p:nvPr/>
          </p:nvSpPr>
          <p:spPr bwMode="auto">
            <a:xfrm>
              <a:off x="4833" y="4128"/>
              <a:ext cx="140" cy="142"/>
            </a:xfrm>
            <a:custGeom>
              <a:avLst/>
              <a:gdLst>
                <a:gd name="T0" fmla="*/ 15 w 54"/>
                <a:gd name="T1" fmla="*/ 0 h 53"/>
                <a:gd name="T2" fmla="*/ 20 w 54"/>
                <a:gd name="T3" fmla="*/ 7 h 53"/>
                <a:gd name="T4" fmla="*/ 23 w 54"/>
                <a:gd name="T5" fmla="*/ 11 h 53"/>
                <a:gd name="T6" fmla="*/ 25 w 54"/>
                <a:gd name="T7" fmla="*/ 15 h 53"/>
                <a:gd name="T8" fmla="*/ 30 w 54"/>
                <a:gd name="T9" fmla="*/ 22 h 53"/>
                <a:gd name="T10" fmla="*/ 33 w 54"/>
                <a:gd name="T11" fmla="*/ 27 h 53"/>
                <a:gd name="T12" fmla="*/ 36 w 54"/>
                <a:gd name="T13" fmla="*/ 25 h 53"/>
                <a:gd name="T14" fmla="*/ 35 w 54"/>
                <a:gd name="T15" fmla="*/ 18 h 53"/>
                <a:gd name="T16" fmla="*/ 39 w 54"/>
                <a:gd name="T17" fmla="*/ 18 h 53"/>
                <a:gd name="T18" fmla="*/ 41 w 54"/>
                <a:gd name="T19" fmla="*/ 25 h 53"/>
                <a:gd name="T20" fmla="*/ 39 w 54"/>
                <a:gd name="T21" fmla="*/ 35 h 53"/>
                <a:gd name="T22" fmla="*/ 42 w 54"/>
                <a:gd name="T23" fmla="*/ 41 h 53"/>
                <a:gd name="T24" fmla="*/ 48 w 54"/>
                <a:gd name="T25" fmla="*/ 46 h 53"/>
                <a:gd name="T26" fmla="*/ 51 w 54"/>
                <a:gd name="T27" fmla="*/ 45 h 53"/>
                <a:gd name="T28" fmla="*/ 54 w 54"/>
                <a:gd name="T29" fmla="*/ 51 h 53"/>
                <a:gd name="T30" fmla="*/ 53 w 54"/>
                <a:gd name="T31" fmla="*/ 53 h 53"/>
                <a:gd name="T32" fmla="*/ 51 w 54"/>
                <a:gd name="T33" fmla="*/ 53 h 53"/>
                <a:gd name="T34" fmla="*/ 44 w 54"/>
                <a:gd name="T35" fmla="*/ 48 h 53"/>
                <a:gd name="T36" fmla="*/ 37 w 54"/>
                <a:gd name="T37" fmla="*/ 40 h 53"/>
                <a:gd name="T38" fmla="*/ 32 w 54"/>
                <a:gd name="T39" fmla="*/ 42 h 53"/>
                <a:gd name="T40" fmla="*/ 27 w 54"/>
                <a:gd name="T41" fmla="*/ 44 h 53"/>
                <a:gd name="T42" fmla="*/ 25 w 54"/>
                <a:gd name="T43" fmla="*/ 43 h 53"/>
                <a:gd name="T44" fmla="*/ 30 w 54"/>
                <a:gd name="T45" fmla="*/ 41 h 53"/>
                <a:gd name="T46" fmla="*/ 34 w 54"/>
                <a:gd name="T47" fmla="*/ 35 h 53"/>
                <a:gd name="T48" fmla="*/ 32 w 54"/>
                <a:gd name="T49" fmla="*/ 31 h 53"/>
                <a:gd name="T50" fmla="*/ 26 w 54"/>
                <a:gd name="T51" fmla="*/ 34 h 53"/>
                <a:gd name="T52" fmla="*/ 22 w 54"/>
                <a:gd name="T53" fmla="*/ 38 h 53"/>
                <a:gd name="T54" fmla="*/ 17 w 54"/>
                <a:gd name="T55" fmla="*/ 44 h 53"/>
                <a:gd name="T56" fmla="*/ 14 w 54"/>
                <a:gd name="T57" fmla="*/ 45 h 53"/>
                <a:gd name="T58" fmla="*/ 12 w 54"/>
                <a:gd name="T59" fmla="*/ 37 h 53"/>
                <a:gd name="T60" fmla="*/ 19 w 54"/>
                <a:gd name="T61" fmla="*/ 34 h 53"/>
                <a:gd name="T62" fmla="*/ 24 w 54"/>
                <a:gd name="T63" fmla="*/ 27 h 53"/>
                <a:gd name="T64" fmla="*/ 19 w 54"/>
                <a:gd name="T65" fmla="*/ 28 h 53"/>
                <a:gd name="T66" fmla="*/ 16 w 54"/>
                <a:gd name="T67" fmla="*/ 29 h 53"/>
                <a:gd name="T68" fmla="*/ 9 w 54"/>
                <a:gd name="T69" fmla="*/ 34 h 53"/>
                <a:gd name="T70" fmla="*/ 7 w 54"/>
                <a:gd name="T71" fmla="*/ 42 h 53"/>
                <a:gd name="T72" fmla="*/ 3 w 54"/>
                <a:gd name="T73" fmla="*/ 42 h 53"/>
                <a:gd name="T74" fmla="*/ 2 w 54"/>
                <a:gd name="T75" fmla="*/ 38 h 53"/>
                <a:gd name="T76" fmla="*/ 4 w 54"/>
                <a:gd name="T77" fmla="*/ 29 h 53"/>
                <a:gd name="T78" fmla="*/ 1 w 54"/>
                <a:gd name="T79" fmla="*/ 23 h 53"/>
                <a:gd name="T80" fmla="*/ 7 w 54"/>
                <a:gd name="T81" fmla="*/ 28 h 53"/>
                <a:gd name="T82" fmla="*/ 10 w 54"/>
                <a:gd name="T83" fmla="*/ 27 h 53"/>
                <a:gd name="T84" fmla="*/ 13 w 54"/>
                <a:gd name="T85" fmla="*/ 23 h 53"/>
                <a:gd name="T86" fmla="*/ 14 w 54"/>
                <a:gd name="T87" fmla="*/ 21 h 53"/>
                <a:gd name="T88" fmla="*/ 16 w 54"/>
                <a:gd name="T89" fmla="*/ 19 h 53"/>
                <a:gd name="T90" fmla="*/ 15 w 54"/>
                <a:gd name="T91" fmla="*/ 17 h 53"/>
                <a:gd name="T92" fmla="*/ 10 w 54"/>
                <a:gd name="T93" fmla="*/ 20 h 53"/>
                <a:gd name="T94" fmla="*/ 6 w 54"/>
                <a:gd name="T95" fmla="*/ 20 h 53"/>
                <a:gd name="T96" fmla="*/ 3 w 54"/>
                <a:gd name="T97" fmla="*/ 19 h 53"/>
                <a:gd name="T98" fmla="*/ 11 w 54"/>
                <a:gd name="T99" fmla="*/ 16 h 53"/>
                <a:gd name="T100" fmla="*/ 19 w 54"/>
                <a:gd name="T101" fmla="*/ 12 h 53"/>
                <a:gd name="T102" fmla="*/ 16 w 54"/>
                <a:gd name="T103" fmla="*/ 8 h 53"/>
                <a:gd name="T104" fmla="*/ 10 w 54"/>
                <a:gd name="T105" fmla="*/ 1 h 53"/>
                <a:gd name="T106" fmla="*/ 31 w 54"/>
                <a:gd name="T107" fmla="*/ 4 h 53"/>
                <a:gd name="T108" fmla="*/ 33 w 54"/>
                <a:gd name="T109" fmla="*/ 8 h 53"/>
                <a:gd name="T110" fmla="*/ 29 w 54"/>
                <a:gd name="T111" fmla="*/ 9 h 53"/>
                <a:gd name="T112" fmla="*/ 27 w 54"/>
                <a:gd name="T113" fmla="*/ 3 h 53"/>
                <a:gd name="T114" fmla="*/ 29 w 54"/>
                <a:gd name="T115" fmla="*/ 4 h 53"/>
                <a:gd name="T116" fmla="*/ 25 w 54"/>
                <a:gd name="T117" fmla="*/ 19 h 53"/>
                <a:gd name="T118" fmla="*/ 18 w 54"/>
                <a:gd name="T119" fmla="*/ 25 h 53"/>
                <a:gd name="T120" fmla="*/ 23 w 54"/>
                <a:gd name="T121" fmla="*/ 17 h 53"/>
                <a:gd name="T122" fmla="*/ 12 w 54"/>
                <a:gd name="T123" fmla="*/ 2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 h="53">
                  <a:moveTo>
                    <a:pt x="12" y="0"/>
                  </a:moveTo>
                  <a:cubicBezTo>
                    <a:pt x="12" y="0"/>
                    <a:pt x="13" y="0"/>
                    <a:pt x="14" y="0"/>
                  </a:cubicBezTo>
                  <a:cubicBezTo>
                    <a:pt x="14" y="0"/>
                    <a:pt x="14" y="0"/>
                    <a:pt x="14" y="0"/>
                  </a:cubicBezTo>
                  <a:cubicBezTo>
                    <a:pt x="14" y="0"/>
                    <a:pt x="15" y="0"/>
                    <a:pt x="15" y="0"/>
                  </a:cubicBezTo>
                  <a:cubicBezTo>
                    <a:pt x="16" y="1"/>
                    <a:pt x="16" y="1"/>
                    <a:pt x="16" y="2"/>
                  </a:cubicBezTo>
                  <a:cubicBezTo>
                    <a:pt x="17" y="2"/>
                    <a:pt x="17" y="3"/>
                    <a:pt x="17" y="3"/>
                  </a:cubicBezTo>
                  <a:cubicBezTo>
                    <a:pt x="17" y="4"/>
                    <a:pt x="18" y="4"/>
                    <a:pt x="18" y="5"/>
                  </a:cubicBezTo>
                  <a:cubicBezTo>
                    <a:pt x="19" y="6"/>
                    <a:pt x="19" y="6"/>
                    <a:pt x="20" y="7"/>
                  </a:cubicBezTo>
                  <a:cubicBezTo>
                    <a:pt x="20" y="8"/>
                    <a:pt x="22" y="8"/>
                    <a:pt x="21" y="10"/>
                  </a:cubicBezTo>
                  <a:cubicBezTo>
                    <a:pt x="21" y="10"/>
                    <a:pt x="22" y="10"/>
                    <a:pt x="23" y="11"/>
                  </a:cubicBezTo>
                  <a:cubicBezTo>
                    <a:pt x="23" y="10"/>
                    <a:pt x="23" y="10"/>
                    <a:pt x="23" y="10"/>
                  </a:cubicBezTo>
                  <a:cubicBezTo>
                    <a:pt x="23" y="11"/>
                    <a:pt x="23" y="11"/>
                    <a:pt x="23" y="11"/>
                  </a:cubicBezTo>
                  <a:cubicBezTo>
                    <a:pt x="24" y="10"/>
                    <a:pt x="25" y="10"/>
                    <a:pt x="26" y="10"/>
                  </a:cubicBezTo>
                  <a:cubicBezTo>
                    <a:pt x="26" y="10"/>
                    <a:pt x="27" y="11"/>
                    <a:pt x="27" y="12"/>
                  </a:cubicBezTo>
                  <a:cubicBezTo>
                    <a:pt x="27" y="12"/>
                    <a:pt x="26" y="12"/>
                    <a:pt x="27" y="12"/>
                  </a:cubicBezTo>
                  <a:cubicBezTo>
                    <a:pt x="26" y="13"/>
                    <a:pt x="26" y="14"/>
                    <a:pt x="25" y="15"/>
                  </a:cubicBezTo>
                  <a:cubicBezTo>
                    <a:pt x="24" y="16"/>
                    <a:pt x="26" y="16"/>
                    <a:pt x="26" y="18"/>
                  </a:cubicBezTo>
                  <a:cubicBezTo>
                    <a:pt x="27" y="18"/>
                    <a:pt x="27" y="19"/>
                    <a:pt x="27" y="19"/>
                  </a:cubicBezTo>
                  <a:cubicBezTo>
                    <a:pt x="28" y="20"/>
                    <a:pt x="28" y="21"/>
                    <a:pt x="28" y="21"/>
                  </a:cubicBezTo>
                  <a:cubicBezTo>
                    <a:pt x="29" y="21"/>
                    <a:pt x="29" y="21"/>
                    <a:pt x="30" y="22"/>
                  </a:cubicBezTo>
                  <a:cubicBezTo>
                    <a:pt x="31" y="22"/>
                    <a:pt x="32" y="23"/>
                    <a:pt x="31" y="25"/>
                  </a:cubicBezTo>
                  <a:cubicBezTo>
                    <a:pt x="31" y="25"/>
                    <a:pt x="31" y="25"/>
                    <a:pt x="31" y="25"/>
                  </a:cubicBezTo>
                  <a:cubicBezTo>
                    <a:pt x="31" y="25"/>
                    <a:pt x="31" y="26"/>
                    <a:pt x="31" y="26"/>
                  </a:cubicBezTo>
                  <a:cubicBezTo>
                    <a:pt x="32" y="26"/>
                    <a:pt x="32" y="27"/>
                    <a:pt x="33" y="27"/>
                  </a:cubicBezTo>
                  <a:cubicBezTo>
                    <a:pt x="33" y="28"/>
                    <a:pt x="34" y="30"/>
                    <a:pt x="35" y="30"/>
                  </a:cubicBezTo>
                  <a:cubicBezTo>
                    <a:pt x="36" y="30"/>
                    <a:pt x="35" y="29"/>
                    <a:pt x="36" y="28"/>
                  </a:cubicBezTo>
                  <a:cubicBezTo>
                    <a:pt x="36" y="28"/>
                    <a:pt x="36" y="26"/>
                    <a:pt x="37" y="26"/>
                  </a:cubicBezTo>
                  <a:cubicBezTo>
                    <a:pt x="36" y="25"/>
                    <a:pt x="36" y="25"/>
                    <a:pt x="36" y="25"/>
                  </a:cubicBezTo>
                  <a:cubicBezTo>
                    <a:pt x="36" y="23"/>
                    <a:pt x="37" y="21"/>
                    <a:pt x="36" y="20"/>
                  </a:cubicBezTo>
                  <a:cubicBezTo>
                    <a:pt x="36" y="19"/>
                    <a:pt x="36" y="19"/>
                    <a:pt x="36" y="19"/>
                  </a:cubicBezTo>
                  <a:cubicBezTo>
                    <a:pt x="35" y="19"/>
                    <a:pt x="35" y="18"/>
                    <a:pt x="35" y="18"/>
                  </a:cubicBezTo>
                  <a:cubicBezTo>
                    <a:pt x="35" y="18"/>
                    <a:pt x="35" y="18"/>
                    <a:pt x="35" y="18"/>
                  </a:cubicBezTo>
                  <a:cubicBezTo>
                    <a:pt x="35" y="18"/>
                    <a:pt x="35" y="18"/>
                    <a:pt x="36" y="18"/>
                  </a:cubicBezTo>
                  <a:cubicBezTo>
                    <a:pt x="36" y="18"/>
                    <a:pt x="37" y="19"/>
                    <a:pt x="38" y="18"/>
                  </a:cubicBezTo>
                  <a:cubicBezTo>
                    <a:pt x="38" y="19"/>
                    <a:pt x="38" y="19"/>
                    <a:pt x="38" y="19"/>
                  </a:cubicBezTo>
                  <a:cubicBezTo>
                    <a:pt x="39" y="18"/>
                    <a:pt x="39" y="18"/>
                    <a:pt x="39" y="18"/>
                  </a:cubicBezTo>
                  <a:cubicBezTo>
                    <a:pt x="40" y="19"/>
                    <a:pt x="39" y="20"/>
                    <a:pt x="40" y="21"/>
                  </a:cubicBezTo>
                  <a:cubicBezTo>
                    <a:pt x="40" y="21"/>
                    <a:pt x="40" y="21"/>
                    <a:pt x="40" y="21"/>
                  </a:cubicBezTo>
                  <a:cubicBezTo>
                    <a:pt x="41" y="21"/>
                    <a:pt x="40" y="22"/>
                    <a:pt x="41" y="22"/>
                  </a:cubicBezTo>
                  <a:cubicBezTo>
                    <a:pt x="40" y="23"/>
                    <a:pt x="41" y="24"/>
                    <a:pt x="41" y="25"/>
                  </a:cubicBezTo>
                  <a:cubicBezTo>
                    <a:pt x="40" y="26"/>
                    <a:pt x="40" y="26"/>
                    <a:pt x="40" y="26"/>
                  </a:cubicBezTo>
                  <a:cubicBezTo>
                    <a:pt x="41" y="26"/>
                    <a:pt x="41" y="26"/>
                    <a:pt x="41" y="26"/>
                  </a:cubicBezTo>
                  <a:cubicBezTo>
                    <a:pt x="40" y="27"/>
                    <a:pt x="41" y="28"/>
                    <a:pt x="40" y="28"/>
                  </a:cubicBezTo>
                  <a:cubicBezTo>
                    <a:pt x="39" y="30"/>
                    <a:pt x="40" y="33"/>
                    <a:pt x="39" y="35"/>
                  </a:cubicBezTo>
                  <a:cubicBezTo>
                    <a:pt x="39" y="35"/>
                    <a:pt x="39" y="35"/>
                    <a:pt x="39" y="35"/>
                  </a:cubicBezTo>
                  <a:cubicBezTo>
                    <a:pt x="38" y="36"/>
                    <a:pt x="39" y="36"/>
                    <a:pt x="39" y="37"/>
                  </a:cubicBezTo>
                  <a:cubicBezTo>
                    <a:pt x="41" y="38"/>
                    <a:pt x="40" y="40"/>
                    <a:pt x="42" y="40"/>
                  </a:cubicBezTo>
                  <a:cubicBezTo>
                    <a:pt x="41" y="41"/>
                    <a:pt x="42" y="41"/>
                    <a:pt x="42" y="41"/>
                  </a:cubicBezTo>
                  <a:cubicBezTo>
                    <a:pt x="43" y="41"/>
                    <a:pt x="44" y="42"/>
                    <a:pt x="44" y="43"/>
                  </a:cubicBezTo>
                  <a:cubicBezTo>
                    <a:pt x="45" y="44"/>
                    <a:pt x="45" y="44"/>
                    <a:pt x="45" y="44"/>
                  </a:cubicBezTo>
                  <a:cubicBezTo>
                    <a:pt x="46" y="45"/>
                    <a:pt x="46" y="45"/>
                    <a:pt x="47" y="45"/>
                  </a:cubicBezTo>
                  <a:cubicBezTo>
                    <a:pt x="47" y="45"/>
                    <a:pt x="47" y="46"/>
                    <a:pt x="48" y="46"/>
                  </a:cubicBezTo>
                  <a:cubicBezTo>
                    <a:pt x="48" y="46"/>
                    <a:pt x="48" y="47"/>
                    <a:pt x="48" y="47"/>
                  </a:cubicBezTo>
                  <a:cubicBezTo>
                    <a:pt x="48" y="46"/>
                    <a:pt x="49" y="46"/>
                    <a:pt x="49" y="45"/>
                  </a:cubicBezTo>
                  <a:cubicBezTo>
                    <a:pt x="49" y="45"/>
                    <a:pt x="48" y="44"/>
                    <a:pt x="49" y="44"/>
                  </a:cubicBezTo>
                  <a:cubicBezTo>
                    <a:pt x="50" y="44"/>
                    <a:pt x="50" y="45"/>
                    <a:pt x="51" y="45"/>
                  </a:cubicBezTo>
                  <a:cubicBezTo>
                    <a:pt x="50" y="46"/>
                    <a:pt x="52" y="47"/>
                    <a:pt x="52" y="48"/>
                  </a:cubicBezTo>
                  <a:cubicBezTo>
                    <a:pt x="53" y="48"/>
                    <a:pt x="52" y="49"/>
                    <a:pt x="53" y="50"/>
                  </a:cubicBezTo>
                  <a:cubicBezTo>
                    <a:pt x="53" y="50"/>
                    <a:pt x="53" y="51"/>
                    <a:pt x="53" y="51"/>
                  </a:cubicBezTo>
                  <a:cubicBezTo>
                    <a:pt x="53" y="51"/>
                    <a:pt x="54" y="51"/>
                    <a:pt x="54" y="51"/>
                  </a:cubicBezTo>
                  <a:cubicBezTo>
                    <a:pt x="54" y="51"/>
                    <a:pt x="54" y="51"/>
                    <a:pt x="54" y="51"/>
                  </a:cubicBezTo>
                  <a:cubicBezTo>
                    <a:pt x="54" y="51"/>
                    <a:pt x="53" y="52"/>
                    <a:pt x="53" y="52"/>
                  </a:cubicBezTo>
                  <a:cubicBezTo>
                    <a:pt x="53" y="52"/>
                    <a:pt x="54" y="52"/>
                    <a:pt x="53" y="53"/>
                  </a:cubicBezTo>
                  <a:cubicBezTo>
                    <a:pt x="53" y="53"/>
                    <a:pt x="53" y="53"/>
                    <a:pt x="53" y="53"/>
                  </a:cubicBezTo>
                  <a:cubicBezTo>
                    <a:pt x="52" y="53"/>
                    <a:pt x="52" y="53"/>
                    <a:pt x="52" y="53"/>
                  </a:cubicBezTo>
                  <a:cubicBezTo>
                    <a:pt x="52" y="53"/>
                    <a:pt x="52" y="53"/>
                    <a:pt x="51" y="53"/>
                  </a:cubicBezTo>
                  <a:cubicBezTo>
                    <a:pt x="51" y="53"/>
                    <a:pt x="51" y="53"/>
                    <a:pt x="51" y="53"/>
                  </a:cubicBezTo>
                  <a:cubicBezTo>
                    <a:pt x="51" y="53"/>
                    <a:pt x="51" y="53"/>
                    <a:pt x="51" y="53"/>
                  </a:cubicBezTo>
                  <a:cubicBezTo>
                    <a:pt x="50" y="52"/>
                    <a:pt x="49" y="53"/>
                    <a:pt x="49" y="52"/>
                  </a:cubicBezTo>
                  <a:cubicBezTo>
                    <a:pt x="49" y="52"/>
                    <a:pt x="48" y="51"/>
                    <a:pt x="48" y="51"/>
                  </a:cubicBezTo>
                  <a:cubicBezTo>
                    <a:pt x="49" y="50"/>
                    <a:pt x="47" y="51"/>
                    <a:pt x="46" y="50"/>
                  </a:cubicBezTo>
                  <a:cubicBezTo>
                    <a:pt x="46" y="49"/>
                    <a:pt x="44" y="49"/>
                    <a:pt x="44" y="48"/>
                  </a:cubicBezTo>
                  <a:cubicBezTo>
                    <a:pt x="44" y="48"/>
                    <a:pt x="43" y="47"/>
                    <a:pt x="42" y="47"/>
                  </a:cubicBezTo>
                  <a:cubicBezTo>
                    <a:pt x="42" y="46"/>
                    <a:pt x="42" y="46"/>
                    <a:pt x="42" y="46"/>
                  </a:cubicBezTo>
                  <a:cubicBezTo>
                    <a:pt x="41" y="45"/>
                    <a:pt x="39" y="43"/>
                    <a:pt x="39" y="42"/>
                  </a:cubicBezTo>
                  <a:cubicBezTo>
                    <a:pt x="39" y="41"/>
                    <a:pt x="38" y="40"/>
                    <a:pt x="37" y="40"/>
                  </a:cubicBezTo>
                  <a:cubicBezTo>
                    <a:pt x="37" y="40"/>
                    <a:pt x="37" y="39"/>
                    <a:pt x="37" y="39"/>
                  </a:cubicBezTo>
                  <a:cubicBezTo>
                    <a:pt x="36" y="40"/>
                    <a:pt x="35" y="40"/>
                    <a:pt x="35" y="40"/>
                  </a:cubicBezTo>
                  <a:cubicBezTo>
                    <a:pt x="33" y="40"/>
                    <a:pt x="33" y="42"/>
                    <a:pt x="32" y="42"/>
                  </a:cubicBezTo>
                  <a:cubicBezTo>
                    <a:pt x="32" y="42"/>
                    <a:pt x="32" y="42"/>
                    <a:pt x="32" y="42"/>
                  </a:cubicBezTo>
                  <a:cubicBezTo>
                    <a:pt x="31" y="42"/>
                    <a:pt x="31" y="42"/>
                    <a:pt x="31" y="42"/>
                  </a:cubicBezTo>
                  <a:cubicBezTo>
                    <a:pt x="31" y="42"/>
                    <a:pt x="31" y="43"/>
                    <a:pt x="31" y="43"/>
                  </a:cubicBezTo>
                  <a:cubicBezTo>
                    <a:pt x="30" y="43"/>
                    <a:pt x="30" y="42"/>
                    <a:pt x="29" y="42"/>
                  </a:cubicBezTo>
                  <a:cubicBezTo>
                    <a:pt x="29" y="43"/>
                    <a:pt x="27" y="42"/>
                    <a:pt x="27" y="44"/>
                  </a:cubicBezTo>
                  <a:cubicBezTo>
                    <a:pt x="26" y="43"/>
                    <a:pt x="25" y="45"/>
                    <a:pt x="24" y="43"/>
                  </a:cubicBezTo>
                  <a:cubicBezTo>
                    <a:pt x="24" y="43"/>
                    <a:pt x="24" y="43"/>
                    <a:pt x="24" y="43"/>
                  </a:cubicBezTo>
                  <a:cubicBezTo>
                    <a:pt x="25" y="43"/>
                    <a:pt x="25" y="43"/>
                    <a:pt x="25" y="43"/>
                  </a:cubicBezTo>
                  <a:cubicBezTo>
                    <a:pt x="25" y="43"/>
                    <a:pt x="25" y="43"/>
                    <a:pt x="25" y="43"/>
                  </a:cubicBezTo>
                  <a:cubicBezTo>
                    <a:pt x="26" y="43"/>
                    <a:pt x="26" y="43"/>
                    <a:pt x="26" y="43"/>
                  </a:cubicBezTo>
                  <a:cubicBezTo>
                    <a:pt x="26" y="43"/>
                    <a:pt x="27" y="42"/>
                    <a:pt x="27" y="42"/>
                  </a:cubicBezTo>
                  <a:cubicBezTo>
                    <a:pt x="28" y="42"/>
                    <a:pt x="28" y="42"/>
                    <a:pt x="29" y="41"/>
                  </a:cubicBezTo>
                  <a:cubicBezTo>
                    <a:pt x="29" y="42"/>
                    <a:pt x="29" y="41"/>
                    <a:pt x="30" y="41"/>
                  </a:cubicBezTo>
                  <a:cubicBezTo>
                    <a:pt x="29" y="41"/>
                    <a:pt x="30" y="41"/>
                    <a:pt x="30" y="41"/>
                  </a:cubicBezTo>
                  <a:cubicBezTo>
                    <a:pt x="31" y="41"/>
                    <a:pt x="32" y="40"/>
                    <a:pt x="32" y="39"/>
                  </a:cubicBezTo>
                  <a:cubicBezTo>
                    <a:pt x="33" y="39"/>
                    <a:pt x="33" y="38"/>
                    <a:pt x="34" y="37"/>
                  </a:cubicBezTo>
                  <a:cubicBezTo>
                    <a:pt x="34" y="37"/>
                    <a:pt x="34" y="36"/>
                    <a:pt x="34" y="35"/>
                  </a:cubicBezTo>
                  <a:cubicBezTo>
                    <a:pt x="34" y="35"/>
                    <a:pt x="33" y="35"/>
                    <a:pt x="33" y="34"/>
                  </a:cubicBezTo>
                  <a:cubicBezTo>
                    <a:pt x="33" y="33"/>
                    <a:pt x="32" y="32"/>
                    <a:pt x="32" y="31"/>
                  </a:cubicBezTo>
                  <a:cubicBezTo>
                    <a:pt x="32" y="31"/>
                    <a:pt x="31" y="31"/>
                    <a:pt x="31" y="31"/>
                  </a:cubicBezTo>
                  <a:cubicBezTo>
                    <a:pt x="32" y="31"/>
                    <a:pt x="32" y="31"/>
                    <a:pt x="32" y="31"/>
                  </a:cubicBezTo>
                  <a:cubicBezTo>
                    <a:pt x="31" y="30"/>
                    <a:pt x="31" y="28"/>
                    <a:pt x="29" y="28"/>
                  </a:cubicBezTo>
                  <a:cubicBezTo>
                    <a:pt x="29" y="29"/>
                    <a:pt x="28" y="29"/>
                    <a:pt x="28" y="30"/>
                  </a:cubicBezTo>
                  <a:cubicBezTo>
                    <a:pt x="27" y="31"/>
                    <a:pt x="27" y="32"/>
                    <a:pt x="26" y="33"/>
                  </a:cubicBezTo>
                  <a:cubicBezTo>
                    <a:pt x="26" y="33"/>
                    <a:pt x="26" y="33"/>
                    <a:pt x="26" y="34"/>
                  </a:cubicBezTo>
                  <a:cubicBezTo>
                    <a:pt x="26" y="34"/>
                    <a:pt x="25" y="35"/>
                    <a:pt x="25" y="35"/>
                  </a:cubicBezTo>
                  <a:cubicBezTo>
                    <a:pt x="24" y="35"/>
                    <a:pt x="24" y="35"/>
                    <a:pt x="24" y="35"/>
                  </a:cubicBezTo>
                  <a:cubicBezTo>
                    <a:pt x="24" y="35"/>
                    <a:pt x="25" y="36"/>
                    <a:pt x="24" y="36"/>
                  </a:cubicBezTo>
                  <a:cubicBezTo>
                    <a:pt x="23" y="37"/>
                    <a:pt x="23" y="38"/>
                    <a:pt x="22" y="38"/>
                  </a:cubicBezTo>
                  <a:cubicBezTo>
                    <a:pt x="21" y="38"/>
                    <a:pt x="22" y="40"/>
                    <a:pt x="21" y="40"/>
                  </a:cubicBezTo>
                  <a:cubicBezTo>
                    <a:pt x="20" y="40"/>
                    <a:pt x="20" y="41"/>
                    <a:pt x="19" y="41"/>
                  </a:cubicBezTo>
                  <a:cubicBezTo>
                    <a:pt x="19" y="42"/>
                    <a:pt x="18" y="42"/>
                    <a:pt x="18" y="43"/>
                  </a:cubicBezTo>
                  <a:cubicBezTo>
                    <a:pt x="18" y="43"/>
                    <a:pt x="17" y="43"/>
                    <a:pt x="17" y="44"/>
                  </a:cubicBezTo>
                  <a:cubicBezTo>
                    <a:pt x="17" y="43"/>
                    <a:pt x="17" y="43"/>
                    <a:pt x="17" y="43"/>
                  </a:cubicBezTo>
                  <a:cubicBezTo>
                    <a:pt x="16" y="44"/>
                    <a:pt x="15" y="43"/>
                    <a:pt x="15" y="44"/>
                  </a:cubicBezTo>
                  <a:cubicBezTo>
                    <a:pt x="15" y="44"/>
                    <a:pt x="15" y="44"/>
                    <a:pt x="15" y="44"/>
                  </a:cubicBezTo>
                  <a:cubicBezTo>
                    <a:pt x="15" y="44"/>
                    <a:pt x="14" y="45"/>
                    <a:pt x="14" y="45"/>
                  </a:cubicBezTo>
                  <a:cubicBezTo>
                    <a:pt x="12" y="44"/>
                    <a:pt x="13" y="42"/>
                    <a:pt x="12" y="40"/>
                  </a:cubicBezTo>
                  <a:cubicBezTo>
                    <a:pt x="12" y="40"/>
                    <a:pt x="11" y="39"/>
                    <a:pt x="12" y="38"/>
                  </a:cubicBezTo>
                  <a:cubicBezTo>
                    <a:pt x="11" y="38"/>
                    <a:pt x="11" y="38"/>
                    <a:pt x="11" y="38"/>
                  </a:cubicBezTo>
                  <a:cubicBezTo>
                    <a:pt x="11" y="37"/>
                    <a:pt x="12" y="37"/>
                    <a:pt x="12" y="37"/>
                  </a:cubicBezTo>
                  <a:cubicBezTo>
                    <a:pt x="13" y="38"/>
                    <a:pt x="14" y="39"/>
                    <a:pt x="16" y="39"/>
                  </a:cubicBezTo>
                  <a:cubicBezTo>
                    <a:pt x="16" y="40"/>
                    <a:pt x="16" y="39"/>
                    <a:pt x="17" y="39"/>
                  </a:cubicBezTo>
                  <a:cubicBezTo>
                    <a:pt x="16" y="38"/>
                    <a:pt x="18" y="38"/>
                    <a:pt x="17" y="37"/>
                  </a:cubicBezTo>
                  <a:cubicBezTo>
                    <a:pt x="18" y="36"/>
                    <a:pt x="19" y="36"/>
                    <a:pt x="19" y="34"/>
                  </a:cubicBezTo>
                  <a:cubicBezTo>
                    <a:pt x="19" y="34"/>
                    <a:pt x="20" y="33"/>
                    <a:pt x="20" y="33"/>
                  </a:cubicBezTo>
                  <a:cubicBezTo>
                    <a:pt x="20" y="31"/>
                    <a:pt x="22" y="31"/>
                    <a:pt x="22" y="30"/>
                  </a:cubicBezTo>
                  <a:cubicBezTo>
                    <a:pt x="22" y="29"/>
                    <a:pt x="23" y="28"/>
                    <a:pt x="23" y="28"/>
                  </a:cubicBezTo>
                  <a:cubicBezTo>
                    <a:pt x="24" y="27"/>
                    <a:pt x="24" y="27"/>
                    <a:pt x="24" y="27"/>
                  </a:cubicBezTo>
                  <a:cubicBezTo>
                    <a:pt x="24" y="26"/>
                    <a:pt x="26" y="26"/>
                    <a:pt x="24" y="25"/>
                  </a:cubicBezTo>
                  <a:cubicBezTo>
                    <a:pt x="23" y="25"/>
                    <a:pt x="22" y="26"/>
                    <a:pt x="21" y="26"/>
                  </a:cubicBezTo>
                  <a:cubicBezTo>
                    <a:pt x="21" y="27"/>
                    <a:pt x="20" y="27"/>
                    <a:pt x="20" y="27"/>
                  </a:cubicBezTo>
                  <a:cubicBezTo>
                    <a:pt x="19" y="27"/>
                    <a:pt x="19" y="28"/>
                    <a:pt x="19" y="28"/>
                  </a:cubicBezTo>
                  <a:cubicBezTo>
                    <a:pt x="18" y="28"/>
                    <a:pt x="18" y="29"/>
                    <a:pt x="17" y="28"/>
                  </a:cubicBezTo>
                  <a:cubicBezTo>
                    <a:pt x="16" y="29"/>
                    <a:pt x="16" y="29"/>
                    <a:pt x="16" y="29"/>
                  </a:cubicBezTo>
                  <a:cubicBezTo>
                    <a:pt x="16" y="29"/>
                    <a:pt x="16" y="29"/>
                    <a:pt x="16" y="29"/>
                  </a:cubicBezTo>
                  <a:cubicBezTo>
                    <a:pt x="16" y="29"/>
                    <a:pt x="16" y="29"/>
                    <a:pt x="16" y="29"/>
                  </a:cubicBezTo>
                  <a:cubicBezTo>
                    <a:pt x="16" y="29"/>
                    <a:pt x="16" y="29"/>
                    <a:pt x="16" y="29"/>
                  </a:cubicBezTo>
                  <a:cubicBezTo>
                    <a:pt x="16" y="30"/>
                    <a:pt x="14" y="30"/>
                    <a:pt x="14" y="32"/>
                  </a:cubicBezTo>
                  <a:cubicBezTo>
                    <a:pt x="13" y="32"/>
                    <a:pt x="13" y="32"/>
                    <a:pt x="13" y="32"/>
                  </a:cubicBezTo>
                  <a:cubicBezTo>
                    <a:pt x="12" y="33"/>
                    <a:pt x="10" y="34"/>
                    <a:pt x="9" y="34"/>
                  </a:cubicBezTo>
                  <a:cubicBezTo>
                    <a:pt x="8" y="35"/>
                    <a:pt x="8" y="35"/>
                    <a:pt x="8" y="36"/>
                  </a:cubicBezTo>
                  <a:cubicBezTo>
                    <a:pt x="8" y="37"/>
                    <a:pt x="8" y="38"/>
                    <a:pt x="8" y="39"/>
                  </a:cubicBezTo>
                  <a:cubicBezTo>
                    <a:pt x="8" y="39"/>
                    <a:pt x="8" y="40"/>
                    <a:pt x="7" y="41"/>
                  </a:cubicBezTo>
                  <a:cubicBezTo>
                    <a:pt x="8" y="42"/>
                    <a:pt x="6" y="42"/>
                    <a:pt x="7" y="42"/>
                  </a:cubicBezTo>
                  <a:cubicBezTo>
                    <a:pt x="7" y="43"/>
                    <a:pt x="6" y="43"/>
                    <a:pt x="5" y="43"/>
                  </a:cubicBezTo>
                  <a:cubicBezTo>
                    <a:pt x="5" y="43"/>
                    <a:pt x="5" y="43"/>
                    <a:pt x="5" y="43"/>
                  </a:cubicBezTo>
                  <a:cubicBezTo>
                    <a:pt x="5" y="44"/>
                    <a:pt x="5" y="44"/>
                    <a:pt x="4" y="44"/>
                  </a:cubicBezTo>
                  <a:cubicBezTo>
                    <a:pt x="4" y="43"/>
                    <a:pt x="4" y="43"/>
                    <a:pt x="3" y="42"/>
                  </a:cubicBezTo>
                  <a:cubicBezTo>
                    <a:pt x="4" y="41"/>
                    <a:pt x="2" y="41"/>
                    <a:pt x="3" y="40"/>
                  </a:cubicBezTo>
                  <a:cubicBezTo>
                    <a:pt x="2" y="39"/>
                    <a:pt x="2" y="38"/>
                    <a:pt x="2" y="37"/>
                  </a:cubicBezTo>
                  <a:cubicBezTo>
                    <a:pt x="2" y="37"/>
                    <a:pt x="2" y="37"/>
                    <a:pt x="2" y="37"/>
                  </a:cubicBezTo>
                  <a:cubicBezTo>
                    <a:pt x="2" y="38"/>
                    <a:pt x="2" y="38"/>
                    <a:pt x="2" y="38"/>
                  </a:cubicBezTo>
                  <a:cubicBezTo>
                    <a:pt x="3" y="37"/>
                    <a:pt x="3" y="36"/>
                    <a:pt x="4" y="36"/>
                  </a:cubicBezTo>
                  <a:cubicBezTo>
                    <a:pt x="4" y="35"/>
                    <a:pt x="4" y="34"/>
                    <a:pt x="4" y="32"/>
                  </a:cubicBezTo>
                  <a:cubicBezTo>
                    <a:pt x="4" y="32"/>
                    <a:pt x="4" y="31"/>
                    <a:pt x="4" y="31"/>
                  </a:cubicBezTo>
                  <a:cubicBezTo>
                    <a:pt x="4" y="31"/>
                    <a:pt x="4" y="30"/>
                    <a:pt x="4" y="29"/>
                  </a:cubicBezTo>
                  <a:cubicBezTo>
                    <a:pt x="4" y="28"/>
                    <a:pt x="3" y="28"/>
                    <a:pt x="3" y="27"/>
                  </a:cubicBezTo>
                  <a:cubicBezTo>
                    <a:pt x="3" y="26"/>
                    <a:pt x="1" y="26"/>
                    <a:pt x="1" y="24"/>
                  </a:cubicBezTo>
                  <a:cubicBezTo>
                    <a:pt x="1" y="24"/>
                    <a:pt x="0" y="24"/>
                    <a:pt x="0" y="23"/>
                  </a:cubicBezTo>
                  <a:cubicBezTo>
                    <a:pt x="0" y="23"/>
                    <a:pt x="0" y="23"/>
                    <a:pt x="1" y="23"/>
                  </a:cubicBezTo>
                  <a:cubicBezTo>
                    <a:pt x="2" y="24"/>
                    <a:pt x="3" y="23"/>
                    <a:pt x="3" y="24"/>
                  </a:cubicBezTo>
                  <a:cubicBezTo>
                    <a:pt x="4" y="23"/>
                    <a:pt x="4" y="25"/>
                    <a:pt x="5" y="24"/>
                  </a:cubicBezTo>
                  <a:cubicBezTo>
                    <a:pt x="5" y="25"/>
                    <a:pt x="6" y="25"/>
                    <a:pt x="6" y="26"/>
                  </a:cubicBezTo>
                  <a:cubicBezTo>
                    <a:pt x="7" y="27"/>
                    <a:pt x="6" y="28"/>
                    <a:pt x="7" y="28"/>
                  </a:cubicBezTo>
                  <a:cubicBezTo>
                    <a:pt x="7" y="29"/>
                    <a:pt x="7" y="29"/>
                    <a:pt x="7" y="30"/>
                  </a:cubicBezTo>
                  <a:cubicBezTo>
                    <a:pt x="7" y="30"/>
                    <a:pt x="8" y="30"/>
                    <a:pt x="9" y="31"/>
                  </a:cubicBezTo>
                  <a:cubicBezTo>
                    <a:pt x="9" y="30"/>
                    <a:pt x="9" y="30"/>
                    <a:pt x="10" y="29"/>
                  </a:cubicBezTo>
                  <a:cubicBezTo>
                    <a:pt x="9" y="28"/>
                    <a:pt x="10" y="28"/>
                    <a:pt x="10" y="27"/>
                  </a:cubicBezTo>
                  <a:cubicBezTo>
                    <a:pt x="11" y="27"/>
                    <a:pt x="10" y="26"/>
                    <a:pt x="12" y="25"/>
                  </a:cubicBezTo>
                  <a:cubicBezTo>
                    <a:pt x="11" y="24"/>
                    <a:pt x="13" y="25"/>
                    <a:pt x="12" y="23"/>
                  </a:cubicBezTo>
                  <a:cubicBezTo>
                    <a:pt x="13" y="23"/>
                    <a:pt x="13" y="23"/>
                    <a:pt x="13" y="23"/>
                  </a:cubicBezTo>
                  <a:cubicBezTo>
                    <a:pt x="13" y="23"/>
                    <a:pt x="13" y="23"/>
                    <a:pt x="13" y="23"/>
                  </a:cubicBezTo>
                  <a:cubicBezTo>
                    <a:pt x="13" y="22"/>
                    <a:pt x="13" y="22"/>
                    <a:pt x="13" y="22"/>
                  </a:cubicBezTo>
                  <a:cubicBezTo>
                    <a:pt x="13" y="23"/>
                    <a:pt x="13" y="23"/>
                    <a:pt x="14" y="23"/>
                  </a:cubicBezTo>
                  <a:cubicBezTo>
                    <a:pt x="14" y="22"/>
                    <a:pt x="14" y="21"/>
                    <a:pt x="14" y="21"/>
                  </a:cubicBezTo>
                  <a:cubicBezTo>
                    <a:pt x="14" y="21"/>
                    <a:pt x="14" y="21"/>
                    <a:pt x="14" y="21"/>
                  </a:cubicBezTo>
                  <a:cubicBezTo>
                    <a:pt x="14" y="21"/>
                    <a:pt x="14" y="21"/>
                    <a:pt x="14" y="21"/>
                  </a:cubicBezTo>
                  <a:cubicBezTo>
                    <a:pt x="14" y="20"/>
                    <a:pt x="16" y="20"/>
                    <a:pt x="15" y="19"/>
                  </a:cubicBezTo>
                  <a:cubicBezTo>
                    <a:pt x="16" y="18"/>
                    <a:pt x="16" y="18"/>
                    <a:pt x="16" y="18"/>
                  </a:cubicBezTo>
                  <a:cubicBezTo>
                    <a:pt x="16" y="19"/>
                    <a:pt x="16" y="19"/>
                    <a:pt x="16" y="19"/>
                  </a:cubicBezTo>
                  <a:cubicBezTo>
                    <a:pt x="17" y="19"/>
                    <a:pt x="16" y="18"/>
                    <a:pt x="16" y="18"/>
                  </a:cubicBezTo>
                  <a:cubicBezTo>
                    <a:pt x="16" y="18"/>
                    <a:pt x="16" y="17"/>
                    <a:pt x="16" y="17"/>
                  </a:cubicBezTo>
                  <a:cubicBezTo>
                    <a:pt x="15" y="18"/>
                    <a:pt x="15" y="18"/>
                    <a:pt x="15" y="18"/>
                  </a:cubicBezTo>
                  <a:cubicBezTo>
                    <a:pt x="15" y="17"/>
                    <a:pt x="15" y="17"/>
                    <a:pt x="15" y="17"/>
                  </a:cubicBezTo>
                  <a:cubicBezTo>
                    <a:pt x="14" y="18"/>
                    <a:pt x="13" y="19"/>
                    <a:pt x="12" y="19"/>
                  </a:cubicBezTo>
                  <a:cubicBezTo>
                    <a:pt x="12" y="19"/>
                    <a:pt x="12" y="19"/>
                    <a:pt x="12" y="19"/>
                  </a:cubicBezTo>
                  <a:cubicBezTo>
                    <a:pt x="12" y="20"/>
                    <a:pt x="10" y="19"/>
                    <a:pt x="10" y="20"/>
                  </a:cubicBezTo>
                  <a:cubicBezTo>
                    <a:pt x="10" y="20"/>
                    <a:pt x="10" y="20"/>
                    <a:pt x="10" y="20"/>
                  </a:cubicBezTo>
                  <a:cubicBezTo>
                    <a:pt x="9" y="21"/>
                    <a:pt x="9" y="21"/>
                    <a:pt x="9" y="21"/>
                  </a:cubicBezTo>
                  <a:cubicBezTo>
                    <a:pt x="9" y="20"/>
                    <a:pt x="9" y="20"/>
                    <a:pt x="9" y="20"/>
                  </a:cubicBezTo>
                  <a:cubicBezTo>
                    <a:pt x="9" y="21"/>
                    <a:pt x="8" y="20"/>
                    <a:pt x="7" y="21"/>
                  </a:cubicBezTo>
                  <a:cubicBezTo>
                    <a:pt x="7" y="21"/>
                    <a:pt x="6" y="21"/>
                    <a:pt x="6" y="20"/>
                  </a:cubicBezTo>
                  <a:cubicBezTo>
                    <a:pt x="6" y="21"/>
                    <a:pt x="6" y="21"/>
                    <a:pt x="6" y="21"/>
                  </a:cubicBezTo>
                  <a:cubicBezTo>
                    <a:pt x="5" y="20"/>
                    <a:pt x="4" y="21"/>
                    <a:pt x="4" y="20"/>
                  </a:cubicBezTo>
                  <a:cubicBezTo>
                    <a:pt x="4" y="20"/>
                    <a:pt x="4" y="20"/>
                    <a:pt x="4" y="20"/>
                  </a:cubicBezTo>
                  <a:cubicBezTo>
                    <a:pt x="3" y="20"/>
                    <a:pt x="4" y="20"/>
                    <a:pt x="3" y="19"/>
                  </a:cubicBezTo>
                  <a:cubicBezTo>
                    <a:pt x="4" y="19"/>
                    <a:pt x="5" y="18"/>
                    <a:pt x="6" y="19"/>
                  </a:cubicBezTo>
                  <a:cubicBezTo>
                    <a:pt x="6" y="18"/>
                    <a:pt x="6" y="18"/>
                    <a:pt x="6" y="18"/>
                  </a:cubicBezTo>
                  <a:cubicBezTo>
                    <a:pt x="7" y="19"/>
                    <a:pt x="7" y="18"/>
                    <a:pt x="8" y="18"/>
                  </a:cubicBezTo>
                  <a:cubicBezTo>
                    <a:pt x="9" y="17"/>
                    <a:pt x="10" y="17"/>
                    <a:pt x="11" y="16"/>
                  </a:cubicBezTo>
                  <a:cubicBezTo>
                    <a:pt x="13" y="16"/>
                    <a:pt x="13" y="14"/>
                    <a:pt x="15" y="14"/>
                  </a:cubicBezTo>
                  <a:cubicBezTo>
                    <a:pt x="15" y="14"/>
                    <a:pt x="15" y="14"/>
                    <a:pt x="15" y="14"/>
                  </a:cubicBezTo>
                  <a:cubicBezTo>
                    <a:pt x="15" y="14"/>
                    <a:pt x="16" y="14"/>
                    <a:pt x="17" y="13"/>
                  </a:cubicBezTo>
                  <a:cubicBezTo>
                    <a:pt x="18" y="14"/>
                    <a:pt x="18" y="12"/>
                    <a:pt x="19" y="12"/>
                  </a:cubicBezTo>
                  <a:cubicBezTo>
                    <a:pt x="19" y="11"/>
                    <a:pt x="18" y="10"/>
                    <a:pt x="18" y="9"/>
                  </a:cubicBezTo>
                  <a:cubicBezTo>
                    <a:pt x="17" y="9"/>
                    <a:pt x="17" y="9"/>
                    <a:pt x="17" y="9"/>
                  </a:cubicBezTo>
                  <a:cubicBezTo>
                    <a:pt x="17" y="8"/>
                    <a:pt x="17" y="8"/>
                    <a:pt x="16" y="7"/>
                  </a:cubicBezTo>
                  <a:cubicBezTo>
                    <a:pt x="16" y="8"/>
                    <a:pt x="16" y="8"/>
                    <a:pt x="16" y="8"/>
                  </a:cubicBezTo>
                  <a:cubicBezTo>
                    <a:pt x="16" y="7"/>
                    <a:pt x="15" y="7"/>
                    <a:pt x="14" y="6"/>
                  </a:cubicBezTo>
                  <a:cubicBezTo>
                    <a:pt x="14" y="5"/>
                    <a:pt x="13" y="5"/>
                    <a:pt x="13" y="4"/>
                  </a:cubicBezTo>
                  <a:cubicBezTo>
                    <a:pt x="12" y="3"/>
                    <a:pt x="10" y="5"/>
                    <a:pt x="10" y="3"/>
                  </a:cubicBezTo>
                  <a:cubicBezTo>
                    <a:pt x="10" y="2"/>
                    <a:pt x="9" y="2"/>
                    <a:pt x="10" y="1"/>
                  </a:cubicBezTo>
                  <a:cubicBezTo>
                    <a:pt x="10" y="1"/>
                    <a:pt x="10" y="0"/>
                    <a:pt x="11" y="0"/>
                  </a:cubicBezTo>
                  <a:cubicBezTo>
                    <a:pt x="11" y="0"/>
                    <a:pt x="12" y="0"/>
                    <a:pt x="12" y="0"/>
                  </a:cubicBezTo>
                  <a:close/>
                  <a:moveTo>
                    <a:pt x="31" y="4"/>
                  </a:moveTo>
                  <a:cubicBezTo>
                    <a:pt x="31" y="4"/>
                    <a:pt x="31" y="4"/>
                    <a:pt x="31" y="4"/>
                  </a:cubicBezTo>
                  <a:cubicBezTo>
                    <a:pt x="31" y="5"/>
                    <a:pt x="32" y="4"/>
                    <a:pt x="33" y="6"/>
                  </a:cubicBezTo>
                  <a:cubicBezTo>
                    <a:pt x="33" y="6"/>
                    <a:pt x="32" y="6"/>
                    <a:pt x="32" y="7"/>
                  </a:cubicBezTo>
                  <a:cubicBezTo>
                    <a:pt x="33" y="7"/>
                    <a:pt x="33" y="7"/>
                    <a:pt x="33" y="7"/>
                  </a:cubicBezTo>
                  <a:cubicBezTo>
                    <a:pt x="33" y="8"/>
                    <a:pt x="33" y="8"/>
                    <a:pt x="33" y="8"/>
                  </a:cubicBezTo>
                  <a:cubicBezTo>
                    <a:pt x="33" y="8"/>
                    <a:pt x="33" y="8"/>
                    <a:pt x="33" y="8"/>
                  </a:cubicBezTo>
                  <a:cubicBezTo>
                    <a:pt x="32" y="8"/>
                    <a:pt x="33" y="10"/>
                    <a:pt x="32" y="9"/>
                  </a:cubicBezTo>
                  <a:cubicBezTo>
                    <a:pt x="31" y="9"/>
                    <a:pt x="30" y="9"/>
                    <a:pt x="30" y="9"/>
                  </a:cubicBezTo>
                  <a:cubicBezTo>
                    <a:pt x="29" y="9"/>
                    <a:pt x="29" y="9"/>
                    <a:pt x="29" y="9"/>
                  </a:cubicBezTo>
                  <a:cubicBezTo>
                    <a:pt x="28" y="8"/>
                    <a:pt x="29" y="7"/>
                    <a:pt x="28" y="6"/>
                  </a:cubicBezTo>
                  <a:cubicBezTo>
                    <a:pt x="28" y="5"/>
                    <a:pt x="27" y="5"/>
                    <a:pt x="27" y="4"/>
                  </a:cubicBezTo>
                  <a:cubicBezTo>
                    <a:pt x="26" y="4"/>
                    <a:pt x="25" y="4"/>
                    <a:pt x="25" y="4"/>
                  </a:cubicBezTo>
                  <a:cubicBezTo>
                    <a:pt x="26" y="4"/>
                    <a:pt x="26" y="3"/>
                    <a:pt x="27" y="3"/>
                  </a:cubicBezTo>
                  <a:cubicBezTo>
                    <a:pt x="28" y="4"/>
                    <a:pt x="27" y="3"/>
                    <a:pt x="28" y="3"/>
                  </a:cubicBezTo>
                  <a:cubicBezTo>
                    <a:pt x="28" y="4"/>
                    <a:pt x="28" y="4"/>
                    <a:pt x="28" y="4"/>
                  </a:cubicBezTo>
                  <a:cubicBezTo>
                    <a:pt x="28" y="3"/>
                    <a:pt x="28" y="3"/>
                    <a:pt x="28" y="3"/>
                  </a:cubicBezTo>
                  <a:cubicBezTo>
                    <a:pt x="28" y="4"/>
                    <a:pt x="29" y="4"/>
                    <a:pt x="29" y="4"/>
                  </a:cubicBezTo>
                  <a:cubicBezTo>
                    <a:pt x="30" y="3"/>
                    <a:pt x="30" y="3"/>
                    <a:pt x="30" y="3"/>
                  </a:cubicBezTo>
                  <a:cubicBezTo>
                    <a:pt x="30" y="3"/>
                    <a:pt x="30" y="4"/>
                    <a:pt x="31" y="4"/>
                  </a:cubicBezTo>
                  <a:close/>
                  <a:moveTo>
                    <a:pt x="25" y="19"/>
                  </a:moveTo>
                  <a:cubicBezTo>
                    <a:pt x="25" y="19"/>
                    <a:pt x="25" y="19"/>
                    <a:pt x="25" y="19"/>
                  </a:cubicBezTo>
                  <a:cubicBezTo>
                    <a:pt x="25" y="20"/>
                    <a:pt x="26" y="20"/>
                    <a:pt x="26" y="21"/>
                  </a:cubicBezTo>
                  <a:cubicBezTo>
                    <a:pt x="25" y="21"/>
                    <a:pt x="24" y="22"/>
                    <a:pt x="24" y="22"/>
                  </a:cubicBezTo>
                  <a:cubicBezTo>
                    <a:pt x="23" y="22"/>
                    <a:pt x="23" y="23"/>
                    <a:pt x="21" y="23"/>
                  </a:cubicBezTo>
                  <a:cubicBezTo>
                    <a:pt x="21" y="24"/>
                    <a:pt x="19" y="24"/>
                    <a:pt x="18" y="25"/>
                  </a:cubicBezTo>
                  <a:cubicBezTo>
                    <a:pt x="18" y="25"/>
                    <a:pt x="17" y="25"/>
                    <a:pt x="18" y="24"/>
                  </a:cubicBezTo>
                  <a:cubicBezTo>
                    <a:pt x="18" y="24"/>
                    <a:pt x="18" y="24"/>
                    <a:pt x="18" y="23"/>
                  </a:cubicBezTo>
                  <a:cubicBezTo>
                    <a:pt x="19" y="22"/>
                    <a:pt x="20" y="21"/>
                    <a:pt x="21" y="20"/>
                  </a:cubicBezTo>
                  <a:cubicBezTo>
                    <a:pt x="21" y="19"/>
                    <a:pt x="23" y="18"/>
                    <a:pt x="23" y="17"/>
                  </a:cubicBezTo>
                  <a:cubicBezTo>
                    <a:pt x="24" y="17"/>
                    <a:pt x="24" y="19"/>
                    <a:pt x="25" y="19"/>
                  </a:cubicBezTo>
                  <a:close/>
                  <a:moveTo>
                    <a:pt x="12" y="24"/>
                  </a:moveTo>
                  <a:cubicBezTo>
                    <a:pt x="12" y="24"/>
                    <a:pt x="12" y="24"/>
                    <a:pt x="12" y="24"/>
                  </a:cubicBezTo>
                  <a:cubicBezTo>
                    <a:pt x="12" y="23"/>
                    <a:pt x="12" y="23"/>
                    <a:pt x="12" y="23"/>
                  </a:cubicBezTo>
                  <a:cubicBezTo>
                    <a:pt x="12" y="23"/>
                    <a:pt x="12" y="24"/>
                    <a:pt x="1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a:spLocks noEditPoints="1"/>
            </p:cNvSpPr>
            <p:nvPr/>
          </p:nvSpPr>
          <p:spPr bwMode="auto">
            <a:xfrm>
              <a:off x="4541" y="4120"/>
              <a:ext cx="145" cy="158"/>
            </a:xfrm>
            <a:custGeom>
              <a:avLst/>
              <a:gdLst>
                <a:gd name="T0" fmla="*/ 35 w 56"/>
                <a:gd name="T1" fmla="*/ 2 h 59"/>
                <a:gd name="T2" fmla="*/ 37 w 56"/>
                <a:gd name="T3" fmla="*/ 6 h 59"/>
                <a:gd name="T4" fmla="*/ 35 w 56"/>
                <a:gd name="T5" fmla="*/ 10 h 59"/>
                <a:gd name="T6" fmla="*/ 28 w 56"/>
                <a:gd name="T7" fmla="*/ 12 h 59"/>
                <a:gd name="T8" fmla="*/ 25 w 56"/>
                <a:gd name="T9" fmla="*/ 8 h 59"/>
                <a:gd name="T10" fmla="*/ 19 w 56"/>
                <a:gd name="T11" fmla="*/ 3 h 59"/>
                <a:gd name="T12" fmla="*/ 20 w 56"/>
                <a:gd name="T13" fmla="*/ 0 h 59"/>
                <a:gd name="T14" fmla="*/ 27 w 56"/>
                <a:gd name="T15" fmla="*/ 1 h 59"/>
                <a:gd name="T16" fmla="*/ 43 w 56"/>
                <a:gd name="T17" fmla="*/ 18 h 59"/>
                <a:gd name="T18" fmla="*/ 48 w 56"/>
                <a:gd name="T19" fmla="*/ 21 h 59"/>
                <a:gd name="T20" fmla="*/ 47 w 56"/>
                <a:gd name="T21" fmla="*/ 25 h 59"/>
                <a:gd name="T22" fmla="*/ 43 w 56"/>
                <a:gd name="T23" fmla="*/ 26 h 59"/>
                <a:gd name="T24" fmla="*/ 39 w 56"/>
                <a:gd name="T25" fmla="*/ 25 h 59"/>
                <a:gd name="T26" fmla="*/ 34 w 56"/>
                <a:gd name="T27" fmla="*/ 26 h 59"/>
                <a:gd name="T28" fmla="*/ 28 w 56"/>
                <a:gd name="T29" fmla="*/ 27 h 59"/>
                <a:gd name="T30" fmla="*/ 23 w 56"/>
                <a:gd name="T31" fmla="*/ 28 h 59"/>
                <a:gd name="T32" fmla="*/ 15 w 56"/>
                <a:gd name="T33" fmla="*/ 27 h 59"/>
                <a:gd name="T34" fmla="*/ 8 w 56"/>
                <a:gd name="T35" fmla="*/ 23 h 59"/>
                <a:gd name="T36" fmla="*/ 20 w 56"/>
                <a:gd name="T37" fmla="*/ 21 h 59"/>
                <a:gd name="T38" fmla="*/ 29 w 56"/>
                <a:gd name="T39" fmla="*/ 20 h 59"/>
                <a:gd name="T40" fmla="*/ 32 w 56"/>
                <a:gd name="T41" fmla="*/ 20 h 59"/>
                <a:gd name="T42" fmla="*/ 39 w 56"/>
                <a:gd name="T43" fmla="*/ 19 h 59"/>
                <a:gd name="T44" fmla="*/ 42 w 56"/>
                <a:gd name="T45" fmla="*/ 18 h 59"/>
                <a:gd name="T46" fmla="*/ 44 w 56"/>
                <a:gd name="T47" fmla="*/ 33 h 59"/>
                <a:gd name="T48" fmla="*/ 39 w 56"/>
                <a:gd name="T49" fmla="*/ 39 h 59"/>
                <a:gd name="T50" fmla="*/ 34 w 56"/>
                <a:gd name="T51" fmla="*/ 43 h 59"/>
                <a:gd name="T52" fmla="*/ 34 w 56"/>
                <a:gd name="T53" fmla="*/ 44 h 59"/>
                <a:gd name="T54" fmla="*/ 30 w 56"/>
                <a:gd name="T55" fmla="*/ 44 h 59"/>
                <a:gd name="T56" fmla="*/ 35 w 56"/>
                <a:gd name="T57" fmla="*/ 36 h 59"/>
                <a:gd name="T58" fmla="*/ 38 w 56"/>
                <a:gd name="T59" fmla="*/ 30 h 59"/>
                <a:gd name="T60" fmla="*/ 23 w 56"/>
                <a:gd name="T61" fmla="*/ 36 h 59"/>
                <a:gd name="T62" fmla="*/ 28 w 56"/>
                <a:gd name="T63" fmla="*/ 35 h 59"/>
                <a:gd name="T64" fmla="*/ 25 w 56"/>
                <a:gd name="T65" fmla="*/ 40 h 59"/>
                <a:gd name="T66" fmla="*/ 22 w 56"/>
                <a:gd name="T67" fmla="*/ 45 h 59"/>
                <a:gd name="T68" fmla="*/ 21 w 56"/>
                <a:gd name="T69" fmla="*/ 45 h 59"/>
                <a:gd name="T70" fmla="*/ 17 w 56"/>
                <a:gd name="T71" fmla="*/ 43 h 59"/>
                <a:gd name="T72" fmla="*/ 14 w 56"/>
                <a:gd name="T73" fmla="*/ 42 h 59"/>
                <a:gd name="T74" fmla="*/ 19 w 56"/>
                <a:gd name="T75" fmla="*/ 35 h 59"/>
                <a:gd name="T76" fmla="*/ 24 w 56"/>
                <a:gd name="T77" fmla="*/ 31 h 59"/>
                <a:gd name="T78" fmla="*/ 34 w 56"/>
                <a:gd name="T79" fmla="*/ 42 h 59"/>
                <a:gd name="T80" fmla="*/ 54 w 56"/>
                <a:gd name="T81" fmla="*/ 48 h 59"/>
                <a:gd name="T82" fmla="*/ 56 w 56"/>
                <a:gd name="T83" fmla="*/ 50 h 59"/>
                <a:gd name="T84" fmla="*/ 55 w 56"/>
                <a:gd name="T85" fmla="*/ 52 h 59"/>
                <a:gd name="T86" fmla="*/ 51 w 56"/>
                <a:gd name="T87" fmla="*/ 52 h 59"/>
                <a:gd name="T88" fmla="*/ 48 w 56"/>
                <a:gd name="T89" fmla="*/ 52 h 59"/>
                <a:gd name="T90" fmla="*/ 45 w 56"/>
                <a:gd name="T91" fmla="*/ 53 h 59"/>
                <a:gd name="T92" fmla="*/ 35 w 56"/>
                <a:gd name="T93" fmla="*/ 53 h 59"/>
                <a:gd name="T94" fmla="*/ 26 w 56"/>
                <a:gd name="T95" fmla="*/ 54 h 59"/>
                <a:gd name="T96" fmla="*/ 24 w 56"/>
                <a:gd name="T97" fmla="*/ 55 h 59"/>
                <a:gd name="T98" fmla="*/ 17 w 56"/>
                <a:gd name="T99" fmla="*/ 56 h 59"/>
                <a:gd name="T100" fmla="*/ 11 w 56"/>
                <a:gd name="T101" fmla="*/ 58 h 59"/>
                <a:gd name="T102" fmla="*/ 6 w 56"/>
                <a:gd name="T103" fmla="*/ 57 h 59"/>
                <a:gd name="T104" fmla="*/ 1 w 56"/>
                <a:gd name="T105" fmla="*/ 55 h 59"/>
                <a:gd name="T106" fmla="*/ 4 w 56"/>
                <a:gd name="T107" fmla="*/ 52 h 59"/>
                <a:gd name="T108" fmla="*/ 10 w 56"/>
                <a:gd name="T109" fmla="*/ 52 h 59"/>
                <a:gd name="T110" fmla="*/ 16 w 56"/>
                <a:gd name="T111" fmla="*/ 50 h 59"/>
                <a:gd name="T112" fmla="*/ 23 w 56"/>
                <a:gd name="T113" fmla="*/ 49 h 59"/>
                <a:gd name="T114" fmla="*/ 30 w 56"/>
                <a:gd name="T115" fmla="*/ 48 h 59"/>
                <a:gd name="T116" fmla="*/ 39 w 56"/>
                <a:gd name="T117" fmla="*/ 47 h 59"/>
                <a:gd name="T118" fmla="*/ 47 w 56"/>
                <a:gd name="T119" fmla="*/ 46 h 59"/>
                <a:gd name="T120" fmla="*/ 11 w 56"/>
                <a:gd name="T121"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 h="59">
                  <a:moveTo>
                    <a:pt x="29" y="1"/>
                  </a:moveTo>
                  <a:cubicBezTo>
                    <a:pt x="30" y="0"/>
                    <a:pt x="32" y="0"/>
                    <a:pt x="32" y="1"/>
                  </a:cubicBezTo>
                  <a:cubicBezTo>
                    <a:pt x="33" y="1"/>
                    <a:pt x="33" y="0"/>
                    <a:pt x="33" y="1"/>
                  </a:cubicBezTo>
                  <a:cubicBezTo>
                    <a:pt x="34" y="1"/>
                    <a:pt x="34" y="2"/>
                    <a:pt x="35" y="2"/>
                  </a:cubicBezTo>
                  <a:cubicBezTo>
                    <a:pt x="35" y="3"/>
                    <a:pt x="35" y="3"/>
                    <a:pt x="36" y="4"/>
                  </a:cubicBezTo>
                  <a:cubicBezTo>
                    <a:pt x="36" y="5"/>
                    <a:pt x="36" y="5"/>
                    <a:pt x="36" y="5"/>
                  </a:cubicBezTo>
                  <a:cubicBezTo>
                    <a:pt x="36" y="5"/>
                    <a:pt x="37" y="6"/>
                    <a:pt x="37" y="7"/>
                  </a:cubicBezTo>
                  <a:cubicBezTo>
                    <a:pt x="37" y="6"/>
                    <a:pt x="37" y="6"/>
                    <a:pt x="37" y="6"/>
                  </a:cubicBezTo>
                  <a:cubicBezTo>
                    <a:pt x="37" y="7"/>
                    <a:pt x="37" y="7"/>
                    <a:pt x="37" y="7"/>
                  </a:cubicBezTo>
                  <a:cubicBezTo>
                    <a:pt x="36" y="7"/>
                    <a:pt x="38" y="8"/>
                    <a:pt x="36" y="8"/>
                  </a:cubicBezTo>
                  <a:cubicBezTo>
                    <a:pt x="36" y="7"/>
                    <a:pt x="36" y="7"/>
                    <a:pt x="36" y="7"/>
                  </a:cubicBezTo>
                  <a:cubicBezTo>
                    <a:pt x="35" y="8"/>
                    <a:pt x="36" y="10"/>
                    <a:pt x="35" y="10"/>
                  </a:cubicBezTo>
                  <a:cubicBezTo>
                    <a:pt x="34" y="11"/>
                    <a:pt x="33" y="11"/>
                    <a:pt x="32" y="11"/>
                  </a:cubicBezTo>
                  <a:cubicBezTo>
                    <a:pt x="31" y="12"/>
                    <a:pt x="31" y="13"/>
                    <a:pt x="30" y="13"/>
                  </a:cubicBezTo>
                  <a:cubicBezTo>
                    <a:pt x="29" y="13"/>
                    <a:pt x="29" y="14"/>
                    <a:pt x="28" y="13"/>
                  </a:cubicBezTo>
                  <a:cubicBezTo>
                    <a:pt x="27" y="13"/>
                    <a:pt x="28" y="12"/>
                    <a:pt x="28" y="12"/>
                  </a:cubicBezTo>
                  <a:cubicBezTo>
                    <a:pt x="28" y="11"/>
                    <a:pt x="30" y="10"/>
                    <a:pt x="28" y="9"/>
                  </a:cubicBezTo>
                  <a:cubicBezTo>
                    <a:pt x="28" y="9"/>
                    <a:pt x="28" y="7"/>
                    <a:pt x="27" y="8"/>
                  </a:cubicBezTo>
                  <a:cubicBezTo>
                    <a:pt x="27" y="8"/>
                    <a:pt x="26" y="8"/>
                    <a:pt x="25" y="8"/>
                  </a:cubicBezTo>
                  <a:cubicBezTo>
                    <a:pt x="25" y="8"/>
                    <a:pt x="25" y="8"/>
                    <a:pt x="25" y="8"/>
                  </a:cubicBezTo>
                  <a:cubicBezTo>
                    <a:pt x="24" y="8"/>
                    <a:pt x="24" y="7"/>
                    <a:pt x="23" y="7"/>
                  </a:cubicBezTo>
                  <a:cubicBezTo>
                    <a:pt x="22" y="7"/>
                    <a:pt x="22" y="7"/>
                    <a:pt x="21" y="7"/>
                  </a:cubicBezTo>
                  <a:cubicBezTo>
                    <a:pt x="21" y="6"/>
                    <a:pt x="20" y="6"/>
                    <a:pt x="20" y="6"/>
                  </a:cubicBezTo>
                  <a:cubicBezTo>
                    <a:pt x="19" y="5"/>
                    <a:pt x="20" y="4"/>
                    <a:pt x="19" y="3"/>
                  </a:cubicBezTo>
                  <a:cubicBezTo>
                    <a:pt x="19" y="3"/>
                    <a:pt x="19" y="3"/>
                    <a:pt x="18" y="3"/>
                  </a:cubicBezTo>
                  <a:cubicBezTo>
                    <a:pt x="19" y="2"/>
                    <a:pt x="19" y="2"/>
                    <a:pt x="19" y="2"/>
                  </a:cubicBezTo>
                  <a:cubicBezTo>
                    <a:pt x="18" y="2"/>
                    <a:pt x="18" y="2"/>
                    <a:pt x="18" y="2"/>
                  </a:cubicBezTo>
                  <a:cubicBezTo>
                    <a:pt x="19" y="1"/>
                    <a:pt x="20" y="1"/>
                    <a:pt x="20" y="0"/>
                  </a:cubicBezTo>
                  <a:cubicBezTo>
                    <a:pt x="21" y="0"/>
                    <a:pt x="21" y="1"/>
                    <a:pt x="22" y="0"/>
                  </a:cubicBezTo>
                  <a:cubicBezTo>
                    <a:pt x="23" y="0"/>
                    <a:pt x="24" y="0"/>
                    <a:pt x="25" y="1"/>
                  </a:cubicBezTo>
                  <a:cubicBezTo>
                    <a:pt x="25" y="1"/>
                    <a:pt x="25" y="0"/>
                    <a:pt x="25" y="0"/>
                  </a:cubicBezTo>
                  <a:cubicBezTo>
                    <a:pt x="26" y="1"/>
                    <a:pt x="26" y="1"/>
                    <a:pt x="27" y="1"/>
                  </a:cubicBezTo>
                  <a:cubicBezTo>
                    <a:pt x="28" y="1"/>
                    <a:pt x="28" y="1"/>
                    <a:pt x="29" y="0"/>
                  </a:cubicBezTo>
                  <a:lnTo>
                    <a:pt x="29" y="1"/>
                  </a:lnTo>
                  <a:close/>
                  <a:moveTo>
                    <a:pt x="43" y="18"/>
                  </a:moveTo>
                  <a:cubicBezTo>
                    <a:pt x="43" y="18"/>
                    <a:pt x="43" y="18"/>
                    <a:pt x="43" y="18"/>
                  </a:cubicBezTo>
                  <a:cubicBezTo>
                    <a:pt x="44" y="19"/>
                    <a:pt x="44" y="18"/>
                    <a:pt x="45" y="18"/>
                  </a:cubicBezTo>
                  <a:cubicBezTo>
                    <a:pt x="45" y="18"/>
                    <a:pt x="46" y="19"/>
                    <a:pt x="46" y="18"/>
                  </a:cubicBezTo>
                  <a:cubicBezTo>
                    <a:pt x="47" y="19"/>
                    <a:pt x="45" y="20"/>
                    <a:pt x="46" y="20"/>
                  </a:cubicBezTo>
                  <a:cubicBezTo>
                    <a:pt x="47" y="20"/>
                    <a:pt x="48" y="20"/>
                    <a:pt x="48" y="21"/>
                  </a:cubicBezTo>
                  <a:cubicBezTo>
                    <a:pt x="48" y="21"/>
                    <a:pt x="50" y="22"/>
                    <a:pt x="49" y="22"/>
                  </a:cubicBezTo>
                  <a:cubicBezTo>
                    <a:pt x="50" y="23"/>
                    <a:pt x="49" y="24"/>
                    <a:pt x="50" y="24"/>
                  </a:cubicBezTo>
                  <a:cubicBezTo>
                    <a:pt x="50" y="25"/>
                    <a:pt x="50" y="25"/>
                    <a:pt x="49" y="25"/>
                  </a:cubicBezTo>
                  <a:cubicBezTo>
                    <a:pt x="48" y="24"/>
                    <a:pt x="48" y="26"/>
                    <a:pt x="47" y="25"/>
                  </a:cubicBezTo>
                  <a:cubicBezTo>
                    <a:pt x="46" y="25"/>
                    <a:pt x="46" y="25"/>
                    <a:pt x="46" y="25"/>
                  </a:cubicBezTo>
                  <a:cubicBezTo>
                    <a:pt x="46" y="25"/>
                    <a:pt x="45" y="25"/>
                    <a:pt x="44" y="26"/>
                  </a:cubicBezTo>
                  <a:cubicBezTo>
                    <a:pt x="43" y="25"/>
                    <a:pt x="43" y="25"/>
                    <a:pt x="43" y="25"/>
                  </a:cubicBezTo>
                  <a:cubicBezTo>
                    <a:pt x="43" y="26"/>
                    <a:pt x="43" y="26"/>
                    <a:pt x="43" y="26"/>
                  </a:cubicBezTo>
                  <a:cubicBezTo>
                    <a:pt x="43" y="25"/>
                    <a:pt x="42" y="25"/>
                    <a:pt x="41" y="25"/>
                  </a:cubicBezTo>
                  <a:cubicBezTo>
                    <a:pt x="41" y="25"/>
                    <a:pt x="40" y="25"/>
                    <a:pt x="40" y="25"/>
                  </a:cubicBezTo>
                  <a:cubicBezTo>
                    <a:pt x="40" y="25"/>
                    <a:pt x="40" y="25"/>
                    <a:pt x="40" y="25"/>
                  </a:cubicBezTo>
                  <a:cubicBezTo>
                    <a:pt x="39" y="25"/>
                    <a:pt x="39" y="25"/>
                    <a:pt x="39" y="25"/>
                  </a:cubicBezTo>
                  <a:cubicBezTo>
                    <a:pt x="39" y="25"/>
                    <a:pt x="39" y="25"/>
                    <a:pt x="39" y="25"/>
                  </a:cubicBezTo>
                  <a:cubicBezTo>
                    <a:pt x="38" y="26"/>
                    <a:pt x="38" y="26"/>
                    <a:pt x="38" y="26"/>
                  </a:cubicBezTo>
                  <a:cubicBezTo>
                    <a:pt x="37" y="25"/>
                    <a:pt x="36" y="26"/>
                    <a:pt x="35" y="25"/>
                  </a:cubicBezTo>
                  <a:cubicBezTo>
                    <a:pt x="35" y="26"/>
                    <a:pt x="34" y="26"/>
                    <a:pt x="34" y="26"/>
                  </a:cubicBezTo>
                  <a:cubicBezTo>
                    <a:pt x="34" y="26"/>
                    <a:pt x="34" y="26"/>
                    <a:pt x="34" y="26"/>
                  </a:cubicBezTo>
                  <a:cubicBezTo>
                    <a:pt x="33" y="25"/>
                    <a:pt x="32" y="26"/>
                    <a:pt x="32" y="26"/>
                  </a:cubicBezTo>
                  <a:cubicBezTo>
                    <a:pt x="31" y="26"/>
                    <a:pt x="30" y="26"/>
                    <a:pt x="29" y="26"/>
                  </a:cubicBezTo>
                  <a:cubicBezTo>
                    <a:pt x="29" y="26"/>
                    <a:pt x="28" y="26"/>
                    <a:pt x="28" y="27"/>
                  </a:cubicBezTo>
                  <a:cubicBezTo>
                    <a:pt x="27" y="27"/>
                    <a:pt x="26" y="27"/>
                    <a:pt x="26" y="26"/>
                  </a:cubicBezTo>
                  <a:cubicBezTo>
                    <a:pt x="26" y="26"/>
                    <a:pt x="26" y="27"/>
                    <a:pt x="25" y="27"/>
                  </a:cubicBezTo>
                  <a:cubicBezTo>
                    <a:pt x="25" y="26"/>
                    <a:pt x="25" y="26"/>
                    <a:pt x="25" y="26"/>
                  </a:cubicBezTo>
                  <a:cubicBezTo>
                    <a:pt x="24" y="27"/>
                    <a:pt x="24" y="27"/>
                    <a:pt x="23" y="28"/>
                  </a:cubicBezTo>
                  <a:cubicBezTo>
                    <a:pt x="23" y="27"/>
                    <a:pt x="22" y="27"/>
                    <a:pt x="21" y="28"/>
                  </a:cubicBezTo>
                  <a:cubicBezTo>
                    <a:pt x="20" y="27"/>
                    <a:pt x="20" y="28"/>
                    <a:pt x="18" y="28"/>
                  </a:cubicBezTo>
                  <a:cubicBezTo>
                    <a:pt x="18" y="28"/>
                    <a:pt x="18" y="29"/>
                    <a:pt x="17" y="28"/>
                  </a:cubicBezTo>
                  <a:cubicBezTo>
                    <a:pt x="17" y="28"/>
                    <a:pt x="15" y="28"/>
                    <a:pt x="15" y="27"/>
                  </a:cubicBezTo>
                  <a:cubicBezTo>
                    <a:pt x="14" y="27"/>
                    <a:pt x="12" y="27"/>
                    <a:pt x="12" y="26"/>
                  </a:cubicBezTo>
                  <a:cubicBezTo>
                    <a:pt x="11" y="25"/>
                    <a:pt x="10" y="25"/>
                    <a:pt x="9" y="24"/>
                  </a:cubicBezTo>
                  <a:cubicBezTo>
                    <a:pt x="10" y="24"/>
                    <a:pt x="9" y="24"/>
                    <a:pt x="9" y="23"/>
                  </a:cubicBezTo>
                  <a:cubicBezTo>
                    <a:pt x="9" y="24"/>
                    <a:pt x="8" y="23"/>
                    <a:pt x="8" y="23"/>
                  </a:cubicBezTo>
                  <a:cubicBezTo>
                    <a:pt x="8" y="22"/>
                    <a:pt x="9" y="23"/>
                    <a:pt x="9" y="22"/>
                  </a:cubicBezTo>
                  <a:cubicBezTo>
                    <a:pt x="11" y="22"/>
                    <a:pt x="14" y="22"/>
                    <a:pt x="16" y="21"/>
                  </a:cubicBezTo>
                  <a:cubicBezTo>
                    <a:pt x="17" y="21"/>
                    <a:pt x="18" y="21"/>
                    <a:pt x="18" y="21"/>
                  </a:cubicBezTo>
                  <a:cubicBezTo>
                    <a:pt x="19" y="21"/>
                    <a:pt x="19" y="21"/>
                    <a:pt x="20" y="21"/>
                  </a:cubicBezTo>
                  <a:cubicBezTo>
                    <a:pt x="21" y="21"/>
                    <a:pt x="22" y="21"/>
                    <a:pt x="22" y="21"/>
                  </a:cubicBezTo>
                  <a:cubicBezTo>
                    <a:pt x="23" y="21"/>
                    <a:pt x="23" y="20"/>
                    <a:pt x="24" y="20"/>
                  </a:cubicBezTo>
                  <a:cubicBezTo>
                    <a:pt x="25" y="20"/>
                    <a:pt x="26" y="21"/>
                    <a:pt x="26" y="20"/>
                  </a:cubicBezTo>
                  <a:cubicBezTo>
                    <a:pt x="27" y="21"/>
                    <a:pt x="28" y="20"/>
                    <a:pt x="29" y="20"/>
                  </a:cubicBezTo>
                  <a:cubicBezTo>
                    <a:pt x="29" y="20"/>
                    <a:pt x="30" y="20"/>
                    <a:pt x="31" y="20"/>
                  </a:cubicBezTo>
                  <a:cubicBezTo>
                    <a:pt x="31" y="20"/>
                    <a:pt x="31" y="20"/>
                    <a:pt x="31" y="20"/>
                  </a:cubicBezTo>
                  <a:cubicBezTo>
                    <a:pt x="31" y="20"/>
                    <a:pt x="31" y="20"/>
                    <a:pt x="31" y="20"/>
                  </a:cubicBezTo>
                  <a:cubicBezTo>
                    <a:pt x="32" y="20"/>
                    <a:pt x="32" y="20"/>
                    <a:pt x="32" y="20"/>
                  </a:cubicBezTo>
                  <a:cubicBezTo>
                    <a:pt x="32" y="19"/>
                    <a:pt x="34" y="20"/>
                    <a:pt x="35" y="19"/>
                  </a:cubicBezTo>
                  <a:cubicBezTo>
                    <a:pt x="36" y="20"/>
                    <a:pt x="36" y="19"/>
                    <a:pt x="38" y="19"/>
                  </a:cubicBezTo>
                  <a:cubicBezTo>
                    <a:pt x="38" y="19"/>
                    <a:pt x="38" y="19"/>
                    <a:pt x="38" y="19"/>
                  </a:cubicBezTo>
                  <a:cubicBezTo>
                    <a:pt x="39" y="19"/>
                    <a:pt x="39" y="19"/>
                    <a:pt x="39" y="19"/>
                  </a:cubicBezTo>
                  <a:cubicBezTo>
                    <a:pt x="39" y="19"/>
                    <a:pt x="39" y="19"/>
                    <a:pt x="39" y="19"/>
                  </a:cubicBezTo>
                  <a:cubicBezTo>
                    <a:pt x="39" y="19"/>
                    <a:pt x="39" y="19"/>
                    <a:pt x="39" y="19"/>
                  </a:cubicBezTo>
                  <a:cubicBezTo>
                    <a:pt x="40" y="19"/>
                    <a:pt x="39" y="18"/>
                    <a:pt x="40" y="18"/>
                  </a:cubicBezTo>
                  <a:cubicBezTo>
                    <a:pt x="41" y="19"/>
                    <a:pt x="42" y="18"/>
                    <a:pt x="42" y="18"/>
                  </a:cubicBezTo>
                  <a:lnTo>
                    <a:pt x="43" y="18"/>
                  </a:lnTo>
                  <a:close/>
                  <a:moveTo>
                    <a:pt x="41" y="31"/>
                  </a:moveTo>
                  <a:cubicBezTo>
                    <a:pt x="41" y="31"/>
                    <a:pt x="41" y="31"/>
                    <a:pt x="42" y="31"/>
                  </a:cubicBezTo>
                  <a:cubicBezTo>
                    <a:pt x="42" y="32"/>
                    <a:pt x="43" y="32"/>
                    <a:pt x="44" y="33"/>
                  </a:cubicBezTo>
                  <a:cubicBezTo>
                    <a:pt x="44" y="33"/>
                    <a:pt x="44" y="33"/>
                    <a:pt x="44" y="33"/>
                  </a:cubicBezTo>
                  <a:cubicBezTo>
                    <a:pt x="44" y="33"/>
                    <a:pt x="44" y="34"/>
                    <a:pt x="44" y="34"/>
                  </a:cubicBezTo>
                  <a:cubicBezTo>
                    <a:pt x="43" y="35"/>
                    <a:pt x="43" y="36"/>
                    <a:pt x="42" y="37"/>
                  </a:cubicBezTo>
                  <a:cubicBezTo>
                    <a:pt x="41" y="38"/>
                    <a:pt x="40" y="39"/>
                    <a:pt x="39" y="39"/>
                  </a:cubicBezTo>
                  <a:cubicBezTo>
                    <a:pt x="38" y="40"/>
                    <a:pt x="37" y="41"/>
                    <a:pt x="37" y="42"/>
                  </a:cubicBezTo>
                  <a:cubicBezTo>
                    <a:pt x="36" y="42"/>
                    <a:pt x="36" y="43"/>
                    <a:pt x="35" y="43"/>
                  </a:cubicBezTo>
                  <a:cubicBezTo>
                    <a:pt x="34" y="43"/>
                    <a:pt x="34" y="43"/>
                    <a:pt x="34" y="43"/>
                  </a:cubicBezTo>
                  <a:cubicBezTo>
                    <a:pt x="34" y="43"/>
                    <a:pt x="34" y="43"/>
                    <a:pt x="34" y="43"/>
                  </a:cubicBezTo>
                  <a:cubicBezTo>
                    <a:pt x="33" y="43"/>
                    <a:pt x="33" y="43"/>
                    <a:pt x="33" y="43"/>
                  </a:cubicBezTo>
                  <a:cubicBezTo>
                    <a:pt x="33" y="43"/>
                    <a:pt x="33" y="43"/>
                    <a:pt x="33" y="43"/>
                  </a:cubicBezTo>
                  <a:cubicBezTo>
                    <a:pt x="33" y="43"/>
                    <a:pt x="33" y="43"/>
                    <a:pt x="33" y="43"/>
                  </a:cubicBezTo>
                  <a:cubicBezTo>
                    <a:pt x="33" y="43"/>
                    <a:pt x="34" y="43"/>
                    <a:pt x="34" y="44"/>
                  </a:cubicBezTo>
                  <a:cubicBezTo>
                    <a:pt x="33" y="44"/>
                    <a:pt x="32" y="45"/>
                    <a:pt x="31" y="45"/>
                  </a:cubicBezTo>
                  <a:cubicBezTo>
                    <a:pt x="31" y="46"/>
                    <a:pt x="30" y="46"/>
                    <a:pt x="29" y="47"/>
                  </a:cubicBezTo>
                  <a:cubicBezTo>
                    <a:pt x="29" y="47"/>
                    <a:pt x="28" y="46"/>
                    <a:pt x="29" y="46"/>
                  </a:cubicBezTo>
                  <a:cubicBezTo>
                    <a:pt x="28" y="45"/>
                    <a:pt x="30" y="45"/>
                    <a:pt x="30" y="44"/>
                  </a:cubicBezTo>
                  <a:cubicBezTo>
                    <a:pt x="31" y="44"/>
                    <a:pt x="30" y="43"/>
                    <a:pt x="32" y="42"/>
                  </a:cubicBezTo>
                  <a:cubicBezTo>
                    <a:pt x="32" y="42"/>
                    <a:pt x="33" y="41"/>
                    <a:pt x="33" y="40"/>
                  </a:cubicBezTo>
                  <a:cubicBezTo>
                    <a:pt x="33" y="40"/>
                    <a:pt x="33" y="39"/>
                    <a:pt x="34" y="38"/>
                  </a:cubicBezTo>
                  <a:cubicBezTo>
                    <a:pt x="34" y="37"/>
                    <a:pt x="35" y="37"/>
                    <a:pt x="35" y="36"/>
                  </a:cubicBezTo>
                  <a:cubicBezTo>
                    <a:pt x="36" y="36"/>
                    <a:pt x="37" y="35"/>
                    <a:pt x="36" y="34"/>
                  </a:cubicBezTo>
                  <a:cubicBezTo>
                    <a:pt x="37" y="34"/>
                    <a:pt x="37" y="33"/>
                    <a:pt x="37" y="33"/>
                  </a:cubicBezTo>
                  <a:cubicBezTo>
                    <a:pt x="37" y="32"/>
                    <a:pt x="39" y="31"/>
                    <a:pt x="38" y="31"/>
                  </a:cubicBezTo>
                  <a:cubicBezTo>
                    <a:pt x="38" y="31"/>
                    <a:pt x="38" y="30"/>
                    <a:pt x="38" y="30"/>
                  </a:cubicBezTo>
                  <a:cubicBezTo>
                    <a:pt x="39" y="30"/>
                    <a:pt x="40" y="30"/>
                    <a:pt x="41" y="31"/>
                  </a:cubicBezTo>
                  <a:close/>
                  <a:moveTo>
                    <a:pt x="26" y="30"/>
                  </a:moveTo>
                  <a:cubicBezTo>
                    <a:pt x="25" y="31"/>
                    <a:pt x="25" y="33"/>
                    <a:pt x="24" y="33"/>
                  </a:cubicBezTo>
                  <a:cubicBezTo>
                    <a:pt x="24" y="34"/>
                    <a:pt x="23" y="35"/>
                    <a:pt x="23" y="36"/>
                  </a:cubicBezTo>
                  <a:cubicBezTo>
                    <a:pt x="23" y="37"/>
                    <a:pt x="23" y="38"/>
                    <a:pt x="24" y="38"/>
                  </a:cubicBezTo>
                  <a:cubicBezTo>
                    <a:pt x="25" y="38"/>
                    <a:pt x="26" y="38"/>
                    <a:pt x="26" y="37"/>
                  </a:cubicBezTo>
                  <a:cubicBezTo>
                    <a:pt x="27" y="37"/>
                    <a:pt x="27" y="36"/>
                    <a:pt x="28" y="36"/>
                  </a:cubicBezTo>
                  <a:cubicBezTo>
                    <a:pt x="28" y="35"/>
                    <a:pt x="28" y="35"/>
                    <a:pt x="28" y="35"/>
                  </a:cubicBezTo>
                  <a:cubicBezTo>
                    <a:pt x="29" y="35"/>
                    <a:pt x="28" y="36"/>
                    <a:pt x="28" y="36"/>
                  </a:cubicBezTo>
                  <a:cubicBezTo>
                    <a:pt x="27" y="36"/>
                    <a:pt x="28" y="38"/>
                    <a:pt x="27" y="37"/>
                  </a:cubicBezTo>
                  <a:cubicBezTo>
                    <a:pt x="26" y="38"/>
                    <a:pt x="25" y="39"/>
                    <a:pt x="26" y="40"/>
                  </a:cubicBezTo>
                  <a:cubicBezTo>
                    <a:pt x="25" y="40"/>
                    <a:pt x="25" y="40"/>
                    <a:pt x="25" y="40"/>
                  </a:cubicBezTo>
                  <a:cubicBezTo>
                    <a:pt x="25" y="41"/>
                    <a:pt x="25" y="41"/>
                    <a:pt x="25" y="41"/>
                  </a:cubicBezTo>
                  <a:cubicBezTo>
                    <a:pt x="24" y="41"/>
                    <a:pt x="25" y="42"/>
                    <a:pt x="24" y="42"/>
                  </a:cubicBezTo>
                  <a:cubicBezTo>
                    <a:pt x="24" y="43"/>
                    <a:pt x="23" y="43"/>
                    <a:pt x="23" y="44"/>
                  </a:cubicBezTo>
                  <a:cubicBezTo>
                    <a:pt x="22" y="44"/>
                    <a:pt x="23" y="45"/>
                    <a:pt x="22" y="45"/>
                  </a:cubicBezTo>
                  <a:cubicBezTo>
                    <a:pt x="22" y="45"/>
                    <a:pt x="22" y="45"/>
                    <a:pt x="22" y="45"/>
                  </a:cubicBezTo>
                  <a:cubicBezTo>
                    <a:pt x="21" y="45"/>
                    <a:pt x="21" y="45"/>
                    <a:pt x="21" y="45"/>
                  </a:cubicBezTo>
                  <a:cubicBezTo>
                    <a:pt x="21" y="45"/>
                    <a:pt x="21" y="45"/>
                    <a:pt x="21" y="45"/>
                  </a:cubicBezTo>
                  <a:cubicBezTo>
                    <a:pt x="21" y="45"/>
                    <a:pt x="21" y="45"/>
                    <a:pt x="21" y="45"/>
                  </a:cubicBezTo>
                  <a:cubicBezTo>
                    <a:pt x="20" y="45"/>
                    <a:pt x="20" y="45"/>
                    <a:pt x="20" y="45"/>
                  </a:cubicBezTo>
                  <a:cubicBezTo>
                    <a:pt x="20" y="44"/>
                    <a:pt x="20" y="44"/>
                    <a:pt x="20" y="44"/>
                  </a:cubicBezTo>
                  <a:cubicBezTo>
                    <a:pt x="19" y="44"/>
                    <a:pt x="19" y="44"/>
                    <a:pt x="19" y="44"/>
                  </a:cubicBezTo>
                  <a:cubicBezTo>
                    <a:pt x="19" y="43"/>
                    <a:pt x="18" y="44"/>
                    <a:pt x="17" y="43"/>
                  </a:cubicBezTo>
                  <a:cubicBezTo>
                    <a:pt x="17" y="43"/>
                    <a:pt x="17" y="43"/>
                    <a:pt x="17" y="43"/>
                  </a:cubicBezTo>
                  <a:cubicBezTo>
                    <a:pt x="17" y="42"/>
                    <a:pt x="16" y="43"/>
                    <a:pt x="15" y="42"/>
                  </a:cubicBezTo>
                  <a:cubicBezTo>
                    <a:pt x="15" y="43"/>
                    <a:pt x="15" y="43"/>
                    <a:pt x="15" y="43"/>
                  </a:cubicBezTo>
                  <a:cubicBezTo>
                    <a:pt x="14" y="43"/>
                    <a:pt x="15" y="42"/>
                    <a:pt x="14" y="42"/>
                  </a:cubicBezTo>
                  <a:cubicBezTo>
                    <a:pt x="14" y="41"/>
                    <a:pt x="13" y="40"/>
                    <a:pt x="14" y="40"/>
                  </a:cubicBezTo>
                  <a:cubicBezTo>
                    <a:pt x="15" y="40"/>
                    <a:pt x="16" y="39"/>
                    <a:pt x="16" y="39"/>
                  </a:cubicBezTo>
                  <a:cubicBezTo>
                    <a:pt x="16" y="37"/>
                    <a:pt x="17" y="37"/>
                    <a:pt x="18" y="36"/>
                  </a:cubicBezTo>
                  <a:cubicBezTo>
                    <a:pt x="19" y="36"/>
                    <a:pt x="18" y="35"/>
                    <a:pt x="19" y="35"/>
                  </a:cubicBezTo>
                  <a:cubicBezTo>
                    <a:pt x="20" y="34"/>
                    <a:pt x="21" y="35"/>
                    <a:pt x="21" y="34"/>
                  </a:cubicBezTo>
                  <a:cubicBezTo>
                    <a:pt x="21" y="33"/>
                    <a:pt x="21" y="33"/>
                    <a:pt x="22" y="33"/>
                  </a:cubicBezTo>
                  <a:cubicBezTo>
                    <a:pt x="22" y="33"/>
                    <a:pt x="22" y="33"/>
                    <a:pt x="22" y="33"/>
                  </a:cubicBezTo>
                  <a:cubicBezTo>
                    <a:pt x="23" y="32"/>
                    <a:pt x="24" y="32"/>
                    <a:pt x="24" y="31"/>
                  </a:cubicBezTo>
                  <a:cubicBezTo>
                    <a:pt x="25" y="31"/>
                    <a:pt x="25" y="30"/>
                    <a:pt x="26" y="30"/>
                  </a:cubicBezTo>
                  <a:close/>
                  <a:moveTo>
                    <a:pt x="35" y="42"/>
                  </a:moveTo>
                  <a:cubicBezTo>
                    <a:pt x="34" y="42"/>
                    <a:pt x="34" y="42"/>
                    <a:pt x="34" y="42"/>
                  </a:cubicBezTo>
                  <a:cubicBezTo>
                    <a:pt x="34" y="42"/>
                    <a:pt x="34" y="42"/>
                    <a:pt x="34" y="42"/>
                  </a:cubicBezTo>
                  <a:cubicBezTo>
                    <a:pt x="34" y="42"/>
                    <a:pt x="35" y="42"/>
                    <a:pt x="35" y="42"/>
                  </a:cubicBezTo>
                  <a:close/>
                  <a:moveTo>
                    <a:pt x="51" y="47"/>
                  </a:moveTo>
                  <a:cubicBezTo>
                    <a:pt x="52" y="46"/>
                    <a:pt x="53" y="47"/>
                    <a:pt x="53" y="46"/>
                  </a:cubicBezTo>
                  <a:cubicBezTo>
                    <a:pt x="53" y="47"/>
                    <a:pt x="54" y="47"/>
                    <a:pt x="54" y="48"/>
                  </a:cubicBezTo>
                  <a:cubicBezTo>
                    <a:pt x="55" y="48"/>
                    <a:pt x="55" y="48"/>
                    <a:pt x="55" y="48"/>
                  </a:cubicBezTo>
                  <a:cubicBezTo>
                    <a:pt x="55" y="48"/>
                    <a:pt x="55" y="48"/>
                    <a:pt x="55" y="48"/>
                  </a:cubicBezTo>
                  <a:cubicBezTo>
                    <a:pt x="54" y="48"/>
                    <a:pt x="55" y="49"/>
                    <a:pt x="54" y="49"/>
                  </a:cubicBezTo>
                  <a:cubicBezTo>
                    <a:pt x="55" y="49"/>
                    <a:pt x="55" y="50"/>
                    <a:pt x="56" y="50"/>
                  </a:cubicBezTo>
                  <a:cubicBezTo>
                    <a:pt x="56" y="50"/>
                    <a:pt x="56" y="51"/>
                    <a:pt x="55" y="51"/>
                  </a:cubicBezTo>
                  <a:cubicBezTo>
                    <a:pt x="56" y="51"/>
                    <a:pt x="56" y="52"/>
                    <a:pt x="56" y="52"/>
                  </a:cubicBezTo>
                  <a:cubicBezTo>
                    <a:pt x="56" y="53"/>
                    <a:pt x="55" y="53"/>
                    <a:pt x="55" y="53"/>
                  </a:cubicBezTo>
                  <a:cubicBezTo>
                    <a:pt x="55" y="52"/>
                    <a:pt x="55" y="52"/>
                    <a:pt x="55" y="52"/>
                  </a:cubicBezTo>
                  <a:cubicBezTo>
                    <a:pt x="54" y="53"/>
                    <a:pt x="54" y="53"/>
                    <a:pt x="54" y="53"/>
                  </a:cubicBezTo>
                  <a:cubicBezTo>
                    <a:pt x="54" y="53"/>
                    <a:pt x="54" y="53"/>
                    <a:pt x="54" y="53"/>
                  </a:cubicBezTo>
                  <a:cubicBezTo>
                    <a:pt x="53" y="53"/>
                    <a:pt x="52" y="52"/>
                    <a:pt x="52" y="53"/>
                  </a:cubicBezTo>
                  <a:cubicBezTo>
                    <a:pt x="51" y="52"/>
                    <a:pt x="51" y="52"/>
                    <a:pt x="51" y="52"/>
                  </a:cubicBezTo>
                  <a:cubicBezTo>
                    <a:pt x="51" y="53"/>
                    <a:pt x="50" y="52"/>
                    <a:pt x="49" y="52"/>
                  </a:cubicBezTo>
                  <a:cubicBezTo>
                    <a:pt x="49" y="52"/>
                    <a:pt x="49" y="52"/>
                    <a:pt x="49" y="52"/>
                  </a:cubicBezTo>
                  <a:cubicBezTo>
                    <a:pt x="49" y="52"/>
                    <a:pt x="49" y="52"/>
                    <a:pt x="49" y="52"/>
                  </a:cubicBezTo>
                  <a:cubicBezTo>
                    <a:pt x="48" y="52"/>
                    <a:pt x="48" y="52"/>
                    <a:pt x="48" y="52"/>
                  </a:cubicBezTo>
                  <a:cubicBezTo>
                    <a:pt x="48" y="52"/>
                    <a:pt x="47" y="53"/>
                    <a:pt x="46" y="53"/>
                  </a:cubicBezTo>
                  <a:cubicBezTo>
                    <a:pt x="46" y="53"/>
                    <a:pt x="46" y="53"/>
                    <a:pt x="46" y="53"/>
                  </a:cubicBezTo>
                  <a:cubicBezTo>
                    <a:pt x="46" y="53"/>
                    <a:pt x="46" y="53"/>
                    <a:pt x="46" y="53"/>
                  </a:cubicBezTo>
                  <a:cubicBezTo>
                    <a:pt x="45" y="53"/>
                    <a:pt x="45" y="53"/>
                    <a:pt x="45" y="53"/>
                  </a:cubicBezTo>
                  <a:cubicBezTo>
                    <a:pt x="45" y="53"/>
                    <a:pt x="44" y="52"/>
                    <a:pt x="43" y="53"/>
                  </a:cubicBezTo>
                  <a:cubicBezTo>
                    <a:pt x="42" y="53"/>
                    <a:pt x="41" y="53"/>
                    <a:pt x="40" y="53"/>
                  </a:cubicBezTo>
                  <a:cubicBezTo>
                    <a:pt x="40" y="53"/>
                    <a:pt x="39" y="53"/>
                    <a:pt x="39" y="53"/>
                  </a:cubicBezTo>
                  <a:cubicBezTo>
                    <a:pt x="37" y="53"/>
                    <a:pt x="36" y="54"/>
                    <a:pt x="35" y="53"/>
                  </a:cubicBezTo>
                  <a:cubicBezTo>
                    <a:pt x="34" y="54"/>
                    <a:pt x="33" y="54"/>
                    <a:pt x="33" y="54"/>
                  </a:cubicBezTo>
                  <a:cubicBezTo>
                    <a:pt x="32" y="54"/>
                    <a:pt x="31" y="53"/>
                    <a:pt x="30" y="54"/>
                  </a:cubicBezTo>
                  <a:cubicBezTo>
                    <a:pt x="29" y="54"/>
                    <a:pt x="28" y="54"/>
                    <a:pt x="27" y="54"/>
                  </a:cubicBezTo>
                  <a:cubicBezTo>
                    <a:pt x="27" y="53"/>
                    <a:pt x="27" y="54"/>
                    <a:pt x="26" y="54"/>
                  </a:cubicBezTo>
                  <a:cubicBezTo>
                    <a:pt x="26" y="54"/>
                    <a:pt x="26" y="55"/>
                    <a:pt x="26" y="55"/>
                  </a:cubicBezTo>
                  <a:cubicBezTo>
                    <a:pt x="26" y="55"/>
                    <a:pt x="26" y="54"/>
                    <a:pt x="25" y="54"/>
                  </a:cubicBezTo>
                  <a:cubicBezTo>
                    <a:pt x="25" y="55"/>
                    <a:pt x="25" y="55"/>
                    <a:pt x="25" y="55"/>
                  </a:cubicBezTo>
                  <a:cubicBezTo>
                    <a:pt x="24" y="55"/>
                    <a:pt x="24" y="55"/>
                    <a:pt x="24" y="55"/>
                  </a:cubicBezTo>
                  <a:cubicBezTo>
                    <a:pt x="24" y="55"/>
                    <a:pt x="24" y="55"/>
                    <a:pt x="24" y="55"/>
                  </a:cubicBezTo>
                  <a:cubicBezTo>
                    <a:pt x="23" y="55"/>
                    <a:pt x="23" y="55"/>
                    <a:pt x="23" y="55"/>
                  </a:cubicBezTo>
                  <a:cubicBezTo>
                    <a:pt x="23" y="56"/>
                    <a:pt x="21" y="55"/>
                    <a:pt x="20" y="55"/>
                  </a:cubicBezTo>
                  <a:cubicBezTo>
                    <a:pt x="19" y="55"/>
                    <a:pt x="18" y="56"/>
                    <a:pt x="17" y="56"/>
                  </a:cubicBezTo>
                  <a:cubicBezTo>
                    <a:pt x="16" y="57"/>
                    <a:pt x="15" y="56"/>
                    <a:pt x="14" y="57"/>
                  </a:cubicBezTo>
                  <a:cubicBezTo>
                    <a:pt x="13" y="56"/>
                    <a:pt x="12" y="58"/>
                    <a:pt x="12" y="57"/>
                  </a:cubicBezTo>
                  <a:cubicBezTo>
                    <a:pt x="12" y="56"/>
                    <a:pt x="12" y="56"/>
                    <a:pt x="11" y="56"/>
                  </a:cubicBezTo>
                  <a:cubicBezTo>
                    <a:pt x="11" y="57"/>
                    <a:pt x="11" y="57"/>
                    <a:pt x="11" y="58"/>
                  </a:cubicBezTo>
                  <a:cubicBezTo>
                    <a:pt x="10" y="58"/>
                    <a:pt x="9" y="58"/>
                    <a:pt x="9" y="58"/>
                  </a:cubicBezTo>
                  <a:cubicBezTo>
                    <a:pt x="9" y="58"/>
                    <a:pt x="9" y="57"/>
                    <a:pt x="9" y="57"/>
                  </a:cubicBezTo>
                  <a:cubicBezTo>
                    <a:pt x="8" y="58"/>
                    <a:pt x="7" y="59"/>
                    <a:pt x="7" y="58"/>
                  </a:cubicBezTo>
                  <a:cubicBezTo>
                    <a:pt x="6" y="58"/>
                    <a:pt x="6" y="58"/>
                    <a:pt x="6" y="57"/>
                  </a:cubicBezTo>
                  <a:cubicBezTo>
                    <a:pt x="5" y="58"/>
                    <a:pt x="5" y="58"/>
                    <a:pt x="5" y="58"/>
                  </a:cubicBezTo>
                  <a:cubicBezTo>
                    <a:pt x="5" y="57"/>
                    <a:pt x="3" y="57"/>
                    <a:pt x="3" y="56"/>
                  </a:cubicBezTo>
                  <a:cubicBezTo>
                    <a:pt x="2" y="57"/>
                    <a:pt x="2" y="56"/>
                    <a:pt x="1" y="56"/>
                  </a:cubicBezTo>
                  <a:cubicBezTo>
                    <a:pt x="1" y="55"/>
                    <a:pt x="1" y="55"/>
                    <a:pt x="1" y="55"/>
                  </a:cubicBezTo>
                  <a:cubicBezTo>
                    <a:pt x="1" y="55"/>
                    <a:pt x="1" y="55"/>
                    <a:pt x="1" y="55"/>
                  </a:cubicBezTo>
                  <a:cubicBezTo>
                    <a:pt x="0" y="54"/>
                    <a:pt x="1" y="54"/>
                    <a:pt x="1" y="53"/>
                  </a:cubicBezTo>
                  <a:cubicBezTo>
                    <a:pt x="1" y="54"/>
                    <a:pt x="1" y="54"/>
                    <a:pt x="1" y="54"/>
                  </a:cubicBezTo>
                  <a:cubicBezTo>
                    <a:pt x="2" y="53"/>
                    <a:pt x="3" y="53"/>
                    <a:pt x="4" y="52"/>
                  </a:cubicBezTo>
                  <a:cubicBezTo>
                    <a:pt x="4" y="53"/>
                    <a:pt x="5" y="53"/>
                    <a:pt x="5" y="53"/>
                  </a:cubicBezTo>
                  <a:cubicBezTo>
                    <a:pt x="5" y="52"/>
                    <a:pt x="7" y="53"/>
                    <a:pt x="8" y="52"/>
                  </a:cubicBezTo>
                  <a:cubicBezTo>
                    <a:pt x="8" y="52"/>
                    <a:pt x="9" y="52"/>
                    <a:pt x="9" y="51"/>
                  </a:cubicBezTo>
                  <a:cubicBezTo>
                    <a:pt x="9" y="52"/>
                    <a:pt x="10" y="52"/>
                    <a:pt x="10" y="52"/>
                  </a:cubicBezTo>
                  <a:cubicBezTo>
                    <a:pt x="11" y="51"/>
                    <a:pt x="12" y="51"/>
                    <a:pt x="13" y="51"/>
                  </a:cubicBezTo>
                  <a:cubicBezTo>
                    <a:pt x="13" y="51"/>
                    <a:pt x="13" y="51"/>
                    <a:pt x="13" y="51"/>
                  </a:cubicBezTo>
                  <a:cubicBezTo>
                    <a:pt x="14" y="51"/>
                    <a:pt x="14" y="51"/>
                    <a:pt x="14" y="51"/>
                  </a:cubicBezTo>
                  <a:cubicBezTo>
                    <a:pt x="14" y="51"/>
                    <a:pt x="15" y="50"/>
                    <a:pt x="16" y="50"/>
                  </a:cubicBezTo>
                  <a:cubicBezTo>
                    <a:pt x="17" y="51"/>
                    <a:pt x="18" y="50"/>
                    <a:pt x="18" y="49"/>
                  </a:cubicBezTo>
                  <a:cubicBezTo>
                    <a:pt x="19" y="50"/>
                    <a:pt x="19" y="50"/>
                    <a:pt x="20" y="50"/>
                  </a:cubicBezTo>
                  <a:cubicBezTo>
                    <a:pt x="20" y="49"/>
                    <a:pt x="21" y="50"/>
                    <a:pt x="21" y="49"/>
                  </a:cubicBezTo>
                  <a:cubicBezTo>
                    <a:pt x="22" y="50"/>
                    <a:pt x="23" y="49"/>
                    <a:pt x="23" y="49"/>
                  </a:cubicBezTo>
                  <a:cubicBezTo>
                    <a:pt x="24" y="49"/>
                    <a:pt x="24" y="49"/>
                    <a:pt x="24" y="49"/>
                  </a:cubicBezTo>
                  <a:cubicBezTo>
                    <a:pt x="25" y="49"/>
                    <a:pt x="26" y="49"/>
                    <a:pt x="27" y="49"/>
                  </a:cubicBezTo>
                  <a:cubicBezTo>
                    <a:pt x="28" y="49"/>
                    <a:pt x="29" y="48"/>
                    <a:pt x="29" y="49"/>
                  </a:cubicBezTo>
                  <a:cubicBezTo>
                    <a:pt x="29" y="49"/>
                    <a:pt x="30" y="49"/>
                    <a:pt x="30" y="48"/>
                  </a:cubicBezTo>
                  <a:cubicBezTo>
                    <a:pt x="30" y="49"/>
                    <a:pt x="30" y="49"/>
                    <a:pt x="30" y="49"/>
                  </a:cubicBezTo>
                  <a:cubicBezTo>
                    <a:pt x="31" y="48"/>
                    <a:pt x="32" y="49"/>
                    <a:pt x="33" y="49"/>
                  </a:cubicBezTo>
                  <a:cubicBezTo>
                    <a:pt x="34" y="49"/>
                    <a:pt x="35" y="48"/>
                    <a:pt x="36" y="48"/>
                  </a:cubicBezTo>
                  <a:cubicBezTo>
                    <a:pt x="36" y="47"/>
                    <a:pt x="38" y="49"/>
                    <a:pt x="39" y="47"/>
                  </a:cubicBezTo>
                  <a:cubicBezTo>
                    <a:pt x="40" y="47"/>
                    <a:pt x="41" y="49"/>
                    <a:pt x="41" y="47"/>
                  </a:cubicBezTo>
                  <a:cubicBezTo>
                    <a:pt x="42" y="47"/>
                    <a:pt x="42" y="47"/>
                    <a:pt x="42" y="47"/>
                  </a:cubicBezTo>
                  <a:cubicBezTo>
                    <a:pt x="42" y="48"/>
                    <a:pt x="43" y="47"/>
                    <a:pt x="44" y="47"/>
                  </a:cubicBezTo>
                  <a:cubicBezTo>
                    <a:pt x="45" y="47"/>
                    <a:pt x="46" y="47"/>
                    <a:pt x="47" y="46"/>
                  </a:cubicBezTo>
                  <a:cubicBezTo>
                    <a:pt x="47" y="47"/>
                    <a:pt x="48" y="47"/>
                    <a:pt x="49" y="47"/>
                  </a:cubicBezTo>
                  <a:cubicBezTo>
                    <a:pt x="49" y="46"/>
                    <a:pt x="51" y="46"/>
                    <a:pt x="51" y="47"/>
                  </a:cubicBezTo>
                  <a:close/>
                  <a:moveTo>
                    <a:pt x="11" y="57"/>
                  </a:moveTo>
                  <a:cubicBezTo>
                    <a:pt x="11" y="57"/>
                    <a:pt x="11" y="57"/>
                    <a:pt x="11" y="57"/>
                  </a:cubicBezTo>
                  <a:cubicBezTo>
                    <a:pt x="10" y="57"/>
                    <a:pt x="10" y="57"/>
                    <a:pt x="10" y="57"/>
                  </a:cubicBezTo>
                  <a:lnTo>
                    <a:pt x="11"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a:spLocks noEditPoints="1"/>
            </p:cNvSpPr>
            <p:nvPr/>
          </p:nvSpPr>
          <p:spPr bwMode="auto">
            <a:xfrm>
              <a:off x="4696" y="4155"/>
              <a:ext cx="101" cy="112"/>
            </a:xfrm>
            <a:custGeom>
              <a:avLst/>
              <a:gdLst>
                <a:gd name="T0" fmla="*/ 20 w 39"/>
                <a:gd name="T1" fmla="*/ 3 h 42"/>
                <a:gd name="T2" fmla="*/ 20 w 39"/>
                <a:gd name="T3" fmla="*/ 8 h 42"/>
                <a:gd name="T4" fmla="*/ 23 w 39"/>
                <a:gd name="T5" fmla="*/ 9 h 42"/>
                <a:gd name="T6" fmla="*/ 24 w 39"/>
                <a:gd name="T7" fmla="*/ 10 h 42"/>
                <a:gd name="T8" fmla="*/ 22 w 39"/>
                <a:gd name="T9" fmla="*/ 13 h 42"/>
                <a:gd name="T10" fmla="*/ 20 w 39"/>
                <a:gd name="T11" fmla="*/ 18 h 42"/>
                <a:gd name="T12" fmla="*/ 23 w 39"/>
                <a:gd name="T13" fmla="*/ 19 h 42"/>
                <a:gd name="T14" fmla="*/ 19 w 39"/>
                <a:gd name="T15" fmla="*/ 22 h 42"/>
                <a:gd name="T16" fmla="*/ 15 w 39"/>
                <a:gd name="T17" fmla="*/ 24 h 42"/>
                <a:gd name="T18" fmla="*/ 11 w 39"/>
                <a:gd name="T19" fmla="*/ 26 h 42"/>
                <a:gd name="T20" fmla="*/ 6 w 39"/>
                <a:gd name="T21" fmla="*/ 32 h 42"/>
                <a:gd name="T22" fmla="*/ 4 w 39"/>
                <a:gd name="T23" fmla="*/ 35 h 42"/>
                <a:gd name="T24" fmla="*/ 1 w 39"/>
                <a:gd name="T25" fmla="*/ 39 h 42"/>
                <a:gd name="T26" fmla="*/ 1 w 39"/>
                <a:gd name="T27" fmla="*/ 36 h 42"/>
                <a:gd name="T28" fmla="*/ 2 w 39"/>
                <a:gd name="T29" fmla="*/ 32 h 42"/>
                <a:gd name="T30" fmla="*/ 7 w 39"/>
                <a:gd name="T31" fmla="*/ 28 h 42"/>
                <a:gd name="T32" fmla="*/ 10 w 39"/>
                <a:gd name="T33" fmla="*/ 25 h 42"/>
                <a:gd name="T34" fmla="*/ 9 w 39"/>
                <a:gd name="T35" fmla="*/ 20 h 42"/>
                <a:gd name="T36" fmla="*/ 9 w 39"/>
                <a:gd name="T37" fmla="*/ 20 h 42"/>
                <a:gd name="T38" fmla="*/ 12 w 39"/>
                <a:gd name="T39" fmla="*/ 20 h 42"/>
                <a:gd name="T40" fmla="*/ 15 w 39"/>
                <a:gd name="T41" fmla="*/ 18 h 42"/>
                <a:gd name="T42" fmla="*/ 13 w 39"/>
                <a:gd name="T43" fmla="*/ 16 h 42"/>
                <a:gd name="T44" fmla="*/ 8 w 39"/>
                <a:gd name="T45" fmla="*/ 15 h 42"/>
                <a:gd name="T46" fmla="*/ 6 w 39"/>
                <a:gd name="T47" fmla="*/ 14 h 42"/>
                <a:gd name="T48" fmla="*/ 13 w 39"/>
                <a:gd name="T49" fmla="*/ 12 h 42"/>
                <a:gd name="T50" fmla="*/ 15 w 39"/>
                <a:gd name="T51" fmla="*/ 6 h 42"/>
                <a:gd name="T52" fmla="*/ 15 w 39"/>
                <a:gd name="T53" fmla="*/ 2 h 42"/>
                <a:gd name="T54" fmla="*/ 15 w 39"/>
                <a:gd name="T55" fmla="*/ 1 h 42"/>
                <a:gd name="T56" fmla="*/ 16 w 39"/>
                <a:gd name="T57" fmla="*/ 1 h 42"/>
                <a:gd name="T58" fmla="*/ 32 w 39"/>
                <a:gd name="T59" fmla="*/ 25 h 42"/>
                <a:gd name="T60" fmla="*/ 35 w 39"/>
                <a:gd name="T61" fmla="*/ 26 h 42"/>
                <a:gd name="T62" fmla="*/ 39 w 39"/>
                <a:gd name="T63" fmla="*/ 29 h 42"/>
                <a:gd name="T64" fmla="*/ 36 w 39"/>
                <a:gd name="T65" fmla="*/ 31 h 42"/>
                <a:gd name="T66" fmla="*/ 34 w 39"/>
                <a:gd name="T67" fmla="*/ 30 h 42"/>
                <a:gd name="T68" fmla="*/ 32 w 39"/>
                <a:gd name="T69" fmla="*/ 27 h 42"/>
                <a:gd name="T70" fmla="*/ 31 w 39"/>
                <a:gd name="T71" fmla="*/ 27 h 42"/>
                <a:gd name="T72" fmla="*/ 32 w 39"/>
                <a:gd name="T73" fmla="*/ 25 h 42"/>
                <a:gd name="T74" fmla="*/ 24 w 39"/>
                <a:gd name="T75" fmla="*/ 28 h 42"/>
                <a:gd name="T76" fmla="*/ 25 w 39"/>
                <a:gd name="T77" fmla="*/ 30 h 42"/>
                <a:gd name="T78" fmla="*/ 29 w 39"/>
                <a:gd name="T79" fmla="*/ 34 h 42"/>
                <a:gd name="T80" fmla="*/ 31 w 39"/>
                <a:gd name="T81" fmla="*/ 37 h 42"/>
                <a:gd name="T82" fmla="*/ 27 w 39"/>
                <a:gd name="T83" fmla="*/ 40 h 42"/>
                <a:gd name="T84" fmla="*/ 23 w 39"/>
                <a:gd name="T85" fmla="*/ 41 h 42"/>
                <a:gd name="T86" fmla="*/ 17 w 39"/>
                <a:gd name="T87" fmla="*/ 41 h 42"/>
                <a:gd name="T88" fmla="*/ 12 w 39"/>
                <a:gd name="T89" fmla="*/ 37 h 42"/>
                <a:gd name="T90" fmla="*/ 10 w 39"/>
                <a:gd name="T91" fmla="*/ 33 h 42"/>
                <a:gd name="T92" fmla="*/ 9 w 39"/>
                <a:gd name="T93" fmla="*/ 31 h 42"/>
                <a:gd name="T94" fmla="*/ 11 w 39"/>
                <a:gd name="T95" fmla="*/ 32 h 42"/>
                <a:gd name="T96" fmla="*/ 17 w 39"/>
                <a:gd name="T97" fmla="*/ 37 h 42"/>
                <a:gd name="T98" fmla="*/ 24 w 39"/>
                <a:gd name="T99" fmla="*/ 37 h 42"/>
                <a:gd name="T100" fmla="*/ 25 w 39"/>
                <a:gd name="T101" fmla="*/ 35 h 42"/>
                <a:gd name="T102" fmla="*/ 23 w 39"/>
                <a:gd name="T103" fmla="*/ 32 h 42"/>
                <a:gd name="T104" fmla="*/ 22 w 39"/>
                <a:gd name="T105" fmla="*/ 30 h 42"/>
                <a:gd name="T106" fmla="*/ 21 w 39"/>
                <a:gd name="T107" fmla="*/ 29 h 42"/>
                <a:gd name="T108" fmla="*/ 19 w 39"/>
                <a:gd name="T109" fmla="*/ 28 h 42"/>
                <a:gd name="T110" fmla="*/ 18 w 39"/>
                <a:gd name="T111" fmla="*/ 31 h 42"/>
                <a:gd name="T112" fmla="*/ 20 w 39"/>
                <a:gd name="T113" fmla="*/ 33 h 42"/>
                <a:gd name="T114" fmla="*/ 18 w 39"/>
                <a:gd name="T115" fmla="*/ 35 h 42"/>
                <a:gd name="T116" fmla="*/ 16 w 39"/>
                <a:gd name="T117" fmla="*/ 30 h 42"/>
                <a:gd name="T118" fmla="*/ 17 w 39"/>
                <a:gd name="T119" fmla="*/ 28 h 42"/>
                <a:gd name="T120" fmla="*/ 22 w 39"/>
                <a:gd name="T121" fmla="*/ 2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 h="42">
                  <a:moveTo>
                    <a:pt x="18" y="1"/>
                  </a:moveTo>
                  <a:cubicBezTo>
                    <a:pt x="19" y="1"/>
                    <a:pt x="19" y="2"/>
                    <a:pt x="19" y="2"/>
                  </a:cubicBezTo>
                  <a:cubicBezTo>
                    <a:pt x="20" y="3"/>
                    <a:pt x="20" y="3"/>
                    <a:pt x="20" y="3"/>
                  </a:cubicBezTo>
                  <a:cubicBezTo>
                    <a:pt x="20" y="3"/>
                    <a:pt x="20" y="4"/>
                    <a:pt x="20" y="4"/>
                  </a:cubicBezTo>
                  <a:cubicBezTo>
                    <a:pt x="20" y="5"/>
                    <a:pt x="20" y="7"/>
                    <a:pt x="20" y="8"/>
                  </a:cubicBezTo>
                  <a:cubicBezTo>
                    <a:pt x="20" y="8"/>
                    <a:pt x="20" y="8"/>
                    <a:pt x="20" y="8"/>
                  </a:cubicBezTo>
                  <a:cubicBezTo>
                    <a:pt x="21" y="8"/>
                    <a:pt x="21" y="8"/>
                    <a:pt x="21" y="8"/>
                  </a:cubicBezTo>
                  <a:cubicBezTo>
                    <a:pt x="21" y="8"/>
                    <a:pt x="22" y="8"/>
                    <a:pt x="23" y="9"/>
                  </a:cubicBezTo>
                  <a:cubicBezTo>
                    <a:pt x="23" y="9"/>
                    <a:pt x="23" y="9"/>
                    <a:pt x="23" y="9"/>
                  </a:cubicBezTo>
                  <a:cubicBezTo>
                    <a:pt x="23" y="9"/>
                    <a:pt x="23" y="10"/>
                    <a:pt x="24" y="10"/>
                  </a:cubicBezTo>
                  <a:cubicBezTo>
                    <a:pt x="24" y="10"/>
                    <a:pt x="24" y="10"/>
                    <a:pt x="24" y="10"/>
                  </a:cubicBezTo>
                  <a:cubicBezTo>
                    <a:pt x="24" y="10"/>
                    <a:pt x="24" y="10"/>
                    <a:pt x="24" y="10"/>
                  </a:cubicBezTo>
                  <a:cubicBezTo>
                    <a:pt x="24" y="11"/>
                    <a:pt x="25" y="11"/>
                    <a:pt x="24" y="11"/>
                  </a:cubicBezTo>
                  <a:cubicBezTo>
                    <a:pt x="23" y="11"/>
                    <a:pt x="24" y="12"/>
                    <a:pt x="24" y="12"/>
                  </a:cubicBezTo>
                  <a:cubicBezTo>
                    <a:pt x="23" y="13"/>
                    <a:pt x="22" y="12"/>
                    <a:pt x="22" y="13"/>
                  </a:cubicBezTo>
                  <a:cubicBezTo>
                    <a:pt x="21" y="13"/>
                    <a:pt x="20" y="14"/>
                    <a:pt x="20" y="15"/>
                  </a:cubicBezTo>
                  <a:cubicBezTo>
                    <a:pt x="19" y="15"/>
                    <a:pt x="20" y="15"/>
                    <a:pt x="19" y="15"/>
                  </a:cubicBezTo>
                  <a:cubicBezTo>
                    <a:pt x="20" y="16"/>
                    <a:pt x="18" y="18"/>
                    <a:pt x="20" y="18"/>
                  </a:cubicBezTo>
                  <a:cubicBezTo>
                    <a:pt x="20" y="18"/>
                    <a:pt x="21" y="18"/>
                    <a:pt x="21" y="18"/>
                  </a:cubicBezTo>
                  <a:cubicBezTo>
                    <a:pt x="22" y="18"/>
                    <a:pt x="22" y="19"/>
                    <a:pt x="22" y="19"/>
                  </a:cubicBezTo>
                  <a:cubicBezTo>
                    <a:pt x="22" y="19"/>
                    <a:pt x="23" y="19"/>
                    <a:pt x="23" y="19"/>
                  </a:cubicBezTo>
                  <a:cubicBezTo>
                    <a:pt x="23" y="20"/>
                    <a:pt x="23" y="20"/>
                    <a:pt x="22" y="21"/>
                  </a:cubicBezTo>
                  <a:cubicBezTo>
                    <a:pt x="23" y="21"/>
                    <a:pt x="22" y="21"/>
                    <a:pt x="22" y="22"/>
                  </a:cubicBezTo>
                  <a:cubicBezTo>
                    <a:pt x="21" y="22"/>
                    <a:pt x="20" y="22"/>
                    <a:pt x="19" y="22"/>
                  </a:cubicBezTo>
                  <a:cubicBezTo>
                    <a:pt x="19" y="22"/>
                    <a:pt x="18" y="22"/>
                    <a:pt x="18" y="22"/>
                  </a:cubicBezTo>
                  <a:cubicBezTo>
                    <a:pt x="18" y="23"/>
                    <a:pt x="17" y="23"/>
                    <a:pt x="17" y="23"/>
                  </a:cubicBezTo>
                  <a:cubicBezTo>
                    <a:pt x="16" y="23"/>
                    <a:pt x="16" y="25"/>
                    <a:pt x="15" y="24"/>
                  </a:cubicBezTo>
                  <a:cubicBezTo>
                    <a:pt x="14" y="24"/>
                    <a:pt x="14" y="24"/>
                    <a:pt x="13" y="24"/>
                  </a:cubicBezTo>
                  <a:cubicBezTo>
                    <a:pt x="13" y="24"/>
                    <a:pt x="13" y="24"/>
                    <a:pt x="12" y="24"/>
                  </a:cubicBezTo>
                  <a:cubicBezTo>
                    <a:pt x="12" y="25"/>
                    <a:pt x="11" y="25"/>
                    <a:pt x="11" y="26"/>
                  </a:cubicBezTo>
                  <a:cubicBezTo>
                    <a:pt x="9" y="28"/>
                    <a:pt x="8" y="30"/>
                    <a:pt x="6" y="31"/>
                  </a:cubicBezTo>
                  <a:cubicBezTo>
                    <a:pt x="6" y="31"/>
                    <a:pt x="5" y="31"/>
                    <a:pt x="5" y="32"/>
                  </a:cubicBezTo>
                  <a:cubicBezTo>
                    <a:pt x="6" y="32"/>
                    <a:pt x="6" y="32"/>
                    <a:pt x="6" y="32"/>
                  </a:cubicBezTo>
                  <a:cubicBezTo>
                    <a:pt x="6" y="32"/>
                    <a:pt x="5" y="32"/>
                    <a:pt x="5" y="33"/>
                  </a:cubicBezTo>
                  <a:cubicBezTo>
                    <a:pt x="4" y="33"/>
                    <a:pt x="5" y="34"/>
                    <a:pt x="4" y="34"/>
                  </a:cubicBezTo>
                  <a:cubicBezTo>
                    <a:pt x="5" y="34"/>
                    <a:pt x="4" y="35"/>
                    <a:pt x="4" y="35"/>
                  </a:cubicBezTo>
                  <a:cubicBezTo>
                    <a:pt x="4" y="35"/>
                    <a:pt x="4" y="35"/>
                    <a:pt x="4" y="36"/>
                  </a:cubicBezTo>
                  <a:cubicBezTo>
                    <a:pt x="4" y="36"/>
                    <a:pt x="4" y="36"/>
                    <a:pt x="4" y="37"/>
                  </a:cubicBezTo>
                  <a:cubicBezTo>
                    <a:pt x="3" y="38"/>
                    <a:pt x="3" y="39"/>
                    <a:pt x="1" y="39"/>
                  </a:cubicBezTo>
                  <a:cubicBezTo>
                    <a:pt x="1" y="39"/>
                    <a:pt x="1" y="38"/>
                    <a:pt x="0" y="37"/>
                  </a:cubicBezTo>
                  <a:cubicBezTo>
                    <a:pt x="1" y="37"/>
                    <a:pt x="1" y="37"/>
                    <a:pt x="1" y="37"/>
                  </a:cubicBezTo>
                  <a:cubicBezTo>
                    <a:pt x="1" y="37"/>
                    <a:pt x="1" y="37"/>
                    <a:pt x="1" y="36"/>
                  </a:cubicBezTo>
                  <a:cubicBezTo>
                    <a:pt x="1" y="36"/>
                    <a:pt x="1" y="35"/>
                    <a:pt x="1" y="35"/>
                  </a:cubicBezTo>
                  <a:cubicBezTo>
                    <a:pt x="1" y="34"/>
                    <a:pt x="1" y="33"/>
                    <a:pt x="2" y="33"/>
                  </a:cubicBezTo>
                  <a:cubicBezTo>
                    <a:pt x="2" y="33"/>
                    <a:pt x="2" y="33"/>
                    <a:pt x="2" y="32"/>
                  </a:cubicBezTo>
                  <a:cubicBezTo>
                    <a:pt x="3" y="32"/>
                    <a:pt x="3" y="31"/>
                    <a:pt x="3" y="31"/>
                  </a:cubicBezTo>
                  <a:cubicBezTo>
                    <a:pt x="3" y="31"/>
                    <a:pt x="4" y="31"/>
                    <a:pt x="4" y="30"/>
                  </a:cubicBezTo>
                  <a:cubicBezTo>
                    <a:pt x="5" y="29"/>
                    <a:pt x="6" y="29"/>
                    <a:pt x="7" y="28"/>
                  </a:cubicBezTo>
                  <a:cubicBezTo>
                    <a:pt x="7" y="28"/>
                    <a:pt x="8" y="27"/>
                    <a:pt x="8" y="27"/>
                  </a:cubicBezTo>
                  <a:cubicBezTo>
                    <a:pt x="8" y="27"/>
                    <a:pt x="9" y="26"/>
                    <a:pt x="9" y="26"/>
                  </a:cubicBezTo>
                  <a:cubicBezTo>
                    <a:pt x="9" y="26"/>
                    <a:pt x="10" y="26"/>
                    <a:pt x="10" y="25"/>
                  </a:cubicBezTo>
                  <a:cubicBezTo>
                    <a:pt x="10" y="25"/>
                    <a:pt x="11" y="24"/>
                    <a:pt x="12" y="24"/>
                  </a:cubicBezTo>
                  <a:cubicBezTo>
                    <a:pt x="12" y="23"/>
                    <a:pt x="10" y="23"/>
                    <a:pt x="10" y="22"/>
                  </a:cubicBezTo>
                  <a:cubicBezTo>
                    <a:pt x="10" y="22"/>
                    <a:pt x="9" y="21"/>
                    <a:pt x="9" y="20"/>
                  </a:cubicBezTo>
                  <a:cubicBezTo>
                    <a:pt x="9" y="20"/>
                    <a:pt x="9" y="20"/>
                    <a:pt x="9" y="20"/>
                  </a:cubicBezTo>
                  <a:cubicBezTo>
                    <a:pt x="9" y="20"/>
                    <a:pt x="9" y="20"/>
                    <a:pt x="9" y="20"/>
                  </a:cubicBezTo>
                  <a:cubicBezTo>
                    <a:pt x="9" y="20"/>
                    <a:pt x="9" y="20"/>
                    <a:pt x="9" y="20"/>
                  </a:cubicBezTo>
                  <a:cubicBezTo>
                    <a:pt x="9" y="19"/>
                    <a:pt x="9" y="20"/>
                    <a:pt x="9" y="19"/>
                  </a:cubicBezTo>
                  <a:cubicBezTo>
                    <a:pt x="10" y="20"/>
                    <a:pt x="10" y="19"/>
                    <a:pt x="11" y="20"/>
                  </a:cubicBezTo>
                  <a:cubicBezTo>
                    <a:pt x="11" y="20"/>
                    <a:pt x="12" y="19"/>
                    <a:pt x="12" y="20"/>
                  </a:cubicBezTo>
                  <a:cubicBezTo>
                    <a:pt x="12" y="20"/>
                    <a:pt x="13" y="20"/>
                    <a:pt x="13" y="20"/>
                  </a:cubicBezTo>
                  <a:cubicBezTo>
                    <a:pt x="14" y="20"/>
                    <a:pt x="14" y="19"/>
                    <a:pt x="14" y="19"/>
                  </a:cubicBezTo>
                  <a:cubicBezTo>
                    <a:pt x="14" y="19"/>
                    <a:pt x="15" y="19"/>
                    <a:pt x="15" y="18"/>
                  </a:cubicBezTo>
                  <a:cubicBezTo>
                    <a:pt x="15" y="18"/>
                    <a:pt x="16" y="17"/>
                    <a:pt x="16" y="17"/>
                  </a:cubicBezTo>
                  <a:cubicBezTo>
                    <a:pt x="15" y="16"/>
                    <a:pt x="14" y="17"/>
                    <a:pt x="14" y="17"/>
                  </a:cubicBezTo>
                  <a:cubicBezTo>
                    <a:pt x="14" y="16"/>
                    <a:pt x="13" y="16"/>
                    <a:pt x="13" y="16"/>
                  </a:cubicBezTo>
                  <a:cubicBezTo>
                    <a:pt x="12" y="16"/>
                    <a:pt x="11" y="16"/>
                    <a:pt x="10" y="16"/>
                  </a:cubicBezTo>
                  <a:cubicBezTo>
                    <a:pt x="9" y="15"/>
                    <a:pt x="8" y="15"/>
                    <a:pt x="8" y="15"/>
                  </a:cubicBezTo>
                  <a:cubicBezTo>
                    <a:pt x="8" y="15"/>
                    <a:pt x="8" y="15"/>
                    <a:pt x="8" y="15"/>
                  </a:cubicBezTo>
                  <a:cubicBezTo>
                    <a:pt x="7" y="15"/>
                    <a:pt x="7" y="15"/>
                    <a:pt x="7" y="15"/>
                  </a:cubicBezTo>
                  <a:cubicBezTo>
                    <a:pt x="7" y="14"/>
                    <a:pt x="7" y="14"/>
                    <a:pt x="7" y="14"/>
                  </a:cubicBezTo>
                  <a:cubicBezTo>
                    <a:pt x="7" y="14"/>
                    <a:pt x="6" y="14"/>
                    <a:pt x="6" y="14"/>
                  </a:cubicBezTo>
                  <a:cubicBezTo>
                    <a:pt x="6" y="14"/>
                    <a:pt x="6" y="14"/>
                    <a:pt x="6" y="13"/>
                  </a:cubicBezTo>
                  <a:cubicBezTo>
                    <a:pt x="6" y="14"/>
                    <a:pt x="6" y="14"/>
                    <a:pt x="7" y="13"/>
                  </a:cubicBezTo>
                  <a:cubicBezTo>
                    <a:pt x="9" y="13"/>
                    <a:pt x="11" y="13"/>
                    <a:pt x="13" y="12"/>
                  </a:cubicBezTo>
                  <a:cubicBezTo>
                    <a:pt x="14" y="11"/>
                    <a:pt x="15" y="11"/>
                    <a:pt x="15" y="10"/>
                  </a:cubicBezTo>
                  <a:cubicBezTo>
                    <a:pt x="16" y="10"/>
                    <a:pt x="16" y="10"/>
                    <a:pt x="16" y="10"/>
                  </a:cubicBezTo>
                  <a:cubicBezTo>
                    <a:pt x="16" y="8"/>
                    <a:pt x="15" y="7"/>
                    <a:pt x="15" y="6"/>
                  </a:cubicBezTo>
                  <a:cubicBezTo>
                    <a:pt x="15" y="6"/>
                    <a:pt x="15" y="5"/>
                    <a:pt x="14" y="5"/>
                  </a:cubicBezTo>
                  <a:cubicBezTo>
                    <a:pt x="14" y="4"/>
                    <a:pt x="15" y="4"/>
                    <a:pt x="15" y="4"/>
                  </a:cubicBezTo>
                  <a:cubicBezTo>
                    <a:pt x="15" y="3"/>
                    <a:pt x="15" y="2"/>
                    <a:pt x="15" y="2"/>
                  </a:cubicBezTo>
                  <a:cubicBezTo>
                    <a:pt x="16" y="2"/>
                    <a:pt x="16" y="2"/>
                    <a:pt x="16" y="1"/>
                  </a:cubicBezTo>
                  <a:cubicBezTo>
                    <a:pt x="16" y="1"/>
                    <a:pt x="16" y="1"/>
                    <a:pt x="15" y="1"/>
                  </a:cubicBezTo>
                  <a:cubicBezTo>
                    <a:pt x="15" y="1"/>
                    <a:pt x="15" y="1"/>
                    <a:pt x="15" y="1"/>
                  </a:cubicBezTo>
                  <a:cubicBezTo>
                    <a:pt x="15" y="1"/>
                    <a:pt x="16" y="1"/>
                    <a:pt x="16" y="1"/>
                  </a:cubicBezTo>
                  <a:cubicBezTo>
                    <a:pt x="16" y="1"/>
                    <a:pt x="16" y="1"/>
                    <a:pt x="16" y="1"/>
                  </a:cubicBezTo>
                  <a:cubicBezTo>
                    <a:pt x="16" y="1"/>
                    <a:pt x="16" y="1"/>
                    <a:pt x="16" y="1"/>
                  </a:cubicBezTo>
                  <a:cubicBezTo>
                    <a:pt x="16" y="1"/>
                    <a:pt x="17" y="0"/>
                    <a:pt x="18" y="1"/>
                  </a:cubicBezTo>
                  <a:close/>
                  <a:moveTo>
                    <a:pt x="32" y="25"/>
                  </a:moveTo>
                  <a:cubicBezTo>
                    <a:pt x="32" y="25"/>
                    <a:pt x="32" y="25"/>
                    <a:pt x="32" y="25"/>
                  </a:cubicBezTo>
                  <a:cubicBezTo>
                    <a:pt x="32" y="26"/>
                    <a:pt x="32" y="26"/>
                    <a:pt x="32" y="26"/>
                  </a:cubicBezTo>
                  <a:cubicBezTo>
                    <a:pt x="33" y="25"/>
                    <a:pt x="34" y="26"/>
                    <a:pt x="35" y="26"/>
                  </a:cubicBezTo>
                  <a:cubicBezTo>
                    <a:pt x="35" y="26"/>
                    <a:pt x="35" y="26"/>
                    <a:pt x="35" y="26"/>
                  </a:cubicBezTo>
                  <a:cubicBezTo>
                    <a:pt x="36" y="26"/>
                    <a:pt x="36" y="26"/>
                    <a:pt x="37" y="27"/>
                  </a:cubicBezTo>
                  <a:cubicBezTo>
                    <a:pt x="38" y="27"/>
                    <a:pt x="39" y="28"/>
                    <a:pt x="39" y="29"/>
                  </a:cubicBezTo>
                  <a:cubicBezTo>
                    <a:pt x="39" y="29"/>
                    <a:pt x="39" y="29"/>
                    <a:pt x="39" y="29"/>
                  </a:cubicBezTo>
                  <a:cubicBezTo>
                    <a:pt x="39" y="30"/>
                    <a:pt x="39" y="30"/>
                    <a:pt x="39" y="31"/>
                  </a:cubicBezTo>
                  <a:cubicBezTo>
                    <a:pt x="38" y="31"/>
                    <a:pt x="38" y="31"/>
                    <a:pt x="38" y="31"/>
                  </a:cubicBezTo>
                  <a:cubicBezTo>
                    <a:pt x="38" y="31"/>
                    <a:pt x="37" y="31"/>
                    <a:pt x="36" y="31"/>
                  </a:cubicBezTo>
                  <a:cubicBezTo>
                    <a:pt x="36" y="31"/>
                    <a:pt x="35" y="31"/>
                    <a:pt x="36" y="30"/>
                  </a:cubicBezTo>
                  <a:cubicBezTo>
                    <a:pt x="35" y="30"/>
                    <a:pt x="35" y="30"/>
                    <a:pt x="34" y="29"/>
                  </a:cubicBezTo>
                  <a:cubicBezTo>
                    <a:pt x="34" y="30"/>
                    <a:pt x="34" y="30"/>
                    <a:pt x="34" y="30"/>
                  </a:cubicBezTo>
                  <a:cubicBezTo>
                    <a:pt x="34" y="29"/>
                    <a:pt x="34" y="29"/>
                    <a:pt x="33" y="28"/>
                  </a:cubicBezTo>
                  <a:cubicBezTo>
                    <a:pt x="33" y="28"/>
                    <a:pt x="33" y="28"/>
                    <a:pt x="33" y="28"/>
                  </a:cubicBezTo>
                  <a:cubicBezTo>
                    <a:pt x="33" y="28"/>
                    <a:pt x="33" y="27"/>
                    <a:pt x="32" y="27"/>
                  </a:cubicBezTo>
                  <a:cubicBezTo>
                    <a:pt x="32" y="27"/>
                    <a:pt x="32" y="27"/>
                    <a:pt x="32" y="27"/>
                  </a:cubicBezTo>
                  <a:cubicBezTo>
                    <a:pt x="32" y="27"/>
                    <a:pt x="32" y="27"/>
                    <a:pt x="32" y="27"/>
                  </a:cubicBezTo>
                  <a:cubicBezTo>
                    <a:pt x="31" y="26"/>
                    <a:pt x="31" y="27"/>
                    <a:pt x="31" y="27"/>
                  </a:cubicBezTo>
                  <a:cubicBezTo>
                    <a:pt x="31" y="26"/>
                    <a:pt x="30" y="26"/>
                    <a:pt x="31" y="26"/>
                  </a:cubicBezTo>
                  <a:cubicBezTo>
                    <a:pt x="31" y="26"/>
                    <a:pt x="31" y="25"/>
                    <a:pt x="30" y="26"/>
                  </a:cubicBezTo>
                  <a:cubicBezTo>
                    <a:pt x="31" y="25"/>
                    <a:pt x="31" y="26"/>
                    <a:pt x="32" y="25"/>
                  </a:cubicBezTo>
                  <a:close/>
                  <a:moveTo>
                    <a:pt x="22" y="27"/>
                  </a:moveTo>
                  <a:cubicBezTo>
                    <a:pt x="22" y="28"/>
                    <a:pt x="23" y="28"/>
                    <a:pt x="23" y="28"/>
                  </a:cubicBezTo>
                  <a:cubicBezTo>
                    <a:pt x="24" y="28"/>
                    <a:pt x="24" y="28"/>
                    <a:pt x="24" y="28"/>
                  </a:cubicBezTo>
                  <a:cubicBezTo>
                    <a:pt x="24" y="28"/>
                    <a:pt x="24" y="28"/>
                    <a:pt x="24" y="28"/>
                  </a:cubicBezTo>
                  <a:cubicBezTo>
                    <a:pt x="24" y="28"/>
                    <a:pt x="24" y="28"/>
                    <a:pt x="24" y="28"/>
                  </a:cubicBezTo>
                  <a:cubicBezTo>
                    <a:pt x="25" y="29"/>
                    <a:pt x="25" y="29"/>
                    <a:pt x="25" y="30"/>
                  </a:cubicBezTo>
                  <a:cubicBezTo>
                    <a:pt x="26" y="30"/>
                    <a:pt x="26" y="31"/>
                    <a:pt x="27" y="32"/>
                  </a:cubicBezTo>
                  <a:cubicBezTo>
                    <a:pt x="27" y="32"/>
                    <a:pt x="27" y="33"/>
                    <a:pt x="28" y="33"/>
                  </a:cubicBezTo>
                  <a:cubicBezTo>
                    <a:pt x="28" y="33"/>
                    <a:pt x="29" y="34"/>
                    <a:pt x="29" y="34"/>
                  </a:cubicBezTo>
                  <a:cubicBezTo>
                    <a:pt x="29" y="35"/>
                    <a:pt x="31" y="35"/>
                    <a:pt x="30" y="36"/>
                  </a:cubicBezTo>
                  <a:cubicBezTo>
                    <a:pt x="31" y="37"/>
                    <a:pt x="31" y="37"/>
                    <a:pt x="31" y="37"/>
                  </a:cubicBezTo>
                  <a:cubicBezTo>
                    <a:pt x="31" y="37"/>
                    <a:pt x="31" y="37"/>
                    <a:pt x="31" y="37"/>
                  </a:cubicBezTo>
                  <a:cubicBezTo>
                    <a:pt x="32" y="37"/>
                    <a:pt x="32" y="38"/>
                    <a:pt x="32" y="39"/>
                  </a:cubicBezTo>
                  <a:cubicBezTo>
                    <a:pt x="31" y="40"/>
                    <a:pt x="30" y="40"/>
                    <a:pt x="28" y="40"/>
                  </a:cubicBezTo>
                  <a:cubicBezTo>
                    <a:pt x="27" y="40"/>
                    <a:pt x="27" y="40"/>
                    <a:pt x="27" y="40"/>
                  </a:cubicBezTo>
                  <a:cubicBezTo>
                    <a:pt x="26" y="40"/>
                    <a:pt x="26" y="41"/>
                    <a:pt x="25" y="41"/>
                  </a:cubicBezTo>
                  <a:cubicBezTo>
                    <a:pt x="25" y="41"/>
                    <a:pt x="24" y="41"/>
                    <a:pt x="23" y="41"/>
                  </a:cubicBezTo>
                  <a:cubicBezTo>
                    <a:pt x="23" y="41"/>
                    <a:pt x="23" y="41"/>
                    <a:pt x="23" y="41"/>
                  </a:cubicBezTo>
                  <a:cubicBezTo>
                    <a:pt x="22" y="41"/>
                    <a:pt x="21" y="41"/>
                    <a:pt x="21" y="41"/>
                  </a:cubicBezTo>
                  <a:cubicBezTo>
                    <a:pt x="20" y="41"/>
                    <a:pt x="20" y="42"/>
                    <a:pt x="19" y="41"/>
                  </a:cubicBezTo>
                  <a:cubicBezTo>
                    <a:pt x="19" y="42"/>
                    <a:pt x="18" y="41"/>
                    <a:pt x="17" y="41"/>
                  </a:cubicBezTo>
                  <a:cubicBezTo>
                    <a:pt x="17" y="41"/>
                    <a:pt x="16" y="41"/>
                    <a:pt x="16" y="41"/>
                  </a:cubicBezTo>
                  <a:cubicBezTo>
                    <a:pt x="15" y="41"/>
                    <a:pt x="15" y="40"/>
                    <a:pt x="15" y="41"/>
                  </a:cubicBezTo>
                  <a:cubicBezTo>
                    <a:pt x="13" y="40"/>
                    <a:pt x="12" y="38"/>
                    <a:pt x="12" y="37"/>
                  </a:cubicBezTo>
                  <a:cubicBezTo>
                    <a:pt x="11" y="37"/>
                    <a:pt x="11" y="36"/>
                    <a:pt x="11" y="35"/>
                  </a:cubicBezTo>
                  <a:cubicBezTo>
                    <a:pt x="10" y="34"/>
                    <a:pt x="10" y="34"/>
                    <a:pt x="10" y="33"/>
                  </a:cubicBezTo>
                  <a:cubicBezTo>
                    <a:pt x="9" y="33"/>
                    <a:pt x="10" y="33"/>
                    <a:pt x="10" y="33"/>
                  </a:cubicBezTo>
                  <a:cubicBezTo>
                    <a:pt x="10" y="33"/>
                    <a:pt x="9" y="33"/>
                    <a:pt x="9" y="33"/>
                  </a:cubicBezTo>
                  <a:cubicBezTo>
                    <a:pt x="9" y="32"/>
                    <a:pt x="10" y="32"/>
                    <a:pt x="10" y="32"/>
                  </a:cubicBezTo>
                  <a:cubicBezTo>
                    <a:pt x="9" y="32"/>
                    <a:pt x="9" y="31"/>
                    <a:pt x="9" y="31"/>
                  </a:cubicBezTo>
                  <a:cubicBezTo>
                    <a:pt x="10" y="31"/>
                    <a:pt x="10" y="31"/>
                    <a:pt x="10" y="31"/>
                  </a:cubicBezTo>
                  <a:cubicBezTo>
                    <a:pt x="10" y="31"/>
                    <a:pt x="10" y="31"/>
                    <a:pt x="10" y="31"/>
                  </a:cubicBezTo>
                  <a:cubicBezTo>
                    <a:pt x="11" y="31"/>
                    <a:pt x="11" y="31"/>
                    <a:pt x="11" y="32"/>
                  </a:cubicBezTo>
                  <a:cubicBezTo>
                    <a:pt x="11" y="32"/>
                    <a:pt x="12" y="32"/>
                    <a:pt x="12" y="33"/>
                  </a:cubicBezTo>
                  <a:cubicBezTo>
                    <a:pt x="13" y="34"/>
                    <a:pt x="14" y="36"/>
                    <a:pt x="16" y="37"/>
                  </a:cubicBezTo>
                  <a:cubicBezTo>
                    <a:pt x="16" y="37"/>
                    <a:pt x="17" y="37"/>
                    <a:pt x="17" y="37"/>
                  </a:cubicBezTo>
                  <a:cubicBezTo>
                    <a:pt x="18" y="37"/>
                    <a:pt x="19" y="37"/>
                    <a:pt x="20" y="37"/>
                  </a:cubicBezTo>
                  <a:cubicBezTo>
                    <a:pt x="21" y="38"/>
                    <a:pt x="21" y="37"/>
                    <a:pt x="22" y="37"/>
                  </a:cubicBezTo>
                  <a:cubicBezTo>
                    <a:pt x="22" y="37"/>
                    <a:pt x="23" y="38"/>
                    <a:pt x="24" y="37"/>
                  </a:cubicBezTo>
                  <a:cubicBezTo>
                    <a:pt x="24" y="37"/>
                    <a:pt x="24" y="37"/>
                    <a:pt x="24" y="37"/>
                  </a:cubicBezTo>
                  <a:cubicBezTo>
                    <a:pt x="24" y="37"/>
                    <a:pt x="25" y="37"/>
                    <a:pt x="26" y="37"/>
                  </a:cubicBezTo>
                  <a:cubicBezTo>
                    <a:pt x="25" y="36"/>
                    <a:pt x="26" y="35"/>
                    <a:pt x="25" y="35"/>
                  </a:cubicBezTo>
                  <a:cubicBezTo>
                    <a:pt x="25" y="34"/>
                    <a:pt x="24" y="34"/>
                    <a:pt x="24" y="33"/>
                  </a:cubicBezTo>
                  <a:cubicBezTo>
                    <a:pt x="24" y="33"/>
                    <a:pt x="24" y="33"/>
                    <a:pt x="24" y="33"/>
                  </a:cubicBezTo>
                  <a:cubicBezTo>
                    <a:pt x="24" y="33"/>
                    <a:pt x="24" y="32"/>
                    <a:pt x="23" y="32"/>
                  </a:cubicBezTo>
                  <a:cubicBezTo>
                    <a:pt x="23" y="32"/>
                    <a:pt x="23" y="32"/>
                    <a:pt x="23" y="31"/>
                  </a:cubicBezTo>
                  <a:cubicBezTo>
                    <a:pt x="23" y="31"/>
                    <a:pt x="23" y="31"/>
                    <a:pt x="23" y="31"/>
                  </a:cubicBezTo>
                  <a:cubicBezTo>
                    <a:pt x="23" y="31"/>
                    <a:pt x="22" y="30"/>
                    <a:pt x="22" y="30"/>
                  </a:cubicBezTo>
                  <a:cubicBezTo>
                    <a:pt x="22" y="30"/>
                    <a:pt x="22" y="30"/>
                    <a:pt x="23" y="30"/>
                  </a:cubicBezTo>
                  <a:cubicBezTo>
                    <a:pt x="23" y="29"/>
                    <a:pt x="22" y="29"/>
                    <a:pt x="22" y="29"/>
                  </a:cubicBezTo>
                  <a:cubicBezTo>
                    <a:pt x="22" y="29"/>
                    <a:pt x="22" y="29"/>
                    <a:pt x="21" y="29"/>
                  </a:cubicBezTo>
                  <a:cubicBezTo>
                    <a:pt x="21" y="28"/>
                    <a:pt x="21" y="29"/>
                    <a:pt x="20" y="29"/>
                  </a:cubicBezTo>
                  <a:cubicBezTo>
                    <a:pt x="20" y="29"/>
                    <a:pt x="20" y="29"/>
                    <a:pt x="20" y="29"/>
                  </a:cubicBezTo>
                  <a:cubicBezTo>
                    <a:pt x="20" y="28"/>
                    <a:pt x="20" y="28"/>
                    <a:pt x="19" y="28"/>
                  </a:cubicBezTo>
                  <a:cubicBezTo>
                    <a:pt x="19" y="28"/>
                    <a:pt x="19" y="28"/>
                    <a:pt x="19" y="28"/>
                  </a:cubicBezTo>
                  <a:cubicBezTo>
                    <a:pt x="19" y="28"/>
                    <a:pt x="19" y="28"/>
                    <a:pt x="18" y="28"/>
                  </a:cubicBezTo>
                  <a:cubicBezTo>
                    <a:pt x="18" y="29"/>
                    <a:pt x="18" y="30"/>
                    <a:pt x="18" y="31"/>
                  </a:cubicBezTo>
                  <a:cubicBezTo>
                    <a:pt x="18" y="31"/>
                    <a:pt x="18" y="31"/>
                    <a:pt x="18" y="31"/>
                  </a:cubicBezTo>
                  <a:cubicBezTo>
                    <a:pt x="18" y="31"/>
                    <a:pt x="18" y="31"/>
                    <a:pt x="18" y="31"/>
                  </a:cubicBezTo>
                  <a:cubicBezTo>
                    <a:pt x="18" y="31"/>
                    <a:pt x="19" y="32"/>
                    <a:pt x="20" y="33"/>
                  </a:cubicBezTo>
                  <a:cubicBezTo>
                    <a:pt x="20" y="33"/>
                    <a:pt x="19" y="34"/>
                    <a:pt x="19" y="34"/>
                  </a:cubicBezTo>
                  <a:cubicBezTo>
                    <a:pt x="19" y="34"/>
                    <a:pt x="19" y="35"/>
                    <a:pt x="18" y="35"/>
                  </a:cubicBezTo>
                  <a:cubicBezTo>
                    <a:pt x="18" y="34"/>
                    <a:pt x="18" y="35"/>
                    <a:pt x="18" y="35"/>
                  </a:cubicBezTo>
                  <a:cubicBezTo>
                    <a:pt x="17" y="35"/>
                    <a:pt x="17" y="34"/>
                    <a:pt x="17" y="34"/>
                  </a:cubicBezTo>
                  <a:cubicBezTo>
                    <a:pt x="17" y="32"/>
                    <a:pt x="17" y="31"/>
                    <a:pt x="16" y="30"/>
                  </a:cubicBezTo>
                  <a:cubicBezTo>
                    <a:pt x="16" y="30"/>
                    <a:pt x="16" y="30"/>
                    <a:pt x="16" y="30"/>
                  </a:cubicBezTo>
                  <a:cubicBezTo>
                    <a:pt x="16" y="30"/>
                    <a:pt x="16" y="29"/>
                    <a:pt x="16" y="28"/>
                  </a:cubicBezTo>
                  <a:cubicBezTo>
                    <a:pt x="16" y="28"/>
                    <a:pt x="17" y="28"/>
                    <a:pt x="17" y="27"/>
                  </a:cubicBezTo>
                  <a:cubicBezTo>
                    <a:pt x="17" y="28"/>
                    <a:pt x="17" y="28"/>
                    <a:pt x="17" y="28"/>
                  </a:cubicBezTo>
                  <a:cubicBezTo>
                    <a:pt x="18" y="27"/>
                    <a:pt x="19" y="26"/>
                    <a:pt x="20" y="27"/>
                  </a:cubicBezTo>
                  <a:cubicBezTo>
                    <a:pt x="21" y="26"/>
                    <a:pt x="21" y="26"/>
                    <a:pt x="21" y="26"/>
                  </a:cubicBezTo>
                  <a:cubicBezTo>
                    <a:pt x="22" y="27"/>
                    <a:pt x="22" y="27"/>
                    <a:pt x="2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a:spLocks noEditPoints="1"/>
            </p:cNvSpPr>
            <p:nvPr/>
          </p:nvSpPr>
          <p:spPr bwMode="auto">
            <a:xfrm>
              <a:off x="5268" y="4115"/>
              <a:ext cx="98" cy="115"/>
            </a:xfrm>
            <a:custGeom>
              <a:avLst/>
              <a:gdLst>
                <a:gd name="T0" fmla="*/ 35 w 38"/>
                <a:gd name="T1" fmla="*/ 4 h 43"/>
                <a:gd name="T2" fmla="*/ 38 w 38"/>
                <a:gd name="T3" fmla="*/ 8 h 43"/>
                <a:gd name="T4" fmla="*/ 36 w 38"/>
                <a:gd name="T5" fmla="*/ 15 h 43"/>
                <a:gd name="T6" fmla="*/ 36 w 38"/>
                <a:gd name="T7" fmla="*/ 19 h 43"/>
                <a:gd name="T8" fmla="*/ 36 w 38"/>
                <a:gd name="T9" fmla="*/ 31 h 43"/>
                <a:gd name="T10" fmla="*/ 37 w 38"/>
                <a:gd name="T11" fmla="*/ 33 h 43"/>
                <a:gd name="T12" fmla="*/ 34 w 38"/>
                <a:gd name="T13" fmla="*/ 42 h 43"/>
                <a:gd name="T14" fmla="*/ 33 w 38"/>
                <a:gd name="T15" fmla="*/ 40 h 43"/>
                <a:gd name="T16" fmla="*/ 32 w 38"/>
                <a:gd name="T17" fmla="*/ 37 h 43"/>
                <a:gd name="T18" fmla="*/ 32 w 38"/>
                <a:gd name="T19" fmla="*/ 36 h 43"/>
                <a:gd name="T20" fmla="*/ 32 w 38"/>
                <a:gd name="T21" fmla="*/ 35 h 43"/>
                <a:gd name="T22" fmla="*/ 32 w 38"/>
                <a:gd name="T23" fmla="*/ 35 h 43"/>
                <a:gd name="T24" fmla="*/ 33 w 38"/>
                <a:gd name="T25" fmla="*/ 21 h 43"/>
                <a:gd name="T26" fmla="*/ 32 w 38"/>
                <a:gd name="T27" fmla="*/ 5 h 43"/>
                <a:gd name="T28" fmla="*/ 25 w 38"/>
                <a:gd name="T29" fmla="*/ 3 h 43"/>
                <a:gd name="T30" fmla="*/ 17 w 38"/>
                <a:gd name="T31" fmla="*/ 4 h 43"/>
                <a:gd name="T32" fmla="*/ 14 w 38"/>
                <a:gd name="T33" fmla="*/ 5 h 43"/>
                <a:gd name="T34" fmla="*/ 18 w 38"/>
                <a:gd name="T35" fmla="*/ 0 h 43"/>
                <a:gd name="T36" fmla="*/ 28 w 38"/>
                <a:gd name="T37" fmla="*/ 0 h 43"/>
                <a:gd name="T38" fmla="*/ 17 w 38"/>
                <a:gd name="T39" fmla="*/ 14 h 43"/>
                <a:gd name="T40" fmla="*/ 17 w 38"/>
                <a:gd name="T41" fmla="*/ 19 h 43"/>
                <a:gd name="T42" fmla="*/ 21 w 38"/>
                <a:gd name="T43" fmla="*/ 21 h 43"/>
                <a:gd name="T44" fmla="*/ 23 w 38"/>
                <a:gd name="T45" fmla="*/ 24 h 43"/>
                <a:gd name="T46" fmla="*/ 19 w 38"/>
                <a:gd name="T47" fmla="*/ 26 h 43"/>
                <a:gd name="T48" fmla="*/ 15 w 38"/>
                <a:gd name="T49" fmla="*/ 27 h 43"/>
                <a:gd name="T50" fmla="*/ 10 w 38"/>
                <a:gd name="T51" fmla="*/ 26 h 43"/>
                <a:gd name="T52" fmla="*/ 10 w 38"/>
                <a:gd name="T53" fmla="*/ 21 h 43"/>
                <a:gd name="T54" fmla="*/ 10 w 38"/>
                <a:gd name="T55" fmla="*/ 19 h 43"/>
                <a:gd name="T56" fmla="*/ 8 w 38"/>
                <a:gd name="T57" fmla="*/ 17 h 43"/>
                <a:gd name="T58" fmla="*/ 15 w 38"/>
                <a:gd name="T59" fmla="*/ 14 h 43"/>
                <a:gd name="T60" fmla="*/ 12 w 38"/>
                <a:gd name="T61" fmla="*/ 11 h 43"/>
                <a:gd name="T62" fmla="*/ 5 w 38"/>
                <a:gd name="T63" fmla="*/ 10 h 43"/>
                <a:gd name="T64" fmla="*/ 6 w 38"/>
                <a:gd name="T65" fmla="*/ 19 h 43"/>
                <a:gd name="T66" fmla="*/ 4 w 38"/>
                <a:gd name="T67" fmla="*/ 24 h 43"/>
                <a:gd name="T68" fmla="*/ 4 w 38"/>
                <a:gd name="T69" fmla="*/ 30 h 43"/>
                <a:gd name="T70" fmla="*/ 5 w 38"/>
                <a:gd name="T71" fmla="*/ 35 h 43"/>
                <a:gd name="T72" fmla="*/ 4 w 38"/>
                <a:gd name="T73" fmla="*/ 36 h 43"/>
                <a:gd name="T74" fmla="*/ 0 w 38"/>
                <a:gd name="T75" fmla="*/ 30 h 43"/>
                <a:gd name="T76" fmla="*/ 0 w 38"/>
                <a:gd name="T77" fmla="*/ 28 h 43"/>
                <a:gd name="T78" fmla="*/ 3 w 38"/>
                <a:gd name="T79" fmla="*/ 10 h 43"/>
                <a:gd name="T80" fmla="*/ 23 w 38"/>
                <a:gd name="T81" fmla="*/ 14 h 43"/>
                <a:gd name="T82" fmla="*/ 26 w 38"/>
                <a:gd name="T83" fmla="*/ 18 h 43"/>
                <a:gd name="T84" fmla="*/ 22 w 38"/>
                <a:gd name="T85" fmla="*/ 13 h 43"/>
                <a:gd name="T86" fmla="*/ 24 w 38"/>
                <a:gd name="T87" fmla="*/ 31 h 43"/>
                <a:gd name="T88" fmla="*/ 21 w 38"/>
                <a:gd name="T89" fmla="*/ 34 h 43"/>
                <a:gd name="T90" fmla="*/ 16 w 38"/>
                <a:gd name="T91" fmla="*/ 34 h 43"/>
                <a:gd name="T92" fmla="*/ 9 w 38"/>
                <a:gd name="T93" fmla="*/ 34 h 43"/>
                <a:gd name="T94" fmla="*/ 9 w 38"/>
                <a:gd name="T95" fmla="*/ 32 h 43"/>
                <a:gd name="T96" fmla="*/ 22 w 38"/>
                <a:gd name="T97" fmla="*/ 3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8" h="43">
                  <a:moveTo>
                    <a:pt x="28" y="0"/>
                  </a:moveTo>
                  <a:cubicBezTo>
                    <a:pt x="30" y="0"/>
                    <a:pt x="31" y="1"/>
                    <a:pt x="32" y="2"/>
                  </a:cubicBezTo>
                  <a:cubicBezTo>
                    <a:pt x="34" y="2"/>
                    <a:pt x="34" y="3"/>
                    <a:pt x="35" y="4"/>
                  </a:cubicBezTo>
                  <a:cubicBezTo>
                    <a:pt x="35" y="4"/>
                    <a:pt x="35" y="5"/>
                    <a:pt x="36" y="5"/>
                  </a:cubicBezTo>
                  <a:cubicBezTo>
                    <a:pt x="36" y="6"/>
                    <a:pt x="36" y="7"/>
                    <a:pt x="37" y="7"/>
                  </a:cubicBezTo>
                  <a:cubicBezTo>
                    <a:pt x="37" y="8"/>
                    <a:pt x="38" y="8"/>
                    <a:pt x="38" y="8"/>
                  </a:cubicBezTo>
                  <a:cubicBezTo>
                    <a:pt x="37" y="9"/>
                    <a:pt x="38" y="10"/>
                    <a:pt x="37" y="11"/>
                  </a:cubicBezTo>
                  <a:cubicBezTo>
                    <a:pt x="37" y="12"/>
                    <a:pt x="37" y="12"/>
                    <a:pt x="36" y="13"/>
                  </a:cubicBezTo>
                  <a:cubicBezTo>
                    <a:pt x="37" y="14"/>
                    <a:pt x="36" y="15"/>
                    <a:pt x="36" y="15"/>
                  </a:cubicBezTo>
                  <a:cubicBezTo>
                    <a:pt x="36" y="15"/>
                    <a:pt x="36" y="16"/>
                    <a:pt x="36" y="16"/>
                  </a:cubicBezTo>
                  <a:cubicBezTo>
                    <a:pt x="36" y="16"/>
                    <a:pt x="36" y="17"/>
                    <a:pt x="36" y="17"/>
                  </a:cubicBezTo>
                  <a:cubicBezTo>
                    <a:pt x="36" y="18"/>
                    <a:pt x="36" y="18"/>
                    <a:pt x="36" y="19"/>
                  </a:cubicBezTo>
                  <a:cubicBezTo>
                    <a:pt x="36" y="20"/>
                    <a:pt x="35" y="21"/>
                    <a:pt x="36" y="21"/>
                  </a:cubicBezTo>
                  <a:cubicBezTo>
                    <a:pt x="36" y="22"/>
                    <a:pt x="35" y="22"/>
                    <a:pt x="36" y="23"/>
                  </a:cubicBezTo>
                  <a:cubicBezTo>
                    <a:pt x="35" y="26"/>
                    <a:pt x="37" y="28"/>
                    <a:pt x="36" y="31"/>
                  </a:cubicBezTo>
                  <a:cubicBezTo>
                    <a:pt x="36" y="31"/>
                    <a:pt x="36" y="31"/>
                    <a:pt x="36" y="31"/>
                  </a:cubicBezTo>
                  <a:cubicBezTo>
                    <a:pt x="36" y="32"/>
                    <a:pt x="36" y="32"/>
                    <a:pt x="36" y="33"/>
                  </a:cubicBezTo>
                  <a:cubicBezTo>
                    <a:pt x="37" y="33"/>
                    <a:pt x="37" y="33"/>
                    <a:pt x="37" y="33"/>
                  </a:cubicBezTo>
                  <a:cubicBezTo>
                    <a:pt x="36" y="33"/>
                    <a:pt x="36" y="33"/>
                    <a:pt x="36" y="33"/>
                  </a:cubicBezTo>
                  <a:cubicBezTo>
                    <a:pt x="37" y="36"/>
                    <a:pt x="37" y="38"/>
                    <a:pt x="37" y="41"/>
                  </a:cubicBezTo>
                  <a:cubicBezTo>
                    <a:pt x="36" y="42"/>
                    <a:pt x="35" y="43"/>
                    <a:pt x="34" y="42"/>
                  </a:cubicBezTo>
                  <a:cubicBezTo>
                    <a:pt x="33" y="42"/>
                    <a:pt x="33" y="41"/>
                    <a:pt x="33" y="41"/>
                  </a:cubicBezTo>
                  <a:cubicBezTo>
                    <a:pt x="33" y="41"/>
                    <a:pt x="33" y="41"/>
                    <a:pt x="33" y="41"/>
                  </a:cubicBezTo>
                  <a:cubicBezTo>
                    <a:pt x="33" y="40"/>
                    <a:pt x="33" y="40"/>
                    <a:pt x="33" y="40"/>
                  </a:cubicBezTo>
                  <a:cubicBezTo>
                    <a:pt x="32" y="39"/>
                    <a:pt x="32" y="39"/>
                    <a:pt x="32" y="38"/>
                  </a:cubicBezTo>
                  <a:cubicBezTo>
                    <a:pt x="32" y="38"/>
                    <a:pt x="33" y="38"/>
                    <a:pt x="33" y="38"/>
                  </a:cubicBezTo>
                  <a:cubicBezTo>
                    <a:pt x="32" y="38"/>
                    <a:pt x="32" y="38"/>
                    <a:pt x="32" y="37"/>
                  </a:cubicBezTo>
                  <a:cubicBezTo>
                    <a:pt x="32" y="37"/>
                    <a:pt x="32" y="37"/>
                    <a:pt x="32" y="37"/>
                  </a:cubicBezTo>
                  <a:cubicBezTo>
                    <a:pt x="32" y="37"/>
                    <a:pt x="32" y="37"/>
                    <a:pt x="32" y="37"/>
                  </a:cubicBezTo>
                  <a:cubicBezTo>
                    <a:pt x="32" y="37"/>
                    <a:pt x="32" y="36"/>
                    <a:pt x="32" y="36"/>
                  </a:cubicBezTo>
                  <a:cubicBezTo>
                    <a:pt x="32" y="36"/>
                    <a:pt x="32" y="36"/>
                    <a:pt x="32" y="35"/>
                  </a:cubicBezTo>
                  <a:cubicBezTo>
                    <a:pt x="32" y="35"/>
                    <a:pt x="32" y="35"/>
                    <a:pt x="32" y="35"/>
                  </a:cubicBezTo>
                  <a:cubicBezTo>
                    <a:pt x="32" y="35"/>
                    <a:pt x="32" y="36"/>
                    <a:pt x="32" y="35"/>
                  </a:cubicBezTo>
                  <a:cubicBezTo>
                    <a:pt x="32" y="35"/>
                    <a:pt x="32" y="35"/>
                    <a:pt x="32" y="35"/>
                  </a:cubicBezTo>
                  <a:cubicBezTo>
                    <a:pt x="32" y="35"/>
                    <a:pt x="32" y="35"/>
                    <a:pt x="32" y="35"/>
                  </a:cubicBezTo>
                  <a:cubicBezTo>
                    <a:pt x="33" y="35"/>
                    <a:pt x="32" y="35"/>
                    <a:pt x="32" y="35"/>
                  </a:cubicBezTo>
                  <a:cubicBezTo>
                    <a:pt x="33" y="35"/>
                    <a:pt x="33" y="35"/>
                    <a:pt x="33" y="35"/>
                  </a:cubicBezTo>
                  <a:cubicBezTo>
                    <a:pt x="33" y="30"/>
                    <a:pt x="32" y="26"/>
                    <a:pt x="33" y="21"/>
                  </a:cubicBezTo>
                  <a:cubicBezTo>
                    <a:pt x="33" y="21"/>
                    <a:pt x="33" y="21"/>
                    <a:pt x="33" y="21"/>
                  </a:cubicBezTo>
                  <a:cubicBezTo>
                    <a:pt x="33" y="16"/>
                    <a:pt x="33" y="11"/>
                    <a:pt x="32" y="6"/>
                  </a:cubicBezTo>
                  <a:cubicBezTo>
                    <a:pt x="32" y="6"/>
                    <a:pt x="32" y="6"/>
                    <a:pt x="32" y="6"/>
                  </a:cubicBezTo>
                  <a:cubicBezTo>
                    <a:pt x="33" y="5"/>
                    <a:pt x="32" y="6"/>
                    <a:pt x="32" y="5"/>
                  </a:cubicBezTo>
                  <a:cubicBezTo>
                    <a:pt x="31" y="4"/>
                    <a:pt x="30" y="3"/>
                    <a:pt x="29" y="3"/>
                  </a:cubicBezTo>
                  <a:cubicBezTo>
                    <a:pt x="28" y="3"/>
                    <a:pt x="27" y="3"/>
                    <a:pt x="26" y="3"/>
                  </a:cubicBezTo>
                  <a:cubicBezTo>
                    <a:pt x="25" y="2"/>
                    <a:pt x="25" y="3"/>
                    <a:pt x="25" y="3"/>
                  </a:cubicBezTo>
                  <a:cubicBezTo>
                    <a:pt x="23" y="3"/>
                    <a:pt x="22" y="3"/>
                    <a:pt x="21" y="3"/>
                  </a:cubicBezTo>
                  <a:cubicBezTo>
                    <a:pt x="20" y="3"/>
                    <a:pt x="19" y="3"/>
                    <a:pt x="19" y="4"/>
                  </a:cubicBezTo>
                  <a:cubicBezTo>
                    <a:pt x="18" y="4"/>
                    <a:pt x="18" y="4"/>
                    <a:pt x="17" y="4"/>
                  </a:cubicBezTo>
                  <a:cubicBezTo>
                    <a:pt x="17" y="4"/>
                    <a:pt x="16" y="4"/>
                    <a:pt x="16" y="4"/>
                  </a:cubicBezTo>
                  <a:cubicBezTo>
                    <a:pt x="16" y="5"/>
                    <a:pt x="15" y="4"/>
                    <a:pt x="15" y="5"/>
                  </a:cubicBezTo>
                  <a:cubicBezTo>
                    <a:pt x="15" y="4"/>
                    <a:pt x="14" y="5"/>
                    <a:pt x="14" y="5"/>
                  </a:cubicBezTo>
                  <a:cubicBezTo>
                    <a:pt x="13" y="5"/>
                    <a:pt x="12" y="5"/>
                    <a:pt x="11" y="4"/>
                  </a:cubicBezTo>
                  <a:cubicBezTo>
                    <a:pt x="11" y="3"/>
                    <a:pt x="13" y="3"/>
                    <a:pt x="13" y="2"/>
                  </a:cubicBezTo>
                  <a:cubicBezTo>
                    <a:pt x="15" y="2"/>
                    <a:pt x="17" y="1"/>
                    <a:pt x="18" y="0"/>
                  </a:cubicBezTo>
                  <a:cubicBezTo>
                    <a:pt x="19" y="0"/>
                    <a:pt x="21" y="0"/>
                    <a:pt x="22" y="0"/>
                  </a:cubicBezTo>
                  <a:cubicBezTo>
                    <a:pt x="24" y="0"/>
                    <a:pt x="25" y="0"/>
                    <a:pt x="27" y="0"/>
                  </a:cubicBezTo>
                  <a:cubicBezTo>
                    <a:pt x="27" y="0"/>
                    <a:pt x="28" y="0"/>
                    <a:pt x="28" y="0"/>
                  </a:cubicBezTo>
                  <a:close/>
                  <a:moveTo>
                    <a:pt x="17" y="10"/>
                  </a:moveTo>
                  <a:cubicBezTo>
                    <a:pt x="18" y="11"/>
                    <a:pt x="17" y="13"/>
                    <a:pt x="17" y="14"/>
                  </a:cubicBezTo>
                  <a:cubicBezTo>
                    <a:pt x="17" y="14"/>
                    <a:pt x="17" y="14"/>
                    <a:pt x="17" y="14"/>
                  </a:cubicBezTo>
                  <a:cubicBezTo>
                    <a:pt x="18" y="15"/>
                    <a:pt x="18" y="15"/>
                    <a:pt x="19" y="15"/>
                  </a:cubicBezTo>
                  <a:cubicBezTo>
                    <a:pt x="19" y="16"/>
                    <a:pt x="21" y="16"/>
                    <a:pt x="20" y="17"/>
                  </a:cubicBezTo>
                  <a:cubicBezTo>
                    <a:pt x="20" y="18"/>
                    <a:pt x="18" y="19"/>
                    <a:pt x="17" y="19"/>
                  </a:cubicBezTo>
                  <a:cubicBezTo>
                    <a:pt x="17" y="20"/>
                    <a:pt x="16" y="20"/>
                    <a:pt x="17" y="21"/>
                  </a:cubicBezTo>
                  <a:cubicBezTo>
                    <a:pt x="18" y="21"/>
                    <a:pt x="19" y="21"/>
                    <a:pt x="20" y="21"/>
                  </a:cubicBezTo>
                  <a:cubicBezTo>
                    <a:pt x="20" y="21"/>
                    <a:pt x="21" y="20"/>
                    <a:pt x="21" y="21"/>
                  </a:cubicBezTo>
                  <a:cubicBezTo>
                    <a:pt x="22" y="21"/>
                    <a:pt x="22" y="21"/>
                    <a:pt x="22" y="22"/>
                  </a:cubicBezTo>
                  <a:cubicBezTo>
                    <a:pt x="22" y="22"/>
                    <a:pt x="23" y="22"/>
                    <a:pt x="22" y="23"/>
                  </a:cubicBezTo>
                  <a:cubicBezTo>
                    <a:pt x="22" y="23"/>
                    <a:pt x="23" y="23"/>
                    <a:pt x="23" y="24"/>
                  </a:cubicBezTo>
                  <a:cubicBezTo>
                    <a:pt x="23" y="25"/>
                    <a:pt x="22" y="25"/>
                    <a:pt x="21" y="25"/>
                  </a:cubicBezTo>
                  <a:cubicBezTo>
                    <a:pt x="21" y="25"/>
                    <a:pt x="20" y="25"/>
                    <a:pt x="20" y="25"/>
                  </a:cubicBezTo>
                  <a:cubicBezTo>
                    <a:pt x="20" y="26"/>
                    <a:pt x="19" y="25"/>
                    <a:pt x="19" y="26"/>
                  </a:cubicBezTo>
                  <a:cubicBezTo>
                    <a:pt x="19" y="26"/>
                    <a:pt x="19" y="26"/>
                    <a:pt x="19" y="26"/>
                  </a:cubicBezTo>
                  <a:cubicBezTo>
                    <a:pt x="19" y="27"/>
                    <a:pt x="18" y="26"/>
                    <a:pt x="17" y="26"/>
                  </a:cubicBezTo>
                  <a:cubicBezTo>
                    <a:pt x="17" y="27"/>
                    <a:pt x="16" y="26"/>
                    <a:pt x="15" y="27"/>
                  </a:cubicBezTo>
                  <a:cubicBezTo>
                    <a:pt x="15" y="26"/>
                    <a:pt x="15" y="27"/>
                    <a:pt x="14" y="27"/>
                  </a:cubicBezTo>
                  <a:cubicBezTo>
                    <a:pt x="14" y="27"/>
                    <a:pt x="13" y="27"/>
                    <a:pt x="13" y="27"/>
                  </a:cubicBezTo>
                  <a:cubicBezTo>
                    <a:pt x="12" y="27"/>
                    <a:pt x="11" y="27"/>
                    <a:pt x="10" y="26"/>
                  </a:cubicBezTo>
                  <a:cubicBezTo>
                    <a:pt x="10" y="26"/>
                    <a:pt x="10" y="25"/>
                    <a:pt x="10" y="24"/>
                  </a:cubicBezTo>
                  <a:cubicBezTo>
                    <a:pt x="9" y="24"/>
                    <a:pt x="10" y="23"/>
                    <a:pt x="10" y="23"/>
                  </a:cubicBezTo>
                  <a:cubicBezTo>
                    <a:pt x="10" y="22"/>
                    <a:pt x="9" y="21"/>
                    <a:pt x="10" y="21"/>
                  </a:cubicBezTo>
                  <a:cubicBezTo>
                    <a:pt x="9" y="20"/>
                    <a:pt x="11" y="20"/>
                    <a:pt x="11" y="19"/>
                  </a:cubicBezTo>
                  <a:cubicBezTo>
                    <a:pt x="11" y="19"/>
                    <a:pt x="11" y="19"/>
                    <a:pt x="11" y="19"/>
                  </a:cubicBezTo>
                  <a:cubicBezTo>
                    <a:pt x="10" y="19"/>
                    <a:pt x="10" y="19"/>
                    <a:pt x="10" y="19"/>
                  </a:cubicBezTo>
                  <a:cubicBezTo>
                    <a:pt x="10" y="19"/>
                    <a:pt x="10" y="19"/>
                    <a:pt x="10" y="19"/>
                  </a:cubicBezTo>
                  <a:cubicBezTo>
                    <a:pt x="10" y="19"/>
                    <a:pt x="9" y="19"/>
                    <a:pt x="9" y="18"/>
                  </a:cubicBezTo>
                  <a:cubicBezTo>
                    <a:pt x="8" y="17"/>
                    <a:pt x="8" y="17"/>
                    <a:pt x="8" y="17"/>
                  </a:cubicBezTo>
                  <a:cubicBezTo>
                    <a:pt x="8" y="16"/>
                    <a:pt x="9" y="16"/>
                    <a:pt x="9" y="16"/>
                  </a:cubicBezTo>
                  <a:cubicBezTo>
                    <a:pt x="10" y="16"/>
                    <a:pt x="11" y="16"/>
                    <a:pt x="12" y="15"/>
                  </a:cubicBezTo>
                  <a:cubicBezTo>
                    <a:pt x="13" y="15"/>
                    <a:pt x="15" y="15"/>
                    <a:pt x="15" y="14"/>
                  </a:cubicBezTo>
                  <a:cubicBezTo>
                    <a:pt x="15" y="13"/>
                    <a:pt x="15" y="12"/>
                    <a:pt x="15" y="12"/>
                  </a:cubicBezTo>
                  <a:cubicBezTo>
                    <a:pt x="14" y="13"/>
                    <a:pt x="13" y="12"/>
                    <a:pt x="12" y="12"/>
                  </a:cubicBezTo>
                  <a:cubicBezTo>
                    <a:pt x="13" y="11"/>
                    <a:pt x="12" y="11"/>
                    <a:pt x="12" y="11"/>
                  </a:cubicBezTo>
                  <a:cubicBezTo>
                    <a:pt x="13" y="10"/>
                    <a:pt x="15" y="9"/>
                    <a:pt x="16" y="10"/>
                  </a:cubicBezTo>
                  <a:lnTo>
                    <a:pt x="17" y="10"/>
                  </a:lnTo>
                  <a:close/>
                  <a:moveTo>
                    <a:pt x="5" y="10"/>
                  </a:moveTo>
                  <a:cubicBezTo>
                    <a:pt x="5" y="11"/>
                    <a:pt x="6" y="12"/>
                    <a:pt x="6" y="12"/>
                  </a:cubicBezTo>
                  <a:cubicBezTo>
                    <a:pt x="6" y="13"/>
                    <a:pt x="6" y="14"/>
                    <a:pt x="6" y="15"/>
                  </a:cubicBezTo>
                  <a:cubicBezTo>
                    <a:pt x="6" y="16"/>
                    <a:pt x="6" y="17"/>
                    <a:pt x="6" y="19"/>
                  </a:cubicBezTo>
                  <a:cubicBezTo>
                    <a:pt x="6" y="20"/>
                    <a:pt x="5" y="20"/>
                    <a:pt x="5" y="21"/>
                  </a:cubicBezTo>
                  <a:cubicBezTo>
                    <a:pt x="5" y="22"/>
                    <a:pt x="5" y="22"/>
                    <a:pt x="4" y="22"/>
                  </a:cubicBezTo>
                  <a:cubicBezTo>
                    <a:pt x="5" y="23"/>
                    <a:pt x="5" y="24"/>
                    <a:pt x="4" y="24"/>
                  </a:cubicBezTo>
                  <a:cubicBezTo>
                    <a:pt x="5" y="25"/>
                    <a:pt x="4" y="25"/>
                    <a:pt x="4" y="26"/>
                  </a:cubicBezTo>
                  <a:cubicBezTo>
                    <a:pt x="4" y="26"/>
                    <a:pt x="4" y="26"/>
                    <a:pt x="4" y="26"/>
                  </a:cubicBezTo>
                  <a:cubicBezTo>
                    <a:pt x="4" y="28"/>
                    <a:pt x="5" y="28"/>
                    <a:pt x="4" y="30"/>
                  </a:cubicBezTo>
                  <a:cubicBezTo>
                    <a:pt x="5" y="31"/>
                    <a:pt x="5" y="31"/>
                    <a:pt x="5" y="32"/>
                  </a:cubicBezTo>
                  <a:cubicBezTo>
                    <a:pt x="5" y="32"/>
                    <a:pt x="5" y="33"/>
                    <a:pt x="6" y="34"/>
                  </a:cubicBezTo>
                  <a:cubicBezTo>
                    <a:pt x="6" y="35"/>
                    <a:pt x="5" y="35"/>
                    <a:pt x="5" y="35"/>
                  </a:cubicBezTo>
                  <a:cubicBezTo>
                    <a:pt x="5" y="35"/>
                    <a:pt x="5" y="35"/>
                    <a:pt x="5" y="36"/>
                  </a:cubicBezTo>
                  <a:cubicBezTo>
                    <a:pt x="5" y="36"/>
                    <a:pt x="5" y="36"/>
                    <a:pt x="5" y="36"/>
                  </a:cubicBezTo>
                  <a:cubicBezTo>
                    <a:pt x="5" y="36"/>
                    <a:pt x="4" y="36"/>
                    <a:pt x="4" y="36"/>
                  </a:cubicBezTo>
                  <a:cubicBezTo>
                    <a:pt x="3" y="35"/>
                    <a:pt x="2" y="35"/>
                    <a:pt x="2" y="34"/>
                  </a:cubicBezTo>
                  <a:cubicBezTo>
                    <a:pt x="1" y="33"/>
                    <a:pt x="2" y="32"/>
                    <a:pt x="1" y="31"/>
                  </a:cubicBezTo>
                  <a:cubicBezTo>
                    <a:pt x="1" y="30"/>
                    <a:pt x="0" y="30"/>
                    <a:pt x="0" y="30"/>
                  </a:cubicBezTo>
                  <a:cubicBezTo>
                    <a:pt x="0" y="29"/>
                    <a:pt x="1" y="29"/>
                    <a:pt x="1" y="29"/>
                  </a:cubicBezTo>
                  <a:cubicBezTo>
                    <a:pt x="0" y="29"/>
                    <a:pt x="1" y="28"/>
                    <a:pt x="0" y="28"/>
                  </a:cubicBezTo>
                  <a:cubicBezTo>
                    <a:pt x="0" y="28"/>
                    <a:pt x="0" y="28"/>
                    <a:pt x="0" y="28"/>
                  </a:cubicBezTo>
                  <a:cubicBezTo>
                    <a:pt x="0" y="24"/>
                    <a:pt x="0" y="22"/>
                    <a:pt x="1" y="19"/>
                  </a:cubicBezTo>
                  <a:cubicBezTo>
                    <a:pt x="1" y="19"/>
                    <a:pt x="1" y="19"/>
                    <a:pt x="1" y="18"/>
                  </a:cubicBezTo>
                  <a:cubicBezTo>
                    <a:pt x="1" y="15"/>
                    <a:pt x="3" y="13"/>
                    <a:pt x="3" y="10"/>
                  </a:cubicBezTo>
                  <a:cubicBezTo>
                    <a:pt x="3" y="10"/>
                    <a:pt x="3" y="9"/>
                    <a:pt x="4" y="9"/>
                  </a:cubicBezTo>
                  <a:cubicBezTo>
                    <a:pt x="4" y="9"/>
                    <a:pt x="5" y="10"/>
                    <a:pt x="5" y="10"/>
                  </a:cubicBezTo>
                  <a:close/>
                  <a:moveTo>
                    <a:pt x="23" y="14"/>
                  </a:moveTo>
                  <a:cubicBezTo>
                    <a:pt x="23" y="13"/>
                    <a:pt x="23" y="14"/>
                    <a:pt x="23" y="14"/>
                  </a:cubicBezTo>
                  <a:cubicBezTo>
                    <a:pt x="25" y="14"/>
                    <a:pt x="27" y="15"/>
                    <a:pt x="27" y="16"/>
                  </a:cubicBezTo>
                  <a:cubicBezTo>
                    <a:pt x="27" y="17"/>
                    <a:pt x="26" y="17"/>
                    <a:pt x="26" y="18"/>
                  </a:cubicBezTo>
                  <a:cubicBezTo>
                    <a:pt x="25" y="18"/>
                    <a:pt x="25" y="18"/>
                    <a:pt x="24" y="18"/>
                  </a:cubicBezTo>
                  <a:cubicBezTo>
                    <a:pt x="23" y="16"/>
                    <a:pt x="22" y="15"/>
                    <a:pt x="21" y="14"/>
                  </a:cubicBezTo>
                  <a:cubicBezTo>
                    <a:pt x="21" y="13"/>
                    <a:pt x="22" y="13"/>
                    <a:pt x="22" y="13"/>
                  </a:cubicBezTo>
                  <a:lnTo>
                    <a:pt x="23" y="14"/>
                  </a:lnTo>
                  <a:close/>
                  <a:moveTo>
                    <a:pt x="22" y="31"/>
                  </a:moveTo>
                  <a:cubicBezTo>
                    <a:pt x="23" y="31"/>
                    <a:pt x="24" y="30"/>
                    <a:pt x="24" y="31"/>
                  </a:cubicBezTo>
                  <a:cubicBezTo>
                    <a:pt x="24" y="31"/>
                    <a:pt x="24" y="32"/>
                    <a:pt x="24" y="32"/>
                  </a:cubicBezTo>
                  <a:cubicBezTo>
                    <a:pt x="23" y="32"/>
                    <a:pt x="24" y="33"/>
                    <a:pt x="23" y="33"/>
                  </a:cubicBezTo>
                  <a:cubicBezTo>
                    <a:pt x="23" y="34"/>
                    <a:pt x="22" y="34"/>
                    <a:pt x="21" y="34"/>
                  </a:cubicBezTo>
                  <a:cubicBezTo>
                    <a:pt x="21" y="34"/>
                    <a:pt x="21" y="34"/>
                    <a:pt x="20" y="34"/>
                  </a:cubicBezTo>
                  <a:cubicBezTo>
                    <a:pt x="20" y="34"/>
                    <a:pt x="20" y="34"/>
                    <a:pt x="20" y="34"/>
                  </a:cubicBezTo>
                  <a:cubicBezTo>
                    <a:pt x="18" y="34"/>
                    <a:pt x="17" y="33"/>
                    <a:pt x="16" y="34"/>
                  </a:cubicBezTo>
                  <a:cubicBezTo>
                    <a:pt x="16" y="34"/>
                    <a:pt x="15" y="34"/>
                    <a:pt x="14" y="34"/>
                  </a:cubicBezTo>
                  <a:cubicBezTo>
                    <a:pt x="13" y="35"/>
                    <a:pt x="12" y="35"/>
                    <a:pt x="11" y="34"/>
                  </a:cubicBezTo>
                  <a:cubicBezTo>
                    <a:pt x="10" y="34"/>
                    <a:pt x="10" y="34"/>
                    <a:pt x="9" y="34"/>
                  </a:cubicBezTo>
                  <a:cubicBezTo>
                    <a:pt x="9" y="34"/>
                    <a:pt x="9" y="33"/>
                    <a:pt x="8" y="33"/>
                  </a:cubicBezTo>
                  <a:cubicBezTo>
                    <a:pt x="8" y="33"/>
                    <a:pt x="8" y="33"/>
                    <a:pt x="8" y="33"/>
                  </a:cubicBezTo>
                  <a:cubicBezTo>
                    <a:pt x="8" y="32"/>
                    <a:pt x="9" y="32"/>
                    <a:pt x="9" y="32"/>
                  </a:cubicBezTo>
                  <a:cubicBezTo>
                    <a:pt x="10" y="31"/>
                    <a:pt x="11" y="31"/>
                    <a:pt x="12" y="31"/>
                  </a:cubicBezTo>
                  <a:cubicBezTo>
                    <a:pt x="15" y="31"/>
                    <a:pt x="17" y="30"/>
                    <a:pt x="20" y="30"/>
                  </a:cubicBezTo>
                  <a:cubicBezTo>
                    <a:pt x="20" y="31"/>
                    <a:pt x="22" y="31"/>
                    <a:pt x="22"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a:spLocks noEditPoints="1"/>
            </p:cNvSpPr>
            <p:nvPr/>
          </p:nvSpPr>
          <p:spPr bwMode="auto">
            <a:xfrm>
              <a:off x="5537" y="4091"/>
              <a:ext cx="202" cy="222"/>
            </a:xfrm>
            <a:custGeom>
              <a:avLst/>
              <a:gdLst>
                <a:gd name="T0" fmla="*/ 43 w 78"/>
                <a:gd name="T1" fmla="*/ 32 h 83"/>
                <a:gd name="T2" fmla="*/ 45 w 78"/>
                <a:gd name="T3" fmla="*/ 40 h 83"/>
                <a:gd name="T4" fmla="*/ 62 w 78"/>
                <a:gd name="T5" fmla="*/ 67 h 83"/>
                <a:gd name="T6" fmla="*/ 69 w 78"/>
                <a:gd name="T7" fmla="*/ 67 h 83"/>
                <a:gd name="T8" fmla="*/ 71 w 78"/>
                <a:gd name="T9" fmla="*/ 66 h 83"/>
                <a:gd name="T10" fmla="*/ 73 w 78"/>
                <a:gd name="T11" fmla="*/ 62 h 83"/>
                <a:gd name="T12" fmla="*/ 75 w 78"/>
                <a:gd name="T13" fmla="*/ 66 h 83"/>
                <a:gd name="T14" fmla="*/ 76 w 78"/>
                <a:gd name="T15" fmla="*/ 68 h 83"/>
                <a:gd name="T16" fmla="*/ 77 w 78"/>
                <a:gd name="T17" fmla="*/ 72 h 83"/>
                <a:gd name="T18" fmla="*/ 78 w 78"/>
                <a:gd name="T19" fmla="*/ 74 h 83"/>
                <a:gd name="T20" fmla="*/ 78 w 78"/>
                <a:gd name="T21" fmla="*/ 79 h 83"/>
                <a:gd name="T22" fmla="*/ 59 w 78"/>
                <a:gd name="T23" fmla="*/ 76 h 83"/>
                <a:gd name="T24" fmla="*/ 35 w 78"/>
                <a:gd name="T25" fmla="*/ 53 h 83"/>
                <a:gd name="T26" fmla="*/ 19 w 78"/>
                <a:gd name="T27" fmla="*/ 66 h 83"/>
                <a:gd name="T28" fmla="*/ 5 w 78"/>
                <a:gd name="T29" fmla="*/ 73 h 83"/>
                <a:gd name="T30" fmla="*/ 0 w 78"/>
                <a:gd name="T31" fmla="*/ 63 h 83"/>
                <a:gd name="T32" fmla="*/ 2 w 78"/>
                <a:gd name="T33" fmla="*/ 53 h 83"/>
                <a:gd name="T34" fmla="*/ 3 w 78"/>
                <a:gd name="T35" fmla="*/ 38 h 83"/>
                <a:gd name="T36" fmla="*/ 2 w 78"/>
                <a:gd name="T37" fmla="*/ 33 h 83"/>
                <a:gd name="T38" fmla="*/ 5 w 78"/>
                <a:gd name="T39" fmla="*/ 17 h 83"/>
                <a:gd name="T40" fmla="*/ 10 w 78"/>
                <a:gd name="T41" fmla="*/ 14 h 83"/>
                <a:gd name="T42" fmla="*/ 11 w 78"/>
                <a:gd name="T43" fmla="*/ 35 h 83"/>
                <a:gd name="T44" fmla="*/ 24 w 78"/>
                <a:gd name="T45" fmla="*/ 31 h 83"/>
                <a:gd name="T46" fmla="*/ 18 w 78"/>
                <a:gd name="T47" fmla="*/ 22 h 83"/>
                <a:gd name="T48" fmla="*/ 29 w 78"/>
                <a:gd name="T49" fmla="*/ 15 h 83"/>
                <a:gd name="T50" fmla="*/ 26 w 78"/>
                <a:gd name="T51" fmla="*/ 12 h 83"/>
                <a:gd name="T52" fmla="*/ 15 w 78"/>
                <a:gd name="T53" fmla="*/ 12 h 83"/>
                <a:gd name="T54" fmla="*/ 26 w 78"/>
                <a:gd name="T55" fmla="*/ 4 h 83"/>
                <a:gd name="T56" fmla="*/ 45 w 78"/>
                <a:gd name="T57" fmla="*/ 0 h 83"/>
                <a:gd name="T58" fmla="*/ 50 w 78"/>
                <a:gd name="T59" fmla="*/ 7 h 83"/>
                <a:gd name="T60" fmla="*/ 47 w 78"/>
                <a:gd name="T61" fmla="*/ 18 h 83"/>
                <a:gd name="T62" fmla="*/ 52 w 78"/>
                <a:gd name="T63" fmla="*/ 23 h 83"/>
                <a:gd name="T64" fmla="*/ 35 w 78"/>
                <a:gd name="T65" fmla="*/ 24 h 83"/>
                <a:gd name="T66" fmla="*/ 74 w 78"/>
                <a:gd name="T67" fmla="*/ 39 h 83"/>
                <a:gd name="T68" fmla="*/ 72 w 78"/>
                <a:gd name="T69" fmla="*/ 33 h 83"/>
                <a:gd name="T70" fmla="*/ 72 w 78"/>
                <a:gd name="T71" fmla="*/ 31 h 83"/>
                <a:gd name="T72" fmla="*/ 71 w 78"/>
                <a:gd name="T73" fmla="*/ 35 h 83"/>
                <a:gd name="T74" fmla="*/ 70 w 78"/>
                <a:gd name="T75" fmla="*/ 46 h 83"/>
                <a:gd name="T76" fmla="*/ 71 w 78"/>
                <a:gd name="T77" fmla="*/ 50 h 83"/>
                <a:gd name="T78" fmla="*/ 69 w 78"/>
                <a:gd name="T79" fmla="*/ 57 h 83"/>
                <a:gd name="T80" fmla="*/ 68 w 78"/>
                <a:gd name="T81" fmla="*/ 50 h 83"/>
                <a:gd name="T82" fmla="*/ 69 w 78"/>
                <a:gd name="T83" fmla="*/ 43 h 83"/>
                <a:gd name="T84" fmla="*/ 70 w 78"/>
                <a:gd name="T85" fmla="*/ 32 h 83"/>
                <a:gd name="T86" fmla="*/ 33 w 78"/>
                <a:gd name="T87" fmla="*/ 42 h 83"/>
                <a:gd name="T88" fmla="*/ 12 w 78"/>
                <a:gd name="T89" fmla="*/ 60 h 83"/>
                <a:gd name="T90" fmla="*/ 9 w 78"/>
                <a:gd name="T91" fmla="*/ 52 h 83"/>
                <a:gd name="T92" fmla="*/ 23 w 78"/>
                <a:gd name="T93" fmla="*/ 43 h 83"/>
                <a:gd name="T94" fmla="*/ 34 w 78"/>
                <a:gd name="T95" fmla="*/ 41 h 83"/>
                <a:gd name="T96" fmla="*/ 74 w 78"/>
                <a:gd name="T97" fmla="*/ 48 h 83"/>
                <a:gd name="T98" fmla="*/ 72 w 78"/>
                <a:gd name="T99" fmla="*/ 53 h 83"/>
                <a:gd name="T100" fmla="*/ 72 w 78"/>
                <a:gd name="T101" fmla="*/ 48 h 83"/>
                <a:gd name="T102" fmla="*/ 73 w 78"/>
                <a:gd name="T103" fmla="*/ 45 h 83"/>
                <a:gd name="T104" fmla="*/ 70 w 78"/>
                <a:gd name="T105" fmla="*/ 54 h 83"/>
                <a:gd name="T106" fmla="*/ 70 w 78"/>
                <a:gd name="T107" fmla="*/ 66 h 83"/>
                <a:gd name="T108" fmla="*/ 72 w 78"/>
                <a:gd name="T109" fmla="*/ 67 h 83"/>
                <a:gd name="T110" fmla="*/ 74 w 78"/>
                <a:gd name="T111" fmla="*/ 69 h 83"/>
                <a:gd name="T112" fmla="*/ 76 w 78"/>
                <a:gd name="T113" fmla="*/ 7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8" h="83">
                  <a:moveTo>
                    <a:pt x="52" y="23"/>
                  </a:moveTo>
                  <a:cubicBezTo>
                    <a:pt x="53" y="26"/>
                    <a:pt x="52" y="27"/>
                    <a:pt x="51" y="28"/>
                  </a:cubicBezTo>
                  <a:cubicBezTo>
                    <a:pt x="51" y="31"/>
                    <a:pt x="48" y="30"/>
                    <a:pt x="46" y="31"/>
                  </a:cubicBezTo>
                  <a:cubicBezTo>
                    <a:pt x="45" y="31"/>
                    <a:pt x="44" y="33"/>
                    <a:pt x="43" y="32"/>
                  </a:cubicBezTo>
                  <a:cubicBezTo>
                    <a:pt x="42" y="32"/>
                    <a:pt x="42" y="32"/>
                    <a:pt x="42" y="32"/>
                  </a:cubicBezTo>
                  <a:cubicBezTo>
                    <a:pt x="40" y="31"/>
                    <a:pt x="40" y="34"/>
                    <a:pt x="39" y="34"/>
                  </a:cubicBezTo>
                  <a:cubicBezTo>
                    <a:pt x="40" y="36"/>
                    <a:pt x="40" y="38"/>
                    <a:pt x="42" y="39"/>
                  </a:cubicBezTo>
                  <a:cubicBezTo>
                    <a:pt x="43" y="39"/>
                    <a:pt x="44" y="40"/>
                    <a:pt x="45" y="40"/>
                  </a:cubicBezTo>
                  <a:cubicBezTo>
                    <a:pt x="44" y="41"/>
                    <a:pt x="45" y="42"/>
                    <a:pt x="44" y="43"/>
                  </a:cubicBezTo>
                  <a:cubicBezTo>
                    <a:pt x="45" y="45"/>
                    <a:pt x="47" y="47"/>
                    <a:pt x="49" y="49"/>
                  </a:cubicBezTo>
                  <a:cubicBezTo>
                    <a:pt x="50" y="50"/>
                    <a:pt x="49" y="53"/>
                    <a:pt x="51" y="53"/>
                  </a:cubicBezTo>
                  <a:cubicBezTo>
                    <a:pt x="54" y="58"/>
                    <a:pt x="58" y="62"/>
                    <a:pt x="62" y="67"/>
                  </a:cubicBezTo>
                  <a:cubicBezTo>
                    <a:pt x="64" y="69"/>
                    <a:pt x="66" y="71"/>
                    <a:pt x="68" y="72"/>
                  </a:cubicBezTo>
                  <a:cubicBezTo>
                    <a:pt x="69" y="71"/>
                    <a:pt x="69" y="71"/>
                    <a:pt x="69" y="71"/>
                  </a:cubicBezTo>
                  <a:cubicBezTo>
                    <a:pt x="68" y="70"/>
                    <a:pt x="69" y="69"/>
                    <a:pt x="68" y="67"/>
                  </a:cubicBezTo>
                  <a:cubicBezTo>
                    <a:pt x="69" y="67"/>
                    <a:pt x="69" y="67"/>
                    <a:pt x="69" y="67"/>
                  </a:cubicBezTo>
                  <a:cubicBezTo>
                    <a:pt x="68" y="66"/>
                    <a:pt x="69" y="64"/>
                    <a:pt x="68" y="63"/>
                  </a:cubicBezTo>
                  <a:cubicBezTo>
                    <a:pt x="69" y="60"/>
                    <a:pt x="69" y="60"/>
                    <a:pt x="69" y="60"/>
                  </a:cubicBezTo>
                  <a:cubicBezTo>
                    <a:pt x="69" y="61"/>
                    <a:pt x="70" y="62"/>
                    <a:pt x="71" y="62"/>
                  </a:cubicBezTo>
                  <a:cubicBezTo>
                    <a:pt x="71" y="63"/>
                    <a:pt x="71" y="65"/>
                    <a:pt x="71" y="66"/>
                  </a:cubicBezTo>
                  <a:cubicBezTo>
                    <a:pt x="73" y="66"/>
                    <a:pt x="71" y="64"/>
                    <a:pt x="72" y="63"/>
                  </a:cubicBezTo>
                  <a:cubicBezTo>
                    <a:pt x="72" y="62"/>
                    <a:pt x="70" y="60"/>
                    <a:pt x="72" y="59"/>
                  </a:cubicBezTo>
                  <a:cubicBezTo>
                    <a:pt x="73" y="60"/>
                    <a:pt x="72" y="61"/>
                    <a:pt x="73" y="61"/>
                  </a:cubicBezTo>
                  <a:cubicBezTo>
                    <a:pt x="73" y="62"/>
                    <a:pt x="73" y="62"/>
                    <a:pt x="73" y="62"/>
                  </a:cubicBezTo>
                  <a:cubicBezTo>
                    <a:pt x="73" y="63"/>
                    <a:pt x="73" y="63"/>
                    <a:pt x="73" y="63"/>
                  </a:cubicBezTo>
                  <a:cubicBezTo>
                    <a:pt x="73" y="64"/>
                    <a:pt x="74" y="65"/>
                    <a:pt x="73" y="67"/>
                  </a:cubicBezTo>
                  <a:cubicBezTo>
                    <a:pt x="73" y="67"/>
                    <a:pt x="74" y="67"/>
                    <a:pt x="74" y="68"/>
                  </a:cubicBezTo>
                  <a:cubicBezTo>
                    <a:pt x="75" y="67"/>
                    <a:pt x="75" y="67"/>
                    <a:pt x="75" y="66"/>
                  </a:cubicBezTo>
                  <a:cubicBezTo>
                    <a:pt x="75" y="67"/>
                    <a:pt x="75" y="69"/>
                    <a:pt x="77" y="68"/>
                  </a:cubicBezTo>
                  <a:cubicBezTo>
                    <a:pt x="78" y="68"/>
                    <a:pt x="77" y="69"/>
                    <a:pt x="78" y="69"/>
                  </a:cubicBezTo>
                  <a:cubicBezTo>
                    <a:pt x="78" y="70"/>
                    <a:pt x="77" y="70"/>
                    <a:pt x="77" y="70"/>
                  </a:cubicBezTo>
                  <a:cubicBezTo>
                    <a:pt x="76" y="69"/>
                    <a:pt x="77" y="69"/>
                    <a:pt x="76" y="68"/>
                  </a:cubicBezTo>
                  <a:cubicBezTo>
                    <a:pt x="75" y="69"/>
                    <a:pt x="75" y="70"/>
                    <a:pt x="76" y="71"/>
                  </a:cubicBezTo>
                  <a:cubicBezTo>
                    <a:pt x="76" y="71"/>
                    <a:pt x="76" y="71"/>
                    <a:pt x="76" y="71"/>
                  </a:cubicBezTo>
                  <a:cubicBezTo>
                    <a:pt x="76" y="71"/>
                    <a:pt x="77" y="71"/>
                    <a:pt x="77" y="71"/>
                  </a:cubicBezTo>
                  <a:cubicBezTo>
                    <a:pt x="77" y="71"/>
                    <a:pt x="77" y="72"/>
                    <a:pt x="77" y="72"/>
                  </a:cubicBezTo>
                  <a:cubicBezTo>
                    <a:pt x="78" y="72"/>
                    <a:pt x="78" y="72"/>
                    <a:pt x="78" y="72"/>
                  </a:cubicBezTo>
                  <a:cubicBezTo>
                    <a:pt x="78" y="73"/>
                    <a:pt x="78" y="73"/>
                    <a:pt x="78" y="73"/>
                  </a:cubicBezTo>
                  <a:cubicBezTo>
                    <a:pt x="77" y="73"/>
                    <a:pt x="77" y="73"/>
                    <a:pt x="77" y="73"/>
                  </a:cubicBezTo>
                  <a:cubicBezTo>
                    <a:pt x="76" y="73"/>
                    <a:pt x="77" y="74"/>
                    <a:pt x="78" y="74"/>
                  </a:cubicBezTo>
                  <a:cubicBezTo>
                    <a:pt x="78" y="74"/>
                    <a:pt x="78" y="74"/>
                    <a:pt x="78" y="74"/>
                  </a:cubicBezTo>
                  <a:cubicBezTo>
                    <a:pt x="78" y="75"/>
                    <a:pt x="77" y="75"/>
                    <a:pt x="77" y="77"/>
                  </a:cubicBezTo>
                  <a:cubicBezTo>
                    <a:pt x="77" y="77"/>
                    <a:pt x="77" y="77"/>
                    <a:pt x="77" y="77"/>
                  </a:cubicBezTo>
                  <a:cubicBezTo>
                    <a:pt x="78" y="77"/>
                    <a:pt x="77" y="78"/>
                    <a:pt x="78" y="79"/>
                  </a:cubicBezTo>
                  <a:cubicBezTo>
                    <a:pt x="78" y="80"/>
                    <a:pt x="77" y="80"/>
                    <a:pt x="78" y="80"/>
                  </a:cubicBezTo>
                  <a:cubicBezTo>
                    <a:pt x="77" y="81"/>
                    <a:pt x="77" y="83"/>
                    <a:pt x="75" y="82"/>
                  </a:cubicBezTo>
                  <a:cubicBezTo>
                    <a:pt x="74" y="83"/>
                    <a:pt x="72" y="82"/>
                    <a:pt x="70" y="82"/>
                  </a:cubicBezTo>
                  <a:cubicBezTo>
                    <a:pt x="66" y="81"/>
                    <a:pt x="63" y="78"/>
                    <a:pt x="59" y="76"/>
                  </a:cubicBezTo>
                  <a:cubicBezTo>
                    <a:pt x="59" y="75"/>
                    <a:pt x="58" y="75"/>
                    <a:pt x="57" y="74"/>
                  </a:cubicBezTo>
                  <a:cubicBezTo>
                    <a:pt x="50" y="67"/>
                    <a:pt x="45" y="59"/>
                    <a:pt x="40" y="50"/>
                  </a:cubicBezTo>
                  <a:cubicBezTo>
                    <a:pt x="40" y="50"/>
                    <a:pt x="39" y="49"/>
                    <a:pt x="39" y="50"/>
                  </a:cubicBezTo>
                  <a:cubicBezTo>
                    <a:pt x="37" y="51"/>
                    <a:pt x="36" y="52"/>
                    <a:pt x="35" y="53"/>
                  </a:cubicBezTo>
                  <a:cubicBezTo>
                    <a:pt x="34" y="54"/>
                    <a:pt x="32" y="55"/>
                    <a:pt x="32" y="56"/>
                  </a:cubicBezTo>
                  <a:cubicBezTo>
                    <a:pt x="29" y="58"/>
                    <a:pt x="27" y="61"/>
                    <a:pt x="24" y="62"/>
                  </a:cubicBezTo>
                  <a:cubicBezTo>
                    <a:pt x="22" y="63"/>
                    <a:pt x="21" y="65"/>
                    <a:pt x="18" y="65"/>
                  </a:cubicBezTo>
                  <a:cubicBezTo>
                    <a:pt x="18" y="66"/>
                    <a:pt x="19" y="66"/>
                    <a:pt x="19" y="66"/>
                  </a:cubicBezTo>
                  <a:cubicBezTo>
                    <a:pt x="18" y="67"/>
                    <a:pt x="16" y="67"/>
                    <a:pt x="15" y="68"/>
                  </a:cubicBezTo>
                  <a:cubicBezTo>
                    <a:pt x="14" y="68"/>
                    <a:pt x="14" y="69"/>
                    <a:pt x="12" y="69"/>
                  </a:cubicBezTo>
                  <a:cubicBezTo>
                    <a:pt x="12" y="70"/>
                    <a:pt x="10" y="71"/>
                    <a:pt x="9" y="73"/>
                  </a:cubicBezTo>
                  <a:cubicBezTo>
                    <a:pt x="8" y="73"/>
                    <a:pt x="7" y="72"/>
                    <a:pt x="5" y="73"/>
                  </a:cubicBezTo>
                  <a:cubicBezTo>
                    <a:pt x="5" y="71"/>
                    <a:pt x="3" y="71"/>
                    <a:pt x="3" y="70"/>
                  </a:cubicBezTo>
                  <a:cubicBezTo>
                    <a:pt x="2" y="69"/>
                    <a:pt x="1" y="68"/>
                    <a:pt x="0" y="67"/>
                  </a:cubicBezTo>
                  <a:cubicBezTo>
                    <a:pt x="0" y="66"/>
                    <a:pt x="0" y="65"/>
                    <a:pt x="0" y="65"/>
                  </a:cubicBezTo>
                  <a:cubicBezTo>
                    <a:pt x="0" y="64"/>
                    <a:pt x="1" y="64"/>
                    <a:pt x="0" y="63"/>
                  </a:cubicBezTo>
                  <a:cubicBezTo>
                    <a:pt x="1" y="61"/>
                    <a:pt x="1" y="59"/>
                    <a:pt x="1" y="56"/>
                  </a:cubicBezTo>
                  <a:cubicBezTo>
                    <a:pt x="1" y="55"/>
                    <a:pt x="1" y="55"/>
                    <a:pt x="1" y="55"/>
                  </a:cubicBezTo>
                  <a:cubicBezTo>
                    <a:pt x="1" y="55"/>
                    <a:pt x="1" y="55"/>
                    <a:pt x="1" y="55"/>
                  </a:cubicBezTo>
                  <a:cubicBezTo>
                    <a:pt x="1" y="54"/>
                    <a:pt x="2" y="53"/>
                    <a:pt x="2" y="53"/>
                  </a:cubicBezTo>
                  <a:cubicBezTo>
                    <a:pt x="3" y="49"/>
                    <a:pt x="2" y="46"/>
                    <a:pt x="3" y="43"/>
                  </a:cubicBezTo>
                  <a:cubicBezTo>
                    <a:pt x="2" y="43"/>
                    <a:pt x="2" y="43"/>
                    <a:pt x="2" y="43"/>
                  </a:cubicBezTo>
                  <a:cubicBezTo>
                    <a:pt x="3" y="42"/>
                    <a:pt x="2" y="42"/>
                    <a:pt x="2" y="42"/>
                  </a:cubicBezTo>
                  <a:cubicBezTo>
                    <a:pt x="3" y="41"/>
                    <a:pt x="2" y="40"/>
                    <a:pt x="3" y="38"/>
                  </a:cubicBezTo>
                  <a:cubicBezTo>
                    <a:pt x="2" y="38"/>
                    <a:pt x="2" y="38"/>
                    <a:pt x="2" y="37"/>
                  </a:cubicBezTo>
                  <a:cubicBezTo>
                    <a:pt x="3" y="37"/>
                    <a:pt x="3" y="36"/>
                    <a:pt x="3" y="35"/>
                  </a:cubicBezTo>
                  <a:cubicBezTo>
                    <a:pt x="3" y="35"/>
                    <a:pt x="3" y="34"/>
                    <a:pt x="3" y="34"/>
                  </a:cubicBezTo>
                  <a:cubicBezTo>
                    <a:pt x="2" y="33"/>
                    <a:pt x="2" y="33"/>
                    <a:pt x="2" y="33"/>
                  </a:cubicBezTo>
                  <a:cubicBezTo>
                    <a:pt x="3" y="33"/>
                    <a:pt x="3" y="33"/>
                    <a:pt x="3" y="33"/>
                  </a:cubicBezTo>
                  <a:cubicBezTo>
                    <a:pt x="4" y="30"/>
                    <a:pt x="2" y="27"/>
                    <a:pt x="4" y="24"/>
                  </a:cubicBezTo>
                  <a:cubicBezTo>
                    <a:pt x="3" y="23"/>
                    <a:pt x="4" y="22"/>
                    <a:pt x="4" y="21"/>
                  </a:cubicBezTo>
                  <a:cubicBezTo>
                    <a:pt x="4" y="20"/>
                    <a:pt x="4" y="18"/>
                    <a:pt x="5" y="17"/>
                  </a:cubicBezTo>
                  <a:cubicBezTo>
                    <a:pt x="5" y="16"/>
                    <a:pt x="5" y="16"/>
                    <a:pt x="5" y="16"/>
                  </a:cubicBezTo>
                  <a:cubicBezTo>
                    <a:pt x="5" y="16"/>
                    <a:pt x="5" y="16"/>
                    <a:pt x="5" y="16"/>
                  </a:cubicBezTo>
                  <a:cubicBezTo>
                    <a:pt x="5" y="15"/>
                    <a:pt x="6" y="15"/>
                    <a:pt x="7" y="15"/>
                  </a:cubicBezTo>
                  <a:cubicBezTo>
                    <a:pt x="8" y="14"/>
                    <a:pt x="9" y="14"/>
                    <a:pt x="10" y="14"/>
                  </a:cubicBezTo>
                  <a:cubicBezTo>
                    <a:pt x="13" y="16"/>
                    <a:pt x="14" y="19"/>
                    <a:pt x="15" y="21"/>
                  </a:cubicBezTo>
                  <a:cubicBezTo>
                    <a:pt x="14" y="22"/>
                    <a:pt x="16" y="23"/>
                    <a:pt x="15" y="24"/>
                  </a:cubicBezTo>
                  <a:cubicBezTo>
                    <a:pt x="15" y="26"/>
                    <a:pt x="15" y="29"/>
                    <a:pt x="13" y="30"/>
                  </a:cubicBezTo>
                  <a:cubicBezTo>
                    <a:pt x="12" y="32"/>
                    <a:pt x="14" y="34"/>
                    <a:pt x="11" y="35"/>
                  </a:cubicBezTo>
                  <a:cubicBezTo>
                    <a:pt x="11" y="36"/>
                    <a:pt x="11" y="37"/>
                    <a:pt x="11" y="38"/>
                  </a:cubicBezTo>
                  <a:cubicBezTo>
                    <a:pt x="12" y="39"/>
                    <a:pt x="12" y="37"/>
                    <a:pt x="14" y="36"/>
                  </a:cubicBezTo>
                  <a:cubicBezTo>
                    <a:pt x="16" y="35"/>
                    <a:pt x="19" y="34"/>
                    <a:pt x="21" y="33"/>
                  </a:cubicBezTo>
                  <a:cubicBezTo>
                    <a:pt x="22" y="33"/>
                    <a:pt x="24" y="32"/>
                    <a:pt x="24" y="31"/>
                  </a:cubicBezTo>
                  <a:cubicBezTo>
                    <a:pt x="26" y="31"/>
                    <a:pt x="28" y="30"/>
                    <a:pt x="28" y="29"/>
                  </a:cubicBezTo>
                  <a:cubicBezTo>
                    <a:pt x="26" y="26"/>
                    <a:pt x="26" y="26"/>
                    <a:pt x="26" y="26"/>
                  </a:cubicBezTo>
                  <a:cubicBezTo>
                    <a:pt x="23" y="25"/>
                    <a:pt x="21" y="31"/>
                    <a:pt x="18" y="27"/>
                  </a:cubicBezTo>
                  <a:cubicBezTo>
                    <a:pt x="16" y="26"/>
                    <a:pt x="18" y="24"/>
                    <a:pt x="18" y="22"/>
                  </a:cubicBezTo>
                  <a:cubicBezTo>
                    <a:pt x="19" y="21"/>
                    <a:pt x="20" y="20"/>
                    <a:pt x="21" y="19"/>
                  </a:cubicBezTo>
                  <a:cubicBezTo>
                    <a:pt x="22" y="19"/>
                    <a:pt x="22" y="18"/>
                    <a:pt x="23" y="18"/>
                  </a:cubicBezTo>
                  <a:cubicBezTo>
                    <a:pt x="25" y="18"/>
                    <a:pt x="23" y="14"/>
                    <a:pt x="26" y="15"/>
                  </a:cubicBezTo>
                  <a:cubicBezTo>
                    <a:pt x="27" y="15"/>
                    <a:pt x="28" y="16"/>
                    <a:pt x="29" y="15"/>
                  </a:cubicBezTo>
                  <a:cubicBezTo>
                    <a:pt x="31" y="14"/>
                    <a:pt x="32" y="13"/>
                    <a:pt x="33" y="12"/>
                  </a:cubicBezTo>
                  <a:cubicBezTo>
                    <a:pt x="33" y="11"/>
                    <a:pt x="34" y="11"/>
                    <a:pt x="34" y="10"/>
                  </a:cubicBezTo>
                  <a:cubicBezTo>
                    <a:pt x="32" y="10"/>
                    <a:pt x="31" y="11"/>
                    <a:pt x="29" y="11"/>
                  </a:cubicBezTo>
                  <a:cubicBezTo>
                    <a:pt x="29" y="12"/>
                    <a:pt x="27" y="12"/>
                    <a:pt x="26" y="12"/>
                  </a:cubicBezTo>
                  <a:cubicBezTo>
                    <a:pt x="26" y="13"/>
                    <a:pt x="25" y="12"/>
                    <a:pt x="24" y="13"/>
                  </a:cubicBezTo>
                  <a:cubicBezTo>
                    <a:pt x="24" y="13"/>
                    <a:pt x="23" y="14"/>
                    <a:pt x="23" y="13"/>
                  </a:cubicBezTo>
                  <a:cubicBezTo>
                    <a:pt x="22" y="14"/>
                    <a:pt x="21" y="13"/>
                    <a:pt x="20" y="14"/>
                  </a:cubicBezTo>
                  <a:cubicBezTo>
                    <a:pt x="19" y="12"/>
                    <a:pt x="16" y="13"/>
                    <a:pt x="15" y="12"/>
                  </a:cubicBezTo>
                  <a:cubicBezTo>
                    <a:pt x="15" y="12"/>
                    <a:pt x="15" y="12"/>
                    <a:pt x="15" y="12"/>
                  </a:cubicBezTo>
                  <a:cubicBezTo>
                    <a:pt x="15" y="10"/>
                    <a:pt x="12" y="11"/>
                    <a:pt x="13" y="9"/>
                  </a:cubicBezTo>
                  <a:cubicBezTo>
                    <a:pt x="13" y="8"/>
                    <a:pt x="14" y="6"/>
                    <a:pt x="15" y="6"/>
                  </a:cubicBezTo>
                  <a:cubicBezTo>
                    <a:pt x="19" y="5"/>
                    <a:pt x="22" y="4"/>
                    <a:pt x="26" y="4"/>
                  </a:cubicBezTo>
                  <a:cubicBezTo>
                    <a:pt x="27" y="4"/>
                    <a:pt x="29" y="3"/>
                    <a:pt x="31" y="3"/>
                  </a:cubicBezTo>
                  <a:cubicBezTo>
                    <a:pt x="32" y="2"/>
                    <a:pt x="34" y="3"/>
                    <a:pt x="35" y="2"/>
                  </a:cubicBezTo>
                  <a:cubicBezTo>
                    <a:pt x="38" y="2"/>
                    <a:pt x="40" y="1"/>
                    <a:pt x="42" y="0"/>
                  </a:cubicBezTo>
                  <a:cubicBezTo>
                    <a:pt x="42" y="0"/>
                    <a:pt x="44" y="0"/>
                    <a:pt x="45" y="0"/>
                  </a:cubicBezTo>
                  <a:cubicBezTo>
                    <a:pt x="45" y="0"/>
                    <a:pt x="45" y="0"/>
                    <a:pt x="45" y="0"/>
                  </a:cubicBezTo>
                  <a:cubicBezTo>
                    <a:pt x="47" y="1"/>
                    <a:pt x="50" y="1"/>
                    <a:pt x="51" y="3"/>
                  </a:cubicBezTo>
                  <a:cubicBezTo>
                    <a:pt x="50" y="4"/>
                    <a:pt x="52" y="4"/>
                    <a:pt x="52" y="5"/>
                  </a:cubicBezTo>
                  <a:cubicBezTo>
                    <a:pt x="52" y="6"/>
                    <a:pt x="50" y="5"/>
                    <a:pt x="50" y="7"/>
                  </a:cubicBezTo>
                  <a:cubicBezTo>
                    <a:pt x="47" y="8"/>
                    <a:pt x="45" y="11"/>
                    <a:pt x="43" y="13"/>
                  </a:cubicBezTo>
                  <a:cubicBezTo>
                    <a:pt x="42" y="14"/>
                    <a:pt x="42" y="14"/>
                    <a:pt x="42" y="14"/>
                  </a:cubicBezTo>
                  <a:cubicBezTo>
                    <a:pt x="44" y="15"/>
                    <a:pt x="45" y="14"/>
                    <a:pt x="46" y="15"/>
                  </a:cubicBezTo>
                  <a:cubicBezTo>
                    <a:pt x="46" y="16"/>
                    <a:pt x="46" y="17"/>
                    <a:pt x="47" y="18"/>
                  </a:cubicBezTo>
                  <a:cubicBezTo>
                    <a:pt x="46" y="19"/>
                    <a:pt x="45" y="20"/>
                    <a:pt x="43" y="20"/>
                  </a:cubicBezTo>
                  <a:cubicBezTo>
                    <a:pt x="43" y="21"/>
                    <a:pt x="42" y="21"/>
                    <a:pt x="42" y="21"/>
                  </a:cubicBezTo>
                  <a:cubicBezTo>
                    <a:pt x="45" y="22"/>
                    <a:pt x="47" y="21"/>
                    <a:pt x="49" y="22"/>
                  </a:cubicBezTo>
                  <a:cubicBezTo>
                    <a:pt x="50" y="23"/>
                    <a:pt x="51" y="22"/>
                    <a:pt x="52" y="23"/>
                  </a:cubicBezTo>
                  <a:close/>
                  <a:moveTo>
                    <a:pt x="40" y="24"/>
                  </a:moveTo>
                  <a:cubicBezTo>
                    <a:pt x="40" y="25"/>
                    <a:pt x="38" y="25"/>
                    <a:pt x="37" y="26"/>
                  </a:cubicBezTo>
                  <a:cubicBezTo>
                    <a:pt x="36" y="26"/>
                    <a:pt x="36" y="26"/>
                    <a:pt x="35" y="26"/>
                  </a:cubicBezTo>
                  <a:cubicBezTo>
                    <a:pt x="34" y="26"/>
                    <a:pt x="36" y="25"/>
                    <a:pt x="35" y="24"/>
                  </a:cubicBezTo>
                  <a:cubicBezTo>
                    <a:pt x="36" y="24"/>
                    <a:pt x="37" y="22"/>
                    <a:pt x="38" y="23"/>
                  </a:cubicBezTo>
                  <a:cubicBezTo>
                    <a:pt x="39" y="23"/>
                    <a:pt x="39" y="25"/>
                    <a:pt x="40" y="24"/>
                  </a:cubicBezTo>
                  <a:close/>
                  <a:moveTo>
                    <a:pt x="73" y="36"/>
                  </a:moveTo>
                  <a:cubicBezTo>
                    <a:pt x="73" y="37"/>
                    <a:pt x="73" y="38"/>
                    <a:pt x="74" y="39"/>
                  </a:cubicBezTo>
                  <a:cubicBezTo>
                    <a:pt x="73" y="40"/>
                    <a:pt x="73" y="42"/>
                    <a:pt x="74" y="44"/>
                  </a:cubicBezTo>
                  <a:cubicBezTo>
                    <a:pt x="74" y="44"/>
                    <a:pt x="72" y="44"/>
                    <a:pt x="72" y="44"/>
                  </a:cubicBezTo>
                  <a:cubicBezTo>
                    <a:pt x="72" y="41"/>
                    <a:pt x="72" y="37"/>
                    <a:pt x="72" y="33"/>
                  </a:cubicBezTo>
                  <a:cubicBezTo>
                    <a:pt x="72" y="33"/>
                    <a:pt x="72" y="33"/>
                    <a:pt x="72" y="33"/>
                  </a:cubicBezTo>
                  <a:cubicBezTo>
                    <a:pt x="73" y="33"/>
                    <a:pt x="72" y="33"/>
                    <a:pt x="73" y="32"/>
                  </a:cubicBezTo>
                  <a:cubicBezTo>
                    <a:pt x="72" y="32"/>
                    <a:pt x="72" y="32"/>
                    <a:pt x="72" y="32"/>
                  </a:cubicBezTo>
                  <a:cubicBezTo>
                    <a:pt x="72" y="32"/>
                    <a:pt x="72" y="32"/>
                    <a:pt x="72" y="32"/>
                  </a:cubicBezTo>
                  <a:cubicBezTo>
                    <a:pt x="72" y="32"/>
                    <a:pt x="72" y="32"/>
                    <a:pt x="72" y="31"/>
                  </a:cubicBezTo>
                  <a:cubicBezTo>
                    <a:pt x="72" y="31"/>
                    <a:pt x="73" y="30"/>
                    <a:pt x="73" y="30"/>
                  </a:cubicBezTo>
                  <a:cubicBezTo>
                    <a:pt x="72" y="29"/>
                    <a:pt x="73" y="28"/>
                    <a:pt x="73" y="27"/>
                  </a:cubicBezTo>
                  <a:cubicBezTo>
                    <a:pt x="73" y="29"/>
                    <a:pt x="73" y="33"/>
                    <a:pt x="73" y="36"/>
                  </a:cubicBezTo>
                  <a:close/>
                  <a:moveTo>
                    <a:pt x="71" y="35"/>
                  </a:moveTo>
                  <a:cubicBezTo>
                    <a:pt x="71" y="35"/>
                    <a:pt x="70" y="36"/>
                    <a:pt x="71" y="37"/>
                  </a:cubicBezTo>
                  <a:cubicBezTo>
                    <a:pt x="70" y="37"/>
                    <a:pt x="71" y="38"/>
                    <a:pt x="71" y="39"/>
                  </a:cubicBezTo>
                  <a:cubicBezTo>
                    <a:pt x="70" y="40"/>
                    <a:pt x="71" y="43"/>
                    <a:pt x="70" y="44"/>
                  </a:cubicBezTo>
                  <a:cubicBezTo>
                    <a:pt x="70" y="44"/>
                    <a:pt x="71" y="45"/>
                    <a:pt x="70" y="46"/>
                  </a:cubicBezTo>
                  <a:cubicBezTo>
                    <a:pt x="71" y="46"/>
                    <a:pt x="70" y="47"/>
                    <a:pt x="70" y="48"/>
                  </a:cubicBezTo>
                  <a:cubicBezTo>
                    <a:pt x="69" y="49"/>
                    <a:pt x="70" y="50"/>
                    <a:pt x="70" y="51"/>
                  </a:cubicBezTo>
                  <a:cubicBezTo>
                    <a:pt x="70" y="51"/>
                    <a:pt x="70" y="51"/>
                    <a:pt x="70" y="51"/>
                  </a:cubicBezTo>
                  <a:cubicBezTo>
                    <a:pt x="71" y="51"/>
                    <a:pt x="70" y="50"/>
                    <a:pt x="71" y="50"/>
                  </a:cubicBezTo>
                  <a:cubicBezTo>
                    <a:pt x="70" y="51"/>
                    <a:pt x="71" y="52"/>
                    <a:pt x="70" y="53"/>
                  </a:cubicBezTo>
                  <a:cubicBezTo>
                    <a:pt x="71" y="54"/>
                    <a:pt x="71" y="56"/>
                    <a:pt x="71" y="57"/>
                  </a:cubicBezTo>
                  <a:cubicBezTo>
                    <a:pt x="70" y="57"/>
                    <a:pt x="70" y="56"/>
                    <a:pt x="70" y="56"/>
                  </a:cubicBezTo>
                  <a:cubicBezTo>
                    <a:pt x="70" y="57"/>
                    <a:pt x="69" y="57"/>
                    <a:pt x="69" y="57"/>
                  </a:cubicBezTo>
                  <a:cubicBezTo>
                    <a:pt x="70" y="58"/>
                    <a:pt x="69" y="59"/>
                    <a:pt x="69" y="60"/>
                  </a:cubicBezTo>
                  <a:cubicBezTo>
                    <a:pt x="68" y="60"/>
                    <a:pt x="69" y="59"/>
                    <a:pt x="68" y="59"/>
                  </a:cubicBezTo>
                  <a:cubicBezTo>
                    <a:pt x="69" y="57"/>
                    <a:pt x="69" y="56"/>
                    <a:pt x="68" y="55"/>
                  </a:cubicBezTo>
                  <a:cubicBezTo>
                    <a:pt x="67" y="53"/>
                    <a:pt x="69" y="52"/>
                    <a:pt x="68" y="50"/>
                  </a:cubicBezTo>
                  <a:cubicBezTo>
                    <a:pt x="69" y="50"/>
                    <a:pt x="68" y="49"/>
                    <a:pt x="69" y="49"/>
                  </a:cubicBezTo>
                  <a:cubicBezTo>
                    <a:pt x="68" y="48"/>
                    <a:pt x="68" y="48"/>
                    <a:pt x="68" y="48"/>
                  </a:cubicBezTo>
                  <a:cubicBezTo>
                    <a:pt x="68" y="47"/>
                    <a:pt x="69" y="46"/>
                    <a:pt x="69" y="44"/>
                  </a:cubicBezTo>
                  <a:cubicBezTo>
                    <a:pt x="69" y="44"/>
                    <a:pt x="69" y="44"/>
                    <a:pt x="69" y="43"/>
                  </a:cubicBezTo>
                  <a:cubicBezTo>
                    <a:pt x="69" y="43"/>
                    <a:pt x="68" y="43"/>
                    <a:pt x="68" y="43"/>
                  </a:cubicBezTo>
                  <a:cubicBezTo>
                    <a:pt x="71" y="43"/>
                    <a:pt x="68" y="40"/>
                    <a:pt x="69" y="39"/>
                  </a:cubicBezTo>
                  <a:cubicBezTo>
                    <a:pt x="68" y="38"/>
                    <a:pt x="71" y="37"/>
                    <a:pt x="69" y="36"/>
                  </a:cubicBezTo>
                  <a:cubicBezTo>
                    <a:pt x="70" y="35"/>
                    <a:pt x="70" y="33"/>
                    <a:pt x="70" y="32"/>
                  </a:cubicBezTo>
                  <a:cubicBezTo>
                    <a:pt x="71" y="35"/>
                    <a:pt x="71" y="35"/>
                    <a:pt x="71" y="35"/>
                  </a:cubicBezTo>
                  <a:close/>
                  <a:moveTo>
                    <a:pt x="34" y="41"/>
                  </a:moveTo>
                  <a:cubicBezTo>
                    <a:pt x="33" y="40"/>
                    <a:pt x="33" y="40"/>
                    <a:pt x="33" y="40"/>
                  </a:cubicBezTo>
                  <a:cubicBezTo>
                    <a:pt x="33" y="40"/>
                    <a:pt x="33" y="41"/>
                    <a:pt x="33" y="42"/>
                  </a:cubicBezTo>
                  <a:cubicBezTo>
                    <a:pt x="33" y="42"/>
                    <a:pt x="34" y="43"/>
                    <a:pt x="34" y="44"/>
                  </a:cubicBezTo>
                  <a:cubicBezTo>
                    <a:pt x="32" y="46"/>
                    <a:pt x="29" y="47"/>
                    <a:pt x="28" y="49"/>
                  </a:cubicBezTo>
                  <a:cubicBezTo>
                    <a:pt x="27" y="49"/>
                    <a:pt x="27" y="50"/>
                    <a:pt x="26" y="50"/>
                  </a:cubicBezTo>
                  <a:cubicBezTo>
                    <a:pt x="21" y="53"/>
                    <a:pt x="17" y="57"/>
                    <a:pt x="12" y="60"/>
                  </a:cubicBezTo>
                  <a:cubicBezTo>
                    <a:pt x="12" y="60"/>
                    <a:pt x="12" y="60"/>
                    <a:pt x="11" y="60"/>
                  </a:cubicBezTo>
                  <a:cubicBezTo>
                    <a:pt x="11" y="60"/>
                    <a:pt x="11" y="59"/>
                    <a:pt x="10" y="59"/>
                  </a:cubicBezTo>
                  <a:cubicBezTo>
                    <a:pt x="11" y="57"/>
                    <a:pt x="10" y="56"/>
                    <a:pt x="10" y="56"/>
                  </a:cubicBezTo>
                  <a:cubicBezTo>
                    <a:pt x="10" y="54"/>
                    <a:pt x="11" y="53"/>
                    <a:pt x="9" y="52"/>
                  </a:cubicBezTo>
                  <a:cubicBezTo>
                    <a:pt x="11" y="50"/>
                    <a:pt x="10" y="47"/>
                    <a:pt x="10" y="45"/>
                  </a:cubicBezTo>
                  <a:cubicBezTo>
                    <a:pt x="12" y="47"/>
                    <a:pt x="14" y="45"/>
                    <a:pt x="17" y="46"/>
                  </a:cubicBezTo>
                  <a:cubicBezTo>
                    <a:pt x="17" y="45"/>
                    <a:pt x="18" y="45"/>
                    <a:pt x="18" y="45"/>
                  </a:cubicBezTo>
                  <a:cubicBezTo>
                    <a:pt x="20" y="44"/>
                    <a:pt x="21" y="43"/>
                    <a:pt x="23" y="43"/>
                  </a:cubicBezTo>
                  <a:cubicBezTo>
                    <a:pt x="24" y="43"/>
                    <a:pt x="24" y="41"/>
                    <a:pt x="26" y="42"/>
                  </a:cubicBezTo>
                  <a:cubicBezTo>
                    <a:pt x="27" y="41"/>
                    <a:pt x="28" y="39"/>
                    <a:pt x="30" y="39"/>
                  </a:cubicBezTo>
                  <a:cubicBezTo>
                    <a:pt x="30" y="38"/>
                    <a:pt x="31" y="38"/>
                    <a:pt x="32" y="37"/>
                  </a:cubicBezTo>
                  <a:cubicBezTo>
                    <a:pt x="33" y="38"/>
                    <a:pt x="34" y="40"/>
                    <a:pt x="34" y="41"/>
                  </a:cubicBezTo>
                  <a:close/>
                  <a:moveTo>
                    <a:pt x="74" y="46"/>
                  </a:moveTo>
                  <a:cubicBezTo>
                    <a:pt x="73" y="46"/>
                    <a:pt x="73" y="47"/>
                    <a:pt x="73" y="48"/>
                  </a:cubicBezTo>
                  <a:cubicBezTo>
                    <a:pt x="73" y="48"/>
                    <a:pt x="73" y="48"/>
                    <a:pt x="73" y="48"/>
                  </a:cubicBezTo>
                  <a:cubicBezTo>
                    <a:pt x="74" y="48"/>
                    <a:pt x="74" y="48"/>
                    <a:pt x="74" y="48"/>
                  </a:cubicBezTo>
                  <a:cubicBezTo>
                    <a:pt x="74" y="49"/>
                    <a:pt x="74" y="50"/>
                    <a:pt x="73" y="51"/>
                  </a:cubicBezTo>
                  <a:cubicBezTo>
                    <a:pt x="74" y="52"/>
                    <a:pt x="74" y="54"/>
                    <a:pt x="73" y="55"/>
                  </a:cubicBezTo>
                  <a:cubicBezTo>
                    <a:pt x="73" y="55"/>
                    <a:pt x="73" y="56"/>
                    <a:pt x="73" y="56"/>
                  </a:cubicBezTo>
                  <a:cubicBezTo>
                    <a:pt x="73" y="56"/>
                    <a:pt x="71" y="54"/>
                    <a:pt x="72" y="53"/>
                  </a:cubicBezTo>
                  <a:cubicBezTo>
                    <a:pt x="72" y="54"/>
                    <a:pt x="72" y="54"/>
                    <a:pt x="72" y="54"/>
                  </a:cubicBezTo>
                  <a:cubicBezTo>
                    <a:pt x="73" y="54"/>
                    <a:pt x="73" y="52"/>
                    <a:pt x="73" y="51"/>
                  </a:cubicBezTo>
                  <a:cubicBezTo>
                    <a:pt x="72" y="50"/>
                    <a:pt x="73" y="49"/>
                    <a:pt x="72" y="49"/>
                  </a:cubicBezTo>
                  <a:cubicBezTo>
                    <a:pt x="73" y="49"/>
                    <a:pt x="72" y="48"/>
                    <a:pt x="72" y="48"/>
                  </a:cubicBezTo>
                  <a:cubicBezTo>
                    <a:pt x="72" y="48"/>
                    <a:pt x="72" y="48"/>
                    <a:pt x="72" y="48"/>
                  </a:cubicBezTo>
                  <a:cubicBezTo>
                    <a:pt x="72" y="47"/>
                    <a:pt x="72" y="47"/>
                    <a:pt x="72" y="47"/>
                  </a:cubicBezTo>
                  <a:cubicBezTo>
                    <a:pt x="73" y="47"/>
                    <a:pt x="73" y="47"/>
                    <a:pt x="73" y="47"/>
                  </a:cubicBezTo>
                  <a:cubicBezTo>
                    <a:pt x="73" y="46"/>
                    <a:pt x="71" y="45"/>
                    <a:pt x="73" y="45"/>
                  </a:cubicBezTo>
                  <a:cubicBezTo>
                    <a:pt x="74" y="45"/>
                    <a:pt x="74" y="45"/>
                    <a:pt x="74" y="45"/>
                  </a:cubicBezTo>
                  <a:lnTo>
                    <a:pt x="74" y="46"/>
                  </a:lnTo>
                  <a:close/>
                  <a:moveTo>
                    <a:pt x="70" y="55"/>
                  </a:moveTo>
                  <a:cubicBezTo>
                    <a:pt x="70" y="54"/>
                    <a:pt x="70" y="54"/>
                    <a:pt x="70" y="54"/>
                  </a:cubicBezTo>
                  <a:cubicBezTo>
                    <a:pt x="70" y="54"/>
                    <a:pt x="70" y="54"/>
                    <a:pt x="70" y="54"/>
                  </a:cubicBezTo>
                  <a:lnTo>
                    <a:pt x="70" y="55"/>
                  </a:lnTo>
                  <a:close/>
                  <a:moveTo>
                    <a:pt x="70" y="68"/>
                  </a:moveTo>
                  <a:cubicBezTo>
                    <a:pt x="70" y="67"/>
                    <a:pt x="69" y="67"/>
                    <a:pt x="70" y="66"/>
                  </a:cubicBezTo>
                  <a:cubicBezTo>
                    <a:pt x="70" y="68"/>
                    <a:pt x="70" y="68"/>
                    <a:pt x="70" y="68"/>
                  </a:cubicBezTo>
                  <a:close/>
                  <a:moveTo>
                    <a:pt x="72" y="68"/>
                  </a:moveTo>
                  <a:cubicBezTo>
                    <a:pt x="72" y="67"/>
                    <a:pt x="71" y="68"/>
                    <a:pt x="71" y="67"/>
                  </a:cubicBezTo>
                  <a:cubicBezTo>
                    <a:pt x="72" y="67"/>
                    <a:pt x="72" y="67"/>
                    <a:pt x="72" y="67"/>
                  </a:cubicBezTo>
                  <a:lnTo>
                    <a:pt x="72" y="68"/>
                  </a:lnTo>
                  <a:close/>
                  <a:moveTo>
                    <a:pt x="74" y="70"/>
                  </a:moveTo>
                  <a:cubicBezTo>
                    <a:pt x="74" y="70"/>
                    <a:pt x="74" y="70"/>
                    <a:pt x="74" y="70"/>
                  </a:cubicBezTo>
                  <a:cubicBezTo>
                    <a:pt x="74" y="69"/>
                    <a:pt x="74" y="69"/>
                    <a:pt x="74" y="69"/>
                  </a:cubicBezTo>
                  <a:cubicBezTo>
                    <a:pt x="74" y="69"/>
                    <a:pt x="74" y="69"/>
                    <a:pt x="74" y="70"/>
                  </a:cubicBezTo>
                  <a:close/>
                  <a:moveTo>
                    <a:pt x="76" y="76"/>
                  </a:moveTo>
                  <a:cubicBezTo>
                    <a:pt x="76" y="76"/>
                    <a:pt x="76" y="77"/>
                    <a:pt x="76" y="77"/>
                  </a:cubicBezTo>
                  <a:cubicBezTo>
                    <a:pt x="75" y="76"/>
                    <a:pt x="76" y="76"/>
                    <a:pt x="76"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a:spLocks noEditPoints="1"/>
            </p:cNvSpPr>
            <p:nvPr/>
          </p:nvSpPr>
          <p:spPr bwMode="auto">
            <a:xfrm>
              <a:off x="5416" y="4133"/>
              <a:ext cx="121" cy="110"/>
            </a:xfrm>
            <a:custGeom>
              <a:avLst/>
              <a:gdLst>
                <a:gd name="T0" fmla="*/ 18 w 47"/>
                <a:gd name="T1" fmla="*/ 5 h 41"/>
                <a:gd name="T2" fmla="*/ 14 w 47"/>
                <a:gd name="T3" fmla="*/ 9 h 41"/>
                <a:gd name="T4" fmla="*/ 11 w 47"/>
                <a:gd name="T5" fmla="*/ 9 h 41"/>
                <a:gd name="T6" fmla="*/ 11 w 47"/>
                <a:gd name="T7" fmla="*/ 0 h 41"/>
                <a:gd name="T8" fmla="*/ 34 w 47"/>
                <a:gd name="T9" fmla="*/ 7 h 41"/>
                <a:gd name="T10" fmla="*/ 33 w 47"/>
                <a:gd name="T11" fmla="*/ 11 h 41"/>
                <a:gd name="T12" fmla="*/ 26 w 47"/>
                <a:gd name="T13" fmla="*/ 17 h 41"/>
                <a:gd name="T14" fmla="*/ 36 w 47"/>
                <a:gd name="T15" fmla="*/ 23 h 41"/>
                <a:gd name="T16" fmla="*/ 40 w 47"/>
                <a:gd name="T17" fmla="*/ 24 h 41"/>
                <a:gd name="T18" fmla="*/ 45 w 47"/>
                <a:gd name="T19" fmla="*/ 24 h 41"/>
                <a:gd name="T20" fmla="*/ 47 w 47"/>
                <a:gd name="T21" fmla="*/ 26 h 41"/>
                <a:gd name="T22" fmla="*/ 45 w 47"/>
                <a:gd name="T23" fmla="*/ 28 h 41"/>
                <a:gd name="T24" fmla="*/ 36 w 47"/>
                <a:gd name="T25" fmla="*/ 27 h 41"/>
                <a:gd name="T26" fmla="*/ 25 w 47"/>
                <a:gd name="T27" fmla="*/ 19 h 41"/>
                <a:gd name="T28" fmla="*/ 20 w 47"/>
                <a:gd name="T29" fmla="*/ 29 h 41"/>
                <a:gd name="T30" fmla="*/ 16 w 47"/>
                <a:gd name="T31" fmla="*/ 32 h 41"/>
                <a:gd name="T32" fmla="*/ 16 w 47"/>
                <a:gd name="T33" fmla="*/ 28 h 41"/>
                <a:gd name="T34" fmla="*/ 24 w 47"/>
                <a:gd name="T35" fmla="*/ 17 h 41"/>
                <a:gd name="T36" fmla="*/ 24 w 47"/>
                <a:gd name="T37" fmla="*/ 17 h 41"/>
                <a:gd name="T38" fmla="*/ 26 w 47"/>
                <a:gd name="T39" fmla="*/ 15 h 41"/>
                <a:gd name="T40" fmla="*/ 34 w 47"/>
                <a:gd name="T41" fmla="*/ 7 h 41"/>
                <a:gd name="T42" fmla="*/ 23 w 47"/>
                <a:gd name="T43" fmla="*/ 11 h 41"/>
                <a:gd name="T44" fmla="*/ 19 w 47"/>
                <a:gd name="T45" fmla="*/ 14 h 41"/>
                <a:gd name="T46" fmla="*/ 22 w 47"/>
                <a:gd name="T47" fmla="*/ 9 h 41"/>
                <a:gd name="T48" fmla="*/ 13 w 47"/>
                <a:gd name="T49" fmla="*/ 20 h 41"/>
                <a:gd name="T50" fmla="*/ 17 w 47"/>
                <a:gd name="T51" fmla="*/ 21 h 41"/>
                <a:gd name="T52" fmla="*/ 12 w 47"/>
                <a:gd name="T53" fmla="*/ 35 h 41"/>
                <a:gd name="T54" fmla="*/ 9 w 47"/>
                <a:gd name="T55" fmla="*/ 39 h 41"/>
                <a:gd name="T56" fmla="*/ 7 w 47"/>
                <a:gd name="T57" fmla="*/ 33 h 41"/>
                <a:gd name="T58" fmla="*/ 4 w 47"/>
                <a:gd name="T59" fmla="*/ 37 h 41"/>
                <a:gd name="T60" fmla="*/ 2 w 47"/>
                <a:gd name="T61" fmla="*/ 32 h 41"/>
                <a:gd name="T62" fmla="*/ 5 w 47"/>
                <a:gd name="T63" fmla="*/ 26 h 41"/>
                <a:gd name="T64" fmla="*/ 0 w 47"/>
                <a:gd name="T65" fmla="*/ 22 h 41"/>
                <a:gd name="T66" fmla="*/ 3 w 47"/>
                <a:gd name="T67" fmla="*/ 21 h 41"/>
                <a:gd name="T68" fmla="*/ 11 w 47"/>
                <a:gd name="T69" fmla="*/ 19 h 41"/>
                <a:gd name="T70" fmla="*/ 31 w 47"/>
                <a:gd name="T71" fmla="*/ 26 h 41"/>
                <a:gd name="T72" fmla="*/ 33 w 47"/>
                <a:gd name="T73" fmla="*/ 37 h 41"/>
                <a:gd name="T74" fmla="*/ 27 w 47"/>
                <a:gd name="T75" fmla="*/ 38 h 41"/>
                <a:gd name="T76" fmla="*/ 27 w 47"/>
                <a:gd name="T77" fmla="*/ 30 h 41"/>
                <a:gd name="T78" fmla="*/ 21 w 47"/>
                <a:gd name="T79" fmla="*/ 31 h 41"/>
                <a:gd name="T80" fmla="*/ 24 w 47"/>
                <a:gd name="T81" fmla="*/ 40 h 41"/>
                <a:gd name="T82" fmla="*/ 23 w 47"/>
                <a:gd name="T83" fmla="*/ 40 h 41"/>
                <a:gd name="T84" fmla="*/ 20 w 47"/>
                <a:gd name="T85" fmla="*/ 34 h 41"/>
                <a:gd name="T86" fmla="*/ 22 w 47"/>
                <a:gd name="T87"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 h="41">
                  <a:moveTo>
                    <a:pt x="14" y="3"/>
                  </a:moveTo>
                  <a:cubicBezTo>
                    <a:pt x="15" y="3"/>
                    <a:pt x="15" y="4"/>
                    <a:pt x="15" y="3"/>
                  </a:cubicBezTo>
                  <a:cubicBezTo>
                    <a:pt x="16" y="4"/>
                    <a:pt x="17" y="4"/>
                    <a:pt x="18" y="5"/>
                  </a:cubicBezTo>
                  <a:cubicBezTo>
                    <a:pt x="18" y="6"/>
                    <a:pt x="17" y="6"/>
                    <a:pt x="17" y="7"/>
                  </a:cubicBezTo>
                  <a:cubicBezTo>
                    <a:pt x="16" y="8"/>
                    <a:pt x="16" y="7"/>
                    <a:pt x="16" y="8"/>
                  </a:cubicBezTo>
                  <a:cubicBezTo>
                    <a:pt x="15" y="8"/>
                    <a:pt x="15" y="9"/>
                    <a:pt x="14" y="9"/>
                  </a:cubicBezTo>
                  <a:cubicBezTo>
                    <a:pt x="13" y="9"/>
                    <a:pt x="13" y="9"/>
                    <a:pt x="13" y="9"/>
                  </a:cubicBezTo>
                  <a:cubicBezTo>
                    <a:pt x="12" y="10"/>
                    <a:pt x="11" y="11"/>
                    <a:pt x="10" y="11"/>
                  </a:cubicBezTo>
                  <a:cubicBezTo>
                    <a:pt x="10" y="11"/>
                    <a:pt x="11" y="10"/>
                    <a:pt x="11" y="9"/>
                  </a:cubicBezTo>
                  <a:cubicBezTo>
                    <a:pt x="11" y="8"/>
                    <a:pt x="12" y="7"/>
                    <a:pt x="12" y="6"/>
                  </a:cubicBezTo>
                  <a:cubicBezTo>
                    <a:pt x="11" y="4"/>
                    <a:pt x="10" y="3"/>
                    <a:pt x="10" y="2"/>
                  </a:cubicBezTo>
                  <a:cubicBezTo>
                    <a:pt x="11" y="1"/>
                    <a:pt x="11" y="1"/>
                    <a:pt x="11" y="0"/>
                  </a:cubicBezTo>
                  <a:cubicBezTo>
                    <a:pt x="12" y="0"/>
                    <a:pt x="12" y="0"/>
                    <a:pt x="12" y="0"/>
                  </a:cubicBezTo>
                  <a:lnTo>
                    <a:pt x="14" y="3"/>
                  </a:lnTo>
                  <a:close/>
                  <a:moveTo>
                    <a:pt x="34" y="7"/>
                  </a:moveTo>
                  <a:cubicBezTo>
                    <a:pt x="35" y="8"/>
                    <a:pt x="36" y="9"/>
                    <a:pt x="36" y="10"/>
                  </a:cubicBezTo>
                  <a:cubicBezTo>
                    <a:pt x="35" y="11"/>
                    <a:pt x="34" y="11"/>
                    <a:pt x="33" y="11"/>
                  </a:cubicBezTo>
                  <a:cubicBezTo>
                    <a:pt x="33" y="11"/>
                    <a:pt x="33" y="11"/>
                    <a:pt x="33" y="11"/>
                  </a:cubicBezTo>
                  <a:cubicBezTo>
                    <a:pt x="32" y="12"/>
                    <a:pt x="31" y="12"/>
                    <a:pt x="30" y="13"/>
                  </a:cubicBezTo>
                  <a:cubicBezTo>
                    <a:pt x="30" y="13"/>
                    <a:pt x="29" y="13"/>
                    <a:pt x="29" y="13"/>
                  </a:cubicBezTo>
                  <a:cubicBezTo>
                    <a:pt x="28" y="15"/>
                    <a:pt x="27" y="16"/>
                    <a:pt x="26" y="17"/>
                  </a:cubicBezTo>
                  <a:cubicBezTo>
                    <a:pt x="27" y="18"/>
                    <a:pt x="28" y="19"/>
                    <a:pt x="29" y="19"/>
                  </a:cubicBezTo>
                  <a:cubicBezTo>
                    <a:pt x="30" y="20"/>
                    <a:pt x="31" y="21"/>
                    <a:pt x="33" y="22"/>
                  </a:cubicBezTo>
                  <a:cubicBezTo>
                    <a:pt x="34" y="22"/>
                    <a:pt x="35" y="23"/>
                    <a:pt x="36" y="23"/>
                  </a:cubicBezTo>
                  <a:cubicBezTo>
                    <a:pt x="37" y="23"/>
                    <a:pt x="38" y="23"/>
                    <a:pt x="39" y="24"/>
                  </a:cubicBezTo>
                  <a:cubicBezTo>
                    <a:pt x="39" y="24"/>
                    <a:pt x="39" y="24"/>
                    <a:pt x="39" y="24"/>
                  </a:cubicBezTo>
                  <a:cubicBezTo>
                    <a:pt x="39" y="24"/>
                    <a:pt x="39" y="24"/>
                    <a:pt x="40" y="24"/>
                  </a:cubicBezTo>
                  <a:cubicBezTo>
                    <a:pt x="40" y="24"/>
                    <a:pt x="40" y="24"/>
                    <a:pt x="40" y="24"/>
                  </a:cubicBezTo>
                  <a:cubicBezTo>
                    <a:pt x="40" y="24"/>
                    <a:pt x="40" y="24"/>
                    <a:pt x="40" y="24"/>
                  </a:cubicBezTo>
                  <a:cubicBezTo>
                    <a:pt x="45" y="24"/>
                    <a:pt x="45" y="24"/>
                    <a:pt x="45" y="24"/>
                  </a:cubicBezTo>
                  <a:cubicBezTo>
                    <a:pt x="45" y="25"/>
                    <a:pt x="46" y="24"/>
                    <a:pt x="46" y="25"/>
                  </a:cubicBezTo>
                  <a:cubicBezTo>
                    <a:pt x="46" y="26"/>
                    <a:pt x="47" y="26"/>
                    <a:pt x="47" y="26"/>
                  </a:cubicBezTo>
                  <a:cubicBezTo>
                    <a:pt x="47" y="26"/>
                    <a:pt x="47" y="26"/>
                    <a:pt x="47" y="26"/>
                  </a:cubicBezTo>
                  <a:cubicBezTo>
                    <a:pt x="47" y="27"/>
                    <a:pt x="47" y="27"/>
                    <a:pt x="47" y="27"/>
                  </a:cubicBezTo>
                  <a:cubicBezTo>
                    <a:pt x="47" y="27"/>
                    <a:pt x="47" y="27"/>
                    <a:pt x="46" y="27"/>
                  </a:cubicBezTo>
                  <a:cubicBezTo>
                    <a:pt x="46" y="27"/>
                    <a:pt x="45" y="27"/>
                    <a:pt x="45" y="28"/>
                  </a:cubicBezTo>
                  <a:cubicBezTo>
                    <a:pt x="43" y="28"/>
                    <a:pt x="41" y="28"/>
                    <a:pt x="39" y="27"/>
                  </a:cubicBezTo>
                  <a:cubicBezTo>
                    <a:pt x="38" y="27"/>
                    <a:pt x="37" y="27"/>
                    <a:pt x="36" y="27"/>
                  </a:cubicBezTo>
                  <a:cubicBezTo>
                    <a:pt x="36" y="27"/>
                    <a:pt x="36" y="27"/>
                    <a:pt x="36" y="27"/>
                  </a:cubicBezTo>
                  <a:cubicBezTo>
                    <a:pt x="35" y="26"/>
                    <a:pt x="33" y="26"/>
                    <a:pt x="32" y="25"/>
                  </a:cubicBezTo>
                  <a:cubicBezTo>
                    <a:pt x="30" y="24"/>
                    <a:pt x="29" y="22"/>
                    <a:pt x="27" y="21"/>
                  </a:cubicBezTo>
                  <a:cubicBezTo>
                    <a:pt x="27" y="20"/>
                    <a:pt x="26" y="20"/>
                    <a:pt x="25" y="19"/>
                  </a:cubicBezTo>
                  <a:cubicBezTo>
                    <a:pt x="25" y="20"/>
                    <a:pt x="24" y="21"/>
                    <a:pt x="24" y="22"/>
                  </a:cubicBezTo>
                  <a:cubicBezTo>
                    <a:pt x="23" y="23"/>
                    <a:pt x="23" y="24"/>
                    <a:pt x="22" y="25"/>
                  </a:cubicBezTo>
                  <a:cubicBezTo>
                    <a:pt x="21" y="26"/>
                    <a:pt x="21" y="28"/>
                    <a:pt x="20" y="29"/>
                  </a:cubicBezTo>
                  <a:cubicBezTo>
                    <a:pt x="18" y="30"/>
                    <a:pt x="18" y="32"/>
                    <a:pt x="17" y="33"/>
                  </a:cubicBezTo>
                  <a:cubicBezTo>
                    <a:pt x="16" y="32"/>
                    <a:pt x="16" y="32"/>
                    <a:pt x="16" y="32"/>
                  </a:cubicBezTo>
                  <a:cubicBezTo>
                    <a:pt x="16" y="32"/>
                    <a:pt x="16" y="32"/>
                    <a:pt x="16" y="32"/>
                  </a:cubicBezTo>
                  <a:cubicBezTo>
                    <a:pt x="16" y="32"/>
                    <a:pt x="16" y="32"/>
                    <a:pt x="16" y="32"/>
                  </a:cubicBezTo>
                  <a:cubicBezTo>
                    <a:pt x="16" y="32"/>
                    <a:pt x="16" y="31"/>
                    <a:pt x="16" y="31"/>
                  </a:cubicBezTo>
                  <a:cubicBezTo>
                    <a:pt x="15" y="30"/>
                    <a:pt x="15" y="29"/>
                    <a:pt x="16" y="28"/>
                  </a:cubicBezTo>
                  <a:cubicBezTo>
                    <a:pt x="18" y="25"/>
                    <a:pt x="21" y="21"/>
                    <a:pt x="23" y="18"/>
                  </a:cubicBezTo>
                  <a:cubicBezTo>
                    <a:pt x="23" y="17"/>
                    <a:pt x="24" y="18"/>
                    <a:pt x="24" y="18"/>
                  </a:cubicBezTo>
                  <a:cubicBezTo>
                    <a:pt x="24" y="17"/>
                    <a:pt x="24" y="17"/>
                    <a:pt x="24" y="17"/>
                  </a:cubicBezTo>
                  <a:cubicBezTo>
                    <a:pt x="24" y="17"/>
                    <a:pt x="24" y="17"/>
                    <a:pt x="24" y="17"/>
                  </a:cubicBezTo>
                  <a:cubicBezTo>
                    <a:pt x="24" y="17"/>
                    <a:pt x="24" y="17"/>
                    <a:pt x="24" y="17"/>
                  </a:cubicBezTo>
                  <a:cubicBezTo>
                    <a:pt x="24" y="17"/>
                    <a:pt x="24" y="17"/>
                    <a:pt x="24" y="17"/>
                  </a:cubicBezTo>
                  <a:cubicBezTo>
                    <a:pt x="24" y="17"/>
                    <a:pt x="24" y="17"/>
                    <a:pt x="24" y="17"/>
                  </a:cubicBezTo>
                  <a:cubicBezTo>
                    <a:pt x="24" y="17"/>
                    <a:pt x="25" y="16"/>
                    <a:pt x="25" y="16"/>
                  </a:cubicBezTo>
                  <a:cubicBezTo>
                    <a:pt x="25" y="15"/>
                    <a:pt x="25" y="15"/>
                    <a:pt x="26" y="15"/>
                  </a:cubicBezTo>
                  <a:cubicBezTo>
                    <a:pt x="26" y="13"/>
                    <a:pt x="28" y="13"/>
                    <a:pt x="29" y="11"/>
                  </a:cubicBezTo>
                  <a:cubicBezTo>
                    <a:pt x="30" y="10"/>
                    <a:pt x="32" y="9"/>
                    <a:pt x="32" y="8"/>
                  </a:cubicBezTo>
                  <a:cubicBezTo>
                    <a:pt x="33" y="7"/>
                    <a:pt x="34" y="8"/>
                    <a:pt x="34" y="7"/>
                  </a:cubicBezTo>
                  <a:close/>
                  <a:moveTo>
                    <a:pt x="28" y="8"/>
                  </a:moveTo>
                  <a:cubicBezTo>
                    <a:pt x="27" y="9"/>
                    <a:pt x="26" y="9"/>
                    <a:pt x="25" y="9"/>
                  </a:cubicBezTo>
                  <a:cubicBezTo>
                    <a:pt x="24" y="10"/>
                    <a:pt x="23" y="10"/>
                    <a:pt x="23" y="11"/>
                  </a:cubicBezTo>
                  <a:cubicBezTo>
                    <a:pt x="22" y="11"/>
                    <a:pt x="23" y="12"/>
                    <a:pt x="22" y="12"/>
                  </a:cubicBezTo>
                  <a:cubicBezTo>
                    <a:pt x="22" y="12"/>
                    <a:pt x="22" y="12"/>
                    <a:pt x="22" y="12"/>
                  </a:cubicBezTo>
                  <a:cubicBezTo>
                    <a:pt x="21" y="13"/>
                    <a:pt x="21" y="15"/>
                    <a:pt x="19" y="14"/>
                  </a:cubicBezTo>
                  <a:cubicBezTo>
                    <a:pt x="18" y="14"/>
                    <a:pt x="18" y="13"/>
                    <a:pt x="17" y="12"/>
                  </a:cubicBezTo>
                  <a:cubicBezTo>
                    <a:pt x="17" y="11"/>
                    <a:pt x="18" y="11"/>
                    <a:pt x="18" y="11"/>
                  </a:cubicBezTo>
                  <a:cubicBezTo>
                    <a:pt x="19" y="10"/>
                    <a:pt x="21" y="10"/>
                    <a:pt x="22" y="9"/>
                  </a:cubicBezTo>
                  <a:cubicBezTo>
                    <a:pt x="24" y="8"/>
                    <a:pt x="25" y="8"/>
                    <a:pt x="27" y="8"/>
                  </a:cubicBezTo>
                  <a:cubicBezTo>
                    <a:pt x="27" y="8"/>
                    <a:pt x="28" y="7"/>
                    <a:pt x="28" y="8"/>
                  </a:cubicBezTo>
                  <a:close/>
                  <a:moveTo>
                    <a:pt x="13" y="20"/>
                  </a:moveTo>
                  <a:cubicBezTo>
                    <a:pt x="14" y="21"/>
                    <a:pt x="13" y="22"/>
                    <a:pt x="13" y="23"/>
                  </a:cubicBezTo>
                  <a:cubicBezTo>
                    <a:pt x="17" y="20"/>
                    <a:pt x="17" y="20"/>
                    <a:pt x="17" y="20"/>
                  </a:cubicBezTo>
                  <a:cubicBezTo>
                    <a:pt x="18" y="20"/>
                    <a:pt x="18" y="21"/>
                    <a:pt x="17" y="21"/>
                  </a:cubicBezTo>
                  <a:cubicBezTo>
                    <a:pt x="16" y="23"/>
                    <a:pt x="14" y="24"/>
                    <a:pt x="14" y="26"/>
                  </a:cubicBezTo>
                  <a:cubicBezTo>
                    <a:pt x="13" y="27"/>
                    <a:pt x="13" y="28"/>
                    <a:pt x="13" y="29"/>
                  </a:cubicBezTo>
                  <a:cubicBezTo>
                    <a:pt x="13" y="31"/>
                    <a:pt x="12" y="33"/>
                    <a:pt x="12" y="35"/>
                  </a:cubicBezTo>
                  <a:cubicBezTo>
                    <a:pt x="12" y="36"/>
                    <a:pt x="11" y="38"/>
                    <a:pt x="11" y="40"/>
                  </a:cubicBezTo>
                  <a:cubicBezTo>
                    <a:pt x="10" y="40"/>
                    <a:pt x="10" y="39"/>
                    <a:pt x="10" y="40"/>
                  </a:cubicBezTo>
                  <a:cubicBezTo>
                    <a:pt x="9" y="40"/>
                    <a:pt x="9" y="39"/>
                    <a:pt x="9" y="39"/>
                  </a:cubicBezTo>
                  <a:cubicBezTo>
                    <a:pt x="9" y="39"/>
                    <a:pt x="9" y="39"/>
                    <a:pt x="9" y="39"/>
                  </a:cubicBezTo>
                  <a:cubicBezTo>
                    <a:pt x="8" y="38"/>
                    <a:pt x="8" y="37"/>
                    <a:pt x="7" y="36"/>
                  </a:cubicBezTo>
                  <a:cubicBezTo>
                    <a:pt x="7" y="35"/>
                    <a:pt x="7" y="34"/>
                    <a:pt x="7" y="33"/>
                  </a:cubicBezTo>
                  <a:cubicBezTo>
                    <a:pt x="7" y="33"/>
                    <a:pt x="7" y="34"/>
                    <a:pt x="6" y="34"/>
                  </a:cubicBezTo>
                  <a:cubicBezTo>
                    <a:pt x="6" y="35"/>
                    <a:pt x="5" y="34"/>
                    <a:pt x="5" y="35"/>
                  </a:cubicBezTo>
                  <a:cubicBezTo>
                    <a:pt x="5" y="36"/>
                    <a:pt x="4" y="36"/>
                    <a:pt x="4" y="37"/>
                  </a:cubicBezTo>
                  <a:cubicBezTo>
                    <a:pt x="4" y="36"/>
                    <a:pt x="2" y="35"/>
                    <a:pt x="3" y="34"/>
                  </a:cubicBezTo>
                  <a:cubicBezTo>
                    <a:pt x="2" y="34"/>
                    <a:pt x="2" y="33"/>
                    <a:pt x="2" y="33"/>
                  </a:cubicBezTo>
                  <a:cubicBezTo>
                    <a:pt x="2" y="32"/>
                    <a:pt x="2" y="32"/>
                    <a:pt x="2" y="32"/>
                  </a:cubicBezTo>
                  <a:cubicBezTo>
                    <a:pt x="2" y="32"/>
                    <a:pt x="2" y="31"/>
                    <a:pt x="3" y="31"/>
                  </a:cubicBezTo>
                  <a:cubicBezTo>
                    <a:pt x="4" y="29"/>
                    <a:pt x="6" y="28"/>
                    <a:pt x="7" y="26"/>
                  </a:cubicBezTo>
                  <a:cubicBezTo>
                    <a:pt x="6" y="26"/>
                    <a:pt x="6" y="26"/>
                    <a:pt x="5" y="26"/>
                  </a:cubicBezTo>
                  <a:cubicBezTo>
                    <a:pt x="5" y="26"/>
                    <a:pt x="4" y="26"/>
                    <a:pt x="4" y="26"/>
                  </a:cubicBezTo>
                  <a:cubicBezTo>
                    <a:pt x="4" y="26"/>
                    <a:pt x="3" y="26"/>
                    <a:pt x="3" y="25"/>
                  </a:cubicBezTo>
                  <a:cubicBezTo>
                    <a:pt x="2" y="24"/>
                    <a:pt x="1" y="23"/>
                    <a:pt x="0" y="22"/>
                  </a:cubicBezTo>
                  <a:cubicBezTo>
                    <a:pt x="0" y="22"/>
                    <a:pt x="1" y="21"/>
                    <a:pt x="0" y="21"/>
                  </a:cubicBezTo>
                  <a:cubicBezTo>
                    <a:pt x="1" y="20"/>
                    <a:pt x="1" y="20"/>
                    <a:pt x="1" y="20"/>
                  </a:cubicBezTo>
                  <a:cubicBezTo>
                    <a:pt x="1" y="20"/>
                    <a:pt x="2" y="21"/>
                    <a:pt x="3" y="21"/>
                  </a:cubicBezTo>
                  <a:cubicBezTo>
                    <a:pt x="5" y="22"/>
                    <a:pt x="6" y="21"/>
                    <a:pt x="8" y="21"/>
                  </a:cubicBezTo>
                  <a:cubicBezTo>
                    <a:pt x="9" y="20"/>
                    <a:pt x="10" y="19"/>
                    <a:pt x="11" y="19"/>
                  </a:cubicBezTo>
                  <a:cubicBezTo>
                    <a:pt x="11" y="19"/>
                    <a:pt x="11" y="19"/>
                    <a:pt x="11" y="19"/>
                  </a:cubicBezTo>
                  <a:cubicBezTo>
                    <a:pt x="12" y="18"/>
                    <a:pt x="12" y="18"/>
                    <a:pt x="12" y="18"/>
                  </a:cubicBezTo>
                  <a:cubicBezTo>
                    <a:pt x="12" y="19"/>
                    <a:pt x="12" y="20"/>
                    <a:pt x="13" y="20"/>
                  </a:cubicBezTo>
                  <a:close/>
                  <a:moveTo>
                    <a:pt x="31" y="26"/>
                  </a:moveTo>
                  <a:cubicBezTo>
                    <a:pt x="32" y="27"/>
                    <a:pt x="34" y="28"/>
                    <a:pt x="34" y="29"/>
                  </a:cubicBezTo>
                  <a:cubicBezTo>
                    <a:pt x="34" y="32"/>
                    <a:pt x="32" y="33"/>
                    <a:pt x="31" y="34"/>
                  </a:cubicBezTo>
                  <a:cubicBezTo>
                    <a:pt x="32" y="35"/>
                    <a:pt x="33" y="35"/>
                    <a:pt x="33" y="37"/>
                  </a:cubicBezTo>
                  <a:cubicBezTo>
                    <a:pt x="33" y="37"/>
                    <a:pt x="32" y="37"/>
                    <a:pt x="33" y="38"/>
                  </a:cubicBezTo>
                  <a:cubicBezTo>
                    <a:pt x="32" y="38"/>
                    <a:pt x="31" y="40"/>
                    <a:pt x="30" y="40"/>
                  </a:cubicBezTo>
                  <a:cubicBezTo>
                    <a:pt x="29" y="39"/>
                    <a:pt x="28" y="39"/>
                    <a:pt x="27" y="38"/>
                  </a:cubicBezTo>
                  <a:cubicBezTo>
                    <a:pt x="26" y="38"/>
                    <a:pt x="26" y="37"/>
                    <a:pt x="25" y="36"/>
                  </a:cubicBezTo>
                  <a:cubicBezTo>
                    <a:pt x="25" y="35"/>
                    <a:pt x="24" y="34"/>
                    <a:pt x="25" y="33"/>
                  </a:cubicBezTo>
                  <a:cubicBezTo>
                    <a:pt x="26" y="31"/>
                    <a:pt x="27" y="31"/>
                    <a:pt x="27" y="30"/>
                  </a:cubicBezTo>
                  <a:cubicBezTo>
                    <a:pt x="27" y="30"/>
                    <a:pt x="26" y="30"/>
                    <a:pt x="26" y="30"/>
                  </a:cubicBezTo>
                  <a:cubicBezTo>
                    <a:pt x="25" y="30"/>
                    <a:pt x="24" y="31"/>
                    <a:pt x="23" y="30"/>
                  </a:cubicBezTo>
                  <a:cubicBezTo>
                    <a:pt x="22" y="30"/>
                    <a:pt x="22" y="31"/>
                    <a:pt x="21" y="31"/>
                  </a:cubicBezTo>
                  <a:cubicBezTo>
                    <a:pt x="22" y="33"/>
                    <a:pt x="22" y="36"/>
                    <a:pt x="24" y="38"/>
                  </a:cubicBezTo>
                  <a:cubicBezTo>
                    <a:pt x="24" y="38"/>
                    <a:pt x="24" y="39"/>
                    <a:pt x="24" y="40"/>
                  </a:cubicBezTo>
                  <a:cubicBezTo>
                    <a:pt x="24" y="40"/>
                    <a:pt x="24" y="40"/>
                    <a:pt x="24" y="40"/>
                  </a:cubicBezTo>
                  <a:cubicBezTo>
                    <a:pt x="24" y="39"/>
                    <a:pt x="24" y="39"/>
                    <a:pt x="24" y="39"/>
                  </a:cubicBezTo>
                  <a:cubicBezTo>
                    <a:pt x="24" y="40"/>
                    <a:pt x="24" y="40"/>
                    <a:pt x="23" y="40"/>
                  </a:cubicBezTo>
                  <a:cubicBezTo>
                    <a:pt x="23" y="40"/>
                    <a:pt x="23" y="40"/>
                    <a:pt x="23" y="40"/>
                  </a:cubicBezTo>
                  <a:cubicBezTo>
                    <a:pt x="23" y="40"/>
                    <a:pt x="23" y="40"/>
                    <a:pt x="23" y="41"/>
                  </a:cubicBezTo>
                  <a:cubicBezTo>
                    <a:pt x="23" y="41"/>
                    <a:pt x="23" y="41"/>
                    <a:pt x="23" y="41"/>
                  </a:cubicBezTo>
                  <a:cubicBezTo>
                    <a:pt x="21" y="38"/>
                    <a:pt x="20" y="37"/>
                    <a:pt x="20" y="34"/>
                  </a:cubicBezTo>
                  <a:cubicBezTo>
                    <a:pt x="19" y="32"/>
                    <a:pt x="20" y="31"/>
                    <a:pt x="20" y="30"/>
                  </a:cubicBezTo>
                  <a:cubicBezTo>
                    <a:pt x="21" y="30"/>
                    <a:pt x="21" y="30"/>
                    <a:pt x="21" y="30"/>
                  </a:cubicBezTo>
                  <a:cubicBezTo>
                    <a:pt x="21" y="30"/>
                    <a:pt x="22" y="29"/>
                    <a:pt x="22" y="29"/>
                  </a:cubicBezTo>
                  <a:cubicBezTo>
                    <a:pt x="24" y="27"/>
                    <a:pt x="27" y="27"/>
                    <a:pt x="29" y="26"/>
                  </a:cubicBezTo>
                  <a:cubicBezTo>
                    <a:pt x="30" y="27"/>
                    <a:pt x="30" y="26"/>
                    <a:pt x="31"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a:spLocks noEditPoints="1"/>
            </p:cNvSpPr>
            <p:nvPr/>
          </p:nvSpPr>
          <p:spPr bwMode="auto">
            <a:xfrm>
              <a:off x="5110" y="4136"/>
              <a:ext cx="158" cy="147"/>
            </a:xfrm>
            <a:custGeom>
              <a:avLst/>
              <a:gdLst>
                <a:gd name="T0" fmla="*/ 22 w 61"/>
                <a:gd name="T1" fmla="*/ 5 h 55"/>
                <a:gd name="T2" fmla="*/ 23 w 61"/>
                <a:gd name="T3" fmla="*/ 5 h 55"/>
                <a:gd name="T4" fmla="*/ 27 w 61"/>
                <a:gd name="T5" fmla="*/ 8 h 55"/>
                <a:gd name="T6" fmla="*/ 35 w 61"/>
                <a:gd name="T7" fmla="*/ 5 h 55"/>
                <a:gd name="T8" fmla="*/ 41 w 61"/>
                <a:gd name="T9" fmla="*/ 3 h 55"/>
                <a:gd name="T10" fmla="*/ 50 w 61"/>
                <a:gd name="T11" fmla="*/ 6 h 55"/>
                <a:gd name="T12" fmla="*/ 52 w 61"/>
                <a:gd name="T13" fmla="*/ 11 h 55"/>
                <a:gd name="T14" fmla="*/ 51 w 61"/>
                <a:gd name="T15" fmla="*/ 13 h 55"/>
                <a:gd name="T16" fmla="*/ 48 w 61"/>
                <a:gd name="T17" fmla="*/ 17 h 55"/>
                <a:gd name="T18" fmla="*/ 43 w 61"/>
                <a:gd name="T19" fmla="*/ 21 h 55"/>
                <a:gd name="T20" fmla="*/ 41 w 61"/>
                <a:gd name="T21" fmla="*/ 21 h 55"/>
                <a:gd name="T22" fmla="*/ 45 w 61"/>
                <a:gd name="T23" fmla="*/ 5 h 55"/>
                <a:gd name="T24" fmla="*/ 38 w 61"/>
                <a:gd name="T25" fmla="*/ 6 h 55"/>
                <a:gd name="T26" fmla="*/ 32 w 61"/>
                <a:gd name="T27" fmla="*/ 8 h 55"/>
                <a:gd name="T28" fmla="*/ 22 w 61"/>
                <a:gd name="T29" fmla="*/ 14 h 55"/>
                <a:gd name="T30" fmla="*/ 21 w 61"/>
                <a:gd name="T31" fmla="*/ 19 h 55"/>
                <a:gd name="T32" fmla="*/ 21 w 61"/>
                <a:gd name="T33" fmla="*/ 32 h 55"/>
                <a:gd name="T34" fmla="*/ 20 w 61"/>
                <a:gd name="T35" fmla="*/ 46 h 55"/>
                <a:gd name="T36" fmla="*/ 17 w 61"/>
                <a:gd name="T37" fmla="*/ 54 h 55"/>
                <a:gd name="T38" fmla="*/ 13 w 61"/>
                <a:gd name="T39" fmla="*/ 50 h 55"/>
                <a:gd name="T40" fmla="*/ 4 w 61"/>
                <a:gd name="T41" fmla="*/ 35 h 55"/>
                <a:gd name="T42" fmla="*/ 5 w 61"/>
                <a:gd name="T43" fmla="*/ 32 h 55"/>
                <a:gd name="T44" fmla="*/ 6 w 61"/>
                <a:gd name="T45" fmla="*/ 26 h 55"/>
                <a:gd name="T46" fmla="*/ 13 w 61"/>
                <a:gd name="T47" fmla="*/ 18 h 55"/>
                <a:gd name="T48" fmla="*/ 3 w 61"/>
                <a:gd name="T49" fmla="*/ 18 h 55"/>
                <a:gd name="T50" fmla="*/ 0 w 61"/>
                <a:gd name="T51" fmla="*/ 14 h 55"/>
                <a:gd name="T52" fmla="*/ 0 w 61"/>
                <a:gd name="T53" fmla="*/ 13 h 55"/>
                <a:gd name="T54" fmla="*/ 6 w 61"/>
                <a:gd name="T55" fmla="*/ 13 h 55"/>
                <a:gd name="T56" fmla="*/ 15 w 61"/>
                <a:gd name="T57" fmla="*/ 11 h 55"/>
                <a:gd name="T58" fmla="*/ 20 w 61"/>
                <a:gd name="T59" fmla="*/ 3 h 55"/>
                <a:gd name="T60" fmla="*/ 22 w 61"/>
                <a:gd name="T61" fmla="*/ 1 h 55"/>
                <a:gd name="T62" fmla="*/ 36 w 61"/>
                <a:gd name="T63" fmla="*/ 21 h 55"/>
                <a:gd name="T64" fmla="*/ 36 w 61"/>
                <a:gd name="T65" fmla="*/ 30 h 55"/>
                <a:gd name="T66" fmla="*/ 47 w 61"/>
                <a:gd name="T67" fmla="*/ 23 h 55"/>
                <a:gd name="T68" fmla="*/ 52 w 61"/>
                <a:gd name="T69" fmla="*/ 24 h 55"/>
                <a:gd name="T70" fmla="*/ 55 w 61"/>
                <a:gd name="T71" fmla="*/ 30 h 55"/>
                <a:gd name="T72" fmla="*/ 52 w 61"/>
                <a:gd name="T73" fmla="*/ 40 h 55"/>
                <a:gd name="T74" fmla="*/ 58 w 61"/>
                <a:gd name="T75" fmla="*/ 46 h 55"/>
                <a:gd name="T76" fmla="*/ 60 w 61"/>
                <a:gd name="T77" fmla="*/ 52 h 55"/>
                <a:gd name="T78" fmla="*/ 52 w 61"/>
                <a:gd name="T79" fmla="*/ 48 h 55"/>
                <a:gd name="T80" fmla="*/ 45 w 61"/>
                <a:gd name="T81" fmla="*/ 48 h 55"/>
                <a:gd name="T82" fmla="*/ 41 w 61"/>
                <a:gd name="T83" fmla="*/ 49 h 55"/>
                <a:gd name="T84" fmla="*/ 33 w 61"/>
                <a:gd name="T85" fmla="*/ 48 h 55"/>
                <a:gd name="T86" fmla="*/ 29 w 61"/>
                <a:gd name="T87" fmla="*/ 44 h 55"/>
                <a:gd name="T88" fmla="*/ 29 w 61"/>
                <a:gd name="T89" fmla="*/ 38 h 55"/>
                <a:gd name="T90" fmla="*/ 30 w 61"/>
                <a:gd name="T91" fmla="*/ 34 h 55"/>
                <a:gd name="T92" fmla="*/ 32 w 61"/>
                <a:gd name="T93" fmla="*/ 26 h 55"/>
                <a:gd name="T94" fmla="*/ 34 w 61"/>
                <a:gd name="T95" fmla="*/ 21 h 55"/>
                <a:gd name="T96" fmla="*/ 35 w 61"/>
                <a:gd name="T97" fmla="*/ 17 h 55"/>
                <a:gd name="T98" fmla="*/ 16 w 61"/>
                <a:gd name="T99" fmla="*/ 27 h 55"/>
                <a:gd name="T100" fmla="*/ 16 w 61"/>
                <a:gd name="T101" fmla="*/ 30 h 55"/>
                <a:gd name="T102" fmla="*/ 15 w 61"/>
                <a:gd name="T103" fmla="*/ 42 h 55"/>
                <a:gd name="T104" fmla="*/ 11 w 61"/>
                <a:gd name="T105" fmla="*/ 42 h 55"/>
                <a:gd name="T106" fmla="*/ 9 w 61"/>
                <a:gd name="T107" fmla="*/ 34 h 55"/>
                <a:gd name="T108" fmla="*/ 14 w 61"/>
                <a:gd name="T109" fmla="*/ 24 h 55"/>
                <a:gd name="T110" fmla="*/ 46 w 61"/>
                <a:gd name="T111" fmla="*/ 27 h 55"/>
                <a:gd name="T112" fmla="*/ 48 w 61"/>
                <a:gd name="T113" fmla="*/ 32 h 55"/>
                <a:gd name="T114" fmla="*/ 46 w 61"/>
                <a:gd name="T115" fmla="*/ 37 h 55"/>
                <a:gd name="T116" fmla="*/ 44 w 61"/>
                <a:gd name="T117" fmla="*/ 27 h 55"/>
                <a:gd name="T118" fmla="*/ 40 w 61"/>
                <a:gd name="T119" fmla="*/ 38 h 55"/>
                <a:gd name="T120" fmla="*/ 40 w 61"/>
                <a:gd name="T121" fmla="*/ 43 h 55"/>
                <a:gd name="T122" fmla="*/ 35 w 61"/>
                <a:gd name="T123" fmla="*/ 41 h 55"/>
                <a:gd name="T124" fmla="*/ 39 w 61"/>
                <a:gd name="T125" fmla="*/ 3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1" h="55">
                  <a:moveTo>
                    <a:pt x="22" y="1"/>
                  </a:moveTo>
                  <a:cubicBezTo>
                    <a:pt x="24" y="2"/>
                    <a:pt x="21" y="3"/>
                    <a:pt x="22" y="4"/>
                  </a:cubicBezTo>
                  <a:cubicBezTo>
                    <a:pt x="22" y="4"/>
                    <a:pt x="21" y="5"/>
                    <a:pt x="22" y="5"/>
                  </a:cubicBezTo>
                  <a:cubicBezTo>
                    <a:pt x="22" y="6"/>
                    <a:pt x="22" y="6"/>
                    <a:pt x="22" y="6"/>
                  </a:cubicBezTo>
                  <a:cubicBezTo>
                    <a:pt x="22" y="6"/>
                    <a:pt x="22" y="6"/>
                    <a:pt x="23" y="6"/>
                  </a:cubicBezTo>
                  <a:cubicBezTo>
                    <a:pt x="23" y="6"/>
                    <a:pt x="23" y="5"/>
                    <a:pt x="23" y="5"/>
                  </a:cubicBezTo>
                  <a:cubicBezTo>
                    <a:pt x="24" y="5"/>
                    <a:pt x="24" y="6"/>
                    <a:pt x="24" y="6"/>
                  </a:cubicBezTo>
                  <a:cubicBezTo>
                    <a:pt x="25" y="6"/>
                    <a:pt x="25" y="7"/>
                    <a:pt x="25" y="7"/>
                  </a:cubicBezTo>
                  <a:cubicBezTo>
                    <a:pt x="26" y="7"/>
                    <a:pt x="26" y="8"/>
                    <a:pt x="27" y="8"/>
                  </a:cubicBezTo>
                  <a:cubicBezTo>
                    <a:pt x="27" y="8"/>
                    <a:pt x="27" y="8"/>
                    <a:pt x="27" y="8"/>
                  </a:cubicBezTo>
                  <a:cubicBezTo>
                    <a:pt x="27" y="8"/>
                    <a:pt x="27" y="8"/>
                    <a:pt x="27" y="8"/>
                  </a:cubicBezTo>
                  <a:cubicBezTo>
                    <a:pt x="29" y="7"/>
                    <a:pt x="32" y="6"/>
                    <a:pt x="35" y="5"/>
                  </a:cubicBezTo>
                  <a:cubicBezTo>
                    <a:pt x="35" y="5"/>
                    <a:pt x="36" y="4"/>
                    <a:pt x="37" y="4"/>
                  </a:cubicBezTo>
                  <a:cubicBezTo>
                    <a:pt x="38" y="4"/>
                    <a:pt x="39" y="4"/>
                    <a:pt x="39" y="4"/>
                  </a:cubicBezTo>
                  <a:cubicBezTo>
                    <a:pt x="40" y="4"/>
                    <a:pt x="40" y="3"/>
                    <a:pt x="41" y="3"/>
                  </a:cubicBezTo>
                  <a:cubicBezTo>
                    <a:pt x="42" y="3"/>
                    <a:pt x="42" y="3"/>
                    <a:pt x="42" y="3"/>
                  </a:cubicBezTo>
                  <a:cubicBezTo>
                    <a:pt x="43" y="3"/>
                    <a:pt x="45" y="3"/>
                    <a:pt x="47" y="4"/>
                  </a:cubicBezTo>
                  <a:cubicBezTo>
                    <a:pt x="48" y="4"/>
                    <a:pt x="49" y="5"/>
                    <a:pt x="50" y="6"/>
                  </a:cubicBezTo>
                  <a:cubicBezTo>
                    <a:pt x="52" y="6"/>
                    <a:pt x="52" y="8"/>
                    <a:pt x="53" y="9"/>
                  </a:cubicBezTo>
                  <a:cubicBezTo>
                    <a:pt x="52" y="9"/>
                    <a:pt x="52" y="10"/>
                    <a:pt x="52" y="10"/>
                  </a:cubicBezTo>
                  <a:cubicBezTo>
                    <a:pt x="52" y="10"/>
                    <a:pt x="52" y="10"/>
                    <a:pt x="52" y="11"/>
                  </a:cubicBezTo>
                  <a:cubicBezTo>
                    <a:pt x="52" y="11"/>
                    <a:pt x="52" y="11"/>
                    <a:pt x="52" y="11"/>
                  </a:cubicBezTo>
                  <a:cubicBezTo>
                    <a:pt x="52" y="11"/>
                    <a:pt x="51" y="11"/>
                    <a:pt x="52" y="12"/>
                  </a:cubicBezTo>
                  <a:cubicBezTo>
                    <a:pt x="51" y="12"/>
                    <a:pt x="51" y="13"/>
                    <a:pt x="51" y="13"/>
                  </a:cubicBezTo>
                  <a:cubicBezTo>
                    <a:pt x="51" y="13"/>
                    <a:pt x="51" y="13"/>
                    <a:pt x="51" y="13"/>
                  </a:cubicBezTo>
                  <a:cubicBezTo>
                    <a:pt x="51" y="14"/>
                    <a:pt x="51" y="15"/>
                    <a:pt x="50" y="15"/>
                  </a:cubicBezTo>
                  <a:cubicBezTo>
                    <a:pt x="50" y="16"/>
                    <a:pt x="49" y="16"/>
                    <a:pt x="48" y="17"/>
                  </a:cubicBezTo>
                  <a:cubicBezTo>
                    <a:pt x="48" y="17"/>
                    <a:pt x="48" y="17"/>
                    <a:pt x="48" y="17"/>
                  </a:cubicBezTo>
                  <a:cubicBezTo>
                    <a:pt x="46" y="18"/>
                    <a:pt x="45" y="20"/>
                    <a:pt x="43" y="21"/>
                  </a:cubicBezTo>
                  <a:cubicBezTo>
                    <a:pt x="43" y="21"/>
                    <a:pt x="43" y="20"/>
                    <a:pt x="43" y="21"/>
                  </a:cubicBezTo>
                  <a:cubicBezTo>
                    <a:pt x="42" y="21"/>
                    <a:pt x="42" y="21"/>
                    <a:pt x="42" y="21"/>
                  </a:cubicBezTo>
                  <a:cubicBezTo>
                    <a:pt x="43" y="20"/>
                    <a:pt x="43" y="20"/>
                    <a:pt x="43" y="20"/>
                  </a:cubicBezTo>
                  <a:cubicBezTo>
                    <a:pt x="42" y="20"/>
                    <a:pt x="41" y="21"/>
                    <a:pt x="41" y="21"/>
                  </a:cubicBezTo>
                  <a:cubicBezTo>
                    <a:pt x="40" y="21"/>
                    <a:pt x="40" y="22"/>
                    <a:pt x="39" y="22"/>
                  </a:cubicBezTo>
                  <a:cubicBezTo>
                    <a:pt x="42" y="17"/>
                    <a:pt x="47" y="15"/>
                    <a:pt x="48" y="10"/>
                  </a:cubicBezTo>
                  <a:cubicBezTo>
                    <a:pt x="48" y="8"/>
                    <a:pt x="47" y="6"/>
                    <a:pt x="45" y="5"/>
                  </a:cubicBezTo>
                  <a:cubicBezTo>
                    <a:pt x="44" y="6"/>
                    <a:pt x="43" y="5"/>
                    <a:pt x="42" y="6"/>
                  </a:cubicBezTo>
                  <a:cubicBezTo>
                    <a:pt x="42" y="6"/>
                    <a:pt x="41" y="5"/>
                    <a:pt x="40" y="5"/>
                  </a:cubicBezTo>
                  <a:cubicBezTo>
                    <a:pt x="39" y="6"/>
                    <a:pt x="38" y="6"/>
                    <a:pt x="38" y="6"/>
                  </a:cubicBezTo>
                  <a:cubicBezTo>
                    <a:pt x="37" y="6"/>
                    <a:pt x="37" y="6"/>
                    <a:pt x="37" y="6"/>
                  </a:cubicBezTo>
                  <a:cubicBezTo>
                    <a:pt x="37" y="6"/>
                    <a:pt x="36" y="7"/>
                    <a:pt x="36" y="7"/>
                  </a:cubicBezTo>
                  <a:cubicBezTo>
                    <a:pt x="34" y="6"/>
                    <a:pt x="33" y="8"/>
                    <a:pt x="32" y="8"/>
                  </a:cubicBezTo>
                  <a:cubicBezTo>
                    <a:pt x="31" y="8"/>
                    <a:pt x="30" y="9"/>
                    <a:pt x="29" y="9"/>
                  </a:cubicBezTo>
                  <a:cubicBezTo>
                    <a:pt x="28" y="10"/>
                    <a:pt x="26" y="11"/>
                    <a:pt x="25" y="11"/>
                  </a:cubicBezTo>
                  <a:cubicBezTo>
                    <a:pt x="24" y="13"/>
                    <a:pt x="23" y="13"/>
                    <a:pt x="22" y="14"/>
                  </a:cubicBezTo>
                  <a:cubicBezTo>
                    <a:pt x="21" y="14"/>
                    <a:pt x="22" y="15"/>
                    <a:pt x="21" y="16"/>
                  </a:cubicBezTo>
                  <a:cubicBezTo>
                    <a:pt x="22" y="17"/>
                    <a:pt x="21" y="17"/>
                    <a:pt x="21" y="18"/>
                  </a:cubicBezTo>
                  <a:cubicBezTo>
                    <a:pt x="21" y="18"/>
                    <a:pt x="22" y="19"/>
                    <a:pt x="21" y="19"/>
                  </a:cubicBezTo>
                  <a:cubicBezTo>
                    <a:pt x="21" y="20"/>
                    <a:pt x="21" y="21"/>
                    <a:pt x="21" y="22"/>
                  </a:cubicBezTo>
                  <a:cubicBezTo>
                    <a:pt x="21" y="24"/>
                    <a:pt x="21" y="27"/>
                    <a:pt x="21" y="29"/>
                  </a:cubicBezTo>
                  <a:cubicBezTo>
                    <a:pt x="21" y="30"/>
                    <a:pt x="21" y="31"/>
                    <a:pt x="21" y="32"/>
                  </a:cubicBezTo>
                  <a:cubicBezTo>
                    <a:pt x="21" y="34"/>
                    <a:pt x="21" y="36"/>
                    <a:pt x="21" y="38"/>
                  </a:cubicBezTo>
                  <a:cubicBezTo>
                    <a:pt x="21" y="40"/>
                    <a:pt x="20" y="41"/>
                    <a:pt x="20" y="42"/>
                  </a:cubicBezTo>
                  <a:cubicBezTo>
                    <a:pt x="20" y="43"/>
                    <a:pt x="21" y="45"/>
                    <a:pt x="20" y="46"/>
                  </a:cubicBezTo>
                  <a:cubicBezTo>
                    <a:pt x="20" y="47"/>
                    <a:pt x="19" y="48"/>
                    <a:pt x="20" y="49"/>
                  </a:cubicBezTo>
                  <a:cubicBezTo>
                    <a:pt x="18" y="50"/>
                    <a:pt x="19" y="51"/>
                    <a:pt x="19" y="52"/>
                  </a:cubicBezTo>
                  <a:cubicBezTo>
                    <a:pt x="19" y="53"/>
                    <a:pt x="18" y="54"/>
                    <a:pt x="17" y="54"/>
                  </a:cubicBezTo>
                  <a:cubicBezTo>
                    <a:pt x="17" y="54"/>
                    <a:pt x="16" y="55"/>
                    <a:pt x="16" y="54"/>
                  </a:cubicBezTo>
                  <a:cubicBezTo>
                    <a:pt x="16" y="53"/>
                    <a:pt x="16" y="53"/>
                    <a:pt x="15" y="52"/>
                  </a:cubicBezTo>
                  <a:cubicBezTo>
                    <a:pt x="14" y="52"/>
                    <a:pt x="13" y="51"/>
                    <a:pt x="13" y="50"/>
                  </a:cubicBezTo>
                  <a:cubicBezTo>
                    <a:pt x="10" y="47"/>
                    <a:pt x="7" y="45"/>
                    <a:pt x="6" y="41"/>
                  </a:cubicBezTo>
                  <a:cubicBezTo>
                    <a:pt x="5" y="40"/>
                    <a:pt x="5" y="39"/>
                    <a:pt x="4" y="38"/>
                  </a:cubicBezTo>
                  <a:cubicBezTo>
                    <a:pt x="5" y="37"/>
                    <a:pt x="4" y="37"/>
                    <a:pt x="4" y="35"/>
                  </a:cubicBezTo>
                  <a:cubicBezTo>
                    <a:pt x="4" y="35"/>
                    <a:pt x="5" y="35"/>
                    <a:pt x="4" y="34"/>
                  </a:cubicBezTo>
                  <a:cubicBezTo>
                    <a:pt x="4" y="34"/>
                    <a:pt x="4" y="34"/>
                    <a:pt x="4" y="34"/>
                  </a:cubicBezTo>
                  <a:cubicBezTo>
                    <a:pt x="4" y="33"/>
                    <a:pt x="5" y="33"/>
                    <a:pt x="5" y="32"/>
                  </a:cubicBezTo>
                  <a:cubicBezTo>
                    <a:pt x="5" y="32"/>
                    <a:pt x="5" y="32"/>
                    <a:pt x="5" y="31"/>
                  </a:cubicBezTo>
                  <a:cubicBezTo>
                    <a:pt x="4" y="31"/>
                    <a:pt x="5" y="31"/>
                    <a:pt x="4" y="30"/>
                  </a:cubicBezTo>
                  <a:cubicBezTo>
                    <a:pt x="5" y="29"/>
                    <a:pt x="6" y="27"/>
                    <a:pt x="6" y="26"/>
                  </a:cubicBezTo>
                  <a:cubicBezTo>
                    <a:pt x="7" y="26"/>
                    <a:pt x="7" y="25"/>
                    <a:pt x="8" y="24"/>
                  </a:cubicBezTo>
                  <a:cubicBezTo>
                    <a:pt x="10" y="22"/>
                    <a:pt x="11" y="20"/>
                    <a:pt x="13" y="18"/>
                  </a:cubicBezTo>
                  <a:cubicBezTo>
                    <a:pt x="13" y="18"/>
                    <a:pt x="13" y="18"/>
                    <a:pt x="13" y="18"/>
                  </a:cubicBezTo>
                  <a:cubicBezTo>
                    <a:pt x="13" y="19"/>
                    <a:pt x="12" y="19"/>
                    <a:pt x="12" y="19"/>
                  </a:cubicBezTo>
                  <a:cubicBezTo>
                    <a:pt x="10" y="20"/>
                    <a:pt x="9" y="21"/>
                    <a:pt x="7" y="20"/>
                  </a:cubicBezTo>
                  <a:cubicBezTo>
                    <a:pt x="5" y="19"/>
                    <a:pt x="4" y="20"/>
                    <a:pt x="3" y="18"/>
                  </a:cubicBezTo>
                  <a:cubicBezTo>
                    <a:pt x="2" y="18"/>
                    <a:pt x="2" y="17"/>
                    <a:pt x="1" y="16"/>
                  </a:cubicBezTo>
                  <a:cubicBezTo>
                    <a:pt x="0" y="16"/>
                    <a:pt x="0" y="15"/>
                    <a:pt x="0" y="15"/>
                  </a:cubicBezTo>
                  <a:cubicBezTo>
                    <a:pt x="0" y="14"/>
                    <a:pt x="0" y="14"/>
                    <a:pt x="0" y="14"/>
                  </a:cubicBezTo>
                  <a:cubicBezTo>
                    <a:pt x="0" y="15"/>
                    <a:pt x="1" y="15"/>
                    <a:pt x="1" y="15"/>
                  </a:cubicBezTo>
                  <a:cubicBezTo>
                    <a:pt x="1" y="14"/>
                    <a:pt x="1" y="14"/>
                    <a:pt x="1" y="14"/>
                  </a:cubicBezTo>
                  <a:cubicBezTo>
                    <a:pt x="1" y="14"/>
                    <a:pt x="0" y="14"/>
                    <a:pt x="0" y="13"/>
                  </a:cubicBezTo>
                  <a:cubicBezTo>
                    <a:pt x="1" y="12"/>
                    <a:pt x="2" y="14"/>
                    <a:pt x="2" y="14"/>
                  </a:cubicBezTo>
                  <a:cubicBezTo>
                    <a:pt x="3" y="13"/>
                    <a:pt x="4" y="14"/>
                    <a:pt x="5" y="14"/>
                  </a:cubicBezTo>
                  <a:cubicBezTo>
                    <a:pt x="5" y="14"/>
                    <a:pt x="6" y="13"/>
                    <a:pt x="6" y="13"/>
                  </a:cubicBezTo>
                  <a:cubicBezTo>
                    <a:pt x="7" y="13"/>
                    <a:pt x="8" y="13"/>
                    <a:pt x="9" y="13"/>
                  </a:cubicBezTo>
                  <a:cubicBezTo>
                    <a:pt x="10" y="12"/>
                    <a:pt x="11" y="11"/>
                    <a:pt x="12" y="12"/>
                  </a:cubicBezTo>
                  <a:cubicBezTo>
                    <a:pt x="13" y="11"/>
                    <a:pt x="14" y="11"/>
                    <a:pt x="15" y="11"/>
                  </a:cubicBezTo>
                  <a:cubicBezTo>
                    <a:pt x="16" y="11"/>
                    <a:pt x="16" y="9"/>
                    <a:pt x="17" y="10"/>
                  </a:cubicBezTo>
                  <a:cubicBezTo>
                    <a:pt x="19" y="9"/>
                    <a:pt x="18" y="7"/>
                    <a:pt x="19" y="6"/>
                  </a:cubicBezTo>
                  <a:cubicBezTo>
                    <a:pt x="19" y="5"/>
                    <a:pt x="19" y="4"/>
                    <a:pt x="20" y="3"/>
                  </a:cubicBezTo>
                  <a:cubicBezTo>
                    <a:pt x="19" y="3"/>
                    <a:pt x="20" y="3"/>
                    <a:pt x="19" y="2"/>
                  </a:cubicBezTo>
                  <a:cubicBezTo>
                    <a:pt x="21" y="2"/>
                    <a:pt x="19" y="0"/>
                    <a:pt x="21" y="0"/>
                  </a:cubicBezTo>
                  <a:cubicBezTo>
                    <a:pt x="21" y="0"/>
                    <a:pt x="21" y="1"/>
                    <a:pt x="22" y="1"/>
                  </a:cubicBezTo>
                  <a:close/>
                  <a:moveTo>
                    <a:pt x="36" y="19"/>
                  </a:moveTo>
                  <a:cubicBezTo>
                    <a:pt x="37" y="19"/>
                    <a:pt x="37" y="20"/>
                    <a:pt x="37" y="21"/>
                  </a:cubicBezTo>
                  <a:cubicBezTo>
                    <a:pt x="36" y="21"/>
                    <a:pt x="36" y="21"/>
                    <a:pt x="36" y="21"/>
                  </a:cubicBezTo>
                  <a:cubicBezTo>
                    <a:pt x="36" y="21"/>
                    <a:pt x="36" y="21"/>
                    <a:pt x="36" y="21"/>
                  </a:cubicBezTo>
                  <a:cubicBezTo>
                    <a:pt x="37" y="21"/>
                    <a:pt x="36" y="22"/>
                    <a:pt x="36" y="23"/>
                  </a:cubicBezTo>
                  <a:cubicBezTo>
                    <a:pt x="37" y="26"/>
                    <a:pt x="35" y="28"/>
                    <a:pt x="36" y="30"/>
                  </a:cubicBezTo>
                  <a:cubicBezTo>
                    <a:pt x="37" y="28"/>
                    <a:pt x="39" y="26"/>
                    <a:pt x="41" y="25"/>
                  </a:cubicBezTo>
                  <a:cubicBezTo>
                    <a:pt x="43" y="24"/>
                    <a:pt x="44" y="23"/>
                    <a:pt x="46" y="23"/>
                  </a:cubicBezTo>
                  <a:cubicBezTo>
                    <a:pt x="46" y="23"/>
                    <a:pt x="47" y="23"/>
                    <a:pt x="47" y="23"/>
                  </a:cubicBezTo>
                  <a:cubicBezTo>
                    <a:pt x="47" y="22"/>
                    <a:pt x="47" y="22"/>
                    <a:pt x="47" y="22"/>
                  </a:cubicBezTo>
                  <a:cubicBezTo>
                    <a:pt x="48" y="23"/>
                    <a:pt x="49" y="22"/>
                    <a:pt x="50" y="23"/>
                  </a:cubicBezTo>
                  <a:cubicBezTo>
                    <a:pt x="51" y="22"/>
                    <a:pt x="51" y="24"/>
                    <a:pt x="52" y="24"/>
                  </a:cubicBezTo>
                  <a:cubicBezTo>
                    <a:pt x="53" y="25"/>
                    <a:pt x="53" y="25"/>
                    <a:pt x="53" y="25"/>
                  </a:cubicBezTo>
                  <a:cubicBezTo>
                    <a:pt x="53" y="26"/>
                    <a:pt x="54" y="27"/>
                    <a:pt x="54" y="28"/>
                  </a:cubicBezTo>
                  <a:cubicBezTo>
                    <a:pt x="55" y="29"/>
                    <a:pt x="55" y="29"/>
                    <a:pt x="55" y="30"/>
                  </a:cubicBezTo>
                  <a:cubicBezTo>
                    <a:pt x="55" y="31"/>
                    <a:pt x="55" y="32"/>
                    <a:pt x="55" y="32"/>
                  </a:cubicBezTo>
                  <a:cubicBezTo>
                    <a:pt x="56" y="33"/>
                    <a:pt x="55" y="33"/>
                    <a:pt x="55" y="33"/>
                  </a:cubicBezTo>
                  <a:cubicBezTo>
                    <a:pt x="54" y="36"/>
                    <a:pt x="53" y="38"/>
                    <a:pt x="52" y="40"/>
                  </a:cubicBezTo>
                  <a:cubicBezTo>
                    <a:pt x="52" y="41"/>
                    <a:pt x="53" y="42"/>
                    <a:pt x="53" y="42"/>
                  </a:cubicBezTo>
                  <a:cubicBezTo>
                    <a:pt x="55" y="43"/>
                    <a:pt x="55" y="44"/>
                    <a:pt x="57" y="45"/>
                  </a:cubicBezTo>
                  <a:cubicBezTo>
                    <a:pt x="57" y="45"/>
                    <a:pt x="57" y="46"/>
                    <a:pt x="58" y="46"/>
                  </a:cubicBezTo>
                  <a:cubicBezTo>
                    <a:pt x="59" y="47"/>
                    <a:pt x="60" y="48"/>
                    <a:pt x="60" y="49"/>
                  </a:cubicBezTo>
                  <a:cubicBezTo>
                    <a:pt x="60" y="50"/>
                    <a:pt x="61" y="50"/>
                    <a:pt x="60" y="51"/>
                  </a:cubicBezTo>
                  <a:cubicBezTo>
                    <a:pt x="61" y="51"/>
                    <a:pt x="60" y="52"/>
                    <a:pt x="60" y="52"/>
                  </a:cubicBezTo>
                  <a:cubicBezTo>
                    <a:pt x="59" y="52"/>
                    <a:pt x="57" y="52"/>
                    <a:pt x="56" y="52"/>
                  </a:cubicBezTo>
                  <a:cubicBezTo>
                    <a:pt x="55" y="51"/>
                    <a:pt x="55" y="50"/>
                    <a:pt x="54" y="50"/>
                  </a:cubicBezTo>
                  <a:cubicBezTo>
                    <a:pt x="54" y="48"/>
                    <a:pt x="52" y="49"/>
                    <a:pt x="52" y="48"/>
                  </a:cubicBezTo>
                  <a:cubicBezTo>
                    <a:pt x="51" y="48"/>
                    <a:pt x="50" y="47"/>
                    <a:pt x="49" y="46"/>
                  </a:cubicBezTo>
                  <a:cubicBezTo>
                    <a:pt x="48" y="46"/>
                    <a:pt x="48" y="47"/>
                    <a:pt x="47" y="47"/>
                  </a:cubicBezTo>
                  <a:cubicBezTo>
                    <a:pt x="47" y="48"/>
                    <a:pt x="45" y="48"/>
                    <a:pt x="45" y="48"/>
                  </a:cubicBezTo>
                  <a:cubicBezTo>
                    <a:pt x="43" y="49"/>
                    <a:pt x="42" y="50"/>
                    <a:pt x="41" y="50"/>
                  </a:cubicBezTo>
                  <a:cubicBezTo>
                    <a:pt x="40" y="50"/>
                    <a:pt x="40" y="50"/>
                    <a:pt x="40" y="50"/>
                  </a:cubicBezTo>
                  <a:cubicBezTo>
                    <a:pt x="41" y="50"/>
                    <a:pt x="41" y="50"/>
                    <a:pt x="41" y="49"/>
                  </a:cubicBezTo>
                  <a:cubicBezTo>
                    <a:pt x="40" y="49"/>
                    <a:pt x="40" y="49"/>
                    <a:pt x="39" y="49"/>
                  </a:cubicBezTo>
                  <a:cubicBezTo>
                    <a:pt x="38" y="50"/>
                    <a:pt x="37" y="49"/>
                    <a:pt x="36" y="49"/>
                  </a:cubicBezTo>
                  <a:cubicBezTo>
                    <a:pt x="35" y="49"/>
                    <a:pt x="34" y="48"/>
                    <a:pt x="33" y="48"/>
                  </a:cubicBezTo>
                  <a:cubicBezTo>
                    <a:pt x="33" y="49"/>
                    <a:pt x="33" y="49"/>
                    <a:pt x="33" y="49"/>
                  </a:cubicBezTo>
                  <a:cubicBezTo>
                    <a:pt x="32" y="48"/>
                    <a:pt x="31" y="47"/>
                    <a:pt x="30" y="46"/>
                  </a:cubicBezTo>
                  <a:cubicBezTo>
                    <a:pt x="29" y="46"/>
                    <a:pt x="30" y="45"/>
                    <a:pt x="29" y="44"/>
                  </a:cubicBezTo>
                  <a:cubicBezTo>
                    <a:pt x="29" y="43"/>
                    <a:pt x="29" y="42"/>
                    <a:pt x="28" y="42"/>
                  </a:cubicBezTo>
                  <a:cubicBezTo>
                    <a:pt x="29" y="41"/>
                    <a:pt x="29" y="39"/>
                    <a:pt x="30" y="38"/>
                  </a:cubicBezTo>
                  <a:cubicBezTo>
                    <a:pt x="30" y="38"/>
                    <a:pt x="30" y="38"/>
                    <a:pt x="29" y="38"/>
                  </a:cubicBezTo>
                  <a:cubicBezTo>
                    <a:pt x="29" y="37"/>
                    <a:pt x="30" y="36"/>
                    <a:pt x="30" y="36"/>
                  </a:cubicBezTo>
                  <a:cubicBezTo>
                    <a:pt x="30" y="36"/>
                    <a:pt x="30" y="36"/>
                    <a:pt x="30" y="36"/>
                  </a:cubicBezTo>
                  <a:cubicBezTo>
                    <a:pt x="30" y="35"/>
                    <a:pt x="30" y="34"/>
                    <a:pt x="30" y="34"/>
                  </a:cubicBezTo>
                  <a:cubicBezTo>
                    <a:pt x="30" y="33"/>
                    <a:pt x="30" y="32"/>
                    <a:pt x="31" y="30"/>
                  </a:cubicBezTo>
                  <a:cubicBezTo>
                    <a:pt x="32" y="30"/>
                    <a:pt x="31" y="29"/>
                    <a:pt x="31" y="29"/>
                  </a:cubicBezTo>
                  <a:cubicBezTo>
                    <a:pt x="31" y="27"/>
                    <a:pt x="33" y="27"/>
                    <a:pt x="32" y="26"/>
                  </a:cubicBezTo>
                  <a:cubicBezTo>
                    <a:pt x="32" y="26"/>
                    <a:pt x="33" y="25"/>
                    <a:pt x="32" y="25"/>
                  </a:cubicBezTo>
                  <a:cubicBezTo>
                    <a:pt x="33" y="24"/>
                    <a:pt x="33" y="23"/>
                    <a:pt x="33" y="21"/>
                  </a:cubicBezTo>
                  <a:cubicBezTo>
                    <a:pt x="33" y="22"/>
                    <a:pt x="34" y="22"/>
                    <a:pt x="34" y="21"/>
                  </a:cubicBezTo>
                  <a:cubicBezTo>
                    <a:pt x="34" y="20"/>
                    <a:pt x="33" y="20"/>
                    <a:pt x="33" y="19"/>
                  </a:cubicBezTo>
                  <a:cubicBezTo>
                    <a:pt x="33" y="18"/>
                    <a:pt x="33" y="18"/>
                    <a:pt x="33" y="18"/>
                  </a:cubicBezTo>
                  <a:cubicBezTo>
                    <a:pt x="34" y="18"/>
                    <a:pt x="34" y="17"/>
                    <a:pt x="35" y="17"/>
                  </a:cubicBezTo>
                  <a:lnTo>
                    <a:pt x="36" y="19"/>
                  </a:lnTo>
                  <a:close/>
                  <a:moveTo>
                    <a:pt x="16" y="23"/>
                  </a:moveTo>
                  <a:cubicBezTo>
                    <a:pt x="17" y="25"/>
                    <a:pt x="16" y="26"/>
                    <a:pt x="16" y="27"/>
                  </a:cubicBezTo>
                  <a:cubicBezTo>
                    <a:pt x="16" y="28"/>
                    <a:pt x="16" y="28"/>
                    <a:pt x="16" y="28"/>
                  </a:cubicBezTo>
                  <a:cubicBezTo>
                    <a:pt x="16" y="29"/>
                    <a:pt x="15" y="30"/>
                    <a:pt x="16" y="30"/>
                  </a:cubicBezTo>
                  <a:cubicBezTo>
                    <a:pt x="16" y="30"/>
                    <a:pt x="16" y="30"/>
                    <a:pt x="16" y="30"/>
                  </a:cubicBezTo>
                  <a:cubicBezTo>
                    <a:pt x="16" y="33"/>
                    <a:pt x="16" y="34"/>
                    <a:pt x="15" y="37"/>
                  </a:cubicBezTo>
                  <a:cubicBezTo>
                    <a:pt x="16" y="37"/>
                    <a:pt x="16" y="38"/>
                    <a:pt x="16" y="39"/>
                  </a:cubicBezTo>
                  <a:cubicBezTo>
                    <a:pt x="16" y="40"/>
                    <a:pt x="16" y="41"/>
                    <a:pt x="15" y="42"/>
                  </a:cubicBezTo>
                  <a:cubicBezTo>
                    <a:pt x="15" y="43"/>
                    <a:pt x="15" y="43"/>
                    <a:pt x="15" y="44"/>
                  </a:cubicBezTo>
                  <a:cubicBezTo>
                    <a:pt x="15" y="44"/>
                    <a:pt x="15" y="44"/>
                    <a:pt x="15" y="44"/>
                  </a:cubicBezTo>
                  <a:cubicBezTo>
                    <a:pt x="14" y="43"/>
                    <a:pt x="12" y="43"/>
                    <a:pt x="11" y="42"/>
                  </a:cubicBezTo>
                  <a:cubicBezTo>
                    <a:pt x="11" y="41"/>
                    <a:pt x="10" y="41"/>
                    <a:pt x="10" y="40"/>
                  </a:cubicBezTo>
                  <a:cubicBezTo>
                    <a:pt x="9" y="38"/>
                    <a:pt x="9" y="37"/>
                    <a:pt x="9" y="35"/>
                  </a:cubicBezTo>
                  <a:cubicBezTo>
                    <a:pt x="9" y="35"/>
                    <a:pt x="10" y="34"/>
                    <a:pt x="9" y="34"/>
                  </a:cubicBezTo>
                  <a:cubicBezTo>
                    <a:pt x="10" y="33"/>
                    <a:pt x="9" y="33"/>
                    <a:pt x="9" y="33"/>
                  </a:cubicBezTo>
                  <a:cubicBezTo>
                    <a:pt x="10" y="31"/>
                    <a:pt x="10" y="28"/>
                    <a:pt x="12" y="27"/>
                  </a:cubicBezTo>
                  <a:cubicBezTo>
                    <a:pt x="12" y="26"/>
                    <a:pt x="13" y="25"/>
                    <a:pt x="14" y="24"/>
                  </a:cubicBezTo>
                  <a:cubicBezTo>
                    <a:pt x="14" y="23"/>
                    <a:pt x="15" y="22"/>
                    <a:pt x="16" y="20"/>
                  </a:cubicBezTo>
                  <a:cubicBezTo>
                    <a:pt x="16" y="22"/>
                    <a:pt x="17" y="23"/>
                    <a:pt x="16" y="23"/>
                  </a:cubicBezTo>
                  <a:close/>
                  <a:moveTo>
                    <a:pt x="46" y="27"/>
                  </a:moveTo>
                  <a:cubicBezTo>
                    <a:pt x="46" y="26"/>
                    <a:pt x="46" y="27"/>
                    <a:pt x="47" y="27"/>
                  </a:cubicBezTo>
                  <a:cubicBezTo>
                    <a:pt x="47" y="27"/>
                    <a:pt x="48" y="27"/>
                    <a:pt x="48" y="28"/>
                  </a:cubicBezTo>
                  <a:cubicBezTo>
                    <a:pt x="48" y="29"/>
                    <a:pt x="48" y="31"/>
                    <a:pt x="48" y="32"/>
                  </a:cubicBezTo>
                  <a:cubicBezTo>
                    <a:pt x="49" y="33"/>
                    <a:pt x="48" y="33"/>
                    <a:pt x="48" y="34"/>
                  </a:cubicBezTo>
                  <a:cubicBezTo>
                    <a:pt x="48" y="35"/>
                    <a:pt x="47" y="35"/>
                    <a:pt x="47" y="36"/>
                  </a:cubicBezTo>
                  <a:cubicBezTo>
                    <a:pt x="47" y="37"/>
                    <a:pt x="46" y="37"/>
                    <a:pt x="46" y="37"/>
                  </a:cubicBezTo>
                  <a:cubicBezTo>
                    <a:pt x="44" y="36"/>
                    <a:pt x="41" y="36"/>
                    <a:pt x="39" y="33"/>
                  </a:cubicBezTo>
                  <a:cubicBezTo>
                    <a:pt x="39" y="33"/>
                    <a:pt x="40" y="32"/>
                    <a:pt x="40" y="32"/>
                  </a:cubicBezTo>
                  <a:cubicBezTo>
                    <a:pt x="41" y="30"/>
                    <a:pt x="42" y="28"/>
                    <a:pt x="44" y="27"/>
                  </a:cubicBezTo>
                  <a:cubicBezTo>
                    <a:pt x="45" y="27"/>
                    <a:pt x="45" y="26"/>
                    <a:pt x="46" y="27"/>
                  </a:cubicBezTo>
                  <a:close/>
                  <a:moveTo>
                    <a:pt x="39" y="37"/>
                  </a:moveTo>
                  <a:cubicBezTo>
                    <a:pt x="39" y="38"/>
                    <a:pt x="39" y="38"/>
                    <a:pt x="40" y="38"/>
                  </a:cubicBezTo>
                  <a:cubicBezTo>
                    <a:pt x="41" y="39"/>
                    <a:pt x="41" y="39"/>
                    <a:pt x="42" y="39"/>
                  </a:cubicBezTo>
                  <a:cubicBezTo>
                    <a:pt x="43" y="41"/>
                    <a:pt x="43" y="41"/>
                    <a:pt x="43" y="41"/>
                  </a:cubicBezTo>
                  <a:cubicBezTo>
                    <a:pt x="42" y="42"/>
                    <a:pt x="42" y="44"/>
                    <a:pt x="40" y="43"/>
                  </a:cubicBezTo>
                  <a:cubicBezTo>
                    <a:pt x="40" y="44"/>
                    <a:pt x="39" y="43"/>
                    <a:pt x="38" y="43"/>
                  </a:cubicBezTo>
                  <a:cubicBezTo>
                    <a:pt x="37" y="44"/>
                    <a:pt x="36" y="43"/>
                    <a:pt x="35" y="44"/>
                  </a:cubicBezTo>
                  <a:cubicBezTo>
                    <a:pt x="35" y="43"/>
                    <a:pt x="35" y="42"/>
                    <a:pt x="35" y="41"/>
                  </a:cubicBezTo>
                  <a:cubicBezTo>
                    <a:pt x="35" y="40"/>
                    <a:pt x="37" y="39"/>
                    <a:pt x="37" y="37"/>
                  </a:cubicBezTo>
                  <a:cubicBezTo>
                    <a:pt x="37" y="37"/>
                    <a:pt x="37" y="35"/>
                    <a:pt x="38" y="36"/>
                  </a:cubicBezTo>
                  <a:lnTo>
                    <a:pt x="39"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底纹 + 校徽">
    <p:spTree>
      <p:nvGrpSpPr>
        <p:cNvPr id="1" name=""/>
        <p:cNvGrpSpPr/>
        <p:nvPr/>
      </p:nvGrpSpPr>
      <p:grpSpPr>
        <a:xfrm>
          <a:off x="0" y="0"/>
          <a:ext cx="0" cy="0"/>
          <a:chOff x="0" y="0"/>
          <a:chExt cx="0" cy="0"/>
        </a:xfrm>
      </p:grpSpPr>
      <p:pic>
        <p:nvPicPr>
          <p:cNvPr id="3" name="图形 2"/>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26812" y="325447"/>
            <a:ext cx="2810614" cy="752510"/>
          </a:xfrm>
          <a:prstGeom prst="rect">
            <a:avLst/>
          </a:prstGeom>
        </p:spPr>
      </p:pic>
      <p:grpSp>
        <p:nvGrpSpPr>
          <p:cNvPr id="6" name="Group 4"/>
          <p:cNvGrpSpPr>
            <a:grpSpLocks noChangeAspect="1"/>
          </p:cNvGrpSpPr>
          <p:nvPr userDrawn="1"/>
        </p:nvGrpSpPr>
        <p:grpSpPr bwMode="auto">
          <a:xfrm>
            <a:off x="0" y="5072541"/>
            <a:ext cx="12192000" cy="1800828"/>
            <a:chOff x="0" y="3476"/>
            <a:chExt cx="5775" cy="853"/>
          </a:xfrm>
          <a:solidFill>
            <a:schemeClr val="tx2"/>
          </a:solidFill>
        </p:grpSpPr>
        <p:sp>
          <p:nvSpPr>
            <p:cNvPr id="7" name="Freeform 5"/>
            <p:cNvSpPr>
              <a:spLocks noEditPoints="1"/>
            </p:cNvSpPr>
            <p:nvPr/>
          </p:nvSpPr>
          <p:spPr bwMode="auto">
            <a:xfrm>
              <a:off x="16" y="3476"/>
              <a:ext cx="233" cy="823"/>
            </a:xfrm>
            <a:custGeom>
              <a:avLst/>
              <a:gdLst>
                <a:gd name="T0" fmla="*/ 83 w 90"/>
                <a:gd name="T1" fmla="*/ 303 h 308"/>
                <a:gd name="T2" fmla="*/ 63 w 90"/>
                <a:gd name="T3" fmla="*/ 300 h 308"/>
                <a:gd name="T4" fmla="*/ 68 w 90"/>
                <a:gd name="T5" fmla="*/ 270 h 308"/>
                <a:gd name="T6" fmla="*/ 62 w 90"/>
                <a:gd name="T7" fmla="*/ 240 h 308"/>
                <a:gd name="T8" fmla="*/ 64 w 90"/>
                <a:gd name="T9" fmla="*/ 196 h 308"/>
                <a:gd name="T10" fmla="*/ 61 w 90"/>
                <a:gd name="T11" fmla="*/ 180 h 308"/>
                <a:gd name="T12" fmla="*/ 65 w 90"/>
                <a:gd name="T13" fmla="*/ 150 h 308"/>
                <a:gd name="T14" fmla="*/ 60 w 90"/>
                <a:gd name="T15" fmla="*/ 120 h 308"/>
                <a:gd name="T16" fmla="*/ 64 w 90"/>
                <a:gd name="T17" fmla="*/ 91 h 308"/>
                <a:gd name="T18" fmla="*/ 58 w 90"/>
                <a:gd name="T19" fmla="*/ 61 h 308"/>
                <a:gd name="T20" fmla="*/ 62 w 90"/>
                <a:gd name="T21" fmla="*/ 30 h 308"/>
                <a:gd name="T22" fmla="*/ 44 w 90"/>
                <a:gd name="T23" fmla="*/ 0 h 308"/>
                <a:gd name="T24" fmla="*/ 32 w 90"/>
                <a:gd name="T25" fmla="*/ 61 h 308"/>
                <a:gd name="T26" fmla="*/ 27 w 90"/>
                <a:gd name="T27" fmla="*/ 91 h 308"/>
                <a:gd name="T28" fmla="*/ 25 w 90"/>
                <a:gd name="T29" fmla="*/ 150 h 308"/>
                <a:gd name="T30" fmla="*/ 25 w 90"/>
                <a:gd name="T31" fmla="*/ 151 h 308"/>
                <a:gd name="T32" fmla="*/ 22 w 90"/>
                <a:gd name="T33" fmla="*/ 221 h 308"/>
                <a:gd name="T34" fmla="*/ 29 w 90"/>
                <a:gd name="T35" fmla="*/ 241 h 308"/>
                <a:gd name="T36" fmla="*/ 22 w 90"/>
                <a:gd name="T37" fmla="*/ 271 h 308"/>
                <a:gd name="T38" fmla="*/ 13 w 90"/>
                <a:gd name="T39" fmla="*/ 303 h 308"/>
                <a:gd name="T40" fmla="*/ 0 w 90"/>
                <a:gd name="T41" fmla="*/ 305 h 308"/>
                <a:gd name="T42" fmla="*/ 90 w 90"/>
                <a:gd name="T43" fmla="*/ 305 h 308"/>
                <a:gd name="T44" fmla="*/ 58 w 90"/>
                <a:gd name="T45" fmla="*/ 239 h 308"/>
                <a:gd name="T46" fmla="*/ 45 w 90"/>
                <a:gd name="T47" fmla="*/ 154 h 308"/>
                <a:gd name="T48" fmla="*/ 34 w 90"/>
                <a:gd name="T49" fmla="*/ 179 h 308"/>
                <a:gd name="T50" fmla="*/ 55 w 90"/>
                <a:gd name="T51" fmla="*/ 59 h 308"/>
                <a:gd name="T52" fmla="*/ 55 w 90"/>
                <a:gd name="T53" fmla="*/ 59 h 308"/>
                <a:gd name="T54" fmla="*/ 56 w 90"/>
                <a:gd name="T55" fmla="*/ 119 h 308"/>
                <a:gd name="T56" fmla="*/ 45 w 90"/>
                <a:gd name="T57" fmla="*/ 274 h 308"/>
                <a:gd name="T58" fmla="*/ 31 w 90"/>
                <a:gd name="T59" fmla="*/ 300 h 308"/>
                <a:gd name="T60" fmla="*/ 48 w 90"/>
                <a:gd name="T61" fmla="*/ 269 h 308"/>
                <a:gd name="T62" fmla="*/ 65 w 90"/>
                <a:gd name="T63" fmla="*/ 269 h 308"/>
                <a:gd name="T64" fmla="*/ 48 w 90"/>
                <a:gd name="T65" fmla="*/ 209 h 308"/>
                <a:gd name="T66" fmla="*/ 48 w 90"/>
                <a:gd name="T67" fmla="*/ 209 h 308"/>
                <a:gd name="T68" fmla="*/ 50 w 90"/>
                <a:gd name="T69" fmla="*/ 144 h 308"/>
                <a:gd name="T70" fmla="*/ 47 w 90"/>
                <a:gd name="T71" fmla="*/ 149 h 308"/>
                <a:gd name="T72" fmla="*/ 56 w 90"/>
                <a:gd name="T73" fmla="*/ 66 h 308"/>
                <a:gd name="T74" fmla="*/ 34 w 90"/>
                <a:gd name="T75" fmla="*/ 66 h 308"/>
                <a:gd name="T76" fmla="*/ 43 w 90"/>
                <a:gd name="T77" fmla="*/ 89 h 308"/>
                <a:gd name="T78" fmla="*/ 33 w 90"/>
                <a:gd name="T79" fmla="*/ 126 h 308"/>
                <a:gd name="T80" fmla="*/ 43 w 90"/>
                <a:gd name="T81" fmla="*/ 149 h 308"/>
                <a:gd name="T82" fmla="*/ 32 w 90"/>
                <a:gd name="T83" fmla="*/ 185 h 308"/>
                <a:gd name="T84" fmla="*/ 27 w 90"/>
                <a:gd name="T85" fmla="*/ 209 h 308"/>
                <a:gd name="T86" fmla="*/ 31 w 90"/>
                <a:gd name="T87" fmla="*/ 245 h 308"/>
                <a:gd name="T88" fmla="*/ 31 w 90"/>
                <a:gd name="T89" fmla="*/ 245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0" h="308">
                  <a:moveTo>
                    <a:pt x="90" y="305"/>
                  </a:moveTo>
                  <a:cubicBezTo>
                    <a:pt x="83" y="305"/>
                    <a:pt x="83" y="305"/>
                    <a:pt x="83" y="305"/>
                  </a:cubicBezTo>
                  <a:cubicBezTo>
                    <a:pt x="83" y="303"/>
                    <a:pt x="83" y="303"/>
                    <a:pt x="83" y="303"/>
                  </a:cubicBezTo>
                  <a:cubicBezTo>
                    <a:pt x="77" y="303"/>
                    <a:pt x="77" y="303"/>
                    <a:pt x="77" y="303"/>
                  </a:cubicBezTo>
                  <a:cubicBezTo>
                    <a:pt x="77" y="300"/>
                    <a:pt x="77" y="300"/>
                    <a:pt x="77" y="300"/>
                  </a:cubicBezTo>
                  <a:cubicBezTo>
                    <a:pt x="63" y="300"/>
                    <a:pt x="63" y="300"/>
                    <a:pt x="63" y="300"/>
                  </a:cubicBezTo>
                  <a:cubicBezTo>
                    <a:pt x="68" y="271"/>
                    <a:pt x="68" y="271"/>
                    <a:pt x="68" y="271"/>
                  </a:cubicBezTo>
                  <a:cubicBezTo>
                    <a:pt x="68" y="271"/>
                    <a:pt x="68" y="271"/>
                    <a:pt x="68" y="270"/>
                  </a:cubicBezTo>
                  <a:cubicBezTo>
                    <a:pt x="68" y="270"/>
                    <a:pt x="68" y="270"/>
                    <a:pt x="68" y="270"/>
                  </a:cubicBezTo>
                  <a:cubicBezTo>
                    <a:pt x="62" y="241"/>
                    <a:pt x="62" y="241"/>
                    <a:pt x="62" y="241"/>
                  </a:cubicBezTo>
                  <a:cubicBezTo>
                    <a:pt x="62" y="241"/>
                    <a:pt x="62" y="241"/>
                    <a:pt x="62" y="241"/>
                  </a:cubicBezTo>
                  <a:cubicBezTo>
                    <a:pt x="62" y="240"/>
                    <a:pt x="62" y="240"/>
                    <a:pt x="62" y="240"/>
                  </a:cubicBezTo>
                  <a:cubicBezTo>
                    <a:pt x="65" y="221"/>
                    <a:pt x="65" y="221"/>
                    <a:pt x="65" y="221"/>
                  </a:cubicBezTo>
                  <a:cubicBezTo>
                    <a:pt x="69" y="221"/>
                    <a:pt x="69" y="221"/>
                    <a:pt x="69" y="221"/>
                  </a:cubicBezTo>
                  <a:cubicBezTo>
                    <a:pt x="64" y="196"/>
                    <a:pt x="64" y="196"/>
                    <a:pt x="64" y="196"/>
                  </a:cubicBezTo>
                  <a:cubicBezTo>
                    <a:pt x="61" y="181"/>
                    <a:pt x="61" y="181"/>
                    <a:pt x="61" y="181"/>
                  </a:cubicBezTo>
                  <a:cubicBezTo>
                    <a:pt x="61" y="181"/>
                    <a:pt x="61" y="181"/>
                    <a:pt x="61" y="181"/>
                  </a:cubicBezTo>
                  <a:cubicBezTo>
                    <a:pt x="61" y="181"/>
                    <a:pt x="61" y="181"/>
                    <a:pt x="61" y="180"/>
                  </a:cubicBezTo>
                  <a:cubicBezTo>
                    <a:pt x="65" y="151"/>
                    <a:pt x="65" y="151"/>
                    <a:pt x="65" y="151"/>
                  </a:cubicBezTo>
                  <a:cubicBezTo>
                    <a:pt x="65" y="151"/>
                    <a:pt x="65" y="151"/>
                    <a:pt x="65" y="151"/>
                  </a:cubicBezTo>
                  <a:cubicBezTo>
                    <a:pt x="65" y="151"/>
                    <a:pt x="65" y="150"/>
                    <a:pt x="65" y="150"/>
                  </a:cubicBezTo>
                  <a:cubicBezTo>
                    <a:pt x="65" y="150"/>
                    <a:pt x="65" y="150"/>
                    <a:pt x="65" y="150"/>
                  </a:cubicBezTo>
                  <a:cubicBezTo>
                    <a:pt x="65" y="150"/>
                    <a:pt x="65" y="150"/>
                    <a:pt x="65" y="150"/>
                  </a:cubicBezTo>
                  <a:cubicBezTo>
                    <a:pt x="60" y="120"/>
                    <a:pt x="60" y="120"/>
                    <a:pt x="60" y="120"/>
                  </a:cubicBezTo>
                  <a:cubicBezTo>
                    <a:pt x="59" y="120"/>
                    <a:pt x="59" y="120"/>
                    <a:pt x="59" y="120"/>
                  </a:cubicBezTo>
                  <a:cubicBezTo>
                    <a:pt x="63" y="91"/>
                    <a:pt x="63" y="91"/>
                    <a:pt x="63" y="91"/>
                  </a:cubicBezTo>
                  <a:cubicBezTo>
                    <a:pt x="64" y="91"/>
                    <a:pt x="64" y="91"/>
                    <a:pt x="64" y="91"/>
                  </a:cubicBezTo>
                  <a:cubicBezTo>
                    <a:pt x="64" y="91"/>
                    <a:pt x="64" y="90"/>
                    <a:pt x="63" y="90"/>
                  </a:cubicBezTo>
                  <a:cubicBezTo>
                    <a:pt x="58" y="61"/>
                    <a:pt x="58" y="61"/>
                    <a:pt x="58" y="61"/>
                  </a:cubicBezTo>
                  <a:cubicBezTo>
                    <a:pt x="58" y="61"/>
                    <a:pt x="58" y="61"/>
                    <a:pt x="58" y="61"/>
                  </a:cubicBezTo>
                  <a:cubicBezTo>
                    <a:pt x="58" y="61"/>
                    <a:pt x="58" y="61"/>
                    <a:pt x="58" y="61"/>
                  </a:cubicBezTo>
                  <a:cubicBezTo>
                    <a:pt x="62" y="31"/>
                    <a:pt x="62" y="31"/>
                    <a:pt x="62" y="31"/>
                  </a:cubicBezTo>
                  <a:cubicBezTo>
                    <a:pt x="62" y="30"/>
                    <a:pt x="62" y="30"/>
                    <a:pt x="62" y="30"/>
                  </a:cubicBezTo>
                  <a:cubicBezTo>
                    <a:pt x="48" y="30"/>
                    <a:pt x="48" y="30"/>
                    <a:pt x="48" y="30"/>
                  </a:cubicBezTo>
                  <a:cubicBezTo>
                    <a:pt x="47" y="0"/>
                    <a:pt x="47" y="0"/>
                    <a:pt x="47" y="0"/>
                  </a:cubicBezTo>
                  <a:cubicBezTo>
                    <a:pt x="44" y="0"/>
                    <a:pt x="44" y="0"/>
                    <a:pt x="44" y="0"/>
                  </a:cubicBezTo>
                  <a:cubicBezTo>
                    <a:pt x="42" y="30"/>
                    <a:pt x="42" y="30"/>
                    <a:pt x="42" y="30"/>
                  </a:cubicBezTo>
                  <a:cubicBezTo>
                    <a:pt x="28" y="30"/>
                    <a:pt x="28" y="30"/>
                    <a:pt x="28" y="30"/>
                  </a:cubicBezTo>
                  <a:cubicBezTo>
                    <a:pt x="32" y="61"/>
                    <a:pt x="32" y="61"/>
                    <a:pt x="32" y="61"/>
                  </a:cubicBezTo>
                  <a:cubicBezTo>
                    <a:pt x="27" y="91"/>
                    <a:pt x="27" y="91"/>
                    <a:pt x="27" y="91"/>
                  </a:cubicBezTo>
                  <a:cubicBezTo>
                    <a:pt x="27" y="91"/>
                    <a:pt x="27" y="91"/>
                    <a:pt x="27" y="91"/>
                  </a:cubicBezTo>
                  <a:cubicBezTo>
                    <a:pt x="27" y="91"/>
                    <a:pt x="27" y="91"/>
                    <a:pt x="27" y="91"/>
                  </a:cubicBezTo>
                  <a:cubicBezTo>
                    <a:pt x="31" y="121"/>
                    <a:pt x="31" y="121"/>
                    <a:pt x="31" y="121"/>
                  </a:cubicBezTo>
                  <a:cubicBezTo>
                    <a:pt x="25" y="150"/>
                    <a:pt x="25" y="150"/>
                    <a:pt x="25" y="150"/>
                  </a:cubicBezTo>
                  <a:cubicBezTo>
                    <a:pt x="25" y="150"/>
                    <a:pt x="25" y="150"/>
                    <a:pt x="25" y="150"/>
                  </a:cubicBezTo>
                  <a:cubicBezTo>
                    <a:pt x="25" y="150"/>
                    <a:pt x="25" y="150"/>
                    <a:pt x="25" y="150"/>
                  </a:cubicBezTo>
                  <a:cubicBezTo>
                    <a:pt x="25" y="150"/>
                    <a:pt x="25" y="150"/>
                    <a:pt x="25" y="150"/>
                  </a:cubicBezTo>
                  <a:cubicBezTo>
                    <a:pt x="25" y="151"/>
                    <a:pt x="25" y="151"/>
                    <a:pt x="25" y="151"/>
                  </a:cubicBezTo>
                  <a:cubicBezTo>
                    <a:pt x="30" y="181"/>
                    <a:pt x="30" y="181"/>
                    <a:pt x="30" y="181"/>
                  </a:cubicBezTo>
                  <a:cubicBezTo>
                    <a:pt x="27" y="196"/>
                    <a:pt x="27" y="196"/>
                    <a:pt x="27" y="196"/>
                  </a:cubicBezTo>
                  <a:cubicBezTo>
                    <a:pt x="22" y="221"/>
                    <a:pt x="22" y="221"/>
                    <a:pt x="22" y="221"/>
                  </a:cubicBezTo>
                  <a:cubicBezTo>
                    <a:pt x="25" y="221"/>
                    <a:pt x="25" y="221"/>
                    <a:pt x="25" y="221"/>
                  </a:cubicBezTo>
                  <a:cubicBezTo>
                    <a:pt x="29" y="240"/>
                    <a:pt x="29" y="240"/>
                    <a:pt x="29" y="240"/>
                  </a:cubicBezTo>
                  <a:cubicBezTo>
                    <a:pt x="29" y="241"/>
                    <a:pt x="29" y="241"/>
                    <a:pt x="29" y="241"/>
                  </a:cubicBezTo>
                  <a:cubicBezTo>
                    <a:pt x="22" y="270"/>
                    <a:pt x="22" y="270"/>
                    <a:pt x="22" y="270"/>
                  </a:cubicBezTo>
                  <a:cubicBezTo>
                    <a:pt x="22" y="270"/>
                    <a:pt x="22" y="270"/>
                    <a:pt x="22" y="270"/>
                  </a:cubicBezTo>
                  <a:cubicBezTo>
                    <a:pt x="22" y="270"/>
                    <a:pt x="22" y="271"/>
                    <a:pt x="22" y="271"/>
                  </a:cubicBezTo>
                  <a:cubicBezTo>
                    <a:pt x="27" y="300"/>
                    <a:pt x="27" y="300"/>
                    <a:pt x="27" y="300"/>
                  </a:cubicBezTo>
                  <a:cubicBezTo>
                    <a:pt x="13" y="300"/>
                    <a:pt x="13" y="300"/>
                    <a:pt x="13" y="300"/>
                  </a:cubicBezTo>
                  <a:cubicBezTo>
                    <a:pt x="13" y="303"/>
                    <a:pt x="13" y="303"/>
                    <a:pt x="13" y="303"/>
                  </a:cubicBezTo>
                  <a:cubicBezTo>
                    <a:pt x="7" y="303"/>
                    <a:pt x="7" y="303"/>
                    <a:pt x="7" y="303"/>
                  </a:cubicBezTo>
                  <a:cubicBezTo>
                    <a:pt x="7" y="305"/>
                    <a:pt x="7" y="305"/>
                    <a:pt x="7" y="305"/>
                  </a:cubicBezTo>
                  <a:cubicBezTo>
                    <a:pt x="0" y="305"/>
                    <a:pt x="0" y="305"/>
                    <a:pt x="0" y="305"/>
                  </a:cubicBezTo>
                  <a:cubicBezTo>
                    <a:pt x="0" y="308"/>
                    <a:pt x="0" y="308"/>
                    <a:pt x="0" y="308"/>
                  </a:cubicBezTo>
                  <a:cubicBezTo>
                    <a:pt x="90" y="308"/>
                    <a:pt x="90" y="308"/>
                    <a:pt x="90" y="308"/>
                  </a:cubicBezTo>
                  <a:lnTo>
                    <a:pt x="90" y="305"/>
                  </a:lnTo>
                  <a:close/>
                  <a:moveTo>
                    <a:pt x="45" y="214"/>
                  </a:moveTo>
                  <a:cubicBezTo>
                    <a:pt x="45" y="214"/>
                    <a:pt x="45" y="214"/>
                    <a:pt x="45" y="214"/>
                  </a:cubicBezTo>
                  <a:cubicBezTo>
                    <a:pt x="58" y="239"/>
                    <a:pt x="58" y="239"/>
                    <a:pt x="58" y="239"/>
                  </a:cubicBezTo>
                  <a:cubicBezTo>
                    <a:pt x="32" y="239"/>
                    <a:pt x="32" y="239"/>
                    <a:pt x="32" y="239"/>
                  </a:cubicBezTo>
                  <a:lnTo>
                    <a:pt x="45" y="214"/>
                  </a:lnTo>
                  <a:close/>
                  <a:moveTo>
                    <a:pt x="45" y="154"/>
                  </a:moveTo>
                  <a:cubicBezTo>
                    <a:pt x="45" y="154"/>
                    <a:pt x="45" y="154"/>
                    <a:pt x="45" y="154"/>
                  </a:cubicBezTo>
                  <a:cubicBezTo>
                    <a:pt x="57" y="179"/>
                    <a:pt x="57" y="179"/>
                    <a:pt x="57" y="179"/>
                  </a:cubicBezTo>
                  <a:cubicBezTo>
                    <a:pt x="34" y="179"/>
                    <a:pt x="34" y="179"/>
                    <a:pt x="34" y="179"/>
                  </a:cubicBezTo>
                  <a:lnTo>
                    <a:pt x="45" y="154"/>
                  </a:lnTo>
                  <a:close/>
                  <a:moveTo>
                    <a:pt x="55" y="59"/>
                  </a:moveTo>
                  <a:cubicBezTo>
                    <a:pt x="55" y="59"/>
                    <a:pt x="55" y="59"/>
                    <a:pt x="55" y="59"/>
                  </a:cubicBezTo>
                  <a:cubicBezTo>
                    <a:pt x="36" y="59"/>
                    <a:pt x="36" y="59"/>
                    <a:pt x="36" y="59"/>
                  </a:cubicBezTo>
                  <a:cubicBezTo>
                    <a:pt x="45" y="35"/>
                    <a:pt x="45" y="35"/>
                    <a:pt x="45" y="35"/>
                  </a:cubicBezTo>
                  <a:lnTo>
                    <a:pt x="55" y="59"/>
                  </a:lnTo>
                  <a:close/>
                  <a:moveTo>
                    <a:pt x="45" y="95"/>
                  </a:moveTo>
                  <a:cubicBezTo>
                    <a:pt x="45" y="95"/>
                    <a:pt x="45" y="95"/>
                    <a:pt x="45" y="95"/>
                  </a:cubicBezTo>
                  <a:cubicBezTo>
                    <a:pt x="56" y="119"/>
                    <a:pt x="56" y="119"/>
                    <a:pt x="56" y="119"/>
                  </a:cubicBezTo>
                  <a:cubicBezTo>
                    <a:pt x="35" y="119"/>
                    <a:pt x="35" y="119"/>
                    <a:pt x="35" y="119"/>
                  </a:cubicBezTo>
                  <a:lnTo>
                    <a:pt x="45" y="95"/>
                  </a:lnTo>
                  <a:close/>
                  <a:moveTo>
                    <a:pt x="45" y="274"/>
                  </a:moveTo>
                  <a:cubicBezTo>
                    <a:pt x="45" y="274"/>
                    <a:pt x="45" y="274"/>
                    <a:pt x="45" y="274"/>
                  </a:cubicBezTo>
                  <a:cubicBezTo>
                    <a:pt x="60" y="300"/>
                    <a:pt x="60" y="300"/>
                    <a:pt x="60" y="300"/>
                  </a:cubicBezTo>
                  <a:cubicBezTo>
                    <a:pt x="31" y="300"/>
                    <a:pt x="31" y="300"/>
                    <a:pt x="31" y="300"/>
                  </a:cubicBezTo>
                  <a:lnTo>
                    <a:pt x="45" y="274"/>
                  </a:lnTo>
                  <a:close/>
                  <a:moveTo>
                    <a:pt x="48" y="269"/>
                  </a:moveTo>
                  <a:cubicBezTo>
                    <a:pt x="48" y="269"/>
                    <a:pt x="48" y="269"/>
                    <a:pt x="48" y="269"/>
                  </a:cubicBezTo>
                  <a:cubicBezTo>
                    <a:pt x="52" y="261"/>
                    <a:pt x="52" y="261"/>
                    <a:pt x="52" y="261"/>
                  </a:cubicBezTo>
                  <a:cubicBezTo>
                    <a:pt x="60" y="245"/>
                    <a:pt x="60" y="245"/>
                    <a:pt x="60" y="245"/>
                  </a:cubicBezTo>
                  <a:cubicBezTo>
                    <a:pt x="65" y="269"/>
                    <a:pt x="65" y="269"/>
                    <a:pt x="65" y="269"/>
                  </a:cubicBezTo>
                  <a:lnTo>
                    <a:pt x="48" y="269"/>
                  </a:lnTo>
                  <a:close/>
                  <a:moveTo>
                    <a:pt x="48" y="209"/>
                  </a:moveTo>
                  <a:cubicBezTo>
                    <a:pt x="48" y="209"/>
                    <a:pt x="48" y="209"/>
                    <a:pt x="48" y="209"/>
                  </a:cubicBezTo>
                  <a:cubicBezTo>
                    <a:pt x="59" y="185"/>
                    <a:pt x="59" y="185"/>
                    <a:pt x="59" y="185"/>
                  </a:cubicBezTo>
                  <a:cubicBezTo>
                    <a:pt x="64" y="209"/>
                    <a:pt x="64" y="209"/>
                    <a:pt x="64" y="209"/>
                  </a:cubicBezTo>
                  <a:lnTo>
                    <a:pt x="48" y="209"/>
                  </a:lnTo>
                  <a:close/>
                  <a:moveTo>
                    <a:pt x="47" y="149"/>
                  </a:moveTo>
                  <a:cubicBezTo>
                    <a:pt x="47" y="149"/>
                    <a:pt x="47" y="149"/>
                    <a:pt x="47" y="149"/>
                  </a:cubicBezTo>
                  <a:cubicBezTo>
                    <a:pt x="50" y="144"/>
                    <a:pt x="50" y="144"/>
                    <a:pt x="50" y="144"/>
                  </a:cubicBezTo>
                  <a:cubicBezTo>
                    <a:pt x="57" y="126"/>
                    <a:pt x="57" y="126"/>
                    <a:pt x="57" y="126"/>
                  </a:cubicBezTo>
                  <a:cubicBezTo>
                    <a:pt x="62" y="149"/>
                    <a:pt x="62" y="149"/>
                    <a:pt x="62" y="149"/>
                  </a:cubicBezTo>
                  <a:lnTo>
                    <a:pt x="47" y="149"/>
                  </a:lnTo>
                  <a:close/>
                  <a:moveTo>
                    <a:pt x="47" y="89"/>
                  </a:moveTo>
                  <a:cubicBezTo>
                    <a:pt x="47" y="89"/>
                    <a:pt x="47" y="89"/>
                    <a:pt x="47" y="89"/>
                  </a:cubicBezTo>
                  <a:cubicBezTo>
                    <a:pt x="56" y="66"/>
                    <a:pt x="56" y="66"/>
                    <a:pt x="56" y="66"/>
                  </a:cubicBezTo>
                  <a:cubicBezTo>
                    <a:pt x="60" y="89"/>
                    <a:pt x="60" y="89"/>
                    <a:pt x="60" y="89"/>
                  </a:cubicBezTo>
                  <a:lnTo>
                    <a:pt x="47" y="89"/>
                  </a:lnTo>
                  <a:close/>
                  <a:moveTo>
                    <a:pt x="34" y="66"/>
                  </a:moveTo>
                  <a:cubicBezTo>
                    <a:pt x="34" y="66"/>
                    <a:pt x="34" y="66"/>
                    <a:pt x="34" y="66"/>
                  </a:cubicBezTo>
                  <a:cubicBezTo>
                    <a:pt x="40" y="82"/>
                    <a:pt x="40" y="82"/>
                    <a:pt x="40" y="82"/>
                  </a:cubicBezTo>
                  <a:cubicBezTo>
                    <a:pt x="43" y="89"/>
                    <a:pt x="43" y="89"/>
                    <a:pt x="43" y="89"/>
                  </a:cubicBezTo>
                  <a:cubicBezTo>
                    <a:pt x="30" y="89"/>
                    <a:pt x="30" y="89"/>
                    <a:pt x="30" y="89"/>
                  </a:cubicBezTo>
                  <a:lnTo>
                    <a:pt x="34" y="66"/>
                  </a:lnTo>
                  <a:close/>
                  <a:moveTo>
                    <a:pt x="33" y="126"/>
                  </a:moveTo>
                  <a:cubicBezTo>
                    <a:pt x="33" y="126"/>
                    <a:pt x="33" y="126"/>
                    <a:pt x="33" y="126"/>
                  </a:cubicBezTo>
                  <a:cubicBezTo>
                    <a:pt x="36" y="133"/>
                    <a:pt x="36" y="133"/>
                    <a:pt x="36" y="133"/>
                  </a:cubicBezTo>
                  <a:cubicBezTo>
                    <a:pt x="43" y="149"/>
                    <a:pt x="43" y="149"/>
                    <a:pt x="43" y="149"/>
                  </a:cubicBezTo>
                  <a:cubicBezTo>
                    <a:pt x="28" y="149"/>
                    <a:pt x="28" y="149"/>
                    <a:pt x="28" y="149"/>
                  </a:cubicBezTo>
                  <a:lnTo>
                    <a:pt x="33" y="126"/>
                  </a:lnTo>
                  <a:close/>
                  <a:moveTo>
                    <a:pt x="32" y="185"/>
                  </a:moveTo>
                  <a:cubicBezTo>
                    <a:pt x="32" y="185"/>
                    <a:pt x="32" y="185"/>
                    <a:pt x="32" y="185"/>
                  </a:cubicBezTo>
                  <a:cubicBezTo>
                    <a:pt x="43" y="209"/>
                    <a:pt x="43" y="209"/>
                    <a:pt x="43" y="209"/>
                  </a:cubicBezTo>
                  <a:cubicBezTo>
                    <a:pt x="27" y="209"/>
                    <a:pt x="27" y="209"/>
                    <a:pt x="27" y="209"/>
                  </a:cubicBezTo>
                  <a:lnTo>
                    <a:pt x="32" y="185"/>
                  </a:lnTo>
                  <a:close/>
                  <a:moveTo>
                    <a:pt x="31" y="245"/>
                  </a:moveTo>
                  <a:cubicBezTo>
                    <a:pt x="31" y="245"/>
                    <a:pt x="31" y="245"/>
                    <a:pt x="31" y="245"/>
                  </a:cubicBezTo>
                  <a:cubicBezTo>
                    <a:pt x="43" y="269"/>
                    <a:pt x="43" y="269"/>
                    <a:pt x="43" y="269"/>
                  </a:cubicBezTo>
                  <a:cubicBezTo>
                    <a:pt x="25" y="269"/>
                    <a:pt x="25" y="269"/>
                    <a:pt x="25" y="269"/>
                  </a:cubicBezTo>
                  <a:lnTo>
                    <a:pt x="31" y="2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a:spLocks noEditPoints="1"/>
            </p:cNvSpPr>
            <p:nvPr/>
          </p:nvSpPr>
          <p:spPr bwMode="auto">
            <a:xfrm>
              <a:off x="220" y="4133"/>
              <a:ext cx="394" cy="169"/>
            </a:xfrm>
            <a:custGeom>
              <a:avLst/>
              <a:gdLst>
                <a:gd name="T0" fmla="*/ 143 w 152"/>
                <a:gd name="T1" fmla="*/ 48 h 63"/>
                <a:gd name="T2" fmla="*/ 145 w 152"/>
                <a:gd name="T3" fmla="*/ 33 h 63"/>
                <a:gd name="T4" fmla="*/ 146 w 152"/>
                <a:gd name="T5" fmla="*/ 20 h 63"/>
                <a:gd name="T6" fmla="*/ 125 w 152"/>
                <a:gd name="T7" fmla="*/ 11 h 63"/>
                <a:gd name="T8" fmla="*/ 9 w 152"/>
                <a:gd name="T9" fmla="*/ 12 h 63"/>
                <a:gd name="T10" fmla="*/ 11 w 152"/>
                <a:gd name="T11" fmla="*/ 38 h 63"/>
                <a:gd name="T12" fmla="*/ 14 w 152"/>
                <a:gd name="T13" fmla="*/ 50 h 63"/>
                <a:gd name="T14" fmla="*/ 152 w 152"/>
                <a:gd name="T15" fmla="*/ 60 h 63"/>
                <a:gd name="T16" fmla="*/ 112 w 152"/>
                <a:gd name="T17" fmla="*/ 52 h 63"/>
                <a:gd name="T18" fmla="*/ 142 w 152"/>
                <a:gd name="T19" fmla="*/ 48 h 63"/>
                <a:gd name="T20" fmla="*/ 141 w 152"/>
                <a:gd name="T21" fmla="*/ 45 h 63"/>
                <a:gd name="T22" fmla="*/ 116 w 152"/>
                <a:gd name="T23" fmla="*/ 43 h 63"/>
                <a:gd name="T24" fmla="*/ 128 w 152"/>
                <a:gd name="T25" fmla="*/ 41 h 63"/>
                <a:gd name="T26" fmla="*/ 143 w 152"/>
                <a:gd name="T27" fmla="*/ 38 h 63"/>
                <a:gd name="T28" fmla="*/ 144 w 152"/>
                <a:gd name="T29" fmla="*/ 35 h 63"/>
                <a:gd name="T30" fmla="*/ 144 w 152"/>
                <a:gd name="T31" fmla="*/ 35 h 63"/>
                <a:gd name="T32" fmla="*/ 32 w 152"/>
                <a:gd name="T33" fmla="*/ 9 h 63"/>
                <a:gd name="T34" fmla="*/ 145 w 152"/>
                <a:gd name="T35" fmla="*/ 23 h 63"/>
                <a:gd name="T36" fmla="*/ 96 w 152"/>
                <a:gd name="T37" fmla="*/ 22 h 63"/>
                <a:gd name="T38" fmla="*/ 97 w 152"/>
                <a:gd name="T39" fmla="*/ 21 h 63"/>
                <a:gd name="T40" fmla="*/ 95 w 152"/>
                <a:gd name="T41" fmla="*/ 19 h 63"/>
                <a:gd name="T42" fmla="*/ 105 w 152"/>
                <a:gd name="T43" fmla="*/ 18 h 63"/>
                <a:gd name="T44" fmla="*/ 146 w 152"/>
                <a:gd name="T45" fmla="*/ 17 h 63"/>
                <a:gd name="T46" fmla="*/ 146 w 152"/>
                <a:gd name="T47" fmla="*/ 17 h 63"/>
                <a:gd name="T48" fmla="*/ 126 w 152"/>
                <a:gd name="T49" fmla="*/ 12 h 63"/>
                <a:gd name="T50" fmla="*/ 91 w 152"/>
                <a:gd name="T51" fmla="*/ 18 h 63"/>
                <a:gd name="T52" fmla="*/ 10 w 152"/>
                <a:gd name="T53" fmla="*/ 12 h 63"/>
                <a:gd name="T54" fmla="*/ 10 w 152"/>
                <a:gd name="T55" fmla="*/ 12 h 63"/>
                <a:gd name="T56" fmla="*/ 127 w 152"/>
                <a:gd name="T57" fmla="*/ 27 h 63"/>
                <a:gd name="T58" fmla="*/ 110 w 152"/>
                <a:gd name="T59" fmla="*/ 28 h 63"/>
                <a:gd name="T60" fmla="*/ 10 w 152"/>
                <a:gd name="T61" fmla="*/ 18 h 63"/>
                <a:gd name="T62" fmla="*/ 10 w 152"/>
                <a:gd name="T63" fmla="*/ 18 h 63"/>
                <a:gd name="T64" fmla="*/ 19 w 152"/>
                <a:gd name="T65" fmla="*/ 25 h 63"/>
                <a:gd name="T66" fmla="*/ 23 w 152"/>
                <a:gd name="T67" fmla="*/ 32 h 63"/>
                <a:gd name="T68" fmla="*/ 35 w 152"/>
                <a:gd name="T69" fmla="*/ 59 h 63"/>
                <a:gd name="T70" fmla="*/ 85 w 152"/>
                <a:gd name="T71" fmla="*/ 53 h 63"/>
                <a:gd name="T72" fmla="*/ 35 w 152"/>
                <a:gd name="T73" fmla="*/ 45 h 63"/>
                <a:gd name="T74" fmla="*/ 23 w 152"/>
                <a:gd name="T75" fmla="*/ 44 h 63"/>
                <a:gd name="T76" fmla="*/ 12 w 152"/>
                <a:gd name="T77" fmla="*/ 42 h 63"/>
                <a:gd name="T78" fmla="*/ 85 w 152"/>
                <a:gd name="T79" fmla="*/ 45 h 63"/>
                <a:gd name="T80" fmla="*/ 85 w 152"/>
                <a:gd name="T81" fmla="*/ 43 h 63"/>
                <a:gd name="T82" fmla="*/ 12 w 152"/>
                <a:gd name="T83" fmla="*/ 39 h 63"/>
                <a:gd name="T84" fmla="*/ 85 w 152"/>
                <a:gd name="T85" fmla="*/ 40 h 63"/>
                <a:gd name="T86" fmla="*/ 85 w 152"/>
                <a:gd name="T87" fmla="*/ 37 h 63"/>
                <a:gd name="T88" fmla="*/ 11 w 152"/>
                <a:gd name="T89" fmla="*/ 31 h 63"/>
                <a:gd name="T90" fmla="*/ 85 w 152"/>
                <a:gd name="T91" fmla="*/ 34 h 63"/>
                <a:gd name="T92" fmla="*/ 85 w 152"/>
                <a:gd name="T93" fmla="*/ 34 h 63"/>
                <a:gd name="T94" fmla="*/ 18 w 152"/>
                <a:gd name="T95" fmla="*/ 20 h 63"/>
                <a:gd name="T96" fmla="*/ 87 w 152"/>
                <a:gd name="T97" fmla="*/ 53 h 63"/>
                <a:gd name="T98" fmla="*/ 110 w 152"/>
                <a:gd name="T99" fmla="*/ 54 h 63"/>
                <a:gd name="T100" fmla="*/ 87 w 152"/>
                <a:gd name="T101" fmla="*/ 49 h 63"/>
                <a:gd name="T102" fmla="*/ 110 w 152"/>
                <a:gd name="T103" fmla="*/ 49 h 63"/>
                <a:gd name="T104" fmla="*/ 110 w 152"/>
                <a:gd name="T105" fmla="*/ 59 h 63"/>
                <a:gd name="T106" fmla="*/ 110 w 152"/>
                <a:gd name="T107" fmla="*/ 44 h 63"/>
                <a:gd name="T108" fmla="*/ 110 w 152"/>
                <a:gd name="T109" fmla="*/ 37 h 63"/>
                <a:gd name="T110" fmla="*/ 144 w 152"/>
                <a:gd name="T111" fmla="*/ 33 h 63"/>
                <a:gd name="T112" fmla="*/ 112 w 152"/>
                <a:gd name="T113" fmla="*/ 59 h 63"/>
                <a:gd name="T114" fmla="*/ 141 w 152"/>
                <a:gd name="T115" fmla="*/ 54 h 63"/>
                <a:gd name="T116" fmla="*/ 146 w 152"/>
                <a:gd name="T117" fmla="*/ 15 h 63"/>
                <a:gd name="T118" fmla="*/ 10 w 152"/>
                <a:gd name="T119" fmla="*/ 12 h 63"/>
                <a:gd name="T120" fmla="*/ 10 w 152"/>
                <a:gd name="T121" fmla="*/ 18 h 63"/>
                <a:gd name="T122" fmla="*/ 13 w 152"/>
                <a:gd name="T123" fmla="*/ 1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63">
                  <a:moveTo>
                    <a:pt x="142" y="59"/>
                  </a:moveTo>
                  <a:cubicBezTo>
                    <a:pt x="142" y="59"/>
                    <a:pt x="142" y="59"/>
                    <a:pt x="142" y="59"/>
                  </a:cubicBezTo>
                  <a:cubicBezTo>
                    <a:pt x="142" y="54"/>
                    <a:pt x="142" y="54"/>
                    <a:pt x="142" y="54"/>
                  </a:cubicBezTo>
                  <a:cubicBezTo>
                    <a:pt x="142" y="54"/>
                    <a:pt x="142" y="54"/>
                    <a:pt x="142" y="54"/>
                  </a:cubicBezTo>
                  <a:cubicBezTo>
                    <a:pt x="142" y="54"/>
                    <a:pt x="142" y="54"/>
                    <a:pt x="142" y="54"/>
                  </a:cubicBezTo>
                  <a:cubicBezTo>
                    <a:pt x="142" y="49"/>
                    <a:pt x="142" y="49"/>
                    <a:pt x="142" y="49"/>
                  </a:cubicBezTo>
                  <a:cubicBezTo>
                    <a:pt x="143" y="49"/>
                    <a:pt x="143" y="49"/>
                    <a:pt x="143" y="49"/>
                  </a:cubicBezTo>
                  <a:cubicBezTo>
                    <a:pt x="143" y="48"/>
                    <a:pt x="143" y="48"/>
                    <a:pt x="143" y="48"/>
                  </a:cubicBezTo>
                  <a:cubicBezTo>
                    <a:pt x="143" y="44"/>
                    <a:pt x="143" y="44"/>
                    <a:pt x="143" y="44"/>
                  </a:cubicBezTo>
                  <a:cubicBezTo>
                    <a:pt x="143" y="43"/>
                    <a:pt x="143" y="43"/>
                    <a:pt x="143" y="43"/>
                  </a:cubicBezTo>
                  <a:cubicBezTo>
                    <a:pt x="143" y="43"/>
                    <a:pt x="143" y="43"/>
                    <a:pt x="143" y="43"/>
                  </a:cubicBezTo>
                  <a:cubicBezTo>
                    <a:pt x="143" y="38"/>
                    <a:pt x="143" y="38"/>
                    <a:pt x="143" y="38"/>
                  </a:cubicBezTo>
                  <a:cubicBezTo>
                    <a:pt x="144" y="38"/>
                    <a:pt x="144" y="38"/>
                    <a:pt x="144" y="38"/>
                  </a:cubicBezTo>
                  <a:cubicBezTo>
                    <a:pt x="144" y="38"/>
                    <a:pt x="144" y="38"/>
                    <a:pt x="144" y="38"/>
                  </a:cubicBezTo>
                  <a:cubicBezTo>
                    <a:pt x="144" y="34"/>
                    <a:pt x="144" y="34"/>
                    <a:pt x="144" y="34"/>
                  </a:cubicBezTo>
                  <a:cubicBezTo>
                    <a:pt x="145" y="33"/>
                    <a:pt x="145" y="33"/>
                    <a:pt x="145" y="33"/>
                  </a:cubicBezTo>
                  <a:cubicBezTo>
                    <a:pt x="145" y="33"/>
                    <a:pt x="145" y="33"/>
                    <a:pt x="145" y="33"/>
                  </a:cubicBezTo>
                  <a:cubicBezTo>
                    <a:pt x="145" y="28"/>
                    <a:pt x="145" y="28"/>
                    <a:pt x="145" y="28"/>
                  </a:cubicBezTo>
                  <a:cubicBezTo>
                    <a:pt x="145" y="28"/>
                    <a:pt x="145" y="28"/>
                    <a:pt x="145" y="28"/>
                  </a:cubicBezTo>
                  <a:cubicBezTo>
                    <a:pt x="145" y="28"/>
                    <a:pt x="145" y="28"/>
                    <a:pt x="145" y="28"/>
                  </a:cubicBezTo>
                  <a:cubicBezTo>
                    <a:pt x="145" y="23"/>
                    <a:pt x="145" y="23"/>
                    <a:pt x="145" y="23"/>
                  </a:cubicBezTo>
                  <a:cubicBezTo>
                    <a:pt x="146" y="23"/>
                    <a:pt x="146" y="23"/>
                    <a:pt x="146" y="23"/>
                  </a:cubicBezTo>
                  <a:cubicBezTo>
                    <a:pt x="146" y="23"/>
                    <a:pt x="146" y="23"/>
                    <a:pt x="146" y="22"/>
                  </a:cubicBezTo>
                  <a:cubicBezTo>
                    <a:pt x="146" y="22"/>
                    <a:pt x="146" y="21"/>
                    <a:pt x="146" y="20"/>
                  </a:cubicBezTo>
                  <a:cubicBezTo>
                    <a:pt x="146" y="20"/>
                    <a:pt x="146" y="20"/>
                    <a:pt x="146" y="20"/>
                  </a:cubicBezTo>
                  <a:cubicBezTo>
                    <a:pt x="146" y="19"/>
                    <a:pt x="146" y="18"/>
                    <a:pt x="146" y="18"/>
                  </a:cubicBezTo>
                  <a:cubicBezTo>
                    <a:pt x="146" y="18"/>
                    <a:pt x="146" y="17"/>
                    <a:pt x="146" y="17"/>
                  </a:cubicBezTo>
                  <a:cubicBezTo>
                    <a:pt x="146" y="17"/>
                    <a:pt x="146" y="17"/>
                    <a:pt x="146" y="17"/>
                  </a:cubicBezTo>
                  <a:cubicBezTo>
                    <a:pt x="146" y="12"/>
                    <a:pt x="146" y="12"/>
                    <a:pt x="146" y="12"/>
                  </a:cubicBezTo>
                  <a:cubicBezTo>
                    <a:pt x="146" y="12"/>
                    <a:pt x="147" y="10"/>
                    <a:pt x="146" y="10"/>
                  </a:cubicBezTo>
                  <a:cubicBezTo>
                    <a:pt x="145" y="9"/>
                    <a:pt x="138" y="10"/>
                    <a:pt x="127" y="11"/>
                  </a:cubicBezTo>
                  <a:cubicBezTo>
                    <a:pt x="125" y="11"/>
                    <a:pt x="125" y="11"/>
                    <a:pt x="125" y="11"/>
                  </a:cubicBezTo>
                  <a:cubicBezTo>
                    <a:pt x="120" y="12"/>
                    <a:pt x="107" y="13"/>
                    <a:pt x="98" y="13"/>
                  </a:cubicBezTo>
                  <a:cubicBezTo>
                    <a:pt x="91" y="13"/>
                    <a:pt x="79" y="10"/>
                    <a:pt x="71" y="8"/>
                  </a:cubicBezTo>
                  <a:cubicBezTo>
                    <a:pt x="68" y="7"/>
                    <a:pt x="66" y="7"/>
                    <a:pt x="65" y="7"/>
                  </a:cubicBezTo>
                  <a:cubicBezTo>
                    <a:pt x="63" y="6"/>
                    <a:pt x="63" y="6"/>
                    <a:pt x="63" y="6"/>
                  </a:cubicBezTo>
                  <a:cubicBezTo>
                    <a:pt x="54" y="4"/>
                    <a:pt x="36" y="0"/>
                    <a:pt x="32" y="0"/>
                  </a:cubicBezTo>
                  <a:cubicBezTo>
                    <a:pt x="29" y="0"/>
                    <a:pt x="20" y="5"/>
                    <a:pt x="15" y="8"/>
                  </a:cubicBezTo>
                  <a:cubicBezTo>
                    <a:pt x="13" y="9"/>
                    <a:pt x="12" y="9"/>
                    <a:pt x="12" y="10"/>
                  </a:cubicBezTo>
                  <a:cubicBezTo>
                    <a:pt x="10" y="11"/>
                    <a:pt x="9" y="11"/>
                    <a:pt x="9" y="12"/>
                  </a:cubicBezTo>
                  <a:cubicBezTo>
                    <a:pt x="9" y="23"/>
                    <a:pt x="9" y="23"/>
                    <a:pt x="9" y="23"/>
                  </a:cubicBezTo>
                  <a:cubicBezTo>
                    <a:pt x="9" y="23"/>
                    <a:pt x="9" y="23"/>
                    <a:pt x="9" y="23"/>
                  </a:cubicBezTo>
                  <a:cubicBezTo>
                    <a:pt x="10" y="24"/>
                    <a:pt x="10" y="24"/>
                    <a:pt x="10" y="24"/>
                  </a:cubicBezTo>
                  <a:cubicBezTo>
                    <a:pt x="10" y="31"/>
                    <a:pt x="10" y="31"/>
                    <a:pt x="10" y="31"/>
                  </a:cubicBezTo>
                  <a:cubicBezTo>
                    <a:pt x="10" y="31"/>
                    <a:pt x="10" y="31"/>
                    <a:pt x="10" y="31"/>
                  </a:cubicBezTo>
                  <a:cubicBezTo>
                    <a:pt x="10" y="31"/>
                    <a:pt x="10" y="31"/>
                    <a:pt x="10" y="31"/>
                  </a:cubicBezTo>
                  <a:cubicBezTo>
                    <a:pt x="11" y="38"/>
                    <a:pt x="11" y="38"/>
                    <a:pt x="11" y="38"/>
                  </a:cubicBezTo>
                  <a:cubicBezTo>
                    <a:pt x="11" y="38"/>
                    <a:pt x="11" y="38"/>
                    <a:pt x="11" y="38"/>
                  </a:cubicBezTo>
                  <a:cubicBezTo>
                    <a:pt x="11" y="39"/>
                    <a:pt x="11" y="39"/>
                    <a:pt x="11" y="39"/>
                  </a:cubicBezTo>
                  <a:cubicBezTo>
                    <a:pt x="11" y="47"/>
                    <a:pt x="11" y="47"/>
                    <a:pt x="11" y="47"/>
                  </a:cubicBezTo>
                  <a:cubicBezTo>
                    <a:pt x="11" y="47"/>
                    <a:pt x="11" y="48"/>
                    <a:pt x="12" y="48"/>
                  </a:cubicBezTo>
                  <a:cubicBezTo>
                    <a:pt x="12" y="48"/>
                    <a:pt x="12" y="48"/>
                    <a:pt x="12" y="48"/>
                  </a:cubicBezTo>
                  <a:cubicBezTo>
                    <a:pt x="12" y="48"/>
                    <a:pt x="12" y="48"/>
                    <a:pt x="12" y="47"/>
                  </a:cubicBezTo>
                  <a:cubicBezTo>
                    <a:pt x="14" y="47"/>
                    <a:pt x="28" y="45"/>
                    <a:pt x="34" y="45"/>
                  </a:cubicBezTo>
                  <a:cubicBezTo>
                    <a:pt x="34" y="48"/>
                    <a:pt x="34" y="48"/>
                    <a:pt x="34" y="48"/>
                  </a:cubicBezTo>
                  <a:cubicBezTo>
                    <a:pt x="30" y="48"/>
                    <a:pt x="16" y="50"/>
                    <a:pt x="14" y="50"/>
                  </a:cubicBezTo>
                  <a:cubicBezTo>
                    <a:pt x="14" y="47"/>
                    <a:pt x="14" y="47"/>
                    <a:pt x="14" y="47"/>
                  </a:cubicBezTo>
                  <a:cubicBezTo>
                    <a:pt x="14" y="47"/>
                    <a:pt x="14" y="47"/>
                    <a:pt x="13" y="47"/>
                  </a:cubicBezTo>
                  <a:cubicBezTo>
                    <a:pt x="13" y="47"/>
                    <a:pt x="13" y="47"/>
                    <a:pt x="13" y="47"/>
                  </a:cubicBezTo>
                  <a:cubicBezTo>
                    <a:pt x="13" y="59"/>
                    <a:pt x="13" y="59"/>
                    <a:pt x="13" y="59"/>
                  </a:cubicBezTo>
                  <a:cubicBezTo>
                    <a:pt x="0" y="60"/>
                    <a:pt x="0" y="60"/>
                    <a:pt x="0" y="60"/>
                  </a:cubicBezTo>
                  <a:cubicBezTo>
                    <a:pt x="0" y="60"/>
                    <a:pt x="0" y="60"/>
                    <a:pt x="0" y="60"/>
                  </a:cubicBezTo>
                  <a:cubicBezTo>
                    <a:pt x="52" y="63"/>
                    <a:pt x="52" y="63"/>
                    <a:pt x="52" y="63"/>
                  </a:cubicBezTo>
                  <a:cubicBezTo>
                    <a:pt x="152" y="60"/>
                    <a:pt x="152" y="60"/>
                    <a:pt x="152" y="60"/>
                  </a:cubicBezTo>
                  <a:lnTo>
                    <a:pt x="142" y="59"/>
                  </a:lnTo>
                  <a:close/>
                  <a:moveTo>
                    <a:pt x="112" y="52"/>
                  </a:moveTo>
                  <a:cubicBezTo>
                    <a:pt x="112" y="52"/>
                    <a:pt x="112" y="52"/>
                    <a:pt x="112" y="52"/>
                  </a:cubicBezTo>
                  <a:cubicBezTo>
                    <a:pt x="112" y="50"/>
                    <a:pt x="112" y="50"/>
                    <a:pt x="112" y="50"/>
                  </a:cubicBezTo>
                  <a:cubicBezTo>
                    <a:pt x="120" y="50"/>
                    <a:pt x="135" y="50"/>
                    <a:pt x="137" y="50"/>
                  </a:cubicBezTo>
                  <a:cubicBezTo>
                    <a:pt x="139" y="50"/>
                    <a:pt x="141" y="50"/>
                    <a:pt x="142" y="50"/>
                  </a:cubicBezTo>
                  <a:cubicBezTo>
                    <a:pt x="142" y="51"/>
                    <a:pt x="142" y="51"/>
                    <a:pt x="142" y="51"/>
                  </a:cubicBezTo>
                  <a:cubicBezTo>
                    <a:pt x="137" y="51"/>
                    <a:pt x="123" y="52"/>
                    <a:pt x="112" y="52"/>
                  </a:cubicBezTo>
                  <a:close/>
                  <a:moveTo>
                    <a:pt x="142" y="49"/>
                  </a:moveTo>
                  <a:cubicBezTo>
                    <a:pt x="142" y="49"/>
                    <a:pt x="142" y="49"/>
                    <a:pt x="142" y="49"/>
                  </a:cubicBezTo>
                  <a:cubicBezTo>
                    <a:pt x="142" y="49"/>
                    <a:pt x="142" y="49"/>
                    <a:pt x="142" y="49"/>
                  </a:cubicBezTo>
                  <a:cubicBezTo>
                    <a:pt x="142" y="49"/>
                    <a:pt x="142" y="49"/>
                    <a:pt x="142" y="49"/>
                  </a:cubicBezTo>
                  <a:cubicBezTo>
                    <a:pt x="141" y="49"/>
                    <a:pt x="137" y="49"/>
                    <a:pt x="132" y="49"/>
                  </a:cubicBezTo>
                  <a:cubicBezTo>
                    <a:pt x="127" y="49"/>
                    <a:pt x="120" y="49"/>
                    <a:pt x="112" y="49"/>
                  </a:cubicBezTo>
                  <a:cubicBezTo>
                    <a:pt x="112" y="48"/>
                    <a:pt x="112" y="48"/>
                    <a:pt x="112" y="48"/>
                  </a:cubicBezTo>
                  <a:cubicBezTo>
                    <a:pt x="123" y="48"/>
                    <a:pt x="139" y="48"/>
                    <a:pt x="142" y="48"/>
                  </a:cubicBezTo>
                  <a:lnTo>
                    <a:pt x="142" y="49"/>
                  </a:lnTo>
                  <a:close/>
                  <a:moveTo>
                    <a:pt x="130" y="46"/>
                  </a:moveTo>
                  <a:cubicBezTo>
                    <a:pt x="130" y="46"/>
                    <a:pt x="130" y="46"/>
                    <a:pt x="130" y="46"/>
                  </a:cubicBezTo>
                  <a:cubicBezTo>
                    <a:pt x="127" y="46"/>
                    <a:pt x="119" y="47"/>
                    <a:pt x="112" y="47"/>
                  </a:cubicBezTo>
                  <a:cubicBezTo>
                    <a:pt x="112" y="44"/>
                    <a:pt x="112" y="44"/>
                    <a:pt x="112" y="44"/>
                  </a:cubicBezTo>
                  <a:cubicBezTo>
                    <a:pt x="116" y="44"/>
                    <a:pt x="119" y="44"/>
                    <a:pt x="120" y="44"/>
                  </a:cubicBezTo>
                  <a:cubicBezTo>
                    <a:pt x="123" y="44"/>
                    <a:pt x="130" y="44"/>
                    <a:pt x="133" y="44"/>
                  </a:cubicBezTo>
                  <a:cubicBezTo>
                    <a:pt x="136" y="44"/>
                    <a:pt x="140" y="45"/>
                    <a:pt x="141" y="45"/>
                  </a:cubicBezTo>
                  <a:cubicBezTo>
                    <a:pt x="142" y="45"/>
                    <a:pt x="142" y="45"/>
                    <a:pt x="142" y="45"/>
                  </a:cubicBezTo>
                  <a:cubicBezTo>
                    <a:pt x="142" y="46"/>
                    <a:pt x="142" y="46"/>
                    <a:pt x="142" y="46"/>
                  </a:cubicBezTo>
                  <a:cubicBezTo>
                    <a:pt x="141" y="46"/>
                    <a:pt x="133" y="46"/>
                    <a:pt x="130" y="46"/>
                  </a:cubicBezTo>
                  <a:close/>
                  <a:moveTo>
                    <a:pt x="143" y="43"/>
                  </a:moveTo>
                  <a:cubicBezTo>
                    <a:pt x="143" y="43"/>
                    <a:pt x="143" y="43"/>
                    <a:pt x="143" y="43"/>
                  </a:cubicBezTo>
                  <a:cubicBezTo>
                    <a:pt x="142" y="43"/>
                    <a:pt x="142" y="43"/>
                    <a:pt x="142" y="44"/>
                  </a:cubicBezTo>
                  <a:cubicBezTo>
                    <a:pt x="142" y="44"/>
                    <a:pt x="142" y="44"/>
                    <a:pt x="142" y="44"/>
                  </a:cubicBezTo>
                  <a:cubicBezTo>
                    <a:pt x="140" y="44"/>
                    <a:pt x="121" y="43"/>
                    <a:pt x="116" y="43"/>
                  </a:cubicBezTo>
                  <a:cubicBezTo>
                    <a:pt x="114" y="43"/>
                    <a:pt x="113" y="44"/>
                    <a:pt x="112" y="44"/>
                  </a:cubicBezTo>
                  <a:cubicBezTo>
                    <a:pt x="112" y="43"/>
                    <a:pt x="112" y="43"/>
                    <a:pt x="112" y="43"/>
                  </a:cubicBezTo>
                  <a:cubicBezTo>
                    <a:pt x="113" y="43"/>
                    <a:pt x="114" y="43"/>
                    <a:pt x="115" y="43"/>
                  </a:cubicBezTo>
                  <a:cubicBezTo>
                    <a:pt x="119" y="43"/>
                    <a:pt x="140" y="43"/>
                    <a:pt x="143" y="43"/>
                  </a:cubicBezTo>
                  <a:close/>
                  <a:moveTo>
                    <a:pt x="143" y="41"/>
                  </a:moveTo>
                  <a:cubicBezTo>
                    <a:pt x="143" y="41"/>
                    <a:pt x="143" y="41"/>
                    <a:pt x="143" y="41"/>
                  </a:cubicBezTo>
                  <a:cubicBezTo>
                    <a:pt x="143" y="41"/>
                    <a:pt x="142" y="41"/>
                    <a:pt x="140" y="41"/>
                  </a:cubicBezTo>
                  <a:cubicBezTo>
                    <a:pt x="137" y="41"/>
                    <a:pt x="133" y="41"/>
                    <a:pt x="128" y="41"/>
                  </a:cubicBezTo>
                  <a:cubicBezTo>
                    <a:pt x="124" y="41"/>
                    <a:pt x="119" y="42"/>
                    <a:pt x="112" y="42"/>
                  </a:cubicBezTo>
                  <a:cubicBezTo>
                    <a:pt x="112" y="39"/>
                    <a:pt x="112" y="39"/>
                    <a:pt x="112" y="39"/>
                  </a:cubicBezTo>
                  <a:cubicBezTo>
                    <a:pt x="118" y="39"/>
                    <a:pt x="123" y="39"/>
                    <a:pt x="125" y="39"/>
                  </a:cubicBezTo>
                  <a:cubicBezTo>
                    <a:pt x="129" y="39"/>
                    <a:pt x="137" y="39"/>
                    <a:pt x="139" y="39"/>
                  </a:cubicBezTo>
                  <a:cubicBezTo>
                    <a:pt x="142" y="39"/>
                    <a:pt x="143" y="39"/>
                    <a:pt x="143" y="39"/>
                  </a:cubicBezTo>
                  <a:lnTo>
                    <a:pt x="143" y="41"/>
                  </a:lnTo>
                  <a:close/>
                  <a:moveTo>
                    <a:pt x="143" y="38"/>
                  </a:moveTo>
                  <a:cubicBezTo>
                    <a:pt x="143" y="38"/>
                    <a:pt x="143" y="38"/>
                    <a:pt x="143" y="38"/>
                  </a:cubicBezTo>
                  <a:cubicBezTo>
                    <a:pt x="143" y="38"/>
                    <a:pt x="143" y="38"/>
                    <a:pt x="143" y="38"/>
                  </a:cubicBezTo>
                  <a:cubicBezTo>
                    <a:pt x="143" y="39"/>
                    <a:pt x="143" y="39"/>
                    <a:pt x="143" y="39"/>
                  </a:cubicBezTo>
                  <a:cubicBezTo>
                    <a:pt x="142" y="38"/>
                    <a:pt x="133" y="38"/>
                    <a:pt x="123" y="38"/>
                  </a:cubicBezTo>
                  <a:cubicBezTo>
                    <a:pt x="119" y="38"/>
                    <a:pt x="116" y="38"/>
                    <a:pt x="112" y="38"/>
                  </a:cubicBezTo>
                  <a:cubicBezTo>
                    <a:pt x="112" y="38"/>
                    <a:pt x="112" y="38"/>
                    <a:pt x="112" y="38"/>
                  </a:cubicBezTo>
                  <a:cubicBezTo>
                    <a:pt x="126" y="37"/>
                    <a:pt x="141" y="38"/>
                    <a:pt x="143" y="38"/>
                  </a:cubicBezTo>
                  <a:close/>
                  <a:moveTo>
                    <a:pt x="144" y="35"/>
                  </a:moveTo>
                  <a:cubicBezTo>
                    <a:pt x="144" y="35"/>
                    <a:pt x="144" y="35"/>
                    <a:pt x="144" y="35"/>
                  </a:cubicBezTo>
                  <a:cubicBezTo>
                    <a:pt x="143" y="35"/>
                    <a:pt x="143" y="35"/>
                    <a:pt x="141" y="35"/>
                  </a:cubicBezTo>
                  <a:cubicBezTo>
                    <a:pt x="138" y="36"/>
                    <a:pt x="133" y="36"/>
                    <a:pt x="126" y="36"/>
                  </a:cubicBezTo>
                  <a:cubicBezTo>
                    <a:pt x="121" y="36"/>
                    <a:pt x="117" y="36"/>
                    <a:pt x="112" y="36"/>
                  </a:cubicBezTo>
                  <a:cubicBezTo>
                    <a:pt x="112" y="34"/>
                    <a:pt x="112" y="34"/>
                    <a:pt x="112" y="34"/>
                  </a:cubicBezTo>
                  <a:cubicBezTo>
                    <a:pt x="113" y="34"/>
                    <a:pt x="122" y="34"/>
                    <a:pt x="124" y="34"/>
                  </a:cubicBezTo>
                  <a:cubicBezTo>
                    <a:pt x="125" y="34"/>
                    <a:pt x="137" y="34"/>
                    <a:pt x="139" y="34"/>
                  </a:cubicBezTo>
                  <a:cubicBezTo>
                    <a:pt x="140" y="34"/>
                    <a:pt x="143" y="34"/>
                    <a:pt x="144" y="34"/>
                  </a:cubicBezTo>
                  <a:lnTo>
                    <a:pt x="144" y="35"/>
                  </a:lnTo>
                  <a:close/>
                  <a:moveTo>
                    <a:pt x="144" y="30"/>
                  </a:moveTo>
                  <a:cubicBezTo>
                    <a:pt x="144" y="30"/>
                    <a:pt x="144" y="30"/>
                    <a:pt x="144" y="30"/>
                  </a:cubicBezTo>
                  <a:cubicBezTo>
                    <a:pt x="144" y="30"/>
                    <a:pt x="140" y="30"/>
                    <a:pt x="138" y="30"/>
                  </a:cubicBezTo>
                  <a:cubicBezTo>
                    <a:pt x="136" y="31"/>
                    <a:pt x="123" y="31"/>
                    <a:pt x="114" y="31"/>
                  </a:cubicBezTo>
                  <a:cubicBezTo>
                    <a:pt x="106" y="31"/>
                    <a:pt x="99" y="30"/>
                    <a:pt x="94" y="29"/>
                  </a:cubicBezTo>
                  <a:cubicBezTo>
                    <a:pt x="89" y="28"/>
                    <a:pt x="67" y="22"/>
                    <a:pt x="54" y="18"/>
                  </a:cubicBezTo>
                  <a:cubicBezTo>
                    <a:pt x="42" y="14"/>
                    <a:pt x="36" y="11"/>
                    <a:pt x="32" y="11"/>
                  </a:cubicBezTo>
                  <a:cubicBezTo>
                    <a:pt x="32" y="9"/>
                    <a:pt x="32" y="9"/>
                    <a:pt x="32" y="9"/>
                  </a:cubicBezTo>
                  <a:cubicBezTo>
                    <a:pt x="37" y="9"/>
                    <a:pt x="51" y="13"/>
                    <a:pt x="58" y="16"/>
                  </a:cubicBezTo>
                  <a:cubicBezTo>
                    <a:pt x="65" y="18"/>
                    <a:pt x="81" y="23"/>
                    <a:pt x="85" y="24"/>
                  </a:cubicBezTo>
                  <a:cubicBezTo>
                    <a:pt x="88" y="26"/>
                    <a:pt x="97" y="28"/>
                    <a:pt x="106" y="28"/>
                  </a:cubicBezTo>
                  <a:cubicBezTo>
                    <a:pt x="115" y="28"/>
                    <a:pt x="131" y="28"/>
                    <a:pt x="134" y="28"/>
                  </a:cubicBezTo>
                  <a:cubicBezTo>
                    <a:pt x="137" y="28"/>
                    <a:pt x="143" y="29"/>
                    <a:pt x="144" y="29"/>
                  </a:cubicBezTo>
                  <a:cubicBezTo>
                    <a:pt x="144" y="29"/>
                    <a:pt x="144" y="29"/>
                    <a:pt x="144" y="29"/>
                  </a:cubicBezTo>
                  <a:lnTo>
                    <a:pt x="144" y="30"/>
                  </a:lnTo>
                  <a:close/>
                  <a:moveTo>
                    <a:pt x="145" y="23"/>
                  </a:moveTo>
                  <a:cubicBezTo>
                    <a:pt x="145" y="23"/>
                    <a:pt x="145" y="23"/>
                    <a:pt x="145" y="23"/>
                  </a:cubicBezTo>
                  <a:cubicBezTo>
                    <a:pt x="145" y="23"/>
                    <a:pt x="145" y="23"/>
                    <a:pt x="145" y="23"/>
                  </a:cubicBezTo>
                  <a:cubicBezTo>
                    <a:pt x="145" y="23"/>
                    <a:pt x="144" y="22"/>
                    <a:pt x="141" y="22"/>
                  </a:cubicBezTo>
                  <a:cubicBezTo>
                    <a:pt x="137" y="22"/>
                    <a:pt x="123" y="23"/>
                    <a:pt x="119" y="22"/>
                  </a:cubicBezTo>
                  <a:cubicBezTo>
                    <a:pt x="114" y="22"/>
                    <a:pt x="100" y="23"/>
                    <a:pt x="90" y="20"/>
                  </a:cubicBezTo>
                  <a:cubicBezTo>
                    <a:pt x="80" y="16"/>
                    <a:pt x="78" y="15"/>
                    <a:pt x="78" y="15"/>
                  </a:cubicBezTo>
                  <a:cubicBezTo>
                    <a:pt x="78" y="16"/>
                    <a:pt x="78" y="16"/>
                    <a:pt x="78" y="16"/>
                  </a:cubicBezTo>
                  <a:cubicBezTo>
                    <a:pt x="78" y="16"/>
                    <a:pt x="89" y="21"/>
                    <a:pt x="96" y="22"/>
                  </a:cubicBezTo>
                  <a:cubicBezTo>
                    <a:pt x="103" y="23"/>
                    <a:pt x="114" y="24"/>
                    <a:pt x="126" y="23"/>
                  </a:cubicBezTo>
                  <a:cubicBezTo>
                    <a:pt x="137" y="23"/>
                    <a:pt x="144" y="24"/>
                    <a:pt x="145" y="24"/>
                  </a:cubicBezTo>
                  <a:cubicBezTo>
                    <a:pt x="145" y="25"/>
                    <a:pt x="145" y="25"/>
                    <a:pt x="145" y="25"/>
                  </a:cubicBezTo>
                  <a:cubicBezTo>
                    <a:pt x="144" y="25"/>
                    <a:pt x="139" y="25"/>
                    <a:pt x="134" y="25"/>
                  </a:cubicBezTo>
                  <a:cubicBezTo>
                    <a:pt x="129" y="25"/>
                    <a:pt x="109" y="26"/>
                    <a:pt x="103" y="25"/>
                  </a:cubicBezTo>
                  <a:cubicBezTo>
                    <a:pt x="97" y="24"/>
                    <a:pt x="94" y="24"/>
                    <a:pt x="78" y="18"/>
                  </a:cubicBezTo>
                  <a:cubicBezTo>
                    <a:pt x="78" y="14"/>
                    <a:pt x="78" y="14"/>
                    <a:pt x="78" y="14"/>
                  </a:cubicBezTo>
                  <a:cubicBezTo>
                    <a:pt x="78" y="14"/>
                    <a:pt x="89" y="20"/>
                    <a:pt x="97" y="21"/>
                  </a:cubicBezTo>
                  <a:cubicBezTo>
                    <a:pt x="104" y="22"/>
                    <a:pt x="116" y="22"/>
                    <a:pt x="123" y="22"/>
                  </a:cubicBezTo>
                  <a:cubicBezTo>
                    <a:pt x="131" y="22"/>
                    <a:pt x="144" y="22"/>
                    <a:pt x="144" y="22"/>
                  </a:cubicBezTo>
                  <a:cubicBezTo>
                    <a:pt x="145" y="22"/>
                    <a:pt x="145" y="22"/>
                    <a:pt x="145" y="22"/>
                  </a:cubicBezTo>
                  <a:cubicBezTo>
                    <a:pt x="145" y="22"/>
                    <a:pt x="145" y="22"/>
                    <a:pt x="145" y="22"/>
                  </a:cubicBezTo>
                  <a:lnTo>
                    <a:pt x="145" y="23"/>
                  </a:lnTo>
                  <a:close/>
                  <a:moveTo>
                    <a:pt x="94" y="18"/>
                  </a:moveTo>
                  <a:cubicBezTo>
                    <a:pt x="94" y="18"/>
                    <a:pt x="94" y="18"/>
                    <a:pt x="94" y="18"/>
                  </a:cubicBezTo>
                  <a:cubicBezTo>
                    <a:pt x="95" y="19"/>
                    <a:pt x="95" y="19"/>
                    <a:pt x="95" y="19"/>
                  </a:cubicBezTo>
                  <a:cubicBezTo>
                    <a:pt x="100" y="19"/>
                    <a:pt x="100" y="19"/>
                    <a:pt x="100" y="19"/>
                  </a:cubicBezTo>
                  <a:cubicBezTo>
                    <a:pt x="98" y="19"/>
                    <a:pt x="96" y="19"/>
                    <a:pt x="94" y="18"/>
                  </a:cubicBezTo>
                  <a:close/>
                  <a:moveTo>
                    <a:pt x="145" y="20"/>
                  </a:moveTo>
                  <a:cubicBezTo>
                    <a:pt x="145" y="20"/>
                    <a:pt x="145" y="20"/>
                    <a:pt x="145" y="20"/>
                  </a:cubicBezTo>
                  <a:cubicBezTo>
                    <a:pt x="144" y="20"/>
                    <a:pt x="143" y="20"/>
                    <a:pt x="141" y="20"/>
                  </a:cubicBezTo>
                  <a:cubicBezTo>
                    <a:pt x="135" y="20"/>
                    <a:pt x="127" y="20"/>
                    <a:pt x="117" y="20"/>
                  </a:cubicBezTo>
                  <a:cubicBezTo>
                    <a:pt x="113" y="20"/>
                    <a:pt x="109" y="20"/>
                    <a:pt x="105" y="20"/>
                  </a:cubicBezTo>
                  <a:cubicBezTo>
                    <a:pt x="105" y="18"/>
                    <a:pt x="105" y="18"/>
                    <a:pt x="105" y="18"/>
                  </a:cubicBezTo>
                  <a:cubicBezTo>
                    <a:pt x="105" y="18"/>
                    <a:pt x="109" y="18"/>
                    <a:pt x="117" y="18"/>
                  </a:cubicBezTo>
                  <a:cubicBezTo>
                    <a:pt x="126" y="18"/>
                    <a:pt x="134" y="18"/>
                    <a:pt x="137" y="18"/>
                  </a:cubicBezTo>
                  <a:cubicBezTo>
                    <a:pt x="139" y="18"/>
                    <a:pt x="144" y="18"/>
                    <a:pt x="145" y="18"/>
                  </a:cubicBezTo>
                  <a:cubicBezTo>
                    <a:pt x="145" y="18"/>
                    <a:pt x="145" y="18"/>
                    <a:pt x="145" y="18"/>
                  </a:cubicBezTo>
                  <a:cubicBezTo>
                    <a:pt x="145" y="19"/>
                    <a:pt x="145" y="19"/>
                    <a:pt x="145" y="20"/>
                  </a:cubicBezTo>
                  <a:close/>
                  <a:moveTo>
                    <a:pt x="146" y="17"/>
                  </a:moveTo>
                  <a:cubicBezTo>
                    <a:pt x="146" y="17"/>
                    <a:pt x="146" y="17"/>
                    <a:pt x="146" y="17"/>
                  </a:cubicBezTo>
                  <a:cubicBezTo>
                    <a:pt x="146" y="17"/>
                    <a:pt x="146" y="17"/>
                    <a:pt x="146" y="17"/>
                  </a:cubicBezTo>
                  <a:cubicBezTo>
                    <a:pt x="145" y="17"/>
                    <a:pt x="145" y="17"/>
                    <a:pt x="145" y="17"/>
                  </a:cubicBezTo>
                  <a:cubicBezTo>
                    <a:pt x="145" y="17"/>
                    <a:pt x="144" y="17"/>
                    <a:pt x="141" y="17"/>
                  </a:cubicBezTo>
                  <a:cubicBezTo>
                    <a:pt x="137" y="17"/>
                    <a:pt x="128" y="17"/>
                    <a:pt x="125" y="17"/>
                  </a:cubicBezTo>
                  <a:cubicBezTo>
                    <a:pt x="121" y="17"/>
                    <a:pt x="106" y="17"/>
                    <a:pt x="105" y="17"/>
                  </a:cubicBezTo>
                  <a:cubicBezTo>
                    <a:pt x="105" y="17"/>
                    <a:pt x="105" y="17"/>
                    <a:pt x="105" y="17"/>
                  </a:cubicBezTo>
                  <a:cubicBezTo>
                    <a:pt x="105" y="17"/>
                    <a:pt x="115" y="17"/>
                    <a:pt x="120" y="17"/>
                  </a:cubicBezTo>
                  <a:cubicBezTo>
                    <a:pt x="125" y="17"/>
                    <a:pt x="134" y="17"/>
                    <a:pt x="137" y="17"/>
                  </a:cubicBezTo>
                  <a:cubicBezTo>
                    <a:pt x="140" y="17"/>
                    <a:pt x="145" y="17"/>
                    <a:pt x="146" y="17"/>
                  </a:cubicBezTo>
                  <a:cubicBezTo>
                    <a:pt x="146" y="17"/>
                    <a:pt x="146" y="17"/>
                    <a:pt x="146" y="17"/>
                  </a:cubicBezTo>
                  <a:close/>
                  <a:moveTo>
                    <a:pt x="32" y="1"/>
                  </a:moveTo>
                  <a:cubicBezTo>
                    <a:pt x="32" y="1"/>
                    <a:pt x="32" y="1"/>
                    <a:pt x="32" y="1"/>
                  </a:cubicBezTo>
                  <a:cubicBezTo>
                    <a:pt x="36" y="1"/>
                    <a:pt x="54" y="5"/>
                    <a:pt x="62" y="7"/>
                  </a:cubicBezTo>
                  <a:cubicBezTo>
                    <a:pt x="65" y="7"/>
                    <a:pt x="65" y="7"/>
                    <a:pt x="65" y="7"/>
                  </a:cubicBezTo>
                  <a:cubicBezTo>
                    <a:pt x="66" y="7"/>
                    <a:pt x="68" y="8"/>
                    <a:pt x="70" y="8"/>
                  </a:cubicBezTo>
                  <a:cubicBezTo>
                    <a:pt x="79" y="11"/>
                    <a:pt x="91" y="13"/>
                    <a:pt x="98" y="13"/>
                  </a:cubicBezTo>
                  <a:cubicBezTo>
                    <a:pt x="107" y="13"/>
                    <a:pt x="120" y="12"/>
                    <a:pt x="126" y="12"/>
                  </a:cubicBezTo>
                  <a:cubicBezTo>
                    <a:pt x="127" y="12"/>
                    <a:pt x="127" y="12"/>
                    <a:pt x="127" y="12"/>
                  </a:cubicBezTo>
                  <a:cubicBezTo>
                    <a:pt x="132" y="11"/>
                    <a:pt x="145" y="10"/>
                    <a:pt x="146" y="10"/>
                  </a:cubicBezTo>
                  <a:cubicBezTo>
                    <a:pt x="146" y="11"/>
                    <a:pt x="146" y="12"/>
                    <a:pt x="146" y="12"/>
                  </a:cubicBezTo>
                  <a:cubicBezTo>
                    <a:pt x="146" y="15"/>
                    <a:pt x="146" y="15"/>
                    <a:pt x="146" y="15"/>
                  </a:cubicBezTo>
                  <a:cubicBezTo>
                    <a:pt x="146" y="15"/>
                    <a:pt x="145" y="15"/>
                    <a:pt x="144" y="15"/>
                  </a:cubicBezTo>
                  <a:cubicBezTo>
                    <a:pt x="143" y="15"/>
                    <a:pt x="132" y="15"/>
                    <a:pt x="128" y="15"/>
                  </a:cubicBezTo>
                  <a:cubicBezTo>
                    <a:pt x="124" y="15"/>
                    <a:pt x="105" y="15"/>
                    <a:pt x="105" y="15"/>
                  </a:cubicBezTo>
                  <a:cubicBezTo>
                    <a:pt x="91" y="18"/>
                    <a:pt x="91" y="18"/>
                    <a:pt x="91" y="18"/>
                  </a:cubicBezTo>
                  <a:cubicBezTo>
                    <a:pt x="91" y="18"/>
                    <a:pt x="90" y="17"/>
                    <a:pt x="90" y="17"/>
                  </a:cubicBezTo>
                  <a:cubicBezTo>
                    <a:pt x="82" y="14"/>
                    <a:pt x="78" y="12"/>
                    <a:pt x="78" y="12"/>
                  </a:cubicBezTo>
                  <a:cubicBezTo>
                    <a:pt x="68" y="15"/>
                    <a:pt x="68" y="15"/>
                    <a:pt x="68" y="15"/>
                  </a:cubicBezTo>
                  <a:cubicBezTo>
                    <a:pt x="50" y="8"/>
                    <a:pt x="37" y="3"/>
                    <a:pt x="32" y="3"/>
                  </a:cubicBezTo>
                  <a:cubicBezTo>
                    <a:pt x="32" y="1"/>
                    <a:pt x="32" y="1"/>
                    <a:pt x="32" y="1"/>
                  </a:cubicBezTo>
                  <a:cubicBezTo>
                    <a:pt x="32" y="1"/>
                    <a:pt x="32" y="1"/>
                    <a:pt x="32" y="1"/>
                  </a:cubicBezTo>
                  <a:close/>
                  <a:moveTo>
                    <a:pt x="10" y="12"/>
                  </a:moveTo>
                  <a:cubicBezTo>
                    <a:pt x="10" y="12"/>
                    <a:pt x="10" y="12"/>
                    <a:pt x="10" y="12"/>
                  </a:cubicBezTo>
                  <a:cubicBezTo>
                    <a:pt x="10" y="12"/>
                    <a:pt x="10" y="11"/>
                    <a:pt x="12" y="10"/>
                  </a:cubicBezTo>
                  <a:cubicBezTo>
                    <a:pt x="13" y="10"/>
                    <a:pt x="14" y="9"/>
                    <a:pt x="15" y="9"/>
                  </a:cubicBezTo>
                  <a:cubicBezTo>
                    <a:pt x="20" y="6"/>
                    <a:pt x="28" y="1"/>
                    <a:pt x="32" y="1"/>
                  </a:cubicBezTo>
                  <a:cubicBezTo>
                    <a:pt x="32" y="3"/>
                    <a:pt x="32" y="3"/>
                    <a:pt x="32" y="3"/>
                  </a:cubicBezTo>
                  <a:cubicBezTo>
                    <a:pt x="32" y="3"/>
                    <a:pt x="31" y="3"/>
                    <a:pt x="31" y="3"/>
                  </a:cubicBezTo>
                  <a:cubicBezTo>
                    <a:pt x="27" y="3"/>
                    <a:pt x="21" y="7"/>
                    <a:pt x="17" y="9"/>
                  </a:cubicBezTo>
                  <a:cubicBezTo>
                    <a:pt x="14" y="11"/>
                    <a:pt x="11" y="13"/>
                    <a:pt x="10" y="13"/>
                  </a:cubicBezTo>
                  <a:lnTo>
                    <a:pt x="10" y="12"/>
                  </a:lnTo>
                  <a:close/>
                  <a:moveTo>
                    <a:pt x="10" y="16"/>
                  </a:moveTo>
                  <a:cubicBezTo>
                    <a:pt x="10" y="16"/>
                    <a:pt x="10" y="16"/>
                    <a:pt x="10" y="16"/>
                  </a:cubicBezTo>
                  <a:cubicBezTo>
                    <a:pt x="11" y="15"/>
                    <a:pt x="19" y="11"/>
                    <a:pt x="21" y="10"/>
                  </a:cubicBezTo>
                  <a:cubicBezTo>
                    <a:pt x="23" y="9"/>
                    <a:pt x="28" y="6"/>
                    <a:pt x="31" y="6"/>
                  </a:cubicBezTo>
                  <a:cubicBezTo>
                    <a:pt x="35" y="6"/>
                    <a:pt x="40" y="8"/>
                    <a:pt x="45" y="9"/>
                  </a:cubicBezTo>
                  <a:cubicBezTo>
                    <a:pt x="50" y="11"/>
                    <a:pt x="73" y="19"/>
                    <a:pt x="78" y="21"/>
                  </a:cubicBezTo>
                  <a:cubicBezTo>
                    <a:pt x="83" y="23"/>
                    <a:pt x="91" y="26"/>
                    <a:pt x="102" y="27"/>
                  </a:cubicBezTo>
                  <a:cubicBezTo>
                    <a:pt x="112" y="28"/>
                    <a:pt x="121" y="27"/>
                    <a:pt x="127" y="27"/>
                  </a:cubicBezTo>
                  <a:cubicBezTo>
                    <a:pt x="133" y="27"/>
                    <a:pt x="144" y="27"/>
                    <a:pt x="144" y="27"/>
                  </a:cubicBezTo>
                  <a:cubicBezTo>
                    <a:pt x="145" y="27"/>
                    <a:pt x="145" y="27"/>
                    <a:pt x="145" y="27"/>
                  </a:cubicBezTo>
                  <a:cubicBezTo>
                    <a:pt x="145" y="27"/>
                    <a:pt x="145" y="27"/>
                    <a:pt x="145" y="27"/>
                  </a:cubicBezTo>
                  <a:cubicBezTo>
                    <a:pt x="145" y="28"/>
                    <a:pt x="145" y="28"/>
                    <a:pt x="145" y="28"/>
                  </a:cubicBezTo>
                  <a:cubicBezTo>
                    <a:pt x="144" y="28"/>
                    <a:pt x="144" y="28"/>
                    <a:pt x="144" y="28"/>
                  </a:cubicBezTo>
                  <a:cubicBezTo>
                    <a:pt x="144" y="28"/>
                    <a:pt x="144" y="28"/>
                    <a:pt x="144" y="28"/>
                  </a:cubicBezTo>
                  <a:cubicBezTo>
                    <a:pt x="144" y="28"/>
                    <a:pt x="143" y="28"/>
                    <a:pt x="139" y="28"/>
                  </a:cubicBezTo>
                  <a:cubicBezTo>
                    <a:pt x="133" y="28"/>
                    <a:pt x="115" y="28"/>
                    <a:pt x="110" y="28"/>
                  </a:cubicBezTo>
                  <a:cubicBezTo>
                    <a:pt x="105" y="28"/>
                    <a:pt x="101" y="28"/>
                    <a:pt x="91" y="26"/>
                  </a:cubicBezTo>
                  <a:cubicBezTo>
                    <a:pt x="82" y="23"/>
                    <a:pt x="65" y="17"/>
                    <a:pt x="59" y="15"/>
                  </a:cubicBezTo>
                  <a:cubicBezTo>
                    <a:pt x="53" y="13"/>
                    <a:pt x="37" y="7"/>
                    <a:pt x="33" y="7"/>
                  </a:cubicBezTo>
                  <a:cubicBezTo>
                    <a:pt x="28" y="6"/>
                    <a:pt x="22" y="10"/>
                    <a:pt x="19" y="12"/>
                  </a:cubicBezTo>
                  <a:cubicBezTo>
                    <a:pt x="16" y="13"/>
                    <a:pt x="11" y="16"/>
                    <a:pt x="10" y="17"/>
                  </a:cubicBezTo>
                  <a:lnTo>
                    <a:pt x="10" y="16"/>
                  </a:lnTo>
                  <a:close/>
                  <a:moveTo>
                    <a:pt x="10" y="18"/>
                  </a:moveTo>
                  <a:cubicBezTo>
                    <a:pt x="10" y="18"/>
                    <a:pt x="10" y="18"/>
                    <a:pt x="10" y="18"/>
                  </a:cubicBezTo>
                  <a:cubicBezTo>
                    <a:pt x="11" y="17"/>
                    <a:pt x="15" y="15"/>
                    <a:pt x="18" y="13"/>
                  </a:cubicBezTo>
                  <a:cubicBezTo>
                    <a:pt x="22" y="11"/>
                    <a:pt x="29" y="9"/>
                    <a:pt x="32" y="8"/>
                  </a:cubicBezTo>
                  <a:cubicBezTo>
                    <a:pt x="32" y="8"/>
                    <a:pt x="32" y="8"/>
                    <a:pt x="32" y="8"/>
                  </a:cubicBezTo>
                  <a:cubicBezTo>
                    <a:pt x="32" y="11"/>
                    <a:pt x="32" y="11"/>
                    <a:pt x="32" y="11"/>
                  </a:cubicBezTo>
                  <a:cubicBezTo>
                    <a:pt x="32" y="11"/>
                    <a:pt x="31" y="11"/>
                    <a:pt x="31" y="11"/>
                  </a:cubicBezTo>
                  <a:cubicBezTo>
                    <a:pt x="28" y="11"/>
                    <a:pt x="21" y="15"/>
                    <a:pt x="19" y="17"/>
                  </a:cubicBezTo>
                  <a:cubicBezTo>
                    <a:pt x="16" y="18"/>
                    <a:pt x="10" y="20"/>
                    <a:pt x="10" y="20"/>
                  </a:cubicBezTo>
                  <a:lnTo>
                    <a:pt x="10" y="18"/>
                  </a:lnTo>
                  <a:close/>
                  <a:moveTo>
                    <a:pt x="10" y="25"/>
                  </a:moveTo>
                  <a:cubicBezTo>
                    <a:pt x="10" y="25"/>
                    <a:pt x="10" y="25"/>
                    <a:pt x="10" y="25"/>
                  </a:cubicBezTo>
                  <a:cubicBezTo>
                    <a:pt x="11" y="25"/>
                    <a:pt x="16" y="23"/>
                    <a:pt x="19" y="21"/>
                  </a:cubicBezTo>
                  <a:cubicBezTo>
                    <a:pt x="22" y="20"/>
                    <a:pt x="28" y="19"/>
                    <a:pt x="30" y="18"/>
                  </a:cubicBezTo>
                  <a:cubicBezTo>
                    <a:pt x="30" y="18"/>
                    <a:pt x="31" y="18"/>
                    <a:pt x="32" y="18"/>
                  </a:cubicBezTo>
                  <a:cubicBezTo>
                    <a:pt x="32" y="20"/>
                    <a:pt x="32" y="20"/>
                    <a:pt x="32" y="20"/>
                  </a:cubicBezTo>
                  <a:cubicBezTo>
                    <a:pt x="31" y="20"/>
                    <a:pt x="31" y="20"/>
                    <a:pt x="30" y="20"/>
                  </a:cubicBezTo>
                  <a:cubicBezTo>
                    <a:pt x="25" y="22"/>
                    <a:pt x="21" y="24"/>
                    <a:pt x="19" y="25"/>
                  </a:cubicBezTo>
                  <a:cubicBezTo>
                    <a:pt x="17" y="25"/>
                    <a:pt x="11" y="27"/>
                    <a:pt x="10" y="27"/>
                  </a:cubicBezTo>
                  <a:lnTo>
                    <a:pt x="10" y="25"/>
                  </a:lnTo>
                  <a:close/>
                  <a:moveTo>
                    <a:pt x="11" y="33"/>
                  </a:moveTo>
                  <a:cubicBezTo>
                    <a:pt x="11" y="33"/>
                    <a:pt x="11" y="33"/>
                    <a:pt x="11" y="33"/>
                  </a:cubicBezTo>
                  <a:cubicBezTo>
                    <a:pt x="12" y="32"/>
                    <a:pt x="17" y="31"/>
                    <a:pt x="20" y="30"/>
                  </a:cubicBezTo>
                  <a:cubicBezTo>
                    <a:pt x="24" y="28"/>
                    <a:pt x="30" y="27"/>
                    <a:pt x="33" y="27"/>
                  </a:cubicBezTo>
                  <a:cubicBezTo>
                    <a:pt x="33" y="29"/>
                    <a:pt x="33" y="29"/>
                    <a:pt x="33" y="29"/>
                  </a:cubicBezTo>
                  <a:cubicBezTo>
                    <a:pt x="30" y="29"/>
                    <a:pt x="29" y="30"/>
                    <a:pt x="23" y="32"/>
                  </a:cubicBezTo>
                  <a:cubicBezTo>
                    <a:pt x="17" y="34"/>
                    <a:pt x="12" y="35"/>
                    <a:pt x="11" y="35"/>
                  </a:cubicBezTo>
                  <a:lnTo>
                    <a:pt x="11" y="33"/>
                  </a:lnTo>
                  <a:close/>
                  <a:moveTo>
                    <a:pt x="14" y="59"/>
                  </a:moveTo>
                  <a:cubicBezTo>
                    <a:pt x="14" y="59"/>
                    <a:pt x="14" y="59"/>
                    <a:pt x="14" y="59"/>
                  </a:cubicBezTo>
                  <a:cubicBezTo>
                    <a:pt x="14" y="59"/>
                    <a:pt x="14" y="59"/>
                    <a:pt x="14" y="59"/>
                  </a:cubicBezTo>
                  <a:cubicBezTo>
                    <a:pt x="14" y="53"/>
                    <a:pt x="14" y="53"/>
                    <a:pt x="14" y="53"/>
                  </a:cubicBezTo>
                  <a:cubicBezTo>
                    <a:pt x="16" y="53"/>
                    <a:pt x="29" y="51"/>
                    <a:pt x="34" y="51"/>
                  </a:cubicBezTo>
                  <a:cubicBezTo>
                    <a:pt x="35" y="59"/>
                    <a:pt x="35" y="59"/>
                    <a:pt x="35" y="59"/>
                  </a:cubicBezTo>
                  <a:lnTo>
                    <a:pt x="14" y="59"/>
                  </a:lnTo>
                  <a:close/>
                  <a:moveTo>
                    <a:pt x="85" y="59"/>
                  </a:moveTo>
                  <a:cubicBezTo>
                    <a:pt x="85" y="59"/>
                    <a:pt x="85" y="59"/>
                    <a:pt x="85" y="59"/>
                  </a:cubicBezTo>
                  <a:cubicBezTo>
                    <a:pt x="35" y="59"/>
                    <a:pt x="35" y="59"/>
                    <a:pt x="35" y="59"/>
                  </a:cubicBezTo>
                  <a:cubicBezTo>
                    <a:pt x="35" y="51"/>
                    <a:pt x="35" y="51"/>
                    <a:pt x="35" y="51"/>
                  </a:cubicBezTo>
                  <a:cubicBezTo>
                    <a:pt x="35" y="51"/>
                    <a:pt x="36" y="51"/>
                    <a:pt x="36" y="51"/>
                  </a:cubicBezTo>
                  <a:cubicBezTo>
                    <a:pt x="41" y="51"/>
                    <a:pt x="78" y="53"/>
                    <a:pt x="83" y="53"/>
                  </a:cubicBezTo>
                  <a:cubicBezTo>
                    <a:pt x="84" y="53"/>
                    <a:pt x="85" y="53"/>
                    <a:pt x="85" y="53"/>
                  </a:cubicBezTo>
                  <a:lnTo>
                    <a:pt x="85" y="59"/>
                  </a:lnTo>
                  <a:close/>
                  <a:moveTo>
                    <a:pt x="85" y="51"/>
                  </a:moveTo>
                  <a:cubicBezTo>
                    <a:pt x="85" y="51"/>
                    <a:pt x="85" y="51"/>
                    <a:pt x="85" y="51"/>
                  </a:cubicBezTo>
                  <a:cubicBezTo>
                    <a:pt x="76" y="51"/>
                    <a:pt x="67" y="50"/>
                    <a:pt x="58" y="49"/>
                  </a:cubicBezTo>
                  <a:cubicBezTo>
                    <a:pt x="43" y="48"/>
                    <a:pt x="37" y="48"/>
                    <a:pt x="35" y="48"/>
                  </a:cubicBezTo>
                  <a:cubicBezTo>
                    <a:pt x="35" y="48"/>
                    <a:pt x="35" y="48"/>
                    <a:pt x="34" y="48"/>
                  </a:cubicBezTo>
                  <a:cubicBezTo>
                    <a:pt x="35" y="45"/>
                    <a:pt x="35" y="45"/>
                    <a:pt x="35" y="45"/>
                  </a:cubicBezTo>
                  <a:cubicBezTo>
                    <a:pt x="35" y="45"/>
                    <a:pt x="35" y="45"/>
                    <a:pt x="35" y="45"/>
                  </a:cubicBezTo>
                  <a:cubicBezTo>
                    <a:pt x="39" y="45"/>
                    <a:pt x="74" y="48"/>
                    <a:pt x="85" y="49"/>
                  </a:cubicBezTo>
                  <a:lnTo>
                    <a:pt x="85" y="51"/>
                  </a:lnTo>
                  <a:close/>
                  <a:moveTo>
                    <a:pt x="85" y="48"/>
                  </a:moveTo>
                  <a:cubicBezTo>
                    <a:pt x="85" y="48"/>
                    <a:pt x="85" y="48"/>
                    <a:pt x="85" y="48"/>
                  </a:cubicBezTo>
                  <a:cubicBezTo>
                    <a:pt x="83" y="48"/>
                    <a:pt x="81" y="47"/>
                    <a:pt x="80" y="47"/>
                  </a:cubicBezTo>
                  <a:cubicBezTo>
                    <a:pt x="72" y="47"/>
                    <a:pt x="74" y="47"/>
                    <a:pt x="66" y="46"/>
                  </a:cubicBezTo>
                  <a:cubicBezTo>
                    <a:pt x="58" y="45"/>
                    <a:pt x="40" y="43"/>
                    <a:pt x="36" y="43"/>
                  </a:cubicBezTo>
                  <a:cubicBezTo>
                    <a:pt x="32" y="43"/>
                    <a:pt x="29" y="43"/>
                    <a:pt x="23" y="44"/>
                  </a:cubicBezTo>
                  <a:cubicBezTo>
                    <a:pt x="18" y="45"/>
                    <a:pt x="13" y="46"/>
                    <a:pt x="12" y="46"/>
                  </a:cubicBezTo>
                  <a:cubicBezTo>
                    <a:pt x="12" y="45"/>
                    <a:pt x="12" y="45"/>
                    <a:pt x="12" y="45"/>
                  </a:cubicBezTo>
                  <a:cubicBezTo>
                    <a:pt x="14" y="45"/>
                    <a:pt x="29" y="42"/>
                    <a:pt x="35" y="42"/>
                  </a:cubicBezTo>
                  <a:cubicBezTo>
                    <a:pt x="42" y="42"/>
                    <a:pt x="53" y="44"/>
                    <a:pt x="63" y="45"/>
                  </a:cubicBezTo>
                  <a:cubicBezTo>
                    <a:pt x="68" y="45"/>
                    <a:pt x="77" y="46"/>
                    <a:pt x="85" y="47"/>
                  </a:cubicBezTo>
                  <a:lnTo>
                    <a:pt x="85" y="48"/>
                  </a:lnTo>
                  <a:close/>
                  <a:moveTo>
                    <a:pt x="12" y="42"/>
                  </a:moveTo>
                  <a:cubicBezTo>
                    <a:pt x="12" y="42"/>
                    <a:pt x="12" y="42"/>
                    <a:pt x="12" y="42"/>
                  </a:cubicBezTo>
                  <a:cubicBezTo>
                    <a:pt x="12" y="40"/>
                    <a:pt x="12" y="40"/>
                    <a:pt x="12" y="40"/>
                  </a:cubicBezTo>
                  <a:cubicBezTo>
                    <a:pt x="13" y="40"/>
                    <a:pt x="18" y="38"/>
                    <a:pt x="21" y="38"/>
                  </a:cubicBezTo>
                  <a:cubicBezTo>
                    <a:pt x="24" y="37"/>
                    <a:pt x="30" y="36"/>
                    <a:pt x="34" y="36"/>
                  </a:cubicBezTo>
                  <a:cubicBezTo>
                    <a:pt x="34" y="38"/>
                    <a:pt x="34" y="38"/>
                    <a:pt x="34" y="38"/>
                  </a:cubicBezTo>
                  <a:cubicBezTo>
                    <a:pt x="29" y="38"/>
                    <a:pt x="24" y="40"/>
                    <a:pt x="22" y="41"/>
                  </a:cubicBezTo>
                  <a:cubicBezTo>
                    <a:pt x="20" y="41"/>
                    <a:pt x="13" y="42"/>
                    <a:pt x="12" y="42"/>
                  </a:cubicBezTo>
                  <a:close/>
                  <a:moveTo>
                    <a:pt x="85" y="45"/>
                  </a:moveTo>
                  <a:cubicBezTo>
                    <a:pt x="85" y="45"/>
                    <a:pt x="85" y="45"/>
                    <a:pt x="85" y="45"/>
                  </a:cubicBezTo>
                  <a:cubicBezTo>
                    <a:pt x="79" y="45"/>
                    <a:pt x="65" y="43"/>
                    <a:pt x="57" y="41"/>
                  </a:cubicBezTo>
                  <a:cubicBezTo>
                    <a:pt x="48" y="40"/>
                    <a:pt x="40" y="39"/>
                    <a:pt x="35" y="38"/>
                  </a:cubicBezTo>
                  <a:cubicBezTo>
                    <a:pt x="35" y="38"/>
                    <a:pt x="35" y="38"/>
                    <a:pt x="34" y="38"/>
                  </a:cubicBezTo>
                  <a:cubicBezTo>
                    <a:pt x="34" y="36"/>
                    <a:pt x="34" y="36"/>
                    <a:pt x="34" y="36"/>
                  </a:cubicBezTo>
                  <a:cubicBezTo>
                    <a:pt x="34" y="36"/>
                    <a:pt x="35" y="36"/>
                    <a:pt x="35" y="36"/>
                  </a:cubicBezTo>
                  <a:cubicBezTo>
                    <a:pt x="37" y="36"/>
                    <a:pt x="46" y="37"/>
                    <a:pt x="50" y="37"/>
                  </a:cubicBezTo>
                  <a:cubicBezTo>
                    <a:pt x="55" y="38"/>
                    <a:pt x="74" y="41"/>
                    <a:pt x="80" y="42"/>
                  </a:cubicBezTo>
                  <a:cubicBezTo>
                    <a:pt x="82" y="42"/>
                    <a:pt x="83" y="43"/>
                    <a:pt x="85" y="43"/>
                  </a:cubicBezTo>
                  <a:lnTo>
                    <a:pt x="85" y="45"/>
                  </a:lnTo>
                  <a:close/>
                  <a:moveTo>
                    <a:pt x="85" y="42"/>
                  </a:moveTo>
                  <a:cubicBezTo>
                    <a:pt x="85" y="42"/>
                    <a:pt x="85" y="42"/>
                    <a:pt x="85" y="42"/>
                  </a:cubicBezTo>
                  <a:cubicBezTo>
                    <a:pt x="84" y="42"/>
                    <a:pt x="82" y="42"/>
                    <a:pt x="80" y="41"/>
                  </a:cubicBezTo>
                  <a:cubicBezTo>
                    <a:pt x="72" y="40"/>
                    <a:pt x="59" y="37"/>
                    <a:pt x="52" y="36"/>
                  </a:cubicBezTo>
                  <a:cubicBezTo>
                    <a:pt x="45" y="35"/>
                    <a:pt x="39" y="34"/>
                    <a:pt x="35" y="34"/>
                  </a:cubicBezTo>
                  <a:cubicBezTo>
                    <a:pt x="30" y="34"/>
                    <a:pt x="24" y="36"/>
                    <a:pt x="20" y="37"/>
                  </a:cubicBezTo>
                  <a:cubicBezTo>
                    <a:pt x="16" y="38"/>
                    <a:pt x="13" y="38"/>
                    <a:pt x="12" y="39"/>
                  </a:cubicBezTo>
                  <a:cubicBezTo>
                    <a:pt x="12" y="39"/>
                    <a:pt x="12" y="39"/>
                    <a:pt x="12" y="38"/>
                  </a:cubicBezTo>
                  <a:cubicBezTo>
                    <a:pt x="11" y="38"/>
                    <a:pt x="11" y="38"/>
                    <a:pt x="11" y="38"/>
                  </a:cubicBezTo>
                  <a:cubicBezTo>
                    <a:pt x="12" y="38"/>
                    <a:pt x="16" y="37"/>
                    <a:pt x="21" y="36"/>
                  </a:cubicBezTo>
                  <a:cubicBezTo>
                    <a:pt x="27" y="34"/>
                    <a:pt x="30" y="33"/>
                    <a:pt x="35" y="33"/>
                  </a:cubicBezTo>
                  <a:cubicBezTo>
                    <a:pt x="39" y="34"/>
                    <a:pt x="52" y="36"/>
                    <a:pt x="59" y="37"/>
                  </a:cubicBezTo>
                  <a:cubicBezTo>
                    <a:pt x="65" y="38"/>
                    <a:pt x="77" y="40"/>
                    <a:pt x="81" y="41"/>
                  </a:cubicBezTo>
                  <a:cubicBezTo>
                    <a:pt x="82" y="41"/>
                    <a:pt x="84" y="41"/>
                    <a:pt x="85" y="42"/>
                  </a:cubicBezTo>
                  <a:close/>
                  <a:moveTo>
                    <a:pt x="85" y="40"/>
                  </a:moveTo>
                  <a:cubicBezTo>
                    <a:pt x="85" y="40"/>
                    <a:pt x="85" y="40"/>
                    <a:pt x="85" y="40"/>
                  </a:cubicBezTo>
                  <a:cubicBezTo>
                    <a:pt x="81" y="39"/>
                    <a:pt x="76" y="38"/>
                    <a:pt x="72" y="37"/>
                  </a:cubicBezTo>
                  <a:cubicBezTo>
                    <a:pt x="63" y="35"/>
                    <a:pt x="51" y="33"/>
                    <a:pt x="46" y="32"/>
                  </a:cubicBezTo>
                  <a:cubicBezTo>
                    <a:pt x="40" y="30"/>
                    <a:pt x="37" y="29"/>
                    <a:pt x="34" y="29"/>
                  </a:cubicBezTo>
                  <a:cubicBezTo>
                    <a:pt x="34" y="27"/>
                    <a:pt x="34" y="27"/>
                    <a:pt x="34" y="27"/>
                  </a:cubicBezTo>
                  <a:cubicBezTo>
                    <a:pt x="37" y="27"/>
                    <a:pt x="46" y="29"/>
                    <a:pt x="49" y="29"/>
                  </a:cubicBezTo>
                  <a:cubicBezTo>
                    <a:pt x="53" y="30"/>
                    <a:pt x="63" y="32"/>
                    <a:pt x="67" y="33"/>
                  </a:cubicBezTo>
                  <a:cubicBezTo>
                    <a:pt x="69" y="33"/>
                    <a:pt x="78" y="36"/>
                    <a:pt x="85" y="37"/>
                  </a:cubicBezTo>
                  <a:lnTo>
                    <a:pt x="85" y="40"/>
                  </a:lnTo>
                  <a:close/>
                  <a:moveTo>
                    <a:pt x="85" y="36"/>
                  </a:moveTo>
                  <a:cubicBezTo>
                    <a:pt x="85" y="36"/>
                    <a:pt x="85" y="36"/>
                    <a:pt x="85" y="36"/>
                  </a:cubicBezTo>
                  <a:cubicBezTo>
                    <a:pt x="78" y="35"/>
                    <a:pt x="69" y="32"/>
                    <a:pt x="65" y="31"/>
                  </a:cubicBezTo>
                  <a:cubicBezTo>
                    <a:pt x="59" y="30"/>
                    <a:pt x="39" y="25"/>
                    <a:pt x="34" y="25"/>
                  </a:cubicBezTo>
                  <a:cubicBezTo>
                    <a:pt x="30" y="25"/>
                    <a:pt x="13" y="31"/>
                    <a:pt x="11" y="31"/>
                  </a:cubicBezTo>
                  <a:cubicBezTo>
                    <a:pt x="11" y="31"/>
                    <a:pt x="11" y="31"/>
                    <a:pt x="11" y="31"/>
                  </a:cubicBezTo>
                  <a:cubicBezTo>
                    <a:pt x="11" y="31"/>
                    <a:pt x="11" y="31"/>
                    <a:pt x="11" y="31"/>
                  </a:cubicBezTo>
                  <a:cubicBezTo>
                    <a:pt x="10" y="31"/>
                    <a:pt x="10" y="31"/>
                    <a:pt x="10" y="31"/>
                  </a:cubicBezTo>
                  <a:cubicBezTo>
                    <a:pt x="12" y="30"/>
                    <a:pt x="20" y="28"/>
                    <a:pt x="22" y="27"/>
                  </a:cubicBezTo>
                  <a:cubicBezTo>
                    <a:pt x="25" y="26"/>
                    <a:pt x="31" y="24"/>
                    <a:pt x="33" y="24"/>
                  </a:cubicBezTo>
                  <a:cubicBezTo>
                    <a:pt x="36" y="24"/>
                    <a:pt x="47" y="27"/>
                    <a:pt x="52" y="28"/>
                  </a:cubicBezTo>
                  <a:cubicBezTo>
                    <a:pt x="57" y="29"/>
                    <a:pt x="78" y="34"/>
                    <a:pt x="83" y="35"/>
                  </a:cubicBezTo>
                  <a:cubicBezTo>
                    <a:pt x="83" y="35"/>
                    <a:pt x="84" y="35"/>
                    <a:pt x="85" y="36"/>
                  </a:cubicBezTo>
                  <a:close/>
                  <a:moveTo>
                    <a:pt x="85" y="34"/>
                  </a:moveTo>
                  <a:cubicBezTo>
                    <a:pt x="85" y="34"/>
                    <a:pt x="85" y="34"/>
                    <a:pt x="85" y="34"/>
                  </a:cubicBezTo>
                  <a:cubicBezTo>
                    <a:pt x="85" y="34"/>
                    <a:pt x="79" y="32"/>
                    <a:pt x="73" y="30"/>
                  </a:cubicBezTo>
                  <a:cubicBezTo>
                    <a:pt x="48" y="24"/>
                    <a:pt x="46" y="23"/>
                    <a:pt x="42" y="22"/>
                  </a:cubicBezTo>
                  <a:cubicBezTo>
                    <a:pt x="38" y="21"/>
                    <a:pt x="36" y="20"/>
                    <a:pt x="33" y="20"/>
                  </a:cubicBezTo>
                  <a:cubicBezTo>
                    <a:pt x="33" y="18"/>
                    <a:pt x="33" y="18"/>
                    <a:pt x="33" y="18"/>
                  </a:cubicBezTo>
                  <a:cubicBezTo>
                    <a:pt x="35" y="18"/>
                    <a:pt x="37" y="18"/>
                    <a:pt x="40" y="19"/>
                  </a:cubicBezTo>
                  <a:cubicBezTo>
                    <a:pt x="46" y="20"/>
                    <a:pt x="51" y="22"/>
                    <a:pt x="61" y="24"/>
                  </a:cubicBezTo>
                  <a:cubicBezTo>
                    <a:pt x="71" y="27"/>
                    <a:pt x="84" y="31"/>
                    <a:pt x="85" y="31"/>
                  </a:cubicBezTo>
                  <a:lnTo>
                    <a:pt x="85" y="34"/>
                  </a:lnTo>
                  <a:close/>
                  <a:moveTo>
                    <a:pt x="85" y="30"/>
                  </a:moveTo>
                  <a:cubicBezTo>
                    <a:pt x="85" y="30"/>
                    <a:pt x="85" y="30"/>
                    <a:pt x="85" y="30"/>
                  </a:cubicBezTo>
                  <a:cubicBezTo>
                    <a:pt x="83" y="30"/>
                    <a:pt x="51" y="20"/>
                    <a:pt x="44" y="18"/>
                  </a:cubicBezTo>
                  <a:cubicBezTo>
                    <a:pt x="36" y="16"/>
                    <a:pt x="32" y="15"/>
                    <a:pt x="28" y="17"/>
                  </a:cubicBezTo>
                  <a:cubicBezTo>
                    <a:pt x="24" y="19"/>
                    <a:pt x="12" y="23"/>
                    <a:pt x="10" y="24"/>
                  </a:cubicBezTo>
                  <a:cubicBezTo>
                    <a:pt x="10" y="24"/>
                    <a:pt x="10" y="24"/>
                    <a:pt x="10" y="24"/>
                  </a:cubicBezTo>
                  <a:cubicBezTo>
                    <a:pt x="10" y="23"/>
                    <a:pt x="10" y="23"/>
                    <a:pt x="10" y="23"/>
                  </a:cubicBezTo>
                  <a:cubicBezTo>
                    <a:pt x="10" y="23"/>
                    <a:pt x="13" y="22"/>
                    <a:pt x="18" y="20"/>
                  </a:cubicBezTo>
                  <a:cubicBezTo>
                    <a:pt x="23" y="17"/>
                    <a:pt x="30" y="15"/>
                    <a:pt x="32" y="15"/>
                  </a:cubicBezTo>
                  <a:cubicBezTo>
                    <a:pt x="35" y="15"/>
                    <a:pt x="60" y="22"/>
                    <a:pt x="68" y="24"/>
                  </a:cubicBezTo>
                  <a:cubicBezTo>
                    <a:pt x="72" y="26"/>
                    <a:pt x="79" y="28"/>
                    <a:pt x="85" y="29"/>
                  </a:cubicBezTo>
                  <a:lnTo>
                    <a:pt x="85" y="30"/>
                  </a:lnTo>
                  <a:close/>
                  <a:moveTo>
                    <a:pt x="105" y="59"/>
                  </a:moveTo>
                  <a:cubicBezTo>
                    <a:pt x="105" y="59"/>
                    <a:pt x="105" y="59"/>
                    <a:pt x="105" y="59"/>
                  </a:cubicBezTo>
                  <a:cubicBezTo>
                    <a:pt x="87" y="59"/>
                    <a:pt x="87" y="59"/>
                    <a:pt x="87" y="59"/>
                  </a:cubicBezTo>
                  <a:cubicBezTo>
                    <a:pt x="87" y="53"/>
                    <a:pt x="87" y="53"/>
                    <a:pt x="87" y="53"/>
                  </a:cubicBezTo>
                  <a:cubicBezTo>
                    <a:pt x="105" y="53"/>
                    <a:pt x="105" y="53"/>
                    <a:pt x="105" y="53"/>
                  </a:cubicBezTo>
                  <a:lnTo>
                    <a:pt x="105" y="59"/>
                  </a:lnTo>
                  <a:close/>
                  <a:moveTo>
                    <a:pt x="110" y="59"/>
                  </a:moveTo>
                  <a:cubicBezTo>
                    <a:pt x="110" y="59"/>
                    <a:pt x="110" y="59"/>
                    <a:pt x="110" y="59"/>
                  </a:cubicBezTo>
                  <a:cubicBezTo>
                    <a:pt x="105" y="59"/>
                    <a:pt x="105" y="59"/>
                    <a:pt x="105" y="59"/>
                  </a:cubicBezTo>
                  <a:cubicBezTo>
                    <a:pt x="105" y="54"/>
                    <a:pt x="105" y="54"/>
                    <a:pt x="105" y="54"/>
                  </a:cubicBezTo>
                  <a:cubicBezTo>
                    <a:pt x="107" y="54"/>
                    <a:pt x="107" y="54"/>
                    <a:pt x="107" y="54"/>
                  </a:cubicBezTo>
                  <a:cubicBezTo>
                    <a:pt x="109" y="54"/>
                    <a:pt x="110" y="54"/>
                    <a:pt x="110" y="54"/>
                  </a:cubicBezTo>
                  <a:cubicBezTo>
                    <a:pt x="110" y="52"/>
                    <a:pt x="110" y="52"/>
                    <a:pt x="110" y="52"/>
                  </a:cubicBezTo>
                  <a:cubicBezTo>
                    <a:pt x="110" y="52"/>
                    <a:pt x="109" y="52"/>
                    <a:pt x="109" y="52"/>
                  </a:cubicBezTo>
                  <a:cubicBezTo>
                    <a:pt x="108" y="52"/>
                    <a:pt x="106" y="52"/>
                    <a:pt x="105" y="52"/>
                  </a:cubicBezTo>
                  <a:cubicBezTo>
                    <a:pt x="105" y="52"/>
                    <a:pt x="105" y="52"/>
                    <a:pt x="105" y="52"/>
                  </a:cubicBezTo>
                  <a:cubicBezTo>
                    <a:pt x="105" y="52"/>
                    <a:pt x="105" y="52"/>
                    <a:pt x="105" y="52"/>
                  </a:cubicBezTo>
                  <a:cubicBezTo>
                    <a:pt x="104" y="52"/>
                    <a:pt x="100" y="52"/>
                    <a:pt x="98" y="51"/>
                  </a:cubicBezTo>
                  <a:cubicBezTo>
                    <a:pt x="96" y="51"/>
                    <a:pt x="90" y="51"/>
                    <a:pt x="87" y="51"/>
                  </a:cubicBezTo>
                  <a:cubicBezTo>
                    <a:pt x="87" y="49"/>
                    <a:pt x="87" y="49"/>
                    <a:pt x="87" y="49"/>
                  </a:cubicBezTo>
                  <a:cubicBezTo>
                    <a:pt x="88" y="49"/>
                    <a:pt x="91" y="50"/>
                    <a:pt x="94" y="50"/>
                  </a:cubicBezTo>
                  <a:cubicBezTo>
                    <a:pt x="97" y="50"/>
                    <a:pt x="110" y="50"/>
                    <a:pt x="110" y="50"/>
                  </a:cubicBezTo>
                  <a:cubicBezTo>
                    <a:pt x="110" y="49"/>
                    <a:pt x="110" y="49"/>
                    <a:pt x="110" y="49"/>
                  </a:cubicBezTo>
                  <a:cubicBezTo>
                    <a:pt x="110" y="49"/>
                    <a:pt x="99" y="49"/>
                    <a:pt x="94" y="49"/>
                  </a:cubicBezTo>
                  <a:cubicBezTo>
                    <a:pt x="91" y="49"/>
                    <a:pt x="88" y="48"/>
                    <a:pt x="87" y="48"/>
                  </a:cubicBezTo>
                  <a:cubicBezTo>
                    <a:pt x="87" y="47"/>
                    <a:pt x="87" y="47"/>
                    <a:pt x="87" y="47"/>
                  </a:cubicBezTo>
                  <a:cubicBezTo>
                    <a:pt x="88" y="48"/>
                    <a:pt x="91" y="48"/>
                    <a:pt x="93" y="48"/>
                  </a:cubicBezTo>
                  <a:cubicBezTo>
                    <a:pt x="97" y="49"/>
                    <a:pt x="110" y="49"/>
                    <a:pt x="110" y="49"/>
                  </a:cubicBezTo>
                  <a:cubicBezTo>
                    <a:pt x="110" y="47"/>
                    <a:pt x="110" y="47"/>
                    <a:pt x="110" y="47"/>
                  </a:cubicBezTo>
                  <a:cubicBezTo>
                    <a:pt x="110" y="47"/>
                    <a:pt x="98" y="47"/>
                    <a:pt x="93" y="47"/>
                  </a:cubicBezTo>
                  <a:cubicBezTo>
                    <a:pt x="90" y="46"/>
                    <a:pt x="88" y="46"/>
                    <a:pt x="87" y="46"/>
                  </a:cubicBezTo>
                  <a:cubicBezTo>
                    <a:pt x="87" y="43"/>
                    <a:pt x="87" y="43"/>
                    <a:pt x="87" y="43"/>
                  </a:cubicBezTo>
                  <a:cubicBezTo>
                    <a:pt x="87" y="43"/>
                    <a:pt x="88" y="43"/>
                    <a:pt x="89" y="43"/>
                  </a:cubicBezTo>
                  <a:cubicBezTo>
                    <a:pt x="91" y="44"/>
                    <a:pt x="97" y="45"/>
                    <a:pt x="99" y="45"/>
                  </a:cubicBezTo>
                  <a:cubicBezTo>
                    <a:pt x="101" y="45"/>
                    <a:pt x="109" y="45"/>
                    <a:pt x="110" y="45"/>
                  </a:cubicBezTo>
                  <a:lnTo>
                    <a:pt x="110" y="59"/>
                  </a:lnTo>
                  <a:close/>
                  <a:moveTo>
                    <a:pt x="110" y="44"/>
                  </a:moveTo>
                  <a:cubicBezTo>
                    <a:pt x="110" y="44"/>
                    <a:pt x="110" y="44"/>
                    <a:pt x="110" y="44"/>
                  </a:cubicBezTo>
                  <a:cubicBezTo>
                    <a:pt x="109" y="44"/>
                    <a:pt x="106" y="44"/>
                    <a:pt x="104" y="44"/>
                  </a:cubicBezTo>
                  <a:cubicBezTo>
                    <a:pt x="102" y="44"/>
                    <a:pt x="93" y="44"/>
                    <a:pt x="91" y="43"/>
                  </a:cubicBezTo>
                  <a:cubicBezTo>
                    <a:pt x="90" y="43"/>
                    <a:pt x="88" y="42"/>
                    <a:pt x="87" y="42"/>
                  </a:cubicBezTo>
                  <a:cubicBezTo>
                    <a:pt x="87" y="42"/>
                    <a:pt x="87" y="42"/>
                    <a:pt x="87" y="42"/>
                  </a:cubicBezTo>
                  <a:cubicBezTo>
                    <a:pt x="90" y="42"/>
                    <a:pt x="96" y="43"/>
                    <a:pt x="98" y="43"/>
                  </a:cubicBezTo>
                  <a:cubicBezTo>
                    <a:pt x="100" y="43"/>
                    <a:pt x="109" y="44"/>
                    <a:pt x="110" y="44"/>
                  </a:cubicBezTo>
                  <a:close/>
                  <a:moveTo>
                    <a:pt x="110" y="42"/>
                  </a:moveTo>
                  <a:cubicBezTo>
                    <a:pt x="110" y="42"/>
                    <a:pt x="110" y="42"/>
                    <a:pt x="110" y="42"/>
                  </a:cubicBezTo>
                  <a:cubicBezTo>
                    <a:pt x="109" y="42"/>
                    <a:pt x="100" y="42"/>
                    <a:pt x="96" y="41"/>
                  </a:cubicBezTo>
                  <a:cubicBezTo>
                    <a:pt x="92" y="41"/>
                    <a:pt x="89" y="41"/>
                    <a:pt x="87" y="40"/>
                  </a:cubicBezTo>
                  <a:cubicBezTo>
                    <a:pt x="87" y="37"/>
                    <a:pt x="87" y="37"/>
                    <a:pt x="87" y="37"/>
                  </a:cubicBezTo>
                  <a:cubicBezTo>
                    <a:pt x="89" y="37"/>
                    <a:pt x="96" y="39"/>
                    <a:pt x="99" y="39"/>
                  </a:cubicBezTo>
                  <a:cubicBezTo>
                    <a:pt x="103" y="39"/>
                    <a:pt x="110" y="39"/>
                    <a:pt x="110" y="39"/>
                  </a:cubicBezTo>
                  <a:cubicBezTo>
                    <a:pt x="110" y="37"/>
                    <a:pt x="110" y="37"/>
                    <a:pt x="110" y="37"/>
                  </a:cubicBezTo>
                  <a:cubicBezTo>
                    <a:pt x="110" y="37"/>
                    <a:pt x="104" y="37"/>
                    <a:pt x="100" y="37"/>
                  </a:cubicBezTo>
                  <a:cubicBezTo>
                    <a:pt x="96" y="37"/>
                    <a:pt x="90" y="36"/>
                    <a:pt x="87" y="35"/>
                  </a:cubicBezTo>
                  <a:cubicBezTo>
                    <a:pt x="87" y="30"/>
                    <a:pt x="87" y="30"/>
                    <a:pt x="87" y="30"/>
                  </a:cubicBezTo>
                  <a:cubicBezTo>
                    <a:pt x="92" y="31"/>
                    <a:pt x="96" y="32"/>
                    <a:pt x="99" y="32"/>
                  </a:cubicBezTo>
                  <a:cubicBezTo>
                    <a:pt x="105" y="33"/>
                    <a:pt x="126" y="32"/>
                    <a:pt x="135" y="32"/>
                  </a:cubicBezTo>
                  <a:cubicBezTo>
                    <a:pt x="142" y="32"/>
                    <a:pt x="144" y="33"/>
                    <a:pt x="144" y="33"/>
                  </a:cubicBezTo>
                  <a:cubicBezTo>
                    <a:pt x="144" y="33"/>
                    <a:pt x="144" y="33"/>
                    <a:pt x="144" y="33"/>
                  </a:cubicBezTo>
                  <a:cubicBezTo>
                    <a:pt x="144" y="33"/>
                    <a:pt x="144" y="33"/>
                    <a:pt x="144" y="33"/>
                  </a:cubicBezTo>
                  <a:cubicBezTo>
                    <a:pt x="144" y="33"/>
                    <a:pt x="144" y="33"/>
                    <a:pt x="144" y="33"/>
                  </a:cubicBezTo>
                  <a:cubicBezTo>
                    <a:pt x="144" y="33"/>
                    <a:pt x="139" y="33"/>
                    <a:pt x="136" y="33"/>
                  </a:cubicBezTo>
                  <a:cubicBezTo>
                    <a:pt x="133" y="33"/>
                    <a:pt x="127" y="33"/>
                    <a:pt x="123" y="33"/>
                  </a:cubicBezTo>
                  <a:cubicBezTo>
                    <a:pt x="120" y="33"/>
                    <a:pt x="112" y="33"/>
                    <a:pt x="112" y="33"/>
                  </a:cubicBezTo>
                  <a:cubicBezTo>
                    <a:pt x="112" y="33"/>
                    <a:pt x="112" y="33"/>
                    <a:pt x="112" y="33"/>
                  </a:cubicBezTo>
                  <a:cubicBezTo>
                    <a:pt x="110" y="33"/>
                    <a:pt x="110" y="33"/>
                    <a:pt x="110" y="33"/>
                  </a:cubicBezTo>
                  <a:lnTo>
                    <a:pt x="110" y="42"/>
                  </a:lnTo>
                  <a:close/>
                  <a:moveTo>
                    <a:pt x="112" y="59"/>
                  </a:moveTo>
                  <a:cubicBezTo>
                    <a:pt x="112" y="59"/>
                    <a:pt x="112" y="59"/>
                    <a:pt x="112" y="59"/>
                  </a:cubicBezTo>
                  <a:cubicBezTo>
                    <a:pt x="112" y="55"/>
                    <a:pt x="112" y="55"/>
                    <a:pt x="112" y="55"/>
                  </a:cubicBezTo>
                  <a:cubicBezTo>
                    <a:pt x="141" y="55"/>
                    <a:pt x="141" y="55"/>
                    <a:pt x="141" y="55"/>
                  </a:cubicBezTo>
                  <a:cubicBezTo>
                    <a:pt x="141" y="59"/>
                    <a:pt x="141" y="59"/>
                    <a:pt x="141" y="59"/>
                  </a:cubicBezTo>
                  <a:lnTo>
                    <a:pt x="112" y="59"/>
                  </a:lnTo>
                  <a:close/>
                  <a:moveTo>
                    <a:pt x="141" y="54"/>
                  </a:moveTo>
                  <a:cubicBezTo>
                    <a:pt x="141" y="54"/>
                    <a:pt x="141" y="54"/>
                    <a:pt x="141" y="54"/>
                  </a:cubicBezTo>
                  <a:cubicBezTo>
                    <a:pt x="141" y="54"/>
                    <a:pt x="141" y="54"/>
                    <a:pt x="141" y="54"/>
                  </a:cubicBezTo>
                  <a:cubicBezTo>
                    <a:pt x="141" y="54"/>
                    <a:pt x="141" y="54"/>
                    <a:pt x="141" y="54"/>
                  </a:cubicBezTo>
                  <a:cubicBezTo>
                    <a:pt x="140" y="54"/>
                    <a:pt x="134" y="54"/>
                    <a:pt x="129" y="54"/>
                  </a:cubicBezTo>
                  <a:cubicBezTo>
                    <a:pt x="124" y="54"/>
                    <a:pt x="113" y="54"/>
                    <a:pt x="112" y="54"/>
                  </a:cubicBezTo>
                  <a:cubicBezTo>
                    <a:pt x="112" y="54"/>
                    <a:pt x="112" y="54"/>
                    <a:pt x="112" y="54"/>
                  </a:cubicBezTo>
                  <a:cubicBezTo>
                    <a:pt x="114" y="54"/>
                    <a:pt x="115" y="54"/>
                    <a:pt x="116" y="53"/>
                  </a:cubicBezTo>
                  <a:cubicBezTo>
                    <a:pt x="124" y="53"/>
                    <a:pt x="138" y="54"/>
                    <a:pt x="142" y="54"/>
                  </a:cubicBezTo>
                  <a:lnTo>
                    <a:pt x="141" y="54"/>
                  </a:lnTo>
                  <a:close/>
                  <a:moveTo>
                    <a:pt x="146" y="15"/>
                  </a:moveTo>
                  <a:cubicBezTo>
                    <a:pt x="146" y="15"/>
                    <a:pt x="146" y="15"/>
                    <a:pt x="146" y="15"/>
                  </a:cubicBezTo>
                  <a:cubicBezTo>
                    <a:pt x="146" y="15"/>
                    <a:pt x="146" y="15"/>
                    <a:pt x="146" y="15"/>
                  </a:cubicBezTo>
                  <a:cubicBezTo>
                    <a:pt x="146" y="11"/>
                    <a:pt x="146" y="11"/>
                    <a:pt x="146" y="11"/>
                  </a:cubicBezTo>
                  <a:cubicBezTo>
                    <a:pt x="140" y="15"/>
                    <a:pt x="140" y="15"/>
                    <a:pt x="140" y="15"/>
                  </a:cubicBezTo>
                  <a:cubicBezTo>
                    <a:pt x="140" y="15"/>
                    <a:pt x="142" y="14"/>
                    <a:pt x="143" y="14"/>
                  </a:cubicBezTo>
                  <a:cubicBezTo>
                    <a:pt x="144" y="14"/>
                    <a:pt x="145" y="15"/>
                    <a:pt x="146" y="15"/>
                  </a:cubicBezTo>
                  <a:close/>
                  <a:moveTo>
                    <a:pt x="10" y="12"/>
                  </a:moveTo>
                  <a:cubicBezTo>
                    <a:pt x="10" y="12"/>
                    <a:pt x="10" y="12"/>
                    <a:pt x="10" y="12"/>
                  </a:cubicBezTo>
                  <a:cubicBezTo>
                    <a:pt x="10" y="13"/>
                    <a:pt x="10" y="13"/>
                    <a:pt x="10" y="13"/>
                  </a:cubicBezTo>
                  <a:cubicBezTo>
                    <a:pt x="11" y="12"/>
                    <a:pt x="11" y="12"/>
                    <a:pt x="11" y="12"/>
                  </a:cubicBezTo>
                  <a:cubicBezTo>
                    <a:pt x="11" y="12"/>
                    <a:pt x="10" y="12"/>
                    <a:pt x="10" y="12"/>
                  </a:cubicBezTo>
                  <a:cubicBezTo>
                    <a:pt x="10" y="12"/>
                    <a:pt x="10" y="12"/>
                    <a:pt x="10" y="12"/>
                  </a:cubicBezTo>
                  <a:close/>
                  <a:moveTo>
                    <a:pt x="20" y="14"/>
                  </a:moveTo>
                  <a:cubicBezTo>
                    <a:pt x="20" y="14"/>
                    <a:pt x="20" y="14"/>
                    <a:pt x="20" y="14"/>
                  </a:cubicBezTo>
                  <a:cubicBezTo>
                    <a:pt x="19" y="14"/>
                    <a:pt x="18" y="14"/>
                    <a:pt x="18" y="14"/>
                  </a:cubicBezTo>
                  <a:cubicBezTo>
                    <a:pt x="10" y="18"/>
                    <a:pt x="10" y="18"/>
                    <a:pt x="10" y="18"/>
                  </a:cubicBezTo>
                  <a:cubicBezTo>
                    <a:pt x="10" y="20"/>
                    <a:pt x="10" y="20"/>
                    <a:pt x="10" y="20"/>
                  </a:cubicBezTo>
                  <a:cubicBezTo>
                    <a:pt x="10" y="20"/>
                    <a:pt x="15" y="18"/>
                    <a:pt x="17" y="17"/>
                  </a:cubicBezTo>
                  <a:cubicBezTo>
                    <a:pt x="19" y="16"/>
                    <a:pt x="23" y="14"/>
                    <a:pt x="23" y="14"/>
                  </a:cubicBezTo>
                  <a:cubicBezTo>
                    <a:pt x="23" y="14"/>
                    <a:pt x="22" y="14"/>
                    <a:pt x="20" y="14"/>
                  </a:cubicBezTo>
                  <a:close/>
                  <a:moveTo>
                    <a:pt x="10" y="16"/>
                  </a:moveTo>
                  <a:cubicBezTo>
                    <a:pt x="10" y="16"/>
                    <a:pt x="10" y="16"/>
                    <a:pt x="10" y="16"/>
                  </a:cubicBezTo>
                  <a:cubicBezTo>
                    <a:pt x="10" y="16"/>
                    <a:pt x="10" y="16"/>
                    <a:pt x="10" y="16"/>
                  </a:cubicBezTo>
                  <a:cubicBezTo>
                    <a:pt x="10" y="16"/>
                    <a:pt x="12" y="15"/>
                    <a:pt x="13" y="15"/>
                  </a:cubicBezTo>
                  <a:cubicBezTo>
                    <a:pt x="13" y="15"/>
                    <a:pt x="16" y="13"/>
                    <a:pt x="16" y="13"/>
                  </a:cubicBezTo>
                  <a:cubicBezTo>
                    <a:pt x="15" y="13"/>
                    <a:pt x="15" y="13"/>
                    <a:pt x="15" y="13"/>
                  </a:cubicBezTo>
                  <a:lnTo>
                    <a:pt x="1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a:spLocks noEditPoints="1"/>
            </p:cNvSpPr>
            <p:nvPr/>
          </p:nvSpPr>
          <p:spPr bwMode="auto">
            <a:xfrm>
              <a:off x="559" y="4150"/>
              <a:ext cx="399" cy="149"/>
            </a:xfrm>
            <a:custGeom>
              <a:avLst/>
              <a:gdLst>
                <a:gd name="T0" fmla="*/ 140 w 154"/>
                <a:gd name="T1" fmla="*/ 42 h 56"/>
                <a:gd name="T2" fmla="*/ 80 w 154"/>
                <a:gd name="T3" fmla="*/ 11 h 56"/>
                <a:gd name="T4" fmla="*/ 101 w 154"/>
                <a:gd name="T5" fmla="*/ 30 h 56"/>
                <a:gd name="T6" fmla="*/ 80 w 154"/>
                <a:gd name="T7" fmla="*/ 17 h 56"/>
                <a:gd name="T8" fmla="*/ 106 w 154"/>
                <a:gd name="T9" fmla="*/ 29 h 56"/>
                <a:gd name="T10" fmla="*/ 109 w 154"/>
                <a:gd name="T11" fmla="*/ 1 h 56"/>
                <a:gd name="T12" fmla="*/ 78 w 154"/>
                <a:gd name="T13" fmla="*/ 25 h 56"/>
                <a:gd name="T14" fmla="*/ 11 w 154"/>
                <a:gd name="T15" fmla="*/ 53 h 56"/>
                <a:gd name="T16" fmla="*/ 2 w 154"/>
                <a:gd name="T17" fmla="*/ 50 h 56"/>
                <a:gd name="T18" fmla="*/ 5 w 154"/>
                <a:gd name="T19" fmla="*/ 45 h 56"/>
                <a:gd name="T20" fmla="*/ 6 w 154"/>
                <a:gd name="T21" fmla="*/ 44 h 56"/>
                <a:gd name="T22" fmla="*/ 8 w 154"/>
                <a:gd name="T23" fmla="*/ 44 h 56"/>
                <a:gd name="T24" fmla="*/ 10 w 154"/>
                <a:gd name="T25" fmla="*/ 50 h 56"/>
                <a:gd name="T26" fmla="*/ 12 w 154"/>
                <a:gd name="T27" fmla="*/ 43 h 56"/>
                <a:gd name="T28" fmla="*/ 13 w 154"/>
                <a:gd name="T29" fmla="*/ 43 h 56"/>
                <a:gd name="T30" fmla="*/ 77 w 154"/>
                <a:gd name="T31" fmla="*/ 19 h 56"/>
                <a:gd name="T32" fmla="*/ 79 w 154"/>
                <a:gd name="T33" fmla="*/ 27 h 56"/>
                <a:gd name="T34" fmla="*/ 83 w 154"/>
                <a:gd name="T35" fmla="*/ 40 h 56"/>
                <a:gd name="T36" fmla="*/ 83 w 154"/>
                <a:gd name="T37" fmla="*/ 39 h 56"/>
                <a:gd name="T38" fmla="*/ 71 w 154"/>
                <a:gd name="T39" fmla="*/ 44 h 56"/>
                <a:gd name="T40" fmla="*/ 98 w 154"/>
                <a:gd name="T41" fmla="*/ 36 h 56"/>
                <a:gd name="T42" fmla="*/ 98 w 154"/>
                <a:gd name="T43" fmla="*/ 42 h 56"/>
                <a:gd name="T44" fmla="*/ 88 w 154"/>
                <a:gd name="T45" fmla="*/ 39 h 56"/>
                <a:gd name="T46" fmla="*/ 98 w 154"/>
                <a:gd name="T47" fmla="*/ 36 h 56"/>
                <a:gd name="T48" fmla="*/ 60 w 154"/>
                <a:gd name="T49" fmla="*/ 40 h 56"/>
                <a:gd name="T50" fmla="*/ 65 w 154"/>
                <a:gd name="T51" fmla="*/ 47 h 56"/>
                <a:gd name="T52" fmla="*/ 122 w 154"/>
                <a:gd name="T53" fmla="*/ 47 h 56"/>
                <a:gd name="T54" fmla="*/ 113 w 154"/>
                <a:gd name="T55" fmla="*/ 35 h 56"/>
                <a:gd name="T56" fmla="*/ 126 w 154"/>
                <a:gd name="T57" fmla="*/ 45 h 56"/>
                <a:gd name="T58" fmla="*/ 77 w 154"/>
                <a:gd name="T59" fmla="*/ 12 h 56"/>
                <a:gd name="T60" fmla="*/ 92 w 154"/>
                <a:gd name="T61" fmla="*/ 10 h 56"/>
                <a:gd name="T62" fmla="*/ 83 w 154"/>
                <a:gd name="T63" fmla="*/ 13 h 56"/>
                <a:gd name="T64" fmla="*/ 83 w 154"/>
                <a:gd name="T65" fmla="*/ 32 h 56"/>
                <a:gd name="T66" fmla="*/ 75 w 154"/>
                <a:gd name="T67" fmla="*/ 22 h 56"/>
                <a:gd name="T68" fmla="*/ 106 w 154"/>
                <a:gd name="T69" fmla="*/ 32 h 56"/>
                <a:gd name="T70" fmla="*/ 83 w 154"/>
                <a:gd name="T71" fmla="*/ 16 h 56"/>
                <a:gd name="T72" fmla="*/ 91 w 154"/>
                <a:gd name="T73" fmla="*/ 19 h 56"/>
                <a:gd name="T74" fmla="*/ 91 w 154"/>
                <a:gd name="T75" fmla="*/ 24 h 56"/>
                <a:gd name="T76" fmla="*/ 91 w 154"/>
                <a:gd name="T77" fmla="*/ 28 h 56"/>
                <a:gd name="T78" fmla="*/ 99 w 154"/>
                <a:gd name="T79" fmla="*/ 32 h 56"/>
                <a:gd name="T80" fmla="*/ 70 w 154"/>
                <a:gd name="T81" fmla="*/ 47 h 56"/>
                <a:gd name="T82" fmla="*/ 45 w 154"/>
                <a:gd name="T83" fmla="*/ 48 h 56"/>
                <a:gd name="T84" fmla="*/ 59 w 154"/>
                <a:gd name="T85" fmla="*/ 48 h 56"/>
                <a:gd name="T86" fmla="*/ 79 w 154"/>
                <a:gd name="T87" fmla="*/ 47 h 56"/>
                <a:gd name="T88" fmla="*/ 94 w 154"/>
                <a:gd name="T89" fmla="*/ 48 h 56"/>
                <a:gd name="T90" fmla="*/ 111 w 154"/>
                <a:gd name="T91" fmla="*/ 47 h 56"/>
                <a:gd name="T92" fmla="*/ 112 w 154"/>
                <a:gd name="T93" fmla="*/ 43 h 56"/>
                <a:gd name="T94" fmla="*/ 115 w 154"/>
                <a:gd name="T95" fmla="*/ 12 h 56"/>
                <a:gd name="T96" fmla="*/ 115 w 154"/>
                <a:gd name="T97" fmla="*/ 21 h 56"/>
                <a:gd name="T98" fmla="*/ 115 w 154"/>
                <a:gd name="T99" fmla="*/ 30 h 56"/>
                <a:gd name="T100" fmla="*/ 114 w 154"/>
                <a:gd name="T101" fmla="*/ 11 h 56"/>
                <a:gd name="T102" fmla="*/ 115 w 154"/>
                <a:gd name="T103" fmla="*/ 20 h 56"/>
                <a:gd name="T104" fmla="*/ 114 w 154"/>
                <a:gd name="T105" fmla="*/ 29 h 56"/>
                <a:gd name="T106" fmla="*/ 151 w 154"/>
                <a:gd name="T107" fmla="*/ 45 h 56"/>
                <a:gd name="T108" fmla="*/ 47 w 154"/>
                <a:gd name="T109" fmla="*/ 39 h 56"/>
                <a:gd name="T110" fmla="*/ 47 w 154"/>
                <a:gd name="T111" fmla="*/ 45 h 56"/>
                <a:gd name="T112" fmla="*/ 103 w 154"/>
                <a:gd name="T113" fmla="*/ 29 h 56"/>
                <a:gd name="T114" fmla="*/ 100 w 154"/>
                <a:gd name="T115" fmla="*/ 18 h 56"/>
                <a:gd name="T116" fmla="*/ 104 w 154"/>
                <a:gd name="T117" fmla="*/ 29 h 56"/>
                <a:gd name="T118" fmla="*/ 103 w 154"/>
                <a:gd name="T119" fmla="*/ 5 h 56"/>
                <a:gd name="T120" fmla="*/ 71 w 154"/>
                <a:gd name="T121" fmla="*/ 39 h 56"/>
                <a:gd name="T122" fmla="*/ 60 w 154"/>
                <a:gd name="T123" fmla="*/ 45 h 56"/>
                <a:gd name="T124" fmla="*/ 64 w 154"/>
                <a:gd name="T125" fmla="*/ 4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4" h="56">
                  <a:moveTo>
                    <a:pt x="79" y="32"/>
                  </a:moveTo>
                  <a:cubicBezTo>
                    <a:pt x="80" y="32"/>
                    <a:pt x="80" y="32"/>
                    <a:pt x="80" y="32"/>
                  </a:cubicBezTo>
                  <a:cubicBezTo>
                    <a:pt x="80" y="31"/>
                    <a:pt x="80" y="31"/>
                    <a:pt x="80" y="31"/>
                  </a:cubicBezTo>
                  <a:cubicBezTo>
                    <a:pt x="80" y="30"/>
                    <a:pt x="80" y="30"/>
                    <a:pt x="80" y="30"/>
                  </a:cubicBezTo>
                  <a:cubicBezTo>
                    <a:pt x="80" y="30"/>
                    <a:pt x="80" y="30"/>
                    <a:pt x="80" y="30"/>
                  </a:cubicBezTo>
                  <a:cubicBezTo>
                    <a:pt x="81" y="30"/>
                    <a:pt x="81" y="30"/>
                    <a:pt x="81" y="30"/>
                  </a:cubicBezTo>
                  <a:cubicBezTo>
                    <a:pt x="81" y="30"/>
                    <a:pt x="81" y="30"/>
                    <a:pt x="81" y="30"/>
                  </a:cubicBezTo>
                  <a:cubicBezTo>
                    <a:pt x="79" y="30"/>
                    <a:pt x="79" y="30"/>
                    <a:pt x="79" y="30"/>
                  </a:cubicBezTo>
                  <a:lnTo>
                    <a:pt x="79" y="32"/>
                  </a:lnTo>
                  <a:close/>
                  <a:moveTo>
                    <a:pt x="80" y="25"/>
                  </a:moveTo>
                  <a:cubicBezTo>
                    <a:pt x="80" y="25"/>
                    <a:pt x="80" y="25"/>
                    <a:pt x="80" y="25"/>
                  </a:cubicBezTo>
                  <a:cubicBezTo>
                    <a:pt x="80" y="25"/>
                    <a:pt x="80" y="25"/>
                    <a:pt x="80" y="25"/>
                  </a:cubicBezTo>
                  <a:cubicBezTo>
                    <a:pt x="80" y="24"/>
                    <a:pt x="80" y="24"/>
                    <a:pt x="80" y="24"/>
                  </a:cubicBezTo>
                  <a:cubicBezTo>
                    <a:pt x="81" y="24"/>
                    <a:pt x="81" y="24"/>
                    <a:pt x="81" y="24"/>
                  </a:cubicBezTo>
                  <a:cubicBezTo>
                    <a:pt x="81" y="24"/>
                    <a:pt x="81" y="24"/>
                    <a:pt x="81" y="24"/>
                  </a:cubicBezTo>
                  <a:cubicBezTo>
                    <a:pt x="79" y="24"/>
                    <a:pt x="79" y="24"/>
                    <a:pt x="79" y="24"/>
                  </a:cubicBezTo>
                  <a:cubicBezTo>
                    <a:pt x="79" y="27"/>
                    <a:pt x="79" y="27"/>
                    <a:pt x="79" y="27"/>
                  </a:cubicBezTo>
                  <a:cubicBezTo>
                    <a:pt x="80" y="27"/>
                    <a:pt x="80" y="27"/>
                    <a:pt x="80" y="27"/>
                  </a:cubicBezTo>
                  <a:lnTo>
                    <a:pt x="80" y="25"/>
                  </a:lnTo>
                  <a:close/>
                  <a:moveTo>
                    <a:pt x="79" y="35"/>
                  </a:moveTo>
                  <a:cubicBezTo>
                    <a:pt x="79" y="35"/>
                    <a:pt x="79" y="35"/>
                    <a:pt x="79" y="35"/>
                  </a:cubicBezTo>
                  <a:cubicBezTo>
                    <a:pt x="80" y="35"/>
                    <a:pt x="80" y="35"/>
                    <a:pt x="80" y="35"/>
                  </a:cubicBezTo>
                  <a:cubicBezTo>
                    <a:pt x="80" y="33"/>
                    <a:pt x="80" y="33"/>
                    <a:pt x="80" y="33"/>
                  </a:cubicBezTo>
                  <a:cubicBezTo>
                    <a:pt x="80" y="33"/>
                    <a:pt x="80" y="33"/>
                    <a:pt x="80" y="33"/>
                  </a:cubicBezTo>
                  <a:cubicBezTo>
                    <a:pt x="80" y="33"/>
                    <a:pt x="80" y="33"/>
                    <a:pt x="80" y="33"/>
                  </a:cubicBezTo>
                  <a:cubicBezTo>
                    <a:pt x="81" y="32"/>
                    <a:pt x="81" y="32"/>
                    <a:pt x="81" y="32"/>
                  </a:cubicBezTo>
                  <a:cubicBezTo>
                    <a:pt x="81" y="32"/>
                    <a:pt x="81" y="32"/>
                    <a:pt x="81" y="32"/>
                  </a:cubicBezTo>
                  <a:cubicBezTo>
                    <a:pt x="79" y="32"/>
                    <a:pt x="79" y="32"/>
                    <a:pt x="79" y="32"/>
                  </a:cubicBezTo>
                  <a:lnTo>
                    <a:pt x="79" y="35"/>
                  </a:lnTo>
                  <a:close/>
                  <a:moveTo>
                    <a:pt x="79" y="9"/>
                  </a:moveTo>
                  <a:cubicBezTo>
                    <a:pt x="79" y="9"/>
                    <a:pt x="79" y="9"/>
                    <a:pt x="79" y="9"/>
                  </a:cubicBezTo>
                  <a:cubicBezTo>
                    <a:pt x="79" y="9"/>
                    <a:pt x="79" y="9"/>
                    <a:pt x="79" y="9"/>
                  </a:cubicBezTo>
                  <a:cubicBezTo>
                    <a:pt x="77" y="9"/>
                    <a:pt x="77" y="9"/>
                    <a:pt x="77" y="9"/>
                  </a:cubicBezTo>
                  <a:cubicBezTo>
                    <a:pt x="77" y="10"/>
                    <a:pt x="77" y="10"/>
                    <a:pt x="77" y="10"/>
                  </a:cubicBezTo>
                  <a:cubicBezTo>
                    <a:pt x="77" y="10"/>
                    <a:pt x="77" y="10"/>
                    <a:pt x="77" y="10"/>
                  </a:cubicBezTo>
                  <a:cubicBezTo>
                    <a:pt x="77" y="14"/>
                    <a:pt x="77" y="14"/>
                    <a:pt x="77" y="14"/>
                  </a:cubicBezTo>
                  <a:cubicBezTo>
                    <a:pt x="78" y="14"/>
                    <a:pt x="78" y="14"/>
                    <a:pt x="78" y="14"/>
                  </a:cubicBezTo>
                  <a:cubicBezTo>
                    <a:pt x="78" y="12"/>
                    <a:pt x="78" y="12"/>
                    <a:pt x="78" y="12"/>
                  </a:cubicBezTo>
                  <a:cubicBezTo>
                    <a:pt x="79" y="11"/>
                    <a:pt x="79" y="11"/>
                    <a:pt x="79" y="11"/>
                  </a:cubicBezTo>
                  <a:cubicBezTo>
                    <a:pt x="79" y="11"/>
                    <a:pt x="79" y="11"/>
                    <a:pt x="79" y="11"/>
                  </a:cubicBezTo>
                  <a:cubicBezTo>
                    <a:pt x="79" y="9"/>
                    <a:pt x="79" y="9"/>
                    <a:pt x="79" y="9"/>
                  </a:cubicBezTo>
                  <a:close/>
                  <a:moveTo>
                    <a:pt x="78" y="11"/>
                  </a:moveTo>
                  <a:cubicBezTo>
                    <a:pt x="78" y="11"/>
                    <a:pt x="78" y="11"/>
                    <a:pt x="78" y="11"/>
                  </a:cubicBezTo>
                  <a:cubicBezTo>
                    <a:pt x="78" y="10"/>
                    <a:pt x="78" y="10"/>
                    <a:pt x="78" y="10"/>
                  </a:cubicBezTo>
                  <a:cubicBezTo>
                    <a:pt x="79" y="9"/>
                    <a:pt x="79" y="9"/>
                    <a:pt x="79" y="9"/>
                  </a:cubicBezTo>
                  <a:cubicBezTo>
                    <a:pt x="79" y="11"/>
                    <a:pt x="79" y="11"/>
                    <a:pt x="79" y="11"/>
                  </a:cubicBezTo>
                  <a:lnTo>
                    <a:pt x="78" y="11"/>
                  </a:lnTo>
                  <a:close/>
                  <a:moveTo>
                    <a:pt x="140" y="42"/>
                  </a:moveTo>
                  <a:cubicBezTo>
                    <a:pt x="140" y="42"/>
                    <a:pt x="140" y="42"/>
                    <a:pt x="140" y="42"/>
                  </a:cubicBezTo>
                  <a:cubicBezTo>
                    <a:pt x="141" y="42"/>
                    <a:pt x="141" y="42"/>
                    <a:pt x="141" y="42"/>
                  </a:cubicBezTo>
                  <a:cubicBezTo>
                    <a:pt x="140" y="41"/>
                    <a:pt x="140" y="41"/>
                    <a:pt x="140" y="41"/>
                  </a:cubicBezTo>
                  <a:lnTo>
                    <a:pt x="140" y="42"/>
                  </a:lnTo>
                  <a:close/>
                  <a:moveTo>
                    <a:pt x="142" y="42"/>
                  </a:moveTo>
                  <a:cubicBezTo>
                    <a:pt x="142" y="42"/>
                    <a:pt x="142" y="42"/>
                    <a:pt x="142" y="42"/>
                  </a:cubicBezTo>
                  <a:cubicBezTo>
                    <a:pt x="143" y="43"/>
                    <a:pt x="143" y="43"/>
                    <a:pt x="143" y="43"/>
                  </a:cubicBezTo>
                  <a:cubicBezTo>
                    <a:pt x="143" y="42"/>
                    <a:pt x="143" y="42"/>
                    <a:pt x="143" y="42"/>
                  </a:cubicBezTo>
                  <a:lnTo>
                    <a:pt x="142" y="42"/>
                  </a:lnTo>
                  <a:close/>
                  <a:moveTo>
                    <a:pt x="141" y="38"/>
                  </a:moveTo>
                  <a:cubicBezTo>
                    <a:pt x="141" y="38"/>
                    <a:pt x="141" y="38"/>
                    <a:pt x="141" y="38"/>
                  </a:cubicBezTo>
                  <a:cubicBezTo>
                    <a:pt x="141" y="38"/>
                    <a:pt x="141" y="40"/>
                    <a:pt x="141" y="40"/>
                  </a:cubicBezTo>
                  <a:cubicBezTo>
                    <a:pt x="142" y="40"/>
                    <a:pt x="142" y="40"/>
                    <a:pt x="142" y="40"/>
                  </a:cubicBezTo>
                  <a:lnTo>
                    <a:pt x="141" y="38"/>
                  </a:lnTo>
                  <a:close/>
                  <a:moveTo>
                    <a:pt x="79" y="16"/>
                  </a:moveTo>
                  <a:cubicBezTo>
                    <a:pt x="79" y="16"/>
                    <a:pt x="79" y="16"/>
                    <a:pt x="79" y="16"/>
                  </a:cubicBezTo>
                  <a:cubicBezTo>
                    <a:pt x="80" y="16"/>
                    <a:pt x="80" y="16"/>
                    <a:pt x="80" y="16"/>
                  </a:cubicBezTo>
                  <a:cubicBezTo>
                    <a:pt x="80" y="14"/>
                    <a:pt x="80" y="14"/>
                    <a:pt x="80" y="14"/>
                  </a:cubicBezTo>
                  <a:cubicBezTo>
                    <a:pt x="80" y="14"/>
                    <a:pt x="80" y="14"/>
                    <a:pt x="80" y="14"/>
                  </a:cubicBezTo>
                  <a:cubicBezTo>
                    <a:pt x="80" y="14"/>
                    <a:pt x="80" y="14"/>
                    <a:pt x="80" y="14"/>
                  </a:cubicBezTo>
                  <a:cubicBezTo>
                    <a:pt x="81" y="13"/>
                    <a:pt x="81" y="13"/>
                    <a:pt x="81" y="13"/>
                  </a:cubicBezTo>
                  <a:cubicBezTo>
                    <a:pt x="81" y="13"/>
                    <a:pt x="81" y="13"/>
                    <a:pt x="81" y="13"/>
                  </a:cubicBezTo>
                  <a:cubicBezTo>
                    <a:pt x="79" y="14"/>
                    <a:pt x="79" y="14"/>
                    <a:pt x="79" y="14"/>
                  </a:cubicBezTo>
                  <a:lnTo>
                    <a:pt x="79" y="16"/>
                  </a:lnTo>
                  <a:close/>
                  <a:moveTo>
                    <a:pt x="79" y="29"/>
                  </a:moveTo>
                  <a:cubicBezTo>
                    <a:pt x="79" y="29"/>
                    <a:pt x="79" y="29"/>
                    <a:pt x="79" y="29"/>
                  </a:cubicBezTo>
                  <a:cubicBezTo>
                    <a:pt x="80" y="29"/>
                    <a:pt x="80" y="29"/>
                    <a:pt x="80" y="29"/>
                  </a:cubicBezTo>
                  <a:cubicBezTo>
                    <a:pt x="80" y="28"/>
                    <a:pt x="80" y="28"/>
                    <a:pt x="80" y="28"/>
                  </a:cubicBezTo>
                  <a:cubicBezTo>
                    <a:pt x="80" y="27"/>
                    <a:pt x="80" y="27"/>
                    <a:pt x="80" y="27"/>
                  </a:cubicBezTo>
                  <a:cubicBezTo>
                    <a:pt x="80" y="27"/>
                    <a:pt x="80" y="27"/>
                    <a:pt x="80" y="27"/>
                  </a:cubicBezTo>
                  <a:cubicBezTo>
                    <a:pt x="81" y="27"/>
                    <a:pt x="81" y="27"/>
                    <a:pt x="81" y="27"/>
                  </a:cubicBezTo>
                  <a:cubicBezTo>
                    <a:pt x="81" y="27"/>
                    <a:pt x="81" y="27"/>
                    <a:pt x="81" y="27"/>
                  </a:cubicBezTo>
                  <a:cubicBezTo>
                    <a:pt x="79" y="27"/>
                    <a:pt x="79" y="27"/>
                    <a:pt x="79" y="27"/>
                  </a:cubicBezTo>
                  <a:lnTo>
                    <a:pt x="79" y="29"/>
                  </a:lnTo>
                  <a:close/>
                  <a:moveTo>
                    <a:pt x="82" y="8"/>
                  </a:moveTo>
                  <a:cubicBezTo>
                    <a:pt x="82" y="8"/>
                    <a:pt x="82" y="8"/>
                    <a:pt x="82" y="8"/>
                  </a:cubicBezTo>
                  <a:cubicBezTo>
                    <a:pt x="82" y="8"/>
                    <a:pt x="82" y="8"/>
                    <a:pt x="82" y="8"/>
                  </a:cubicBezTo>
                  <a:cubicBezTo>
                    <a:pt x="80" y="9"/>
                    <a:pt x="80" y="9"/>
                    <a:pt x="80" y="9"/>
                  </a:cubicBezTo>
                  <a:cubicBezTo>
                    <a:pt x="80" y="9"/>
                    <a:pt x="80" y="9"/>
                    <a:pt x="80" y="9"/>
                  </a:cubicBezTo>
                  <a:cubicBezTo>
                    <a:pt x="79" y="9"/>
                    <a:pt x="79" y="9"/>
                    <a:pt x="79" y="9"/>
                  </a:cubicBezTo>
                  <a:cubicBezTo>
                    <a:pt x="79" y="11"/>
                    <a:pt x="79" y="11"/>
                    <a:pt x="79" y="11"/>
                  </a:cubicBezTo>
                  <a:cubicBezTo>
                    <a:pt x="79" y="11"/>
                    <a:pt x="79" y="11"/>
                    <a:pt x="79" y="11"/>
                  </a:cubicBezTo>
                  <a:cubicBezTo>
                    <a:pt x="79" y="11"/>
                    <a:pt x="79" y="11"/>
                    <a:pt x="79" y="11"/>
                  </a:cubicBezTo>
                  <a:cubicBezTo>
                    <a:pt x="79" y="13"/>
                    <a:pt x="79" y="13"/>
                    <a:pt x="79" y="13"/>
                  </a:cubicBezTo>
                  <a:cubicBezTo>
                    <a:pt x="80" y="13"/>
                    <a:pt x="80" y="13"/>
                    <a:pt x="80" y="13"/>
                  </a:cubicBezTo>
                  <a:cubicBezTo>
                    <a:pt x="80" y="11"/>
                    <a:pt x="80" y="11"/>
                    <a:pt x="80" y="11"/>
                  </a:cubicBezTo>
                  <a:cubicBezTo>
                    <a:pt x="82" y="11"/>
                    <a:pt x="82" y="11"/>
                    <a:pt x="82" y="11"/>
                  </a:cubicBezTo>
                  <a:cubicBezTo>
                    <a:pt x="82" y="11"/>
                    <a:pt x="82" y="11"/>
                    <a:pt x="82" y="11"/>
                  </a:cubicBezTo>
                  <a:cubicBezTo>
                    <a:pt x="82" y="8"/>
                    <a:pt x="82" y="8"/>
                    <a:pt x="82" y="8"/>
                  </a:cubicBezTo>
                  <a:close/>
                  <a:moveTo>
                    <a:pt x="80" y="11"/>
                  </a:moveTo>
                  <a:cubicBezTo>
                    <a:pt x="80" y="11"/>
                    <a:pt x="80" y="11"/>
                    <a:pt x="80" y="11"/>
                  </a:cubicBezTo>
                  <a:cubicBezTo>
                    <a:pt x="80" y="9"/>
                    <a:pt x="80" y="9"/>
                    <a:pt x="80" y="9"/>
                  </a:cubicBezTo>
                  <a:cubicBezTo>
                    <a:pt x="82" y="9"/>
                    <a:pt x="82" y="9"/>
                    <a:pt x="82" y="9"/>
                  </a:cubicBezTo>
                  <a:cubicBezTo>
                    <a:pt x="82" y="11"/>
                    <a:pt x="82" y="11"/>
                    <a:pt x="82" y="11"/>
                  </a:cubicBezTo>
                  <a:lnTo>
                    <a:pt x="80" y="11"/>
                  </a:lnTo>
                  <a:close/>
                  <a:moveTo>
                    <a:pt x="84" y="8"/>
                  </a:moveTo>
                  <a:cubicBezTo>
                    <a:pt x="84" y="8"/>
                    <a:pt x="84" y="8"/>
                    <a:pt x="84" y="8"/>
                  </a:cubicBezTo>
                  <a:cubicBezTo>
                    <a:pt x="84" y="8"/>
                    <a:pt x="84" y="8"/>
                    <a:pt x="84" y="8"/>
                  </a:cubicBezTo>
                  <a:cubicBezTo>
                    <a:pt x="82" y="8"/>
                    <a:pt x="82" y="8"/>
                    <a:pt x="82" y="8"/>
                  </a:cubicBezTo>
                  <a:cubicBezTo>
                    <a:pt x="82" y="8"/>
                    <a:pt x="82" y="8"/>
                    <a:pt x="82" y="8"/>
                  </a:cubicBezTo>
                  <a:cubicBezTo>
                    <a:pt x="82" y="8"/>
                    <a:pt x="82" y="8"/>
                    <a:pt x="82" y="8"/>
                  </a:cubicBezTo>
                  <a:cubicBezTo>
                    <a:pt x="82" y="13"/>
                    <a:pt x="82" y="13"/>
                    <a:pt x="82" y="13"/>
                  </a:cubicBezTo>
                  <a:cubicBezTo>
                    <a:pt x="82" y="13"/>
                    <a:pt x="82" y="13"/>
                    <a:pt x="82" y="13"/>
                  </a:cubicBezTo>
                  <a:cubicBezTo>
                    <a:pt x="82" y="11"/>
                    <a:pt x="82" y="11"/>
                    <a:pt x="82" y="11"/>
                  </a:cubicBezTo>
                  <a:cubicBezTo>
                    <a:pt x="84" y="10"/>
                    <a:pt x="84" y="10"/>
                    <a:pt x="84" y="10"/>
                  </a:cubicBezTo>
                  <a:cubicBezTo>
                    <a:pt x="84" y="10"/>
                    <a:pt x="84" y="10"/>
                    <a:pt x="84" y="10"/>
                  </a:cubicBezTo>
                  <a:cubicBezTo>
                    <a:pt x="84" y="8"/>
                    <a:pt x="84" y="8"/>
                    <a:pt x="84" y="8"/>
                  </a:cubicBezTo>
                  <a:close/>
                  <a:moveTo>
                    <a:pt x="82" y="10"/>
                  </a:moveTo>
                  <a:cubicBezTo>
                    <a:pt x="82" y="10"/>
                    <a:pt x="82" y="10"/>
                    <a:pt x="82" y="10"/>
                  </a:cubicBezTo>
                  <a:cubicBezTo>
                    <a:pt x="82" y="8"/>
                    <a:pt x="82" y="8"/>
                    <a:pt x="82" y="8"/>
                  </a:cubicBezTo>
                  <a:cubicBezTo>
                    <a:pt x="84" y="8"/>
                    <a:pt x="84" y="8"/>
                    <a:pt x="84" y="8"/>
                  </a:cubicBezTo>
                  <a:cubicBezTo>
                    <a:pt x="84" y="10"/>
                    <a:pt x="84" y="10"/>
                    <a:pt x="84" y="10"/>
                  </a:cubicBezTo>
                  <a:lnTo>
                    <a:pt x="82" y="10"/>
                  </a:lnTo>
                  <a:close/>
                  <a:moveTo>
                    <a:pt x="91" y="6"/>
                  </a:moveTo>
                  <a:cubicBezTo>
                    <a:pt x="91" y="6"/>
                    <a:pt x="91" y="6"/>
                    <a:pt x="91" y="6"/>
                  </a:cubicBezTo>
                  <a:cubicBezTo>
                    <a:pt x="91" y="6"/>
                    <a:pt x="91" y="6"/>
                    <a:pt x="91" y="6"/>
                  </a:cubicBezTo>
                  <a:cubicBezTo>
                    <a:pt x="90" y="6"/>
                    <a:pt x="90" y="6"/>
                    <a:pt x="90" y="6"/>
                  </a:cubicBezTo>
                  <a:cubicBezTo>
                    <a:pt x="90" y="6"/>
                    <a:pt x="90" y="6"/>
                    <a:pt x="90" y="6"/>
                  </a:cubicBezTo>
                  <a:cubicBezTo>
                    <a:pt x="90" y="6"/>
                    <a:pt x="90" y="6"/>
                    <a:pt x="90" y="6"/>
                  </a:cubicBezTo>
                  <a:cubicBezTo>
                    <a:pt x="90" y="6"/>
                    <a:pt x="90" y="6"/>
                    <a:pt x="90" y="6"/>
                  </a:cubicBezTo>
                  <a:cubicBezTo>
                    <a:pt x="90" y="6"/>
                    <a:pt x="90" y="6"/>
                    <a:pt x="90" y="6"/>
                  </a:cubicBezTo>
                  <a:cubicBezTo>
                    <a:pt x="89" y="6"/>
                    <a:pt x="89" y="6"/>
                    <a:pt x="89" y="6"/>
                  </a:cubicBezTo>
                  <a:cubicBezTo>
                    <a:pt x="89" y="11"/>
                    <a:pt x="89" y="11"/>
                    <a:pt x="89" y="11"/>
                  </a:cubicBezTo>
                  <a:cubicBezTo>
                    <a:pt x="89" y="10"/>
                    <a:pt x="89" y="10"/>
                    <a:pt x="89" y="10"/>
                  </a:cubicBezTo>
                  <a:cubicBezTo>
                    <a:pt x="89" y="9"/>
                    <a:pt x="89" y="9"/>
                    <a:pt x="89" y="9"/>
                  </a:cubicBezTo>
                  <a:cubicBezTo>
                    <a:pt x="92" y="8"/>
                    <a:pt x="92" y="8"/>
                    <a:pt x="92" y="8"/>
                  </a:cubicBezTo>
                  <a:cubicBezTo>
                    <a:pt x="92" y="6"/>
                    <a:pt x="92" y="6"/>
                    <a:pt x="92" y="6"/>
                  </a:cubicBezTo>
                  <a:lnTo>
                    <a:pt x="91" y="6"/>
                  </a:lnTo>
                  <a:close/>
                  <a:moveTo>
                    <a:pt x="90" y="8"/>
                  </a:moveTo>
                  <a:cubicBezTo>
                    <a:pt x="90" y="8"/>
                    <a:pt x="90" y="8"/>
                    <a:pt x="90" y="8"/>
                  </a:cubicBezTo>
                  <a:cubicBezTo>
                    <a:pt x="90" y="6"/>
                    <a:pt x="90" y="6"/>
                    <a:pt x="90" y="6"/>
                  </a:cubicBezTo>
                  <a:cubicBezTo>
                    <a:pt x="91" y="6"/>
                    <a:pt x="91" y="6"/>
                    <a:pt x="91" y="6"/>
                  </a:cubicBezTo>
                  <a:cubicBezTo>
                    <a:pt x="91" y="8"/>
                    <a:pt x="91" y="8"/>
                    <a:pt x="91" y="8"/>
                  </a:cubicBezTo>
                  <a:lnTo>
                    <a:pt x="90" y="8"/>
                  </a:lnTo>
                  <a:close/>
                  <a:moveTo>
                    <a:pt x="100" y="33"/>
                  </a:moveTo>
                  <a:cubicBezTo>
                    <a:pt x="100" y="33"/>
                    <a:pt x="100" y="33"/>
                    <a:pt x="100" y="33"/>
                  </a:cubicBezTo>
                  <a:cubicBezTo>
                    <a:pt x="101" y="32"/>
                    <a:pt x="101" y="32"/>
                    <a:pt x="101" y="32"/>
                  </a:cubicBezTo>
                  <a:cubicBezTo>
                    <a:pt x="101" y="31"/>
                    <a:pt x="101" y="31"/>
                    <a:pt x="101" y="31"/>
                  </a:cubicBezTo>
                  <a:cubicBezTo>
                    <a:pt x="101" y="30"/>
                    <a:pt x="101" y="30"/>
                    <a:pt x="101" y="30"/>
                  </a:cubicBezTo>
                  <a:cubicBezTo>
                    <a:pt x="101" y="30"/>
                    <a:pt x="101" y="30"/>
                    <a:pt x="101" y="30"/>
                  </a:cubicBezTo>
                  <a:cubicBezTo>
                    <a:pt x="103" y="30"/>
                    <a:pt x="103" y="30"/>
                    <a:pt x="103" y="30"/>
                  </a:cubicBezTo>
                  <a:cubicBezTo>
                    <a:pt x="103" y="29"/>
                    <a:pt x="103" y="29"/>
                    <a:pt x="103" y="29"/>
                  </a:cubicBezTo>
                  <a:cubicBezTo>
                    <a:pt x="100" y="30"/>
                    <a:pt x="100" y="30"/>
                    <a:pt x="100" y="30"/>
                  </a:cubicBezTo>
                  <a:lnTo>
                    <a:pt x="100" y="33"/>
                  </a:lnTo>
                  <a:close/>
                  <a:moveTo>
                    <a:pt x="136" y="36"/>
                  </a:moveTo>
                  <a:cubicBezTo>
                    <a:pt x="136" y="36"/>
                    <a:pt x="136" y="36"/>
                    <a:pt x="136" y="36"/>
                  </a:cubicBezTo>
                  <a:cubicBezTo>
                    <a:pt x="134" y="36"/>
                    <a:pt x="134" y="36"/>
                    <a:pt x="134" y="36"/>
                  </a:cubicBezTo>
                  <a:cubicBezTo>
                    <a:pt x="136" y="37"/>
                    <a:pt x="136" y="37"/>
                    <a:pt x="136" y="37"/>
                  </a:cubicBezTo>
                  <a:lnTo>
                    <a:pt x="136" y="36"/>
                  </a:lnTo>
                  <a:close/>
                  <a:moveTo>
                    <a:pt x="136" y="42"/>
                  </a:moveTo>
                  <a:cubicBezTo>
                    <a:pt x="136" y="42"/>
                    <a:pt x="136" y="42"/>
                    <a:pt x="136" y="42"/>
                  </a:cubicBezTo>
                  <a:cubicBezTo>
                    <a:pt x="138" y="42"/>
                    <a:pt x="138" y="42"/>
                    <a:pt x="138" y="42"/>
                  </a:cubicBezTo>
                  <a:cubicBezTo>
                    <a:pt x="136" y="41"/>
                    <a:pt x="136" y="41"/>
                    <a:pt x="136" y="41"/>
                  </a:cubicBezTo>
                  <a:lnTo>
                    <a:pt x="136" y="42"/>
                  </a:lnTo>
                  <a:close/>
                  <a:moveTo>
                    <a:pt x="135" y="39"/>
                  </a:moveTo>
                  <a:cubicBezTo>
                    <a:pt x="135" y="39"/>
                    <a:pt x="135" y="39"/>
                    <a:pt x="135" y="39"/>
                  </a:cubicBezTo>
                  <a:cubicBezTo>
                    <a:pt x="135" y="39"/>
                    <a:pt x="135" y="39"/>
                    <a:pt x="135" y="39"/>
                  </a:cubicBezTo>
                  <a:cubicBezTo>
                    <a:pt x="134" y="39"/>
                    <a:pt x="134" y="39"/>
                    <a:pt x="134" y="39"/>
                  </a:cubicBezTo>
                  <a:lnTo>
                    <a:pt x="135" y="39"/>
                  </a:lnTo>
                  <a:close/>
                  <a:moveTo>
                    <a:pt x="79" y="21"/>
                  </a:moveTo>
                  <a:cubicBezTo>
                    <a:pt x="79" y="21"/>
                    <a:pt x="79" y="21"/>
                    <a:pt x="79" y="21"/>
                  </a:cubicBezTo>
                  <a:cubicBezTo>
                    <a:pt x="80" y="21"/>
                    <a:pt x="80" y="21"/>
                    <a:pt x="80" y="21"/>
                  </a:cubicBezTo>
                  <a:cubicBezTo>
                    <a:pt x="80" y="20"/>
                    <a:pt x="80" y="20"/>
                    <a:pt x="80" y="20"/>
                  </a:cubicBezTo>
                  <a:cubicBezTo>
                    <a:pt x="80" y="19"/>
                    <a:pt x="80" y="19"/>
                    <a:pt x="80" y="19"/>
                  </a:cubicBezTo>
                  <a:cubicBezTo>
                    <a:pt x="80" y="19"/>
                    <a:pt x="80" y="19"/>
                    <a:pt x="80" y="19"/>
                  </a:cubicBezTo>
                  <a:cubicBezTo>
                    <a:pt x="81" y="19"/>
                    <a:pt x="81" y="19"/>
                    <a:pt x="81" y="19"/>
                  </a:cubicBezTo>
                  <a:cubicBezTo>
                    <a:pt x="81" y="19"/>
                    <a:pt x="81" y="19"/>
                    <a:pt x="81" y="19"/>
                  </a:cubicBezTo>
                  <a:cubicBezTo>
                    <a:pt x="79" y="19"/>
                    <a:pt x="79" y="19"/>
                    <a:pt x="79" y="19"/>
                  </a:cubicBezTo>
                  <a:lnTo>
                    <a:pt x="79" y="21"/>
                  </a:lnTo>
                  <a:close/>
                  <a:moveTo>
                    <a:pt x="79" y="24"/>
                  </a:moveTo>
                  <a:cubicBezTo>
                    <a:pt x="79" y="24"/>
                    <a:pt x="79" y="24"/>
                    <a:pt x="79" y="24"/>
                  </a:cubicBezTo>
                  <a:cubicBezTo>
                    <a:pt x="80" y="24"/>
                    <a:pt x="80" y="24"/>
                    <a:pt x="80" y="24"/>
                  </a:cubicBezTo>
                  <a:cubicBezTo>
                    <a:pt x="80" y="23"/>
                    <a:pt x="80" y="23"/>
                    <a:pt x="80" y="23"/>
                  </a:cubicBezTo>
                  <a:cubicBezTo>
                    <a:pt x="80" y="22"/>
                    <a:pt x="80" y="22"/>
                    <a:pt x="80" y="22"/>
                  </a:cubicBezTo>
                  <a:cubicBezTo>
                    <a:pt x="80" y="22"/>
                    <a:pt x="80" y="22"/>
                    <a:pt x="80" y="22"/>
                  </a:cubicBezTo>
                  <a:cubicBezTo>
                    <a:pt x="81" y="22"/>
                    <a:pt x="81" y="22"/>
                    <a:pt x="81" y="22"/>
                  </a:cubicBezTo>
                  <a:cubicBezTo>
                    <a:pt x="81" y="21"/>
                    <a:pt x="81" y="21"/>
                    <a:pt x="81" y="21"/>
                  </a:cubicBezTo>
                  <a:cubicBezTo>
                    <a:pt x="79" y="22"/>
                    <a:pt x="79" y="22"/>
                    <a:pt x="79" y="22"/>
                  </a:cubicBezTo>
                  <a:lnTo>
                    <a:pt x="79" y="24"/>
                  </a:lnTo>
                  <a:close/>
                  <a:moveTo>
                    <a:pt x="139" y="41"/>
                  </a:moveTo>
                  <a:cubicBezTo>
                    <a:pt x="139" y="41"/>
                    <a:pt x="139" y="41"/>
                    <a:pt x="139" y="41"/>
                  </a:cubicBezTo>
                  <a:cubicBezTo>
                    <a:pt x="139" y="40"/>
                    <a:pt x="139" y="40"/>
                    <a:pt x="139" y="40"/>
                  </a:cubicBezTo>
                  <a:cubicBezTo>
                    <a:pt x="137" y="40"/>
                    <a:pt x="137" y="40"/>
                    <a:pt x="137" y="40"/>
                  </a:cubicBezTo>
                  <a:lnTo>
                    <a:pt x="139" y="41"/>
                  </a:lnTo>
                  <a:close/>
                  <a:moveTo>
                    <a:pt x="79" y="19"/>
                  </a:moveTo>
                  <a:cubicBezTo>
                    <a:pt x="79" y="19"/>
                    <a:pt x="79" y="19"/>
                    <a:pt x="79" y="19"/>
                  </a:cubicBezTo>
                  <a:cubicBezTo>
                    <a:pt x="80" y="19"/>
                    <a:pt x="80" y="19"/>
                    <a:pt x="80" y="19"/>
                  </a:cubicBezTo>
                  <a:cubicBezTo>
                    <a:pt x="80" y="17"/>
                    <a:pt x="80" y="17"/>
                    <a:pt x="80" y="17"/>
                  </a:cubicBezTo>
                  <a:cubicBezTo>
                    <a:pt x="80" y="16"/>
                    <a:pt x="80" y="16"/>
                    <a:pt x="80" y="16"/>
                  </a:cubicBezTo>
                  <a:cubicBezTo>
                    <a:pt x="80" y="16"/>
                    <a:pt x="80" y="16"/>
                    <a:pt x="80" y="16"/>
                  </a:cubicBezTo>
                  <a:cubicBezTo>
                    <a:pt x="81" y="16"/>
                    <a:pt x="81" y="16"/>
                    <a:pt x="81" y="16"/>
                  </a:cubicBezTo>
                  <a:cubicBezTo>
                    <a:pt x="81" y="16"/>
                    <a:pt x="81" y="16"/>
                    <a:pt x="81" y="16"/>
                  </a:cubicBezTo>
                  <a:cubicBezTo>
                    <a:pt x="79" y="16"/>
                    <a:pt x="79" y="16"/>
                    <a:pt x="79" y="16"/>
                  </a:cubicBezTo>
                  <a:lnTo>
                    <a:pt x="79" y="19"/>
                  </a:lnTo>
                  <a:close/>
                  <a:moveTo>
                    <a:pt x="144" y="42"/>
                  </a:moveTo>
                  <a:cubicBezTo>
                    <a:pt x="144" y="42"/>
                    <a:pt x="144" y="42"/>
                    <a:pt x="144" y="42"/>
                  </a:cubicBezTo>
                  <a:cubicBezTo>
                    <a:pt x="144" y="41"/>
                    <a:pt x="144" y="41"/>
                    <a:pt x="144" y="41"/>
                  </a:cubicBezTo>
                  <a:cubicBezTo>
                    <a:pt x="143" y="41"/>
                    <a:pt x="143" y="41"/>
                    <a:pt x="143" y="41"/>
                  </a:cubicBezTo>
                  <a:lnTo>
                    <a:pt x="144" y="42"/>
                  </a:lnTo>
                  <a:close/>
                  <a:moveTo>
                    <a:pt x="137" y="38"/>
                  </a:moveTo>
                  <a:cubicBezTo>
                    <a:pt x="137" y="38"/>
                    <a:pt x="137" y="38"/>
                    <a:pt x="137" y="38"/>
                  </a:cubicBezTo>
                  <a:cubicBezTo>
                    <a:pt x="140" y="38"/>
                    <a:pt x="140" y="38"/>
                    <a:pt x="140" y="38"/>
                  </a:cubicBezTo>
                  <a:cubicBezTo>
                    <a:pt x="137" y="36"/>
                    <a:pt x="137" y="36"/>
                    <a:pt x="137" y="36"/>
                  </a:cubicBezTo>
                  <a:lnTo>
                    <a:pt x="137" y="38"/>
                  </a:lnTo>
                  <a:close/>
                  <a:moveTo>
                    <a:pt x="107" y="19"/>
                  </a:moveTo>
                  <a:cubicBezTo>
                    <a:pt x="107" y="19"/>
                    <a:pt x="107" y="19"/>
                    <a:pt x="107" y="19"/>
                  </a:cubicBezTo>
                  <a:cubicBezTo>
                    <a:pt x="107" y="17"/>
                    <a:pt x="107" y="17"/>
                    <a:pt x="107" y="17"/>
                  </a:cubicBezTo>
                  <a:cubicBezTo>
                    <a:pt x="107" y="17"/>
                    <a:pt x="107" y="17"/>
                    <a:pt x="107" y="17"/>
                  </a:cubicBezTo>
                  <a:cubicBezTo>
                    <a:pt x="107" y="17"/>
                    <a:pt x="107" y="17"/>
                    <a:pt x="107" y="17"/>
                  </a:cubicBezTo>
                  <a:cubicBezTo>
                    <a:pt x="109" y="16"/>
                    <a:pt x="109" y="16"/>
                    <a:pt x="109" y="16"/>
                  </a:cubicBezTo>
                  <a:cubicBezTo>
                    <a:pt x="109" y="16"/>
                    <a:pt x="109" y="16"/>
                    <a:pt x="109" y="16"/>
                  </a:cubicBezTo>
                  <a:cubicBezTo>
                    <a:pt x="106" y="17"/>
                    <a:pt x="106" y="17"/>
                    <a:pt x="106" y="17"/>
                  </a:cubicBezTo>
                  <a:cubicBezTo>
                    <a:pt x="106" y="19"/>
                    <a:pt x="106" y="19"/>
                    <a:pt x="106" y="19"/>
                  </a:cubicBezTo>
                  <a:lnTo>
                    <a:pt x="107" y="19"/>
                  </a:lnTo>
                  <a:close/>
                  <a:moveTo>
                    <a:pt x="140" y="36"/>
                  </a:moveTo>
                  <a:cubicBezTo>
                    <a:pt x="140" y="36"/>
                    <a:pt x="140" y="36"/>
                    <a:pt x="140" y="36"/>
                  </a:cubicBezTo>
                  <a:cubicBezTo>
                    <a:pt x="144" y="40"/>
                    <a:pt x="144" y="40"/>
                    <a:pt x="144" y="40"/>
                  </a:cubicBezTo>
                  <a:cubicBezTo>
                    <a:pt x="144" y="35"/>
                    <a:pt x="144" y="35"/>
                    <a:pt x="144" y="35"/>
                  </a:cubicBezTo>
                  <a:lnTo>
                    <a:pt x="140" y="36"/>
                  </a:lnTo>
                  <a:close/>
                  <a:moveTo>
                    <a:pt x="107" y="22"/>
                  </a:moveTo>
                  <a:cubicBezTo>
                    <a:pt x="107" y="22"/>
                    <a:pt x="107" y="22"/>
                    <a:pt x="107" y="22"/>
                  </a:cubicBezTo>
                  <a:cubicBezTo>
                    <a:pt x="107" y="20"/>
                    <a:pt x="107" y="20"/>
                    <a:pt x="107" y="20"/>
                  </a:cubicBezTo>
                  <a:cubicBezTo>
                    <a:pt x="107" y="20"/>
                    <a:pt x="107" y="20"/>
                    <a:pt x="107" y="20"/>
                  </a:cubicBezTo>
                  <a:cubicBezTo>
                    <a:pt x="107" y="20"/>
                    <a:pt x="107" y="20"/>
                    <a:pt x="107" y="20"/>
                  </a:cubicBezTo>
                  <a:cubicBezTo>
                    <a:pt x="109" y="19"/>
                    <a:pt x="109" y="19"/>
                    <a:pt x="109" y="19"/>
                  </a:cubicBezTo>
                  <a:cubicBezTo>
                    <a:pt x="109" y="19"/>
                    <a:pt x="109" y="19"/>
                    <a:pt x="109" y="19"/>
                  </a:cubicBezTo>
                  <a:cubicBezTo>
                    <a:pt x="106" y="20"/>
                    <a:pt x="106" y="20"/>
                    <a:pt x="106" y="20"/>
                  </a:cubicBezTo>
                  <a:cubicBezTo>
                    <a:pt x="106" y="22"/>
                    <a:pt x="106" y="22"/>
                    <a:pt x="106" y="22"/>
                  </a:cubicBezTo>
                  <a:lnTo>
                    <a:pt x="107" y="22"/>
                  </a:lnTo>
                  <a:close/>
                  <a:moveTo>
                    <a:pt x="107" y="32"/>
                  </a:moveTo>
                  <a:cubicBezTo>
                    <a:pt x="107" y="32"/>
                    <a:pt x="107" y="32"/>
                    <a:pt x="107" y="32"/>
                  </a:cubicBezTo>
                  <a:cubicBezTo>
                    <a:pt x="107" y="30"/>
                    <a:pt x="107" y="30"/>
                    <a:pt x="107" y="30"/>
                  </a:cubicBezTo>
                  <a:cubicBezTo>
                    <a:pt x="107" y="29"/>
                    <a:pt x="107" y="29"/>
                    <a:pt x="107" y="29"/>
                  </a:cubicBezTo>
                  <a:cubicBezTo>
                    <a:pt x="107" y="29"/>
                    <a:pt x="107" y="29"/>
                    <a:pt x="107" y="29"/>
                  </a:cubicBezTo>
                  <a:cubicBezTo>
                    <a:pt x="109" y="29"/>
                    <a:pt x="109" y="29"/>
                    <a:pt x="109" y="29"/>
                  </a:cubicBezTo>
                  <a:cubicBezTo>
                    <a:pt x="109" y="29"/>
                    <a:pt x="109" y="29"/>
                    <a:pt x="109" y="29"/>
                  </a:cubicBezTo>
                  <a:cubicBezTo>
                    <a:pt x="106" y="29"/>
                    <a:pt x="106" y="29"/>
                    <a:pt x="106" y="29"/>
                  </a:cubicBezTo>
                  <a:cubicBezTo>
                    <a:pt x="106" y="32"/>
                    <a:pt x="106" y="32"/>
                    <a:pt x="106" y="32"/>
                  </a:cubicBezTo>
                  <a:lnTo>
                    <a:pt x="107" y="32"/>
                  </a:lnTo>
                  <a:close/>
                  <a:moveTo>
                    <a:pt x="107" y="29"/>
                  </a:moveTo>
                  <a:cubicBezTo>
                    <a:pt x="107" y="29"/>
                    <a:pt x="107" y="29"/>
                    <a:pt x="107" y="29"/>
                  </a:cubicBezTo>
                  <a:cubicBezTo>
                    <a:pt x="107" y="27"/>
                    <a:pt x="107" y="27"/>
                    <a:pt x="107" y="27"/>
                  </a:cubicBezTo>
                  <a:cubicBezTo>
                    <a:pt x="107" y="26"/>
                    <a:pt x="107" y="26"/>
                    <a:pt x="107" y="26"/>
                  </a:cubicBezTo>
                  <a:cubicBezTo>
                    <a:pt x="107" y="26"/>
                    <a:pt x="107" y="26"/>
                    <a:pt x="107" y="26"/>
                  </a:cubicBezTo>
                  <a:cubicBezTo>
                    <a:pt x="109" y="26"/>
                    <a:pt x="109" y="26"/>
                    <a:pt x="109" y="26"/>
                  </a:cubicBezTo>
                  <a:cubicBezTo>
                    <a:pt x="109" y="26"/>
                    <a:pt x="109" y="26"/>
                    <a:pt x="109" y="26"/>
                  </a:cubicBezTo>
                  <a:cubicBezTo>
                    <a:pt x="106" y="26"/>
                    <a:pt x="106" y="26"/>
                    <a:pt x="106" y="26"/>
                  </a:cubicBezTo>
                  <a:cubicBezTo>
                    <a:pt x="106" y="29"/>
                    <a:pt x="106" y="29"/>
                    <a:pt x="106" y="29"/>
                  </a:cubicBezTo>
                  <a:lnTo>
                    <a:pt x="107" y="29"/>
                  </a:lnTo>
                  <a:close/>
                  <a:moveTo>
                    <a:pt x="107" y="25"/>
                  </a:moveTo>
                  <a:cubicBezTo>
                    <a:pt x="107" y="25"/>
                    <a:pt x="107" y="25"/>
                    <a:pt x="107" y="25"/>
                  </a:cubicBezTo>
                  <a:cubicBezTo>
                    <a:pt x="107" y="24"/>
                    <a:pt x="107" y="24"/>
                    <a:pt x="107" y="24"/>
                  </a:cubicBezTo>
                  <a:cubicBezTo>
                    <a:pt x="107" y="23"/>
                    <a:pt x="107" y="23"/>
                    <a:pt x="107" y="23"/>
                  </a:cubicBezTo>
                  <a:cubicBezTo>
                    <a:pt x="107" y="23"/>
                    <a:pt x="107" y="23"/>
                    <a:pt x="107" y="23"/>
                  </a:cubicBezTo>
                  <a:cubicBezTo>
                    <a:pt x="109" y="23"/>
                    <a:pt x="109" y="23"/>
                    <a:pt x="109" y="23"/>
                  </a:cubicBezTo>
                  <a:cubicBezTo>
                    <a:pt x="109" y="23"/>
                    <a:pt x="109" y="23"/>
                    <a:pt x="109" y="23"/>
                  </a:cubicBezTo>
                  <a:cubicBezTo>
                    <a:pt x="106" y="23"/>
                    <a:pt x="106" y="23"/>
                    <a:pt x="106" y="23"/>
                  </a:cubicBezTo>
                  <a:cubicBezTo>
                    <a:pt x="106" y="26"/>
                    <a:pt x="106" y="26"/>
                    <a:pt x="106" y="26"/>
                  </a:cubicBezTo>
                  <a:lnTo>
                    <a:pt x="107" y="25"/>
                  </a:lnTo>
                  <a:close/>
                  <a:moveTo>
                    <a:pt x="100" y="29"/>
                  </a:moveTo>
                  <a:cubicBezTo>
                    <a:pt x="100" y="29"/>
                    <a:pt x="100" y="29"/>
                    <a:pt x="100" y="29"/>
                  </a:cubicBezTo>
                  <a:cubicBezTo>
                    <a:pt x="101" y="29"/>
                    <a:pt x="101" y="29"/>
                    <a:pt x="101" y="29"/>
                  </a:cubicBezTo>
                  <a:cubicBezTo>
                    <a:pt x="101" y="28"/>
                    <a:pt x="101" y="28"/>
                    <a:pt x="101" y="28"/>
                  </a:cubicBezTo>
                  <a:cubicBezTo>
                    <a:pt x="101" y="27"/>
                    <a:pt x="101" y="27"/>
                    <a:pt x="101" y="27"/>
                  </a:cubicBezTo>
                  <a:cubicBezTo>
                    <a:pt x="101" y="27"/>
                    <a:pt x="101" y="27"/>
                    <a:pt x="101" y="27"/>
                  </a:cubicBezTo>
                  <a:cubicBezTo>
                    <a:pt x="103" y="27"/>
                    <a:pt x="103" y="27"/>
                    <a:pt x="103" y="27"/>
                  </a:cubicBezTo>
                  <a:cubicBezTo>
                    <a:pt x="103" y="26"/>
                    <a:pt x="103" y="26"/>
                    <a:pt x="103" y="26"/>
                  </a:cubicBezTo>
                  <a:cubicBezTo>
                    <a:pt x="100" y="27"/>
                    <a:pt x="100" y="27"/>
                    <a:pt x="100" y="27"/>
                  </a:cubicBezTo>
                  <a:lnTo>
                    <a:pt x="100" y="29"/>
                  </a:lnTo>
                  <a:close/>
                  <a:moveTo>
                    <a:pt x="107" y="13"/>
                  </a:moveTo>
                  <a:cubicBezTo>
                    <a:pt x="107" y="13"/>
                    <a:pt x="107" y="13"/>
                    <a:pt x="107" y="13"/>
                  </a:cubicBezTo>
                  <a:cubicBezTo>
                    <a:pt x="107" y="11"/>
                    <a:pt x="107" y="11"/>
                    <a:pt x="107" y="11"/>
                  </a:cubicBezTo>
                  <a:cubicBezTo>
                    <a:pt x="107" y="11"/>
                    <a:pt x="107" y="11"/>
                    <a:pt x="107" y="11"/>
                  </a:cubicBezTo>
                  <a:cubicBezTo>
                    <a:pt x="107" y="10"/>
                    <a:pt x="107" y="10"/>
                    <a:pt x="107" y="10"/>
                  </a:cubicBezTo>
                  <a:cubicBezTo>
                    <a:pt x="109" y="10"/>
                    <a:pt x="109" y="10"/>
                    <a:pt x="109" y="10"/>
                  </a:cubicBezTo>
                  <a:cubicBezTo>
                    <a:pt x="109" y="10"/>
                    <a:pt x="109" y="10"/>
                    <a:pt x="109" y="10"/>
                  </a:cubicBezTo>
                  <a:cubicBezTo>
                    <a:pt x="106" y="10"/>
                    <a:pt x="106" y="10"/>
                    <a:pt x="106" y="10"/>
                  </a:cubicBezTo>
                  <a:cubicBezTo>
                    <a:pt x="106" y="13"/>
                    <a:pt x="106" y="13"/>
                    <a:pt x="106" y="13"/>
                  </a:cubicBezTo>
                  <a:lnTo>
                    <a:pt x="107" y="13"/>
                  </a:lnTo>
                  <a:close/>
                  <a:moveTo>
                    <a:pt x="107" y="7"/>
                  </a:moveTo>
                  <a:cubicBezTo>
                    <a:pt x="107" y="7"/>
                    <a:pt x="107" y="7"/>
                    <a:pt x="107" y="7"/>
                  </a:cubicBezTo>
                  <a:cubicBezTo>
                    <a:pt x="107" y="4"/>
                    <a:pt x="107" y="4"/>
                    <a:pt x="107" y="4"/>
                  </a:cubicBezTo>
                  <a:cubicBezTo>
                    <a:pt x="107" y="4"/>
                    <a:pt x="107" y="4"/>
                    <a:pt x="107" y="4"/>
                  </a:cubicBezTo>
                  <a:cubicBezTo>
                    <a:pt x="109" y="4"/>
                    <a:pt x="109" y="4"/>
                    <a:pt x="109" y="4"/>
                  </a:cubicBezTo>
                  <a:cubicBezTo>
                    <a:pt x="109" y="1"/>
                    <a:pt x="109" y="1"/>
                    <a:pt x="109" y="1"/>
                  </a:cubicBezTo>
                  <a:cubicBezTo>
                    <a:pt x="109" y="1"/>
                    <a:pt x="109" y="1"/>
                    <a:pt x="109" y="1"/>
                  </a:cubicBezTo>
                  <a:cubicBezTo>
                    <a:pt x="109" y="1"/>
                    <a:pt x="109" y="1"/>
                    <a:pt x="109" y="1"/>
                  </a:cubicBezTo>
                  <a:cubicBezTo>
                    <a:pt x="106" y="2"/>
                    <a:pt x="106" y="2"/>
                    <a:pt x="106" y="2"/>
                  </a:cubicBezTo>
                  <a:cubicBezTo>
                    <a:pt x="106" y="7"/>
                    <a:pt x="106" y="7"/>
                    <a:pt x="106" y="7"/>
                  </a:cubicBezTo>
                  <a:lnTo>
                    <a:pt x="107" y="7"/>
                  </a:lnTo>
                  <a:close/>
                  <a:moveTo>
                    <a:pt x="107" y="2"/>
                  </a:moveTo>
                  <a:cubicBezTo>
                    <a:pt x="107" y="2"/>
                    <a:pt x="107" y="2"/>
                    <a:pt x="107" y="2"/>
                  </a:cubicBezTo>
                  <a:cubicBezTo>
                    <a:pt x="109" y="1"/>
                    <a:pt x="109" y="1"/>
                    <a:pt x="109" y="1"/>
                  </a:cubicBezTo>
                  <a:cubicBezTo>
                    <a:pt x="109" y="4"/>
                    <a:pt x="109" y="4"/>
                    <a:pt x="109" y="4"/>
                  </a:cubicBezTo>
                  <a:cubicBezTo>
                    <a:pt x="107" y="4"/>
                    <a:pt x="107" y="4"/>
                    <a:pt x="107" y="4"/>
                  </a:cubicBezTo>
                  <a:lnTo>
                    <a:pt x="107" y="2"/>
                  </a:lnTo>
                  <a:close/>
                  <a:moveTo>
                    <a:pt x="75" y="10"/>
                  </a:moveTo>
                  <a:cubicBezTo>
                    <a:pt x="75" y="10"/>
                    <a:pt x="75" y="10"/>
                    <a:pt x="75" y="10"/>
                  </a:cubicBezTo>
                  <a:cubicBezTo>
                    <a:pt x="75" y="12"/>
                    <a:pt x="75" y="12"/>
                    <a:pt x="75" y="12"/>
                  </a:cubicBezTo>
                  <a:cubicBezTo>
                    <a:pt x="77" y="12"/>
                    <a:pt x="77" y="12"/>
                    <a:pt x="77" y="12"/>
                  </a:cubicBezTo>
                  <a:cubicBezTo>
                    <a:pt x="77" y="10"/>
                    <a:pt x="77" y="10"/>
                    <a:pt x="77" y="10"/>
                  </a:cubicBezTo>
                  <a:cubicBezTo>
                    <a:pt x="77" y="10"/>
                    <a:pt x="77" y="10"/>
                    <a:pt x="77" y="10"/>
                  </a:cubicBezTo>
                  <a:lnTo>
                    <a:pt x="75" y="10"/>
                  </a:lnTo>
                  <a:close/>
                  <a:moveTo>
                    <a:pt x="107" y="10"/>
                  </a:moveTo>
                  <a:cubicBezTo>
                    <a:pt x="107" y="10"/>
                    <a:pt x="107" y="10"/>
                    <a:pt x="107" y="10"/>
                  </a:cubicBezTo>
                  <a:cubicBezTo>
                    <a:pt x="107" y="8"/>
                    <a:pt x="107" y="8"/>
                    <a:pt x="107" y="8"/>
                  </a:cubicBezTo>
                  <a:cubicBezTo>
                    <a:pt x="107" y="7"/>
                    <a:pt x="107" y="7"/>
                    <a:pt x="107" y="7"/>
                  </a:cubicBezTo>
                  <a:cubicBezTo>
                    <a:pt x="107" y="7"/>
                    <a:pt x="107" y="7"/>
                    <a:pt x="107" y="7"/>
                  </a:cubicBezTo>
                  <a:cubicBezTo>
                    <a:pt x="109" y="7"/>
                    <a:pt x="109" y="7"/>
                    <a:pt x="109" y="7"/>
                  </a:cubicBezTo>
                  <a:cubicBezTo>
                    <a:pt x="109" y="7"/>
                    <a:pt x="109" y="7"/>
                    <a:pt x="109" y="7"/>
                  </a:cubicBezTo>
                  <a:cubicBezTo>
                    <a:pt x="106" y="7"/>
                    <a:pt x="106" y="7"/>
                    <a:pt x="106" y="7"/>
                  </a:cubicBezTo>
                  <a:cubicBezTo>
                    <a:pt x="106" y="10"/>
                    <a:pt x="106" y="10"/>
                    <a:pt x="106" y="10"/>
                  </a:cubicBezTo>
                  <a:lnTo>
                    <a:pt x="107" y="10"/>
                  </a:lnTo>
                  <a:close/>
                  <a:moveTo>
                    <a:pt x="107" y="16"/>
                  </a:moveTo>
                  <a:cubicBezTo>
                    <a:pt x="107" y="16"/>
                    <a:pt x="107" y="16"/>
                    <a:pt x="107" y="16"/>
                  </a:cubicBezTo>
                  <a:cubicBezTo>
                    <a:pt x="107" y="14"/>
                    <a:pt x="107" y="14"/>
                    <a:pt x="107" y="14"/>
                  </a:cubicBezTo>
                  <a:cubicBezTo>
                    <a:pt x="107" y="14"/>
                    <a:pt x="107" y="14"/>
                    <a:pt x="107" y="14"/>
                  </a:cubicBezTo>
                  <a:cubicBezTo>
                    <a:pt x="107" y="13"/>
                    <a:pt x="107" y="13"/>
                    <a:pt x="107" y="13"/>
                  </a:cubicBezTo>
                  <a:cubicBezTo>
                    <a:pt x="109" y="13"/>
                    <a:pt x="109" y="13"/>
                    <a:pt x="109" y="13"/>
                  </a:cubicBezTo>
                  <a:cubicBezTo>
                    <a:pt x="109" y="13"/>
                    <a:pt x="109" y="13"/>
                    <a:pt x="109" y="13"/>
                  </a:cubicBezTo>
                  <a:cubicBezTo>
                    <a:pt x="106" y="13"/>
                    <a:pt x="106" y="13"/>
                    <a:pt x="106" y="13"/>
                  </a:cubicBezTo>
                  <a:cubicBezTo>
                    <a:pt x="106" y="16"/>
                    <a:pt x="106" y="16"/>
                    <a:pt x="106" y="16"/>
                  </a:cubicBezTo>
                  <a:lnTo>
                    <a:pt x="107" y="16"/>
                  </a:lnTo>
                  <a:close/>
                  <a:moveTo>
                    <a:pt x="77" y="17"/>
                  </a:moveTo>
                  <a:cubicBezTo>
                    <a:pt x="77" y="17"/>
                    <a:pt x="77" y="17"/>
                    <a:pt x="77" y="17"/>
                  </a:cubicBezTo>
                  <a:cubicBezTo>
                    <a:pt x="78" y="16"/>
                    <a:pt x="78" y="16"/>
                    <a:pt x="78" y="16"/>
                  </a:cubicBezTo>
                  <a:cubicBezTo>
                    <a:pt x="78" y="15"/>
                    <a:pt x="78" y="15"/>
                    <a:pt x="78" y="15"/>
                  </a:cubicBezTo>
                  <a:cubicBezTo>
                    <a:pt x="78" y="14"/>
                    <a:pt x="78" y="14"/>
                    <a:pt x="78" y="14"/>
                  </a:cubicBezTo>
                  <a:cubicBezTo>
                    <a:pt x="78" y="14"/>
                    <a:pt x="78" y="14"/>
                    <a:pt x="78" y="14"/>
                  </a:cubicBezTo>
                  <a:cubicBezTo>
                    <a:pt x="79" y="14"/>
                    <a:pt x="79" y="14"/>
                    <a:pt x="79" y="14"/>
                  </a:cubicBezTo>
                  <a:cubicBezTo>
                    <a:pt x="79" y="14"/>
                    <a:pt x="79" y="14"/>
                    <a:pt x="79" y="14"/>
                  </a:cubicBezTo>
                  <a:cubicBezTo>
                    <a:pt x="77" y="14"/>
                    <a:pt x="77" y="14"/>
                    <a:pt x="77" y="14"/>
                  </a:cubicBezTo>
                  <a:lnTo>
                    <a:pt x="77" y="17"/>
                  </a:lnTo>
                  <a:close/>
                  <a:moveTo>
                    <a:pt x="78" y="25"/>
                  </a:moveTo>
                  <a:cubicBezTo>
                    <a:pt x="78" y="25"/>
                    <a:pt x="78" y="25"/>
                    <a:pt x="78" y="25"/>
                  </a:cubicBezTo>
                  <a:cubicBezTo>
                    <a:pt x="78" y="25"/>
                    <a:pt x="78" y="25"/>
                    <a:pt x="78" y="25"/>
                  </a:cubicBezTo>
                  <a:cubicBezTo>
                    <a:pt x="78" y="25"/>
                    <a:pt x="78" y="25"/>
                    <a:pt x="78" y="25"/>
                  </a:cubicBezTo>
                  <a:cubicBezTo>
                    <a:pt x="79" y="25"/>
                    <a:pt x="79" y="25"/>
                    <a:pt x="79" y="25"/>
                  </a:cubicBezTo>
                  <a:cubicBezTo>
                    <a:pt x="79" y="24"/>
                    <a:pt x="79" y="24"/>
                    <a:pt x="79" y="24"/>
                  </a:cubicBezTo>
                  <a:cubicBezTo>
                    <a:pt x="77" y="25"/>
                    <a:pt x="77" y="25"/>
                    <a:pt x="77" y="25"/>
                  </a:cubicBezTo>
                  <a:cubicBezTo>
                    <a:pt x="77" y="27"/>
                    <a:pt x="77" y="27"/>
                    <a:pt x="77" y="27"/>
                  </a:cubicBezTo>
                  <a:cubicBezTo>
                    <a:pt x="77" y="27"/>
                    <a:pt x="77" y="27"/>
                    <a:pt x="77" y="27"/>
                  </a:cubicBezTo>
                  <a:lnTo>
                    <a:pt x="78" y="25"/>
                  </a:lnTo>
                  <a:close/>
                  <a:moveTo>
                    <a:pt x="78" y="11"/>
                  </a:moveTo>
                  <a:cubicBezTo>
                    <a:pt x="78" y="11"/>
                    <a:pt x="78" y="11"/>
                    <a:pt x="78" y="11"/>
                  </a:cubicBezTo>
                  <a:cubicBezTo>
                    <a:pt x="79" y="11"/>
                    <a:pt x="79" y="11"/>
                    <a:pt x="79" y="11"/>
                  </a:cubicBezTo>
                  <a:cubicBezTo>
                    <a:pt x="79" y="11"/>
                    <a:pt x="79" y="11"/>
                    <a:pt x="79" y="11"/>
                  </a:cubicBezTo>
                  <a:cubicBezTo>
                    <a:pt x="78" y="10"/>
                    <a:pt x="78" y="10"/>
                    <a:pt x="78" y="10"/>
                  </a:cubicBezTo>
                  <a:lnTo>
                    <a:pt x="78" y="11"/>
                  </a:lnTo>
                  <a:close/>
                  <a:moveTo>
                    <a:pt x="28" y="40"/>
                  </a:moveTo>
                  <a:cubicBezTo>
                    <a:pt x="28" y="40"/>
                    <a:pt x="28" y="40"/>
                    <a:pt x="28" y="40"/>
                  </a:cubicBezTo>
                  <a:cubicBezTo>
                    <a:pt x="20" y="39"/>
                    <a:pt x="20" y="39"/>
                    <a:pt x="20" y="39"/>
                  </a:cubicBezTo>
                  <a:cubicBezTo>
                    <a:pt x="20" y="38"/>
                    <a:pt x="20" y="38"/>
                    <a:pt x="20" y="38"/>
                  </a:cubicBezTo>
                  <a:cubicBezTo>
                    <a:pt x="15" y="38"/>
                    <a:pt x="15" y="38"/>
                    <a:pt x="15" y="38"/>
                  </a:cubicBezTo>
                  <a:cubicBezTo>
                    <a:pt x="0" y="40"/>
                    <a:pt x="0" y="40"/>
                    <a:pt x="0" y="40"/>
                  </a:cubicBezTo>
                  <a:cubicBezTo>
                    <a:pt x="0" y="53"/>
                    <a:pt x="0" y="53"/>
                    <a:pt x="0" y="53"/>
                  </a:cubicBezTo>
                  <a:cubicBezTo>
                    <a:pt x="2" y="53"/>
                    <a:pt x="2" y="53"/>
                    <a:pt x="2" y="53"/>
                  </a:cubicBezTo>
                  <a:cubicBezTo>
                    <a:pt x="2" y="53"/>
                    <a:pt x="2" y="53"/>
                    <a:pt x="2" y="53"/>
                  </a:cubicBezTo>
                  <a:cubicBezTo>
                    <a:pt x="5" y="53"/>
                    <a:pt x="5" y="53"/>
                    <a:pt x="5" y="53"/>
                  </a:cubicBezTo>
                  <a:cubicBezTo>
                    <a:pt x="5" y="53"/>
                    <a:pt x="5" y="53"/>
                    <a:pt x="5" y="53"/>
                  </a:cubicBezTo>
                  <a:cubicBezTo>
                    <a:pt x="5" y="53"/>
                    <a:pt x="5" y="53"/>
                    <a:pt x="5" y="53"/>
                  </a:cubicBezTo>
                  <a:cubicBezTo>
                    <a:pt x="5" y="50"/>
                    <a:pt x="5" y="50"/>
                    <a:pt x="5" y="50"/>
                  </a:cubicBezTo>
                  <a:cubicBezTo>
                    <a:pt x="6" y="50"/>
                    <a:pt x="6" y="50"/>
                    <a:pt x="6" y="50"/>
                  </a:cubicBezTo>
                  <a:cubicBezTo>
                    <a:pt x="6" y="53"/>
                    <a:pt x="6" y="53"/>
                    <a:pt x="6" y="53"/>
                  </a:cubicBezTo>
                  <a:cubicBezTo>
                    <a:pt x="6" y="53"/>
                    <a:pt x="6" y="53"/>
                    <a:pt x="6" y="53"/>
                  </a:cubicBezTo>
                  <a:cubicBezTo>
                    <a:pt x="6" y="50"/>
                    <a:pt x="6" y="50"/>
                    <a:pt x="6" y="50"/>
                  </a:cubicBezTo>
                  <a:cubicBezTo>
                    <a:pt x="7" y="50"/>
                    <a:pt x="7" y="50"/>
                    <a:pt x="7" y="50"/>
                  </a:cubicBezTo>
                  <a:cubicBezTo>
                    <a:pt x="7" y="53"/>
                    <a:pt x="7" y="53"/>
                    <a:pt x="7" y="53"/>
                  </a:cubicBezTo>
                  <a:cubicBezTo>
                    <a:pt x="7" y="53"/>
                    <a:pt x="7" y="53"/>
                    <a:pt x="7" y="53"/>
                  </a:cubicBezTo>
                  <a:cubicBezTo>
                    <a:pt x="7" y="50"/>
                    <a:pt x="7" y="50"/>
                    <a:pt x="7" y="50"/>
                  </a:cubicBezTo>
                  <a:cubicBezTo>
                    <a:pt x="8" y="50"/>
                    <a:pt x="8" y="50"/>
                    <a:pt x="8" y="50"/>
                  </a:cubicBezTo>
                  <a:cubicBezTo>
                    <a:pt x="8" y="53"/>
                    <a:pt x="8" y="53"/>
                    <a:pt x="8" y="53"/>
                  </a:cubicBezTo>
                  <a:cubicBezTo>
                    <a:pt x="8" y="53"/>
                    <a:pt x="8" y="53"/>
                    <a:pt x="8" y="53"/>
                  </a:cubicBezTo>
                  <a:cubicBezTo>
                    <a:pt x="8" y="50"/>
                    <a:pt x="8" y="50"/>
                    <a:pt x="8" y="50"/>
                  </a:cubicBezTo>
                  <a:cubicBezTo>
                    <a:pt x="9" y="50"/>
                    <a:pt x="9" y="50"/>
                    <a:pt x="9" y="50"/>
                  </a:cubicBezTo>
                  <a:cubicBezTo>
                    <a:pt x="9" y="53"/>
                    <a:pt x="9" y="53"/>
                    <a:pt x="9" y="53"/>
                  </a:cubicBezTo>
                  <a:cubicBezTo>
                    <a:pt x="9" y="53"/>
                    <a:pt x="9" y="53"/>
                    <a:pt x="9" y="53"/>
                  </a:cubicBezTo>
                  <a:cubicBezTo>
                    <a:pt x="9" y="50"/>
                    <a:pt x="9" y="50"/>
                    <a:pt x="9" y="50"/>
                  </a:cubicBezTo>
                  <a:cubicBezTo>
                    <a:pt x="10" y="50"/>
                    <a:pt x="10" y="50"/>
                    <a:pt x="10" y="50"/>
                  </a:cubicBezTo>
                  <a:cubicBezTo>
                    <a:pt x="10" y="53"/>
                    <a:pt x="10" y="53"/>
                    <a:pt x="10" y="53"/>
                  </a:cubicBezTo>
                  <a:cubicBezTo>
                    <a:pt x="10" y="53"/>
                    <a:pt x="10" y="53"/>
                    <a:pt x="10" y="53"/>
                  </a:cubicBezTo>
                  <a:cubicBezTo>
                    <a:pt x="10" y="50"/>
                    <a:pt x="10" y="50"/>
                    <a:pt x="10" y="50"/>
                  </a:cubicBezTo>
                  <a:cubicBezTo>
                    <a:pt x="11" y="50"/>
                    <a:pt x="11" y="50"/>
                    <a:pt x="11" y="50"/>
                  </a:cubicBezTo>
                  <a:cubicBezTo>
                    <a:pt x="11" y="53"/>
                    <a:pt x="11" y="53"/>
                    <a:pt x="11" y="53"/>
                  </a:cubicBezTo>
                  <a:cubicBezTo>
                    <a:pt x="11" y="53"/>
                    <a:pt x="11" y="53"/>
                    <a:pt x="11" y="53"/>
                  </a:cubicBezTo>
                  <a:cubicBezTo>
                    <a:pt x="11" y="50"/>
                    <a:pt x="11" y="50"/>
                    <a:pt x="11" y="50"/>
                  </a:cubicBezTo>
                  <a:cubicBezTo>
                    <a:pt x="12" y="50"/>
                    <a:pt x="12" y="50"/>
                    <a:pt x="12" y="50"/>
                  </a:cubicBezTo>
                  <a:cubicBezTo>
                    <a:pt x="12" y="53"/>
                    <a:pt x="12" y="53"/>
                    <a:pt x="12" y="53"/>
                  </a:cubicBezTo>
                  <a:cubicBezTo>
                    <a:pt x="12" y="53"/>
                    <a:pt x="12" y="53"/>
                    <a:pt x="12" y="53"/>
                  </a:cubicBezTo>
                  <a:cubicBezTo>
                    <a:pt x="12" y="50"/>
                    <a:pt x="12" y="50"/>
                    <a:pt x="12" y="50"/>
                  </a:cubicBezTo>
                  <a:cubicBezTo>
                    <a:pt x="13" y="50"/>
                    <a:pt x="13" y="50"/>
                    <a:pt x="13" y="50"/>
                  </a:cubicBezTo>
                  <a:cubicBezTo>
                    <a:pt x="13" y="53"/>
                    <a:pt x="13" y="53"/>
                    <a:pt x="13" y="53"/>
                  </a:cubicBezTo>
                  <a:cubicBezTo>
                    <a:pt x="13" y="53"/>
                    <a:pt x="13" y="53"/>
                    <a:pt x="13" y="53"/>
                  </a:cubicBezTo>
                  <a:cubicBezTo>
                    <a:pt x="13" y="50"/>
                    <a:pt x="13" y="50"/>
                    <a:pt x="13" y="50"/>
                  </a:cubicBezTo>
                  <a:cubicBezTo>
                    <a:pt x="13" y="50"/>
                    <a:pt x="13" y="50"/>
                    <a:pt x="13" y="50"/>
                  </a:cubicBezTo>
                  <a:cubicBezTo>
                    <a:pt x="13" y="53"/>
                    <a:pt x="13" y="53"/>
                    <a:pt x="13" y="53"/>
                  </a:cubicBezTo>
                  <a:cubicBezTo>
                    <a:pt x="15" y="53"/>
                    <a:pt x="15" y="53"/>
                    <a:pt x="15" y="53"/>
                  </a:cubicBezTo>
                  <a:cubicBezTo>
                    <a:pt x="28" y="53"/>
                    <a:pt x="28" y="53"/>
                    <a:pt x="28" y="53"/>
                  </a:cubicBezTo>
                  <a:lnTo>
                    <a:pt x="28" y="40"/>
                  </a:lnTo>
                  <a:close/>
                  <a:moveTo>
                    <a:pt x="5" y="53"/>
                  </a:moveTo>
                  <a:cubicBezTo>
                    <a:pt x="5" y="53"/>
                    <a:pt x="5" y="53"/>
                    <a:pt x="5" y="53"/>
                  </a:cubicBezTo>
                  <a:cubicBezTo>
                    <a:pt x="2" y="53"/>
                    <a:pt x="2" y="53"/>
                    <a:pt x="2" y="53"/>
                  </a:cubicBezTo>
                  <a:cubicBezTo>
                    <a:pt x="2" y="53"/>
                    <a:pt x="2" y="53"/>
                    <a:pt x="2" y="53"/>
                  </a:cubicBezTo>
                  <a:cubicBezTo>
                    <a:pt x="5" y="53"/>
                    <a:pt x="5" y="53"/>
                    <a:pt x="5" y="53"/>
                  </a:cubicBezTo>
                  <a:close/>
                  <a:moveTo>
                    <a:pt x="5" y="52"/>
                  </a:moveTo>
                  <a:cubicBezTo>
                    <a:pt x="5" y="52"/>
                    <a:pt x="5" y="52"/>
                    <a:pt x="5" y="52"/>
                  </a:cubicBezTo>
                  <a:cubicBezTo>
                    <a:pt x="2" y="52"/>
                    <a:pt x="2" y="52"/>
                    <a:pt x="2" y="52"/>
                  </a:cubicBezTo>
                  <a:cubicBezTo>
                    <a:pt x="2" y="52"/>
                    <a:pt x="2" y="52"/>
                    <a:pt x="2" y="52"/>
                  </a:cubicBezTo>
                  <a:cubicBezTo>
                    <a:pt x="5" y="52"/>
                    <a:pt x="5" y="52"/>
                    <a:pt x="5" y="52"/>
                  </a:cubicBezTo>
                  <a:close/>
                  <a:moveTo>
                    <a:pt x="5" y="52"/>
                  </a:moveTo>
                  <a:cubicBezTo>
                    <a:pt x="5" y="52"/>
                    <a:pt x="5" y="52"/>
                    <a:pt x="5" y="52"/>
                  </a:cubicBezTo>
                  <a:cubicBezTo>
                    <a:pt x="2" y="52"/>
                    <a:pt x="2" y="52"/>
                    <a:pt x="2" y="52"/>
                  </a:cubicBezTo>
                  <a:cubicBezTo>
                    <a:pt x="2" y="52"/>
                    <a:pt x="2" y="52"/>
                    <a:pt x="2" y="52"/>
                  </a:cubicBezTo>
                  <a:cubicBezTo>
                    <a:pt x="5" y="52"/>
                    <a:pt x="5" y="52"/>
                    <a:pt x="5" y="52"/>
                  </a:cubicBezTo>
                  <a:close/>
                  <a:moveTo>
                    <a:pt x="5" y="51"/>
                  </a:moveTo>
                  <a:cubicBezTo>
                    <a:pt x="5" y="51"/>
                    <a:pt x="5" y="51"/>
                    <a:pt x="5" y="51"/>
                  </a:cubicBezTo>
                  <a:cubicBezTo>
                    <a:pt x="2" y="51"/>
                    <a:pt x="2" y="51"/>
                    <a:pt x="2" y="51"/>
                  </a:cubicBezTo>
                  <a:cubicBezTo>
                    <a:pt x="2" y="51"/>
                    <a:pt x="2" y="51"/>
                    <a:pt x="2" y="51"/>
                  </a:cubicBezTo>
                  <a:cubicBezTo>
                    <a:pt x="5" y="51"/>
                    <a:pt x="5" y="51"/>
                    <a:pt x="5" y="51"/>
                  </a:cubicBezTo>
                  <a:close/>
                  <a:moveTo>
                    <a:pt x="5" y="51"/>
                  </a:moveTo>
                  <a:cubicBezTo>
                    <a:pt x="5" y="51"/>
                    <a:pt x="5" y="51"/>
                    <a:pt x="5" y="51"/>
                  </a:cubicBezTo>
                  <a:cubicBezTo>
                    <a:pt x="2" y="51"/>
                    <a:pt x="2" y="51"/>
                    <a:pt x="2" y="51"/>
                  </a:cubicBezTo>
                  <a:cubicBezTo>
                    <a:pt x="2" y="51"/>
                    <a:pt x="2" y="51"/>
                    <a:pt x="2" y="51"/>
                  </a:cubicBezTo>
                  <a:cubicBezTo>
                    <a:pt x="5" y="51"/>
                    <a:pt x="5" y="51"/>
                    <a:pt x="5" y="51"/>
                  </a:cubicBezTo>
                  <a:close/>
                  <a:moveTo>
                    <a:pt x="5" y="50"/>
                  </a:moveTo>
                  <a:cubicBezTo>
                    <a:pt x="5" y="50"/>
                    <a:pt x="5" y="50"/>
                    <a:pt x="5" y="50"/>
                  </a:cubicBezTo>
                  <a:cubicBezTo>
                    <a:pt x="2" y="50"/>
                    <a:pt x="2" y="50"/>
                    <a:pt x="2" y="50"/>
                  </a:cubicBezTo>
                  <a:cubicBezTo>
                    <a:pt x="2" y="50"/>
                    <a:pt x="2" y="50"/>
                    <a:pt x="2" y="50"/>
                  </a:cubicBezTo>
                  <a:cubicBezTo>
                    <a:pt x="5" y="50"/>
                    <a:pt x="5" y="50"/>
                    <a:pt x="5" y="50"/>
                  </a:cubicBezTo>
                  <a:close/>
                  <a:moveTo>
                    <a:pt x="5" y="50"/>
                  </a:moveTo>
                  <a:cubicBezTo>
                    <a:pt x="5" y="50"/>
                    <a:pt x="5" y="50"/>
                    <a:pt x="5" y="50"/>
                  </a:cubicBezTo>
                  <a:cubicBezTo>
                    <a:pt x="2" y="50"/>
                    <a:pt x="2" y="50"/>
                    <a:pt x="2" y="50"/>
                  </a:cubicBezTo>
                  <a:cubicBezTo>
                    <a:pt x="2" y="50"/>
                    <a:pt x="2" y="50"/>
                    <a:pt x="2" y="50"/>
                  </a:cubicBezTo>
                  <a:cubicBezTo>
                    <a:pt x="5" y="50"/>
                    <a:pt x="5" y="50"/>
                    <a:pt x="5" y="50"/>
                  </a:cubicBezTo>
                  <a:close/>
                  <a:moveTo>
                    <a:pt x="5" y="49"/>
                  </a:moveTo>
                  <a:cubicBezTo>
                    <a:pt x="5" y="49"/>
                    <a:pt x="5" y="49"/>
                    <a:pt x="5" y="49"/>
                  </a:cubicBezTo>
                  <a:cubicBezTo>
                    <a:pt x="2" y="49"/>
                    <a:pt x="2" y="49"/>
                    <a:pt x="2" y="49"/>
                  </a:cubicBezTo>
                  <a:cubicBezTo>
                    <a:pt x="2" y="49"/>
                    <a:pt x="2" y="49"/>
                    <a:pt x="2" y="49"/>
                  </a:cubicBezTo>
                  <a:cubicBezTo>
                    <a:pt x="5" y="49"/>
                    <a:pt x="5" y="49"/>
                    <a:pt x="5" y="49"/>
                  </a:cubicBezTo>
                  <a:close/>
                  <a:moveTo>
                    <a:pt x="5" y="49"/>
                  </a:moveTo>
                  <a:cubicBezTo>
                    <a:pt x="5" y="49"/>
                    <a:pt x="5" y="49"/>
                    <a:pt x="5" y="49"/>
                  </a:cubicBezTo>
                  <a:cubicBezTo>
                    <a:pt x="2" y="49"/>
                    <a:pt x="2" y="49"/>
                    <a:pt x="2" y="49"/>
                  </a:cubicBezTo>
                  <a:cubicBezTo>
                    <a:pt x="2" y="49"/>
                    <a:pt x="2" y="49"/>
                    <a:pt x="2" y="49"/>
                  </a:cubicBezTo>
                  <a:cubicBezTo>
                    <a:pt x="5" y="49"/>
                    <a:pt x="5" y="49"/>
                    <a:pt x="5" y="49"/>
                  </a:cubicBezTo>
                  <a:close/>
                  <a:moveTo>
                    <a:pt x="5" y="48"/>
                  </a:moveTo>
                  <a:cubicBezTo>
                    <a:pt x="5" y="48"/>
                    <a:pt x="5" y="48"/>
                    <a:pt x="5" y="48"/>
                  </a:cubicBezTo>
                  <a:cubicBezTo>
                    <a:pt x="2" y="48"/>
                    <a:pt x="2" y="48"/>
                    <a:pt x="2" y="48"/>
                  </a:cubicBezTo>
                  <a:cubicBezTo>
                    <a:pt x="2" y="48"/>
                    <a:pt x="2" y="48"/>
                    <a:pt x="2" y="48"/>
                  </a:cubicBezTo>
                  <a:cubicBezTo>
                    <a:pt x="5" y="48"/>
                    <a:pt x="5" y="48"/>
                    <a:pt x="5" y="48"/>
                  </a:cubicBezTo>
                  <a:close/>
                  <a:moveTo>
                    <a:pt x="5" y="48"/>
                  </a:moveTo>
                  <a:cubicBezTo>
                    <a:pt x="5" y="48"/>
                    <a:pt x="5" y="48"/>
                    <a:pt x="5" y="48"/>
                  </a:cubicBezTo>
                  <a:cubicBezTo>
                    <a:pt x="2" y="48"/>
                    <a:pt x="2" y="48"/>
                    <a:pt x="2" y="48"/>
                  </a:cubicBezTo>
                  <a:cubicBezTo>
                    <a:pt x="2" y="48"/>
                    <a:pt x="2" y="48"/>
                    <a:pt x="2" y="48"/>
                  </a:cubicBezTo>
                  <a:cubicBezTo>
                    <a:pt x="5" y="47"/>
                    <a:pt x="5" y="47"/>
                    <a:pt x="5" y="47"/>
                  </a:cubicBezTo>
                  <a:lnTo>
                    <a:pt x="5" y="48"/>
                  </a:lnTo>
                  <a:close/>
                  <a:moveTo>
                    <a:pt x="5" y="47"/>
                  </a:moveTo>
                  <a:cubicBezTo>
                    <a:pt x="5" y="47"/>
                    <a:pt x="5" y="47"/>
                    <a:pt x="5" y="47"/>
                  </a:cubicBezTo>
                  <a:cubicBezTo>
                    <a:pt x="2" y="47"/>
                    <a:pt x="2" y="47"/>
                    <a:pt x="2" y="47"/>
                  </a:cubicBezTo>
                  <a:cubicBezTo>
                    <a:pt x="2" y="47"/>
                    <a:pt x="2" y="47"/>
                    <a:pt x="2" y="47"/>
                  </a:cubicBezTo>
                  <a:cubicBezTo>
                    <a:pt x="5" y="47"/>
                    <a:pt x="5" y="47"/>
                    <a:pt x="5" y="47"/>
                  </a:cubicBezTo>
                  <a:close/>
                  <a:moveTo>
                    <a:pt x="5" y="47"/>
                  </a:moveTo>
                  <a:cubicBezTo>
                    <a:pt x="5" y="47"/>
                    <a:pt x="5" y="47"/>
                    <a:pt x="5" y="47"/>
                  </a:cubicBezTo>
                  <a:cubicBezTo>
                    <a:pt x="2" y="47"/>
                    <a:pt x="2" y="47"/>
                    <a:pt x="2" y="47"/>
                  </a:cubicBezTo>
                  <a:cubicBezTo>
                    <a:pt x="2" y="47"/>
                    <a:pt x="2" y="47"/>
                    <a:pt x="2" y="47"/>
                  </a:cubicBezTo>
                  <a:cubicBezTo>
                    <a:pt x="5" y="46"/>
                    <a:pt x="5" y="46"/>
                    <a:pt x="5" y="46"/>
                  </a:cubicBezTo>
                  <a:lnTo>
                    <a:pt x="5" y="47"/>
                  </a:lnTo>
                  <a:close/>
                  <a:moveTo>
                    <a:pt x="5" y="46"/>
                  </a:moveTo>
                  <a:cubicBezTo>
                    <a:pt x="5" y="46"/>
                    <a:pt x="5" y="46"/>
                    <a:pt x="5" y="46"/>
                  </a:cubicBezTo>
                  <a:cubicBezTo>
                    <a:pt x="2" y="46"/>
                    <a:pt x="2" y="46"/>
                    <a:pt x="2" y="46"/>
                  </a:cubicBezTo>
                  <a:cubicBezTo>
                    <a:pt x="2" y="46"/>
                    <a:pt x="2" y="46"/>
                    <a:pt x="2" y="46"/>
                  </a:cubicBezTo>
                  <a:cubicBezTo>
                    <a:pt x="5" y="46"/>
                    <a:pt x="5" y="46"/>
                    <a:pt x="5" y="46"/>
                  </a:cubicBezTo>
                  <a:close/>
                  <a:moveTo>
                    <a:pt x="5" y="46"/>
                  </a:moveTo>
                  <a:cubicBezTo>
                    <a:pt x="5" y="46"/>
                    <a:pt x="5" y="46"/>
                    <a:pt x="5" y="46"/>
                  </a:cubicBezTo>
                  <a:cubicBezTo>
                    <a:pt x="2" y="46"/>
                    <a:pt x="2" y="46"/>
                    <a:pt x="2" y="46"/>
                  </a:cubicBezTo>
                  <a:cubicBezTo>
                    <a:pt x="2" y="46"/>
                    <a:pt x="2" y="46"/>
                    <a:pt x="2" y="46"/>
                  </a:cubicBezTo>
                  <a:cubicBezTo>
                    <a:pt x="5" y="45"/>
                    <a:pt x="5" y="45"/>
                    <a:pt x="5" y="45"/>
                  </a:cubicBezTo>
                  <a:lnTo>
                    <a:pt x="5" y="46"/>
                  </a:lnTo>
                  <a:close/>
                  <a:moveTo>
                    <a:pt x="5" y="45"/>
                  </a:moveTo>
                  <a:cubicBezTo>
                    <a:pt x="5" y="45"/>
                    <a:pt x="5" y="45"/>
                    <a:pt x="5" y="45"/>
                  </a:cubicBezTo>
                  <a:cubicBezTo>
                    <a:pt x="2" y="45"/>
                    <a:pt x="2" y="45"/>
                    <a:pt x="2" y="45"/>
                  </a:cubicBezTo>
                  <a:cubicBezTo>
                    <a:pt x="2" y="45"/>
                    <a:pt x="2" y="45"/>
                    <a:pt x="2" y="45"/>
                  </a:cubicBezTo>
                  <a:cubicBezTo>
                    <a:pt x="5" y="45"/>
                    <a:pt x="5" y="45"/>
                    <a:pt x="5" y="45"/>
                  </a:cubicBezTo>
                  <a:close/>
                  <a:moveTo>
                    <a:pt x="5" y="45"/>
                  </a:moveTo>
                  <a:cubicBezTo>
                    <a:pt x="5" y="45"/>
                    <a:pt x="5" y="45"/>
                    <a:pt x="5" y="45"/>
                  </a:cubicBezTo>
                  <a:cubicBezTo>
                    <a:pt x="2" y="45"/>
                    <a:pt x="2" y="45"/>
                    <a:pt x="2" y="45"/>
                  </a:cubicBezTo>
                  <a:cubicBezTo>
                    <a:pt x="2" y="44"/>
                    <a:pt x="2" y="44"/>
                    <a:pt x="2" y="44"/>
                  </a:cubicBezTo>
                  <a:cubicBezTo>
                    <a:pt x="5" y="44"/>
                    <a:pt x="5" y="44"/>
                    <a:pt x="5" y="44"/>
                  </a:cubicBezTo>
                  <a:lnTo>
                    <a:pt x="5" y="45"/>
                  </a:lnTo>
                  <a:close/>
                  <a:moveTo>
                    <a:pt x="5" y="44"/>
                  </a:moveTo>
                  <a:cubicBezTo>
                    <a:pt x="5" y="44"/>
                    <a:pt x="5" y="44"/>
                    <a:pt x="5" y="44"/>
                  </a:cubicBezTo>
                  <a:cubicBezTo>
                    <a:pt x="2" y="44"/>
                    <a:pt x="2" y="44"/>
                    <a:pt x="2" y="44"/>
                  </a:cubicBezTo>
                  <a:cubicBezTo>
                    <a:pt x="2" y="44"/>
                    <a:pt x="2" y="44"/>
                    <a:pt x="2" y="44"/>
                  </a:cubicBezTo>
                  <a:cubicBezTo>
                    <a:pt x="5" y="44"/>
                    <a:pt x="5" y="44"/>
                    <a:pt x="5" y="44"/>
                  </a:cubicBezTo>
                  <a:close/>
                  <a:moveTo>
                    <a:pt x="5" y="44"/>
                  </a:moveTo>
                  <a:cubicBezTo>
                    <a:pt x="5" y="44"/>
                    <a:pt x="5" y="44"/>
                    <a:pt x="5" y="44"/>
                  </a:cubicBezTo>
                  <a:cubicBezTo>
                    <a:pt x="2" y="44"/>
                    <a:pt x="2" y="44"/>
                    <a:pt x="2" y="44"/>
                  </a:cubicBezTo>
                  <a:cubicBezTo>
                    <a:pt x="2" y="43"/>
                    <a:pt x="2" y="43"/>
                    <a:pt x="2" y="43"/>
                  </a:cubicBezTo>
                  <a:cubicBezTo>
                    <a:pt x="5" y="43"/>
                    <a:pt x="5" y="43"/>
                    <a:pt x="5" y="43"/>
                  </a:cubicBezTo>
                  <a:lnTo>
                    <a:pt x="5" y="44"/>
                  </a:lnTo>
                  <a:close/>
                  <a:moveTo>
                    <a:pt x="5" y="43"/>
                  </a:moveTo>
                  <a:cubicBezTo>
                    <a:pt x="5" y="43"/>
                    <a:pt x="5" y="43"/>
                    <a:pt x="5" y="43"/>
                  </a:cubicBezTo>
                  <a:cubicBezTo>
                    <a:pt x="2" y="43"/>
                    <a:pt x="2" y="43"/>
                    <a:pt x="2" y="43"/>
                  </a:cubicBezTo>
                  <a:cubicBezTo>
                    <a:pt x="2" y="43"/>
                    <a:pt x="2" y="43"/>
                    <a:pt x="2" y="43"/>
                  </a:cubicBezTo>
                  <a:cubicBezTo>
                    <a:pt x="5" y="43"/>
                    <a:pt x="5" y="43"/>
                    <a:pt x="5" y="43"/>
                  </a:cubicBezTo>
                  <a:close/>
                  <a:moveTo>
                    <a:pt x="5" y="43"/>
                  </a:moveTo>
                  <a:cubicBezTo>
                    <a:pt x="5" y="43"/>
                    <a:pt x="5" y="43"/>
                    <a:pt x="5" y="43"/>
                  </a:cubicBezTo>
                  <a:cubicBezTo>
                    <a:pt x="3" y="43"/>
                    <a:pt x="3" y="43"/>
                    <a:pt x="3" y="43"/>
                  </a:cubicBezTo>
                  <a:cubicBezTo>
                    <a:pt x="5" y="42"/>
                    <a:pt x="5" y="42"/>
                    <a:pt x="5" y="42"/>
                  </a:cubicBezTo>
                  <a:lnTo>
                    <a:pt x="5" y="43"/>
                  </a:lnTo>
                  <a:close/>
                  <a:moveTo>
                    <a:pt x="6" y="50"/>
                  </a:moveTo>
                  <a:cubicBezTo>
                    <a:pt x="6" y="50"/>
                    <a:pt x="6" y="50"/>
                    <a:pt x="6" y="50"/>
                  </a:cubicBezTo>
                  <a:cubicBezTo>
                    <a:pt x="5" y="50"/>
                    <a:pt x="5" y="50"/>
                    <a:pt x="5" y="50"/>
                  </a:cubicBezTo>
                  <a:cubicBezTo>
                    <a:pt x="5" y="50"/>
                    <a:pt x="5" y="50"/>
                    <a:pt x="5" y="50"/>
                  </a:cubicBezTo>
                  <a:cubicBezTo>
                    <a:pt x="6" y="50"/>
                    <a:pt x="6" y="50"/>
                    <a:pt x="6" y="50"/>
                  </a:cubicBezTo>
                  <a:close/>
                  <a:moveTo>
                    <a:pt x="6" y="50"/>
                  </a:moveTo>
                  <a:cubicBezTo>
                    <a:pt x="6" y="50"/>
                    <a:pt x="6" y="50"/>
                    <a:pt x="6" y="50"/>
                  </a:cubicBezTo>
                  <a:cubicBezTo>
                    <a:pt x="5" y="50"/>
                    <a:pt x="5" y="50"/>
                    <a:pt x="5" y="50"/>
                  </a:cubicBezTo>
                  <a:cubicBezTo>
                    <a:pt x="5" y="44"/>
                    <a:pt x="5" y="44"/>
                    <a:pt x="5" y="44"/>
                  </a:cubicBezTo>
                  <a:cubicBezTo>
                    <a:pt x="6" y="44"/>
                    <a:pt x="6" y="44"/>
                    <a:pt x="6" y="44"/>
                  </a:cubicBezTo>
                  <a:lnTo>
                    <a:pt x="6" y="50"/>
                  </a:lnTo>
                  <a:close/>
                  <a:moveTo>
                    <a:pt x="6" y="44"/>
                  </a:moveTo>
                  <a:cubicBezTo>
                    <a:pt x="6" y="44"/>
                    <a:pt x="6" y="44"/>
                    <a:pt x="6" y="44"/>
                  </a:cubicBezTo>
                  <a:cubicBezTo>
                    <a:pt x="5" y="44"/>
                    <a:pt x="5" y="44"/>
                    <a:pt x="5" y="44"/>
                  </a:cubicBezTo>
                  <a:cubicBezTo>
                    <a:pt x="5" y="44"/>
                    <a:pt x="5" y="44"/>
                    <a:pt x="5" y="44"/>
                  </a:cubicBezTo>
                  <a:cubicBezTo>
                    <a:pt x="6" y="44"/>
                    <a:pt x="6" y="44"/>
                    <a:pt x="6" y="44"/>
                  </a:cubicBezTo>
                  <a:close/>
                  <a:moveTo>
                    <a:pt x="6" y="44"/>
                  </a:moveTo>
                  <a:cubicBezTo>
                    <a:pt x="6" y="44"/>
                    <a:pt x="6" y="44"/>
                    <a:pt x="6" y="44"/>
                  </a:cubicBezTo>
                  <a:cubicBezTo>
                    <a:pt x="5" y="44"/>
                    <a:pt x="5" y="44"/>
                    <a:pt x="5" y="44"/>
                  </a:cubicBezTo>
                  <a:cubicBezTo>
                    <a:pt x="5" y="43"/>
                    <a:pt x="5" y="43"/>
                    <a:pt x="5" y="43"/>
                  </a:cubicBezTo>
                  <a:cubicBezTo>
                    <a:pt x="6" y="42"/>
                    <a:pt x="6" y="42"/>
                    <a:pt x="6" y="42"/>
                  </a:cubicBezTo>
                  <a:lnTo>
                    <a:pt x="6" y="44"/>
                  </a:lnTo>
                  <a:close/>
                  <a:moveTo>
                    <a:pt x="6" y="42"/>
                  </a:moveTo>
                  <a:cubicBezTo>
                    <a:pt x="6" y="42"/>
                    <a:pt x="6" y="42"/>
                    <a:pt x="6" y="42"/>
                  </a:cubicBezTo>
                  <a:cubicBezTo>
                    <a:pt x="5" y="42"/>
                    <a:pt x="5" y="42"/>
                    <a:pt x="5" y="42"/>
                  </a:cubicBezTo>
                  <a:cubicBezTo>
                    <a:pt x="5" y="42"/>
                    <a:pt x="5" y="42"/>
                    <a:pt x="5" y="42"/>
                  </a:cubicBezTo>
                  <a:cubicBezTo>
                    <a:pt x="6" y="42"/>
                    <a:pt x="6" y="42"/>
                    <a:pt x="6" y="42"/>
                  </a:cubicBezTo>
                  <a:cubicBezTo>
                    <a:pt x="6" y="42"/>
                    <a:pt x="6" y="42"/>
                    <a:pt x="6" y="42"/>
                  </a:cubicBezTo>
                  <a:close/>
                  <a:moveTo>
                    <a:pt x="7" y="50"/>
                  </a:moveTo>
                  <a:cubicBezTo>
                    <a:pt x="7" y="50"/>
                    <a:pt x="7" y="50"/>
                    <a:pt x="7" y="50"/>
                  </a:cubicBezTo>
                  <a:cubicBezTo>
                    <a:pt x="6" y="50"/>
                    <a:pt x="6" y="50"/>
                    <a:pt x="6" y="50"/>
                  </a:cubicBezTo>
                  <a:cubicBezTo>
                    <a:pt x="6" y="50"/>
                    <a:pt x="6" y="50"/>
                    <a:pt x="6" y="50"/>
                  </a:cubicBezTo>
                  <a:cubicBezTo>
                    <a:pt x="7" y="50"/>
                    <a:pt x="7" y="50"/>
                    <a:pt x="7" y="50"/>
                  </a:cubicBezTo>
                  <a:close/>
                  <a:moveTo>
                    <a:pt x="7" y="50"/>
                  </a:moveTo>
                  <a:cubicBezTo>
                    <a:pt x="7" y="50"/>
                    <a:pt x="7" y="50"/>
                    <a:pt x="7" y="50"/>
                  </a:cubicBezTo>
                  <a:cubicBezTo>
                    <a:pt x="6" y="50"/>
                    <a:pt x="6" y="50"/>
                    <a:pt x="6" y="50"/>
                  </a:cubicBezTo>
                  <a:cubicBezTo>
                    <a:pt x="6" y="44"/>
                    <a:pt x="6" y="44"/>
                    <a:pt x="6" y="44"/>
                  </a:cubicBezTo>
                  <a:cubicBezTo>
                    <a:pt x="7" y="44"/>
                    <a:pt x="7" y="44"/>
                    <a:pt x="7" y="44"/>
                  </a:cubicBezTo>
                  <a:lnTo>
                    <a:pt x="7" y="50"/>
                  </a:lnTo>
                  <a:close/>
                  <a:moveTo>
                    <a:pt x="7" y="44"/>
                  </a:moveTo>
                  <a:cubicBezTo>
                    <a:pt x="7" y="44"/>
                    <a:pt x="7" y="44"/>
                    <a:pt x="7" y="44"/>
                  </a:cubicBezTo>
                  <a:cubicBezTo>
                    <a:pt x="6" y="44"/>
                    <a:pt x="6" y="44"/>
                    <a:pt x="6" y="44"/>
                  </a:cubicBezTo>
                  <a:cubicBezTo>
                    <a:pt x="6" y="44"/>
                    <a:pt x="6" y="44"/>
                    <a:pt x="6" y="44"/>
                  </a:cubicBezTo>
                  <a:cubicBezTo>
                    <a:pt x="7" y="44"/>
                    <a:pt x="7" y="44"/>
                    <a:pt x="7" y="44"/>
                  </a:cubicBezTo>
                  <a:close/>
                  <a:moveTo>
                    <a:pt x="7" y="44"/>
                  </a:moveTo>
                  <a:cubicBezTo>
                    <a:pt x="7" y="44"/>
                    <a:pt x="7" y="44"/>
                    <a:pt x="7" y="44"/>
                  </a:cubicBezTo>
                  <a:cubicBezTo>
                    <a:pt x="6" y="44"/>
                    <a:pt x="6" y="44"/>
                    <a:pt x="6" y="44"/>
                  </a:cubicBezTo>
                  <a:cubicBezTo>
                    <a:pt x="6" y="42"/>
                    <a:pt x="6" y="42"/>
                    <a:pt x="6" y="42"/>
                  </a:cubicBezTo>
                  <a:cubicBezTo>
                    <a:pt x="7" y="42"/>
                    <a:pt x="7" y="42"/>
                    <a:pt x="7" y="42"/>
                  </a:cubicBezTo>
                  <a:lnTo>
                    <a:pt x="7" y="44"/>
                  </a:lnTo>
                  <a:close/>
                  <a:moveTo>
                    <a:pt x="7" y="42"/>
                  </a:moveTo>
                  <a:cubicBezTo>
                    <a:pt x="7" y="42"/>
                    <a:pt x="7" y="42"/>
                    <a:pt x="7" y="42"/>
                  </a:cubicBezTo>
                  <a:cubicBezTo>
                    <a:pt x="6" y="42"/>
                    <a:pt x="6" y="42"/>
                    <a:pt x="6" y="42"/>
                  </a:cubicBezTo>
                  <a:cubicBezTo>
                    <a:pt x="6" y="42"/>
                    <a:pt x="6" y="42"/>
                    <a:pt x="6" y="42"/>
                  </a:cubicBezTo>
                  <a:cubicBezTo>
                    <a:pt x="7" y="42"/>
                    <a:pt x="7" y="42"/>
                    <a:pt x="7" y="42"/>
                  </a:cubicBezTo>
                  <a:close/>
                  <a:moveTo>
                    <a:pt x="8" y="50"/>
                  </a:moveTo>
                  <a:cubicBezTo>
                    <a:pt x="8" y="50"/>
                    <a:pt x="8" y="50"/>
                    <a:pt x="8" y="50"/>
                  </a:cubicBezTo>
                  <a:cubicBezTo>
                    <a:pt x="7" y="50"/>
                    <a:pt x="7" y="50"/>
                    <a:pt x="7" y="50"/>
                  </a:cubicBezTo>
                  <a:cubicBezTo>
                    <a:pt x="7" y="50"/>
                    <a:pt x="7" y="50"/>
                    <a:pt x="7" y="50"/>
                  </a:cubicBezTo>
                  <a:cubicBezTo>
                    <a:pt x="8" y="50"/>
                    <a:pt x="8" y="50"/>
                    <a:pt x="8" y="50"/>
                  </a:cubicBezTo>
                  <a:close/>
                  <a:moveTo>
                    <a:pt x="8" y="50"/>
                  </a:moveTo>
                  <a:cubicBezTo>
                    <a:pt x="8" y="50"/>
                    <a:pt x="8" y="50"/>
                    <a:pt x="8" y="50"/>
                  </a:cubicBezTo>
                  <a:cubicBezTo>
                    <a:pt x="7" y="50"/>
                    <a:pt x="7" y="50"/>
                    <a:pt x="7" y="50"/>
                  </a:cubicBezTo>
                  <a:cubicBezTo>
                    <a:pt x="7" y="44"/>
                    <a:pt x="7" y="44"/>
                    <a:pt x="7" y="44"/>
                  </a:cubicBezTo>
                  <a:cubicBezTo>
                    <a:pt x="8" y="44"/>
                    <a:pt x="8" y="44"/>
                    <a:pt x="8" y="44"/>
                  </a:cubicBezTo>
                  <a:lnTo>
                    <a:pt x="8" y="50"/>
                  </a:lnTo>
                  <a:close/>
                  <a:moveTo>
                    <a:pt x="8" y="44"/>
                  </a:moveTo>
                  <a:cubicBezTo>
                    <a:pt x="8" y="44"/>
                    <a:pt x="8" y="44"/>
                    <a:pt x="8" y="44"/>
                  </a:cubicBezTo>
                  <a:cubicBezTo>
                    <a:pt x="7" y="44"/>
                    <a:pt x="7" y="44"/>
                    <a:pt x="7" y="44"/>
                  </a:cubicBezTo>
                  <a:cubicBezTo>
                    <a:pt x="7" y="44"/>
                    <a:pt x="7" y="44"/>
                    <a:pt x="7" y="44"/>
                  </a:cubicBezTo>
                  <a:cubicBezTo>
                    <a:pt x="8" y="44"/>
                    <a:pt x="8" y="44"/>
                    <a:pt x="8" y="44"/>
                  </a:cubicBezTo>
                  <a:close/>
                  <a:moveTo>
                    <a:pt x="8" y="44"/>
                  </a:moveTo>
                  <a:cubicBezTo>
                    <a:pt x="8" y="44"/>
                    <a:pt x="8" y="44"/>
                    <a:pt x="8" y="44"/>
                  </a:cubicBezTo>
                  <a:cubicBezTo>
                    <a:pt x="7" y="44"/>
                    <a:pt x="7" y="44"/>
                    <a:pt x="7" y="44"/>
                  </a:cubicBezTo>
                  <a:cubicBezTo>
                    <a:pt x="7" y="42"/>
                    <a:pt x="7" y="42"/>
                    <a:pt x="7" y="42"/>
                  </a:cubicBezTo>
                  <a:cubicBezTo>
                    <a:pt x="8" y="42"/>
                    <a:pt x="8" y="42"/>
                    <a:pt x="8" y="42"/>
                  </a:cubicBezTo>
                  <a:lnTo>
                    <a:pt x="8" y="44"/>
                  </a:lnTo>
                  <a:close/>
                  <a:moveTo>
                    <a:pt x="8" y="42"/>
                  </a:moveTo>
                  <a:cubicBezTo>
                    <a:pt x="8" y="42"/>
                    <a:pt x="8" y="42"/>
                    <a:pt x="8" y="42"/>
                  </a:cubicBezTo>
                  <a:cubicBezTo>
                    <a:pt x="7" y="42"/>
                    <a:pt x="7" y="42"/>
                    <a:pt x="7" y="42"/>
                  </a:cubicBezTo>
                  <a:cubicBezTo>
                    <a:pt x="7" y="42"/>
                    <a:pt x="7" y="42"/>
                    <a:pt x="7" y="42"/>
                  </a:cubicBezTo>
                  <a:cubicBezTo>
                    <a:pt x="8" y="42"/>
                    <a:pt x="8" y="42"/>
                    <a:pt x="8" y="42"/>
                  </a:cubicBezTo>
                  <a:close/>
                  <a:moveTo>
                    <a:pt x="9" y="50"/>
                  </a:moveTo>
                  <a:cubicBezTo>
                    <a:pt x="9" y="50"/>
                    <a:pt x="9" y="50"/>
                    <a:pt x="9" y="50"/>
                  </a:cubicBezTo>
                  <a:cubicBezTo>
                    <a:pt x="8" y="50"/>
                    <a:pt x="8" y="50"/>
                    <a:pt x="8" y="50"/>
                  </a:cubicBezTo>
                  <a:cubicBezTo>
                    <a:pt x="8" y="50"/>
                    <a:pt x="8" y="50"/>
                    <a:pt x="8" y="50"/>
                  </a:cubicBezTo>
                  <a:cubicBezTo>
                    <a:pt x="9" y="50"/>
                    <a:pt x="9" y="50"/>
                    <a:pt x="9" y="50"/>
                  </a:cubicBezTo>
                  <a:close/>
                  <a:moveTo>
                    <a:pt x="9" y="50"/>
                  </a:moveTo>
                  <a:cubicBezTo>
                    <a:pt x="9" y="50"/>
                    <a:pt x="9" y="50"/>
                    <a:pt x="9" y="50"/>
                  </a:cubicBezTo>
                  <a:cubicBezTo>
                    <a:pt x="8" y="50"/>
                    <a:pt x="8" y="50"/>
                    <a:pt x="8" y="50"/>
                  </a:cubicBezTo>
                  <a:cubicBezTo>
                    <a:pt x="8" y="44"/>
                    <a:pt x="8" y="44"/>
                    <a:pt x="8" y="44"/>
                  </a:cubicBezTo>
                  <a:cubicBezTo>
                    <a:pt x="9" y="44"/>
                    <a:pt x="9" y="44"/>
                    <a:pt x="9" y="44"/>
                  </a:cubicBezTo>
                  <a:lnTo>
                    <a:pt x="9" y="50"/>
                  </a:lnTo>
                  <a:close/>
                  <a:moveTo>
                    <a:pt x="9" y="44"/>
                  </a:moveTo>
                  <a:cubicBezTo>
                    <a:pt x="9" y="44"/>
                    <a:pt x="9" y="44"/>
                    <a:pt x="9" y="44"/>
                  </a:cubicBezTo>
                  <a:cubicBezTo>
                    <a:pt x="8" y="44"/>
                    <a:pt x="8" y="44"/>
                    <a:pt x="8" y="44"/>
                  </a:cubicBezTo>
                  <a:cubicBezTo>
                    <a:pt x="8" y="44"/>
                    <a:pt x="8" y="44"/>
                    <a:pt x="8" y="44"/>
                  </a:cubicBezTo>
                  <a:cubicBezTo>
                    <a:pt x="9" y="44"/>
                    <a:pt x="9" y="44"/>
                    <a:pt x="9" y="44"/>
                  </a:cubicBezTo>
                  <a:close/>
                  <a:moveTo>
                    <a:pt x="9" y="44"/>
                  </a:moveTo>
                  <a:cubicBezTo>
                    <a:pt x="9" y="44"/>
                    <a:pt x="9" y="44"/>
                    <a:pt x="9" y="44"/>
                  </a:cubicBezTo>
                  <a:cubicBezTo>
                    <a:pt x="8" y="44"/>
                    <a:pt x="8" y="44"/>
                    <a:pt x="8" y="44"/>
                  </a:cubicBezTo>
                  <a:cubicBezTo>
                    <a:pt x="8" y="42"/>
                    <a:pt x="8" y="42"/>
                    <a:pt x="8" y="42"/>
                  </a:cubicBezTo>
                  <a:cubicBezTo>
                    <a:pt x="9" y="42"/>
                    <a:pt x="9" y="42"/>
                    <a:pt x="9" y="42"/>
                  </a:cubicBezTo>
                  <a:lnTo>
                    <a:pt x="9" y="44"/>
                  </a:lnTo>
                  <a:close/>
                  <a:moveTo>
                    <a:pt x="9" y="42"/>
                  </a:moveTo>
                  <a:cubicBezTo>
                    <a:pt x="9" y="42"/>
                    <a:pt x="9" y="42"/>
                    <a:pt x="9" y="42"/>
                  </a:cubicBezTo>
                  <a:cubicBezTo>
                    <a:pt x="8" y="42"/>
                    <a:pt x="8" y="42"/>
                    <a:pt x="8" y="42"/>
                  </a:cubicBezTo>
                  <a:cubicBezTo>
                    <a:pt x="8" y="42"/>
                    <a:pt x="8" y="42"/>
                    <a:pt x="8" y="42"/>
                  </a:cubicBezTo>
                  <a:cubicBezTo>
                    <a:pt x="9" y="42"/>
                    <a:pt x="9" y="42"/>
                    <a:pt x="9" y="42"/>
                  </a:cubicBezTo>
                  <a:close/>
                  <a:moveTo>
                    <a:pt x="10" y="50"/>
                  </a:moveTo>
                  <a:cubicBezTo>
                    <a:pt x="10" y="50"/>
                    <a:pt x="10" y="50"/>
                    <a:pt x="10" y="50"/>
                  </a:cubicBezTo>
                  <a:cubicBezTo>
                    <a:pt x="9" y="50"/>
                    <a:pt x="9" y="50"/>
                    <a:pt x="9" y="50"/>
                  </a:cubicBezTo>
                  <a:cubicBezTo>
                    <a:pt x="9" y="50"/>
                    <a:pt x="9" y="50"/>
                    <a:pt x="9" y="50"/>
                  </a:cubicBezTo>
                  <a:cubicBezTo>
                    <a:pt x="10" y="50"/>
                    <a:pt x="10" y="50"/>
                    <a:pt x="10" y="50"/>
                  </a:cubicBezTo>
                  <a:close/>
                  <a:moveTo>
                    <a:pt x="10" y="50"/>
                  </a:moveTo>
                  <a:cubicBezTo>
                    <a:pt x="10" y="50"/>
                    <a:pt x="10" y="50"/>
                    <a:pt x="10" y="50"/>
                  </a:cubicBezTo>
                  <a:cubicBezTo>
                    <a:pt x="9" y="50"/>
                    <a:pt x="9" y="50"/>
                    <a:pt x="9" y="50"/>
                  </a:cubicBezTo>
                  <a:cubicBezTo>
                    <a:pt x="9" y="44"/>
                    <a:pt x="9" y="44"/>
                    <a:pt x="9" y="44"/>
                  </a:cubicBezTo>
                  <a:cubicBezTo>
                    <a:pt x="10" y="44"/>
                    <a:pt x="10" y="44"/>
                    <a:pt x="10" y="44"/>
                  </a:cubicBezTo>
                  <a:lnTo>
                    <a:pt x="10" y="50"/>
                  </a:lnTo>
                  <a:close/>
                  <a:moveTo>
                    <a:pt x="10" y="44"/>
                  </a:moveTo>
                  <a:cubicBezTo>
                    <a:pt x="10" y="44"/>
                    <a:pt x="10" y="44"/>
                    <a:pt x="10" y="44"/>
                  </a:cubicBezTo>
                  <a:cubicBezTo>
                    <a:pt x="9" y="44"/>
                    <a:pt x="9" y="44"/>
                    <a:pt x="9" y="44"/>
                  </a:cubicBezTo>
                  <a:cubicBezTo>
                    <a:pt x="9" y="44"/>
                    <a:pt x="9" y="44"/>
                    <a:pt x="9" y="44"/>
                  </a:cubicBezTo>
                  <a:cubicBezTo>
                    <a:pt x="10" y="44"/>
                    <a:pt x="10" y="44"/>
                    <a:pt x="10" y="44"/>
                  </a:cubicBezTo>
                  <a:close/>
                  <a:moveTo>
                    <a:pt x="10" y="44"/>
                  </a:moveTo>
                  <a:cubicBezTo>
                    <a:pt x="10" y="44"/>
                    <a:pt x="10" y="44"/>
                    <a:pt x="10" y="44"/>
                  </a:cubicBezTo>
                  <a:cubicBezTo>
                    <a:pt x="9" y="44"/>
                    <a:pt x="9" y="44"/>
                    <a:pt x="9" y="44"/>
                  </a:cubicBezTo>
                  <a:cubicBezTo>
                    <a:pt x="9" y="42"/>
                    <a:pt x="9" y="42"/>
                    <a:pt x="9" y="42"/>
                  </a:cubicBezTo>
                  <a:cubicBezTo>
                    <a:pt x="10" y="42"/>
                    <a:pt x="10" y="42"/>
                    <a:pt x="10" y="42"/>
                  </a:cubicBezTo>
                  <a:lnTo>
                    <a:pt x="10" y="44"/>
                  </a:lnTo>
                  <a:close/>
                  <a:moveTo>
                    <a:pt x="11" y="50"/>
                  </a:moveTo>
                  <a:cubicBezTo>
                    <a:pt x="11" y="50"/>
                    <a:pt x="11" y="50"/>
                    <a:pt x="11" y="50"/>
                  </a:cubicBezTo>
                  <a:cubicBezTo>
                    <a:pt x="10" y="50"/>
                    <a:pt x="10" y="50"/>
                    <a:pt x="10" y="50"/>
                  </a:cubicBezTo>
                  <a:cubicBezTo>
                    <a:pt x="10" y="50"/>
                    <a:pt x="10" y="50"/>
                    <a:pt x="10" y="50"/>
                  </a:cubicBezTo>
                  <a:cubicBezTo>
                    <a:pt x="11" y="50"/>
                    <a:pt x="11" y="50"/>
                    <a:pt x="11" y="50"/>
                  </a:cubicBezTo>
                  <a:close/>
                  <a:moveTo>
                    <a:pt x="11" y="50"/>
                  </a:moveTo>
                  <a:cubicBezTo>
                    <a:pt x="11" y="50"/>
                    <a:pt x="11" y="50"/>
                    <a:pt x="11" y="50"/>
                  </a:cubicBezTo>
                  <a:cubicBezTo>
                    <a:pt x="10" y="50"/>
                    <a:pt x="10" y="50"/>
                    <a:pt x="10" y="50"/>
                  </a:cubicBezTo>
                  <a:cubicBezTo>
                    <a:pt x="10" y="44"/>
                    <a:pt x="10" y="44"/>
                    <a:pt x="10" y="44"/>
                  </a:cubicBezTo>
                  <a:cubicBezTo>
                    <a:pt x="11" y="44"/>
                    <a:pt x="11" y="44"/>
                    <a:pt x="11" y="44"/>
                  </a:cubicBezTo>
                  <a:lnTo>
                    <a:pt x="11" y="50"/>
                  </a:lnTo>
                  <a:close/>
                  <a:moveTo>
                    <a:pt x="11" y="44"/>
                  </a:moveTo>
                  <a:cubicBezTo>
                    <a:pt x="11" y="44"/>
                    <a:pt x="11" y="44"/>
                    <a:pt x="11" y="44"/>
                  </a:cubicBezTo>
                  <a:cubicBezTo>
                    <a:pt x="10" y="44"/>
                    <a:pt x="10" y="44"/>
                    <a:pt x="10" y="44"/>
                  </a:cubicBezTo>
                  <a:cubicBezTo>
                    <a:pt x="10" y="44"/>
                    <a:pt x="10" y="44"/>
                    <a:pt x="10" y="44"/>
                  </a:cubicBezTo>
                  <a:cubicBezTo>
                    <a:pt x="11" y="44"/>
                    <a:pt x="11" y="44"/>
                    <a:pt x="11" y="44"/>
                  </a:cubicBezTo>
                  <a:close/>
                  <a:moveTo>
                    <a:pt x="11" y="43"/>
                  </a:moveTo>
                  <a:cubicBezTo>
                    <a:pt x="11" y="43"/>
                    <a:pt x="11" y="43"/>
                    <a:pt x="11" y="43"/>
                  </a:cubicBezTo>
                  <a:cubicBezTo>
                    <a:pt x="10" y="44"/>
                    <a:pt x="10" y="44"/>
                    <a:pt x="10" y="44"/>
                  </a:cubicBezTo>
                  <a:cubicBezTo>
                    <a:pt x="10" y="42"/>
                    <a:pt x="10" y="42"/>
                    <a:pt x="10" y="42"/>
                  </a:cubicBezTo>
                  <a:cubicBezTo>
                    <a:pt x="11" y="42"/>
                    <a:pt x="11" y="42"/>
                    <a:pt x="11" y="42"/>
                  </a:cubicBezTo>
                  <a:lnTo>
                    <a:pt x="11" y="43"/>
                  </a:lnTo>
                  <a:close/>
                  <a:moveTo>
                    <a:pt x="12" y="50"/>
                  </a:moveTo>
                  <a:cubicBezTo>
                    <a:pt x="12" y="50"/>
                    <a:pt x="12" y="50"/>
                    <a:pt x="12" y="50"/>
                  </a:cubicBezTo>
                  <a:cubicBezTo>
                    <a:pt x="11" y="50"/>
                    <a:pt x="11" y="50"/>
                    <a:pt x="11" y="50"/>
                  </a:cubicBezTo>
                  <a:cubicBezTo>
                    <a:pt x="11" y="50"/>
                    <a:pt x="11" y="50"/>
                    <a:pt x="11" y="50"/>
                  </a:cubicBezTo>
                  <a:cubicBezTo>
                    <a:pt x="12" y="50"/>
                    <a:pt x="12" y="50"/>
                    <a:pt x="12" y="50"/>
                  </a:cubicBezTo>
                  <a:close/>
                  <a:moveTo>
                    <a:pt x="12" y="50"/>
                  </a:moveTo>
                  <a:cubicBezTo>
                    <a:pt x="12" y="50"/>
                    <a:pt x="12" y="50"/>
                    <a:pt x="12" y="50"/>
                  </a:cubicBezTo>
                  <a:cubicBezTo>
                    <a:pt x="11" y="50"/>
                    <a:pt x="11" y="50"/>
                    <a:pt x="11" y="50"/>
                  </a:cubicBezTo>
                  <a:cubicBezTo>
                    <a:pt x="11" y="44"/>
                    <a:pt x="11" y="44"/>
                    <a:pt x="11" y="44"/>
                  </a:cubicBezTo>
                  <a:cubicBezTo>
                    <a:pt x="12" y="44"/>
                    <a:pt x="12" y="44"/>
                    <a:pt x="12" y="44"/>
                  </a:cubicBezTo>
                  <a:lnTo>
                    <a:pt x="12" y="50"/>
                  </a:lnTo>
                  <a:close/>
                  <a:moveTo>
                    <a:pt x="12" y="44"/>
                  </a:moveTo>
                  <a:cubicBezTo>
                    <a:pt x="12" y="44"/>
                    <a:pt x="12" y="44"/>
                    <a:pt x="12" y="44"/>
                  </a:cubicBezTo>
                  <a:cubicBezTo>
                    <a:pt x="11" y="44"/>
                    <a:pt x="11" y="44"/>
                    <a:pt x="11" y="44"/>
                  </a:cubicBezTo>
                  <a:cubicBezTo>
                    <a:pt x="11" y="44"/>
                    <a:pt x="11" y="44"/>
                    <a:pt x="11" y="44"/>
                  </a:cubicBezTo>
                  <a:cubicBezTo>
                    <a:pt x="12" y="43"/>
                    <a:pt x="12" y="43"/>
                    <a:pt x="12" y="43"/>
                  </a:cubicBezTo>
                  <a:lnTo>
                    <a:pt x="12" y="44"/>
                  </a:lnTo>
                  <a:close/>
                  <a:moveTo>
                    <a:pt x="12" y="43"/>
                  </a:moveTo>
                  <a:cubicBezTo>
                    <a:pt x="12" y="43"/>
                    <a:pt x="12" y="43"/>
                    <a:pt x="12" y="43"/>
                  </a:cubicBezTo>
                  <a:cubicBezTo>
                    <a:pt x="11" y="43"/>
                    <a:pt x="11" y="43"/>
                    <a:pt x="11" y="43"/>
                  </a:cubicBezTo>
                  <a:cubicBezTo>
                    <a:pt x="11" y="42"/>
                    <a:pt x="11" y="42"/>
                    <a:pt x="11" y="42"/>
                  </a:cubicBezTo>
                  <a:cubicBezTo>
                    <a:pt x="12" y="42"/>
                    <a:pt x="12" y="42"/>
                    <a:pt x="12" y="42"/>
                  </a:cubicBezTo>
                  <a:lnTo>
                    <a:pt x="12" y="43"/>
                  </a:lnTo>
                  <a:close/>
                  <a:moveTo>
                    <a:pt x="13" y="50"/>
                  </a:moveTo>
                  <a:cubicBezTo>
                    <a:pt x="13" y="50"/>
                    <a:pt x="13" y="50"/>
                    <a:pt x="13" y="50"/>
                  </a:cubicBezTo>
                  <a:cubicBezTo>
                    <a:pt x="12" y="50"/>
                    <a:pt x="12" y="50"/>
                    <a:pt x="12" y="50"/>
                  </a:cubicBezTo>
                  <a:cubicBezTo>
                    <a:pt x="12" y="50"/>
                    <a:pt x="12" y="50"/>
                    <a:pt x="12" y="50"/>
                  </a:cubicBezTo>
                  <a:cubicBezTo>
                    <a:pt x="13" y="50"/>
                    <a:pt x="13" y="50"/>
                    <a:pt x="13" y="50"/>
                  </a:cubicBezTo>
                  <a:close/>
                  <a:moveTo>
                    <a:pt x="13" y="50"/>
                  </a:moveTo>
                  <a:cubicBezTo>
                    <a:pt x="13" y="50"/>
                    <a:pt x="13" y="50"/>
                    <a:pt x="13" y="50"/>
                  </a:cubicBezTo>
                  <a:cubicBezTo>
                    <a:pt x="12" y="50"/>
                    <a:pt x="12" y="50"/>
                    <a:pt x="12" y="50"/>
                  </a:cubicBezTo>
                  <a:cubicBezTo>
                    <a:pt x="12" y="44"/>
                    <a:pt x="12" y="44"/>
                    <a:pt x="12" y="44"/>
                  </a:cubicBezTo>
                  <a:cubicBezTo>
                    <a:pt x="13" y="44"/>
                    <a:pt x="13" y="44"/>
                    <a:pt x="13" y="44"/>
                  </a:cubicBezTo>
                  <a:lnTo>
                    <a:pt x="13" y="50"/>
                  </a:lnTo>
                  <a:close/>
                  <a:moveTo>
                    <a:pt x="13" y="44"/>
                  </a:moveTo>
                  <a:cubicBezTo>
                    <a:pt x="13" y="44"/>
                    <a:pt x="13" y="44"/>
                    <a:pt x="13" y="44"/>
                  </a:cubicBezTo>
                  <a:cubicBezTo>
                    <a:pt x="12" y="44"/>
                    <a:pt x="12" y="44"/>
                    <a:pt x="12" y="44"/>
                  </a:cubicBezTo>
                  <a:cubicBezTo>
                    <a:pt x="12" y="43"/>
                    <a:pt x="12" y="43"/>
                    <a:pt x="12" y="43"/>
                  </a:cubicBezTo>
                  <a:cubicBezTo>
                    <a:pt x="13" y="43"/>
                    <a:pt x="13" y="43"/>
                    <a:pt x="13" y="43"/>
                  </a:cubicBezTo>
                  <a:lnTo>
                    <a:pt x="13" y="44"/>
                  </a:lnTo>
                  <a:close/>
                  <a:moveTo>
                    <a:pt x="13" y="43"/>
                  </a:moveTo>
                  <a:cubicBezTo>
                    <a:pt x="13" y="43"/>
                    <a:pt x="13" y="43"/>
                    <a:pt x="13" y="43"/>
                  </a:cubicBezTo>
                  <a:cubicBezTo>
                    <a:pt x="12" y="43"/>
                    <a:pt x="12" y="43"/>
                    <a:pt x="12" y="43"/>
                  </a:cubicBezTo>
                  <a:cubicBezTo>
                    <a:pt x="12" y="42"/>
                    <a:pt x="12" y="42"/>
                    <a:pt x="12" y="42"/>
                  </a:cubicBezTo>
                  <a:cubicBezTo>
                    <a:pt x="13" y="42"/>
                    <a:pt x="13" y="42"/>
                    <a:pt x="13" y="42"/>
                  </a:cubicBezTo>
                  <a:lnTo>
                    <a:pt x="13" y="43"/>
                  </a:lnTo>
                  <a:close/>
                  <a:moveTo>
                    <a:pt x="13" y="50"/>
                  </a:moveTo>
                  <a:cubicBezTo>
                    <a:pt x="13" y="50"/>
                    <a:pt x="13" y="50"/>
                    <a:pt x="13" y="50"/>
                  </a:cubicBezTo>
                  <a:cubicBezTo>
                    <a:pt x="13" y="50"/>
                    <a:pt x="13" y="50"/>
                    <a:pt x="13" y="50"/>
                  </a:cubicBezTo>
                  <a:cubicBezTo>
                    <a:pt x="13" y="50"/>
                    <a:pt x="13" y="50"/>
                    <a:pt x="13" y="50"/>
                  </a:cubicBezTo>
                  <a:cubicBezTo>
                    <a:pt x="13" y="50"/>
                    <a:pt x="13" y="50"/>
                    <a:pt x="13" y="50"/>
                  </a:cubicBezTo>
                  <a:close/>
                  <a:moveTo>
                    <a:pt x="13" y="50"/>
                  </a:moveTo>
                  <a:cubicBezTo>
                    <a:pt x="13" y="50"/>
                    <a:pt x="13" y="50"/>
                    <a:pt x="13" y="50"/>
                  </a:cubicBezTo>
                  <a:cubicBezTo>
                    <a:pt x="13" y="50"/>
                    <a:pt x="13" y="50"/>
                    <a:pt x="13" y="50"/>
                  </a:cubicBezTo>
                  <a:cubicBezTo>
                    <a:pt x="13" y="44"/>
                    <a:pt x="13" y="44"/>
                    <a:pt x="13" y="44"/>
                  </a:cubicBezTo>
                  <a:cubicBezTo>
                    <a:pt x="13" y="44"/>
                    <a:pt x="13" y="44"/>
                    <a:pt x="13" y="44"/>
                  </a:cubicBezTo>
                  <a:lnTo>
                    <a:pt x="13" y="50"/>
                  </a:lnTo>
                  <a:close/>
                  <a:moveTo>
                    <a:pt x="13" y="44"/>
                  </a:moveTo>
                  <a:cubicBezTo>
                    <a:pt x="13" y="44"/>
                    <a:pt x="13" y="44"/>
                    <a:pt x="13" y="44"/>
                  </a:cubicBezTo>
                  <a:cubicBezTo>
                    <a:pt x="13" y="44"/>
                    <a:pt x="13" y="44"/>
                    <a:pt x="13" y="44"/>
                  </a:cubicBezTo>
                  <a:cubicBezTo>
                    <a:pt x="13" y="43"/>
                    <a:pt x="13" y="43"/>
                    <a:pt x="13" y="43"/>
                  </a:cubicBezTo>
                  <a:cubicBezTo>
                    <a:pt x="13" y="43"/>
                    <a:pt x="13" y="43"/>
                    <a:pt x="13" y="43"/>
                  </a:cubicBezTo>
                  <a:lnTo>
                    <a:pt x="13" y="44"/>
                  </a:lnTo>
                  <a:close/>
                  <a:moveTo>
                    <a:pt x="13" y="43"/>
                  </a:moveTo>
                  <a:cubicBezTo>
                    <a:pt x="13" y="43"/>
                    <a:pt x="13" y="43"/>
                    <a:pt x="13" y="43"/>
                  </a:cubicBezTo>
                  <a:cubicBezTo>
                    <a:pt x="13" y="43"/>
                    <a:pt x="13" y="43"/>
                    <a:pt x="13" y="43"/>
                  </a:cubicBezTo>
                  <a:cubicBezTo>
                    <a:pt x="13" y="42"/>
                    <a:pt x="13" y="42"/>
                    <a:pt x="13" y="42"/>
                  </a:cubicBezTo>
                  <a:cubicBezTo>
                    <a:pt x="13" y="42"/>
                    <a:pt x="13" y="42"/>
                    <a:pt x="13" y="42"/>
                  </a:cubicBezTo>
                  <a:lnTo>
                    <a:pt x="13" y="43"/>
                  </a:lnTo>
                  <a:close/>
                  <a:moveTo>
                    <a:pt x="13" y="42"/>
                  </a:moveTo>
                  <a:cubicBezTo>
                    <a:pt x="13" y="42"/>
                    <a:pt x="13" y="42"/>
                    <a:pt x="13" y="42"/>
                  </a:cubicBezTo>
                  <a:cubicBezTo>
                    <a:pt x="12" y="42"/>
                    <a:pt x="12"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0" y="42"/>
                    <a:pt x="10" y="42"/>
                    <a:pt x="10" y="42"/>
                  </a:cubicBezTo>
                  <a:cubicBezTo>
                    <a:pt x="10" y="42"/>
                    <a:pt x="10" y="42"/>
                    <a:pt x="10" y="42"/>
                  </a:cubicBezTo>
                  <a:cubicBezTo>
                    <a:pt x="10" y="42"/>
                    <a:pt x="10" y="42"/>
                    <a:pt x="10" y="42"/>
                  </a:cubicBezTo>
                  <a:cubicBezTo>
                    <a:pt x="10" y="42"/>
                    <a:pt x="10" y="42"/>
                    <a:pt x="10" y="42"/>
                  </a:cubicBezTo>
                  <a:cubicBezTo>
                    <a:pt x="9" y="42"/>
                    <a:pt x="9" y="42"/>
                    <a:pt x="9" y="42"/>
                  </a:cubicBezTo>
                  <a:cubicBezTo>
                    <a:pt x="9" y="42"/>
                    <a:pt x="9" y="42"/>
                    <a:pt x="9" y="42"/>
                  </a:cubicBezTo>
                  <a:cubicBezTo>
                    <a:pt x="13" y="42"/>
                    <a:pt x="13" y="42"/>
                    <a:pt x="13" y="42"/>
                  </a:cubicBezTo>
                  <a:close/>
                  <a:moveTo>
                    <a:pt x="13" y="42"/>
                  </a:moveTo>
                  <a:cubicBezTo>
                    <a:pt x="13" y="42"/>
                    <a:pt x="13" y="42"/>
                    <a:pt x="13" y="42"/>
                  </a:cubicBezTo>
                  <a:cubicBezTo>
                    <a:pt x="8" y="42"/>
                    <a:pt x="8" y="42"/>
                    <a:pt x="8" y="42"/>
                  </a:cubicBezTo>
                  <a:cubicBezTo>
                    <a:pt x="13" y="41"/>
                    <a:pt x="13" y="41"/>
                    <a:pt x="13" y="41"/>
                  </a:cubicBezTo>
                  <a:lnTo>
                    <a:pt x="13" y="42"/>
                  </a:lnTo>
                  <a:close/>
                  <a:moveTo>
                    <a:pt x="13" y="53"/>
                  </a:moveTo>
                  <a:cubicBezTo>
                    <a:pt x="13" y="53"/>
                    <a:pt x="13" y="53"/>
                    <a:pt x="13" y="53"/>
                  </a:cubicBezTo>
                  <a:cubicBezTo>
                    <a:pt x="13" y="42"/>
                    <a:pt x="13" y="42"/>
                    <a:pt x="13" y="42"/>
                  </a:cubicBezTo>
                  <a:cubicBezTo>
                    <a:pt x="13" y="42"/>
                    <a:pt x="13" y="42"/>
                    <a:pt x="13" y="42"/>
                  </a:cubicBezTo>
                  <a:cubicBezTo>
                    <a:pt x="13" y="41"/>
                    <a:pt x="13" y="41"/>
                    <a:pt x="13" y="41"/>
                  </a:cubicBezTo>
                  <a:cubicBezTo>
                    <a:pt x="13" y="41"/>
                    <a:pt x="13" y="41"/>
                    <a:pt x="13" y="41"/>
                  </a:cubicBezTo>
                  <a:cubicBezTo>
                    <a:pt x="13" y="41"/>
                    <a:pt x="13" y="41"/>
                    <a:pt x="13" y="41"/>
                  </a:cubicBezTo>
                  <a:cubicBezTo>
                    <a:pt x="1" y="42"/>
                    <a:pt x="1" y="42"/>
                    <a:pt x="1" y="42"/>
                  </a:cubicBezTo>
                  <a:cubicBezTo>
                    <a:pt x="1" y="53"/>
                    <a:pt x="1" y="53"/>
                    <a:pt x="1" y="53"/>
                  </a:cubicBezTo>
                  <a:cubicBezTo>
                    <a:pt x="1" y="53"/>
                    <a:pt x="1" y="53"/>
                    <a:pt x="1" y="53"/>
                  </a:cubicBezTo>
                  <a:cubicBezTo>
                    <a:pt x="1" y="40"/>
                    <a:pt x="1" y="40"/>
                    <a:pt x="1" y="40"/>
                  </a:cubicBezTo>
                  <a:cubicBezTo>
                    <a:pt x="15" y="38"/>
                    <a:pt x="15" y="38"/>
                    <a:pt x="15" y="38"/>
                  </a:cubicBezTo>
                  <a:cubicBezTo>
                    <a:pt x="15" y="53"/>
                    <a:pt x="15" y="53"/>
                    <a:pt x="15" y="53"/>
                  </a:cubicBezTo>
                  <a:lnTo>
                    <a:pt x="13" y="53"/>
                  </a:lnTo>
                  <a:close/>
                  <a:moveTo>
                    <a:pt x="77" y="22"/>
                  </a:moveTo>
                  <a:cubicBezTo>
                    <a:pt x="77" y="22"/>
                    <a:pt x="77" y="22"/>
                    <a:pt x="77" y="22"/>
                  </a:cubicBezTo>
                  <a:cubicBezTo>
                    <a:pt x="78" y="22"/>
                    <a:pt x="78" y="22"/>
                    <a:pt x="78" y="22"/>
                  </a:cubicBezTo>
                  <a:cubicBezTo>
                    <a:pt x="78" y="20"/>
                    <a:pt x="78" y="20"/>
                    <a:pt x="78" y="20"/>
                  </a:cubicBezTo>
                  <a:cubicBezTo>
                    <a:pt x="78" y="20"/>
                    <a:pt x="78" y="20"/>
                    <a:pt x="78" y="20"/>
                  </a:cubicBezTo>
                  <a:cubicBezTo>
                    <a:pt x="78" y="19"/>
                    <a:pt x="78" y="19"/>
                    <a:pt x="78" y="19"/>
                  </a:cubicBezTo>
                  <a:cubicBezTo>
                    <a:pt x="79" y="19"/>
                    <a:pt x="79" y="19"/>
                    <a:pt x="79" y="19"/>
                  </a:cubicBezTo>
                  <a:cubicBezTo>
                    <a:pt x="79" y="19"/>
                    <a:pt x="79" y="19"/>
                    <a:pt x="79" y="19"/>
                  </a:cubicBezTo>
                  <a:cubicBezTo>
                    <a:pt x="77" y="19"/>
                    <a:pt x="77" y="19"/>
                    <a:pt x="77" y="19"/>
                  </a:cubicBezTo>
                  <a:lnTo>
                    <a:pt x="77" y="22"/>
                  </a:lnTo>
                  <a:close/>
                  <a:moveTo>
                    <a:pt x="77" y="19"/>
                  </a:moveTo>
                  <a:cubicBezTo>
                    <a:pt x="77" y="19"/>
                    <a:pt x="77" y="19"/>
                    <a:pt x="77" y="19"/>
                  </a:cubicBezTo>
                  <a:cubicBezTo>
                    <a:pt x="78" y="19"/>
                    <a:pt x="78" y="19"/>
                    <a:pt x="78" y="19"/>
                  </a:cubicBezTo>
                  <a:cubicBezTo>
                    <a:pt x="78" y="18"/>
                    <a:pt x="78" y="18"/>
                    <a:pt x="78" y="18"/>
                  </a:cubicBezTo>
                  <a:cubicBezTo>
                    <a:pt x="78" y="17"/>
                    <a:pt x="78" y="17"/>
                    <a:pt x="78" y="17"/>
                  </a:cubicBezTo>
                  <a:cubicBezTo>
                    <a:pt x="78" y="17"/>
                    <a:pt x="78" y="17"/>
                    <a:pt x="78" y="17"/>
                  </a:cubicBezTo>
                  <a:cubicBezTo>
                    <a:pt x="79" y="17"/>
                    <a:pt x="79" y="17"/>
                    <a:pt x="79" y="17"/>
                  </a:cubicBezTo>
                  <a:cubicBezTo>
                    <a:pt x="79" y="16"/>
                    <a:pt x="79" y="16"/>
                    <a:pt x="79" y="16"/>
                  </a:cubicBezTo>
                  <a:cubicBezTo>
                    <a:pt x="77" y="17"/>
                    <a:pt x="77" y="17"/>
                    <a:pt x="77" y="17"/>
                  </a:cubicBezTo>
                  <a:lnTo>
                    <a:pt x="77" y="19"/>
                  </a:lnTo>
                  <a:close/>
                  <a:moveTo>
                    <a:pt x="77" y="35"/>
                  </a:moveTo>
                  <a:cubicBezTo>
                    <a:pt x="77" y="35"/>
                    <a:pt x="77" y="35"/>
                    <a:pt x="77" y="35"/>
                  </a:cubicBezTo>
                  <a:cubicBezTo>
                    <a:pt x="78" y="35"/>
                    <a:pt x="78" y="35"/>
                    <a:pt x="78" y="35"/>
                  </a:cubicBezTo>
                  <a:cubicBezTo>
                    <a:pt x="78" y="33"/>
                    <a:pt x="78" y="33"/>
                    <a:pt x="78" y="33"/>
                  </a:cubicBezTo>
                  <a:cubicBezTo>
                    <a:pt x="78" y="33"/>
                    <a:pt x="78" y="33"/>
                    <a:pt x="78" y="33"/>
                  </a:cubicBezTo>
                  <a:cubicBezTo>
                    <a:pt x="78" y="33"/>
                    <a:pt x="78" y="33"/>
                    <a:pt x="78" y="33"/>
                  </a:cubicBezTo>
                  <a:cubicBezTo>
                    <a:pt x="79" y="33"/>
                    <a:pt x="79" y="33"/>
                    <a:pt x="79" y="33"/>
                  </a:cubicBezTo>
                  <a:cubicBezTo>
                    <a:pt x="79" y="32"/>
                    <a:pt x="79" y="32"/>
                    <a:pt x="79" y="32"/>
                  </a:cubicBezTo>
                  <a:cubicBezTo>
                    <a:pt x="77" y="33"/>
                    <a:pt x="77" y="33"/>
                    <a:pt x="77" y="33"/>
                  </a:cubicBezTo>
                  <a:lnTo>
                    <a:pt x="77" y="35"/>
                  </a:lnTo>
                  <a:close/>
                  <a:moveTo>
                    <a:pt x="77" y="32"/>
                  </a:moveTo>
                  <a:cubicBezTo>
                    <a:pt x="77" y="32"/>
                    <a:pt x="77" y="32"/>
                    <a:pt x="77" y="32"/>
                  </a:cubicBezTo>
                  <a:cubicBezTo>
                    <a:pt x="78" y="32"/>
                    <a:pt x="78" y="32"/>
                    <a:pt x="78" y="32"/>
                  </a:cubicBezTo>
                  <a:cubicBezTo>
                    <a:pt x="78" y="31"/>
                    <a:pt x="78" y="31"/>
                    <a:pt x="78" y="31"/>
                  </a:cubicBezTo>
                  <a:cubicBezTo>
                    <a:pt x="78" y="30"/>
                    <a:pt x="78" y="30"/>
                    <a:pt x="78" y="30"/>
                  </a:cubicBezTo>
                  <a:cubicBezTo>
                    <a:pt x="78" y="30"/>
                    <a:pt x="78" y="30"/>
                    <a:pt x="78" y="30"/>
                  </a:cubicBezTo>
                  <a:cubicBezTo>
                    <a:pt x="79" y="30"/>
                    <a:pt x="79" y="30"/>
                    <a:pt x="79" y="30"/>
                  </a:cubicBezTo>
                  <a:cubicBezTo>
                    <a:pt x="79" y="30"/>
                    <a:pt x="79" y="30"/>
                    <a:pt x="79" y="30"/>
                  </a:cubicBezTo>
                  <a:cubicBezTo>
                    <a:pt x="77" y="30"/>
                    <a:pt x="77" y="30"/>
                    <a:pt x="77" y="30"/>
                  </a:cubicBezTo>
                  <a:lnTo>
                    <a:pt x="77" y="32"/>
                  </a:lnTo>
                  <a:close/>
                  <a:moveTo>
                    <a:pt x="77" y="24"/>
                  </a:moveTo>
                  <a:cubicBezTo>
                    <a:pt x="77" y="24"/>
                    <a:pt x="77" y="24"/>
                    <a:pt x="77" y="24"/>
                  </a:cubicBezTo>
                  <a:cubicBezTo>
                    <a:pt x="78" y="24"/>
                    <a:pt x="78" y="24"/>
                    <a:pt x="78" y="24"/>
                  </a:cubicBezTo>
                  <a:cubicBezTo>
                    <a:pt x="78" y="23"/>
                    <a:pt x="78" y="23"/>
                    <a:pt x="78" y="23"/>
                  </a:cubicBezTo>
                  <a:cubicBezTo>
                    <a:pt x="78" y="22"/>
                    <a:pt x="78" y="22"/>
                    <a:pt x="78" y="22"/>
                  </a:cubicBezTo>
                  <a:cubicBezTo>
                    <a:pt x="78" y="22"/>
                    <a:pt x="78" y="22"/>
                    <a:pt x="78" y="22"/>
                  </a:cubicBezTo>
                  <a:cubicBezTo>
                    <a:pt x="79" y="22"/>
                    <a:pt x="79" y="22"/>
                    <a:pt x="79" y="22"/>
                  </a:cubicBezTo>
                  <a:cubicBezTo>
                    <a:pt x="79" y="22"/>
                    <a:pt x="79" y="22"/>
                    <a:pt x="79" y="22"/>
                  </a:cubicBezTo>
                  <a:cubicBezTo>
                    <a:pt x="77" y="22"/>
                    <a:pt x="77" y="22"/>
                    <a:pt x="77" y="22"/>
                  </a:cubicBezTo>
                  <a:lnTo>
                    <a:pt x="77" y="24"/>
                  </a:lnTo>
                  <a:close/>
                  <a:moveTo>
                    <a:pt x="77" y="30"/>
                  </a:moveTo>
                  <a:cubicBezTo>
                    <a:pt x="77" y="30"/>
                    <a:pt x="77" y="30"/>
                    <a:pt x="77" y="30"/>
                  </a:cubicBezTo>
                  <a:cubicBezTo>
                    <a:pt x="78" y="30"/>
                    <a:pt x="78" y="30"/>
                    <a:pt x="78" y="30"/>
                  </a:cubicBezTo>
                  <a:cubicBezTo>
                    <a:pt x="78" y="28"/>
                    <a:pt x="78" y="28"/>
                    <a:pt x="78" y="28"/>
                  </a:cubicBezTo>
                  <a:cubicBezTo>
                    <a:pt x="78" y="28"/>
                    <a:pt x="78" y="28"/>
                    <a:pt x="78" y="28"/>
                  </a:cubicBezTo>
                  <a:cubicBezTo>
                    <a:pt x="78" y="27"/>
                    <a:pt x="78" y="27"/>
                    <a:pt x="78" y="27"/>
                  </a:cubicBezTo>
                  <a:cubicBezTo>
                    <a:pt x="79" y="27"/>
                    <a:pt x="79" y="27"/>
                    <a:pt x="79" y="27"/>
                  </a:cubicBezTo>
                  <a:cubicBezTo>
                    <a:pt x="79" y="27"/>
                    <a:pt x="79" y="27"/>
                    <a:pt x="79" y="27"/>
                  </a:cubicBezTo>
                  <a:cubicBezTo>
                    <a:pt x="77" y="27"/>
                    <a:pt x="77" y="27"/>
                    <a:pt x="77" y="27"/>
                  </a:cubicBezTo>
                  <a:lnTo>
                    <a:pt x="77" y="30"/>
                  </a:lnTo>
                  <a:close/>
                  <a:moveTo>
                    <a:pt x="47" y="42"/>
                  </a:moveTo>
                  <a:cubicBezTo>
                    <a:pt x="47" y="42"/>
                    <a:pt x="47" y="42"/>
                    <a:pt x="47" y="42"/>
                  </a:cubicBezTo>
                  <a:cubicBezTo>
                    <a:pt x="57" y="42"/>
                    <a:pt x="57" y="42"/>
                    <a:pt x="57" y="42"/>
                  </a:cubicBezTo>
                  <a:cubicBezTo>
                    <a:pt x="57" y="42"/>
                    <a:pt x="57" y="42"/>
                    <a:pt x="57" y="42"/>
                  </a:cubicBezTo>
                  <a:cubicBezTo>
                    <a:pt x="60" y="42"/>
                    <a:pt x="60" y="42"/>
                    <a:pt x="60" y="42"/>
                  </a:cubicBezTo>
                  <a:cubicBezTo>
                    <a:pt x="60" y="41"/>
                    <a:pt x="60" y="41"/>
                    <a:pt x="60" y="41"/>
                  </a:cubicBezTo>
                  <a:cubicBezTo>
                    <a:pt x="57" y="42"/>
                    <a:pt x="57" y="42"/>
                    <a:pt x="57" y="42"/>
                  </a:cubicBezTo>
                  <a:cubicBezTo>
                    <a:pt x="57" y="42"/>
                    <a:pt x="57" y="42"/>
                    <a:pt x="57" y="42"/>
                  </a:cubicBezTo>
                  <a:cubicBezTo>
                    <a:pt x="47" y="42"/>
                    <a:pt x="47" y="42"/>
                    <a:pt x="47" y="42"/>
                  </a:cubicBezTo>
                  <a:close/>
                  <a:moveTo>
                    <a:pt x="79" y="43"/>
                  </a:moveTo>
                  <a:cubicBezTo>
                    <a:pt x="79" y="43"/>
                    <a:pt x="79" y="43"/>
                    <a:pt x="79" y="43"/>
                  </a:cubicBezTo>
                  <a:cubicBezTo>
                    <a:pt x="83" y="43"/>
                    <a:pt x="83" y="43"/>
                    <a:pt x="83" y="43"/>
                  </a:cubicBezTo>
                  <a:cubicBezTo>
                    <a:pt x="83" y="42"/>
                    <a:pt x="83" y="42"/>
                    <a:pt x="83" y="42"/>
                  </a:cubicBezTo>
                  <a:cubicBezTo>
                    <a:pt x="79" y="42"/>
                    <a:pt x="79" y="42"/>
                    <a:pt x="79" y="42"/>
                  </a:cubicBezTo>
                  <a:lnTo>
                    <a:pt x="79" y="43"/>
                  </a:lnTo>
                  <a:close/>
                  <a:moveTo>
                    <a:pt x="79" y="39"/>
                  </a:moveTo>
                  <a:cubicBezTo>
                    <a:pt x="79" y="39"/>
                    <a:pt x="79" y="39"/>
                    <a:pt x="79" y="39"/>
                  </a:cubicBezTo>
                  <a:cubicBezTo>
                    <a:pt x="83" y="39"/>
                    <a:pt x="83" y="39"/>
                    <a:pt x="83" y="39"/>
                  </a:cubicBezTo>
                  <a:cubicBezTo>
                    <a:pt x="83" y="38"/>
                    <a:pt x="83" y="38"/>
                    <a:pt x="83" y="38"/>
                  </a:cubicBezTo>
                  <a:cubicBezTo>
                    <a:pt x="79" y="38"/>
                    <a:pt x="79" y="38"/>
                    <a:pt x="79" y="38"/>
                  </a:cubicBezTo>
                  <a:lnTo>
                    <a:pt x="79" y="39"/>
                  </a:lnTo>
                  <a:close/>
                  <a:moveTo>
                    <a:pt x="71" y="43"/>
                  </a:moveTo>
                  <a:cubicBezTo>
                    <a:pt x="71" y="43"/>
                    <a:pt x="71" y="43"/>
                    <a:pt x="71" y="43"/>
                  </a:cubicBezTo>
                  <a:cubicBezTo>
                    <a:pt x="74" y="42"/>
                    <a:pt x="74" y="42"/>
                    <a:pt x="74" y="42"/>
                  </a:cubicBezTo>
                  <a:cubicBezTo>
                    <a:pt x="74" y="42"/>
                    <a:pt x="74" y="42"/>
                    <a:pt x="74" y="42"/>
                  </a:cubicBezTo>
                  <a:cubicBezTo>
                    <a:pt x="71" y="42"/>
                    <a:pt x="71" y="42"/>
                    <a:pt x="71" y="42"/>
                  </a:cubicBezTo>
                  <a:lnTo>
                    <a:pt x="71" y="43"/>
                  </a:lnTo>
                  <a:close/>
                  <a:moveTo>
                    <a:pt x="83" y="37"/>
                  </a:moveTo>
                  <a:cubicBezTo>
                    <a:pt x="83" y="37"/>
                    <a:pt x="83" y="37"/>
                    <a:pt x="83" y="37"/>
                  </a:cubicBezTo>
                  <a:cubicBezTo>
                    <a:pt x="88" y="37"/>
                    <a:pt x="88" y="37"/>
                    <a:pt x="88" y="37"/>
                  </a:cubicBezTo>
                  <a:cubicBezTo>
                    <a:pt x="88" y="36"/>
                    <a:pt x="88" y="36"/>
                    <a:pt x="88" y="36"/>
                  </a:cubicBezTo>
                  <a:cubicBezTo>
                    <a:pt x="83" y="37"/>
                    <a:pt x="83" y="37"/>
                    <a:pt x="83" y="37"/>
                  </a:cubicBezTo>
                  <a:close/>
                  <a:moveTo>
                    <a:pt x="83" y="43"/>
                  </a:moveTo>
                  <a:cubicBezTo>
                    <a:pt x="83" y="43"/>
                    <a:pt x="83" y="43"/>
                    <a:pt x="83" y="43"/>
                  </a:cubicBezTo>
                  <a:cubicBezTo>
                    <a:pt x="88" y="43"/>
                    <a:pt x="88" y="43"/>
                    <a:pt x="88" y="43"/>
                  </a:cubicBezTo>
                  <a:cubicBezTo>
                    <a:pt x="88" y="43"/>
                    <a:pt x="88" y="43"/>
                    <a:pt x="88" y="43"/>
                  </a:cubicBezTo>
                  <a:cubicBezTo>
                    <a:pt x="83" y="43"/>
                    <a:pt x="83" y="43"/>
                    <a:pt x="83" y="43"/>
                  </a:cubicBezTo>
                  <a:close/>
                  <a:moveTo>
                    <a:pt x="79" y="40"/>
                  </a:moveTo>
                  <a:cubicBezTo>
                    <a:pt x="79" y="40"/>
                    <a:pt x="79" y="40"/>
                    <a:pt x="79" y="40"/>
                  </a:cubicBezTo>
                  <a:cubicBezTo>
                    <a:pt x="83" y="39"/>
                    <a:pt x="83" y="39"/>
                    <a:pt x="83" y="39"/>
                  </a:cubicBezTo>
                  <a:cubicBezTo>
                    <a:pt x="83" y="39"/>
                    <a:pt x="83" y="39"/>
                    <a:pt x="83" y="39"/>
                  </a:cubicBezTo>
                  <a:cubicBezTo>
                    <a:pt x="79" y="39"/>
                    <a:pt x="79" y="39"/>
                    <a:pt x="79" y="39"/>
                  </a:cubicBezTo>
                  <a:lnTo>
                    <a:pt x="79" y="40"/>
                  </a:lnTo>
                  <a:close/>
                  <a:moveTo>
                    <a:pt x="79" y="41"/>
                  </a:moveTo>
                  <a:cubicBezTo>
                    <a:pt x="79" y="41"/>
                    <a:pt x="79" y="41"/>
                    <a:pt x="79" y="41"/>
                  </a:cubicBezTo>
                  <a:cubicBezTo>
                    <a:pt x="83" y="40"/>
                    <a:pt x="83" y="40"/>
                    <a:pt x="83" y="40"/>
                  </a:cubicBezTo>
                  <a:cubicBezTo>
                    <a:pt x="83" y="40"/>
                    <a:pt x="83" y="40"/>
                    <a:pt x="83" y="40"/>
                  </a:cubicBezTo>
                  <a:cubicBezTo>
                    <a:pt x="79" y="40"/>
                    <a:pt x="79" y="40"/>
                    <a:pt x="79" y="40"/>
                  </a:cubicBezTo>
                  <a:lnTo>
                    <a:pt x="79" y="41"/>
                  </a:lnTo>
                  <a:close/>
                  <a:moveTo>
                    <a:pt x="79" y="41"/>
                  </a:moveTo>
                  <a:cubicBezTo>
                    <a:pt x="79" y="41"/>
                    <a:pt x="79" y="41"/>
                    <a:pt x="79" y="41"/>
                  </a:cubicBezTo>
                  <a:cubicBezTo>
                    <a:pt x="83" y="41"/>
                    <a:pt x="83" y="41"/>
                    <a:pt x="83" y="41"/>
                  </a:cubicBezTo>
                  <a:cubicBezTo>
                    <a:pt x="83" y="41"/>
                    <a:pt x="83" y="41"/>
                    <a:pt x="83" y="41"/>
                  </a:cubicBezTo>
                  <a:cubicBezTo>
                    <a:pt x="79" y="41"/>
                    <a:pt x="79" y="41"/>
                    <a:pt x="79" y="41"/>
                  </a:cubicBezTo>
                  <a:close/>
                  <a:moveTo>
                    <a:pt x="79" y="42"/>
                  </a:moveTo>
                  <a:cubicBezTo>
                    <a:pt x="79" y="42"/>
                    <a:pt x="79" y="42"/>
                    <a:pt x="79" y="42"/>
                  </a:cubicBezTo>
                  <a:cubicBezTo>
                    <a:pt x="83" y="42"/>
                    <a:pt x="83" y="42"/>
                    <a:pt x="83" y="42"/>
                  </a:cubicBezTo>
                  <a:cubicBezTo>
                    <a:pt x="83" y="41"/>
                    <a:pt x="83" y="41"/>
                    <a:pt x="83" y="41"/>
                  </a:cubicBezTo>
                  <a:cubicBezTo>
                    <a:pt x="79" y="42"/>
                    <a:pt x="79" y="42"/>
                    <a:pt x="79" y="42"/>
                  </a:cubicBezTo>
                  <a:close/>
                  <a:moveTo>
                    <a:pt x="83" y="42"/>
                  </a:moveTo>
                  <a:cubicBezTo>
                    <a:pt x="83" y="42"/>
                    <a:pt x="83" y="42"/>
                    <a:pt x="83" y="42"/>
                  </a:cubicBezTo>
                  <a:cubicBezTo>
                    <a:pt x="88" y="41"/>
                    <a:pt x="88" y="41"/>
                    <a:pt x="88" y="41"/>
                  </a:cubicBezTo>
                  <a:cubicBezTo>
                    <a:pt x="88" y="41"/>
                    <a:pt x="88" y="41"/>
                    <a:pt x="88" y="41"/>
                  </a:cubicBezTo>
                  <a:cubicBezTo>
                    <a:pt x="83" y="41"/>
                    <a:pt x="83" y="41"/>
                    <a:pt x="83" y="41"/>
                  </a:cubicBezTo>
                  <a:lnTo>
                    <a:pt x="83" y="42"/>
                  </a:lnTo>
                  <a:close/>
                  <a:moveTo>
                    <a:pt x="88" y="36"/>
                  </a:moveTo>
                  <a:cubicBezTo>
                    <a:pt x="88" y="36"/>
                    <a:pt x="88" y="36"/>
                    <a:pt x="88" y="36"/>
                  </a:cubicBezTo>
                  <a:cubicBezTo>
                    <a:pt x="83" y="36"/>
                    <a:pt x="83" y="36"/>
                    <a:pt x="83" y="36"/>
                  </a:cubicBezTo>
                  <a:cubicBezTo>
                    <a:pt x="83" y="36"/>
                    <a:pt x="83" y="36"/>
                    <a:pt x="83" y="36"/>
                  </a:cubicBezTo>
                  <a:cubicBezTo>
                    <a:pt x="88" y="36"/>
                    <a:pt x="88" y="36"/>
                    <a:pt x="88" y="36"/>
                  </a:cubicBezTo>
                  <a:close/>
                  <a:moveTo>
                    <a:pt x="83" y="41"/>
                  </a:moveTo>
                  <a:cubicBezTo>
                    <a:pt x="83" y="41"/>
                    <a:pt x="83" y="41"/>
                    <a:pt x="83" y="41"/>
                  </a:cubicBezTo>
                  <a:cubicBezTo>
                    <a:pt x="88" y="40"/>
                    <a:pt x="88" y="40"/>
                    <a:pt x="88" y="40"/>
                  </a:cubicBezTo>
                  <a:cubicBezTo>
                    <a:pt x="88" y="40"/>
                    <a:pt x="88" y="40"/>
                    <a:pt x="88" y="40"/>
                  </a:cubicBezTo>
                  <a:cubicBezTo>
                    <a:pt x="83" y="40"/>
                    <a:pt x="83" y="40"/>
                    <a:pt x="83" y="40"/>
                  </a:cubicBezTo>
                  <a:lnTo>
                    <a:pt x="83" y="41"/>
                  </a:lnTo>
                  <a:close/>
                  <a:moveTo>
                    <a:pt x="83" y="42"/>
                  </a:moveTo>
                  <a:cubicBezTo>
                    <a:pt x="83" y="42"/>
                    <a:pt x="83" y="42"/>
                    <a:pt x="83" y="42"/>
                  </a:cubicBezTo>
                  <a:cubicBezTo>
                    <a:pt x="88" y="42"/>
                    <a:pt x="88" y="42"/>
                    <a:pt x="88" y="42"/>
                  </a:cubicBezTo>
                  <a:cubicBezTo>
                    <a:pt x="88" y="42"/>
                    <a:pt x="88" y="42"/>
                    <a:pt x="88" y="42"/>
                  </a:cubicBezTo>
                  <a:cubicBezTo>
                    <a:pt x="83" y="42"/>
                    <a:pt x="83" y="42"/>
                    <a:pt x="83" y="42"/>
                  </a:cubicBezTo>
                  <a:close/>
                  <a:moveTo>
                    <a:pt x="83" y="38"/>
                  </a:moveTo>
                  <a:cubicBezTo>
                    <a:pt x="83" y="38"/>
                    <a:pt x="83" y="38"/>
                    <a:pt x="83" y="38"/>
                  </a:cubicBezTo>
                  <a:cubicBezTo>
                    <a:pt x="88" y="38"/>
                    <a:pt x="88" y="38"/>
                    <a:pt x="88" y="38"/>
                  </a:cubicBezTo>
                  <a:cubicBezTo>
                    <a:pt x="88" y="37"/>
                    <a:pt x="88" y="37"/>
                    <a:pt x="88" y="37"/>
                  </a:cubicBezTo>
                  <a:cubicBezTo>
                    <a:pt x="83" y="38"/>
                    <a:pt x="83" y="38"/>
                    <a:pt x="83" y="38"/>
                  </a:cubicBezTo>
                  <a:close/>
                  <a:moveTo>
                    <a:pt x="83" y="40"/>
                  </a:moveTo>
                  <a:cubicBezTo>
                    <a:pt x="83" y="40"/>
                    <a:pt x="83" y="40"/>
                    <a:pt x="83" y="40"/>
                  </a:cubicBezTo>
                  <a:cubicBezTo>
                    <a:pt x="88" y="39"/>
                    <a:pt x="88" y="39"/>
                    <a:pt x="88" y="39"/>
                  </a:cubicBezTo>
                  <a:cubicBezTo>
                    <a:pt x="88" y="39"/>
                    <a:pt x="88" y="39"/>
                    <a:pt x="88" y="39"/>
                  </a:cubicBezTo>
                  <a:cubicBezTo>
                    <a:pt x="83" y="40"/>
                    <a:pt x="83" y="40"/>
                    <a:pt x="83" y="40"/>
                  </a:cubicBezTo>
                  <a:close/>
                  <a:moveTo>
                    <a:pt x="83" y="39"/>
                  </a:moveTo>
                  <a:cubicBezTo>
                    <a:pt x="83" y="39"/>
                    <a:pt x="83" y="39"/>
                    <a:pt x="83" y="39"/>
                  </a:cubicBezTo>
                  <a:cubicBezTo>
                    <a:pt x="88" y="39"/>
                    <a:pt x="88" y="39"/>
                    <a:pt x="88" y="39"/>
                  </a:cubicBezTo>
                  <a:cubicBezTo>
                    <a:pt x="88" y="38"/>
                    <a:pt x="88" y="38"/>
                    <a:pt x="88" y="38"/>
                  </a:cubicBezTo>
                  <a:cubicBezTo>
                    <a:pt x="83" y="39"/>
                    <a:pt x="83" y="39"/>
                    <a:pt x="83" y="39"/>
                  </a:cubicBezTo>
                  <a:close/>
                  <a:moveTo>
                    <a:pt x="79" y="45"/>
                  </a:moveTo>
                  <a:cubicBezTo>
                    <a:pt x="79" y="45"/>
                    <a:pt x="79" y="45"/>
                    <a:pt x="79" y="45"/>
                  </a:cubicBezTo>
                  <a:cubicBezTo>
                    <a:pt x="83" y="44"/>
                    <a:pt x="83" y="44"/>
                    <a:pt x="83" y="44"/>
                  </a:cubicBezTo>
                  <a:cubicBezTo>
                    <a:pt x="83" y="44"/>
                    <a:pt x="83" y="44"/>
                    <a:pt x="83" y="44"/>
                  </a:cubicBezTo>
                  <a:cubicBezTo>
                    <a:pt x="79" y="44"/>
                    <a:pt x="79" y="44"/>
                    <a:pt x="79" y="44"/>
                  </a:cubicBezTo>
                  <a:lnTo>
                    <a:pt x="79" y="45"/>
                  </a:lnTo>
                  <a:close/>
                  <a:moveTo>
                    <a:pt x="75" y="38"/>
                  </a:moveTo>
                  <a:cubicBezTo>
                    <a:pt x="75" y="38"/>
                    <a:pt x="75" y="38"/>
                    <a:pt x="75" y="38"/>
                  </a:cubicBezTo>
                  <a:cubicBezTo>
                    <a:pt x="79" y="38"/>
                    <a:pt x="79" y="38"/>
                    <a:pt x="79" y="38"/>
                  </a:cubicBezTo>
                  <a:cubicBezTo>
                    <a:pt x="79" y="37"/>
                    <a:pt x="79" y="37"/>
                    <a:pt x="79" y="37"/>
                  </a:cubicBezTo>
                  <a:cubicBezTo>
                    <a:pt x="75" y="38"/>
                    <a:pt x="75" y="38"/>
                    <a:pt x="75" y="38"/>
                  </a:cubicBezTo>
                  <a:close/>
                  <a:moveTo>
                    <a:pt x="79" y="37"/>
                  </a:moveTo>
                  <a:cubicBezTo>
                    <a:pt x="79" y="37"/>
                    <a:pt x="79" y="37"/>
                    <a:pt x="79" y="37"/>
                  </a:cubicBezTo>
                  <a:cubicBezTo>
                    <a:pt x="75" y="37"/>
                    <a:pt x="75" y="37"/>
                    <a:pt x="75" y="37"/>
                  </a:cubicBezTo>
                  <a:cubicBezTo>
                    <a:pt x="75" y="37"/>
                    <a:pt x="75" y="37"/>
                    <a:pt x="75" y="37"/>
                  </a:cubicBezTo>
                  <a:cubicBezTo>
                    <a:pt x="79" y="37"/>
                    <a:pt x="79" y="37"/>
                    <a:pt x="79" y="37"/>
                  </a:cubicBezTo>
                  <a:close/>
                  <a:moveTo>
                    <a:pt x="75" y="39"/>
                  </a:moveTo>
                  <a:cubicBezTo>
                    <a:pt x="75" y="39"/>
                    <a:pt x="75" y="39"/>
                    <a:pt x="75" y="39"/>
                  </a:cubicBezTo>
                  <a:cubicBezTo>
                    <a:pt x="79" y="38"/>
                    <a:pt x="79" y="38"/>
                    <a:pt x="79" y="38"/>
                  </a:cubicBezTo>
                  <a:cubicBezTo>
                    <a:pt x="79" y="38"/>
                    <a:pt x="79" y="38"/>
                    <a:pt x="79" y="38"/>
                  </a:cubicBezTo>
                  <a:cubicBezTo>
                    <a:pt x="75" y="38"/>
                    <a:pt x="75" y="38"/>
                    <a:pt x="75" y="38"/>
                  </a:cubicBezTo>
                  <a:lnTo>
                    <a:pt x="75" y="39"/>
                  </a:lnTo>
                  <a:close/>
                  <a:moveTo>
                    <a:pt x="71" y="43"/>
                  </a:moveTo>
                  <a:cubicBezTo>
                    <a:pt x="71" y="43"/>
                    <a:pt x="71" y="43"/>
                    <a:pt x="71" y="43"/>
                  </a:cubicBezTo>
                  <a:cubicBezTo>
                    <a:pt x="74" y="43"/>
                    <a:pt x="74" y="43"/>
                    <a:pt x="74" y="43"/>
                  </a:cubicBezTo>
                  <a:cubicBezTo>
                    <a:pt x="74" y="43"/>
                    <a:pt x="74" y="43"/>
                    <a:pt x="74" y="43"/>
                  </a:cubicBezTo>
                  <a:cubicBezTo>
                    <a:pt x="71" y="43"/>
                    <a:pt x="71" y="43"/>
                    <a:pt x="71" y="43"/>
                  </a:cubicBezTo>
                  <a:close/>
                  <a:moveTo>
                    <a:pt x="75" y="40"/>
                  </a:moveTo>
                  <a:cubicBezTo>
                    <a:pt x="75" y="40"/>
                    <a:pt x="75" y="40"/>
                    <a:pt x="75" y="40"/>
                  </a:cubicBezTo>
                  <a:cubicBezTo>
                    <a:pt x="79" y="39"/>
                    <a:pt x="79" y="39"/>
                    <a:pt x="79" y="39"/>
                  </a:cubicBezTo>
                  <a:cubicBezTo>
                    <a:pt x="79" y="39"/>
                    <a:pt x="79" y="39"/>
                    <a:pt x="79" y="39"/>
                  </a:cubicBezTo>
                  <a:cubicBezTo>
                    <a:pt x="75" y="39"/>
                    <a:pt x="75" y="39"/>
                    <a:pt x="75" y="39"/>
                  </a:cubicBezTo>
                  <a:lnTo>
                    <a:pt x="75" y="40"/>
                  </a:lnTo>
                  <a:close/>
                  <a:moveTo>
                    <a:pt x="83" y="36"/>
                  </a:moveTo>
                  <a:cubicBezTo>
                    <a:pt x="83" y="36"/>
                    <a:pt x="83" y="36"/>
                    <a:pt x="83" y="36"/>
                  </a:cubicBezTo>
                  <a:cubicBezTo>
                    <a:pt x="79" y="37"/>
                    <a:pt x="79" y="37"/>
                    <a:pt x="79" y="37"/>
                  </a:cubicBezTo>
                  <a:cubicBezTo>
                    <a:pt x="79" y="37"/>
                    <a:pt x="79" y="37"/>
                    <a:pt x="79" y="37"/>
                  </a:cubicBezTo>
                  <a:cubicBezTo>
                    <a:pt x="83" y="37"/>
                    <a:pt x="83" y="37"/>
                    <a:pt x="83" y="37"/>
                  </a:cubicBezTo>
                  <a:lnTo>
                    <a:pt x="83" y="36"/>
                  </a:lnTo>
                  <a:close/>
                  <a:moveTo>
                    <a:pt x="71" y="45"/>
                  </a:moveTo>
                  <a:cubicBezTo>
                    <a:pt x="71" y="45"/>
                    <a:pt x="71" y="45"/>
                    <a:pt x="71" y="45"/>
                  </a:cubicBezTo>
                  <a:cubicBezTo>
                    <a:pt x="74" y="45"/>
                    <a:pt x="74" y="45"/>
                    <a:pt x="74" y="45"/>
                  </a:cubicBezTo>
                  <a:cubicBezTo>
                    <a:pt x="74" y="45"/>
                    <a:pt x="74" y="45"/>
                    <a:pt x="74" y="45"/>
                  </a:cubicBezTo>
                  <a:cubicBezTo>
                    <a:pt x="71" y="45"/>
                    <a:pt x="71" y="45"/>
                    <a:pt x="71" y="45"/>
                  </a:cubicBezTo>
                  <a:close/>
                  <a:moveTo>
                    <a:pt x="71" y="44"/>
                  </a:moveTo>
                  <a:cubicBezTo>
                    <a:pt x="71" y="44"/>
                    <a:pt x="71" y="44"/>
                    <a:pt x="71" y="44"/>
                  </a:cubicBezTo>
                  <a:cubicBezTo>
                    <a:pt x="74" y="44"/>
                    <a:pt x="74" y="44"/>
                    <a:pt x="74" y="44"/>
                  </a:cubicBezTo>
                  <a:cubicBezTo>
                    <a:pt x="74" y="44"/>
                    <a:pt x="74" y="44"/>
                    <a:pt x="74" y="44"/>
                  </a:cubicBezTo>
                  <a:cubicBezTo>
                    <a:pt x="71" y="44"/>
                    <a:pt x="71" y="44"/>
                    <a:pt x="71" y="44"/>
                  </a:cubicBezTo>
                  <a:close/>
                  <a:moveTo>
                    <a:pt x="75" y="40"/>
                  </a:moveTo>
                  <a:cubicBezTo>
                    <a:pt x="75" y="40"/>
                    <a:pt x="75" y="40"/>
                    <a:pt x="75" y="40"/>
                  </a:cubicBezTo>
                  <a:cubicBezTo>
                    <a:pt x="79" y="40"/>
                    <a:pt x="79" y="40"/>
                    <a:pt x="79" y="40"/>
                  </a:cubicBezTo>
                  <a:cubicBezTo>
                    <a:pt x="79" y="40"/>
                    <a:pt x="79" y="40"/>
                    <a:pt x="79" y="40"/>
                  </a:cubicBezTo>
                  <a:cubicBezTo>
                    <a:pt x="75" y="40"/>
                    <a:pt x="75" y="40"/>
                    <a:pt x="75" y="40"/>
                  </a:cubicBezTo>
                  <a:close/>
                  <a:moveTo>
                    <a:pt x="75" y="44"/>
                  </a:moveTo>
                  <a:cubicBezTo>
                    <a:pt x="75" y="44"/>
                    <a:pt x="75" y="44"/>
                    <a:pt x="75" y="44"/>
                  </a:cubicBezTo>
                  <a:cubicBezTo>
                    <a:pt x="79" y="43"/>
                    <a:pt x="79" y="43"/>
                    <a:pt x="79" y="43"/>
                  </a:cubicBezTo>
                  <a:cubicBezTo>
                    <a:pt x="79" y="43"/>
                    <a:pt x="79" y="43"/>
                    <a:pt x="79" y="43"/>
                  </a:cubicBezTo>
                  <a:cubicBezTo>
                    <a:pt x="75" y="43"/>
                    <a:pt x="75" y="43"/>
                    <a:pt x="75" y="43"/>
                  </a:cubicBezTo>
                  <a:lnTo>
                    <a:pt x="75" y="44"/>
                  </a:lnTo>
                  <a:close/>
                  <a:moveTo>
                    <a:pt x="79" y="38"/>
                  </a:moveTo>
                  <a:cubicBezTo>
                    <a:pt x="79" y="38"/>
                    <a:pt x="79" y="38"/>
                    <a:pt x="79" y="38"/>
                  </a:cubicBezTo>
                  <a:cubicBezTo>
                    <a:pt x="83" y="38"/>
                    <a:pt x="83" y="38"/>
                    <a:pt x="83" y="38"/>
                  </a:cubicBezTo>
                  <a:cubicBezTo>
                    <a:pt x="83" y="37"/>
                    <a:pt x="83" y="37"/>
                    <a:pt x="83" y="37"/>
                  </a:cubicBezTo>
                  <a:cubicBezTo>
                    <a:pt x="79" y="37"/>
                    <a:pt x="79" y="37"/>
                    <a:pt x="79" y="37"/>
                  </a:cubicBezTo>
                  <a:lnTo>
                    <a:pt x="79" y="38"/>
                  </a:lnTo>
                  <a:close/>
                  <a:moveTo>
                    <a:pt x="75" y="45"/>
                  </a:moveTo>
                  <a:cubicBezTo>
                    <a:pt x="75" y="45"/>
                    <a:pt x="75" y="45"/>
                    <a:pt x="75" y="45"/>
                  </a:cubicBezTo>
                  <a:cubicBezTo>
                    <a:pt x="79" y="45"/>
                    <a:pt x="79" y="45"/>
                    <a:pt x="79" y="45"/>
                  </a:cubicBezTo>
                  <a:cubicBezTo>
                    <a:pt x="79" y="44"/>
                    <a:pt x="79" y="44"/>
                    <a:pt x="79" y="44"/>
                  </a:cubicBezTo>
                  <a:cubicBezTo>
                    <a:pt x="75" y="44"/>
                    <a:pt x="75" y="44"/>
                    <a:pt x="75" y="44"/>
                  </a:cubicBezTo>
                  <a:lnTo>
                    <a:pt x="75" y="45"/>
                  </a:lnTo>
                  <a:close/>
                  <a:moveTo>
                    <a:pt x="75" y="41"/>
                  </a:moveTo>
                  <a:cubicBezTo>
                    <a:pt x="75" y="41"/>
                    <a:pt x="75" y="41"/>
                    <a:pt x="75" y="41"/>
                  </a:cubicBezTo>
                  <a:cubicBezTo>
                    <a:pt x="79" y="41"/>
                    <a:pt x="79" y="41"/>
                    <a:pt x="79" y="41"/>
                  </a:cubicBezTo>
                  <a:cubicBezTo>
                    <a:pt x="79" y="41"/>
                    <a:pt x="79" y="41"/>
                    <a:pt x="79" y="41"/>
                  </a:cubicBezTo>
                  <a:cubicBezTo>
                    <a:pt x="75" y="41"/>
                    <a:pt x="75" y="41"/>
                    <a:pt x="75" y="41"/>
                  </a:cubicBezTo>
                  <a:close/>
                  <a:moveTo>
                    <a:pt x="75" y="42"/>
                  </a:moveTo>
                  <a:cubicBezTo>
                    <a:pt x="75" y="42"/>
                    <a:pt x="75" y="42"/>
                    <a:pt x="75" y="42"/>
                  </a:cubicBezTo>
                  <a:cubicBezTo>
                    <a:pt x="79" y="42"/>
                    <a:pt x="79" y="42"/>
                    <a:pt x="79" y="42"/>
                  </a:cubicBezTo>
                  <a:cubicBezTo>
                    <a:pt x="79" y="42"/>
                    <a:pt x="79" y="42"/>
                    <a:pt x="79" y="42"/>
                  </a:cubicBezTo>
                  <a:cubicBezTo>
                    <a:pt x="75" y="42"/>
                    <a:pt x="75" y="42"/>
                    <a:pt x="75" y="42"/>
                  </a:cubicBezTo>
                  <a:close/>
                  <a:moveTo>
                    <a:pt x="75" y="43"/>
                  </a:moveTo>
                  <a:cubicBezTo>
                    <a:pt x="75" y="43"/>
                    <a:pt x="75" y="43"/>
                    <a:pt x="75" y="43"/>
                  </a:cubicBezTo>
                  <a:cubicBezTo>
                    <a:pt x="79" y="43"/>
                    <a:pt x="79" y="43"/>
                    <a:pt x="79" y="43"/>
                  </a:cubicBezTo>
                  <a:cubicBezTo>
                    <a:pt x="79" y="42"/>
                    <a:pt x="79" y="42"/>
                    <a:pt x="79" y="42"/>
                  </a:cubicBezTo>
                  <a:cubicBezTo>
                    <a:pt x="75" y="43"/>
                    <a:pt x="75" y="43"/>
                    <a:pt x="75" y="43"/>
                  </a:cubicBezTo>
                  <a:close/>
                  <a:moveTo>
                    <a:pt x="79" y="44"/>
                  </a:moveTo>
                  <a:cubicBezTo>
                    <a:pt x="79" y="44"/>
                    <a:pt x="79" y="44"/>
                    <a:pt x="79" y="44"/>
                  </a:cubicBezTo>
                  <a:cubicBezTo>
                    <a:pt x="83" y="44"/>
                    <a:pt x="83" y="44"/>
                    <a:pt x="83" y="44"/>
                  </a:cubicBezTo>
                  <a:cubicBezTo>
                    <a:pt x="83" y="43"/>
                    <a:pt x="83" y="43"/>
                    <a:pt x="83" y="43"/>
                  </a:cubicBezTo>
                  <a:cubicBezTo>
                    <a:pt x="79" y="43"/>
                    <a:pt x="79" y="43"/>
                    <a:pt x="79" y="43"/>
                  </a:cubicBezTo>
                  <a:lnTo>
                    <a:pt x="79" y="44"/>
                  </a:lnTo>
                  <a:close/>
                  <a:moveTo>
                    <a:pt x="98" y="36"/>
                  </a:moveTo>
                  <a:cubicBezTo>
                    <a:pt x="98" y="36"/>
                    <a:pt x="98" y="36"/>
                    <a:pt x="98" y="36"/>
                  </a:cubicBezTo>
                  <a:cubicBezTo>
                    <a:pt x="103" y="36"/>
                    <a:pt x="103" y="36"/>
                    <a:pt x="103" y="36"/>
                  </a:cubicBezTo>
                  <a:cubicBezTo>
                    <a:pt x="103" y="35"/>
                    <a:pt x="103" y="35"/>
                    <a:pt x="103" y="35"/>
                  </a:cubicBezTo>
                  <a:cubicBezTo>
                    <a:pt x="98" y="36"/>
                    <a:pt x="98" y="36"/>
                    <a:pt x="98" y="36"/>
                  </a:cubicBezTo>
                  <a:close/>
                  <a:moveTo>
                    <a:pt x="103" y="34"/>
                  </a:moveTo>
                  <a:cubicBezTo>
                    <a:pt x="103" y="34"/>
                    <a:pt x="103" y="34"/>
                    <a:pt x="103" y="34"/>
                  </a:cubicBezTo>
                  <a:cubicBezTo>
                    <a:pt x="98" y="35"/>
                    <a:pt x="98" y="35"/>
                    <a:pt x="98" y="35"/>
                  </a:cubicBezTo>
                  <a:cubicBezTo>
                    <a:pt x="98" y="35"/>
                    <a:pt x="98" y="35"/>
                    <a:pt x="98" y="35"/>
                  </a:cubicBezTo>
                  <a:cubicBezTo>
                    <a:pt x="103" y="35"/>
                    <a:pt x="103" y="35"/>
                    <a:pt x="103" y="35"/>
                  </a:cubicBezTo>
                  <a:lnTo>
                    <a:pt x="103" y="34"/>
                  </a:lnTo>
                  <a:close/>
                  <a:moveTo>
                    <a:pt x="98" y="37"/>
                  </a:moveTo>
                  <a:cubicBezTo>
                    <a:pt x="98" y="37"/>
                    <a:pt x="98" y="37"/>
                    <a:pt x="98" y="37"/>
                  </a:cubicBezTo>
                  <a:cubicBezTo>
                    <a:pt x="103" y="37"/>
                    <a:pt x="103" y="37"/>
                    <a:pt x="103" y="37"/>
                  </a:cubicBezTo>
                  <a:cubicBezTo>
                    <a:pt x="103" y="36"/>
                    <a:pt x="103" y="36"/>
                    <a:pt x="103" y="36"/>
                  </a:cubicBezTo>
                  <a:cubicBezTo>
                    <a:pt x="98" y="37"/>
                    <a:pt x="98" y="37"/>
                    <a:pt x="98" y="37"/>
                  </a:cubicBezTo>
                  <a:close/>
                  <a:moveTo>
                    <a:pt x="93" y="44"/>
                  </a:moveTo>
                  <a:cubicBezTo>
                    <a:pt x="93" y="44"/>
                    <a:pt x="93" y="44"/>
                    <a:pt x="93" y="44"/>
                  </a:cubicBezTo>
                  <a:cubicBezTo>
                    <a:pt x="98" y="44"/>
                    <a:pt x="98" y="44"/>
                    <a:pt x="98" y="44"/>
                  </a:cubicBezTo>
                  <a:cubicBezTo>
                    <a:pt x="98" y="43"/>
                    <a:pt x="98" y="43"/>
                    <a:pt x="98" y="43"/>
                  </a:cubicBezTo>
                  <a:cubicBezTo>
                    <a:pt x="93" y="44"/>
                    <a:pt x="93" y="44"/>
                    <a:pt x="93" y="44"/>
                  </a:cubicBezTo>
                  <a:close/>
                  <a:moveTo>
                    <a:pt x="93" y="41"/>
                  </a:moveTo>
                  <a:cubicBezTo>
                    <a:pt x="93" y="41"/>
                    <a:pt x="93" y="41"/>
                    <a:pt x="93" y="41"/>
                  </a:cubicBezTo>
                  <a:cubicBezTo>
                    <a:pt x="98" y="41"/>
                    <a:pt x="98" y="41"/>
                    <a:pt x="98" y="41"/>
                  </a:cubicBezTo>
                  <a:cubicBezTo>
                    <a:pt x="98" y="40"/>
                    <a:pt x="98" y="40"/>
                    <a:pt x="98" y="40"/>
                  </a:cubicBezTo>
                  <a:cubicBezTo>
                    <a:pt x="93" y="41"/>
                    <a:pt x="93" y="41"/>
                    <a:pt x="93" y="41"/>
                  </a:cubicBezTo>
                  <a:close/>
                  <a:moveTo>
                    <a:pt x="93" y="43"/>
                  </a:moveTo>
                  <a:cubicBezTo>
                    <a:pt x="93" y="43"/>
                    <a:pt x="93" y="43"/>
                    <a:pt x="93" y="43"/>
                  </a:cubicBezTo>
                  <a:cubicBezTo>
                    <a:pt x="98" y="43"/>
                    <a:pt x="98" y="43"/>
                    <a:pt x="98" y="43"/>
                  </a:cubicBezTo>
                  <a:cubicBezTo>
                    <a:pt x="98" y="42"/>
                    <a:pt x="98" y="42"/>
                    <a:pt x="98" y="42"/>
                  </a:cubicBezTo>
                  <a:cubicBezTo>
                    <a:pt x="93" y="43"/>
                    <a:pt x="93" y="43"/>
                    <a:pt x="93" y="43"/>
                  </a:cubicBezTo>
                  <a:close/>
                  <a:moveTo>
                    <a:pt x="93" y="42"/>
                  </a:moveTo>
                  <a:cubicBezTo>
                    <a:pt x="93" y="42"/>
                    <a:pt x="93" y="42"/>
                    <a:pt x="93" y="42"/>
                  </a:cubicBezTo>
                  <a:cubicBezTo>
                    <a:pt x="98" y="42"/>
                    <a:pt x="98" y="42"/>
                    <a:pt x="98" y="42"/>
                  </a:cubicBezTo>
                  <a:cubicBezTo>
                    <a:pt x="98" y="41"/>
                    <a:pt x="98" y="41"/>
                    <a:pt x="98" y="41"/>
                  </a:cubicBezTo>
                  <a:cubicBezTo>
                    <a:pt x="93" y="42"/>
                    <a:pt x="93" y="42"/>
                    <a:pt x="93" y="42"/>
                  </a:cubicBezTo>
                  <a:close/>
                  <a:moveTo>
                    <a:pt x="98" y="40"/>
                  </a:moveTo>
                  <a:cubicBezTo>
                    <a:pt x="98" y="40"/>
                    <a:pt x="98" y="40"/>
                    <a:pt x="98" y="40"/>
                  </a:cubicBezTo>
                  <a:cubicBezTo>
                    <a:pt x="103" y="40"/>
                    <a:pt x="103" y="40"/>
                    <a:pt x="103" y="40"/>
                  </a:cubicBezTo>
                  <a:cubicBezTo>
                    <a:pt x="103" y="39"/>
                    <a:pt x="103" y="39"/>
                    <a:pt x="103" y="39"/>
                  </a:cubicBezTo>
                  <a:cubicBezTo>
                    <a:pt x="98" y="40"/>
                    <a:pt x="98" y="40"/>
                    <a:pt x="98" y="40"/>
                  </a:cubicBezTo>
                  <a:close/>
                  <a:moveTo>
                    <a:pt x="98" y="38"/>
                  </a:moveTo>
                  <a:cubicBezTo>
                    <a:pt x="98" y="38"/>
                    <a:pt x="98" y="38"/>
                    <a:pt x="98" y="38"/>
                  </a:cubicBezTo>
                  <a:cubicBezTo>
                    <a:pt x="103" y="38"/>
                    <a:pt x="103" y="38"/>
                    <a:pt x="103" y="38"/>
                  </a:cubicBezTo>
                  <a:cubicBezTo>
                    <a:pt x="103" y="37"/>
                    <a:pt x="103" y="37"/>
                    <a:pt x="103" y="37"/>
                  </a:cubicBezTo>
                  <a:cubicBezTo>
                    <a:pt x="98" y="38"/>
                    <a:pt x="98" y="38"/>
                    <a:pt x="98" y="38"/>
                  </a:cubicBezTo>
                  <a:close/>
                  <a:moveTo>
                    <a:pt x="98" y="44"/>
                  </a:moveTo>
                  <a:cubicBezTo>
                    <a:pt x="98" y="44"/>
                    <a:pt x="98" y="44"/>
                    <a:pt x="98" y="44"/>
                  </a:cubicBezTo>
                  <a:cubicBezTo>
                    <a:pt x="103" y="44"/>
                    <a:pt x="103" y="44"/>
                    <a:pt x="103" y="44"/>
                  </a:cubicBezTo>
                  <a:cubicBezTo>
                    <a:pt x="103" y="43"/>
                    <a:pt x="103" y="43"/>
                    <a:pt x="103" y="43"/>
                  </a:cubicBezTo>
                  <a:cubicBezTo>
                    <a:pt x="98" y="43"/>
                    <a:pt x="98" y="43"/>
                    <a:pt x="98" y="43"/>
                  </a:cubicBezTo>
                  <a:lnTo>
                    <a:pt x="98" y="44"/>
                  </a:lnTo>
                  <a:close/>
                  <a:moveTo>
                    <a:pt x="98" y="42"/>
                  </a:moveTo>
                  <a:cubicBezTo>
                    <a:pt x="98" y="42"/>
                    <a:pt x="98" y="42"/>
                    <a:pt x="98" y="42"/>
                  </a:cubicBezTo>
                  <a:cubicBezTo>
                    <a:pt x="103" y="42"/>
                    <a:pt x="103" y="42"/>
                    <a:pt x="103" y="42"/>
                  </a:cubicBezTo>
                  <a:cubicBezTo>
                    <a:pt x="103" y="41"/>
                    <a:pt x="103" y="41"/>
                    <a:pt x="103" y="41"/>
                  </a:cubicBezTo>
                  <a:cubicBezTo>
                    <a:pt x="98" y="41"/>
                    <a:pt x="98" y="41"/>
                    <a:pt x="98" y="41"/>
                  </a:cubicBezTo>
                  <a:lnTo>
                    <a:pt x="98" y="42"/>
                  </a:lnTo>
                  <a:close/>
                  <a:moveTo>
                    <a:pt x="98" y="43"/>
                  </a:moveTo>
                  <a:cubicBezTo>
                    <a:pt x="98" y="43"/>
                    <a:pt x="98" y="43"/>
                    <a:pt x="98" y="43"/>
                  </a:cubicBezTo>
                  <a:cubicBezTo>
                    <a:pt x="103" y="43"/>
                    <a:pt x="103" y="43"/>
                    <a:pt x="103" y="43"/>
                  </a:cubicBezTo>
                  <a:cubicBezTo>
                    <a:pt x="103" y="42"/>
                    <a:pt x="103" y="42"/>
                    <a:pt x="103" y="42"/>
                  </a:cubicBezTo>
                  <a:cubicBezTo>
                    <a:pt x="98" y="42"/>
                    <a:pt x="98" y="42"/>
                    <a:pt x="98" y="42"/>
                  </a:cubicBezTo>
                  <a:lnTo>
                    <a:pt x="98" y="43"/>
                  </a:lnTo>
                  <a:close/>
                  <a:moveTo>
                    <a:pt x="98" y="39"/>
                  </a:moveTo>
                  <a:cubicBezTo>
                    <a:pt x="98" y="39"/>
                    <a:pt x="98" y="39"/>
                    <a:pt x="98" y="39"/>
                  </a:cubicBezTo>
                  <a:cubicBezTo>
                    <a:pt x="103" y="39"/>
                    <a:pt x="103" y="39"/>
                    <a:pt x="103" y="39"/>
                  </a:cubicBezTo>
                  <a:cubicBezTo>
                    <a:pt x="103" y="38"/>
                    <a:pt x="103" y="38"/>
                    <a:pt x="103" y="38"/>
                  </a:cubicBezTo>
                  <a:cubicBezTo>
                    <a:pt x="98" y="39"/>
                    <a:pt x="98" y="39"/>
                    <a:pt x="98" y="39"/>
                  </a:cubicBezTo>
                  <a:close/>
                  <a:moveTo>
                    <a:pt x="93" y="40"/>
                  </a:moveTo>
                  <a:cubicBezTo>
                    <a:pt x="93" y="40"/>
                    <a:pt x="93" y="40"/>
                    <a:pt x="93" y="40"/>
                  </a:cubicBezTo>
                  <a:cubicBezTo>
                    <a:pt x="98" y="40"/>
                    <a:pt x="98" y="40"/>
                    <a:pt x="98" y="40"/>
                  </a:cubicBezTo>
                  <a:cubicBezTo>
                    <a:pt x="98" y="39"/>
                    <a:pt x="98" y="39"/>
                    <a:pt x="98" y="39"/>
                  </a:cubicBezTo>
                  <a:cubicBezTo>
                    <a:pt x="93" y="40"/>
                    <a:pt x="93" y="40"/>
                    <a:pt x="93" y="40"/>
                  </a:cubicBezTo>
                  <a:close/>
                  <a:moveTo>
                    <a:pt x="83" y="45"/>
                  </a:moveTo>
                  <a:cubicBezTo>
                    <a:pt x="83" y="45"/>
                    <a:pt x="83" y="45"/>
                    <a:pt x="83" y="45"/>
                  </a:cubicBezTo>
                  <a:cubicBezTo>
                    <a:pt x="88" y="44"/>
                    <a:pt x="88" y="44"/>
                    <a:pt x="88" y="44"/>
                  </a:cubicBezTo>
                  <a:cubicBezTo>
                    <a:pt x="88" y="44"/>
                    <a:pt x="88" y="44"/>
                    <a:pt x="88" y="44"/>
                  </a:cubicBezTo>
                  <a:cubicBezTo>
                    <a:pt x="83" y="44"/>
                    <a:pt x="83" y="44"/>
                    <a:pt x="83" y="44"/>
                  </a:cubicBezTo>
                  <a:lnTo>
                    <a:pt x="83" y="45"/>
                  </a:lnTo>
                  <a:close/>
                  <a:moveTo>
                    <a:pt x="98" y="41"/>
                  </a:moveTo>
                  <a:cubicBezTo>
                    <a:pt x="98" y="41"/>
                    <a:pt x="98" y="41"/>
                    <a:pt x="98" y="41"/>
                  </a:cubicBezTo>
                  <a:cubicBezTo>
                    <a:pt x="103" y="41"/>
                    <a:pt x="103" y="41"/>
                    <a:pt x="103" y="41"/>
                  </a:cubicBezTo>
                  <a:cubicBezTo>
                    <a:pt x="103" y="40"/>
                    <a:pt x="103" y="40"/>
                    <a:pt x="103" y="40"/>
                  </a:cubicBezTo>
                  <a:cubicBezTo>
                    <a:pt x="98" y="40"/>
                    <a:pt x="98" y="40"/>
                    <a:pt x="98" y="40"/>
                  </a:cubicBezTo>
                  <a:lnTo>
                    <a:pt x="98" y="41"/>
                  </a:lnTo>
                  <a:close/>
                  <a:moveTo>
                    <a:pt x="88" y="40"/>
                  </a:moveTo>
                  <a:cubicBezTo>
                    <a:pt x="88" y="40"/>
                    <a:pt x="88" y="40"/>
                    <a:pt x="88" y="40"/>
                  </a:cubicBezTo>
                  <a:cubicBezTo>
                    <a:pt x="92" y="40"/>
                    <a:pt x="92" y="40"/>
                    <a:pt x="92" y="40"/>
                  </a:cubicBezTo>
                  <a:cubicBezTo>
                    <a:pt x="92" y="39"/>
                    <a:pt x="92" y="39"/>
                    <a:pt x="92" y="39"/>
                  </a:cubicBezTo>
                  <a:cubicBezTo>
                    <a:pt x="88" y="39"/>
                    <a:pt x="88" y="39"/>
                    <a:pt x="88" y="39"/>
                  </a:cubicBezTo>
                  <a:lnTo>
                    <a:pt x="88" y="40"/>
                  </a:lnTo>
                  <a:close/>
                  <a:moveTo>
                    <a:pt x="88" y="41"/>
                  </a:moveTo>
                  <a:cubicBezTo>
                    <a:pt x="88" y="41"/>
                    <a:pt x="88" y="41"/>
                    <a:pt x="88" y="41"/>
                  </a:cubicBezTo>
                  <a:cubicBezTo>
                    <a:pt x="92" y="40"/>
                    <a:pt x="92" y="40"/>
                    <a:pt x="92" y="40"/>
                  </a:cubicBezTo>
                  <a:cubicBezTo>
                    <a:pt x="92" y="40"/>
                    <a:pt x="92" y="40"/>
                    <a:pt x="92" y="40"/>
                  </a:cubicBezTo>
                  <a:cubicBezTo>
                    <a:pt x="88" y="40"/>
                    <a:pt x="88" y="40"/>
                    <a:pt x="88" y="40"/>
                  </a:cubicBezTo>
                  <a:lnTo>
                    <a:pt x="88" y="41"/>
                  </a:lnTo>
                  <a:close/>
                  <a:moveTo>
                    <a:pt x="88" y="39"/>
                  </a:moveTo>
                  <a:cubicBezTo>
                    <a:pt x="88" y="39"/>
                    <a:pt x="88" y="39"/>
                    <a:pt x="88" y="39"/>
                  </a:cubicBezTo>
                  <a:cubicBezTo>
                    <a:pt x="92" y="39"/>
                    <a:pt x="92" y="39"/>
                    <a:pt x="92" y="39"/>
                  </a:cubicBezTo>
                  <a:cubicBezTo>
                    <a:pt x="92" y="38"/>
                    <a:pt x="92" y="38"/>
                    <a:pt x="92" y="38"/>
                  </a:cubicBezTo>
                  <a:cubicBezTo>
                    <a:pt x="88" y="39"/>
                    <a:pt x="88" y="39"/>
                    <a:pt x="88" y="39"/>
                  </a:cubicBezTo>
                  <a:close/>
                  <a:moveTo>
                    <a:pt x="100" y="26"/>
                  </a:moveTo>
                  <a:cubicBezTo>
                    <a:pt x="100" y="26"/>
                    <a:pt x="100" y="26"/>
                    <a:pt x="100" y="26"/>
                  </a:cubicBezTo>
                  <a:cubicBezTo>
                    <a:pt x="101" y="26"/>
                    <a:pt x="101" y="26"/>
                    <a:pt x="101" y="26"/>
                  </a:cubicBezTo>
                  <a:cubicBezTo>
                    <a:pt x="101" y="25"/>
                    <a:pt x="101" y="25"/>
                    <a:pt x="101" y="25"/>
                  </a:cubicBezTo>
                  <a:cubicBezTo>
                    <a:pt x="101" y="24"/>
                    <a:pt x="101" y="24"/>
                    <a:pt x="101" y="24"/>
                  </a:cubicBezTo>
                  <a:cubicBezTo>
                    <a:pt x="101" y="24"/>
                    <a:pt x="101" y="24"/>
                    <a:pt x="101" y="24"/>
                  </a:cubicBezTo>
                  <a:cubicBezTo>
                    <a:pt x="103" y="24"/>
                    <a:pt x="103" y="24"/>
                    <a:pt x="103" y="24"/>
                  </a:cubicBezTo>
                  <a:cubicBezTo>
                    <a:pt x="103" y="23"/>
                    <a:pt x="103" y="23"/>
                    <a:pt x="103" y="23"/>
                  </a:cubicBezTo>
                  <a:cubicBezTo>
                    <a:pt x="100" y="24"/>
                    <a:pt x="100" y="24"/>
                    <a:pt x="100" y="24"/>
                  </a:cubicBezTo>
                  <a:lnTo>
                    <a:pt x="100" y="26"/>
                  </a:lnTo>
                  <a:close/>
                  <a:moveTo>
                    <a:pt x="88" y="38"/>
                  </a:moveTo>
                  <a:cubicBezTo>
                    <a:pt x="88" y="38"/>
                    <a:pt x="88" y="38"/>
                    <a:pt x="88" y="38"/>
                  </a:cubicBezTo>
                  <a:cubicBezTo>
                    <a:pt x="92" y="38"/>
                    <a:pt x="92" y="38"/>
                    <a:pt x="92" y="38"/>
                  </a:cubicBezTo>
                  <a:cubicBezTo>
                    <a:pt x="92" y="37"/>
                    <a:pt x="92" y="37"/>
                    <a:pt x="92" y="37"/>
                  </a:cubicBezTo>
                  <a:cubicBezTo>
                    <a:pt x="88" y="38"/>
                    <a:pt x="88" y="38"/>
                    <a:pt x="88" y="38"/>
                  </a:cubicBezTo>
                  <a:close/>
                  <a:moveTo>
                    <a:pt x="88" y="37"/>
                  </a:moveTo>
                  <a:cubicBezTo>
                    <a:pt x="88" y="37"/>
                    <a:pt x="88" y="37"/>
                    <a:pt x="88" y="37"/>
                  </a:cubicBezTo>
                  <a:cubicBezTo>
                    <a:pt x="92" y="37"/>
                    <a:pt x="92" y="37"/>
                    <a:pt x="92" y="37"/>
                  </a:cubicBezTo>
                  <a:cubicBezTo>
                    <a:pt x="92" y="36"/>
                    <a:pt x="92" y="36"/>
                    <a:pt x="92" y="36"/>
                  </a:cubicBezTo>
                  <a:cubicBezTo>
                    <a:pt x="88" y="37"/>
                    <a:pt x="88" y="37"/>
                    <a:pt x="88" y="37"/>
                  </a:cubicBezTo>
                  <a:close/>
                  <a:moveTo>
                    <a:pt x="92" y="35"/>
                  </a:moveTo>
                  <a:cubicBezTo>
                    <a:pt x="92" y="35"/>
                    <a:pt x="92" y="35"/>
                    <a:pt x="92" y="35"/>
                  </a:cubicBezTo>
                  <a:cubicBezTo>
                    <a:pt x="88" y="36"/>
                    <a:pt x="88" y="36"/>
                    <a:pt x="88" y="36"/>
                  </a:cubicBezTo>
                  <a:cubicBezTo>
                    <a:pt x="88" y="36"/>
                    <a:pt x="88" y="36"/>
                    <a:pt x="88" y="36"/>
                  </a:cubicBezTo>
                  <a:cubicBezTo>
                    <a:pt x="92" y="36"/>
                    <a:pt x="92" y="36"/>
                    <a:pt x="92" y="36"/>
                  </a:cubicBezTo>
                  <a:lnTo>
                    <a:pt x="92" y="35"/>
                  </a:lnTo>
                  <a:close/>
                  <a:moveTo>
                    <a:pt x="98" y="35"/>
                  </a:moveTo>
                  <a:cubicBezTo>
                    <a:pt x="98" y="35"/>
                    <a:pt x="98" y="35"/>
                    <a:pt x="98" y="35"/>
                  </a:cubicBezTo>
                  <a:cubicBezTo>
                    <a:pt x="93" y="35"/>
                    <a:pt x="93" y="35"/>
                    <a:pt x="93" y="35"/>
                  </a:cubicBezTo>
                  <a:cubicBezTo>
                    <a:pt x="93" y="35"/>
                    <a:pt x="93" y="35"/>
                    <a:pt x="93" y="35"/>
                  </a:cubicBezTo>
                  <a:cubicBezTo>
                    <a:pt x="98" y="35"/>
                    <a:pt x="98" y="35"/>
                    <a:pt x="98" y="35"/>
                  </a:cubicBezTo>
                  <a:close/>
                  <a:moveTo>
                    <a:pt x="93" y="37"/>
                  </a:moveTo>
                  <a:cubicBezTo>
                    <a:pt x="93" y="37"/>
                    <a:pt x="93" y="37"/>
                    <a:pt x="93" y="37"/>
                  </a:cubicBezTo>
                  <a:cubicBezTo>
                    <a:pt x="98" y="37"/>
                    <a:pt x="98" y="37"/>
                    <a:pt x="98" y="37"/>
                  </a:cubicBezTo>
                  <a:cubicBezTo>
                    <a:pt x="98" y="36"/>
                    <a:pt x="98" y="36"/>
                    <a:pt x="98" y="36"/>
                  </a:cubicBezTo>
                  <a:cubicBezTo>
                    <a:pt x="93" y="37"/>
                    <a:pt x="93" y="37"/>
                    <a:pt x="93" y="37"/>
                  </a:cubicBezTo>
                  <a:close/>
                  <a:moveTo>
                    <a:pt x="93" y="39"/>
                  </a:moveTo>
                  <a:cubicBezTo>
                    <a:pt x="93" y="39"/>
                    <a:pt x="93" y="39"/>
                    <a:pt x="93" y="39"/>
                  </a:cubicBezTo>
                  <a:cubicBezTo>
                    <a:pt x="98" y="39"/>
                    <a:pt x="98" y="39"/>
                    <a:pt x="98" y="39"/>
                  </a:cubicBezTo>
                  <a:cubicBezTo>
                    <a:pt x="98" y="38"/>
                    <a:pt x="98" y="38"/>
                    <a:pt x="98" y="38"/>
                  </a:cubicBezTo>
                  <a:cubicBezTo>
                    <a:pt x="93" y="39"/>
                    <a:pt x="93" y="39"/>
                    <a:pt x="93" y="39"/>
                  </a:cubicBezTo>
                  <a:close/>
                  <a:moveTo>
                    <a:pt x="93" y="38"/>
                  </a:moveTo>
                  <a:cubicBezTo>
                    <a:pt x="93" y="38"/>
                    <a:pt x="93" y="38"/>
                    <a:pt x="93" y="38"/>
                  </a:cubicBezTo>
                  <a:cubicBezTo>
                    <a:pt x="98" y="38"/>
                    <a:pt x="98" y="38"/>
                    <a:pt x="98" y="38"/>
                  </a:cubicBezTo>
                  <a:cubicBezTo>
                    <a:pt x="98" y="37"/>
                    <a:pt x="98" y="37"/>
                    <a:pt x="98" y="37"/>
                  </a:cubicBezTo>
                  <a:cubicBezTo>
                    <a:pt x="93" y="38"/>
                    <a:pt x="93" y="38"/>
                    <a:pt x="93" y="38"/>
                  </a:cubicBezTo>
                  <a:close/>
                  <a:moveTo>
                    <a:pt x="93" y="36"/>
                  </a:moveTo>
                  <a:cubicBezTo>
                    <a:pt x="93" y="36"/>
                    <a:pt x="93" y="36"/>
                    <a:pt x="93" y="36"/>
                  </a:cubicBezTo>
                  <a:cubicBezTo>
                    <a:pt x="98" y="36"/>
                    <a:pt x="98" y="36"/>
                    <a:pt x="98" y="36"/>
                  </a:cubicBezTo>
                  <a:cubicBezTo>
                    <a:pt x="98" y="36"/>
                    <a:pt x="98" y="36"/>
                    <a:pt x="98" y="36"/>
                  </a:cubicBezTo>
                  <a:cubicBezTo>
                    <a:pt x="93" y="36"/>
                    <a:pt x="93" y="36"/>
                    <a:pt x="93" y="36"/>
                  </a:cubicBezTo>
                  <a:close/>
                  <a:moveTo>
                    <a:pt x="88" y="44"/>
                  </a:moveTo>
                  <a:cubicBezTo>
                    <a:pt x="88" y="44"/>
                    <a:pt x="88" y="44"/>
                    <a:pt x="88" y="44"/>
                  </a:cubicBezTo>
                  <a:cubicBezTo>
                    <a:pt x="92" y="43"/>
                    <a:pt x="92" y="43"/>
                    <a:pt x="92" y="43"/>
                  </a:cubicBezTo>
                  <a:cubicBezTo>
                    <a:pt x="92" y="43"/>
                    <a:pt x="92" y="43"/>
                    <a:pt x="92" y="43"/>
                  </a:cubicBezTo>
                  <a:cubicBezTo>
                    <a:pt x="88" y="43"/>
                    <a:pt x="88" y="43"/>
                    <a:pt x="88" y="43"/>
                  </a:cubicBezTo>
                  <a:lnTo>
                    <a:pt x="88" y="44"/>
                  </a:lnTo>
                  <a:close/>
                  <a:moveTo>
                    <a:pt x="88" y="44"/>
                  </a:moveTo>
                  <a:cubicBezTo>
                    <a:pt x="88" y="44"/>
                    <a:pt x="88" y="44"/>
                    <a:pt x="88" y="44"/>
                  </a:cubicBezTo>
                  <a:cubicBezTo>
                    <a:pt x="92" y="44"/>
                    <a:pt x="92" y="44"/>
                    <a:pt x="92" y="44"/>
                  </a:cubicBezTo>
                  <a:cubicBezTo>
                    <a:pt x="92" y="44"/>
                    <a:pt x="92" y="44"/>
                    <a:pt x="92" y="44"/>
                  </a:cubicBezTo>
                  <a:cubicBezTo>
                    <a:pt x="88" y="44"/>
                    <a:pt x="88" y="44"/>
                    <a:pt x="88" y="44"/>
                  </a:cubicBezTo>
                  <a:close/>
                  <a:moveTo>
                    <a:pt x="88" y="43"/>
                  </a:moveTo>
                  <a:cubicBezTo>
                    <a:pt x="88" y="43"/>
                    <a:pt x="88" y="43"/>
                    <a:pt x="88" y="43"/>
                  </a:cubicBezTo>
                  <a:cubicBezTo>
                    <a:pt x="92" y="42"/>
                    <a:pt x="92" y="42"/>
                    <a:pt x="92" y="42"/>
                  </a:cubicBezTo>
                  <a:cubicBezTo>
                    <a:pt x="92" y="42"/>
                    <a:pt x="92" y="42"/>
                    <a:pt x="92" y="42"/>
                  </a:cubicBezTo>
                  <a:cubicBezTo>
                    <a:pt x="88" y="42"/>
                    <a:pt x="88" y="42"/>
                    <a:pt x="88" y="42"/>
                  </a:cubicBezTo>
                  <a:lnTo>
                    <a:pt x="88" y="43"/>
                  </a:lnTo>
                  <a:close/>
                  <a:moveTo>
                    <a:pt x="88" y="42"/>
                  </a:moveTo>
                  <a:cubicBezTo>
                    <a:pt x="88" y="42"/>
                    <a:pt x="88" y="42"/>
                    <a:pt x="88" y="42"/>
                  </a:cubicBezTo>
                  <a:cubicBezTo>
                    <a:pt x="92" y="41"/>
                    <a:pt x="92" y="41"/>
                    <a:pt x="92" y="41"/>
                  </a:cubicBezTo>
                  <a:cubicBezTo>
                    <a:pt x="92" y="41"/>
                    <a:pt x="92" y="41"/>
                    <a:pt x="92" y="41"/>
                  </a:cubicBezTo>
                  <a:cubicBezTo>
                    <a:pt x="88" y="41"/>
                    <a:pt x="88" y="41"/>
                    <a:pt x="88" y="41"/>
                  </a:cubicBezTo>
                  <a:lnTo>
                    <a:pt x="88" y="42"/>
                  </a:lnTo>
                  <a:close/>
                  <a:moveTo>
                    <a:pt x="47" y="41"/>
                  </a:moveTo>
                  <a:cubicBezTo>
                    <a:pt x="47" y="41"/>
                    <a:pt x="47" y="41"/>
                    <a:pt x="47" y="41"/>
                  </a:cubicBezTo>
                  <a:cubicBezTo>
                    <a:pt x="57" y="40"/>
                    <a:pt x="57" y="40"/>
                    <a:pt x="57" y="40"/>
                  </a:cubicBezTo>
                  <a:cubicBezTo>
                    <a:pt x="57" y="41"/>
                    <a:pt x="57" y="41"/>
                    <a:pt x="57" y="41"/>
                  </a:cubicBezTo>
                  <a:cubicBezTo>
                    <a:pt x="60" y="40"/>
                    <a:pt x="60" y="40"/>
                    <a:pt x="60" y="40"/>
                  </a:cubicBezTo>
                  <a:cubicBezTo>
                    <a:pt x="60" y="40"/>
                    <a:pt x="60" y="40"/>
                    <a:pt x="60" y="40"/>
                  </a:cubicBezTo>
                  <a:cubicBezTo>
                    <a:pt x="57" y="40"/>
                    <a:pt x="57" y="40"/>
                    <a:pt x="57" y="40"/>
                  </a:cubicBezTo>
                  <a:cubicBezTo>
                    <a:pt x="57" y="40"/>
                    <a:pt x="57" y="40"/>
                    <a:pt x="57" y="40"/>
                  </a:cubicBezTo>
                  <a:cubicBezTo>
                    <a:pt x="47" y="41"/>
                    <a:pt x="47" y="41"/>
                    <a:pt x="47" y="41"/>
                  </a:cubicBezTo>
                  <a:close/>
                  <a:moveTo>
                    <a:pt x="47" y="42"/>
                  </a:moveTo>
                  <a:cubicBezTo>
                    <a:pt x="47" y="42"/>
                    <a:pt x="47" y="42"/>
                    <a:pt x="47" y="42"/>
                  </a:cubicBezTo>
                  <a:cubicBezTo>
                    <a:pt x="57" y="41"/>
                    <a:pt x="57" y="41"/>
                    <a:pt x="57" y="41"/>
                  </a:cubicBezTo>
                  <a:cubicBezTo>
                    <a:pt x="57" y="41"/>
                    <a:pt x="57" y="41"/>
                    <a:pt x="57" y="41"/>
                  </a:cubicBezTo>
                  <a:cubicBezTo>
                    <a:pt x="60" y="41"/>
                    <a:pt x="60" y="41"/>
                    <a:pt x="60" y="41"/>
                  </a:cubicBezTo>
                  <a:cubicBezTo>
                    <a:pt x="60" y="41"/>
                    <a:pt x="60" y="41"/>
                    <a:pt x="60" y="41"/>
                  </a:cubicBezTo>
                  <a:cubicBezTo>
                    <a:pt x="57" y="41"/>
                    <a:pt x="57" y="41"/>
                    <a:pt x="57" y="41"/>
                  </a:cubicBezTo>
                  <a:cubicBezTo>
                    <a:pt x="57" y="41"/>
                    <a:pt x="57" y="41"/>
                    <a:pt x="57" y="41"/>
                  </a:cubicBezTo>
                  <a:cubicBezTo>
                    <a:pt x="47" y="41"/>
                    <a:pt x="47" y="41"/>
                    <a:pt x="47" y="41"/>
                  </a:cubicBezTo>
                  <a:lnTo>
                    <a:pt x="47" y="42"/>
                  </a:lnTo>
                  <a:close/>
                  <a:moveTo>
                    <a:pt x="47" y="40"/>
                  </a:moveTo>
                  <a:cubicBezTo>
                    <a:pt x="47" y="40"/>
                    <a:pt x="47" y="40"/>
                    <a:pt x="47" y="40"/>
                  </a:cubicBezTo>
                  <a:cubicBezTo>
                    <a:pt x="57" y="40"/>
                    <a:pt x="57" y="40"/>
                    <a:pt x="57" y="40"/>
                  </a:cubicBezTo>
                  <a:cubicBezTo>
                    <a:pt x="57" y="40"/>
                    <a:pt x="57" y="40"/>
                    <a:pt x="57" y="40"/>
                  </a:cubicBezTo>
                  <a:cubicBezTo>
                    <a:pt x="60" y="40"/>
                    <a:pt x="60" y="40"/>
                    <a:pt x="60" y="40"/>
                  </a:cubicBezTo>
                  <a:cubicBezTo>
                    <a:pt x="60" y="39"/>
                    <a:pt x="60" y="39"/>
                    <a:pt x="60" y="39"/>
                  </a:cubicBezTo>
                  <a:cubicBezTo>
                    <a:pt x="57" y="39"/>
                    <a:pt x="57" y="39"/>
                    <a:pt x="57" y="39"/>
                  </a:cubicBezTo>
                  <a:cubicBezTo>
                    <a:pt x="57" y="39"/>
                    <a:pt x="57" y="39"/>
                    <a:pt x="57" y="39"/>
                  </a:cubicBezTo>
                  <a:cubicBezTo>
                    <a:pt x="47" y="40"/>
                    <a:pt x="47" y="40"/>
                    <a:pt x="47" y="40"/>
                  </a:cubicBezTo>
                  <a:close/>
                  <a:moveTo>
                    <a:pt x="108" y="37"/>
                  </a:moveTo>
                  <a:cubicBezTo>
                    <a:pt x="108" y="37"/>
                    <a:pt x="108" y="37"/>
                    <a:pt x="108" y="37"/>
                  </a:cubicBezTo>
                  <a:cubicBezTo>
                    <a:pt x="112" y="37"/>
                    <a:pt x="112" y="37"/>
                    <a:pt x="112" y="37"/>
                  </a:cubicBezTo>
                  <a:cubicBezTo>
                    <a:pt x="106" y="36"/>
                    <a:pt x="106" y="36"/>
                    <a:pt x="106" y="36"/>
                  </a:cubicBezTo>
                  <a:cubicBezTo>
                    <a:pt x="106" y="37"/>
                    <a:pt x="106" y="37"/>
                    <a:pt x="106" y="37"/>
                  </a:cubicBezTo>
                  <a:lnTo>
                    <a:pt x="108" y="37"/>
                  </a:lnTo>
                  <a:close/>
                  <a:moveTo>
                    <a:pt x="154" y="41"/>
                  </a:moveTo>
                  <a:cubicBezTo>
                    <a:pt x="154" y="41"/>
                    <a:pt x="154" y="41"/>
                    <a:pt x="154" y="41"/>
                  </a:cubicBezTo>
                  <a:cubicBezTo>
                    <a:pt x="148" y="41"/>
                    <a:pt x="148" y="41"/>
                    <a:pt x="148" y="41"/>
                  </a:cubicBezTo>
                  <a:cubicBezTo>
                    <a:pt x="148" y="39"/>
                    <a:pt x="148" y="39"/>
                    <a:pt x="148" y="39"/>
                  </a:cubicBezTo>
                  <a:cubicBezTo>
                    <a:pt x="146" y="34"/>
                    <a:pt x="146" y="34"/>
                    <a:pt x="146" y="34"/>
                  </a:cubicBezTo>
                  <a:cubicBezTo>
                    <a:pt x="128" y="35"/>
                    <a:pt x="128" y="35"/>
                    <a:pt x="128" y="35"/>
                  </a:cubicBezTo>
                  <a:cubicBezTo>
                    <a:pt x="120" y="34"/>
                    <a:pt x="120" y="34"/>
                    <a:pt x="120" y="34"/>
                  </a:cubicBezTo>
                  <a:cubicBezTo>
                    <a:pt x="117" y="34"/>
                    <a:pt x="117" y="34"/>
                    <a:pt x="117" y="34"/>
                  </a:cubicBezTo>
                  <a:cubicBezTo>
                    <a:pt x="118" y="34"/>
                    <a:pt x="118" y="34"/>
                    <a:pt x="118" y="34"/>
                  </a:cubicBezTo>
                  <a:cubicBezTo>
                    <a:pt x="119" y="5"/>
                    <a:pt x="119" y="5"/>
                    <a:pt x="119" y="5"/>
                  </a:cubicBezTo>
                  <a:cubicBezTo>
                    <a:pt x="116" y="3"/>
                    <a:pt x="116" y="3"/>
                    <a:pt x="116" y="3"/>
                  </a:cubicBezTo>
                  <a:cubicBezTo>
                    <a:pt x="114" y="3"/>
                    <a:pt x="114" y="3"/>
                    <a:pt x="114" y="3"/>
                  </a:cubicBezTo>
                  <a:cubicBezTo>
                    <a:pt x="114" y="2"/>
                    <a:pt x="114" y="2"/>
                    <a:pt x="114" y="2"/>
                  </a:cubicBezTo>
                  <a:cubicBezTo>
                    <a:pt x="110" y="0"/>
                    <a:pt x="110" y="0"/>
                    <a:pt x="110" y="0"/>
                  </a:cubicBezTo>
                  <a:cubicBezTo>
                    <a:pt x="110" y="0"/>
                    <a:pt x="110" y="0"/>
                    <a:pt x="110" y="0"/>
                  </a:cubicBezTo>
                  <a:cubicBezTo>
                    <a:pt x="75" y="10"/>
                    <a:pt x="75" y="10"/>
                    <a:pt x="75" y="10"/>
                  </a:cubicBezTo>
                  <a:cubicBezTo>
                    <a:pt x="75" y="35"/>
                    <a:pt x="75" y="35"/>
                    <a:pt x="75" y="35"/>
                  </a:cubicBezTo>
                  <a:cubicBezTo>
                    <a:pt x="67" y="36"/>
                    <a:pt x="58" y="37"/>
                    <a:pt x="52" y="38"/>
                  </a:cubicBezTo>
                  <a:cubicBezTo>
                    <a:pt x="35" y="36"/>
                    <a:pt x="35" y="36"/>
                    <a:pt x="35" y="36"/>
                  </a:cubicBezTo>
                  <a:cubicBezTo>
                    <a:pt x="20" y="38"/>
                    <a:pt x="20" y="38"/>
                    <a:pt x="20" y="38"/>
                  </a:cubicBezTo>
                  <a:cubicBezTo>
                    <a:pt x="20" y="39"/>
                    <a:pt x="20" y="39"/>
                    <a:pt x="20" y="39"/>
                  </a:cubicBezTo>
                  <a:cubicBezTo>
                    <a:pt x="35" y="37"/>
                    <a:pt x="35" y="37"/>
                    <a:pt x="35" y="37"/>
                  </a:cubicBezTo>
                  <a:cubicBezTo>
                    <a:pt x="49" y="39"/>
                    <a:pt x="49" y="39"/>
                    <a:pt x="49" y="39"/>
                  </a:cubicBezTo>
                  <a:cubicBezTo>
                    <a:pt x="48" y="39"/>
                    <a:pt x="47" y="39"/>
                    <a:pt x="47" y="39"/>
                  </a:cubicBezTo>
                  <a:cubicBezTo>
                    <a:pt x="47" y="41"/>
                    <a:pt x="47" y="41"/>
                    <a:pt x="47" y="41"/>
                  </a:cubicBezTo>
                  <a:cubicBezTo>
                    <a:pt x="47" y="39"/>
                    <a:pt x="47" y="39"/>
                    <a:pt x="47" y="39"/>
                  </a:cubicBezTo>
                  <a:cubicBezTo>
                    <a:pt x="101" y="34"/>
                    <a:pt x="101" y="34"/>
                    <a:pt x="101" y="34"/>
                  </a:cubicBezTo>
                  <a:cubicBezTo>
                    <a:pt x="101" y="34"/>
                    <a:pt x="101" y="34"/>
                    <a:pt x="101" y="34"/>
                  </a:cubicBezTo>
                  <a:cubicBezTo>
                    <a:pt x="101" y="34"/>
                    <a:pt x="101" y="34"/>
                    <a:pt x="101" y="34"/>
                  </a:cubicBezTo>
                  <a:cubicBezTo>
                    <a:pt x="103" y="33"/>
                    <a:pt x="103" y="33"/>
                    <a:pt x="103" y="33"/>
                  </a:cubicBezTo>
                  <a:cubicBezTo>
                    <a:pt x="103" y="44"/>
                    <a:pt x="103" y="44"/>
                    <a:pt x="103" y="44"/>
                  </a:cubicBezTo>
                  <a:cubicBezTo>
                    <a:pt x="88" y="45"/>
                    <a:pt x="88" y="45"/>
                    <a:pt x="88" y="45"/>
                  </a:cubicBezTo>
                  <a:cubicBezTo>
                    <a:pt x="88" y="45"/>
                    <a:pt x="88" y="45"/>
                    <a:pt x="88" y="45"/>
                  </a:cubicBezTo>
                  <a:cubicBezTo>
                    <a:pt x="88" y="45"/>
                    <a:pt x="88" y="45"/>
                    <a:pt x="88" y="45"/>
                  </a:cubicBezTo>
                  <a:cubicBezTo>
                    <a:pt x="88" y="45"/>
                    <a:pt x="88" y="45"/>
                    <a:pt x="88" y="45"/>
                  </a:cubicBezTo>
                  <a:cubicBezTo>
                    <a:pt x="90" y="46"/>
                    <a:pt x="90" y="46"/>
                    <a:pt x="90" y="46"/>
                  </a:cubicBezTo>
                  <a:cubicBezTo>
                    <a:pt x="65" y="47"/>
                    <a:pt x="65" y="47"/>
                    <a:pt x="65" y="47"/>
                  </a:cubicBezTo>
                  <a:cubicBezTo>
                    <a:pt x="65" y="47"/>
                    <a:pt x="65" y="47"/>
                    <a:pt x="65" y="47"/>
                  </a:cubicBezTo>
                  <a:cubicBezTo>
                    <a:pt x="65" y="47"/>
                    <a:pt x="65" y="47"/>
                    <a:pt x="65" y="47"/>
                  </a:cubicBezTo>
                  <a:cubicBezTo>
                    <a:pt x="57" y="47"/>
                    <a:pt x="57" y="47"/>
                    <a:pt x="57" y="47"/>
                  </a:cubicBezTo>
                  <a:cubicBezTo>
                    <a:pt x="57" y="47"/>
                    <a:pt x="57" y="47"/>
                    <a:pt x="57" y="47"/>
                  </a:cubicBezTo>
                  <a:cubicBezTo>
                    <a:pt x="57" y="47"/>
                    <a:pt x="57" y="47"/>
                    <a:pt x="57" y="47"/>
                  </a:cubicBezTo>
                  <a:cubicBezTo>
                    <a:pt x="54" y="47"/>
                    <a:pt x="54" y="47"/>
                    <a:pt x="54" y="47"/>
                  </a:cubicBezTo>
                  <a:cubicBezTo>
                    <a:pt x="54" y="47"/>
                    <a:pt x="54" y="47"/>
                    <a:pt x="54" y="47"/>
                  </a:cubicBezTo>
                  <a:cubicBezTo>
                    <a:pt x="54" y="47"/>
                    <a:pt x="54" y="47"/>
                    <a:pt x="54" y="47"/>
                  </a:cubicBezTo>
                  <a:cubicBezTo>
                    <a:pt x="38" y="48"/>
                    <a:pt x="38" y="48"/>
                    <a:pt x="38" y="48"/>
                  </a:cubicBezTo>
                  <a:cubicBezTo>
                    <a:pt x="38" y="38"/>
                    <a:pt x="38" y="38"/>
                    <a:pt x="38" y="38"/>
                  </a:cubicBezTo>
                  <a:cubicBezTo>
                    <a:pt x="37" y="38"/>
                    <a:pt x="37" y="38"/>
                    <a:pt x="37" y="38"/>
                  </a:cubicBezTo>
                  <a:cubicBezTo>
                    <a:pt x="37" y="48"/>
                    <a:pt x="37" y="48"/>
                    <a:pt x="37" y="48"/>
                  </a:cubicBezTo>
                  <a:cubicBezTo>
                    <a:pt x="37" y="48"/>
                    <a:pt x="37" y="48"/>
                    <a:pt x="37" y="48"/>
                  </a:cubicBezTo>
                  <a:cubicBezTo>
                    <a:pt x="37" y="48"/>
                    <a:pt x="37" y="48"/>
                    <a:pt x="37" y="48"/>
                  </a:cubicBezTo>
                  <a:cubicBezTo>
                    <a:pt x="37" y="48"/>
                    <a:pt x="37" y="48"/>
                    <a:pt x="37" y="48"/>
                  </a:cubicBezTo>
                  <a:cubicBezTo>
                    <a:pt x="37" y="53"/>
                    <a:pt x="37" y="53"/>
                    <a:pt x="37" y="53"/>
                  </a:cubicBezTo>
                  <a:cubicBezTo>
                    <a:pt x="37" y="53"/>
                    <a:pt x="37" y="53"/>
                    <a:pt x="37" y="53"/>
                  </a:cubicBezTo>
                  <a:cubicBezTo>
                    <a:pt x="37" y="40"/>
                    <a:pt x="37" y="40"/>
                    <a:pt x="37" y="40"/>
                  </a:cubicBezTo>
                  <a:cubicBezTo>
                    <a:pt x="33" y="40"/>
                    <a:pt x="33" y="40"/>
                    <a:pt x="33" y="40"/>
                  </a:cubicBezTo>
                  <a:cubicBezTo>
                    <a:pt x="33" y="53"/>
                    <a:pt x="33" y="53"/>
                    <a:pt x="33" y="53"/>
                  </a:cubicBezTo>
                  <a:cubicBezTo>
                    <a:pt x="33" y="53"/>
                    <a:pt x="33" y="53"/>
                    <a:pt x="33" y="53"/>
                  </a:cubicBezTo>
                  <a:cubicBezTo>
                    <a:pt x="33" y="38"/>
                    <a:pt x="33" y="38"/>
                    <a:pt x="33" y="38"/>
                  </a:cubicBezTo>
                  <a:cubicBezTo>
                    <a:pt x="33" y="38"/>
                    <a:pt x="33" y="38"/>
                    <a:pt x="33" y="38"/>
                  </a:cubicBezTo>
                  <a:cubicBezTo>
                    <a:pt x="33" y="53"/>
                    <a:pt x="33" y="53"/>
                    <a:pt x="33" y="53"/>
                  </a:cubicBezTo>
                  <a:cubicBezTo>
                    <a:pt x="32" y="53"/>
                    <a:pt x="32" y="53"/>
                    <a:pt x="32" y="53"/>
                  </a:cubicBezTo>
                  <a:cubicBezTo>
                    <a:pt x="32" y="40"/>
                    <a:pt x="32" y="40"/>
                    <a:pt x="32" y="40"/>
                  </a:cubicBezTo>
                  <a:cubicBezTo>
                    <a:pt x="30" y="40"/>
                    <a:pt x="30" y="40"/>
                    <a:pt x="30" y="40"/>
                  </a:cubicBezTo>
                  <a:cubicBezTo>
                    <a:pt x="30" y="53"/>
                    <a:pt x="30" y="53"/>
                    <a:pt x="30" y="53"/>
                  </a:cubicBezTo>
                  <a:cubicBezTo>
                    <a:pt x="31" y="53"/>
                    <a:pt x="31" y="53"/>
                    <a:pt x="31" y="53"/>
                  </a:cubicBezTo>
                  <a:cubicBezTo>
                    <a:pt x="29" y="53"/>
                    <a:pt x="29" y="53"/>
                    <a:pt x="29" y="53"/>
                  </a:cubicBezTo>
                  <a:cubicBezTo>
                    <a:pt x="29" y="39"/>
                    <a:pt x="29" y="39"/>
                    <a:pt x="29" y="39"/>
                  </a:cubicBezTo>
                  <a:cubicBezTo>
                    <a:pt x="29" y="39"/>
                    <a:pt x="29" y="39"/>
                    <a:pt x="29" y="39"/>
                  </a:cubicBezTo>
                  <a:cubicBezTo>
                    <a:pt x="29" y="53"/>
                    <a:pt x="29" y="53"/>
                    <a:pt x="29" y="53"/>
                  </a:cubicBezTo>
                  <a:cubicBezTo>
                    <a:pt x="24" y="54"/>
                    <a:pt x="24" y="54"/>
                    <a:pt x="24" y="54"/>
                  </a:cubicBezTo>
                  <a:cubicBezTo>
                    <a:pt x="24" y="54"/>
                    <a:pt x="79" y="56"/>
                    <a:pt x="94" y="56"/>
                  </a:cubicBezTo>
                  <a:cubicBezTo>
                    <a:pt x="100" y="56"/>
                    <a:pt x="129" y="55"/>
                    <a:pt x="131" y="55"/>
                  </a:cubicBezTo>
                  <a:cubicBezTo>
                    <a:pt x="131" y="55"/>
                    <a:pt x="131" y="55"/>
                    <a:pt x="131" y="55"/>
                  </a:cubicBezTo>
                  <a:cubicBezTo>
                    <a:pt x="132" y="55"/>
                    <a:pt x="132" y="55"/>
                    <a:pt x="132" y="55"/>
                  </a:cubicBezTo>
                  <a:cubicBezTo>
                    <a:pt x="132" y="55"/>
                    <a:pt x="132" y="55"/>
                    <a:pt x="132" y="55"/>
                  </a:cubicBezTo>
                  <a:cubicBezTo>
                    <a:pt x="140" y="55"/>
                    <a:pt x="146" y="55"/>
                    <a:pt x="146" y="55"/>
                  </a:cubicBezTo>
                  <a:cubicBezTo>
                    <a:pt x="132" y="55"/>
                    <a:pt x="132" y="55"/>
                    <a:pt x="132" y="55"/>
                  </a:cubicBezTo>
                  <a:cubicBezTo>
                    <a:pt x="132" y="47"/>
                    <a:pt x="132" y="47"/>
                    <a:pt x="132" y="47"/>
                  </a:cubicBezTo>
                  <a:cubicBezTo>
                    <a:pt x="131" y="47"/>
                    <a:pt x="131" y="47"/>
                    <a:pt x="131" y="47"/>
                  </a:cubicBezTo>
                  <a:cubicBezTo>
                    <a:pt x="131" y="55"/>
                    <a:pt x="131" y="55"/>
                    <a:pt x="131" y="55"/>
                  </a:cubicBezTo>
                  <a:cubicBezTo>
                    <a:pt x="126" y="54"/>
                    <a:pt x="126" y="54"/>
                    <a:pt x="126" y="54"/>
                  </a:cubicBezTo>
                  <a:cubicBezTo>
                    <a:pt x="126" y="46"/>
                    <a:pt x="126" y="46"/>
                    <a:pt x="126" y="46"/>
                  </a:cubicBezTo>
                  <a:cubicBezTo>
                    <a:pt x="125" y="46"/>
                    <a:pt x="125" y="46"/>
                    <a:pt x="125" y="46"/>
                  </a:cubicBezTo>
                  <a:cubicBezTo>
                    <a:pt x="125" y="54"/>
                    <a:pt x="125" y="54"/>
                    <a:pt x="125" y="54"/>
                  </a:cubicBezTo>
                  <a:cubicBezTo>
                    <a:pt x="121" y="54"/>
                    <a:pt x="121" y="54"/>
                    <a:pt x="121" y="54"/>
                  </a:cubicBezTo>
                  <a:cubicBezTo>
                    <a:pt x="121" y="47"/>
                    <a:pt x="121" y="47"/>
                    <a:pt x="121" y="47"/>
                  </a:cubicBezTo>
                  <a:cubicBezTo>
                    <a:pt x="122" y="47"/>
                    <a:pt x="122" y="47"/>
                    <a:pt x="122" y="47"/>
                  </a:cubicBezTo>
                  <a:cubicBezTo>
                    <a:pt x="121" y="47"/>
                    <a:pt x="121" y="47"/>
                    <a:pt x="121" y="47"/>
                  </a:cubicBezTo>
                  <a:cubicBezTo>
                    <a:pt x="121" y="47"/>
                    <a:pt x="121" y="47"/>
                    <a:pt x="121" y="47"/>
                  </a:cubicBezTo>
                  <a:cubicBezTo>
                    <a:pt x="120" y="47"/>
                    <a:pt x="120" y="47"/>
                    <a:pt x="120" y="47"/>
                  </a:cubicBezTo>
                  <a:cubicBezTo>
                    <a:pt x="120" y="47"/>
                    <a:pt x="120" y="47"/>
                    <a:pt x="120" y="47"/>
                  </a:cubicBezTo>
                  <a:cubicBezTo>
                    <a:pt x="116" y="47"/>
                    <a:pt x="116" y="47"/>
                    <a:pt x="116" y="47"/>
                  </a:cubicBezTo>
                  <a:cubicBezTo>
                    <a:pt x="111" y="45"/>
                    <a:pt x="111" y="45"/>
                    <a:pt x="111" y="45"/>
                  </a:cubicBezTo>
                  <a:cubicBezTo>
                    <a:pt x="111" y="44"/>
                    <a:pt x="111" y="44"/>
                    <a:pt x="111" y="44"/>
                  </a:cubicBezTo>
                  <a:cubicBezTo>
                    <a:pt x="121" y="44"/>
                    <a:pt x="121" y="44"/>
                    <a:pt x="121" y="44"/>
                  </a:cubicBezTo>
                  <a:cubicBezTo>
                    <a:pt x="121" y="44"/>
                    <a:pt x="121" y="44"/>
                    <a:pt x="121" y="44"/>
                  </a:cubicBezTo>
                  <a:cubicBezTo>
                    <a:pt x="121" y="44"/>
                    <a:pt x="121" y="44"/>
                    <a:pt x="121" y="44"/>
                  </a:cubicBezTo>
                  <a:cubicBezTo>
                    <a:pt x="121" y="44"/>
                    <a:pt x="121" y="44"/>
                    <a:pt x="121" y="44"/>
                  </a:cubicBezTo>
                  <a:cubicBezTo>
                    <a:pt x="121" y="44"/>
                    <a:pt x="121" y="44"/>
                    <a:pt x="121" y="44"/>
                  </a:cubicBezTo>
                  <a:cubicBezTo>
                    <a:pt x="121" y="44"/>
                    <a:pt x="121" y="44"/>
                    <a:pt x="121" y="44"/>
                  </a:cubicBezTo>
                  <a:cubicBezTo>
                    <a:pt x="121" y="47"/>
                    <a:pt x="121" y="47"/>
                    <a:pt x="121" y="47"/>
                  </a:cubicBezTo>
                  <a:cubicBezTo>
                    <a:pt x="121" y="47"/>
                    <a:pt x="121" y="47"/>
                    <a:pt x="121" y="47"/>
                  </a:cubicBezTo>
                  <a:cubicBezTo>
                    <a:pt x="121" y="47"/>
                    <a:pt x="121" y="47"/>
                    <a:pt x="121" y="47"/>
                  </a:cubicBezTo>
                  <a:cubicBezTo>
                    <a:pt x="122" y="44"/>
                    <a:pt x="122" y="44"/>
                    <a:pt x="122" y="44"/>
                  </a:cubicBezTo>
                  <a:cubicBezTo>
                    <a:pt x="128" y="47"/>
                    <a:pt x="128" y="47"/>
                    <a:pt x="128" y="47"/>
                  </a:cubicBezTo>
                  <a:cubicBezTo>
                    <a:pt x="134" y="47"/>
                    <a:pt x="134" y="47"/>
                    <a:pt x="134" y="47"/>
                  </a:cubicBezTo>
                  <a:cubicBezTo>
                    <a:pt x="128" y="46"/>
                    <a:pt x="128" y="46"/>
                    <a:pt x="128" y="46"/>
                  </a:cubicBezTo>
                  <a:cubicBezTo>
                    <a:pt x="126" y="45"/>
                    <a:pt x="126" y="45"/>
                    <a:pt x="126" y="45"/>
                  </a:cubicBezTo>
                  <a:cubicBezTo>
                    <a:pt x="130" y="45"/>
                    <a:pt x="130" y="45"/>
                    <a:pt x="130" y="45"/>
                  </a:cubicBezTo>
                  <a:cubicBezTo>
                    <a:pt x="130" y="45"/>
                    <a:pt x="130" y="45"/>
                    <a:pt x="130" y="45"/>
                  </a:cubicBezTo>
                  <a:cubicBezTo>
                    <a:pt x="130" y="37"/>
                    <a:pt x="130" y="37"/>
                    <a:pt x="130" y="37"/>
                  </a:cubicBezTo>
                  <a:cubicBezTo>
                    <a:pt x="130" y="36"/>
                    <a:pt x="130" y="36"/>
                    <a:pt x="130" y="36"/>
                  </a:cubicBezTo>
                  <a:cubicBezTo>
                    <a:pt x="130" y="36"/>
                    <a:pt x="130" y="36"/>
                    <a:pt x="130" y="36"/>
                  </a:cubicBezTo>
                  <a:cubicBezTo>
                    <a:pt x="127" y="37"/>
                    <a:pt x="127" y="37"/>
                    <a:pt x="127" y="37"/>
                  </a:cubicBezTo>
                  <a:cubicBezTo>
                    <a:pt x="127" y="37"/>
                    <a:pt x="127" y="37"/>
                    <a:pt x="127" y="37"/>
                  </a:cubicBezTo>
                  <a:cubicBezTo>
                    <a:pt x="127" y="37"/>
                    <a:pt x="127" y="37"/>
                    <a:pt x="127"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1" y="37"/>
                    <a:pt x="121" y="37"/>
                    <a:pt x="121" y="37"/>
                  </a:cubicBezTo>
                  <a:cubicBezTo>
                    <a:pt x="121" y="37"/>
                    <a:pt x="121" y="37"/>
                    <a:pt x="121" y="37"/>
                  </a:cubicBezTo>
                  <a:cubicBezTo>
                    <a:pt x="121" y="37"/>
                    <a:pt x="121" y="37"/>
                    <a:pt x="121" y="37"/>
                  </a:cubicBezTo>
                  <a:cubicBezTo>
                    <a:pt x="121" y="37"/>
                    <a:pt x="121" y="37"/>
                    <a:pt x="121" y="37"/>
                  </a:cubicBezTo>
                  <a:cubicBezTo>
                    <a:pt x="121" y="37"/>
                    <a:pt x="121" y="37"/>
                    <a:pt x="121" y="37"/>
                  </a:cubicBezTo>
                  <a:cubicBezTo>
                    <a:pt x="118" y="37"/>
                    <a:pt x="118" y="37"/>
                    <a:pt x="118" y="37"/>
                  </a:cubicBezTo>
                  <a:cubicBezTo>
                    <a:pt x="118" y="37"/>
                    <a:pt x="118" y="37"/>
                    <a:pt x="118" y="37"/>
                  </a:cubicBezTo>
                  <a:cubicBezTo>
                    <a:pt x="118" y="37"/>
                    <a:pt x="118" y="37"/>
                    <a:pt x="118" y="37"/>
                  </a:cubicBezTo>
                  <a:cubicBezTo>
                    <a:pt x="118" y="37"/>
                    <a:pt x="118" y="37"/>
                    <a:pt x="118" y="37"/>
                  </a:cubicBezTo>
                  <a:cubicBezTo>
                    <a:pt x="118" y="37"/>
                    <a:pt x="118" y="37"/>
                    <a:pt x="118" y="37"/>
                  </a:cubicBezTo>
                  <a:cubicBezTo>
                    <a:pt x="113" y="37"/>
                    <a:pt x="113" y="37"/>
                    <a:pt x="113" y="37"/>
                  </a:cubicBezTo>
                  <a:cubicBezTo>
                    <a:pt x="113" y="36"/>
                    <a:pt x="113" y="36"/>
                    <a:pt x="113" y="36"/>
                  </a:cubicBezTo>
                  <a:cubicBezTo>
                    <a:pt x="116" y="36"/>
                    <a:pt x="116" y="36"/>
                    <a:pt x="116" y="36"/>
                  </a:cubicBezTo>
                  <a:cubicBezTo>
                    <a:pt x="116" y="35"/>
                    <a:pt x="116" y="35"/>
                    <a:pt x="116" y="35"/>
                  </a:cubicBezTo>
                  <a:cubicBezTo>
                    <a:pt x="113" y="35"/>
                    <a:pt x="113" y="35"/>
                    <a:pt x="113" y="35"/>
                  </a:cubicBezTo>
                  <a:cubicBezTo>
                    <a:pt x="114" y="35"/>
                    <a:pt x="114" y="35"/>
                    <a:pt x="114" y="35"/>
                  </a:cubicBezTo>
                  <a:cubicBezTo>
                    <a:pt x="114" y="34"/>
                    <a:pt x="114" y="34"/>
                    <a:pt x="114" y="34"/>
                  </a:cubicBezTo>
                  <a:cubicBezTo>
                    <a:pt x="120" y="35"/>
                    <a:pt x="120" y="35"/>
                    <a:pt x="120" y="35"/>
                  </a:cubicBezTo>
                  <a:cubicBezTo>
                    <a:pt x="120" y="36"/>
                    <a:pt x="120" y="36"/>
                    <a:pt x="120" y="36"/>
                  </a:cubicBezTo>
                  <a:cubicBezTo>
                    <a:pt x="121" y="36"/>
                    <a:pt x="121" y="36"/>
                    <a:pt x="121" y="36"/>
                  </a:cubicBezTo>
                  <a:cubicBezTo>
                    <a:pt x="117" y="36"/>
                    <a:pt x="117" y="36"/>
                    <a:pt x="117" y="36"/>
                  </a:cubicBezTo>
                  <a:cubicBezTo>
                    <a:pt x="125" y="35"/>
                    <a:pt x="125" y="35"/>
                    <a:pt x="125" y="35"/>
                  </a:cubicBezTo>
                  <a:cubicBezTo>
                    <a:pt x="128" y="35"/>
                    <a:pt x="128" y="35"/>
                    <a:pt x="128" y="35"/>
                  </a:cubicBezTo>
                  <a:cubicBezTo>
                    <a:pt x="128" y="35"/>
                    <a:pt x="128" y="35"/>
                    <a:pt x="128" y="35"/>
                  </a:cubicBezTo>
                  <a:cubicBezTo>
                    <a:pt x="146" y="34"/>
                    <a:pt x="146" y="34"/>
                    <a:pt x="146" y="34"/>
                  </a:cubicBezTo>
                  <a:cubicBezTo>
                    <a:pt x="146" y="55"/>
                    <a:pt x="146" y="55"/>
                    <a:pt x="146" y="55"/>
                  </a:cubicBezTo>
                  <a:cubicBezTo>
                    <a:pt x="146" y="55"/>
                    <a:pt x="146" y="55"/>
                    <a:pt x="146" y="55"/>
                  </a:cubicBezTo>
                  <a:cubicBezTo>
                    <a:pt x="146" y="55"/>
                    <a:pt x="146" y="55"/>
                    <a:pt x="146" y="55"/>
                  </a:cubicBezTo>
                  <a:cubicBezTo>
                    <a:pt x="154" y="55"/>
                    <a:pt x="154" y="55"/>
                    <a:pt x="154" y="55"/>
                  </a:cubicBezTo>
                  <a:cubicBezTo>
                    <a:pt x="154" y="43"/>
                    <a:pt x="154" y="43"/>
                    <a:pt x="154" y="43"/>
                  </a:cubicBezTo>
                  <a:lnTo>
                    <a:pt x="154" y="41"/>
                  </a:lnTo>
                  <a:close/>
                  <a:moveTo>
                    <a:pt x="128" y="37"/>
                  </a:moveTo>
                  <a:cubicBezTo>
                    <a:pt x="128" y="37"/>
                    <a:pt x="128" y="37"/>
                    <a:pt x="128" y="37"/>
                  </a:cubicBezTo>
                  <a:cubicBezTo>
                    <a:pt x="130" y="37"/>
                    <a:pt x="130" y="37"/>
                    <a:pt x="130" y="37"/>
                  </a:cubicBezTo>
                  <a:cubicBezTo>
                    <a:pt x="130" y="37"/>
                    <a:pt x="130" y="37"/>
                    <a:pt x="130" y="37"/>
                  </a:cubicBezTo>
                  <a:cubicBezTo>
                    <a:pt x="128" y="37"/>
                    <a:pt x="128" y="37"/>
                    <a:pt x="128" y="37"/>
                  </a:cubicBezTo>
                  <a:close/>
                  <a:moveTo>
                    <a:pt x="128" y="37"/>
                  </a:moveTo>
                  <a:cubicBezTo>
                    <a:pt x="128" y="37"/>
                    <a:pt x="128" y="37"/>
                    <a:pt x="128" y="37"/>
                  </a:cubicBezTo>
                  <a:cubicBezTo>
                    <a:pt x="130" y="37"/>
                    <a:pt x="130" y="37"/>
                    <a:pt x="130" y="37"/>
                  </a:cubicBezTo>
                  <a:cubicBezTo>
                    <a:pt x="130" y="44"/>
                    <a:pt x="130" y="44"/>
                    <a:pt x="130" y="44"/>
                  </a:cubicBezTo>
                  <a:cubicBezTo>
                    <a:pt x="128" y="44"/>
                    <a:pt x="128" y="44"/>
                    <a:pt x="128" y="44"/>
                  </a:cubicBezTo>
                  <a:lnTo>
                    <a:pt x="128" y="37"/>
                  </a:lnTo>
                  <a:close/>
                  <a:moveTo>
                    <a:pt x="128" y="44"/>
                  </a:moveTo>
                  <a:cubicBezTo>
                    <a:pt x="128" y="44"/>
                    <a:pt x="128" y="44"/>
                    <a:pt x="128" y="44"/>
                  </a:cubicBezTo>
                  <a:cubicBezTo>
                    <a:pt x="130" y="44"/>
                    <a:pt x="130" y="44"/>
                    <a:pt x="130" y="44"/>
                  </a:cubicBezTo>
                  <a:cubicBezTo>
                    <a:pt x="130" y="45"/>
                    <a:pt x="130" y="45"/>
                    <a:pt x="130" y="45"/>
                  </a:cubicBezTo>
                  <a:cubicBezTo>
                    <a:pt x="128" y="45"/>
                    <a:pt x="128" y="45"/>
                    <a:pt x="128" y="45"/>
                  </a:cubicBezTo>
                  <a:lnTo>
                    <a:pt x="128" y="44"/>
                  </a:lnTo>
                  <a:close/>
                  <a:moveTo>
                    <a:pt x="124" y="37"/>
                  </a:moveTo>
                  <a:cubicBezTo>
                    <a:pt x="124" y="37"/>
                    <a:pt x="124" y="37"/>
                    <a:pt x="124" y="37"/>
                  </a:cubicBezTo>
                  <a:cubicBezTo>
                    <a:pt x="127" y="37"/>
                    <a:pt x="127" y="37"/>
                    <a:pt x="127" y="37"/>
                  </a:cubicBezTo>
                  <a:cubicBezTo>
                    <a:pt x="127" y="37"/>
                    <a:pt x="127" y="37"/>
                    <a:pt x="127" y="37"/>
                  </a:cubicBezTo>
                  <a:cubicBezTo>
                    <a:pt x="124" y="37"/>
                    <a:pt x="124" y="37"/>
                    <a:pt x="124" y="37"/>
                  </a:cubicBezTo>
                  <a:close/>
                  <a:moveTo>
                    <a:pt x="124" y="37"/>
                  </a:moveTo>
                  <a:cubicBezTo>
                    <a:pt x="124" y="37"/>
                    <a:pt x="124" y="37"/>
                    <a:pt x="124" y="37"/>
                  </a:cubicBezTo>
                  <a:cubicBezTo>
                    <a:pt x="127" y="37"/>
                    <a:pt x="127" y="37"/>
                    <a:pt x="127" y="37"/>
                  </a:cubicBezTo>
                  <a:cubicBezTo>
                    <a:pt x="127" y="44"/>
                    <a:pt x="127" y="44"/>
                    <a:pt x="127" y="44"/>
                  </a:cubicBezTo>
                  <a:cubicBezTo>
                    <a:pt x="124" y="44"/>
                    <a:pt x="124" y="44"/>
                    <a:pt x="124" y="44"/>
                  </a:cubicBezTo>
                  <a:lnTo>
                    <a:pt x="124" y="37"/>
                  </a:lnTo>
                  <a:close/>
                  <a:moveTo>
                    <a:pt x="124" y="44"/>
                  </a:moveTo>
                  <a:cubicBezTo>
                    <a:pt x="124" y="44"/>
                    <a:pt x="124" y="44"/>
                    <a:pt x="124" y="44"/>
                  </a:cubicBezTo>
                  <a:cubicBezTo>
                    <a:pt x="127" y="44"/>
                    <a:pt x="127" y="44"/>
                    <a:pt x="127" y="44"/>
                  </a:cubicBezTo>
                  <a:cubicBezTo>
                    <a:pt x="127" y="45"/>
                    <a:pt x="127" y="45"/>
                    <a:pt x="127" y="45"/>
                  </a:cubicBezTo>
                  <a:cubicBezTo>
                    <a:pt x="126" y="45"/>
                    <a:pt x="126" y="45"/>
                    <a:pt x="126" y="45"/>
                  </a:cubicBezTo>
                  <a:cubicBezTo>
                    <a:pt x="126" y="45"/>
                    <a:pt x="126" y="45"/>
                    <a:pt x="126" y="45"/>
                  </a:cubicBezTo>
                  <a:cubicBezTo>
                    <a:pt x="124" y="45"/>
                    <a:pt x="124" y="45"/>
                    <a:pt x="124" y="45"/>
                  </a:cubicBezTo>
                  <a:lnTo>
                    <a:pt x="124" y="44"/>
                  </a:lnTo>
                  <a:close/>
                  <a:moveTo>
                    <a:pt x="124" y="45"/>
                  </a:moveTo>
                  <a:cubicBezTo>
                    <a:pt x="124" y="45"/>
                    <a:pt x="124" y="45"/>
                    <a:pt x="124" y="45"/>
                  </a:cubicBezTo>
                  <a:cubicBezTo>
                    <a:pt x="123" y="44"/>
                    <a:pt x="123" y="44"/>
                    <a:pt x="123" y="44"/>
                  </a:cubicBezTo>
                  <a:cubicBezTo>
                    <a:pt x="124" y="44"/>
                    <a:pt x="124" y="44"/>
                    <a:pt x="124" y="44"/>
                  </a:cubicBezTo>
                  <a:lnTo>
                    <a:pt x="124" y="45"/>
                  </a:lnTo>
                  <a:close/>
                  <a:moveTo>
                    <a:pt x="121" y="37"/>
                  </a:moveTo>
                  <a:cubicBezTo>
                    <a:pt x="121" y="37"/>
                    <a:pt x="121" y="37"/>
                    <a:pt x="121" y="37"/>
                  </a:cubicBezTo>
                  <a:cubicBezTo>
                    <a:pt x="124" y="37"/>
                    <a:pt x="124" y="37"/>
                    <a:pt x="124" y="37"/>
                  </a:cubicBezTo>
                  <a:cubicBezTo>
                    <a:pt x="124" y="37"/>
                    <a:pt x="124" y="37"/>
                    <a:pt x="124" y="37"/>
                  </a:cubicBezTo>
                  <a:cubicBezTo>
                    <a:pt x="121" y="37"/>
                    <a:pt x="121" y="37"/>
                    <a:pt x="121" y="37"/>
                  </a:cubicBezTo>
                  <a:close/>
                  <a:moveTo>
                    <a:pt x="121" y="37"/>
                  </a:moveTo>
                  <a:cubicBezTo>
                    <a:pt x="121" y="37"/>
                    <a:pt x="121" y="37"/>
                    <a:pt x="121" y="37"/>
                  </a:cubicBezTo>
                  <a:cubicBezTo>
                    <a:pt x="124" y="37"/>
                    <a:pt x="124" y="37"/>
                    <a:pt x="124" y="37"/>
                  </a:cubicBezTo>
                  <a:cubicBezTo>
                    <a:pt x="124" y="44"/>
                    <a:pt x="124" y="44"/>
                    <a:pt x="124" y="44"/>
                  </a:cubicBezTo>
                  <a:cubicBezTo>
                    <a:pt x="122" y="44"/>
                    <a:pt x="122" y="44"/>
                    <a:pt x="122" y="44"/>
                  </a:cubicBezTo>
                  <a:cubicBezTo>
                    <a:pt x="121" y="43"/>
                    <a:pt x="121" y="43"/>
                    <a:pt x="121" y="43"/>
                  </a:cubicBezTo>
                  <a:cubicBezTo>
                    <a:pt x="121" y="43"/>
                    <a:pt x="121" y="43"/>
                    <a:pt x="121" y="43"/>
                  </a:cubicBezTo>
                  <a:lnTo>
                    <a:pt x="121" y="37"/>
                  </a:lnTo>
                  <a:close/>
                  <a:moveTo>
                    <a:pt x="118" y="37"/>
                  </a:moveTo>
                  <a:cubicBezTo>
                    <a:pt x="118" y="37"/>
                    <a:pt x="118" y="37"/>
                    <a:pt x="118" y="37"/>
                  </a:cubicBezTo>
                  <a:cubicBezTo>
                    <a:pt x="121" y="37"/>
                    <a:pt x="121" y="37"/>
                    <a:pt x="121" y="37"/>
                  </a:cubicBezTo>
                  <a:cubicBezTo>
                    <a:pt x="121" y="37"/>
                    <a:pt x="121" y="37"/>
                    <a:pt x="121" y="37"/>
                  </a:cubicBezTo>
                  <a:cubicBezTo>
                    <a:pt x="118" y="37"/>
                    <a:pt x="118" y="37"/>
                    <a:pt x="118" y="37"/>
                  </a:cubicBezTo>
                  <a:close/>
                  <a:moveTo>
                    <a:pt x="118" y="38"/>
                  </a:moveTo>
                  <a:cubicBezTo>
                    <a:pt x="118" y="38"/>
                    <a:pt x="118" y="38"/>
                    <a:pt x="118" y="38"/>
                  </a:cubicBezTo>
                  <a:cubicBezTo>
                    <a:pt x="121" y="37"/>
                    <a:pt x="121" y="37"/>
                    <a:pt x="121" y="37"/>
                  </a:cubicBezTo>
                  <a:cubicBezTo>
                    <a:pt x="121" y="43"/>
                    <a:pt x="121" y="43"/>
                    <a:pt x="121" y="43"/>
                  </a:cubicBezTo>
                  <a:cubicBezTo>
                    <a:pt x="118" y="43"/>
                    <a:pt x="118" y="43"/>
                    <a:pt x="118" y="43"/>
                  </a:cubicBezTo>
                  <a:lnTo>
                    <a:pt x="118" y="38"/>
                  </a:lnTo>
                  <a:close/>
                  <a:moveTo>
                    <a:pt x="118" y="44"/>
                  </a:moveTo>
                  <a:cubicBezTo>
                    <a:pt x="118" y="44"/>
                    <a:pt x="118" y="44"/>
                    <a:pt x="118" y="44"/>
                  </a:cubicBezTo>
                  <a:cubicBezTo>
                    <a:pt x="113" y="44"/>
                    <a:pt x="113" y="44"/>
                    <a:pt x="113" y="44"/>
                  </a:cubicBezTo>
                  <a:cubicBezTo>
                    <a:pt x="113" y="44"/>
                    <a:pt x="113" y="44"/>
                    <a:pt x="113" y="44"/>
                  </a:cubicBezTo>
                  <a:cubicBezTo>
                    <a:pt x="113" y="38"/>
                    <a:pt x="113" y="38"/>
                    <a:pt x="113" y="38"/>
                  </a:cubicBezTo>
                  <a:cubicBezTo>
                    <a:pt x="118" y="38"/>
                    <a:pt x="118" y="38"/>
                    <a:pt x="118" y="38"/>
                  </a:cubicBezTo>
                  <a:lnTo>
                    <a:pt x="118" y="44"/>
                  </a:lnTo>
                  <a:close/>
                  <a:moveTo>
                    <a:pt x="118" y="37"/>
                  </a:moveTo>
                  <a:cubicBezTo>
                    <a:pt x="118" y="37"/>
                    <a:pt x="118" y="37"/>
                    <a:pt x="118" y="37"/>
                  </a:cubicBezTo>
                  <a:cubicBezTo>
                    <a:pt x="118" y="37"/>
                    <a:pt x="118" y="37"/>
                    <a:pt x="118" y="37"/>
                  </a:cubicBezTo>
                  <a:cubicBezTo>
                    <a:pt x="113" y="38"/>
                    <a:pt x="113" y="38"/>
                    <a:pt x="113" y="38"/>
                  </a:cubicBezTo>
                  <a:cubicBezTo>
                    <a:pt x="113" y="37"/>
                    <a:pt x="113" y="37"/>
                    <a:pt x="113" y="37"/>
                  </a:cubicBezTo>
                  <a:lnTo>
                    <a:pt x="118" y="37"/>
                  </a:lnTo>
                  <a:close/>
                  <a:moveTo>
                    <a:pt x="75" y="10"/>
                  </a:moveTo>
                  <a:cubicBezTo>
                    <a:pt x="75" y="10"/>
                    <a:pt x="75" y="10"/>
                    <a:pt x="75" y="10"/>
                  </a:cubicBezTo>
                  <a:cubicBezTo>
                    <a:pt x="77" y="10"/>
                    <a:pt x="77" y="10"/>
                    <a:pt x="77" y="10"/>
                  </a:cubicBezTo>
                  <a:cubicBezTo>
                    <a:pt x="77" y="12"/>
                    <a:pt x="77" y="12"/>
                    <a:pt x="77" y="12"/>
                  </a:cubicBezTo>
                  <a:cubicBezTo>
                    <a:pt x="75" y="12"/>
                    <a:pt x="75" y="12"/>
                    <a:pt x="75" y="12"/>
                  </a:cubicBezTo>
                  <a:lnTo>
                    <a:pt x="75" y="10"/>
                  </a:lnTo>
                  <a:close/>
                  <a:moveTo>
                    <a:pt x="103" y="33"/>
                  </a:moveTo>
                  <a:cubicBezTo>
                    <a:pt x="103" y="33"/>
                    <a:pt x="103" y="33"/>
                    <a:pt x="103" y="33"/>
                  </a:cubicBezTo>
                  <a:cubicBezTo>
                    <a:pt x="101" y="33"/>
                    <a:pt x="101" y="33"/>
                    <a:pt x="101" y="33"/>
                  </a:cubicBezTo>
                  <a:cubicBezTo>
                    <a:pt x="101" y="33"/>
                    <a:pt x="101" y="33"/>
                    <a:pt x="101" y="33"/>
                  </a:cubicBezTo>
                  <a:cubicBezTo>
                    <a:pt x="101" y="33"/>
                    <a:pt x="101" y="33"/>
                    <a:pt x="101" y="33"/>
                  </a:cubicBezTo>
                  <a:cubicBezTo>
                    <a:pt x="103" y="33"/>
                    <a:pt x="103" y="33"/>
                    <a:pt x="103" y="33"/>
                  </a:cubicBezTo>
                  <a:cubicBezTo>
                    <a:pt x="103" y="33"/>
                    <a:pt x="103" y="33"/>
                    <a:pt x="103" y="33"/>
                  </a:cubicBezTo>
                  <a:cubicBezTo>
                    <a:pt x="100" y="33"/>
                    <a:pt x="100" y="33"/>
                    <a:pt x="100" y="33"/>
                  </a:cubicBezTo>
                  <a:cubicBezTo>
                    <a:pt x="100" y="33"/>
                    <a:pt x="100" y="33"/>
                    <a:pt x="100" y="33"/>
                  </a:cubicBezTo>
                  <a:cubicBezTo>
                    <a:pt x="96" y="34"/>
                    <a:pt x="96" y="34"/>
                    <a:pt x="96" y="34"/>
                  </a:cubicBezTo>
                  <a:cubicBezTo>
                    <a:pt x="96" y="34"/>
                    <a:pt x="93" y="34"/>
                    <a:pt x="88" y="34"/>
                  </a:cubicBezTo>
                  <a:cubicBezTo>
                    <a:pt x="87" y="34"/>
                    <a:pt x="85" y="34"/>
                    <a:pt x="83" y="35"/>
                  </a:cubicBezTo>
                  <a:cubicBezTo>
                    <a:pt x="83" y="34"/>
                    <a:pt x="83" y="34"/>
                    <a:pt x="83" y="34"/>
                  </a:cubicBezTo>
                  <a:cubicBezTo>
                    <a:pt x="84" y="34"/>
                    <a:pt x="88" y="34"/>
                    <a:pt x="91" y="34"/>
                  </a:cubicBezTo>
                  <a:cubicBezTo>
                    <a:pt x="96" y="33"/>
                    <a:pt x="98" y="33"/>
                    <a:pt x="99" y="33"/>
                  </a:cubicBezTo>
                  <a:cubicBezTo>
                    <a:pt x="99" y="33"/>
                    <a:pt x="99" y="33"/>
                    <a:pt x="99" y="33"/>
                  </a:cubicBezTo>
                  <a:cubicBezTo>
                    <a:pt x="100" y="33"/>
                    <a:pt x="100" y="33"/>
                    <a:pt x="100" y="33"/>
                  </a:cubicBezTo>
                  <a:cubicBezTo>
                    <a:pt x="100" y="8"/>
                    <a:pt x="100" y="8"/>
                    <a:pt x="100" y="8"/>
                  </a:cubicBezTo>
                  <a:cubicBezTo>
                    <a:pt x="99" y="8"/>
                    <a:pt x="99" y="8"/>
                    <a:pt x="99" y="8"/>
                  </a:cubicBezTo>
                  <a:cubicBezTo>
                    <a:pt x="99" y="8"/>
                    <a:pt x="99" y="8"/>
                    <a:pt x="99" y="8"/>
                  </a:cubicBezTo>
                  <a:cubicBezTo>
                    <a:pt x="99" y="8"/>
                    <a:pt x="98" y="8"/>
                    <a:pt x="98" y="8"/>
                  </a:cubicBezTo>
                  <a:cubicBezTo>
                    <a:pt x="98" y="7"/>
                    <a:pt x="98" y="7"/>
                    <a:pt x="98" y="7"/>
                  </a:cubicBezTo>
                  <a:cubicBezTo>
                    <a:pt x="100" y="6"/>
                    <a:pt x="100" y="6"/>
                    <a:pt x="100" y="6"/>
                  </a:cubicBezTo>
                  <a:cubicBezTo>
                    <a:pt x="100" y="4"/>
                    <a:pt x="100" y="4"/>
                    <a:pt x="100" y="4"/>
                  </a:cubicBezTo>
                  <a:cubicBezTo>
                    <a:pt x="100" y="4"/>
                    <a:pt x="100" y="4"/>
                    <a:pt x="100" y="4"/>
                  </a:cubicBezTo>
                  <a:cubicBezTo>
                    <a:pt x="100" y="4"/>
                    <a:pt x="100" y="4"/>
                    <a:pt x="100" y="4"/>
                  </a:cubicBezTo>
                  <a:cubicBezTo>
                    <a:pt x="98" y="4"/>
                    <a:pt x="98" y="4"/>
                    <a:pt x="98" y="4"/>
                  </a:cubicBezTo>
                  <a:cubicBezTo>
                    <a:pt x="98" y="4"/>
                    <a:pt x="98" y="4"/>
                    <a:pt x="98" y="4"/>
                  </a:cubicBezTo>
                  <a:cubicBezTo>
                    <a:pt x="98" y="4"/>
                    <a:pt x="98" y="4"/>
                    <a:pt x="98" y="4"/>
                  </a:cubicBezTo>
                  <a:cubicBezTo>
                    <a:pt x="97" y="4"/>
                    <a:pt x="97" y="4"/>
                    <a:pt x="97" y="4"/>
                  </a:cubicBezTo>
                  <a:cubicBezTo>
                    <a:pt x="97" y="8"/>
                    <a:pt x="97" y="8"/>
                    <a:pt x="97" y="8"/>
                  </a:cubicBezTo>
                  <a:cubicBezTo>
                    <a:pt x="97" y="8"/>
                    <a:pt x="96" y="9"/>
                    <a:pt x="95" y="9"/>
                  </a:cubicBezTo>
                  <a:cubicBezTo>
                    <a:pt x="95" y="7"/>
                    <a:pt x="95" y="7"/>
                    <a:pt x="95" y="7"/>
                  </a:cubicBezTo>
                  <a:cubicBezTo>
                    <a:pt x="95" y="7"/>
                    <a:pt x="95" y="7"/>
                    <a:pt x="95" y="7"/>
                  </a:cubicBezTo>
                  <a:cubicBezTo>
                    <a:pt x="95" y="7"/>
                    <a:pt x="95" y="7"/>
                    <a:pt x="95" y="7"/>
                  </a:cubicBezTo>
                  <a:cubicBezTo>
                    <a:pt x="97" y="7"/>
                    <a:pt x="97" y="7"/>
                    <a:pt x="97" y="7"/>
                  </a:cubicBezTo>
                  <a:cubicBezTo>
                    <a:pt x="97" y="7"/>
                    <a:pt x="97" y="7"/>
                    <a:pt x="97" y="7"/>
                  </a:cubicBezTo>
                  <a:cubicBezTo>
                    <a:pt x="97" y="4"/>
                    <a:pt x="97" y="4"/>
                    <a:pt x="97" y="4"/>
                  </a:cubicBezTo>
                  <a:cubicBezTo>
                    <a:pt x="97" y="4"/>
                    <a:pt x="97" y="4"/>
                    <a:pt x="97" y="4"/>
                  </a:cubicBezTo>
                  <a:cubicBezTo>
                    <a:pt x="97" y="4"/>
                    <a:pt x="97" y="4"/>
                    <a:pt x="97" y="4"/>
                  </a:cubicBezTo>
                  <a:cubicBezTo>
                    <a:pt x="95" y="5"/>
                    <a:pt x="95" y="5"/>
                    <a:pt x="95" y="5"/>
                  </a:cubicBezTo>
                  <a:cubicBezTo>
                    <a:pt x="95" y="5"/>
                    <a:pt x="95" y="5"/>
                    <a:pt x="95" y="5"/>
                  </a:cubicBezTo>
                  <a:cubicBezTo>
                    <a:pt x="95" y="7"/>
                    <a:pt x="95" y="7"/>
                    <a:pt x="95" y="7"/>
                  </a:cubicBezTo>
                  <a:cubicBezTo>
                    <a:pt x="95" y="7"/>
                    <a:pt x="95" y="7"/>
                    <a:pt x="95" y="7"/>
                  </a:cubicBezTo>
                  <a:cubicBezTo>
                    <a:pt x="95" y="7"/>
                    <a:pt x="95" y="7"/>
                    <a:pt x="95" y="7"/>
                  </a:cubicBezTo>
                  <a:cubicBezTo>
                    <a:pt x="95" y="9"/>
                    <a:pt x="95" y="9"/>
                    <a:pt x="95" y="9"/>
                  </a:cubicBezTo>
                  <a:cubicBezTo>
                    <a:pt x="94" y="9"/>
                    <a:pt x="93" y="10"/>
                    <a:pt x="92" y="10"/>
                  </a:cubicBezTo>
                  <a:cubicBezTo>
                    <a:pt x="92" y="8"/>
                    <a:pt x="92" y="8"/>
                    <a:pt x="92" y="8"/>
                  </a:cubicBezTo>
                  <a:cubicBezTo>
                    <a:pt x="94" y="7"/>
                    <a:pt x="94" y="7"/>
                    <a:pt x="94" y="7"/>
                  </a:cubicBezTo>
                  <a:cubicBezTo>
                    <a:pt x="94" y="5"/>
                    <a:pt x="94" y="5"/>
                    <a:pt x="94" y="5"/>
                  </a:cubicBezTo>
                  <a:cubicBezTo>
                    <a:pt x="94" y="5"/>
                    <a:pt x="94" y="5"/>
                    <a:pt x="94" y="5"/>
                  </a:cubicBezTo>
                  <a:cubicBezTo>
                    <a:pt x="94" y="5"/>
                    <a:pt x="94" y="5"/>
                    <a:pt x="94" y="5"/>
                  </a:cubicBezTo>
                  <a:cubicBezTo>
                    <a:pt x="92" y="6"/>
                    <a:pt x="92" y="6"/>
                    <a:pt x="92" y="6"/>
                  </a:cubicBezTo>
                  <a:cubicBezTo>
                    <a:pt x="92" y="6"/>
                    <a:pt x="92" y="6"/>
                    <a:pt x="92" y="6"/>
                  </a:cubicBezTo>
                  <a:cubicBezTo>
                    <a:pt x="92" y="6"/>
                    <a:pt x="92" y="6"/>
                    <a:pt x="92" y="6"/>
                  </a:cubicBezTo>
                  <a:cubicBezTo>
                    <a:pt x="92" y="10"/>
                    <a:pt x="92" y="10"/>
                    <a:pt x="92" y="10"/>
                  </a:cubicBezTo>
                  <a:cubicBezTo>
                    <a:pt x="91" y="10"/>
                    <a:pt x="91" y="10"/>
                    <a:pt x="91" y="10"/>
                  </a:cubicBezTo>
                  <a:cubicBezTo>
                    <a:pt x="90" y="11"/>
                    <a:pt x="88" y="11"/>
                    <a:pt x="87" y="11"/>
                  </a:cubicBezTo>
                  <a:cubicBezTo>
                    <a:pt x="87" y="9"/>
                    <a:pt x="87" y="9"/>
                    <a:pt x="87" y="9"/>
                  </a:cubicBezTo>
                  <a:cubicBezTo>
                    <a:pt x="87" y="9"/>
                    <a:pt x="87" y="9"/>
                    <a:pt x="87" y="9"/>
                  </a:cubicBezTo>
                  <a:cubicBezTo>
                    <a:pt x="87" y="9"/>
                    <a:pt x="87" y="9"/>
                    <a:pt x="87" y="9"/>
                  </a:cubicBezTo>
                  <a:cubicBezTo>
                    <a:pt x="89" y="9"/>
                    <a:pt x="89" y="9"/>
                    <a:pt x="89" y="9"/>
                  </a:cubicBezTo>
                  <a:cubicBezTo>
                    <a:pt x="89" y="7"/>
                    <a:pt x="89" y="7"/>
                    <a:pt x="89" y="7"/>
                  </a:cubicBezTo>
                  <a:cubicBezTo>
                    <a:pt x="89" y="7"/>
                    <a:pt x="89" y="7"/>
                    <a:pt x="89" y="7"/>
                  </a:cubicBezTo>
                  <a:cubicBezTo>
                    <a:pt x="89" y="7"/>
                    <a:pt x="89" y="7"/>
                    <a:pt x="89" y="7"/>
                  </a:cubicBezTo>
                  <a:cubicBezTo>
                    <a:pt x="87" y="7"/>
                    <a:pt x="87" y="7"/>
                    <a:pt x="87" y="7"/>
                  </a:cubicBezTo>
                  <a:cubicBezTo>
                    <a:pt x="87" y="7"/>
                    <a:pt x="87" y="7"/>
                    <a:pt x="87" y="7"/>
                  </a:cubicBezTo>
                  <a:cubicBezTo>
                    <a:pt x="87" y="7"/>
                    <a:pt x="87" y="7"/>
                    <a:pt x="87" y="7"/>
                  </a:cubicBezTo>
                  <a:cubicBezTo>
                    <a:pt x="87" y="7"/>
                    <a:pt x="87" y="7"/>
                    <a:pt x="87" y="7"/>
                  </a:cubicBezTo>
                  <a:cubicBezTo>
                    <a:pt x="87" y="7"/>
                    <a:pt x="87" y="7"/>
                    <a:pt x="87" y="7"/>
                  </a:cubicBezTo>
                  <a:cubicBezTo>
                    <a:pt x="87" y="11"/>
                    <a:pt x="87" y="11"/>
                    <a:pt x="87" y="11"/>
                  </a:cubicBezTo>
                  <a:cubicBezTo>
                    <a:pt x="86" y="11"/>
                    <a:pt x="85" y="11"/>
                    <a:pt x="84" y="12"/>
                  </a:cubicBezTo>
                  <a:cubicBezTo>
                    <a:pt x="84" y="10"/>
                    <a:pt x="84" y="10"/>
                    <a:pt x="84" y="10"/>
                  </a:cubicBezTo>
                  <a:cubicBezTo>
                    <a:pt x="87" y="9"/>
                    <a:pt x="87" y="9"/>
                    <a:pt x="87" y="9"/>
                  </a:cubicBezTo>
                  <a:cubicBezTo>
                    <a:pt x="87" y="7"/>
                    <a:pt x="87" y="7"/>
                    <a:pt x="87" y="7"/>
                  </a:cubicBezTo>
                  <a:cubicBezTo>
                    <a:pt x="86" y="7"/>
                    <a:pt x="86" y="7"/>
                    <a:pt x="86" y="7"/>
                  </a:cubicBezTo>
                  <a:cubicBezTo>
                    <a:pt x="86" y="9"/>
                    <a:pt x="86" y="9"/>
                    <a:pt x="86" y="9"/>
                  </a:cubicBezTo>
                  <a:cubicBezTo>
                    <a:pt x="85" y="10"/>
                    <a:pt x="85" y="10"/>
                    <a:pt x="85" y="10"/>
                  </a:cubicBezTo>
                  <a:cubicBezTo>
                    <a:pt x="85" y="8"/>
                    <a:pt x="85" y="8"/>
                    <a:pt x="85" y="8"/>
                  </a:cubicBezTo>
                  <a:cubicBezTo>
                    <a:pt x="86" y="7"/>
                    <a:pt x="86" y="7"/>
                    <a:pt x="86" y="7"/>
                  </a:cubicBezTo>
                  <a:cubicBezTo>
                    <a:pt x="86" y="7"/>
                    <a:pt x="86" y="7"/>
                    <a:pt x="86" y="7"/>
                  </a:cubicBezTo>
                  <a:cubicBezTo>
                    <a:pt x="84" y="8"/>
                    <a:pt x="84" y="8"/>
                    <a:pt x="84" y="8"/>
                  </a:cubicBezTo>
                  <a:cubicBezTo>
                    <a:pt x="84" y="8"/>
                    <a:pt x="84" y="8"/>
                    <a:pt x="84" y="8"/>
                  </a:cubicBezTo>
                  <a:cubicBezTo>
                    <a:pt x="84" y="8"/>
                    <a:pt x="84" y="8"/>
                    <a:pt x="84" y="8"/>
                  </a:cubicBezTo>
                  <a:cubicBezTo>
                    <a:pt x="84" y="12"/>
                    <a:pt x="84" y="12"/>
                    <a:pt x="84" y="12"/>
                  </a:cubicBezTo>
                  <a:cubicBezTo>
                    <a:pt x="83" y="12"/>
                    <a:pt x="83" y="12"/>
                    <a:pt x="83" y="12"/>
                  </a:cubicBezTo>
                  <a:cubicBezTo>
                    <a:pt x="83" y="12"/>
                    <a:pt x="83" y="12"/>
                    <a:pt x="83" y="12"/>
                  </a:cubicBezTo>
                  <a:cubicBezTo>
                    <a:pt x="83" y="12"/>
                    <a:pt x="83" y="12"/>
                    <a:pt x="83" y="12"/>
                  </a:cubicBezTo>
                  <a:cubicBezTo>
                    <a:pt x="83" y="13"/>
                    <a:pt x="83" y="13"/>
                    <a:pt x="83" y="13"/>
                  </a:cubicBezTo>
                  <a:cubicBezTo>
                    <a:pt x="82" y="13"/>
                    <a:pt x="82" y="13"/>
                    <a:pt x="82" y="13"/>
                  </a:cubicBezTo>
                  <a:cubicBezTo>
                    <a:pt x="82" y="16"/>
                    <a:pt x="82" y="16"/>
                    <a:pt x="82" y="16"/>
                  </a:cubicBezTo>
                  <a:cubicBezTo>
                    <a:pt x="82" y="15"/>
                    <a:pt x="82" y="15"/>
                    <a:pt x="82" y="15"/>
                  </a:cubicBezTo>
                  <a:cubicBezTo>
                    <a:pt x="82" y="14"/>
                    <a:pt x="82" y="14"/>
                    <a:pt x="82" y="14"/>
                  </a:cubicBezTo>
                  <a:cubicBezTo>
                    <a:pt x="82" y="13"/>
                    <a:pt x="82" y="13"/>
                    <a:pt x="82" y="13"/>
                  </a:cubicBezTo>
                  <a:cubicBezTo>
                    <a:pt x="82" y="13"/>
                    <a:pt x="82" y="13"/>
                    <a:pt x="82" y="13"/>
                  </a:cubicBezTo>
                  <a:cubicBezTo>
                    <a:pt x="83" y="13"/>
                    <a:pt x="83" y="13"/>
                    <a:pt x="83" y="13"/>
                  </a:cubicBezTo>
                  <a:cubicBezTo>
                    <a:pt x="83" y="16"/>
                    <a:pt x="83" y="16"/>
                    <a:pt x="83" y="16"/>
                  </a:cubicBezTo>
                  <a:cubicBezTo>
                    <a:pt x="82" y="16"/>
                    <a:pt x="82" y="16"/>
                    <a:pt x="82" y="16"/>
                  </a:cubicBezTo>
                  <a:cubicBezTo>
                    <a:pt x="82" y="18"/>
                    <a:pt x="82" y="18"/>
                    <a:pt x="82" y="18"/>
                  </a:cubicBezTo>
                  <a:cubicBezTo>
                    <a:pt x="82" y="18"/>
                    <a:pt x="82" y="18"/>
                    <a:pt x="82" y="18"/>
                  </a:cubicBezTo>
                  <a:cubicBezTo>
                    <a:pt x="82" y="17"/>
                    <a:pt x="82" y="17"/>
                    <a:pt x="82" y="17"/>
                  </a:cubicBezTo>
                  <a:cubicBezTo>
                    <a:pt x="82" y="16"/>
                    <a:pt x="82" y="16"/>
                    <a:pt x="82" y="16"/>
                  </a:cubicBezTo>
                  <a:cubicBezTo>
                    <a:pt x="82" y="16"/>
                    <a:pt x="82" y="16"/>
                    <a:pt x="82" y="16"/>
                  </a:cubicBezTo>
                  <a:cubicBezTo>
                    <a:pt x="83" y="16"/>
                    <a:pt x="83" y="16"/>
                    <a:pt x="83" y="16"/>
                  </a:cubicBezTo>
                  <a:cubicBezTo>
                    <a:pt x="83" y="18"/>
                    <a:pt x="83" y="18"/>
                    <a:pt x="83" y="18"/>
                  </a:cubicBezTo>
                  <a:cubicBezTo>
                    <a:pt x="82" y="18"/>
                    <a:pt x="82" y="18"/>
                    <a:pt x="82" y="18"/>
                  </a:cubicBezTo>
                  <a:cubicBezTo>
                    <a:pt x="82" y="21"/>
                    <a:pt x="82" y="21"/>
                    <a:pt x="82" y="21"/>
                  </a:cubicBezTo>
                  <a:cubicBezTo>
                    <a:pt x="82" y="21"/>
                    <a:pt x="82" y="21"/>
                    <a:pt x="82" y="21"/>
                  </a:cubicBezTo>
                  <a:cubicBezTo>
                    <a:pt x="82" y="19"/>
                    <a:pt x="82" y="19"/>
                    <a:pt x="82" y="19"/>
                  </a:cubicBezTo>
                  <a:cubicBezTo>
                    <a:pt x="82" y="19"/>
                    <a:pt x="82" y="19"/>
                    <a:pt x="82" y="19"/>
                  </a:cubicBezTo>
                  <a:cubicBezTo>
                    <a:pt x="82" y="19"/>
                    <a:pt x="82" y="19"/>
                    <a:pt x="82" y="19"/>
                  </a:cubicBezTo>
                  <a:cubicBezTo>
                    <a:pt x="83" y="18"/>
                    <a:pt x="83" y="18"/>
                    <a:pt x="83" y="18"/>
                  </a:cubicBezTo>
                  <a:cubicBezTo>
                    <a:pt x="83" y="21"/>
                    <a:pt x="83" y="21"/>
                    <a:pt x="83" y="21"/>
                  </a:cubicBezTo>
                  <a:cubicBezTo>
                    <a:pt x="82" y="21"/>
                    <a:pt x="82" y="21"/>
                    <a:pt x="82" y="21"/>
                  </a:cubicBezTo>
                  <a:cubicBezTo>
                    <a:pt x="82" y="24"/>
                    <a:pt x="82" y="24"/>
                    <a:pt x="82" y="24"/>
                  </a:cubicBezTo>
                  <a:cubicBezTo>
                    <a:pt x="82" y="24"/>
                    <a:pt x="82" y="24"/>
                    <a:pt x="82" y="24"/>
                  </a:cubicBezTo>
                  <a:cubicBezTo>
                    <a:pt x="82" y="22"/>
                    <a:pt x="82" y="22"/>
                    <a:pt x="82" y="22"/>
                  </a:cubicBezTo>
                  <a:cubicBezTo>
                    <a:pt x="82" y="21"/>
                    <a:pt x="82" y="21"/>
                    <a:pt x="82" y="21"/>
                  </a:cubicBezTo>
                  <a:cubicBezTo>
                    <a:pt x="82" y="21"/>
                    <a:pt x="82" y="21"/>
                    <a:pt x="82" y="21"/>
                  </a:cubicBezTo>
                  <a:cubicBezTo>
                    <a:pt x="83" y="21"/>
                    <a:pt x="83" y="21"/>
                    <a:pt x="83" y="21"/>
                  </a:cubicBezTo>
                  <a:cubicBezTo>
                    <a:pt x="83" y="24"/>
                    <a:pt x="83" y="24"/>
                    <a:pt x="83" y="24"/>
                  </a:cubicBezTo>
                  <a:cubicBezTo>
                    <a:pt x="82" y="24"/>
                    <a:pt x="82" y="24"/>
                    <a:pt x="82" y="24"/>
                  </a:cubicBezTo>
                  <a:cubicBezTo>
                    <a:pt x="82" y="26"/>
                    <a:pt x="82" y="26"/>
                    <a:pt x="82" y="26"/>
                  </a:cubicBezTo>
                  <a:cubicBezTo>
                    <a:pt x="82" y="26"/>
                    <a:pt x="82" y="26"/>
                    <a:pt x="82" y="26"/>
                  </a:cubicBezTo>
                  <a:cubicBezTo>
                    <a:pt x="82" y="25"/>
                    <a:pt x="82" y="25"/>
                    <a:pt x="82" y="25"/>
                  </a:cubicBezTo>
                  <a:cubicBezTo>
                    <a:pt x="82" y="24"/>
                    <a:pt x="82" y="24"/>
                    <a:pt x="82" y="24"/>
                  </a:cubicBezTo>
                  <a:cubicBezTo>
                    <a:pt x="82" y="24"/>
                    <a:pt x="82" y="24"/>
                    <a:pt x="82" y="24"/>
                  </a:cubicBezTo>
                  <a:cubicBezTo>
                    <a:pt x="83" y="24"/>
                    <a:pt x="83" y="24"/>
                    <a:pt x="83" y="24"/>
                  </a:cubicBezTo>
                  <a:cubicBezTo>
                    <a:pt x="83" y="26"/>
                    <a:pt x="83" y="26"/>
                    <a:pt x="83" y="26"/>
                  </a:cubicBezTo>
                  <a:cubicBezTo>
                    <a:pt x="82" y="27"/>
                    <a:pt x="82" y="27"/>
                    <a:pt x="82" y="27"/>
                  </a:cubicBezTo>
                  <a:cubicBezTo>
                    <a:pt x="82" y="29"/>
                    <a:pt x="82" y="29"/>
                    <a:pt x="82" y="29"/>
                  </a:cubicBezTo>
                  <a:cubicBezTo>
                    <a:pt x="82" y="29"/>
                    <a:pt x="82" y="29"/>
                    <a:pt x="82" y="29"/>
                  </a:cubicBezTo>
                  <a:cubicBezTo>
                    <a:pt x="82" y="27"/>
                    <a:pt x="82" y="27"/>
                    <a:pt x="82" y="27"/>
                  </a:cubicBezTo>
                  <a:cubicBezTo>
                    <a:pt x="82" y="27"/>
                    <a:pt x="82" y="27"/>
                    <a:pt x="82" y="27"/>
                  </a:cubicBezTo>
                  <a:cubicBezTo>
                    <a:pt x="82" y="27"/>
                    <a:pt x="82" y="27"/>
                    <a:pt x="82" y="27"/>
                  </a:cubicBezTo>
                  <a:cubicBezTo>
                    <a:pt x="83" y="26"/>
                    <a:pt x="83" y="26"/>
                    <a:pt x="83" y="26"/>
                  </a:cubicBezTo>
                  <a:cubicBezTo>
                    <a:pt x="83" y="29"/>
                    <a:pt x="83" y="29"/>
                    <a:pt x="83" y="29"/>
                  </a:cubicBezTo>
                  <a:cubicBezTo>
                    <a:pt x="82" y="29"/>
                    <a:pt x="82" y="29"/>
                    <a:pt x="82" y="29"/>
                  </a:cubicBezTo>
                  <a:cubicBezTo>
                    <a:pt x="82" y="32"/>
                    <a:pt x="82" y="32"/>
                    <a:pt x="82" y="32"/>
                  </a:cubicBezTo>
                  <a:cubicBezTo>
                    <a:pt x="82" y="31"/>
                    <a:pt x="82" y="31"/>
                    <a:pt x="82" y="31"/>
                  </a:cubicBezTo>
                  <a:cubicBezTo>
                    <a:pt x="82" y="30"/>
                    <a:pt x="82" y="30"/>
                    <a:pt x="82" y="30"/>
                  </a:cubicBezTo>
                  <a:cubicBezTo>
                    <a:pt x="82" y="30"/>
                    <a:pt x="82" y="30"/>
                    <a:pt x="82" y="30"/>
                  </a:cubicBezTo>
                  <a:cubicBezTo>
                    <a:pt x="82" y="29"/>
                    <a:pt x="82" y="29"/>
                    <a:pt x="82" y="29"/>
                  </a:cubicBezTo>
                  <a:cubicBezTo>
                    <a:pt x="83" y="29"/>
                    <a:pt x="83" y="29"/>
                    <a:pt x="83" y="29"/>
                  </a:cubicBezTo>
                  <a:cubicBezTo>
                    <a:pt x="83" y="32"/>
                    <a:pt x="83" y="32"/>
                    <a:pt x="83" y="32"/>
                  </a:cubicBezTo>
                  <a:cubicBezTo>
                    <a:pt x="82" y="32"/>
                    <a:pt x="82" y="32"/>
                    <a:pt x="82" y="32"/>
                  </a:cubicBezTo>
                  <a:cubicBezTo>
                    <a:pt x="82" y="34"/>
                    <a:pt x="82" y="34"/>
                    <a:pt x="82" y="34"/>
                  </a:cubicBezTo>
                  <a:cubicBezTo>
                    <a:pt x="82" y="34"/>
                    <a:pt x="82" y="34"/>
                    <a:pt x="82" y="34"/>
                  </a:cubicBezTo>
                  <a:cubicBezTo>
                    <a:pt x="82" y="33"/>
                    <a:pt x="82" y="33"/>
                    <a:pt x="82" y="33"/>
                  </a:cubicBezTo>
                  <a:cubicBezTo>
                    <a:pt x="82" y="32"/>
                    <a:pt x="82" y="32"/>
                    <a:pt x="82" y="32"/>
                  </a:cubicBezTo>
                  <a:cubicBezTo>
                    <a:pt x="82" y="32"/>
                    <a:pt x="82" y="32"/>
                    <a:pt x="82" y="32"/>
                  </a:cubicBezTo>
                  <a:cubicBezTo>
                    <a:pt x="83" y="32"/>
                    <a:pt x="83" y="32"/>
                    <a:pt x="83" y="32"/>
                  </a:cubicBezTo>
                  <a:cubicBezTo>
                    <a:pt x="83" y="35"/>
                    <a:pt x="83" y="35"/>
                    <a:pt x="83" y="35"/>
                  </a:cubicBezTo>
                  <a:cubicBezTo>
                    <a:pt x="81" y="35"/>
                    <a:pt x="78" y="35"/>
                    <a:pt x="75" y="35"/>
                  </a:cubicBezTo>
                  <a:cubicBezTo>
                    <a:pt x="75" y="35"/>
                    <a:pt x="75" y="35"/>
                    <a:pt x="75" y="35"/>
                  </a:cubicBezTo>
                  <a:cubicBezTo>
                    <a:pt x="75" y="35"/>
                    <a:pt x="75" y="35"/>
                    <a:pt x="75" y="35"/>
                  </a:cubicBezTo>
                  <a:cubicBezTo>
                    <a:pt x="75" y="34"/>
                    <a:pt x="75" y="34"/>
                    <a:pt x="75" y="34"/>
                  </a:cubicBezTo>
                  <a:cubicBezTo>
                    <a:pt x="75" y="33"/>
                    <a:pt x="75" y="33"/>
                    <a:pt x="75" y="33"/>
                  </a:cubicBezTo>
                  <a:cubicBezTo>
                    <a:pt x="76" y="33"/>
                    <a:pt x="76" y="33"/>
                    <a:pt x="76" y="33"/>
                  </a:cubicBezTo>
                  <a:cubicBezTo>
                    <a:pt x="77" y="33"/>
                    <a:pt x="77" y="33"/>
                    <a:pt x="77" y="33"/>
                  </a:cubicBezTo>
                  <a:cubicBezTo>
                    <a:pt x="77" y="33"/>
                    <a:pt x="77" y="33"/>
                    <a:pt x="77" y="33"/>
                  </a:cubicBezTo>
                  <a:cubicBezTo>
                    <a:pt x="75" y="33"/>
                    <a:pt x="75" y="33"/>
                    <a:pt x="75" y="33"/>
                  </a:cubicBezTo>
                  <a:cubicBezTo>
                    <a:pt x="75" y="33"/>
                    <a:pt x="75" y="33"/>
                    <a:pt x="75" y="33"/>
                  </a:cubicBezTo>
                  <a:cubicBezTo>
                    <a:pt x="75" y="33"/>
                    <a:pt x="75" y="33"/>
                    <a:pt x="75" y="33"/>
                  </a:cubicBezTo>
                  <a:cubicBezTo>
                    <a:pt x="75" y="31"/>
                    <a:pt x="75" y="31"/>
                    <a:pt x="75" y="31"/>
                  </a:cubicBezTo>
                  <a:cubicBezTo>
                    <a:pt x="75" y="30"/>
                    <a:pt x="75" y="30"/>
                    <a:pt x="75" y="30"/>
                  </a:cubicBezTo>
                  <a:cubicBezTo>
                    <a:pt x="76" y="30"/>
                    <a:pt x="76" y="30"/>
                    <a:pt x="76" y="30"/>
                  </a:cubicBezTo>
                  <a:cubicBezTo>
                    <a:pt x="77" y="30"/>
                    <a:pt x="77" y="30"/>
                    <a:pt x="77" y="30"/>
                  </a:cubicBezTo>
                  <a:cubicBezTo>
                    <a:pt x="77" y="30"/>
                    <a:pt x="77" y="30"/>
                    <a:pt x="77" y="30"/>
                  </a:cubicBezTo>
                  <a:cubicBezTo>
                    <a:pt x="75" y="30"/>
                    <a:pt x="75" y="30"/>
                    <a:pt x="75" y="30"/>
                  </a:cubicBezTo>
                  <a:cubicBezTo>
                    <a:pt x="75" y="30"/>
                    <a:pt x="75" y="30"/>
                    <a:pt x="75" y="30"/>
                  </a:cubicBezTo>
                  <a:cubicBezTo>
                    <a:pt x="75" y="30"/>
                    <a:pt x="75" y="30"/>
                    <a:pt x="75" y="30"/>
                  </a:cubicBezTo>
                  <a:cubicBezTo>
                    <a:pt x="75" y="29"/>
                    <a:pt x="75" y="29"/>
                    <a:pt x="75" y="29"/>
                  </a:cubicBezTo>
                  <a:cubicBezTo>
                    <a:pt x="75" y="28"/>
                    <a:pt x="75" y="28"/>
                    <a:pt x="75" y="28"/>
                  </a:cubicBezTo>
                  <a:cubicBezTo>
                    <a:pt x="76" y="28"/>
                    <a:pt x="76" y="28"/>
                    <a:pt x="76" y="28"/>
                  </a:cubicBezTo>
                  <a:cubicBezTo>
                    <a:pt x="77" y="28"/>
                    <a:pt x="77" y="28"/>
                    <a:pt x="77" y="28"/>
                  </a:cubicBezTo>
                  <a:cubicBezTo>
                    <a:pt x="77" y="28"/>
                    <a:pt x="77" y="28"/>
                    <a:pt x="77" y="28"/>
                  </a:cubicBezTo>
                  <a:cubicBezTo>
                    <a:pt x="75" y="28"/>
                    <a:pt x="75" y="28"/>
                    <a:pt x="75" y="28"/>
                  </a:cubicBezTo>
                  <a:cubicBezTo>
                    <a:pt x="75" y="27"/>
                    <a:pt x="75" y="27"/>
                    <a:pt x="75" y="27"/>
                  </a:cubicBezTo>
                  <a:cubicBezTo>
                    <a:pt x="75" y="27"/>
                    <a:pt x="75" y="27"/>
                    <a:pt x="75" y="27"/>
                  </a:cubicBezTo>
                  <a:cubicBezTo>
                    <a:pt x="75" y="26"/>
                    <a:pt x="75" y="26"/>
                    <a:pt x="75" y="26"/>
                  </a:cubicBezTo>
                  <a:cubicBezTo>
                    <a:pt x="75" y="25"/>
                    <a:pt x="75" y="25"/>
                    <a:pt x="75" y="25"/>
                  </a:cubicBezTo>
                  <a:cubicBezTo>
                    <a:pt x="76" y="25"/>
                    <a:pt x="76" y="25"/>
                    <a:pt x="76" y="25"/>
                  </a:cubicBezTo>
                  <a:cubicBezTo>
                    <a:pt x="77" y="25"/>
                    <a:pt x="77" y="25"/>
                    <a:pt x="77" y="25"/>
                  </a:cubicBezTo>
                  <a:cubicBezTo>
                    <a:pt x="77" y="25"/>
                    <a:pt x="77" y="25"/>
                    <a:pt x="77" y="25"/>
                  </a:cubicBezTo>
                  <a:cubicBezTo>
                    <a:pt x="75" y="25"/>
                    <a:pt x="75" y="25"/>
                    <a:pt x="75" y="25"/>
                  </a:cubicBezTo>
                  <a:cubicBezTo>
                    <a:pt x="75" y="25"/>
                    <a:pt x="75" y="25"/>
                    <a:pt x="75" y="25"/>
                  </a:cubicBezTo>
                  <a:cubicBezTo>
                    <a:pt x="75" y="25"/>
                    <a:pt x="75" y="25"/>
                    <a:pt x="75" y="25"/>
                  </a:cubicBezTo>
                  <a:cubicBezTo>
                    <a:pt x="75" y="23"/>
                    <a:pt x="75" y="23"/>
                    <a:pt x="75" y="23"/>
                  </a:cubicBezTo>
                  <a:cubicBezTo>
                    <a:pt x="75" y="23"/>
                    <a:pt x="75" y="23"/>
                    <a:pt x="75" y="23"/>
                  </a:cubicBezTo>
                  <a:cubicBezTo>
                    <a:pt x="76" y="23"/>
                    <a:pt x="76" y="23"/>
                    <a:pt x="76" y="23"/>
                  </a:cubicBezTo>
                  <a:cubicBezTo>
                    <a:pt x="77" y="22"/>
                    <a:pt x="77" y="22"/>
                    <a:pt x="77" y="22"/>
                  </a:cubicBezTo>
                  <a:cubicBezTo>
                    <a:pt x="77" y="22"/>
                    <a:pt x="77" y="22"/>
                    <a:pt x="77" y="22"/>
                  </a:cubicBezTo>
                  <a:cubicBezTo>
                    <a:pt x="75" y="22"/>
                    <a:pt x="75" y="22"/>
                    <a:pt x="75" y="22"/>
                  </a:cubicBezTo>
                  <a:cubicBezTo>
                    <a:pt x="75" y="22"/>
                    <a:pt x="75" y="22"/>
                    <a:pt x="75" y="22"/>
                  </a:cubicBezTo>
                  <a:cubicBezTo>
                    <a:pt x="75" y="22"/>
                    <a:pt x="75" y="22"/>
                    <a:pt x="75" y="22"/>
                  </a:cubicBezTo>
                  <a:cubicBezTo>
                    <a:pt x="75" y="21"/>
                    <a:pt x="75" y="21"/>
                    <a:pt x="75" y="21"/>
                  </a:cubicBezTo>
                  <a:cubicBezTo>
                    <a:pt x="75" y="20"/>
                    <a:pt x="75" y="20"/>
                    <a:pt x="75" y="20"/>
                  </a:cubicBezTo>
                  <a:cubicBezTo>
                    <a:pt x="76" y="20"/>
                    <a:pt x="76" y="20"/>
                    <a:pt x="76" y="20"/>
                  </a:cubicBezTo>
                  <a:cubicBezTo>
                    <a:pt x="77" y="20"/>
                    <a:pt x="77" y="20"/>
                    <a:pt x="77" y="20"/>
                  </a:cubicBezTo>
                  <a:cubicBezTo>
                    <a:pt x="77" y="20"/>
                    <a:pt x="77" y="20"/>
                    <a:pt x="77" y="20"/>
                  </a:cubicBezTo>
                  <a:cubicBezTo>
                    <a:pt x="75" y="20"/>
                    <a:pt x="75" y="20"/>
                    <a:pt x="75" y="20"/>
                  </a:cubicBezTo>
                  <a:cubicBezTo>
                    <a:pt x="75" y="20"/>
                    <a:pt x="75" y="20"/>
                    <a:pt x="75" y="20"/>
                  </a:cubicBezTo>
                  <a:cubicBezTo>
                    <a:pt x="75" y="20"/>
                    <a:pt x="75" y="20"/>
                    <a:pt x="75" y="20"/>
                  </a:cubicBezTo>
                  <a:cubicBezTo>
                    <a:pt x="75" y="18"/>
                    <a:pt x="75" y="18"/>
                    <a:pt x="75" y="18"/>
                  </a:cubicBezTo>
                  <a:cubicBezTo>
                    <a:pt x="75" y="17"/>
                    <a:pt x="75" y="17"/>
                    <a:pt x="75" y="17"/>
                  </a:cubicBezTo>
                  <a:cubicBezTo>
                    <a:pt x="76" y="17"/>
                    <a:pt x="76" y="17"/>
                    <a:pt x="76" y="17"/>
                  </a:cubicBezTo>
                  <a:cubicBezTo>
                    <a:pt x="77" y="17"/>
                    <a:pt x="77" y="17"/>
                    <a:pt x="77" y="17"/>
                  </a:cubicBezTo>
                  <a:cubicBezTo>
                    <a:pt x="77" y="17"/>
                    <a:pt x="77" y="17"/>
                    <a:pt x="77" y="17"/>
                  </a:cubicBezTo>
                  <a:cubicBezTo>
                    <a:pt x="75" y="17"/>
                    <a:pt x="75" y="17"/>
                    <a:pt x="75" y="17"/>
                  </a:cubicBezTo>
                  <a:cubicBezTo>
                    <a:pt x="75" y="17"/>
                    <a:pt x="75" y="17"/>
                    <a:pt x="75" y="17"/>
                  </a:cubicBezTo>
                  <a:cubicBezTo>
                    <a:pt x="75" y="17"/>
                    <a:pt x="75" y="17"/>
                    <a:pt x="75" y="17"/>
                  </a:cubicBezTo>
                  <a:cubicBezTo>
                    <a:pt x="75" y="15"/>
                    <a:pt x="75" y="15"/>
                    <a:pt x="75" y="15"/>
                  </a:cubicBezTo>
                  <a:cubicBezTo>
                    <a:pt x="75" y="15"/>
                    <a:pt x="75" y="15"/>
                    <a:pt x="75" y="15"/>
                  </a:cubicBezTo>
                  <a:cubicBezTo>
                    <a:pt x="76" y="15"/>
                    <a:pt x="76" y="15"/>
                    <a:pt x="76" y="15"/>
                  </a:cubicBezTo>
                  <a:cubicBezTo>
                    <a:pt x="77" y="14"/>
                    <a:pt x="77" y="14"/>
                    <a:pt x="77" y="14"/>
                  </a:cubicBezTo>
                  <a:cubicBezTo>
                    <a:pt x="77" y="14"/>
                    <a:pt x="77" y="14"/>
                    <a:pt x="77" y="14"/>
                  </a:cubicBezTo>
                  <a:cubicBezTo>
                    <a:pt x="75" y="15"/>
                    <a:pt x="75" y="15"/>
                    <a:pt x="75" y="15"/>
                  </a:cubicBezTo>
                  <a:cubicBezTo>
                    <a:pt x="75" y="12"/>
                    <a:pt x="75" y="12"/>
                    <a:pt x="75" y="12"/>
                  </a:cubicBezTo>
                  <a:cubicBezTo>
                    <a:pt x="77" y="12"/>
                    <a:pt x="77" y="12"/>
                    <a:pt x="77" y="12"/>
                  </a:cubicBezTo>
                  <a:cubicBezTo>
                    <a:pt x="77" y="12"/>
                    <a:pt x="77" y="12"/>
                    <a:pt x="77" y="12"/>
                  </a:cubicBezTo>
                  <a:cubicBezTo>
                    <a:pt x="77" y="10"/>
                    <a:pt x="77" y="10"/>
                    <a:pt x="77" y="10"/>
                  </a:cubicBezTo>
                  <a:cubicBezTo>
                    <a:pt x="77" y="10"/>
                    <a:pt x="77" y="10"/>
                    <a:pt x="77" y="10"/>
                  </a:cubicBezTo>
                  <a:cubicBezTo>
                    <a:pt x="77" y="10"/>
                    <a:pt x="77" y="10"/>
                    <a:pt x="77" y="10"/>
                  </a:cubicBezTo>
                  <a:cubicBezTo>
                    <a:pt x="77" y="10"/>
                    <a:pt x="77" y="10"/>
                    <a:pt x="77" y="10"/>
                  </a:cubicBezTo>
                  <a:cubicBezTo>
                    <a:pt x="77" y="10"/>
                    <a:pt x="77" y="10"/>
                    <a:pt x="77" y="10"/>
                  </a:cubicBezTo>
                  <a:cubicBezTo>
                    <a:pt x="77" y="10"/>
                    <a:pt x="77" y="10"/>
                    <a:pt x="77" y="10"/>
                  </a:cubicBezTo>
                  <a:cubicBezTo>
                    <a:pt x="75" y="10"/>
                    <a:pt x="75" y="10"/>
                    <a:pt x="75" y="10"/>
                  </a:cubicBezTo>
                  <a:cubicBezTo>
                    <a:pt x="75" y="10"/>
                    <a:pt x="75" y="10"/>
                    <a:pt x="75" y="10"/>
                  </a:cubicBezTo>
                  <a:cubicBezTo>
                    <a:pt x="110" y="1"/>
                    <a:pt x="110" y="1"/>
                    <a:pt x="110" y="1"/>
                  </a:cubicBezTo>
                  <a:cubicBezTo>
                    <a:pt x="110" y="34"/>
                    <a:pt x="110" y="34"/>
                    <a:pt x="110" y="34"/>
                  </a:cubicBezTo>
                  <a:cubicBezTo>
                    <a:pt x="107" y="34"/>
                    <a:pt x="107" y="34"/>
                    <a:pt x="107" y="34"/>
                  </a:cubicBezTo>
                  <a:cubicBezTo>
                    <a:pt x="107" y="33"/>
                    <a:pt x="107" y="33"/>
                    <a:pt x="107" y="33"/>
                  </a:cubicBezTo>
                  <a:cubicBezTo>
                    <a:pt x="107" y="32"/>
                    <a:pt x="107" y="32"/>
                    <a:pt x="107" y="32"/>
                  </a:cubicBezTo>
                  <a:cubicBezTo>
                    <a:pt x="107" y="32"/>
                    <a:pt x="107" y="32"/>
                    <a:pt x="107" y="32"/>
                  </a:cubicBezTo>
                  <a:cubicBezTo>
                    <a:pt x="109" y="32"/>
                    <a:pt x="109" y="32"/>
                    <a:pt x="109" y="32"/>
                  </a:cubicBezTo>
                  <a:cubicBezTo>
                    <a:pt x="109" y="32"/>
                    <a:pt x="109" y="32"/>
                    <a:pt x="109" y="32"/>
                  </a:cubicBezTo>
                  <a:cubicBezTo>
                    <a:pt x="106" y="32"/>
                    <a:pt x="106" y="32"/>
                    <a:pt x="106" y="32"/>
                  </a:cubicBezTo>
                  <a:cubicBezTo>
                    <a:pt x="106" y="34"/>
                    <a:pt x="106" y="34"/>
                    <a:pt x="106" y="34"/>
                  </a:cubicBezTo>
                  <a:cubicBezTo>
                    <a:pt x="104" y="33"/>
                    <a:pt x="104" y="33"/>
                    <a:pt x="104" y="33"/>
                  </a:cubicBezTo>
                  <a:cubicBezTo>
                    <a:pt x="104" y="33"/>
                    <a:pt x="104" y="33"/>
                    <a:pt x="104" y="33"/>
                  </a:cubicBezTo>
                  <a:cubicBezTo>
                    <a:pt x="104" y="33"/>
                    <a:pt x="104" y="33"/>
                    <a:pt x="104" y="33"/>
                  </a:cubicBezTo>
                  <a:cubicBezTo>
                    <a:pt x="106" y="32"/>
                    <a:pt x="106" y="32"/>
                    <a:pt x="106" y="32"/>
                  </a:cubicBezTo>
                  <a:cubicBezTo>
                    <a:pt x="106" y="32"/>
                    <a:pt x="106" y="32"/>
                    <a:pt x="106" y="32"/>
                  </a:cubicBezTo>
                  <a:cubicBezTo>
                    <a:pt x="103" y="33"/>
                    <a:pt x="103" y="33"/>
                    <a:pt x="103" y="33"/>
                  </a:cubicBezTo>
                  <a:close/>
                  <a:moveTo>
                    <a:pt x="91" y="11"/>
                  </a:moveTo>
                  <a:cubicBezTo>
                    <a:pt x="91" y="11"/>
                    <a:pt x="91" y="11"/>
                    <a:pt x="91" y="11"/>
                  </a:cubicBezTo>
                  <a:cubicBezTo>
                    <a:pt x="94" y="10"/>
                    <a:pt x="98" y="9"/>
                    <a:pt x="99" y="9"/>
                  </a:cubicBezTo>
                  <a:cubicBezTo>
                    <a:pt x="99" y="10"/>
                    <a:pt x="99" y="10"/>
                    <a:pt x="99" y="10"/>
                  </a:cubicBezTo>
                  <a:cubicBezTo>
                    <a:pt x="99" y="10"/>
                    <a:pt x="94" y="12"/>
                    <a:pt x="91" y="13"/>
                  </a:cubicBezTo>
                  <a:cubicBezTo>
                    <a:pt x="88" y="13"/>
                    <a:pt x="84" y="14"/>
                    <a:pt x="83" y="14"/>
                  </a:cubicBezTo>
                  <a:cubicBezTo>
                    <a:pt x="83" y="12"/>
                    <a:pt x="83" y="12"/>
                    <a:pt x="83" y="12"/>
                  </a:cubicBezTo>
                  <a:cubicBezTo>
                    <a:pt x="84" y="12"/>
                    <a:pt x="88" y="12"/>
                    <a:pt x="91" y="11"/>
                  </a:cubicBezTo>
                  <a:close/>
                  <a:moveTo>
                    <a:pt x="83" y="12"/>
                  </a:moveTo>
                  <a:cubicBezTo>
                    <a:pt x="83" y="12"/>
                    <a:pt x="83" y="12"/>
                    <a:pt x="83" y="12"/>
                  </a:cubicBezTo>
                  <a:cubicBezTo>
                    <a:pt x="83" y="12"/>
                    <a:pt x="83" y="12"/>
                    <a:pt x="83" y="12"/>
                  </a:cubicBezTo>
                  <a:cubicBezTo>
                    <a:pt x="84" y="12"/>
                    <a:pt x="88" y="11"/>
                    <a:pt x="91" y="10"/>
                  </a:cubicBezTo>
                  <a:cubicBezTo>
                    <a:pt x="94" y="10"/>
                    <a:pt x="99" y="8"/>
                    <a:pt x="99" y="8"/>
                  </a:cubicBezTo>
                  <a:cubicBezTo>
                    <a:pt x="99" y="8"/>
                    <a:pt x="99" y="8"/>
                    <a:pt x="99" y="8"/>
                  </a:cubicBezTo>
                  <a:cubicBezTo>
                    <a:pt x="99" y="8"/>
                    <a:pt x="94" y="10"/>
                    <a:pt x="91" y="11"/>
                  </a:cubicBezTo>
                  <a:cubicBezTo>
                    <a:pt x="88" y="11"/>
                    <a:pt x="84" y="12"/>
                    <a:pt x="83" y="12"/>
                  </a:cubicBezTo>
                  <a:close/>
                  <a:moveTo>
                    <a:pt x="91" y="13"/>
                  </a:moveTo>
                  <a:cubicBezTo>
                    <a:pt x="91" y="13"/>
                    <a:pt x="91" y="13"/>
                    <a:pt x="91" y="13"/>
                  </a:cubicBezTo>
                  <a:cubicBezTo>
                    <a:pt x="94" y="12"/>
                    <a:pt x="98" y="11"/>
                    <a:pt x="99" y="11"/>
                  </a:cubicBezTo>
                  <a:cubicBezTo>
                    <a:pt x="99" y="11"/>
                    <a:pt x="99" y="11"/>
                    <a:pt x="99" y="11"/>
                  </a:cubicBezTo>
                  <a:cubicBezTo>
                    <a:pt x="99" y="11"/>
                    <a:pt x="94" y="13"/>
                    <a:pt x="91" y="13"/>
                  </a:cubicBezTo>
                  <a:cubicBezTo>
                    <a:pt x="88" y="14"/>
                    <a:pt x="84" y="15"/>
                    <a:pt x="83" y="15"/>
                  </a:cubicBezTo>
                  <a:cubicBezTo>
                    <a:pt x="83" y="14"/>
                    <a:pt x="83" y="14"/>
                    <a:pt x="83" y="14"/>
                  </a:cubicBezTo>
                  <a:cubicBezTo>
                    <a:pt x="84" y="14"/>
                    <a:pt x="88" y="13"/>
                    <a:pt x="91" y="13"/>
                  </a:cubicBezTo>
                  <a:close/>
                  <a:moveTo>
                    <a:pt x="91" y="14"/>
                  </a:moveTo>
                  <a:cubicBezTo>
                    <a:pt x="91" y="14"/>
                    <a:pt x="91" y="14"/>
                    <a:pt x="91" y="14"/>
                  </a:cubicBezTo>
                  <a:cubicBezTo>
                    <a:pt x="94" y="13"/>
                    <a:pt x="98" y="11"/>
                    <a:pt x="99" y="11"/>
                  </a:cubicBezTo>
                  <a:cubicBezTo>
                    <a:pt x="99" y="11"/>
                    <a:pt x="99" y="11"/>
                    <a:pt x="99" y="11"/>
                  </a:cubicBezTo>
                  <a:cubicBezTo>
                    <a:pt x="99" y="12"/>
                    <a:pt x="94" y="13"/>
                    <a:pt x="91" y="14"/>
                  </a:cubicBezTo>
                  <a:cubicBezTo>
                    <a:pt x="88" y="14"/>
                    <a:pt x="84" y="15"/>
                    <a:pt x="83" y="15"/>
                  </a:cubicBezTo>
                  <a:cubicBezTo>
                    <a:pt x="83" y="15"/>
                    <a:pt x="83" y="15"/>
                    <a:pt x="83" y="15"/>
                  </a:cubicBezTo>
                  <a:cubicBezTo>
                    <a:pt x="84" y="15"/>
                    <a:pt x="88" y="14"/>
                    <a:pt x="91" y="14"/>
                  </a:cubicBezTo>
                  <a:close/>
                  <a:moveTo>
                    <a:pt x="91" y="14"/>
                  </a:moveTo>
                  <a:cubicBezTo>
                    <a:pt x="91" y="14"/>
                    <a:pt x="91" y="14"/>
                    <a:pt x="91" y="14"/>
                  </a:cubicBezTo>
                  <a:cubicBezTo>
                    <a:pt x="94" y="13"/>
                    <a:pt x="98" y="12"/>
                    <a:pt x="99" y="12"/>
                  </a:cubicBezTo>
                  <a:cubicBezTo>
                    <a:pt x="99" y="12"/>
                    <a:pt x="99" y="12"/>
                    <a:pt x="99" y="12"/>
                  </a:cubicBezTo>
                  <a:cubicBezTo>
                    <a:pt x="99" y="12"/>
                    <a:pt x="94" y="14"/>
                    <a:pt x="91" y="14"/>
                  </a:cubicBezTo>
                  <a:cubicBezTo>
                    <a:pt x="88" y="15"/>
                    <a:pt x="84" y="16"/>
                    <a:pt x="83" y="16"/>
                  </a:cubicBezTo>
                  <a:cubicBezTo>
                    <a:pt x="83" y="15"/>
                    <a:pt x="83" y="15"/>
                    <a:pt x="83" y="15"/>
                  </a:cubicBezTo>
                  <a:cubicBezTo>
                    <a:pt x="84" y="15"/>
                    <a:pt x="88" y="15"/>
                    <a:pt x="91" y="14"/>
                  </a:cubicBezTo>
                  <a:close/>
                  <a:moveTo>
                    <a:pt x="91" y="14"/>
                  </a:moveTo>
                  <a:cubicBezTo>
                    <a:pt x="91" y="14"/>
                    <a:pt x="91" y="14"/>
                    <a:pt x="91" y="14"/>
                  </a:cubicBezTo>
                  <a:cubicBezTo>
                    <a:pt x="94" y="14"/>
                    <a:pt x="98" y="12"/>
                    <a:pt x="99" y="12"/>
                  </a:cubicBezTo>
                  <a:cubicBezTo>
                    <a:pt x="99" y="13"/>
                    <a:pt x="99" y="13"/>
                    <a:pt x="99" y="13"/>
                  </a:cubicBezTo>
                  <a:cubicBezTo>
                    <a:pt x="99" y="14"/>
                    <a:pt x="97" y="14"/>
                    <a:pt x="91" y="16"/>
                  </a:cubicBezTo>
                  <a:cubicBezTo>
                    <a:pt x="88" y="16"/>
                    <a:pt x="84" y="17"/>
                    <a:pt x="83" y="17"/>
                  </a:cubicBezTo>
                  <a:cubicBezTo>
                    <a:pt x="83" y="16"/>
                    <a:pt x="83" y="16"/>
                    <a:pt x="83" y="16"/>
                  </a:cubicBezTo>
                  <a:cubicBezTo>
                    <a:pt x="84" y="16"/>
                    <a:pt x="88" y="15"/>
                    <a:pt x="91" y="14"/>
                  </a:cubicBezTo>
                  <a:close/>
                  <a:moveTo>
                    <a:pt x="91" y="16"/>
                  </a:moveTo>
                  <a:cubicBezTo>
                    <a:pt x="91" y="16"/>
                    <a:pt x="91" y="16"/>
                    <a:pt x="91" y="16"/>
                  </a:cubicBezTo>
                  <a:cubicBezTo>
                    <a:pt x="96" y="14"/>
                    <a:pt x="98" y="14"/>
                    <a:pt x="99" y="14"/>
                  </a:cubicBezTo>
                  <a:cubicBezTo>
                    <a:pt x="99" y="14"/>
                    <a:pt x="99" y="14"/>
                    <a:pt x="99" y="14"/>
                  </a:cubicBezTo>
                  <a:cubicBezTo>
                    <a:pt x="99" y="14"/>
                    <a:pt x="95" y="16"/>
                    <a:pt x="91" y="16"/>
                  </a:cubicBezTo>
                  <a:cubicBezTo>
                    <a:pt x="88" y="17"/>
                    <a:pt x="84" y="17"/>
                    <a:pt x="83" y="18"/>
                  </a:cubicBezTo>
                  <a:cubicBezTo>
                    <a:pt x="83" y="17"/>
                    <a:pt x="83" y="17"/>
                    <a:pt x="83" y="17"/>
                  </a:cubicBezTo>
                  <a:cubicBezTo>
                    <a:pt x="84" y="17"/>
                    <a:pt x="88" y="16"/>
                    <a:pt x="91" y="16"/>
                  </a:cubicBezTo>
                  <a:close/>
                  <a:moveTo>
                    <a:pt x="91" y="16"/>
                  </a:moveTo>
                  <a:cubicBezTo>
                    <a:pt x="91" y="16"/>
                    <a:pt x="91" y="16"/>
                    <a:pt x="91" y="16"/>
                  </a:cubicBezTo>
                  <a:cubicBezTo>
                    <a:pt x="95" y="16"/>
                    <a:pt x="98" y="15"/>
                    <a:pt x="99" y="14"/>
                  </a:cubicBezTo>
                  <a:cubicBezTo>
                    <a:pt x="99" y="14"/>
                    <a:pt x="99" y="14"/>
                    <a:pt x="99" y="14"/>
                  </a:cubicBezTo>
                  <a:cubicBezTo>
                    <a:pt x="99" y="15"/>
                    <a:pt x="95" y="16"/>
                    <a:pt x="91" y="17"/>
                  </a:cubicBezTo>
                  <a:cubicBezTo>
                    <a:pt x="88" y="17"/>
                    <a:pt x="84" y="18"/>
                    <a:pt x="83" y="18"/>
                  </a:cubicBezTo>
                  <a:cubicBezTo>
                    <a:pt x="83" y="18"/>
                    <a:pt x="83" y="18"/>
                    <a:pt x="83" y="18"/>
                  </a:cubicBezTo>
                  <a:cubicBezTo>
                    <a:pt x="84" y="18"/>
                    <a:pt x="88" y="17"/>
                    <a:pt x="91" y="16"/>
                  </a:cubicBezTo>
                  <a:close/>
                  <a:moveTo>
                    <a:pt x="91" y="17"/>
                  </a:moveTo>
                  <a:cubicBezTo>
                    <a:pt x="91" y="17"/>
                    <a:pt x="91" y="17"/>
                    <a:pt x="91" y="17"/>
                  </a:cubicBezTo>
                  <a:cubicBezTo>
                    <a:pt x="95" y="16"/>
                    <a:pt x="98" y="15"/>
                    <a:pt x="99" y="15"/>
                  </a:cubicBezTo>
                  <a:cubicBezTo>
                    <a:pt x="99" y="15"/>
                    <a:pt x="99" y="15"/>
                    <a:pt x="99" y="15"/>
                  </a:cubicBezTo>
                  <a:cubicBezTo>
                    <a:pt x="99" y="15"/>
                    <a:pt x="95" y="16"/>
                    <a:pt x="91" y="17"/>
                  </a:cubicBezTo>
                  <a:cubicBezTo>
                    <a:pt x="88" y="18"/>
                    <a:pt x="84" y="18"/>
                    <a:pt x="83" y="18"/>
                  </a:cubicBezTo>
                  <a:cubicBezTo>
                    <a:pt x="83" y="18"/>
                    <a:pt x="83" y="18"/>
                    <a:pt x="83" y="18"/>
                  </a:cubicBezTo>
                  <a:cubicBezTo>
                    <a:pt x="84" y="18"/>
                    <a:pt x="88" y="17"/>
                    <a:pt x="91" y="17"/>
                  </a:cubicBezTo>
                  <a:close/>
                  <a:moveTo>
                    <a:pt x="91" y="17"/>
                  </a:moveTo>
                  <a:cubicBezTo>
                    <a:pt x="91" y="17"/>
                    <a:pt x="91" y="17"/>
                    <a:pt x="91" y="17"/>
                  </a:cubicBezTo>
                  <a:cubicBezTo>
                    <a:pt x="95" y="17"/>
                    <a:pt x="98" y="15"/>
                    <a:pt x="99" y="15"/>
                  </a:cubicBezTo>
                  <a:cubicBezTo>
                    <a:pt x="99" y="17"/>
                    <a:pt x="99" y="17"/>
                    <a:pt x="99" y="17"/>
                  </a:cubicBezTo>
                  <a:cubicBezTo>
                    <a:pt x="99" y="17"/>
                    <a:pt x="95" y="18"/>
                    <a:pt x="91" y="19"/>
                  </a:cubicBezTo>
                  <a:cubicBezTo>
                    <a:pt x="88" y="19"/>
                    <a:pt x="84" y="20"/>
                    <a:pt x="83" y="20"/>
                  </a:cubicBezTo>
                  <a:cubicBezTo>
                    <a:pt x="83" y="19"/>
                    <a:pt x="83" y="19"/>
                    <a:pt x="83" y="19"/>
                  </a:cubicBezTo>
                  <a:cubicBezTo>
                    <a:pt x="84" y="18"/>
                    <a:pt x="88" y="18"/>
                    <a:pt x="91" y="17"/>
                  </a:cubicBezTo>
                  <a:close/>
                  <a:moveTo>
                    <a:pt x="91" y="19"/>
                  </a:moveTo>
                  <a:cubicBezTo>
                    <a:pt x="91" y="19"/>
                    <a:pt x="91" y="19"/>
                    <a:pt x="91" y="19"/>
                  </a:cubicBezTo>
                  <a:cubicBezTo>
                    <a:pt x="95" y="18"/>
                    <a:pt x="98" y="17"/>
                    <a:pt x="99" y="17"/>
                  </a:cubicBezTo>
                  <a:cubicBezTo>
                    <a:pt x="99" y="17"/>
                    <a:pt x="99" y="17"/>
                    <a:pt x="99" y="17"/>
                  </a:cubicBezTo>
                  <a:cubicBezTo>
                    <a:pt x="99" y="17"/>
                    <a:pt x="95" y="18"/>
                    <a:pt x="91" y="19"/>
                  </a:cubicBezTo>
                  <a:cubicBezTo>
                    <a:pt x="88" y="20"/>
                    <a:pt x="84" y="20"/>
                    <a:pt x="83" y="20"/>
                  </a:cubicBezTo>
                  <a:cubicBezTo>
                    <a:pt x="83" y="20"/>
                    <a:pt x="83" y="20"/>
                    <a:pt x="83" y="20"/>
                  </a:cubicBezTo>
                  <a:cubicBezTo>
                    <a:pt x="84" y="20"/>
                    <a:pt x="88" y="19"/>
                    <a:pt x="91" y="19"/>
                  </a:cubicBezTo>
                  <a:close/>
                  <a:moveTo>
                    <a:pt x="91" y="19"/>
                  </a:moveTo>
                  <a:cubicBezTo>
                    <a:pt x="91" y="19"/>
                    <a:pt x="91" y="19"/>
                    <a:pt x="91" y="19"/>
                  </a:cubicBezTo>
                  <a:cubicBezTo>
                    <a:pt x="95" y="19"/>
                    <a:pt x="98" y="17"/>
                    <a:pt x="99" y="17"/>
                  </a:cubicBezTo>
                  <a:cubicBezTo>
                    <a:pt x="99" y="17"/>
                    <a:pt x="99" y="17"/>
                    <a:pt x="99" y="17"/>
                  </a:cubicBezTo>
                  <a:cubicBezTo>
                    <a:pt x="99" y="18"/>
                    <a:pt x="95" y="19"/>
                    <a:pt x="91" y="19"/>
                  </a:cubicBezTo>
                  <a:cubicBezTo>
                    <a:pt x="88" y="20"/>
                    <a:pt x="84" y="20"/>
                    <a:pt x="83" y="21"/>
                  </a:cubicBezTo>
                  <a:cubicBezTo>
                    <a:pt x="83" y="20"/>
                    <a:pt x="83" y="20"/>
                    <a:pt x="83" y="20"/>
                  </a:cubicBezTo>
                  <a:cubicBezTo>
                    <a:pt x="84" y="20"/>
                    <a:pt x="88" y="20"/>
                    <a:pt x="91" y="19"/>
                  </a:cubicBezTo>
                  <a:close/>
                  <a:moveTo>
                    <a:pt x="91" y="20"/>
                  </a:moveTo>
                  <a:cubicBezTo>
                    <a:pt x="91" y="20"/>
                    <a:pt x="91" y="20"/>
                    <a:pt x="91" y="20"/>
                  </a:cubicBezTo>
                  <a:cubicBezTo>
                    <a:pt x="95" y="19"/>
                    <a:pt x="98" y="18"/>
                    <a:pt x="99" y="18"/>
                  </a:cubicBezTo>
                  <a:cubicBezTo>
                    <a:pt x="99" y="18"/>
                    <a:pt x="99" y="18"/>
                    <a:pt x="99" y="18"/>
                  </a:cubicBezTo>
                  <a:cubicBezTo>
                    <a:pt x="99" y="18"/>
                    <a:pt x="95" y="19"/>
                    <a:pt x="91" y="20"/>
                  </a:cubicBezTo>
                  <a:cubicBezTo>
                    <a:pt x="88" y="20"/>
                    <a:pt x="84" y="21"/>
                    <a:pt x="83" y="21"/>
                  </a:cubicBezTo>
                  <a:cubicBezTo>
                    <a:pt x="83" y="21"/>
                    <a:pt x="83" y="21"/>
                    <a:pt x="83" y="21"/>
                  </a:cubicBezTo>
                  <a:cubicBezTo>
                    <a:pt x="84" y="21"/>
                    <a:pt x="88" y="20"/>
                    <a:pt x="91" y="20"/>
                  </a:cubicBezTo>
                  <a:close/>
                  <a:moveTo>
                    <a:pt x="91" y="20"/>
                  </a:moveTo>
                  <a:cubicBezTo>
                    <a:pt x="91" y="20"/>
                    <a:pt x="91" y="20"/>
                    <a:pt x="91" y="20"/>
                  </a:cubicBezTo>
                  <a:cubicBezTo>
                    <a:pt x="95" y="19"/>
                    <a:pt x="98" y="18"/>
                    <a:pt x="99" y="18"/>
                  </a:cubicBezTo>
                  <a:cubicBezTo>
                    <a:pt x="99" y="20"/>
                    <a:pt x="99" y="20"/>
                    <a:pt x="99" y="20"/>
                  </a:cubicBezTo>
                  <a:cubicBezTo>
                    <a:pt x="99" y="20"/>
                    <a:pt x="97" y="20"/>
                    <a:pt x="91" y="21"/>
                  </a:cubicBezTo>
                  <a:cubicBezTo>
                    <a:pt x="88" y="22"/>
                    <a:pt x="84" y="22"/>
                    <a:pt x="83" y="23"/>
                  </a:cubicBezTo>
                  <a:cubicBezTo>
                    <a:pt x="83" y="21"/>
                    <a:pt x="83" y="21"/>
                    <a:pt x="83" y="21"/>
                  </a:cubicBezTo>
                  <a:cubicBezTo>
                    <a:pt x="84" y="21"/>
                    <a:pt x="88" y="21"/>
                    <a:pt x="91" y="20"/>
                  </a:cubicBezTo>
                  <a:close/>
                  <a:moveTo>
                    <a:pt x="91" y="22"/>
                  </a:moveTo>
                  <a:cubicBezTo>
                    <a:pt x="91" y="22"/>
                    <a:pt x="91" y="22"/>
                    <a:pt x="91" y="22"/>
                  </a:cubicBezTo>
                  <a:cubicBezTo>
                    <a:pt x="96" y="21"/>
                    <a:pt x="98" y="20"/>
                    <a:pt x="99" y="20"/>
                  </a:cubicBezTo>
                  <a:cubicBezTo>
                    <a:pt x="99" y="20"/>
                    <a:pt x="99" y="20"/>
                    <a:pt x="99" y="20"/>
                  </a:cubicBezTo>
                  <a:cubicBezTo>
                    <a:pt x="99" y="20"/>
                    <a:pt x="97" y="21"/>
                    <a:pt x="91" y="22"/>
                  </a:cubicBezTo>
                  <a:cubicBezTo>
                    <a:pt x="88" y="22"/>
                    <a:pt x="84" y="23"/>
                    <a:pt x="83" y="23"/>
                  </a:cubicBezTo>
                  <a:cubicBezTo>
                    <a:pt x="83" y="23"/>
                    <a:pt x="83" y="23"/>
                    <a:pt x="83" y="23"/>
                  </a:cubicBezTo>
                  <a:cubicBezTo>
                    <a:pt x="84" y="23"/>
                    <a:pt x="88" y="22"/>
                    <a:pt x="91" y="22"/>
                  </a:cubicBezTo>
                  <a:close/>
                  <a:moveTo>
                    <a:pt x="91" y="22"/>
                  </a:moveTo>
                  <a:cubicBezTo>
                    <a:pt x="91" y="22"/>
                    <a:pt x="91" y="22"/>
                    <a:pt x="91" y="22"/>
                  </a:cubicBezTo>
                  <a:cubicBezTo>
                    <a:pt x="96" y="21"/>
                    <a:pt x="98" y="21"/>
                    <a:pt x="99" y="20"/>
                  </a:cubicBezTo>
                  <a:cubicBezTo>
                    <a:pt x="99" y="20"/>
                    <a:pt x="99" y="20"/>
                    <a:pt x="99" y="20"/>
                  </a:cubicBezTo>
                  <a:cubicBezTo>
                    <a:pt x="99" y="21"/>
                    <a:pt x="97" y="21"/>
                    <a:pt x="91" y="22"/>
                  </a:cubicBezTo>
                  <a:cubicBezTo>
                    <a:pt x="88" y="23"/>
                    <a:pt x="84" y="23"/>
                    <a:pt x="83" y="23"/>
                  </a:cubicBezTo>
                  <a:cubicBezTo>
                    <a:pt x="83" y="23"/>
                    <a:pt x="83" y="23"/>
                    <a:pt x="83" y="23"/>
                  </a:cubicBezTo>
                  <a:cubicBezTo>
                    <a:pt x="84" y="23"/>
                    <a:pt x="88" y="23"/>
                    <a:pt x="91" y="22"/>
                  </a:cubicBezTo>
                  <a:close/>
                  <a:moveTo>
                    <a:pt x="91" y="22"/>
                  </a:moveTo>
                  <a:cubicBezTo>
                    <a:pt x="91" y="22"/>
                    <a:pt x="91" y="22"/>
                    <a:pt x="91" y="22"/>
                  </a:cubicBezTo>
                  <a:cubicBezTo>
                    <a:pt x="96" y="22"/>
                    <a:pt x="98" y="21"/>
                    <a:pt x="99" y="21"/>
                  </a:cubicBezTo>
                  <a:cubicBezTo>
                    <a:pt x="99" y="21"/>
                    <a:pt x="99" y="21"/>
                    <a:pt x="99" y="21"/>
                  </a:cubicBezTo>
                  <a:cubicBezTo>
                    <a:pt x="99" y="21"/>
                    <a:pt x="97" y="22"/>
                    <a:pt x="91" y="23"/>
                  </a:cubicBezTo>
                  <a:cubicBezTo>
                    <a:pt x="88" y="23"/>
                    <a:pt x="84" y="24"/>
                    <a:pt x="83" y="24"/>
                  </a:cubicBezTo>
                  <a:cubicBezTo>
                    <a:pt x="83" y="24"/>
                    <a:pt x="83" y="24"/>
                    <a:pt x="83" y="24"/>
                  </a:cubicBezTo>
                  <a:cubicBezTo>
                    <a:pt x="84" y="23"/>
                    <a:pt x="88" y="23"/>
                    <a:pt x="91" y="22"/>
                  </a:cubicBezTo>
                  <a:close/>
                  <a:moveTo>
                    <a:pt x="91" y="23"/>
                  </a:moveTo>
                  <a:cubicBezTo>
                    <a:pt x="91" y="23"/>
                    <a:pt x="91" y="23"/>
                    <a:pt x="91" y="23"/>
                  </a:cubicBezTo>
                  <a:cubicBezTo>
                    <a:pt x="96" y="22"/>
                    <a:pt x="98" y="21"/>
                    <a:pt x="99" y="21"/>
                  </a:cubicBezTo>
                  <a:cubicBezTo>
                    <a:pt x="99" y="23"/>
                    <a:pt x="99" y="23"/>
                    <a:pt x="99" y="23"/>
                  </a:cubicBezTo>
                  <a:cubicBezTo>
                    <a:pt x="99" y="23"/>
                    <a:pt x="97" y="23"/>
                    <a:pt x="91" y="24"/>
                  </a:cubicBezTo>
                  <a:cubicBezTo>
                    <a:pt x="88" y="25"/>
                    <a:pt x="84" y="25"/>
                    <a:pt x="83" y="25"/>
                  </a:cubicBezTo>
                  <a:cubicBezTo>
                    <a:pt x="83" y="24"/>
                    <a:pt x="83" y="24"/>
                    <a:pt x="83" y="24"/>
                  </a:cubicBezTo>
                  <a:cubicBezTo>
                    <a:pt x="84" y="24"/>
                    <a:pt x="88" y="23"/>
                    <a:pt x="91" y="23"/>
                  </a:cubicBezTo>
                  <a:close/>
                  <a:moveTo>
                    <a:pt x="91" y="24"/>
                  </a:moveTo>
                  <a:cubicBezTo>
                    <a:pt x="91" y="24"/>
                    <a:pt x="91" y="24"/>
                    <a:pt x="91" y="24"/>
                  </a:cubicBezTo>
                  <a:cubicBezTo>
                    <a:pt x="96" y="23"/>
                    <a:pt x="98" y="23"/>
                    <a:pt x="99" y="23"/>
                  </a:cubicBezTo>
                  <a:cubicBezTo>
                    <a:pt x="99" y="23"/>
                    <a:pt x="99" y="23"/>
                    <a:pt x="99" y="23"/>
                  </a:cubicBezTo>
                  <a:cubicBezTo>
                    <a:pt x="99" y="23"/>
                    <a:pt x="97" y="24"/>
                    <a:pt x="91" y="25"/>
                  </a:cubicBezTo>
                  <a:cubicBezTo>
                    <a:pt x="88" y="25"/>
                    <a:pt x="84" y="26"/>
                    <a:pt x="83" y="26"/>
                  </a:cubicBezTo>
                  <a:cubicBezTo>
                    <a:pt x="83" y="25"/>
                    <a:pt x="83" y="25"/>
                    <a:pt x="83" y="25"/>
                  </a:cubicBezTo>
                  <a:cubicBezTo>
                    <a:pt x="84" y="25"/>
                    <a:pt x="88" y="25"/>
                    <a:pt x="91" y="24"/>
                  </a:cubicBezTo>
                  <a:close/>
                  <a:moveTo>
                    <a:pt x="91" y="25"/>
                  </a:moveTo>
                  <a:cubicBezTo>
                    <a:pt x="91" y="25"/>
                    <a:pt x="91" y="25"/>
                    <a:pt x="91" y="25"/>
                  </a:cubicBezTo>
                  <a:cubicBezTo>
                    <a:pt x="96" y="24"/>
                    <a:pt x="98" y="24"/>
                    <a:pt x="99" y="23"/>
                  </a:cubicBezTo>
                  <a:cubicBezTo>
                    <a:pt x="99" y="23"/>
                    <a:pt x="99" y="23"/>
                    <a:pt x="99" y="23"/>
                  </a:cubicBezTo>
                  <a:cubicBezTo>
                    <a:pt x="99" y="24"/>
                    <a:pt x="97" y="24"/>
                    <a:pt x="91" y="25"/>
                  </a:cubicBezTo>
                  <a:cubicBezTo>
                    <a:pt x="88" y="26"/>
                    <a:pt x="84" y="26"/>
                    <a:pt x="83" y="26"/>
                  </a:cubicBezTo>
                  <a:cubicBezTo>
                    <a:pt x="83" y="26"/>
                    <a:pt x="83" y="26"/>
                    <a:pt x="83" y="26"/>
                  </a:cubicBezTo>
                  <a:cubicBezTo>
                    <a:pt x="84" y="26"/>
                    <a:pt x="88" y="25"/>
                    <a:pt x="91" y="25"/>
                  </a:cubicBezTo>
                  <a:close/>
                  <a:moveTo>
                    <a:pt x="91" y="25"/>
                  </a:moveTo>
                  <a:cubicBezTo>
                    <a:pt x="91" y="25"/>
                    <a:pt x="91" y="25"/>
                    <a:pt x="91" y="25"/>
                  </a:cubicBezTo>
                  <a:cubicBezTo>
                    <a:pt x="96" y="24"/>
                    <a:pt x="98" y="24"/>
                    <a:pt x="99" y="24"/>
                  </a:cubicBezTo>
                  <a:cubicBezTo>
                    <a:pt x="99" y="24"/>
                    <a:pt x="99" y="24"/>
                    <a:pt x="99" y="24"/>
                  </a:cubicBezTo>
                  <a:cubicBezTo>
                    <a:pt x="99" y="24"/>
                    <a:pt x="97" y="25"/>
                    <a:pt x="91" y="26"/>
                  </a:cubicBezTo>
                  <a:cubicBezTo>
                    <a:pt x="88" y="26"/>
                    <a:pt x="84" y="27"/>
                    <a:pt x="83" y="27"/>
                  </a:cubicBezTo>
                  <a:cubicBezTo>
                    <a:pt x="83" y="26"/>
                    <a:pt x="83" y="26"/>
                    <a:pt x="83" y="26"/>
                  </a:cubicBezTo>
                  <a:cubicBezTo>
                    <a:pt x="84" y="26"/>
                    <a:pt x="88" y="26"/>
                    <a:pt x="91" y="25"/>
                  </a:cubicBezTo>
                  <a:close/>
                  <a:moveTo>
                    <a:pt x="91" y="26"/>
                  </a:moveTo>
                  <a:cubicBezTo>
                    <a:pt x="91" y="26"/>
                    <a:pt x="91" y="26"/>
                    <a:pt x="91" y="26"/>
                  </a:cubicBezTo>
                  <a:cubicBezTo>
                    <a:pt x="96" y="25"/>
                    <a:pt x="98" y="24"/>
                    <a:pt x="99" y="24"/>
                  </a:cubicBezTo>
                  <a:cubicBezTo>
                    <a:pt x="99" y="26"/>
                    <a:pt x="99" y="26"/>
                    <a:pt x="99" y="26"/>
                  </a:cubicBezTo>
                  <a:cubicBezTo>
                    <a:pt x="98" y="26"/>
                    <a:pt x="96" y="26"/>
                    <a:pt x="91" y="27"/>
                  </a:cubicBezTo>
                  <a:cubicBezTo>
                    <a:pt x="88" y="27"/>
                    <a:pt x="84" y="28"/>
                    <a:pt x="83" y="28"/>
                  </a:cubicBezTo>
                  <a:cubicBezTo>
                    <a:pt x="83" y="27"/>
                    <a:pt x="83" y="27"/>
                    <a:pt x="83" y="27"/>
                  </a:cubicBezTo>
                  <a:cubicBezTo>
                    <a:pt x="84" y="27"/>
                    <a:pt x="88" y="26"/>
                    <a:pt x="91" y="26"/>
                  </a:cubicBezTo>
                  <a:close/>
                  <a:moveTo>
                    <a:pt x="91" y="27"/>
                  </a:moveTo>
                  <a:cubicBezTo>
                    <a:pt x="91" y="27"/>
                    <a:pt x="91" y="27"/>
                    <a:pt x="91" y="27"/>
                  </a:cubicBezTo>
                  <a:cubicBezTo>
                    <a:pt x="96" y="26"/>
                    <a:pt x="98" y="26"/>
                    <a:pt x="99" y="26"/>
                  </a:cubicBezTo>
                  <a:cubicBezTo>
                    <a:pt x="99" y="26"/>
                    <a:pt x="99" y="26"/>
                    <a:pt x="99" y="26"/>
                  </a:cubicBezTo>
                  <a:cubicBezTo>
                    <a:pt x="98" y="27"/>
                    <a:pt x="96" y="27"/>
                    <a:pt x="91" y="28"/>
                  </a:cubicBezTo>
                  <a:cubicBezTo>
                    <a:pt x="88" y="28"/>
                    <a:pt x="84" y="29"/>
                    <a:pt x="83" y="29"/>
                  </a:cubicBezTo>
                  <a:cubicBezTo>
                    <a:pt x="83" y="28"/>
                    <a:pt x="83" y="28"/>
                    <a:pt x="83" y="28"/>
                  </a:cubicBezTo>
                  <a:cubicBezTo>
                    <a:pt x="84" y="28"/>
                    <a:pt x="88" y="28"/>
                    <a:pt x="91" y="27"/>
                  </a:cubicBezTo>
                  <a:close/>
                  <a:moveTo>
                    <a:pt x="91" y="28"/>
                  </a:moveTo>
                  <a:cubicBezTo>
                    <a:pt x="91" y="28"/>
                    <a:pt x="91" y="28"/>
                    <a:pt x="91" y="28"/>
                  </a:cubicBezTo>
                  <a:cubicBezTo>
                    <a:pt x="96" y="27"/>
                    <a:pt x="98" y="27"/>
                    <a:pt x="99" y="27"/>
                  </a:cubicBezTo>
                  <a:cubicBezTo>
                    <a:pt x="99" y="27"/>
                    <a:pt x="99" y="27"/>
                    <a:pt x="99" y="27"/>
                  </a:cubicBezTo>
                  <a:cubicBezTo>
                    <a:pt x="98" y="27"/>
                    <a:pt x="96" y="27"/>
                    <a:pt x="91" y="28"/>
                  </a:cubicBezTo>
                  <a:cubicBezTo>
                    <a:pt x="88" y="28"/>
                    <a:pt x="84" y="29"/>
                    <a:pt x="83" y="29"/>
                  </a:cubicBezTo>
                  <a:cubicBezTo>
                    <a:pt x="83" y="29"/>
                    <a:pt x="83" y="29"/>
                    <a:pt x="83" y="29"/>
                  </a:cubicBezTo>
                  <a:cubicBezTo>
                    <a:pt x="84" y="29"/>
                    <a:pt x="88" y="28"/>
                    <a:pt x="91" y="28"/>
                  </a:cubicBezTo>
                  <a:close/>
                  <a:moveTo>
                    <a:pt x="91" y="28"/>
                  </a:moveTo>
                  <a:cubicBezTo>
                    <a:pt x="91" y="28"/>
                    <a:pt x="91" y="28"/>
                    <a:pt x="91" y="28"/>
                  </a:cubicBezTo>
                  <a:cubicBezTo>
                    <a:pt x="96" y="28"/>
                    <a:pt x="98" y="27"/>
                    <a:pt x="99" y="27"/>
                  </a:cubicBezTo>
                  <a:cubicBezTo>
                    <a:pt x="99" y="27"/>
                    <a:pt x="99" y="27"/>
                    <a:pt x="99" y="27"/>
                  </a:cubicBezTo>
                  <a:cubicBezTo>
                    <a:pt x="98" y="27"/>
                    <a:pt x="96" y="28"/>
                    <a:pt x="91" y="29"/>
                  </a:cubicBezTo>
                  <a:cubicBezTo>
                    <a:pt x="88" y="29"/>
                    <a:pt x="84" y="29"/>
                    <a:pt x="83" y="29"/>
                  </a:cubicBezTo>
                  <a:cubicBezTo>
                    <a:pt x="83" y="29"/>
                    <a:pt x="83" y="29"/>
                    <a:pt x="83" y="29"/>
                  </a:cubicBezTo>
                  <a:cubicBezTo>
                    <a:pt x="84" y="29"/>
                    <a:pt x="88" y="29"/>
                    <a:pt x="91" y="28"/>
                  </a:cubicBezTo>
                  <a:close/>
                  <a:moveTo>
                    <a:pt x="91" y="29"/>
                  </a:moveTo>
                  <a:cubicBezTo>
                    <a:pt x="91" y="29"/>
                    <a:pt x="91" y="29"/>
                    <a:pt x="91" y="29"/>
                  </a:cubicBezTo>
                  <a:cubicBezTo>
                    <a:pt x="96" y="28"/>
                    <a:pt x="98" y="28"/>
                    <a:pt x="99" y="27"/>
                  </a:cubicBezTo>
                  <a:cubicBezTo>
                    <a:pt x="99" y="29"/>
                    <a:pt x="99" y="29"/>
                    <a:pt x="99" y="29"/>
                  </a:cubicBezTo>
                  <a:cubicBezTo>
                    <a:pt x="98" y="29"/>
                    <a:pt x="96" y="29"/>
                    <a:pt x="91" y="30"/>
                  </a:cubicBezTo>
                  <a:cubicBezTo>
                    <a:pt x="88" y="30"/>
                    <a:pt x="84" y="31"/>
                    <a:pt x="83" y="31"/>
                  </a:cubicBezTo>
                  <a:cubicBezTo>
                    <a:pt x="83" y="30"/>
                    <a:pt x="83" y="30"/>
                    <a:pt x="83" y="30"/>
                  </a:cubicBezTo>
                  <a:cubicBezTo>
                    <a:pt x="84" y="30"/>
                    <a:pt x="88" y="29"/>
                    <a:pt x="91" y="29"/>
                  </a:cubicBezTo>
                  <a:close/>
                  <a:moveTo>
                    <a:pt x="91" y="30"/>
                  </a:moveTo>
                  <a:cubicBezTo>
                    <a:pt x="91" y="30"/>
                    <a:pt x="91" y="30"/>
                    <a:pt x="91" y="30"/>
                  </a:cubicBezTo>
                  <a:cubicBezTo>
                    <a:pt x="95" y="30"/>
                    <a:pt x="98" y="29"/>
                    <a:pt x="99" y="29"/>
                  </a:cubicBezTo>
                  <a:cubicBezTo>
                    <a:pt x="99" y="29"/>
                    <a:pt x="99" y="29"/>
                    <a:pt x="99" y="29"/>
                  </a:cubicBezTo>
                  <a:cubicBezTo>
                    <a:pt x="98" y="29"/>
                    <a:pt x="96" y="30"/>
                    <a:pt x="91" y="31"/>
                  </a:cubicBezTo>
                  <a:cubicBezTo>
                    <a:pt x="88" y="31"/>
                    <a:pt x="84" y="31"/>
                    <a:pt x="83" y="31"/>
                  </a:cubicBezTo>
                  <a:cubicBezTo>
                    <a:pt x="83" y="31"/>
                    <a:pt x="83" y="31"/>
                    <a:pt x="83" y="31"/>
                  </a:cubicBezTo>
                  <a:cubicBezTo>
                    <a:pt x="84" y="31"/>
                    <a:pt x="88" y="30"/>
                    <a:pt x="91" y="30"/>
                  </a:cubicBezTo>
                  <a:close/>
                  <a:moveTo>
                    <a:pt x="91" y="31"/>
                  </a:moveTo>
                  <a:cubicBezTo>
                    <a:pt x="91" y="31"/>
                    <a:pt x="91" y="31"/>
                    <a:pt x="91" y="31"/>
                  </a:cubicBezTo>
                  <a:cubicBezTo>
                    <a:pt x="95" y="30"/>
                    <a:pt x="98" y="30"/>
                    <a:pt x="99" y="30"/>
                  </a:cubicBezTo>
                  <a:cubicBezTo>
                    <a:pt x="99" y="30"/>
                    <a:pt x="99" y="30"/>
                    <a:pt x="99" y="30"/>
                  </a:cubicBezTo>
                  <a:cubicBezTo>
                    <a:pt x="98" y="30"/>
                    <a:pt x="96" y="30"/>
                    <a:pt x="91" y="31"/>
                  </a:cubicBezTo>
                  <a:cubicBezTo>
                    <a:pt x="88" y="31"/>
                    <a:pt x="84" y="32"/>
                    <a:pt x="83" y="32"/>
                  </a:cubicBezTo>
                  <a:cubicBezTo>
                    <a:pt x="83" y="32"/>
                    <a:pt x="83" y="32"/>
                    <a:pt x="83" y="32"/>
                  </a:cubicBezTo>
                  <a:cubicBezTo>
                    <a:pt x="84" y="31"/>
                    <a:pt x="88" y="31"/>
                    <a:pt x="91" y="31"/>
                  </a:cubicBezTo>
                  <a:close/>
                  <a:moveTo>
                    <a:pt x="91" y="31"/>
                  </a:moveTo>
                  <a:cubicBezTo>
                    <a:pt x="91" y="31"/>
                    <a:pt x="91" y="31"/>
                    <a:pt x="91" y="31"/>
                  </a:cubicBezTo>
                  <a:cubicBezTo>
                    <a:pt x="95" y="30"/>
                    <a:pt x="98" y="30"/>
                    <a:pt x="99" y="30"/>
                  </a:cubicBezTo>
                  <a:cubicBezTo>
                    <a:pt x="99" y="30"/>
                    <a:pt x="99" y="30"/>
                    <a:pt x="99" y="30"/>
                  </a:cubicBezTo>
                  <a:cubicBezTo>
                    <a:pt x="98" y="30"/>
                    <a:pt x="96" y="31"/>
                    <a:pt x="91" y="31"/>
                  </a:cubicBezTo>
                  <a:cubicBezTo>
                    <a:pt x="88" y="32"/>
                    <a:pt x="84" y="32"/>
                    <a:pt x="83" y="32"/>
                  </a:cubicBezTo>
                  <a:cubicBezTo>
                    <a:pt x="83" y="32"/>
                    <a:pt x="83" y="32"/>
                    <a:pt x="83" y="32"/>
                  </a:cubicBezTo>
                  <a:cubicBezTo>
                    <a:pt x="84" y="32"/>
                    <a:pt x="88" y="31"/>
                    <a:pt x="91" y="31"/>
                  </a:cubicBezTo>
                  <a:close/>
                  <a:moveTo>
                    <a:pt x="91" y="32"/>
                  </a:moveTo>
                  <a:cubicBezTo>
                    <a:pt x="91" y="32"/>
                    <a:pt x="91" y="32"/>
                    <a:pt x="91" y="32"/>
                  </a:cubicBezTo>
                  <a:cubicBezTo>
                    <a:pt x="95" y="31"/>
                    <a:pt x="98" y="31"/>
                    <a:pt x="99" y="30"/>
                  </a:cubicBezTo>
                  <a:cubicBezTo>
                    <a:pt x="99" y="31"/>
                    <a:pt x="99" y="31"/>
                    <a:pt x="99" y="31"/>
                  </a:cubicBezTo>
                  <a:cubicBezTo>
                    <a:pt x="98" y="32"/>
                    <a:pt x="96" y="32"/>
                    <a:pt x="91" y="33"/>
                  </a:cubicBezTo>
                  <a:cubicBezTo>
                    <a:pt x="88" y="33"/>
                    <a:pt x="84" y="34"/>
                    <a:pt x="83" y="34"/>
                  </a:cubicBezTo>
                  <a:cubicBezTo>
                    <a:pt x="83" y="32"/>
                    <a:pt x="83" y="32"/>
                    <a:pt x="83" y="32"/>
                  </a:cubicBezTo>
                  <a:cubicBezTo>
                    <a:pt x="84" y="32"/>
                    <a:pt x="88" y="32"/>
                    <a:pt x="91" y="32"/>
                  </a:cubicBezTo>
                  <a:close/>
                  <a:moveTo>
                    <a:pt x="91" y="33"/>
                  </a:moveTo>
                  <a:cubicBezTo>
                    <a:pt x="91" y="33"/>
                    <a:pt x="91" y="33"/>
                    <a:pt x="91" y="33"/>
                  </a:cubicBezTo>
                  <a:cubicBezTo>
                    <a:pt x="95" y="32"/>
                    <a:pt x="98" y="32"/>
                    <a:pt x="99" y="32"/>
                  </a:cubicBezTo>
                  <a:cubicBezTo>
                    <a:pt x="99" y="33"/>
                    <a:pt x="99" y="33"/>
                    <a:pt x="99" y="33"/>
                  </a:cubicBezTo>
                  <a:cubicBezTo>
                    <a:pt x="98" y="33"/>
                    <a:pt x="96" y="33"/>
                    <a:pt x="91" y="33"/>
                  </a:cubicBezTo>
                  <a:cubicBezTo>
                    <a:pt x="88" y="34"/>
                    <a:pt x="84" y="34"/>
                    <a:pt x="83" y="34"/>
                  </a:cubicBezTo>
                  <a:cubicBezTo>
                    <a:pt x="83" y="34"/>
                    <a:pt x="83" y="34"/>
                    <a:pt x="83" y="34"/>
                  </a:cubicBezTo>
                  <a:cubicBezTo>
                    <a:pt x="84" y="34"/>
                    <a:pt x="88" y="33"/>
                    <a:pt x="91" y="33"/>
                  </a:cubicBezTo>
                  <a:close/>
                  <a:moveTo>
                    <a:pt x="98" y="4"/>
                  </a:moveTo>
                  <a:cubicBezTo>
                    <a:pt x="98" y="4"/>
                    <a:pt x="98" y="4"/>
                    <a:pt x="98" y="4"/>
                  </a:cubicBezTo>
                  <a:cubicBezTo>
                    <a:pt x="100" y="4"/>
                    <a:pt x="100" y="4"/>
                    <a:pt x="100" y="4"/>
                  </a:cubicBezTo>
                  <a:cubicBezTo>
                    <a:pt x="100" y="6"/>
                    <a:pt x="100" y="6"/>
                    <a:pt x="100" y="6"/>
                  </a:cubicBezTo>
                  <a:cubicBezTo>
                    <a:pt x="98" y="6"/>
                    <a:pt x="98" y="6"/>
                    <a:pt x="98" y="6"/>
                  </a:cubicBezTo>
                  <a:lnTo>
                    <a:pt x="98" y="4"/>
                  </a:lnTo>
                  <a:close/>
                  <a:moveTo>
                    <a:pt x="95" y="7"/>
                  </a:moveTo>
                  <a:cubicBezTo>
                    <a:pt x="95" y="7"/>
                    <a:pt x="95" y="7"/>
                    <a:pt x="95" y="7"/>
                  </a:cubicBezTo>
                  <a:cubicBezTo>
                    <a:pt x="95" y="5"/>
                    <a:pt x="95" y="5"/>
                    <a:pt x="95" y="5"/>
                  </a:cubicBezTo>
                  <a:cubicBezTo>
                    <a:pt x="97" y="5"/>
                    <a:pt x="97" y="5"/>
                    <a:pt x="97" y="5"/>
                  </a:cubicBezTo>
                  <a:cubicBezTo>
                    <a:pt x="97" y="7"/>
                    <a:pt x="97" y="7"/>
                    <a:pt x="97" y="7"/>
                  </a:cubicBezTo>
                  <a:lnTo>
                    <a:pt x="95" y="7"/>
                  </a:lnTo>
                  <a:close/>
                  <a:moveTo>
                    <a:pt x="92" y="8"/>
                  </a:moveTo>
                  <a:cubicBezTo>
                    <a:pt x="92" y="8"/>
                    <a:pt x="92" y="8"/>
                    <a:pt x="92" y="8"/>
                  </a:cubicBezTo>
                  <a:cubicBezTo>
                    <a:pt x="92" y="6"/>
                    <a:pt x="92" y="6"/>
                    <a:pt x="92" y="6"/>
                  </a:cubicBezTo>
                  <a:cubicBezTo>
                    <a:pt x="94" y="5"/>
                    <a:pt x="94" y="5"/>
                    <a:pt x="94" y="5"/>
                  </a:cubicBezTo>
                  <a:cubicBezTo>
                    <a:pt x="94" y="7"/>
                    <a:pt x="94" y="7"/>
                    <a:pt x="94" y="7"/>
                  </a:cubicBezTo>
                  <a:lnTo>
                    <a:pt x="92" y="8"/>
                  </a:lnTo>
                  <a:close/>
                  <a:moveTo>
                    <a:pt x="87" y="9"/>
                  </a:moveTo>
                  <a:cubicBezTo>
                    <a:pt x="87" y="9"/>
                    <a:pt x="87" y="9"/>
                    <a:pt x="87" y="9"/>
                  </a:cubicBezTo>
                  <a:cubicBezTo>
                    <a:pt x="87" y="7"/>
                    <a:pt x="87" y="7"/>
                    <a:pt x="87" y="7"/>
                  </a:cubicBezTo>
                  <a:cubicBezTo>
                    <a:pt x="89" y="7"/>
                    <a:pt x="89" y="7"/>
                    <a:pt x="89" y="7"/>
                  </a:cubicBezTo>
                  <a:cubicBezTo>
                    <a:pt x="89" y="9"/>
                    <a:pt x="89" y="9"/>
                    <a:pt x="89" y="9"/>
                  </a:cubicBezTo>
                  <a:lnTo>
                    <a:pt x="87" y="9"/>
                  </a:lnTo>
                  <a:close/>
                  <a:moveTo>
                    <a:pt x="105" y="43"/>
                  </a:moveTo>
                  <a:cubicBezTo>
                    <a:pt x="105" y="43"/>
                    <a:pt x="105" y="43"/>
                    <a:pt x="105" y="43"/>
                  </a:cubicBezTo>
                  <a:cubicBezTo>
                    <a:pt x="106" y="43"/>
                    <a:pt x="106" y="43"/>
                    <a:pt x="106" y="43"/>
                  </a:cubicBezTo>
                  <a:cubicBezTo>
                    <a:pt x="106" y="44"/>
                    <a:pt x="106" y="44"/>
                    <a:pt x="106" y="44"/>
                  </a:cubicBezTo>
                  <a:cubicBezTo>
                    <a:pt x="104" y="44"/>
                    <a:pt x="104" y="44"/>
                    <a:pt x="104" y="44"/>
                  </a:cubicBezTo>
                  <a:cubicBezTo>
                    <a:pt x="105" y="44"/>
                    <a:pt x="105" y="44"/>
                    <a:pt x="105" y="44"/>
                  </a:cubicBezTo>
                  <a:lnTo>
                    <a:pt x="105" y="43"/>
                  </a:lnTo>
                  <a:close/>
                  <a:moveTo>
                    <a:pt x="102" y="45"/>
                  </a:moveTo>
                  <a:cubicBezTo>
                    <a:pt x="102" y="45"/>
                    <a:pt x="102" y="45"/>
                    <a:pt x="102" y="45"/>
                  </a:cubicBezTo>
                  <a:cubicBezTo>
                    <a:pt x="101" y="46"/>
                    <a:pt x="101" y="46"/>
                    <a:pt x="101" y="46"/>
                  </a:cubicBezTo>
                  <a:cubicBezTo>
                    <a:pt x="99" y="45"/>
                    <a:pt x="99" y="45"/>
                    <a:pt x="99" y="45"/>
                  </a:cubicBezTo>
                  <a:lnTo>
                    <a:pt x="102" y="45"/>
                  </a:lnTo>
                  <a:close/>
                  <a:moveTo>
                    <a:pt x="78" y="47"/>
                  </a:moveTo>
                  <a:cubicBezTo>
                    <a:pt x="78" y="47"/>
                    <a:pt x="78" y="47"/>
                    <a:pt x="78" y="47"/>
                  </a:cubicBezTo>
                  <a:cubicBezTo>
                    <a:pt x="78" y="47"/>
                    <a:pt x="78" y="47"/>
                    <a:pt x="78" y="47"/>
                  </a:cubicBezTo>
                  <a:cubicBezTo>
                    <a:pt x="81" y="48"/>
                    <a:pt x="81" y="48"/>
                    <a:pt x="81" y="48"/>
                  </a:cubicBezTo>
                  <a:cubicBezTo>
                    <a:pt x="77" y="48"/>
                    <a:pt x="77" y="48"/>
                    <a:pt x="77" y="48"/>
                  </a:cubicBezTo>
                  <a:cubicBezTo>
                    <a:pt x="74" y="47"/>
                    <a:pt x="74" y="47"/>
                    <a:pt x="74" y="47"/>
                  </a:cubicBezTo>
                  <a:lnTo>
                    <a:pt x="78" y="47"/>
                  </a:lnTo>
                  <a:close/>
                  <a:moveTo>
                    <a:pt x="70" y="47"/>
                  </a:moveTo>
                  <a:cubicBezTo>
                    <a:pt x="70" y="47"/>
                    <a:pt x="70" y="47"/>
                    <a:pt x="70" y="47"/>
                  </a:cubicBezTo>
                  <a:cubicBezTo>
                    <a:pt x="70" y="47"/>
                    <a:pt x="70" y="47"/>
                    <a:pt x="70" y="47"/>
                  </a:cubicBezTo>
                  <a:cubicBezTo>
                    <a:pt x="74" y="48"/>
                    <a:pt x="74" y="48"/>
                    <a:pt x="74" y="48"/>
                  </a:cubicBezTo>
                  <a:cubicBezTo>
                    <a:pt x="70" y="48"/>
                    <a:pt x="70" y="48"/>
                    <a:pt x="70" y="48"/>
                  </a:cubicBezTo>
                  <a:cubicBezTo>
                    <a:pt x="70" y="48"/>
                    <a:pt x="70" y="48"/>
                    <a:pt x="70" y="48"/>
                  </a:cubicBezTo>
                  <a:cubicBezTo>
                    <a:pt x="66" y="47"/>
                    <a:pt x="66" y="47"/>
                    <a:pt x="66" y="47"/>
                  </a:cubicBezTo>
                  <a:lnTo>
                    <a:pt x="70" y="47"/>
                  </a:lnTo>
                  <a:close/>
                  <a:moveTo>
                    <a:pt x="62" y="47"/>
                  </a:moveTo>
                  <a:cubicBezTo>
                    <a:pt x="62" y="47"/>
                    <a:pt x="62" y="47"/>
                    <a:pt x="62" y="47"/>
                  </a:cubicBezTo>
                  <a:cubicBezTo>
                    <a:pt x="65" y="48"/>
                    <a:pt x="65" y="48"/>
                    <a:pt x="65" y="48"/>
                  </a:cubicBezTo>
                  <a:cubicBezTo>
                    <a:pt x="61" y="48"/>
                    <a:pt x="61" y="48"/>
                    <a:pt x="61" y="48"/>
                  </a:cubicBezTo>
                  <a:cubicBezTo>
                    <a:pt x="58" y="47"/>
                    <a:pt x="58" y="47"/>
                    <a:pt x="58" y="47"/>
                  </a:cubicBezTo>
                  <a:lnTo>
                    <a:pt x="62" y="47"/>
                  </a:lnTo>
                  <a:close/>
                  <a:moveTo>
                    <a:pt x="60" y="48"/>
                  </a:moveTo>
                  <a:cubicBezTo>
                    <a:pt x="60" y="48"/>
                    <a:pt x="60" y="48"/>
                    <a:pt x="60" y="48"/>
                  </a:cubicBezTo>
                  <a:cubicBezTo>
                    <a:pt x="60" y="48"/>
                    <a:pt x="60" y="48"/>
                    <a:pt x="60" y="48"/>
                  </a:cubicBezTo>
                  <a:cubicBezTo>
                    <a:pt x="60" y="48"/>
                    <a:pt x="60" y="48"/>
                    <a:pt x="60" y="48"/>
                  </a:cubicBezTo>
                  <a:close/>
                  <a:moveTo>
                    <a:pt x="41" y="48"/>
                  </a:moveTo>
                  <a:cubicBezTo>
                    <a:pt x="41" y="48"/>
                    <a:pt x="41" y="48"/>
                    <a:pt x="41" y="48"/>
                  </a:cubicBezTo>
                  <a:cubicBezTo>
                    <a:pt x="43" y="49"/>
                    <a:pt x="43" y="49"/>
                    <a:pt x="43" y="49"/>
                  </a:cubicBezTo>
                  <a:cubicBezTo>
                    <a:pt x="42" y="49"/>
                    <a:pt x="42" y="49"/>
                    <a:pt x="42" y="49"/>
                  </a:cubicBezTo>
                  <a:cubicBezTo>
                    <a:pt x="38" y="48"/>
                    <a:pt x="38" y="48"/>
                    <a:pt x="38" y="48"/>
                  </a:cubicBezTo>
                  <a:lnTo>
                    <a:pt x="41" y="48"/>
                  </a:lnTo>
                  <a:close/>
                  <a:moveTo>
                    <a:pt x="39" y="53"/>
                  </a:moveTo>
                  <a:cubicBezTo>
                    <a:pt x="39" y="53"/>
                    <a:pt x="39" y="53"/>
                    <a:pt x="39" y="53"/>
                  </a:cubicBezTo>
                  <a:cubicBezTo>
                    <a:pt x="39" y="53"/>
                    <a:pt x="39" y="53"/>
                    <a:pt x="39" y="53"/>
                  </a:cubicBezTo>
                  <a:cubicBezTo>
                    <a:pt x="38" y="53"/>
                    <a:pt x="38" y="53"/>
                    <a:pt x="38" y="53"/>
                  </a:cubicBezTo>
                  <a:cubicBezTo>
                    <a:pt x="38" y="48"/>
                    <a:pt x="38" y="48"/>
                    <a:pt x="38" y="48"/>
                  </a:cubicBezTo>
                  <a:cubicBezTo>
                    <a:pt x="39" y="49"/>
                    <a:pt x="39" y="49"/>
                    <a:pt x="39" y="49"/>
                  </a:cubicBezTo>
                  <a:lnTo>
                    <a:pt x="39" y="53"/>
                  </a:lnTo>
                  <a:close/>
                  <a:moveTo>
                    <a:pt x="45" y="53"/>
                  </a:moveTo>
                  <a:cubicBezTo>
                    <a:pt x="45" y="53"/>
                    <a:pt x="45" y="53"/>
                    <a:pt x="45" y="53"/>
                  </a:cubicBezTo>
                  <a:cubicBezTo>
                    <a:pt x="40" y="53"/>
                    <a:pt x="40" y="53"/>
                    <a:pt x="40" y="53"/>
                  </a:cubicBezTo>
                  <a:cubicBezTo>
                    <a:pt x="40" y="49"/>
                    <a:pt x="40" y="49"/>
                    <a:pt x="40" y="49"/>
                  </a:cubicBezTo>
                  <a:cubicBezTo>
                    <a:pt x="42" y="49"/>
                    <a:pt x="42" y="49"/>
                    <a:pt x="42" y="49"/>
                  </a:cubicBezTo>
                  <a:cubicBezTo>
                    <a:pt x="45" y="49"/>
                    <a:pt x="45" y="49"/>
                    <a:pt x="45" y="49"/>
                  </a:cubicBezTo>
                  <a:lnTo>
                    <a:pt x="45" y="53"/>
                  </a:lnTo>
                  <a:close/>
                  <a:moveTo>
                    <a:pt x="45" y="49"/>
                  </a:moveTo>
                  <a:cubicBezTo>
                    <a:pt x="45" y="49"/>
                    <a:pt x="45" y="49"/>
                    <a:pt x="45" y="49"/>
                  </a:cubicBezTo>
                  <a:cubicBezTo>
                    <a:pt x="44" y="49"/>
                    <a:pt x="44" y="49"/>
                    <a:pt x="44" y="49"/>
                  </a:cubicBezTo>
                  <a:cubicBezTo>
                    <a:pt x="41" y="48"/>
                    <a:pt x="41" y="48"/>
                    <a:pt x="41" y="48"/>
                  </a:cubicBezTo>
                  <a:cubicBezTo>
                    <a:pt x="44" y="48"/>
                    <a:pt x="44" y="48"/>
                    <a:pt x="44" y="48"/>
                  </a:cubicBezTo>
                  <a:cubicBezTo>
                    <a:pt x="45" y="48"/>
                    <a:pt x="45" y="48"/>
                    <a:pt x="45" y="48"/>
                  </a:cubicBezTo>
                  <a:lnTo>
                    <a:pt x="45" y="49"/>
                  </a:lnTo>
                  <a:close/>
                  <a:moveTo>
                    <a:pt x="48" y="48"/>
                  </a:moveTo>
                  <a:cubicBezTo>
                    <a:pt x="48" y="48"/>
                    <a:pt x="48" y="48"/>
                    <a:pt x="48" y="48"/>
                  </a:cubicBezTo>
                  <a:cubicBezTo>
                    <a:pt x="51" y="49"/>
                    <a:pt x="51" y="49"/>
                    <a:pt x="51" y="49"/>
                  </a:cubicBezTo>
                  <a:cubicBezTo>
                    <a:pt x="48" y="49"/>
                    <a:pt x="48" y="49"/>
                    <a:pt x="48" y="49"/>
                  </a:cubicBezTo>
                  <a:cubicBezTo>
                    <a:pt x="45" y="48"/>
                    <a:pt x="45" y="48"/>
                    <a:pt x="45" y="48"/>
                  </a:cubicBezTo>
                  <a:lnTo>
                    <a:pt x="48" y="48"/>
                  </a:lnTo>
                  <a:close/>
                  <a:moveTo>
                    <a:pt x="47" y="49"/>
                  </a:moveTo>
                  <a:cubicBezTo>
                    <a:pt x="47" y="49"/>
                    <a:pt x="47" y="49"/>
                    <a:pt x="47" y="49"/>
                  </a:cubicBezTo>
                  <a:cubicBezTo>
                    <a:pt x="46" y="49"/>
                    <a:pt x="46" y="49"/>
                    <a:pt x="46" y="49"/>
                  </a:cubicBezTo>
                  <a:cubicBezTo>
                    <a:pt x="46" y="48"/>
                    <a:pt x="46" y="48"/>
                    <a:pt x="46" y="48"/>
                  </a:cubicBezTo>
                  <a:lnTo>
                    <a:pt x="47" y="49"/>
                  </a:lnTo>
                  <a:close/>
                  <a:moveTo>
                    <a:pt x="52" y="53"/>
                  </a:moveTo>
                  <a:cubicBezTo>
                    <a:pt x="52" y="53"/>
                    <a:pt x="52" y="53"/>
                    <a:pt x="52" y="53"/>
                  </a:cubicBezTo>
                  <a:cubicBezTo>
                    <a:pt x="46" y="53"/>
                    <a:pt x="46" y="53"/>
                    <a:pt x="46" y="53"/>
                  </a:cubicBezTo>
                  <a:cubicBezTo>
                    <a:pt x="46" y="49"/>
                    <a:pt x="46" y="49"/>
                    <a:pt x="46" y="49"/>
                  </a:cubicBezTo>
                  <a:cubicBezTo>
                    <a:pt x="49" y="49"/>
                    <a:pt x="49" y="49"/>
                    <a:pt x="49" y="49"/>
                  </a:cubicBezTo>
                  <a:cubicBezTo>
                    <a:pt x="49" y="49"/>
                    <a:pt x="49" y="49"/>
                    <a:pt x="49" y="49"/>
                  </a:cubicBezTo>
                  <a:cubicBezTo>
                    <a:pt x="49" y="49"/>
                    <a:pt x="49" y="49"/>
                    <a:pt x="49" y="49"/>
                  </a:cubicBezTo>
                  <a:cubicBezTo>
                    <a:pt x="52" y="49"/>
                    <a:pt x="52" y="49"/>
                    <a:pt x="52" y="49"/>
                  </a:cubicBezTo>
                  <a:lnTo>
                    <a:pt x="52" y="53"/>
                  </a:lnTo>
                  <a:close/>
                  <a:moveTo>
                    <a:pt x="52" y="49"/>
                  </a:moveTo>
                  <a:cubicBezTo>
                    <a:pt x="52" y="49"/>
                    <a:pt x="52" y="49"/>
                    <a:pt x="52" y="49"/>
                  </a:cubicBezTo>
                  <a:cubicBezTo>
                    <a:pt x="52" y="49"/>
                    <a:pt x="52" y="49"/>
                    <a:pt x="52" y="49"/>
                  </a:cubicBezTo>
                  <a:cubicBezTo>
                    <a:pt x="52" y="48"/>
                    <a:pt x="52" y="48"/>
                    <a:pt x="52" y="48"/>
                  </a:cubicBezTo>
                  <a:cubicBezTo>
                    <a:pt x="49" y="48"/>
                    <a:pt x="49" y="48"/>
                    <a:pt x="49" y="48"/>
                  </a:cubicBezTo>
                  <a:cubicBezTo>
                    <a:pt x="51" y="48"/>
                    <a:pt x="51" y="48"/>
                    <a:pt x="51" y="48"/>
                  </a:cubicBezTo>
                  <a:cubicBezTo>
                    <a:pt x="52" y="48"/>
                    <a:pt x="52" y="48"/>
                    <a:pt x="52" y="48"/>
                  </a:cubicBezTo>
                  <a:lnTo>
                    <a:pt x="52" y="49"/>
                  </a:lnTo>
                  <a:close/>
                  <a:moveTo>
                    <a:pt x="52" y="48"/>
                  </a:moveTo>
                  <a:cubicBezTo>
                    <a:pt x="52" y="48"/>
                    <a:pt x="52" y="48"/>
                    <a:pt x="52" y="48"/>
                  </a:cubicBezTo>
                  <a:cubicBezTo>
                    <a:pt x="55" y="48"/>
                    <a:pt x="55" y="48"/>
                    <a:pt x="55" y="48"/>
                  </a:cubicBezTo>
                  <a:cubicBezTo>
                    <a:pt x="57" y="48"/>
                    <a:pt x="57" y="48"/>
                    <a:pt x="57" y="48"/>
                  </a:cubicBezTo>
                  <a:cubicBezTo>
                    <a:pt x="55" y="49"/>
                    <a:pt x="55" y="49"/>
                    <a:pt x="55" y="49"/>
                  </a:cubicBezTo>
                  <a:cubicBezTo>
                    <a:pt x="53" y="48"/>
                    <a:pt x="53" y="48"/>
                    <a:pt x="53" y="48"/>
                  </a:cubicBezTo>
                  <a:cubicBezTo>
                    <a:pt x="53" y="48"/>
                    <a:pt x="53" y="48"/>
                    <a:pt x="53" y="48"/>
                  </a:cubicBezTo>
                  <a:cubicBezTo>
                    <a:pt x="53" y="48"/>
                    <a:pt x="53" y="48"/>
                    <a:pt x="53" y="48"/>
                  </a:cubicBezTo>
                  <a:lnTo>
                    <a:pt x="52" y="48"/>
                  </a:lnTo>
                  <a:close/>
                  <a:moveTo>
                    <a:pt x="54" y="49"/>
                  </a:moveTo>
                  <a:cubicBezTo>
                    <a:pt x="54" y="49"/>
                    <a:pt x="54" y="49"/>
                    <a:pt x="54" y="49"/>
                  </a:cubicBezTo>
                  <a:cubicBezTo>
                    <a:pt x="53" y="49"/>
                    <a:pt x="53" y="49"/>
                    <a:pt x="53" y="49"/>
                  </a:cubicBezTo>
                  <a:cubicBezTo>
                    <a:pt x="53" y="48"/>
                    <a:pt x="53" y="48"/>
                    <a:pt x="53" y="48"/>
                  </a:cubicBezTo>
                  <a:lnTo>
                    <a:pt x="54" y="49"/>
                  </a:lnTo>
                  <a:close/>
                  <a:moveTo>
                    <a:pt x="59" y="53"/>
                  </a:moveTo>
                  <a:cubicBezTo>
                    <a:pt x="59" y="53"/>
                    <a:pt x="59" y="53"/>
                    <a:pt x="59" y="53"/>
                  </a:cubicBezTo>
                  <a:cubicBezTo>
                    <a:pt x="53" y="53"/>
                    <a:pt x="53" y="53"/>
                    <a:pt x="53" y="53"/>
                  </a:cubicBezTo>
                  <a:cubicBezTo>
                    <a:pt x="53" y="49"/>
                    <a:pt x="53" y="49"/>
                    <a:pt x="53" y="49"/>
                  </a:cubicBezTo>
                  <a:cubicBezTo>
                    <a:pt x="59" y="49"/>
                    <a:pt x="59" y="49"/>
                    <a:pt x="59" y="49"/>
                  </a:cubicBezTo>
                  <a:lnTo>
                    <a:pt x="59" y="53"/>
                  </a:lnTo>
                  <a:close/>
                  <a:moveTo>
                    <a:pt x="59" y="48"/>
                  </a:moveTo>
                  <a:cubicBezTo>
                    <a:pt x="59" y="48"/>
                    <a:pt x="59" y="48"/>
                    <a:pt x="59" y="48"/>
                  </a:cubicBezTo>
                  <a:cubicBezTo>
                    <a:pt x="58" y="48"/>
                    <a:pt x="58" y="48"/>
                    <a:pt x="58" y="48"/>
                  </a:cubicBezTo>
                  <a:cubicBezTo>
                    <a:pt x="55" y="48"/>
                    <a:pt x="55" y="48"/>
                    <a:pt x="55" y="48"/>
                  </a:cubicBezTo>
                  <a:cubicBezTo>
                    <a:pt x="57" y="47"/>
                    <a:pt x="57" y="47"/>
                    <a:pt x="57" y="47"/>
                  </a:cubicBezTo>
                  <a:cubicBezTo>
                    <a:pt x="59" y="48"/>
                    <a:pt x="59" y="48"/>
                    <a:pt x="59" y="48"/>
                  </a:cubicBezTo>
                  <a:close/>
                  <a:moveTo>
                    <a:pt x="67" y="54"/>
                  </a:moveTo>
                  <a:cubicBezTo>
                    <a:pt x="67" y="54"/>
                    <a:pt x="67" y="54"/>
                    <a:pt x="67" y="54"/>
                  </a:cubicBezTo>
                  <a:cubicBezTo>
                    <a:pt x="60" y="53"/>
                    <a:pt x="60" y="53"/>
                    <a:pt x="60" y="53"/>
                  </a:cubicBezTo>
                  <a:cubicBezTo>
                    <a:pt x="60" y="49"/>
                    <a:pt x="60" y="49"/>
                    <a:pt x="60" y="49"/>
                  </a:cubicBezTo>
                  <a:cubicBezTo>
                    <a:pt x="66" y="49"/>
                    <a:pt x="66" y="49"/>
                    <a:pt x="66" y="49"/>
                  </a:cubicBezTo>
                  <a:cubicBezTo>
                    <a:pt x="66" y="49"/>
                    <a:pt x="66" y="49"/>
                    <a:pt x="66" y="49"/>
                  </a:cubicBezTo>
                  <a:cubicBezTo>
                    <a:pt x="66" y="49"/>
                    <a:pt x="66" y="49"/>
                    <a:pt x="66" y="49"/>
                  </a:cubicBezTo>
                  <a:cubicBezTo>
                    <a:pt x="67" y="49"/>
                    <a:pt x="67" y="49"/>
                    <a:pt x="67" y="49"/>
                  </a:cubicBezTo>
                  <a:lnTo>
                    <a:pt x="67" y="54"/>
                  </a:lnTo>
                  <a:close/>
                  <a:moveTo>
                    <a:pt x="67" y="48"/>
                  </a:moveTo>
                  <a:cubicBezTo>
                    <a:pt x="67" y="48"/>
                    <a:pt x="67" y="48"/>
                    <a:pt x="67" y="48"/>
                  </a:cubicBezTo>
                  <a:cubicBezTo>
                    <a:pt x="66" y="48"/>
                    <a:pt x="66" y="48"/>
                    <a:pt x="66" y="48"/>
                  </a:cubicBezTo>
                  <a:cubicBezTo>
                    <a:pt x="63" y="47"/>
                    <a:pt x="63" y="47"/>
                    <a:pt x="63" y="47"/>
                  </a:cubicBezTo>
                  <a:cubicBezTo>
                    <a:pt x="66" y="47"/>
                    <a:pt x="66" y="47"/>
                    <a:pt x="66" y="47"/>
                  </a:cubicBezTo>
                  <a:cubicBezTo>
                    <a:pt x="69" y="48"/>
                    <a:pt x="69" y="48"/>
                    <a:pt x="69" y="48"/>
                  </a:cubicBezTo>
                  <a:cubicBezTo>
                    <a:pt x="67" y="48"/>
                    <a:pt x="67" y="48"/>
                    <a:pt x="67" y="48"/>
                  </a:cubicBezTo>
                  <a:cubicBezTo>
                    <a:pt x="67" y="48"/>
                    <a:pt x="67" y="48"/>
                    <a:pt x="67" y="48"/>
                  </a:cubicBezTo>
                  <a:cubicBezTo>
                    <a:pt x="67" y="48"/>
                    <a:pt x="67" y="48"/>
                    <a:pt x="67" y="48"/>
                  </a:cubicBezTo>
                  <a:close/>
                  <a:moveTo>
                    <a:pt x="75" y="54"/>
                  </a:moveTo>
                  <a:cubicBezTo>
                    <a:pt x="75" y="54"/>
                    <a:pt x="75" y="54"/>
                    <a:pt x="75" y="54"/>
                  </a:cubicBezTo>
                  <a:cubicBezTo>
                    <a:pt x="67" y="54"/>
                    <a:pt x="67" y="54"/>
                    <a:pt x="67" y="54"/>
                  </a:cubicBezTo>
                  <a:cubicBezTo>
                    <a:pt x="67" y="49"/>
                    <a:pt x="67" y="49"/>
                    <a:pt x="67" y="49"/>
                  </a:cubicBezTo>
                  <a:cubicBezTo>
                    <a:pt x="74" y="49"/>
                    <a:pt x="74" y="49"/>
                    <a:pt x="74" y="49"/>
                  </a:cubicBezTo>
                  <a:cubicBezTo>
                    <a:pt x="74" y="49"/>
                    <a:pt x="74" y="49"/>
                    <a:pt x="74" y="49"/>
                  </a:cubicBezTo>
                  <a:cubicBezTo>
                    <a:pt x="74" y="49"/>
                    <a:pt x="74" y="49"/>
                    <a:pt x="74" y="49"/>
                  </a:cubicBezTo>
                  <a:cubicBezTo>
                    <a:pt x="75" y="49"/>
                    <a:pt x="75" y="49"/>
                    <a:pt x="75" y="49"/>
                  </a:cubicBezTo>
                  <a:lnTo>
                    <a:pt x="75" y="54"/>
                  </a:lnTo>
                  <a:close/>
                  <a:moveTo>
                    <a:pt x="75" y="48"/>
                  </a:moveTo>
                  <a:cubicBezTo>
                    <a:pt x="75" y="48"/>
                    <a:pt x="75" y="48"/>
                    <a:pt x="75" y="48"/>
                  </a:cubicBezTo>
                  <a:cubicBezTo>
                    <a:pt x="74" y="48"/>
                    <a:pt x="74" y="48"/>
                    <a:pt x="74" y="48"/>
                  </a:cubicBezTo>
                  <a:cubicBezTo>
                    <a:pt x="71" y="47"/>
                    <a:pt x="71" y="47"/>
                    <a:pt x="71" y="47"/>
                  </a:cubicBezTo>
                  <a:cubicBezTo>
                    <a:pt x="73" y="47"/>
                    <a:pt x="73" y="47"/>
                    <a:pt x="73" y="47"/>
                  </a:cubicBezTo>
                  <a:cubicBezTo>
                    <a:pt x="77" y="48"/>
                    <a:pt x="77" y="48"/>
                    <a:pt x="77" y="48"/>
                  </a:cubicBezTo>
                  <a:cubicBezTo>
                    <a:pt x="75" y="48"/>
                    <a:pt x="75" y="48"/>
                    <a:pt x="75" y="48"/>
                  </a:cubicBezTo>
                  <a:cubicBezTo>
                    <a:pt x="75" y="48"/>
                    <a:pt x="75" y="48"/>
                    <a:pt x="75" y="48"/>
                  </a:cubicBezTo>
                  <a:cubicBezTo>
                    <a:pt x="75" y="48"/>
                    <a:pt x="75" y="48"/>
                    <a:pt x="75" y="48"/>
                  </a:cubicBezTo>
                  <a:close/>
                  <a:moveTo>
                    <a:pt x="83" y="54"/>
                  </a:moveTo>
                  <a:cubicBezTo>
                    <a:pt x="83" y="54"/>
                    <a:pt x="83" y="54"/>
                    <a:pt x="83" y="54"/>
                  </a:cubicBezTo>
                  <a:cubicBezTo>
                    <a:pt x="75" y="54"/>
                    <a:pt x="75" y="54"/>
                    <a:pt x="75" y="54"/>
                  </a:cubicBezTo>
                  <a:cubicBezTo>
                    <a:pt x="75" y="49"/>
                    <a:pt x="75" y="49"/>
                    <a:pt x="75" y="49"/>
                  </a:cubicBezTo>
                  <a:cubicBezTo>
                    <a:pt x="77" y="48"/>
                    <a:pt x="77" y="48"/>
                    <a:pt x="77" y="48"/>
                  </a:cubicBezTo>
                  <a:cubicBezTo>
                    <a:pt x="77" y="48"/>
                    <a:pt x="77" y="48"/>
                    <a:pt x="77" y="48"/>
                  </a:cubicBezTo>
                  <a:cubicBezTo>
                    <a:pt x="77" y="48"/>
                    <a:pt x="77" y="48"/>
                    <a:pt x="77" y="48"/>
                  </a:cubicBezTo>
                  <a:cubicBezTo>
                    <a:pt x="83" y="48"/>
                    <a:pt x="83" y="48"/>
                    <a:pt x="83" y="48"/>
                  </a:cubicBezTo>
                  <a:lnTo>
                    <a:pt x="83" y="54"/>
                  </a:lnTo>
                  <a:close/>
                  <a:moveTo>
                    <a:pt x="83" y="48"/>
                  </a:moveTo>
                  <a:cubicBezTo>
                    <a:pt x="83" y="48"/>
                    <a:pt x="83" y="48"/>
                    <a:pt x="83" y="48"/>
                  </a:cubicBezTo>
                  <a:cubicBezTo>
                    <a:pt x="82" y="48"/>
                    <a:pt x="82" y="48"/>
                    <a:pt x="82" y="48"/>
                  </a:cubicBezTo>
                  <a:cubicBezTo>
                    <a:pt x="79" y="47"/>
                    <a:pt x="79" y="47"/>
                    <a:pt x="79" y="47"/>
                  </a:cubicBezTo>
                  <a:cubicBezTo>
                    <a:pt x="82" y="47"/>
                    <a:pt x="82" y="47"/>
                    <a:pt x="82" y="47"/>
                  </a:cubicBezTo>
                  <a:cubicBezTo>
                    <a:pt x="82" y="47"/>
                    <a:pt x="82" y="47"/>
                    <a:pt x="82" y="47"/>
                  </a:cubicBezTo>
                  <a:cubicBezTo>
                    <a:pt x="86" y="48"/>
                    <a:pt x="86" y="48"/>
                    <a:pt x="86" y="48"/>
                  </a:cubicBezTo>
                  <a:cubicBezTo>
                    <a:pt x="84" y="48"/>
                    <a:pt x="84" y="48"/>
                    <a:pt x="84" y="48"/>
                  </a:cubicBezTo>
                  <a:cubicBezTo>
                    <a:pt x="84" y="48"/>
                    <a:pt x="84" y="48"/>
                    <a:pt x="84" y="48"/>
                  </a:cubicBezTo>
                  <a:cubicBezTo>
                    <a:pt x="83" y="48"/>
                    <a:pt x="83" y="48"/>
                    <a:pt x="83" y="48"/>
                  </a:cubicBezTo>
                  <a:close/>
                  <a:moveTo>
                    <a:pt x="90" y="54"/>
                  </a:moveTo>
                  <a:cubicBezTo>
                    <a:pt x="90" y="54"/>
                    <a:pt x="90" y="54"/>
                    <a:pt x="90" y="54"/>
                  </a:cubicBezTo>
                  <a:cubicBezTo>
                    <a:pt x="84" y="54"/>
                    <a:pt x="84" y="54"/>
                    <a:pt x="84" y="54"/>
                  </a:cubicBezTo>
                  <a:cubicBezTo>
                    <a:pt x="84" y="48"/>
                    <a:pt x="84" y="48"/>
                    <a:pt x="84" y="48"/>
                  </a:cubicBezTo>
                  <a:cubicBezTo>
                    <a:pt x="87" y="48"/>
                    <a:pt x="87" y="48"/>
                    <a:pt x="87" y="48"/>
                  </a:cubicBezTo>
                  <a:cubicBezTo>
                    <a:pt x="87" y="48"/>
                    <a:pt x="87" y="48"/>
                    <a:pt x="87" y="48"/>
                  </a:cubicBezTo>
                  <a:cubicBezTo>
                    <a:pt x="87" y="48"/>
                    <a:pt x="87" y="48"/>
                    <a:pt x="87" y="48"/>
                  </a:cubicBezTo>
                  <a:cubicBezTo>
                    <a:pt x="90" y="48"/>
                    <a:pt x="90" y="48"/>
                    <a:pt x="90" y="48"/>
                  </a:cubicBezTo>
                  <a:lnTo>
                    <a:pt x="90" y="54"/>
                  </a:lnTo>
                  <a:close/>
                  <a:moveTo>
                    <a:pt x="90" y="48"/>
                  </a:moveTo>
                  <a:cubicBezTo>
                    <a:pt x="90" y="48"/>
                    <a:pt x="90" y="48"/>
                    <a:pt x="90" y="48"/>
                  </a:cubicBezTo>
                  <a:cubicBezTo>
                    <a:pt x="87" y="48"/>
                    <a:pt x="87" y="48"/>
                    <a:pt x="87" y="48"/>
                  </a:cubicBezTo>
                  <a:cubicBezTo>
                    <a:pt x="83" y="47"/>
                    <a:pt x="83" y="47"/>
                    <a:pt x="83" y="47"/>
                  </a:cubicBezTo>
                  <a:cubicBezTo>
                    <a:pt x="87" y="46"/>
                    <a:pt x="87" y="46"/>
                    <a:pt x="87" y="46"/>
                  </a:cubicBezTo>
                  <a:cubicBezTo>
                    <a:pt x="87" y="47"/>
                    <a:pt x="87" y="47"/>
                    <a:pt x="87" y="47"/>
                  </a:cubicBezTo>
                  <a:cubicBezTo>
                    <a:pt x="90" y="48"/>
                    <a:pt x="90" y="48"/>
                    <a:pt x="90" y="48"/>
                  </a:cubicBezTo>
                  <a:close/>
                  <a:moveTo>
                    <a:pt x="94" y="54"/>
                  </a:moveTo>
                  <a:cubicBezTo>
                    <a:pt x="94" y="54"/>
                    <a:pt x="94" y="54"/>
                    <a:pt x="94" y="54"/>
                  </a:cubicBezTo>
                  <a:cubicBezTo>
                    <a:pt x="91" y="54"/>
                    <a:pt x="91" y="54"/>
                    <a:pt x="91" y="54"/>
                  </a:cubicBezTo>
                  <a:cubicBezTo>
                    <a:pt x="91" y="48"/>
                    <a:pt x="91" y="48"/>
                    <a:pt x="91" y="48"/>
                  </a:cubicBezTo>
                  <a:cubicBezTo>
                    <a:pt x="94" y="48"/>
                    <a:pt x="94" y="48"/>
                    <a:pt x="94" y="48"/>
                  </a:cubicBezTo>
                  <a:lnTo>
                    <a:pt x="94" y="54"/>
                  </a:lnTo>
                  <a:close/>
                  <a:moveTo>
                    <a:pt x="94" y="48"/>
                  </a:moveTo>
                  <a:cubicBezTo>
                    <a:pt x="94" y="48"/>
                    <a:pt x="94" y="48"/>
                    <a:pt x="94" y="48"/>
                  </a:cubicBezTo>
                  <a:cubicBezTo>
                    <a:pt x="91" y="48"/>
                    <a:pt x="91" y="48"/>
                    <a:pt x="91" y="48"/>
                  </a:cubicBezTo>
                  <a:cubicBezTo>
                    <a:pt x="91" y="48"/>
                    <a:pt x="91" y="48"/>
                    <a:pt x="91" y="48"/>
                  </a:cubicBezTo>
                  <a:cubicBezTo>
                    <a:pt x="91" y="46"/>
                    <a:pt x="91" y="46"/>
                    <a:pt x="91" y="46"/>
                  </a:cubicBezTo>
                  <a:cubicBezTo>
                    <a:pt x="90" y="46"/>
                    <a:pt x="90" y="46"/>
                    <a:pt x="90" y="46"/>
                  </a:cubicBezTo>
                  <a:cubicBezTo>
                    <a:pt x="90" y="48"/>
                    <a:pt x="90" y="48"/>
                    <a:pt x="90" y="48"/>
                  </a:cubicBezTo>
                  <a:cubicBezTo>
                    <a:pt x="88" y="46"/>
                    <a:pt x="88" y="46"/>
                    <a:pt x="88" y="46"/>
                  </a:cubicBezTo>
                  <a:cubicBezTo>
                    <a:pt x="91" y="46"/>
                    <a:pt x="91" y="46"/>
                    <a:pt x="91" y="46"/>
                  </a:cubicBezTo>
                  <a:cubicBezTo>
                    <a:pt x="91" y="46"/>
                    <a:pt x="91" y="46"/>
                    <a:pt x="91" y="46"/>
                  </a:cubicBezTo>
                  <a:cubicBezTo>
                    <a:pt x="94" y="47"/>
                    <a:pt x="94" y="47"/>
                    <a:pt x="94" y="47"/>
                  </a:cubicBezTo>
                  <a:lnTo>
                    <a:pt x="94" y="48"/>
                  </a:lnTo>
                  <a:close/>
                  <a:moveTo>
                    <a:pt x="101" y="54"/>
                  </a:moveTo>
                  <a:cubicBezTo>
                    <a:pt x="101" y="54"/>
                    <a:pt x="101" y="54"/>
                    <a:pt x="101" y="54"/>
                  </a:cubicBezTo>
                  <a:cubicBezTo>
                    <a:pt x="94" y="54"/>
                    <a:pt x="94" y="54"/>
                    <a:pt x="94" y="54"/>
                  </a:cubicBezTo>
                  <a:cubicBezTo>
                    <a:pt x="94" y="48"/>
                    <a:pt x="94" y="48"/>
                    <a:pt x="94" y="48"/>
                  </a:cubicBezTo>
                  <a:cubicBezTo>
                    <a:pt x="96" y="48"/>
                    <a:pt x="96" y="48"/>
                    <a:pt x="96" y="48"/>
                  </a:cubicBezTo>
                  <a:cubicBezTo>
                    <a:pt x="96" y="48"/>
                    <a:pt x="96" y="48"/>
                    <a:pt x="96" y="48"/>
                  </a:cubicBezTo>
                  <a:cubicBezTo>
                    <a:pt x="101" y="48"/>
                    <a:pt x="101" y="48"/>
                    <a:pt x="101" y="48"/>
                  </a:cubicBezTo>
                  <a:lnTo>
                    <a:pt x="101" y="54"/>
                  </a:lnTo>
                  <a:close/>
                  <a:moveTo>
                    <a:pt x="94" y="48"/>
                  </a:moveTo>
                  <a:cubicBezTo>
                    <a:pt x="94" y="48"/>
                    <a:pt x="94" y="48"/>
                    <a:pt x="94" y="48"/>
                  </a:cubicBezTo>
                  <a:cubicBezTo>
                    <a:pt x="94" y="47"/>
                    <a:pt x="94" y="47"/>
                    <a:pt x="94" y="47"/>
                  </a:cubicBezTo>
                  <a:cubicBezTo>
                    <a:pt x="95" y="48"/>
                    <a:pt x="95" y="48"/>
                    <a:pt x="95" y="48"/>
                  </a:cubicBezTo>
                  <a:lnTo>
                    <a:pt x="94" y="48"/>
                  </a:lnTo>
                  <a:close/>
                  <a:moveTo>
                    <a:pt x="101" y="48"/>
                  </a:moveTo>
                  <a:cubicBezTo>
                    <a:pt x="101" y="48"/>
                    <a:pt x="101" y="48"/>
                    <a:pt x="101" y="48"/>
                  </a:cubicBezTo>
                  <a:cubicBezTo>
                    <a:pt x="96" y="48"/>
                    <a:pt x="96" y="48"/>
                    <a:pt x="96" y="48"/>
                  </a:cubicBezTo>
                  <a:cubicBezTo>
                    <a:pt x="89" y="45"/>
                    <a:pt x="89" y="45"/>
                    <a:pt x="89" y="45"/>
                  </a:cubicBezTo>
                  <a:cubicBezTo>
                    <a:pt x="98" y="45"/>
                    <a:pt x="98" y="45"/>
                    <a:pt x="98" y="45"/>
                  </a:cubicBezTo>
                  <a:cubicBezTo>
                    <a:pt x="98" y="45"/>
                    <a:pt x="98" y="45"/>
                    <a:pt x="98" y="45"/>
                  </a:cubicBezTo>
                  <a:cubicBezTo>
                    <a:pt x="101" y="46"/>
                    <a:pt x="101" y="46"/>
                    <a:pt x="101" y="46"/>
                  </a:cubicBezTo>
                  <a:lnTo>
                    <a:pt x="101" y="48"/>
                  </a:lnTo>
                  <a:close/>
                  <a:moveTo>
                    <a:pt x="103" y="54"/>
                  </a:moveTo>
                  <a:cubicBezTo>
                    <a:pt x="103" y="54"/>
                    <a:pt x="103" y="54"/>
                    <a:pt x="103" y="54"/>
                  </a:cubicBezTo>
                  <a:cubicBezTo>
                    <a:pt x="101" y="54"/>
                    <a:pt x="101" y="54"/>
                    <a:pt x="101" y="54"/>
                  </a:cubicBezTo>
                  <a:cubicBezTo>
                    <a:pt x="101" y="48"/>
                    <a:pt x="101" y="48"/>
                    <a:pt x="101" y="48"/>
                  </a:cubicBezTo>
                  <a:cubicBezTo>
                    <a:pt x="103" y="48"/>
                    <a:pt x="103" y="48"/>
                    <a:pt x="103" y="48"/>
                  </a:cubicBezTo>
                  <a:lnTo>
                    <a:pt x="103" y="54"/>
                  </a:lnTo>
                  <a:close/>
                  <a:moveTo>
                    <a:pt x="103" y="48"/>
                  </a:moveTo>
                  <a:cubicBezTo>
                    <a:pt x="103" y="48"/>
                    <a:pt x="103" y="48"/>
                    <a:pt x="103" y="48"/>
                  </a:cubicBezTo>
                  <a:cubicBezTo>
                    <a:pt x="101" y="48"/>
                    <a:pt x="101" y="48"/>
                    <a:pt x="101" y="48"/>
                  </a:cubicBezTo>
                  <a:cubicBezTo>
                    <a:pt x="102" y="46"/>
                    <a:pt x="102" y="46"/>
                    <a:pt x="102" y="46"/>
                  </a:cubicBezTo>
                  <a:cubicBezTo>
                    <a:pt x="103" y="47"/>
                    <a:pt x="103" y="47"/>
                    <a:pt x="103" y="47"/>
                  </a:cubicBezTo>
                  <a:lnTo>
                    <a:pt x="103" y="48"/>
                  </a:lnTo>
                  <a:close/>
                  <a:moveTo>
                    <a:pt x="104" y="46"/>
                  </a:moveTo>
                  <a:cubicBezTo>
                    <a:pt x="104" y="46"/>
                    <a:pt x="104" y="46"/>
                    <a:pt x="104" y="46"/>
                  </a:cubicBezTo>
                  <a:cubicBezTo>
                    <a:pt x="102" y="46"/>
                    <a:pt x="102" y="46"/>
                    <a:pt x="102" y="46"/>
                  </a:cubicBezTo>
                  <a:cubicBezTo>
                    <a:pt x="102" y="45"/>
                    <a:pt x="102" y="45"/>
                    <a:pt x="102" y="45"/>
                  </a:cubicBezTo>
                  <a:cubicBezTo>
                    <a:pt x="102" y="45"/>
                    <a:pt x="102" y="45"/>
                    <a:pt x="102" y="45"/>
                  </a:cubicBezTo>
                  <a:cubicBezTo>
                    <a:pt x="104" y="44"/>
                    <a:pt x="104" y="44"/>
                    <a:pt x="104" y="44"/>
                  </a:cubicBezTo>
                  <a:lnTo>
                    <a:pt x="104" y="46"/>
                  </a:lnTo>
                  <a:close/>
                  <a:moveTo>
                    <a:pt x="110" y="54"/>
                  </a:moveTo>
                  <a:cubicBezTo>
                    <a:pt x="110" y="54"/>
                    <a:pt x="110" y="54"/>
                    <a:pt x="110" y="54"/>
                  </a:cubicBezTo>
                  <a:cubicBezTo>
                    <a:pt x="104" y="54"/>
                    <a:pt x="104" y="54"/>
                    <a:pt x="104" y="54"/>
                  </a:cubicBezTo>
                  <a:cubicBezTo>
                    <a:pt x="104" y="47"/>
                    <a:pt x="104" y="47"/>
                    <a:pt x="104" y="47"/>
                  </a:cubicBezTo>
                  <a:cubicBezTo>
                    <a:pt x="106" y="48"/>
                    <a:pt x="106" y="48"/>
                    <a:pt x="106" y="48"/>
                  </a:cubicBezTo>
                  <a:cubicBezTo>
                    <a:pt x="110" y="48"/>
                    <a:pt x="110" y="48"/>
                    <a:pt x="110" y="48"/>
                  </a:cubicBezTo>
                  <a:lnTo>
                    <a:pt x="110" y="54"/>
                  </a:lnTo>
                  <a:close/>
                  <a:moveTo>
                    <a:pt x="111" y="47"/>
                  </a:moveTo>
                  <a:cubicBezTo>
                    <a:pt x="111" y="47"/>
                    <a:pt x="111" y="47"/>
                    <a:pt x="111" y="47"/>
                  </a:cubicBezTo>
                  <a:cubicBezTo>
                    <a:pt x="110" y="47"/>
                    <a:pt x="110" y="47"/>
                    <a:pt x="110" y="47"/>
                  </a:cubicBezTo>
                  <a:cubicBezTo>
                    <a:pt x="110" y="47"/>
                    <a:pt x="110" y="47"/>
                    <a:pt x="110" y="47"/>
                  </a:cubicBezTo>
                  <a:cubicBezTo>
                    <a:pt x="106" y="47"/>
                    <a:pt x="106" y="47"/>
                    <a:pt x="106" y="47"/>
                  </a:cubicBezTo>
                  <a:cubicBezTo>
                    <a:pt x="104" y="47"/>
                    <a:pt x="104" y="47"/>
                    <a:pt x="104" y="47"/>
                  </a:cubicBezTo>
                  <a:cubicBezTo>
                    <a:pt x="104" y="44"/>
                    <a:pt x="104" y="44"/>
                    <a:pt x="104" y="44"/>
                  </a:cubicBezTo>
                  <a:cubicBezTo>
                    <a:pt x="108" y="44"/>
                    <a:pt x="108" y="44"/>
                    <a:pt x="108" y="44"/>
                  </a:cubicBezTo>
                  <a:cubicBezTo>
                    <a:pt x="108" y="44"/>
                    <a:pt x="108" y="44"/>
                    <a:pt x="108" y="44"/>
                  </a:cubicBezTo>
                  <a:cubicBezTo>
                    <a:pt x="111" y="45"/>
                    <a:pt x="111" y="45"/>
                    <a:pt x="111" y="45"/>
                  </a:cubicBezTo>
                  <a:lnTo>
                    <a:pt x="111" y="47"/>
                  </a:lnTo>
                  <a:close/>
                  <a:moveTo>
                    <a:pt x="106" y="44"/>
                  </a:moveTo>
                  <a:cubicBezTo>
                    <a:pt x="106" y="44"/>
                    <a:pt x="106" y="44"/>
                    <a:pt x="106" y="44"/>
                  </a:cubicBezTo>
                  <a:cubicBezTo>
                    <a:pt x="106" y="43"/>
                    <a:pt x="106" y="43"/>
                    <a:pt x="106" y="43"/>
                  </a:cubicBezTo>
                  <a:cubicBezTo>
                    <a:pt x="108" y="43"/>
                    <a:pt x="108" y="43"/>
                    <a:pt x="108" y="43"/>
                  </a:cubicBezTo>
                  <a:cubicBezTo>
                    <a:pt x="108" y="44"/>
                    <a:pt x="108" y="44"/>
                    <a:pt x="108" y="44"/>
                  </a:cubicBezTo>
                  <a:lnTo>
                    <a:pt x="106" y="44"/>
                  </a:lnTo>
                  <a:close/>
                  <a:moveTo>
                    <a:pt x="111" y="44"/>
                  </a:moveTo>
                  <a:cubicBezTo>
                    <a:pt x="111" y="44"/>
                    <a:pt x="111" y="44"/>
                    <a:pt x="111" y="44"/>
                  </a:cubicBezTo>
                  <a:cubicBezTo>
                    <a:pt x="111" y="45"/>
                    <a:pt x="111" y="45"/>
                    <a:pt x="111" y="45"/>
                  </a:cubicBezTo>
                  <a:cubicBezTo>
                    <a:pt x="109" y="44"/>
                    <a:pt x="109" y="44"/>
                    <a:pt x="109" y="44"/>
                  </a:cubicBezTo>
                  <a:lnTo>
                    <a:pt x="111" y="44"/>
                  </a:lnTo>
                  <a:close/>
                  <a:moveTo>
                    <a:pt x="110" y="44"/>
                  </a:moveTo>
                  <a:cubicBezTo>
                    <a:pt x="110" y="44"/>
                    <a:pt x="110" y="44"/>
                    <a:pt x="110" y="44"/>
                  </a:cubicBezTo>
                  <a:cubicBezTo>
                    <a:pt x="110" y="43"/>
                    <a:pt x="110" y="43"/>
                    <a:pt x="110" y="43"/>
                  </a:cubicBezTo>
                  <a:cubicBezTo>
                    <a:pt x="111" y="43"/>
                    <a:pt x="111" y="43"/>
                    <a:pt x="111" y="43"/>
                  </a:cubicBezTo>
                  <a:cubicBezTo>
                    <a:pt x="111" y="44"/>
                    <a:pt x="111" y="44"/>
                    <a:pt x="111" y="44"/>
                  </a:cubicBezTo>
                  <a:lnTo>
                    <a:pt x="110" y="44"/>
                  </a:lnTo>
                  <a:close/>
                  <a:moveTo>
                    <a:pt x="110" y="44"/>
                  </a:moveTo>
                  <a:cubicBezTo>
                    <a:pt x="110" y="44"/>
                    <a:pt x="110" y="44"/>
                    <a:pt x="110" y="44"/>
                  </a:cubicBezTo>
                  <a:cubicBezTo>
                    <a:pt x="108" y="44"/>
                    <a:pt x="108" y="44"/>
                    <a:pt x="108" y="44"/>
                  </a:cubicBezTo>
                  <a:cubicBezTo>
                    <a:pt x="108" y="43"/>
                    <a:pt x="108" y="43"/>
                    <a:pt x="108" y="43"/>
                  </a:cubicBezTo>
                  <a:cubicBezTo>
                    <a:pt x="110" y="43"/>
                    <a:pt x="110" y="43"/>
                    <a:pt x="110" y="43"/>
                  </a:cubicBezTo>
                  <a:lnTo>
                    <a:pt x="110" y="44"/>
                  </a:lnTo>
                  <a:close/>
                  <a:moveTo>
                    <a:pt x="114" y="47"/>
                  </a:moveTo>
                  <a:cubicBezTo>
                    <a:pt x="114" y="47"/>
                    <a:pt x="114" y="47"/>
                    <a:pt x="114" y="47"/>
                  </a:cubicBezTo>
                  <a:cubicBezTo>
                    <a:pt x="116" y="47"/>
                    <a:pt x="116" y="47"/>
                    <a:pt x="116" y="47"/>
                  </a:cubicBezTo>
                  <a:cubicBezTo>
                    <a:pt x="120" y="47"/>
                    <a:pt x="120" y="47"/>
                    <a:pt x="120" y="47"/>
                  </a:cubicBezTo>
                  <a:cubicBezTo>
                    <a:pt x="120" y="54"/>
                    <a:pt x="120" y="54"/>
                    <a:pt x="120" y="54"/>
                  </a:cubicBezTo>
                  <a:cubicBezTo>
                    <a:pt x="114" y="54"/>
                    <a:pt x="114" y="54"/>
                    <a:pt x="114" y="54"/>
                  </a:cubicBezTo>
                  <a:lnTo>
                    <a:pt x="114" y="47"/>
                  </a:lnTo>
                  <a:close/>
                  <a:moveTo>
                    <a:pt x="114" y="47"/>
                  </a:moveTo>
                  <a:cubicBezTo>
                    <a:pt x="114" y="47"/>
                    <a:pt x="114" y="47"/>
                    <a:pt x="114" y="47"/>
                  </a:cubicBezTo>
                  <a:cubicBezTo>
                    <a:pt x="113" y="47"/>
                    <a:pt x="113" y="47"/>
                    <a:pt x="113" y="47"/>
                  </a:cubicBezTo>
                  <a:cubicBezTo>
                    <a:pt x="113" y="54"/>
                    <a:pt x="113" y="54"/>
                    <a:pt x="113" y="54"/>
                  </a:cubicBezTo>
                  <a:cubicBezTo>
                    <a:pt x="111" y="54"/>
                    <a:pt x="111" y="54"/>
                    <a:pt x="111" y="54"/>
                  </a:cubicBezTo>
                  <a:cubicBezTo>
                    <a:pt x="111" y="48"/>
                    <a:pt x="111" y="48"/>
                    <a:pt x="111" y="48"/>
                  </a:cubicBezTo>
                  <a:cubicBezTo>
                    <a:pt x="113" y="47"/>
                    <a:pt x="113" y="47"/>
                    <a:pt x="113" y="47"/>
                  </a:cubicBezTo>
                  <a:cubicBezTo>
                    <a:pt x="111" y="47"/>
                    <a:pt x="111" y="47"/>
                    <a:pt x="111" y="47"/>
                  </a:cubicBezTo>
                  <a:cubicBezTo>
                    <a:pt x="111" y="47"/>
                    <a:pt x="111" y="47"/>
                    <a:pt x="111" y="47"/>
                  </a:cubicBezTo>
                  <a:cubicBezTo>
                    <a:pt x="111" y="47"/>
                    <a:pt x="111" y="47"/>
                    <a:pt x="111" y="47"/>
                  </a:cubicBezTo>
                  <a:cubicBezTo>
                    <a:pt x="111" y="46"/>
                    <a:pt x="111" y="46"/>
                    <a:pt x="111" y="46"/>
                  </a:cubicBezTo>
                  <a:lnTo>
                    <a:pt x="114" y="47"/>
                  </a:lnTo>
                  <a:close/>
                  <a:moveTo>
                    <a:pt x="112" y="44"/>
                  </a:moveTo>
                  <a:cubicBezTo>
                    <a:pt x="112" y="44"/>
                    <a:pt x="112" y="44"/>
                    <a:pt x="112" y="44"/>
                  </a:cubicBezTo>
                  <a:cubicBezTo>
                    <a:pt x="112" y="44"/>
                    <a:pt x="112" y="44"/>
                    <a:pt x="112" y="44"/>
                  </a:cubicBezTo>
                  <a:cubicBezTo>
                    <a:pt x="112" y="37"/>
                    <a:pt x="112" y="37"/>
                    <a:pt x="112" y="37"/>
                  </a:cubicBezTo>
                  <a:cubicBezTo>
                    <a:pt x="108" y="37"/>
                    <a:pt x="108" y="37"/>
                    <a:pt x="108" y="37"/>
                  </a:cubicBezTo>
                  <a:cubicBezTo>
                    <a:pt x="108" y="43"/>
                    <a:pt x="108" y="43"/>
                    <a:pt x="108" y="43"/>
                  </a:cubicBezTo>
                  <a:cubicBezTo>
                    <a:pt x="112" y="43"/>
                    <a:pt x="112" y="43"/>
                    <a:pt x="112" y="43"/>
                  </a:cubicBezTo>
                  <a:cubicBezTo>
                    <a:pt x="112" y="44"/>
                    <a:pt x="112" y="44"/>
                    <a:pt x="112" y="44"/>
                  </a:cubicBezTo>
                  <a:cubicBezTo>
                    <a:pt x="111" y="44"/>
                    <a:pt x="111" y="44"/>
                    <a:pt x="111" y="44"/>
                  </a:cubicBezTo>
                  <a:cubicBezTo>
                    <a:pt x="111" y="43"/>
                    <a:pt x="111" y="43"/>
                    <a:pt x="111" y="43"/>
                  </a:cubicBezTo>
                  <a:cubicBezTo>
                    <a:pt x="105" y="42"/>
                    <a:pt x="105" y="42"/>
                    <a:pt x="105" y="42"/>
                  </a:cubicBezTo>
                  <a:cubicBezTo>
                    <a:pt x="105" y="36"/>
                    <a:pt x="105" y="36"/>
                    <a:pt x="105" y="36"/>
                  </a:cubicBezTo>
                  <a:cubicBezTo>
                    <a:pt x="112" y="37"/>
                    <a:pt x="112" y="37"/>
                    <a:pt x="112" y="37"/>
                  </a:cubicBezTo>
                  <a:lnTo>
                    <a:pt x="112" y="44"/>
                  </a:lnTo>
                  <a:close/>
                  <a:moveTo>
                    <a:pt x="115" y="5"/>
                  </a:moveTo>
                  <a:cubicBezTo>
                    <a:pt x="115" y="5"/>
                    <a:pt x="115" y="5"/>
                    <a:pt x="115" y="5"/>
                  </a:cubicBezTo>
                  <a:cubicBezTo>
                    <a:pt x="115" y="5"/>
                    <a:pt x="115" y="5"/>
                    <a:pt x="115" y="5"/>
                  </a:cubicBezTo>
                  <a:cubicBezTo>
                    <a:pt x="117" y="6"/>
                    <a:pt x="117" y="6"/>
                    <a:pt x="117" y="6"/>
                  </a:cubicBezTo>
                  <a:cubicBezTo>
                    <a:pt x="117" y="8"/>
                    <a:pt x="117" y="8"/>
                    <a:pt x="117" y="8"/>
                  </a:cubicBezTo>
                  <a:cubicBezTo>
                    <a:pt x="115" y="7"/>
                    <a:pt x="115" y="7"/>
                    <a:pt x="115" y="7"/>
                  </a:cubicBezTo>
                  <a:lnTo>
                    <a:pt x="115" y="5"/>
                  </a:lnTo>
                  <a:close/>
                  <a:moveTo>
                    <a:pt x="115" y="7"/>
                  </a:moveTo>
                  <a:cubicBezTo>
                    <a:pt x="115" y="7"/>
                    <a:pt x="115" y="7"/>
                    <a:pt x="115" y="7"/>
                  </a:cubicBezTo>
                  <a:cubicBezTo>
                    <a:pt x="117" y="8"/>
                    <a:pt x="117" y="8"/>
                    <a:pt x="117" y="8"/>
                  </a:cubicBezTo>
                  <a:cubicBezTo>
                    <a:pt x="117" y="8"/>
                    <a:pt x="117" y="8"/>
                    <a:pt x="117" y="8"/>
                  </a:cubicBezTo>
                  <a:cubicBezTo>
                    <a:pt x="115" y="8"/>
                    <a:pt x="115" y="8"/>
                    <a:pt x="115" y="8"/>
                  </a:cubicBezTo>
                  <a:lnTo>
                    <a:pt x="115" y="7"/>
                  </a:lnTo>
                  <a:close/>
                  <a:moveTo>
                    <a:pt x="115" y="8"/>
                  </a:moveTo>
                  <a:cubicBezTo>
                    <a:pt x="115" y="8"/>
                    <a:pt x="115" y="8"/>
                    <a:pt x="115" y="8"/>
                  </a:cubicBezTo>
                  <a:cubicBezTo>
                    <a:pt x="117" y="9"/>
                    <a:pt x="117" y="9"/>
                    <a:pt x="117" y="9"/>
                  </a:cubicBezTo>
                  <a:cubicBezTo>
                    <a:pt x="117" y="9"/>
                    <a:pt x="117" y="9"/>
                    <a:pt x="117" y="9"/>
                  </a:cubicBezTo>
                  <a:cubicBezTo>
                    <a:pt x="115" y="8"/>
                    <a:pt x="115" y="8"/>
                    <a:pt x="115" y="8"/>
                  </a:cubicBezTo>
                  <a:close/>
                  <a:moveTo>
                    <a:pt x="115" y="9"/>
                  </a:moveTo>
                  <a:cubicBezTo>
                    <a:pt x="115" y="9"/>
                    <a:pt x="115" y="9"/>
                    <a:pt x="115" y="9"/>
                  </a:cubicBezTo>
                  <a:cubicBezTo>
                    <a:pt x="117" y="9"/>
                    <a:pt x="117" y="9"/>
                    <a:pt x="117" y="9"/>
                  </a:cubicBezTo>
                  <a:cubicBezTo>
                    <a:pt x="117" y="11"/>
                    <a:pt x="117" y="11"/>
                    <a:pt x="117" y="11"/>
                  </a:cubicBezTo>
                  <a:cubicBezTo>
                    <a:pt x="115" y="10"/>
                    <a:pt x="115" y="10"/>
                    <a:pt x="115" y="10"/>
                  </a:cubicBezTo>
                  <a:lnTo>
                    <a:pt x="115" y="9"/>
                  </a:lnTo>
                  <a:close/>
                  <a:moveTo>
                    <a:pt x="115" y="10"/>
                  </a:moveTo>
                  <a:cubicBezTo>
                    <a:pt x="115" y="10"/>
                    <a:pt x="115" y="10"/>
                    <a:pt x="115" y="10"/>
                  </a:cubicBezTo>
                  <a:cubicBezTo>
                    <a:pt x="117" y="11"/>
                    <a:pt x="117" y="11"/>
                    <a:pt x="117" y="11"/>
                  </a:cubicBezTo>
                  <a:cubicBezTo>
                    <a:pt x="117" y="12"/>
                    <a:pt x="117" y="12"/>
                    <a:pt x="117" y="12"/>
                  </a:cubicBezTo>
                  <a:cubicBezTo>
                    <a:pt x="115" y="11"/>
                    <a:pt x="115" y="11"/>
                    <a:pt x="115" y="11"/>
                  </a:cubicBezTo>
                  <a:lnTo>
                    <a:pt x="115" y="10"/>
                  </a:lnTo>
                  <a:close/>
                  <a:moveTo>
                    <a:pt x="115" y="11"/>
                  </a:moveTo>
                  <a:cubicBezTo>
                    <a:pt x="115" y="11"/>
                    <a:pt x="115" y="11"/>
                    <a:pt x="115" y="11"/>
                  </a:cubicBezTo>
                  <a:cubicBezTo>
                    <a:pt x="117" y="12"/>
                    <a:pt x="117" y="12"/>
                    <a:pt x="117" y="12"/>
                  </a:cubicBezTo>
                  <a:cubicBezTo>
                    <a:pt x="117" y="12"/>
                    <a:pt x="117" y="12"/>
                    <a:pt x="117" y="12"/>
                  </a:cubicBezTo>
                  <a:cubicBezTo>
                    <a:pt x="115" y="12"/>
                    <a:pt x="115" y="12"/>
                    <a:pt x="115" y="12"/>
                  </a:cubicBezTo>
                  <a:lnTo>
                    <a:pt x="115" y="11"/>
                  </a:lnTo>
                  <a:close/>
                  <a:moveTo>
                    <a:pt x="115" y="12"/>
                  </a:moveTo>
                  <a:cubicBezTo>
                    <a:pt x="115" y="12"/>
                    <a:pt x="115" y="12"/>
                    <a:pt x="115" y="12"/>
                  </a:cubicBezTo>
                  <a:cubicBezTo>
                    <a:pt x="117" y="12"/>
                    <a:pt x="117" y="12"/>
                    <a:pt x="117" y="12"/>
                  </a:cubicBezTo>
                  <a:cubicBezTo>
                    <a:pt x="117" y="14"/>
                    <a:pt x="117" y="14"/>
                    <a:pt x="117" y="14"/>
                  </a:cubicBezTo>
                  <a:cubicBezTo>
                    <a:pt x="115" y="13"/>
                    <a:pt x="115" y="13"/>
                    <a:pt x="115" y="13"/>
                  </a:cubicBezTo>
                  <a:lnTo>
                    <a:pt x="115" y="12"/>
                  </a:lnTo>
                  <a:close/>
                  <a:moveTo>
                    <a:pt x="115" y="13"/>
                  </a:moveTo>
                  <a:cubicBezTo>
                    <a:pt x="115" y="13"/>
                    <a:pt x="115" y="13"/>
                    <a:pt x="115" y="13"/>
                  </a:cubicBezTo>
                  <a:cubicBezTo>
                    <a:pt x="117" y="14"/>
                    <a:pt x="117" y="14"/>
                    <a:pt x="117" y="14"/>
                  </a:cubicBezTo>
                  <a:cubicBezTo>
                    <a:pt x="117" y="14"/>
                    <a:pt x="117" y="14"/>
                    <a:pt x="117" y="14"/>
                  </a:cubicBezTo>
                  <a:cubicBezTo>
                    <a:pt x="115" y="14"/>
                    <a:pt x="115" y="14"/>
                    <a:pt x="115" y="14"/>
                  </a:cubicBezTo>
                  <a:lnTo>
                    <a:pt x="115" y="13"/>
                  </a:lnTo>
                  <a:close/>
                  <a:moveTo>
                    <a:pt x="115" y="14"/>
                  </a:moveTo>
                  <a:cubicBezTo>
                    <a:pt x="115" y="14"/>
                    <a:pt x="115" y="14"/>
                    <a:pt x="115" y="14"/>
                  </a:cubicBezTo>
                  <a:cubicBezTo>
                    <a:pt x="117" y="15"/>
                    <a:pt x="117" y="15"/>
                    <a:pt x="117" y="15"/>
                  </a:cubicBezTo>
                  <a:cubicBezTo>
                    <a:pt x="117" y="15"/>
                    <a:pt x="117" y="15"/>
                    <a:pt x="117" y="15"/>
                  </a:cubicBezTo>
                  <a:cubicBezTo>
                    <a:pt x="115" y="15"/>
                    <a:pt x="115" y="15"/>
                    <a:pt x="115" y="15"/>
                  </a:cubicBezTo>
                  <a:lnTo>
                    <a:pt x="115" y="14"/>
                  </a:lnTo>
                  <a:close/>
                  <a:moveTo>
                    <a:pt x="115" y="15"/>
                  </a:moveTo>
                  <a:cubicBezTo>
                    <a:pt x="115" y="15"/>
                    <a:pt x="115" y="15"/>
                    <a:pt x="115" y="15"/>
                  </a:cubicBezTo>
                  <a:cubicBezTo>
                    <a:pt x="117" y="15"/>
                    <a:pt x="117" y="15"/>
                    <a:pt x="117" y="15"/>
                  </a:cubicBezTo>
                  <a:cubicBezTo>
                    <a:pt x="117" y="17"/>
                    <a:pt x="117" y="17"/>
                    <a:pt x="117" y="17"/>
                  </a:cubicBezTo>
                  <a:cubicBezTo>
                    <a:pt x="115" y="16"/>
                    <a:pt x="115" y="16"/>
                    <a:pt x="115" y="16"/>
                  </a:cubicBezTo>
                  <a:lnTo>
                    <a:pt x="115" y="15"/>
                  </a:lnTo>
                  <a:close/>
                  <a:moveTo>
                    <a:pt x="115" y="17"/>
                  </a:moveTo>
                  <a:cubicBezTo>
                    <a:pt x="115" y="17"/>
                    <a:pt x="115" y="17"/>
                    <a:pt x="115" y="17"/>
                  </a:cubicBezTo>
                  <a:cubicBezTo>
                    <a:pt x="117" y="17"/>
                    <a:pt x="117" y="17"/>
                    <a:pt x="117" y="17"/>
                  </a:cubicBezTo>
                  <a:cubicBezTo>
                    <a:pt x="117" y="18"/>
                    <a:pt x="117" y="18"/>
                    <a:pt x="117" y="18"/>
                  </a:cubicBezTo>
                  <a:cubicBezTo>
                    <a:pt x="115" y="17"/>
                    <a:pt x="115" y="17"/>
                    <a:pt x="115" y="17"/>
                  </a:cubicBezTo>
                  <a:close/>
                  <a:moveTo>
                    <a:pt x="115" y="17"/>
                  </a:moveTo>
                  <a:cubicBezTo>
                    <a:pt x="115" y="17"/>
                    <a:pt x="115" y="17"/>
                    <a:pt x="115" y="17"/>
                  </a:cubicBezTo>
                  <a:cubicBezTo>
                    <a:pt x="117" y="18"/>
                    <a:pt x="117" y="18"/>
                    <a:pt x="117" y="18"/>
                  </a:cubicBezTo>
                  <a:cubicBezTo>
                    <a:pt x="117" y="18"/>
                    <a:pt x="117" y="18"/>
                    <a:pt x="117" y="18"/>
                  </a:cubicBezTo>
                  <a:cubicBezTo>
                    <a:pt x="115" y="18"/>
                    <a:pt x="115" y="18"/>
                    <a:pt x="115" y="18"/>
                  </a:cubicBezTo>
                  <a:lnTo>
                    <a:pt x="115" y="17"/>
                  </a:lnTo>
                  <a:close/>
                  <a:moveTo>
                    <a:pt x="115" y="18"/>
                  </a:moveTo>
                  <a:cubicBezTo>
                    <a:pt x="115" y="18"/>
                    <a:pt x="115" y="18"/>
                    <a:pt x="115" y="18"/>
                  </a:cubicBezTo>
                  <a:cubicBezTo>
                    <a:pt x="117" y="18"/>
                    <a:pt x="117" y="18"/>
                    <a:pt x="117" y="18"/>
                  </a:cubicBezTo>
                  <a:cubicBezTo>
                    <a:pt x="117" y="20"/>
                    <a:pt x="117" y="20"/>
                    <a:pt x="117" y="20"/>
                  </a:cubicBezTo>
                  <a:cubicBezTo>
                    <a:pt x="115" y="19"/>
                    <a:pt x="115" y="19"/>
                    <a:pt x="115" y="19"/>
                  </a:cubicBezTo>
                  <a:lnTo>
                    <a:pt x="115" y="18"/>
                  </a:lnTo>
                  <a:close/>
                  <a:moveTo>
                    <a:pt x="115" y="19"/>
                  </a:moveTo>
                  <a:cubicBezTo>
                    <a:pt x="115" y="19"/>
                    <a:pt x="115" y="19"/>
                    <a:pt x="115" y="19"/>
                  </a:cubicBezTo>
                  <a:cubicBezTo>
                    <a:pt x="117" y="20"/>
                    <a:pt x="117" y="20"/>
                    <a:pt x="117" y="20"/>
                  </a:cubicBezTo>
                  <a:cubicBezTo>
                    <a:pt x="117" y="20"/>
                    <a:pt x="117" y="20"/>
                    <a:pt x="117" y="20"/>
                  </a:cubicBezTo>
                  <a:cubicBezTo>
                    <a:pt x="115" y="20"/>
                    <a:pt x="115" y="20"/>
                    <a:pt x="115" y="20"/>
                  </a:cubicBezTo>
                  <a:lnTo>
                    <a:pt x="115" y="19"/>
                  </a:lnTo>
                  <a:close/>
                  <a:moveTo>
                    <a:pt x="115" y="20"/>
                  </a:moveTo>
                  <a:cubicBezTo>
                    <a:pt x="115" y="20"/>
                    <a:pt x="115" y="20"/>
                    <a:pt x="115" y="20"/>
                  </a:cubicBezTo>
                  <a:cubicBezTo>
                    <a:pt x="117" y="21"/>
                    <a:pt x="117" y="21"/>
                    <a:pt x="117" y="21"/>
                  </a:cubicBezTo>
                  <a:cubicBezTo>
                    <a:pt x="117" y="21"/>
                    <a:pt x="117" y="21"/>
                    <a:pt x="117" y="21"/>
                  </a:cubicBezTo>
                  <a:cubicBezTo>
                    <a:pt x="115" y="21"/>
                    <a:pt x="115" y="21"/>
                    <a:pt x="115" y="21"/>
                  </a:cubicBezTo>
                  <a:lnTo>
                    <a:pt x="115" y="20"/>
                  </a:lnTo>
                  <a:close/>
                  <a:moveTo>
                    <a:pt x="115" y="21"/>
                  </a:moveTo>
                  <a:cubicBezTo>
                    <a:pt x="115" y="21"/>
                    <a:pt x="115" y="21"/>
                    <a:pt x="115" y="21"/>
                  </a:cubicBezTo>
                  <a:cubicBezTo>
                    <a:pt x="117" y="21"/>
                    <a:pt x="117" y="21"/>
                    <a:pt x="117" y="21"/>
                  </a:cubicBezTo>
                  <a:cubicBezTo>
                    <a:pt x="117" y="23"/>
                    <a:pt x="117" y="23"/>
                    <a:pt x="117" y="23"/>
                  </a:cubicBezTo>
                  <a:cubicBezTo>
                    <a:pt x="115" y="22"/>
                    <a:pt x="115" y="22"/>
                    <a:pt x="115" y="22"/>
                  </a:cubicBezTo>
                  <a:lnTo>
                    <a:pt x="115" y="21"/>
                  </a:lnTo>
                  <a:close/>
                  <a:moveTo>
                    <a:pt x="115" y="23"/>
                  </a:moveTo>
                  <a:cubicBezTo>
                    <a:pt x="115" y="23"/>
                    <a:pt x="115" y="23"/>
                    <a:pt x="115" y="23"/>
                  </a:cubicBezTo>
                  <a:cubicBezTo>
                    <a:pt x="117" y="23"/>
                    <a:pt x="117" y="23"/>
                    <a:pt x="117" y="23"/>
                  </a:cubicBezTo>
                  <a:cubicBezTo>
                    <a:pt x="117" y="23"/>
                    <a:pt x="117" y="23"/>
                    <a:pt x="117" y="23"/>
                  </a:cubicBezTo>
                  <a:cubicBezTo>
                    <a:pt x="115" y="23"/>
                    <a:pt x="115" y="23"/>
                    <a:pt x="115" y="23"/>
                  </a:cubicBezTo>
                  <a:close/>
                  <a:moveTo>
                    <a:pt x="115" y="23"/>
                  </a:moveTo>
                  <a:cubicBezTo>
                    <a:pt x="115" y="23"/>
                    <a:pt x="115" y="23"/>
                    <a:pt x="115" y="23"/>
                  </a:cubicBezTo>
                  <a:cubicBezTo>
                    <a:pt x="117" y="24"/>
                    <a:pt x="117" y="24"/>
                    <a:pt x="117" y="24"/>
                  </a:cubicBezTo>
                  <a:cubicBezTo>
                    <a:pt x="117" y="24"/>
                    <a:pt x="117" y="24"/>
                    <a:pt x="117" y="24"/>
                  </a:cubicBezTo>
                  <a:cubicBezTo>
                    <a:pt x="115" y="24"/>
                    <a:pt x="115" y="24"/>
                    <a:pt x="115" y="24"/>
                  </a:cubicBezTo>
                  <a:lnTo>
                    <a:pt x="115" y="23"/>
                  </a:lnTo>
                  <a:close/>
                  <a:moveTo>
                    <a:pt x="115" y="24"/>
                  </a:moveTo>
                  <a:cubicBezTo>
                    <a:pt x="115" y="24"/>
                    <a:pt x="115" y="24"/>
                    <a:pt x="115" y="24"/>
                  </a:cubicBezTo>
                  <a:cubicBezTo>
                    <a:pt x="117" y="24"/>
                    <a:pt x="117" y="24"/>
                    <a:pt x="117" y="24"/>
                  </a:cubicBezTo>
                  <a:cubicBezTo>
                    <a:pt x="117" y="26"/>
                    <a:pt x="117" y="26"/>
                    <a:pt x="117" y="26"/>
                  </a:cubicBezTo>
                  <a:cubicBezTo>
                    <a:pt x="115" y="25"/>
                    <a:pt x="115" y="25"/>
                    <a:pt x="115" y="25"/>
                  </a:cubicBezTo>
                  <a:lnTo>
                    <a:pt x="115" y="24"/>
                  </a:lnTo>
                  <a:close/>
                  <a:moveTo>
                    <a:pt x="115" y="25"/>
                  </a:moveTo>
                  <a:cubicBezTo>
                    <a:pt x="115" y="25"/>
                    <a:pt x="115" y="25"/>
                    <a:pt x="115" y="25"/>
                  </a:cubicBezTo>
                  <a:cubicBezTo>
                    <a:pt x="117" y="26"/>
                    <a:pt x="117" y="26"/>
                    <a:pt x="117" y="26"/>
                  </a:cubicBezTo>
                  <a:cubicBezTo>
                    <a:pt x="117" y="26"/>
                    <a:pt x="117" y="26"/>
                    <a:pt x="117" y="26"/>
                  </a:cubicBezTo>
                  <a:cubicBezTo>
                    <a:pt x="115" y="26"/>
                    <a:pt x="115" y="26"/>
                    <a:pt x="115" y="26"/>
                  </a:cubicBezTo>
                  <a:lnTo>
                    <a:pt x="115" y="25"/>
                  </a:lnTo>
                  <a:close/>
                  <a:moveTo>
                    <a:pt x="115" y="26"/>
                  </a:moveTo>
                  <a:cubicBezTo>
                    <a:pt x="115" y="26"/>
                    <a:pt x="115" y="26"/>
                    <a:pt x="115" y="26"/>
                  </a:cubicBezTo>
                  <a:cubicBezTo>
                    <a:pt x="117" y="27"/>
                    <a:pt x="117" y="27"/>
                    <a:pt x="117" y="27"/>
                  </a:cubicBezTo>
                  <a:cubicBezTo>
                    <a:pt x="117" y="27"/>
                    <a:pt x="117" y="27"/>
                    <a:pt x="117" y="27"/>
                  </a:cubicBezTo>
                  <a:cubicBezTo>
                    <a:pt x="115" y="27"/>
                    <a:pt x="115" y="27"/>
                    <a:pt x="115" y="27"/>
                  </a:cubicBezTo>
                  <a:lnTo>
                    <a:pt x="115" y="26"/>
                  </a:lnTo>
                  <a:close/>
                  <a:moveTo>
                    <a:pt x="115" y="27"/>
                  </a:moveTo>
                  <a:cubicBezTo>
                    <a:pt x="115" y="27"/>
                    <a:pt x="115" y="27"/>
                    <a:pt x="115" y="27"/>
                  </a:cubicBezTo>
                  <a:cubicBezTo>
                    <a:pt x="117" y="27"/>
                    <a:pt x="117" y="27"/>
                    <a:pt x="117" y="27"/>
                  </a:cubicBezTo>
                  <a:cubicBezTo>
                    <a:pt x="117" y="29"/>
                    <a:pt x="117" y="29"/>
                    <a:pt x="117" y="29"/>
                  </a:cubicBezTo>
                  <a:cubicBezTo>
                    <a:pt x="115" y="28"/>
                    <a:pt x="115" y="28"/>
                    <a:pt x="115" y="28"/>
                  </a:cubicBezTo>
                  <a:lnTo>
                    <a:pt x="115" y="27"/>
                  </a:lnTo>
                  <a:close/>
                  <a:moveTo>
                    <a:pt x="115" y="29"/>
                  </a:moveTo>
                  <a:cubicBezTo>
                    <a:pt x="115" y="29"/>
                    <a:pt x="115" y="29"/>
                    <a:pt x="115" y="29"/>
                  </a:cubicBezTo>
                  <a:cubicBezTo>
                    <a:pt x="117" y="29"/>
                    <a:pt x="117" y="29"/>
                    <a:pt x="117" y="29"/>
                  </a:cubicBezTo>
                  <a:cubicBezTo>
                    <a:pt x="117" y="29"/>
                    <a:pt x="117" y="29"/>
                    <a:pt x="117" y="29"/>
                  </a:cubicBezTo>
                  <a:cubicBezTo>
                    <a:pt x="115" y="29"/>
                    <a:pt x="115" y="29"/>
                    <a:pt x="115" y="29"/>
                  </a:cubicBezTo>
                  <a:close/>
                  <a:moveTo>
                    <a:pt x="115" y="29"/>
                  </a:moveTo>
                  <a:cubicBezTo>
                    <a:pt x="115" y="29"/>
                    <a:pt x="115" y="29"/>
                    <a:pt x="115" y="29"/>
                  </a:cubicBezTo>
                  <a:cubicBezTo>
                    <a:pt x="117" y="30"/>
                    <a:pt x="117" y="30"/>
                    <a:pt x="117" y="30"/>
                  </a:cubicBezTo>
                  <a:cubicBezTo>
                    <a:pt x="117" y="30"/>
                    <a:pt x="117" y="30"/>
                    <a:pt x="117" y="30"/>
                  </a:cubicBezTo>
                  <a:cubicBezTo>
                    <a:pt x="115" y="30"/>
                    <a:pt x="115" y="30"/>
                    <a:pt x="115" y="30"/>
                  </a:cubicBezTo>
                  <a:lnTo>
                    <a:pt x="115" y="29"/>
                  </a:lnTo>
                  <a:close/>
                  <a:moveTo>
                    <a:pt x="115" y="30"/>
                  </a:moveTo>
                  <a:cubicBezTo>
                    <a:pt x="115" y="30"/>
                    <a:pt x="115" y="30"/>
                    <a:pt x="115" y="30"/>
                  </a:cubicBezTo>
                  <a:cubicBezTo>
                    <a:pt x="117" y="30"/>
                    <a:pt x="117" y="30"/>
                    <a:pt x="117" y="30"/>
                  </a:cubicBezTo>
                  <a:cubicBezTo>
                    <a:pt x="117" y="32"/>
                    <a:pt x="117" y="32"/>
                    <a:pt x="117" y="32"/>
                  </a:cubicBezTo>
                  <a:cubicBezTo>
                    <a:pt x="115" y="31"/>
                    <a:pt x="115" y="31"/>
                    <a:pt x="115" y="31"/>
                  </a:cubicBezTo>
                  <a:lnTo>
                    <a:pt x="115" y="30"/>
                  </a:lnTo>
                  <a:close/>
                  <a:moveTo>
                    <a:pt x="115" y="32"/>
                  </a:moveTo>
                  <a:cubicBezTo>
                    <a:pt x="115" y="32"/>
                    <a:pt x="115" y="32"/>
                    <a:pt x="115" y="32"/>
                  </a:cubicBezTo>
                  <a:cubicBezTo>
                    <a:pt x="117" y="32"/>
                    <a:pt x="117" y="32"/>
                    <a:pt x="117" y="32"/>
                  </a:cubicBezTo>
                  <a:cubicBezTo>
                    <a:pt x="117" y="33"/>
                    <a:pt x="117" y="33"/>
                    <a:pt x="117" y="33"/>
                  </a:cubicBezTo>
                  <a:cubicBezTo>
                    <a:pt x="115" y="32"/>
                    <a:pt x="115" y="32"/>
                    <a:pt x="115" y="32"/>
                  </a:cubicBezTo>
                  <a:close/>
                  <a:moveTo>
                    <a:pt x="115" y="32"/>
                  </a:moveTo>
                  <a:cubicBezTo>
                    <a:pt x="115" y="32"/>
                    <a:pt x="115" y="32"/>
                    <a:pt x="115" y="32"/>
                  </a:cubicBezTo>
                  <a:cubicBezTo>
                    <a:pt x="117" y="33"/>
                    <a:pt x="117" y="33"/>
                    <a:pt x="117" y="33"/>
                  </a:cubicBezTo>
                  <a:cubicBezTo>
                    <a:pt x="117" y="33"/>
                    <a:pt x="117" y="33"/>
                    <a:pt x="117" y="33"/>
                  </a:cubicBezTo>
                  <a:cubicBezTo>
                    <a:pt x="115" y="33"/>
                    <a:pt x="115" y="33"/>
                    <a:pt x="115" y="33"/>
                  </a:cubicBezTo>
                  <a:lnTo>
                    <a:pt x="115" y="32"/>
                  </a:lnTo>
                  <a:close/>
                  <a:moveTo>
                    <a:pt x="114" y="6"/>
                  </a:moveTo>
                  <a:cubicBezTo>
                    <a:pt x="114" y="6"/>
                    <a:pt x="114" y="6"/>
                    <a:pt x="114" y="6"/>
                  </a:cubicBezTo>
                  <a:cubicBezTo>
                    <a:pt x="115" y="5"/>
                    <a:pt x="115" y="5"/>
                    <a:pt x="115" y="5"/>
                  </a:cubicBezTo>
                  <a:cubicBezTo>
                    <a:pt x="115" y="7"/>
                    <a:pt x="115" y="7"/>
                    <a:pt x="115" y="7"/>
                  </a:cubicBezTo>
                  <a:cubicBezTo>
                    <a:pt x="114" y="7"/>
                    <a:pt x="114" y="7"/>
                    <a:pt x="114" y="7"/>
                  </a:cubicBezTo>
                  <a:lnTo>
                    <a:pt x="114" y="6"/>
                  </a:lnTo>
                  <a:close/>
                  <a:moveTo>
                    <a:pt x="114" y="7"/>
                  </a:moveTo>
                  <a:cubicBezTo>
                    <a:pt x="114" y="7"/>
                    <a:pt x="114" y="7"/>
                    <a:pt x="114" y="7"/>
                  </a:cubicBezTo>
                  <a:cubicBezTo>
                    <a:pt x="115" y="7"/>
                    <a:pt x="115" y="7"/>
                    <a:pt x="115" y="7"/>
                  </a:cubicBezTo>
                  <a:cubicBezTo>
                    <a:pt x="115" y="8"/>
                    <a:pt x="115" y="8"/>
                    <a:pt x="115" y="8"/>
                  </a:cubicBezTo>
                  <a:cubicBezTo>
                    <a:pt x="114" y="8"/>
                    <a:pt x="114" y="8"/>
                    <a:pt x="114" y="8"/>
                  </a:cubicBezTo>
                  <a:lnTo>
                    <a:pt x="114" y="7"/>
                  </a:lnTo>
                  <a:close/>
                  <a:moveTo>
                    <a:pt x="114" y="8"/>
                  </a:moveTo>
                  <a:cubicBezTo>
                    <a:pt x="114" y="8"/>
                    <a:pt x="114" y="8"/>
                    <a:pt x="114" y="8"/>
                  </a:cubicBezTo>
                  <a:cubicBezTo>
                    <a:pt x="115" y="8"/>
                    <a:pt x="115" y="8"/>
                    <a:pt x="115" y="8"/>
                  </a:cubicBezTo>
                  <a:cubicBezTo>
                    <a:pt x="115" y="8"/>
                    <a:pt x="115" y="8"/>
                    <a:pt x="115" y="8"/>
                  </a:cubicBezTo>
                  <a:cubicBezTo>
                    <a:pt x="114" y="9"/>
                    <a:pt x="114" y="9"/>
                    <a:pt x="114" y="9"/>
                  </a:cubicBezTo>
                  <a:lnTo>
                    <a:pt x="114" y="8"/>
                  </a:lnTo>
                  <a:close/>
                  <a:moveTo>
                    <a:pt x="114" y="9"/>
                  </a:moveTo>
                  <a:cubicBezTo>
                    <a:pt x="114" y="9"/>
                    <a:pt x="114" y="9"/>
                    <a:pt x="114" y="9"/>
                  </a:cubicBezTo>
                  <a:cubicBezTo>
                    <a:pt x="115" y="9"/>
                    <a:pt x="115" y="9"/>
                    <a:pt x="115" y="9"/>
                  </a:cubicBezTo>
                  <a:cubicBezTo>
                    <a:pt x="115" y="10"/>
                    <a:pt x="115" y="10"/>
                    <a:pt x="115" y="10"/>
                  </a:cubicBezTo>
                  <a:cubicBezTo>
                    <a:pt x="114" y="10"/>
                    <a:pt x="114" y="10"/>
                    <a:pt x="114" y="10"/>
                  </a:cubicBezTo>
                  <a:lnTo>
                    <a:pt x="114" y="9"/>
                  </a:lnTo>
                  <a:close/>
                  <a:moveTo>
                    <a:pt x="114" y="11"/>
                  </a:moveTo>
                  <a:cubicBezTo>
                    <a:pt x="114" y="11"/>
                    <a:pt x="114" y="11"/>
                    <a:pt x="114" y="11"/>
                  </a:cubicBezTo>
                  <a:cubicBezTo>
                    <a:pt x="115" y="10"/>
                    <a:pt x="115" y="10"/>
                    <a:pt x="115" y="10"/>
                  </a:cubicBezTo>
                  <a:cubicBezTo>
                    <a:pt x="115" y="11"/>
                    <a:pt x="115" y="11"/>
                    <a:pt x="115" y="11"/>
                  </a:cubicBezTo>
                  <a:cubicBezTo>
                    <a:pt x="114" y="11"/>
                    <a:pt x="114" y="11"/>
                    <a:pt x="114" y="11"/>
                  </a:cubicBezTo>
                  <a:close/>
                  <a:moveTo>
                    <a:pt x="114" y="11"/>
                  </a:moveTo>
                  <a:cubicBezTo>
                    <a:pt x="114" y="11"/>
                    <a:pt x="114" y="11"/>
                    <a:pt x="114" y="11"/>
                  </a:cubicBezTo>
                  <a:cubicBezTo>
                    <a:pt x="115" y="11"/>
                    <a:pt x="115" y="11"/>
                    <a:pt x="115" y="11"/>
                  </a:cubicBezTo>
                  <a:cubicBezTo>
                    <a:pt x="115" y="12"/>
                    <a:pt x="115" y="12"/>
                    <a:pt x="115" y="12"/>
                  </a:cubicBezTo>
                  <a:cubicBezTo>
                    <a:pt x="114" y="12"/>
                    <a:pt x="114" y="12"/>
                    <a:pt x="114" y="12"/>
                  </a:cubicBezTo>
                  <a:lnTo>
                    <a:pt x="114" y="11"/>
                  </a:lnTo>
                  <a:close/>
                  <a:moveTo>
                    <a:pt x="114" y="12"/>
                  </a:moveTo>
                  <a:cubicBezTo>
                    <a:pt x="114" y="12"/>
                    <a:pt x="114" y="12"/>
                    <a:pt x="114" y="12"/>
                  </a:cubicBezTo>
                  <a:cubicBezTo>
                    <a:pt x="115" y="12"/>
                    <a:pt x="115" y="12"/>
                    <a:pt x="115" y="12"/>
                  </a:cubicBezTo>
                  <a:cubicBezTo>
                    <a:pt x="115" y="13"/>
                    <a:pt x="115" y="13"/>
                    <a:pt x="115" y="13"/>
                  </a:cubicBezTo>
                  <a:cubicBezTo>
                    <a:pt x="114" y="13"/>
                    <a:pt x="114" y="13"/>
                    <a:pt x="114" y="13"/>
                  </a:cubicBezTo>
                  <a:lnTo>
                    <a:pt x="114" y="12"/>
                  </a:lnTo>
                  <a:close/>
                  <a:moveTo>
                    <a:pt x="114" y="13"/>
                  </a:moveTo>
                  <a:cubicBezTo>
                    <a:pt x="114" y="13"/>
                    <a:pt x="114" y="13"/>
                    <a:pt x="114" y="13"/>
                  </a:cubicBezTo>
                  <a:cubicBezTo>
                    <a:pt x="115" y="13"/>
                    <a:pt x="115" y="13"/>
                    <a:pt x="115" y="13"/>
                  </a:cubicBezTo>
                  <a:cubicBezTo>
                    <a:pt x="115" y="14"/>
                    <a:pt x="115" y="14"/>
                    <a:pt x="115" y="14"/>
                  </a:cubicBezTo>
                  <a:cubicBezTo>
                    <a:pt x="114" y="14"/>
                    <a:pt x="114" y="14"/>
                    <a:pt x="114" y="14"/>
                  </a:cubicBezTo>
                  <a:lnTo>
                    <a:pt x="114" y="13"/>
                  </a:lnTo>
                  <a:close/>
                  <a:moveTo>
                    <a:pt x="114" y="14"/>
                  </a:moveTo>
                  <a:cubicBezTo>
                    <a:pt x="114" y="14"/>
                    <a:pt x="114" y="14"/>
                    <a:pt x="114" y="14"/>
                  </a:cubicBezTo>
                  <a:cubicBezTo>
                    <a:pt x="115" y="14"/>
                    <a:pt x="115" y="14"/>
                    <a:pt x="115" y="14"/>
                  </a:cubicBezTo>
                  <a:cubicBezTo>
                    <a:pt x="115" y="14"/>
                    <a:pt x="115" y="14"/>
                    <a:pt x="115" y="14"/>
                  </a:cubicBezTo>
                  <a:cubicBezTo>
                    <a:pt x="114" y="15"/>
                    <a:pt x="114" y="15"/>
                    <a:pt x="114" y="15"/>
                  </a:cubicBezTo>
                  <a:lnTo>
                    <a:pt x="114" y="14"/>
                  </a:lnTo>
                  <a:close/>
                  <a:moveTo>
                    <a:pt x="114" y="15"/>
                  </a:moveTo>
                  <a:cubicBezTo>
                    <a:pt x="114" y="15"/>
                    <a:pt x="114" y="15"/>
                    <a:pt x="114" y="15"/>
                  </a:cubicBezTo>
                  <a:cubicBezTo>
                    <a:pt x="115" y="15"/>
                    <a:pt x="115" y="15"/>
                    <a:pt x="115" y="15"/>
                  </a:cubicBezTo>
                  <a:cubicBezTo>
                    <a:pt x="115" y="16"/>
                    <a:pt x="115" y="16"/>
                    <a:pt x="115" y="16"/>
                  </a:cubicBezTo>
                  <a:cubicBezTo>
                    <a:pt x="114" y="17"/>
                    <a:pt x="114" y="17"/>
                    <a:pt x="114" y="17"/>
                  </a:cubicBezTo>
                  <a:lnTo>
                    <a:pt x="114" y="15"/>
                  </a:lnTo>
                  <a:close/>
                  <a:moveTo>
                    <a:pt x="114" y="17"/>
                  </a:moveTo>
                  <a:cubicBezTo>
                    <a:pt x="114" y="17"/>
                    <a:pt x="114" y="17"/>
                    <a:pt x="114" y="17"/>
                  </a:cubicBezTo>
                  <a:cubicBezTo>
                    <a:pt x="115" y="16"/>
                    <a:pt x="115" y="16"/>
                    <a:pt x="115" y="16"/>
                  </a:cubicBezTo>
                  <a:cubicBezTo>
                    <a:pt x="115" y="17"/>
                    <a:pt x="115" y="17"/>
                    <a:pt x="115" y="17"/>
                  </a:cubicBezTo>
                  <a:cubicBezTo>
                    <a:pt x="114" y="17"/>
                    <a:pt x="114" y="17"/>
                    <a:pt x="114" y="17"/>
                  </a:cubicBezTo>
                  <a:close/>
                  <a:moveTo>
                    <a:pt x="114" y="17"/>
                  </a:moveTo>
                  <a:cubicBezTo>
                    <a:pt x="114" y="17"/>
                    <a:pt x="114" y="17"/>
                    <a:pt x="114" y="17"/>
                  </a:cubicBezTo>
                  <a:cubicBezTo>
                    <a:pt x="115" y="17"/>
                    <a:pt x="115" y="17"/>
                    <a:pt x="115" y="17"/>
                  </a:cubicBezTo>
                  <a:cubicBezTo>
                    <a:pt x="115" y="18"/>
                    <a:pt x="115" y="18"/>
                    <a:pt x="115" y="18"/>
                  </a:cubicBezTo>
                  <a:cubicBezTo>
                    <a:pt x="114" y="18"/>
                    <a:pt x="114" y="18"/>
                    <a:pt x="114" y="18"/>
                  </a:cubicBezTo>
                  <a:lnTo>
                    <a:pt x="114" y="17"/>
                  </a:lnTo>
                  <a:close/>
                  <a:moveTo>
                    <a:pt x="114" y="18"/>
                  </a:moveTo>
                  <a:cubicBezTo>
                    <a:pt x="114" y="18"/>
                    <a:pt x="114" y="18"/>
                    <a:pt x="114" y="18"/>
                  </a:cubicBezTo>
                  <a:cubicBezTo>
                    <a:pt x="115" y="18"/>
                    <a:pt x="115" y="18"/>
                    <a:pt x="115" y="18"/>
                  </a:cubicBezTo>
                  <a:cubicBezTo>
                    <a:pt x="115" y="19"/>
                    <a:pt x="115" y="19"/>
                    <a:pt x="115" y="19"/>
                  </a:cubicBezTo>
                  <a:cubicBezTo>
                    <a:pt x="114" y="19"/>
                    <a:pt x="114" y="19"/>
                    <a:pt x="114" y="19"/>
                  </a:cubicBezTo>
                  <a:lnTo>
                    <a:pt x="114" y="18"/>
                  </a:lnTo>
                  <a:close/>
                  <a:moveTo>
                    <a:pt x="114" y="20"/>
                  </a:moveTo>
                  <a:cubicBezTo>
                    <a:pt x="114" y="20"/>
                    <a:pt x="114" y="20"/>
                    <a:pt x="114" y="20"/>
                  </a:cubicBezTo>
                  <a:cubicBezTo>
                    <a:pt x="115" y="19"/>
                    <a:pt x="115" y="19"/>
                    <a:pt x="115" y="19"/>
                  </a:cubicBezTo>
                  <a:cubicBezTo>
                    <a:pt x="115" y="20"/>
                    <a:pt x="115" y="20"/>
                    <a:pt x="115" y="20"/>
                  </a:cubicBezTo>
                  <a:cubicBezTo>
                    <a:pt x="114" y="20"/>
                    <a:pt x="114" y="20"/>
                    <a:pt x="114" y="20"/>
                  </a:cubicBezTo>
                  <a:close/>
                  <a:moveTo>
                    <a:pt x="114" y="20"/>
                  </a:moveTo>
                  <a:cubicBezTo>
                    <a:pt x="114" y="20"/>
                    <a:pt x="114" y="20"/>
                    <a:pt x="114" y="20"/>
                  </a:cubicBezTo>
                  <a:cubicBezTo>
                    <a:pt x="115" y="20"/>
                    <a:pt x="115" y="20"/>
                    <a:pt x="115" y="20"/>
                  </a:cubicBezTo>
                  <a:cubicBezTo>
                    <a:pt x="115" y="21"/>
                    <a:pt x="115" y="21"/>
                    <a:pt x="115" y="21"/>
                  </a:cubicBezTo>
                  <a:cubicBezTo>
                    <a:pt x="114" y="21"/>
                    <a:pt x="114" y="21"/>
                    <a:pt x="114" y="21"/>
                  </a:cubicBezTo>
                  <a:lnTo>
                    <a:pt x="114" y="20"/>
                  </a:lnTo>
                  <a:close/>
                  <a:moveTo>
                    <a:pt x="114" y="21"/>
                  </a:moveTo>
                  <a:cubicBezTo>
                    <a:pt x="114" y="21"/>
                    <a:pt x="114" y="21"/>
                    <a:pt x="114" y="21"/>
                  </a:cubicBezTo>
                  <a:cubicBezTo>
                    <a:pt x="115" y="21"/>
                    <a:pt x="115" y="21"/>
                    <a:pt x="115" y="21"/>
                  </a:cubicBezTo>
                  <a:cubicBezTo>
                    <a:pt x="115" y="22"/>
                    <a:pt x="115" y="22"/>
                    <a:pt x="115" y="22"/>
                  </a:cubicBezTo>
                  <a:cubicBezTo>
                    <a:pt x="114" y="23"/>
                    <a:pt x="114" y="23"/>
                    <a:pt x="114" y="23"/>
                  </a:cubicBezTo>
                  <a:lnTo>
                    <a:pt x="114" y="21"/>
                  </a:lnTo>
                  <a:close/>
                  <a:moveTo>
                    <a:pt x="114" y="23"/>
                  </a:moveTo>
                  <a:cubicBezTo>
                    <a:pt x="114" y="23"/>
                    <a:pt x="114" y="23"/>
                    <a:pt x="114" y="23"/>
                  </a:cubicBezTo>
                  <a:cubicBezTo>
                    <a:pt x="115" y="23"/>
                    <a:pt x="115" y="23"/>
                    <a:pt x="115" y="23"/>
                  </a:cubicBezTo>
                  <a:cubicBezTo>
                    <a:pt x="115" y="23"/>
                    <a:pt x="115" y="23"/>
                    <a:pt x="115" y="23"/>
                  </a:cubicBezTo>
                  <a:cubicBezTo>
                    <a:pt x="114" y="23"/>
                    <a:pt x="114" y="23"/>
                    <a:pt x="114" y="23"/>
                  </a:cubicBezTo>
                  <a:close/>
                  <a:moveTo>
                    <a:pt x="114" y="23"/>
                  </a:moveTo>
                  <a:cubicBezTo>
                    <a:pt x="114" y="23"/>
                    <a:pt x="114" y="23"/>
                    <a:pt x="114" y="23"/>
                  </a:cubicBezTo>
                  <a:cubicBezTo>
                    <a:pt x="115" y="23"/>
                    <a:pt x="115" y="23"/>
                    <a:pt x="115" y="23"/>
                  </a:cubicBezTo>
                  <a:cubicBezTo>
                    <a:pt x="115" y="24"/>
                    <a:pt x="115" y="24"/>
                    <a:pt x="115" y="24"/>
                  </a:cubicBezTo>
                  <a:cubicBezTo>
                    <a:pt x="114" y="24"/>
                    <a:pt x="114" y="24"/>
                    <a:pt x="114" y="24"/>
                  </a:cubicBezTo>
                  <a:lnTo>
                    <a:pt x="114" y="23"/>
                  </a:lnTo>
                  <a:close/>
                  <a:moveTo>
                    <a:pt x="114" y="24"/>
                  </a:moveTo>
                  <a:cubicBezTo>
                    <a:pt x="114" y="24"/>
                    <a:pt x="114" y="24"/>
                    <a:pt x="114" y="24"/>
                  </a:cubicBezTo>
                  <a:cubicBezTo>
                    <a:pt x="115" y="24"/>
                    <a:pt x="115" y="24"/>
                    <a:pt x="115" y="24"/>
                  </a:cubicBezTo>
                  <a:cubicBezTo>
                    <a:pt x="115" y="25"/>
                    <a:pt x="115" y="25"/>
                    <a:pt x="115" y="25"/>
                  </a:cubicBezTo>
                  <a:cubicBezTo>
                    <a:pt x="114" y="25"/>
                    <a:pt x="114" y="25"/>
                    <a:pt x="114" y="25"/>
                  </a:cubicBezTo>
                  <a:lnTo>
                    <a:pt x="114" y="24"/>
                  </a:lnTo>
                  <a:close/>
                  <a:moveTo>
                    <a:pt x="114" y="26"/>
                  </a:moveTo>
                  <a:cubicBezTo>
                    <a:pt x="114" y="26"/>
                    <a:pt x="114" y="26"/>
                    <a:pt x="114" y="26"/>
                  </a:cubicBezTo>
                  <a:cubicBezTo>
                    <a:pt x="115" y="25"/>
                    <a:pt x="115" y="25"/>
                    <a:pt x="115" y="25"/>
                  </a:cubicBezTo>
                  <a:cubicBezTo>
                    <a:pt x="115" y="26"/>
                    <a:pt x="115" y="26"/>
                    <a:pt x="115" y="26"/>
                  </a:cubicBezTo>
                  <a:cubicBezTo>
                    <a:pt x="114" y="26"/>
                    <a:pt x="114" y="26"/>
                    <a:pt x="114" y="26"/>
                  </a:cubicBezTo>
                  <a:close/>
                  <a:moveTo>
                    <a:pt x="114" y="26"/>
                  </a:moveTo>
                  <a:cubicBezTo>
                    <a:pt x="114" y="26"/>
                    <a:pt x="114" y="26"/>
                    <a:pt x="114" y="26"/>
                  </a:cubicBezTo>
                  <a:cubicBezTo>
                    <a:pt x="115" y="26"/>
                    <a:pt x="115" y="26"/>
                    <a:pt x="115" y="26"/>
                  </a:cubicBezTo>
                  <a:cubicBezTo>
                    <a:pt x="115" y="27"/>
                    <a:pt x="115" y="27"/>
                    <a:pt x="115" y="27"/>
                  </a:cubicBezTo>
                  <a:cubicBezTo>
                    <a:pt x="114" y="27"/>
                    <a:pt x="114" y="27"/>
                    <a:pt x="114" y="27"/>
                  </a:cubicBezTo>
                  <a:lnTo>
                    <a:pt x="114" y="26"/>
                  </a:lnTo>
                  <a:close/>
                  <a:moveTo>
                    <a:pt x="114" y="27"/>
                  </a:moveTo>
                  <a:cubicBezTo>
                    <a:pt x="114" y="27"/>
                    <a:pt x="114" y="27"/>
                    <a:pt x="114" y="27"/>
                  </a:cubicBezTo>
                  <a:cubicBezTo>
                    <a:pt x="115" y="27"/>
                    <a:pt x="115" y="27"/>
                    <a:pt x="115" y="27"/>
                  </a:cubicBezTo>
                  <a:cubicBezTo>
                    <a:pt x="115" y="28"/>
                    <a:pt x="115" y="28"/>
                    <a:pt x="115" y="28"/>
                  </a:cubicBezTo>
                  <a:cubicBezTo>
                    <a:pt x="114" y="28"/>
                    <a:pt x="114" y="28"/>
                    <a:pt x="114" y="28"/>
                  </a:cubicBezTo>
                  <a:lnTo>
                    <a:pt x="114" y="27"/>
                  </a:lnTo>
                  <a:close/>
                  <a:moveTo>
                    <a:pt x="114" y="29"/>
                  </a:moveTo>
                  <a:cubicBezTo>
                    <a:pt x="114" y="29"/>
                    <a:pt x="114" y="29"/>
                    <a:pt x="114" y="29"/>
                  </a:cubicBezTo>
                  <a:cubicBezTo>
                    <a:pt x="115" y="29"/>
                    <a:pt x="115" y="29"/>
                    <a:pt x="115" y="29"/>
                  </a:cubicBezTo>
                  <a:cubicBezTo>
                    <a:pt x="115" y="29"/>
                    <a:pt x="115" y="29"/>
                    <a:pt x="115" y="29"/>
                  </a:cubicBezTo>
                  <a:cubicBezTo>
                    <a:pt x="114" y="29"/>
                    <a:pt x="114" y="29"/>
                    <a:pt x="114" y="29"/>
                  </a:cubicBezTo>
                  <a:close/>
                  <a:moveTo>
                    <a:pt x="114" y="29"/>
                  </a:moveTo>
                  <a:cubicBezTo>
                    <a:pt x="114" y="29"/>
                    <a:pt x="114" y="29"/>
                    <a:pt x="114" y="29"/>
                  </a:cubicBezTo>
                  <a:cubicBezTo>
                    <a:pt x="115" y="29"/>
                    <a:pt x="115" y="29"/>
                    <a:pt x="115" y="29"/>
                  </a:cubicBezTo>
                  <a:cubicBezTo>
                    <a:pt x="115" y="30"/>
                    <a:pt x="115" y="30"/>
                    <a:pt x="115" y="30"/>
                  </a:cubicBezTo>
                  <a:cubicBezTo>
                    <a:pt x="114" y="30"/>
                    <a:pt x="114" y="30"/>
                    <a:pt x="114" y="30"/>
                  </a:cubicBezTo>
                  <a:lnTo>
                    <a:pt x="114" y="29"/>
                  </a:lnTo>
                  <a:close/>
                  <a:moveTo>
                    <a:pt x="114" y="30"/>
                  </a:moveTo>
                  <a:cubicBezTo>
                    <a:pt x="114" y="30"/>
                    <a:pt x="114" y="30"/>
                    <a:pt x="114" y="30"/>
                  </a:cubicBezTo>
                  <a:cubicBezTo>
                    <a:pt x="115" y="30"/>
                    <a:pt x="115" y="30"/>
                    <a:pt x="115" y="30"/>
                  </a:cubicBezTo>
                  <a:cubicBezTo>
                    <a:pt x="115" y="31"/>
                    <a:pt x="115" y="31"/>
                    <a:pt x="115" y="31"/>
                  </a:cubicBezTo>
                  <a:cubicBezTo>
                    <a:pt x="114" y="31"/>
                    <a:pt x="114" y="31"/>
                    <a:pt x="114" y="31"/>
                  </a:cubicBezTo>
                  <a:lnTo>
                    <a:pt x="114" y="30"/>
                  </a:lnTo>
                  <a:close/>
                  <a:moveTo>
                    <a:pt x="114" y="32"/>
                  </a:moveTo>
                  <a:cubicBezTo>
                    <a:pt x="114" y="32"/>
                    <a:pt x="114" y="32"/>
                    <a:pt x="114" y="32"/>
                  </a:cubicBezTo>
                  <a:cubicBezTo>
                    <a:pt x="115" y="31"/>
                    <a:pt x="115" y="31"/>
                    <a:pt x="115" y="31"/>
                  </a:cubicBezTo>
                  <a:cubicBezTo>
                    <a:pt x="115" y="32"/>
                    <a:pt x="115" y="32"/>
                    <a:pt x="115" y="32"/>
                  </a:cubicBezTo>
                  <a:cubicBezTo>
                    <a:pt x="114" y="32"/>
                    <a:pt x="114" y="32"/>
                    <a:pt x="114" y="32"/>
                  </a:cubicBezTo>
                  <a:close/>
                  <a:moveTo>
                    <a:pt x="114" y="32"/>
                  </a:moveTo>
                  <a:cubicBezTo>
                    <a:pt x="114" y="32"/>
                    <a:pt x="114" y="32"/>
                    <a:pt x="114" y="32"/>
                  </a:cubicBezTo>
                  <a:cubicBezTo>
                    <a:pt x="115" y="32"/>
                    <a:pt x="115" y="32"/>
                    <a:pt x="115" y="32"/>
                  </a:cubicBezTo>
                  <a:cubicBezTo>
                    <a:pt x="115" y="33"/>
                    <a:pt x="115" y="33"/>
                    <a:pt x="115" y="33"/>
                  </a:cubicBezTo>
                  <a:cubicBezTo>
                    <a:pt x="114" y="33"/>
                    <a:pt x="114" y="33"/>
                    <a:pt x="114" y="33"/>
                  </a:cubicBezTo>
                  <a:lnTo>
                    <a:pt x="114" y="32"/>
                  </a:lnTo>
                  <a:close/>
                  <a:moveTo>
                    <a:pt x="114" y="34"/>
                  </a:moveTo>
                  <a:cubicBezTo>
                    <a:pt x="114" y="34"/>
                    <a:pt x="114" y="34"/>
                    <a:pt x="114" y="34"/>
                  </a:cubicBezTo>
                  <a:cubicBezTo>
                    <a:pt x="114" y="33"/>
                    <a:pt x="114" y="33"/>
                    <a:pt x="114" y="33"/>
                  </a:cubicBezTo>
                  <a:cubicBezTo>
                    <a:pt x="115" y="33"/>
                    <a:pt x="115" y="33"/>
                    <a:pt x="115" y="33"/>
                  </a:cubicBezTo>
                  <a:cubicBezTo>
                    <a:pt x="115" y="34"/>
                    <a:pt x="115" y="34"/>
                    <a:pt x="115" y="34"/>
                  </a:cubicBezTo>
                  <a:cubicBezTo>
                    <a:pt x="115" y="34"/>
                    <a:pt x="115" y="34"/>
                    <a:pt x="115" y="34"/>
                  </a:cubicBezTo>
                  <a:cubicBezTo>
                    <a:pt x="115" y="33"/>
                    <a:pt x="115" y="33"/>
                    <a:pt x="115" y="33"/>
                  </a:cubicBezTo>
                  <a:cubicBezTo>
                    <a:pt x="117" y="33"/>
                    <a:pt x="117" y="33"/>
                    <a:pt x="117" y="33"/>
                  </a:cubicBezTo>
                  <a:cubicBezTo>
                    <a:pt x="117" y="34"/>
                    <a:pt x="117" y="34"/>
                    <a:pt x="117" y="34"/>
                  </a:cubicBezTo>
                  <a:lnTo>
                    <a:pt x="114" y="34"/>
                  </a:lnTo>
                  <a:close/>
                  <a:moveTo>
                    <a:pt x="146" y="43"/>
                  </a:moveTo>
                  <a:cubicBezTo>
                    <a:pt x="146" y="43"/>
                    <a:pt x="146" y="43"/>
                    <a:pt x="146" y="43"/>
                  </a:cubicBezTo>
                  <a:cubicBezTo>
                    <a:pt x="151" y="43"/>
                    <a:pt x="151" y="43"/>
                    <a:pt x="151" y="43"/>
                  </a:cubicBezTo>
                  <a:cubicBezTo>
                    <a:pt x="151" y="43"/>
                    <a:pt x="151" y="43"/>
                    <a:pt x="151" y="43"/>
                  </a:cubicBezTo>
                  <a:cubicBezTo>
                    <a:pt x="146" y="43"/>
                    <a:pt x="146" y="43"/>
                    <a:pt x="146" y="43"/>
                  </a:cubicBezTo>
                  <a:close/>
                  <a:moveTo>
                    <a:pt x="146" y="44"/>
                  </a:moveTo>
                  <a:cubicBezTo>
                    <a:pt x="146" y="44"/>
                    <a:pt x="146" y="44"/>
                    <a:pt x="146" y="44"/>
                  </a:cubicBezTo>
                  <a:cubicBezTo>
                    <a:pt x="151" y="44"/>
                    <a:pt x="151" y="44"/>
                    <a:pt x="151" y="44"/>
                  </a:cubicBezTo>
                  <a:cubicBezTo>
                    <a:pt x="151" y="44"/>
                    <a:pt x="151" y="44"/>
                    <a:pt x="151" y="44"/>
                  </a:cubicBezTo>
                  <a:cubicBezTo>
                    <a:pt x="146" y="44"/>
                    <a:pt x="146" y="44"/>
                    <a:pt x="146" y="44"/>
                  </a:cubicBezTo>
                  <a:close/>
                  <a:moveTo>
                    <a:pt x="146" y="45"/>
                  </a:moveTo>
                  <a:cubicBezTo>
                    <a:pt x="146" y="45"/>
                    <a:pt x="146" y="45"/>
                    <a:pt x="146" y="45"/>
                  </a:cubicBezTo>
                  <a:cubicBezTo>
                    <a:pt x="151" y="45"/>
                    <a:pt x="151" y="45"/>
                    <a:pt x="151" y="45"/>
                  </a:cubicBezTo>
                  <a:cubicBezTo>
                    <a:pt x="151" y="45"/>
                    <a:pt x="151" y="45"/>
                    <a:pt x="151" y="45"/>
                  </a:cubicBezTo>
                  <a:cubicBezTo>
                    <a:pt x="146" y="45"/>
                    <a:pt x="146" y="45"/>
                    <a:pt x="146" y="45"/>
                  </a:cubicBezTo>
                  <a:close/>
                  <a:moveTo>
                    <a:pt x="146" y="46"/>
                  </a:moveTo>
                  <a:cubicBezTo>
                    <a:pt x="146" y="46"/>
                    <a:pt x="146" y="46"/>
                    <a:pt x="146" y="46"/>
                  </a:cubicBezTo>
                  <a:cubicBezTo>
                    <a:pt x="151" y="46"/>
                    <a:pt x="151" y="46"/>
                    <a:pt x="151" y="46"/>
                  </a:cubicBezTo>
                  <a:cubicBezTo>
                    <a:pt x="151" y="46"/>
                    <a:pt x="151" y="46"/>
                    <a:pt x="151" y="46"/>
                  </a:cubicBezTo>
                  <a:cubicBezTo>
                    <a:pt x="146" y="46"/>
                    <a:pt x="146" y="46"/>
                    <a:pt x="146" y="46"/>
                  </a:cubicBezTo>
                  <a:close/>
                  <a:moveTo>
                    <a:pt x="146" y="47"/>
                  </a:moveTo>
                  <a:cubicBezTo>
                    <a:pt x="146" y="47"/>
                    <a:pt x="146" y="47"/>
                    <a:pt x="146" y="47"/>
                  </a:cubicBezTo>
                  <a:cubicBezTo>
                    <a:pt x="151" y="47"/>
                    <a:pt x="151" y="47"/>
                    <a:pt x="151" y="47"/>
                  </a:cubicBezTo>
                  <a:cubicBezTo>
                    <a:pt x="151" y="47"/>
                    <a:pt x="151" y="47"/>
                    <a:pt x="151" y="47"/>
                  </a:cubicBezTo>
                  <a:cubicBezTo>
                    <a:pt x="146" y="47"/>
                    <a:pt x="146" y="47"/>
                    <a:pt x="146" y="47"/>
                  </a:cubicBezTo>
                  <a:close/>
                  <a:moveTo>
                    <a:pt x="146" y="48"/>
                  </a:moveTo>
                  <a:cubicBezTo>
                    <a:pt x="146" y="48"/>
                    <a:pt x="146" y="48"/>
                    <a:pt x="146" y="48"/>
                  </a:cubicBezTo>
                  <a:cubicBezTo>
                    <a:pt x="151" y="48"/>
                    <a:pt x="151" y="48"/>
                    <a:pt x="151" y="48"/>
                  </a:cubicBezTo>
                  <a:cubicBezTo>
                    <a:pt x="151" y="48"/>
                    <a:pt x="151" y="48"/>
                    <a:pt x="151" y="48"/>
                  </a:cubicBezTo>
                  <a:cubicBezTo>
                    <a:pt x="146" y="48"/>
                    <a:pt x="146" y="48"/>
                    <a:pt x="146" y="48"/>
                  </a:cubicBezTo>
                  <a:close/>
                  <a:moveTo>
                    <a:pt x="146" y="49"/>
                  </a:moveTo>
                  <a:cubicBezTo>
                    <a:pt x="146" y="49"/>
                    <a:pt x="146" y="49"/>
                    <a:pt x="146" y="49"/>
                  </a:cubicBezTo>
                  <a:cubicBezTo>
                    <a:pt x="151" y="49"/>
                    <a:pt x="151" y="49"/>
                    <a:pt x="151" y="49"/>
                  </a:cubicBezTo>
                  <a:cubicBezTo>
                    <a:pt x="151" y="49"/>
                    <a:pt x="151" y="49"/>
                    <a:pt x="151" y="49"/>
                  </a:cubicBezTo>
                  <a:cubicBezTo>
                    <a:pt x="146" y="49"/>
                    <a:pt x="146" y="49"/>
                    <a:pt x="146" y="49"/>
                  </a:cubicBezTo>
                  <a:close/>
                  <a:moveTo>
                    <a:pt x="146" y="50"/>
                  </a:moveTo>
                  <a:cubicBezTo>
                    <a:pt x="146" y="50"/>
                    <a:pt x="146" y="50"/>
                    <a:pt x="146" y="50"/>
                  </a:cubicBezTo>
                  <a:cubicBezTo>
                    <a:pt x="151" y="50"/>
                    <a:pt x="151" y="50"/>
                    <a:pt x="151" y="50"/>
                  </a:cubicBezTo>
                  <a:cubicBezTo>
                    <a:pt x="151" y="50"/>
                    <a:pt x="151" y="50"/>
                    <a:pt x="151" y="50"/>
                  </a:cubicBezTo>
                  <a:cubicBezTo>
                    <a:pt x="146" y="50"/>
                    <a:pt x="146" y="50"/>
                    <a:pt x="146" y="50"/>
                  </a:cubicBezTo>
                  <a:close/>
                  <a:moveTo>
                    <a:pt x="146" y="51"/>
                  </a:moveTo>
                  <a:cubicBezTo>
                    <a:pt x="146" y="51"/>
                    <a:pt x="146" y="51"/>
                    <a:pt x="146" y="51"/>
                  </a:cubicBezTo>
                  <a:cubicBezTo>
                    <a:pt x="151" y="51"/>
                    <a:pt x="151" y="51"/>
                    <a:pt x="151" y="51"/>
                  </a:cubicBezTo>
                  <a:cubicBezTo>
                    <a:pt x="151" y="51"/>
                    <a:pt x="151" y="51"/>
                    <a:pt x="151" y="51"/>
                  </a:cubicBezTo>
                  <a:cubicBezTo>
                    <a:pt x="146" y="51"/>
                    <a:pt x="146" y="51"/>
                    <a:pt x="146" y="51"/>
                  </a:cubicBezTo>
                  <a:close/>
                  <a:moveTo>
                    <a:pt x="146" y="52"/>
                  </a:moveTo>
                  <a:cubicBezTo>
                    <a:pt x="146" y="52"/>
                    <a:pt x="146" y="52"/>
                    <a:pt x="146" y="52"/>
                  </a:cubicBezTo>
                  <a:cubicBezTo>
                    <a:pt x="151" y="52"/>
                    <a:pt x="151" y="52"/>
                    <a:pt x="151" y="52"/>
                  </a:cubicBezTo>
                  <a:cubicBezTo>
                    <a:pt x="151" y="52"/>
                    <a:pt x="151" y="52"/>
                    <a:pt x="151" y="52"/>
                  </a:cubicBezTo>
                  <a:cubicBezTo>
                    <a:pt x="146" y="52"/>
                    <a:pt x="146" y="52"/>
                    <a:pt x="146" y="52"/>
                  </a:cubicBezTo>
                  <a:close/>
                  <a:moveTo>
                    <a:pt x="146" y="52"/>
                  </a:moveTo>
                  <a:cubicBezTo>
                    <a:pt x="146" y="52"/>
                    <a:pt x="146" y="52"/>
                    <a:pt x="146" y="52"/>
                  </a:cubicBezTo>
                  <a:cubicBezTo>
                    <a:pt x="151" y="52"/>
                    <a:pt x="151" y="52"/>
                    <a:pt x="151" y="52"/>
                  </a:cubicBezTo>
                  <a:cubicBezTo>
                    <a:pt x="151" y="53"/>
                    <a:pt x="151" y="53"/>
                    <a:pt x="151" y="53"/>
                  </a:cubicBezTo>
                  <a:cubicBezTo>
                    <a:pt x="146" y="53"/>
                    <a:pt x="146" y="53"/>
                    <a:pt x="146" y="53"/>
                  </a:cubicBezTo>
                  <a:lnTo>
                    <a:pt x="146" y="52"/>
                  </a:lnTo>
                  <a:close/>
                  <a:moveTo>
                    <a:pt x="151" y="54"/>
                  </a:moveTo>
                  <a:cubicBezTo>
                    <a:pt x="151" y="54"/>
                    <a:pt x="151" y="54"/>
                    <a:pt x="151" y="54"/>
                  </a:cubicBezTo>
                  <a:cubicBezTo>
                    <a:pt x="146" y="54"/>
                    <a:pt x="146" y="54"/>
                    <a:pt x="146" y="54"/>
                  </a:cubicBezTo>
                  <a:cubicBezTo>
                    <a:pt x="146" y="54"/>
                    <a:pt x="146" y="54"/>
                    <a:pt x="146" y="54"/>
                  </a:cubicBezTo>
                  <a:cubicBezTo>
                    <a:pt x="151" y="54"/>
                    <a:pt x="151" y="54"/>
                    <a:pt x="151" y="54"/>
                  </a:cubicBezTo>
                  <a:close/>
                  <a:moveTo>
                    <a:pt x="47" y="39"/>
                  </a:moveTo>
                  <a:cubicBezTo>
                    <a:pt x="47" y="39"/>
                    <a:pt x="47" y="39"/>
                    <a:pt x="47" y="39"/>
                  </a:cubicBezTo>
                  <a:cubicBezTo>
                    <a:pt x="47" y="40"/>
                    <a:pt x="47" y="40"/>
                    <a:pt x="47" y="40"/>
                  </a:cubicBezTo>
                  <a:cubicBezTo>
                    <a:pt x="57" y="39"/>
                    <a:pt x="57" y="39"/>
                    <a:pt x="57" y="39"/>
                  </a:cubicBezTo>
                  <a:cubicBezTo>
                    <a:pt x="57" y="39"/>
                    <a:pt x="57" y="39"/>
                    <a:pt x="57" y="39"/>
                  </a:cubicBezTo>
                  <a:cubicBezTo>
                    <a:pt x="60" y="39"/>
                    <a:pt x="60" y="39"/>
                    <a:pt x="60" y="39"/>
                  </a:cubicBezTo>
                  <a:cubicBezTo>
                    <a:pt x="60" y="38"/>
                    <a:pt x="60" y="38"/>
                    <a:pt x="60" y="38"/>
                  </a:cubicBezTo>
                  <a:cubicBezTo>
                    <a:pt x="57" y="39"/>
                    <a:pt x="57" y="39"/>
                    <a:pt x="57" y="39"/>
                  </a:cubicBezTo>
                  <a:cubicBezTo>
                    <a:pt x="57" y="39"/>
                    <a:pt x="57" y="39"/>
                    <a:pt x="57" y="39"/>
                  </a:cubicBezTo>
                  <a:lnTo>
                    <a:pt x="47" y="39"/>
                  </a:lnTo>
                  <a:close/>
                  <a:moveTo>
                    <a:pt x="38" y="40"/>
                  </a:moveTo>
                  <a:cubicBezTo>
                    <a:pt x="38" y="40"/>
                    <a:pt x="38" y="40"/>
                    <a:pt x="38" y="40"/>
                  </a:cubicBezTo>
                  <a:cubicBezTo>
                    <a:pt x="38" y="46"/>
                    <a:pt x="38" y="46"/>
                    <a:pt x="38" y="46"/>
                  </a:cubicBezTo>
                  <a:cubicBezTo>
                    <a:pt x="47" y="46"/>
                    <a:pt x="47" y="46"/>
                    <a:pt x="47" y="46"/>
                  </a:cubicBezTo>
                  <a:cubicBezTo>
                    <a:pt x="47" y="39"/>
                    <a:pt x="47" y="39"/>
                    <a:pt x="47" y="39"/>
                  </a:cubicBezTo>
                  <a:lnTo>
                    <a:pt x="38" y="40"/>
                  </a:lnTo>
                  <a:close/>
                  <a:moveTo>
                    <a:pt x="47" y="43"/>
                  </a:moveTo>
                  <a:cubicBezTo>
                    <a:pt x="47" y="43"/>
                    <a:pt x="47" y="43"/>
                    <a:pt x="47" y="43"/>
                  </a:cubicBezTo>
                  <a:cubicBezTo>
                    <a:pt x="57" y="42"/>
                    <a:pt x="57" y="42"/>
                    <a:pt x="57" y="42"/>
                  </a:cubicBezTo>
                  <a:cubicBezTo>
                    <a:pt x="57" y="43"/>
                    <a:pt x="57" y="43"/>
                    <a:pt x="57" y="43"/>
                  </a:cubicBezTo>
                  <a:cubicBezTo>
                    <a:pt x="60" y="42"/>
                    <a:pt x="60" y="42"/>
                    <a:pt x="60" y="42"/>
                  </a:cubicBezTo>
                  <a:cubicBezTo>
                    <a:pt x="60" y="42"/>
                    <a:pt x="60" y="42"/>
                    <a:pt x="60" y="42"/>
                  </a:cubicBezTo>
                  <a:cubicBezTo>
                    <a:pt x="57" y="42"/>
                    <a:pt x="57" y="42"/>
                    <a:pt x="57" y="42"/>
                  </a:cubicBezTo>
                  <a:cubicBezTo>
                    <a:pt x="57" y="42"/>
                    <a:pt x="57" y="42"/>
                    <a:pt x="57" y="42"/>
                  </a:cubicBezTo>
                  <a:cubicBezTo>
                    <a:pt x="47" y="43"/>
                    <a:pt x="47" y="43"/>
                    <a:pt x="47" y="43"/>
                  </a:cubicBezTo>
                  <a:close/>
                  <a:moveTo>
                    <a:pt x="60" y="39"/>
                  </a:moveTo>
                  <a:cubicBezTo>
                    <a:pt x="60" y="39"/>
                    <a:pt x="60" y="39"/>
                    <a:pt x="60" y="39"/>
                  </a:cubicBezTo>
                  <a:cubicBezTo>
                    <a:pt x="63" y="39"/>
                    <a:pt x="63" y="39"/>
                    <a:pt x="63" y="39"/>
                  </a:cubicBezTo>
                  <a:cubicBezTo>
                    <a:pt x="63" y="39"/>
                    <a:pt x="63" y="39"/>
                    <a:pt x="63" y="39"/>
                  </a:cubicBezTo>
                  <a:cubicBezTo>
                    <a:pt x="60" y="39"/>
                    <a:pt x="60" y="39"/>
                    <a:pt x="60" y="39"/>
                  </a:cubicBezTo>
                  <a:close/>
                  <a:moveTo>
                    <a:pt x="47" y="44"/>
                  </a:moveTo>
                  <a:cubicBezTo>
                    <a:pt x="47" y="44"/>
                    <a:pt x="47" y="44"/>
                    <a:pt x="47" y="44"/>
                  </a:cubicBezTo>
                  <a:cubicBezTo>
                    <a:pt x="57" y="43"/>
                    <a:pt x="57" y="43"/>
                    <a:pt x="57" y="43"/>
                  </a:cubicBezTo>
                  <a:cubicBezTo>
                    <a:pt x="57" y="44"/>
                    <a:pt x="57" y="44"/>
                    <a:pt x="57" y="44"/>
                  </a:cubicBezTo>
                  <a:cubicBezTo>
                    <a:pt x="60" y="43"/>
                    <a:pt x="60" y="43"/>
                    <a:pt x="60" y="43"/>
                  </a:cubicBezTo>
                  <a:cubicBezTo>
                    <a:pt x="60" y="43"/>
                    <a:pt x="60" y="43"/>
                    <a:pt x="60" y="43"/>
                  </a:cubicBezTo>
                  <a:cubicBezTo>
                    <a:pt x="57" y="43"/>
                    <a:pt x="57" y="43"/>
                    <a:pt x="57" y="43"/>
                  </a:cubicBezTo>
                  <a:cubicBezTo>
                    <a:pt x="57" y="43"/>
                    <a:pt x="57" y="43"/>
                    <a:pt x="57" y="43"/>
                  </a:cubicBezTo>
                  <a:cubicBezTo>
                    <a:pt x="47" y="44"/>
                    <a:pt x="47" y="44"/>
                    <a:pt x="47" y="44"/>
                  </a:cubicBezTo>
                  <a:close/>
                  <a:moveTo>
                    <a:pt x="60" y="40"/>
                  </a:moveTo>
                  <a:cubicBezTo>
                    <a:pt x="60" y="40"/>
                    <a:pt x="60" y="40"/>
                    <a:pt x="60" y="40"/>
                  </a:cubicBezTo>
                  <a:cubicBezTo>
                    <a:pt x="63" y="40"/>
                    <a:pt x="63" y="40"/>
                    <a:pt x="63" y="40"/>
                  </a:cubicBezTo>
                  <a:cubicBezTo>
                    <a:pt x="63" y="39"/>
                    <a:pt x="63" y="39"/>
                    <a:pt x="63" y="39"/>
                  </a:cubicBezTo>
                  <a:cubicBezTo>
                    <a:pt x="60" y="40"/>
                    <a:pt x="60" y="40"/>
                    <a:pt x="60" y="40"/>
                  </a:cubicBezTo>
                  <a:close/>
                  <a:moveTo>
                    <a:pt x="63" y="38"/>
                  </a:moveTo>
                  <a:cubicBezTo>
                    <a:pt x="63" y="38"/>
                    <a:pt x="63" y="38"/>
                    <a:pt x="63" y="38"/>
                  </a:cubicBezTo>
                  <a:cubicBezTo>
                    <a:pt x="60" y="38"/>
                    <a:pt x="60" y="38"/>
                    <a:pt x="60" y="38"/>
                  </a:cubicBezTo>
                  <a:cubicBezTo>
                    <a:pt x="60" y="39"/>
                    <a:pt x="60" y="39"/>
                    <a:pt x="60" y="39"/>
                  </a:cubicBezTo>
                  <a:cubicBezTo>
                    <a:pt x="63" y="38"/>
                    <a:pt x="63" y="38"/>
                    <a:pt x="63" y="38"/>
                  </a:cubicBezTo>
                  <a:close/>
                  <a:moveTo>
                    <a:pt x="47" y="45"/>
                  </a:moveTo>
                  <a:cubicBezTo>
                    <a:pt x="47" y="45"/>
                    <a:pt x="47" y="45"/>
                    <a:pt x="47" y="45"/>
                  </a:cubicBezTo>
                  <a:cubicBezTo>
                    <a:pt x="57" y="44"/>
                    <a:pt x="57" y="44"/>
                    <a:pt x="57" y="44"/>
                  </a:cubicBezTo>
                  <a:cubicBezTo>
                    <a:pt x="57" y="44"/>
                    <a:pt x="57" y="44"/>
                    <a:pt x="57" y="44"/>
                  </a:cubicBezTo>
                  <a:cubicBezTo>
                    <a:pt x="60" y="44"/>
                    <a:pt x="60" y="44"/>
                    <a:pt x="60" y="44"/>
                  </a:cubicBezTo>
                  <a:cubicBezTo>
                    <a:pt x="60" y="44"/>
                    <a:pt x="60" y="44"/>
                    <a:pt x="60" y="44"/>
                  </a:cubicBezTo>
                  <a:cubicBezTo>
                    <a:pt x="57" y="44"/>
                    <a:pt x="57" y="44"/>
                    <a:pt x="57" y="44"/>
                  </a:cubicBezTo>
                  <a:cubicBezTo>
                    <a:pt x="57" y="44"/>
                    <a:pt x="57" y="44"/>
                    <a:pt x="57" y="44"/>
                  </a:cubicBezTo>
                  <a:cubicBezTo>
                    <a:pt x="47" y="44"/>
                    <a:pt x="47" y="44"/>
                    <a:pt x="47" y="44"/>
                  </a:cubicBezTo>
                  <a:lnTo>
                    <a:pt x="47" y="45"/>
                  </a:lnTo>
                  <a:close/>
                  <a:moveTo>
                    <a:pt x="47" y="46"/>
                  </a:moveTo>
                  <a:cubicBezTo>
                    <a:pt x="47" y="46"/>
                    <a:pt x="47" y="46"/>
                    <a:pt x="47" y="46"/>
                  </a:cubicBezTo>
                  <a:cubicBezTo>
                    <a:pt x="57" y="46"/>
                    <a:pt x="57" y="46"/>
                    <a:pt x="57" y="46"/>
                  </a:cubicBezTo>
                  <a:cubicBezTo>
                    <a:pt x="57" y="46"/>
                    <a:pt x="57" y="46"/>
                    <a:pt x="57" y="46"/>
                  </a:cubicBezTo>
                  <a:cubicBezTo>
                    <a:pt x="60" y="46"/>
                    <a:pt x="60" y="46"/>
                    <a:pt x="60" y="46"/>
                  </a:cubicBezTo>
                  <a:cubicBezTo>
                    <a:pt x="60" y="45"/>
                    <a:pt x="60" y="45"/>
                    <a:pt x="60" y="45"/>
                  </a:cubicBezTo>
                  <a:cubicBezTo>
                    <a:pt x="57" y="45"/>
                    <a:pt x="57" y="45"/>
                    <a:pt x="57" y="45"/>
                  </a:cubicBezTo>
                  <a:cubicBezTo>
                    <a:pt x="57" y="45"/>
                    <a:pt x="57" y="45"/>
                    <a:pt x="57" y="45"/>
                  </a:cubicBezTo>
                  <a:cubicBezTo>
                    <a:pt x="47" y="46"/>
                    <a:pt x="47" y="46"/>
                    <a:pt x="47" y="46"/>
                  </a:cubicBezTo>
                  <a:close/>
                  <a:moveTo>
                    <a:pt x="47" y="46"/>
                  </a:moveTo>
                  <a:cubicBezTo>
                    <a:pt x="47" y="46"/>
                    <a:pt x="47" y="46"/>
                    <a:pt x="47" y="46"/>
                  </a:cubicBezTo>
                  <a:cubicBezTo>
                    <a:pt x="57" y="45"/>
                    <a:pt x="57" y="45"/>
                    <a:pt x="57" y="45"/>
                  </a:cubicBezTo>
                  <a:cubicBezTo>
                    <a:pt x="57" y="45"/>
                    <a:pt x="57" y="45"/>
                    <a:pt x="57" y="45"/>
                  </a:cubicBezTo>
                  <a:cubicBezTo>
                    <a:pt x="60" y="45"/>
                    <a:pt x="60" y="45"/>
                    <a:pt x="60" y="45"/>
                  </a:cubicBezTo>
                  <a:cubicBezTo>
                    <a:pt x="60" y="44"/>
                    <a:pt x="60" y="44"/>
                    <a:pt x="60" y="44"/>
                  </a:cubicBezTo>
                  <a:cubicBezTo>
                    <a:pt x="57" y="45"/>
                    <a:pt x="57" y="45"/>
                    <a:pt x="57" y="45"/>
                  </a:cubicBezTo>
                  <a:cubicBezTo>
                    <a:pt x="57" y="44"/>
                    <a:pt x="57" y="44"/>
                    <a:pt x="57" y="44"/>
                  </a:cubicBezTo>
                  <a:cubicBezTo>
                    <a:pt x="47" y="45"/>
                    <a:pt x="47" y="45"/>
                    <a:pt x="47" y="45"/>
                  </a:cubicBezTo>
                  <a:lnTo>
                    <a:pt x="47" y="46"/>
                  </a:lnTo>
                  <a:close/>
                  <a:moveTo>
                    <a:pt x="100" y="14"/>
                  </a:moveTo>
                  <a:cubicBezTo>
                    <a:pt x="100" y="14"/>
                    <a:pt x="100" y="14"/>
                    <a:pt x="100" y="14"/>
                  </a:cubicBezTo>
                  <a:cubicBezTo>
                    <a:pt x="101" y="14"/>
                    <a:pt x="101" y="14"/>
                    <a:pt x="101" y="14"/>
                  </a:cubicBezTo>
                  <a:cubicBezTo>
                    <a:pt x="101" y="12"/>
                    <a:pt x="101" y="12"/>
                    <a:pt x="101" y="12"/>
                  </a:cubicBezTo>
                  <a:cubicBezTo>
                    <a:pt x="101" y="12"/>
                    <a:pt x="101" y="12"/>
                    <a:pt x="101" y="12"/>
                  </a:cubicBezTo>
                  <a:cubicBezTo>
                    <a:pt x="101" y="12"/>
                    <a:pt x="101" y="12"/>
                    <a:pt x="101" y="12"/>
                  </a:cubicBezTo>
                  <a:cubicBezTo>
                    <a:pt x="103" y="11"/>
                    <a:pt x="103" y="11"/>
                    <a:pt x="103" y="11"/>
                  </a:cubicBezTo>
                  <a:cubicBezTo>
                    <a:pt x="103" y="11"/>
                    <a:pt x="103" y="11"/>
                    <a:pt x="103" y="11"/>
                  </a:cubicBezTo>
                  <a:cubicBezTo>
                    <a:pt x="100" y="12"/>
                    <a:pt x="100" y="12"/>
                    <a:pt x="100" y="12"/>
                  </a:cubicBezTo>
                  <a:lnTo>
                    <a:pt x="100" y="14"/>
                  </a:lnTo>
                  <a:close/>
                  <a:moveTo>
                    <a:pt x="100" y="11"/>
                  </a:moveTo>
                  <a:cubicBezTo>
                    <a:pt x="100" y="11"/>
                    <a:pt x="100" y="11"/>
                    <a:pt x="100" y="11"/>
                  </a:cubicBezTo>
                  <a:cubicBezTo>
                    <a:pt x="101" y="11"/>
                    <a:pt x="101" y="11"/>
                    <a:pt x="101" y="11"/>
                  </a:cubicBezTo>
                  <a:cubicBezTo>
                    <a:pt x="101" y="9"/>
                    <a:pt x="101" y="9"/>
                    <a:pt x="101" y="9"/>
                  </a:cubicBezTo>
                  <a:cubicBezTo>
                    <a:pt x="101" y="9"/>
                    <a:pt x="101" y="9"/>
                    <a:pt x="101" y="9"/>
                  </a:cubicBezTo>
                  <a:cubicBezTo>
                    <a:pt x="101" y="8"/>
                    <a:pt x="101" y="8"/>
                    <a:pt x="101" y="8"/>
                  </a:cubicBezTo>
                  <a:cubicBezTo>
                    <a:pt x="103" y="8"/>
                    <a:pt x="103" y="8"/>
                    <a:pt x="103" y="8"/>
                  </a:cubicBezTo>
                  <a:cubicBezTo>
                    <a:pt x="103" y="8"/>
                    <a:pt x="103" y="8"/>
                    <a:pt x="103" y="8"/>
                  </a:cubicBezTo>
                  <a:cubicBezTo>
                    <a:pt x="100" y="8"/>
                    <a:pt x="100" y="8"/>
                    <a:pt x="100" y="8"/>
                  </a:cubicBezTo>
                  <a:lnTo>
                    <a:pt x="100" y="11"/>
                  </a:lnTo>
                  <a:close/>
                  <a:moveTo>
                    <a:pt x="103" y="29"/>
                  </a:moveTo>
                  <a:cubicBezTo>
                    <a:pt x="103" y="29"/>
                    <a:pt x="103" y="29"/>
                    <a:pt x="103" y="29"/>
                  </a:cubicBezTo>
                  <a:cubicBezTo>
                    <a:pt x="103" y="32"/>
                    <a:pt x="103" y="32"/>
                    <a:pt x="103" y="32"/>
                  </a:cubicBezTo>
                  <a:cubicBezTo>
                    <a:pt x="104" y="32"/>
                    <a:pt x="104" y="32"/>
                    <a:pt x="104" y="32"/>
                  </a:cubicBezTo>
                  <a:cubicBezTo>
                    <a:pt x="104" y="30"/>
                    <a:pt x="104" y="30"/>
                    <a:pt x="104" y="30"/>
                  </a:cubicBezTo>
                  <a:cubicBezTo>
                    <a:pt x="104" y="30"/>
                    <a:pt x="104" y="30"/>
                    <a:pt x="104" y="30"/>
                  </a:cubicBezTo>
                  <a:cubicBezTo>
                    <a:pt x="104" y="29"/>
                    <a:pt x="104" y="29"/>
                    <a:pt x="104" y="29"/>
                  </a:cubicBezTo>
                  <a:cubicBezTo>
                    <a:pt x="106" y="29"/>
                    <a:pt x="106" y="29"/>
                    <a:pt x="106" y="29"/>
                  </a:cubicBezTo>
                  <a:cubicBezTo>
                    <a:pt x="106" y="29"/>
                    <a:pt x="106" y="29"/>
                    <a:pt x="106" y="29"/>
                  </a:cubicBezTo>
                  <a:lnTo>
                    <a:pt x="103" y="29"/>
                  </a:lnTo>
                  <a:close/>
                  <a:moveTo>
                    <a:pt x="104" y="8"/>
                  </a:moveTo>
                  <a:cubicBezTo>
                    <a:pt x="104" y="8"/>
                    <a:pt x="104" y="8"/>
                    <a:pt x="104" y="8"/>
                  </a:cubicBezTo>
                  <a:cubicBezTo>
                    <a:pt x="104" y="5"/>
                    <a:pt x="104" y="5"/>
                    <a:pt x="104" y="5"/>
                  </a:cubicBezTo>
                  <a:cubicBezTo>
                    <a:pt x="106" y="5"/>
                    <a:pt x="106" y="5"/>
                    <a:pt x="106" y="5"/>
                  </a:cubicBezTo>
                  <a:cubicBezTo>
                    <a:pt x="106" y="2"/>
                    <a:pt x="106" y="2"/>
                    <a:pt x="106" y="2"/>
                  </a:cubicBezTo>
                  <a:cubicBezTo>
                    <a:pt x="106" y="2"/>
                    <a:pt x="106" y="2"/>
                    <a:pt x="106" y="2"/>
                  </a:cubicBezTo>
                  <a:cubicBezTo>
                    <a:pt x="106" y="2"/>
                    <a:pt x="106" y="2"/>
                    <a:pt x="106" y="2"/>
                  </a:cubicBezTo>
                  <a:cubicBezTo>
                    <a:pt x="103" y="3"/>
                    <a:pt x="103" y="3"/>
                    <a:pt x="103" y="3"/>
                  </a:cubicBezTo>
                  <a:cubicBezTo>
                    <a:pt x="103" y="8"/>
                    <a:pt x="103" y="8"/>
                    <a:pt x="103" y="8"/>
                  </a:cubicBezTo>
                  <a:lnTo>
                    <a:pt x="104" y="8"/>
                  </a:lnTo>
                  <a:close/>
                  <a:moveTo>
                    <a:pt x="104" y="3"/>
                  </a:moveTo>
                  <a:cubicBezTo>
                    <a:pt x="104" y="3"/>
                    <a:pt x="104" y="3"/>
                    <a:pt x="104" y="3"/>
                  </a:cubicBezTo>
                  <a:cubicBezTo>
                    <a:pt x="106" y="2"/>
                    <a:pt x="106" y="2"/>
                    <a:pt x="106" y="2"/>
                  </a:cubicBezTo>
                  <a:cubicBezTo>
                    <a:pt x="106" y="4"/>
                    <a:pt x="106" y="4"/>
                    <a:pt x="106" y="4"/>
                  </a:cubicBezTo>
                  <a:cubicBezTo>
                    <a:pt x="104" y="5"/>
                    <a:pt x="104" y="5"/>
                    <a:pt x="104" y="5"/>
                  </a:cubicBezTo>
                  <a:lnTo>
                    <a:pt x="104" y="3"/>
                  </a:lnTo>
                  <a:close/>
                  <a:moveTo>
                    <a:pt x="60" y="41"/>
                  </a:moveTo>
                  <a:cubicBezTo>
                    <a:pt x="60" y="41"/>
                    <a:pt x="60" y="41"/>
                    <a:pt x="60" y="41"/>
                  </a:cubicBezTo>
                  <a:cubicBezTo>
                    <a:pt x="63" y="40"/>
                    <a:pt x="63" y="40"/>
                    <a:pt x="63" y="40"/>
                  </a:cubicBezTo>
                  <a:cubicBezTo>
                    <a:pt x="63" y="40"/>
                    <a:pt x="63" y="40"/>
                    <a:pt x="63" y="40"/>
                  </a:cubicBezTo>
                  <a:cubicBezTo>
                    <a:pt x="60" y="41"/>
                    <a:pt x="60" y="41"/>
                    <a:pt x="60" y="41"/>
                  </a:cubicBezTo>
                  <a:close/>
                  <a:moveTo>
                    <a:pt x="100" y="23"/>
                  </a:moveTo>
                  <a:cubicBezTo>
                    <a:pt x="100" y="23"/>
                    <a:pt x="100" y="23"/>
                    <a:pt x="100" y="23"/>
                  </a:cubicBezTo>
                  <a:cubicBezTo>
                    <a:pt x="101" y="23"/>
                    <a:pt x="101" y="23"/>
                    <a:pt x="101" y="23"/>
                  </a:cubicBezTo>
                  <a:cubicBezTo>
                    <a:pt x="101" y="22"/>
                    <a:pt x="101" y="22"/>
                    <a:pt x="101" y="22"/>
                  </a:cubicBezTo>
                  <a:cubicBezTo>
                    <a:pt x="101" y="21"/>
                    <a:pt x="101" y="21"/>
                    <a:pt x="101" y="21"/>
                  </a:cubicBezTo>
                  <a:cubicBezTo>
                    <a:pt x="101" y="21"/>
                    <a:pt x="101" y="21"/>
                    <a:pt x="101" y="21"/>
                  </a:cubicBezTo>
                  <a:cubicBezTo>
                    <a:pt x="103" y="20"/>
                    <a:pt x="103" y="20"/>
                    <a:pt x="103" y="20"/>
                  </a:cubicBezTo>
                  <a:cubicBezTo>
                    <a:pt x="103" y="20"/>
                    <a:pt x="103" y="20"/>
                    <a:pt x="103" y="20"/>
                  </a:cubicBezTo>
                  <a:cubicBezTo>
                    <a:pt x="100" y="21"/>
                    <a:pt x="100" y="21"/>
                    <a:pt x="100" y="21"/>
                  </a:cubicBezTo>
                  <a:lnTo>
                    <a:pt x="100" y="23"/>
                  </a:lnTo>
                  <a:close/>
                  <a:moveTo>
                    <a:pt x="100" y="20"/>
                  </a:moveTo>
                  <a:cubicBezTo>
                    <a:pt x="100" y="20"/>
                    <a:pt x="100" y="20"/>
                    <a:pt x="100" y="20"/>
                  </a:cubicBezTo>
                  <a:cubicBezTo>
                    <a:pt x="101" y="20"/>
                    <a:pt x="101" y="20"/>
                    <a:pt x="101" y="20"/>
                  </a:cubicBezTo>
                  <a:cubicBezTo>
                    <a:pt x="101" y="18"/>
                    <a:pt x="101" y="18"/>
                    <a:pt x="101" y="18"/>
                  </a:cubicBezTo>
                  <a:cubicBezTo>
                    <a:pt x="101" y="18"/>
                    <a:pt x="101" y="18"/>
                    <a:pt x="101" y="18"/>
                  </a:cubicBezTo>
                  <a:cubicBezTo>
                    <a:pt x="101" y="18"/>
                    <a:pt x="101" y="18"/>
                    <a:pt x="101" y="18"/>
                  </a:cubicBezTo>
                  <a:cubicBezTo>
                    <a:pt x="103" y="17"/>
                    <a:pt x="103" y="17"/>
                    <a:pt x="103" y="17"/>
                  </a:cubicBezTo>
                  <a:cubicBezTo>
                    <a:pt x="103" y="17"/>
                    <a:pt x="103" y="17"/>
                    <a:pt x="103" y="17"/>
                  </a:cubicBezTo>
                  <a:cubicBezTo>
                    <a:pt x="100" y="18"/>
                    <a:pt x="100" y="18"/>
                    <a:pt x="100" y="18"/>
                  </a:cubicBezTo>
                  <a:lnTo>
                    <a:pt x="100" y="20"/>
                  </a:lnTo>
                  <a:close/>
                  <a:moveTo>
                    <a:pt x="100" y="17"/>
                  </a:moveTo>
                  <a:cubicBezTo>
                    <a:pt x="100" y="17"/>
                    <a:pt x="100" y="17"/>
                    <a:pt x="100" y="17"/>
                  </a:cubicBezTo>
                  <a:cubicBezTo>
                    <a:pt x="101" y="17"/>
                    <a:pt x="101" y="17"/>
                    <a:pt x="101" y="17"/>
                  </a:cubicBezTo>
                  <a:cubicBezTo>
                    <a:pt x="101" y="15"/>
                    <a:pt x="101" y="15"/>
                    <a:pt x="101" y="15"/>
                  </a:cubicBezTo>
                  <a:cubicBezTo>
                    <a:pt x="101" y="15"/>
                    <a:pt x="101" y="15"/>
                    <a:pt x="101" y="15"/>
                  </a:cubicBezTo>
                  <a:cubicBezTo>
                    <a:pt x="101" y="15"/>
                    <a:pt x="101" y="15"/>
                    <a:pt x="101" y="15"/>
                  </a:cubicBezTo>
                  <a:cubicBezTo>
                    <a:pt x="103" y="14"/>
                    <a:pt x="103" y="14"/>
                    <a:pt x="103" y="14"/>
                  </a:cubicBezTo>
                  <a:cubicBezTo>
                    <a:pt x="103" y="14"/>
                    <a:pt x="103" y="14"/>
                    <a:pt x="103" y="14"/>
                  </a:cubicBezTo>
                  <a:cubicBezTo>
                    <a:pt x="100" y="15"/>
                    <a:pt x="100" y="15"/>
                    <a:pt x="100" y="15"/>
                  </a:cubicBezTo>
                  <a:lnTo>
                    <a:pt x="100" y="17"/>
                  </a:lnTo>
                  <a:close/>
                  <a:moveTo>
                    <a:pt x="71" y="42"/>
                  </a:moveTo>
                  <a:cubicBezTo>
                    <a:pt x="71" y="42"/>
                    <a:pt x="71" y="42"/>
                    <a:pt x="71" y="42"/>
                  </a:cubicBezTo>
                  <a:cubicBezTo>
                    <a:pt x="74" y="42"/>
                    <a:pt x="74" y="42"/>
                    <a:pt x="74" y="42"/>
                  </a:cubicBezTo>
                  <a:cubicBezTo>
                    <a:pt x="74" y="41"/>
                    <a:pt x="74" y="41"/>
                    <a:pt x="74" y="41"/>
                  </a:cubicBezTo>
                  <a:cubicBezTo>
                    <a:pt x="71" y="41"/>
                    <a:pt x="71" y="41"/>
                    <a:pt x="71" y="41"/>
                  </a:cubicBezTo>
                  <a:lnTo>
                    <a:pt x="71" y="42"/>
                  </a:lnTo>
                  <a:close/>
                  <a:moveTo>
                    <a:pt x="104" y="26"/>
                  </a:moveTo>
                  <a:cubicBezTo>
                    <a:pt x="104" y="26"/>
                    <a:pt x="104" y="26"/>
                    <a:pt x="104" y="26"/>
                  </a:cubicBezTo>
                  <a:cubicBezTo>
                    <a:pt x="104" y="24"/>
                    <a:pt x="104" y="24"/>
                    <a:pt x="104" y="24"/>
                  </a:cubicBezTo>
                  <a:cubicBezTo>
                    <a:pt x="104" y="24"/>
                    <a:pt x="104" y="24"/>
                    <a:pt x="104" y="24"/>
                  </a:cubicBezTo>
                  <a:cubicBezTo>
                    <a:pt x="104" y="23"/>
                    <a:pt x="104" y="23"/>
                    <a:pt x="104" y="23"/>
                  </a:cubicBezTo>
                  <a:cubicBezTo>
                    <a:pt x="106" y="23"/>
                    <a:pt x="106" y="23"/>
                    <a:pt x="106" y="23"/>
                  </a:cubicBezTo>
                  <a:cubicBezTo>
                    <a:pt x="106" y="23"/>
                    <a:pt x="106" y="23"/>
                    <a:pt x="106" y="23"/>
                  </a:cubicBezTo>
                  <a:cubicBezTo>
                    <a:pt x="103" y="23"/>
                    <a:pt x="103" y="23"/>
                    <a:pt x="103" y="23"/>
                  </a:cubicBezTo>
                  <a:cubicBezTo>
                    <a:pt x="103" y="26"/>
                    <a:pt x="103" y="26"/>
                    <a:pt x="103" y="26"/>
                  </a:cubicBezTo>
                  <a:lnTo>
                    <a:pt x="104" y="26"/>
                  </a:lnTo>
                  <a:close/>
                  <a:moveTo>
                    <a:pt x="104" y="11"/>
                  </a:moveTo>
                  <a:cubicBezTo>
                    <a:pt x="104" y="11"/>
                    <a:pt x="104" y="11"/>
                    <a:pt x="104" y="11"/>
                  </a:cubicBezTo>
                  <a:cubicBezTo>
                    <a:pt x="104" y="9"/>
                    <a:pt x="104" y="9"/>
                    <a:pt x="104" y="9"/>
                  </a:cubicBezTo>
                  <a:cubicBezTo>
                    <a:pt x="104" y="8"/>
                    <a:pt x="104" y="8"/>
                    <a:pt x="104" y="8"/>
                  </a:cubicBezTo>
                  <a:cubicBezTo>
                    <a:pt x="104" y="8"/>
                    <a:pt x="104" y="8"/>
                    <a:pt x="104" y="8"/>
                  </a:cubicBezTo>
                  <a:cubicBezTo>
                    <a:pt x="106" y="8"/>
                    <a:pt x="106" y="8"/>
                    <a:pt x="106" y="8"/>
                  </a:cubicBezTo>
                  <a:cubicBezTo>
                    <a:pt x="106" y="7"/>
                    <a:pt x="106" y="7"/>
                    <a:pt x="106" y="7"/>
                  </a:cubicBezTo>
                  <a:cubicBezTo>
                    <a:pt x="103" y="8"/>
                    <a:pt x="103" y="8"/>
                    <a:pt x="103" y="8"/>
                  </a:cubicBezTo>
                  <a:cubicBezTo>
                    <a:pt x="103" y="11"/>
                    <a:pt x="103" y="11"/>
                    <a:pt x="103" y="11"/>
                  </a:cubicBezTo>
                  <a:lnTo>
                    <a:pt x="104" y="11"/>
                  </a:lnTo>
                  <a:close/>
                  <a:moveTo>
                    <a:pt x="104" y="23"/>
                  </a:moveTo>
                  <a:cubicBezTo>
                    <a:pt x="104" y="23"/>
                    <a:pt x="104" y="23"/>
                    <a:pt x="104" y="23"/>
                  </a:cubicBezTo>
                  <a:cubicBezTo>
                    <a:pt x="104" y="21"/>
                    <a:pt x="104" y="21"/>
                    <a:pt x="104" y="21"/>
                  </a:cubicBezTo>
                  <a:cubicBezTo>
                    <a:pt x="104" y="20"/>
                    <a:pt x="104" y="20"/>
                    <a:pt x="104" y="20"/>
                  </a:cubicBezTo>
                  <a:cubicBezTo>
                    <a:pt x="104" y="20"/>
                    <a:pt x="104" y="20"/>
                    <a:pt x="104" y="20"/>
                  </a:cubicBezTo>
                  <a:cubicBezTo>
                    <a:pt x="106" y="20"/>
                    <a:pt x="106" y="20"/>
                    <a:pt x="106" y="20"/>
                  </a:cubicBezTo>
                  <a:cubicBezTo>
                    <a:pt x="106" y="20"/>
                    <a:pt x="106" y="20"/>
                    <a:pt x="106" y="20"/>
                  </a:cubicBezTo>
                  <a:cubicBezTo>
                    <a:pt x="103" y="20"/>
                    <a:pt x="103" y="20"/>
                    <a:pt x="103" y="20"/>
                  </a:cubicBezTo>
                  <a:cubicBezTo>
                    <a:pt x="103" y="23"/>
                    <a:pt x="103" y="23"/>
                    <a:pt x="103" y="23"/>
                  </a:cubicBezTo>
                  <a:lnTo>
                    <a:pt x="104" y="23"/>
                  </a:lnTo>
                  <a:close/>
                  <a:moveTo>
                    <a:pt x="104" y="29"/>
                  </a:moveTo>
                  <a:cubicBezTo>
                    <a:pt x="104" y="29"/>
                    <a:pt x="104" y="29"/>
                    <a:pt x="104" y="29"/>
                  </a:cubicBezTo>
                  <a:cubicBezTo>
                    <a:pt x="104" y="27"/>
                    <a:pt x="104" y="27"/>
                    <a:pt x="104" y="27"/>
                  </a:cubicBezTo>
                  <a:cubicBezTo>
                    <a:pt x="104" y="27"/>
                    <a:pt x="104" y="27"/>
                    <a:pt x="104" y="27"/>
                  </a:cubicBezTo>
                  <a:cubicBezTo>
                    <a:pt x="104" y="26"/>
                    <a:pt x="104" y="26"/>
                    <a:pt x="104" y="26"/>
                  </a:cubicBezTo>
                  <a:cubicBezTo>
                    <a:pt x="106" y="26"/>
                    <a:pt x="106" y="26"/>
                    <a:pt x="106" y="26"/>
                  </a:cubicBezTo>
                  <a:cubicBezTo>
                    <a:pt x="106" y="26"/>
                    <a:pt x="106" y="26"/>
                    <a:pt x="106" y="26"/>
                  </a:cubicBezTo>
                  <a:cubicBezTo>
                    <a:pt x="103" y="26"/>
                    <a:pt x="103" y="26"/>
                    <a:pt x="103" y="26"/>
                  </a:cubicBezTo>
                  <a:cubicBezTo>
                    <a:pt x="103" y="29"/>
                    <a:pt x="103" y="29"/>
                    <a:pt x="103" y="29"/>
                  </a:cubicBezTo>
                  <a:lnTo>
                    <a:pt x="104" y="29"/>
                  </a:lnTo>
                  <a:close/>
                  <a:moveTo>
                    <a:pt x="104" y="14"/>
                  </a:moveTo>
                  <a:cubicBezTo>
                    <a:pt x="104" y="14"/>
                    <a:pt x="104" y="14"/>
                    <a:pt x="104" y="14"/>
                  </a:cubicBezTo>
                  <a:cubicBezTo>
                    <a:pt x="104" y="12"/>
                    <a:pt x="104" y="12"/>
                    <a:pt x="104" y="12"/>
                  </a:cubicBezTo>
                  <a:cubicBezTo>
                    <a:pt x="104" y="11"/>
                    <a:pt x="104" y="11"/>
                    <a:pt x="104" y="11"/>
                  </a:cubicBezTo>
                  <a:cubicBezTo>
                    <a:pt x="104" y="11"/>
                    <a:pt x="104" y="11"/>
                    <a:pt x="104" y="11"/>
                  </a:cubicBezTo>
                  <a:cubicBezTo>
                    <a:pt x="106" y="11"/>
                    <a:pt x="106" y="11"/>
                    <a:pt x="106" y="11"/>
                  </a:cubicBezTo>
                  <a:cubicBezTo>
                    <a:pt x="106" y="10"/>
                    <a:pt x="106" y="10"/>
                    <a:pt x="106" y="10"/>
                  </a:cubicBezTo>
                  <a:cubicBezTo>
                    <a:pt x="103" y="11"/>
                    <a:pt x="103" y="11"/>
                    <a:pt x="103" y="11"/>
                  </a:cubicBezTo>
                  <a:cubicBezTo>
                    <a:pt x="103" y="14"/>
                    <a:pt x="103" y="14"/>
                    <a:pt x="103" y="14"/>
                  </a:cubicBezTo>
                  <a:lnTo>
                    <a:pt x="104" y="14"/>
                  </a:lnTo>
                  <a:close/>
                  <a:moveTo>
                    <a:pt x="104" y="20"/>
                  </a:moveTo>
                  <a:cubicBezTo>
                    <a:pt x="104" y="20"/>
                    <a:pt x="104" y="20"/>
                    <a:pt x="104" y="20"/>
                  </a:cubicBezTo>
                  <a:cubicBezTo>
                    <a:pt x="104" y="18"/>
                    <a:pt x="104" y="18"/>
                    <a:pt x="104" y="18"/>
                  </a:cubicBezTo>
                  <a:cubicBezTo>
                    <a:pt x="104" y="17"/>
                    <a:pt x="104" y="17"/>
                    <a:pt x="104" y="17"/>
                  </a:cubicBezTo>
                  <a:cubicBezTo>
                    <a:pt x="104" y="17"/>
                    <a:pt x="104" y="17"/>
                    <a:pt x="104" y="17"/>
                  </a:cubicBezTo>
                  <a:cubicBezTo>
                    <a:pt x="106" y="17"/>
                    <a:pt x="106" y="17"/>
                    <a:pt x="106" y="17"/>
                  </a:cubicBezTo>
                  <a:cubicBezTo>
                    <a:pt x="106" y="17"/>
                    <a:pt x="106" y="17"/>
                    <a:pt x="106" y="17"/>
                  </a:cubicBezTo>
                  <a:cubicBezTo>
                    <a:pt x="103" y="17"/>
                    <a:pt x="103" y="17"/>
                    <a:pt x="103" y="17"/>
                  </a:cubicBezTo>
                  <a:cubicBezTo>
                    <a:pt x="103" y="20"/>
                    <a:pt x="103" y="20"/>
                    <a:pt x="103" y="20"/>
                  </a:cubicBezTo>
                  <a:lnTo>
                    <a:pt x="104" y="20"/>
                  </a:lnTo>
                  <a:close/>
                  <a:moveTo>
                    <a:pt x="104" y="17"/>
                  </a:moveTo>
                  <a:cubicBezTo>
                    <a:pt x="104" y="17"/>
                    <a:pt x="104" y="17"/>
                    <a:pt x="104" y="17"/>
                  </a:cubicBezTo>
                  <a:cubicBezTo>
                    <a:pt x="104" y="15"/>
                    <a:pt x="104" y="15"/>
                    <a:pt x="104" y="15"/>
                  </a:cubicBezTo>
                  <a:cubicBezTo>
                    <a:pt x="104" y="14"/>
                    <a:pt x="104" y="14"/>
                    <a:pt x="104" y="14"/>
                  </a:cubicBezTo>
                  <a:cubicBezTo>
                    <a:pt x="104" y="14"/>
                    <a:pt x="104" y="14"/>
                    <a:pt x="104" y="14"/>
                  </a:cubicBezTo>
                  <a:cubicBezTo>
                    <a:pt x="106" y="14"/>
                    <a:pt x="106" y="14"/>
                    <a:pt x="106" y="14"/>
                  </a:cubicBezTo>
                  <a:cubicBezTo>
                    <a:pt x="106" y="14"/>
                    <a:pt x="106" y="14"/>
                    <a:pt x="106" y="14"/>
                  </a:cubicBezTo>
                  <a:cubicBezTo>
                    <a:pt x="103" y="14"/>
                    <a:pt x="103" y="14"/>
                    <a:pt x="103" y="14"/>
                  </a:cubicBezTo>
                  <a:cubicBezTo>
                    <a:pt x="103" y="17"/>
                    <a:pt x="103" y="17"/>
                    <a:pt x="103" y="17"/>
                  </a:cubicBezTo>
                  <a:lnTo>
                    <a:pt x="104" y="17"/>
                  </a:lnTo>
                  <a:close/>
                  <a:moveTo>
                    <a:pt x="103" y="3"/>
                  </a:moveTo>
                  <a:cubicBezTo>
                    <a:pt x="103" y="3"/>
                    <a:pt x="103" y="3"/>
                    <a:pt x="103" y="3"/>
                  </a:cubicBezTo>
                  <a:cubicBezTo>
                    <a:pt x="101" y="3"/>
                    <a:pt x="101" y="3"/>
                    <a:pt x="101" y="3"/>
                  </a:cubicBezTo>
                  <a:cubicBezTo>
                    <a:pt x="101" y="3"/>
                    <a:pt x="101" y="3"/>
                    <a:pt x="101" y="3"/>
                  </a:cubicBezTo>
                  <a:cubicBezTo>
                    <a:pt x="100" y="3"/>
                    <a:pt x="100" y="3"/>
                    <a:pt x="100" y="3"/>
                  </a:cubicBezTo>
                  <a:cubicBezTo>
                    <a:pt x="100" y="8"/>
                    <a:pt x="100" y="8"/>
                    <a:pt x="100" y="8"/>
                  </a:cubicBezTo>
                  <a:cubicBezTo>
                    <a:pt x="100" y="8"/>
                    <a:pt x="100" y="8"/>
                    <a:pt x="100" y="8"/>
                  </a:cubicBezTo>
                  <a:cubicBezTo>
                    <a:pt x="101" y="6"/>
                    <a:pt x="101" y="6"/>
                    <a:pt x="101" y="6"/>
                  </a:cubicBezTo>
                  <a:cubicBezTo>
                    <a:pt x="101" y="6"/>
                    <a:pt x="101" y="6"/>
                    <a:pt x="101" y="6"/>
                  </a:cubicBezTo>
                  <a:cubicBezTo>
                    <a:pt x="101" y="6"/>
                    <a:pt x="101" y="6"/>
                    <a:pt x="101" y="6"/>
                  </a:cubicBezTo>
                  <a:cubicBezTo>
                    <a:pt x="103" y="5"/>
                    <a:pt x="103" y="5"/>
                    <a:pt x="103" y="5"/>
                  </a:cubicBezTo>
                  <a:cubicBezTo>
                    <a:pt x="103" y="3"/>
                    <a:pt x="103" y="3"/>
                    <a:pt x="103" y="3"/>
                  </a:cubicBezTo>
                  <a:cubicBezTo>
                    <a:pt x="103" y="3"/>
                    <a:pt x="103" y="3"/>
                    <a:pt x="103" y="3"/>
                  </a:cubicBezTo>
                  <a:close/>
                  <a:moveTo>
                    <a:pt x="103" y="5"/>
                  </a:moveTo>
                  <a:cubicBezTo>
                    <a:pt x="103" y="5"/>
                    <a:pt x="103" y="5"/>
                    <a:pt x="103" y="5"/>
                  </a:cubicBezTo>
                  <a:cubicBezTo>
                    <a:pt x="101" y="6"/>
                    <a:pt x="101" y="6"/>
                    <a:pt x="101" y="6"/>
                  </a:cubicBezTo>
                  <a:cubicBezTo>
                    <a:pt x="101" y="4"/>
                    <a:pt x="101" y="4"/>
                    <a:pt x="101" y="4"/>
                  </a:cubicBezTo>
                  <a:cubicBezTo>
                    <a:pt x="103" y="3"/>
                    <a:pt x="103" y="3"/>
                    <a:pt x="103" y="3"/>
                  </a:cubicBezTo>
                  <a:lnTo>
                    <a:pt x="103" y="5"/>
                  </a:lnTo>
                  <a:close/>
                  <a:moveTo>
                    <a:pt x="67" y="42"/>
                  </a:moveTo>
                  <a:cubicBezTo>
                    <a:pt x="67" y="42"/>
                    <a:pt x="67" y="42"/>
                    <a:pt x="67" y="42"/>
                  </a:cubicBezTo>
                  <a:cubicBezTo>
                    <a:pt x="71" y="41"/>
                    <a:pt x="71" y="41"/>
                    <a:pt x="71" y="41"/>
                  </a:cubicBezTo>
                  <a:cubicBezTo>
                    <a:pt x="71" y="41"/>
                    <a:pt x="71" y="41"/>
                    <a:pt x="71" y="41"/>
                  </a:cubicBezTo>
                  <a:cubicBezTo>
                    <a:pt x="67" y="41"/>
                    <a:pt x="67" y="41"/>
                    <a:pt x="67" y="41"/>
                  </a:cubicBezTo>
                  <a:lnTo>
                    <a:pt x="67" y="42"/>
                  </a:lnTo>
                  <a:close/>
                  <a:moveTo>
                    <a:pt x="67" y="43"/>
                  </a:moveTo>
                  <a:cubicBezTo>
                    <a:pt x="67" y="43"/>
                    <a:pt x="67" y="43"/>
                    <a:pt x="67" y="43"/>
                  </a:cubicBezTo>
                  <a:cubicBezTo>
                    <a:pt x="71" y="42"/>
                    <a:pt x="71" y="42"/>
                    <a:pt x="71" y="42"/>
                  </a:cubicBezTo>
                  <a:cubicBezTo>
                    <a:pt x="71" y="42"/>
                    <a:pt x="71" y="42"/>
                    <a:pt x="71" y="42"/>
                  </a:cubicBezTo>
                  <a:cubicBezTo>
                    <a:pt x="67" y="42"/>
                    <a:pt x="67" y="42"/>
                    <a:pt x="67" y="42"/>
                  </a:cubicBezTo>
                  <a:lnTo>
                    <a:pt x="67" y="43"/>
                  </a:lnTo>
                  <a:close/>
                  <a:moveTo>
                    <a:pt x="67" y="43"/>
                  </a:moveTo>
                  <a:cubicBezTo>
                    <a:pt x="67" y="43"/>
                    <a:pt x="67" y="43"/>
                    <a:pt x="67" y="43"/>
                  </a:cubicBezTo>
                  <a:cubicBezTo>
                    <a:pt x="71" y="43"/>
                    <a:pt x="71" y="43"/>
                    <a:pt x="71" y="43"/>
                  </a:cubicBezTo>
                  <a:cubicBezTo>
                    <a:pt x="71" y="43"/>
                    <a:pt x="71" y="43"/>
                    <a:pt x="71" y="43"/>
                  </a:cubicBezTo>
                  <a:cubicBezTo>
                    <a:pt x="67" y="43"/>
                    <a:pt x="67" y="43"/>
                    <a:pt x="67" y="43"/>
                  </a:cubicBezTo>
                  <a:close/>
                  <a:moveTo>
                    <a:pt x="67" y="41"/>
                  </a:moveTo>
                  <a:cubicBezTo>
                    <a:pt x="67" y="41"/>
                    <a:pt x="67" y="41"/>
                    <a:pt x="67" y="41"/>
                  </a:cubicBezTo>
                  <a:cubicBezTo>
                    <a:pt x="71" y="41"/>
                    <a:pt x="71" y="41"/>
                    <a:pt x="71" y="41"/>
                  </a:cubicBezTo>
                  <a:cubicBezTo>
                    <a:pt x="71" y="40"/>
                    <a:pt x="71" y="40"/>
                    <a:pt x="71" y="40"/>
                  </a:cubicBezTo>
                  <a:cubicBezTo>
                    <a:pt x="67" y="41"/>
                    <a:pt x="67" y="41"/>
                    <a:pt x="67" y="41"/>
                  </a:cubicBezTo>
                  <a:close/>
                  <a:moveTo>
                    <a:pt x="71" y="37"/>
                  </a:moveTo>
                  <a:cubicBezTo>
                    <a:pt x="71" y="37"/>
                    <a:pt x="71" y="37"/>
                    <a:pt x="71" y="37"/>
                  </a:cubicBezTo>
                  <a:cubicBezTo>
                    <a:pt x="67" y="38"/>
                    <a:pt x="67" y="38"/>
                    <a:pt x="67" y="38"/>
                  </a:cubicBezTo>
                  <a:cubicBezTo>
                    <a:pt x="67" y="38"/>
                    <a:pt x="67" y="38"/>
                    <a:pt x="67" y="38"/>
                  </a:cubicBezTo>
                  <a:cubicBezTo>
                    <a:pt x="71" y="37"/>
                    <a:pt x="71" y="37"/>
                    <a:pt x="71" y="37"/>
                  </a:cubicBezTo>
                  <a:close/>
                  <a:moveTo>
                    <a:pt x="67" y="40"/>
                  </a:moveTo>
                  <a:cubicBezTo>
                    <a:pt x="67" y="40"/>
                    <a:pt x="67" y="40"/>
                    <a:pt x="67" y="40"/>
                  </a:cubicBezTo>
                  <a:cubicBezTo>
                    <a:pt x="71" y="40"/>
                    <a:pt x="71" y="40"/>
                    <a:pt x="71" y="40"/>
                  </a:cubicBezTo>
                  <a:cubicBezTo>
                    <a:pt x="71" y="40"/>
                    <a:pt x="71" y="40"/>
                    <a:pt x="71" y="40"/>
                  </a:cubicBezTo>
                  <a:cubicBezTo>
                    <a:pt x="67" y="40"/>
                    <a:pt x="67" y="40"/>
                    <a:pt x="67" y="40"/>
                  </a:cubicBezTo>
                  <a:close/>
                  <a:moveTo>
                    <a:pt x="60" y="42"/>
                  </a:moveTo>
                  <a:cubicBezTo>
                    <a:pt x="60" y="42"/>
                    <a:pt x="60" y="42"/>
                    <a:pt x="60" y="42"/>
                  </a:cubicBezTo>
                  <a:cubicBezTo>
                    <a:pt x="63" y="41"/>
                    <a:pt x="63" y="41"/>
                    <a:pt x="63" y="41"/>
                  </a:cubicBezTo>
                  <a:cubicBezTo>
                    <a:pt x="63" y="41"/>
                    <a:pt x="63" y="41"/>
                    <a:pt x="63" y="41"/>
                  </a:cubicBezTo>
                  <a:cubicBezTo>
                    <a:pt x="60" y="41"/>
                    <a:pt x="60" y="41"/>
                    <a:pt x="60" y="41"/>
                  </a:cubicBezTo>
                  <a:lnTo>
                    <a:pt x="60" y="42"/>
                  </a:lnTo>
                  <a:close/>
                  <a:moveTo>
                    <a:pt x="67" y="39"/>
                  </a:moveTo>
                  <a:cubicBezTo>
                    <a:pt x="67" y="39"/>
                    <a:pt x="67" y="39"/>
                    <a:pt x="67" y="39"/>
                  </a:cubicBezTo>
                  <a:cubicBezTo>
                    <a:pt x="71" y="39"/>
                    <a:pt x="71" y="39"/>
                    <a:pt x="71" y="39"/>
                  </a:cubicBezTo>
                  <a:cubicBezTo>
                    <a:pt x="71" y="39"/>
                    <a:pt x="71" y="39"/>
                    <a:pt x="71" y="39"/>
                  </a:cubicBezTo>
                  <a:cubicBezTo>
                    <a:pt x="67" y="39"/>
                    <a:pt x="67" y="39"/>
                    <a:pt x="67" y="39"/>
                  </a:cubicBezTo>
                  <a:close/>
                  <a:moveTo>
                    <a:pt x="71" y="39"/>
                  </a:moveTo>
                  <a:cubicBezTo>
                    <a:pt x="71" y="39"/>
                    <a:pt x="71" y="39"/>
                    <a:pt x="71" y="39"/>
                  </a:cubicBezTo>
                  <a:cubicBezTo>
                    <a:pt x="74" y="39"/>
                    <a:pt x="74" y="39"/>
                    <a:pt x="74" y="39"/>
                  </a:cubicBezTo>
                  <a:cubicBezTo>
                    <a:pt x="74" y="39"/>
                    <a:pt x="74" y="39"/>
                    <a:pt x="74" y="39"/>
                  </a:cubicBezTo>
                  <a:cubicBezTo>
                    <a:pt x="71" y="39"/>
                    <a:pt x="71" y="39"/>
                    <a:pt x="71" y="39"/>
                  </a:cubicBezTo>
                  <a:close/>
                  <a:moveTo>
                    <a:pt x="71" y="40"/>
                  </a:moveTo>
                  <a:cubicBezTo>
                    <a:pt x="71" y="40"/>
                    <a:pt x="71" y="40"/>
                    <a:pt x="71" y="40"/>
                  </a:cubicBezTo>
                  <a:cubicBezTo>
                    <a:pt x="74" y="40"/>
                    <a:pt x="74" y="40"/>
                    <a:pt x="74" y="40"/>
                  </a:cubicBezTo>
                  <a:cubicBezTo>
                    <a:pt x="74" y="40"/>
                    <a:pt x="74" y="40"/>
                    <a:pt x="74" y="40"/>
                  </a:cubicBezTo>
                  <a:cubicBezTo>
                    <a:pt x="71" y="40"/>
                    <a:pt x="71" y="40"/>
                    <a:pt x="71" y="40"/>
                  </a:cubicBezTo>
                  <a:close/>
                  <a:moveTo>
                    <a:pt x="71" y="41"/>
                  </a:moveTo>
                  <a:cubicBezTo>
                    <a:pt x="71" y="41"/>
                    <a:pt x="71" y="41"/>
                    <a:pt x="71" y="41"/>
                  </a:cubicBezTo>
                  <a:cubicBezTo>
                    <a:pt x="74" y="41"/>
                    <a:pt x="74" y="41"/>
                    <a:pt x="74" y="41"/>
                  </a:cubicBezTo>
                  <a:cubicBezTo>
                    <a:pt x="74" y="40"/>
                    <a:pt x="74" y="40"/>
                    <a:pt x="74" y="40"/>
                  </a:cubicBezTo>
                  <a:cubicBezTo>
                    <a:pt x="71" y="41"/>
                    <a:pt x="71" y="41"/>
                    <a:pt x="71" y="41"/>
                  </a:cubicBezTo>
                  <a:close/>
                  <a:moveTo>
                    <a:pt x="71" y="39"/>
                  </a:moveTo>
                  <a:cubicBezTo>
                    <a:pt x="71" y="39"/>
                    <a:pt x="71" y="39"/>
                    <a:pt x="71" y="39"/>
                  </a:cubicBezTo>
                  <a:cubicBezTo>
                    <a:pt x="74" y="38"/>
                    <a:pt x="74" y="38"/>
                    <a:pt x="74" y="38"/>
                  </a:cubicBezTo>
                  <a:cubicBezTo>
                    <a:pt x="74" y="38"/>
                    <a:pt x="74" y="38"/>
                    <a:pt x="74" y="38"/>
                  </a:cubicBezTo>
                  <a:cubicBezTo>
                    <a:pt x="71" y="38"/>
                    <a:pt x="71" y="38"/>
                    <a:pt x="71" y="38"/>
                  </a:cubicBezTo>
                  <a:lnTo>
                    <a:pt x="71" y="39"/>
                  </a:lnTo>
                  <a:close/>
                  <a:moveTo>
                    <a:pt x="67" y="45"/>
                  </a:moveTo>
                  <a:cubicBezTo>
                    <a:pt x="67" y="45"/>
                    <a:pt x="67" y="45"/>
                    <a:pt x="67" y="45"/>
                  </a:cubicBezTo>
                  <a:cubicBezTo>
                    <a:pt x="71" y="45"/>
                    <a:pt x="71" y="45"/>
                    <a:pt x="71" y="45"/>
                  </a:cubicBezTo>
                  <a:cubicBezTo>
                    <a:pt x="71" y="45"/>
                    <a:pt x="71" y="45"/>
                    <a:pt x="71" y="45"/>
                  </a:cubicBezTo>
                  <a:cubicBezTo>
                    <a:pt x="67" y="45"/>
                    <a:pt x="67" y="45"/>
                    <a:pt x="67" y="45"/>
                  </a:cubicBezTo>
                  <a:close/>
                  <a:moveTo>
                    <a:pt x="74" y="37"/>
                  </a:moveTo>
                  <a:cubicBezTo>
                    <a:pt x="74" y="37"/>
                    <a:pt x="74" y="37"/>
                    <a:pt x="74" y="37"/>
                  </a:cubicBezTo>
                  <a:cubicBezTo>
                    <a:pt x="71" y="37"/>
                    <a:pt x="71" y="37"/>
                    <a:pt x="71" y="37"/>
                  </a:cubicBezTo>
                  <a:cubicBezTo>
                    <a:pt x="71" y="38"/>
                    <a:pt x="71" y="38"/>
                    <a:pt x="71" y="38"/>
                  </a:cubicBezTo>
                  <a:cubicBezTo>
                    <a:pt x="74" y="37"/>
                    <a:pt x="74" y="37"/>
                    <a:pt x="74" y="37"/>
                  </a:cubicBezTo>
                  <a:close/>
                  <a:moveTo>
                    <a:pt x="67" y="44"/>
                  </a:moveTo>
                  <a:cubicBezTo>
                    <a:pt x="67" y="44"/>
                    <a:pt x="67" y="44"/>
                    <a:pt x="67" y="44"/>
                  </a:cubicBezTo>
                  <a:cubicBezTo>
                    <a:pt x="71" y="44"/>
                    <a:pt x="71" y="44"/>
                    <a:pt x="71" y="44"/>
                  </a:cubicBezTo>
                  <a:cubicBezTo>
                    <a:pt x="71" y="44"/>
                    <a:pt x="71" y="44"/>
                    <a:pt x="71" y="44"/>
                  </a:cubicBezTo>
                  <a:cubicBezTo>
                    <a:pt x="67" y="44"/>
                    <a:pt x="67" y="44"/>
                    <a:pt x="67" y="44"/>
                  </a:cubicBezTo>
                  <a:close/>
                  <a:moveTo>
                    <a:pt x="67" y="39"/>
                  </a:moveTo>
                  <a:cubicBezTo>
                    <a:pt x="67" y="39"/>
                    <a:pt x="67" y="39"/>
                    <a:pt x="67" y="39"/>
                  </a:cubicBezTo>
                  <a:cubicBezTo>
                    <a:pt x="71" y="38"/>
                    <a:pt x="71" y="38"/>
                    <a:pt x="71" y="38"/>
                  </a:cubicBezTo>
                  <a:cubicBezTo>
                    <a:pt x="71" y="38"/>
                    <a:pt x="71" y="38"/>
                    <a:pt x="71" y="38"/>
                  </a:cubicBezTo>
                  <a:cubicBezTo>
                    <a:pt x="67" y="38"/>
                    <a:pt x="67" y="38"/>
                    <a:pt x="67" y="38"/>
                  </a:cubicBezTo>
                  <a:lnTo>
                    <a:pt x="67" y="39"/>
                  </a:lnTo>
                  <a:close/>
                  <a:moveTo>
                    <a:pt x="60" y="46"/>
                  </a:moveTo>
                  <a:cubicBezTo>
                    <a:pt x="60" y="46"/>
                    <a:pt x="60" y="46"/>
                    <a:pt x="60" y="46"/>
                  </a:cubicBezTo>
                  <a:cubicBezTo>
                    <a:pt x="63" y="45"/>
                    <a:pt x="63" y="45"/>
                    <a:pt x="63" y="45"/>
                  </a:cubicBezTo>
                  <a:cubicBezTo>
                    <a:pt x="63" y="45"/>
                    <a:pt x="63" y="45"/>
                    <a:pt x="63" y="45"/>
                  </a:cubicBezTo>
                  <a:cubicBezTo>
                    <a:pt x="60" y="45"/>
                    <a:pt x="60" y="45"/>
                    <a:pt x="60" y="45"/>
                  </a:cubicBezTo>
                  <a:lnTo>
                    <a:pt x="60" y="46"/>
                  </a:lnTo>
                  <a:close/>
                  <a:moveTo>
                    <a:pt x="60" y="45"/>
                  </a:moveTo>
                  <a:cubicBezTo>
                    <a:pt x="60" y="45"/>
                    <a:pt x="60" y="45"/>
                    <a:pt x="60" y="45"/>
                  </a:cubicBezTo>
                  <a:cubicBezTo>
                    <a:pt x="63" y="44"/>
                    <a:pt x="63" y="44"/>
                    <a:pt x="63" y="44"/>
                  </a:cubicBezTo>
                  <a:cubicBezTo>
                    <a:pt x="63" y="44"/>
                    <a:pt x="63" y="44"/>
                    <a:pt x="63" y="44"/>
                  </a:cubicBezTo>
                  <a:cubicBezTo>
                    <a:pt x="60" y="44"/>
                    <a:pt x="60" y="44"/>
                    <a:pt x="60" y="44"/>
                  </a:cubicBezTo>
                  <a:lnTo>
                    <a:pt x="60" y="45"/>
                  </a:lnTo>
                  <a:close/>
                  <a:moveTo>
                    <a:pt x="67" y="38"/>
                  </a:moveTo>
                  <a:cubicBezTo>
                    <a:pt x="67" y="38"/>
                    <a:pt x="67" y="38"/>
                    <a:pt x="67" y="38"/>
                  </a:cubicBezTo>
                  <a:cubicBezTo>
                    <a:pt x="64" y="38"/>
                    <a:pt x="64" y="38"/>
                    <a:pt x="64" y="38"/>
                  </a:cubicBezTo>
                  <a:cubicBezTo>
                    <a:pt x="64" y="38"/>
                    <a:pt x="64" y="38"/>
                    <a:pt x="64" y="38"/>
                  </a:cubicBezTo>
                  <a:cubicBezTo>
                    <a:pt x="67" y="38"/>
                    <a:pt x="67" y="38"/>
                    <a:pt x="67" y="38"/>
                  </a:cubicBezTo>
                  <a:close/>
                  <a:moveTo>
                    <a:pt x="64" y="39"/>
                  </a:moveTo>
                  <a:cubicBezTo>
                    <a:pt x="64" y="39"/>
                    <a:pt x="64" y="39"/>
                    <a:pt x="64" y="39"/>
                  </a:cubicBezTo>
                  <a:cubicBezTo>
                    <a:pt x="67" y="39"/>
                    <a:pt x="67" y="39"/>
                    <a:pt x="67" y="39"/>
                  </a:cubicBezTo>
                  <a:cubicBezTo>
                    <a:pt x="67" y="39"/>
                    <a:pt x="67" y="39"/>
                    <a:pt x="67" y="39"/>
                  </a:cubicBezTo>
                  <a:cubicBezTo>
                    <a:pt x="64" y="39"/>
                    <a:pt x="64" y="39"/>
                    <a:pt x="64" y="39"/>
                  </a:cubicBezTo>
                  <a:close/>
                  <a:moveTo>
                    <a:pt x="60" y="42"/>
                  </a:moveTo>
                  <a:cubicBezTo>
                    <a:pt x="60" y="42"/>
                    <a:pt x="60" y="42"/>
                    <a:pt x="60" y="42"/>
                  </a:cubicBezTo>
                  <a:cubicBezTo>
                    <a:pt x="63" y="42"/>
                    <a:pt x="63" y="42"/>
                    <a:pt x="63" y="42"/>
                  </a:cubicBezTo>
                  <a:cubicBezTo>
                    <a:pt x="63" y="42"/>
                    <a:pt x="63" y="42"/>
                    <a:pt x="63" y="42"/>
                  </a:cubicBezTo>
                  <a:cubicBezTo>
                    <a:pt x="60" y="42"/>
                    <a:pt x="60" y="42"/>
                    <a:pt x="60" y="42"/>
                  </a:cubicBezTo>
                  <a:close/>
                  <a:moveTo>
                    <a:pt x="60" y="44"/>
                  </a:moveTo>
                  <a:cubicBezTo>
                    <a:pt x="60" y="44"/>
                    <a:pt x="60" y="44"/>
                    <a:pt x="60" y="44"/>
                  </a:cubicBezTo>
                  <a:cubicBezTo>
                    <a:pt x="63" y="44"/>
                    <a:pt x="63" y="44"/>
                    <a:pt x="63" y="44"/>
                  </a:cubicBezTo>
                  <a:cubicBezTo>
                    <a:pt x="63" y="43"/>
                    <a:pt x="63" y="43"/>
                    <a:pt x="63" y="43"/>
                  </a:cubicBezTo>
                  <a:cubicBezTo>
                    <a:pt x="60" y="44"/>
                    <a:pt x="60" y="44"/>
                    <a:pt x="60" y="44"/>
                  </a:cubicBezTo>
                  <a:close/>
                  <a:moveTo>
                    <a:pt x="60" y="43"/>
                  </a:moveTo>
                  <a:cubicBezTo>
                    <a:pt x="60" y="43"/>
                    <a:pt x="60" y="43"/>
                    <a:pt x="60" y="43"/>
                  </a:cubicBezTo>
                  <a:cubicBezTo>
                    <a:pt x="63" y="43"/>
                    <a:pt x="63" y="43"/>
                    <a:pt x="63" y="43"/>
                  </a:cubicBezTo>
                  <a:cubicBezTo>
                    <a:pt x="63" y="43"/>
                    <a:pt x="63" y="43"/>
                    <a:pt x="63" y="43"/>
                  </a:cubicBezTo>
                  <a:cubicBezTo>
                    <a:pt x="60" y="43"/>
                    <a:pt x="60" y="43"/>
                    <a:pt x="60" y="43"/>
                  </a:cubicBezTo>
                  <a:close/>
                  <a:moveTo>
                    <a:pt x="64" y="43"/>
                  </a:moveTo>
                  <a:cubicBezTo>
                    <a:pt x="64" y="43"/>
                    <a:pt x="64" y="43"/>
                    <a:pt x="64" y="43"/>
                  </a:cubicBezTo>
                  <a:cubicBezTo>
                    <a:pt x="67" y="43"/>
                    <a:pt x="67" y="43"/>
                    <a:pt x="67" y="43"/>
                  </a:cubicBezTo>
                  <a:cubicBezTo>
                    <a:pt x="67" y="42"/>
                    <a:pt x="67" y="42"/>
                    <a:pt x="67" y="42"/>
                  </a:cubicBezTo>
                  <a:cubicBezTo>
                    <a:pt x="64" y="43"/>
                    <a:pt x="64" y="43"/>
                    <a:pt x="64" y="43"/>
                  </a:cubicBezTo>
                  <a:close/>
                  <a:moveTo>
                    <a:pt x="64" y="45"/>
                  </a:moveTo>
                  <a:cubicBezTo>
                    <a:pt x="64" y="45"/>
                    <a:pt x="64" y="45"/>
                    <a:pt x="64" y="45"/>
                  </a:cubicBezTo>
                  <a:cubicBezTo>
                    <a:pt x="67" y="45"/>
                    <a:pt x="67" y="45"/>
                    <a:pt x="67" y="45"/>
                  </a:cubicBezTo>
                  <a:cubicBezTo>
                    <a:pt x="67" y="45"/>
                    <a:pt x="67" y="45"/>
                    <a:pt x="67" y="45"/>
                  </a:cubicBezTo>
                  <a:cubicBezTo>
                    <a:pt x="64" y="45"/>
                    <a:pt x="64" y="45"/>
                    <a:pt x="64" y="45"/>
                  </a:cubicBezTo>
                  <a:close/>
                  <a:moveTo>
                    <a:pt x="64" y="40"/>
                  </a:moveTo>
                  <a:cubicBezTo>
                    <a:pt x="64" y="40"/>
                    <a:pt x="64" y="40"/>
                    <a:pt x="64" y="40"/>
                  </a:cubicBezTo>
                  <a:cubicBezTo>
                    <a:pt x="67" y="40"/>
                    <a:pt x="67" y="40"/>
                    <a:pt x="67" y="40"/>
                  </a:cubicBezTo>
                  <a:cubicBezTo>
                    <a:pt x="67" y="39"/>
                    <a:pt x="67" y="39"/>
                    <a:pt x="67" y="39"/>
                  </a:cubicBezTo>
                  <a:cubicBezTo>
                    <a:pt x="64" y="40"/>
                    <a:pt x="64" y="40"/>
                    <a:pt x="64" y="40"/>
                  </a:cubicBezTo>
                  <a:close/>
                  <a:moveTo>
                    <a:pt x="64" y="45"/>
                  </a:moveTo>
                  <a:cubicBezTo>
                    <a:pt x="64" y="45"/>
                    <a:pt x="64" y="45"/>
                    <a:pt x="64" y="45"/>
                  </a:cubicBezTo>
                  <a:cubicBezTo>
                    <a:pt x="67" y="44"/>
                    <a:pt x="67" y="44"/>
                    <a:pt x="67" y="44"/>
                  </a:cubicBezTo>
                  <a:cubicBezTo>
                    <a:pt x="67" y="44"/>
                    <a:pt x="67" y="44"/>
                    <a:pt x="67" y="44"/>
                  </a:cubicBezTo>
                  <a:cubicBezTo>
                    <a:pt x="64" y="44"/>
                    <a:pt x="64" y="44"/>
                    <a:pt x="64" y="44"/>
                  </a:cubicBezTo>
                  <a:lnTo>
                    <a:pt x="64" y="45"/>
                  </a:lnTo>
                  <a:close/>
                  <a:moveTo>
                    <a:pt x="64" y="44"/>
                  </a:moveTo>
                  <a:cubicBezTo>
                    <a:pt x="64" y="44"/>
                    <a:pt x="64" y="44"/>
                    <a:pt x="64" y="44"/>
                  </a:cubicBezTo>
                  <a:cubicBezTo>
                    <a:pt x="67" y="44"/>
                    <a:pt x="67" y="44"/>
                    <a:pt x="67" y="44"/>
                  </a:cubicBezTo>
                  <a:cubicBezTo>
                    <a:pt x="67" y="43"/>
                    <a:pt x="67" y="43"/>
                    <a:pt x="67" y="43"/>
                  </a:cubicBezTo>
                  <a:cubicBezTo>
                    <a:pt x="64" y="43"/>
                    <a:pt x="64" y="43"/>
                    <a:pt x="64" y="43"/>
                  </a:cubicBezTo>
                  <a:lnTo>
                    <a:pt x="64" y="44"/>
                  </a:lnTo>
                  <a:close/>
                  <a:moveTo>
                    <a:pt x="64" y="41"/>
                  </a:moveTo>
                  <a:cubicBezTo>
                    <a:pt x="64" y="41"/>
                    <a:pt x="64" y="41"/>
                    <a:pt x="64" y="41"/>
                  </a:cubicBezTo>
                  <a:cubicBezTo>
                    <a:pt x="67" y="40"/>
                    <a:pt x="67" y="40"/>
                    <a:pt x="67" y="40"/>
                  </a:cubicBezTo>
                  <a:cubicBezTo>
                    <a:pt x="67" y="40"/>
                    <a:pt x="67" y="40"/>
                    <a:pt x="67" y="40"/>
                  </a:cubicBezTo>
                  <a:cubicBezTo>
                    <a:pt x="64" y="40"/>
                    <a:pt x="64" y="40"/>
                    <a:pt x="64" y="40"/>
                  </a:cubicBezTo>
                  <a:lnTo>
                    <a:pt x="64" y="41"/>
                  </a:lnTo>
                  <a:close/>
                  <a:moveTo>
                    <a:pt x="64" y="42"/>
                  </a:moveTo>
                  <a:cubicBezTo>
                    <a:pt x="64" y="42"/>
                    <a:pt x="64" y="42"/>
                    <a:pt x="64" y="42"/>
                  </a:cubicBezTo>
                  <a:cubicBezTo>
                    <a:pt x="67" y="41"/>
                    <a:pt x="67" y="41"/>
                    <a:pt x="67" y="41"/>
                  </a:cubicBezTo>
                  <a:cubicBezTo>
                    <a:pt x="67" y="41"/>
                    <a:pt x="67" y="41"/>
                    <a:pt x="67" y="41"/>
                  </a:cubicBezTo>
                  <a:cubicBezTo>
                    <a:pt x="64" y="41"/>
                    <a:pt x="64" y="41"/>
                    <a:pt x="64" y="41"/>
                  </a:cubicBezTo>
                  <a:lnTo>
                    <a:pt x="64" y="42"/>
                  </a:lnTo>
                  <a:close/>
                  <a:moveTo>
                    <a:pt x="64" y="42"/>
                  </a:moveTo>
                  <a:cubicBezTo>
                    <a:pt x="64" y="42"/>
                    <a:pt x="64" y="42"/>
                    <a:pt x="64" y="42"/>
                  </a:cubicBezTo>
                  <a:cubicBezTo>
                    <a:pt x="67" y="42"/>
                    <a:pt x="67" y="42"/>
                    <a:pt x="67" y="42"/>
                  </a:cubicBezTo>
                  <a:cubicBezTo>
                    <a:pt x="67" y="42"/>
                    <a:pt x="67" y="42"/>
                    <a:pt x="67" y="42"/>
                  </a:cubicBezTo>
                  <a:cubicBezTo>
                    <a:pt x="64" y="42"/>
                    <a:pt x="64" y="42"/>
                    <a:pt x="64"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a:spLocks noEditPoints="1"/>
            </p:cNvSpPr>
            <p:nvPr/>
          </p:nvSpPr>
          <p:spPr bwMode="auto">
            <a:xfrm>
              <a:off x="1193" y="4158"/>
              <a:ext cx="482" cy="141"/>
            </a:xfrm>
            <a:custGeom>
              <a:avLst/>
              <a:gdLst>
                <a:gd name="T0" fmla="*/ 0 w 186"/>
                <a:gd name="T1" fmla="*/ 53 h 53"/>
                <a:gd name="T2" fmla="*/ 81 w 186"/>
                <a:gd name="T3" fmla="*/ 11 h 53"/>
                <a:gd name="T4" fmla="*/ 155 w 186"/>
                <a:gd name="T5" fmla="*/ 31 h 53"/>
                <a:gd name="T6" fmla="*/ 76 w 186"/>
                <a:gd name="T7" fmla="*/ 4 h 53"/>
                <a:gd name="T8" fmla="*/ 96 w 186"/>
                <a:gd name="T9" fmla="*/ 49 h 53"/>
                <a:gd name="T10" fmla="*/ 95 w 186"/>
                <a:gd name="T11" fmla="*/ 52 h 53"/>
                <a:gd name="T12" fmla="*/ 154 w 186"/>
                <a:gd name="T13" fmla="*/ 15 h 53"/>
                <a:gd name="T14" fmla="*/ 99 w 186"/>
                <a:gd name="T15" fmla="*/ 17 h 53"/>
                <a:gd name="T16" fmla="*/ 18 w 186"/>
                <a:gd name="T17" fmla="*/ 19 h 53"/>
                <a:gd name="T18" fmla="*/ 15 w 186"/>
                <a:gd name="T19" fmla="*/ 21 h 53"/>
                <a:gd name="T20" fmla="*/ 19 w 186"/>
                <a:gd name="T21" fmla="*/ 20 h 53"/>
                <a:gd name="T22" fmla="*/ 23 w 186"/>
                <a:gd name="T23" fmla="*/ 32 h 53"/>
                <a:gd name="T24" fmla="*/ 25 w 186"/>
                <a:gd name="T25" fmla="*/ 32 h 53"/>
                <a:gd name="T26" fmla="*/ 29 w 186"/>
                <a:gd name="T27" fmla="*/ 17 h 53"/>
                <a:gd name="T28" fmla="*/ 49 w 186"/>
                <a:gd name="T29" fmla="*/ 18 h 53"/>
                <a:gd name="T30" fmla="*/ 59 w 186"/>
                <a:gd name="T31" fmla="*/ 4 h 53"/>
                <a:gd name="T32" fmla="*/ 31 w 186"/>
                <a:gd name="T33" fmla="*/ 2 h 53"/>
                <a:gd name="T34" fmla="*/ 22 w 186"/>
                <a:gd name="T35" fmla="*/ 5 h 53"/>
                <a:gd name="T36" fmla="*/ 67 w 186"/>
                <a:gd name="T37" fmla="*/ 31 h 53"/>
                <a:gd name="T38" fmla="*/ 75 w 186"/>
                <a:gd name="T39" fmla="*/ 31 h 53"/>
                <a:gd name="T40" fmla="*/ 78 w 186"/>
                <a:gd name="T41" fmla="*/ 29 h 53"/>
                <a:gd name="T42" fmla="*/ 83 w 186"/>
                <a:gd name="T43" fmla="*/ 26 h 53"/>
                <a:gd name="T44" fmla="*/ 93 w 186"/>
                <a:gd name="T45" fmla="*/ 19 h 53"/>
                <a:gd name="T46" fmla="*/ 103 w 186"/>
                <a:gd name="T47" fmla="*/ 17 h 53"/>
                <a:gd name="T48" fmla="*/ 107 w 186"/>
                <a:gd name="T49" fmla="*/ 21 h 53"/>
                <a:gd name="T50" fmla="*/ 117 w 186"/>
                <a:gd name="T51" fmla="*/ 21 h 53"/>
                <a:gd name="T52" fmla="*/ 20 w 186"/>
                <a:gd name="T53" fmla="*/ 35 h 53"/>
                <a:gd name="T54" fmla="*/ 28 w 186"/>
                <a:gd name="T55" fmla="*/ 41 h 53"/>
                <a:gd name="T56" fmla="*/ 31 w 186"/>
                <a:gd name="T57" fmla="*/ 41 h 53"/>
                <a:gd name="T58" fmla="*/ 33 w 186"/>
                <a:gd name="T59" fmla="*/ 35 h 53"/>
                <a:gd name="T60" fmla="*/ 36 w 186"/>
                <a:gd name="T61" fmla="*/ 47 h 53"/>
                <a:gd name="T62" fmla="*/ 40 w 186"/>
                <a:gd name="T63" fmla="*/ 47 h 53"/>
                <a:gd name="T64" fmla="*/ 41 w 186"/>
                <a:gd name="T65" fmla="*/ 41 h 53"/>
                <a:gd name="T66" fmla="*/ 43 w 186"/>
                <a:gd name="T67" fmla="*/ 48 h 53"/>
                <a:gd name="T68" fmla="*/ 46 w 186"/>
                <a:gd name="T69" fmla="*/ 48 h 53"/>
                <a:gd name="T70" fmla="*/ 49 w 186"/>
                <a:gd name="T71" fmla="*/ 48 h 53"/>
                <a:gd name="T72" fmla="*/ 52 w 186"/>
                <a:gd name="T73" fmla="*/ 41 h 53"/>
                <a:gd name="T74" fmla="*/ 55 w 186"/>
                <a:gd name="T75" fmla="*/ 48 h 53"/>
                <a:gd name="T76" fmla="*/ 57 w 186"/>
                <a:gd name="T77" fmla="*/ 41 h 53"/>
                <a:gd name="T78" fmla="*/ 61 w 186"/>
                <a:gd name="T79" fmla="*/ 48 h 53"/>
                <a:gd name="T80" fmla="*/ 64 w 186"/>
                <a:gd name="T81" fmla="*/ 41 h 53"/>
                <a:gd name="T82" fmla="*/ 71 w 186"/>
                <a:gd name="T83" fmla="*/ 41 h 53"/>
                <a:gd name="T84" fmla="*/ 77 w 186"/>
                <a:gd name="T85" fmla="*/ 33 h 53"/>
                <a:gd name="T86" fmla="*/ 84 w 186"/>
                <a:gd name="T87" fmla="*/ 48 h 53"/>
                <a:gd name="T88" fmla="*/ 89 w 186"/>
                <a:gd name="T89" fmla="*/ 33 h 53"/>
                <a:gd name="T90" fmla="*/ 99 w 186"/>
                <a:gd name="T91" fmla="*/ 41 h 53"/>
                <a:gd name="T92" fmla="*/ 105 w 186"/>
                <a:gd name="T93" fmla="*/ 34 h 53"/>
                <a:gd name="T94" fmla="*/ 112 w 186"/>
                <a:gd name="T95" fmla="*/ 48 h 53"/>
                <a:gd name="T96" fmla="*/ 114 w 186"/>
                <a:gd name="T97" fmla="*/ 48 h 53"/>
                <a:gd name="T98" fmla="*/ 117 w 186"/>
                <a:gd name="T99" fmla="*/ 34 h 53"/>
                <a:gd name="T100" fmla="*/ 143 w 186"/>
                <a:gd name="T101" fmla="*/ 18 h 53"/>
                <a:gd name="T102" fmla="*/ 141 w 186"/>
                <a:gd name="T103" fmla="*/ 17 h 53"/>
                <a:gd name="T104" fmla="*/ 134 w 186"/>
                <a:gd name="T105" fmla="*/ 33 h 53"/>
                <a:gd name="T106" fmla="*/ 127 w 186"/>
                <a:gd name="T107" fmla="*/ 32 h 53"/>
                <a:gd name="T108" fmla="*/ 123 w 186"/>
                <a:gd name="T109" fmla="*/ 22 h 53"/>
                <a:gd name="T110" fmla="*/ 120 w 186"/>
                <a:gd name="T111" fmla="*/ 18 h 53"/>
                <a:gd name="T112" fmla="*/ 122 w 186"/>
                <a:gd name="T113" fmla="*/ 41 h 53"/>
                <a:gd name="T114" fmla="*/ 125 w 186"/>
                <a:gd name="T115" fmla="*/ 33 h 53"/>
                <a:gd name="T116" fmla="*/ 155 w 186"/>
                <a:gd name="T117" fmla="*/ 49 h 53"/>
                <a:gd name="T118" fmla="*/ 162 w 186"/>
                <a:gd name="T119" fmla="*/ 40 h 53"/>
                <a:gd name="T120" fmla="*/ 162 w 186"/>
                <a:gd name="T121" fmla="*/ 40 h 53"/>
                <a:gd name="T122" fmla="*/ 177 w 186"/>
                <a:gd name="T123" fmla="*/ 49 h 53"/>
                <a:gd name="T124" fmla="*/ 181 w 186"/>
                <a:gd name="T125" fmla="*/ 4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6" h="53">
                  <a:moveTo>
                    <a:pt x="3" y="53"/>
                  </a:moveTo>
                  <a:cubicBezTo>
                    <a:pt x="94" y="51"/>
                    <a:pt x="94" y="51"/>
                    <a:pt x="94" y="51"/>
                  </a:cubicBezTo>
                  <a:cubicBezTo>
                    <a:pt x="94" y="51"/>
                    <a:pt x="94" y="51"/>
                    <a:pt x="94" y="51"/>
                  </a:cubicBezTo>
                  <a:cubicBezTo>
                    <a:pt x="3" y="52"/>
                    <a:pt x="3" y="52"/>
                    <a:pt x="3" y="52"/>
                  </a:cubicBezTo>
                  <a:lnTo>
                    <a:pt x="3" y="53"/>
                  </a:lnTo>
                  <a:close/>
                  <a:moveTo>
                    <a:pt x="4" y="50"/>
                  </a:moveTo>
                  <a:cubicBezTo>
                    <a:pt x="4" y="50"/>
                    <a:pt x="4" y="50"/>
                    <a:pt x="4" y="50"/>
                  </a:cubicBezTo>
                  <a:cubicBezTo>
                    <a:pt x="5" y="50"/>
                    <a:pt x="5" y="50"/>
                    <a:pt x="5" y="50"/>
                  </a:cubicBezTo>
                  <a:cubicBezTo>
                    <a:pt x="4" y="50"/>
                    <a:pt x="4" y="50"/>
                    <a:pt x="4" y="50"/>
                  </a:cubicBezTo>
                  <a:cubicBezTo>
                    <a:pt x="3" y="51"/>
                    <a:pt x="3" y="51"/>
                    <a:pt x="3" y="51"/>
                  </a:cubicBezTo>
                  <a:lnTo>
                    <a:pt x="4" y="50"/>
                  </a:lnTo>
                  <a:close/>
                  <a:moveTo>
                    <a:pt x="3" y="50"/>
                  </a:moveTo>
                  <a:cubicBezTo>
                    <a:pt x="3" y="50"/>
                    <a:pt x="3" y="50"/>
                    <a:pt x="3" y="50"/>
                  </a:cubicBezTo>
                  <a:cubicBezTo>
                    <a:pt x="2" y="50"/>
                    <a:pt x="2" y="50"/>
                    <a:pt x="2" y="50"/>
                  </a:cubicBezTo>
                  <a:cubicBezTo>
                    <a:pt x="1" y="52"/>
                    <a:pt x="1" y="52"/>
                    <a:pt x="1" y="52"/>
                  </a:cubicBezTo>
                  <a:cubicBezTo>
                    <a:pt x="2" y="50"/>
                    <a:pt x="2" y="50"/>
                    <a:pt x="2" y="50"/>
                  </a:cubicBezTo>
                  <a:lnTo>
                    <a:pt x="3" y="50"/>
                  </a:lnTo>
                  <a:close/>
                  <a:moveTo>
                    <a:pt x="5" y="49"/>
                  </a:moveTo>
                  <a:cubicBezTo>
                    <a:pt x="5" y="49"/>
                    <a:pt x="5" y="49"/>
                    <a:pt x="5" y="49"/>
                  </a:cubicBezTo>
                  <a:cubicBezTo>
                    <a:pt x="7" y="49"/>
                    <a:pt x="7" y="49"/>
                    <a:pt x="7" y="49"/>
                  </a:cubicBezTo>
                  <a:cubicBezTo>
                    <a:pt x="6" y="49"/>
                    <a:pt x="5" y="49"/>
                    <a:pt x="5" y="49"/>
                  </a:cubicBezTo>
                  <a:cubicBezTo>
                    <a:pt x="5" y="51"/>
                    <a:pt x="5" y="51"/>
                    <a:pt x="5" y="51"/>
                  </a:cubicBezTo>
                  <a:lnTo>
                    <a:pt x="5" y="49"/>
                  </a:lnTo>
                  <a:close/>
                  <a:moveTo>
                    <a:pt x="10" y="47"/>
                  </a:moveTo>
                  <a:cubicBezTo>
                    <a:pt x="10" y="47"/>
                    <a:pt x="10" y="47"/>
                    <a:pt x="10" y="47"/>
                  </a:cubicBezTo>
                  <a:cubicBezTo>
                    <a:pt x="9" y="47"/>
                    <a:pt x="9" y="47"/>
                    <a:pt x="9" y="47"/>
                  </a:cubicBezTo>
                  <a:cubicBezTo>
                    <a:pt x="9" y="48"/>
                    <a:pt x="9" y="48"/>
                    <a:pt x="9" y="48"/>
                  </a:cubicBezTo>
                  <a:cubicBezTo>
                    <a:pt x="9" y="47"/>
                    <a:pt x="9" y="47"/>
                    <a:pt x="9" y="47"/>
                  </a:cubicBezTo>
                  <a:lnTo>
                    <a:pt x="10" y="47"/>
                  </a:lnTo>
                  <a:close/>
                  <a:moveTo>
                    <a:pt x="0" y="53"/>
                  </a:moveTo>
                  <a:cubicBezTo>
                    <a:pt x="0" y="53"/>
                    <a:pt x="0" y="53"/>
                    <a:pt x="0" y="53"/>
                  </a:cubicBezTo>
                  <a:cubicBezTo>
                    <a:pt x="95" y="52"/>
                    <a:pt x="95" y="52"/>
                    <a:pt x="95" y="52"/>
                  </a:cubicBezTo>
                  <a:cubicBezTo>
                    <a:pt x="95" y="51"/>
                    <a:pt x="95" y="51"/>
                    <a:pt x="95" y="51"/>
                  </a:cubicBezTo>
                  <a:cubicBezTo>
                    <a:pt x="0" y="53"/>
                    <a:pt x="0" y="53"/>
                    <a:pt x="0" y="53"/>
                  </a:cubicBezTo>
                  <a:close/>
                  <a:moveTo>
                    <a:pt x="5" y="52"/>
                  </a:moveTo>
                  <a:cubicBezTo>
                    <a:pt x="5" y="52"/>
                    <a:pt x="5" y="52"/>
                    <a:pt x="5" y="52"/>
                  </a:cubicBezTo>
                  <a:cubicBezTo>
                    <a:pt x="94" y="51"/>
                    <a:pt x="94" y="51"/>
                    <a:pt x="94" y="51"/>
                  </a:cubicBezTo>
                  <a:cubicBezTo>
                    <a:pt x="94" y="50"/>
                    <a:pt x="94" y="50"/>
                    <a:pt x="94" y="50"/>
                  </a:cubicBezTo>
                  <a:cubicBezTo>
                    <a:pt x="5" y="51"/>
                    <a:pt x="5" y="51"/>
                    <a:pt x="5" y="51"/>
                  </a:cubicBezTo>
                  <a:lnTo>
                    <a:pt x="5" y="52"/>
                  </a:lnTo>
                  <a:close/>
                  <a:moveTo>
                    <a:pt x="76" y="7"/>
                  </a:moveTo>
                  <a:cubicBezTo>
                    <a:pt x="76" y="7"/>
                    <a:pt x="76" y="7"/>
                    <a:pt x="76" y="7"/>
                  </a:cubicBezTo>
                  <a:cubicBezTo>
                    <a:pt x="76" y="9"/>
                    <a:pt x="76" y="9"/>
                    <a:pt x="76" y="9"/>
                  </a:cubicBezTo>
                  <a:cubicBezTo>
                    <a:pt x="79" y="11"/>
                    <a:pt x="79" y="11"/>
                    <a:pt x="79" y="11"/>
                  </a:cubicBezTo>
                  <a:cubicBezTo>
                    <a:pt x="79" y="9"/>
                    <a:pt x="79" y="9"/>
                    <a:pt x="79" y="9"/>
                  </a:cubicBezTo>
                  <a:cubicBezTo>
                    <a:pt x="79" y="9"/>
                    <a:pt x="78" y="8"/>
                    <a:pt x="77" y="8"/>
                  </a:cubicBezTo>
                  <a:cubicBezTo>
                    <a:pt x="76" y="7"/>
                    <a:pt x="76" y="7"/>
                    <a:pt x="76" y="7"/>
                  </a:cubicBezTo>
                  <a:close/>
                  <a:moveTo>
                    <a:pt x="99" y="13"/>
                  </a:moveTo>
                  <a:cubicBezTo>
                    <a:pt x="99" y="13"/>
                    <a:pt x="99" y="13"/>
                    <a:pt x="99" y="13"/>
                  </a:cubicBezTo>
                  <a:cubicBezTo>
                    <a:pt x="99" y="13"/>
                    <a:pt x="99" y="13"/>
                    <a:pt x="99" y="13"/>
                  </a:cubicBezTo>
                  <a:cubicBezTo>
                    <a:pt x="102" y="13"/>
                    <a:pt x="102" y="13"/>
                    <a:pt x="102" y="13"/>
                  </a:cubicBezTo>
                  <a:lnTo>
                    <a:pt x="99" y="13"/>
                  </a:lnTo>
                  <a:close/>
                  <a:moveTo>
                    <a:pt x="10" y="48"/>
                  </a:moveTo>
                  <a:cubicBezTo>
                    <a:pt x="10" y="48"/>
                    <a:pt x="10" y="48"/>
                    <a:pt x="10" y="48"/>
                  </a:cubicBezTo>
                  <a:cubicBezTo>
                    <a:pt x="10" y="48"/>
                    <a:pt x="10" y="48"/>
                    <a:pt x="10" y="48"/>
                  </a:cubicBezTo>
                  <a:cubicBezTo>
                    <a:pt x="8" y="48"/>
                    <a:pt x="8" y="48"/>
                    <a:pt x="8" y="48"/>
                  </a:cubicBezTo>
                  <a:lnTo>
                    <a:pt x="10" y="48"/>
                  </a:lnTo>
                  <a:close/>
                  <a:moveTo>
                    <a:pt x="87" y="12"/>
                  </a:moveTo>
                  <a:cubicBezTo>
                    <a:pt x="87" y="12"/>
                    <a:pt x="87" y="12"/>
                    <a:pt x="87" y="12"/>
                  </a:cubicBezTo>
                  <a:cubicBezTo>
                    <a:pt x="87" y="12"/>
                    <a:pt x="85" y="11"/>
                    <a:pt x="84" y="11"/>
                  </a:cubicBezTo>
                  <a:cubicBezTo>
                    <a:pt x="83" y="11"/>
                    <a:pt x="81" y="10"/>
                    <a:pt x="81" y="10"/>
                  </a:cubicBezTo>
                  <a:cubicBezTo>
                    <a:pt x="81" y="11"/>
                    <a:pt x="81" y="11"/>
                    <a:pt x="81" y="11"/>
                  </a:cubicBezTo>
                  <a:cubicBezTo>
                    <a:pt x="81" y="11"/>
                    <a:pt x="82" y="12"/>
                    <a:pt x="83" y="12"/>
                  </a:cubicBezTo>
                  <a:cubicBezTo>
                    <a:pt x="85" y="13"/>
                    <a:pt x="87" y="13"/>
                    <a:pt x="87" y="13"/>
                  </a:cubicBezTo>
                  <a:lnTo>
                    <a:pt x="87" y="12"/>
                  </a:lnTo>
                  <a:close/>
                  <a:moveTo>
                    <a:pt x="92" y="13"/>
                  </a:moveTo>
                  <a:cubicBezTo>
                    <a:pt x="92" y="13"/>
                    <a:pt x="92" y="13"/>
                    <a:pt x="92" y="13"/>
                  </a:cubicBezTo>
                  <a:cubicBezTo>
                    <a:pt x="91" y="12"/>
                    <a:pt x="88" y="12"/>
                    <a:pt x="88" y="12"/>
                  </a:cubicBezTo>
                  <a:cubicBezTo>
                    <a:pt x="88" y="13"/>
                    <a:pt x="88" y="13"/>
                    <a:pt x="88" y="13"/>
                  </a:cubicBezTo>
                  <a:cubicBezTo>
                    <a:pt x="98" y="13"/>
                    <a:pt x="98" y="13"/>
                    <a:pt x="98" y="13"/>
                  </a:cubicBezTo>
                  <a:cubicBezTo>
                    <a:pt x="98" y="13"/>
                    <a:pt x="98" y="13"/>
                    <a:pt x="98" y="13"/>
                  </a:cubicBezTo>
                  <a:cubicBezTo>
                    <a:pt x="98" y="13"/>
                    <a:pt x="93" y="13"/>
                    <a:pt x="92" y="13"/>
                  </a:cubicBezTo>
                  <a:close/>
                  <a:moveTo>
                    <a:pt x="11" y="50"/>
                  </a:moveTo>
                  <a:cubicBezTo>
                    <a:pt x="11" y="50"/>
                    <a:pt x="11" y="50"/>
                    <a:pt x="11" y="50"/>
                  </a:cubicBezTo>
                  <a:cubicBezTo>
                    <a:pt x="10" y="48"/>
                    <a:pt x="10" y="48"/>
                    <a:pt x="10" y="48"/>
                  </a:cubicBezTo>
                  <a:cubicBezTo>
                    <a:pt x="11" y="50"/>
                    <a:pt x="11" y="50"/>
                    <a:pt x="11" y="50"/>
                  </a:cubicBezTo>
                  <a:cubicBezTo>
                    <a:pt x="93" y="49"/>
                    <a:pt x="93" y="49"/>
                    <a:pt x="93" y="49"/>
                  </a:cubicBezTo>
                  <a:cubicBezTo>
                    <a:pt x="93" y="49"/>
                    <a:pt x="11" y="50"/>
                    <a:pt x="11" y="50"/>
                  </a:cubicBezTo>
                  <a:close/>
                  <a:moveTo>
                    <a:pt x="181" y="49"/>
                  </a:moveTo>
                  <a:cubicBezTo>
                    <a:pt x="181" y="49"/>
                    <a:pt x="181" y="49"/>
                    <a:pt x="181" y="49"/>
                  </a:cubicBezTo>
                  <a:cubicBezTo>
                    <a:pt x="181" y="40"/>
                    <a:pt x="181" y="40"/>
                    <a:pt x="181" y="40"/>
                  </a:cubicBezTo>
                  <a:cubicBezTo>
                    <a:pt x="183" y="40"/>
                    <a:pt x="183" y="40"/>
                    <a:pt x="183" y="40"/>
                  </a:cubicBezTo>
                  <a:cubicBezTo>
                    <a:pt x="183" y="49"/>
                    <a:pt x="183" y="49"/>
                    <a:pt x="183" y="49"/>
                  </a:cubicBezTo>
                  <a:cubicBezTo>
                    <a:pt x="183" y="49"/>
                    <a:pt x="183" y="49"/>
                    <a:pt x="183" y="49"/>
                  </a:cubicBezTo>
                  <a:cubicBezTo>
                    <a:pt x="183" y="32"/>
                    <a:pt x="183" y="32"/>
                    <a:pt x="183" y="32"/>
                  </a:cubicBezTo>
                  <a:cubicBezTo>
                    <a:pt x="186" y="32"/>
                    <a:pt x="186" y="32"/>
                    <a:pt x="186" y="32"/>
                  </a:cubicBezTo>
                  <a:cubicBezTo>
                    <a:pt x="155" y="31"/>
                    <a:pt x="155" y="31"/>
                    <a:pt x="155" y="31"/>
                  </a:cubicBezTo>
                  <a:cubicBezTo>
                    <a:pt x="155" y="31"/>
                    <a:pt x="155" y="31"/>
                    <a:pt x="155" y="31"/>
                  </a:cubicBezTo>
                  <a:cubicBezTo>
                    <a:pt x="157" y="32"/>
                    <a:pt x="157" y="32"/>
                    <a:pt x="157" y="32"/>
                  </a:cubicBezTo>
                  <a:cubicBezTo>
                    <a:pt x="157" y="32"/>
                    <a:pt x="157" y="32"/>
                    <a:pt x="157" y="32"/>
                  </a:cubicBezTo>
                  <a:cubicBezTo>
                    <a:pt x="156" y="32"/>
                    <a:pt x="155" y="32"/>
                    <a:pt x="155" y="32"/>
                  </a:cubicBezTo>
                  <a:cubicBezTo>
                    <a:pt x="155" y="31"/>
                    <a:pt x="155" y="31"/>
                    <a:pt x="155" y="31"/>
                  </a:cubicBezTo>
                  <a:cubicBezTo>
                    <a:pt x="155" y="31"/>
                    <a:pt x="155" y="31"/>
                    <a:pt x="155" y="31"/>
                  </a:cubicBezTo>
                  <a:cubicBezTo>
                    <a:pt x="155" y="40"/>
                    <a:pt x="155" y="40"/>
                    <a:pt x="155" y="40"/>
                  </a:cubicBezTo>
                  <a:cubicBezTo>
                    <a:pt x="154" y="40"/>
                    <a:pt x="154" y="40"/>
                    <a:pt x="154" y="40"/>
                  </a:cubicBezTo>
                  <a:cubicBezTo>
                    <a:pt x="154" y="40"/>
                    <a:pt x="154" y="40"/>
                    <a:pt x="154" y="39"/>
                  </a:cubicBezTo>
                  <a:cubicBezTo>
                    <a:pt x="154" y="37"/>
                    <a:pt x="154" y="32"/>
                    <a:pt x="154" y="32"/>
                  </a:cubicBezTo>
                  <a:cubicBezTo>
                    <a:pt x="154" y="32"/>
                    <a:pt x="151" y="32"/>
                    <a:pt x="148" y="31"/>
                  </a:cubicBezTo>
                  <a:cubicBezTo>
                    <a:pt x="145" y="31"/>
                    <a:pt x="143" y="31"/>
                    <a:pt x="143" y="31"/>
                  </a:cubicBezTo>
                  <a:cubicBezTo>
                    <a:pt x="143" y="31"/>
                    <a:pt x="143" y="38"/>
                    <a:pt x="143" y="40"/>
                  </a:cubicBezTo>
                  <a:cubicBezTo>
                    <a:pt x="142" y="40"/>
                    <a:pt x="142" y="40"/>
                    <a:pt x="142" y="40"/>
                  </a:cubicBezTo>
                  <a:cubicBezTo>
                    <a:pt x="142" y="31"/>
                    <a:pt x="142" y="31"/>
                    <a:pt x="142" y="31"/>
                  </a:cubicBezTo>
                  <a:cubicBezTo>
                    <a:pt x="142" y="31"/>
                    <a:pt x="142" y="31"/>
                    <a:pt x="142" y="31"/>
                  </a:cubicBezTo>
                  <a:cubicBezTo>
                    <a:pt x="186" y="32"/>
                    <a:pt x="186" y="32"/>
                    <a:pt x="186" y="32"/>
                  </a:cubicBezTo>
                  <a:cubicBezTo>
                    <a:pt x="186" y="30"/>
                    <a:pt x="186" y="30"/>
                    <a:pt x="186" y="30"/>
                  </a:cubicBezTo>
                  <a:cubicBezTo>
                    <a:pt x="173" y="30"/>
                    <a:pt x="173" y="30"/>
                    <a:pt x="173" y="30"/>
                  </a:cubicBezTo>
                  <a:cubicBezTo>
                    <a:pt x="170" y="10"/>
                    <a:pt x="170" y="10"/>
                    <a:pt x="170" y="10"/>
                  </a:cubicBezTo>
                  <a:cubicBezTo>
                    <a:pt x="170" y="10"/>
                    <a:pt x="167" y="10"/>
                    <a:pt x="165" y="10"/>
                  </a:cubicBezTo>
                  <a:cubicBezTo>
                    <a:pt x="163" y="10"/>
                    <a:pt x="159" y="10"/>
                    <a:pt x="159" y="10"/>
                  </a:cubicBezTo>
                  <a:cubicBezTo>
                    <a:pt x="159" y="10"/>
                    <a:pt x="159" y="10"/>
                    <a:pt x="159" y="10"/>
                  </a:cubicBezTo>
                  <a:cubicBezTo>
                    <a:pt x="159" y="13"/>
                    <a:pt x="159" y="13"/>
                    <a:pt x="159" y="13"/>
                  </a:cubicBezTo>
                  <a:cubicBezTo>
                    <a:pt x="158" y="13"/>
                    <a:pt x="158" y="13"/>
                    <a:pt x="156" y="14"/>
                  </a:cubicBezTo>
                  <a:cubicBezTo>
                    <a:pt x="154" y="14"/>
                    <a:pt x="154" y="15"/>
                    <a:pt x="154" y="15"/>
                  </a:cubicBezTo>
                  <a:cubicBezTo>
                    <a:pt x="154" y="21"/>
                    <a:pt x="154" y="21"/>
                    <a:pt x="154" y="21"/>
                  </a:cubicBezTo>
                  <a:cubicBezTo>
                    <a:pt x="153" y="22"/>
                    <a:pt x="153" y="22"/>
                    <a:pt x="153" y="22"/>
                  </a:cubicBezTo>
                  <a:cubicBezTo>
                    <a:pt x="153" y="22"/>
                    <a:pt x="153" y="21"/>
                    <a:pt x="153" y="21"/>
                  </a:cubicBezTo>
                  <a:cubicBezTo>
                    <a:pt x="153" y="20"/>
                    <a:pt x="152" y="20"/>
                    <a:pt x="150" y="20"/>
                  </a:cubicBezTo>
                  <a:cubicBezTo>
                    <a:pt x="150" y="19"/>
                    <a:pt x="149" y="19"/>
                    <a:pt x="149" y="19"/>
                  </a:cubicBezTo>
                  <a:cubicBezTo>
                    <a:pt x="148" y="13"/>
                    <a:pt x="148" y="13"/>
                    <a:pt x="148" y="13"/>
                  </a:cubicBezTo>
                  <a:cubicBezTo>
                    <a:pt x="148" y="13"/>
                    <a:pt x="129" y="13"/>
                    <a:pt x="117" y="13"/>
                  </a:cubicBezTo>
                  <a:cubicBezTo>
                    <a:pt x="117" y="13"/>
                    <a:pt x="117" y="13"/>
                    <a:pt x="117" y="13"/>
                  </a:cubicBezTo>
                  <a:cubicBezTo>
                    <a:pt x="117" y="13"/>
                    <a:pt x="89" y="11"/>
                    <a:pt x="85" y="10"/>
                  </a:cubicBezTo>
                  <a:cubicBezTo>
                    <a:pt x="82" y="9"/>
                    <a:pt x="78" y="7"/>
                    <a:pt x="77" y="6"/>
                  </a:cubicBezTo>
                  <a:cubicBezTo>
                    <a:pt x="76" y="4"/>
                    <a:pt x="76" y="4"/>
                    <a:pt x="76" y="4"/>
                  </a:cubicBezTo>
                  <a:cubicBezTo>
                    <a:pt x="26" y="0"/>
                    <a:pt x="26" y="0"/>
                    <a:pt x="26" y="0"/>
                  </a:cubicBezTo>
                  <a:cubicBezTo>
                    <a:pt x="14" y="10"/>
                    <a:pt x="14" y="10"/>
                    <a:pt x="14" y="10"/>
                  </a:cubicBezTo>
                  <a:cubicBezTo>
                    <a:pt x="14" y="11"/>
                    <a:pt x="14" y="11"/>
                    <a:pt x="14" y="11"/>
                  </a:cubicBezTo>
                  <a:cubicBezTo>
                    <a:pt x="13" y="11"/>
                    <a:pt x="13" y="11"/>
                    <a:pt x="13" y="11"/>
                  </a:cubicBezTo>
                  <a:cubicBezTo>
                    <a:pt x="13" y="34"/>
                    <a:pt x="13" y="34"/>
                    <a:pt x="13" y="34"/>
                  </a:cubicBezTo>
                  <a:cubicBezTo>
                    <a:pt x="14" y="34"/>
                    <a:pt x="14" y="34"/>
                    <a:pt x="14" y="34"/>
                  </a:cubicBezTo>
                  <a:cubicBezTo>
                    <a:pt x="14" y="34"/>
                    <a:pt x="14" y="34"/>
                    <a:pt x="14" y="34"/>
                  </a:cubicBezTo>
                  <a:cubicBezTo>
                    <a:pt x="33" y="32"/>
                    <a:pt x="33" y="32"/>
                    <a:pt x="33" y="32"/>
                  </a:cubicBezTo>
                  <a:cubicBezTo>
                    <a:pt x="33" y="32"/>
                    <a:pt x="33" y="32"/>
                    <a:pt x="33" y="32"/>
                  </a:cubicBezTo>
                  <a:cubicBezTo>
                    <a:pt x="33" y="32"/>
                    <a:pt x="33" y="32"/>
                    <a:pt x="33" y="32"/>
                  </a:cubicBezTo>
                  <a:cubicBezTo>
                    <a:pt x="118" y="33"/>
                    <a:pt x="118" y="33"/>
                    <a:pt x="118" y="33"/>
                  </a:cubicBezTo>
                  <a:cubicBezTo>
                    <a:pt x="120" y="33"/>
                    <a:pt x="120" y="33"/>
                    <a:pt x="120" y="33"/>
                  </a:cubicBezTo>
                  <a:cubicBezTo>
                    <a:pt x="120" y="41"/>
                    <a:pt x="120" y="41"/>
                    <a:pt x="120" y="41"/>
                  </a:cubicBezTo>
                  <a:cubicBezTo>
                    <a:pt x="119" y="41"/>
                    <a:pt x="119" y="41"/>
                    <a:pt x="119" y="41"/>
                  </a:cubicBezTo>
                  <a:cubicBezTo>
                    <a:pt x="119" y="33"/>
                    <a:pt x="119" y="33"/>
                    <a:pt x="119" y="33"/>
                  </a:cubicBezTo>
                  <a:cubicBezTo>
                    <a:pt x="119" y="33"/>
                    <a:pt x="119" y="33"/>
                    <a:pt x="119" y="33"/>
                  </a:cubicBezTo>
                  <a:cubicBezTo>
                    <a:pt x="119" y="33"/>
                    <a:pt x="119" y="33"/>
                    <a:pt x="119" y="33"/>
                  </a:cubicBezTo>
                  <a:cubicBezTo>
                    <a:pt x="87" y="33"/>
                    <a:pt x="87" y="33"/>
                    <a:pt x="87" y="33"/>
                  </a:cubicBezTo>
                  <a:cubicBezTo>
                    <a:pt x="87" y="33"/>
                    <a:pt x="87" y="33"/>
                    <a:pt x="87" y="33"/>
                  </a:cubicBezTo>
                  <a:cubicBezTo>
                    <a:pt x="87" y="33"/>
                    <a:pt x="87" y="33"/>
                    <a:pt x="87" y="33"/>
                  </a:cubicBezTo>
                  <a:cubicBezTo>
                    <a:pt x="87" y="33"/>
                    <a:pt x="87" y="33"/>
                    <a:pt x="87" y="33"/>
                  </a:cubicBezTo>
                  <a:cubicBezTo>
                    <a:pt x="34" y="32"/>
                    <a:pt x="34" y="32"/>
                    <a:pt x="34" y="32"/>
                  </a:cubicBezTo>
                  <a:cubicBezTo>
                    <a:pt x="14" y="34"/>
                    <a:pt x="14" y="34"/>
                    <a:pt x="14" y="34"/>
                  </a:cubicBezTo>
                  <a:cubicBezTo>
                    <a:pt x="14" y="34"/>
                    <a:pt x="14" y="34"/>
                    <a:pt x="14" y="34"/>
                  </a:cubicBezTo>
                  <a:cubicBezTo>
                    <a:pt x="14" y="34"/>
                    <a:pt x="14" y="34"/>
                    <a:pt x="14" y="34"/>
                  </a:cubicBezTo>
                  <a:cubicBezTo>
                    <a:pt x="14" y="34"/>
                    <a:pt x="14" y="34"/>
                    <a:pt x="14" y="34"/>
                  </a:cubicBezTo>
                  <a:cubicBezTo>
                    <a:pt x="14" y="47"/>
                    <a:pt x="14" y="47"/>
                    <a:pt x="14" y="47"/>
                  </a:cubicBezTo>
                  <a:cubicBezTo>
                    <a:pt x="9" y="47"/>
                    <a:pt x="9" y="47"/>
                    <a:pt x="9" y="47"/>
                  </a:cubicBezTo>
                  <a:cubicBezTo>
                    <a:pt x="12" y="49"/>
                    <a:pt x="12" y="49"/>
                    <a:pt x="12" y="49"/>
                  </a:cubicBezTo>
                  <a:cubicBezTo>
                    <a:pt x="96" y="48"/>
                    <a:pt x="96" y="48"/>
                    <a:pt x="96" y="48"/>
                  </a:cubicBezTo>
                  <a:cubicBezTo>
                    <a:pt x="96" y="49"/>
                    <a:pt x="96" y="49"/>
                    <a:pt x="96" y="49"/>
                  </a:cubicBezTo>
                  <a:cubicBezTo>
                    <a:pt x="96" y="49"/>
                    <a:pt x="96" y="49"/>
                    <a:pt x="96" y="49"/>
                  </a:cubicBezTo>
                  <a:cubicBezTo>
                    <a:pt x="96" y="48"/>
                    <a:pt x="96" y="48"/>
                    <a:pt x="96" y="48"/>
                  </a:cubicBezTo>
                  <a:cubicBezTo>
                    <a:pt x="107" y="48"/>
                    <a:pt x="107" y="48"/>
                    <a:pt x="107" y="48"/>
                  </a:cubicBezTo>
                  <a:cubicBezTo>
                    <a:pt x="107" y="48"/>
                    <a:pt x="107" y="48"/>
                    <a:pt x="107" y="48"/>
                  </a:cubicBezTo>
                  <a:cubicBezTo>
                    <a:pt x="107" y="48"/>
                    <a:pt x="107" y="48"/>
                    <a:pt x="107" y="48"/>
                  </a:cubicBezTo>
                  <a:cubicBezTo>
                    <a:pt x="107" y="48"/>
                    <a:pt x="107" y="48"/>
                    <a:pt x="107" y="48"/>
                  </a:cubicBezTo>
                  <a:cubicBezTo>
                    <a:pt x="109" y="48"/>
                    <a:pt x="109" y="48"/>
                    <a:pt x="109" y="48"/>
                  </a:cubicBezTo>
                  <a:cubicBezTo>
                    <a:pt x="109" y="48"/>
                    <a:pt x="109" y="48"/>
                    <a:pt x="109" y="48"/>
                  </a:cubicBezTo>
                  <a:cubicBezTo>
                    <a:pt x="93" y="49"/>
                    <a:pt x="93" y="49"/>
                    <a:pt x="93" y="49"/>
                  </a:cubicBezTo>
                  <a:cubicBezTo>
                    <a:pt x="93" y="49"/>
                    <a:pt x="93" y="49"/>
                    <a:pt x="93" y="49"/>
                  </a:cubicBezTo>
                  <a:cubicBezTo>
                    <a:pt x="93" y="49"/>
                    <a:pt x="93" y="49"/>
                    <a:pt x="93" y="49"/>
                  </a:cubicBezTo>
                  <a:cubicBezTo>
                    <a:pt x="9" y="50"/>
                    <a:pt x="9" y="50"/>
                    <a:pt x="9" y="50"/>
                  </a:cubicBezTo>
                  <a:cubicBezTo>
                    <a:pt x="8" y="48"/>
                    <a:pt x="8" y="48"/>
                    <a:pt x="8" y="48"/>
                  </a:cubicBezTo>
                  <a:cubicBezTo>
                    <a:pt x="8" y="49"/>
                    <a:pt x="8" y="49"/>
                    <a:pt x="8" y="49"/>
                  </a:cubicBezTo>
                  <a:cubicBezTo>
                    <a:pt x="8" y="49"/>
                    <a:pt x="8" y="49"/>
                    <a:pt x="8" y="49"/>
                  </a:cubicBezTo>
                  <a:cubicBezTo>
                    <a:pt x="7" y="49"/>
                    <a:pt x="7" y="49"/>
                    <a:pt x="7" y="49"/>
                  </a:cubicBezTo>
                  <a:cubicBezTo>
                    <a:pt x="8" y="49"/>
                    <a:pt x="8" y="49"/>
                    <a:pt x="8" y="49"/>
                  </a:cubicBezTo>
                  <a:cubicBezTo>
                    <a:pt x="8" y="49"/>
                    <a:pt x="8" y="49"/>
                    <a:pt x="8" y="49"/>
                  </a:cubicBezTo>
                  <a:cubicBezTo>
                    <a:pt x="9" y="50"/>
                    <a:pt x="9" y="50"/>
                    <a:pt x="9" y="50"/>
                  </a:cubicBezTo>
                  <a:cubicBezTo>
                    <a:pt x="93" y="50"/>
                    <a:pt x="93" y="50"/>
                    <a:pt x="93" y="50"/>
                  </a:cubicBezTo>
                  <a:cubicBezTo>
                    <a:pt x="94" y="50"/>
                    <a:pt x="94" y="50"/>
                    <a:pt x="94" y="50"/>
                  </a:cubicBezTo>
                  <a:cubicBezTo>
                    <a:pt x="7" y="50"/>
                    <a:pt x="7" y="50"/>
                    <a:pt x="7" y="50"/>
                  </a:cubicBezTo>
                  <a:cubicBezTo>
                    <a:pt x="7" y="49"/>
                    <a:pt x="7" y="49"/>
                    <a:pt x="7" y="49"/>
                  </a:cubicBezTo>
                  <a:cubicBezTo>
                    <a:pt x="7" y="51"/>
                    <a:pt x="7" y="51"/>
                    <a:pt x="7" y="51"/>
                  </a:cubicBezTo>
                  <a:cubicBezTo>
                    <a:pt x="94" y="50"/>
                    <a:pt x="94" y="50"/>
                    <a:pt x="94" y="50"/>
                  </a:cubicBezTo>
                  <a:cubicBezTo>
                    <a:pt x="94" y="50"/>
                    <a:pt x="94" y="50"/>
                    <a:pt x="94" y="50"/>
                  </a:cubicBezTo>
                  <a:cubicBezTo>
                    <a:pt x="94" y="51"/>
                    <a:pt x="94" y="51"/>
                    <a:pt x="94" y="51"/>
                  </a:cubicBezTo>
                  <a:cubicBezTo>
                    <a:pt x="94" y="51"/>
                    <a:pt x="94" y="51"/>
                    <a:pt x="94" y="51"/>
                  </a:cubicBezTo>
                  <a:cubicBezTo>
                    <a:pt x="95" y="51"/>
                    <a:pt x="95" y="51"/>
                    <a:pt x="95" y="51"/>
                  </a:cubicBezTo>
                  <a:cubicBezTo>
                    <a:pt x="95" y="51"/>
                    <a:pt x="95" y="51"/>
                    <a:pt x="95" y="51"/>
                  </a:cubicBezTo>
                  <a:cubicBezTo>
                    <a:pt x="95" y="52"/>
                    <a:pt x="95" y="52"/>
                    <a:pt x="95" y="52"/>
                  </a:cubicBezTo>
                  <a:cubicBezTo>
                    <a:pt x="123" y="51"/>
                    <a:pt x="123" y="51"/>
                    <a:pt x="123" y="51"/>
                  </a:cubicBezTo>
                  <a:cubicBezTo>
                    <a:pt x="148" y="53"/>
                    <a:pt x="148" y="53"/>
                    <a:pt x="148" y="53"/>
                  </a:cubicBezTo>
                  <a:cubicBezTo>
                    <a:pt x="186" y="53"/>
                    <a:pt x="186" y="53"/>
                    <a:pt x="186" y="53"/>
                  </a:cubicBezTo>
                  <a:cubicBezTo>
                    <a:pt x="186" y="49"/>
                    <a:pt x="186" y="49"/>
                    <a:pt x="186" y="49"/>
                  </a:cubicBezTo>
                  <a:lnTo>
                    <a:pt x="181" y="49"/>
                  </a:lnTo>
                  <a:close/>
                  <a:moveTo>
                    <a:pt x="181" y="32"/>
                  </a:moveTo>
                  <a:cubicBezTo>
                    <a:pt x="181" y="32"/>
                    <a:pt x="181" y="32"/>
                    <a:pt x="181" y="32"/>
                  </a:cubicBezTo>
                  <a:cubicBezTo>
                    <a:pt x="183" y="32"/>
                    <a:pt x="183" y="32"/>
                    <a:pt x="183" y="32"/>
                  </a:cubicBezTo>
                  <a:cubicBezTo>
                    <a:pt x="183" y="40"/>
                    <a:pt x="183" y="40"/>
                    <a:pt x="183" y="40"/>
                  </a:cubicBezTo>
                  <a:cubicBezTo>
                    <a:pt x="181" y="40"/>
                    <a:pt x="181" y="40"/>
                    <a:pt x="181" y="40"/>
                  </a:cubicBezTo>
                  <a:lnTo>
                    <a:pt x="181" y="32"/>
                  </a:lnTo>
                  <a:close/>
                  <a:moveTo>
                    <a:pt x="160" y="10"/>
                  </a:moveTo>
                  <a:cubicBezTo>
                    <a:pt x="160" y="10"/>
                    <a:pt x="160" y="10"/>
                    <a:pt x="160" y="10"/>
                  </a:cubicBezTo>
                  <a:cubicBezTo>
                    <a:pt x="160" y="10"/>
                    <a:pt x="161" y="10"/>
                    <a:pt x="163" y="10"/>
                  </a:cubicBezTo>
                  <a:cubicBezTo>
                    <a:pt x="165" y="10"/>
                    <a:pt x="170" y="11"/>
                    <a:pt x="170" y="11"/>
                  </a:cubicBezTo>
                  <a:cubicBezTo>
                    <a:pt x="170" y="11"/>
                    <a:pt x="166" y="11"/>
                    <a:pt x="164" y="11"/>
                  </a:cubicBezTo>
                  <a:cubicBezTo>
                    <a:pt x="162" y="11"/>
                    <a:pt x="160" y="10"/>
                    <a:pt x="160" y="10"/>
                  </a:cubicBezTo>
                  <a:cubicBezTo>
                    <a:pt x="160" y="13"/>
                    <a:pt x="160" y="13"/>
                    <a:pt x="160" y="13"/>
                  </a:cubicBezTo>
                  <a:cubicBezTo>
                    <a:pt x="159" y="13"/>
                    <a:pt x="159" y="13"/>
                    <a:pt x="159" y="13"/>
                  </a:cubicBezTo>
                  <a:cubicBezTo>
                    <a:pt x="159" y="10"/>
                    <a:pt x="159" y="10"/>
                    <a:pt x="159" y="10"/>
                  </a:cubicBezTo>
                  <a:lnTo>
                    <a:pt x="160" y="10"/>
                  </a:lnTo>
                  <a:close/>
                  <a:moveTo>
                    <a:pt x="159" y="13"/>
                  </a:moveTo>
                  <a:cubicBezTo>
                    <a:pt x="159" y="13"/>
                    <a:pt x="159" y="13"/>
                    <a:pt x="159" y="13"/>
                  </a:cubicBezTo>
                  <a:cubicBezTo>
                    <a:pt x="164" y="12"/>
                    <a:pt x="170" y="11"/>
                    <a:pt x="170" y="11"/>
                  </a:cubicBezTo>
                  <a:cubicBezTo>
                    <a:pt x="172" y="30"/>
                    <a:pt x="172" y="30"/>
                    <a:pt x="172" y="30"/>
                  </a:cubicBezTo>
                  <a:cubicBezTo>
                    <a:pt x="172" y="30"/>
                    <a:pt x="172" y="30"/>
                    <a:pt x="172" y="30"/>
                  </a:cubicBezTo>
                  <a:cubicBezTo>
                    <a:pt x="169" y="11"/>
                    <a:pt x="169" y="11"/>
                    <a:pt x="169" y="11"/>
                  </a:cubicBezTo>
                  <a:cubicBezTo>
                    <a:pt x="169" y="11"/>
                    <a:pt x="162" y="13"/>
                    <a:pt x="159" y="14"/>
                  </a:cubicBezTo>
                  <a:cubicBezTo>
                    <a:pt x="156" y="15"/>
                    <a:pt x="155" y="16"/>
                    <a:pt x="155" y="16"/>
                  </a:cubicBezTo>
                  <a:cubicBezTo>
                    <a:pt x="155" y="29"/>
                    <a:pt x="155" y="29"/>
                    <a:pt x="155" y="29"/>
                  </a:cubicBezTo>
                  <a:cubicBezTo>
                    <a:pt x="154" y="15"/>
                    <a:pt x="154" y="15"/>
                    <a:pt x="154" y="15"/>
                  </a:cubicBezTo>
                  <a:cubicBezTo>
                    <a:pt x="154" y="15"/>
                    <a:pt x="154" y="14"/>
                    <a:pt x="159" y="13"/>
                  </a:cubicBezTo>
                  <a:close/>
                  <a:moveTo>
                    <a:pt x="114" y="20"/>
                  </a:moveTo>
                  <a:cubicBezTo>
                    <a:pt x="114" y="20"/>
                    <a:pt x="114" y="20"/>
                    <a:pt x="114" y="20"/>
                  </a:cubicBezTo>
                  <a:cubicBezTo>
                    <a:pt x="115" y="20"/>
                    <a:pt x="115" y="20"/>
                    <a:pt x="115" y="20"/>
                  </a:cubicBezTo>
                  <a:cubicBezTo>
                    <a:pt x="115" y="21"/>
                    <a:pt x="115" y="21"/>
                    <a:pt x="115" y="21"/>
                  </a:cubicBezTo>
                  <a:cubicBezTo>
                    <a:pt x="114" y="21"/>
                    <a:pt x="114" y="21"/>
                    <a:pt x="114" y="21"/>
                  </a:cubicBezTo>
                  <a:lnTo>
                    <a:pt x="114" y="20"/>
                  </a:lnTo>
                  <a:close/>
                  <a:moveTo>
                    <a:pt x="112" y="17"/>
                  </a:moveTo>
                  <a:cubicBezTo>
                    <a:pt x="112" y="17"/>
                    <a:pt x="112" y="17"/>
                    <a:pt x="112" y="17"/>
                  </a:cubicBezTo>
                  <a:cubicBezTo>
                    <a:pt x="114" y="17"/>
                    <a:pt x="114" y="17"/>
                    <a:pt x="114" y="17"/>
                  </a:cubicBezTo>
                  <a:cubicBezTo>
                    <a:pt x="114" y="19"/>
                    <a:pt x="114" y="19"/>
                    <a:pt x="114" y="19"/>
                  </a:cubicBezTo>
                  <a:cubicBezTo>
                    <a:pt x="112" y="19"/>
                    <a:pt x="112" y="19"/>
                    <a:pt x="112" y="19"/>
                  </a:cubicBezTo>
                  <a:lnTo>
                    <a:pt x="112" y="17"/>
                  </a:lnTo>
                  <a:close/>
                  <a:moveTo>
                    <a:pt x="111" y="22"/>
                  </a:moveTo>
                  <a:cubicBezTo>
                    <a:pt x="111" y="22"/>
                    <a:pt x="111" y="22"/>
                    <a:pt x="111" y="22"/>
                  </a:cubicBezTo>
                  <a:cubicBezTo>
                    <a:pt x="113" y="22"/>
                    <a:pt x="113" y="22"/>
                    <a:pt x="113" y="22"/>
                  </a:cubicBezTo>
                  <a:cubicBezTo>
                    <a:pt x="113" y="23"/>
                    <a:pt x="113" y="23"/>
                    <a:pt x="113" y="23"/>
                  </a:cubicBezTo>
                  <a:cubicBezTo>
                    <a:pt x="111" y="23"/>
                    <a:pt x="111" y="23"/>
                    <a:pt x="111" y="23"/>
                  </a:cubicBezTo>
                  <a:lnTo>
                    <a:pt x="111" y="22"/>
                  </a:lnTo>
                  <a:close/>
                  <a:moveTo>
                    <a:pt x="109" y="19"/>
                  </a:moveTo>
                  <a:cubicBezTo>
                    <a:pt x="109" y="19"/>
                    <a:pt x="109" y="19"/>
                    <a:pt x="109" y="19"/>
                  </a:cubicBezTo>
                  <a:cubicBezTo>
                    <a:pt x="111" y="19"/>
                    <a:pt x="111" y="19"/>
                    <a:pt x="111" y="19"/>
                  </a:cubicBezTo>
                  <a:cubicBezTo>
                    <a:pt x="111" y="21"/>
                    <a:pt x="111" y="21"/>
                    <a:pt x="111" y="21"/>
                  </a:cubicBezTo>
                  <a:cubicBezTo>
                    <a:pt x="109" y="21"/>
                    <a:pt x="109" y="21"/>
                    <a:pt x="109" y="21"/>
                  </a:cubicBezTo>
                  <a:lnTo>
                    <a:pt x="109" y="19"/>
                  </a:lnTo>
                  <a:close/>
                  <a:moveTo>
                    <a:pt x="98" y="13"/>
                  </a:moveTo>
                  <a:cubicBezTo>
                    <a:pt x="98" y="13"/>
                    <a:pt x="98" y="13"/>
                    <a:pt x="98" y="13"/>
                  </a:cubicBezTo>
                  <a:cubicBezTo>
                    <a:pt x="100" y="13"/>
                    <a:pt x="103" y="13"/>
                    <a:pt x="105" y="13"/>
                  </a:cubicBezTo>
                  <a:cubicBezTo>
                    <a:pt x="103" y="13"/>
                    <a:pt x="101" y="13"/>
                    <a:pt x="98" y="13"/>
                  </a:cubicBezTo>
                  <a:close/>
                  <a:moveTo>
                    <a:pt x="99" y="17"/>
                  </a:moveTo>
                  <a:cubicBezTo>
                    <a:pt x="99" y="17"/>
                    <a:pt x="99" y="17"/>
                    <a:pt x="99" y="17"/>
                  </a:cubicBezTo>
                  <a:cubicBezTo>
                    <a:pt x="99" y="20"/>
                    <a:pt x="99" y="20"/>
                    <a:pt x="99" y="20"/>
                  </a:cubicBezTo>
                  <a:cubicBezTo>
                    <a:pt x="97" y="20"/>
                    <a:pt x="97" y="20"/>
                    <a:pt x="97" y="20"/>
                  </a:cubicBezTo>
                  <a:cubicBezTo>
                    <a:pt x="97" y="17"/>
                    <a:pt x="97" y="17"/>
                    <a:pt x="97" y="17"/>
                  </a:cubicBezTo>
                  <a:lnTo>
                    <a:pt x="99" y="17"/>
                  </a:lnTo>
                  <a:close/>
                  <a:moveTo>
                    <a:pt x="88" y="12"/>
                  </a:moveTo>
                  <a:cubicBezTo>
                    <a:pt x="88" y="12"/>
                    <a:pt x="88" y="12"/>
                    <a:pt x="88" y="12"/>
                  </a:cubicBezTo>
                  <a:cubicBezTo>
                    <a:pt x="91" y="12"/>
                    <a:pt x="94" y="12"/>
                    <a:pt x="98" y="13"/>
                  </a:cubicBezTo>
                  <a:cubicBezTo>
                    <a:pt x="98" y="13"/>
                    <a:pt x="98" y="13"/>
                    <a:pt x="98" y="13"/>
                  </a:cubicBezTo>
                  <a:cubicBezTo>
                    <a:pt x="94" y="13"/>
                    <a:pt x="90" y="13"/>
                    <a:pt x="88" y="13"/>
                  </a:cubicBezTo>
                  <a:lnTo>
                    <a:pt x="88" y="12"/>
                  </a:lnTo>
                  <a:close/>
                  <a:moveTo>
                    <a:pt x="80" y="9"/>
                  </a:moveTo>
                  <a:cubicBezTo>
                    <a:pt x="80" y="9"/>
                    <a:pt x="80" y="9"/>
                    <a:pt x="80" y="9"/>
                  </a:cubicBezTo>
                  <a:cubicBezTo>
                    <a:pt x="82" y="10"/>
                    <a:pt x="83" y="11"/>
                    <a:pt x="85" y="11"/>
                  </a:cubicBezTo>
                  <a:cubicBezTo>
                    <a:pt x="85" y="11"/>
                    <a:pt x="86" y="12"/>
                    <a:pt x="87" y="12"/>
                  </a:cubicBezTo>
                  <a:cubicBezTo>
                    <a:pt x="87" y="13"/>
                    <a:pt x="87" y="13"/>
                    <a:pt x="87" y="13"/>
                  </a:cubicBezTo>
                  <a:cubicBezTo>
                    <a:pt x="86" y="13"/>
                    <a:pt x="86" y="13"/>
                    <a:pt x="86" y="13"/>
                  </a:cubicBezTo>
                  <a:cubicBezTo>
                    <a:pt x="80" y="13"/>
                    <a:pt x="80" y="13"/>
                    <a:pt x="80" y="13"/>
                  </a:cubicBezTo>
                  <a:lnTo>
                    <a:pt x="80" y="9"/>
                  </a:lnTo>
                  <a:close/>
                  <a:moveTo>
                    <a:pt x="86" y="25"/>
                  </a:moveTo>
                  <a:cubicBezTo>
                    <a:pt x="86" y="25"/>
                    <a:pt x="86" y="25"/>
                    <a:pt x="86" y="25"/>
                  </a:cubicBezTo>
                  <a:cubicBezTo>
                    <a:pt x="86" y="27"/>
                    <a:pt x="86" y="27"/>
                    <a:pt x="86" y="27"/>
                  </a:cubicBezTo>
                  <a:cubicBezTo>
                    <a:pt x="85" y="27"/>
                    <a:pt x="85" y="27"/>
                    <a:pt x="85" y="27"/>
                  </a:cubicBezTo>
                  <a:cubicBezTo>
                    <a:pt x="85" y="25"/>
                    <a:pt x="85" y="25"/>
                    <a:pt x="85" y="25"/>
                  </a:cubicBezTo>
                  <a:lnTo>
                    <a:pt x="86" y="25"/>
                  </a:lnTo>
                  <a:close/>
                  <a:moveTo>
                    <a:pt x="18" y="8"/>
                  </a:moveTo>
                  <a:cubicBezTo>
                    <a:pt x="18" y="8"/>
                    <a:pt x="18" y="8"/>
                    <a:pt x="18" y="8"/>
                  </a:cubicBezTo>
                  <a:cubicBezTo>
                    <a:pt x="18" y="19"/>
                    <a:pt x="18" y="19"/>
                    <a:pt x="18" y="19"/>
                  </a:cubicBezTo>
                  <a:cubicBezTo>
                    <a:pt x="18" y="19"/>
                    <a:pt x="18" y="19"/>
                    <a:pt x="18" y="19"/>
                  </a:cubicBezTo>
                  <a:cubicBezTo>
                    <a:pt x="18" y="9"/>
                    <a:pt x="18" y="9"/>
                    <a:pt x="18" y="9"/>
                  </a:cubicBezTo>
                  <a:cubicBezTo>
                    <a:pt x="18" y="9"/>
                    <a:pt x="18" y="9"/>
                    <a:pt x="18" y="9"/>
                  </a:cubicBezTo>
                  <a:cubicBezTo>
                    <a:pt x="18" y="19"/>
                    <a:pt x="18" y="19"/>
                    <a:pt x="18" y="19"/>
                  </a:cubicBezTo>
                  <a:cubicBezTo>
                    <a:pt x="16" y="20"/>
                    <a:pt x="16" y="20"/>
                    <a:pt x="16" y="20"/>
                  </a:cubicBezTo>
                  <a:cubicBezTo>
                    <a:pt x="16" y="10"/>
                    <a:pt x="16" y="10"/>
                    <a:pt x="16" y="10"/>
                  </a:cubicBezTo>
                  <a:cubicBezTo>
                    <a:pt x="16" y="10"/>
                    <a:pt x="16" y="10"/>
                    <a:pt x="16" y="10"/>
                  </a:cubicBezTo>
                  <a:cubicBezTo>
                    <a:pt x="16" y="20"/>
                    <a:pt x="16" y="20"/>
                    <a:pt x="16" y="20"/>
                  </a:cubicBezTo>
                  <a:cubicBezTo>
                    <a:pt x="15" y="20"/>
                    <a:pt x="15" y="20"/>
                    <a:pt x="15" y="20"/>
                  </a:cubicBezTo>
                  <a:cubicBezTo>
                    <a:pt x="15" y="11"/>
                    <a:pt x="15" y="11"/>
                    <a:pt x="15" y="11"/>
                  </a:cubicBezTo>
                  <a:cubicBezTo>
                    <a:pt x="15" y="11"/>
                    <a:pt x="15" y="11"/>
                    <a:pt x="15" y="11"/>
                  </a:cubicBezTo>
                  <a:cubicBezTo>
                    <a:pt x="15" y="20"/>
                    <a:pt x="15" y="20"/>
                    <a:pt x="15" y="20"/>
                  </a:cubicBezTo>
                  <a:cubicBezTo>
                    <a:pt x="15" y="20"/>
                    <a:pt x="15" y="20"/>
                    <a:pt x="15" y="20"/>
                  </a:cubicBezTo>
                  <a:cubicBezTo>
                    <a:pt x="15" y="11"/>
                    <a:pt x="15" y="11"/>
                    <a:pt x="15" y="11"/>
                  </a:cubicBezTo>
                  <a:cubicBezTo>
                    <a:pt x="14" y="11"/>
                    <a:pt x="14" y="11"/>
                    <a:pt x="14" y="11"/>
                  </a:cubicBezTo>
                  <a:lnTo>
                    <a:pt x="18" y="8"/>
                  </a:lnTo>
                  <a:close/>
                  <a:moveTo>
                    <a:pt x="18" y="20"/>
                  </a:moveTo>
                  <a:cubicBezTo>
                    <a:pt x="18" y="20"/>
                    <a:pt x="18" y="20"/>
                    <a:pt x="18" y="20"/>
                  </a:cubicBezTo>
                  <a:cubicBezTo>
                    <a:pt x="18" y="33"/>
                    <a:pt x="18" y="33"/>
                    <a:pt x="18" y="33"/>
                  </a:cubicBezTo>
                  <a:cubicBezTo>
                    <a:pt x="18" y="33"/>
                    <a:pt x="18" y="33"/>
                    <a:pt x="18" y="33"/>
                  </a:cubicBezTo>
                  <a:cubicBezTo>
                    <a:pt x="18" y="20"/>
                    <a:pt x="18" y="20"/>
                    <a:pt x="18" y="20"/>
                  </a:cubicBezTo>
                  <a:close/>
                  <a:moveTo>
                    <a:pt x="18" y="21"/>
                  </a:moveTo>
                  <a:cubicBezTo>
                    <a:pt x="18" y="21"/>
                    <a:pt x="18" y="21"/>
                    <a:pt x="18" y="21"/>
                  </a:cubicBezTo>
                  <a:cubicBezTo>
                    <a:pt x="18" y="33"/>
                    <a:pt x="18" y="33"/>
                    <a:pt x="18" y="33"/>
                  </a:cubicBezTo>
                  <a:cubicBezTo>
                    <a:pt x="16" y="33"/>
                    <a:pt x="16" y="33"/>
                    <a:pt x="16" y="33"/>
                  </a:cubicBezTo>
                  <a:cubicBezTo>
                    <a:pt x="16" y="21"/>
                    <a:pt x="16" y="21"/>
                    <a:pt x="16" y="21"/>
                  </a:cubicBezTo>
                  <a:lnTo>
                    <a:pt x="18" y="21"/>
                  </a:lnTo>
                  <a:close/>
                  <a:moveTo>
                    <a:pt x="16" y="21"/>
                  </a:moveTo>
                  <a:cubicBezTo>
                    <a:pt x="16" y="21"/>
                    <a:pt x="16" y="21"/>
                    <a:pt x="16" y="21"/>
                  </a:cubicBezTo>
                  <a:cubicBezTo>
                    <a:pt x="16" y="33"/>
                    <a:pt x="16" y="33"/>
                    <a:pt x="16" y="33"/>
                  </a:cubicBezTo>
                  <a:cubicBezTo>
                    <a:pt x="15" y="33"/>
                    <a:pt x="15" y="33"/>
                    <a:pt x="15" y="33"/>
                  </a:cubicBezTo>
                  <a:cubicBezTo>
                    <a:pt x="15" y="21"/>
                    <a:pt x="15" y="21"/>
                    <a:pt x="15" y="21"/>
                  </a:cubicBezTo>
                  <a:lnTo>
                    <a:pt x="16" y="21"/>
                  </a:lnTo>
                  <a:close/>
                  <a:moveTo>
                    <a:pt x="15" y="21"/>
                  </a:moveTo>
                  <a:cubicBezTo>
                    <a:pt x="15" y="21"/>
                    <a:pt x="15" y="21"/>
                    <a:pt x="15" y="21"/>
                  </a:cubicBezTo>
                  <a:cubicBezTo>
                    <a:pt x="15" y="33"/>
                    <a:pt x="15" y="33"/>
                    <a:pt x="15" y="33"/>
                  </a:cubicBezTo>
                  <a:cubicBezTo>
                    <a:pt x="15" y="33"/>
                    <a:pt x="15" y="33"/>
                    <a:pt x="15" y="33"/>
                  </a:cubicBezTo>
                  <a:cubicBezTo>
                    <a:pt x="15" y="21"/>
                    <a:pt x="15" y="21"/>
                    <a:pt x="15" y="21"/>
                  </a:cubicBezTo>
                  <a:close/>
                  <a:moveTo>
                    <a:pt x="14" y="12"/>
                  </a:moveTo>
                  <a:cubicBezTo>
                    <a:pt x="14" y="12"/>
                    <a:pt x="14" y="12"/>
                    <a:pt x="14" y="12"/>
                  </a:cubicBezTo>
                  <a:cubicBezTo>
                    <a:pt x="14" y="11"/>
                    <a:pt x="14" y="11"/>
                    <a:pt x="14" y="11"/>
                  </a:cubicBezTo>
                  <a:cubicBezTo>
                    <a:pt x="14" y="33"/>
                    <a:pt x="14" y="33"/>
                    <a:pt x="14" y="33"/>
                  </a:cubicBezTo>
                  <a:cubicBezTo>
                    <a:pt x="14" y="33"/>
                    <a:pt x="14" y="33"/>
                    <a:pt x="14" y="33"/>
                  </a:cubicBezTo>
                  <a:lnTo>
                    <a:pt x="14" y="12"/>
                  </a:lnTo>
                  <a:close/>
                  <a:moveTo>
                    <a:pt x="19" y="33"/>
                  </a:moveTo>
                  <a:cubicBezTo>
                    <a:pt x="19" y="33"/>
                    <a:pt x="19" y="33"/>
                    <a:pt x="19" y="33"/>
                  </a:cubicBezTo>
                  <a:cubicBezTo>
                    <a:pt x="14" y="34"/>
                    <a:pt x="14" y="34"/>
                    <a:pt x="14" y="34"/>
                  </a:cubicBezTo>
                  <a:cubicBezTo>
                    <a:pt x="14" y="33"/>
                    <a:pt x="14" y="33"/>
                    <a:pt x="14" y="33"/>
                  </a:cubicBezTo>
                  <a:cubicBezTo>
                    <a:pt x="14" y="33"/>
                    <a:pt x="14" y="33"/>
                    <a:pt x="14" y="33"/>
                  </a:cubicBezTo>
                  <a:cubicBezTo>
                    <a:pt x="15" y="33"/>
                    <a:pt x="15" y="33"/>
                    <a:pt x="15" y="33"/>
                  </a:cubicBezTo>
                  <a:cubicBezTo>
                    <a:pt x="15" y="33"/>
                    <a:pt x="15" y="33"/>
                    <a:pt x="15" y="33"/>
                  </a:cubicBezTo>
                  <a:cubicBezTo>
                    <a:pt x="15" y="33"/>
                    <a:pt x="15" y="33"/>
                    <a:pt x="15" y="33"/>
                  </a:cubicBezTo>
                  <a:cubicBezTo>
                    <a:pt x="15" y="33"/>
                    <a:pt x="15" y="33"/>
                    <a:pt x="15" y="33"/>
                  </a:cubicBezTo>
                  <a:cubicBezTo>
                    <a:pt x="15" y="33"/>
                    <a:pt x="15" y="33"/>
                    <a:pt x="15" y="33"/>
                  </a:cubicBezTo>
                  <a:cubicBezTo>
                    <a:pt x="16" y="33"/>
                    <a:pt x="16" y="33"/>
                    <a:pt x="16" y="33"/>
                  </a:cubicBezTo>
                  <a:cubicBezTo>
                    <a:pt x="16" y="33"/>
                    <a:pt x="16" y="33"/>
                    <a:pt x="16" y="33"/>
                  </a:cubicBezTo>
                  <a:cubicBezTo>
                    <a:pt x="16" y="33"/>
                    <a:pt x="16" y="33"/>
                    <a:pt x="16" y="33"/>
                  </a:cubicBezTo>
                  <a:cubicBezTo>
                    <a:pt x="19" y="33"/>
                    <a:pt x="19" y="33"/>
                    <a:pt x="19" y="33"/>
                  </a:cubicBezTo>
                  <a:close/>
                  <a:moveTo>
                    <a:pt x="20" y="33"/>
                  </a:moveTo>
                  <a:cubicBezTo>
                    <a:pt x="20" y="33"/>
                    <a:pt x="20" y="33"/>
                    <a:pt x="20" y="33"/>
                  </a:cubicBezTo>
                  <a:cubicBezTo>
                    <a:pt x="19" y="33"/>
                    <a:pt x="19" y="33"/>
                    <a:pt x="19" y="33"/>
                  </a:cubicBezTo>
                  <a:cubicBezTo>
                    <a:pt x="19" y="33"/>
                    <a:pt x="19" y="33"/>
                    <a:pt x="19" y="33"/>
                  </a:cubicBezTo>
                  <a:cubicBezTo>
                    <a:pt x="20" y="33"/>
                    <a:pt x="20" y="33"/>
                    <a:pt x="20" y="33"/>
                  </a:cubicBezTo>
                  <a:close/>
                  <a:moveTo>
                    <a:pt x="19" y="32"/>
                  </a:moveTo>
                  <a:cubicBezTo>
                    <a:pt x="19" y="32"/>
                    <a:pt x="19" y="32"/>
                    <a:pt x="19" y="32"/>
                  </a:cubicBezTo>
                  <a:cubicBezTo>
                    <a:pt x="19" y="20"/>
                    <a:pt x="19" y="20"/>
                    <a:pt x="19" y="20"/>
                  </a:cubicBezTo>
                  <a:cubicBezTo>
                    <a:pt x="19" y="20"/>
                    <a:pt x="19" y="20"/>
                    <a:pt x="19" y="20"/>
                  </a:cubicBezTo>
                  <a:cubicBezTo>
                    <a:pt x="19" y="32"/>
                    <a:pt x="19" y="32"/>
                    <a:pt x="19" y="32"/>
                  </a:cubicBezTo>
                  <a:close/>
                  <a:moveTo>
                    <a:pt x="20" y="33"/>
                  </a:moveTo>
                  <a:cubicBezTo>
                    <a:pt x="20" y="33"/>
                    <a:pt x="20" y="33"/>
                    <a:pt x="20" y="33"/>
                  </a:cubicBezTo>
                  <a:cubicBezTo>
                    <a:pt x="20" y="33"/>
                    <a:pt x="20" y="33"/>
                    <a:pt x="20" y="33"/>
                  </a:cubicBezTo>
                  <a:cubicBezTo>
                    <a:pt x="20" y="33"/>
                    <a:pt x="20" y="33"/>
                    <a:pt x="20" y="33"/>
                  </a:cubicBezTo>
                  <a:cubicBezTo>
                    <a:pt x="20" y="32"/>
                    <a:pt x="20" y="32"/>
                    <a:pt x="20" y="32"/>
                  </a:cubicBezTo>
                  <a:lnTo>
                    <a:pt x="20" y="33"/>
                  </a:lnTo>
                  <a:close/>
                  <a:moveTo>
                    <a:pt x="22" y="32"/>
                  </a:moveTo>
                  <a:cubicBezTo>
                    <a:pt x="22" y="32"/>
                    <a:pt x="22" y="32"/>
                    <a:pt x="22" y="32"/>
                  </a:cubicBezTo>
                  <a:cubicBezTo>
                    <a:pt x="20" y="32"/>
                    <a:pt x="20" y="32"/>
                    <a:pt x="20" y="32"/>
                  </a:cubicBezTo>
                  <a:cubicBezTo>
                    <a:pt x="20" y="20"/>
                    <a:pt x="20" y="20"/>
                    <a:pt x="20" y="20"/>
                  </a:cubicBezTo>
                  <a:cubicBezTo>
                    <a:pt x="22" y="19"/>
                    <a:pt x="22" y="19"/>
                    <a:pt x="22" y="19"/>
                  </a:cubicBezTo>
                  <a:cubicBezTo>
                    <a:pt x="22" y="32"/>
                    <a:pt x="22" y="32"/>
                    <a:pt x="22" y="32"/>
                  </a:cubicBezTo>
                  <a:close/>
                  <a:moveTo>
                    <a:pt x="21" y="33"/>
                  </a:moveTo>
                  <a:cubicBezTo>
                    <a:pt x="21" y="33"/>
                    <a:pt x="21" y="33"/>
                    <a:pt x="21" y="33"/>
                  </a:cubicBezTo>
                  <a:cubicBezTo>
                    <a:pt x="20" y="33"/>
                    <a:pt x="20" y="33"/>
                    <a:pt x="20" y="33"/>
                  </a:cubicBezTo>
                  <a:cubicBezTo>
                    <a:pt x="20" y="32"/>
                    <a:pt x="20" y="32"/>
                    <a:pt x="20" y="32"/>
                  </a:cubicBezTo>
                  <a:cubicBezTo>
                    <a:pt x="21" y="32"/>
                    <a:pt x="21" y="32"/>
                    <a:pt x="21" y="32"/>
                  </a:cubicBezTo>
                  <a:lnTo>
                    <a:pt x="21" y="33"/>
                  </a:lnTo>
                  <a:close/>
                  <a:moveTo>
                    <a:pt x="22" y="33"/>
                  </a:moveTo>
                  <a:cubicBezTo>
                    <a:pt x="22" y="33"/>
                    <a:pt x="22" y="33"/>
                    <a:pt x="22" y="33"/>
                  </a:cubicBezTo>
                  <a:cubicBezTo>
                    <a:pt x="21" y="33"/>
                    <a:pt x="21" y="33"/>
                    <a:pt x="21" y="33"/>
                  </a:cubicBezTo>
                  <a:cubicBezTo>
                    <a:pt x="21" y="32"/>
                    <a:pt x="21" y="32"/>
                    <a:pt x="21" y="32"/>
                  </a:cubicBezTo>
                  <a:cubicBezTo>
                    <a:pt x="22" y="32"/>
                    <a:pt x="22" y="32"/>
                    <a:pt x="22" y="32"/>
                  </a:cubicBezTo>
                  <a:lnTo>
                    <a:pt x="22" y="33"/>
                  </a:lnTo>
                  <a:close/>
                  <a:moveTo>
                    <a:pt x="23" y="33"/>
                  </a:moveTo>
                  <a:cubicBezTo>
                    <a:pt x="23" y="33"/>
                    <a:pt x="23" y="33"/>
                    <a:pt x="23" y="33"/>
                  </a:cubicBezTo>
                  <a:cubicBezTo>
                    <a:pt x="22" y="33"/>
                    <a:pt x="22" y="33"/>
                    <a:pt x="22" y="33"/>
                  </a:cubicBezTo>
                  <a:cubicBezTo>
                    <a:pt x="22" y="32"/>
                    <a:pt x="22" y="32"/>
                    <a:pt x="22" y="32"/>
                  </a:cubicBezTo>
                  <a:cubicBezTo>
                    <a:pt x="23" y="32"/>
                    <a:pt x="23" y="32"/>
                    <a:pt x="23" y="32"/>
                  </a:cubicBezTo>
                  <a:lnTo>
                    <a:pt x="23" y="33"/>
                  </a:lnTo>
                  <a:close/>
                  <a:moveTo>
                    <a:pt x="22" y="32"/>
                  </a:moveTo>
                  <a:cubicBezTo>
                    <a:pt x="22" y="32"/>
                    <a:pt x="22" y="32"/>
                    <a:pt x="22" y="32"/>
                  </a:cubicBezTo>
                  <a:cubicBezTo>
                    <a:pt x="22" y="19"/>
                    <a:pt x="22" y="19"/>
                    <a:pt x="22" y="19"/>
                  </a:cubicBezTo>
                  <a:cubicBezTo>
                    <a:pt x="22" y="19"/>
                    <a:pt x="22" y="19"/>
                    <a:pt x="22" y="19"/>
                  </a:cubicBezTo>
                  <a:cubicBezTo>
                    <a:pt x="22" y="32"/>
                    <a:pt x="22" y="32"/>
                    <a:pt x="22" y="32"/>
                  </a:cubicBezTo>
                  <a:close/>
                  <a:moveTo>
                    <a:pt x="23" y="33"/>
                  </a:moveTo>
                  <a:cubicBezTo>
                    <a:pt x="23" y="33"/>
                    <a:pt x="23" y="33"/>
                    <a:pt x="23" y="33"/>
                  </a:cubicBezTo>
                  <a:cubicBezTo>
                    <a:pt x="23" y="33"/>
                    <a:pt x="23" y="33"/>
                    <a:pt x="23" y="33"/>
                  </a:cubicBezTo>
                  <a:cubicBezTo>
                    <a:pt x="23" y="32"/>
                    <a:pt x="23" y="32"/>
                    <a:pt x="23" y="32"/>
                  </a:cubicBezTo>
                  <a:cubicBezTo>
                    <a:pt x="23" y="32"/>
                    <a:pt x="23" y="32"/>
                    <a:pt x="23" y="32"/>
                  </a:cubicBezTo>
                  <a:lnTo>
                    <a:pt x="23" y="33"/>
                  </a:lnTo>
                  <a:close/>
                  <a:moveTo>
                    <a:pt x="23" y="32"/>
                  </a:moveTo>
                  <a:cubicBezTo>
                    <a:pt x="23" y="32"/>
                    <a:pt x="23" y="32"/>
                    <a:pt x="23" y="32"/>
                  </a:cubicBezTo>
                  <a:cubicBezTo>
                    <a:pt x="23" y="19"/>
                    <a:pt x="23" y="19"/>
                    <a:pt x="23" y="19"/>
                  </a:cubicBezTo>
                  <a:cubicBezTo>
                    <a:pt x="23" y="19"/>
                    <a:pt x="23" y="19"/>
                    <a:pt x="23" y="19"/>
                  </a:cubicBezTo>
                  <a:cubicBezTo>
                    <a:pt x="23" y="32"/>
                    <a:pt x="23" y="32"/>
                    <a:pt x="23" y="32"/>
                  </a:cubicBezTo>
                  <a:close/>
                  <a:moveTo>
                    <a:pt x="25" y="33"/>
                  </a:moveTo>
                  <a:cubicBezTo>
                    <a:pt x="25" y="33"/>
                    <a:pt x="25" y="33"/>
                    <a:pt x="25" y="33"/>
                  </a:cubicBezTo>
                  <a:cubicBezTo>
                    <a:pt x="25" y="32"/>
                    <a:pt x="25" y="32"/>
                    <a:pt x="25" y="32"/>
                  </a:cubicBezTo>
                  <a:cubicBezTo>
                    <a:pt x="24" y="32"/>
                    <a:pt x="24" y="32"/>
                    <a:pt x="24" y="32"/>
                  </a:cubicBezTo>
                  <a:cubicBezTo>
                    <a:pt x="24" y="33"/>
                    <a:pt x="24" y="33"/>
                    <a:pt x="24" y="33"/>
                  </a:cubicBezTo>
                  <a:cubicBezTo>
                    <a:pt x="24" y="33"/>
                    <a:pt x="24" y="33"/>
                    <a:pt x="24" y="33"/>
                  </a:cubicBezTo>
                  <a:cubicBezTo>
                    <a:pt x="24" y="32"/>
                    <a:pt x="24" y="32"/>
                    <a:pt x="24" y="32"/>
                  </a:cubicBezTo>
                  <a:cubicBezTo>
                    <a:pt x="24" y="32"/>
                    <a:pt x="24" y="32"/>
                    <a:pt x="24" y="32"/>
                  </a:cubicBezTo>
                  <a:cubicBezTo>
                    <a:pt x="24" y="32"/>
                    <a:pt x="24" y="32"/>
                    <a:pt x="24" y="32"/>
                  </a:cubicBezTo>
                  <a:cubicBezTo>
                    <a:pt x="24" y="32"/>
                    <a:pt x="24" y="32"/>
                    <a:pt x="24" y="32"/>
                  </a:cubicBezTo>
                  <a:cubicBezTo>
                    <a:pt x="25" y="32"/>
                    <a:pt x="25" y="32"/>
                    <a:pt x="25" y="32"/>
                  </a:cubicBezTo>
                  <a:cubicBezTo>
                    <a:pt x="25" y="33"/>
                    <a:pt x="25" y="33"/>
                    <a:pt x="25" y="33"/>
                  </a:cubicBezTo>
                  <a:cubicBezTo>
                    <a:pt x="25" y="33"/>
                    <a:pt x="25" y="33"/>
                    <a:pt x="25" y="33"/>
                  </a:cubicBezTo>
                  <a:cubicBezTo>
                    <a:pt x="25" y="32"/>
                    <a:pt x="25" y="32"/>
                    <a:pt x="25" y="32"/>
                  </a:cubicBezTo>
                  <a:cubicBezTo>
                    <a:pt x="26" y="32"/>
                    <a:pt x="26" y="32"/>
                    <a:pt x="26" y="32"/>
                  </a:cubicBezTo>
                  <a:cubicBezTo>
                    <a:pt x="26" y="32"/>
                    <a:pt x="26" y="32"/>
                    <a:pt x="26" y="32"/>
                  </a:cubicBezTo>
                  <a:lnTo>
                    <a:pt x="25" y="33"/>
                  </a:lnTo>
                  <a:close/>
                  <a:moveTo>
                    <a:pt x="24" y="32"/>
                  </a:moveTo>
                  <a:cubicBezTo>
                    <a:pt x="24" y="32"/>
                    <a:pt x="24" y="32"/>
                    <a:pt x="24" y="32"/>
                  </a:cubicBezTo>
                  <a:cubicBezTo>
                    <a:pt x="24" y="19"/>
                    <a:pt x="24" y="19"/>
                    <a:pt x="24" y="19"/>
                  </a:cubicBezTo>
                  <a:cubicBezTo>
                    <a:pt x="24" y="18"/>
                    <a:pt x="24" y="18"/>
                    <a:pt x="24" y="18"/>
                  </a:cubicBezTo>
                  <a:cubicBezTo>
                    <a:pt x="24" y="32"/>
                    <a:pt x="24" y="32"/>
                    <a:pt x="24" y="32"/>
                  </a:cubicBezTo>
                  <a:close/>
                  <a:moveTo>
                    <a:pt x="25" y="32"/>
                  </a:moveTo>
                  <a:cubicBezTo>
                    <a:pt x="25" y="32"/>
                    <a:pt x="25" y="32"/>
                    <a:pt x="25" y="32"/>
                  </a:cubicBezTo>
                  <a:cubicBezTo>
                    <a:pt x="25" y="18"/>
                    <a:pt x="25" y="18"/>
                    <a:pt x="25" y="18"/>
                  </a:cubicBezTo>
                  <a:cubicBezTo>
                    <a:pt x="25" y="18"/>
                    <a:pt x="25" y="18"/>
                    <a:pt x="25" y="18"/>
                  </a:cubicBezTo>
                  <a:cubicBezTo>
                    <a:pt x="25" y="32"/>
                    <a:pt x="25" y="32"/>
                    <a:pt x="25" y="32"/>
                  </a:cubicBezTo>
                  <a:close/>
                  <a:moveTo>
                    <a:pt x="26" y="31"/>
                  </a:moveTo>
                  <a:cubicBezTo>
                    <a:pt x="26" y="31"/>
                    <a:pt x="26" y="31"/>
                    <a:pt x="26" y="31"/>
                  </a:cubicBezTo>
                  <a:cubicBezTo>
                    <a:pt x="26" y="18"/>
                    <a:pt x="26" y="18"/>
                    <a:pt x="26" y="18"/>
                  </a:cubicBezTo>
                  <a:cubicBezTo>
                    <a:pt x="26" y="18"/>
                    <a:pt x="26" y="18"/>
                    <a:pt x="26" y="18"/>
                  </a:cubicBezTo>
                  <a:cubicBezTo>
                    <a:pt x="26" y="31"/>
                    <a:pt x="26" y="31"/>
                    <a:pt x="26" y="31"/>
                  </a:cubicBezTo>
                  <a:close/>
                  <a:moveTo>
                    <a:pt x="28" y="31"/>
                  </a:moveTo>
                  <a:cubicBezTo>
                    <a:pt x="28" y="31"/>
                    <a:pt x="28" y="31"/>
                    <a:pt x="28" y="31"/>
                  </a:cubicBezTo>
                  <a:cubicBezTo>
                    <a:pt x="27" y="31"/>
                    <a:pt x="27" y="31"/>
                    <a:pt x="27" y="31"/>
                  </a:cubicBezTo>
                  <a:cubicBezTo>
                    <a:pt x="27" y="31"/>
                    <a:pt x="27" y="31"/>
                    <a:pt x="27" y="31"/>
                  </a:cubicBezTo>
                  <a:cubicBezTo>
                    <a:pt x="27" y="31"/>
                    <a:pt x="27" y="31"/>
                    <a:pt x="27" y="31"/>
                  </a:cubicBezTo>
                  <a:cubicBezTo>
                    <a:pt x="27" y="17"/>
                    <a:pt x="27" y="17"/>
                    <a:pt x="27" y="17"/>
                  </a:cubicBezTo>
                  <a:cubicBezTo>
                    <a:pt x="27" y="17"/>
                    <a:pt x="27" y="17"/>
                    <a:pt x="27" y="17"/>
                  </a:cubicBezTo>
                  <a:cubicBezTo>
                    <a:pt x="28" y="17"/>
                    <a:pt x="28" y="17"/>
                    <a:pt x="28" y="17"/>
                  </a:cubicBezTo>
                  <a:lnTo>
                    <a:pt x="28" y="31"/>
                  </a:lnTo>
                  <a:close/>
                  <a:moveTo>
                    <a:pt x="30" y="31"/>
                  </a:moveTo>
                  <a:cubicBezTo>
                    <a:pt x="30" y="31"/>
                    <a:pt x="30" y="31"/>
                    <a:pt x="30" y="31"/>
                  </a:cubicBezTo>
                  <a:cubicBezTo>
                    <a:pt x="29" y="31"/>
                    <a:pt x="29" y="31"/>
                    <a:pt x="29" y="31"/>
                  </a:cubicBezTo>
                  <a:cubicBezTo>
                    <a:pt x="29" y="17"/>
                    <a:pt x="29" y="17"/>
                    <a:pt x="29" y="17"/>
                  </a:cubicBezTo>
                  <a:cubicBezTo>
                    <a:pt x="30" y="18"/>
                    <a:pt x="30" y="18"/>
                    <a:pt x="30" y="18"/>
                  </a:cubicBezTo>
                  <a:lnTo>
                    <a:pt x="30" y="31"/>
                  </a:lnTo>
                  <a:close/>
                  <a:moveTo>
                    <a:pt x="37" y="30"/>
                  </a:moveTo>
                  <a:cubicBezTo>
                    <a:pt x="37" y="30"/>
                    <a:pt x="37" y="30"/>
                    <a:pt x="37" y="30"/>
                  </a:cubicBezTo>
                  <a:cubicBezTo>
                    <a:pt x="34" y="30"/>
                    <a:pt x="34" y="30"/>
                    <a:pt x="34" y="30"/>
                  </a:cubicBezTo>
                  <a:cubicBezTo>
                    <a:pt x="31" y="31"/>
                    <a:pt x="31" y="31"/>
                    <a:pt x="31" y="31"/>
                  </a:cubicBezTo>
                  <a:cubicBezTo>
                    <a:pt x="31" y="18"/>
                    <a:pt x="31" y="18"/>
                    <a:pt x="31" y="18"/>
                  </a:cubicBezTo>
                  <a:cubicBezTo>
                    <a:pt x="37" y="18"/>
                    <a:pt x="37" y="18"/>
                    <a:pt x="37" y="18"/>
                  </a:cubicBezTo>
                  <a:lnTo>
                    <a:pt x="37" y="30"/>
                  </a:lnTo>
                  <a:close/>
                  <a:moveTo>
                    <a:pt x="39" y="31"/>
                  </a:moveTo>
                  <a:cubicBezTo>
                    <a:pt x="39" y="31"/>
                    <a:pt x="39" y="31"/>
                    <a:pt x="39" y="31"/>
                  </a:cubicBezTo>
                  <a:cubicBezTo>
                    <a:pt x="38" y="31"/>
                    <a:pt x="38" y="31"/>
                    <a:pt x="38" y="31"/>
                  </a:cubicBezTo>
                  <a:cubicBezTo>
                    <a:pt x="38" y="18"/>
                    <a:pt x="38" y="18"/>
                    <a:pt x="38" y="18"/>
                  </a:cubicBezTo>
                  <a:cubicBezTo>
                    <a:pt x="39" y="18"/>
                    <a:pt x="39" y="18"/>
                    <a:pt x="39" y="18"/>
                  </a:cubicBezTo>
                  <a:lnTo>
                    <a:pt x="39" y="31"/>
                  </a:lnTo>
                  <a:close/>
                  <a:moveTo>
                    <a:pt x="42" y="31"/>
                  </a:moveTo>
                  <a:cubicBezTo>
                    <a:pt x="42" y="31"/>
                    <a:pt x="42" y="31"/>
                    <a:pt x="42" y="31"/>
                  </a:cubicBezTo>
                  <a:cubicBezTo>
                    <a:pt x="40" y="31"/>
                    <a:pt x="40" y="31"/>
                    <a:pt x="40" y="31"/>
                  </a:cubicBezTo>
                  <a:cubicBezTo>
                    <a:pt x="40" y="18"/>
                    <a:pt x="40" y="18"/>
                    <a:pt x="40" y="18"/>
                  </a:cubicBezTo>
                  <a:cubicBezTo>
                    <a:pt x="42" y="18"/>
                    <a:pt x="42" y="18"/>
                    <a:pt x="42" y="18"/>
                  </a:cubicBezTo>
                  <a:lnTo>
                    <a:pt x="42" y="31"/>
                  </a:lnTo>
                  <a:close/>
                  <a:moveTo>
                    <a:pt x="48" y="31"/>
                  </a:moveTo>
                  <a:cubicBezTo>
                    <a:pt x="48" y="31"/>
                    <a:pt x="48" y="31"/>
                    <a:pt x="48" y="31"/>
                  </a:cubicBezTo>
                  <a:cubicBezTo>
                    <a:pt x="42" y="31"/>
                    <a:pt x="42" y="31"/>
                    <a:pt x="42" y="31"/>
                  </a:cubicBezTo>
                  <a:cubicBezTo>
                    <a:pt x="42" y="18"/>
                    <a:pt x="42" y="18"/>
                    <a:pt x="42" y="18"/>
                  </a:cubicBezTo>
                  <a:cubicBezTo>
                    <a:pt x="48" y="18"/>
                    <a:pt x="48" y="18"/>
                    <a:pt x="48" y="18"/>
                  </a:cubicBezTo>
                  <a:lnTo>
                    <a:pt x="48" y="31"/>
                  </a:lnTo>
                  <a:close/>
                  <a:moveTo>
                    <a:pt x="50" y="31"/>
                  </a:moveTo>
                  <a:cubicBezTo>
                    <a:pt x="50" y="31"/>
                    <a:pt x="50" y="31"/>
                    <a:pt x="50" y="31"/>
                  </a:cubicBezTo>
                  <a:cubicBezTo>
                    <a:pt x="49" y="31"/>
                    <a:pt x="49" y="31"/>
                    <a:pt x="49" y="31"/>
                  </a:cubicBezTo>
                  <a:cubicBezTo>
                    <a:pt x="49" y="18"/>
                    <a:pt x="49" y="18"/>
                    <a:pt x="49" y="18"/>
                  </a:cubicBezTo>
                  <a:cubicBezTo>
                    <a:pt x="50" y="19"/>
                    <a:pt x="50" y="19"/>
                    <a:pt x="50" y="19"/>
                  </a:cubicBezTo>
                  <a:lnTo>
                    <a:pt x="50" y="31"/>
                  </a:lnTo>
                  <a:close/>
                  <a:moveTo>
                    <a:pt x="52" y="31"/>
                  </a:moveTo>
                  <a:cubicBezTo>
                    <a:pt x="52" y="31"/>
                    <a:pt x="52" y="31"/>
                    <a:pt x="52" y="31"/>
                  </a:cubicBezTo>
                  <a:cubicBezTo>
                    <a:pt x="51" y="31"/>
                    <a:pt x="51" y="31"/>
                    <a:pt x="51" y="31"/>
                  </a:cubicBezTo>
                  <a:cubicBezTo>
                    <a:pt x="51" y="19"/>
                    <a:pt x="51" y="19"/>
                    <a:pt x="51" y="19"/>
                  </a:cubicBezTo>
                  <a:cubicBezTo>
                    <a:pt x="52" y="19"/>
                    <a:pt x="52" y="19"/>
                    <a:pt x="52" y="19"/>
                  </a:cubicBezTo>
                  <a:lnTo>
                    <a:pt x="52" y="31"/>
                  </a:lnTo>
                  <a:close/>
                  <a:moveTo>
                    <a:pt x="57" y="31"/>
                  </a:moveTo>
                  <a:cubicBezTo>
                    <a:pt x="57" y="31"/>
                    <a:pt x="57" y="31"/>
                    <a:pt x="57" y="31"/>
                  </a:cubicBezTo>
                  <a:cubicBezTo>
                    <a:pt x="53" y="31"/>
                    <a:pt x="53" y="31"/>
                    <a:pt x="53" y="31"/>
                  </a:cubicBezTo>
                  <a:cubicBezTo>
                    <a:pt x="53" y="19"/>
                    <a:pt x="53" y="19"/>
                    <a:pt x="53" y="19"/>
                  </a:cubicBezTo>
                  <a:cubicBezTo>
                    <a:pt x="57" y="19"/>
                    <a:pt x="57" y="19"/>
                    <a:pt x="57" y="19"/>
                  </a:cubicBezTo>
                  <a:lnTo>
                    <a:pt x="57" y="31"/>
                  </a:lnTo>
                  <a:close/>
                  <a:moveTo>
                    <a:pt x="59" y="31"/>
                  </a:moveTo>
                  <a:cubicBezTo>
                    <a:pt x="59" y="31"/>
                    <a:pt x="59" y="31"/>
                    <a:pt x="59" y="31"/>
                  </a:cubicBezTo>
                  <a:cubicBezTo>
                    <a:pt x="58" y="31"/>
                    <a:pt x="58" y="31"/>
                    <a:pt x="58" y="31"/>
                  </a:cubicBezTo>
                  <a:cubicBezTo>
                    <a:pt x="58" y="19"/>
                    <a:pt x="58" y="19"/>
                    <a:pt x="58" y="19"/>
                  </a:cubicBezTo>
                  <a:cubicBezTo>
                    <a:pt x="59" y="19"/>
                    <a:pt x="59" y="19"/>
                    <a:pt x="59" y="19"/>
                  </a:cubicBezTo>
                  <a:lnTo>
                    <a:pt x="59" y="31"/>
                  </a:lnTo>
                  <a:close/>
                  <a:moveTo>
                    <a:pt x="63" y="31"/>
                  </a:moveTo>
                  <a:cubicBezTo>
                    <a:pt x="63" y="31"/>
                    <a:pt x="63" y="31"/>
                    <a:pt x="63" y="31"/>
                  </a:cubicBezTo>
                  <a:cubicBezTo>
                    <a:pt x="60" y="31"/>
                    <a:pt x="60" y="31"/>
                    <a:pt x="60" y="31"/>
                  </a:cubicBezTo>
                  <a:cubicBezTo>
                    <a:pt x="60" y="19"/>
                    <a:pt x="60" y="19"/>
                    <a:pt x="60" y="19"/>
                  </a:cubicBezTo>
                  <a:cubicBezTo>
                    <a:pt x="63" y="19"/>
                    <a:pt x="63" y="19"/>
                    <a:pt x="63" y="19"/>
                  </a:cubicBezTo>
                  <a:lnTo>
                    <a:pt x="63" y="31"/>
                  </a:lnTo>
                  <a:close/>
                  <a:moveTo>
                    <a:pt x="63" y="18"/>
                  </a:moveTo>
                  <a:cubicBezTo>
                    <a:pt x="63" y="18"/>
                    <a:pt x="63" y="18"/>
                    <a:pt x="63" y="18"/>
                  </a:cubicBezTo>
                  <a:cubicBezTo>
                    <a:pt x="60" y="17"/>
                    <a:pt x="60" y="17"/>
                    <a:pt x="60" y="17"/>
                  </a:cubicBezTo>
                  <a:cubicBezTo>
                    <a:pt x="60" y="4"/>
                    <a:pt x="60" y="4"/>
                    <a:pt x="60" y="4"/>
                  </a:cubicBezTo>
                  <a:cubicBezTo>
                    <a:pt x="59" y="4"/>
                    <a:pt x="59" y="4"/>
                    <a:pt x="59" y="4"/>
                  </a:cubicBezTo>
                  <a:cubicBezTo>
                    <a:pt x="59" y="17"/>
                    <a:pt x="59" y="17"/>
                    <a:pt x="59" y="17"/>
                  </a:cubicBezTo>
                  <a:cubicBezTo>
                    <a:pt x="58" y="17"/>
                    <a:pt x="58" y="17"/>
                    <a:pt x="58" y="17"/>
                  </a:cubicBezTo>
                  <a:cubicBezTo>
                    <a:pt x="58" y="4"/>
                    <a:pt x="58" y="4"/>
                    <a:pt x="58" y="4"/>
                  </a:cubicBezTo>
                  <a:cubicBezTo>
                    <a:pt x="57" y="4"/>
                    <a:pt x="57" y="4"/>
                    <a:pt x="57" y="4"/>
                  </a:cubicBezTo>
                  <a:cubicBezTo>
                    <a:pt x="57" y="17"/>
                    <a:pt x="57" y="17"/>
                    <a:pt x="57" y="17"/>
                  </a:cubicBezTo>
                  <a:cubicBezTo>
                    <a:pt x="53" y="17"/>
                    <a:pt x="53" y="17"/>
                    <a:pt x="53" y="17"/>
                  </a:cubicBezTo>
                  <a:cubicBezTo>
                    <a:pt x="53" y="3"/>
                    <a:pt x="53" y="3"/>
                    <a:pt x="53" y="3"/>
                  </a:cubicBezTo>
                  <a:cubicBezTo>
                    <a:pt x="52" y="4"/>
                    <a:pt x="52" y="4"/>
                    <a:pt x="52" y="4"/>
                  </a:cubicBezTo>
                  <a:cubicBezTo>
                    <a:pt x="52" y="17"/>
                    <a:pt x="52" y="17"/>
                    <a:pt x="52" y="17"/>
                  </a:cubicBezTo>
                  <a:cubicBezTo>
                    <a:pt x="51" y="17"/>
                    <a:pt x="51" y="17"/>
                    <a:pt x="51" y="17"/>
                  </a:cubicBezTo>
                  <a:cubicBezTo>
                    <a:pt x="51" y="3"/>
                    <a:pt x="51" y="3"/>
                    <a:pt x="51" y="3"/>
                  </a:cubicBezTo>
                  <a:cubicBezTo>
                    <a:pt x="50" y="4"/>
                    <a:pt x="50" y="4"/>
                    <a:pt x="50" y="4"/>
                  </a:cubicBezTo>
                  <a:cubicBezTo>
                    <a:pt x="50" y="17"/>
                    <a:pt x="50" y="17"/>
                    <a:pt x="50" y="17"/>
                  </a:cubicBezTo>
                  <a:cubicBezTo>
                    <a:pt x="49" y="17"/>
                    <a:pt x="49" y="17"/>
                    <a:pt x="49" y="17"/>
                  </a:cubicBezTo>
                  <a:cubicBezTo>
                    <a:pt x="49" y="3"/>
                    <a:pt x="49" y="3"/>
                    <a:pt x="49" y="3"/>
                  </a:cubicBezTo>
                  <a:cubicBezTo>
                    <a:pt x="48" y="3"/>
                    <a:pt x="48" y="3"/>
                    <a:pt x="48" y="3"/>
                  </a:cubicBezTo>
                  <a:cubicBezTo>
                    <a:pt x="48" y="17"/>
                    <a:pt x="48" y="17"/>
                    <a:pt x="48" y="17"/>
                  </a:cubicBezTo>
                  <a:cubicBezTo>
                    <a:pt x="42" y="17"/>
                    <a:pt x="42" y="17"/>
                    <a:pt x="42" y="17"/>
                  </a:cubicBezTo>
                  <a:cubicBezTo>
                    <a:pt x="42" y="3"/>
                    <a:pt x="42" y="3"/>
                    <a:pt x="42" y="3"/>
                  </a:cubicBezTo>
                  <a:cubicBezTo>
                    <a:pt x="42" y="3"/>
                    <a:pt x="42" y="3"/>
                    <a:pt x="42" y="3"/>
                  </a:cubicBezTo>
                  <a:cubicBezTo>
                    <a:pt x="42" y="17"/>
                    <a:pt x="42" y="17"/>
                    <a:pt x="42" y="17"/>
                  </a:cubicBezTo>
                  <a:cubicBezTo>
                    <a:pt x="40" y="17"/>
                    <a:pt x="40" y="17"/>
                    <a:pt x="40" y="17"/>
                  </a:cubicBezTo>
                  <a:cubicBezTo>
                    <a:pt x="40" y="2"/>
                    <a:pt x="40" y="2"/>
                    <a:pt x="40" y="2"/>
                  </a:cubicBezTo>
                  <a:cubicBezTo>
                    <a:pt x="39" y="3"/>
                    <a:pt x="39" y="3"/>
                    <a:pt x="39" y="3"/>
                  </a:cubicBezTo>
                  <a:cubicBezTo>
                    <a:pt x="39" y="17"/>
                    <a:pt x="39" y="17"/>
                    <a:pt x="39" y="17"/>
                  </a:cubicBezTo>
                  <a:cubicBezTo>
                    <a:pt x="38" y="16"/>
                    <a:pt x="38" y="16"/>
                    <a:pt x="38" y="16"/>
                  </a:cubicBezTo>
                  <a:cubicBezTo>
                    <a:pt x="38" y="2"/>
                    <a:pt x="38" y="2"/>
                    <a:pt x="38" y="2"/>
                  </a:cubicBezTo>
                  <a:cubicBezTo>
                    <a:pt x="37" y="3"/>
                    <a:pt x="37" y="3"/>
                    <a:pt x="37" y="3"/>
                  </a:cubicBezTo>
                  <a:cubicBezTo>
                    <a:pt x="37" y="16"/>
                    <a:pt x="37" y="16"/>
                    <a:pt x="37" y="16"/>
                  </a:cubicBezTo>
                  <a:cubicBezTo>
                    <a:pt x="31" y="16"/>
                    <a:pt x="31" y="16"/>
                    <a:pt x="31" y="16"/>
                  </a:cubicBezTo>
                  <a:cubicBezTo>
                    <a:pt x="31" y="2"/>
                    <a:pt x="31" y="2"/>
                    <a:pt x="31" y="2"/>
                  </a:cubicBezTo>
                  <a:cubicBezTo>
                    <a:pt x="30" y="2"/>
                    <a:pt x="30" y="2"/>
                    <a:pt x="30" y="2"/>
                  </a:cubicBezTo>
                  <a:cubicBezTo>
                    <a:pt x="30" y="16"/>
                    <a:pt x="30" y="16"/>
                    <a:pt x="30" y="16"/>
                  </a:cubicBezTo>
                  <a:cubicBezTo>
                    <a:pt x="29" y="16"/>
                    <a:pt x="29" y="16"/>
                    <a:pt x="29" y="16"/>
                  </a:cubicBezTo>
                  <a:cubicBezTo>
                    <a:pt x="29" y="2"/>
                    <a:pt x="29" y="2"/>
                    <a:pt x="29" y="2"/>
                  </a:cubicBezTo>
                  <a:cubicBezTo>
                    <a:pt x="28" y="2"/>
                    <a:pt x="28" y="2"/>
                    <a:pt x="28" y="2"/>
                  </a:cubicBezTo>
                  <a:cubicBezTo>
                    <a:pt x="28" y="16"/>
                    <a:pt x="28" y="16"/>
                    <a:pt x="28" y="16"/>
                  </a:cubicBezTo>
                  <a:cubicBezTo>
                    <a:pt x="27" y="16"/>
                    <a:pt x="27" y="16"/>
                    <a:pt x="27" y="16"/>
                  </a:cubicBezTo>
                  <a:cubicBezTo>
                    <a:pt x="27" y="16"/>
                    <a:pt x="27" y="16"/>
                    <a:pt x="27" y="16"/>
                  </a:cubicBezTo>
                  <a:cubicBezTo>
                    <a:pt x="27" y="16"/>
                    <a:pt x="27" y="16"/>
                    <a:pt x="27" y="16"/>
                  </a:cubicBezTo>
                  <a:cubicBezTo>
                    <a:pt x="27" y="3"/>
                    <a:pt x="27" y="3"/>
                    <a:pt x="27" y="3"/>
                  </a:cubicBezTo>
                  <a:cubicBezTo>
                    <a:pt x="26" y="2"/>
                    <a:pt x="26" y="2"/>
                    <a:pt x="26" y="2"/>
                  </a:cubicBezTo>
                  <a:cubicBezTo>
                    <a:pt x="26" y="16"/>
                    <a:pt x="26" y="16"/>
                    <a:pt x="26" y="16"/>
                  </a:cubicBezTo>
                  <a:cubicBezTo>
                    <a:pt x="26" y="16"/>
                    <a:pt x="26" y="16"/>
                    <a:pt x="26" y="16"/>
                  </a:cubicBezTo>
                  <a:cubicBezTo>
                    <a:pt x="26" y="3"/>
                    <a:pt x="26" y="3"/>
                    <a:pt x="26" y="3"/>
                  </a:cubicBezTo>
                  <a:cubicBezTo>
                    <a:pt x="25" y="3"/>
                    <a:pt x="25" y="3"/>
                    <a:pt x="25" y="3"/>
                  </a:cubicBezTo>
                  <a:cubicBezTo>
                    <a:pt x="25" y="17"/>
                    <a:pt x="25" y="17"/>
                    <a:pt x="25" y="17"/>
                  </a:cubicBezTo>
                  <a:cubicBezTo>
                    <a:pt x="25" y="17"/>
                    <a:pt x="25" y="17"/>
                    <a:pt x="25" y="17"/>
                  </a:cubicBezTo>
                  <a:cubicBezTo>
                    <a:pt x="25" y="4"/>
                    <a:pt x="25" y="4"/>
                    <a:pt x="25" y="4"/>
                  </a:cubicBezTo>
                  <a:cubicBezTo>
                    <a:pt x="24" y="3"/>
                    <a:pt x="24" y="3"/>
                    <a:pt x="24" y="3"/>
                  </a:cubicBezTo>
                  <a:cubicBezTo>
                    <a:pt x="24" y="17"/>
                    <a:pt x="24" y="17"/>
                    <a:pt x="24" y="17"/>
                  </a:cubicBezTo>
                  <a:cubicBezTo>
                    <a:pt x="24" y="17"/>
                    <a:pt x="24" y="17"/>
                    <a:pt x="24" y="17"/>
                  </a:cubicBezTo>
                  <a:cubicBezTo>
                    <a:pt x="24" y="4"/>
                    <a:pt x="24" y="4"/>
                    <a:pt x="24" y="4"/>
                  </a:cubicBezTo>
                  <a:cubicBezTo>
                    <a:pt x="23" y="4"/>
                    <a:pt x="23" y="4"/>
                    <a:pt x="23" y="4"/>
                  </a:cubicBezTo>
                  <a:cubicBezTo>
                    <a:pt x="23" y="17"/>
                    <a:pt x="23" y="17"/>
                    <a:pt x="23" y="17"/>
                  </a:cubicBezTo>
                  <a:cubicBezTo>
                    <a:pt x="23" y="17"/>
                    <a:pt x="23" y="17"/>
                    <a:pt x="23" y="17"/>
                  </a:cubicBezTo>
                  <a:cubicBezTo>
                    <a:pt x="23" y="5"/>
                    <a:pt x="23" y="5"/>
                    <a:pt x="23" y="5"/>
                  </a:cubicBezTo>
                  <a:cubicBezTo>
                    <a:pt x="22" y="5"/>
                    <a:pt x="22" y="5"/>
                    <a:pt x="22" y="5"/>
                  </a:cubicBezTo>
                  <a:cubicBezTo>
                    <a:pt x="22" y="17"/>
                    <a:pt x="22" y="17"/>
                    <a:pt x="22" y="17"/>
                  </a:cubicBezTo>
                  <a:cubicBezTo>
                    <a:pt x="22" y="17"/>
                    <a:pt x="22" y="17"/>
                    <a:pt x="22" y="17"/>
                  </a:cubicBezTo>
                  <a:cubicBezTo>
                    <a:pt x="22" y="5"/>
                    <a:pt x="22" y="5"/>
                    <a:pt x="22" y="5"/>
                  </a:cubicBezTo>
                  <a:cubicBezTo>
                    <a:pt x="22" y="5"/>
                    <a:pt x="22" y="5"/>
                    <a:pt x="22" y="5"/>
                  </a:cubicBezTo>
                  <a:cubicBezTo>
                    <a:pt x="22" y="18"/>
                    <a:pt x="22" y="18"/>
                    <a:pt x="22" y="18"/>
                  </a:cubicBezTo>
                  <a:cubicBezTo>
                    <a:pt x="20" y="18"/>
                    <a:pt x="20" y="18"/>
                    <a:pt x="20" y="18"/>
                  </a:cubicBezTo>
                  <a:cubicBezTo>
                    <a:pt x="20" y="8"/>
                    <a:pt x="20" y="8"/>
                    <a:pt x="20" y="8"/>
                  </a:cubicBezTo>
                  <a:cubicBezTo>
                    <a:pt x="19" y="8"/>
                    <a:pt x="19" y="8"/>
                    <a:pt x="19" y="8"/>
                  </a:cubicBezTo>
                  <a:cubicBezTo>
                    <a:pt x="19" y="19"/>
                    <a:pt x="19" y="19"/>
                    <a:pt x="19" y="19"/>
                  </a:cubicBezTo>
                  <a:cubicBezTo>
                    <a:pt x="19" y="19"/>
                    <a:pt x="19" y="19"/>
                    <a:pt x="19" y="19"/>
                  </a:cubicBezTo>
                  <a:cubicBezTo>
                    <a:pt x="19" y="8"/>
                    <a:pt x="19" y="8"/>
                    <a:pt x="19" y="8"/>
                  </a:cubicBezTo>
                  <a:cubicBezTo>
                    <a:pt x="18" y="8"/>
                    <a:pt x="18" y="8"/>
                    <a:pt x="18" y="8"/>
                  </a:cubicBezTo>
                  <a:cubicBezTo>
                    <a:pt x="26" y="1"/>
                    <a:pt x="26" y="1"/>
                    <a:pt x="26" y="1"/>
                  </a:cubicBezTo>
                  <a:cubicBezTo>
                    <a:pt x="63" y="4"/>
                    <a:pt x="63" y="4"/>
                    <a:pt x="63" y="4"/>
                  </a:cubicBezTo>
                  <a:lnTo>
                    <a:pt x="63" y="18"/>
                  </a:lnTo>
                  <a:close/>
                  <a:moveTo>
                    <a:pt x="65" y="31"/>
                  </a:moveTo>
                  <a:cubicBezTo>
                    <a:pt x="65" y="31"/>
                    <a:pt x="65" y="31"/>
                    <a:pt x="65" y="31"/>
                  </a:cubicBezTo>
                  <a:cubicBezTo>
                    <a:pt x="64" y="31"/>
                    <a:pt x="64" y="31"/>
                    <a:pt x="64" y="31"/>
                  </a:cubicBezTo>
                  <a:cubicBezTo>
                    <a:pt x="64" y="19"/>
                    <a:pt x="64" y="19"/>
                    <a:pt x="64" y="19"/>
                  </a:cubicBezTo>
                  <a:cubicBezTo>
                    <a:pt x="65" y="19"/>
                    <a:pt x="65" y="19"/>
                    <a:pt x="65" y="19"/>
                  </a:cubicBezTo>
                  <a:lnTo>
                    <a:pt x="65" y="31"/>
                  </a:lnTo>
                  <a:close/>
                  <a:moveTo>
                    <a:pt x="65" y="5"/>
                  </a:moveTo>
                  <a:cubicBezTo>
                    <a:pt x="65" y="5"/>
                    <a:pt x="65" y="5"/>
                    <a:pt x="65" y="5"/>
                  </a:cubicBezTo>
                  <a:cubicBezTo>
                    <a:pt x="65" y="18"/>
                    <a:pt x="65" y="18"/>
                    <a:pt x="65" y="18"/>
                  </a:cubicBezTo>
                  <a:cubicBezTo>
                    <a:pt x="64" y="18"/>
                    <a:pt x="64" y="18"/>
                    <a:pt x="64" y="18"/>
                  </a:cubicBezTo>
                  <a:cubicBezTo>
                    <a:pt x="64" y="5"/>
                    <a:pt x="64" y="5"/>
                    <a:pt x="64" y="5"/>
                  </a:cubicBezTo>
                  <a:cubicBezTo>
                    <a:pt x="63" y="4"/>
                    <a:pt x="63" y="4"/>
                    <a:pt x="63" y="4"/>
                  </a:cubicBezTo>
                  <a:cubicBezTo>
                    <a:pt x="66" y="4"/>
                    <a:pt x="66" y="4"/>
                    <a:pt x="66" y="4"/>
                  </a:cubicBezTo>
                  <a:lnTo>
                    <a:pt x="65" y="5"/>
                  </a:lnTo>
                  <a:close/>
                  <a:moveTo>
                    <a:pt x="67" y="31"/>
                  </a:moveTo>
                  <a:cubicBezTo>
                    <a:pt x="67" y="31"/>
                    <a:pt x="67" y="31"/>
                    <a:pt x="67" y="31"/>
                  </a:cubicBezTo>
                  <a:cubicBezTo>
                    <a:pt x="66" y="31"/>
                    <a:pt x="66" y="31"/>
                    <a:pt x="66" y="31"/>
                  </a:cubicBezTo>
                  <a:cubicBezTo>
                    <a:pt x="66" y="19"/>
                    <a:pt x="66" y="19"/>
                    <a:pt x="66" y="19"/>
                  </a:cubicBezTo>
                  <a:cubicBezTo>
                    <a:pt x="67" y="19"/>
                    <a:pt x="67" y="19"/>
                    <a:pt x="67" y="19"/>
                  </a:cubicBezTo>
                  <a:lnTo>
                    <a:pt x="67" y="31"/>
                  </a:lnTo>
                  <a:close/>
                  <a:moveTo>
                    <a:pt x="71" y="31"/>
                  </a:moveTo>
                  <a:cubicBezTo>
                    <a:pt x="71" y="31"/>
                    <a:pt x="71" y="31"/>
                    <a:pt x="71" y="31"/>
                  </a:cubicBezTo>
                  <a:cubicBezTo>
                    <a:pt x="68" y="31"/>
                    <a:pt x="68" y="31"/>
                    <a:pt x="68" y="31"/>
                  </a:cubicBezTo>
                  <a:cubicBezTo>
                    <a:pt x="68" y="19"/>
                    <a:pt x="68" y="19"/>
                    <a:pt x="68" y="19"/>
                  </a:cubicBezTo>
                  <a:cubicBezTo>
                    <a:pt x="71" y="19"/>
                    <a:pt x="71" y="19"/>
                    <a:pt x="71" y="19"/>
                  </a:cubicBezTo>
                  <a:lnTo>
                    <a:pt x="71" y="31"/>
                  </a:lnTo>
                  <a:close/>
                  <a:moveTo>
                    <a:pt x="71" y="5"/>
                  </a:moveTo>
                  <a:cubicBezTo>
                    <a:pt x="71" y="5"/>
                    <a:pt x="71" y="5"/>
                    <a:pt x="71" y="5"/>
                  </a:cubicBezTo>
                  <a:cubicBezTo>
                    <a:pt x="71" y="18"/>
                    <a:pt x="71" y="18"/>
                    <a:pt x="71" y="18"/>
                  </a:cubicBezTo>
                  <a:cubicBezTo>
                    <a:pt x="68" y="18"/>
                    <a:pt x="68" y="18"/>
                    <a:pt x="68" y="18"/>
                  </a:cubicBezTo>
                  <a:cubicBezTo>
                    <a:pt x="68" y="5"/>
                    <a:pt x="68" y="5"/>
                    <a:pt x="68" y="5"/>
                  </a:cubicBezTo>
                  <a:cubicBezTo>
                    <a:pt x="67" y="5"/>
                    <a:pt x="67" y="5"/>
                    <a:pt x="67" y="5"/>
                  </a:cubicBezTo>
                  <a:cubicBezTo>
                    <a:pt x="67" y="18"/>
                    <a:pt x="67" y="18"/>
                    <a:pt x="67" y="18"/>
                  </a:cubicBezTo>
                  <a:cubicBezTo>
                    <a:pt x="66" y="18"/>
                    <a:pt x="66" y="18"/>
                    <a:pt x="66" y="18"/>
                  </a:cubicBezTo>
                  <a:cubicBezTo>
                    <a:pt x="66" y="4"/>
                    <a:pt x="66" y="4"/>
                    <a:pt x="66" y="4"/>
                  </a:cubicBezTo>
                  <a:cubicBezTo>
                    <a:pt x="72" y="5"/>
                    <a:pt x="72" y="5"/>
                    <a:pt x="72" y="5"/>
                  </a:cubicBezTo>
                  <a:lnTo>
                    <a:pt x="71" y="5"/>
                  </a:lnTo>
                  <a:close/>
                  <a:moveTo>
                    <a:pt x="73" y="31"/>
                  </a:moveTo>
                  <a:cubicBezTo>
                    <a:pt x="73" y="31"/>
                    <a:pt x="73" y="31"/>
                    <a:pt x="73" y="31"/>
                  </a:cubicBezTo>
                  <a:cubicBezTo>
                    <a:pt x="72" y="31"/>
                    <a:pt x="72" y="31"/>
                    <a:pt x="72" y="31"/>
                  </a:cubicBezTo>
                  <a:cubicBezTo>
                    <a:pt x="72" y="19"/>
                    <a:pt x="72" y="19"/>
                    <a:pt x="72" y="19"/>
                  </a:cubicBezTo>
                  <a:cubicBezTo>
                    <a:pt x="73" y="19"/>
                    <a:pt x="73" y="19"/>
                    <a:pt x="73" y="19"/>
                  </a:cubicBezTo>
                  <a:lnTo>
                    <a:pt x="73" y="31"/>
                  </a:lnTo>
                  <a:close/>
                  <a:moveTo>
                    <a:pt x="73" y="5"/>
                  </a:moveTo>
                  <a:cubicBezTo>
                    <a:pt x="73" y="5"/>
                    <a:pt x="73" y="5"/>
                    <a:pt x="73" y="5"/>
                  </a:cubicBezTo>
                  <a:cubicBezTo>
                    <a:pt x="73" y="18"/>
                    <a:pt x="73" y="18"/>
                    <a:pt x="73" y="18"/>
                  </a:cubicBezTo>
                  <a:cubicBezTo>
                    <a:pt x="72" y="18"/>
                    <a:pt x="72" y="18"/>
                    <a:pt x="72" y="18"/>
                  </a:cubicBezTo>
                  <a:cubicBezTo>
                    <a:pt x="72" y="5"/>
                    <a:pt x="72" y="5"/>
                    <a:pt x="72" y="5"/>
                  </a:cubicBezTo>
                  <a:cubicBezTo>
                    <a:pt x="74" y="5"/>
                    <a:pt x="74" y="5"/>
                    <a:pt x="74" y="5"/>
                  </a:cubicBezTo>
                  <a:lnTo>
                    <a:pt x="73" y="5"/>
                  </a:lnTo>
                  <a:close/>
                  <a:moveTo>
                    <a:pt x="75" y="31"/>
                  </a:moveTo>
                  <a:cubicBezTo>
                    <a:pt x="75" y="31"/>
                    <a:pt x="75" y="31"/>
                    <a:pt x="75" y="31"/>
                  </a:cubicBezTo>
                  <a:cubicBezTo>
                    <a:pt x="74" y="31"/>
                    <a:pt x="74" y="31"/>
                    <a:pt x="74" y="31"/>
                  </a:cubicBezTo>
                  <a:cubicBezTo>
                    <a:pt x="74" y="20"/>
                    <a:pt x="74" y="20"/>
                    <a:pt x="74" y="20"/>
                  </a:cubicBezTo>
                  <a:cubicBezTo>
                    <a:pt x="74" y="20"/>
                    <a:pt x="74" y="20"/>
                    <a:pt x="74" y="20"/>
                  </a:cubicBezTo>
                  <a:cubicBezTo>
                    <a:pt x="74" y="18"/>
                    <a:pt x="74" y="18"/>
                    <a:pt x="74" y="18"/>
                  </a:cubicBezTo>
                  <a:cubicBezTo>
                    <a:pt x="74" y="18"/>
                    <a:pt x="74" y="18"/>
                    <a:pt x="74" y="18"/>
                  </a:cubicBezTo>
                  <a:cubicBezTo>
                    <a:pt x="74" y="5"/>
                    <a:pt x="74" y="5"/>
                    <a:pt x="74" y="5"/>
                  </a:cubicBezTo>
                  <a:cubicBezTo>
                    <a:pt x="75" y="5"/>
                    <a:pt x="75" y="5"/>
                    <a:pt x="75" y="5"/>
                  </a:cubicBezTo>
                  <a:cubicBezTo>
                    <a:pt x="76" y="7"/>
                    <a:pt x="76" y="7"/>
                    <a:pt x="76" y="7"/>
                  </a:cubicBezTo>
                  <a:cubicBezTo>
                    <a:pt x="76" y="7"/>
                    <a:pt x="76" y="7"/>
                    <a:pt x="76" y="7"/>
                  </a:cubicBezTo>
                  <a:cubicBezTo>
                    <a:pt x="76" y="7"/>
                    <a:pt x="78" y="8"/>
                    <a:pt x="80" y="9"/>
                  </a:cubicBezTo>
                  <a:cubicBezTo>
                    <a:pt x="80" y="13"/>
                    <a:pt x="80" y="13"/>
                    <a:pt x="80" y="13"/>
                  </a:cubicBezTo>
                  <a:cubicBezTo>
                    <a:pt x="76" y="13"/>
                    <a:pt x="76" y="13"/>
                    <a:pt x="76" y="13"/>
                  </a:cubicBezTo>
                  <a:lnTo>
                    <a:pt x="75" y="31"/>
                  </a:lnTo>
                  <a:close/>
                  <a:moveTo>
                    <a:pt x="77" y="16"/>
                  </a:moveTo>
                  <a:cubicBezTo>
                    <a:pt x="77" y="16"/>
                    <a:pt x="77" y="16"/>
                    <a:pt x="77" y="16"/>
                  </a:cubicBezTo>
                  <a:cubicBezTo>
                    <a:pt x="77" y="17"/>
                    <a:pt x="77" y="17"/>
                    <a:pt x="77" y="17"/>
                  </a:cubicBezTo>
                  <a:cubicBezTo>
                    <a:pt x="76" y="17"/>
                    <a:pt x="76" y="17"/>
                    <a:pt x="76" y="17"/>
                  </a:cubicBezTo>
                  <a:cubicBezTo>
                    <a:pt x="76" y="16"/>
                    <a:pt x="76" y="16"/>
                    <a:pt x="76" y="16"/>
                  </a:cubicBezTo>
                  <a:lnTo>
                    <a:pt x="77" y="16"/>
                  </a:lnTo>
                  <a:close/>
                  <a:moveTo>
                    <a:pt x="76" y="25"/>
                  </a:moveTo>
                  <a:cubicBezTo>
                    <a:pt x="76" y="25"/>
                    <a:pt x="76" y="25"/>
                    <a:pt x="76" y="25"/>
                  </a:cubicBezTo>
                  <a:cubicBezTo>
                    <a:pt x="77" y="25"/>
                    <a:pt x="77" y="25"/>
                    <a:pt x="77" y="25"/>
                  </a:cubicBezTo>
                  <a:cubicBezTo>
                    <a:pt x="77" y="26"/>
                    <a:pt x="77" y="26"/>
                    <a:pt x="77" y="26"/>
                  </a:cubicBezTo>
                  <a:cubicBezTo>
                    <a:pt x="76" y="26"/>
                    <a:pt x="76" y="26"/>
                    <a:pt x="76" y="26"/>
                  </a:cubicBezTo>
                  <a:lnTo>
                    <a:pt x="76" y="25"/>
                  </a:lnTo>
                  <a:close/>
                  <a:moveTo>
                    <a:pt x="78" y="30"/>
                  </a:moveTo>
                  <a:cubicBezTo>
                    <a:pt x="78" y="30"/>
                    <a:pt x="78" y="30"/>
                    <a:pt x="78" y="30"/>
                  </a:cubicBezTo>
                  <a:cubicBezTo>
                    <a:pt x="77" y="30"/>
                    <a:pt x="77" y="30"/>
                    <a:pt x="77" y="30"/>
                  </a:cubicBezTo>
                  <a:cubicBezTo>
                    <a:pt x="77" y="29"/>
                    <a:pt x="77" y="29"/>
                    <a:pt x="77" y="29"/>
                  </a:cubicBezTo>
                  <a:cubicBezTo>
                    <a:pt x="78" y="29"/>
                    <a:pt x="78" y="29"/>
                    <a:pt x="78" y="29"/>
                  </a:cubicBezTo>
                  <a:lnTo>
                    <a:pt x="78" y="30"/>
                  </a:lnTo>
                  <a:close/>
                  <a:moveTo>
                    <a:pt x="79" y="21"/>
                  </a:moveTo>
                  <a:cubicBezTo>
                    <a:pt x="79" y="21"/>
                    <a:pt x="79" y="21"/>
                    <a:pt x="79" y="21"/>
                  </a:cubicBezTo>
                  <a:cubicBezTo>
                    <a:pt x="80" y="21"/>
                    <a:pt x="80" y="21"/>
                    <a:pt x="80" y="21"/>
                  </a:cubicBezTo>
                  <a:cubicBezTo>
                    <a:pt x="80" y="23"/>
                    <a:pt x="80" y="23"/>
                    <a:pt x="80" y="23"/>
                  </a:cubicBezTo>
                  <a:cubicBezTo>
                    <a:pt x="79" y="23"/>
                    <a:pt x="79" y="23"/>
                    <a:pt x="79" y="23"/>
                  </a:cubicBezTo>
                  <a:lnTo>
                    <a:pt x="79" y="21"/>
                  </a:lnTo>
                  <a:close/>
                  <a:moveTo>
                    <a:pt x="81" y="31"/>
                  </a:moveTo>
                  <a:cubicBezTo>
                    <a:pt x="81" y="31"/>
                    <a:pt x="81" y="31"/>
                    <a:pt x="81" y="31"/>
                  </a:cubicBezTo>
                  <a:cubicBezTo>
                    <a:pt x="80" y="31"/>
                    <a:pt x="80" y="31"/>
                    <a:pt x="80" y="31"/>
                  </a:cubicBezTo>
                  <a:cubicBezTo>
                    <a:pt x="80" y="29"/>
                    <a:pt x="80" y="29"/>
                    <a:pt x="80" y="29"/>
                  </a:cubicBezTo>
                  <a:cubicBezTo>
                    <a:pt x="81" y="29"/>
                    <a:pt x="81" y="29"/>
                    <a:pt x="81" y="29"/>
                  </a:cubicBezTo>
                  <a:lnTo>
                    <a:pt x="81" y="31"/>
                  </a:lnTo>
                  <a:close/>
                  <a:moveTo>
                    <a:pt x="81" y="18"/>
                  </a:moveTo>
                  <a:cubicBezTo>
                    <a:pt x="81" y="18"/>
                    <a:pt x="81" y="18"/>
                    <a:pt x="81" y="18"/>
                  </a:cubicBezTo>
                  <a:cubicBezTo>
                    <a:pt x="79" y="18"/>
                    <a:pt x="79" y="18"/>
                    <a:pt x="79" y="18"/>
                  </a:cubicBezTo>
                  <a:cubicBezTo>
                    <a:pt x="79" y="16"/>
                    <a:pt x="79" y="16"/>
                    <a:pt x="79" y="16"/>
                  </a:cubicBezTo>
                  <a:cubicBezTo>
                    <a:pt x="81" y="16"/>
                    <a:pt x="81" y="16"/>
                    <a:pt x="81" y="16"/>
                  </a:cubicBezTo>
                  <a:lnTo>
                    <a:pt x="81" y="18"/>
                  </a:lnTo>
                  <a:close/>
                  <a:moveTo>
                    <a:pt x="83" y="30"/>
                  </a:moveTo>
                  <a:cubicBezTo>
                    <a:pt x="83" y="30"/>
                    <a:pt x="83" y="30"/>
                    <a:pt x="83" y="30"/>
                  </a:cubicBezTo>
                  <a:cubicBezTo>
                    <a:pt x="82" y="30"/>
                    <a:pt x="82" y="30"/>
                    <a:pt x="82" y="30"/>
                  </a:cubicBezTo>
                  <a:cubicBezTo>
                    <a:pt x="82" y="28"/>
                    <a:pt x="82" y="28"/>
                    <a:pt x="82" y="28"/>
                  </a:cubicBezTo>
                  <a:cubicBezTo>
                    <a:pt x="83" y="28"/>
                    <a:pt x="83" y="28"/>
                    <a:pt x="83" y="28"/>
                  </a:cubicBezTo>
                  <a:lnTo>
                    <a:pt x="83" y="30"/>
                  </a:lnTo>
                  <a:close/>
                  <a:moveTo>
                    <a:pt x="83" y="26"/>
                  </a:moveTo>
                  <a:cubicBezTo>
                    <a:pt x="83" y="26"/>
                    <a:pt x="83" y="26"/>
                    <a:pt x="83" y="26"/>
                  </a:cubicBezTo>
                  <a:cubicBezTo>
                    <a:pt x="81" y="26"/>
                    <a:pt x="81" y="26"/>
                    <a:pt x="81" y="26"/>
                  </a:cubicBezTo>
                  <a:cubicBezTo>
                    <a:pt x="81" y="24"/>
                    <a:pt x="81" y="24"/>
                    <a:pt x="81" y="24"/>
                  </a:cubicBezTo>
                  <a:cubicBezTo>
                    <a:pt x="83" y="24"/>
                    <a:pt x="83" y="24"/>
                    <a:pt x="83" y="24"/>
                  </a:cubicBezTo>
                  <a:lnTo>
                    <a:pt x="83" y="26"/>
                  </a:lnTo>
                  <a:close/>
                  <a:moveTo>
                    <a:pt x="86" y="31"/>
                  </a:moveTo>
                  <a:cubicBezTo>
                    <a:pt x="86" y="31"/>
                    <a:pt x="86" y="31"/>
                    <a:pt x="86" y="31"/>
                  </a:cubicBezTo>
                  <a:cubicBezTo>
                    <a:pt x="84" y="31"/>
                    <a:pt x="84" y="31"/>
                    <a:pt x="84" y="31"/>
                  </a:cubicBezTo>
                  <a:cubicBezTo>
                    <a:pt x="84" y="28"/>
                    <a:pt x="84" y="28"/>
                    <a:pt x="84" y="28"/>
                  </a:cubicBezTo>
                  <a:cubicBezTo>
                    <a:pt x="86" y="28"/>
                    <a:pt x="86" y="28"/>
                    <a:pt x="86" y="28"/>
                  </a:cubicBezTo>
                  <a:lnTo>
                    <a:pt x="86" y="31"/>
                  </a:lnTo>
                  <a:close/>
                  <a:moveTo>
                    <a:pt x="87" y="19"/>
                  </a:moveTo>
                  <a:cubicBezTo>
                    <a:pt x="87" y="19"/>
                    <a:pt x="87" y="19"/>
                    <a:pt x="87" y="19"/>
                  </a:cubicBezTo>
                  <a:cubicBezTo>
                    <a:pt x="88" y="19"/>
                    <a:pt x="88" y="19"/>
                    <a:pt x="88" y="19"/>
                  </a:cubicBezTo>
                  <a:cubicBezTo>
                    <a:pt x="88" y="20"/>
                    <a:pt x="88" y="20"/>
                    <a:pt x="88" y="20"/>
                  </a:cubicBezTo>
                  <a:cubicBezTo>
                    <a:pt x="87" y="20"/>
                    <a:pt x="87" y="20"/>
                    <a:pt x="87" y="20"/>
                  </a:cubicBezTo>
                  <a:lnTo>
                    <a:pt x="87" y="19"/>
                  </a:lnTo>
                  <a:close/>
                  <a:moveTo>
                    <a:pt x="87" y="23"/>
                  </a:moveTo>
                  <a:cubicBezTo>
                    <a:pt x="87" y="23"/>
                    <a:pt x="87" y="23"/>
                    <a:pt x="87" y="23"/>
                  </a:cubicBezTo>
                  <a:cubicBezTo>
                    <a:pt x="89" y="23"/>
                    <a:pt x="89" y="23"/>
                    <a:pt x="89" y="23"/>
                  </a:cubicBezTo>
                  <a:cubicBezTo>
                    <a:pt x="89" y="25"/>
                    <a:pt x="89" y="25"/>
                    <a:pt x="89" y="25"/>
                  </a:cubicBezTo>
                  <a:cubicBezTo>
                    <a:pt x="87" y="25"/>
                    <a:pt x="87" y="25"/>
                    <a:pt x="87" y="25"/>
                  </a:cubicBezTo>
                  <a:lnTo>
                    <a:pt x="87" y="23"/>
                  </a:lnTo>
                  <a:close/>
                  <a:moveTo>
                    <a:pt x="90" y="30"/>
                  </a:moveTo>
                  <a:cubicBezTo>
                    <a:pt x="90" y="30"/>
                    <a:pt x="90" y="30"/>
                    <a:pt x="90" y="30"/>
                  </a:cubicBezTo>
                  <a:cubicBezTo>
                    <a:pt x="88" y="30"/>
                    <a:pt x="88" y="30"/>
                    <a:pt x="88" y="30"/>
                  </a:cubicBezTo>
                  <a:cubicBezTo>
                    <a:pt x="88" y="28"/>
                    <a:pt x="88" y="28"/>
                    <a:pt x="88" y="28"/>
                  </a:cubicBezTo>
                  <a:cubicBezTo>
                    <a:pt x="90" y="28"/>
                    <a:pt x="90" y="28"/>
                    <a:pt x="90" y="28"/>
                  </a:cubicBezTo>
                  <a:lnTo>
                    <a:pt x="90" y="30"/>
                  </a:lnTo>
                  <a:close/>
                  <a:moveTo>
                    <a:pt x="91" y="25"/>
                  </a:moveTo>
                  <a:cubicBezTo>
                    <a:pt x="91" y="25"/>
                    <a:pt x="91" y="25"/>
                    <a:pt x="91" y="25"/>
                  </a:cubicBezTo>
                  <a:cubicBezTo>
                    <a:pt x="90" y="25"/>
                    <a:pt x="90" y="25"/>
                    <a:pt x="90" y="25"/>
                  </a:cubicBezTo>
                  <a:cubicBezTo>
                    <a:pt x="90" y="24"/>
                    <a:pt x="90" y="24"/>
                    <a:pt x="90" y="24"/>
                  </a:cubicBezTo>
                  <a:cubicBezTo>
                    <a:pt x="91" y="24"/>
                    <a:pt x="91" y="24"/>
                    <a:pt x="91" y="24"/>
                  </a:cubicBezTo>
                  <a:lnTo>
                    <a:pt x="91" y="25"/>
                  </a:lnTo>
                  <a:close/>
                  <a:moveTo>
                    <a:pt x="93" y="19"/>
                  </a:moveTo>
                  <a:cubicBezTo>
                    <a:pt x="93" y="19"/>
                    <a:pt x="93" y="19"/>
                    <a:pt x="93" y="19"/>
                  </a:cubicBezTo>
                  <a:cubicBezTo>
                    <a:pt x="92" y="19"/>
                    <a:pt x="92" y="19"/>
                    <a:pt x="92" y="19"/>
                  </a:cubicBezTo>
                  <a:cubicBezTo>
                    <a:pt x="92" y="18"/>
                    <a:pt x="92" y="18"/>
                    <a:pt x="92" y="18"/>
                  </a:cubicBezTo>
                  <a:cubicBezTo>
                    <a:pt x="93" y="18"/>
                    <a:pt x="93" y="18"/>
                    <a:pt x="93" y="18"/>
                  </a:cubicBezTo>
                  <a:lnTo>
                    <a:pt x="93" y="19"/>
                  </a:lnTo>
                  <a:close/>
                  <a:moveTo>
                    <a:pt x="97" y="31"/>
                  </a:moveTo>
                  <a:cubicBezTo>
                    <a:pt x="97" y="31"/>
                    <a:pt x="97" y="31"/>
                    <a:pt x="97" y="31"/>
                  </a:cubicBezTo>
                  <a:cubicBezTo>
                    <a:pt x="95" y="31"/>
                    <a:pt x="95" y="31"/>
                    <a:pt x="95" y="31"/>
                  </a:cubicBezTo>
                  <a:cubicBezTo>
                    <a:pt x="95" y="29"/>
                    <a:pt x="95" y="29"/>
                    <a:pt x="95" y="29"/>
                  </a:cubicBezTo>
                  <a:cubicBezTo>
                    <a:pt x="97" y="29"/>
                    <a:pt x="97" y="29"/>
                    <a:pt x="97" y="29"/>
                  </a:cubicBezTo>
                  <a:lnTo>
                    <a:pt x="97" y="31"/>
                  </a:lnTo>
                  <a:close/>
                  <a:moveTo>
                    <a:pt x="99" y="25"/>
                  </a:moveTo>
                  <a:cubicBezTo>
                    <a:pt x="99" y="25"/>
                    <a:pt x="99" y="25"/>
                    <a:pt x="99" y="25"/>
                  </a:cubicBezTo>
                  <a:cubicBezTo>
                    <a:pt x="98" y="25"/>
                    <a:pt x="98" y="25"/>
                    <a:pt x="98" y="25"/>
                  </a:cubicBezTo>
                  <a:cubicBezTo>
                    <a:pt x="98" y="24"/>
                    <a:pt x="98" y="24"/>
                    <a:pt x="98" y="24"/>
                  </a:cubicBezTo>
                  <a:cubicBezTo>
                    <a:pt x="99" y="24"/>
                    <a:pt x="99" y="24"/>
                    <a:pt x="99" y="24"/>
                  </a:cubicBezTo>
                  <a:lnTo>
                    <a:pt x="99" y="25"/>
                  </a:lnTo>
                  <a:close/>
                  <a:moveTo>
                    <a:pt x="100" y="19"/>
                  </a:moveTo>
                  <a:cubicBezTo>
                    <a:pt x="100" y="19"/>
                    <a:pt x="100" y="19"/>
                    <a:pt x="100" y="19"/>
                  </a:cubicBezTo>
                  <a:cubicBezTo>
                    <a:pt x="102" y="19"/>
                    <a:pt x="102" y="19"/>
                    <a:pt x="102" y="19"/>
                  </a:cubicBezTo>
                  <a:cubicBezTo>
                    <a:pt x="102" y="21"/>
                    <a:pt x="102" y="21"/>
                    <a:pt x="102" y="21"/>
                  </a:cubicBezTo>
                  <a:cubicBezTo>
                    <a:pt x="100" y="21"/>
                    <a:pt x="100" y="21"/>
                    <a:pt x="100" y="21"/>
                  </a:cubicBezTo>
                  <a:lnTo>
                    <a:pt x="100" y="19"/>
                  </a:lnTo>
                  <a:close/>
                  <a:moveTo>
                    <a:pt x="102" y="31"/>
                  </a:moveTo>
                  <a:cubicBezTo>
                    <a:pt x="102" y="31"/>
                    <a:pt x="102" y="31"/>
                    <a:pt x="102" y="31"/>
                  </a:cubicBezTo>
                  <a:cubicBezTo>
                    <a:pt x="100" y="31"/>
                    <a:pt x="100" y="31"/>
                    <a:pt x="100" y="31"/>
                  </a:cubicBezTo>
                  <a:cubicBezTo>
                    <a:pt x="100" y="29"/>
                    <a:pt x="100" y="29"/>
                    <a:pt x="100" y="29"/>
                  </a:cubicBezTo>
                  <a:cubicBezTo>
                    <a:pt x="102" y="29"/>
                    <a:pt x="102" y="29"/>
                    <a:pt x="102" y="29"/>
                  </a:cubicBezTo>
                  <a:lnTo>
                    <a:pt x="102" y="31"/>
                  </a:lnTo>
                  <a:close/>
                  <a:moveTo>
                    <a:pt x="103" y="17"/>
                  </a:moveTo>
                  <a:cubicBezTo>
                    <a:pt x="103" y="17"/>
                    <a:pt x="103" y="17"/>
                    <a:pt x="103" y="17"/>
                  </a:cubicBezTo>
                  <a:cubicBezTo>
                    <a:pt x="104" y="17"/>
                    <a:pt x="104" y="17"/>
                    <a:pt x="104" y="17"/>
                  </a:cubicBezTo>
                  <a:cubicBezTo>
                    <a:pt x="104" y="18"/>
                    <a:pt x="104" y="18"/>
                    <a:pt x="104" y="18"/>
                  </a:cubicBezTo>
                  <a:cubicBezTo>
                    <a:pt x="103" y="18"/>
                    <a:pt x="103" y="18"/>
                    <a:pt x="103" y="18"/>
                  </a:cubicBezTo>
                  <a:lnTo>
                    <a:pt x="103" y="17"/>
                  </a:lnTo>
                  <a:close/>
                  <a:moveTo>
                    <a:pt x="104" y="31"/>
                  </a:moveTo>
                  <a:cubicBezTo>
                    <a:pt x="104" y="31"/>
                    <a:pt x="104" y="31"/>
                    <a:pt x="104" y="31"/>
                  </a:cubicBezTo>
                  <a:cubicBezTo>
                    <a:pt x="103" y="31"/>
                    <a:pt x="103" y="31"/>
                    <a:pt x="103" y="31"/>
                  </a:cubicBezTo>
                  <a:cubicBezTo>
                    <a:pt x="103" y="30"/>
                    <a:pt x="103" y="30"/>
                    <a:pt x="103" y="30"/>
                  </a:cubicBezTo>
                  <a:cubicBezTo>
                    <a:pt x="104" y="30"/>
                    <a:pt x="104" y="30"/>
                    <a:pt x="104" y="30"/>
                  </a:cubicBezTo>
                  <a:lnTo>
                    <a:pt x="104" y="31"/>
                  </a:lnTo>
                  <a:close/>
                  <a:moveTo>
                    <a:pt x="104" y="26"/>
                  </a:moveTo>
                  <a:cubicBezTo>
                    <a:pt x="104" y="26"/>
                    <a:pt x="104" y="26"/>
                    <a:pt x="104" y="26"/>
                  </a:cubicBezTo>
                  <a:cubicBezTo>
                    <a:pt x="103" y="26"/>
                    <a:pt x="103" y="26"/>
                    <a:pt x="103" y="26"/>
                  </a:cubicBezTo>
                  <a:cubicBezTo>
                    <a:pt x="103" y="24"/>
                    <a:pt x="103" y="24"/>
                    <a:pt x="103" y="24"/>
                  </a:cubicBezTo>
                  <a:cubicBezTo>
                    <a:pt x="104" y="24"/>
                    <a:pt x="104" y="24"/>
                    <a:pt x="104" y="24"/>
                  </a:cubicBezTo>
                  <a:lnTo>
                    <a:pt x="104" y="26"/>
                  </a:lnTo>
                  <a:close/>
                  <a:moveTo>
                    <a:pt x="104" y="18"/>
                  </a:moveTo>
                  <a:cubicBezTo>
                    <a:pt x="104" y="18"/>
                    <a:pt x="104" y="18"/>
                    <a:pt x="104" y="18"/>
                  </a:cubicBezTo>
                  <a:cubicBezTo>
                    <a:pt x="106" y="18"/>
                    <a:pt x="106" y="18"/>
                    <a:pt x="106" y="18"/>
                  </a:cubicBezTo>
                  <a:cubicBezTo>
                    <a:pt x="106" y="20"/>
                    <a:pt x="106" y="20"/>
                    <a:pt x="106" y="20"/>
                  </a:cubicBezTo>
                  <a:cubicBezTo>
                    <a:pt x="104" y="20"/>
                    <a:pt x="104" y="20"/>
                    <a:pt x="104" y="20"/>
                  </a:cubicBezTo>
                  <a:lnTo>
                    <a:pt x="104" y="18"/>
                  </a:lnTo>
                  <a:close/>
                  <a:moveTo>
                    <a:pt x="107" y="23"/>
                  </a:moveTo>
                  <a:cubicBezTo>
                    <a:pt x="107" y="23"/>
                    <a:pt x="107" y="23"/>
                    <a:pt x="107" y="23"/>
                  </a:cubicBezTo>
                  <a:cubicBezTo>
                    <a:pt x="106" y="23"/>
                    <a:pt x="106" y="23"/>
                    <a:pt x="106" y="23"/>
                  </a:cubicBezTo>
                  <a:cubicBezTo>
                    <a:pt x="106" y="22"/>
                    <a:pt x="106" y="22"/>
                    <a:pt x="106" y="22"/>
                  </a:cubicBezTo>
                  <a:cubicBezTo>
                    <a:pt x="107" y="22"/>
                    <a:pt x="107" y="22"/>
                    <a:pt x="107" y="22"/>
                  </a:cubicBezTo>
                  <a:lnTo>
                    <a:pt x="107" y="23"/>
                  </a:lnTo>
                  <a:close/>
                  <a:moveTo>
                    <a:pt x="108" y="21"/>
                  </a:moveTo>
                  <a:cubicBezTo>
                    <a:pt x="108" y="21"/>
                    <a:pt x="108" y="21"/>
                    <a:pt x="108" y="21"/>
                  </a:cubicBezTo>
                  <a:cubicBezTo>
                    <a:pt x="107" y="21"/>
                    <a:pt x="107" y="21"/>
                    <a:pt x="107" y="21"/>
                  </a:cubicBezTo>
                  <a:cubicBezTo>
                    <a:pt x="107" y="20"/>
                    <a:pt x="107" y="20"/>
                    <a:pt x="107" y="20"/>
                  </a:cubicBezTo>
                  <a:cubicBezTo>
                    <a:pt x="108" y="20"/>
                    <a:pt x="108" y="20"/>
                    <a:pt x="108" y="20"/>
                  </a:cubicBezTo>
                  <a:lnTo>
                    <a:pt x="108" y="21"/>
                  </a:lnTo>
                  <a:close/>
                  <a:moveTo>
                    <a:pt x="111" y="25"/>
                  </a:moveTo>
                  <a:cubicBezTo>
                    <a:pt x="111" y="25"/>
                    <a:pt x="111" y="25"/>
                    <a:pt x="111" y="25"/>
                  </a:cubicBezTo>
                  <a:cubicBezTo>
                    <a:pt x="109" y="25"/>
                    <a:pt x="109" y="25"/>
                    <a:pt x="109" y="25"/>
                  </a:cubicBezTo>
                  <a:cubicBezTo>
                    <a:pt x="109" y="23"/>
                    <a:pt x="109" y="23"/>
                    <a:pt x="109" y="23"/>
                  </a:cubicBezTo>
                  <a:cubicBezTo>
                    <a:pt x="111" y="23"/>
                    <a:pt x="111" y="23"/>
                    <a:pt x="111" y="23"/>
                  </a:cubicBezTo>
                  <a:lnTo>
                    <a:pt x="111" y="25"/>
                  </a:lnTo>
                  <a:close/>
                  <a:moveTo>
                    <a:pt x="112" y="27"/>
                  </a:moveTo>
                  <a:cubicBezTo>
                    <a:pt x="112" y="27"/>
                    <a:pt x="112" y="27"/>
                    <a:pt x="112" y="27"/>
                  </a:cubicBezTo>
                  <a:cubicBezTo>
                    <a:pt x="111" y="27"/>
                    <a:pt x="111" y="27"/>
                    <a:pt x="111" y="27"/>
                  </a:cubicBezTo>
                  <a:cubicBezTo>
                    <a:pt x="111" y="26"/>
                    <a:pt x="111" y="26"/>
                    <a:pt x="111" y="26"/>
                  </a:cubicBezTo>
                  <a:cubicBezTo>
                    <a:pt x="112" y="26"/>
                    <a:pt x="112" y="26"/>
                    <a:pt x="112" y="26"/>
                  </a:cubicBezTo>
                  <a:lnTo>
                    <a:pt x="112" y="27"/>
                  </a:lnTo>
                  <a:close/>
                  <a:moveTo>
                    <a:pt x="114" y="32"/>
                  </a:moveTo>
                  <a:cubicBezTo>
                    <a:pt x="114" y="32"/>
                    <a:pt x="114" y="32"/>
                    <a:pt x="114" y="32"/>
                  </a:cubicBezTo>
                  <a:cubicBezTo>
                    <a:pt x="112" y="31"/>
                    <a:pt x="112" y="31"/>
                    <a:pt x="112" y="31"/>
                  </a:cubicBezTo>
                  <a:cubicBezTo>
                    <a:pt x="112" y="30"/>
                    <a:pt x="112" y="30"/>
                    <a:pt x="112" y="30"/>
                  </a:cubicBezTo>
                  <a:cubicBezTo>
                    <a:pt x="114" y="30"/>
                    <a:pt x="114" y="30"/>
                    <a:pt x="114" y="30"/>
                  </a:cubicBezTo>
                  <a:lnTo>
                    <a:pt x="114" y="32"/>
                  </a:lnTo>
                  <a:close/>
                  <a:moveTo>
                    <a:pt x="116" y="25"/>
                  </a:moveTo>
                  <a:cubicBezTo>
                    <a:pt x="116" y="25"/>
                    <a:pt x="116" y="25"/>
                    <a:pt x="116" y="25"/>
                  </a:cubicBezTo>
                  <a:cubicBezTo>
                    <a:pt x="113" y="25"/>
                    <a:pt x="113" y="25"/>
                    <a:pt x="113" y="25"/>
                  </a:cubicBezTo>
                  <a:cubicBezTo>
                    <a:pt x="113" y="22"/>
                    <a:pt x="113" y="22"/>
                    <a:pt x="113" y="22"/>
                  </a:cubicBezTo>
                  <a:cubicBezTo>
                    <a:pt x="116" y="22"/>
                    <a:pt x="116" y="22"/>
                    <a:pt x="116" y="22"/>
                  </a:cubicBezTo>
                  <a:lnTo>
                    <a:pt x="116" y="25"/>
                  </a:lnTo>
                  <a:close/>
                  <a:moveTo>
                    <a:pt x="116" y="19"/>
                  </a:moveTo>
                  <a:cubicBezTo>
                    <a:pt x="116" y="19"/>
                    <a:pt x="116" y="19"/>
                    <a:pt x="116" y="19"/>
                  </a:cubicBezTo>
                  <a:cubicBezTo>
                    <a:pt x="117" y="19"/>
                    <a:pt x="117" y="19"/>
                    <a:pt x="117" y="19"/>
                  </a:cubicBezTo>
                  <a:cubicBezTo>
                    <a:pt x="117" y="21"/>
                    <a:pt x="117" y="21"/>
                    <a:pt x="117" y="21"/>
                  </a:cubicBezTo>
                  <a:cubicBezTo>
                    <a:pt x="116" y="21"/>
                    <a:pt x="116" y="21"/>
                    <a:pt x="116" y="21"/>
                  </a:cubicBezTo>
                  <a:lnTo>
                    <a:pt x="116" y="19"/>
                  </a:lnTo>
                  <a:close/>
                  <a:moveTo>
                    <a:pt x="117" y="25"/>
                  </a:moveTo>
                  <a:cubicBezTo>
                    <a:pt x="117" y="25"/>
                    <a:pt x="117" y="25"/>
                    <a:pt x="117" y="25"/>
                  </a:cubicBezTo>
                  <a:cubicBezTo>
                    <a:pt x="116" y="25"/>
                    <a:pt x="116" y="25"/>
                    <a:pt x="116" y="25"/>
                  </a:cubicBezTo>
                  <a:cubicBezTo>
                    <a:pt x="116" y="24"/>
                    <a:pt x="116" y="24"/>
                    <a:pt x="116" y="24"/>
                  </a:cubicBezTo>
                  <a:cubicBezTo>
                    <a:pt x="117" y="24"/>
                    <a:pt x="117" y="24"/>
                    <a:pt x="117" y="24"/>
                  </a:cubicBezTo>
                  <a:lnTo>
                    <a:pt x="117" y="25"/>
                  </a:lnTo>
                  <a:close/>
                  <a:moveTo>
                    <a:pt x="85" y="33"/>
                  </a:moveTo>
                  <a:cubicBezTo>
                    <a:pt x="85" y="33"/>
                    <a:pt x="85" y="33"/>
                    <a:pt x="85" y="33"/>
                  </a:cubicBezTo>
                  <a:cubicBezTo>
                    <a:pt x="87" y="33"/>
                    <a:pt x="87" y="33"/>
                    <a:pt x="87" y="33"/>
                  </a:cubicBezTo>
                  <a:cubicBezTo>
                    <a:pt x="87" y="41"/>
                    <a:pt x="87" y="41"/>
                    <a:pt x="87" y="41"/>
                  </a:cubicBezTo>
                  <a:cubicBezTo>
                    <a:pt x="85" y="41"/>
                    <a:pt x="85" y="41"/>
                    <a:pt x="85" y="41"/>
                  </a:cubicBezTo>
                  <a:lnTo>
                    <a:pt x="85" y="33"/>
                  </a:lnTo>
                  <a:close/>
                  <a:moveTo>
                    <a:pt x="44" y="34"/>
                  </a:moveTo>
                  <a:cubicBezTo>
                    <a:pt x="44" y="34"/>
                    <a:pt x="44" y="34"/>
                    <a:pt x="44" y="34"/>
                  </a:cubicBezTo>
                  <a:cubicBezTo>
                    <a:pt x="44" y="34"/>
                    <a:pt x="44" y="34"/>
                    <a:pt x="44" y="34"/>
                  </a:cubicBezTo>
                  <a:cubicBezTo>
                    <a:pt x="44" y="41"/>
                    <a:pt x="44" y="41"/>
                    <a:pt x="44" y="41"/>
                  </a:cubicBezTo>
                  <a:cubicBezTo>
                    <a:pt x="44" y="41"/>
                    <a:pt x="44" y="41"/>
                    <a:pt x="44" y="41"/>
                  </a:cubicBezTo>
                  <a:lnTo>
                    <a:pt x="44" y="34"/>
                  </a:lnTo>
                  <a:close/>
                  <a:moveTo>
                    <a:pt x="15" y="47"/>
                  </a:moveTo>
                  <a:cubicBezTo>
                    <a:pt x="15" y="47"/>
                    <a:pt x="15" y="47"/>
                    <a:pt x="15" y="47"/>
                  </a:cubicBezTo>
                  <a:cubicBezTo>
                    <a:pt x="15" y="47"/>
                    <a:pt x="15" y="47"/>
                    <a:pt x="15" y="47"/>
                  </a:cubicBezTo>
                  <a:cubicBezTo>
                    <a:pt x="15" y="35"/>
                    <a:pt x="15" y="35"/>
                    <a:pt x="15" y="35"/>
                  </a:cubicBezTo>
                  <a:cubicBezTo>
                    <a:pt x="15" y="35"/>
                    <a:pt x="15" y="35"/>
                    <a:pt x="15" y="35"/>
                  </a:cubicBezTo>
                  <a:lnTo>
                    <a:pt x="15" y="47"/>
                  </a:lnTo>
                  <a:close/>
                  <a:moveTo>
                    <a:pt x="20" y="46"/>
                  </a:moveTo>
                  <a:cubicBezTo>
                    <a:pt x="20" y="46"/>
                    <a:pt x="20" y="46"/>
                    <a:pt x="20" y="46"/>
                  </a:cubicBezTo>
                  <a:cubicBezTo>
                    <a:pt x="16" y="47"/>
                    <a:pt x="16" y="47"/>
                    <a:pt x="16" y="47"/>
                  </a:cubicBezTo>
                  <a:cubicBezTo>
                    <a:pt x="16" y="35"/>
                    <a:pt x="16" y="35"/>
                    <a:pt x="16" y="35"/>
                  </a:cubicBezTo>
                  <a:cubicBezTo>
                    <a:pt x="20" y="35"/>
                    <a:pt x="20" y="35"/>
                    <a:pt x="20" y="35"/>
                  </a:cubicBezTo>
                  <a:lnTo>
                    <a:pt x="20" y="46"/>
                  </a:lnTo>
                  <a:close/>
                  <a:moveTo>
                    <a:pt x="25" y="46"/>
                  </a:moveTo>
                  <a:cubicBezTo>
                    <a:pt x="25" y="46"/>
                    <a:pt x="25" y="46"/>
                    <a:pt x="25" y="46"/>
                  </a:cubicBezTo>
                  <a:cubicBezTo>
                    <a:pt x="22" y="46"/>
                    <a:pt x="22" y="46"/>
                    <a:pt x="22" y="46"/>
                  </a:cubicBezTo>
                  <a:cubicBezTo>
                    <a:pt x="22" y="35"/>
                    <a:pt x="22" y="35"/>
                    <a:pt x="22" y="35"/>
                  </a:cubicBezTo>
                  <a:cubicBezTo>
                    <a:pt x="24" y="35"/>
                    <a:pt x="24" y="35"/>
                    <a:pt x="24" y="35"/>
                  </a:cubicBezTo>
                  <a:cubicBezTo>
                    <a:pt x="24" y="36"/>
                    <a:pt x="24" y="36"/>
                    <a:pt x="24" y="36"/>
                  </a:cubicBezTo>
                  <a:cubicBezTo>
                    <a:pt x="25" y="36"/>
                    <a:pt x="25" y="36"/>
                    <a:pt x="25" y="36"/>
                  </a:cubicBezTo>
                  <a:lnTo>
                    <a:pt x="25" y="46"/>
                  </a:lnTo>
                  <a:close/>
                  <a:moveTo>
                    <a:pt x="26" y="46"/>
                  </a:moveTo>
                  <a:cubicBezTo>
                    <a:pt x="26" y="46"/>
                    <a:pt x="26" y="46"/>
                    <a:pt x="26" y="46"/>
                  </a:cubicBezTo>
                  <a:cubicBezTo>
                    <a:pt x="25" y="46"/>
                    <a:pt x="25" y="46"/>
                    <a:pt x="25" y="46"/>
                  </a:cubicBezTo>
                  <a:cubicBezTo>
                    <a:pt x="25" y="46"/>
                    <a:pt x="25" y="46"/>
                    <a:pt x="25" y="46"/>
                  </a:cubicBezTo>
                  <a:cubicBezTo>
                    <a:pt x="25" y="42"/>
                    <a:pt x="25" y="42"/>
                    <a:pt x="25" y="42"/>
                  </a:cubicBezTo>
                  <a:cubicBezTo>
                    <a:pt x="26" y="42"/>
                    <a:pt x="26" y="42"/>
                    <a:pt x="26" y="42"/>
                  </a:cubicBezTo>
                  <a:lnTo>
                    <a:pt x="26" y="46"/>
                  </a:lnTo>
                  <a:close/>
                  <a:moveTo>
                    <a:pt x="26" y="41"/>
                  </a:moveTo>
                  <a:cubicBezTo>
                    <a:pt x="26" y="41"/>
                    <a:pt x="26" y="41"/>
                    <a:pt x="26" y="41"/>
                  </a:cubicBezTo>
                  <a:cubicBezTo>
                    <a:pt x="25" y="42"/>
                    <a:pt x="25" y="42"/>
                    <a:pt x="25" y="42"/>
                  </a:cubicBezTo>
                  <a:cubicBezTo>
                    <a:pt x="25" y="36"/>
                    <a:pt x="25" y="36"/>
                    <a:pt x="25" y="36"/>
                  </a:cubicBezTo>
                  <a:cubicBezTo>
                    <a:pt x="26" y="36"/>
                    <a:pt x="26" y="36"/>
                    <a:pt x="26" y="36"/>
                  </a:cubicBezTo>
                  <a:lnTo>
                    <a:pt x="26" y="41"/>
                  </a:lnTo>
                  <a:close/>
                  <a:moveTo>
                    <a:pt x="28" y="47"/>
                  </a:moveTo>
                  <a:cubicBezTo>
                    <a:pt x="28" y="47"/>
                    <a:pt x="28" y="47"/>
                    <a:pt x="28" y="47"/>
                  </a:cubicBezTo>
                  <a:cubicBezTo>
                    <a:pt x="28" y="47"/>
                    <a:pt x="28" y="47"/>
                    <a:pt x="28" y="47"/>
                  </a:cubicBezTo>
                  <a:cubicBezTo>
                    <a:pt x="28" y="42"/>
                    <a:pt x="28" y="42"/>
                    <a:pt x="28" y="42"/>
                  </a:cubicBezTo>
                  <a:cubicBezTo>
                    <a:pt x="28" y="42"/>
                    <a:pt x="28" y="42"/>
                    <a:pt x="28" y="42"/>
                  </a:cubicBezTo>
                  <a:lnTo>
                    <a:pt x="28" y="47"/>
                  </a:lnTo>
                  <a:close/>
                  <a:moveTo>
                    <a:pt x="28" y="41"/>
                  </a:moveTo>
                  <a:cubicBezTo>
                    <a:pt x="28" y="41"/>
                    <a:pt x="28" y="41"/>
                    <a:pt x="28" y="41"/>
                  </a:cubicBezTo>
                  <a:cubicBezTo>
                    <a:pt x="28" y="41"/>
                    <a:pt x="28" y="41"/>
                    <a:pt x="28" y="41"/>
                  </a:cubicBezTo>
                  <a:cubicBezTo>
                    <a:pt x="28" y="36"/>
                    <a:pt x="28" y="36"/>
                    <a:pt x="28" y="36"/>
                  </a:cubicBezTo>
                  <a:cubicBezTo>
                    <a:pt x="28" y="36"/>
                    <a:pt x="28" y="36"/>
                    <a:pt x="28" y="36"/>
                  </a:cubicBezTo>
                  <a:lnTo>
                    <a:pt x="28" y="41"/>
                  </a:lnTo>
                  <a:close/>
                  <a:moveTo>
                    <a:pt x="29" y="47"/>
                  </a:moveTo>
                  <a:cubicBezTo>
                    <a:pt x="29" y="47"/>
                    <a:pt x="29" y="47"/>
                    <a:pt x="29" y="47"/>
                  </a:cubicBezTo>
                  <a:cubicBezTo>
                    <a:pt x="28" y="47"/>
                    <a:pt x="28" y="47"/>
                    <a:pt x="28" y="47"/>
                  </a:cubicBezTo>
                  <a:cubicBezTo>
                    <a:pt x="28" y="42"/>
                    <a:pt x="28" y="42"/>
                    <a:pt x="28" y="42"/>
                  </a:cubicBezTo>
                  <a:cubicBezTo>
                    <a:pt x="29" y="42"/>
                    <a:pt x="29" y="42"/>
                    <a:pt x="29" y="42"/>
                  </a:cubicBezTo>
                  <a:lnTo>
                    <a:pt x="29" y="47"/>
                  </a:lnTo>
                  <a:close/>
                  <a:moveTo>
                    <a:pt x="29" y="41"/>
                  </a:moveTo>
                  <a:cubicBezTo>
                    <a:pt x="29" y="41"/>
                    <a:pt x="29" y="41"/>
                    <a:pt x="29" y="41"/>
                  </a:cubicBezTo>
                  <a:cubicBezTo>
                    <a:pt x="28" y="41"/>
                    <a:pt x="28" y="41"/>
                    <a:pt x="28" y="41"/>
                  </a:cubicBezTo>
                  <a:cubicBezTo>
                    <a:pt x="28" y="36"/>
                    <a:pt x="28" y="36"/>
                    <a:pt x="28" y="36"/>
                  </a:cubicBezTo>
                  <a:cubicBezTo>
                    <a:pt x="29" y="36"/>
                    <a:pt x="29" y="36"/>
                    <a:pt x="29" y="36"/>
                  </a:cubicBezTo>
                  <a:lnTo>
                    <a:pt x="29" y="41"/>
                  </a:lnTo>
                  <a:close/>
                  <a:moveTo>
                    <a:pt x="30" y="47"/>
                  </a:moveTo>
                  <a:cubicBezTo>
                    <a:pt x="30" y="47"/>
                    <a:pt x="30" y="47"/>
                    <a:pt x="30" y="47"/>
                  </a:cubicBezTo>
                  <a:cubicBezTo>
                    <a:pt x="29" y="47"/>
                    <a:pt x="29" y="47"/>
                    <a:pt x="29" y="47"/>
                  </a:cubicBezTo>
                  <a:cubicBezTo>
                    <a:pt x="29" y="41"/>
                    <a:pt x="29" y="41"/>
                    <a:pt x="29" y="41"/>
                  </a:cubicBezTo>
                  <a:cubicBezTo>
                    <a:pt x="30" y="41"/>
                    <a:pt x="30" y="41"/>
                    <a:pt x="30" y="41"/>
                  </a:cubicBezTo>
                  <a:lnTo>
                    <a:pt x="30" y="47"/>
                  </a:lnTo>
                  <a:close/>
                  <a:moveTo>
                    <a:pt x="30" y="41"/>
                  </a:moveTo>
                  <a:cubicBezTo>
                    <a:pt x="30" y="41"/>
                    <a:pt x="30" y="41"/>
                    <a:pt x="30" y="41"/>
                  </a:cubicBezTo>
                  <a:cubicBezTo>
                    <a:pt x="29" y="41"/>
                    <a:pt x="29" y="41"/>
                    <a:pt x="29" y="41"/>
                  </a:cubicBezTo>
                  <a:cubicBezTo>
                    <a:pt x="29" y="36"/>
                    <a:pt x="29" y="36"/>
                    <a:pt x="29" y="36"/>
                  </a:cubicBezTo>
                  <a:cubicBezTo>
                    <a:pt x="30" y="36"/>
                    <a:pt x="30" y="36"/>
                    <a:pt x="30" y="36"/>
                  </a:cubicBezTo>
                  <a:lnTo>
                    <a:pt x="30" y="41"/>
                  </a:lnTo>
                  <a:close/>
                  <a:moveTo>
                    <a:pt x="32" y="47"/>
                  </a:moveTo>
                  <a:cubicBezTo>
                    <a:pt x="32" y="47"/>
                    <a:pt x="32" y="47"/>
                    <a:pt x="32" y="47"/>
                  </a:cubicBezTo>
                  <a:cubicBezTo>
                    <a:pt x="31" y="47"/>
                    <a:pt x="31" y="47"/>
                    <a:pt x="31" y="47"/>
                  </a:cubicBezTo>
                  <a:cubicBezTo>
                    <a:pt x="31" y="41"/>
                    <a:pt x="31" y="41"/>
                    <a:pt x="31" y="41"/>
                  </a:cubicBezTo>
                  <a:cubicBezTo>
                    <a:pt x="32" y="41"/>
                    <a:pt x="32" y="41"/>
                    <a:pt x="32" y="41"/>
                  </a:cubicBezTo>
                  <a:lnTo>
                    <a:pt x="32" y="47"/>
                  </a:lnTo>
                  <a:close/>
                  <a:moveTo>
                    <a:pt x="32" y="41"/>
                  </a:moveTo>
                  <a:cubicBezTo>
                    <a:pt x="32" y="41"/>
                    <a:pt x="32" y="41"/>
                    <a:pt x="32" y="41"/>
                  </a:cubicBezTo>
                  <a:cubicBezTo>
                    <a:pt x="31" y="41"/>
                    <a:pt x="31" y="41"/>
                    <a:pt x="31" y="41"/>
                  </a:cubicBezTo>
                  <a:cubicBezTo>
                    <a:pt x="31" y="36"/>
                    <a:pt x="31" y="36"/>
                    <a:pt x="31" y="36"/>
                  </a:cubicBezTo>
                  <a:cubicBezTo>
                    <a:pt x="32" y="35"/>
                    <a:pt x="32" y="35"/>
                    <a:pt x="32" y="35"/>
                  </a:cubicBezTo>
                  <a:lnTo>
                    <a:pt x="32" y="41"/>
                  </a:lnTo>
                  <a:close/>
                  <a:moveTo>
                    <a:pt x="33" y="47"/>
                  </a:moveTo>
                  <a:cubicBezTo>
                    <a:pt x="33" y="47"/>
                    <a:pt x="33" y="47"/>
                    <a:pt x="33" y="47"/>
                  </a:cubicBezTo>
                  <a:cubicBezTo>
                    <a:pt x="32" y="47"/>
                    <a:pt x="32" y="47"/>
                    <a:pt x="32" y="47"/>
                  </a:cubicBezTo>
                  <a:cubicBezTo>
                    <a:pt x="32" y="41"/>
                    <a:pt x="32" y="41"/>
                    <a:pt x="32" y="41"/>
                  </a:cubicBezTo>
                  <a:cubicBezTo>
                    <a:pt x="33" y="41"/>
                    <a:pt x="33" y="41"/>
                    <a:pt x="33" y="41"/>
                  </a:cubicBezTo>
                  <a:lnTo>
                    <a:pt x="33" y="47"/>
                  </a:lnTo>
                  <a:close/>
                  <a:moveTo>
                    <a:pt x="33" y="41"/>
                  </a:moveTo>
                  <a:cubicBezTo>
                    <a:pt x="33" y="41"/>
                    <a:pt x="33" y="41"/>
                    <a:pt x="33" y="41"/>
                  </a:cubicBezTo>
                  <a:cubicBezTo>
                    <a:pt x="32" y="41"/>
                    <a:pt x="32" y="41"/>
                    <a:pt x="32" y="41"/>
                  </a:cubicBezTo>
                  <a:cubicBezTo>
                    <a:pt x="32" y="35"/>
                    <a:pt x="32" y="35"/>
                    <a:pt x="32" y="35"/>
                  </a:cubicBezTo>
                  <a:cubicBezTo>
                    <a:pt x="33" y="35"/>
                    <a:pt x="33" y="35"/>
                    <a:pt x="33" y="35"/>
                  </a:cubicBezTo>
                  <a:lnTo>
                    <a:pt x="33" y="41"/>
                  </a:lnTo>
                  <a:close/>
                  <a:moveTo>
                    <a:pt x="33" y="47"/>
                  </a:moveTo>
                  <a:cubicBezTo>
                    <a:pt x="33" y="47"/>
                    <a:pt x="33" y="47"/>
                    <a:pt x="33" y="47"/>
                  </a:cubicBezTo>
                  <a:cubicBezTo>
                    <a:pt x="33" y="47"/>
                    <a:pt x="33" y="47"/>
                    <a:pt x="33" y="47"/>
                  </a:cubicBezTo>
                  <a:cubicBezTo>
                    <a:pt x="33" y="41"/>
                    <a:pt x="33" y="41"/>
                    <a:pt x="33" y="41"/>
                  </a:cubicBezTo>
                  <a:cubicBezTo>
                    <a:pt x="33" y="41"/>
                    <a:pt x="33" y="41"/>
                    <a:pt x="33" y="41"/>
                  </a:cubicBezTo>
                  <a:lnTo>
                    <a:pt x="33" y="47"/>
                  </a:lnTo>
                  <a:close/>
                  <a:moveTo>
                    <a:pt x="33" y="41"/>
                  </a:moveTo>
                  <a:cubicBezTo>
                    <a:pt x="33" y="41"/>
                    <a:pt x="33" y="41"/>
                    <a:pt x="33" y="41"/>
                  </a:cubicBezTo>
                  <a:cubicBezTo>
                    <a:pt x="33" y="41"/>
                    <a:pt x="33" y="41"/>
                    <a:pt x="33" y="41"/>
                  </a:cubicBezTo>
                  <a:cubicBezTo>
                    <a:pt x="33" y="35"/>
                    <a:pt x="33" y="35"/>
                    <a:pt x="33" y="35"/>
                  </a:cubicBezTo>
                  <a:cubicBezTo>
                    <a:pt x="33" y="35"/>
                    <a:pt x="33" y="35"/>
                    <a:pt x="33" y="35"/>
                  </a:cubicBezTo>
                  <a:lnTo>
                    <a:pt x="33" y="41"/>
                  </a:lnTo>
                  <a:close/>
                  <a:moveTo>
                    <a:pt x="34" y="47"/>
                  </a:moveTo>
                  <a:cubicBezTo>
                    <a:pt x="34" y="47"/>
                    <a:pt x="34" y="47"/>
                    <a:pt x="34" y="47"/>
                  </a:cubicBezTo>
                  <a:cubicBezTo>
                    <a:pt x="33" y="47"/>
                    <a:pt x="33" y="47"/>
                    <a:pt x="33" y="47"/>
                  </a:cubicBezTo>
                  <a:cubicBezTo>
                    <a:pt x="33" y="41"/>
                    <a:pt x="33" y="41"/>
                    <a:pt x="33" y="41"/>
                  </a:cubicBezTo>
                  <a:cubicBezTo>
                    <a:pt x="34" y="41"/>
                    <a:pt x="34" y="41"/>
                    <a:pt x="34" y="41"/>
                  </a:cubicBezTo>
                  <a:lnTo>
                    <a:pt x="34" y="47"/>
                  </a:lnTo>
                  <a:close/>
                  <a:moveTo>
                    <a:pt x="34" y="41"/>
                  </a:moveTo>
                  <a:cubicBezTo>
                    <a:pt x="34" y="41"/>
                    <a:pt x="34" y="41"/>
                    <a:pt x="34" y="41"/>
                  </a:cubicBezTo>
                  <a:cubicBezTo>
                    <a:pt x="33" y="41"/>
                    <a:pt x="33" y="41"/>
                    <a:pt x="33" y="41"/>
                  </a:cubicBezTo>
                  <a:cubicBezTo>
                    <a:pt x="33" y="35"/>
                    <a:pt x="33" y="35"/>
                    <a:pt x="33" y="35"/>
                  </a:cubicBezTo>
                  <a:cubicBezTo>
                    <a:pt x="34" y="35"/>
                    <a:pt x="34" y="35"/>
                    <a:pt x="34" y="35"/>
                  </a:cubicBezTo>
                  <a:lnTo>
                    <a:pt x="34" y="41"/>
                  </a:lnTo>
                  <a:close/>
                  <a:moveTo>
                    <a:pt x="34" y="47"/>
                  </a:moveTo>
                  <a:cubicBezTo>
                    <a:pt x="34" y="47"/>
                    <a:pt x="34" y="47"/>
                    <a:pt x="34" y="47"/>
                  </a:cubicBezTo>
                  <a:cubicBezTo>
                    <a:pt x="34" y="47"/>
                    <a:pt x="34" y="47"/>
                    <a:pt x="34" y="47"/>
                  </a:cubicBezTo>
                  <a:cubicBezTo>
                    <a:pt x="34" y="41"/>
                    <a:pt x="34" y="41"/>
                    <a:pt x="34" y="41"/>
                  </a:cubicBezTo>
                  <a:cubicBezTo>
                    <a:pt x="34" y="41"/>
                    <a:pt x="34" y="41"/>
                    <a:pt x="34" y="41"/>
                  </a:cubicBezTo>
                  <a:lnTo>
                    <a:pt x="34" y="47"/>
                  </a:lnTo>
                  <a:close/>
                  <a:moveTo>
                    <a:pt x="34" y="41"/>
                  </a:moveTo>
                  <a:cubicBezTo>
                    <a:pt x="34" y="41"/>
                    <a:pt x="34" y="41"/>
                    <a:pt x="34" y="41"/>
                  </a:cubicBezTo>
                  <a:cubicBezTo>
                    <a:pt x="34" y="41"/>
                    <a:pt x="34" y="41"/>
                    <a:pt x="34" y="41"/>
                  </a:cubicBezTo>
                  <a:cubicBezTo>
                    <a:pt x="34" y="35"/>
                    <a:pt x="34" y="35"/>
                    <a:pt x="34" y="35"/>
                  </a:cubicBezTo>
                  <a:cubicBezTo>
                    <a:pt x="34" y="35"/>
                    <a:pt x="34" y="35"/>
                    <a:pt x="34" y="35"/>
                  </a:cubicBezTo>
                  <a:lnTo>
                    <a:pt x="34" y="41"/>
                  </a:lnTo>
                  <a:close/>
                  <a:moveTo>
                    <a:pt x="36" y="47"/>
                  </a:moveTo>
                  <a:cubicBezTo>
                    <a:pt x="36" y="47"/>
                    <a:pt x="36" y="47"/>
                    <a:pt x="36" y="47"/>
                  </a:cubicBezTo>
                  <a:cubicBezTo>
                    <a:pt x="36" y="47"/>
                    <a:pt x="36" y="47"/>
                    <a:pt x="36" y="47"/>
                  </a:cubicBezTo>
                  <a:cubicBezTo>
                    <a:pt x="36" y="41"/>
                    <a:pt x="36" y="41"/>
                    <a:pt x="36" y="41"/>
                  </a:cubicBezTo>
                  <a:cubicBezTo>
                    <a:pt x="36" y="41"/>
                    <a:pt x="36" y="41"/>
                    <a:pt x="36" y="41"/>
                  </a:cubicBezTo>
                  <a:lnTo>
                    <a:pt x="36" y="47"/>
                  </a:lnTo>
                  <a:close/>
                  <a:moveTo>
                    <a:pt x="36" y="41"/>
                  </a:moveTo>
                  <a:cubicBezTo>
                    <a:pt x="36" y="41"/>
                    <a:pt x="36" y="41"/>
                    <a:pt x="36" y="41"/>
                  </a:cubicBezTo>
                  <a:cubicBezTo>
                    <a:pt x="36" y="41"/>
                    <a:pt x="36" y="41"/>
                    <a:pt x="36" y="41"/>
                  </a:cubicBezTo>
                  <a:cubicBezTo>
                    <a:pt x="36" y="35"/>
                    <a:pt x="36" y="35"/>
                    <a:pt x="36" y="35"/>
                  </a:cubicBezTo>
                  <a:cubicBezTo>
                    <a:pt x="36" y="35"/>
                    <a:pt x="36" y="35"/>
                    <a:pt x="36" y="35"/>
                  </a:cubicBezTo>
                  <a:lnTo>
                    <a:pt x="36" y="41"/>
                  </a:lnTo>
                  <a:close/>
                  <a:moveTo>
                    <a:pt x="37" y="47"/>
                  </a:moveTo>
                  <a:cubicBezTo>
                    <a:pt x="37" y="47"/>
                    <a:pt x="37" y="47"/>
                    <a:pt x="37" y="47"/>
                  </a:cubicBezTo>
                  <a:cubicBezTo>
                    <a:pt x="37" y="47"/>
                    <a:pt x="37" y="47"/>
                    <a:pt x="37" y="47"/>
                  </a:cubicBezTo>
                  <a:cubicBezTo>
                    <a:pt x="37" y="41"/>
                    <a:pt x="37" y="41"/>
                    <a:pt x="37" y="41"/>
                  </a:cubicBezTo>
                  <a:cubicBezTo>
                    <a:pt x="37" y="41"/>
                    <a:pt x="37" y="41"/>
                    <a:pt x="37" y="41"/>
                  </a:cubicBezTo>
                  <a:lnTo>
                    <a:pt x="37" y="47"/>
                  </a:lnTo>
                  <a:close/>
                  <a:moveTo>
                    <a:pt x="37" y="41"/>
                  </a:moveTo>
                  <a:cubicBezTo>
                    <a:pt x="37" y="41"/>
                    <a:pt x="37" y="41"/>
                    <a:pt x="37" y="41"/>
                  </a:cubicBezTo>
                  <a:cubicBezTo>
                    <a:pt x="37" y="41"/>
                    <a:pt x="37" y="41"/>
                    <a:pt x="37" y="41"/>
                  </a:cubicBezTo>
                  <a:cubicBezTo>
                    <a:pt x="37" y="35"/>
                    <a:pt x="37" y="35"/>
                    <a:pt x="37" y="35"/>
                  </a:cubicBezTo>
                  <a:cubicBezTo>
                    <a:pt x="37" y="35"/>
                    <a:pt x="37" y="35"/>
                    <a:pt x="37" y="35"/>
                  </a:cubicBezTo>
                  <a:lnTo>
                    <a:pt x="37" y="41"/>
                  </a:lnTo>
                  <a:close/>
                  <a:moveTo>
                    <a:pt x="38" y="47"/>
                  </a:moveTo>
                  <a:cubicBezTo>
                    <a:pt x="38" y="47"/>
                    <a:pt x="38" y="47"/>
                    <a:pt x="38" y="47"/>
                  </a:cubicBezTo>
                  <a:cubicBezTo>
                    <a:pt x="37" y="47"/>
                    <a:pt x="37" y="47"/>
                    <a:pt x="37" y="47"/>
                  </a:cubicBezTo>
                  <a:cubicBezTo>
                    <a:pt x="37" y="41"/>
                    <a:pt x="37" y="41"/>
                    <a:pt x="37" y="41"/>
                  </a:cubicBezTo>
                  <a:cubicBezTo>
                    <a:pt x="38" y="41"/>
                    <a:pt x="38" y="41"/>
                    <a:pt x="38" y="41"/>
                  </a:cubicBezTo>
                  <a:lnTo>
                    <a:pt x="38" y="47"/>
                  </a:lnTo>
                  <a:close/>
                  <a:moveTo>
                    <a:pt x="38" y="41"/>
                  </a:moveTo>
                  <a:cubicBezTo>
                    <a:pt x="38" y="41"/>
                    <a:pt x="38" y="41"/>
                    <a:pt x="38" y="41"/>
                  </a:cubicBezTo>
                  <a:cubicBezTo>
                    <a:pt x="37" y="41"/>
                    <a:pt x="37" y="41"/>
                    <a:pt x="37" y="41"/>
                  </a:cubicBezTo>
                  <a:cubicBezTo>
                    <a:pt x="37" y="35"/>
                    <a:pt x="37" y="35"/>
                    <a:pt x="37" y="35"/>
                  </a:cubicBezTo>
                  <a:cubicBezTo>
                    <a:pt x="38" y="35"/>
                    <a:pt x="38" y="35"/>
                    <a:pt x="38" y="35"/>
                  </a:cubicBezTo>
                  <a:lnTo>
                    <a:pt x="38" y="41"/>
                  </a:lnTo>
                  <a:close/>
                  <a:moveTo>
                    <a:pt x="40" y="47"/>
                  </a:moveTo>
                  <a:cubicBezTo>
                    <a:pt x="40" y="47"/>
                    <a:pt x="40" y="47"/>
                    <a:pt x="40" y="47"/>
                  </a:cubicBezTo>
                  <a:cubicBezTo>
                    <a:pt x="39" y="47"/>
                    <a:pt x="39" y="47"/>
                    <a:pt x="39" y="47"/>
                  </a:cubicBezTo>
                  <a:cubicBezTo>
                    <a:pt x="39" y="41"/>
                    <a:pt x="39" y="41"/>
                    <a:pt x="39" y="41"/>
                  </a:cubicBezTo>
                  <a:cubicBezTo>
                    <a:pt x="40" y="41"/>
                    <a:pt x="40" y="41"/>
                    <a:pt x="40" y="41"/>
                  </a:cubicBezTo>
                  <a:lnTo>
                    <a:pt x="40" y="47"/>
                  </a:lnTo>
                  <a:close/>
                  <a:moveTo>
                    <a:pt x="40" y="41"/>
                  </a:moveTo>
                  <a:cubicBezTo>
                    <a:pt x="40" y="41"/>
                    <a:pt x="40" y="41"/>
                    <a:pt x="40" y="41"/>
                  </a:cubicBezTo>
                  <a:cubicBezTo>
                    <a:pt x="39" y="41"/>
                    <a:pt x="39" y="41"/>
                    <a:pt x="39" y="41"/>
                  </a:cubicBezTo>
                  <a:cubicBezTo>
                    <a:pt x="39" y="35"/>
                    <a:pt x="39" y="35"/>
                    <a:pt x="39" y="35"/>
                  </a:cubicBezTo>
                  <a:cubicBezTo>
                    <a:pt x="40" y="35"/>
                    <a:pt x="40" y="35"/>
                    <a:pt x="40" y="35"/>
                  </a:cubicBezTo>
                  <a:lnTo>
                    <a:pt x="40" y="41"/>
                  </a:lnTo>
                  <a:close/>
                  <a:moveTo>
                    <a:pt x="41" y="47"/>
                  </a:moveTo>
                  <a:cubicBezTo>
                    <a:pt x="41" y="47"/>
                    <a:pt x="41" y="47"/>
                    <a:pt x="41" y="47"/>
                  </a:cubicBezTo>
                  <a:cubicBezTo>
                    <a:pt x="40" y="47"/>
                    <a:pt x="40" y="47"/>
                    <a:pt x="40" y="47"/>
                  </a:cubicBezTo>
                  <a:cubicBezTo>
                    <a:pt x="40" y="41"/>
                    <a:pt x="40" y="41"/>
                    <a:pt x="40" y="41"/>
                  </a:cubicBezTo>
                  <a:cubicBezTo>
                    <a:pt x="41" y="41"/>
                    <a:pt x="41" y="41"/>
                    <a:pt x="41" y="41"/>
                  </a:cubicBezTo>
                  <a:lnTo>
                    <a:pt x="41" y="47"/>
                  </a:lnTo>
                  <a:close/>
                  <a:moveTo>
                    <a:pt x="41" y="41"/>
                  </a:moveTo>
                  <a:cubicBezTo>
                    <a:pt x="41" y="41"/>
                    <a:pt x="41" y="41"/>
                    <a:pt x="41" y="41"/>
                  </a:cubicBezTo>
                  <a:cubicBezTo>
                    <a:pt x="40" y="41"/>
                    <a:pt x="40" y="41"/>
                    <a:pt x="40" y="41"/>
                  </a:cubicBezTo>
                  <a:cubicBezTo>
                    <a:pt x="40" y="35"/>
                    <a:pt x="40" y="35"/>
                    <a:pt x="40" y="35"/>
                  </a:cubicBezTo>
                  <a:cubicBezTo>
                    <a:pt x="41" y="35"/>
                    <a:pt x="41" y="35"/>
                    <a:pt x="41" y="35"/>
                  </a:cubicBezTo>
                  <a:lnTo>
                    <a:pt x="41" y="41"/>
                  </a:lnTo>
                  <a:close/>
                  <a:moveTo>
                    <a:pt x="41" y="47"/>
                  </a:moveTo>
                  <a:cubicBezTo>
                    <a:pt x="41" y="47"/>
                    <a:pt x="41" y="47"/>
                    <a:pt x="41" y="47"/>
                  </a:cubicBezTo>
                  <a:cubicBezTo>
                    <a:pt x="41" y="47"/>
                    <a:pt x="41" y="47"/>
                    <a:pt x="41" y="47"/>
                  </a:cubicBezTo>
                  <a:cubicBezTo>
                    <a:pt x="41" y="41"/>
                    <a:pt x="41" y="41"/>
                    <a:pt x="41" y="41"/>
                  </a:cubicBezTo>
                  <a:cubicBezTo>
                    <a:pt x="41" y="41"/>
                    <a:pt x="41" y="41"/>
                    <a:pt x="41" y="41"/>
                  </a:cubicBezTo>
                  <a:lnTo>
                    <a:pt x="41" y="47"/>
                  </a:lnTo>
                  <a:close/>
                  <a:moveTo>
                    <a:pt x="41" y="41"/>
                  </a:moveTo>
                  <a:cubicBezTo>
                    <a:pt x="41" y="41"/>
                    <a:pt x="41" y="41"/>
                    <a:pt x="41" y="41"/>
                  </a:cubicBezTo>
                  <a:cubicBezTo>
                    <a:pt x="41" y="41"/>
                    <a:pt x="41" y="41"/>
                    <a:pt x="41" y="41"/>
                  </a:cubicBezTo>
                  <a:cubicBezTo>
                    <a:pt x="41" y="35"/>
                    <a:pt x="41" y="35"/>
                    <a:pt x="41" y="35"/>
                  </a:cubicBezTo>
                  <a:cubicBezTo>
                    <a:pt x="41" y="35"/>
                    <a:pt x="41" y="35"/>
                    <a:pt x="41" y="35"/>
                  </a:cubicBezTo>
                  <a:lnTo>
                    <a:pt x="41" y="41"/>
                  </a:lnTo>
                  <a:close/>
                  <a:moveTo>
                    <a:pt x="42" y="47"/>
                  </a:moveTo>
                  <a:cubicBezTo>
                    <a:pt x="42" y="47"/>
                    <a:pt x="42" y="47"/>
                    <a:pt x="42" y="47"/>
                  </a:cubicBezTo>
                  <a:cubicBezTo>
                    <a:pt x="41" y="47"/>
                    <a:pt x="41" y="47"/>
                    <a:pt x="41" y="47"/>
                  </a:cubicBezTo>
                  <a:cubicBezTo>
                    <a:pt x="41" y="41"/>
                    <a:pt x="41" y="41"/>
                    <a:pt x="41" y="41"/>
                  </a:cubicBezTo>
                  <a:cubicBezTo>
                    <a:pt x="42" y="41"/>
                    <a:pt x="42" y="41"/>
                    <a:pt x="42" y="41"/>
                  </a:cubicBezTo>
                  <a:lnTo>
                    <a:pt x="42" y="47"/>
                  </a:lnTo>
                  <a:close/>
                  <a:moveTo>
                    <a:pt x="42" y="41"/>
                  </a:moveTo>
                  <a:cubicBezTo>
                    <a:pt x="42" y="41"/>
                    <a:pt x="42" y="41"/>
                    <a:pt x="42" y="41"/>
                  </a:cubicBezTo>
                  <a:cubicBezTo>
                    <a:pt x="41" y="41"/>
                    <a:pt x="41" y="41"/>
                    <a:pt x="41" y="41"/>
                  </a:cubicBezTo>
                  <a:cubicBezTo>
                    <a:pt x="41" y="35"/>
                    <a:pt x="41" y="35"/>
                    <a:pt x="41" y="35"/>
                  </a:cubicBezTo>
                  <a:cubicBezTo>
                    <a:pt x="42" y="34"/>
                    <a:pt x="42" y="34"/>
                    <a:pt x="42" y="34"/>
                  </a:cubicBezTo>
                  <a:lnTo>
                    <a:pt x="42" y="41"/>
                  </a:lnTo>
                  <a:close/>
                  <a:moveTo>
                    <a:pt x="43" y="48"/>
                  </a:moveTo>
                  <a:cubicBezTo>
                    <a:pt x="43" y="48"/>
                    <a:pt x="43" y="48"/>
                    <a:pt x="43" y="48"/>
                  </a:cubicBezTo>
                  <a:cubicBezTo>
                    <a:pt x="42" y="47"/>
                    <a:pt x="42" y="47"/>
                    <a:pt x="42" y="47"/>
                  </a:cubicBezTo>
                  <a:cubicBezTo>
                    <a:pt x="42" y="41"/>
                    <a:pt x="42" y="41"/>
                    <a:pt x="42" y="41"/>
                  </a:cubicBezTo>
                  <a:cubicBezTo>
                    <a:pt x="43" y="41"/>
                    <a:pt x="43" y="41"/>
                    <a:pt x="43" y="41"/>
                  </a:cubicBezTo>
                  <a:lnTo>
                    <a:pt x="43" y="48"/>
                  </a:lnTo>
                  <a:close/>
                  <a:moveTo>
                    <a:pt x="43" y="41"/>
                  </a:moveTo>
                  <a:cubicBezTo>
                    <a:pt x="43" y="41"/>
                    <a:pt x="43" y="41"/>
                    <a:pt x="43" y="41"/>
                  </a:cubicBezTo>
                  <a:cubicBezTo>
                    <a:pt x="42" y="41"/>
                    <a:pt x="42" y="41"/>
                    <a:pt x="42" y="41"/>
                  </a:cubicBezTo>
                  <a:cubicBezTo>
                    <a:pt x="42" y="34"/>
                    <a:pt x="42" y="34"/>
                    <a:pt x="42" y="34"/>
                  </a:cubicBezTo>
                  <a:cubicBezTo>
                    <a:pt x="43" y="34"/>
                    <a:pt x="43" y="34"/>
                    <a:pt x="43" y="34"/>
                  </a:cubicBezTo>
                  <a:lnTo>
                    <a:pt x="43" y="41"/>
                  </a:lnTo>
                  <a:close/>
                  <a:moveTo>
                    <a:pt x="44" y="48"/>
                  </a:moveTo>
                  <a:cubicBezTo>
                    <a:pt x="44" y="48"/>
                    <a:pt x="44" y="48"/>
                    <a:pt x="44" y="48"/>
                  </a:cubicBezTo>
                  <a:cubicBezTo>
                    <a:pt x="43" y="48"/>
                    <a:pt x="43" y="48"/>
                    <a:pt x="43" y="48"/>
                  </a:cubicBezTo>
                  <a:cubicBezTo>
                    <a:pt x="43" y="41"/>
                    <a:pt x="43" y="41"/>
                    <a:pt x="43" y="41"/>
                  </a:cubicBezTo>
                  <a:cubicBezTo>
                    <a:pt x="44" y="41"/>
                    <a:pt x="44" y="41"/>
                    <a:pt x="44" y="41"/>
                  </a:cubicBezTo>
                  <a:lnTo>
                    <a:pt x="44" y="48"/>
                  </a:lnTo>
                  <a:close/>
                  <a:moveTo>
                    <a:pt x="44" y="41"/>
                  </a:moveTo>
                  <a:cubicBezTo>
                    <a:pt x="44" y="41"/>
                    <a:pt x="44" y="41"/>
                    <a:pt x="44" y="41"/>
                  </a:cubicBezTo>
                  <a:cubicBezTo>
                    <a:pt x="43" y="41"/>
                    <a:pt x="43" y="41"/>
                    <a:pt x="43" y="41"/>
                  </a:cubicBezTo>
                  <a:cubicBezTo>
                    <a:pt x="43" y="34"/>
                    <a:pt x="43" y="34"/>
                    <a:pt x="43" y="34"/>
                  </a:cubicBezTo>
                  <a:cubicBezTo>
                    <a:pt x="44" y="34"/>
                    <a:pt x="44" y="34"/>
                    <a:pt x="44" y="34"/>
                  </a:cubicBezTo>
                  <a:lnTo>
                    <a:pt x="44" y="41"/>
                  </a:lnTo>
                  <a:close/>
                  <a:moveTo>
                    <a:pt x="45" y="48"/>
                  </a:moveTo>
                  <a:cubicBezTo>
                    <a:pt x="45" y="48"/>
                    <a:pt x="45" y="48"/>
                    <a:pt x="45" y="48"/>
                  </a:cubicBezTo>
                  <a:cubicBezTo>
                    <a:pt x="44" y="48"/>
                    <a:pt x="44" y="48"/>
                    <a:pt x="44" y="48"/>
                  </a:cubicBezTo>
                  <a:cubicBezTo>
                    <a:pt x="44" y="41"/>
                    <a:pt x="44" y="41"/>
                    <a:pt x="44" y="41"/>
                  </a:cubicBezTo>
                  <a:cubicBezTo>
                    <a:pt x="44" y="41"/>
                    <a:pt x="44" y="41"/>
                    <a:pt x="44" y="41"/>
                  </a:cubicBezTo>
                  <a:cubicBezTo>
                    <a:pt x="44" y="48"/>
                    <a:pt x="44" y="48"/>
                    <a:pt x="44" y="48"/>
                  </a:cubicBezTo>
                  <a:cubicBezTo>
                    <a:pt x="45" y="48"/>
                    <a:pt x="45" y="48"/>
                    <a:pt x="45" y="48"/>
                  </a:cubicBezTo>
                  <a:cubicBezTo>
                    <a:pt x="45" y="41"/>
                    <a:pt x="45" y="41"/>
                    <a:pt x="45" y="41"/>
                  </a:cubicBezTo>
                  <a:cubicBezTo>
                    <a:pt x="45" y="41"/>
                    <a:pt x="45" y="41"/>
                    <a:pt x="45" y="41"/>
                  </a:cubicBezTo>
                  <a:lnTo>
                    <a:pt x="45" y="48"/>
                  </a:lnTo>
                  <a:close/>
                  <a:moveTo>
                    <a:pt x="45" y="41"/>
                  </a:moveTo>
                  <a:cubicBezTo>
                    <a:pt x="45" y="41"/>
                    <a:pt x="45" y="41"/>
                    <a:pt x="45" y="41"/>
                  </a:cubicBezTo>
                  <a:cubicBezTo>
                    <a:pt x="45" y="41"/>
                    <a:pt x="45" y="41"/>
                    <a:pt x="45" y="41"/>
                  </a:cubicBezTo>
                  <a:cubicBezTo>
                    <a:pt x="45" y="34"/>
                    <a:pt x="45" y="34"/>
                    <a:pt x="45" y="34"/>
                  </a:cubicBezTo>
                  <a:cubicBezTo>
                    <a:pt x="45" y="34"/>
                    <a:pt x="45" y="34"/>
                    <a:pt x="45" y="34"/>
                  </a:cubicBezTo>
                  <a:lnTo>
                    <a:pt x="45" y="41"/>
                  </a:lnTo>
                  <a:close/>
                  <a:moveTo>
                    <a:pt x="46" y="48"/>
                  </a:moveTo>
                  <a:cubicBezTo>
                    <a:pt x="46" y="48"/>
                    <a:pt x="46" y="48"/>
                    <a:pt x="46" y="48"/>
                  </a:cubicBezTo>
                  <a:cubicBezTo>
                    <a:pt x="45" y="48"/>
                    <a:pt x="45" y="48"/>
                    <a:pt x="45" y="48"/>
                  </a:cubicBezTo>
                  <a:cubicBezTo>
                    <a:pt x="45" y="41"/>
                    <a:pt x="45" y="41"/>
                    <a:pt x="45" y="41"/>
                  </a:cubicBezTo>
                  <a:cubicBezTo>
                    <a:pt x="46" y="41"/>
                    <a:pt x="46" y="41"/>
                    <a:pt x="46" y="41"/>
                  </a:cubicBezTo>
                  <a:lnTo>
                    <a:pt x="46" y="48"/>
                  </a:lnTo>
                  <a:close/>
                  <a:moveTo>
                    <a:pt x="46" y="41"/>
                  </a:moveTo>
                  <a:cubicBezTo>
                    <a:pt x="46" y="41"/>
                    <a:pt x="46" y="41"/>
                    <a:pt x="46" y="41"/>
                  </a:cubicBezTo>
                  <a:cubicBezTo>
                    <a:pt x="45" y="41"/>
                    <a:pt x="45" y="41"/>
                    <a:pt x="45" y="41"/>
                  </a:cubicBezTo>
                  <a:cubicBezTo>
                    <a:pt x="45" y="34"/>
                    <a:pt x="45" y="34"/>
                    <a:pt x="45" y="34"/>
                  </a:cubicBezTo>
                  <a:cubicBezTo>
                    <a:pt x="46" y="34"/>
                    <a:pt x="46" y="34"/>
                    <a:pt x="46" y="34"/>
                  </a:cubicBezTo>
                  <a:lnTo>
                    <a:pt x="46" y="41"/>
                  </a:lnTo>
                  <a:close/>
                  <a:moveTo>
                    <a:pt x="47" y="48"/>
                  </a:moveTo>
                  <a:cubicBezTo>
                    <a:pt x="47" y="48"/>
                    <a:pt x="47" y="48"/>
                    <a:pt x="47" y="48"/>
                  </a:cubicBezTo>
                  <a:cubicBezTo>
                    <a:pt x="46" y="48"/>
                    <a:pt x="46" y="48"/>
                    <a:pt x="46" y="48"/>
                  </a:cubicBezTo>
                  <a:cubicBezTo>
                    <a:pt x="46" y="41"/>
                    <a:pt x="46" y="41"/>
                    <a:pt x="46" y="41"/>
                  </a:cubicBezTo>
                  <a:cubicBezTo>
                    <a:pt x="47" y="41"/>
                    <a:pt x="47" y="41"/>
                    <a:pt x="47" y="41"/>
                  </a:cubicBezTo>
                  <a:lnTo>
                    <a:pt x="47" y="48"/>
                  </a:lnTo>
                  <a:close/>
                  <a:moveTo>
                    <a:pt x="47" y="41"/>
                  </a:moveTo>
                  <a:cubicBezTo>
                    <a:pt x="47" y="41"/>
                    <a:pt x="47" y="41"/>
                    <a:pt x="47" y="41"/>
                  </a:cubicBezTo>
                  <a:cubicBezTo>
                    <a:pt x="46" y="41"/>
                    <a:pt x="46" y="41"/>
                    <a:pt x="46" y="41"/>
                  </a:cubicBezTo>
                  <a:cubicBezTo>
                    <a:pt x="46" y="34"/>
                    <a:pt x="46" y="34"/>
                    <a:pt x="46" y="34"/>
                  </a:cubicBezTo>
                  <a:cubicBezTo>
                    <a:pt x="47" y="34"/>
                    <a:pt x="47" y="34"/>
                    <a:pt x="47" y="34"/>
                  </a:cubicBezTo>
                  <a:lnTo>
                    <a:pt x="47" y="41"/>
                  </a:lnTo>
                  <a:close/>
                  <a:moveTo>
                    <a:pt x="48" y="48"/>
                  </a:moveTo>
                  <a:cubicBezTo>
                    <a:pt x="48" y="48"/>
                    <a:pt x="48" y="48"/>
                    <a:pt x="48" y="48"/>
                  </a:cubicBezTo>
                  <a:cubicBezTo>
                    <a:pt x="47" y="48"/>
                    <a:pt x="47" y="48"/>
                    <a:pt x="47" y="48"/>
                  </a:cubicBezTo>
                  <a:cubicBezTo>
                    <a:pt x="47" y="41"/>
                    <a:pt x="47" y="41"/>
                    <a:pt x="47" y="41"/>
                  </a:cubicBezTo>
                  <a:cubicBezTo>
                    <a:pt x="48" y="41"/>
                    <a:pt x="48" y="41"/>
                    <a:pt x="48" y="41"/>
                  </a:cubicBezTo>
                  <a:lnTo>
                    <a:pt x="48" y="48"/>
                  </a:lnTo>
                  <a:close/>
                  <a:moveTo>
                    <a:pt x="48" y="41"/>
                  </a:moveTo>
                  <a:cubicBezTo>
                    <a:pt x="48" y="41"/>
                    <a:pt x="48" y="41"/>
                    <a:pt x="48" y="41"/>
                  </a:cubicBezTo>
                  <a:cubicBezTo>
                    <a:pt x="47" y="41"/>
                    <a:pt x="47" y="41"/>
                    <a:pt x="47" y="41"/>
                  </a:cubicBezTo>
                  <a:cubicBezTo>
                    <a:pt x="47" y="34"/>
                    <a:pt x="47" y="34"/>
                    <a:pt x="47" y="34"/>
                  </a:cubicBezTo>
                  <a:cubicBezTo>
                    <a:pt x="48" y="34"/>
                    <a:pt x="48" y="34"/>
                    <a:pt x="48" y="34"/>
                  </a:cubicBezTo>
                  <a:lnTo>
                    <a:pt x="48" y="41"/>
                  </a:lnTo>
                  <a:close/>
                  <a:moveTo>
                    <a:pt x="49" y="48"/>
                  </a:moveTo>
                  <a:cubicBezTo>
                    <a:pt x="49" y="48"/>
                    <a:pt x="49" y="48"/>
                    <a:pt x="49" y="48"/>
                  </a:cubicBezTo>
                  <a:cubicBezTo>
                    <a:pt x="49" y="48"/>
                    <a:pt x="49" y="48"/>
                    <a:pt x="49" y="48"/>
                  </a:cubicBezTo>
                  <a:cubicBezTo>
                    <a:pt x="49" y="41"/>
                    <a:pt x="49" y="41"/>
                    <a:pt x="49" y="41"/>
                  </a:cubicBezTo>
                  <a:cubicBezTo>
                    <a:pt x="49" y="41"/>
                    <a:pt x="49" y="41"/>
                    <a:pt x="49" y="41"/>
                  </a:cubicBezTo>
                  <a:lnTo>
                    <a:pt x="49" y="48"/>
                  </a:lnTo>
                  <a:close/>
                  <a:moveTo>
                    <a:pt x="49" y="41"/>
                  </a:moveTo>
                  <a:cubicBezTo>
                    <a:pt x="49" y="41"/>
                    <a:pt x="49" y="41"/>
                    <a:pt x="49" y="41"/>
                  </a:cubicBezTo>
                  <a:cubicBezTo>
                    <a:pt x="49" y="41"/>
                    <a:pt x="49" y="41"/>
                    <a:pt x="49" y="41"/>
                  </a:cubicBezTo>
                  <a:cubicBezTo>
                    <a:pt x="49" y="34"/>
                    <a:pt x="49" y="34"/>
                    <a:pt x="49" y="34"/>
                  </a:cubicBezTo>
                  <a:cubicBezTo>
                    <a:pt x="49" y="34"/>
                    <a:pt x="49" y="34"/>
                    <a:pt x="49" y="34"/>
                  </a:cubicBezTo>
                  <a:lnTo>
                    <a:pt x="49" y="41"/>
                  </a:lnTo>
                  <a:close/>
                  <a:moveTo>
                    <a:pt x="50" y="48"/>
                  </a:moveTo>
                  <a:cubicBezTo>
                    <a:pt x="50" y="48"/>
                    <a:pt x="50" y="48"/>
                    <a:pt x="50" y="48"/>
                  </a:cubicBezTo>
                  <a:cubicBezTo>
                    <a:pt x="49" y="48"/>
                    <a:pt x="49" y="48"/>
                    <a:pt x="49" y="48"/>
                  </a:cubicBezTo>
                  <a:cubicBezTo>
                    <a:pt x="49" y="41"/>
                    <a:pt x="49" y="41"/>
                    <a:pt x="49" y="41"/>
                  </a:cubicBezTo>
                  <a:cubicBezTo>
                    <a:pt x="50" y="41"/>
                    <a:pt x="50" y="41"/>
                    <a:pt x="50" y="41"/>
                  </a:cubicBezTo>
                  <a:lnTo>
                    <a:pt x="50" y="48"/>
                  </a:lnTo>
                  <a:close/>
                  <a:moveTo>
                    <a:pt x="50" y="41"/>
                  </a:moveTo>
                  <a:cubicBezTo>
                    <a:pt x="50" y="41"/>
                    <a:pt x="50" y="41"/>
                    <a:pt x="50" y="41"/>
                  </a:cubicBezTo>
                  <a:cubicBezTo>
                    <a:pt x="49" y="41"/>
                    <a:pt x="49" y="41"/>
                    <a:pt x="49" y="41"/>
                  </a:cubicBezTo>
                  <a:cubicBezTo>
                    <a:pt x="49" y="34"/>
                    <a:pt x="49" y="34"/>
                    <a:pt x="49" y="34"/>
                  </a:cubicBezTo>
                  <a:cubicBezTo>
                    <a:pt x="49" y="34"/>
                    <a:pt x="49" y="34"/>
                    <a:pt x="49" y="34"/>
                  </a:cubicBezTo>
                  <a:cubicBezTo>
                    <a:pt x="50" y="34"/>
                    <a:pt x="50" y="34"/>
                    <a:pt x="50" y="34"/>
                  </a:cubicBezTo>
                  <a:lnTo>
                    <a:pt x="50" y="41"/>
                  </a:lnTo>
                  <a:close/>
                  <a:moveTo>
                    <a:pt x="52" y="48"/>
                  </a:moveTo>
                  <a:cubicBezTo>
                    <a:pt x="52" y="48"/>
                    <a:pt x="52" y="48"/>
                    <a:pt x="52" y="48"/>
                  </a:cubicBezTo>
                  <a:cubicBezTo>
                    <a:pt x="51" y="48"/>
                    <a:pt x="51" y="48"/>
                    <a:pt x="51" y="48"/>
                  </a:cubicBezTo>
                  <a:cubicBezTo>
                    <a:pt x="51" y="41"/>
                    <a:pt x="51" y="41"/>
                    <a:pt x="51" y="41"/>
                  </a:cubicBezTo>
                  <a:cubicBezTo>
                    <a:pt x="52" y="41"/>
                    <a:pt x="52" y="41"/>
                    <a:pt x="52" y="41"/>
                  </a:cubicBezTo>
                  <a:lnTo>
                    <a:pt x="52" y="48"/>
                  </a:lnTo>
                  <a:close/>
                  <a:moveTo>
                    <a:pt x="52" y="41"/>
                  </a:moveTo>
                  <a:cubicBezTo>
                    <a:pt x="52" y="41"/>
                    <a:pt x="52" y="41"/>
                    <a:pt x="52" y="41"/>
                  </a:cubicBezTo>
                  <a:cubicBezTo>
                    <a:pt x="51" y="41"/>
                    <a:pt x="51" y="41"/>
                    <a:pt x="51" y="41"/>
                  </a:cubicBezTo>
                  <a:cubicBezTo>
                    <a:pt x="51" y="34"/>
                    <a:pt x="51" y="34"/>
                    <a:pt x="51" y="34"/>
                  </a:cubicBezTo>
                  <a:cubicBezTo>
                    <a:pt x="52" y="34"/>
                    <a:pt x="52" y="34"/>
                    <a:pt x="52" y="34"/>
                  </a:cubicBezTo>
                  <a:lnTo>
                    <a:pt x="52" y="41"/>
                  </a:lnTo>
                  <a:close/>
                  <a:moveTo>
                    <a:pt x="53" y="48"/>
                  </a:moveTo>
                  <a:cubicBezTo>
                    <a:pt x="53" y="48"/>
                    <a:pt x="53" y="48"/>
                    <a:pt x="53" y="48"/>
                  </a:cubicBezTo>
                  <a:cubicBezTo>
                    <a:pt x="52" y="48"/>
                    <a:pt x="52" y="48"/>
                    <a:pt x="52" y="48"/>
                  </a:cubicBezTo>
                  <a:cubicBezTo>
                    <a:pt x="52" y="41"/>
                    <a:pt x="52" y="41"/>
                    <a:pt x="52" y="41"/>
                  </a:cubicBezTo>
                  <a:cubicBezTo>
                    <a:pt x="53" y="41"/>
                    <a:pt x="53" y="41"/>
                    <a:pt x="53" y="41"/>
                  </a:cubicBezTo>
                  <a:lnTo>
                    <a:pt x="53" y="48"/>
                  </a:lnTo>
                  <a:close/>
                  <a:moveTo>
                    <a:pt x="53" y="41"/>
                  </a:moveTo>
                  <a:cubicBezTo>
                    <a:pt x="53" y="41"/>
                    <a:pt x="53" y="41"/>
                    <a:pt x="53" y="41"/>
                  </a:cubicBezTo>
                  <a:cubicBezTo>
                    <a:pt x="52" y="41"/>
                    <a:pt x="52" y="41"/>
                    <a:pt x="52" y="41"/>
                  </a:cubicBezTo>
                  <a:cubicBezTo>
                    <a:pt x="52" y="34"/>
                    <a:pt x="52" y="34"/>
                    <a:pt x="52" y="34"/>
                  </a:cubicBezTo>
                  <a:cubicBezTo>
                    <a:pt x="53" y="34"/>
                    <a:pt x="53" y="34"/>
                    <a:pt x="53" y="34"/>
                  </a:cubicBezTo>
                  <a:lnTo>
                    <a:pt x="53" y="41"/>
                  </a:lnTo>
                  <a:close/>
                  <a:moveTo>
                    <a:pt x="54" y="48"/>
                  </a:moveTo>
                  <a:cubicBezTo>
                    <a:pt x="54" y="48"/>
                    <a:pt x="54" y="48"/>
                    <a:pt x="54" y="48"/>
                  </a:cubicBezTo>
                  <a:cubicBezTo>
                    <a:pt x="53" y="48"/>
                    <a:pt x="53" y="48"/>
                    <a:pt x="53" y="48"/>
                  </a:cubicBezTo>
                  <a:cubicBezTo>
                    <a:pt x="53" y="41"/>
                    <a:pt x="53" y="41"/>
                    <a:pt x="53" y="41"/>
                  </a:cubicBezTo>
                  <a:cubicBezTo>
                    <a:pt x="54" y="41"/>
                    <a:pt x="54" y="41"/>
                    <a:pt x="54" y="41"/>
                  </a:cubicBezTo>
                  <a:lnTo>
                    <a:pt x="54" y="48"/>
                  </a:lnTo>
                  <a:close/>
                  <a:moveTo>
                    <a:pt x="54" y="41"/>
                  </a:moveTo>
                  <a:cubicBezTo>
                    <a:pt x="54" y="41"/>
                    <a:pt x="54" y="41"/>
                    <a:pt x="54" y="41"/>
                  </a:cubicBezTo>
                  <a:cubicBezTo>
                    <a:pt x="53" y="41"/>
                    <a:pt x="53" y="41"/>
                    <a:pt x="53" y="41"/>
                  </a:cubicBezTo>
                  <a:cubicBezTo>
                    <a:pt x="53" y="34"/>
                    <a:pt x="53" y="34"/>
                    <a:pt x="53" y="34"/>
                  </a:cubicBezTo>
                  <a:cubicBezTo>
                    <a:pt x="54" y="33"/>
                    <a:pt x="54" y="33"/>
                    <a:pt x="54" y="33"/>
                  </a:cubicBezTo>
                  <a:lnTo>
                    <a:pt x="54" y="41"/>
                  </a:lnTo>
                  <a:close/>
                  <a:moveTo>
                    <a:pt x="55" y="48"/>
                  </a:moveTo>
                  <a:cubicBezTo>
                    <a:pt x="55" y="48"/>
                    <a:pt x="55" y="48"/>
                    <a:pt x="55" y="48"/>
                  </a:cubicBezTo>
                  <a:cubicBezTo>
                    <a:pt x="54" y="48"/>
                    <a:pt x="54" y="48"/>
                    <a:pt x="54" y="48"/>
                  </a:cubicBezTo>
                  <a:cubicBezTo>
                    <a:pt x="54" y="41"/>
                    <a:pt x="54" y="41"/>
                    <a:pt x="54" y="41"/>
                  </a:cubicBezTo>
                  <a:cubicBezTo>
                    <a:pt x="55" y="41"/>
                    <a:pt x="55" y="41"/>
                    <a:pt x="55" y="41"/>
                  </a:cubicBezTo>
                  <a:lnTo>
                    <a:pt x="55" y="48"/>
                  </a:lnTo>
                  <a:close/>
                  <a:moveTo>
                    <a:pt x="55" y="41"/>
                  </a:moveTo>
                  <a:cubicBezTo>
                    <a:pt x="55" y="41"/>
                    <a:pt x="55" y="41"/>
                    <a:pt x="55" y="41"/>
                  </a:cubicBezTo>
                  <a:cubicBezTo>
                    <a:pt x="54" y="41"/>
                    <a:pt x="54" y="41"/>
                    <a:pt x="54" y="41"/>
                  </a:cubicBezTo>
                  <a:cubicBezTo>
                    <a:pt x="54" y="33"/>
                    <a:pt x="54" y="33"/>
                    <a:pt x="54" y="33"/>
                  </a:cubicBezTo>
                  <a:cubicBezTo>
                    <a:pt x="55" y="33"/>
                    <a:pt x="55" y="33"/>
                    <a:pt x="55" y="33"/>
                  </a:cubicBezTo>
                  <a:lnTo>
                    <a:pt x="55" y="41"/>
                  </a:lnTo>
                  <a:close/>
                  <a:moveTo>
                    <a:pt x="57" y="48"/>
                  </a:moveTo>
                  <a:cubicBezTo>
                    <a:pt x="57" y="48"/>
                    <a:pt x="57" y="48"/>
                    <a:pt x="57" y="48"/>
                  </a:cubicBezTo>
                  <a:cubicBezTo>
                    <a:pt x="55" y="48"/>
                    <a:pt x="55" y="48"/>
                    <a:pt x="55" y="48"/>
                  </a:cubicBezTo>
                  <a:cubicBezTo>
                    <a:pt x="55" y="41"/>
                    <a:pt x="55" y="41"/>
                    <a:pt x="55" y="41"/>
                  </a:cubicBezTo>
                  <a:cubicBezTo>
                    <a:pt x="57" y="41"/>
                    <a:pt x="57" y="41"/>
                    <a:pt x="57" y="41"/>
                  </a:cubicBezTo>
                  <a:lnTo>
                    <a:pt x="57" y="48"/>
                  </a:lnTo>
                  <a:close/>
                  <a:moveTo>
                    <a:pt x="57" y="41"/>
                  </a:moveTo>
                  <a:cubicBezTo>
                    <a:pt x="57" y="41"/>
                    <a:pt x="57" y="41"/>
                    <a:pt x="57" y="41"/>
                  </a:cubicBezTo>
                  <a:cubicBezTo>
                    <a:pt x="55" y="41"/>
                    <a:pt x="55" y="41"/>
                    <a:pt x="55" y="41"/>
                  </a:cubicBezTo>
                  <a:cubicBezTo>
                    <a:pt x="55" y="33"/>
                    <a:pt x="55" y="33"/>
                    <a:pt x="55" y="33"/>
                  </a:cubicBezTo>
                  <a:cubicBezTo>
                    <a:pt x="57" y="33"/>
                    <a:pt x="57" y="33"/>
                    <a:pt x="57" y="33"/>
                  </a:cubicBezTo>
                  <a:lnTo>
                    <a:pt x="57" y="41"/>
                  </a:lnTo>
                  <a:close/>
                  <a:moveTo>
                    <a:pt x="57" y="48"/>
                  </a:moveTo>
                  <a:cubicBezTo>
                    <a:pt x="57" y="48"/>
                    <a:pt x="57" y="48"/>
                    <a:pt x="57" y="48"/>
                  </a:cubicBezTo>
                  <a:cubicBezTo>
                    <a:pt x="57" y="48"/>
                    <a:pt x="57" y="48"/>
                    <a:pt x="57" y="48"/>
                  </a:cubicBezTo>
                  <a:cubicBezTo>
                    <a:pt x="57" y="41"/>
                    <a:pt x="57" y="41"/>
                    <a:pt x="57" y="41"/>
                  </a:cubicBezTo>
                  <a:cubicBezTo>
                    <a:pt x="57" y="41"/>
                    <a:pt x="57" y="41"/>
                    <a:pt x="57" y="41"/>
                  </a:cubicBezTo>
                  <a:lnTo>
                    <a:pt x="57" y="48"/>
                  </a:lnTo>
                  <a:close/>
                  <a:moveTo>
                    <a:pt x="57" y="41"/>
                  </a:moveTo>
                  <a:cubicBezTo>
                    <a:pt x="57" y="41"/>
                    <a:pt x="57" y="41"/>
                    <a:pt x="57" y="41"/>
                  </a:cubicBezTo>
                  <a:cubicBezTo>
                    <a:pt x="57" y="41"/>
                    <a:pt x="57" y="41"/>
                    <a:pt x="57" y="41"/>
                  </a:cubicBezTo>
                  <a:cubicBezTo>
                    <a:pt x="57" y="33"/>
                    <a:pt x="57" y="33"/>
                    <a:pt x="57" y="33"/>
                  </a:cubicBezTo>
                  <a:cubicBezTo>
                    <a:pt x="57" y="33"/>
                    <a:pt x="57" y="33"/>
                    <a:pt x="57" y="33"/>
                  </a:cubicBezTo>
                  <a:lnTo>
                    <a:pt x="57" y="41"/>
                  </a:lnTo>
                  <a:close/>
                  <a:moveTo>
                    <a:pt x="58" y="48"/>
                  </a:moveTo>
                  <a:cubicBezTo>
                    <a:pt x="58" y="48"/>
                    <a:pt x="58" y="48"/>
                    <a:pt x="58" y="48"/>
                  </a:cubicBezTo>
                  <a:cubicBezTo>
                    <a:pt x="58" y="48"/>
                    <a:pt x="58" y="48"/>
                    <a:pt x="58" y="48"/>
                  </a:cubicBezTo>
                  <a:cubicBezTo>
                    <a:pt x="58" y="41"/>
                    <a:pt x="58" y="41"/>
                    <a:pt x="58" y="41"/>
                  </a:cubicBezTo>
                  <a:cubicBezTo>
                    <a:pt x="58" y="41"/>
                    <a:pt x="58" y="41"/>
                    <a:pt x="58" y="41"/>
                  </a:cubicBezTo>
                  <a:lnTo>
                    <a:pt x="58" y="48"/>
                  </a:lnTo>
                  <a:close/>
                  <a:moveTo>
                    <a:pt x="58" y="41"/>
                  </a:moveTo>
                  <a:cubicBezTo>
                    <a:pt x="58" y="41"/>
                    <a:pt x="58" y="41"/>
                    <a:pt x="58" y="41"/>
                  </a:cubicBezTo>
                  <a:cubicBezTo>
                    <a:pt x="58" y="41"/>
                    <a:pt x="58" y="41"/>
                    <a:pt x="58" y="41"/>
                  </a:cubicBezTo>
                  <a:cubicBezTo>
                    <a:pt x="58" y="33"/>
                    <a:pt x="58" y="33"/>
                    <a:pt x="58" y="33"/>
                  </a:cubicBezTo>
                  <a:cubicBezTo>
                    <a:pt x="58" y="33"/>
                    <a:pt x="58" y="33"/>
                    <a:pt x="58" y="33"/>
                  </a:cubicBezTo>
                  <a:lnTo>
                    <a:pt x="58" y="41"/>
                  </a:lnTo>
                  <a:close/>
                  <a:moveTo>
                    <a:pt x="59" y="48"/>
                  </a:moveTo>
                  <a:cubicBezTo>
                    <a:pt x="59" y="48"/>
                    <a:pt x="59" y="48"/>
                    <a:pt x="59" y="48"/>
                  </a:cubicBezTo>
                  <a:cubicBezTo>
                    <a:pt x="59" y="48"/>
                    <a:pt x="59" y="48"/>
                    <a:pt x="59" y="48"/>
                  </a:cubicBezTo>
                  <a:cubicBezTo>
                    <a:pt x="59" y="48"/>
                    <a:pt x="59" y="48"/>
                    <a:pt x="59" y="48"/>
                  </a:cubicBezTo>
                  <a:cubicBezTo>
                    <a:pt x="59" y="41"/>
                    <a:pt x="59" y="41"/>
                    <a:pt x="59" y="41"/>
                  </a:cubicBezTo>
                  <a:cubicBezTo>
                    <a:pt x="59" y="41"/>
                    <a:pt x="59" y="41"/>
                    <a:pt x="59" y="41"/>
                  </a:cubicBezTo>
                  <a:lnTo>
                    <a:pt x="59" y="48"/>
                  </a:lnTo>
                  <a:close/>
                  <a:moveTo>
                    <a:pt x="59" y="41"/>
                  </a:moveTo>
                  <a:cubicBezTo>
                    <a:pt x="59" y="41"/>
                    <a:pt x="59" y="41"/>
                    <a:pt x="59" y="41"/>
                  </a:cubicBezTo>
                  <a:cubicBezTo>
                    <a:pt x="59" y="41"/>
                    <a:pt x="59" y="41"/>
                    <a:pt x="59" y="41"/>
                  </a:cubicBezTo>
                  <a:cubicBezTo>
                    <a:pt x="59" y="33"/>
                    <a:pt x="59" y="33"/>
                    <a:pt x="59" y="33"/>
                  </a:cubicBezTo>
                  <a:cubicBezTo>
                    <a:pt x="59" y="33"/>
                    <a:pt x="59" y="33"/>
                    <a:pt x="59" y="33"/>
                  </a:cubicBezTo>
                  <a:cubicBezTo>
                    <a:pt x="59" y="33"/>
                    <a:pt x="59" y="33"/>
                    <a:pt x="59" y="33"/>
                  </a:cubicBezTo>
                  <a:lnTo>
                    <a:pt x="59" y="41"/>
                  </a:lnTo>
                  <a:close/>
                  <a:moveTo>
                    <a:pt x="61" y="48"/>
                  </a:moveTo>
                  <a:cubicBezTo>
                    <a:pt x="61" y="48"/>
                    <a:pt x="61" y="48"/>
                    <a:pt x="61" y="48"/>
                  </a:cubicBezTo>
                  <a:cubicBezTo>
                    <a:pt x="60" y="48"/>
                    <a:pt x="60" y="48"/>
                    <a:pt x="60" y="48"/>
                  </a:cubicBezTo>
                  <a:cubicBezTo>
                    <a:pt x="60" y="41"/>
                    <a:pt x="60" y="41"/>
                    <a:pt x="60" y="41"/>
                  </a:cubicBezTo>
                  <a:cubicBezTo>
                    <a:pt x="61" y="41"/>
                    <a:pt x="61" y="41"/>
                    <a:pt x="61" y="41"/>
                  </a:cubicBezTo>
                  <a:lnTo>
                    <a:pt x="61" y="48"/>
                  </a:lnTo>
                  <a:close/>
                  <a:moveTo>
                    <a:pt x="61" y="41"/>
                  </a:moveTo>
                  <a:cubicBezTo>
                    <a:pt x="61" y="41"/>
                    <a:pt x="61" y="41"/>
                    <a:pt x="61" y="41"/>
                  </a:cubicBezTo>
                  <a:cubicBezTo>
                    <a:pt x="60" y="41"/>
                    <a:pt x="60" y="41"/>
                    <a:pt x="60" y="41"/>
                  </a:cubicBezTo>
                  <a:cubicBezTo>
                    <a:pt x="60" y="33"/>
                    <a:pt x="60" y="33"/>
                    <a:pt x="60" y="33"/>
                  </a:cubicBezTo>
                  <a:cubicBezTo>
                    <a:pt x="61" y="33"/>
                    <a:pt x="61" y="33"/>
                    <a:pt x="61" y="33"/>
                  </a:cubicBezTo>
                  <a:lnTo>
                    <a:pt x="61" y="41"/>
                  </a:lnTo>
                  <a:close/>
                  <a:moveTo>
                    <a:pt x="64" y="48"/>
                  </a:moveTo>
                  <a:cubicBezTo>
                    <a:pt x="64" y="48"/>
                    <a:pt x="64" y="48"/>
                    <a:pt x="64" y="48"/>
                  </a:cubicBezTo>
                  <a:cubicBezTo>
                    <a:pt x="61" y="48"/>
                    <a:pt x="61" y="48"/>
                    <a:pt x="61" y="48"/>
                  </a:cubicBezTo>
                  <a:cubicBezTo>
                    <a:pt x="61" y="41"/>
                    <a:pt x="61" y="41"/>
                    <a:pt x="61" y="41"/>
                  </a:cubicBezTo>
                  <a:cubicBezTo>
                    <a:pt x="64" y="41"/>
                    <a:pt x="64" y="41"/>
                    <a:pt x="64" y="41"/>
                  </a:cubicBezTo>
                  <a:lnTo>
                    <a:pt x="64" y="48"/>
                  </a:lnTo>
                  <a:close/>
                  <a:moveTo>
                    <a:pt x="64" y="41"/>
                  </a:moveTo>
                  <a:cubicBezTo>
                    <a:pt x="64" y="41"/>
                    <a:pt x="64" y="41"/>
                    <a:pt x="64" y="41"/>
                  </a:cubicBezTo>
                  <a:cubicBezTo>
                    <a:pt x="61" y="41"/>
                    <a:pt x="61" y="41"/>
                    <a:pt x="61" y="41"/>
                  </a:cubicBezTo>
                  <a:cubicBezTo>
                    <a:pt x="61" y="33"/>
                    <a:pt x="61" y="33"/>
                    <a:pt x="61" y="33"/>
                  </a:cubicBezTo>
                  <a:cubicBezTo>
                    <a:pt x="64" y="33"/>
                    <a:pt x="64" y="33"/>
                    <a:pt x="64" y="33"/>
                  </a:cubicBezTo>
                  <a:lnTo>
                    <a:pt x="64" y="41"/>
                  </a:lnTo>
                  <a:close/>
                  <a:moveTo>
                    <a:pt x="66" y="48"/>
                  </a:moveTo>
                  <a:cubicBezTo>
                    <a:pt x="66" y="48"/>
                    <a:pt x="66" y="48"/>
                    <a:pt x="66" y="48"/>
                  </a:cubicBezTo>
                  <a:cubicBezTo>
                    <a:pt x="64" y="48"/>
                    <a:pt x="64" y="48"/>
                    <a:pt x="64" y="48"/>
                  </a:cubicBezTo>
                  <a:cubicBezTo>
                    <a:pt x="64" y="41"/>
                    <a:pt x="64" y="41"/>
                    <a:pt x="64" y="41"/>
                  </a:cubicBezTo>
                  <a:cubicBezTo>
                    <a:pt x="66" y="41"/>
                    <a:pt x="66" y="41"/>
                    <a:pt x="66" y="41"/>
                  </a:cubicBezTo>
                  <a:lnTo>
                    <a:pt x="66" y="48"/>
                  </a:lnTo>
                  <a:close/>
                  <a:moveTo>
                    <a:pt x="66" y="41"/>
                  </a:moveTo>
                  <a:cubicBezTo>
                    <a:pt x="66" y="41"/>
                    <a:pt x="66" y="41"/>
                    <a:pt x="66" y="41"/>
                  </a:cubicBezTo>
                  <a:cubicBezTo>
                    <a:pt x="64" y="41"/>
                    <a:pt x="64" y="41"/>
                    <a:pt x="64" y="41"/>
                  </a:cubicBezTo>
                  <a:cubicBezTo>
                    <a:pt x="64" y="33"/>
                    <a:pt x="64" y="33"/>
                    <a:pt x="64" y="33"/>
                  </a:cubicBezTo>
                  <a:cubicBezTo>
                    <a:pt x="66" y="33"/>
                    <a:pt x="66" y="33"/>
                    <a:pt x="66" y="33"/>
                  </a:cubicBezTo>
                  <a:lnTo>
                    <a:pt x="66" y="41"/>
                  </a:lnTo>
                  <a:close/>
                  <a:moveTo>
                    <a:pt x="68" y="48"/>
                  </a:moveTo>
                  <a:cubicBezTo>
                    <a:pt x="68" y="48"/>
                    <a:pt x="68" y="48"/>
                    <a:pt x="68" y="48"/>
                  </a:cubicBezTo>
                  <a:cubicBezTo>
                    <a:pt x="66" y="48"/>
                    <a:pt x="66" y="48"/>
                    <a:pt x="66" y="48"/>
                  </a:cubicBezTo>
                  <a:cubicBezTo>
                    <a:pt x="66" y="41"/>
                    <a:pt x="66" y="41"/>
                    <a:pt x="66" y="41"/>
                  </a:cubicBezTo>
                  <a:cubicBezTo>
                    <a:pt x="68" y="41"/>
                    <a:pt x="68" y="41"/>
                    <a:pt x="68" y="41"/>
                  </a:cubicBezTo>
                  <a:lnTo>
                    <a:pt x="68" y="48"/>
                  </a:lnTo>
                  <a:close/>
                  <a:moveTo>
                    <a:pt x="68" y="41"/>
                  </a:moveTo>
                  <a:cubicBezTo>
                    <a:pt x="68" y="41"/>
                    <a:pt x="68" y="41"/>
                    <a:pt x="68" y="41"/>
                  </a:cubicBezTo>
                  <a:cubicBezTo>
                    <a:pt x="66" y="41"/>
                    <a:pt x="66" y="41"/>
                    <a:pt x="66" y="41"/>
                  </a:cubicBezTo>
                  <a:cubicBezTo>
                    <a:pt x="66" y="33"/>
                    <a:pt x="66" y="33"/>
                    <a:pt x="66" y="33"/>
                  </a:cubicBezTo>
                  <a:cubicBezTo>
                    <a:pt x="68" y="33"/>
                    <a:pt x="68" y="33"/>
                    <a:pt x="68" y="33"/>
                  </a:cubicBezTo>
                  <a:lnTo>
                    <a:pt x="68" y="41"/>
                  </a:lnTo>
                  <a:close/>
                  <a:moveTo>
                    <a:pt x="71" y="48"/>
                  </a:moveTo>
                  <a:cubicBezTo>
                    <a:pt x="71" y="48"/>
                    <a:pt x="71" y="48"/>
                    <a:pt x="71" y="48"/>
                  </a:cubicBezTo>
                  <a:cubicBezTo>
                    <a:pt x="68" y="48"/>
                    <a:pt x="68" y="48"/>
                    <a:pt x="68" y="48"/>
                  </a:cubicBezTo>
                  <a:cubicBezTo>
                    <a:pt x="68" y="41"/>
                    <a:pt x="68" y="41"/>
                    <a:pt x="68" y="41"/>
                  </a:cubicBezTo>
                  <a:cubicBezTo>
                    <a:pt x="71" y="41"/>
                    <a:pt x="71" y="41"/>
                    <a:pt x="71" y="41"/>
                  </a:cubicBezTo>
                  <a:lnTo>
                    <a:pt x="71" y="48"/>
                  </a:lnTo>
                  <a:close/>
                  <a:moveTo>
                    <a:pt x="71" y="41"/>
                  </a:moveTo>
                  <a:cubicBezTo>
                    <a:pt x="71" y="41"/>
                    <a:pt x="71" y="41"/>
                    <a:pt x="71" y="41"/>
                  </a:cubicBezTo>
                  <a:cubicBezTo>
                    <a:pt x="68" y="41"/>
                    <a:pt x="68" y="41"/>
                    <a:pt x="68" y="41"/>
                  </a:cubicBezTo>
                  <a:cubicBezTo>
                    <a:pt x="68" y="33"/>
                    <a:pt x="68" y="33"/>
                    <a:pt x="68" y="33"/>
                  </a:cubicBezTo>
                  <a:cubicBezTo>
                    <a:pt x="71" y="33"/>
                    <a:pt x="71" y="33"/>
                    <a:pt x="71" y="33"/>
                  </a:cubicBezTo>
                  <a:lnTo>
                    <a:pt x="71" y="41"/>
                  </a:lnTo>
                  <a:close/>
                  <a:moveTo>
                    <a:pt x="73" y="48"/>
                  </a:moveTo>
                  <a:cubicBezTo>
                    <a:pt x="73" y="48"/>
                    <a:pt x="73" y="48"/>
                    <a:pt x="73" y="48"/>
                  </a:cubicBezTo>
                  <a:cubicBezTo>
                    <a:pt x="71" y="48"/>
                    <a:pt x="71" y="48"/>
                    <a:pt x="71" y="48"/>
                  </a:cubicBezTo>
                  <a:cubicBezTo>
                    <a:pt x="71" y="41"/>
                    <a:pt x="71" y="41"/>
                    <a:pt x="71" y="41"/>
                  </a:cubicBezTo>
                  <a:cubicBezTo>
                    <a:pt x="73" y="41"/>
                    <a:pt x="73" y="41"/>
                    <a:pt x="73" y="41"/>
                  </a:cubicBezTo>
                  <a:lnTo>
                    <a:pt x="73" y="48"/>
                  </a:lnTo>
                  <a:close/>
                  <a:moveTo>
                    <a:pt x="73" y="41"/>
                  </a:moveTo>
                  <a:cubicBezTo>
                    <a:pt x="73" y="41"/>
                    <a:pt x="73" y="41"/>
                    <a:pt x="73" y="41"/>
                  </a:cubicBezTo>
                  <a:cubicBezTo>
                    <a:pt x="71" y="41"/>
                    <a:pt x="71" y="41"/>
                    <a:pt x="71" y="41"/>
                  </a:cubicBezTo>
                  <a:cubicBezTo>
                    <a:pt x="71" y="33"/>
                    <a:pt x="71" y="33"/>
                    <a:pt x="71" y="33"/>
                  </a:cubicBezTo>
                  <a:cubicBezTo>
                    <a:pt x="73" y="33"/>
                    <a:pt x="73" y="33"/>
                    <a:pt x="73" y="33"/>
                  </a:cubicBezTo>
                  <a:lnTo>
                    <a:pt x="73" y="41"/>
                  </a:lnTo>
                  <a:close/>
                  <a:moveTo>
                    <a:pt x="75" y="48"/>
                  </a:moveTo>
                  <a:cubicBezTo>
                    <a:pt x="75" y="48"/>
                    <a:pt x="75" y="48"/>
                    <a:pt x="75" y="48"/>
                  </a:cubicBezTo>
                  <a:cubicBezTo>
                    <a:pt x="73" y="48"/>
                    <a:pt x="73" y="48"/>
                    <a:pt x="73" y="48"/>
                  </a:cubicBezTo>
                  <a:cubicBezTo>
                    <a:pt x="73" y="41"/>
                    <a:pt x="73" y="41"/>
                    <a:pt x="73" y="41"/>
                  </a:cubicBezTo>
                  <a:cubicBezTo>
                    <a:pt x="75" y="41"/>
                    <a:pt x="75" y="41"/>
                    <a:pt x="75" y="41"/>
                  </a:cubicBezTo>
                  <a:lnTo>
                    <a:pt x="75" y="48"/>
                  </a:lnTo>
                  <a:close/>
                  <a:moveTo>
                    <a:pt x="75" y="41"/>
                  </a:moveTo>
                  <a:cubicBezTo>
                    <a:pt x="75" y="41"/>
                    <a:pt x="75" y="41"/>
                    <a:pt x="75" y="41"/>
                  </a:cubicBezTo>
                  <a:cubicBezTo>
                    <a:pt x="73" y="41"/>
                    <a:pt x="73" y="41"/>
                    <a:pt x="73" y="41"/>
                  </a:cubicBezTo>
                  <a:cubicBezTo>
                    <a:pt x="73" y="33"/>
                    <a:pt x="73" y="33"/>
                    <a:pt x="73" y="33"/>
                  </a:cubicBezTo>
                  <a:cubicBezTo>
                    <a:pt x="75" y="33"/>
                    <a:pt x="75" y="33"/>
                    <a:pt x="75" y="33"/>
                  </a:cubicBezTo>
                  <a:lnTo>
                    <a:pt x="75" y="41"/>
                  </a:lnTo>
                  <a:close/>
                  <a:moveTo>
                    <a:pt x="77" y="48"/>
                  </a:moveTo>
                  <a:cubicBezTo>
                    <a:pt x="77" y="48"/>
                    <a:pt x="77" y="48"/>
                    <a:pt x="77" y="48"/>
                  </a:cubicBezTo>
                  <a:cubicBezTo>
                    <a:pt x="76" y="48"/>
                    <a:pt x="76" y="48"/>
                    <a:pt x="76" y="48"/>
                  </a:cubicBezTo>
                  <a:cubicBezTo>
                    <a:pt x="76" y="41"/>
                    <a:pt x="76" y="41"/>
                    <a:pt x="76" y="41"/>
                  </a:cubicBezTo>
                  <a:cubicBezTo>
                    <a:pt x="77" y="41"/>
                    <a:pt x="77" y="41"/>
                    <a:pt x="77" y="41"/>
                  </a:cubicBezTo>
                  <a:lnTo>
                    <a:pt x="77" y="48"/>
                  </a:lnTo>
                  <a:close/>
                  <a:moveTo>
                    <a:pt x="77" y="41"/>
                  </a:moveTo>
                  <a:cubicBezTo>
                    <a:pt x="77" y="41"/>
                    <a:pt x="77" y="41"/>
                    <a:pt x="77" y="41"/>
                  </a:cubicBezTo>
                  <a:cubicBezTo>
                    <a:pt x="76" y="41"/>
                    <a:pt x="76" y="41"/>
                    <a:pt x="76" y="41"/>
                  </a:cubicBezTo>
                  <a:cubicBezTo>
                    <a:pt x="76" y="33"/>
                    <a:pt x="76" y="33"/>
                    <a:pt x="76" y="33"/>
                  </a:cubicBezTo>
                  <a:cubicBezTo>
                    <a:pt x="77" y="33"/>
                    <a:pt x="77" y="33"/>
                    <a:pt x="77" y="33"/>
                  </a:cubicBezTo>
                  <a:lnTo>
                    <a:pt x="77" y="41"/>
                  </a:lnTo>
                  <a:close/>
                  <a:moveTo>
                    <a:pt x="80" y="48"/>
                  </a:moveTo>
                  <a:cubicBezTo>
                    <a:pt x="80" y="48"/>
                    <a:pt x="80" y="48"/>
                    <a:pt x="80" y="48"/>
                  </a:cubicBezTo>
                  <a:cubicBezTo>
                    <a:pt x="78" y="48"/>
                    <a:pt x="78" y="48"/>
                    <a:pt x="78" y="48"/>
                  </a:cubicBezTo>
                  <a:cubicBezTo>
                    <a:pt x="78" y="41"/>
                    <a:pt x="78" y="41"/>
                    <a:pt x="78" y="41"/>
                  </a:cubicBezTo>
                  <a:cubicBezTo>
                    <a:pt x="80" y="41"/>
                    <a:pt x="80" y="41"/>
                    <a:pt x="80" y="41"/>
                  </a:cubicBezTo>
                  <a:lnTo>
                    <a:pt x="80" y="48"/>
                  </a:lnTo>
                  <a:close/>
                  <a:moveTo>
                    <a:pt x="80" y="41"/>
                  </a:moveTo>
                  <a:cubicBezTo>
                    <a:pt x="80" y="41"/>
                    <a:pt x="80" y="41"/>
                    <a:pt x="80" y="41"/>
                  </a:cubicBezTo>
                  <a:cubicBezTo>
                    <a:pt x="78" y="41"/>
                    <a:pt x="78" y="41"/>
                    <a:pt x="78" y="41"/>
                  </a:cubicBezTo>
                  <a:cubicBezTo>
                    <a:pt x="78" y="33"/>
                    <a:pt x="78" y="33"/>
                    <a:pt x="78" y="33"/>
                  </a:cubicBezTo>
                  <a:cubicBezTo>
                    <a:pt x="80" y="33"/>
                    <a:pt x="80" y="33"/>
                    <a:pt x="80" y="33"/>
                  </a:cubicBezTo>
                  <a:lnTo>
                    <a:pt x="80" y="41"/>
                  </a:lnTo>
                  <a:close/>
                  <a:moveTo>
                    <a:pt x="82" y="48"/>
                  </a:moveTo>
                  <a:cubicBezTo>
                    <a:pt x="82" y="48"/>
                    <a:pt x="82" y="48"/>
                    <a:pt x="82" y="48"/>
                  </a:cubicBezTo>
                  <a:cubicBezTo>
                    <a:pt x="80" y="48"/>
                    <a:pt x="80" y="48"/>
                    <a:pt x="80" y="48"/>
                  </a:cubicBezTo>
                  <a:cubicBezTo>
                    <a:pt x="80" y="41"/>
                    <a:pt x="80" y="41"/>
                    <a:pt x="80" y="41"/>
                  </a:cubicBezTo>
                  <a:cubicBezTo>
                    <a:pt x="82" y="41"/>
                    <a:pt x="82" y="41"/>
                    <a:pt x="82" y="41"/>
                  </a:cubicBezTo>
                  <a:lnTo>
                    <a:pt x="82" y="48"/>
                  </a:lnTo>
                  <a:close/>
                  <a:moveTo>
                    <a:pt x="82" y="41"/>
                  </a:moveTo>
                  <a:cubicBezTo>
                    <a:pt x="82" y="41"/>
                    <a:pt x="82" y="41"/>
                    <a:pt x="82" y="41"/>
                  </a:cubicBezTo>
                  <a:cubicBezTo>
                    <a:pt x="80" y="41"/>
                    <a:pt x="80" y="41"/>
                    <a:pt x="80" y="41"/>
                  </a:cubicBezTo>
                  <a:cubicBezTo>
                    <a:pt x="80" y="33"/>
                    <a:pt x="80" y="33"/>
                    <a:pt x="80" y="33"/>
                  </a:cubicBezTo>
                  <a:cubicBezTo>
                    <a:pt x="82" y="33"/>
                    <a:pt x="82" y="33"/>
                    <a:pt x="82" y="33"/>
                  </a:cubicBezTo>
                  <a:lnTo>
                    <a:pt x="82" y="41"/>
                  </a:lnTo>
                  <a:close/>
                  <a:moveTo>
                    <a:pt x="84" y="48"/>
                  </a:moveTo>
                  <a:cubicBezTo>
                    <a:pt x="84" y="48"/>
                    <a:pt x="84" y="48"/>
                    <a:pt x="84" y="48"/>
                  </a:cubicBezTo>
                  <a:cubicBezTo>
                    <a:pt x="82" y="48"/>
                    <a:pt x="82" y="48"/>
                    <a:pt x="82" y="48"/>
                  </a:cubicBezTo>
                  <a:cubicBezTo>
                    <a:pt x="82" y="41"/>
                    <a:pt x="82" y="41"/>
                    <a:pt x="82" y="41"/>
                  </a:cubicBezTo>
                  <a:cubicBezTo>
                    <a:pt x="84" y="41"/>
                    <a:pt x="84" y="41"/>
                    <a:pt x="84" y="41"/>
                  </a:cubicBezTo>
                  <a:lnTo>
                    <a:pt x="84" y="48"/>
                  </a:lnTo>
                  <a:close/>
                  <a:moveTo>
                    <a:pt x="84" y="41"/>
                  </a:moveTo>
                  <a:cubicBezTo>
                    <a:pt x="84" y="41"/>
                    <a:pt x="84" y="41"/>
                    <a:pt x="84" y="41"/>
                  </a:cubicBezTo>
                  <a:cubicBezTo>
                    <a:pt x="82" y="41"/>
                    <a:pt x="82" y="41"/>
                    <a:pt x="82" y="41"/>
                  </a:cubicBezTo>
                  <a:cubicBezTo>
                    <a:pt x="82" y="33"/>
                    <a:pt x="82" y="33"/>
                    <a:pt x="82" y="33"/>
                  </a:cubicBezTo>
                  <a:cubicBezTo>
                    <a:pt x="84" y="33"/>
                    <a:pt x="84" y="33"/>
                    <a:pt x="84" y="33"/>
                  </a:cubicBezTo>
                  <a:lnTo>
                    <a:pt x="84" y="41"/>
                  </a:lnTo>
                  <a:close/>
                  <a:moveTo>
                    <a:pt x="94" y="48"/>
                  </a:moveTo>
                  <a:cubicBezTo>
                    <a:pt x="94" y="48"/>
                    <a:pt x="94" y="48"/>
                    <a:pt x="94" y="48"/>
                  </a:cubicBezTo>
                  <a:cubicBezTo>
                    <a:pt x="85" y="48"/>
                    <a:pt x="85" y="48"/>
                    <a:pt x="85" y="48"/>
                  </a:cubicBezTo>
                  <a:cubicBezTo>
                    <a:pt x="85" y="41"/>
                    <a:pt x="85" y="41"/>
                    <a:pt x="85" y="41"/>
                  </a:cubicBezTo>
                  <a:cubicBezTo>
                    <a:pt x="87" y="41"/>
                    <a:pt x="87" y="41"/>
                    <a:pt x="87" y="41"/>
                  </a:cubicBezTo>
                  <a:cubicBezTo>
                    <a:pt x="87" y="48"/>
                    <a:pt x="87" y="48"/>
                    <a:pt x="87" y="48"/>
                  </a:cubicBezTo>
                  <a:cubicBezTo>
                    <a:pt x="87" y="48"/>
                    <a:pt x="87" y="48"/>
                    <a:pt x="87" y="48"/>
                  </a:cubicBezTo>
                  <a:cubicBezTo>
                    <a:pt x="87" y="41"/>
                    <a:pt x="87" y="41"/>
                    <a:pt x="87" y="41"/>
                  </a:cubicBezTo>
                  <a:cubicBezTo>
                    <a:pt x="89" y="41"/>
                    <a:pt x="89" y="41"/>
                    <a:pt x="89" y="41"/>
                  </a:cubicBezTo>
                  <a:cubicBezTo>
                    <a:pt x="89" y="48"/>
                    <a:pt x="89" y="48"/>
                    <a:pt x="89" y="48"/>
                  </a:cubicBezTo>
                  <a:cubicBezTo>
                    <a:pt x="92" y="48"/>
                    <a:pt x="92" y="48"/>
                    <a:pt x="92" y="48"/>
                  </a:cubicBezTo>
                  <a:cubicBezTo>
                    <a:pt x="92" y="41"/>
                    <a:pt x="92" y="41"/>
                    <a:pt x="92" y="41"/>
                  </a:cubicBezTo>
                  <a:cubicBezTo>
                    <a:pt x="94" y="41"/>
                    <a:pt x="94" y="41"/>
                    <a:pt x="94" y="41"/>
                  </a:cubicBezTo>
                  <a:lnTo>
                    <a:pt x="94" y="48"/>
                  </a:lnTo>
                  <a:close/>
                  <a:moveTo>
                    <a:pt x="90" y="48"/>
                  </a:moveTo>
                  <a:cubicBezTo>
                    <a:pt x="90" y="48"/>
                    <a:pt x="90" y="48"/>
                    <a:pt x="90" y="48"/>
                  </a:cubicBezTo>
                  <a:cubicBezTo>
                    <a:pt x="90" y="45"/>
                    <a:pt x="90" y="45"/>
                    <a:pt x="90" y="45"/>
                  </a:cubicBezTo>
                  <a:cubicBezTo>
                    <a:pt x="91" y="45"/>
                    <a:pt x="91" y="45"/>
                    <a:pt x="91" y="45"/>
                  </a:cubicBezTo>
                  <a:cubicBezTo>
                    <a:pt x="91" y="48"/>
                    <a:pt x="91" y="48"/>
                    <a:pt x="91" y="48"/>
                  </a:cubicBezTo>
                  <a:lnTo>
                    <a:pt x="90" y="48"/>
                  </a:lnTo>
                  <a:close/>
                  <a:moveTo>
                    <a:pt x="94" y="41"/>
                  </a:moveTo>
                  <a:cubicBezTo>
                    <a:pt x="94" y="41"/>
                    <a:pt x="94" y="41"/>
                    <a:pt x="94" y="41"/>
                  </a:cubicBezTo>
                  <a:cubicBezTo>
                    <a:pt x="92" y="41"/>
                    <a:pt x="92" y="41"/>
                    <a:pt x="92" y="41"/>
                  </a:cubicBezTo>
                  <a:cubicBezTo>
                    <a:pt x="92" y="34"/>
                    <a:pt x="92" y="34"/>
                    <a:pt x="92" y="34"/>
                  </a:cubicBezTo>
                  <a:cubicBezTo>
                    <a:pt x="89" y="33"/>
                    <a:pt x="89" y="33"/>
                    <a:pt x="89" y="33"/>
                  </a:cubicBezTo>
                  <a:cubicBezTo>
                    <a:pt x="89" y="41"/>
                    <a:pt x="89" y="41"/>
                    <a:pt x="89" y="41"/>
                  </a:cubicBezTo>
                  <a:cubicBezTo>
                    <a:pt x="87" y="41"/>
                    <a:pt x="87" y="41"/>
                    <a:pt x="87" y="41"/>
                  </a:cubicBezTo>
                  <a:cubicBezTo>
                    <a:pt x="87" y="33"/>
                    <a:pt x="87" y="33"/>
                    <a:pt x="87" y="33"/>
                  </a:cubicBezTo>
                  <a:cubicBezTo>
                    <a:pt x="94" y="33"/>
                    <a:pt x="94" y="33"/>
                    <a:pt x="94" y="33"/>
                  </a:cubicBezTo>
                  <a:lnTo>
                    <a:pt x="94" y="41"/>
                  </a:lnTo>
                  <a:close/>
                  <a:moveTo>
                    <a:pt x="96" y="48"/>
                  </a:moveTo>
                  <a:cubicBezTo>
                    <a:pt x="96" y="48"/>
                    <a:pt x="96" y="48"/>
                    <a:pt x="96" y="48"/>
                  </a:cubicBezTo>
                  <a:cubicBezTo>
                    <a:pt x="94" y="48"/>
                    <a:pt x="94" y="48"/>
                    <a:pt x="94" y="48"/>
                  </a:cubicBezTo>
                  <a:cubicBezTo>
                    <a:pt x="94" y="41"/>
                    <a:pt x="94" y="41"/>
                    <a:pt x="94" y="41"/>
                  </a:cubicBezTo>
                  <a:cubicBezTo>
                    <a:pt x="96" y="41"/>
                    <a:pt x="96" y="41"/>
                    <a:pt x="96" y="41"/>
                  </a:cubicBezTo>
                  <a:lnTo>
                    <a:pt x="96" y="48"/>
                  </a:lnTo>
                  <a:close/>
                  <a:moveTo>
                    <a:pt x="96" y="41"/>
                  </a:moveTo>
                  <a:cubicBezTo>
                    <a:pt x="96" y="41"/>
                    <a:pt x="96" y="41"/>
                    <a:pt x="96" y="41"/>
                  </a:cubicBezTo>
                  <a:cubicBezTo>
                    <a:pt x="94" y="41"/>
                    <a:pt x="94" y="41"/>
                    <a:pt x="94" y="41"/>
                  </a:cubicBezTo>
                  <a:cubicBezTo>
                    <a:pt x="94" y="33"/>
                    <a:pt x="94" y="33"/>
                    <a:pt x="94" y="33"/>
                  </a:cubicBezTo>
                  <a:cubicBezTo>
                    <a:pt x="96" y="33"/>
                    <a:pt x="96" y="33"/>
                    <a:pt x="96" y="33"/>
                  </a:cubicBezTo>
                  <a:lnTo>
                    <a:pt x="96" y="41"/>
                  </a:lnTo>
                  <a:close/>
                  <a:moveTo>
                    <a:pt x="96" y="33"/>
                  </a:moveTo>
                  <a:cubicBezTo>
                    <a:pt x="96" y="33"/>
                    <a:pt x="96" y="33"/>
                    <a:pt x="96" y="33"/>
                  </a:cubicBezTo>
                  <a:cubicBezTo>
                    <a:pt x="98" y="34"/>
                    <a:pt x="98" y="34"/>
                    <a:pt x="98" y="34"/>
                  </a:cubicBezTo>
                  <a:cubicBezTo>
                    <a:pt x="98" y="41"/>
                    <a:pt x="98" y="41"/>
                    <a:pt x="98" y="41"/>
                  </a:cubicBezTo>
                  <a:cubicBezTo>
                    <a:pt x="96" y="41"/>
                    <a:pt x="96" y="41"/>
                    <a:pt x="96" y="41"/>
                  </a:cubicBezTo>
                  <a:lnTo>
                    <a:pt x="96" y="33"/>
                  </a:lnTo>
                  <a:close/>
                  <a:moveTo>
                    <a:pt x="101" y="48"/>
                  </a:moveTo>
                  <a:cubicBezTo>
                    <a:pt x="101" y="48"/>
                    <a:pt x="101" y="48"/>
                    <a:pt x="101" y="48"/>
                  </a:cubicBezTo>
                  <a:cubicBezTo>
                    <a:pt x="96" y="48"/>
                    <a:pt x="96" y="48"/>
                    <a:pt x="96" y="48"/>
                  </a:cubicBezTo>
                  <a:cubicBezTo>
                    <a:pt x="96" y="41"/>
                    <a:pt x="96" y="41"/>
                    <a:pt x="96" y="41"/>
                  </a:cubicBezTo>
                  <a:cubicBezTo>
                    <a:pt x="98" y="41"/>
                    <a:pt x="98" y="41"/>
                    <a:pt x="98" y="41"/>
                  </a:cubicBezTo>
                  <a:cubicBezTo>
                    <a:pt x="98" y="48"/>
                    <a:pt x="98" y="48"/>
                    <a:pt x="98" y="48"/>
                  </a:cubicBezTo>
                  <a:cubicBezTo>
                    <a:pt x="99" y="48"/>
                    <a:pt x="99" y="48"/>
                    <a:pt x="99" y="48"/>
                  </a:cubicBezTo>
                  <a:cubicBezTo>
                    <a:pt x="99" y="41"/>
                    <a:pt x="99" y="41"/>
                    <a:pt x="99" y="41"/>
                  </a:cubicBezTo>
                  <a:cubicBezTo>
                    <a:pt x="101" y="41"/>
                    <a:pt x="101" y="41"/>
                    <a:pt x="101" y="41"/>
                  </a:cubicBezTo>
                  <a:lnTo>
                    <a:pt x="101" y="48"/>
                  </a:lnTo>
                  <a:close/>
                  <a:moveTo>
                    <a:pt x="101" y="41"/>
                  </a:moveTo>
                  <a:cubicBezTo>
                    <a:pt x="101" y="41"/>
                    <a:pt x="101" y="41"/>
                    <a:pt x="101" y="41"/>
                  </a:cubicBezTo>
                  <a:cubicBezTo>
                    <a:pt x="99" y="41"/>
                    <a:pt x="99" y="41"/>
                    <a:pt x="99" y="41"/>
                  </a:cubicBezTo>
                  <a:cubicBezTo>
                    <a:pt x="99" y="34"/>
                    <a:pt x="99" y="34"/>
                    <a:pt x="99" y="34"/>
                  </a:cubicBezTo>
                  <a:cubicBezTo>
                    <a:pt x="101" y="34"/>
                    <a:pt x="101" y="34"/>
                    <a:pt x="101" y="34"/>
                  </a:cubicBezTo>
                  <a:lnTo>
                    <a:pt x="101" y="41"/>
                  </a:lnTo>
                  <a:close/>
                  <a:moveTo>
                    <a:pt x="103" y="48"/>
                  </a:moveTo>
                  <a:cubicBezTo>
                    <a:pt x="103" y="48"/>
                    <a:pt x="103" y="48"/>
                    <a:pt x="103" y="48"/>
                  </a:cubicBezTo>
                  <a:cubicBezTo>
                    <a:pt x="101" y="48"/>
                    <a:pt x="101" y="48"/>
                    <a:pt x="101" y="48"/>
                  </a:cubicBezTo>
                  <a:cubicBezTo>
                    <a:pt x="101" y="41"/>
                    <a:pt x="101" y="41"/>
                    <a:pt x="101" y="41"/>
                  </a:cubicBezTo>
                  <a:cubicBezTo>
                    <a:pt x="103" y="41"/>
                    <a:pt x="103" y="41"/>
                    <a:pt x="103" y="41"/>
                  </a:cubicBezTo>
                  <a:lnTo>
                    <a:pt x="103" y="48"/>
                  </a:lnTo>
                  <a:close/>
                  <a:moveTo>
                    <a:pt x="103" y="41"/>
                  </a:moveTo>
                  <a:cubicBezTo>
                    <a:pt x="103" y="41"/>
                    <a:pt x="103" y="41"/>
                    <a:pt x="103" y="41"/>
                  </a:cubicBezTo>
                  <a:cubicBezTo>
                    <a:pt x="101" y="41"/>
                    <a:pt x="101" y="41"/>
                    <a:pt x="101" y="41"/>
                  </a:cubicBezTo>
                  <a:cubicBezTo>
                    <a:pt x="101" y="34"/>
                    <a:pt x="101" y="34"/>
                    <a:pt x="101" y="34"/>
                  </a:cubicBezTo>
                  <a:cubicBezTo>
                    <a:pt x="103" y="34"/>
                    <a:pt x="103" y="34"/>
                    <a:pt x="103" y="34"/>
                  </a:cubicBezTo>
                  <a:lnTo>
                    <a:pt x="103" y="41"/>
                  </a:lnTo>
                  <a:close/>
                  <a:moveTo>
                    <a:pt x="105" y="48"/>
                  </a:moveTo>
                  <a:cubicBezTo>
                    <a:pt x="105" y="48"/>
                    <a:pt x="105" y="48"/>
                    <a:pt x="105" y="48"/>
                  </a:cubicBezTo>
                  <a:cubicBezTo>
                    <a:pt x="103" y="48"/>
                    <a:pt x="103" y="48"/>
                    <a:pt x="103" y="48"/>
                  </a:cubicBezTo>
                  <a:cubicBezTo>
                    <a:pt x="103" y="41"/>
                    <a:pt x="103" y="41"/>
                    <a:pt x="103" y="41"/>
                  </a:cubicBezTo>
                  <a:cubicBezTo>
                    <a:pt x="105" y="41"/>
                    <a:pt x="105" y="41"/>
                    <a:pt x="105" y="41"/>
                  </a:cubicBezTo>
                  <a:lnTo>
                    <a:pt x="105" y="48"/>
                  </a:lnTo>
                  <a:close/>
                  <a:moveTo>
                    <a:pt x="105" y="41"/>
                  </a:moveTo>
                  <a:cubicBezTo>
                    <a:pt x="105" y="41"/>
                    <a:pt x="105" y="41"/>
                    <a:pt x="105" y="41"/>
                  </a:cubicBezTo>
                  <a:cubicBezTo>
                    <a:pt x="103" y="41"/>
                    <a:pt x="103" y="41"/>
                    <a:pt x="103" y="41"/>
                  </a:cubicBezTo>
                  <a:cubicBezTo>
                    <a:pt x="103" y="34"/>
                    <a:pt x="103" y="34"/>
                    <a:pt x="103" y="34"/>
                  </a:cubicBezTo>
                  <a:cubicBezTo>
                    <a:pt x="105" y="34"/>
                    <a:pt x="105" y="34"/>
                    <a:pt x="105" y="34"/>
                  </a:cubicBezTo>
                  <a:lnTo>
                    <a:pt x="105" y="41"/>
                  </a:lnTo>
                  <a:close/>
                  <a:moveTo>
                    <a:pt x="107" y="48"/>
                  </a:moveTo>
                  <a:cubicBezTo>
                    <a:pt x="107" y="48"/>
                    <a:pt x="107" y="48"/>
                    <a:pt x="107" y="48"/>
                  </a:cubicBezTo>
                  <a:cubicBezTo>
                    <a:pt x="105" y="48"/>
                    <a:pt x="105" y="48"/>
                    <a:pt x="105" y="48"/>
                  </a:cubicBezTo>
                  <a:cubicBezTo>
                    <a:pt x="105" y="41"/>
                    <a:pt x="105" y="41"/>
                    <a:pt x="105" y="41"/>
                  </a:cubicBezTo>
                  <a:cubicBezTo>
                    <a:pt x="107" y="41"/>
                    <a:pt x="107" y="41"/>
                    <a:pt x="107" y="41"/>
                  </a:cubicBezTo>
                  <a:lnTo>
                    <a:pt x="107" y="48"/>
                  </a:lnTo>
                  <a:close/>
                  <a:moveTo>
                    <a:pt x="107" y="41"/>
                  </a:moveTo>
                  <a:cubicBezTo>
                    <a:pt x="107" y="41"/>
                    <a:pt x="107" y="41"/>
                    <a:pt x="107" y="41"/>
                  </a:cubicBezTo>
                  <a:cubicBezTo>
                    <a:pt x="105" y="41"/>
                    <a:pt x="105" y="41"/>
                    <a:pt x="105" y="41"/>
                  </a:cubicBezTo>
                  <a:cubicBezTo>
                    <a:pt x="105" y="34"/>
                    <a:pt x="105" y="34"/>
                    <a:pt x="105" y="34"/>
                  </a:cubicBezTo>
                  <a:cubicBezTo>
                    <a:pt x="107" y="34"/>
                    <a:pt x="107" y="34"/>
                    <a:pt x="107" y="34"/>
                  </a:cubicBezTo>
                  <a:lnTo>
                    <a:pt x="107" y="41"/>
                  </a:lnTo>
                  <a:close/>
                  <a:moveTo>
                    <a:pt x="109" y="48"/>
                  </a:moveTo>
                  <a:cubicBezTo>
                    <a:pt x="109" y="48"/>
                    <a:pt x="109" y="48"/>
                    <a:pt x="109" y="48"/>
                  </a:cubicBezTo>
                  <a:cubicBezTo>
                    <a:pt x="107" y="48"/>
                    <a:pt x="107" y="48"/>
                    <a:pt x="107" y="48"/>
                  </a:cubicBezTo>
                  <a:cubicBezTo>
                    <a:pt x="107" y="41"/>
                    <a:pt x="107" y="41"/>
                    <a:pt x="107" y="41"/>
                  </a:cubicBezTo>
                  <a:cubicBezTo>
                    <a:pt x="109" y="41"/>
                    <a:pt x="109" y="41"/>
                    <a:pt x="109" y="41"/>
                  </a:cubicBezTo>
                  <a:lnTo>
                    <a:pt x="109" y="48"/>
                  </a:lnTo>
                  <a:close/>
                  <a:moveTo>
                    <a:pt x="109" y="41"/>
                  </a:moveTo>
                  <a:cubicBezTo>
                    <a:pt x="109" y="41"/>
                    <a:pt x="109" y="41"/>
                    <a:pt x="109" y="41"/>
                  </a:cubicBezTo>
                  <a:cubicBezTo>
                    <a:pt x="107" y="41"/>
                    <a:pt x="107" y="41"/>
                    <a:pt x="107" y="41"/>
                  </a:cubicBezTo>
                  <a:cubicBezTo>
                    <a:pt x="107" y="34"/>
                    <a:pt x="107" y="34"/>
                    <a:pt x="107" y="34"/>
                  </a:cubicBezTo>
                  <a:cubicBezTo>
                    <a:pt x="109" y="34"/>
                    <a:pt x="109" y="34"/>
                    <a:pt x="109" y="34"/>
                  </a:cubicBezTo>
                  <a:lnTo>
                    <a:pt x="109" y="41"/>
                  </a:lnTo>
                  <a:close/>
                  <a:moveTo>
                    <a:pt x="112" y="48"/>
                  </a:moveTo>
                  <a:cubicBezTo>
                    <a:pt x="112" y="48"/>
                    <a:pt x="112" y="48"/>
                    <a:pt x="112" y="48"/>
                  </a:cubicBezTo>
                  <a:cubicBezTo>
                    <a:pt x="110" y="48"/>
                    <a:pt x="110" y="48"/>
                    <a:pt x="110" y="48"/>
                  </a:cubicBezTo>
                  <a:cubicBezTo>
                    <a:pt x="110" y="48"/>
                    <a:pt x="110" y="48"/>
                    <a:pt x="110" y="48"/>
                  </a:cubicBezTo>
                  <a:cubicBezTo>
                    <a:pt x="112" y="48"/>
                    <a:pt x="112" y="48"/>
                    <a:pt x="112" y="48"/>
                  </a:cubicBezTo>
                  <a:close/>
                  <a:moveTo>
                    <a:pt x="112" y="48"/>
                  </a:moveTo>
                  <a:cubicBezTo>
                    <a:pt x="112" y="48"/>
                    <a:pt x="112" y="48"/>
                    <a:pt x="112" y="48"/>
                  </a:cubicBezTo>
                  <a:cubicBezTo>
                    <a:pt x="110" y="48"/>
                    <a:pt x="110" y="48"/>
                    <a:pt x="110" y="48"/>
                  </a:cubicBezTo>
                  <a:cubicBezTo>
                    <a:pt x="110" y="41"/>
                    <a:pt x="110" y="41"/>
                    <a:pt x="110" y="41"/>
                  </a:cubicBezTo>
                  <a:cubicBezTo>
                    <a:pt x="112" y="41"/>
                    <a:pt x="112" y="41"/>
                    <a:pt x="112" y="41"/>
                  </a:cubicBezTo>
                  <a:lnTo>
                    <a:pt x="112" y="48"/>
                  </a:lnTo>
                  <a:close/>
                  <a:moveTo>
                    <a:pt x="112" y="41"/>
                  </a:moveTo>
                  <a:cubicBezTo>
                    <a:pt x="112" y="41"/>
                    <a:pt x="112" y="41"/>
                    <a:pt x="112" y="41"/>
                  </a:cubicBezTo>
                  <a:cubicBezTo>
                    <a:pt x="110" y="41"/>
                    <a:pt x="110" y="41"/>
                    <a:pt x="110" y="41"/>
                  </a:cubicBezTo>
                  <a:cubicBezTo>
                    <a:pt x="110" y="34"/>
                    <a:pt x="110" y="34"/>
                    <a:pt x="110" y="34"/>
                  </a:cubicBezTo>
                  <a:cubicBezTo>
                    <a:pt x="112" y="34"/>
                    <a:pt x="112" y="34"/>
                    <a:pt x="112" y="34"/>
                  </a:cubicBezTo>
                  <a:lnTo>
                    <a:pt x="112" y="41"/>
                  </a:lnTo>
                  <a:close/>
                  <a:moveTo>
                    <a:pt x="114" y="48"/>
                  </a:moveTo>
                  <a:cubicBezTo>
                    <a:pt x="114" y="48"/>
                    <a:pt x="114" y="48"/>
                    <a:pt x="114" y="48"/>
                  </a:cubicBezTo>
                  <a:cubicBezTo>
                    <a:pt x="112" y="48"/>
                    <a:pt x="112" y="48"/>
                    <a:pt x="112" y="48"/>
                  </a:cubicBezTo>
                  <a:cubicBezTo>
                    <a:pt x="112" y="48"/>
                    <a:pt x="112" y="48"/>
                    <a:pt x="112" y="48"/>
                  </a:cubicBezTo>
                  <a:cubicBezTo>
                    <a:pt x="114" y="48"/>
                    <a:pt x="114" y="48"/>
                    <a:pt x="114" y="48"/>
                  </a:cubicBezTo>
                  <a:close/>
                  <a:moveTo>
                    <a:pt x="114" y="48"/>
                  </a:moveTo>
                  <a:cubicBezTo>
                    <a:pt x="114" y="48"/>
                    <a:pt x="114" y="48"/>
                    <a:pt x="114" y="48"/>
                  </a:cubicBezTo>
                  <a:cubicBezTo>
                    <a:pt x="112" y="48"/>
                    <a:pt x="112" y="48"/>
                    <a:pt x="112" y="48"/>
                  </a:cubicBezTo>
                  <a:cubicBezTo>
                    <a:pt x="112" y="41"/>
                    <a:pt x="112" y="41"/>
                    <a:pt x="112" y="41"/>
                  </a:cubicBezTo>
                  <a:cubicBezTo>
                    <a:pt x="114" y="41"/>
                    <a:pt x="114" y="41"/>
                    <a:pt x="114" y="41"/>
                  </a:cubicBezTo>
                  <a:lnTo>
                    <a:pt x="114" y="48"/>
                  </a:lnTo>
                  <a:close/>
                  <a:moveTo>
                    <a:pt x="114" y="41"/>
                  </a:moveTo>
                  <a:cubicBezTo>
                    <a:pt x="114" y="41"/>
                    <a:pt x="114" y="41"/>
                    <a:pt x="114" y="41"/>
                  </a:cubicBezTo>
                  <a:cubicBezTo>
                    <a:pt x="112" y="41"/>
                    <a:pt x="112" y="41"/>
                    <a:pt x="112" y="41"/>
                  </a:cubicBezTo>
                  <a:cubicBezTo>
                    <a:pt x="112" y="34"/>
                    <a:pt x="112" y="34"/>
                    <a:pt x="112" y="34"/>
                  </a:cubicBezTo>
                  <a:cubicBezTo>
                    <a:pt x="114" y="34"/>
                    <a:pt x="114" y="34"/>
                    <a:pt x="114" y="34"/>
                  </a:cubicBezTo>
                  <a:lnTo>
                    <a:pt x="114" y="41"/>
                  </a:lnTo>
                  <a:close/>
                  <a:moveTo>
                    <a:pt x="116" y="48"/>
                  </a:moveTo>
                  <a:cubicBezTo>
                    <a:pt x="116" y="48"/>
                    <a:pt x="116" y="48"/>
                    <a:pt x="116" y="48"/>
                  </a:cubicBezTo>
                  <a:cubicBezTo>
                    <a:pt x="114" y="48"/>
                    <a:pt x="114" y="48"/>
                    <a:pt x="114" y="48"/>
                  </a:cubicBezTo>
                  <a:cubicBezTo>
                    <a:pt x="114" y="48"/>
                    <a:pt x="114" y="48"/>
                    <a:pt x="114" y="48"/>
                  </a:cubicBezTo>
                  <a:cubicBezTo>
                    <a:pt x="116" y="48"/>
                    <a:pt x="116" y="48"/>
                    <a:pt x="116" y="48"/>
                  </a:cubicBezTo>
                  <a:close/>
                  <a:moveTo>
                    <a:pt x="116" y="48"/>
                  </a:moveTo>
                  <a:cubicBezTo>
                    <a:pt x="116" y="48"/>
                    <a:pt x="116" y="48"/>
                    <a:pt x="116" y="48"/>
                  </a:cubicBezTo>
                  <a:cubicBezTo>
                    <a:pt x="114" y="48"/>
                    <a:pt x="114" y="48"/>
                    <a:pt x="114" y="48"/>
                  </a:cubicBezTo>
                  <a:cubicBezTo>
                    <a:pt x="114" y="41"/>
                    <a:pt x="114" y="41"/>
                    <a:pt x="114" y="41"/>
                  </a:cubicBezTo>
                  <a:cubicBezTo>
                    <a:pt x="116" y="41"/>
                    <a:pt x="116" y="41"/>
                    <a:pt x="116" y="41"/>
                  </a:cubicBezTo>
                  <a:lnTo>
                    <a:pt x="116" y="48"/>
                  </a:lnTo>
                  <a:close/>
                  <a:moveTo>
                    <a:pt x="116" y="41"/>
                  </a:moveTo>
                  <a:cubicBezTo>
                    <a:pt x="116" y="41"/>
                    <a:pt x="116" y="41"/>
                    <a:pt x="116" y="41"/>
                  </a:cubicBezTo>
                  <a:cubicBezTo>
                    <a:pt x="114" y="41"/>
                    <a:pt x="114" y="41"/>
                    <a:pt x="114" y="41"/>
                  </a:cubicBezTo>
                  <a:cubicBezTo>
                    <a:pt x="114" y="34"/>
                    <a:pt x="114" y="34"/>
                    <a:pt x="114" y="34"/>
                  </a:cubicBezTo>
                  <a:cubicBezTo>
                    <a:pt x="116" y="34"/>
                    <a:pt x="116" y="34"/>
                    <a:pt x="116" y="34"/>
                  </a:cubicBezTo>
                  <a:lnTo>
                    <a:pt x="116" y="41"/>
                  </a:lnTo>
                  <a:close/>
                  <a:moveTo>
                    <a:pt x="117" y="48"/>
                  </a:moveTo>
                  <a:cubicBezTo>
                    <a:pt x="117" y="48"/>
                    <a:pt x="117" y="48"/>
                    <a:pt x="117" y="48"/>
                  </a:cubicBezTo>
                  <a:cubicBezTo>
                    <a:pt x="116" y="48"/>
                    <a:pt x="116" y="48"/>
                    <a:pt x="116" y="48"/>
                  </a:cubicBezTo>
                  <a:cubicBezTo>
                    <a:pt x="116" y="48"/>
                    <a:pt x="116" y="48"/>
                    <a:pt x="116" y="48"/>
                  </a:cubicBezTo>
                  <a:cubicBezTo>
                    <a:pt x="117" y="48"/>
                    <a:pt x="117" y="48"/>
                    <a:pt x="117" y="48"/>
                  </a:cubicBezTo>
                  <a:close/>
                  <a:moveTo>
                    <a:pt x="117" y="48"/>
                  </a:moveTo>
                  <a:cubicBezTo>
                    <a:pt x="117" y="48"/>
                    <a:pt x="117" y="48"/>
                    <a:pt x="117" y="48"/>
                  </a:cubicBezTo>
                  <a:cubicBezTo>
                    <a:pt x="116" y="48"/>
                    <a:pt x="116" y="48"/>
                    <a:pt x="116" y="48"/>
                  </a:cubicBezTo>
                  <a:cubicBezTo>
                    <a:pt x="116" y="41"/>
                    <a:pt x="116" y="41"/>
                    <a:pt x="116" y="41"/>
                  </a:cubicBezTo>
                  <a:cubicBezTo>
                    <a:pt x="117" y="41"/>
                    <a:pt x="117" y="41"/>
                    <a:pt x="117" y="41"/>
                  </a:cubicBezTo>
                  <a:lnTo>
                    <a:pt x="117" y="48"/>
                  </a:lnTo>
                  <a:close/>
                  <a:moveTo>
                    <a:pt x="117" y="34"/>
                  </a:moveTo>
                  <a:cubicBezTo>
                    <a:pt x="117" y="34"/>
                    <a:pt x="117" y="34"/>
                    <a:pt x="117" y="34"/>
                  </a:cubicBezTo>
                  <a:cubicBezTo>
                    <a:pt x="117" y="41"/>
                    <a:pt x="117" y="41"/>
                    <a:pt x="117" y="41"/>
                  </a:cubicBezTo>
                  <a:cubicBezTo>
                    <a:pt x="116" y="41"/>
                    <a:pt x="116" y="41"/>
                    <a:pt x="116" y="41"/>
                  </a:cubicBezTo>
                  <a:cubicBezTo>
                    <a:pt x="116" y="34"/>
                    <a:pt x="116" y="34"/>
                    <a:pt x="116" y="34"/>
                  </a:cubicBezTo>
                  <a:cubicBezTo>
                    <a:pt x="117" y="34"/>
                    <a:pt x="117" y="34"/>
                    <a:pt x="117" y="34"/>
                  </a:cubicBezTo>
                  <a:close/>
                  <a:moveTo>
                    <a:pt x="119" y="48"/>
                  </a:moveTo>
                  <a:cubicBezTo>
                    <a:pt x="119" y="48"/>
                    <a:pt x="119" y="48"/>
                    <a:pt x="119" y="48"/>
                  </a:cubicBezTo>
                  <a:cubicBezTo>
                    <a:pt x="117" y="48"/>
                    <a:pt x="117" y="48"/>
                    <a:pt x="117" y="48"/>
                  </a:cubicBezTo>
                  <a:cubicBezTo>
                    <a:pt x="117" y="48"/>
                    <a:pt x="117" y="48"/>
                    <a:pt x="117" y="48"/>
                  </a:cubicBezTo>
                  <a:cubicBezTo>
                    <a:pt x="119" y="48"/>
                    <a:pt x="119" y="48"/>
                    <a:pt x="119" y="48"/>
                  </a:cubicBezTo>
                  <a:close/>
                  <a:moveTo>
                    <a:pt x="119" y="48"/>
                  </a:moveTo>
                  <a:cubicBezTo>
                    <a:pt x="119" y="48"/>
                    <a:pt x="119" y="48"/>
                    <a:pt x="119" y="48"/>
                  </a:cubicBezTo>
                  <a:cubicBezTo>
                    <a:pt x="117" y="48"/>
                    <a:pt x="117" y="48"/>
                    <a:pt x="117" y="48"/>
                  </a:cubicBezTo>
                  <a:cubicBezTo>
                    <a:pt x="117" y="41"/>
                    <a:pt x="117" y="41"/>
                    <a:pt x="117" y="41"/>
                  </a:cubicBezTo>
                  <a:cubicBezTo>
                    <a:pt x="119" y="41"/>
                    <a:pt x="119" y="41"/>
                    <a:pt x="119" y="41"/>
                  </a:cubicBezTo>
                  <a:lnTo>
                    <a:pt x="119" y="48"/>
                  </a:lnTo>
                  <a:close/>
                  <a:moveTo>
                    <a:pt x="119" y="41"/>
                  </a:moveTo>
                  <a:cubicBezTo>
                    <a:pt x="119" y="41"/>
                    <a:pt x="119" y="41"/>
                    <a:pt x="119" y="41"/>
                  </a:cubicBezTo>
                  <a:cubicBezTo>
                    <a:pt x="117" y="41"/>
                    <a:pt x="117" y="41"/>
                    <a:pt x="117" y="41"/>
                  </a:cubicBezTo>
                  <a:cubicBezTo>
                    <a:pt x="117" y="34"/>
                    <a:pt x="117" y="34"/>
                    <a:pt x="117" y="34"/>
                  </a:cubicBezTo>
                  <a:cubicBezTo>
                    <a:pt x="119" y="34"/>
                    <a:pt x="119" y="34"/>
                    <a:pt x="119" y="34"/>
                  </a:cubicBezTo>
                  <a:cubicBezTo>
                    <a:pt x="119" y="34"/>
                    <a:pt x="119" y="34"/>
                    <a:pt x="119" y="34"/>
                  </a:cubicBezTo>
                  <a:lnTo>
                    <a:pt x="119" y="41"/>
                  </a:lnTo>
                  <a:close/>
                  <a:moveTo>
                    <a:pt x="120" y="48"/>
                  </a:moveTo>
                  <a:cubicBezTo>
                    <a:pt x="120" y="48"/>
                    <a:pt x="120" y="48"/>
                    <a:pt x="120" y="48"/>
                  </a:cubicBezTo>
                  <a:cubicBezTo>
                    <a:pt x="119" y="48"/>
                    <a:pt x="119" y="48"/>
                    <a:pt x="119" y="48"/>
                  </a:cubicBezTo>
                  <a:cubicBezTo>
                    <a:pt x="119" y="48"/>
                    <a:pt x="119" y="48"/>
                    <a:pt x="119" y="48"/>
                  </a:cubicBezTo>
                  <a:cubicBezTo>
                    <a:pt x="120" y="48"/>
                    <a:pt x="120" y="48"/>
                    <a:pt x="120" y="48"/>
                  </a:cubicBezTo>
                  <a:close/>
                  <a:moveTo>
                    <a:pt x="120" y="48"/>
                  </a:moveTo>
                  <a:cubicBezTo>
                    <a:pt x="120" y="48"/>
                    <a:pt x="120" y="48"/>
                    <a:pt x="120" y="48"/>
                  </a:cubicBezTo>
                  <a:cubicBezTo>
                    <a:pt x="119" y="48"/>
                    <a:pt x="119" y="48"/>
                    <a:pt x="119" y="48"/>
                  </a:cubicBezTo>
                  <a:cubicBezTo>
                    <a:pt x="119" y="41"/>
                    <a:pt x="119" y="41"/>
                    <a:pt x="119" y="41"/>
                  </a:cubicBezTo>
                  <a:cubicBezTo>
                    <a:pt x="120" y="41"/>
                    <a:pt x="120" y="41"/>
                    <a:pt x="120" y="41"/>
                  </a:cubicBezTo>
                  <a:lnTo>
                    <a:pt x="120" y="48"/>
                  </a:lnTo>
                  <a:close/>
                  <a:moveTo>
                    <a:pt x="143" y="18"/>
                  </a:moveTo>
                  <a:cubicBezTo>
                    <a:pt x="143" y="18"/>
                    <a:pt x="143" y="18"/>
                    <a:pt x="143" y="18"/>
                  </a:cubicBezTo>
                  <a:cubicBezTo>
                    <a:pt x="145" y="18"/>
                    <a:pt x="145" y="18"/>
                    <a:pt x="145" y="18"/>
                  </a:cubicBezTo>
                  <a:cubicBezTo>
                    <a:pt x="145" y="19"/>
                    <a:pt x="145" y="19"/>
                    <a:pt x="145" y="19"/>
                  </a:cubicBezTo>
                  <a:cubicBezTo>
                    <a:pt x="145" y="19"/>
                    <a:pt x="146" y="19"/>
                    <a:pt x="146" y="19"/>
                  </a:cubicBezTo>
                  <a:cubicBezTo>
                    <a:pt x="146" y="19"/>
                    <a:pt x="146" y="19"/>
                    <a:pt x="146" y="19"/>
                  </a:cubicBezTo>
                  <a:cubicBezTo>
                    <a:pt x="147" y="19"/>
                    <a:pt x="147" y="19"/>
                    <a:pt x="147" y="19"/>
                  </a:cubicBezTo>
                  <a:cubicBezTo>
                    <a:pt x="147" y="19"/>
                    <a:pt x="147" y="19"/>
                    <a:pt x="147" y="19"/>
                  </a:cubicBezTo>
                  <a:cubicBezTo>
                    <a:pt x="152" y="20"/>
                    <a:pt x="153" y="21"/>
                    <a:pt x="153" y="21"/>
                  </a:cubicBezTo>
                  <a:cubicBezTo>
                    <a:pt x="153" y="29"/>
                    <a:pt x="153" y="29"/>
                    <a:pt x="153" y="29"/>
                  </a:cubicBezTo>
                  <a:cubicBezTo>
                    <a:pt x="153" y="29"/>
                    <a:pt x="153" y="29"/>
                    <a:pt x="153" y="29"/>
                  </a:cubicBezTo>
                  <a:cubicBezTo>
                    <a:pt x="153" y="21"/>
                    <a:pt x="153" y="21"/>
                    <a:pt x="153" y="21"/>
                  </a:cubicBezTo>
                  <a:cubicBezTo>
                    <a:pt x="153" y="21"/>
                    <a:pt x="150" y="20"/>
                    <a:pt x="146" y="20"/>
                  </a:cubicBezTo>
                  <a:cubicBezTo>
                    <a:pt x="143" y="20"/>
                    <a:pt x="140" y="21"/>
                    <a:pt x="140" y="21"/>
                  </a:cubicBezTo>
                  <a:cubicBezTo>
                    <a:pt x="139" y="29"/>
                    <a:pt x="139" y="29"/>
                    <a:pt x="139" y="29"/>
                  </a:cubicBezTo>
                  <a:cubicBezTo>
                    <a:pt x="139" y="29"/>
                    <a:pt x="139" y="29"/>
                    <a:pt x="139" y="29"/>
                  </a:cubicBezTo>
                  <a:cubicBezTo>
                    <a:pt x="140" y="21"/>
                    <a:pt x="140" y="21"/>
                    <a:pt x="140" y="21"/>
                  </a:cubicBezTo>
                  <a:cubicBezTo>
                    <a:pt x="140" y="21"/>
                    <a:pt x="141" y="20"/>
                    <a:pt x="143" y="20"/>
                  </a:cubicBezTo>
                  <a:lnTo>
                    <a:pt x="143" y="18"/>
                  </a:lnTo>
                  <a:close/>
                  <a:moveTo>
                    <a:pt x="142" y="31"/>
                  </a:moveTo>
                  <a:cubicBezTo>
                    <a:pt x="142" y="31"/>
                    <a:pt x="142" y="31"/>
                    <a:pt x="142" y="31"/>
                  </a:cubicBezTo>
                  <a:cubicBezTo>
                    <a:pt x="142" y="40"/>
                    <a:pt x="142" y="40"/>
                    <a:pt x="142" y="40"/>
                  </a:cubicBezTo>
                  <a:cubicBezTo>
                    <a:pt x="140" y="40"/>
                    <a:pt x="140" y="40"/>
                    <a:pt x="140" y="40"/>
                  </a:cubicBezTo>
                  <a:cubicBezTo>
                    <a:pt x="140" y="31"/>
                    <a:pt x="140" y="31"/>
                    <a:pt x="140" y="31"/>
                  </a:cubicBezTo>
                  <a:lnTo>
                    <a:pt x="142" y="31"/>
                  </a:lnTo>
                  <a:close/>
                  <a:moveTo>
                    <a:pt x="141" y="20"/>
                  </a:moveTo>
                  <a:cubicBezTo>
                    <a:pt x="141" y="20"/>
                    <a:pt x="141" y="20"/>
                    <a:pt x="141" y="20"/>
                  </a:cubicBezTo>
                  <a:cubicBezTo>
                    <a:pt x="141" y="18"/>
                    <a:pt x="141" y="18"/>
                    <a:pt x="141" y="18"/>
                  </a:cubicBezTo>
                  <a:cubicBezTo>
                    <a:pt x="141" y="20"/>
                    <a:pt x="141" y="20"/>
                    <a:pt x="141" y="20"/>
                  </a:cubicBezTo>
                  <a:close/>
                  <a:moveTo>
                    <a:pt x="140" y="15"/>
                  </a:moveTo>
                  <a:cubicBezTo>
                    <a:pt x="140" y="15"/>
                    <a:pt x="140" y="15"/>
                    <a:pt x="140" y="15"/>
                  </a:cubicBezTo>
                  <a:cubicBezTo>
                    <a:pt x="141" y="15"/>
                    <a:pt x="141" y="15"/>
                    <a:pt x="141" y="15"/>
                  </a:cubicBezTo>
                  <a:cubicBezTo>
                    <a:pt x="141" y="17"/>
                    <a:pt x="141" y="17"/>
                    <a:pt x="141" y="17"/>
                  </a:cubicBezTo>
                  <a:cubicBezTo>
                    <a:pt x="140" y="17"/>
                    <a:pt x="140" y="17"/>
                    <a:pt x="140" y="17"/>
                  </a:cubicBezTo>
                  <a:lnTo>
                    <a:pt x="140" y="15"/>
                  </a:lnTo>
                  <a:close/>
                  <a:moveTo>
                    <a:pt x="129" y="21"/>
                  </a:moveTo>
                  <a:cubicBezTo>
                    <a:pt x="129" y="21"/>
                    <a:pt x="129" y="21"/>
                    <a:pt x="129" y="21"/>
                  </a:cubicBezTo>
                  <a:cubicBezTo>
                    <a:pt x="129" y="19"/>
                    <a:pt x="129" y="19"/>
                    <a:pt x="129" y="19"/>
                  </a:cubicBezTo>
                  <a:cubicBezTo>
                    <a:pt x="131" y="19"/>
                    <a:pt x="131" y="19"/>
                    <a:pt x="131" y="19"/>
                  </a:cubicBezTo>
                  <a:cubicBezTo>
                    <a:pt x="131" y="20"/>
                    <a:pt x="131" y="20"/>
                    <a:pt x="131" y="20"/>
                  </a:cubicBezTo>
                  <a:cubicBezTo>
                    <a:pt x="132" y="19"/>
                    <a:pt x="133" y="19"/>
                    <a:pt x="134" y="19"/>
                  </a:cubicBezTo>
                  <a:cubicBezTo>
                    <a:pt x="134" y="17"/>
                    <a:pt x="134" y="17"/>
                    <a:pt x="134" y="17"/>
                  </a:cubicBezTo>
                  <a:cubicBezTo>
                    <a:pt x="135" y="17"/>
                    <a:pt x="135" y="17"/>
                    <a:pt x="135" y="17"/>
                  </a:cubicBezTo>
                  <a:cubicBezTo>
                    <a:pt x="135" y="18"/>
                    <a:pt x="135" y="18"/>
                    <a:pt x="135" y="18"/>
                  </a:cubicBezTo>
                  <a:cubicBezTo>
                    <a:pt x="139" y="18"/>
                    <a:pt x="141" y="18"/>
                    <a:pt x="141" y="18"/>
                  </a:cubicBezTo>
                  <a:cubicBezTo>
                    <a:pt x="141" y="18"/>
                    <a:pt x="137" y="18"/>
                    <a:pt x="133" y="19"/>
                  </a:cubicBezTo>
                  <a:cubicBezTo>
                    <a:pt x="129" y="21"/>
                    <a:pt x="129" y="22"/>
                    <a:pt x="129" y="22"/>
                  </a:cubicBezTo>
                  <a:cubicBezTo>
                    <a:pt x="127" y="31"/>
                    <a:pt x="127" y="31"/>
                    <a:pt x="127" y="31"/>
                  </a:cubicBezTo>
                  <a:cubicBezTo>
                    <a:pt x="128" y="22"/>
                    <a:pt x="128" y="22"/>
                    <a:pt x="128" y="22"/>
                  </a:cubicBezTo>
                  <a:cubicBezTo>
                    <a:pt x="127" y="22"/>
                    <a:pt x="127" y="22"/>
                    <a:pt x="127" y="22"/>
                  </a:cubicBezTo>
                  <a:cubicBezTo>
                    <a:pt x="127" y="20"/>
                    <a:pt x="127" y="20"/>
                    <a:pt x="127" y="20"/>
                  </a:cubicBezTo>
                  <a:cubicBezTo>
                    <a:pt x="128" y="20"/>
                    <a:pt x="128" y="20"/>
                    <a:pt x="128" y="20"/>
                  </a:cubicBezTo>
                  <a:cubicBezTo>
                    <a:pt x="128" y="22"/>
                    <a:pt x="128" y="22"/>
                    <a:pt x="128" y="22"/>
                  </a:cubicBezTo>
                  <a:cubicBezTo>
                    <a:pt x="128" y="21"/>
                    <a:pt x="129" y="21"/>
                    <a:pt x="129" y="21"/>
                  </a:cubicBezTo>
                  <a:close/>
                  <a:moveTo>
                    <a:pt x="137" y="31"/>
                  </a:moveTo>
                  <a:cubicBezTo>
                    <a:pt x="137" y="31"/>
                    <a:pt x="137" y="31"/>
                    <a:pt x="137" y="31"/>
                  </a:cubicBezTo>
                  <a:cubicBezTo>
                    <a:pt x="137" y="32"/>
                    <a:pt x="137" y="32"/>
                    <a:pt x="137" y="32"/>
                  </a:cubicBezTo>
                  <a:cubicBezTo>
                    <a:pt x="136" y="32"/>
                    <a:pt x="136" y="32"/>
                    <a:pt x="135" y="32"/>
                  </a:cubicBezTo>
                  <a:cubicBezTo>
                    <a:pt x="135" y="32"/>
                    <a:pt x="135" y="32"/>
                    <a:pt x="135" y="32"/>
                  </a:cubicBezTo>
                  <a:lnTo>
                    <a:pt x="137" y="31"/>
                  </a:lnTo>
                  <a:close/>
                  <a:moveTo>
                    <a:pt x="135" y="32"/>
                  </a:moveTo>
                  <a:cubicBezTo>
                    <a:pt x="135" y="32"/>
                    <a:pt x="135" y="32"/>
                    <a:pt x="135" y="32"/>
                  </a:cubicBezTo>
                  <a:cubicBezTo>
                    <a:pt x="135" y="32"/>
                    <a:pt x="135" y="32"/>
                    <a:pt x="135" y="32"/>
                  </a:cubicBezTo>
                  <a:cubicBezTo>
                    <a:pt x="135" y="33"/>
                    <a:pt x="134" y="33"/>
                    <a:pt x="134" y="33"/>
                  </a:cubicBezTo>
                  <a:cubicBezTo>
                    <a:pt x="134" y="32"/>
                    <a:pt x="134" y="32"/>
                    <a:pt x="134" y="32"/>
                  </a:cubicBezTo>
                  <a:lnTo>
                    <a:pt x="135" y="32"/>
                  </a:lnTo>
                  <a:close/>
                  <a:moveTo>
                    <a:pt x="134" y="32"/>
                  </a:moveTo>
                  <a:cubicBezTo>
                    <a:pt x="134" y="32"/>
                    <a:pt x="134" y="32"/>
                    <a:pt x="134" y="32"/>
                  </a:cubicBezTo>
                  <a:cubicBezTo>
                    <a:pt x="134" y="33"/>
                    <a:pt x="134" y="33"/>
                    <a:pt x="134" y="33"/>
                  </a:cubicBezTo>
                  <a:cubicBezTo>
                    <a:pt x="133" y="33"/>
                    <a:pt x="133" y="33"/>
                    <a:pt x="133" y="33"/>
                  </a:cubicBezTo>
                  <a:cubicBezTo>
                    <a:pt x="133" y="33"/>
                    <a:pt x="133" y="33"/>
                    <a:pt x="132" y="33"/>
                  </a:cubicBezTo>
                  <a:cubicBezTo>
                    <a:pt x="132" y="32"/>
                    <a:pt x="132" y="32"/>
                    <a:pt x="132" y="32"/>
                  </a:cubicBezTo>
                  <a:lnTo>
                    <a:pt x="134" y="32"/>
                  </a:lnTo>
                  <a:close/>
                  <a:moveTo>
                    <a:pt x="131" y="32"/>
                  </a:moveTo>
                  <a:cubicBezTo>
                    <a:pt x="131" y="32"/>
                    <a:pt x="131" y="32"/>
                    <a:pt x="131" y="32"/>
                  </a:cubicBezTo>
                  <a:cubicBezTo>
                    <a:pt x="131" y="33"/>
                    <a:pt x="131" y="33"/>
                    <a:pt x="131" y="33"/>
                  </a:cubicBezTo>
                  <a:cubicBezTo>
                    <a:pt x="130" y="33"/>
                    <a:pt x="130" y="33"/>
                    <a:pt x="129" y="33"/>
                  </a:cubicBezTo>
                  <a:cubicBezTo>
                    <a:pt x="129" y="32"/>
                    <a:pt x="129" y="32"/>
                    <a:pt x="129" y="32"/>
                  </a:cubicBezTo>
                  <a:cubicBezTo>
                    <a:pt x="132" y="32"/>
                    <a:pt x="132" y="32"/>
                    <a:pt x="132" y="32"/>
                  </a:cubicBezTo>
                  <a:cubicBezTo>
                    <a:pt x="132" y="33"/>
                    <a:pt x="132" y="33"/>
                    <a:pt x="132" y="33"/>
                  </a:cubicBezTo>
                  <a:cubicBezTo>
                    <a:pt x="132" y="33"/>
                    <a:pt x="131" y="33"/>
                    <a:pt x="131" y="33"/>
                  </a:cubicBezTo>
                  <a:cubicBezTo>
                    <a:pt x="131" y="32"/>
                    <a:pt x="131" y="32"/>
                    <a:pt x="131" y="32"/>
                  </a:cubicBezTo>
                  <a:close/>
                  <a:moveTo>
                    <a:pt x="129" y="32"/>
                  </a:moveTo>
                  <a:cubicBezTo>
                    <a:pt x="129" y="32"/>
                    <a:pt x="129" y="32"/>
                    <a:pt x="129" y="32"/>
                  </a:cubicBezTo>
                  <a:cubicBezTo>
                    <a:pt x="129" y="33"/>
                    <a:pt x="129" y="33"/>
                    <a:pt x="129" y="33"/>
                  </a:cubicBezTo>
                  <a:cubicBezTo>
                    <a:pt x="129" y="33"/>
                    <a:pt x="128" y="33"/>
                    <a:pt x="128" y="33"/>
                  </a:cubicBezTo>
                  <a:cubicBezTo>
                    <a:pt x="128" y="32"/>
                    <a:pt x="128" y="32"/>
                    <a:pt x="128" y="32"/>
                  </a:cubicBezTo>
                  <a:lnTo>
                    <a:pt x="129" y="32"/>
                  </a:lnTo>
                  <a:close/>
                  <a:moveTo>
                    <a:pt x="125" y="31"/>
                  </a:moveTo>
                  <a:cubicBezTo>
                    <a:pt x="125" y="31"/>
                    <a:pt x="125" y="31"/>
                    <a:pt x="125" y="31"/>
                  </a:cubicBezTo>
                  <a:cubicBezTo>
                    <a:pt x="125" y="30"/>
                    <a:pt x="125" y="30"/>
                    <a:pt x="125" y="30"/>
                  </a:cubicBezTo>
                  <a:cubicBezTo>
                    <a:pt x="127" y="30"/>
                    <a:pt x="127" y="30"/>
                    <a:pt x="127" y="30"/>
                  </a:cubicBezTo>
                  <a:cubicBezTo>
                    <a:pt x="127" y="31"/>
                    <a:pt x="127" y="31"/>
                    <a:pt x="127" y="31"/>
                  </a:cubicBezTo>
                  <a:lnTo>
                    <a:pt x="125" y="31"/>
                  </a:lnTo>
                  <a:close/>
                  <a:moveTo>
                    <a:pt x="127" y="32"/>
                  </a:moveTo>
                  <a:cubicBezTo>
                    <a:pt x="127" y="32"/>
                    <a:pt x="127" y="32"/>
                    <a:pt x="127" y="32"/>
                  </a:cubicBezTo>
                  <a:cubicBezTo>
                    <a:pt x="127" y="36"/>
                    <a:pt x="127" y="36"/>
                    <a:pt x="127" y="36"/>
                  </a:cubicBezTo>
                  <a:cubicBezTo>
                    <a:pt x="127" y="37"/>
                    <a:pt x="126" y="38"/>
                    <a:pt x="126" y="40"/>
                  </a:cubicBezTo>
                  <a:cubicBezTo>
                    <a:pt x="126" y="40"/>
                    <a:pt x="126" y="40"/>
                    <a:pt x="126" y="41"/>
                  </a:cubicBezTo>
                  <a:cubicBezTo>
                    <a:pt x="125" y="41"/>
                    <a:pt x="125" y="41"/>
                    <a:pt x="125" y="41"/>
                  </a:cubicBezTo>
                  <a:cubicBezTo>
                    <a:pt x="125" y="33"/>
                    <a:pt x="125" y="33"/>
                    <a:pt x="125" y="33"/>
                  </a:cubicBezTo>
                  <a:lnTo>
                    <a:pt x="127" y="32"/>
                  </a:lnTo>
                  <a:close/>
                  <a:moveTo>
                    <a:pt x="127" y="32"/>
                  </a:moveTo>
                  <a:cubicBezTo>
                    <a:pt x="127" y="32"/>
                    <a:pt x="127" y="32"/>
                    <a:pt x="127" y="32"/>
                  </a:cubicBezTo>
                  <a:cubicBezTo>
                    <a:pt x="128" y="32"/>
                    <a:pt x="128" y="32"/>
                    <a:pt x="128" y="32"/>
                  </a:cubicBezTo>
                  <a:cubicBezTo>
                    <a:pt x="128" y="33"/>
                    <a:pt x="128" y="33"/>
                    <a:pt x="128" y="33"/>
                  </a:cubicBezTo>
                  <a:cubicBezTo>
                    <a:pt x="127" y="33"/>
                    <a:pt x="127" y="33"/>
                    <a:pt x="127" y="33"/>
                  </a:cubicBezTo>
                  <a:cubicBezTo>
                    <a:pt x="127" y="33"/>
                    <a:pt x="127" y="34"/>
                    <a:pt x="127" y="35"/>
                  </a:cubicBezTo>
                  <a:lnTo>
                    <a:pt x="127" y="32"/>
                  </a:lnTo>
                  <a:close/>
                  <a:moveTo>
                    <a:pt x="126" y="15"/>
                  </a:moveTo>
                  <a:cubicBezTo>
                    <a:pt x="126" y="15"/>
                    <a:pt x="126" y="15"/>
                    <a:pt x="126" y="15"/>
                  </a:cubicBezTo>
                  <a:cubicBezTo>
                    <a:pt x="128" y="15"/>
                    <a:pt x="128" y="15"/>
                    <a:pt x="128" y="15"/>
                  </a:cubicBezTo>
                  <a:cubicBezTo>
                    <a:pt x="128" y="17"/>
                    <a:pt x="128" y="17"/>
                    <a:pt x="128" y="17"/>
                  </a:cubicBezTo>
                  <a:cubicBezTo>
                    <a:pt x="126" y="17"/>
                    <a:pt x="126" y="17"/>
                    <a:pt x="126" y="17"/>
                  </a:cubicBezTo>
                  <a:lnTo>
                    <a:pt x="126" y="15"/>
                  </a:lnTo>
                  <a:close/>
                  <a:moveTo>
                    <a:pt x="124" y="16"/>
                  </a:moveTo>
                  <a:cubicBezTo>
                    <a:pt x="124" y="16"/>
                    <a:pt x="124" y="16"/>
                    <a:pt x="124" y="16"/>
                  </a:cubicBezTo>
                  <a:cubicBezTo>
                    <a:pt x="125" y="16"/>
                    <a:pt x="125" y="16"/>
                    <a:pt x="125" y="16"/>
                  </a:cubicBezTo>
                  <a:cubicBezTo>
                    <a:pt x="125" y="18"/>
                    <a:pt x="125" y="18"/>
                    <a:pt x="125" y="18"/>
                  </a:cubicBezTo>
                  <a:cubicBezTo>
                    <a:pt x="124" y="18"/>
                    <a:pt x="124" y="18"/>
                    <a:pt x="124" y="18"/>
                  </a:cubicBezTo>
                  <a:lnTo>
                    <a:pt x="124" y="16"/>
                  </a:lnTo>
                  <a:close/>
                  <a:moveTo>
                    <a:pt x="123" y="20"/>
                  </a:moveTo>
                  <a:cubicBezTo>
                    <a:pt x="123" y="20"/>
                    <a:pt x="123" y="20"/>
                    <a:pt x="123" y="20"/>
                  </a:cubicBezTo>
                  <a:cubicBezTo>
                    <a:pt x="124" y="20"/>
                    <a:pt x="124" y="20"/>
                    <a:pt x="124" y="20"/>
                  </a:cubicBezTo>
                  <a:cubicBezTo>
                    <a:pt x="124" y="22"/>
                    <a:pt x="124" y="22"/>
                    <a:pt x="124" y="22"/>
                  </a:cubicBezTo>
                  <a:cubicBezTo>
                    <a:pt x="123" y="22"/>
                    <a:pt x="123" y="22"/>
                    <a:pt x="123" y="22"/>
                  </a:cubicBezTo>
                  <a:lnTo>
                    <a:pt x="123" y="20"/>
                  </a:lnTo>
                  <a:close/>
                  <a:moveTo>
                    <a:pt x="124" y="23"/>
                  </a:moveTo>
                  <a:cubicBezTo>
                    <a:pt x="124" y="23"/>
                    <a:pt x="124" y="23"/>
                    <a:pt x="124" y="23"/>
                  </a:cubicBezTo>
                  <a:cubicBezTo>
                    <a:pt x="124" y="24"/>
                    <a:pt x="124" y="24"/>
                    <a:pt x="124" y="24"/>
                  </a:cubicBezTo>
                  <a:cubicBezTo>
                    <a:pt x="123" y="24"/>
                    <a:pt x="123" y="24"/>
                    <a:pt x="123" y="24"/>
                  </a:cubicBezTo>
                  <a:cubicBezTo>
                    <a:pt x="123" y="23"/>
                    <a:pt x="123" y="23"/>
                    <a:pt x="123" y="23"/>
                  </a:cubicBezTo>
                  <a:lnTo>
                    <a:pt x="124" y="23"/>
                  </a:lnTo>
                  <a:close/>
                  <a:moveTo>
                    <a:pt x="122" y="28"/>
                  </a:moveTo>
                  <a:cubicBezTo>
                    <a:pt x="122" y="28"/>
                    <a:pt x="122" y="28"/>
                    <a:pt x="122" y="28"/>
                  </a:cubicBezTo>
                  <a:cubicBezTo>
                    <a:pt x="122" y="27"/>
                    <a:pt x="122" y="27"/>
                    <a:pt x="122" y="27"/>
                  </a:cubicBezTo>
                  <a:cubicBezTo>
                    <a:pt x="123" y="27"/>
                    <a:pt x="123" y="27"/>
                    <a:pt x="123" y="27"/>
                  </a:cubicBezTo>
                  <a:cubicBezTo>
                    <a:pt x="123" y="28"/>
                    <a:pt x="123" y="28"/>
                    <a:pt x="123" y="28"/>
                  </a:cubicBezTo>
                  <a:lnTo>
                    <a:pt x="122" y="28"/>
                  </a:lnTo>
                  <a:close/>
                  <a:moveTo>
                    <a:pt x="122" y="29"/>
                  </a:moveTo>
                  <a:cubicBezTo>
                    <a:pt x="122" y="29"/>
                    <a:pt x="122" y="29"/>
                    <a:pt x="122" y="29"/>
                  </a:cubicBezTo>
                  <a:cubicBezTo>
                    <a:pt x="122" y="30"/>
                    <a:pt x="122" y="30"/>
                    <a:pt x="122" y="30"/>
                  </a:cubicBezTo>
                  <a:cubicBezTo>
                    <a:pt x="121" y="30"/>
                    <a:pt x="121" y="30"/>
                    <a:pt x="121" y="30"/>
                  </a:cubicBezTo>
                  <a:cubicBezTo>
                    <a:pt x="121" y="29"/>
                    <a:pt x="121" y="29"/>
                    <a:pt x="121" y="29"/>
                  </a:cubicBezTo>
                  <a:lnTo>
                    <a:pt x="122" y="29"/>
                  </a:lnTo>
                  <a:close/>
                  <a:moveTo>
                    <a:pt x="121" y="19"/>
                  </a:moveTo>
                  <a:cubicBezTo>
                    <a:pt x="121" y="19"/>
                    <a:pt x="121" y="19"/>
                    <a:pt x="121" y="19"/>
                  </a:cubicBezTo>
                  <a:cubicBezTo>
                    <a:pt x="122" y="19"/>
                    <a:pt x="122" y="19"/>
                    <a:pt x="122" y="19"/>
                  </a:cubicBezTo>
                  <a:cubicBezTo>
                    <a:pt x="122" y="21"/>
                    <a:pt x="122" y="21"/>
                    <a:pt x="122" y="21"/>
                  </a:cubicBezTo>
                  <a:cubicBezTo>
                    <a:pt x="121" y="21"/>
                    <a:pt x="121" y="21"/>
                    <a:pt x="121" y="21"/>
                  </a:cubicBezTo>
                  <a:lnTo>
                    <a:pt x="121" y="19"/>
                  </a:lnTo>
                  <a:close/>
                  <a:moveTo>
                    <a:pt x="120" y="18"/>
                  </a:moveTo>
                  <a:cubicBezTo>
                    <a:pt x="120" y="18"/>
                    <a:pt x="120" y="18"/>
                    <a:pt x="120" y="18"/>
                  </a:cubicBezTo>
                  <a:cubicBezTo>
                    <a:pt x="119" y="18"/>
                    <a:pt x="119" y="18"/>
                    <a:pt x="119" y="18"/>
                  </a:cubicBezTo>
                  <a:cubicBezTo>
                    <a:pt x="119" y="17"/>
                    <a:pt x="119" y="17"/>
                    <a:pt x="119" y="17"/>
                  </a:cubicBezTo>
                  <a:cubicBezTo>
                    <a:pt x="120" y="17"/>
                    <a:pt x="120" y="17"/>
                    <a:pt x="120" y="17"/>
                  </a:cubicBezTo>
                  <a:lnTo>
                    <a:pt x="120" y="18"/>
                  </a:lnTo>
                  <a:close/>
                  <a:moveTo>
                    <a:pt x="120" y="26"/>
                  </a:moveTo>
                  <a:cubicBezTo>
                    <a:pt x="120" y="26"/>
                    <a:pt x="120" y="26"/>
                    <a:pt x="120" y="26"/>
                  </a:cubicBezTo>
                  <a:cubicBezTo>
                    <a:pt x="120" y="25"/>
                    <a:pt x="120" y="25"/>
                    <a:pt x="120" y="25"/>
                  </a:cubicBezTo>
                  <a:cubicBezTo>
                    <a:pt x="121" y="25"/>
                    <a:pt x="121" y="25"/>
                    <a:pt x="121" y="25"/>
                  </a:cubicBezTo>
                  <a:cubicBezTo>
                    <a:pt x="121" y="26"/>
                    <a:pt x="121" y="26"/>
                    <a:pt x="121" y="26"/>
                  </a:cubicBezTo>
                  <a:lnTo>
                    <a:pt x="120" y="26"/>
                  </a:lnTo>
                  <a:close/>
                  <a:moveTo>
                    <a:pt x="120" y="48"/>
                  </a:moveTo>
                  <a:cubicBezTo>
                    <a:pt x="120" y="48"/>
                    <a:pt x="120" y="48"/>
                    <a:pt x="120" y="48"/>
                  </a:cubicBezTo>
                  <a:cubicBezTo>
                    <a:pt x="120" y="48"/>
                    <a:pt x="120" y="48"/>
                    <a:pt x="120" y="48"/>
                  </a:cubicBezTo>
                  <a:cubicBezTo>
                    <a:pt x="122" y="48"/>
                    <a:pt x="122" y="48"/>
                    <a:pt x="122" y="48"/>
                  </a:cubicBezTo>
                  <a:lnTo>
                    <a:pt x="120" y="48"/>
                  </a:lnTo>
                  <a:close/>
                  <a:moveTo>
                    <a:pt x="122" y="48"/>
                  </a:moveTo>
                  <a:cubicBezTo>
                    <a:pt x="122" y="48"/>
                    <a:pt x="122" y="48"/>
                    <a:pt x="122" y="48"/>
                  </a:cubicBezTo>
                  <a:cubicBezTo>
                    <a:pt x="120" y="48"/>
                    <a:pt x="120" y="48"/>
                    <a:pt x="120" y="48"/>
                  </a:cubicBezTo>
                  <a:cubicBezTo>
                    <a:pt x="120" y="41"/>
                    <a:pt x="120" y="41"/>
                    <a:pt x="120" y="41"/>
                  </a:cubicBezTo>
                  <a:cubicBezTo>
                    <a:pt x="122" y="41"/>
                    <a:pt x="122" y="41"/>
                    <a:pt x="122" y="41"/>
                  </a:cubicBezTo>
                  <a:lnTo>
                    <a:pt x="122" y="48"/>
                  </a:lnTo>
                  <a:close/>
                  <a:moveTo>
                    <a:pt x="122" y="41"/>
                  </a:moveTo>
                  <a:cubicBezTo>
                    <a:pt x="122" y="41"/>
                    <a:pt x="122" y="41"/>
                    <a:pt x="122" y="41"/>
                  </a:cubicBezTo>
                  <a:cubicBezTo>
                    <a:pt x="120" y="41"/>
                    <a:pt x="120" y="41"/>
                    <a:pt x="120" y="41"/>
                  </a:cubicBezTo>
                  <a:cubicBezTo>
                    <a:pt x="120" y="33"/>
                    <a:pt x="120" y="33"/>
                    <a:pt x="120" y="33"/>
                  </a:cubicBezTo>
                  <a:cubicBezTo>
                    <a:pt x="122" y="33"/>
                    <a:pt x="122" y="33"/>
                    <a:pt x="122" y="33"/>
                  </a:cubicBezTo>
                  <a:lnTo>
                    <a:pt x="122" y="41"/>
                  </a:lnTo>
                  <a:close/>
                  <a:moveTo>
                    <a:pt x="123" y="48"/>
                  </a:moveTo>
                  <a:cubicBezTo>
                    <a:pt x="123" y="48"/>
                    <a:pt x="123" y="48"/>
                    <a:pt x="123" y="48"/>
                  </a:cubicBezTo>
                  <a:cubicBezTo>
                    <a:pt x="123" y="48"/>
                    <a:pt x="123" y="48"/>
                    <a:pt x="123" y="48"/>
                  </a:cubicBezTo>
                  <a:cubicBezTo>
                    <a:pt x="122" y="48"/>
                    <a:pt x="122" y="48"/>
                    <a:pt x="122" y="48"/>
                  </a:cubicBezTo>
                  <a:cubicBezTo>
                    <a:pt x="122" y="48"/>
                    <a:pt x="122" y="48"/>
                    <a:pt x="122" y="48"/>
                  </a:cubicBezTo>
                  <a:cubicBezTo>
                    <a:pt x="123" y="48"/>
                    <a:pt x="123" y="48"/>
                    <a:pt x="123" y="48"/>
                  </a:cubicBezTo>
                  <a:cubicBezTo>
                    <a:pt x="122" y="48"/>
                    <a:pt x="122" y="48"/>
                    <a:pt x="122" y="48"/>
                  </a:cubicBezTo>
                  <a:cubicBezTo>
                    <a:pt x="122" y="41"/>
                    <a:pt x="122" y="41"/>
                    <a:pt x="122" y="41"/>
                  </a:cubicBezTo>
                  <a:cubicBezTo>
                    <a:pt x="123" y="41"/>
                    <a:pt x="123" y="41"/>
                    <a:pt x="123" y="41"/>
                  </a:cubicBezTo>
                  <a:lnTo>
                    <a:pt x="123" y="48"/>
                  </a:lnTo>
                  <a:close/>
                  <a:moveTo>
                    <a:pt x="123" y="41"/>
                  </a:moveTo>
                  <a:cubicBezTo>
                    <a:pt x="123" y="41"/>
                    <a:pt x="123" y="41"/>
                    <a:pt x="123" y="41"/>
                  </a:cubicBezTo>
                  <a:cubicBezTo>
                    <a:pt x="122" y="41"/>
                    <a:pt x="122" y="41"/>
                    <a:pt x="122" y="41"/>
                  </a:cubicBezTo>
                  <a:cubicBezTo>
                    <a:pt x="122" y="33"/>
                    <a:pt x="122" y="33"/>
                    <a:pt x="122" y="33"/>
                  </a:cubicBezTo>
                  <a:cubicBezTo>
                    <a:pt x="123" y="33"/>
                    <a:pt x="123" y="33"/>
                    <a:pt x="123" y="33"/>
                  </a:cubicBezTo>
                  <a:lnTo>
                    <a:pt x="123" y="41"/>
                  </a:lnTo>
                  <a:close/>
                  <a:moveTo>
                    <a:pt x="124" y="48"/>
                  </a:moveTo>
                  <a:cubicBezTo>
                    <a:pt x="124" y="48"/>
                    <a:pt x="124" y="48"/>
                    <a:pt x="124" y="48"/>
                  </a:cubicBezTo>
                  <a:cubicBezTo>
                    <a:pt x="123" y="48"/>
                    <a:pt x="123" y="48"/>
                    <a:pt x="123" y="48"/>
                  </a:cubicBezTo>
                  <a:cubicBezTo>
                    <a:pt x="123" y="41"/>
                    <a:pt x="123" y="41"/>
                    <a:pt x="123" y="41"/>
                  </a:cubicBezTo>
                  <a:cubicBezTo>
                    <a:pt x="124" y="41"/>
                    <a:pt x="124" y="41"/>
                    <a:pt x="124" y="41"/>
                  </a:cubicBezTo>
                  <a:lnTo>
                    <a:pt x="124" y="48"/>
                  </a:lnTo>
                  <a:close/>
                  <a:moveTo>
                    <a:pt x="124" y="41"/>
                  </a:moveTo>
                  <a:cubicBezTo>
                    <a:pt x="124" y="41"/>
                    <a:pt x="124" y="41"/>
                    <a:pt x="124" y="41"/>
                  </a:cubicBezTo>
                  <a:cubicBezTo>
                    <a:pt x="123" y="41"/>
                    <a:pt x="123" y="41"/>
                    <a:pt x="123" y="41"/>
                  </a:cubicBezTo>
                  <a:cubicBezTo>
                    <a:pt x="123" y="33"/>
                    <a:pt x="123" y="33"/>
                    <a:pt x="123" y="33"/>
                  </a:cubicBezTo>
                  <a:cubicBezTo>
                    <a:pt x="124" y="33"/>
                    <a:pt x="124" y="33"/>
                    <a:pt x="124" y="33"/>
                  </a:cubicBezTo>
                  <a:lnTo>
                    <a:pt x="124" y="41"/>
                  </a:lnTo>
                  <a:close/>
                  <a:moveTo>
                    <a:pt x="125" y="48"/>
                  </a:moveTo>
                  <a:cubicBezTo>
                    <a:pt x="125" y="48"/>
                    <a:pt x="125" y="48"/>
                    <a:pt x="125" y="48"/>
                  </a:cubicBezTo>
                  <a:cubicBezTo>
                    <a:pt x="124" y="48"/>
                    <a:pt x="124" y="48"/>
                    <a:pt x="124" y="48"/>
                  </a:cubicBezTo>
                  <a:cubicBezTo>
                    <a:pt x="124" y="41"/>
                    <a:pt x="124" y="41"/>
                    <a:pt x="124" y="41"/>
                  </a:cubicBezTo>
                  <a:cubicBezTo>
                    <a:pt x="125" y="41"/>
                    <a:pt x="125" y="41"/>
                    <a:pt x="125" y="41"/>
                  </a:cubicBezTo>
                  <a:lnTo>
                    <a:pt x="125" y="48"/>
                  </a:lnTo>
                  <a:close/>
                  <a:moveTo>
                    <a:pt x="125" y="41"/>
                  </a:moveTo>
                  <a:cubicBezTo>
                    <a:pt x="125" y="41"/>
                    <a:pt x="125" y="41"/>
                    <a:pt x="125" y="41"/>
                  </a:cubicBezTo>
                  <a:cubicBezTo>
                    <a:pt x="124" y="41"/>
                    <a:pt x="124" y="41"/>
                    <a:pt x="124" y="41"/>
                  </a:cubicBezTo>
                  <a:cubicBezTo>
                    <a:pt x="124" y="33"/>
                    <a:pt x="124" y="33"/>
                    <a:pt x="124" y="33"/>
                  </a:cubicBezTo>
                  <a:cubicBezTo>
                    <a:pt x="125" y="33"/>
                    <a:pt x="125" y="33"/>
                    <a:pt x="125" y="33"/>
                  </a:cubicBezTo>
                  <a:lnTo>
                    <a:pt x="125" y="41"/>
                  </a:lnTo>
                  <a:close/>
                  <a:moveTo>
                    <a:pt x="140" y="49"/>
                  </a:moveTo>
                  <a:cubicBezTo>
                    <a:pt x="140" y="49"/>
                    <a:pt x="140" y="49"/>
                    <a:pt x="140" y="49"/>
                  </a:cubicBezTo>
                  <a:cubicBezTo>
                    <a:pt x="125" y="48"/>
                    <a:pt x="125" y="48"/>
                    <a:pt x="125" y="48"/>
                  </a:cubicBezTo>
                  <a:cubicBezTo>
                    <a:pt x="125" y="41"/>
                    <a:pt x="125" y="41"/>
                    <a:pt x="125" y="41"/>
                  </a:cubicBezTo>
                  <a:cubicBezTo>
                    <a:pt x="126" y="41"/>
                    <a:pt x="126" y="41"/>
                    <a:pt x="126" y="41"/>
                  </a:cubicBezTo>
                  <a:cubicBezTo>
                    <a:pt x="126" y="44"/>
                    <a:pt x="126" y="48"/>
                    <a:pt x="126" y="48"/>
                  </a:cubicBezTo>
                  <a:cubicBezTo>
                    <a:pt x="126" y="48"/>
                    <a:pt x="126" y="48"/>
                    <a:pt x="127" y="48"/>
                  </a:cubicBezTo>
                  <a:cubicBezTo>
                    <a:pt x="127" y="48"/>
                    <a:pt x="127" y="48"/>
                    <a:pt x="127" y="48"/>
                  </a:cubicBezTo>
                  <a:cubicBezTo>
                    <a:pt x="127" y="48"/>
                    <a:pt x="127" y="48"/>
                    <a:pt x="127" y="48"/>
                  </a:cubicBezTo>
                  <a:cubicBezTo>
                    <a:pt x="127" y="48"/>
                    <a:pt x="127" y="48"/>
                    <a:pt x="127" y="48"/>
                  </a:cubicBezTo>
                  <a:cubicBezTo>
                    <a:pt x="127" y="48"/>
                    <a:pt x="127" y="48"/>
                    <a:pt x="128" y="48"/>
                  </a:cubicBezTo>
                  <a:cubicBezTo>
                    <a:pt x="128" y="48"/>
                    <a:pt x="128" y="48"/>
                    <a:pt x="128" y="48"/>
                  </a:cubicBezTo>
                  <a:cubicBezTo>
                    <a:pt x="128" y="48"/>
                    <a:pt x="128" y="48"/>
                    <a:pt x="128" y="48"/>
                  </a:cubicBezTo>
                  <a:cubicBezTo>
                    <a:pt x="128" y="48"/>
                    <a:pt x="128" y="48"/>
                    <a:pt x="128" y="48"/>
                  </a:cubicBezTo>
                  <a:cubicBezTo>
                    <a:pt x="129" y="48"/>
                    <a:pt x="130" y="48"/>
                    <a:pt x="131" y="49"/>
                  </a:cubicBezTo>
                  <a:cubicBezTo>
                    <a:pt x="134" y="49"/>
                    <a:pt x="139" y="49"/>
                    <a:pt x="139" y="49"/>
                  </a:cubicBezTo>
                  <a:cubicBezTo>
                    <a:pt x="139" y="49"/>
                    <a:pt x="139" y="45"/>
                    <a:pt x="139" y="42"/>
                  </a:cubicBezTo>
                  <a:cubicBezTo>
                    <a:pt x="139" y="42"/>
                    <a:pt x="139" y="41"/>
                    <a:pt x="139" y="41"/>
                  </a:cubicBezTo>
                  <a:cubicBezTo>
                    <a:pt x="140" y="40"/>
                    <a:pt x="140" y="40"/>
                    <a:pt x="140" y="40"/>
                  </a:cubicBezTo>
                  <a:lnTo>
                    <a:pt x="140" y="49"/>
                  </a:lnTo>
                  <a:close/>
                  <a:moveTo>
                    <a:pt x="140" y="40"/>
                  </a:moveTo>
                  <a:cubicBezTo>
                    <a:pt x="140" y="40"/>
                    <a:pt x="140" y="40"/>
                    <a:pt x="140" y="40"/>
                  </a:cubicBezTo>
                  <a:cubicBezTo>
                    <a:pt x="139" y="40"/>
                    <a:pt x="139" y="40"/>
                    <a:pt x="139" y="40"/>
                  </a:cubicBezTo>
                  <a:cubicBezTo>
                    <a:pt x="139" y="37"/>
                    <a:pt x="139" y="32"/>
                    <a:pt x="139" y="32"/>
                  </a:cubicBezTo>
                  <a:cubicBezTo>
                    <a:pt x="139" y="32"/>
                    <a:pt x="138" y="32"/>
                    <a:pt x="137" y="32"/>
                  </a:cubicBezTo>
                  <a:cubicBezTo>
                    <a:pt x="137" y="31"/>
                    <a:pt x="137" y="31"/>
                    <a:pt x="137" y="31"/>
                  </a:cubicBezTo>
                  <a:cubicBezTo>
                    <a:pt x="140" y="31"/>
                    <a:pt x="140" y="31"/>
                    <a:pt x="140" y="31"/>
                  </a:cubicBezTo>
                  <a:lnTo>
                    <a:pt x="140" y="40"/>
                  </a:lnTo>
                  <a:close/>
                  <a:moveTo>
                    <a:pt x="155" y="49"/>
                  </a:moveTo>
                  <a:cubicBezTo>
                    <a:pt x="155" y="49"/>
                    <a:pt x="155" y="49"/>
                    <a:pt x="155" y="49"/>
                  </a:cubicBezTo>
                  <a:cubicBezTo>
                    <a:pt x="149" y="49"/>
                    <a:pt x="149" y="49"/>
                    <a:pt x="149" y="49"/>
                  </a:cubicBezTo>
                  <a:cubicBezTo>
                    <a:pt x="140" y="49"/>
                    <a:pt x="140" y="49"/>
                    <a:pt x="140" y="49"/>
                  </a:cubicBezTo>
                  <a:cubicBezTo>
                    <a:pt x="140" y="40"/>
                    <a:pt x="140" y="40"/>
                    <a:pt x="140" y="40"/>
                  </a:cubicBezTo>
                  <a:cubicBezTo>
                    <a:pt x="142" y="40"/>
                    <a:pt x="142" y="40"/>
                    <a:pt x="142" y="40"/>
                  </a:cubicBezTo>
                  <a:cubicBezTo>
                    <a:pt x="142" y="49"/>
                    <a:pt x="142" y="49"/>
                    <a:pt x="142" y="49"/>
                  </a:cubicBezTo>
                  <a:cubicBezTo>
                    <a:pt x="142" y="49"/>
                    <a:pt x="142" y="49"/>
                    <a:pt x="142" y="49"/>
                  </a:cubicBezTo>
                  <a:cubicBezTo>
                    <a:pt x="142" y="40"/>
                    <a:pt x="142" y="40"/>
                    <a:pt x="142" y="40"/>
                  </a:cubicBezTo>
                  <a:cubicBezTo>
                    <a:pt x="143" y="40"/>
                    <a:pt x="143" y="40"/>
                    <a:pt x="143" y="40"/>
                  </a:cubicBezTo>
                  <a:cubicBezTo>
                    <a:pt x="143" y="43"/>
                    <a:pt x="143" y="49"/>
                    <a:pt x="143" y="49"/>
                  </a:cubicBezTo>
                  <a:cubicBezTo>
                    <a:pt x="143" y="49"/>
                    <a:pt x="147" y="49"/>
                    <a:pt x="148" y="49"/>
                  </a:cubicBezTo>
                  <a:cubicBezTo>
                    <a:pt x="150" y="49"/>
                    <a:pt x="154" y="49"/>
                    <a:pt x="154" y="49"/>
                  </a:cubicBezTo>
                  <a:cubicBezTo>
                    <a:pt x="154" y="49"/>
                    <a:pt x="154" y="43"/>
                    <a:pt x="154" y="40"/>
                  </a:cubicBezTo>
                  <a:cubicBezTo>
                    <a:pt x="155" y="40"/>
                    <a:pt x="155" y="40"/>
                    <a:pt x="155" y="40"/>
                  </a:cubicBezTo>
                  <a:lnTo>
                    <a:pt x="155" y="49"/>
                  </a:lnTo>
                  <a:close/>
                  <a:moveTo>
                    <a:pt x="157" y="49"/>
                  </a:moveTo>
                  <a:cubicBezTo>
                    <a:pt x="157" y="49"/>
                    <a:pt x="157" y="49"/>
                    <a:pt x="157" y="49"/>
                  </a:cubicBezTo>
                  <a:cubicBezTo>
                    <a:pt x="155" y="49"/>
                    <a:pt x="155" y="49"/>
                    <a:pt x="155" y="49"/>
                  </a:cubicBezTo>
                  <a:cubicBezTo>
                    <a:pt x="155" y="40"/>
                    <a:pt x="155" y="40"/>
                    <a:pt x="155" y="40"/>
                  </a:cubicBezTo>
                  <a:cubicBezTo>
                    <a:pt x="157" y="40"/>
                    <a:pt x="157" y="40"/>
                    <a:pt x="157" y="40"/>
                  </a:cubicBezTo>
                  <a:lnTo>
                    <a:pt x="157" y="49"/>
                  </a:lnTo>
                  <a:close/>
                  <a:moveTo>
                    <a:pt x="157" y="40"/>
                  </a:moveTo>
                  <a:cubicBezTo>
                    <a:pt x="157" y="40"/>
                    <a:pt x="157" y="40"/>
                    <a:pt x="157" y="40"/>
                  </a:cubicBezTo>
                  <a:cubicBezTo>
                    <a:pt x="155" y="40"/>
                    <a:pt x="155" y="40"/>
                    <a:pt x="155" y="40"/>
                  </a:cubicBezTo>
                  <a:cubicBezTo>
                    <a:pt x="155" y="32"/>
                    <a:pt x="155" y="32"/>
                    <a:pt x="155" y="32"/>
                  </a:cubicBezTo>
                  <a:cubicBezTo>
                    <a:pt x="156" y="33"/>
                    <a:pt x="156" y="33"/>
                    <a:pt x="156" y="33"/>
                  </a:cubicBezTo>
                  <a:cubicBezTo>
                    <a:pt x="156" y="33"/>
                    <a:pt x="156" y="33"/>
                    <a:pt x="157" y="34"/>
                  </a:cubicBezTo>
                  <a:lnTo>
                    <a:pt x="157" y="40"/>
                  </a:lnTo>
                  <a:close/>
                  <a:moveTo>
                    <a:pt x="162" y="39"/>
                  </a:moveTo>
                  <a:cubicBezTo>
                    <a:pt x="162" y="39"/>
                    <a:pt x="162" y="39"/>
                    <a:pt x="162" y="39"/>
                  </a:cubicBezTo>
                  <a:cubicBezTo>
                    <a:pt x="162" y="39"/>
                    <a:pt x="162" y="40"/>
                    <a:pt x="162" y="40"/>
                  </a:cubicBezTo>
                  <a:cubicBezTo>
                    <a:pt x="162" y="40"/>
                    <a:pt x="162" y="40"/>
                    <a:pt x="162" y="40"/>
                  </a:cubicBezTo>
                  <a:lnTo>
                    <a:pt x="162" y="39"/>
                  </a:lnTo>
                  <a:close/>
                  <a:moveTo>
                    <a:pt x="160" y="49"/>
                  </a:moveTo>
                  <a:cubicBezTo>
                    <a:pt x="160" y="49"/>
                    <a:pt x="160" y="49"/>
                    <a:pt x="160" y="49"/>
                  </a:cubicBezTo>
                  <a:cubicBezTo>
                    <a:pt x="157" y="49"/>
                    <a:pt x="157" y="49"/>
                    <a:pt x="157" y="49"/>
                  </a:cubicBezTo>
                  <a:cubicBezTo>
                    <a:pt x="157" y="40"/>
                    <a:pt x="157" y="40"/>
                    <a:pt x="157" y="40"/>
                  </a:cubicBezTo>
                  <a:cubicBezTo>
                    <a:pt x="160" y="40"/>
                    <a:pt x="160" y="40"/>
                    <a:pt x="160" y="40"/>
                  </a:cubicBezTo>
                  <a:lnTo>
                    <a:pt x="160" y="49"/>
                  </a:lnTo>
                  <a:close/>
                  <a:moveTo>
                    <a:pt x="160" y="40"/>
                  </a:moveTo>
                  <a:cubicBezTo>
                    <a:pt x="160" y="40"/>
                    <a:pt x="160" y="40"/>
                    <a:pt x="160" y="40"/>
                  </a:cubicBezTo>
                  <a:cubicBezTo>
                    <a:pt x="157" y="40"/>
                    <a:pt x="157" y="40"/>
                    <a:pt x="157" y="40"/>
                  </a:cubicBezTo>
                  <a:cubicBezTo>
                    <a:pt x="157" y="34"/>
                    <a:pt x="157" y="34"/>
                    <a:pt x="157" y="34"/>
                  </a:cubicBezTo>
                  <a:cubicBezTo>
                    <a:pt x="158" y="35"/>
                    <a:pt x="159" y="35"/>
                    <a:pt x="160" y="36"/>
                  </a:cubicBezTo>
                  <a:lnTo>
                    <a:pt x="160" y="40"/>
                  </a:lnTo>
                  <a:close/>
                  <a:moveTo>
                    <a:pt x="160" y="32"/>
                  </a:moveTo>
                  <a:cubicBezTo>
                    <a:pt x="160" y="32"/>
                    <a:pt x="160" y="32"/>
                    <a:pt x="160" y="32"/>
                  </a:cubicBezTo>
                  <a:cubicBezTo>
                    <a:pt x="159" y="32"/>
                    <a:pt x="158" y="32"/>
                    <a:pt x="157" y="32"/>
                  </a:cubicBezTo>
                  <a:cubicBezTo>
                    <a:pt x="157" y="32"/>
                    <a:pt x="157" y="32"/>
                    <a:pt x="157" y="32"/>
                  </a:cubicBezTo>
                  <a:cubicBezTo>
                    <a:pt x="160" y="32"/>
                    <a:pt x="160" y="32"/>
                    <a:pt x="160" y="32"/>
                  </a:cubicBezTo>
                  <a:close/>
                  <a:moveTo>
                    <a:pt x="162" y="49"/>
                  </a:moveTo>
                  <a:cubicBezTo>
                    <a:pt x="162" y="49"/>
                    <a:pt x="162" y="49"/>
                    <a:pt x="162" y="49"/>
                  </a:cubicBezTo>
                  <a:cubicBezTo>
                    <a:pt x="160" y="49"/>
                    <a:pt x="160" y="49"/>
                    <a:pt x="160" y="49"/>
                  </a:cubicBezTo>
                  <a:cubicBezTo>
                    <a:pt x="160" y="40"/>
                    <a:pt x="160" y="40"/>
                    <a:pt x="160" y="40"/>
                  </a:cubicBezTo>
                  <a:cubicBezTo>
                    <a:pt x="162" y="40"/>
                    <a:pt x="162" y="40"/>
                    <a:pt x="162" y="40"/>
                  </a:cubicBezTo>
                  <a:lnTo>
                    <a:pt x="162" y="49"/>
                  </a:lnTo>
                  <a:close/>
                  <a:moveTo>
                    <a:pt x="162" y="40"/>
                  </a:moveTo>
                  <a:cubicBezTo>
                    <a:pt x="162" y="40"/>
                    <a:pt x="162" y="40"/>
                    <a:pt x="162" y="40"/>
                  </a:cubicBezTo>
                  <a:cubicBezTo>
                    <a:pt x="160" y="40"/>
                    <a:pt x="160" y="40"/>
                    <a:pt x="160" y="40"/>
                  </a:cubicBezTo>
                  <a:cubicBezTo>
                    <a:pt x="160" y="36"/>
                    <a:pt x="160" y="36"/>
                    <a:pt x="160" y="36"/>
                  </a:cubicBezTo>
                  <a:cubicBezTo>
                    <a:pt x="160" y="37"/>
                    <a:pt x="160" y="37"/>
                    <a:pt x="161" y="37"/>
                  </a:cubicBezTo>
                  <a:cubicBezTo>
                    <a:pt x="161" y="38"/>
                    <a:pt x="161" y="38"/>
                    <a:pt x="162" y="39"/>
                  </a:cubicBezTo>
                  <a:lnTo>
                    <a:pt x="162" y="40"/>
                  </a:lnTo>
                  <a:close/>
                  <a:moveTo>
                    <a:pt x="162" y="32"/>
                  </a:moveTo>
                  <a:cubicBezTo>
                    <a:pt x="162" y="32"/>
                    <a:pt x="162" y="32"/>
                    <a:pt x="162" y="32"/>
                  </a:cubicBezTo>
                  <a:cubicBezTo>
                    <a:pt x="161" y="32"/>
                    <a:pt x="160" y="32"/>
                    <a:pt x="160" y="32"/>
                  </a:cubicBezTo>
                  <a:cubicBezTo>
                    <a:pt x="160" y="32"/>
                    <a:pt x="160" y="32"/>
                    <a:pt x="160" y="32"/>
                  </a:cubicBezTo>
                  <a:cubicBezTo>
                    <a:pt x="162" y="32"/>
                    <a:pt x="162" y="32"/>
                    <a:pt x="162" y="32"/>
                  </a:cubicBezTo>
                  <a:close/>
                  <a:moveTo>
                    <a:pt x="175" y="49"/>
                  </a:moveTo>
                  <a:cubicBezTo>
                    <a:pt x="175" y="49"/>
                    <a:pt x="175" y="49"/>
                    <a:pt x="175" y="49"/>
                  </a:cubicBezTo>
                  <a:cubicBezTo>
                    <a:pt x="162" y="49"/>
                    <a:pt x="162" y="49"/>
                    <a:pt x="162" y="49"/>
                  </a:cubicBezTo>
                  <a:cubicBezTo>
                    <a:pt x="162" y="40"/>
                    <a:pt x="162" y="40"/>
                    <a:pt x="162" y="40"/>
                  </a:cubicBezTo>
                  <a:cubicBezTo>
                    <a:pt x="162" y="40"/>
                    <a:pt x="162" y="40"/>
                    <a:pt x="162" y="40"/>
                  </a:cubicBezTo>
                  <a:cubicBezTo>
                    <a:pt x="164" y="44"/>
                    <a:pt x="165" y="49"/>
                    <a:pt x="165" y="49"/>
                  </a:cubicBezTo>
                  <a:cubicBezTo>
                    <a:pt x="165" y="49"/>
                    <a:pt x="167" y="49"/>
                    <a:pt x="169" y="49"/>
                  </a:cubicBezTo>
                  <a:cubicBezTo>
                    <a:pt x="170" y="49"/>
                    <a:pt x="174" y="49"/>
                    <a:pt x="175" y="49"/>
                  </a:cubicBezTo>
                  <a:close/>
                  <a:moveTo>
                    <a:pt x="175" y="48"/>
                  </a:moveTo>
                  <a:cubicBezTo>
                    <a:pt x="175" y="48"/>
                    <a:pt x="175" y="48"/>
                    <a:pt x="175" y="48"/>
                  </a:cubicBezTo>
                  <a:cubicBezTo>
                    <a:pt x="175" y="46"/>
                    <a:pt x="174" y="43"/>
                    <a:pt x="174" y="41"/>
                  </a:cubicBezTo>
                  <a:cubicBezTo>
                    <a:pt x="174" y="41"/>
                    <a:pt x="174" y="41"/>
                    <a:pt x="174" y="40"/>
                  </a:cubicBezTo>
                  <a:cubicBezTo>
                    <a:pt x="175" y="40"/>
                    <a:pt x="175" y="40"/>
                    <a:pt x="175" y="40"/>
                  </a:cubicBezTo>
                  <a:lnTo>
                    <a:pt x="175" y="48"/>
                  </a:lnTo>
                  <a:close/>
                  <a:moveTo>
                    <a:pt x="175" y="40"/>
                  </a:moveTo>
                  <a:cubicBezTo>
                    <a:pt x="175" y="40"/>
                    <a:pt x="175" y="40"/>
                    <a:pt x="175" y="40"/>
                  </a:cubicBezTo>
                  <a:cubicBezTo>
                    <a:pt x="174" y="40"/>
                    <a:pt x="174" y="40"/>
                    <a:pt x="174" y="40"/>
                  </a:cubicBezTo>
                  <a:cubicBezTo>
                    <a:pt x="174" y="37"/>
                    <a:pt x="173" y="32"/>
                    <a:pt x="173" y="32"/>
                  </a:cubicBezTo>
                  <a:cubicBezTo>
                    <a:pt x="173" y="32"/>
                    <a:pt x="167" y="32"/>
                    <a:pt x="163" y="32"/>
                  </a:cubicBezTo>
                  <a:cubicBezTo>
                    <a:pt x="163" y="32"/>
                    <a:pt x="162" y="32"/>
                    <a:pt x="162" y="32"/>
                  </a:cubicBezTo>
                  <a:cubicBezTo>
                    <a:pt x="162" y="32"/>
                    <a:pt x="162" y="32"/>
                    <a:pt x="162" y="32"/>
                  </a:cubicBezTo>
                  <a:cubicBezTo>
                    <a:pt x="173" y="32"/>
                    <a:pt x="173" y="32"/>
                    <a:pt x="173" y="32"/>
                  </a:cubicBezTo>
                  <a:cubicBezTo>
                    <a:pt x="173" y="33"/>
                    <a:pt x="173" y="33"/>
                    <a:pt x="173" y="33"/>
                  </a:cubicBezTo>
                  <a:cubicBezTo>
                    <a:pt x="175" y="33"/>
                    <a:pt x="175" y="33"/>
                    <a:pt x="175" y="33"/>
                  </a:cubicBezTo>
                  <a:lnTo>
                    <a:pt x="175" y="40"/>
                  </a:lnTo>
                  <a:close/>
                  <a:moveTo>
                    <a:pt x="177" y="49"/>
                  </a:moveTo>
                  <a:cubicBezTo>
                    <a:pt x="177" y="49"/>
                    <a:pt x="177" y="49"/>
                    <a:pt x="177" y="49"/>
                  </a:cubicBezTo>
                  <a:cubicBezTo>
                    <a:pt x="175" y="49"/>
                    <a:pt x="175" y="49"/>
                    <a:pt x="175" y="49"/>
                  </a:cubicBezTo>
                  <a:cubicBezTo>
                    <a:pt x="175" y="49"/>
                    <a:pt x="175" y="49"/>
                    <a:pt x="175" y="49"/>
                  </a:cubicBezTo>
                  <a:cubicBezTo>
                    <a:pt x="175" y="49"/>
                    <a:pt x="175" y="49"/>
                    <a:pt x="175" y="49"/>
                  </a:cubicBezTo>
                  <a:cubicBezTo>
                    <a:pt x="175" y="49"/>
                    <a:pt x="175" y="49"/>
                    <a:pt x="175" y="48"/>
                  </a:cubicBezTo>
                  <a:cubicBezTo>
                    <a:pt x="175" y="40"/>
                    <a:pt x="175" y="40"/>
                    <a:pt x="175" y="40"/>
                  </a:cubicBezTo>
                  <a:cubicBezTo>
                    <a:pt x="177" y="40"/>
                    <a:pt x="177" y="40"/>
                    <a:pt x="177" y="40"/>
                  </a:cubicBezTo>
                  <a:lnTo>
                    <a:pt x="177" y="49"/>
                  </a:lnTo>
                  <a:close/>
                  <a:moveTo>
                    <a:pt x="177" y="40"/>
                  </a:moveTo>
                  <a:cubicBezTo>
                    <a:pt x="177" y="40"/>
                    <a:pt x="177" y="40"/>
                    <a:pt x="177" y="40"/>
                  </a:cubicBezTo>
                  <a:cubicBezTo>
                    <a:pt x="175" y="40"/>
                    <a:pt x="175" y="40"/>
                    <a:pt x="175" y="40"/>
                  </a:cubicBezTo>
                  <a:cubicBezTo>
                    <a:pt x="175" y="33"/>
                    <a:pt x="175" y="33"/>
                    <a:pt x="175" y="33"/>
                  </a:cubicBezTo>
                  <a:cubicBezTo>
                    <a:pt x="177" y="33"/>
                    <a:pt x="177" y="33"/>
                    <a:pt x="177" y="33"/>
                  </a:cubicBezTo>
                  <a:lnTo>
                    <a:pt x="177" y="40"/>
                  </a:lnTo>
                  <a:close/>
                  <a:moveTo>
                    <a:pt x="179" y="49"/>
                  </a:moveTo>
                  <a:cubicBezTo>
                    <a:pt x="179" y="49"/>
                    <a:pt x="179" y="49"/>
                    <a:pt x="179" y="49"/>
                  </a:cubicBezTo>
                  <a:cubicBezTo>
                    <a:pt x="177" y="49"/>
                    <a:pt x="177" y="49"/>
                    <a:pt x="177" y="49"/>
                  </a:cubicBezTo>
                  <a:cubicBezTo>
                    <a:pt x="177" y="40"/>
                    <a:pt x="177" y="40"/>
                    <a:pt x="177" y="40"/>
                  </a:cubicBezTo>
                  <a:cubicBezTo>
                    <a:pt x="179" y="40"/>
                    <a:pt x="179" y="40"/>
                    <a:pt x="179" y="40"/>
                  </a:cubicBezTo>
                  <a:lnTo>
                    <a:pt x="179" y="49"/>
                  </a:lnTo>
                  <a:close/>
                  <a:moveTo>
                    <a:pt x="179" y="40"/>
                  </a:moveTo>
                  <a:cubicBezTo>
                    <a:pt x="179" y="40"/>
                    <a:pt x="179" y="40"/>
                    <a:pt x="179" y="40"/>
                  </a:cubicBezTo>
                  <a:cubicBezTo>
                    <a:pt x="177" y="40"/>
                    <a:pt x="177" y="40"/>
                    <a:pt x="177" y="40"/>
                  </a:cubicBezTo>
                  <a:cubicBezTo>
                    <a:pt x="177" y="33"/>
                    <a:pt x="177" y="33"/>
                    <a:pt x="177" y="33"/>
                  </a:cubicBezTo>
                  <a:cubicBezTo>
                    <a:pt x="179" y="33"/>
                    <a:pt x="179" y="33"/>
                    <a:pt x="179" y="33"/>
                  </a:cubicBezTo>
                  <a:lnTo>
                    <a:pt x="179" y="40"/>
                  </a:lnTo>
                  <a:close/>
                  <a:moveTo>
                    <a:pt x="181" y="49"/>
                  </a:moveTo>
                  <a:cubicBezTo>
                    <a:pt x="181" y="49"/>
                    <a:pt x="181" y="49"/>
                    <a:pt x="181" y="49"/>
                  </a:cubicBezTo>
                  <a:cubicBezTo>
                    <a:pt x="179" y="49"/>
                    <a:pt x="179" y="49"/>
                    <a:pt x="179" y="49"/>
                  </a:cubicBezTo>
                  <a:cubicBezTo>
                    <a:pt x="179" y="40"/>
                    <a:pt x="179" y="40"/>
                    <a:pt x="179" y="40"/>
                  </a:cubicBezTo>
                  <a:cubicBezTo>
                    <a:pt x="181" y="40"/>
                    <a:pt x="181" y="40"/>
                    <a:pt x="181" y="40"/>
                  </a:cubicBezTo>
                  <a:lnTo>
                    <a:pt x="181" y="49"/>
                  </a:lnTo>
                  <a:close/>
                  <a:moveTo>
                    <a:pt x="181" y="40"/>
                  </a:moveTo>
                  <a:cubicBezTo>
                    <a:pt x="181" y="40"/>
                    <a:pt x="181" y="40"/>
                    <a:pt x="181" y="40"/>
                  </a:cubicBezTo>
                  <a:cubicBezTo>
                    <a:pt x="179" y="40"/>
                    <a:pt x="179" y="40"/>
                    <a:pt x="179" y="40"/>
                  </a:cubicBezTo>
                  <a:cubicBezTo>
                    <a:pt x="179" y="33"/>
                    <a:pt x="179" y="33"/>
                    <a:pt x="179" y="33"/>
                  </a:cubicBezTo>
                  <a:cubicBezTo>
                    <a:pt x="181" y="32"/>
                    <a:pt x="181" y="32"/>
                    <a:pt x="181" y="32"/>
                  </a:cubicBezTo>
                  <a:lnTo>
                    <a:pt x="181"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a:spLocks noEditPoints="1"/>
            </p:cNvSpPr>
            <p:nvPr/>
          </p:nvSpPr>
          <p:spPr bwMode="auto">
            <a:xfrm>
              <a:off x="888" y="4158"/>
              <a:ext cx="435" cy="136"/>
            </a:xfrm>
            <a:custGeom>
              <a:avLst/>
              <a:gdLst>
                <a:gd name="T0" fmla="*/ 46 w 168"/>
                <a:gd name="T1" fmla="*/ 51 h 51"/>
                <a:gd name="T2" fmla="*/ 61 w 168"/>
                <a:gd name="T3" fmla="*/ 38 h 51"/>
                <a:gd name="T4" fmla="*/ 16 w 168"/>
                <a:gd name="T5" fmla="*/ 51 h 51"/>
                <a:gd name="T6" fmla="*/ 70 w 168"/>
                <a:gd name="T7" fmla="*/ 12 h 51"/>
                <a:gd name="T8" fmla="*/ 55 w 168"/>
                <a:gd name="T9" fmla="*/ 37 h 51"/>
                <a:gd name="T10" fmla="*/ 45 w 168"/>
                <a:gd name="T11" fmla="*/ 34 h 51"/>
                <a:gd name="T12" fmla="*/ 28 w 168"/>
                <a:gd name="T13" fmla="*/ 8 h 51"/>
                <a:gd name="T14" fmla="*/ 50 w 168"/>
                <a:gd name="T15" fmla="*/ 9 h 51"/>
                <a:gd name="T16" fmla="*/ 76 w 168"/>
                <a:gd name="T17" fmla="*/ 13 h 51"/>
                <a:gd name="T18" fmla="*/ 90 w 168"/>
                <a:gd name="T19" fmla="*/ 17 h 51"/>
                <a:gd name="T20" fmla="*/ 101 w 168"/>
                <a:gd name="T21" fmla="*/ 20 h 51"/>
                <a:gd name="T22" fmla="*/ 106 w 168"/>
                <a:gd name="T23" fmla="*/ 22 h 51"/>
                <a:gd name="T24" fmla="*/ 110 w 168"/>
                <a:gd name="T25" fmla="*/ 39 h 51"/>
                <a:gd name="T26" fmla="*/ 121 w 168"/>
                <a:gd name="T27" fmla="*/ 29 h 51"/>
                <a:gd name="T28" fmla="*/ 10 w 168"/>
                <a:gd name="T29" fmla="*/ 38 h 51"/>
                <a:gd name="T30" fmla="*/ 19 w 168"/>
                <a:gd name="T31" fmla="*/ 8 h 51"/>
                <a:gd name="T32" fmla="*/ 2 w 168"/>
                <a:gd name="T33" fmla="*/ 12 h 51"/>
                <a:gd name="T34" fmla="*/ 5 w 168"/>
                <a:gd name="T35" fmla="*/ 10 h 51"/>
                <a:gd name="T36" fmla="*/ 57 w 168"/>
                <a:gd name="T37" fmla="*/ 10 h 51"/>
                <a:gd name="T38" fmla="*/ 139 w 168"/>
                <a:gd name="T39" fmla="*/ 41 h 51"/>
                <a:gd name="T40" fmla="*/ 115 w 168"/>
                <a:gd name="T41" fmla="*/ 39 h 51"/>
                <a:gd name="T42" fmla="*/ 107 w 168"/>
                <a:gd name="T43" fmla="*/ 43 h 51"/>
                <a:gd name="T44" fmla="*/ 97 w 168"/>
                <a:gd name="T45" fmla="*/ 40 h 51"/>
                <a:gd name="T46" fmla="*/ 84 w 168"/>
                <a:gd name="T47" fmla="*/ 40 h 51"/>
                <a:gd name="T48" fmla="*/ 67 w 168"/>
                <a:gd name="T49" fmla="*/ 39 h 51"/>
                <a:gd name="T50" fmla="*/ 142 w 168"/>
                <a:gd name="T51" fmla="*/ 42 h 51"/>
                <a:gd name="T52" fmla="*/ 140 w 168"/>
                <a:gd name="T53" fmla="*/ 49 h 51"/>
                <a:gd name="T54" fmla="*/ 142 w 168"/>
                <a:gd name="T55" fmla="*/ 49 h 51"/>
                <a:gd name="T56" fmla="*/ 118 w 168"/>
                <a:gd name="T57" fmla="*/ 43 h 51"/>
                <a:gd name="T58" fmla="*/ 115 w 168"/>
                <a:gd name="T59" fmla="*/ 43 h 51"/>
                <a:gd name="T60" fmla="*/ 109 w 168"/>
                <a:gd name="T61" fmla="*/ 44 h 51"/>
                <a:gd name="T62" fmla="*/ 95 w 168"/>
                <a:gd name="T63" fmla="*/ 44 h 51"/>
                <a:gd name="T64" fmla="*/ 75 w 168"/>
                <a:gd name="T65" fmla="*/ 49 h 51"/>
                <a:gd name="T66" fmla="*/ 91 w 168"/>
                <a:gd name="T67" fmla="*/ 50 h 51"/>
                <a:gd name="T68" fmla="*/ 99 w 168"/>
                <a:gd name="T69" fmla="*/ 50 h 51"/>
                <a:gd name="T70" fmla="*/ 107 w 168"/>
                <a:gd name="T71" fmla="*/ 47 h 51"/>
                <a:gd name="T72" fmla="*/ 110 w 168"/>
                <a:gd name="T73" fmla="*/ 50 h 51"/>
                <a:gd name="T74" fmla="*/ 113 w 168"/>
                <a:gd name="T75" fmla="*/ 50 h 51"/>
                <a:gd name="T76" fmla="*/ 116 w 168"/>
                <a:gd name="T77" fmla="*/ 49 h 51"/>
                <a:gd name="T78" fmla="*/ 120 w 168"/>
                <a:gd name="T79" fmla="*/ 47 h 51"/>
                <a:gd name="T80" fmla="*/ 124 w 168"/>
                <a:gd name="T81" fmla="*/ 49 h 51"/>
                <a:gd name="T82" fmla="*/ 127 w 168"/>
                <a:gd name="T83" fmla="*/ 50 h 51"/>
                <a:gd name="T84" fmla="*/ 128 w 168"/>
                <a:gd name="T85" fmla="*/ 49 h 51"/>
                <a:gd name="T86" fmla="*/ 128 w 168"/>
                <a:gd name="T87" fmla="*/ 47 h 51"/>
                <a:gd name="T88" fmla="*/ 129 w 168"/>
                <a:gd name="T89" fmla="*/ 45 h 51"/>
                <a:gd name="T90" fmla="*/ 74 w 168"/>
                <a:gd name="T91" fmla="*/ 50 h 51"/>
                <a:gd name="T92" fmla="*/ 132 w 168"/>
                <a:gd name="T93" fmla="*/ 45 h 51"/>
                <a:gd name="T94" fmla="*/ 140 w 168"/>
                <a:gd name="T95" fmla="*/ 43 h 51"/>
                <a:gd name="T96" fmla="*/ 135 w 168"/>
                <a:gd name="T97" fmla="*/ 50 h 51"/>
                <a:gd name="T98" fmla="*/ 137 w 168"/>
                <a:gd name="T99" fmla="*/ 47 h 51"/>
                <a:gd name="T100" fmla="*/ 139 w 168"/>
                <a:gd name="T101" fmla="*/ 49 h 51"/>
                <a:gd name="T102" fmla="*/ 139 w 168"/>
                <a:gd name="T103" fmla="*/ 48 h 51"/>
                <a:gd name="T104" fmla="*/ 144 w 168"/>
                <a:gd name="T105" fmla="*/ 45 h 51"/>
                <a:gd name="T106" fmla="*/ 144 w 168"/>
                <a:gd name="T107" fmla="*/ 45 h 51"/>
                <a:gd name="T108" fmla="*/ 148 w 168"/>
                <a:gd name="T109" fmla="*/ 49 h 51"/>
                <a:gd name="T110" fmla="*/ 151 w 168"/>
                <a:gd name="T111" fmla="*/ 46 h 51"/>
                <a:gd name="T112" fmla="*/ 152 w 168"/>
                <a:gd name="T113" fmla="*/ 49 h 51"/>
                <a:gd name="T114" fmla="*/ 157 w 168"/>
                <a:gd name="T115" fmla="*/ 49 h 51"/>
                <a:gd name="T116" fmla="*/ 159 w 168"/>
                <a:gd name="T117" fmla="*/ 49 h 51"/>
                <a:gd name="T118" fmla="*/ 161 w 168"/>
                <a:gd name="T119" fmla="*/ 48 h 51"/>
                <a:gd name="T120" fmla="*/ 117 w 168"/>
                <a:gd name="T121" fmla="*/ 39 h 51"/>
                <a:gd name="T122" fmla="*/ 26 w 168"/>
                <a:gd name="T123" fmla="*/ 51 h 51"/>
                <a:gd name="T124" fmla="*/ 35 w 168"/>
                <a:gd name="T125"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 h="51">
                  <a:moveTo>
                    <a:pt x="26" y="51"/>
                  </a:moveTo>
                  <a:cubicBezTo>
                    <a:pt x="26" y="51"/>
                    <a:pt x="26" y="51"/>
                    <a:pt x="26" y="51"/>
                  </a:cubicBezTo>
                  <a:cubicBezTo>
                    <a:pt x="26" y="51"/>
                    <a:pt x="26" y="51"/>
                    <a:pt x="26" y="51"/>
                  </a:cubicBezTo>
                  <a:cubicBezTo>
                    <a:pt x="26" y="51"/>
                    <a:pt x="26" y="51"/>
                    <a:pt x="26" y="51"/>
                  </a:cubicBezTo>
                  <a:close/>
                  <a:moveTo>
                    <a:pt x="29" y="51"/>
                  </a:moveTo>
                  <a:cubicBezTo>
                    <a:pt x="29" y="51"/>
                    <a:pt x="29" y="51"/>
                    <a:pt x="29" y="51"/>
                  </a:cubicBezTo>
                  <a:cubicBezTo>
                    <a:pt x="30" y="51"/>
                    <a:pt x="30" y="51"/>
                    <a:pt x="30" y="51"/>
                  </a:cubicBezTo>
                  <a:cubicBezTo>
                    <a:pt x="30" y="51"/>
                    <a:pt x="30" y="51"/>
                    <a:pt x="30" y="51"/>
                  </a:cubicBezTo>
                  <a:cubicBezTo>
                    <a:pt x="29" y="51"/>
                    <a:pt x="29" y="51"/>
                    <a:pt x="29" y="51"/>
                  </a:cubicBezTo>
                  <a:close/>
                  <a:moveTo>
                    <a:pt x="39" y="51"/>
                  </a:moveTo>
                  <a:cubicBezTo>
                    <a:pt x="39" y="51"/>
                    <a:pt x="39" y="51"/>
                    <a:pt x="39" y="51"/>
                  </a:cubicBezTo>
                  <a:cubicBezTo>
                    <a:pt x="40" y="51"/>
                    <a:pt x="40" y="51"/>
                    <a:pt x="40" y="51"/>
                  </a:cubicBezTo>
                  <a:cubicBezTo>
                    <a:pt x="40" y="51"/>
                    <a:pt x="40" y="51"/>
                    <a:pt x="40" y="51"/>
                  </a:cubicBezTo>
                  <a:cubicBezTo>
                    <a:pt x="40" y="51"/>
                    <a:pt x="39" y="51"/>
                    <a:pt x="39" y="51"/>
                  </a:cubicBezTo>
                  <a:close/>
                  <a:moveTo>
                    <a:pt x="19" y="51"/>
                  </a:moveTo>
                  <a:cubicBezTo>
                    <a:pt x="19" y="51"/>
                    <a:pt x="19" y="51"/>
                    <a:pt x="19" y="51"/>
                  </a:cubicBezTo>
                  <a:cubicBezTo>
                    <a:pt x="20" y="51"/>
                    <a:pt x="20" y="51"/>
                    <a:pt x="20" y="51"/>
                  </a:cubicBezTo>
                  <a:cubicBezTo>
                    <a:pt x="20" y="51"/>
                    <a:pt x="20" y="51"/>
                    <a:pt x="20" y="51"/>
                  </a:cubicBezTo>
                  <a:cubicBezTo>
                    <a:pt x="19" y="51"/>
                    <a:pt x="19" y="51"/>
                    <a:pt x="19" y="51"/>
                  </a:cubicBezTo>
                  <a:close/>
                  <a:moveTo>
                    <a:pt x="73" y="39"/>
                  </a:moveTo>
                  <a:cubicBezTo>
                    <a:pt x="73" y="39"/>
                    <a:pt x="73" y="39"/>
                    <a:pt x="73" y="39"/>
                  </a:cubicBezTo>
                  <a:cubicBezTo>
                    <a:pt x="74" y="39"/>
                    <a:pt x="74" y="39"/>
                    <a:pt x="74" y="39"/>
                  </a:cubicBezTo>
                  <a:cubicBezTo>
                    <a:pt x="74" y="39"/>
                    <a:pt x="74" y="39"/>
                    <a:pt x="74" y="39"/>
                  </a:cubicBezTo>
                  <a:cubicBezTo>
                    <a:pt x="74" y="39"/>
                    <a:pt x="74" y="39"/>
                    <a:pt x="74" y="39"/>
                  </a:cubicBezTo>
                  <a:cubicBezTo>
                    <a:pt x="75" y="13"/>
                    <a:pt x="75" y="13"/>
                    <a:pt x="75" y="13"/>
                  </a:cubicBezTo>
                  <a:cubicBezTo>
                    <a:pt x="73" y="13"/>
                    <a:pt x="73" y="13"/>
                    <a:pt x="73" y="13"/>
                  </a:cubicBezTo>
                  <a:lnTo>
                    <a:pt x="73" y="39"/>
                  </a:lnTo>
                  <a:close/>
                  <a:moveTo>
                    <a:pt x="45" y="51"/>
                  </a:moveTo>
                  <a:cubicBezTo>
                    <a:pt x="45" y="51"/>
                    <a:pt x="45" y="51"/>
                    <a:pt x="45" y="51"/>
                  </a:cubicBezTo>
                  <a:cubicBezTo>
                    <a:pt x="46" y="51"/>
                    <a:pt x="46" y="51"/>
                    <a:pt x="46" y="51"/>
                  </a:cubicBezTo>
                  <a:cubicBezTo>
                    <a:pt x="46" y="51"/>
                    <a:pt x="46" y="51"/>
                    <a:pt x="46" y="51"/>
                  </a:cubicBezTo>
                  <a:cubicBezTo>
                    <a:pt x="45" y="51"/>
                    <a:pt x="45" y="51"/>
                    <a:pt x="45" y="51"/>
                  </a:cubicBezTo>
                  <a:close/>
                  <a:moveTo>
                    <a:pt x="61" y="51"/>
                  </a:moveTo>
                  <a:cubicBezTo>
                    <a:pt x="61" y="51"/>
                    <a:pt x="61" y="51"/>
                    <a:pt x="61" y="51"/>
                  </a:cubicBezTo>
                  <a:cubicBezTo>
                    <a:pt x="61" y="51"/>
                    <a:pt x="61" y="51"/>
                    <a:pt x="61" y="51"/>
                  </a:cubicBezTo>
                  <a:cubicBezTo>
                    <a:pt x="61" y="51"/>
                    <a:pt x="61" y="51"/>
                    <a:pt x="61" y="51"/>
                  </a:cubicBezTo>
                  <a:cubicBezTo>
                    <a:pt x="61" y="51"/>
                    <a:pt x="61" y="51"/>
                    <a:pt x="61" y="51"/>
                  </a:cubicBezTo>
                  <a:close/>
                  <a:moveTo>
                    <a:pt x="50" y="51"/>
                  </a:moveTo>
                  <a:cubicBezTo>
                    <a:pt x="50" y="51"/>
                    <a:pt x="50" y="51"/>
                    <a:pt x="50" y="51"/>
                  </a:cubicBezTo>
                  <a:cubicBezTo>
                    <a:pt x="51" y="51"/>
                    <a:pt x="51" y="51"/>
                    <a:pt x="51" y="51"/>
                  </a:cubicBezTo>
                  <a:cubicBezTo>
                    <a:pt x="51" y="51"/>
                    <a:pt x="51" y="51"/>
                    <a:pt x="51" y="51"/>
                  </a:cubicBezTo>
                  <a:cubicBezTo>
                    <a:pt x="51" y="51"/>
                    <a:pt x="51" y="51"/>
                    <a:pt x="50" y="51"/>
                  </a:cubicBezTo>
                  <a:close/>
                  <a:moveTo>
                    <a:pt x="22" y="51"/>
                  </a:moveTo>
                  <a:cubicBezTo>
                    <a:pt x="22" y="51"/>
                    <a:pt x="22" y="51"/>
                    <a:pt x="22" y="51"/>
                  </a:cubicBezTo>
                  <a:cubicBezTo>
                    <a:pt x="23" y="51"/>
                    <a:pt x="23" y="51"/>
                    <a:pt x="23" y="51"/>
                  </a:cubicBezTo>
                  <a:cubicBezTo>
                    <a:pt x="23" y="51"/>
                    <a:pt x="23" y="51"/>
                    <a:pt x="23" y="51"/>
                  </a:cubicBezTo>
                  <a:cubicBezTo>
                    <a:pt x="22" y="51"/>
                    <a:pt x="22" y="51"/>
                    <a:pt x="22" y="51"/>
                  </a:cubicBezTo>
                  <a:close/>
                  <a:moveTo>
                    <a:pt x="82" y="39"/>
                  </a:moveTo>
                  <a:cubicBezTo>
                    <a:pt x="82" y="39"/>
                    <a:pt x="82" y="39"/>
                    <a:pt x="82" y="39"/>
                  </a:cubicBezTo>
                  <a:cubicBezTo>
                    <a:pt x="83" y="39"/>
                    <a:pt x="83" y="39"/>
                    <a:pt x="83" y="39"/>
                  </a:cubicBezTo>
                  <a:cubicBezTo>
                    <a:pt x="83" y="39"/>
                    <a:pt x="83" y="39"/>
                    <a:pt x="83" y="39"/>
                  </a:cubicBezTo>
                  <a:cubicBezTo>
                    <a:pt x="84" y="15"/>
                    <a:pt x="84" y="15"/>
                    <a:pt x="84" y="15"/>
                  </a:cubicBezTo>
                  <a:cubicBezTo>
                    <a:pt x="83" y="15"/>
                    <a:pt x="83" y="15"/>
                    <a:pt x="83" y="15"/>
                  </a:cubicBezTo>
                  <a:lnTo>
                    <a:pt x="82" y="39"/>
                  </a:lnTo>
                  <a:close/>
                  <a:moveTo>
                    <a:pt x="80" y="39"/>
                  </a:moveTo>
                  <a:cubicBezTo>
                    <a:pt x="80" y="39"/>
                    <a:pt x="80" y="39"/>
                    <a:pt x="80" y="39"/>
                  </a:cubicBezTo>
                  <a:cubicBezTo>
                    <a:pt x="80" y="39"/>
                    <a:pt x="80" y="39"/>
                    <a:pt x="80" y="39"/>
                  </a:cubicBezTo>
                  <a:cubicBezTo>
                    <a:pt x="80" y="39"/>
                    <a:pt x="80" y="39"/>
                    <a:pt x="80" y="39"/>
                  </a:cubicBezTo>
                  <a:cubicBezTo>
                    <a:pt x="82" y="15"/>
                    <a:pt x="82" y="15"/>
                    <a:pt x="82" y="15"/>
                  </a:cubicBezTo>
                  <a:cubicBezTo>
                    <a:pt x="80" y="14"/>
                    <a:pt x="80" y="14"/>
                    <a:pt x="80" y="14"/>
                  </a:cubicBezTo>
                  <a:lnTo>
                    <a:pt x="80" y="39"/>
                  </a:lnTo>
                  <a:close/>
                  <a:moveTo>
                    <a:pt x="61" y="38"/>
                  </a:moveTo>
                  <a:cubicBezTo>
                    <a:pt x="61" y="38"/>
                    <a:pt x="61" y="38"/>
                    <a:pt x="61" y="38"/>
                  </a:cubicBezTo>
                  <a:cubicBezTo>
                    <a:pt x="61" y="38"/>
                    <a:pt x="61" y="38"/>
                    <a:pt x="61" y="38"/>
                  </a:cubicBezTo>
                  <a:cubicBezTo>
                    <a:pt x="62" y="38"/>
                    <a:pt x="62" y="38"/>
                    <a:pt x="62" y="38"/>
                  </a:cubicBezTo>
                  <a:cubicBezTo>
                    <a:pt x="62" y="38"/>
                    <a:pt x="62" y="38"/>
                    <a:pt x="62" y="38"/>
                  </a:cubicBezTo>
                  <a:cubicBezTo>
                    <a:pt x="62" y="38"/>
                    <a:pt x="62" y="38"/>
                    <a:pt x="62" y="38"/>
                  </a:cubicBezTo>
                  <a:cubicBezTo>
                    <a:pt x="63" y="38"/>
                    <a:pt x="63" y="38"/>
                    <a:pt x="63" y="38"/>
                  </a:cubicBezTo>
                  <a:cubicBezTo>
                    <a:pt x="63" y="38"/>
                    <a:pt x="63" y="38"/>
                    <a:pt x="63" y="38"/>
                  </a:cubicBezTo>
                  <a:cubicBezTo>
                    <a:pt x="62" y="10"/>
                    <a:pt x="62" y="10"/>
                    <a:pt x="62" y="10"/>
                  </a:cubicBezTo>
                  <a:cubicBezTo>
                    <a:pt x="60" y="10"/>
                    <a:pt x="60" y="10"/>
                    <a:pt x="60" y="10"/>
                  </a:cubicBezTo>
                  <a:lnTo>
                    <a:pt x="61" y="38"/>
                  </a:lnTo>
                  <a:close/>
                  <a:moveTo>
                    <a:pt x="71" y="39"/>
                  </a:moveTo>
                  <a:cubicBezTo>
                    <a:pt x="71" y="39"/>
                    <a:pt x="71" y="39"/>
                    <a:pt x="71" y="39"/>
                  </a:cubicBezTo>
                  <a:cubicBezTo>
                    <a:pt x="72" y="39"/>
                    <a:pt x="72" y="39"/>
                    <a:pt x="72" y="39"/>
                  </a:cubicBezTo>
                  <a:cubicBezTo>
                    <a:pt x="73" y="39"/>
                    <a:pt x="73" y="39"/>
                    <a:pt x="73" y="39"/>
                  </a:cubicBezTo>
                  <a:cubicBezTo>
                    <a:pt x="73" y="13"/>
                    <a:pt x="73" y="13"/>
                    <a:pt x="73" y="13"/>
                  </a:cubicBezTo>
                  <a:cubicBezTo>
                    <a:pt x="71" y="12"/>
                    <a:pt x="71" y="12"/>
                    <a:pt x="71" y="12"/>
                  </a:cubicBezTo>
                  <a:lnTo>
                    <a:pt x="71" y="39"/>
                  </a:lnTo>
                  <a:close/>
                  <a:moveTo>
                    <a:pt x="95" y="40"/>
                  </a:moveTo>
                  <a:cubicBezTo>
                    <a:pt x="95" y="40"/>
                    <a:pt x="95" y="40"/>
                    <a:pt x="95" y="40"/>
                  </a:cubicBezTo>
                  <a:cubicBezTo>
                    <a:pt x="96" y="40"/>
                    <a:pt x="96" y="40"/>
                    <a:pt x="96" y="40"/>
                  </a:cubicBezTo>
                  <a:cubicBezTo>
                    <a:pt x="96" y="40"/>
                    <a:pt x="96" y="40"/>
                    <a:pt x="96" y="40"/>
                  </a:cubicBezTo>
                  <a:cubicBezTo>
                    <a:pt x="96" y="40"/>
                    <a:pt x="96" y="40"/>
                    <a:pt x="96" y="40"/>
                  </a:cubicBezTo>
                  <a:cubicBezTo>
                    <a:pt x="96" y="40"/>
                    <a:pt x="96" y="40"/>
                    <a:pt x="96" y="40"/>
                  </a:cubicBezTo>
                  <a:cubicBezTo>
                    <a:pt x="98" y="19"/>
                    <a:pt x="98" y="19"/>
                    <a:pt x="98" y="19"/>
                  </a:cubicBezTo>
                  <a:cubicBezTo>
                    <a:pt x="97" y="19"/>
                    <a:pt x="97" y="19"/>
                    <a:pt x="97" y="19"/>
                  </a:cubicBezTo>
                  <a:lnTo>
                    <a:pt x="95" y="40"/>
                  </a:lnTo>
                  <a:close/>
                  <a:moveTo>
                    <a:pt x="16" y="51"/>
                  </a:moveTo>
                  <a:cubicBezTo>
                    <a:pt x="16" y="51"/>
                    <a:pt x="16" y="51"/>
                    <a:pt x="16" y="51"/>
                  </a:cubicBezTo>
                  <a:cubicBezTo>
                    <a:pt x="17" y="51"/>
                    <a:pt x="17" y="51"/>
                    <a:pt x="17" y="51"/>
                  </a:cubicBezTo>
                  <a:cubicBezTo>
                    <a:pt x="17" y="51"/>
                    <a:pt x="17" y="51"/>
                    <a:pt x="17" y="51"/>
                  </a:cubicBezTo>
                  <a:cubicBezTo>
                    <a:pt x="16" y="51"/>
                    <a:pt x="16" y="51"/>
                    <a:pt x="16" y="51"/>
                  </a:cubicBezTo>
                  <a:close/>
                  <a:moveTo>
                    <a:pt x="16" y="51"/>
                  </a:moveTo>
                  <a:cubicBezTo>
                    <a:pt x="16" y="51"/>
                    <a:pt x="16" y="51"/>
                    <a:pt x="16" y="51"/>
                  </a:cubicBezTo>
                  <a:cubicBezTo>
                    <a:pt x="16" y="51"/>
                    <a:pt x="16" y="51"/>
                    <a:pt x="16" y="51"/>
                  </a:cubicBezTo>
                  <a:cubicBezTo>
                    <a:pt x="16" y="51"/>
                    <a:pt x="16" y="51"/>
                    <a:pt x="16" y="51"/>
                  </a:cubicBezTo>
                  <a:cubicBezTo>
                    <a:pt x="15" y="51"/>
                    <a:pt x="15" y="51"/>
                    <a:pt x="15" y="51"/>
                  </a:cubicBezTo>
                  <a:lnTo>
                    <a:pt x="16" y="51"/>
                  </a:lnTo>
                  <a:close/>
                  <a:moveTo>
                    <a:pt x="120" y="39"/>
                  </a:moveTo>
                  <a:cubicBezTo>
                    <a:pt x="120" y="39"/>
                    <a:pt x="120" y="39"/>
                    <a:pt x="120" y="39"/>
                  </a:cubicBezTo>
                  <a:cubicBezTo>
                    <a:pt x="120" y="39"/>
                    <a:pt x="120" y="39"/>
                    <a:pt x="120" y="39"/>
                  </a:cubicBezTo>
                  <a:cubicBezTo>
                    <a:pt x="120" y="39"/>
                    <a:pt x="120" y="39"/>
                    <a:pt x="120" y="39"/>
                  </a:cubicBezTo>
                  <a:cubicBezTo>
                    <a:pt x="121" y="39"/>
                    <a:pt x="121" y="39"/>
                    <a:pt x="121" y="39"/>
                  </a:cubicBezTo>
                  <a:cubicBezTo>
                    <a:pt x="121" y="39"/>
                    <a:pt x="121" y="39"/>
                    <a:pt x="121" y="39"/>
                  </a:cubicBezTo>
                  <a:cubicBezTo>
                    <a:pt x="121" y="39"/>
                    <a:pt x="121" y="39"/>
                    <a:pt x="121" y="39"/>
                  </a:cubicBezTo>
                  <a:cubicBezTo>
                    <a:pt x="121" y="38"/>
                    <a:pt x="121" y="38"/>
                    <a:pt x="121" y="38"/>
                  </a:cubicBezTo>
                  <a:cubicBezTo>
                    <a:pt x="121" y="38"/>
                    <a:pt x="121" y="38"/>
                    <a:pt x="121" y="38"/>
                  </a:cubicBezTo>
                  <a:cubicBezTo>
                    <a:pt x="123" y="31"/>
                    <a:pt x="123" y="31"/>
                    <a:pt x="123" y="31"/>
                  </a:cubicBezTo>
                  <a:cubicBezTo>
                    <a:pt x="122" y="31"/>
                    <a:pt x="122" y="31"/>
                    <a:pt x="122" y="31"/>
                  </a:cubicBezTo>
                  <a:cubicBezTo>
                    <a:pt x="122" y="31"/>
                    <a:pt x="122" y="31"/>
                    <a:pt x="122" y="31"/>
                  </a:cubicBezTo>
                  <a:cubicBezTo>
                    <a:pt x="122" y="31"/>
                    <a:pt x="122" y="31"/>
                    <a:pt x="122" y="31"/>
                  </a:cubicBezTo>
                  <a:cubicBezTo>
                    <a:pt x="122" y="33"/>
                    <a:pt x="122" y="36"/>
                    <a:pt x="121" y="37"/>
                  </a:cubicBezTo>
                  <a:cubicBezTo>
                    <a:pt x="121" y="38"/>
                    <a:pt x="121" y="39"/>
                    <a:pt x="120" y="39"/>
                  </a:cubicBezTo>
                  <a:close/>
                  <a:moveTo>
                    <a:pt x="18" y="51"/>
                  </a:moveTo>
                  <a:cubicBezTo>
                    <a:pt x="18" y="51"/>
                    <a:pt x="18" y="51"/>
                    <a:pt x="18" y="51"/>
                  </a:cubicBezTo>
                  <a:cubicBezTo>
                    <a:pt x="18" y="51"/>
                    <a:pt x="18" y="51"/>
                    <a:pt x="18" y="51"/>
                  </a:cubicBezTo>
                  <a:cubicBezTo>
                    <a:pt x="18" y="51"/>
                    <a:pt x="18" y="51"/>
                    <a:pt x="18" y="51"/>
                  </a:cubicBezTo>
                  <a:cubicBezTo>
                    <a:pt x="18" y="51"/>
                    <a:pt x="18" y="51"/>
                    <a:pt x="18" y="51"/>
                  </a:cubicBezTo>
                  <a:close/>
                  <a:moveTo>
                    <a:pt x="69" y="39"/>
                  </a:moveTo>
                  <a:cubicBezTo>
                    <a:pt x="69" y="39"/>
                    <a:pt x="69" y="39"/>
                    <a:pt x="69" y="39"/>
                  </a:cubicBezTo>
                  <a:cubicBezTo>
                    <a:pt x="69" y="39"/>
                    <a:pt x="69" y="39"/>
                    <a:pt x="69" y="39"/>
                  </a:cubicBezTo>
                  <a:cubicBezTo>
                    <a:pt x="70" y="39"/>
                    <a:pt x="70" y="39"/>
                    <a:pt x="70" y="39"/>
                  </a:cubicBezTo>
                  <a:cubicBezTo>
                    <a:pt x="70" y="12"/>
                    <a:pt x="70" y="12"/>
                    <a:pt x="70" y="12"/>
                  </a:cubicBezTo>
                  <a:cubicBezTo>
                    <a:pt x="69" y="11"/>
                    <a:pt x="69" y="11"/>
                    <a:pt x="69" y="11"/>
                  </a:cubicBezTo>
                  <a:lnTo>
                    <a:pt x="69" y="39"/>
                  </a:lnTo>
                  <a:close/>
                  <a:moveTo>
                    <a:pt x="117" y="37"/>
                  </a:moveTo>
                  <a:cubicBezTo>
                    <a:pt x="117" y="37"/>
                    <a:pt x="117" y="37"/>
                    <a:pt x="117" y="37"/>
                  </a:cubicBezTo>
                  <a:cubicBezTo>
                    <a:pt x="117" y="39"/>
                    <a:pt x="117" y="39"/>
                    <a:pt x="117" y="39"/>
                  </a:cubicBezTo>
                  <a:cubicBezTo>
                    <a:pt x="117" y="39"/>
                    <a:pt x="117" y="39"/>
                    <a:pt x="117" y="39"/>
                  </a:cubicBezTo>
                  <a:lnTo>
                    <a:pt x="117" y="37"/>
                  </a:lnTo>
                  <a:close/>
                  <a:moveTo>
                    <a:pt x="115" y="39"/>
                  </a:moveTo>
                  <a:cubicBezTo>
                    <a:pt x="115" y="39"/>
                    <a:pt x="115" y="39"/>
                    <a:pt x="115" y="39"/>
                  </a:cubicBezTo>
                  <a:cubicBezTo>
                    <a:pt x="116" y="36"/>
                    <a:pt x="116" y="36"/>
                    <a:pt x="116" y="36"/>
                  </a:cubicBezTo>
                  <a:cubicBezTo>
                    <a:pt x="115" y="39"/>
                    <a:pt x="115" y="39"/>
                    <a:pt x="115" y="39"/>
                  </a:cubicBezTo>
                  <a:cubicBezTo>
                    <a:pt x="115" y="39"/>
                    <a:pt x="115" y="39"/>
                    <a:pt x="115" y="39"/>
                  </a:cubicBezTo>
                  <a:close/>
                  <a:moveTo>
                    <a:pt x="114" y="39"/>
                  </a:moveTo>
                  <a:cubicBezTo>
                    <a:pt x="114" y="39"/>
                    <a:pt x="114" y="39"/>
                    <a:pt x="114" y="39"/>
                  </a:cubicBezTo>
                  <a:cubicBezTo>
                    <a:pt x="116" y="27"/>
                    <a:pt x="116" y="27"/>
                    <a:pt x="116" y="27"/>
                  </a:cubicBezTo>
                  <a:cubicBezTo>
                    <a:pt x="114" y="39"/>
                    <a:pt x="114" y="39"/>
                    <a:pt x="114" y="39"/>
                  </a:cubicBezTo>
                  <a:cubicBezTo>
                    <a:pt x="114" y="39"/>
                    <a:pt x="114" y="39"/>
                    <a:pt x="114" y="39"/>
                  </a:cubicBezTo>
                  <a:close/>
                  <a:moveTo>
                    <a:pt x="119" y="34"/>
                  </a:moveTo>
                  <a:cubicBezTo>
                    <a:pt x="119" y="34"/>
                    <a:pt x="119" y="34"/>
                    <a:pt x="119" y="34"/>
                  </a:cubicBezTo>
                  <a:cubicBezTo>
                    <a:pt x="118" y="39"/>
                    <a:pt x="118" y="39"/>
                    <a:pt x="118" y="39"/>
                  </a:cubicBezTo>
                  <a:cubicBezTo>
                    <a:pt x="118" y="39"/>
                    <a:pt x="118" y="39"/>
                    <a:pt x="118" y="39"/>
                  </a:cubicBezTo>
                  <a:lnTo>
                    <a:pt x="119" y="34"/>
                  </a:lnTo>
                  <a:close/>
                  <a:moveTo>
                    <a:pt x="14" y="37"/>
                  </a:moveTo>
                  <a:cubicBezTo>
                    <a:pt x="14" y="37"/>
                    <a:pt x="14" y="37"/>
                    <a:pt x="14" y="37"/>
                  </a:cubicBezTo>
                  <a:cubicBezTo>
                    <a:pt x="14" y="37"/>
                    <a:pt x="15" y="36"/>
                    <a:pt x="17" y="35"/>
                  </a:cubicBezTo>
                  <a:cubicBezTo>
                    <a:pt x="20" y="35"/>
                    <a:pt x="30" y="34"/>
                    <a:pt x="46" y="36"/>
                  </a:cubicBezTo>
                  <a:cubicBezTo>
                    <a:pt x="47" y="36"/>
                    <a:pt x="48" y="36"/>
                    <a:pt x="49" y="36"/>
                  </a:cubicBezTo>
                  <a:cubicBezTo>
                    <a:pt x="49" y="36"/>
                    <a:pt x="49" y="36"/>
                    <a:pt x="49" y="36"/>
                  </a:cubicBezTo>
                  <a:cubicBezTo>
                    <a:pt x="50" y="36"/>
                    <a:pt x="50" y="36"/>
                    <a:pt x="50" y="36"/>
                  </a:cubicBezTo>
                  <a:cubicBezTo>
                    <a:pt x="50" y="36"/>
                    <a:pt x="50" y="36"/>
                    <a:pt x="50" y="36"/>
                  </a:cubicBezTo>
                  <a:cubicBezTo>
                    <a:pt x="52" y="37"/>
                    <a:pt x="54" y="37"/>
                    <a:pt x="55" y="37"/>
                  </a:cubicBezTo>
                  <a:cubicBezTo>
                    <a:pt x="53" y="9"/>
                    <a:pt x="53" y="9"/>
                    <a:pt x="53" y="9"/>
                  </a:cubicBezTo>
                  <a:cubicBezTo>
                    <a:pt x="51" y="9"/>
                    <a:pt x="51" y="9"/>
                    <a:pt x="51" y="9"/>
                  </a:cubicBezTo>
                  <a:cubicBezTo>
                    <a:pt x="54" y="34"/>
                    <a:pt x="54" y="34"/>
                    <a:pt x="54" y="34"/>
                  </a:cubicBezTo>
                  <a:cubicBezTo>
                    <a:pt x="51" y="9"/>
                    <a:pt x="51" y="9"/>
                    <a:pt x="51" y="9"/>
                  </a:cubicBezTo>
                  <a:cubicBezTo>
                    <a:pt x="52" y="9"/>
                    <a:pt x="52" y="9"/>
                    <a:pt x="52" y="9"/>
                  </a:cubicBezTo>
                  <a:cubicBezTo>
                    <a:pt x="50" y="8"/>
                    <a:pt x="50" y="8"/>
                    <a:pt x="50" y="8"/>
                  </a:cubicBezTo>
                  <a:cubicBezTo>
                    <a:pt x="50" y="9"/>
                    <a:pt x="50" y="9"/>
                    <a:pt x="50" y="9"/>
                  </a:cubicBezTo>
                  <a:cubicBezTo>
                    <a:pt x="50" y="9"/>
                    <a:pt x="50" y="9"/>
                    <a:pt x="50" y="9"/>
                  </a:cubicBezTo>
                  <a:cubicBezTo>
                    <a:pt x="50" y="9"/>
                    <a:pt x="50" y="9"/>
                    <a:pt x="50" y="9"/>
                  </a:cubicBezTo>
                  <a:cubicBezTo>
                    <a:pt x="53" y="36"/>
                    <a:pt x="53" y="36"/>
                    <a:pt x="53" y="36"/>
                  </a:cubicBezTo>
                  <a:cubicBezTo>
                    <a:pt x="50" y="9"/>
                    <a:pt x="50" y="9"/>
                    <a:pt x="50" y="9"/>
                  </a:cubicBezTo>
                  <a:cubicBezTo>
                    <a:pt x="48" y="9"/>
                    <a:pt x="48" y="9"/>
                    <a:pt x="48" y="9"/>
                  </a:cubicBezTo>
                  <a:cubicBezTo>
                    <a:pt x="51" y="34"/>
                    <a:pt x="51" y="34"/>
                    <a:pt x="51" y="34"/>
                  </a:cubicBezTo>
                  <a:cubicBezTo>
                    <a:pt x="48" y="9"/>
                    <a:pt x="48" y="9"/>
                    <a:pt x="48" y="9"/>
                  </a:cubicBezTo>
                  <a:cubicBezTo>
                    <a:pt x="49" y="9"/>
                    <a:pt x="49" y="9"/>
                    <a:pt x="49" y="9"/>
                  </a:cubicBezTo>
                  <a:cubicBezTo>
                    <a:pt x="47" y="8"/>
                    <a:pt x="47" y="8"/>
                    <a:pt x="47" y="8"/>
                  </a:cubicBezTo>
                  <a:cubicBezTo>
                    <a:pt x="50" y="36"/>
                    <a:pt x="50" y="36"/>
                    <a:pt x="50" y="36"/>
                  </a:cubicBezTo>
                  <a:cubicBezTo>
                    <a:pt x="47" y="8"/>
                    <a:pt x="47" y="8"/>
                    <a:pt x="47" y="8"/>
                  </a:cubicBezTo>
                  <a:cubicBezTo>
                    <a:pt x="45" y="9"/>
                    <a:pt x="45" y="9"/>
                    <a:pt x="45" y="9"/>
                  </a:cubicBezTo>
                  <a:cubicBezTo>
                    <a:pt x="49" y="33"/>
                    <a:pt x="49" y="33"/>
                    <a:pt x="49" y="33"/>
                  </a:cubicBezTo>
                  <a:cubicBezTo>
                    <a:pt x="45" y="9"/>
                    <a:pt x="45" y="9"/>
                    <a:pt x="45" y="9"/>
                  </a:cubicBezTo>
                  <a:cubicBezTo>
                    <a:pt x="46" y="8"/>
                    <a:pt x="46" y="8"/>
                    <a:pt x="46" y="8"/>
                  </a:cubicBezTo>
                  <a:cubicBezTo>
                    <a:pt x="44" y="8"/>
                    <a:pt x="44" y="8"/>
                    <a:pt x="44" y="8"/>
                  </a:cubicBezTo>
                  <a:cubicBezTo>
                    <a:pt x="48" y="35"/>
                    <a:pt x="48" y="35"/>
                    <a:pt x="48" y="35"/>
                  </a:cubicBezTo>
                  <a:cubicBezTo>
                    <a:pt x="44" y="8"/>
                    <a:pt x="44" y="8"/>
                    <a:pt x="44" y="8"/>
                  </a:cubicBezTo>
                  <a:cubicBezTo>
                    <a:pt x="42" y="8"/>
                    <a:pt x="42" y="8"/>
                    <a:pt x="42" y="8"/>
                  </a:cubicBezTo>
                  <a:cubicBezTo>
                    <a:pt x="46" y="33"/>
                    <a:pt x="46" y="33"/>
                    <a:pt x="46" y="33"/>
                  </a:cubicBezTo>
                  <a:cubicBezTo>
                    <a:pt x="41" y="8"/>
                    <a:pt x="41" y="8"/>
                    <a:pt x="41" y="8"/>
                  </a:cubicBezTo>
                  <a:cubicBezTo>
                    <a:pt x="43" y="8"/>
                    <a:pt x="43" y="8"/>
                    <a:pt x="43" y="8"/>
                  </a:cubicBezTo>
                  <a:cubicBezTo>
                    <a:pt x="40" y="7"/>
                    <a:pt x="40" y="7"/>
                    <a:pt x="40" y="7"/>
                  </a:cubicBezTo>
                  <a:cubicBezTo>
                    <a:pt x="45" y="34"/>
                    <a:pt x="45" y="34"/>
                    <a:pt x="45" y="34"/>
                  </a:cubicBezTo>
                  <a:cubicBezTo>
                    <a:pt x="40" y="8"/>
                    <a:pt x="40" y="8"/>
                    <a:pt x="40" y="8"/>
                  </a:cubicBezTo>
                  <a:cubicBezTo>
                    <a:pt x="38" y="8"/>
                    <a:pt x="38" y="8"/>
                    <a:pt x="38" y="8"/>
                  </a:cubicBezTo>
                  <a:cubicBezTo>
                    <a:pt x="43" y="32"/>
                    <a:pt x="43" y="32"/>
                    <a:pt x="43" y="32"/>
                  </a:cubicBezTo>
                  <a:cubicBezTo>
                    <a:pt x="38" y="8"/>
                    <a:pt x="38" y="8"/>
                    <a:pt x="38" y="8"/>
                  </a:cubicBezTo>
                  <a:cubicBezTo>
                    <a:pt x="39" y="8"/>
                    <a:pt x="39" y="8"/>
                    <a:pt x="39" y="8"/>
                  </a:cubicBezTo>
                  <a:cubicBezTo>
                    <a:pt x="37" y="7"/>
                    <a:pt x="37" y="7"/>
                    <a:pt x="37" y="7"/>
                  </a:cubicBezTo>
                  <a:cubicBezTo>
                    <a:pt x="42" y="34"/>
                    <a:pt x="42" y="34"/>
                    <a:pt x="42" y="34"/>
                  </a:cubicBezTo>
                  <a:cubicBezTo>
                    <a:pt x="37" y="8"/>
                    <a:pt x="37" y="8"/>
                    <a:pt x="37" y="8"/>
                  </a:cubicBezTo>
                  <a:cubicBezTo>
                    <a:pt x="35" y="8"/>
                    <a:pt x="35" y="8"/>
                    <a:pt x="35" y="8"/>
                  </a:cubicBezTo>
                  <a:cubicBezTo>
                    <a:pt x="40" y="31"/>
                    <a:pt x="40" y="31"/>
                    <a:pt x="40" y="31"/>
                  </a:cubicBezTo>
                  <a:cubicBezTo>
                    <a:pt x="35" y="8"/>
                    <a:pt x="35" y="8"/>
                    <a:pt x="35" y="8"/>
                  </a:cubicBezTo>
                  <a:cubicBezTo>
                    <a:pt x="36" y="8"/>
                    <a:pt x="36" y="8"/>
                    <a:pt x="36" y="8"/>
                  </a:cubicBezTo>
                  <a:cubicBezTo>
                    <a:pt x="34" y="7"/>
                    <a:pt x="34" y="7"/>
                    <a:pt x="34" y="7"/>
                  </a:cubicBezTo>
                  <a:cubicBezTo>
                    <a:pt x="39" y="35"/>
                    <a:pt x="39" y="35"/>
                    <a:pt x="39" y="35"/>
                  </a:cubicBezTo>
                  <a:cubicBezTo>
                    <a:pt x="34" y="8"/>
                    <a:pt x="34" y="8"/>
                    <a:pt x="34" y="8"/>
                  </a:cubicBezTo>
                  <a:cubicBezTo>
                    <a:pt x="32" y="8"/>
                    <a:pt x="32" y="8"/>
                    <a:pt x="32" y="8"/>
                  </a:cubicBezTo>
                  <a:cubicBezTo>
                    <a:pt x="38" y="34"/>
                    <a:pt x="38" y="34"/>
                    <a:pt x="38" y="34"/>
                  </a:cubicBezTo>
                  <a:cubicBezTo>
                    <a:pt x="32" y="8"/>
                    <a:pt x="32" y="8"/>
                    <a:pt x="32" y="8"/>
                  </a:cubicBezTo>
                  <a:cubicBezTo>
                    <a:pt x="34" y="8"/>
                    <a:pt x="34" y="8"/>
                    <a:pt x="34" y="8"/>
                  </a:cubicBezTo>
                  <a:cubicBezTo>
                    <a:pt x="34" y="8"/>
                    <a:pt x="34" y="8"/>
                    <a:pt x="34" y="8"/>
                  </a:cubicBezTo>
                  <a:cubicBezTo>
                    <a:pt x="31" y="7"/>
                    <a:pt x="31" y="7"/>
                    <a:pt x="31" y="7"/>
                  </a:cubicBezTo>
                  <a:cubicBezTo>
                    <a:pt x="34" y="20"/>
                    <a:pt x="34" y="20"/>
                    <a:pt x="34" y="20"/>
                  </a:cubicBezTo>
                  <a:cubicBezTo>
                    <a:pt x="31" y="8"/>
                    <a:pt x="31" y="8"/>
                    <a:pt x="31" y="8"/>
                  </a:cubicBezTo>
                  <a:cubicBezTo>
                    <a:pt x="29" y="8"/>
                    <a:pt x="29" y="8"/>
                    <a:pt x="29" y="8"/>
                  </a:cubicBezTo>
                  <a:cubicBezTo>
                    <a:pt x="34" y="29"/>
                    <a:pt x="34" y="29"/>
                    <a:pt x="34" y="29"/>
                  </a:cubicBezTo>
                  <a:cubicBezTo>
                    <a:pt x="29" y="8"/>
                    <a:pt x="29" y="8"/>
                    <a:pt x="29" y="8"/>
                  </a:cubicBezTo>
                  <a:cubicBezTo>
                    <a:pt x="31" y="8"/>
                    <a:pt x="31" y="8"/>
                    <a:pt x="31" y="8"/>
                  </a:cubicBezTo>
                  <a:cubicBezTo>
                    <a:pt x="31" y="7"/>
                    <a:pt x="31" y="7"/>
                    <a:pt x="31" y="7"/>
                  </a:cubicBezTo>
                  <a:cubicBezTo>
                    <a:pt x="28" y="7"/>
                    <a:pt x="28" y="7"/>
                    <a:pt x="28" y="7"/>
                  </a:cubicBezTo>
                  <a:cubicBezTo>
                    <a:pt x="33" y="29"/>
                    <a:pt x="33" y="29"/>
                    <a:pt x="33" y="29"/>
                  </a:cubicBezTo>
                  <a:cubicBezTo>
                    <a:pt x="28" y="8"/>
                    <a:pt x="28" y="8"/>
                    <a:pt x="28" y="8"/>
                  </a:cubicBezTo>
                  <a:cubicBezTo>
                    <a:pt x="26" y="8"/>
                    <a:pt x="26" y="8"/>
                    <a:pt x="26" y="8"/>
                  </a:cubicBezTo>
                  <a:cubicBezTo>
                    <a:pt x="32" y="30"/>
                    <a:pt x="32" y="30"/>
                    <a:pt x="32" y="30"/>
                  </a:cubicBezTo>
                  <a:cubicBezTo>
                    <a:pt x="26" y="8"/>
                    <a:pt x="26" y="8"/>
                    <a:pt x="26" y="8"/>
                  </a:cubicBezTo>
                  <a:cubicBezTo>
                    <a:pt x="27" y="7"/>
                    <a:pt x="27" y="7"/>
                    <a:pt x="27" y="7"/>
                  </a:cubicBezTo>
                  <a:cubicBezTo>
                    <a:pt x="25" y="7"/>
                    <a:pt x="25" y="7"/>
                    <a:pt x="25" y="7"/>
                  </a:cubicBezTo>
                  <a:cubicBezTo>
                    <a:pt x="31" y="34"/>
                    <a:pt x="31" y="34"/>
                    <a:pt x="31" y="34"/>
                  </a:cubicBezTo>
                  <a:cubicBezTo>
                    <a:pt x="25" y="8"/>
                    <a:pt x="25" y="8"/>
                    <a:pt x="25" y="8"/>
                  </a:cubicBezTo>
                  <a:cubicBezTo>
                    <a:pt x="24" y="8"/>
                    <a:pt x="24" y="8"/>
                    <a:pt x="24" y="8"/>
                  </a:cubicBezTo>
                  <a:cubicBezTo>
                    <a:pt x="27" y="20"/>
                    <a:pt x="27" y="20"/>
                    <a:pt x="27" y="20"/>
                  </a:cubicBezTo>
                  <a:cubicBezTo>
                    <a:pt x="23" y="8"/>
                    <a:pt x="23" y="8"/>
                    <a:pt x="23" y="8"/>
                  </a:cubicBezTo>
                  <a:cubicBezTo>
                    <a:pt x="24" y="7"/>
                    <a:pt x="24" y="7"/>
                    <a:pt x="24" y="7"/>
                  </a:cubicBezTo>
                  <a:cubicBezTo>
                    <a:pt x="22" y="7"/>
                    <a:pt x="22" y="7"/>
                    <a:pt x="22" y="7"/>
                  </a:cubicBezTo>
                  <a:cubicBezTo>
                    <a:pt x="25" y="7"/>
                    <a:pt x="25" y="7"/>
                    <a:pt x="25" y="7"/>
                  </a:cubicBezTo>
                  <a:cubicBezTo>
                    <a:pt x="25" y="8"/>
                    <a:pt x="25" y="8"/>
                    <a:pt x="25" y="8"/>
                  </a:cubicBezTo>
                  <a:cubicBezTo>
                    <a:pt x="24" y="7"/>
                    <a:pt x="24" y="7"/>
                    <a:pt x="24" y="7"/>
                  </a:cubicBezTo>
                  <a:cubicBezTo>
                    <a:pt x="28" y="7"/>
                    <a:pt x="28" y="7"/>
                    <a:pt x="28" y="7"/>
                  </a:cubicBezTo>
                  <a:cubicBezTo>
                    <a:pt x="28" y="7"/>
                    <a:pt x="28" y="7"/>
                    <a:pt x="28" y="7"/>
                  </a:cubicBezTo>
                  <a:cubicBezTo>
                    <a:pt x="31" y="7"/>
                    <a:pt x="31" y="7"/>
                    <a:pt x="31" y="7"/>
                  </a:cubicBezTo>
                  <a:cubicBezTo>
                    <a:pt x="30" y="7"/>
                    <a:pt x="30" y="7"/>
                    <a:pt x="30" y="7"/>
                  </a:cubicBezTo>
                  <a:cubicBezTo>
                    <a:pt x="34" y="8"/>
                    <a:pt x="34" y="8"/>
                    <a:pt x="34" y="8"/>
                  </a:cubicBezTo>
                  <a:cubicBezTo>
                    <a:pt x="34" y="8"/>
                    <a:pt x="34" y="8"/>
                    <a:pt x="34" y="8"/>
                  </a:cubicBezTo>
                  <a:cubicBezTo>
                    <a:pt x="34" y="7"/>
                    <a:pt x="34" y="7"/>
                    <a:pt x="34" y="7"/>
                  </a:cubicBezTo>
                  <a:cubicBezTo>
                    <a:pt x="37" y="8"/>
                    <a:pt x="37" y="8"/>
                    <a:pt x="37" y="8"/>
                  </a:cubicBezTo>
                  <a:cubicBezTo>
                    <a:pt x="37" y="7"/>
                    <a:pt x="37" y="7"/>
                    <a:pt x="37" y="7"/>
                  </a:cubicBezTo>
                  <a:cubicBezTo>
                    <a:pt x="40" y="8"/>
                    <a:pt x="40" y="8"/>
                    <a:pt x="40" y="8"/>
                  </a:cubicBezTo>
                  <a:cubicBezTo>
                    <a:pt x="40" y="7"/>
                    <a:pt x="40" y="7"/>
                    <a:pt x="40" y="7"/>
                  </a:cubicBezTo>
                  <a:cubicBezTo>
                    <a:pt x="44" y="8"/>
                    <a:pt x="44" y="8"/>
                    <a:pt x="44" y="8"/>
                  </a:cubicBezTo>
                  <a:cubicBezTo>
                    <a:pt x="44" y="7"/>
                    <a:pt x="44" y="7"/>
                    <a:pt x="44" y="7"/>
                  </a:cubicBezTo>
                  <a:cubicBezTo>
                    <a:pt x="47" y="8"/>
                    <a:pt x="47" y="8"/>
                    <a:pt x="47" y="8"/>
                  </a:cubicBezTo>
                  <a:cubicBezTo>
                    <a:pt x="47" y="8"/>
                    <a:pt x="47" y="8"/>
                    <a:pt x="47" y="8"/>
                  </a:cubicBezTo>
                  <a:cubicBezTo>
                    <a:pt x="50" y="9"/>
                    <a:pt x="50" y="9"/>
                    <a:pt x="50" y="9"/>
                  </a:cubicBezTo>
                  <a:cubicBezTo>
                    <a:pt x="50" y="8"/>
                    <a:pt x="50" y="8"/>
                    <a:pt x="50" y="8"/>
                  </a:cubicBezTo>
                  <a:cubicBezTo>
                    <a:pt x="53" y="9"/>
                    <a:pt x="53" y="9"/>
                    <a:pt x="53" y="9"/>
                  </a:cubicBezTo>
                  <a:cubicBezTo>
                    <a:pt x="53" y="8"/>
                    <a:pt x="53" y="8"/>
                    <a:pt x="53" y="8"/>
                  </a:cubicBezTo>
                  <a:cubicBezTo>
                    <a:pt x="56" y="9"/>
                    <a:pt x="56" y="9"/>
                    <a:pt x="56" y="9"/>
                  </a:cubicBezTo>
                  <a:cubicBezTo>
                    <a:pt x="56" y="9"/>
                    <a:pt x="56" y="9"/>
                    <a:pt x="56" y="9"/>
                  </a:cubicBezTo>
                  <a:cubicBezTo>
                    <a:pt x="59" y="10"/>
                    <a:pt x="59" y="10"/>
                    <a:pt x="59" y="10"/>
                  </a:cubicBezTo>
                  <a:cubicBezTo>
                    <a:pt x="60" y="10"/>
                    <a:pt x="60" y="10"/>
                    <a:pt x="60" y="10"/>
                  </a:cubicBezTo>
                  <a:cubicBezTo>
                    <a:pt x="62" y="10"/>
                    <a:pt x="62" y="10"/>
                    <a:pt x="62" y="10"/>
                  </a:cubicBezTo>
                  <a:cubicBezTo>
                    <a:pt x="63" y="10"/>
                    <a:pt x="63" y="10"/>
                    <a:pt x="63" y="10"/>
                  </a:cubicBezTo>
                  <a:cubicBezTo>
                    <a:pt x="64" y="11"/>
                    <a:pt x="64" y="11"/>
                    <a:pt x="64" y="11"/>
                  </a:cubicBezTo>
                  <a:cubicBezTo>
                    <a:pt x="63" y="10"/>
                    <a:pt x="63" y="10"/>
                    <a:pt x="63" y="10"/>
                  </a:cubicBezTo>
                  <a:cubicBezTo>
                    <a:pt x="64" y="38"/>
                    <a:pt x="64" y="38"/>
                    <a:pt x="64" y="38"/>
                  </a:cubicBezTo>
                  <a:cubicBezTo>
                    <a:pt x="64" y="38"/>
                    <a:pt x="64" y="38"/>
                    <a:pt x="64" y="38"/>
                  </a:cubicBezTo>
                  <a:cubicBezTo>
                    <a:pt x="66" y="38"/>
                    <a:pt x="66" y="38"/>
                    <a:pt x="66" y="38"/>
                  </a:cubicBezTo>
                  <a:cubicBezTo>
                    <a:pt x="65" y="11"/>
                    <a:pt x="65" y="11"/>
                    <a:pt x="65" y="11"/>
                  </a:cubicBezTo>
                  <a:cubicBezTo>
                    <a:pt x="66" y="11"/>
                    <a:pt x="66" y="11"/>
                    <a:pt x="66" y="11"/>
                  </a:cubicBezTo>
                  <a:cubicBezTo>
                    <a:pt x="67" y="11"/>
                    <a:pt x="67" y="11"/>
                    <a:pt x="67" y="11"/>
                  </a:cubicBezTo>
                  <a:cubicBezTo>
                    <a:pt x="66" y="11"/>
                    <a:pt x="66" y="11"/>
                    <a:pt x="66" y="11"/>
                  </a:cubicBezTo>
                  <a:cubicBezTo>
                    <a:pt x="67" y="38"/>
                    <a:pt x="67" y="38"/>
                    <a:pt x="67" y="38"/>
                  </a:cubicBezTo>
                  <a:cubicBezTo>
                    <a:pt x="67" y="38"/>
                    <a:pt x="67" y="38"/>
                    <a:pt x="67" y="38"/>
                  </a:cubicBezTo>
                  <a:cubicBezTo>
                    <a:pt x="68" y="38"/>
                    <a:pt x="68" y="38"/>
                    <a:pt x="68" y="38"/>
                  </a:cubicBezTo>
                  <a:cubicBezTo>
                    <a:pt x="67" y="12"/>
                    <a:pt x="67" y="12"/>
                    <a:pt x="67" y="12"/>
                  </a:cubicBezTo>
                  <a:cubicBezTo>
                    <a:pt x="68" y="11"/>
                    <a:pt x="68" y="11"/>
                    <a:pt x="68" y="11"/>
                  </a:cubicBezTo>
                  <a:cubicBezTo>
                    <a:pt x="70" y="12"/>
                    <a:pt x="70" y="12"/>
                    <a:pt x="70" y="12"/>
                  </a:cubicBezTo>
                  <a:cubicBezTo>
                    <a:pt x="71" y="12"/>
                    <a:pt x="71" y="12"/>
                    <a:pt x="71" y="12"/>
                  </a:cubicBezTo>
                  <a:cubicBezTo>
                    <a:pt x="73" y="13"/>
                    <a:pt x="73" y="13"/>
                    <a:pt x="73" y="13"/>
                  </a:cubicBezTo>
                  <a:cubicBezTo>
                    <a:pt x="73" y="12"/>
                    <a:pt x="73" y="12"/>
                    <a:pt x="73" y="12"/>
                  </a:cubicBezTo>
                  <a:cubicBezTo>
                    <a:pt x="75" y="13"/>
                    <a:pt x="75" y="13"/>
                    <a:pt x="75" y="13"/>
                  </a:cubicBezTo>
                  <a:cubicBezTo>
                    <a:pt x="76" y="13"/>
                    <a:pt x="76" y="13"/>
                    <a:pt x="76" y="13"/>
                  </a:cubicBezTo>
                  <a:cubicBezTo>
                    <a:pt x="77" y="13"/>
                    <a:pt x="77" y="13"/>
                    <a:pt x="77" y="13"/>
                  </a:cubicBezTo>
                  <a:cubicBezTo>
                    <a:pt x="76" y="13"/>
                    <a:pt x="76" y="13"/>
                    <a:pt x="76" y="13"/>
                  </a:cubicBezTo>
                  <a:cubicBezTo>
                    <a:pt x="75" y="39"/>
                    <a:pt x="75" y="39"/>
                    <a:pt x="75" y="39"/>
                  </a:cubicBezTo>
                  <a:cubicBezTo>
                    <a:pt x="76" y="39"/>
                    <a:pt x="76" y="39"/>
                    <a:pt x="76" y="39"/>
                  </a:cubicBezTo>
                  <a:cubicBezTo>
                    <a:pt x="77" y="39"/>
                    <a:pt x="77" y="39"/>
                    <a:pt x="77" y="39"/>
                  </a:cubicBezTo>
                  <a:cubicBezTo>
                    <a:pt x="77" y="14"/>
                    <a:pt x="77" y="14"/>
                    <a:pt x="77" y="14"/>
                  </a:cubicBezTo>
                  <a:cubicBezTo>
                    <a:pt x="78" y="13"/>
                    <a:pt x="78" y="13"/>
                    <a:pt x="78" y="13"/>
                  </a:cubicBezTo>
                  <a:cubicBezTo>
                    <a:pt x="79" y="14"/>
                    <a:pt x="79" y="14"/>
                    <a:pt x="79" y="14"/>
                  </a:cubicBezTo>
                  <a:cubicBezTo>
                    <a:pt x="78" y="14"/>
                    <a:pt x="78" y="14"/>
                    <a:pt x="78" y="14"/>
                  </a:cubicBezTo>
                  <a:cubicBezTo>
                    <a:pt x="77" y="39"/>
                    <a:pt x="77" y="39"/>
                    <a:pt x="77" y="39"/>
                  </a:cubicBezTo>
                  <a:cubicBezTo>
                    <a:pt x="77" y="39"/>
                    <a:pt x="77" y="39"/>
                    <a:pt x="77" y="39"/>
                  </a:cubicBezTo>
                  <a:cubicBezTo>
                    <a:pt x="79" y="39"/>
                    <a:pt x="79" y="39"/>
                    <a:pt x="79" y="39"/>
                  </a:cubicBezTo>
                  <a:cubicBezTo>
                    <a:pt x="79" y="39"/>
                    <a:pt x="79" y="39"/>
                    <a:pt x="79" y="39"/>
                  </a:cubicBezTo>
                  <a:cubicBezTo>
                    <a:pt x="79" y="14"/>
                    <a:pt x="79" y="14"/>
                    <a:pt x="79" y="14"/>
                  </a:cubicBezTo>
                  <a:cubicBezTo>
                    <a:pt x="80" y="14"/>
                    <a:pt x="80" y="14"/>
                    <a:pt x="80" y="14"/>
                  </a:cubicBezTo>
                  <a:cubicBezTo>
                    <a:pt x="82" y="15"/>
                    <a:pt x="82" y="15"/>
                    <a:pt x="82" y="15"/>
                  </a:cubicBezTo>
                  <a:cubicBezTo>
                    <a:pt x="83" y="14"/>
                    <a:pt x="83" y="14"/>
                    <a:pt x="83" y="14"/>
                  </a:cubicBezTo>
                  <a:cubicBezTo>
                    <a:pt x="84" y="15"/>
                    <a:pt x="84" y="15"/>
                    <a:pt x="84" y="15"/>
                  </a:cubicBezTo>
                  <a:cubicBezTo>
                    <a:pt x="85" y="15"/>
                    <a:pt x="85" y="15"/>
                    <a:pt x="85" y="15"/>
                  </a:cubicBezTo>
                  <a:cubicBezTo>
                    <a:pt x="86" y="16"/>
                    <a:pt x="86" y="16"/>
                    <a:pt x="86" y="16"/>
                  </a:cubicBezTo>
                  <a:cubicBezTo>
                    <a:pt x="85" y="15"/>
                    <a:pt x="85" y="15"/>
                    <a:pt x="85" y="15"/>
                  </a:cubicBezTo>
                  <a:cubicBezTo>
                    <a:pt x="84" y="40"/>
                    <a:pt x="84" y="40"/>
                    <a:pt x="84" y="40"/>
                  </a:cubicBezTo>
                  <a:cubicBezTo>
                    <a:pt x="84" y="40"/>
                    <a:pt x="84" y="40"/>
                    <a:pt x="84" y="40"/>
                  </a:cubicBezTo>
                  <a:cubicBezTo>
                    <a:pt x="85" y="40"/>
                    <a:pt x="85" y="40"/>
                    <a:pt x="85" y="40"/>
                  </a:cubicBezTo>
                  <a:cubicBezTo>
                    <a:pt x="86" y="16"/>
                    <a:pt x="86" y="16"/>
                    <a:pt x="86" y="16"/>
                  </a:cubicBezTo>
                  <a:cubicBezTo>
                    <a:pt x="87" y="16"/>
                    <a:pt x="87" y="16"/>
                    <a:pt x="87" y="16"/>
                  </a:cubicBezTo>
                  <a:cubicBezTo>
                    <a:pt x="88" y="16"/>
                    <a:pt x="88" y="16"/>
                    <a:pt x="88" y="16"/>
                  </a:cubicBezTo>
                  <a:cubicBezTo>
                    <a:pt x="87" y="16"/>
                    <a:pt x="87" y="16"/>
                    <a:pt x="87" y="16"/>
                  </a:cubicBezTo>
                  <a:cubicBezTo>
                    <a:pt x="86" y="40"/>
                    <a:pt x="86" y="40"/>
                    <a:pt x="86" y="40"/>
                  </a:cubicBezTo>
                  <a:cubicBezTo>
                    <a:pt x="87" y="40"/>
                    <a:pt x="87" y="40"/>
                    <a:pt x="87" y="40"/>
                  </a:cubicBezTo>
                  <a:cubicBezTo>
                    <a:pt x="88" y="16"/>
                    <a:pt x="88" y="16"/>
                    <a:pt x="88" y="16"/>
                  </a:cubicBezTo>
                  <a:cubicBezTo>
                    <a:pt x="89" y="16"/>
                    <a:pt x="89" y="16"/>
                    <a:pt x="89" y="16"/>
                  </a:cubicBezTo>
                  <a:cubicBezTo>
                    <a:pt x="90" y="17"/>
                    <a:pt x="90" y="17"/>
                    <a:pt x="90" y="17"/>
                  </a:cubicBezTo>
                  <a:cubicBezTo>
                    <a:pt x="90" y="17"/>
                    <a:pt x="90" y="17"/>
                    <a:pt x="90" y="17"/>
                  </a:cubicBezTo>
                  <a:cubicBezTo>
                    <a:pt x="91" y="16"/>
                    <a:pt x="91" y="16"/>
                    <a:pt x="91" y="16"/>
                  </a:cubicBezTo>
                  <a:cubicBezTo>
                    <a:pt x="92" y="17"/>
                    <a:pt x="92" y="17"/>
                    <a:pt x="92" y="17"/>
                  </a:cubicBezTo>
                  <a:cubicBezTo>
                    <a:pt x="91" y="16"/>
                    <a:pt x="91" y="16"/>
                    <a:pt x="91" y="16"/>
                  </a:cubicBezTo>
                  <a:cubicBezTo>
                    <a:pt x="89" y="40"/>
                    <a:pt x="89" y="40"/>
                    <a:pt x="89" y="40"/>
                  </a:cubicBezTo>
                  <a:cubicBezTo>
                    <a:pt x="90" y="40"/>
                    <a:pt x="90" y="40"/>
                    <a:pt x="90" y="40"/>
                  </a:cubicBezTo>
                  <a:cubicBezTo>
                    <a:pt x="90" y="40"/>
                    <a:pt x="90" y="40"/>
                    <a:pt x="90" y="40"/>
                  </a:cubicBezTo>
                  <a:cubicBezTo>
                    <a:pt x="90" y="40"/>
                    <a:pt x="90" y="40"/>
                    <a:pt x="90" y="40"/>
                  </a:cubicBezTo>
                  <a:cubicBezTo>
                    <a:pt x="90" y="40"/>
                    <a:pt x="90" y="40"/>
                    <a:pt x="90" y="40"/>
                  </a:cubicBezTo>
                  <a:cubicBezTo>
                    <a:pt x="92" y="17"/>
                    <a:pt x="92" y="17"/>
                    <a:pt x="92" y="17"/>
                  </a:cubicBezTo>
                  <a:cubicBezTo>
                    <a:pt x="93" y="17"/>
                    <a:pt x="93" y="17"/>
                    <a:pt x="93" y="17"/>
                  </a:cubicBezTo>
                  <a:cubicBezTo>
                    <a:pt x="94" y="18"/>
                    <a:pt x="94" y="18"/>
                    <a:pt x="94" y="18"/>
                  </a:cubicBezTo>
                  <a:cubicBezTo>
                    <a:pt x="95" y="18"/>
                    <a:pt x="95" y="18"/>
                    <a:pt x="95" y="18"/>
                  </a:cubicBezTo>
                  <a:cubicBezTo>
                    <a:pt x="96" y="19"/>
                    <a:pt x="96" y="19"/>
                    <a:pt x="96" y="19"/>
                  </a:cubicBezTo>
                  <a:cubicBezTo>
                    <a:pt x="95" y="18"/>
                    <a:pt x="95" y="18"/>
                    <a:pt x="95" y="18"/>
                  </a:cubicBezTo>
                  <a:cubicBezTo>
                    <a:pt x="93" y="40"/>
                    <a:pt x="93" y="40"/>
                    <a:pt x="93" y="40"/>
                  </a:cubicBezTo>
                  <a:cubicBezTo>
                    <a:pt x="94" y="40"/>
                    <a:pt x="94" y="40"/>
                    <a:pt x="94" y="40"/>
                  </a:cubicBezTo>
                  <a:cubicBezTo>
                    <a:pt x="94" y="40"/>
                    <a:pt x="94" y="40"/>
                    <a:pt x="94" y="40"/>
                  </a:cubicBezTo>
                  <a:cubicBezTo>
                    <a:pt x="96" y="19"/>
                    <a:pt x="96" y="19"/>
                    <a:pt x="96" y="19"/>
                  </a:cubicBezTo>
                  <a:cubicBezTo>
                    <a:pt x="97" y="18"/>
                    <a:pt x="97" y="18"/>
                    <a:pt x="97" y="18"/>
                  </a:cubicBezTo>
                  <a:cubicBezTo>
                    <a:pt x="98" y="19"/>
                    <a:pt x="98" y="19"/>
                    <a:pt x="98" y="19"/>
                  </a:cubicBezTo>
                  <a:cubicBezTo>
                    <a:pt x="99" y="19"/>
                    <a:pt x="99" y="19"/>
                    <a:pt x="99" y="19"/>
                  </a:cubicBezTo>
                  <a:cubicBezTo>
                    <a:pt x="99" y="20"/>
                    <a:pt x="99" y="20"/>
                    <a:pt x="99" y="20"/>
                  </a:cubicBezTo>
                  <a:cubicBezTo>
                    <a:pt x="99" y="19"/>
                    <a:pt x="99" y="19"/>
                    <a:pt x="99" y="19"/>
                  </a:cubicBezTo>
                  <a:cubicBezTo>
                    <a:pt x="97" y="40"/>
                    <a:pt x="97" y="40"/>
                    <a:pt x="97" y="40"/>
                  </a:cubicBezTo>
                  <a:cubicBezTo>
                    <a:pt x="97" y="40"/>
                    <a:pt x="97" y="40"/>
                    <a:pt x="97" y="40"/>
                  </a:cubicBezTo>
                  <a:cubicBezTo>
                    <a:pt x="97" y="40"/>
                    <a:pt x="97" y="40"/>
                    <a:pt x="97" y="40"/>
                  </a:cubicBezTo>
                  <a:cubicBezTo>
                    <a:pt x="97" y="40"/>
                    <a:pt x="97" y="40"/>
                    <a:pt x="97" y="40"/>
                  </a:cubicBezTo>
                  <a:cubicBezTo>
                    <a:pt x="100" y="20"/>
                    <a:pt x="100" y="20"/>
                    <a:pt x="100" y="20"/>
                  </a:cubicBezTo>
                  <a:cubicBezTo>
                    <a:pt x="100" y="20"/>
                    <a:pt x="100" y="20"/>
                    <a:pt x="100" y="20"/>
                  </a:cubicBezTo>
                  <a:cubicBezTo>
                    <a:pt x="101" y="20"/>
                    <a:pt x="101" y="20"/>
                    <a:pt x="101" y="20"/>
                  </a:cubicBezTo>
                  <a:cubicBezTo>
                    <a:pt x="100" y="20"/>
                    <a:pt x="100" y="20"/>
                    <a:pt x="100" y="20"/>
                  </a:cubicBezTo>
                  <a:cubicBezTo>
                    <a:pt x="98" y="40"/>
                    <a:pt x="98" y="40"/>
                    <a:pt x="98" y="40"/>
                  </a:cubicBezTo>
                  <a:cubicBezTo>
                    <a:pt x="98" y="40"/>
                    <a:pt x="98" y="40"/>
                    <a:pt x="98" y="40"/>
                  </a:cubicBezTo>
                  <a:cubicBezTo>
                    <a:pt x="99" y="40"/>
                    <a:pt x="99" y="40"/>
                    <a:pt x="99" y="40"/>
                  </a:cubicBezTo>
                  <a:cubicBezTo>
                    <a:pt x="99" y="40"/>
                    <a:pt x="99" y="40"/>
                    <a:pt x="99" y="40"/>
                  </a:cubicBezTo>
                  <a:cubicBezTo>
                    <a:pt x="101" y="20"/>
                    <a:pt x="101" y="20"/>
                    <a:pt x="101" y="20"/>
                  </a:cubicBezTo>
                  <a:cubicBezTo>
                    <a:pt x="102" y="20"/>
                    <a:pt x="102" y="20"/>
                    <a:pt x="102" y="20"/>
                  </a:cubicBezTo>
                  <a:cubicBezTo>
                    <a:pt x="103" y="21"/>
                    <a:pt x="103" y="21"/>
                    <a:pt x="103" y="21"/>
                  </a:cubicBezTo>
                  <a:cubicBezTo>
                    <a:pt x="102" y="20"/>
                    <a:pt x="102" y="20"/>
                    <a:pt x="102" y="20"/>
                  </a:cubicBezTo>
                  <a:cubicBezTo>
                    <a:pt x="100" y="40"/>
                    <a:pt x="100" y="40"/>
                    <a:pt x="100" y="40"/>
                  </a:cubicBezTo>
                  <a:cubicBezTo>
                    <a:pt x="100" y="40"/>
                    <a:pt x="100" y="40"/>
                    <a:pt x="100" y="40"/>
                  </a:cubicBezTo>
                  <a:cubicBezTo>
                    <a:pt x="100" y="40"/>
                    <a:pt x="100" y="40"/>
                    <a:pt x="100" y="40"/>
                  </a:cubicBezTo>
                  <a:cubicBezTo>
                    <a:pt x="100" y="40"/>
                    <a:pt x="100" y="40"/>
                    <a:pt x="100" y="40"/>
                  </a:cubicBezTo>
                  <a:cubicBezTo>
                    <a:pt x="103" y="21"/>
                    <a:pt x="103" y="21"/>
                    <a:pt x="103" y="21"/>
                  </a:cubicBezTo>
                  <a:cubicBezTo>
                    <a:pt x="104" y="21"/>
                    <a:pt x="104" y="21"/>
                    <a:pt x="104" y="21"/>
                  </a:cubicBezTo>
                  <a:cubicBezTo>
                    <a:pt x="104" y="21"/>
                    <a:pt x="104" y="21"/>
                    <a:pt x="104" y="21"/>
                  </a:cubicBezTo>
                  <a:cubicBezTo>
                    <a:pt x="104" y="21"/>
                    <a:pt x="104" y="21"/>
                    <a:pt x="104" y="21"/>
                  </a:cubicBezTo>
                  <a:cubicBezTo>
                    <a:pt x="101" y="40"/>
                    <a:pt x="101" y="40"/>
                    <a:pt x="101" y="40"/>
                  </a:cubicBezTo>
                  <a:cubicBezTo>
                    <a:pt x="101" y="40"/>
                    <a:pt x="101" y="40"/>
                    <a:pt x="101" y="40"/>
                  </a:cubicBezTo>
                  <a:cubicBezTo>
                    <a:pt x="102" y="40"/>
                    <a:pt x="102" y="40"/>
                    <a:pt x="102" y="40"/>
                  </a:cubicBezTo>
                  <a:cubicBezTo>
                    <a:pt x="102" y="40"/>
                    <a:pt x="102" y="40"/>
                    <a:pt x="102" y="40"/>
                  </a:cubicBezTo>
                  <a:cubicBezTo>
                    <a:pt x="104" y="21"/>
                    <a:pt x="104" y="21"/>
                    <a:pt x="104" y="21"/>
                  </a:cubicBezTo>
                  <a:cubicBezTo>
                    <a:pt x="105" y="21"/>
                    <a:pt x="105" y="21"/>
                    <a:pt x="105" y="21"/>
                  </a:cubicBezTo>
                  <a:cubicBezTo>
                    <a:pt x="105" y="22"/>
                    <a:pt x="105" y="22"/>
                    <a:pt x="105" y="22"/>
                  </a:cubicBezTo>
                  <a:cubicBezTo>
                    <a:pt x="105" y="21"/>
                    <a:pt x="105" y="21"/>
                    <a:pt x="105" y="21"/>
                  </a:cubicBezTo>
                  <a:cubicBezTo>
                    <a:pt x="103" y="40"/>
                    <a:pt x="103" y="40"/>
                    <a:pt x="103" y="40"/>
                  </a:cubicBezTo>
                  <a:cubicBezTo>
                    <a:pt x="103" y="40"/>
                    <a:pt x="103" y="40"/>
                    <a:pt x="103" y="40"/>
                  </a:cubicBezTo>
                  <a:cubicBezTo>
                    <a:pt x="103" y="40"/>
                    <a:pt x="103" y="40"/>
                    <a:pt x="103" y="40"/>
                  </a:cubicBezTo>
                  <a:cubicBezTo>
                    <a:pt x="103" y="39"/>
                    <a:pt x="103" y="39"/>
                    <a:pt x="103" y="40"/>
                  </a:cubicBezTo>
                  <a:cubicBezTo>
                    <a:pt x="106" y="22"/>
                    <a:pt x="106" y="22"/>
                    <a:pt x="106" y="22"/>
                  </a:cubicBezTo>
                  <a:cubicBezTo>
                    <a:pt x="106" y="22"/>
                    <a:pt x="106" y="22"/>
                    <a:pt x="106" y="22"/>
                  </a:cubicBezTo>
                  <a:cubicBezTo>
                    <a:pt x="107" y="22"/>
                    <a:pt x="107" y="22"/>
                    <a:pt x="107" y="22"/>
                  </a:cubicBezTo>
                  <a:cubicBezTo>
                    <a:pt x="106" y="22"/>
                    <a:pt x="106" y="22"/>
                    <a:pt x="106" y="22"/>
                  </a:cubicBezTo>
                  <a:cubicBezTo>
                    <a:pt x="104" y="40"/>
                    <a:pt x="104" y="40"/>
                    <a:pt x="104" y="40"/>
                  </a:cubicBezTo>
                  <a:cubicBezTo>
                    <a:pt x="105" y="40"/>
                    <a:pt x="105" y="40"/>
                    <a:pt x="105" y="40"/>
                  </a:cubicBezTo>
                  <a:cubicBezTo>
                    <a:pt x="107" y="22"/>
                    <a:pt x="107" y="22"/>
                    <a:pt x="107" y="22"/>
                  </a:cubicBezTo>
                  <a:cubicBezTo>
                    <a:pt x="108" y="22"/>
                    <a:pt x="108" y="22"/>
                    <a:pt x="108" y="22"/>
                  </a:cubicBezTo>
                  <a:cubicBezTo>
                    <a:pt x="108" y="23"/>
                    <a:pt x="108" y="23"/>
                    <a:pt x="108" y="23"/>
                  </a:cubicBezTo>
                  <a:cubicBezTo>
                    <a:pt x="108" y="22"/>
                    <a:pt x="108" y="22"/>
                    <a:pt x="108" y="22"/>
                  </a:cubicBezTo>
                  <a:cubicBezTo>
                    <a:pt x="105" y="40"/>
                    <a:pt x="105" y="40"/>
                    <a:pt x="105" y="40"/>
                  </a:cubicBezTo>
                  <a:cubicBezTo>
                    <a:pt x="106" y="40"/>
                    <a:pt x="106" y="40"/>
                    <a:pt x="106" y="40"/>
                  </a:cubicBezTo>
                  <a:cubicBezTo>
                    <a:pt x="106" y="39"/>
                    <a:pt x="106" y="39"/>
                    <a:pt x="106" y="39"/>
                  </a:cubicBezTo>
                  <a:cubicBezTo>
                    <a:pt x="106" y="39"/>
                    <a:pt x="106" y="39"/>
                    <a:pt x="106" y="39"/>
                  </a:cubicBezTo>
                  <a:cubicBezTo>
                    <a:pt x="108" y="23"/>
                    <a:pt x="108" y="23"/>
                    <a:pt x="108" y="23"/>
                  </a:cubicBezTo>
                  <a:cubicBezTo>
                    <a:pt x="109" y="23"/>
                    <a:pt x="109" y="23"/>
                    <a:pt x="109" y="23"/>
                  </a:cubicBezTo>
                  <a:cubicBezTo>
                    <a:pt x="107" y="40"/>
                    <a:pt x="107" y="40"/>
                    <a:pt x="107" y="40"/>
                  </a:cubicBezTo>
                  <a:cubicBezTo>
                    <a:pt x="107" y="40"/>
                    <a:pt x="107" y="40"/>
                    <a:pt x="107" y="40"/>
                  </a:cubicBezTo>
                  <a:cubicBezTo>
                    <a:pt x="107" y="40"/>
                    <a:pt x="107" y="40"/>
                    <a:pt x="107" y="40"/>
                  </a:cubicBezTo>
                  <a:cubicBezTo>
                    <a:pt x="109" y="23"/>
                    <a:pt x="109" y="23"/>
                    <a:pt x="109" y="23"/>
                  </a:cubicBezTo>
                  <a:cubicBezTo>
                    <a:pt x="110" y="23"/>
                    <a:pt x="110" y="23"/>
                    <a:pt x="110" y="23"/>
                  </a:cubicBezTo>
                  <a:cubicBezTo>
                    <a:pt x="108" y="39"/>
                    <a:pt x="108" y="39"/>
                    <a:pt x="108" y="39"/>
                  </a:cubicBezTo>
                  <a:cubicBezTo>
                    <a:pt x="108" y="39"/>
                    <a:pt x="108" y="39"/>
                    <a:pt x="108" y="39"/>
                  </a:cubicBezTo>
                  <a:cubicBezTo>
                    <a:pt x="108" y="39"/>
                    <a:pt x="108" y="39"/>
                    <a:pt x="108" y="39"/>
                  </a:cubicBezTo>
                  <a:cubicBezTo>
                    <a:pt x="108" y="39"/>
                    <a:pt x="108" y="39"/>
                    <a:pt x="108" y="39"/>
                  </a:cubicBezTo>
                  <a:cubicBezTo>
                    <a:pt x="110" y="24"/>
                    <a:pt x="110" y="24"/>
                    <a:pt x="110" y="24"/>
                  </a:cubicBezTo>
                  <a:cubicBezTo>
                    <a:pt x="111" y="23"/>
                    <a:pt x="111" y="23"/>
                    <a:pt x="111" y="23"/>
                  </a:cubicBezTo>
                  <a:cubicBezTo>
                    <a:pt x="109" y="39"/>
                    <a:pt x="109" y="39"/>
                    <a:pt x="109" y="39"/>
                  </a:cubicBezTo>
                  <a:cubicBezTo>
                    <a:pt x="109" y="39"/>
                    <a:pt x="109" y="39"/>
                    <a:pt x="109" y="39"/>
                  </a:cubicBezTo>
                  <a:cubicBezTo>
                    <a:pt x="109" y="39"/>
                    <a:pt x="109" y="39"/>
                    <a:pt x="109" y="39"/>
                  </a:cubicBezTo>
                  <a:cubicBezTo>
                    <a:pt x="111" y="24"/>
                    <a:pt x="111" y="24"/>
                    <a:pt x="111" y="24"/>
                  </a:cubicBezTo>
                  <a:cubicBezTo>
                    <a:pt x="112" y="24"/>
                    <a:pt x="112" y="24"/>
                    <a:pt x="112" y="24"/>
                  </a:cubicBezTo>
                  <a:cubicBezTo>
                    <a:pt x="110" y="39"/>
                    <a:pt x="110" y="39"/>
                    <a:pt x="110" y="39"/>
                  </a:cubicBezTo>
                  <a:cubicBezTo>
                    <a:pt x="110" y="39"/>
                    <a:pt x="110" y="39"/>
                    <a:pt x="110" y="39"/>
                  </a:cubicBezTo>
                  <a:cubicBezTo>
                    <a:pt x="110" y="39"/>
                    <a:pt x="110" y="39"/>
                    <a:pt x="110" y="39"/>
                  </a:cubicBezTo>
                  <a:cubicBezTo>
                    <a:pt x="112" y="25"/>
                    <a:pt x="112" y="25"/>
                    <a:pt x="112" y="25"/>
                  </a:cubicBezTo>
                  <a:cubicBezTo>
                    <a:pt x="113" y="24"/>
                    <a:pt x="113" y="24"/>
                    <a:pt x="113" y="24"/>
                  </a:cubicBezTo>
                  <a:cubicBezTo>
                    <a:pt x="111" y="39"/>
                    <a:pt x="111" y="39"/>
                    <a:pt x="111" y="39"/>
                  </a:cubicBezTo>
                  <a:cubicBezTo>
                    <a:pt x="111" y="39"/>
                    <a:pt x="111" y="39"/>
                    <a:pt x="111" y="39"/>
                  </a:cubicBezTo>
                  <a:cubicBezTo>
                    <a:pt x="111" y="39"/>
                    <a:pt x="111" y="39"/>
                    <a:pt x="111" y="39"/>
                  </a:cubicBezTo>
                  <a:cubicBezTo>
                    <a:pt x="113" y="25"/>
                    <a:pt x="113" y="25"/>
                    <a:pt x="113" y="25"/>
                  </a:cubicBezTo>
                  <a:cubicBezTo>
                    <a:pt x="115" y="25"/>
                    <a:pt x="115" y="25"/>
                    <a:pt x="115" y="25"/>
                  </a:cubicBezTo>
                  <a:cubicBezTo>
                    <a:pt x="112" y="39"/>
                    <a:pt x="112" y="39"/>
                    <a:pt x="112" y="39"/>
                  </a:cubicBezTo>
                  <a:cubicBezTo>
                    <a:pt x="112" y="39"/>
                    <a:pt x="112" y="39"/>
                    <a:pt x="112" y="39"/>
                  </a:cubicBezTo>
                  <a:cubicBezTo>
                    <a:pt x="112" y="39"/>
                    <a:pt x="112" y="39"/>
                    <a:pt x="112" y="39"/>
                  </a:cubicBezTo>
                  <a:cubicBezTo>
                    <a:pt x="112" y="39"/>
                    <a:pt x="112" y="39"/>
                    <a:pt x="112" y="39"/>
                  </a:cubicBezTo>
                  <a:cubicBezTo>
                    <a:pt x="115" y="26"/>
                    <a:pt x="115" y="26"/>
                    <a:pt x="115" y="26"/>
                  </a:cubicBezTo>
                  <a:cubicBezTo>
                    <a:pt x="116" y="25"/>
                    <a:pt x="116" y="25"/>
                    <a:pt x="116" y="25"/>
                  </a:cubicBezTo>
                  <a:cubicBezTo>
                    <a:pt x="115" y="26"/>
                    <a:pt x="115" y="26"/>
                    <a:pt x="115" y="26"/>
                  </a:cubicBezTo>
                  <a:cubicBezTo>
                    <a:pt x="116" y="26"/>
                    <a:pt x="116" y="26"/>
                    <a:pt x="116" y="26"/>
                  </a:cubicBezTo>
                  <a:cubicBezTo>
                    <a:pt x="116" y="26"/>
                    <a:pt x="116" y="26"/>
                    <a:pt x="116" y="26"/>
                  </a:cubicBezTo>
                  <a:cubicBezTo>
                    <a:pt x="117" y="26"/>
                    <a:pt x="117" y="26"/>
                    <a:pt x="117" y="26"/>
                  </a:cubicBezTo>
                  <a:cubicBezTo>
                    <a:pt x="117" y="27"/>
                    <a:pt x="117" y="27"/>
                    <a:pt x="117" y="27"/>
                  </a:cubicBezTo>
                  <a:cubicBezTo>
                    <a:pt x="118" y="26"/>
                    <a:pt x="118" y="26"/>
                    <a:pt x="118" y="26"/>
                  </a:cubicBezTo>
                  <a:cubicBezTo>
                    <a:pt x="118" y="27"/>
                    <a:pt x="118" y="27"/>
                    <a:pt x="118" y="27"/>
                  </a:cubicBezTo>
                  <a:cubicBezTo>
                    <a:pt x="118" y="27"/>
                    <a:pt x="118" y="27"/>
                    <a:pt x="118" y="27"/>
                  </a:cubicBezTo>
                  <a:cubicBezTo>
                    <a:pt x="118" y="27"/>
                    <a:pt x="118" y="27"/>
                    <a:pt x="118" y="27"/>
                  </a:cubicBezTo>
                  <a:cubicBezTo>
                    <a:pt x="119" y="27"/>
                    <a:pt x="119" y="27"/>
                    <a:pt x="119" y="27"/>
                  </a:cubicBezTo>
                  <a:cubicBezTo>
                    <a:pt x="119" y="28"/>
                    <a:pt x="119" y="28"/>
                    <a:pt x="119" y="28"/>
                  </a:cubicBezTo>
                  <a:cubicBezTo>
                    <a:pt x="120" y="27"/>
                    <a:pt x="120" y="27"/>
                    <a:pt x="120" y="27"/>
                  </a:cubicBezTo>
                  <a:cubicBezTo>
                    <a:pt x="120" y="28"/>
                    <a:pt x="120" y="28"/>
                    <a:pt x="120" y="28"/>
                  </a:cubicBezTo>
                  <a:cubicBezTo>
                    <a:pt x="120" y="28"/>
                    <a:pt x="120" y="28"/>
                    <a:pt x="120" y="28"/>
                  </a:cubicBezTo>
                  <a:cubicBezTo>
                    <a:pt x="120" y="29"/>
                    <a:pt x="120" y="29"/>
                    <a:pt x="120" y="29"/>
                  </a:cubicBezTo>
                  <a:cubicBezTo>
                    <a:pt x="121" y="29"/>
                    <a:pt x="121" y="29"/>
                    <a:pt x="121" y="29"/>
                  </a:cubicBezTo>
                  <a:cubicBezTo>
                    <a:pt x="121" y="29"/>
                    <a:pt x="121" y="29"/>
                    <a:pt x="121" y="29"/>
                  </a:cubicBezTo>
                  <a:cubicBezTo>
                    <a:pt x="121" y="29"/>
                    <a:pt x="121" y="29"/>
                    <a:pt x="121" y="29"/>
                  </a:cubicBezTo>
                  <a:cubicBezTo>
                    <a:pt x="121" y="30"/>
                    <a:pt x="121" y="30"/>
                    <a:pt x="121" y="30"/>
                  </a:cubicBezTo>
                  <a:cubicBezTo>
                    <a:pt x="122" y="29"/>
                    <a:pt x="122" y="29"/>
                    <a:pt x="122" y="29"/>
                  </a:cubicBezTo>
                  <a:cubicBezTo>
                    <a:pt x="122" y="30"/>
                    <a:pt x="122" y="30"/>
                    <a:pt x="122" y="30"/>
                  </a:cubicBezTo>
                  <a:cubicBezTo>
                    <a:pt x="122" y="30"/>
                    <a:pt x="122" y="30"/>
                    <a:pt x="122" y="30"/>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0"/>
                    <a:pt x="122" y="29"/>
                    <a:pt x="122" y="28"/>
                  </a:cubicBezTo>
                  <a:cubicBezTo>
                    <a:pt x="121" y="27"/>
                    <a:pt x="120" y="26"/>
                    <a:pt x="119" y="25"/>
                  </a:cubicBezTo>
                  <a:cubicBezTo>
                    <a:pt x="114" y="20"/>
                    <a:pt x="97" y="15"/>
                    <a:pt x="88" y="12"/>
                  </a:cubicBezTo>
                  <a:cubicBezTo>
                    <a:pt x="80" y="9"/>
                    <a:pt x="57" y="3"/>
                    <a:pt x="36" y="2"/>
                  </a:cubicBezTo>
                  <a:cubicBezTo>
                    <a:pt x="16" y="0"/>
                    <a:pt x="7" y="3"/>
                    <a:pt x="4" y="5"/>
                  </a:cubicBezTo>
                  <a:cubicBezTo>
                    <a:pt x="1" y="7"/>
                    <a:pt x="2" y="9"/>
                    <a:pt x="2" y="9"/>
                  </a:cubicBezTo>
                  <a:cubicBezTo>
                    <a:pt x="3" y="10"/>
                    <a:pt x="3" y="10"/>
                    <a:pt x="3" y="10"/>
                  </a:cubicBezTo>
                  <a:cubicBezTo>
                    <a:pt x="2" y="10"/>
                    <a:pt x="2" y="10"/>
                    <a:pt x="2" y="10"/>
                  </a:cubicBezTo>
                  <a:cubicBezTo>
                    <a:pt x="2" y="11"/>
                    <a:pt x="2" y="11"/>
                    <a:pt x="2" y="11"/>
                  </a:cubicBezTo>
                  <a:cubicBezTo>
                    <a:pt x="1" y="11"/>
                    <a:pt x="1" y="11"/>
                    <a:pt x="1" y="11"/>
                  </a:cubicBezTo>
                  <a:cubicBezTo>
                    <a:pt x="2" y="11"/>
                    <a:pt x="2" y="11"/>
                    <a:pt x="2" y="11"/>
                  </a:cubicBezTo>
                  <a:cubicBezTo>
                    <a:pt x="1" y="11"/>
                    <a:pt x="1" y="11"/>
                    <a:pt x="1" y="11"/>
                  </a:cubicBezTo>
                  <a:cubicBezTo>
                    <a:pt x="1" y="12"/>
                    <a:pt x="1" y="12"/>
                    <a:pt x="1" y="12"/>
                  </a:cubicBezTo>
                  <a:cubicBezTo>
                    <a:pt x="1" y="12"/>
                    <a:pt x="1" y="12"/>
                    <a:pt x="1" y="12"/>
                  </a:cubicBezTo>
                  <a:cubicBezTo>
                    <a:pt x="1" y="13"/>
                    <a:pt x="1" y="13"/>
                    <a:pt x="1" y="13"/>
                  </a:cubicBezTo>
                  <a:cubicBezTo>
                    <a:pt x="0" y="13"/>
                    <a:pt x="0" y="13"/>
                    <a:pt x="0" y="13"/>
                  </a:cubicBezTo>
                  <a:cubicBezTo>
                    <a:pt x="1" y="13"/>
                    <a:pt x="1" y="13"/>
                    <a:pt x="1" y="13"/>
                  </a:cubicBezTo>
                  <a:cubicBezTo>
                    <a:pt x="1" y="13"/>
                    <a:pt x="1" y="13"/>
                    <a:pt x="1" y="13"/>
                  </a:cubicBezTo>
                  <a:cubicBezTo>
                    <a:pt x="1" y="13"/>
                    <a:pt x="9" y="36"/>
                    <a:pt x="10" y="38"/>
                  </a:cubicBezTo>
                  <a:cubicBezTo>
                    <a:pt x="11" y="40"/>
                    <a:pt x="13" y="41"/>
                    <a:pt x="13" y="41"/>
                  </a:cubicBezTo>
                  <a:cubicBezTo>
                    <a:pt x="15" y="51"/>
                    <a:pt x="15" y="51"/>
                    <a:pt x="15" y="51"/>
                  </a:cubicBezTo>
                  <a:cubicBezTo>
                    <a:pt x="15" y="51"/>
                    <a:pt x="15" y="51"/>
                    <a:pt x="15" y="51"/>
                  </a:cubicBezTo>
                  <a:cubicBezTo>
                    <a:pt x="13" y="41"/>
                    <a:pt x="13" y="41"/>
                    <a:pt x="13" y="41"/>
                  </a:cubicBezTo>
                  <a:cubicBezTo>
                    <a:pt x="13" y="40"/>
                    <a:pt x="12" y="40"/>
                    <a:pt x="11" y="39"/>
                  </a:cubicBezTo>
                  <a:cubicBezTo>
                    <a:pt x="10" y="37"/>
                    <a:pt x="14" y="36"/>
                    <a:pt x="15" y="36"/>
                  </a:cubicBezTo>
                  <a:cubicBezTo>
                    <a:pt x="15" y="36"/>
                    <a:pt x="14" y="37"/>
                    <a:pt x="13" y="38"/>
                  </a:cubicBezTo>
                  <a:cubicBezTo>
                    <a:pt x="14" y="38"/>
                    <a:pt x="14" y="38"/>
                    <a:pt x="14" y="38"/>
                  </a:cubicBezTo>
                  <a:cubicBezTo>
                    <a:pt x="16" y="51"/>
                    <a:pt x="16" y="51"/>
                    <a:pt x="16" y="51"/>
                  </a:cubicBezTo>
                  <a:cubicBezTo>
                    <a:pt x="16" y="51"/>
                    <a:pt x="16" y="51"/>
                    <a:pt x="16" y="51"/>
                  </a:cubicBezTo>
                  <a:cubicBezTo>
                    <a:pt x="14" y="37"/>
                    <a:pt x="14" y="37"/>
                    <a:pt x="14" y="37"/>
                  </a:cubicBezTo>
                  <a:close/>
                  <a:moveTo>
                    <a:pt x="29" y="34"/>
                  </a:moveTo>
                  <a:cubicBezTo>
                    <a:pt x="29" y="34"/>
                    <a:pt x="29" y="34"/>
                    <a:pt x="29" y="34"/>
                  </a:cubicBezTo>
                  <a:cubicBezTo>
                    <a:pt x="22" y="8"/>
                    <a:pt x="22" y="8"/>
                    <a:pt x="22" y="8"/>
                  </a:cubicBezTo>
                  <a:cubicBezTo>
                    <a:pt x="22" y="7"/>
                    <a:pt x="22" y="7"/>
                    <a:pt x="22" y="7"/>
                  </a:cubicBezTo>
                  <a:lnTo>
                    <a:pt x="29" y="34"/>
                  </a:lnTo>
                  <a:close/>
                  <a:moveTo>
                    <a:pt x="19" y="7"/>
                  </a:moveTo>
                  <a:cubicBezTo>
                    <a:pt x="19" y="7"/>
                    <a:pt x="19" y="7"/>
                    <a:pt x="19" y="7"/>
                  </a:cubicBezTo>
                  <a:cubicBezTo>
                    <a:pt x="22" y="7"/>
                    <a:pt x="22" y="7"/>
                    <a:pt x="22" y="7"/>
                  </a:cubicBezTo>
                  <a:cubicBezTo>
                    <a:pt x="22" y="8"/>
                    <a:pt x="22" y="8"/>
                    <a:pt x="22" y="8"/>
                  </a:cubicBezTo>
                  <a:cubicBezTo>
                    <a:pt x="21" y="8"/>
                    <a:pt x="21" y="8"/>
                    <a:pt x="21" y="8"/>
                  </a:cubicBezTo>
                  <a:cubicBezTo>
                    <a:pt x="25" y="22"/>
                    <a:pt x="25" y="22"/>
                    <a:pt x="25" y="22"/>
                  </a:cubicBezTo>
                  <a:cubicBezTo>
                    <a:pt x="21" y="8"/>
                    <a:pt x="21" y="8"/>
                    <a:pt x="21" y="8"/>
                  </a:cubicBezTo>
                  <a:cubicBezTo>
                    <a:pt x="21" y="7"/>
                    <a:pt x="21" y="7"/>
                    <a:pt x="21" y="7"/>
                  </a:cubicBezTo>
                  <a:cubicBezTo>
                    <a:pt x="19" y="7"/>
                    <a:pt x="19" y="7"/>
                    <a:pt x="19" y="7"/>
                  </a:cubicBezTo>
                  <a:cubicBezTo>
                    <a:pt x="20" y="10"/>
                    <a:pt x="20" y="10"/>
                    <a:pt x="20" y="10"/>
                  </a:cubicBezTo>
                  <a:cubicBezTo>
                    <a:pt x="19" y="7"/>
                    <a:pt x="19" y="7"/>
                    <a:pt x="19" y="7"/>
                  </a:cubicBezTo>
                  <a:close/>
                  <a:moveTo>
                    <a:pt x="19" y="8"/>
                  </a:moveTo>
                  <a:cubicBezTo>
                    <a:pt x="19" y="8"/>
                    <a:pt x="19" y="8"/>
                    <a:pt x="19" y="8"/>
                  </a:cubicBezTo>
                  <a:cubicBezTo>
                    <a:pt x="26" y="32"/>
                    <a:pt x="26" y="32"/>
                    <a:pt x="26" y="32"/>
                  </a:cubicBezTo>
                  <a:cubicBezTo>
                    <a:pt x="19" y="8"/>
                    <a:pt x="19" y="8"/>
                    <a:pt x="19" y="8"/>
                  </a:cubicBezTo>
                  <a:close/>
                  <a:moveTo>
                    <a:pt x="18" y="8"/>
                  </a:moveTo>
                  <a:cubicBezTo>
                    <a:pt x="18" y="8"/>
                    <a:pt x="18" y="8"/>
                    <a:pt x="18" y="8"/>
                  </a:cubicBezTo>
                  <a:cubicBezTo>
                    <a:pt x="17" y="7"/>
                    <a:pt x="17" y="7"/>
                    <a:pt x="17" y="7"/>
                  </a:cubicBezTo>
                  <a:cubicBezTo>
                    <a:pt x="24" y="34"/>
                    <a:pt x="24" y="34"/>
                    <a:pt x="24" y="34"/>
                  </a:cubicBezTo>
                  <a:cubicBezTo>
                    <a:pt x="16" y="7"/>
                    <a:pt x="16" y="7"/>
                    <a:pt x="16" y="7"/>
                  </a:cubicBezTo>
                  <a:lnTo>
                    <a:pt x="18" y="8"/>
                  </a:lnTo>
                  <a:close/>
                  <a:moveTo>
                    <a:pt x="16" y="8"/>
                  </a:moveTo>
                  <a:cubicBezTo>
                    <a:pt x="16" y="8"/>
                    <a:pt x="16" y="8"/>
                    <a:pt x="16" y="8"/>
                  </a:cubicBezTo>
                  <a:cubicBezTo>
                    <a:pt x="14" y="8"/>
                    <a:pt x="14" y="8"/>
                    <a:pt x="14" y="8"/>
                  </a:cubicBezTo>
                  <a:cubicBezTo>
                    <a:pt x="22" y="34"/>
                    <a:pt x="22" y="34"/>
                    <a:pt x="22" y="34"/>
                  </a:cubicBezTo>
                  <a:cubicBezTo>
                    <a:pt x="14" y="7"/>
                    <a:pt x="14" y="7"/>
                    <a:pt x="14" y="7"/>
                  </a:cubicBezTo>
                  <a:lnTo>
                    <a:pt x="16" y="8"/>
                  </a:lnTo>
                  <a:close/>
                  <a:moveTo>
                    <a:pt x="14" y="8"/>
                  </a:moveTo>
                  <a:cubicBezTo>
                    <a:pt x="14" y="8"/>
                    <a:pt x="14" y="8"/>
                    <a:pt x="14" y="8"/>
                  </a:cubicBezTo>
                  <a:cubicBezTo>
                    <a:pt x="12" y="8"/>
                    <a:pt x="12" y="8"/>
                    <a:pt x="12" y="8"/>
                  </a:cubicBezTo>
                  <a:cubicBezTo>
                    <a:pt x="20" y="34"/>
                    <a:pt x="20" y="34"/>
                    <a:pt x="20" y="34"/>
                  </a:cubicBezTo>
                  <a:cubicBezTo>
                    <a:pt x="11" y="8"/>
                    <a:pt x="11" y="8"/>
                    <a:pt x="11" y="8"/>
                  </a:cubicBezTo>
                  <a:cubicBezTo>
                    <a:pt x="11" y="8"/>
                    <a:pt x="14" y="8"/>
                    <a:pt x="14" y="8"/>
                  </a:cubicBezTo>
                  <a:close/>
                  <a:moveTo>
                    <a:pt x="11" y="8"/>
                  </a:moveTo>
                  <a:cubicBezTo>
                    <a:pt x="11" y="8"/>
                    <a:pt x="11" y="8"/>
                    <a:pt x="11" y="8"/>
                  </a:cubicBezTo>
                  <a:cubicBezTo>
                    <a:pt x="10" y="8"/>
                    <a:pt x="10" y="8"/>
                    <a:pt x="10" y="8"/>
                  </a:cubicBezTo>
                  <a:cubicBezTo>
                    <a:pt x="18" y="35"/>
                    <a:pt x="18" y="35"/>
                    <a:pt x="18" y="35"/>
                  </a:cubicBezTo>
                  <a:cubicBezTo>
                    <a:pt x="9" y="8"/>
                    <a:pt x="9" y="8"/>
                    <a:pt x="9" y="8"/>
                  </a:cubicBezTo>
                  <a:lnTo>
                    <a:pt x="11" y="8"/>
                  </a:lnTo>
                  <a:close/>
                  <a:moveTo>
                    <a:pt x="1" y="13"/>
                  </a:moveTo>
                  <a:cubicBezTo>
                    <a:pt x="1" y="13"/>
                    <a:pt x="1" y="13"/>
                    <a:pt x="1" y="13"/>
                  </a:cubicBezTo>
                  <a:cubicBezTo>
                    <a:pt x="1" y="13"/>
                    <a:pt x="1" y="13"/>
                    <a:pt x="1" y="13"/>
                  </a:cubicBezTo>
                  <a:cubicBezTo>
                    <a:pt x="1" y="13"/>
                    <a:pt x="1" y="13"/>
                    <a:pt x="1" y="13"/>
                  </a:cubicBezTo>
                  <a:close/>
                  <a:moveTo>
                    <a:pt x="1" y="12"/>
                  </a:moveTo>
                  <a:cubicBezTo>
                    <a:pt x="1" y="12"/>
                    <a:pt x="1" y="12"/>
                    <a:pt x="1" y="12"/>
                  </a:cubicBezTo>
                  <a:cubicBezTo>
                    <a:pt x="2" y="12"/>
                    <a:pt x="2" y="12"/>
                    <a:pt x="2" y="12"/>
                  </a:cubicBezTo>
                  <a:cubicBezTo>
                    <a:pt x="1" y="12"/>
                    <a:pt x="1" y="12"/>
                    <a:pt x="1" y="12"/>
                  </a:cubicBezTo>
                  <a:cubicBezTo>
                    <a:pt x="2" y="13"/>
                    <a:pt x="2" y="13"/>
                    <a:pt x="2" y="13"/>
                  </a:cubicBezTo>
                  <a:lnTo>
                    <a:pt x="1" y="12"/>
                  </a:lnTo>
                  <a:close/>
                  <a:moveTo>
                    <a:pt x="2" y="11"/>
                  </a:moveTo>
                  <a:cubicBezTo>
                    <a:pt x="2" y="11"/>
                    <a:pt x="2" y="11"/>
                    <a:pt x="2" y="11"/>
                  </a:cubicBezTo>
                  <a:cubicBezTo>
                    <a:pt x="2" y="12"/>
                    <a:pt x="2" y="12"/>
                    <a:pt x="2" y="12"/>
                  </a:cubicBezTo>
                  <a:cubicBezTo>
                    <a:pt x="2" y="12"/>
                    <a:pt x="2" y="12"/>
                    <a:pt x="2" y="12"/>
                  </a:cubicBezTo>
                  <a:cubicBezTo>
                    <a:pt x="2" y="14"/>
                    <a:pt x="2" y="14"/>
                    <a:pt x="2" y="14"/>
                  </a:cubicBezTo>
                  <a:lnTo>
                    <a:pt x="2" y="11"/>
                  </a:lnTo>
                  <a:close/>
                  <a:moveTo>
                    <a:pt x="2" y="11"/>
                  </a:moveTo>
                  <a:cubicBezTo>
                    <a:pt x="2" y="11"/>
                    <a:pt x="2" y="11"/>
                    <a:pt x="2" y="11"/>
                  </a:cubicBezTo>
                  <a:cubicBezTo>
                    <a:pt x="3" y="11"/>
                    <a:pt x="3" y="11"/>
                    <a:pt x="3" y="11"/>
                  </a:cubicBezTo>
                  <a:cubicBezTo>
                    <a:pt x="2" y="11"/>
                    <a:pt x="2" y="11"/>
                    <a:pt x="2" y="11"/>
                  </a:cubicBezTo>
                  <a:cubicBezTo>
                    <a:pt x="4" y="18"/>
                    <a:pt x="4" y="18"/>
                    <a:pt x="4" y="18"/>
                  </a:cubicBezTo>
                  <a:lnTo>
                    <a:pt x="2" y="11"/>
                  </a:lnTo>
                  <a:close/>
                  <a:moveTo>
                    <a:pt x="3" y="10"/>
                  </a:moveTo>
                  <a:cubicBezTo>
                    <a:pt x="3" y="10"/>
                    <a:pt x="3" y="10"/>
                    <a:pt x="3" y="10"/>
                  </a:cubicBezTo>
                  <a:cubicBezTo>
                    <a:pt x="4" y="11"/>
                    <a:pt x="4" y="11"/>
                    <a:pt x="4" y="11"/>
                  </a:cubicBezTo>
                  <a:cubicBezTo>
                    <a:pt x="3" y="11"/>
                    <a:pt x="3" y="11"/>
                    <a:pt x="3" y="11"/>
                  </a:cubicBezTo>
                  <a:cubicBezTo>
                    <a:pt x="8" y="25"/>
                    <a:pt x="8" y="25"/>
                    <a:pt x="8" y="25"/>
                  </a:cubicBezTo>
                  <a:lnTo>
                    <a:pt x="3" y="10"/>
                  </a:lnTo>
                  <a:close/>
                  <a:moveTo>
                    <a:pt x="4" y="10"/>
                  </a:moveTo>
                  <a:cubicBezTo>
                    <a:pt x="4" y="10"/>
                    <a:pt x="4" y="10"/>
                    <a:pt x="4" y="10"/>
                  </a:cubicBezTo>
                  <a:cubicBezTo>
                    <a:pt x="5" y="10"/>
                    <a:pt x="5" y="10"/>
                    <a:pt x="5" y="10"/>
                  </a:cubicBezTo>
                  <a:cubicBezTo>
                    <a:pt x="4" y="10"/>
                    <a:pt x="4" y="10"/>
                    <a:pt x="4" y="10"/>
                  </a:cubicBezTo>
                  <a:cubicBezTo>
                    <a:pt x="13" y="36"/>
                    <a:pt x="13" y="36"/>
                    <a:pt x="13" y="36"/>
                  </a:cubicBezTo>
                  <a:lnTo>
                    <a:pt x="4" y="10"/>
                  </a:lnTo>
                  <a:close/>
                  <a:moveTo>
                    <a:pt x="5" y="9"/>
                  </a:moveTo>
                  <a:cubicBezTo>
                    <a:pt x="5" y="9"/>
                    <a:pt x="5" y="9"/>
                    <a:pt x="5" y="9"/>
                  </a:cubicBezTo>
                  <a:cubicBezTo>
                    <a:pt x="6" y="9"/>
                    <a:pt x="6" y="9"/>
                    <a:pt x="6" y="9"/>
                  </a:cubicBezTo>
                  <a:cubicBezTo>
                    <a:pt x="5" y="10"/>
                    <a:pt x="5" y="10"/>
                    <a:pt x="5" y="10"/>
                  </a:cubicBezTo>
                  <a:cubicBezTo>
                    <a:pt x="13" y="36"/>
                    <a:pt x="13" y="36"/>
                    <a:pt x="13" y="36"/>
                  </a:cubicBezTo>
                  <a:lnTo>
                    <a:pt x="5" y="9"/>
                  </a:lnTo>
                  <a:close/>
                  <a:moveTo>
                    <a:pt x="6" y="9"/>
                  </a:moveTo>
                  <a:cubicBezTo>
                    <a:pt x="6" y="9"/>
                    <a:pt x="6" y="9"/>
                    <a:pt x="6" y="9"/>
                  </a:cubicBezTo>
                  <a:cubicBezTo>
                    <a:pt x="8" y="9"/>
                    <a:pt x="8" y="9"/>
                    <a:pt x="8" y="9"/>
                  </a:cubicBezTo>
                  <a:cubicBezTo>
                    <a:pt x="6" y="9"/>
                    <a:pt x="6" y="9"/>
                    <a:pt x="6" y="9"/>
                  </a:cubicBezTo>
                  <a:cubicBezTo>
                    <a:pt x="14" y="35"/>
                    <a:pt x="14" y="35"/>
                    <a:pt x="14" y="35"/>
                  </a:cubicBezTo>
                  <a:lnTo>
                    <a:pt x="6" y="9"/>
                  </a:lnTo>
                  <a:close/>
                  <a:moveTo>
                    <a:pt x="8" y="9"/>
                  </a:moveTo>
                  <a:cubicBezTo>
                    <a:pt x="8" y="9"/>
                    <a:pt x="8" y="9"/>
                    <a:pt x="8" y="9"/>
                  </a:cubicBezTo>
                  <a:cubicBezTo>
                    <a:pt x="9" y="9"/>
                    <a:pt x="9" y="9"/>
                    <a:pt x="9" y="9"/>
                  </a:cubicBezTo>
                  <a:cubicBezTo>
                    <a:pt x="8" y="9"/>
                    <a:pt x="8" y="9"/>
                    <a:pt x="8" y="9"/>
                  </a:cubicBezTo>
                  <a:cubicBezTo>
                    <a:pt x="16" y="35"/>
                    <a:pt x="16" y="35"/>
                    <a:pt x="16" y="35"/>
                  </a:cubicBezTo>
                  <a:lnTo>
                    <a:pt x="8" y="9"/>
                  </a:lnTo>
                  <a:close/>
                  <a:moveTo>
                    <a:pt x="115" y="29"/>
                  </a:moveTo>
                  <a:cubicBezTo>
                    <a:pt x="115" y="29"/>
                    <a:pt x="115" y="29"/>
                    <a:pt x="115" y="29"/>
                  </a:cubicBezTo>
                  <a:cubicBezTo>
                    <a:pt x="113" y="39"/>
                    <a:pt x="113" y="39"/>
                    <a:pt x="113" y="39"/>
                  </a:cubicBezTo>
                  <a:cubicBezTo>
                    <a:pt x="113" y="39"/>
                    <a:pt x="113" y="39"/>
                    <a:pt x="113" y="39"/>
                  </a:cubicBezTo>
                  <a:lnTo>
                    <a:pt x="115" y="29"/>
                  </a:lnTo>
                  <a:close/>
                  <a:moveTo>
                    <a:pt x="55" y="37"/>
                  </a:moveTo>
                  <a:cubicBezTo>
                    <a:pt x="55" y="37"/>
                    <a:pt x="55" y="37"/>
                    <a:pt x="55" y="37"/>
                  </a:cubicBezTo>
                  <a:cubicBezTo>
                    <a:pt x="56" y="51"/>
                    <a:pt x="56" y="51"/>
                    <a:pt x="56" y="51"/>
                  </a:cubicBezTo>
                  <a:cubicBezTo>
                    <a:pt x="56" y="51"/>
                    <a:pt x="56" y="51"/>
                    <a:pt x="56" y="51"/>
                  </a:cubicBezTo>
                  <a:cubicBezTo>
                    <a:pt x="55" y="37"/>
                    <a:pt x="55" y="37"/>
                    <a:pt x="55" y="37"/>
                  </a:cubicBezTo>
                  <a:cubicBezTo>
                    <a:pt x="53" y="37"/>
                    <a:pt x="52" y="37"/>
                    <a:pt x="50" y="37"/>
                  </a:cubicBezTo>
                  <a:cubicBezTo>
                    <a:pt x="51" y="51"/>
                    <a:pt x="51" y="51"/>
                    <a:pt x="51" y="51"/>
                  </a:cubicBezTo>
                  <a:cubicBezTo>
                    <a:pt x="55" y="51"/>
                    <a:pt x="58" y="51"/>
                    <a:pt x="61" y="51"/>
                  </a:cubicBezTo>
                  <a:cubicBezTo>
                    <a:pt x="61" y="38"/>
                    <a:pt x="61" y="38"/>
                    <a:pt x="61" y="38"/>
                  </a:cubicBezTo>
                  <a:cubicBezTo>
                    <a:pt x="60" y="38"/>
                    <a:pt x="58" y="38"/>
                    <a:pt x="55" y="37"/>
                  </a:cubicBezTo>
                  <a:close/>
                  <a:moveTo>
                    <a:pt x="57" y="10"/>
                  </a:moveTo>
                  <a:cubicBezTo>
                    <a:pt x="57" y="10"/>
                    <a:pt x="57" y="10"/>
                    <a:pt x="57" y="10"/>
                  </a:cubicBezTo>
                  <a:cubicBezTo>
                    <a:pt x="60" y="36"/>
                    <a:pt x="60" y="36"/>
                    <a:pt x="60" y="36"/>
                  </a:cubicBezTo>
                  <a:cubicBezTo>
                    <a:pt x="57" y="10"/>
                    <a:pt x="57" y="10"/>
                    <a:pt x="57" y="10"/>
                  </a:cubicBezTo>
                  <a:cubicBezTo>
                    <a:pt x="58" y="10"/>
                    <a:pt x="58" y="10"/>
                    <a:pt x="58" y="10"/>
                  </a:cubicBezTo>
                  <a:cubicBezTo>
                    <a:pt x="56" y="9"/>
                    <a:pt x="56" y="9"/>
                    <a:pt x="56" y="9"/>
                  </a:cubicBezTo>
                  <a:cubicBezTo>
                    <a:pt x="58" y="37"/>
                    <a:pt x="58" y="37"/>
                    <a:pt x="58" y="37"/>
                  </a:cubicBezTo>
                  <a:cubicBezTo>
                    <a:pt x="56" y="9"/>
                    <a:pt x="56" y="9"/>
                    <a:pt x="56" y="9"/>
                  </a:cubicBezTo>
                  <a:cubicBezTo>
                    <a:pt x="54" y="10"/>
                    <a:pt x="54" y="10"/>
                    <a:pt x="54" y="10"/>
                  </a:cubicBezTo>
                  <a:cubicBezTo>
                    <a:pt x="57" y="35"/>
                    <a:pt x="57" y="35"/>
                    <a:pt x="57" y="35"/>
                  </a:cubicBezTo>
                  <a:cubicBezTo>
                    <a:pt x="54" y="9"/>
                    <a:pt x="54" y="9"/>
                    <a:pt x="54" y="9"/>
                  </a:cubicBezTo>
                  <a:cubicBezTo>
                    <a:pt x="55" y="9"/>
                    <a:pt x="55" y="9"/>
                    <a:pt x="55" y="9"/>
                  </a:cubicBezTo>
                  <a:cubicBezTo>
                    <a:pt x="53" y="9"/>
                    <a:pt x="53" y="9"/>
                    <a:pt x="53" y="9"/>
                  </a:cubicBezTo>
                  <a:cubicBezTo>
                    <a:pt x="55" y="37"/>
                    <a:pt x="55" y="37"/>
                    <a:pt x="55" y="37"/>
                  </a:cubicBezTo>
                  <a:cubicBezTo>
                    <a:pt x="58" y="37"/>
                    <a:pt x="60" y="38"/>
                    <a:pt x="61" y="38"/>
                  </a:cubicBezTo>
                  <a:cubicBezTo>
                    <a:pt x="59" y="10"/>
                    <a:pt x="59" y="10"/>
                    <a:pt x="59" y="10"/>
                  </a:cubicBezTo>
                  <a:lnTo>
                    <a:pt x="57" y="10"/>
                  </a:lnTo>
                  <a:close/>
                  <a:moveTo>
                    <a:pt x="166" y="48"/>
                  </a:moveTo>
                  <a:cubicBezTo>
                    <a:pt x="166" y="48"/>
                    <a:pt x="166" y="48"/>
                    <a:pt x="166" y="48"/>
                  </a:cubicBezTo>
                  <a:cubicBezTo>
                    <a:pt x="166" y="47"/>
                    <a:pt x="166" y="47"/>
                    <a:pt x="166" y="47"/>
                  </a:cubicBezTo>
                  <a:cubicBezTo>
                    <a:pt x="154" y="42"/>
                    <a:pt x="154" y="42"/>
                    <a:pt x="154" y="42"/>
                  </a:cubicBezTo>
                  <a:cubicBezTo>
                    <a:pt x="154" y="42"/>
                    <a:pt x="154" y="42"/>
                    <a:pt x="154" y="42"/>
                  </a:cubicBezTo>
                  <a:cubicBezTo>
                    <a:pt x="154" y="42"/>
                    <a:pt x="146" y="42"/>
                    <a:pt x="145" y="42"/>
                  </a:cubicBezTo>
                  <a:cubicBezTo>
                    <a:pt x="144" y="42"/>
                    <a:pt x="143" y="42"/>
                    <a:pt x="143" y="42"/>
                  </a:cubicBezTo>
                  <a:cubicBezTo>
                    <a:pt x="143" y="41"/>
                    <a:pt x="143" y="41"/>
                    <a:pt x="143" y="41"/>
                  </a:cubicBezTo>
                  <a:cubicBezTo>
                    <a:pt x="141" y="41"/>
                    <a:pt x="141" y="41"/>
                    <a:pt x="141" y="41"/>
                  </a:cubicBezTo>
                  <a:cubicBezTo>
                    <a:pt x="141" y="41"/>
                    <a:pt x="141" y="41"/>
                    <a:pt x="141" y="41"/>
                  </a:cubicBezTo>
                  <a:cubicBezTo>
                    <a:pt x="141" y="41"/>
                    <a:pt x="141" y="41"/>
                    <a:pt x="140" y="42"/>
                  </a:cubicBezTo>
                  <a:cubicBezTo>
                    <a:pt x="140" y="42"/>
                    <a:pt x="140" y="42"/>
                    <a:pt x="140" y="42"/>
                  </a:cubicBezTo>
                  <a:cubicBezTo>
                    <a:pt x="140" y="42"/>
                    <a:pt x="140" y="42"/>
                    <a:pt x="140" y="42"/>
                  </a:cubicBezTo>
                  <a:cubicBezTo>
                    <a:pt x="140" y="41"/>
                    <a:pt x="140" y="41"/>
                    <a:pt x="140" y="41"/>
                  </a:cubicBezTo>
                  <a:cubicBezTo>
                    <a:pt x="139" y="41"/>
                    <a:pt x="139" y="41"/>
                    <a:pt x="139" y="41"/>
                  </a:cubicBezTo>
                  <a:cubicBezTo>
                    <a:pt x="139" y="41"/>
                    <a:pt x="139" y="41"/>
                    <a:pt x="139" y="41"/>
                  </a:cubicBezTo>
                  <a:cubicBezTo>
                    <a:pt x="139" y="41"/>
                    <a:pt x="139" y="41"/>
                    <a:pt x="138" y="41"/>
                  </a:cubicBezTo>
                  <a:cubicBezTo>
                    <a:pt x="136" y="41"/>
                    <a:pt x="133" y="41"/>
                    <a:pt x="129" y="41"/>
                  </a:cubicBezTo>
                  <a:cubicBezTo>
                    <a:pt x="128" y="41"/>
                    <a:pt x="124" y="41"/>
                    <a:pt x="119" y="42"/>
                  </a:cubicBezTo>
                  <a:cubicBezTo>
                    <a:pt x="120" y="41"/>
                    <a:pt x="120" y="39"/>
                    <a:pt x="120" y="39"/>
                  </a:cubicBezTo>
                  <a:cubicBezTo>
                    <a:pt x="120" y="39"/>
                    <a:pt x="120" y="39"/>
                    <a:pt x="120" y="39"/>
                  </a:cubicBezTo>
                  <a:cubicBezTo>
                    <a:pt x="120" y="39"/>
                    <a:pt x="120" y="39"/>
                    <a:pt x="120" y="39"/>
                  </a:cubicBezTo>
                  <a:cubicBezTo>
                    <a:pt x="120" y="39"/>
                    <a:pt x="120" y="39"/>
                    <a:pt x="120" y="39"/>
                  </a:cubicBezTo>
                  <a:cubicBezTo>
                    <a:pt x="120" y="39"/>
                    <a:pt x="120" y="39"/>
                    <a:pt x="120" y="39"/>
                  </a:cubicBezTo>
                  <a:cubicBezTo>
                    <a:pt x="120" y="39"/>
                    <a:pt x="120" y="39"/>
                    <a:pt x="120" y="39"/>
                  </a:cubicBezTo>
                  <a:cubicBezTo>
                    <a:pt x="120" y="39"/>
                    <a:pt x="120" y="39"/>
                    <a:pt x="120" y="39"/>
                  </a:cubicBezTo>
                  <a:cubicBezTo>
                    <a:pt x="119" y="42"/>
                    <a:pt x="119" y="42"/>
                    <a:pt x="119" y="42"/>
                  </a:cubicBezTo>
                  <a:cubicBezTo>
                    <a:pt x="119" y="42"/>
                    <a:pt x="119" y="42"/>
                    <a:pt x="119" y="42"/>
                  </a:cubicBezTo>
                  <a:cubicBezTo>
                    <a:pt x="119" y="39"/>
                    <a:pt x="119" y="39"/>
                    <a:pt x="119" y="39"/>
                  </a:cubicBezTo>
                  <a:cubicBezTo>
                    <a:pt x="119" y="39"/>
                    <a:pt x="119" y="39"/>
                    <a:pt x="119" y="39"/>
                  </a:cubicBezTo>
                  <a:cubicBezTo>
                    <a:pt x="118" y="42"/>
                    <a:pt x="118" y="42"/>
                    <a:pt x="118" y="42"/>
                  </a:cubicBezTo>
                  <a:cubicBezTo>
                    <a:pt x="118" y="42"/>
                    <a:pt x="118" y="42"/>
                    <a:pt x="118" y="42"/>
                  </a:cubicBezTo>
                  <a:cubicBezTo>
                    <a:pt x="118" y="39"/>
                    <a:pt x="118" y="39"/>
                    <a:pt x="118" y="39"/>
                  </a:cubicBezTo>
                  <a:cubicBezTo>
                    <a:pt x="118" y="39"/>
                    <a:pt x="118" y="39"/>
                    <a:pt x="118" y="39"/>
                  </a:cubicBezTo>
                  <a:cubicBezTo>
                    <a:pt x="117" y="42"/>
                    <a:pt x="117" y="42"/>
                    <a:pt x="117" y="42"/>
                  </a:cubicBezTo>
                  <a:cubicBezTo>
                    <a:pt x="117" y="42"/>
                    <a:pt x="117" y="42"/>
                    <a:pt x="117" y="42"/>
                  </a:cubicBezTo>
                  <a:cubicBezTo>
                    <a:pt x="117" y="39"/>
                    <a:pt x="117" y="39"/>
                    <a:pt x="117" y="39"/>
                  </a:cubicBezTo>
                  <a:cubicBezTo>
                    <a:pt x="117" y="39"/>
                    <a:pt x="117" y="39"/>
                    <a:pt x="117" y="39"/>
                  </a:cubicBezTo>
                  <a:cubicBezTo>
                    <a:pt x="116" y="42"/>
                    <a:pt x="116" y="42"/>
                    <a:pt x="116" y="42"/>
                  </a:cubicBezTo>
                  <a:cubicBezTo>
                    <a:pt x="116" y="42"/>
                    <a:pt x="116" y="42"/>
                    <a:pt x="116" y="42"/>
                  </a:cubicBezTo>
                  <a:cubicBezTo>
                    <a:pt x="116" y="39"/>
                    <a:pt x="116" y="39"/>
                    <a:pt x="116" y="39"/>
                  </a:cubicBezTo>
                  <a:cubicBezTo>
                    <a:pt x="116" y="39"/>
                    <a:pt x="116" y="39"/>
                    <a:pt x="116" y="39"/>
                  </a:cubicBezTo>
                  <a:cubicBezTo>
                    <a:pt x="116" y="39"/>
                    <a:pt x="116" y="39"/>
                    <a:pt x="116" y="39"/>
                  </a:cubicBezTo>
                  <a:cubicBezTo>
                    <a:pt x="115" y="39"/>
                    <a:pt x="115" y="39"/>
                    <a:pt x="115" y="39"/>
                  </a:cubicBezTo>
                  <a:cubicBezTo>
                    <a:pt x="115" y="42"/>
                    <a:pt x="115" y="42"/>
                    <a:pt x="115" y="42"/>
                  </a:cubicBezTo>
                  <a:cubicBezTo>
                    <a:pt x="115" y="42"/>
                    <a:pt x="115" y="42"/>
                    <a:pt x="114" y="42"/>
                  </a:cubicBezTo>
                  <a:cubicBezTo>
                    <a:pt x="115" y="39"/>
                    <a:pt x="115" y="39"/>
                    <a:pt x="115" y="39"/>
                  </a:cubicBezTo>
                  <a:cubicBezTo>
                    <a:pt x="114" y="39"/>
                    <a:pt x="114" y="39"/>
                    <a:pt x="114" y="39"/>
                  </a:cubicBezTo>
                  <a:cubicBezTo>
                    <a:pt x="114" y="39"/>
                    <a:pt x="114" y="39"/>
                    <a:pt x="114" y="39"/>
                  </a:cubicBezTo>
                  <a:cubicBezTo>
                    <a:pt x="114" y="39"/>
                    <a:pt x="114" y="39"/>
                    <a:pt x="114" y="39"/>
                  </a:cubicBezTo>
                  <a:cubicBezTo>
                    <a:pt x="114" y="39"/>
                    <a:pt x="114" y="39"/>
                    <a:pt x="114" y="39"/>
                  </a:cubicBezTo>
                  <a:cubicBezTo>
                    <a:pt x="113" y="42"/>
                    <a:pt x="113" y="42"/>
                    <a:pt x="113" y="42"/>
                  </a:cubicBezTo>
                  <a:cubicBezTo>
                    <a:pt x="113" y="42"/>
                    <a:pt x="113" y="42"/>
                    <a:pt x="113" y="42"/>
                  </a:cubicBezTo>
                  <a:cubicBezTo>
                    <a:pt x="113" y="39"/>
                    <a:pt x="113" y="39"/>
                    <a:pt x="113" y="39"/>
                  </a:cubicBezTo>
                  <a:cubicBezTo>
                    <a:pt x="112" y="39"/>
                    <a:pt x="112" y="39"/>
                    <a:pt x="112" y="39"/>
                  </a:cubicBezTo>
                  <a:cubicBezTo>
                    <a:pt x="112" y="39"/>
                    <a:pt x="112" y="39"/>
                    <a:pt x="112" y="39"/>
                  </a:cubicBezTo>
                  <a:cubicBezTo>
                    <a:pt x="112" y="39"/>
                    <a:pt x="112" y="40"/>
                    <a:pt x="112" y="39"/>
                  </a:cubicBezTo>
                  <a:cubicBezTo>
                    <a:pt x="112" y="39"/>
                    <a:pt x="112" y="39"/>
                    <a:pt x="112" y="39"/>
                  </a:cubicBezTo>
                  <a:cubicBezTo>
                    <a:pt x="111" y="43"/>
                    <a:pt x="111" y="43"/>
                    <a:pt x="111" y="43"/>
                  </a:cubicBezTo>
                  <a:cubicBezTo>
                    <a:pt x="111" y="43"/>
                    <a:pt x="111" y="43"/>
                    <a:pt x="111" y="43"/>
                  </a:cubicBezTo>
                  <a:cubicBezTo>
                    <a:pt x="111" y="39"/>
                    <a:pt x="111" y="39"/>
                    <a:pt x="111" y="39"/>
                  </a:cubicBezTo>
                  <a:cubicBezTo>
                    <a:pt x="111" y="39"/>
                    <a:pt x="111" y="39"/>
                    <a:pt x="111" y="39"/>
                  </a:cubicBezTo>
                  <a:cubicBezTo>
                    <a:pt x="111" y="39"/>
                    <a:pt x="111" y="39"/>
                    <a:pt x="111" y="39"/>
                  </a:cubicBezTo>
                  <a:cubicBezTo>
                    <a:pt x="111" y="40"/>
                    <a:pt x="111" y="40"/>
                    <a:pt x="111" y="40"/>
                  </a:cubicBezTo>
                  <a:cubicBezTo>
                    <a:pt x="110" y="40"/>
                    <a:pt x="110" y="40"/>
                    <a:pt x="110" y="40"/>
                  </a:cubicBezTo>
                  <a:cubicBezTo>
                    <a:pt x="110" y="39"/>
                    <a:pt x="110" y="39"/>
                    <a:pt x="110" y="39"/>
                  </a:cubicBezTo>
                  <a:cubicBezTo>
                    <a:pt x="109" y="43"/>
                    <a:pt x="109" y="43"/>
                    <a:pt x="109" y="43"/>
                  </a:cubicBezTo>
                  <a:cubicBezTo>
                    <a:pt x="109" y="43"/>
                    <a:pt x="109" y="43"/>
                    <a:pt x="109" y="43"/>
                  </a:cubicBezTo>
                  <a:cubicBezTo>
                    <a:pt x="109" y="39"/>
                    <a:pt x="109" y="39"/>
                    <a:pt x="109" y="39"/>
                  </a:cubicBezTo>
                  <a:cubicBezTo>
                    <a:pt x="109" y="39"/>
                    <a:pt x="109" y="39"/>
                    <a:pt x="109" y="39"/>
                  </a:cubicBezTo>
                  <a:cubicBezTo>
                    <a:pt x="109" y="40"/>
                    <a:pt x="109" y="40"/>
                    <a:pt x="109" y="40"/>
                  </a:cubicBezTo>
                  <a:cubicBezTo>
                    <a:pt x="109" y="40"/>
                    <a:pt x="109" y="40"/>
                    <a:pt x="109" y="40"/>
                  </a:cubicBezTo>
                  <a:cubicBezTo>
                    <a:pt x="108" y="40"/>
                    <a:pt x="108" y="40"/>
                    <a:pt x="108" y="40"/>
                  </a:cubicBezTo>
                  <a:cubicBezTo>
                    <a:pt x="108" y="40"/>
                    <a:pt x="108" y="40"/>
                    <a:pt x="108" y="40"/>
                  </a:cubicBezTo>
                  <a:cubicBezTo>
                    <a:pt x="108" y="40"/>
                    <a:pt x="108" y="40"/>
                    <a:pt x="108" y="40"/>
                  </a:cubicBezTo>
                  <a:cubicBezTo>
                    <a:pt x="107" y="40"/>
                    <a:pt x="107" y="40"/>
                    <a:pt x="107" y="40"/>
                  </a:cubicBezTo>
                  <a:cubicBezTo>
                    <a:pt x="107" y="43"/>
                    <a:pt x="107" y="43"/>
                    <a:pt x="107" y="43"/>
                  </a:cubicBezTo>
                  <a:cubicBezTo>
                    <a:pt x="107" y="43"/>
                    <a:pt x="107" y="43"/>
                    <a:pt x="107" y="43"/>
                  </a:cubicBezTo>
                  <a:cubicBezTo>
                    <a:pt x="107" y="40"/>
                    <a:pt x="107" y="40"/>
                    <a:pt x="107" y="40"/>
                  </a:cubicBezTo>
                  <a:cubicBezTo>
                    <a:pt x="107" y="40"/>
                    <a:pt x="107" y="40"/>
                    <a:pt x="107" y="40"/>
                  </a:cubicBezTo>
                  <a:cubicBezTo>
                    <a:pt x="107" y="40"/>
                    <a:pt x="107" y="40"/>
                    <a:pt x="107" y="40"/>
                  </a:cubicBezTo>
                  <a:cubicBezTo>
                    <a:pt x="106" y="40"/>
                    <a:pt x="106" y="40"/>
                    <a:pt x="106" y="40"/>
                  </a:cubicBezTo>
                  <a:cubicBezTo>
                    <a:pt x="106" y="40"/>
                    <a:pt x="106" y="40"/>
                    <a:pt x="106" y="40"/>
                  </a:cubicBezTo>
                  <a:cubicBezTo>
                    <a:pt x="106" y="40"/>
                    <a:pt x="106" y="40"/>
                    <a:pt x="106" y="40"/>
                  </a:cubicBezTo>
                  <a:cubicBezTo>
                    <a:pt x="105" y="40"/>
                    <a:pt x="105" y="40"/>
                    <a:pt x="105" y="40"/>
                  </a:cubicBezTo>
                  <a:cubicBezTo>
                    <a:pt x="105" y="43"/>
                    <a:pt x="105" y="43"/>
                    <a:pt x="105" y="43"/>
                  </a:cubicBezTo>
                  <a:cubicBezTo>
                    <a:pt x="105" y="43"/>
                    <a:pt x="104" y="43"/>
                    <a:pt x="104" y="43"/>
                  </a:cubicBezTo>
                  <a:cubicBezTo>
                    <a:pt x="105" y="40"/>
                    <a:pt x="105" y="40"/>
                    <a:pt x="105" y="40"/>
                  </a:cubicBezTo>
                  <a:cubicBezTo>
                    <a:pt x="104" y="40"/>
                    <a:pt x="104" y="40"/>
                    <a:pt x="104" y="40"/>
                  </a:cubicBezTo>
                  <a:cubicBezTo>
                    <a:pt x="104" y="40"/>
                    <a:pt x="104" y="40"/>
                    <a:pt x="104" y="40"/>
                  </a:cubicBezTo>
                  <a:cubicBezTo>
                    <a:pt x="103" y="40"/>
                    <a:pt x="103" y="40"/>
                    <a:pt x="103" y="40"/>
                  </a:cubicBezTo>
                  <a:cubicBezTo>
                    <a:pt x="103" y="40"/>
                    <a:pt x="103" y="40"/>
                    <a:pt x="103" y="40"/>
                  </a:cubicBezTo>
                  <a:cubicBezTo>
                    <a:pt x="103" y="40"/>
                    <a:pt x="103" y="40"/>
                    <a:pt x="103" y="40"/>
                  </a:cubicBezTo>
                  <a:cubicBezTo>
                    <a:pt x="102" y="40"/>
                    <a:pt x="102" y="40"/>
                    <a:pt x="102" y="40"/>
                  </a:cubicBezTo>
                  <a:cubicBezTo>
                    <a:pt x="102" y="43"/>
                    <a:pt x="102" y="43"/>
                    <a:pt x="102" y="43"/>
                  </a:cubicBezTo>
                  <a:cubicBezTo>
                    <a:pt x="102" y="43"/>
                    <a:pt x="101" y="43"/>
                    <a:pt x="101" y="43"/>
                  </a:cubicBezTo>
                  <a:cubicBezTo>
                    <a:pt x="102" y="40"/>
                    <a:pt x="102" y="40"/>
                    <a:pt x="102" y="40"/>
                  </a:cubicBezTo>
                  <a:cubicBezTo>
                    <a:pt x="102" y="40"/>
                    <a:pt x="102" y="40"/>
                    <a:pt x="102" y="40"/>
                  </a:cubicBezTo>
                  <a:cubicBezTo>
                    <a:pt x="102" y="40"/>
                    <a:pt x="102" y="40"/>
                    <a:pt x="102" y="40"/>
                  </a:cubicBezTo>
                  <a:cubicBezTo>
                    <a:pt x="100" y="40"/>
                    <a:pt x="100" y="40"/>
                    <a:pt x="100" y="40"/>
                  </a:cubicBezTo>
                  <a:cubicBezTo>
                    <a:pt x="100" y="40"/>
                    <a:pt x="100" y="40"/>
                    <a:pt x="100" y="40"/>
                  </a:cubicBezTo>
                  <a:cubicBezTo>
                    <a:pt x="100" y="40"/>
                    <a:pt x="100" y="40"/>
                    <a:pt x="100" y="40"/>
                  </a:cubicBezTo>
                  <a:cubicBezTo>
                    <a:pt x="99" y="40"/>
                    <a:pt x="99" y="40"/>
                    <a:pt x="99" y="40"/>
                  </a:cubicBezTo>
                  <a:cubicBezTo>
                    <a:pt x="99" y="44"/>
                    <a:pt x="99" y="44"/>
                    <a:pt x="99" y="44"/>
                  </a:cubicBezTo>
                  <a:cubicBezTo>
                    <a:pt x="99" y="44"/>
                    <a:pt x="99" y="44"/>
                    <a:pt x="99" y="44"/>
                  </a:cubicBezTo>
                  <a:cubicBezTo>
                    <a:pt x="99" y="40"/>
                    <a:pt x="99" y="40"/>
                    <a:pt x="99" y="40"/>
                  </a:cubicBezTo>
                  <a:cubicBezTo>
                    <a:pt x="98" y="40"/>
                    <a:pt x="98" y="40"/>
                    <a:pt x="98" y="40"/>
                  </a:cubicBezTo>
                  <a:cubicBezTo>
                    <a:pt x="98" y="40"/>
                    <a:pt x="98" y="40"/>
                    <a:pt x="98" y="40"/>
                  </a:cubicBezTo>
                  <a:cubicBezTo>
                    <a:pt x="97" y="40"/>
                    <a:pt x="97" y="40"/>
                    <a:pt x="97" y="40"/>
                  </a:cubicBezTo>
                  <a:cubicBezTo>
                    <a:pt x="97" y="40"/>
                    <a:pt x="97" y="40"/>
                    <a:pt x="97" y="40"/>
                  </a:cubicBezTo>
                  <a:cubicBezTo>
                    <a:pt x="96" y="40"/>
                    <a:pt x="96" y="40"/>
                    <a:pt x="96" y="40"/>
                  </a:cubicBezTo>
                  <a:cubicBezTo>
                    <a:pt x="96" y="44"/>
                    <a:pt x="96" y="44"/>
                    <a:pt x="96" y="44"/>
                  </a:cubicBezTo>
                  <a:cubicBezTo>
                    <a:pt x="96" y="44"/>
                    <a:pt x="95" y="44"/>
                    <a:pt x="95" y="44"/>
                  </a:cubicBezTo>
                  <a:cubicBezTo>
                    <a:pt x="96" y="40"/>
                    <a:pt x="96" y="40"/>
                    <a:pt x="96" y="40"/>
                  </a:cubicBezTo>
                  <a:cubicBezTo>
                    <a:pt x="95" y="41"/>
                    <a:pt x="95" y="41"/>
                    <a:pt x="95" y="41"/>
                  </a:cubicBezTo>
                  <a:cubicBezTo>
                    <a:pt x="95" y="41"/>
                    <a:pt x="95" y="41"/>
                    <a:pt x="95" y="41"/>
                  </a:cubicBezTo>
                  <a:cubicBezTo>
                    <a:pt x="95" y="41"/>
                    <a:pt x="95" y="41"/>
                    <a:pt x="95" y="41"/>
                  </a:cubicBezTo>
                  <a:cubicBezTo>
                    <a:pt x="94" y="40"/>
                    <a:pt x="94" y="40"/>
                    <a:pt x="94" y="40"/>
                  </a:cubicBezTo>
                  <a:cubicBezTo>
                    <a:pt x="93" y="40"/>
                    <a:pt x="93" y="40"/>
                    <a:pt x="93" y="40"/>
                  </a:cubicBezTo>
                  <a:cubicBezTo>
                    <a:pt x="93" y="40"/>
                    <a:pt x="93" y="40"/>
                    <a:pt x="93" y="40"/>
                  </a:cubicBezTo>
                  <a:cubicBezTo>
                    <a:pt x="92" y="44"/>
                    <a:pt x="92" y="44"/>
                    <a:pt x="92" y="44"/>
                  </a:cubicBezTo>
                  <a:cubicBezTo>
                    <a:pt x="92" y="44"/>
                    <a:pt x="92" y="45"/>
                    <a:pt x="92" y="45"/>
                  </a:cubicBezTo>
                  <a:cubicBezTo>
                    <a:pt x="92" y="40"/>
                    <a:pt x="92" y="40"/>
                    <a:pt x="92" y="40"/>
                  </a:cubicBezTo>
                  <a:cubicBezTo>
                    <a:pt x="91" y="40"/>
                    <a:pt x="91" y="40"/>
                    <a:pt x="91" y="40"/>
                  </a:cubicBezTo>
                  <a:cubicBezTo>
                    <a:pt x="91" y="40"/>
                    <a:pt x="91" y="40"/>
                    <a:pt x="91" y="40"/>
                  </a:cubicBezTo>
                  <a:cubicBezTo>
                    <a:pt x="90" y="40"/>
                    <a:pt x="90" y="40"/>
                    <a:pt x="90" y="40"/>
                  </a:cubicBezTo>
                  <a:cubicBezTo>
                    <a:pt x="90" y="40"/>
                    <a:pt x="90" y="40"/>
                    <a:pt x="90" y="40"/>
                  </a:cubicBezTo>
                  <a:cubicBezTo>
                    <a:pt x="89" y="40"/>
                    <a:pt x="89" y="40"/>
                    <a:pt x="89" y="40"/>
                  </a:cubicBezTo>
                  <a:cubicBezTo>
                    <a:pt x="88" y="45"/>
                    <a:pt x="88" y="45"/>
                    <a:pt x="88" y="45"/>
                  </a:cubicBezTo>
                  <a:cubicBezTo>
                    <a:pt x="88" y="45"/>
                    <a:pt x="88" y="45"/>
                    <a:pt x="88" y="45"/>
                  </a:cubicBezTo>
                  <a:cubicBezTo>
                    <a:pt x="88" y="40"/>
                    <a:pt x="88" y="40"/>
                    <a:pt x="88" y="40"/>
                  </a:cubicBezTo>
                  <a:cubicBezTo>
                    <a:pt x="88" y="40"/>
                    <a:pt x="88" y="40"/>
                    <a:pt x="88" y="40"/>
                  </a:cubicBezTo>
                  <a:cubicBezTo>
                    <a:pt x="87" y="40"/>
                    <a:pt x="87" y="40"/>
                    <a:pt x="87" y="40"/>
                  </a:cubicBezTo>
                  <a:cubicBezTo>
                    <a:pt x="87" y="40"/>
                    <a:pt x="87" y="40"/>
                    <a:pt x="87" y="40"/>
                  </a:cubicBezTo>
                  <a:cubicBezTo>
                    <a:pt x="86" y="40"/>
                    <a:pt x="86" y="40"/>
                    <a:pt x="86" y="40"/>
                  </a:cubicBezTo>
                  <a:cubicBezTo>
                    <a:pt x="86" y="40"/>
                    <a:pt x="86" y="40"/>
                    <a:pt x="86" y="40"/>
                  </a:cubicBezTo>
                  <a:cubicBezTo>
                    <a:pt x="85" y="40"/>
                    <a:pt x="85" y="40"/>
                    <a:pt x="85" y="40"/>
                  </a:cubicBezTo>
                  <a:cubicBezTo>
                    <a:pt x="84" y="46"/>
                    <a:pt x="84" y="46"/>
                    <a:pt x="84" y="46"/>
                  </a:cubicBezTo>
                  <a:cubicBezTo>
                    <a:pt x="84" y="46"/>
                    <a:pt x="84" y="46"/>
                    <a:pt x="84" y="46"/>
                  </a:cubicBezTo>
                  <a:cubicBezTo>
                    <a:pt x="84" y="40"/>
                    <a:pt x="84" y="40"/>
                    <a:pt x="84" y="40"/>
                  </a:cubicBezTo>
                  <a:cubicBezTo>
                    <a:pt x="84" y="40"/>
                    <a:pt x="84" y="40"/>
                    <a:pt x="84" y="40"/>
                  </a:cubicBezTo>
                  <a:cubicBezTo>
                    <a:pt x="83" y="40"/>
                    <a:pt x="83" y="40"/>
                    <a:pt x="83" y="40"/>
                  </a:cubicBezTo>
                  <a:cubicBezTo>
                    <a:pt x="81" y="40"/>
                    <a:pt x="81" y="40"/>
                    <a:pt x="81" y="40"/>
                  </a:cubicBezTo>
                  <a:cubicBezTo>
                    <a:pt x="81" y="40"/>
                    <a:pt x="81" y="40"/>
                    <a:pt x="81" y="40"/>
                  </a:cubicBezTo>
                  <a:cubicBezTo>
                    <a:pt x="80" y="40"/>
                    <a:pt x="80" y="40"/>
                    <a:pt x="80" y="40"/>
                  </a:cubicBezTo>
                  <a:cubicBezTo>
                    <a:pt x="80" y="46"/>
                    <a:pt x="80" y="46"/>
                    <a:pt x="80" y="46"/>
                  </a:cubicBezTo>
                  <a:cubicBezTo>
                    <a:pt x="80" y="46"/>
                    <a:pt x="80" y="46"/>
                    <a:pt x="80" y="47"/>
                  </a:cubicBezTo>
                  <a:cubicBezTo>
                    <a:pt x="80" y="40"/>
                    <a:pt x="80" y="40"/>
                    <a:pt x="80" y="40"/>
                  </a:cubicBezTo>
                  <a:cubicBezTo>
                    <a:pt x="80" y="40"/>
                    <a:pt x="80" y="40"/>
                    <a:pt x="80" y="40"/>
                  </a:cubicBezTo>
                  <a:cubicBezTo>
                    <a:pt x="79" y="40"/>
                    <a:pt x="79" y="40"/>
                    <a:pt x="79" y="40"/>
                  </a:cubicBezTo>
                  <a:cubicBezTo>
                    <a:pt x="77" y="40"/>
                    <a:pt x="77" y="40"/>
                    <a:pt x="77" y="40"/>
                  </a:cubicBezTo>
                  <a:cubicBezTo>
                    <a:pt x="77" y="40"/>
                    <a:pt x="77" y="40"/>
                    <a:pt x="77" y="40"/>
                  </a:cubicBezTo>
                  <a:cubicBezTo>
                    <a:pt x="77" y="40"/>
                    <a:pt x="77" y="40"/>
                    <a:pt x="77" y="40"/>
                  </a:cubicBezTo>
                  <a:cubicBezTo>
                    <a:pt x="76" y="39"/>
                    <a:pt x="76" y="39"/>
                    <a:pt x="76" y="39"/>
                  </a:cubicBezTo>
                  <a:cubicBezTo>
                    <a:pt x="76" y="39"/>
                    <a:pt x="76" y="39"/>
                    <a:pt x="76" y="39"/>
                  </a:cubicBezTo>
                  <a:cubicBezTo>
                    <a:pt x="76" y="47"/>
                    <a:pt x="76" y="47"/>
                    <a:pt x="76" y="47"/>
                  </a:cubicBezTo>
                  <a:cubicBezTo>
                    <a:pt x="75" y="47"/>
                    <a:pt x="75" y="47"/>
                    <a:pt x="75" y="47"/>
                  </a:cubicBezTo>
                  <a:cubicBezTo>
                    <a:pt x="75" y="39"/>
                    <a:pt x="75" y="39"/>
                    <a:pt x="75" y="39"/>
                  </a:cubicBezTo>
                  <a:cubicBezTo>
                    <a:pt x="74" y="39"/>
                    <a:pt x="74" y="39"/>
                    <a:pt x="74" y="39"/>
                  </a:cubicBezTo>
                  <a:cubicBezTo>
                    <a:pt x="74" y="39"/>
                    <a:pt x="74" y="39"/>
                    <a:pt x="74" y="39"/>
                  </a:cubicBezTo>
                  <a:cubicBezTo>
                    <a:pt x="74" y="39"/>
                    <a:pt x="74" y="39"/>
                    <a:pt x="74" y="39"/>
                  </a:cubicBezTo>
                  <a:cubicBezTo>
                    <a:pt x="73" y="39"/>
                    <a:pt x="73" y="39"/>
                    <a:pt x="73" y="39"/>
                  </a:cubicBezTo>
                  <a:cubicBezTo>
                    <a:pt x="72" y="39"/>
                    <a:pt x="72" y="39"/>
                    <a:pt x="72" y="39"/>
                  </a:cubicBezTo>
                  <a:cubicBezTo>
                    <a:pt x="71" y="39"/>
                    <a:pt x="71" y="39"/>
                    <a:pt x="71" y="39"/>
                  </a:cubicBezTo>
                  <a:cubicBezTo>
                    <a:pt x="71" y="49"/>
                    <a:pt x="71" y="49"/>
                    <a:pt x="71" y="49"/>
                  </a:cubicBezTo>
                  <a:cubicBezTo>
                    <a:pt x="70" y="49"/>
                    <a:pt x="70" y="49"/>
                    <a:pt x="70" y="49"/>
                  </a:cubicBezTo>
                  <a:cubicBezTo>
                    <a:pt x="70" y="39"/>
                    <a:pt x="70" y="39"/>
                    <a:pt x="70" y="39"/>
                  </a:cubicBezTo>
                  <a:cubicBezTo>
                    <a:pt x="69" y="39"/>
                    <a:pt x="69" y="39"/>
                    <a:pt x="69" y="39"/>
                  </a:cubicBezTo>
                  <a:cubicBezTo>
                    <a:pt x="69" y="39"/>
                    <a:pt x="69" y="39"/>
                    <a:pt x="69" y="39"/>
                  </a:cubicBezTo>
                  <a:cubicBezTo>
                    <a:pt x="68" y="39"/>
                    <a:pt x="68" y="39"/>
                    <a:pt x="68" y="39"/>
                  </a:cubicBezTo>
                  <a:cubicBezTo>
                    <a:pt x="67" y="39"/>
                    <a:pt x="67" y="39"/>
                    <a:pt x="67" y="39"/>
                  </a:cubicBezTo>
                  <a:cubicBezTo>
                    <a:pt x="66" y="39"/>
                    <a:pt x="66" y="39"/>
                    <a:pt x="66" y="39"/>
                  </a:cubicBezTo>
                  <a:cubicBezTo>
                    <a:pt x="66" y="51"/>
                    <a:pt x="66" y="51"/>
                    <a:pt x="66" y="51"/>
                  </a:cubicBezTo>
                  <a:cubicBezTo>
                    <a:pt x="66" y="51"/>
                    <a:pt x="66" y="51"/>
                    <a:pt x="66" y="51"/>
                  </a:cubicBezTo>
                  <a:cubicBezTo>
                    <a:pt x="66" y="38"/>
                    <a:pt x="66" y="38"/>
                    <a:pt x="66" y="38"/>
                  </a:cubicBezTo>
                  <a:cubicBezTo>
                    <a:pt x="64" y="38"/>
                    <a:pt x="64" y="38"/>
                    <a:pt x="64" y="38"/>
                  </a:cubicBezTo>
                  <a:cubicBezTo>
                    <a:pt x="62" y="38"/>
                    <a:pt x="62" y="38"/>
                    <a:pt x="62" y="38"/>
                  </a:cubicBezTo>
                  <a:cubicBezTo>
                    <a:pt x="62" y="38"/>
                    <a:pt x="62" y="38"/>
                    <a:pt x="62" y="38"/>
                  </a:cubicBezTo>
                  <a:cubicBezTo>
                    <a:pt x="62" y="38"/>
                    <a:pt x="62" y="38"/>
                    <a:pt x="62" y="38"/>
                  </a:cubicBezTo>
                  <a:cubicBezTo>
                    <a:pt x="62" y="38"/>
                    <a:pt x="62" y="38"/>
                    <a:pt x="61" y="38"/>
                  </a:cubicBezTo>
                  <a:cubicBezTo>
                    <a:pt x="61" y="51"/>
                    <a:pt x="61" y="51"/>
                    <a:pt x="61" y="51"/>
                  </a:cubicBezTo>
                  <a:cubicBezTo>
                    <a:pt x="63" y="51"/>
                    <a:pt x="64" y="51"/>
                    <a:pt x="64" y="51"/>
                  </a:cubicBezTo>
                  <a:cubicBezTo>
                    <a:pt x="69" y="51"/>
                    <a:pt x="69" y="51"/>
                    <a:pt x="69" y="51"/>
                  </a:cubicBezTo>
                  <a:cubicBezTo>
                    <a:pt x="69" y="51"/>
                    <a:pt x="71" y="51"/>
                    <a:pt x="74" y="50"/>
                  </a:cubicBezTo>
                  <a:cubicBezTo>
                    <a:pt x="74" y="51"/>
                    <a:pt x="74" y="51"/>
                    <a:pt x="74" y="51"/>
                  </a:cubicBezTo>
                  <a:cubicBezTo>
                    <a:pt x="81" y="51"/>
                    <a:pt x="81" y="51"/>
                    <a:pt x="81" y="51"/>
                  </a:cubicBezTo>
                  <a:cubicBezTo>
                    <a:pt x="81" y="51"/>
                    <a:pt x="82" y="51"/>
                    <a:pt x="82" y="51"/>
                  </a:cubicBezTo>
                  <a:cubicBezTo>
                    <a:pt x="86" y="51"/>
                    <a:pt x="97" y="51"/>
                    <a:pt x="103" y="51"/>
                  </a:cubicBezTo>
                  <a:cubicBezTo>
                    <a:pt x="110" y="51"/>
                    <a:pt x="131" y="50"/>
                    <a:pt x="132" y="50"/>
                  </a:cubicBezTo>
                  <a:cubicBezTo>
                    <a:pt x="132" y="50"/>
                    <a:pt x="132" y="50"/>
                    <a:pt x="132" y="50"/>
                  </a:cubicBezTo>
                  <a:cubicBezTo>
                    <a:pt x="132" y="50"/>
                    <a:pt x="132" y="50"/>
                    <a:pt x="132" y="50"/>
                  </a:cubicBezTo>
                  <a:cubicBezTo>
                    <a:pt x="132" y="50"/>
                    <a:pt x="132" y="50"/>
                    <a:pt x="132" y="50"/>
                  </a:cubicBezTo>
                  <a:cubicBezTo>
                    <a:pt x="132" y="50"/>
                    <a:pt x="134" y="48"/>
                    <a:pt x="136" y="47"/>
                  </a:cubicBezTo>
                  <a:cubicBezTo>
                    <a:pt x="138" y="45"/>
                    <a:pt x="139" y="45"/>
                    <a:pt x="139" y="44"/>
                  </a:cubicBezTo>
                  <a:cubicBezTo>
                    <a:pt x="140" y="44"/>
                    <a:pt x="141" y="43"/>
                    <a:pt x="141" y="43"/>
                  </a:cubicBezTo>
                  <a:cubicBezTo>
                    <a:pt x="140" y="43"/>
                    <a:pt x="140" y="43"/>
                    <a:pt x="140" y="43"/>
                  </a:cubicBezTo>
                  <a:cubicBezTo>
                    <a:pt x="140" y="43"/>
                    <a:pt x="140" y="43"/>
                    <a:pt x="140" y="43"/>
                  </a:cubicBezTo>
                  <a:cubicBezTo>
                    <a:pt x="140" y="43"/>
                    <a:pt x="140" y="43"/>
                    <a:pt x="140" y="43"/>
                  </a:cubicBezTo>
                  <a:cubicBezTo>
                    <a:pt x="140" y="43"/>
                    <a:pt x="140" y="43"/>
                    <a:pt x="140" y="43"/>
                  </a:cubicBezTo>
                  <a:cubicBezTo>
                    <a:pt x="140" y="42"/>
                    <a:pt x="140" y="42"/>
                    <a:pt x="141" y="42"/>
                  </a:cubicBezTo>
                  <a:cubicBezTo>
                    <a:pt x="141" y="42"/>
                    <a:pt x="141" y="41"/>
                    <a:pt x="141" y="41"/>
                  </a:cubicBezTo>
                  <a:cubicBezTo>
                    <a:pt x="142" y="42"/>
                    <a:pt x="142" y="42"/>
                    <a:pt x="142" y="42"/>
                  </a:cubicBezTo>
                  <a:cubicBezTo>
                    <a:pt x="142" y="43"/>
                    <a:pt x="142" y="43"/>
                    <a:pt x="142" y="43"/>
                  </a:cubicBezTo>
                  <a:cubicBezTo>
                    <a:pt x="141" y="43"/>
                    <a:pt x="141" y="43"/>
                    <a:pt x="141" y="43"/>
                  </a:cubicBezTo>
                  <a:cubicBezTo>
                    <a:pt x="141" y="43"/>
                    <a:pt x="139" y="45"/>
                    <a:pt x="137" y="46"/>
                  </a:cubicBezTo>
                  <a:cubicBezTo>
                    <a:pt x="135" y="47"/>
                    <a:pt x="132" y="50"/>
                    <a:pt x="132" y="50"/>
                  </a:cubicBezTo>
                  <a:cubicBezTo>
                    <a:pt x="133" y="50"/>
                    <a:pt x="133" y="50"/>
                    <a:pt x="133" y="50"/>
                  </a:cubicBezTo>
                  <a:cubicBezTo>
                    <a:pt x="133" y="50"/>
                    <a:pt x="134" y="50"/>
                    <a:pt x="135" y="49"/>
                  </a:cubicBezTo>
                  <a:cubicBezTo>
                    <a:pt x="135" y="49"/>
                    <a:pt x="135" y="49"/>
                    <a:pt x="135" y="49"/>
                  </a:cubicBezTo>
                  <a:cubicBezTo>
                    <a:pt x="135" y="50"/>
                    <a:pt x="135" y="50"/>
                    <a:pt x="135" y="50"/>
                  </a:cubicBezTo>
                  <a:cubicBezTo>
                    <a:pt x="133" y="50"/>
                    <a:pt x="133" y="50"/>
                    <a:pt x="133" y="50"/>
                  </a:cubicBezTo>
                  <a:cubicBezTo>
                    <a:pt x="133" y="50"/>
                    <a:pt x="134"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6" y="50"/>
                    <a:pt x="136" y="50"/>
                    <a:pt x="136" y="50"/>
                  </a:cubicBezTo>
                  <a:cubicBezTo>
                    <a:pt x="136" y="50"/>
                    <a:pt x="136" y="50"/>
                    <a:pt x="136" y="50"/>
                  </a:cubicBezTo>
                  <a:cubicBezTo>
                    <a:pt x="136" y="50"/>
                    <a:pt x="136" y="50"/>
                    <a:pt x="136" y="50"/>
                  </a:cubicBezTo>
                  <a:cubicBezTo>
                    <a:pt x="136" y="50"/>
                    <a:pt x="136" y="50"/>
                    <a:pt x="136" y="50"/>
                  </a:cubicBezTo>
                  <a:cubicBezTo>
                    <a:pt x="136" y="50"/>
                    <a:pt x="136" y="50"/>
                    <a:pt x="137" y="50"/>
                  </a:cubicBezTo>
                  <a:cubicBezTo>
                    <a:pt x="137" y="50"/>
                    <a:pt x="137" y="50"/>
                    <a:pt x="137" y="50"/>
                  </a:cubicBezTo>
                  <a:cubicBezTo>
                    <a:pt x="137" y="50"/>
                    <a:pt x="137" y="50"/>
                    <a:pt x="137" y="50"/>
                  </a:cubicBezTo>
                  <a:cubicBezTo>
                    <a:pt x="137" y="50"/>
                    <a:pt x="137" y="50"/>
                    <a:pt x="137" y="50"/>
                  </a:cubicBezTo>
                  <a:cubicBezTo>
                    <a:pt x="138" y="50"/>
                    <a:pt x="140" y="50"/>
                    <a:pt x="143" y="50"/>
                  </a:cubicBezTo>
                  <a:cubicBezTo>
                    <a:pt x="147" y="50"/>
                    <a:pt x="152" y="50"/>
                    <a:pt x="152" y="50"/>
                  </a:cubicBezTo>
                  <a:cubicBezTo>
                    <a:pt x="141" y="50"/>
                    <a:pt x="141" y="50"/>
                    <a:pt x="141" y="50"/>
                  </a:cubicBezTo>
                  <a:cubicBezTo>
                    <a:pt x="141" y="50"/>
                    <a:pt x="141" y="50"/>
                    <a:pt x="141" y="50"/>
                  </a:cubicBezTo>
                  <a:cubicBezTo>
                    <a:pt x="140" y="50"/>
                    <a:pt x="140" y="50"/>
                    <a:pt x="140" y="50"/>
                  </a:cubicBezTo>
                  <a:cubicBezTo>
                    <a:pt x="140" y="49"/>
                    <a:pt x="140" y="49"/>
                    <a:pt x="140" y="49"/>
                  </a:cubicBezTo>
                  <a:cubicBezTo>
                    <a:pt x="141" y="49"/>
                    <a:pt x="141" y="49"/>
                    <a:pt x="141" y="49"/>
                  </a:cubicBezTo>
                  <a:cubicBezTo>
                    <a:pt x="141" y="48"/>
                    <a:pt x="141" y="48"/>
                    <a:pt x="141" y="48"/>
                  </a:cubicBezTo>
                  <a:cubicBezTo>
                    <a:pt x="140" y="48"/>
                    <a:pt x="140" y="48"/>
                    <a:pt x="140" y="48"/>
                  </a:cubicBezTo>
                  <a:cubicBezTo>
                    <a:pt x="140" y="46"/>
                    <a:pt x="140" y="46"/>
                    <a:pt x="140" y="46"/>
                  </a:cubicBezTo>
                  <a:cubicBezTo>
                    <a:pt x="141" y="46"/>
                    <a:pt x="141" y="46"/>
                    <a:pt x="141" y="46"/>
                  </a:cubicBezTo>
                  <a:cubicBezTo>
                    <a:pt x="141" y="46"/>
                    <a:pt x="141" y="46"/>
                    <a:pt x="141" y="46"/>
                  </a:cubicBezTo>
                  <a:cubicBezTo>
                    <a:pt x="140" y="46"/>
                    <a:pt x="140" y="46"/>
                    <a:pt x="140" y="46"/>
                  </a:cubicBezTo>
                  <a:cubicBezTo>
                    <a:pt x="140" y="45"/>
                    <a:pt x="140" y="45"/>
                    <a:pt x="140" y="45"/>
                  </a:cubicBezTo>
                  <a:cubicBezTo>
                    <a:pt x="141" y="45"/>
                    <a:pt x="141" y="45"/>
                    <a:pt x="141" y="45"/>
                  </a:cubicBezTo>
                  <a:cubicBezTo>
                    <a:pt x="141" y="45"/>
                    <a:pt x="141" y="45"/>
                    <a:pt x="141" y="45"/>
                  </a:cubicBezTo>
                  <a:cubicBezTo>
                    <a:pt x="140" y="45"/>
                    <a:pt x="140" y="45"/>
                    <a:pt x="140" y="45"/>
                  </a:cubicBezTo>
                  <a:cubicBezTo>
                    <a:pt x="140" y="45"/>
                    <a:pt x="140" y="45"/>
                    <a:pt x="140" y="45"/>
                  </a:cubicBezTo>
                  <a:cubicBezTo>
                    <a:pt x="141" y="45"/>
                    <a:pt x="141" y="44"/>
                    <a:pt x="141" y="44"/>
                  </a:cubicBezTo>
                  <a:cubicBezTo>
                    <a:pt x="141" y="44"/>
                    <a:pt x="142" y="44"/>
                    <a:pt x="142" y="44"/>
                  </a:cubicBezTo>
                  <a:cubicBezTo>
                    <a:pt x="142" y="46"/>
                    <a:pt x="142" y="46"/>
                    <a:pt x="142" y="46"/>
                  </a:cubicBezTo>
                  <a:cubicBezTo>
                    <a:pt x="141" y="46"/>
                    <a:pt x="141" y="46"/>
                    <a:pt x="141" y="46"/>
                  </a:cubicBezTo>
                  <a:cubicBezTo>
                    <a:pt x="141" y="46"/>
                    <a:pt x="141" y="46"/>
                    <a:pt x="141" y="46"/>
                  </a:cubicBezTo>
                  <a:cubicBezTo>
                    <a:pt x="142" y="46"/>
                    <a:pt x="142" y="46"/>
                    <a:pt x="142" y="46"/>
                  </a:cubicBezTo>
                  <a:cubicBezTo>
                    <a:pt x="142" y="46"/>
                    <a:pt x="142" y="46"/>
                    <a:pt x="142" y="46"/>
                  </a:cubicBezTo>
                  <a:cubicBezTo>
                    <a:pt x="141" y="46"/>
                    <a:pt x="141" y="46"/>
                    <a:pt x="141" y="46"/>
                  </a:cubicBezTo>
                  <a:cubicBezTo>
                    <a:pt x="141" y="47"/>
                    <a:pt x="141" y="47"/>
                    <a:pt x="141" y="47"/>
                  </a:cubicBezTo>
                  <a:cubicBezTo>
                    <a:pt x="142" y="47"/>
                    <a:pt x="142" y="47"/>
                    <a:pt x="142" y="47"/>
                  </a:cubicBezTo>
                  <a:cubicBezTo>
                    <a:pt x="142" y="48"/>
                    <a:pt x="142" y="48"/>
                    <a:pt x="142" y="48"/>
                  </a:cubicBezTo>
                  <a:cubicBezTo>
                    <a:pt x="141" y="48"/>
                    <a:pt x="141" y="48"/>
                    <a:pt x="141" y="48"/>
                  </a:cubicBezTo>
                  <a:cubicBezTo>
                    <a:pt x="141" y="48"/>
                    <a:pt x="141" y="48"/>
                    <a:pt x="141" y="48"/>
                  </a:cubicBezTo>
                  <a:cubicBezTo>
                    <a:pt x="142" y="48"/>
                    <a:pt x="142" y="48"/>
                    <a:pt x="142" y="48"/>
                  </a:cubicBezTo>
                  <a:cubicBezTo>
                    <a:pt x="142" y="49"/>
                    <a:pt x="142" y="49"/>
                    <a:pt x="142" y="49"/>
                  </a:cubicBezTo>
                  <a:cubicBezTo>
                    <a:pt x="141" y="49"/>
                    <a:pt x="141" y="49"/>
                    <a:pt x="141" y="49"/>
                  </a:cubicBezTo>
                  <a:cubicBezTo>
                    <a:pt x="141" y="49"/>
                    <a:pt x="141" y="49"/>
                    <a:pt x="141" y="49"/>
                  </a:cubicBezTo>
                  <a:cubicBezTo>
                    <a:pt x="142" y="49"/>
                    <a:pt x="142" y="49"/>
                    <a:pt x="142" y="49"/>
                  </a:cubicBezTo>
                  <a:cubicBezTo>
                    <a:pt x="142" y="49"/>
                    <a:pt x="142" y="49"/>
                    <a:pt x="142" y="49"/>
                  </a:cubicBezTo>
                  <a:cubicBezTo>
                    <a:pt x="141" y="49"/>
                    <a:pt x="141" y="49"/>
                    <a:pt x="141" y="49"/>
                  </a:cubicBezTo>
                  <a:cubicBezTo>
                    <a:pt x="141" y="49"/>
                    <a:pt x="141" y="49"/>
                    <a:pt x="141" y="49"/>
                  </a:cubicBezTo>
                  <a:cubicBezTo>
                    <a:pt x="146" y="49"/>
                    <a:pt x="146" y="49"/>
                    <a:pt x="146" y="49"/>
                  </a:cubicBezTo>
                  <a:cubicBezTo>
                    <a:pt x="146" y="49"/>
                    <a:pt x="146" y="49"/>
                    <a:pt x="146" y="49"/>
                  </a:cubicBezTo>
                  <a:cubicBezTo>
                    <a:pt x="146" y="49"/>
                    <a:pt x="146" y="49"/>
                    <a:pt x="146" y="49"/>
                  </a:cubicBezTo>
                  <a:cubicBezTo>
                    <a:pt x="146" y="49"/>
                    <a:pt x="146" y="49"/>
                    <a:pt x="146" y="49"/>
                  </a:cubicBezTo>
                  <a:cubicBezTo>
                    <a:pt x="165" y="49"/>
                    <a:pt x="165" y="49"/>
                    <a:pt x="165" y="49"/>
                  </a:cubicBezTo>
                  <a:cubicBezTo>
                    <a:pt x="165" y="49"/>
                    <a:pt x="165" y="49"/>
                    <a:pt x="165" y="49"/>
                  </a:cubicBezTo>
                  <a:cubicBezTo>
                    <a:pt x="168" y="49"/>
                    <a:pt x="168" y="49"/>
                    <a:pt x="168" y="49"/>
                  </a:cubicBezTo>
                  <a:cubicBezTo>
                    <a:pt x="168" y="49"/>
                    <a:pt x="168" y="49"/>
                    <a:pt x="168" y="49"/>
                  </a:cubicBezTo>
                  <a:lnTo>
                    <a:pt x="166" y="48"/>
                  </a:lnTo>
                  <a:close/>
                  <a:moveTo>
                    <a:pt x="119" y="43"/>
                  </a:moveTo>
                  <a:cubicBezTo>
                    <a:pt x="119" y="43"/>
                    <a:pt x="119" y="43"/>
                    <a:pt x="119" y="43"/>
                  </a:cubicBezTo>
                  <a:cubicBezTo>
                    <a:pt x="119" y="43"/>
                    <a:pt x="119" y="43"/>
                    <a:pt x="119" y="43"/>
                  </a:cubicBezTo>
                  <a:cubicBezTo>
                    <a:pt x="119" y="43"/>
                    <a:pt x="119" y="43"/>
                    <a:pt x="119" y="43"/>
                  </a:cubicBezTo>
                  <a:cubicBezTo>
                    <a:pt x="119" y="42"/>
                    <a:pt x="119" y="42"/>
                    <a:pt x="119" y="42"/>
                  </a:cubicBezTo>
                  <a:cubicBezTo>
                    <a:pt x="119" y="42"/>
                    <a:pt x="119" y="42"/>
                    <a:pt x="119" y="42"/>
                  </a:cubicBezTo>
                  <a:cubicBezTo>
                    <a:pt x="119" y="43"/>
                    <a:pt x="119" y="43"/>
                    <a:pt x="119" y="43"/>
                  </a:cubicBezTo>
                  <a:cubicBezTo>
                    <a:pt x="119" y="43"/>
                    <a:pt x="119" y="43"/>
                    <a:pt x="119" y="43"/>
                  </a:cubicBezTo>
                  <a:close/>
                  <a:moveTo>
                    <a:pt x="118" y="42"/>
                  </a:moveTo>
                  <a:cubicBezTo>
                    <a:pt x="118" y="42"/>
                    <a:pt x="118" y="42"/>
                    <a:pt x="118" y="42"/>
                  </a:cubicBezTo>
                  <a:cubicBezTo>
                    <a:pt x="118" y="42"/>
                    <a:pt x="118" y="42"/>
                    <a:pt x="118" y="42"/>
                  </a:cubicBezTo>
                  <a:cubicBezTo>
                    <a:pt x="118" y="43"/>
                    <a:pt x="118" y="43"/>
                    <a:pt x="118" y="43"/>
                  </a:cubicBezTo>
                  <a:cubicBezTo>
                    <a:pt x="118" y="43"/>
                    <a:pt x="118" y="43"/>
                    <a:pt x="118" y="43"/>
                  </a:cubicBezTo>
                  <a:lnTo>
                    <a:pt x="118" y="42"/>
                  </a:lnTo>
                  <a:close/>
                  <a:moveTo>
                    <a:pt x="118" y="43"/>
                  </a:moveTo>
                  <a:cubicBezTo>
                    <a:pt x="118" y="43"/>
                    <a:pt x="118" y="43"/>
                    <a:pt x="118" y="43"/>
                  </a:cubicBezTo>
                  <a:cubicBezTo>
                    <a:pt x="118" y="43"/>
                    <a:pt x="118" y="43"/>
                    <a:pt x="118" y="43"/>
                  </a:cubicBezTo>
                  <a:cubicBezTo>
                    <a:pt x="118" y="43"/>
                    <a:pt x="118" y="43"/>
                    <a:pt x="118" y="43"/>
                  </a:cubicBezTo>
                  <a:cubicBezTo>
                    <a:pt x="117" y="43"/>
                    <a:pt x="117" y="43"/>
                    <a:pt x="117" y="43"/>
                  </a:cubicBezTo>
                  <a:lnTo>
                    <a:pt x="118" y="43"/>
                  </a:lnTo>
                  <a:close/>
                  <a:moveTo>
                    <a:pt x="117" y="42"/>
                  </a:moveTo>
                  <a:cubicBezTo>
                    <a:pt x="117" y="42"/>
                    <a:pt x="117" y="42"/>
                    <a:pt x="117" y="42"/>
                  </a:cubicBezTo>
                  <a:cubicBezTo>
                    <a:pt x="117" y="42"/>
                    <a:pt x="117" y="42"/>
                    <a:pt x="117" y="42"/>
                  </a:cubicBezTo>
                  <a:cubicBezTo>
                    <a:pt x="117" y="43"/>
                    <a:pt x="117" y="43"/>
                    <a:pt x="117" y="43"/>
                  </a:cubicBezTo>
                  <a:cubicBezTo>
                    <a:pt x="117" y="43"/>
                    <a:pt x="117" y="43"/>
                    <a:pt x="117" y="43"/>
                  </a:cubicBezTo>
                  <a:lnTo>
                    <a:pt x="117" y="42"/>
                  </a:lnTo>
                  <a:close/>
                  <a:moveTo>
                    <a:pt x="117" y="43"/>
                  </a:moveTo>
                  <a:cubicBezTo>
                    <a:pt x="117" y="43"/>
                    <a:pt x="117" y="43"/>
                    <a:pt x="117" y="43"/>
                  </a:cubicBezTo>
                  <a:cubicBezTo>
                    <a:pt x="117" y="43"/>
                    <a:pt x="117" y="43"/>
                    <a:pt x="117" y="43"/>
                  </a:cubicBezTo>
                  <a:cubicBezTo>
                    <a:pt x="117" y="43"/>
                    <a:pt x="117" y="43"/>
                    <a:pt x="117" y="43"/>
                  </a:cubicBezTo>
                  <a:cubicBezTo>
                    <a:pt x="117" y="43"/>
                    <a:pt x="117" y="43"/>
                    <a:pt x="117" y="43"/>
                  </a:cubicBezTo>
                  <a:close/>
                  <a:moveTo>
                    <a:pt x="116" y="42"/>
                  </a:moveTo>
                  <a:cubicBezTo>
                    <a:pt x="116" y="42"/>
                    <a:pt x="116" y="42"/>
                    <a:pt x="116" y="42"/>
                  </a:cubicBezTo>
                  <a:cubicBezTo>
                    <a:pt x="116" y="42"/>
                    <a:pt x="116" y="42"/>
                    <a:pt x="116" y="42"/>
                  </a:cubicBezTo>
                  <a:cubicBezTo>
                    <a:pt x="116" y="43"/>
                    <a:pt x="116" y="43"/>
                    <a:pt x="116" y="43"/>
                  </a:cubicBezTo>
                  <a:cubicBezTo>
                    <a:pt x="116" y="43"/>
                    <a:pt x="116" y="43"/>
                    <a:pt x="115" y="43"/>
                  </a:cubicBezTo>
                  <a:lnTo>
                    <a:pt x="116" y="42"/>
                  </a:lnTo>
                  <a:close/>
                  <a:moveTo>
                    <a:pt x="115" y="43"/>
                  </a:moveTo>
                  <a:cubicBezTo>
                    <a:pt x="115" y="43"/>
                    <a:pt x="115" y="43"/>
                    <a:pt x="115" y="43"/>
                  </a:cubicBezTo>
                  <a:cubicBezTo>
                    <a:pt x="116" y="43"/>
                    <a:pt x="116" y="43"/>
                    <a:pt x="116" y="43"/>
                  </a:cubicBezTo>
                  <a:cubicBezTo>
                    <a:pt x="116" y="43"/>
                    <a:pt x="116" y="43"/>
                    <a:pt x="116" y="43"/>
                  </a:cubicBezTo>
                  <a:cubicBezTo>
                    <a:pt x="115" y="43"/>
                    <a:pt x="115" y="43"/>
                    <a:pt x="115" y="43"/>
                  </a:cubicBezTo>
                  <a:close/>
                  <a:moveTo>
                    <a:pt x="114" y="43"/>
                  </a:moveTo>
                  <a:cubicBezTo>
                    <a:pt x="114" y="43"/>
                    <a:pt x="114" y="43"/>
                    <a:pt x="114" y="43"/>
                  </a:cubicBezTo>
                  <a:cubicBezTo>
                    <a:pt x="114" y="42"/>
                    <a:pt x="115" y="42"/>
                    <a:pt x="115" y="42"/>
                  </a:cubicBezTo>
                  <a:cubicBezTo>
                    <a:pt x="115" y="43"/>
                    <a:pt x="115" y="43"/>
                    <a:pt x="115" y="43"/>
                  </a:cubicBezTo>
                  <a:cubicBezTo>
                    <a:pt x="115" y="43"/>
                    <a:pt x="114" y="43"/>
                    <a:pt x="114" y="43"/>
                  </a:cubicBezTo>
                  <a:close/>
                  <a:moveTo>
                    <a:pt x="114" y="43"/>
                  </a:moveTo>
                  <a:cubicBezTo>
                    <a:pt x="114" y="43"/>
                    <a:pt x="114" y="43"/>
                    <a:pt x="114" y="43"/>
                  </a:cubicBezTo>
                  <a:cubicBezTo>
                    <a:pt x="114" y="43"/>
                    <a:pt x="115" y="43"/>
                    <a:pt x="115" y="43"/>
                  </a:cubicBezTo>
                  <a:cubicBezTo>
                    <a:pt x="115" y="43"/>
                    <a:pt x="115" y="43"/>
                    <a:pt x="115" y="43"/>
                  </a:cubicBezTo>
                  <a:cubicBezTo>
                    <a:pt x="114" y="43"/>
                    <a:pt x="114" y="43"/>
                    <a:pt x="114" y="43"/>
                  </a:cubicBezTo>
                  <a:close/>
                  <a:moveTo>
                    <a:pt x="113" y="43"/>
                  </a:moveTo>
                  <a:cubicBezTo>
                    <a:pt x="113" y="43"/>
                    <a:pt x="113" y="43"/>
                    <a:pt x="113" y="43"/>
                  </a:cubicBezTo>
                  <a:cubicBezTo>
                    <a:pt x="113" y="43"/>
                    <a:pt x="113" y="43"/>
                    <a:pt x="113" y="43"/>
                  </a:cubicBezTo>
                  <a:cubicBezTo>
                    <a:pt x="113" y="43"/>
                    <a:pt x="113" y="43"/>
                    <a:pt x="113" y="43"/>
                  </a:cubicBezTo>
                  <a:cubicBezTo>
                    <a:pt x="113" y="44"/>
                    <a:pt x="113" y="44"/>
                    <a:pt x="113" y="44"/>
                  </a:cubicBezTo>
                  <a:cubicBezTo>
                    <a:pt x="113" y="44"/>
                    <a:pt x="113" y="44"/>
                    <a:pt x="112" y="44"/>
                  </a:cubicBezTo>
                  <a:lnTo>
                    <a:pt x="113" y="43"/>
                  </a:lnTo>
                  <a:close/>
                  <a:moveTo>
                    <a:pt x="112" y="44"/>
                  </a:moveTo>
                  <a:cubicBezTo>
                    <a:pt x="112" y="44"/>
                    <a:pt x="112" y="44"/>
                    <a:pt x="112" y="44"/>
                  </a:cubicBezTo>
                  <a:cubicBezTo>
                    <a:pt x="113" y="44"/>
                    <a:pt x="113" y="44"/>
                    <a:pt x="113" y="44"/>
                  </a:cubicBezTo>
                  <a:cubicBezTo>
                    <a:pt x="112" y="44"/>
                    <a:pt x="112" y="44"/>
                    <a:pt x="112" y="44"/>
                  </a:cubicBezTo>
                  <a:close/>
                  <a:moveTo>
                    <a:pt x="111" y="43"/>
                  </a:moveTo>
                  <a:cubicBezTo>
                    <a:pt x="111" y="43"/>
                    <a:pt x="111" y="43"/>
                    <a:pt x="111" y="43"/>
                  </a:cubicBezTo>
                  <a:cubicBezTo>
                    <a:pt x="111" y="43"/>
                    <a:pt x="111" y="43"/>
                    <a:pt x="111" y="43"/>
                  </a:cubicBezTo>
                  <a:cubicBezTo>
                    <a:pt x="111" y="44"/>
                    <a:pt x="111" y="44"/>
                    <a:pt x="111" y="44"/>
                  </a:cubicBezTo>
                  <a:cubicBezTo>
                    <a:pt x="111" y="44"/>
                    <a:pt x="111" y="44"/>
                    <a:pt x="111" y="44"/>
                  </a:cubicBezTo>
                  <a:lnTo>
                    <a:pt x="111" y="43"/>
                  </a:lnTo>
                  <a:close/>
                  <a:moveTo>
                    <a:pt x="111" y="44"/>
                  </a:moveTo>
                  <a:cubicBezTo>
                    <a:pt x="111" y="44"/>
                    <a:pt x="111" y="44"/>
                    <a:pt x="111" y="44"/>
                  </a:cubicBezTo>
                  <a:cubicBezTo>
                    <a:pt x="111" y="44"/>
                    <a:pt x="111" y="44"/>
                    <a:pt x="111" y="44"/>
                  </a:cubicBezTo>
                  <a:cubicBezTo>
                    <a:pt x="111" y="44"/>
                    <a:pt x="111" y="44"/>
                    <a:pt x="111" y="44"/>
                  </a:cubicBezTo>
                  <a:close/>
                  <a:moveTo>
                    <a:pt x="109" y="43"/>
                  </a:moveTo>
                  <a:cubicBezTo>
                    <a:pt x="109" y="43"/>
                    <a:pt x="109" y="43"/>
                    <a:pt x="109" y="43"/>
                  </a:cubicBezTo>
                  <a:cubicBezTo>
                    <a:pt x="109" y="43"/>
                    <a:pt x="109" y="43"/>
                    <a:pt x="109" y="43"/>
                  </a:cubicBezTo>
                  <a:cubicBezTo>
                    <a:pt x="109" y="44"/>
                    <a:pt x="109" y="44"/>
                    <a:pt x="109" y="44"/>
                  </a:cubicBezTo>
                  <a:cubicBezTo>
                    <a:pt x="109" y="44"/>
                    <a:pt x="109" y="44"/>
                    <a:pt x="109" y="44"/>
                  </a:cubicBezTo>
                  <a:lnTo>
                    <a:pt x="109" y="43"/>
                  </a:lnTo>
                  <a:close/>
                  <a:moveTo>
                    <a:pt x="109" y="44"/>
                  </a:moveTo>
                  <a:cubicBezTo>
                    <a:pt x="109" y="44"/>
                    <a:pt x="109" y="44"/>
                    <a:pt x="109" y="44"/>
                  </a:cubicBezTo>
                  <a:cubicBezTo>
                    <a:pt x="109" y="44"/>
                    <a:pt x="109" y="44"/>
                    <a:pt x="109" y="44"/>
                  </a:cubicBezTo>
                  <a:cubicBezTo>
                    <a:pt x="109" y="44"/>
                    <a:pt x="109" y="44"/>
                    <a:pt x="109" y="44"/>
                  </a:cubicBezTo>
                  <a:close/>
                  <a:moveTo>
                    <a:pt x="107" y="43"/>
                  </a:moveTo>
                  <a:cubicBezTo>
                    <a:pt x="107" y="43"/>
                    <a:pt x="107" y="43"/>
                    <a:pt x="107" y="43"/>
                  </a:cubicBezTo>
                  <a:cubicBezTo>
                    <a:pt x="107" y="43"/>
                    <a:pt x="107" y="43"/>
                    <a:pt x="107" y="43"/>
                  </a:cubicBezTo>
                  <a:cubicBezTo>
                    <a:pt x="107" y="44"/>
                    <a:pt x="107" y="44"/>
                    <a:pt x="107" y="44"/>
                  </a:cubicBezTo>
                  <a:cubicBezTo>
                    <a:pt x="107" y="44"/>
                    <a:pt x="107" y="44"/>
                    <a:pt x="106" y="44"/>
                  </a:cubicBezTo>
                  <a:lnTo>
                    <a:pt x="107" y="43"/>
                  </a:lnTo>
                  <a:close/>
                  <a:moveTo>
                    <a:pt x="106" y="44"/>
                  </a:moveTo>
                  <a:cubicBezTo>
                    <a:pt x="106" y="44"/>
                    <a:pt x="106" y="44"/>
                    <a:pt x="106" y="44"/>
                  </a:cubicBezTo>
                  <a:cubicBezTo>
                    <a:pt x="106" y="44"/>
                    <a:pt x="106" y="44"/>
                    <a:pt x="106" y="44"/>
                  </a:cubicBezTo>
                  <a:cubicBezTo>
                    <a:pt x="106" y="44"/>
                    <a:pt x="106" y="44"/>
                    <a:pt x="106" y="44"/>
                  </a:cubicBezTo>
                  <a:close/>
                  <a:moveTo>
                    <a:pt x="104" y="43"/>
                  </a:moveTo>
                  <a:cubicBezTo>
                    <a:pt x="104" y="43"/>
                    <a:pt x="104" y="43"/>
                    <a:pt x="104" y="43"/>
                  </a:cubicBezTo>
                  <a:cubicBezTo>
                    <a:pt x="104" y="43"/>
                    <a:pt x="105" y="43"/>
                    <a:pt x="105" y="43"/>
                  </a:cubicBezTo>
                  <a:cubicBezTo>
                    <a:pt x="105" y="45"/>
                    <a:pt x="105" y="45"/>
                    <a:pt x="105" y="45"/>
                  </a:cubicBezTo>
                  <a:cubicBezTo>
                    <a:pt x="104" y="45"/>
                    <a:pt x="104" y="45"/>
                    <a:pt x="104" y="45"/>
                  </a:cubicBezTo>
                  <a:lnTo>
                    <a:pt x="104" y="43"/>
                  </a:lnTo>
                  <a:close/>
                  <a:moveTo>
                    <a:pt x="101" y="44"/>
                  </a:moveTo>
                  <a:cubicBezTo>
                    <a:pt x="101" y="44"/>
                    <a:pt x="101" y="44"/>
                    <a:pt x="101" y="44"/>
                  </a:cubicBezTo>
                  <a:cubicBezTo>
                    <a:pt x="101" y="44"/>
                    <a:pt x="102" y="44"/>
                    <a:pt x="102" y="44"/>
                  </a:cubicBezTo>
                  <a:cubicBezTo>
                    <a:pt x="102" y="45"/>
                    <a:pt x="102" y="45"/>
                    <a:pt x="102" y="45"/>
                  </a:cubicBezTo>
                  <a:cubicBezTo>
                    <a:pt x="101" y="45"/>
                    <a:pt x="101" y="45"/>
                    <a:pt x="101" y="45"/>
                  </a:cubicBezTo>
                  <a:lnTo>
                    <a:pt x="101" y="44"/>
                  </a:lnTo>
                  <a:close/>
                  <a:moveTo>
                    <a:pt x="98" y="44"/>
                  </a:moveTo>
                  <a:cubicBezTo>
                    <a:pt x="98" y="44"/>
                    <a:pt x="98" y="44"/>
                    <a:pt x="98" y="44"/>
                  </a:cubicBezTo>
                  <a:cubicBezTo>
                    <a:pt x="99" y="44"/>
                    <a:pt x="99" y="44"/>
                    <a:pt x="99" y="44"/>
                  </a:cubicBezTo>
                  <a:cubicBezTo>
                    <a:pt x="99" y="45"/>
                    <a:pt x="99" y="45"/>
                    <a:pt x="99" y="45"/>
                  </a:cubicBezTo>
                  <a:cubicBezTo>
                    <a:pt x="99" y="45"/>
                    <a:pt x="99" y="45"/>
                    <a:pt x="98" y="45"/>
                  </a:cubicBezTo>
                  <a:lnTo>
                    <a:pt x="98" y="44"/>
                  </a:lnTo>
                  <a:close/>
                  <a:moveTo>
                    <a:pt x="95" y="44"/>
                  </a:moveTo>
                  <a:cubicBezTo>
                    <a:pt x="95" y="44"/>
                    <a:pt x="95" y="44"/>
                    <a:pt x="95" y="44"/>
                  </a:cubicBezTo>
                  <a:cubicBezTo>
                    <a:pt x="95" y="44"/>
                    <a:pt x="96" y="44"/>
                    <a:pt x="96" y="44"/>
                  </a:cubicBezTo>
                  <a:cubicBezTo>
                    <a:pt x="96" y="46"/>
                    <a:pt x="96" y="46"/>
                    <a:pt x="96" y="46"/>
                  </a:cubicBezTo>
                  <a:cubicBezTo>
                    <a:pt x="95" y="46"/>
                    <a:pt x="95" y="46"/>
                    <a:pt x="95" y="46"/>
                  </a:cubicBezTo>
                  <a:lnTo>
                    <a:pt x="95" y="44"/>
                  </a:lnTo>
                  <a:close/>
                  <a:moveTo>
                    <a:pt x="92" y="45"/>
                  </a:moveTo>
                  <a:cubicBezTo>
                    <a:pt x="92" y="45"/>
                    <a:pt x="92" y="45"/>
                    <a:pt x="92" y="45"/>
                  </a:cubicBezTo>
                  <a:cubicBezTo>
                    <a:pt x="92" y="45"/>
                    <a:pt x="92" y="45"/>
                    <a:pt x="92" y="45"/>
                  </a:cubicBezTo>
                  <a:cubicBezTo>
                    <a:pt x="92" y="46"/>
                    <a:pt x="92" y="46"/>
                    <a:pt x="92" y="46"/>
                  </a:cubicBezTo>
                  <a:cubicBezTo>
                    <a:pt x="92" y="46"/>
                    <a:pt x="92" y="46"/>
                    <a:pt x="91" y="46"/>
                  </a:cubicBezTo>
                  <a:lnTo>
                    <a:pt x="92" y="45"/>
                  </a:lnTo>
                  <a:close/>
                  <a:moveTo>
                    <a:pt x="88" y="45"/>
                  </a:moveTo>
                  <a:cubicBezTo>
                    <a:pt x="88" y="45"/>
                    <a:pt x="88" y="45"/>
                    <a:pt x="88" y="45"/>
                  </a:cubicBezTo>
                  <a:cubicBezTo>
                    <a:pt x="88" y="45"/>
                    <a:pt x="88" y="45"/>
                    <a:pt x="88" y="45"/>
                  </a:cubicBezTo>
                  <a:cubicBezTo>
                    <a:pt x="88" y="47"/>
                    <a:pt x="88" y="47"/>
                    <a:pt x="88" y="47"/>
                  </a:cubicBezTo>
                  <a:cubicBezTo>
                    <a:pt x="88" y="47"/>
                    <a:pt x="88" y="47"/>
                    <a:pt x="88" y="47"/>
                  </a:cubicBezTo>
                  <a:lnTo>
                    <a:pt x="88" y="45"/>
                  </a:lnTo>
                  <a:close/>
                  <a:moveTo>
                    <a:pt x="84" y="46"/>
                  </a:moveTo>
                  <a:cubicBezTo>
                    <a:pt x="84" y="46"/>
                    <a:pt x="84" y="46"/>
                    <a:pt x="84" y="46"/>
                  </a:cubicBezTo>
                  <a:cubicBezTo>
                    <a:pt x="84" y="46"/>
                    <a:pt x="84" y="46"/>
                    <a:pt x="84" y="46"/>
                  </a:cubicBezTo>
                  <a:cubicBezTo>
                    <a:pt x="84" y="47"/>
                    <a:pt x="84" y="47"/>
                    <a:pt x="84" y="47"/>
                  </a:cubicBezTo>
                  <a:cubicBezTo>
                    <a:pt x="84" y="47"/>
                    <a:pt x="84" y="47"/>
                    <a:pt x="84" y="47"/>
                  </a:cubicBezTo>
                  <a:lnTo>
                    <a:pt x="84" y="46"/>
                  </a:lnTo>
                  <a:close/>
                  <a:moveTo>
                    <a:pt x="80" y="47"/>
                  </a:moveTo>
                  <a:cubicBezTo>
                    <a:pt x="80" y="47"/>
                    <a:pt x="80" y="47"/>
                    <a:pt x="80" y="47"/>
                  </a:cubicBezTo>
                  <a:cubicBezTo>
                    <a:pt x="80" y="47"/>
                    <a:pt x="80" y="47"/>
                    <a:pt x="80" y="47"/>
                  </a:cubicBezTo>
                  <a:cubicBezTo>
                    <a:pt x="80" y="48"/>
                    <a:pt x="80" y="48"/>
                    <a:pt x="80" y="48"/>
                  </a:cubicBezTo>
                  <a:cubicBezTo>
                    <a:pt x="80" y="48"/>
                    <a:pt x="80" y="48"/>
                    <a:pt x="80" y="48"/>
                  </a:cubicBezTo>
                  <a:lnTo>
                    <a:pt x="80" y="47"/>
                  </a:lnTo>
                  <a:close/>
                  <a:moveTo>
                    <a:pt x="74" y="49"/>
                  </a:moveTo>
                  <a:cubicBezTo>
                    <a:pt x="74" y="49"/>
                    <a:pt x="74" y="49"/>
                    <a:pt x="74" y="49"/>
                  </a:cubicBezTo>
                  <a:cubicBezTo>
                    <a:pt x="74" y="49"/>
                    <a:pt x="75" y="49"/>
                    <a:pt x="75" y="49"/>
                  </a:cubicBezTo>
                  <a:cubicBezTo>
                    <a:pt x="75" y="47"/>
                    <a:pt x="75" y="47"/>
                    <a:pt x="75" y="47"/>
                  </a:cubicBezTo>
                  <a:cubicBezTo>
                    <a:pt x="75" y="47"/>
                    <a:pt x="75" y="47"/>
                    <a:pt x="76" y="47"/>
                  </a:cubicBezTo>
                  <a:cubicBezTo>
                    <a:pt x="76" y="48"/>
                    <a:pt x="76" y="48"/>
                    <a:pt x="76" y="48"/>
                  </a:cubicBezTo>
                  <a:cubicBezTo>
                    <a:pt x="76" y="48"/>
                    <a:pt x="77" y="48"/>
                    <a:pt x="77" y="48"/>
                  </a:cubicBezTo>
                  <a:cubicBezTo>
                    <a:pt x="77" y="48"/>
                    <a:pt x="76" y="48"/>
                    <a:pt x="76" y="49"/>
                  </a:cubicBezTo>
                  <a:cubicBezTo>
                    <a:pt x="76" y="48"/>
                    <a:pt x="76" y="48"/>
                    <a:pt x="76" y="48"/>
                  </a:cubicBezTo>
                  <a:cubicBezTo>
                    <a:pt x="75" y="49"/>
                    <a:pt x="75" y="49"/>
                    <a:pt x="75" y="49"/>
                  </a:cubicBezTo>
                  <a:cubicBezTo>
                    <a:pt x="75" y="49"/>
                    <a:pt x="75" y="49"/>
                    <a:pt x="75" y="49"/>
                  </a:cubicBezTo>
                  <a:cubicBezTo>
                    <a:pt x="75" y="49"/>
                    <a:pt x="75" y="49"/>
                    <a:pt x="75" y="49"/>
                  </a:cubicBezTo>
                  <a:cubicBezTo>
                    <a:pt x="75" y="49"/>
                    <a:pt x="74" y="49"/>
                    <a:pt x="74" y="49"/>
                  </a:cubicBezTo>
                  <a:close/>
                  <a:moveTo>
                    <a:pt x="74" y="49"/>
                  </a:moveTo>
                  <a:cubicBezTo>
                    <a:pt x="74" y="49"/>
                    <a:pt x="74" y="49"/>
                    <a:pt x="74" y="49"/>
                  </a:cubicBezTo>
                  <a:cubicBezTo>
                    <a:pt x="71" y="49"/>
                    <a:pt x="69" y="50"/>
                    <a:pt x="67" y="50"/>
                  </a:cubicBezTo>
                  <a:cubicBezTo>
                    <a:pt x="69" y="50"/>
                    <a:pt x="72" y="49"/>
                    <a:pt x="73" y="49"/>
                  </a:cubicBezTo>
                  <a:cubicBezTo>
                    <a:pt x="73" y="49"/>
                    <a:pt x="74" y="49"/>
                    <a:pt x="74" y="49"/>
                  </a:cubicBezTo>
                  <a:close/>
                  <a:moveTo>
                    <a:pt x="87" y="51"/>
                  </a:moveTo>
                  <a:cubicBezTo>
                    <a:pt x="87" y="51"/>
                    <a:pt x="87" y="51"/>
                    <a:pt x="87" y="51"/>
                  </a:cubicBezTo>
                  <a:cubicBezTo>
                    <a:pt x="85" y="51"/>
                    <a:pt x="84" y="51"/>
                    <a:pt x="83" y="51"/>
                  </a:cubicBezTo>
                  <a:cubicBezTo>
                    <a:pt x="84" y="51"/>
                    <a:pt x="85" y="51"/>
                    <a:pt x="87" y="50"/>
                  </a:cubicBezTo>
                  <a:lnTo>
                    <a:pt x="87" y="51"/>
                  </a:lnTo>
                  <a:close/>
                  <a:moveTo>
                    <a:pt x="89" y="51"/>
                  </a:moveTo>
                  <a:cubicBezTo>
                    <a:pt x="89" y="51"/>
                    <a:pt x="89" y="51"/>
                    <a:pt x="89" y="51"/>
                  </a:cubicBezTo>
                  <a:cubicBezTo>
                    <a:pt x="88" y="51"/>
                    <a:pt x="88" y="51"/>
                    <a:pt x="87" y="51"/>
                  </a:cubicBezTo>
                  <a:cubicBezTo>
                    <a:pt x="87" y="50"/>
                    <a:pt x="87" y="50"/>
                    <a:pt x="87" y="50"/>
                  </a:cubicBezTo>
                  <a:cubicBezTo>
                    <a:pt x="88" y="50"/>
                    <a:pt x="88" y="50"/>
                    <a:pt x="89" y="50"/>
                  </a:cubicBezTo>
                  <a:lnTo>
                    <a:pt x="89" y="51"/>
                  </a:lnTo>
                  <a:close/>
                  <a:moveTo>
                    <a:pt x="91" y="51"/>
                  </a:moveTo>
                  <a:cubicBezTo>
                    <a:pt x="91" y="51"/>
                    <a:pt x="91" y="51"/>
                    <a:pt x="91" y="51"/>
                  </a:cubicBezTo>
                  <a:cubicBezTo>
                    <a:pt x="91" y="51"/>
                    <a:pt x="90" y="51"/>
                    <a:pt x="89" y="51"/>
                  </a:cubicBezTo>
                  <a:cubicBezTo>
                    <a:pt x="89" y="50"/>
                    <a:pt x="89" y="50"/>
                    <a:pt x="89" y="50"/>
                  </a:cubicBezTo>
                  <a:cubicBezTo>
                    <a:pt x="90" y="50"/>
                    <a:pt x="91" y="50"/>
                    <a:pt x="91" y="50"/>
                  </a:cubicBezTo>
                  <a:lnTo>
                    <a:pt x="91" y="51"/>
                  </a:lnTo>
                  <a:close/>
                  <a:moveTo>
                    <a:pt x="93" y="51"/>
                  </a:moveTo>
                  <a:cubicBezTo>
                    <a:pt x="93" y="51"/>
                    <a:pt x="93" y="51"/>
                    <a:pt x="93" y="51"/>
                  </a:cubicBezTo>
                  <a:cubicBezTo>
                    <a:pt x="93" y="51"/>
                    <a:pt x="92" y="51"/>
                    <a:pt x="91" y="51"/>
                  </a:cubicBezTo>
                  <a:cubicBezTo>
                    <a:pt x="91" y="50"/>
                    <a:pt x="91" y="50"/>
                    <a:pt x="91" y="50"/>
                  </a:cubicBezTo>
                  <a:cubicBezTo>
                    <a:pt x="92" y="49"/>
                    <a:pt x="93" y="49"/>
                    <a:pt x="93" y="49"/>
                  </a:cubicBezTo>
                  <a:lnTo>
                    <a:pt x="93" y="51"/>
                  </a:lnTo>
                  <a:close/>
                  <a:moveTo>
                    <a:pt x="95" y="51"/>
                  </a:moveTo>
                  <a:cubicBezTo>
                    <a:pt x="95" y="51"/>
                    <a:pt x="95" y="51"/>
                    <a:pt x="95" y="51"/>
                  </a:cubicBezTo>
                  <a:cubicBezTo>
                    <a:pt x="95" y="51"/>
                    <a:pt x="94" y="51"/>
                    <a:pt x="94" y="51"/>
                  </a:cubicBezTo>
                  <a:cubicBezTo>
                    <a:pt x="94" y="49"/>
                    <a:pt x="94" y="49"/>
                    <a:pt x="94" y="49"/>
                  </a:cubicBezTo>
                  <a:cubicBezTo>
                    <a:pt x="94" y="49"/>
                    <a:pt x="95" y="49"/>
                    <a:pt x="95" y="49"/>
                  </a:cubicBezTo>
                  <a:lnTo>
                    <a:pt x="95" y="51"/>
                  </a:lnTo>
                  <a:close/>
                  <a:moveTo>
                    <a:pt x="98" y="51"/>
                  </a:moveTo>
                  <a:cubicBezTo>
                    <a:pt x="98" y="51"/>
                    <a:pt x="98" y="51"/>
                    <a:pt x="98" y="51"/>
                  </a:cubicBezTo>
                  <a:cubicBezTo>
                    <a:pt x="97" y="51"/>
                    <a:pt x="96" y="51"/>
                    <a:pt x="96" y="51"/>
                  </a:cubicBezTo>
                  <a:cubicBezTo>
                    <a:pt x="96" y="50"/>
                    <a:pt x="96" y="50"/>
                    <a:pt x="96" y="50"/>
                  </a:cubicBezTo>
                  <a:cubicBezTo>
                    <a:pt x="98" y="50"/>
                    <a:pt x="98" y="50"/>
                    <a:pt x="98" y="50"/>
                  </a:cubicBezTo>
                  <a:lnTo>
                    <a:pt x="98" y="51"/>
                  </a:lnTo>
                  <a:close/>
                  <a:moveTo>
                    <a:pt x="98" y="50"/>
                  </a:moveTo>
                  <a:cubicBezTo>
                    <a:pt x="98" y="50"/>
                    <a:pt x="98" y="50"/>
                    <a:pt x="98" y="50"/>
                  </a:cubicBezTo>
                  <a:cubicBezTo>
                    <a:pt x="96" y="50"/>
                    <a:pt x="96" y="50"/>
                    <a:pt x="96" y="50"/>
                  </a:cubicBezTo>
                  <a:cubicBezTo>
                    <a:pt x="96" y="49"/>
                    <a:pt x="96" y="49"/>
                    <a:pt x="96" y="49"/>
                  </a:cubicBezTo>
                  <a:cubicBezTo>
                    <a:pt x="96" y="49"/>
                    <a:pt x="97" y="49"/>
                    <a:pt x="98" y="49"/>
                  </a:cubicBezTo>
                  <a:lnTo>
                    <a:pt x="98" y="50"/>
                  </a:lnTo>
                  <a:close/>
                  <a:moveTo>
                    <a:pt x="100" y="51"/>
                  </a:moveTo>
                  <a:cubicBezTo>
                    <a:pt x="100" y="51"/>
                    <a:pt x="100" y="51"/>
                    <a:pt x="100" y="51"/>
                  </a:cubicBezTo>
                  <a:cubicBezTo>
                    <a:pt x="99" y="51"/>
                    <a:pt x="98" y="51"/>
                    <a:pt x="98" y="51"/>
                  </a:cubicBezTo>
                  <a:cubicBezTo>
                    <a:pt x="98" y="50"/>
                    <a:pt x="98" y="50"/>
                    <a:pt x="98" y="50"/>
                  </a:cubicBezTo>
                  <a:cubicBezTo>
                    <a:pt x="99" y="50"/>
                    <a:pt x="99" y="50"/>
                    <a:pt x="99" y="50"/>
                  </a:cubicBezTo>
                  <a:cubicBezTo>
                    <a:pt x="99" y="50"/>
                    <a:pt x="99" y="50"/>
                    <a:pt x="99" y="50"/>
                  </a:cubicBezTo>
                  <a:cubicBezTo>
                    <a:pt x="98" y="50"/>
                    <a:pt x="98" y="50"/>
                    <a:pt x="98" y="50"/>
                  </a:cubicBezTo>
                  <a:cubicBezTo>
                    <a:pt x="98" y="48"/>
                    <a:pt x="98" y="48"/>
                    <a:pt x="98" y="48"/>
                  </a:cubicBezTo>
                  <a:cubicBezTo>
                    <a:pt x="98" y="48"/>
                    <a:pt x="99" y="48"/>
                    <a:pt x="100" y="48"/>
                  </a:cubicBezTo>
                  <a:lnTo>
                    <a:pt x="100" y="51"/>
                  </a:lnTo>
                  <a:close/>
                  <a:moveTo>
                    <a:pt x="101" y="51"/>
                  </a:moveTo>
                  <a:cubicBezTo>
                    <a:pt x="101" y="51"/>
                    <a:pt x="101" y="51"/>
                    <a:pt x="101" y="51"/>
                  </a:cubicBezTo>
                  <a:cubicBezTo>
                    <a:pt x="101" y="51"/>
                    <a:pt x="100" y="51"/>
                    <a:pt x="100" y="51"/>
                  </a:cubicBezTo>
                  <a:cubicBezTo>
                    <a:pt x="100" y="48"/>
                    <a:pt x="100" y="48"/>
                    <a:pt x="100" y="48"/>
                  </a:cubicBezTo>
                  <a:cubicBezTo>
                    <a:pt x="100" y="48"/>
                    <a:pt x="101" y="48"/>
                    <a:pt x="101" y="48"/>
                  </a:cubicBezTo>
                  <a:lnTo>
                    <a:pt x="101" y="51"/>
                  </a:lnTo>
                  <a:close/>
                  <a:moveTo>
                    <a:pt x="103" y="49"/>
                  </a:moveTo>
                  <a:cubicBezTo>
                    <a:pt x="103" y="49"/>
                    <a:pt x="103" y="49"/>
                    <a:pt x="103" y="49"/>
                  </a:cubicBezTo>
                  <a:cubicBezTo>
                    <a:pt x="103" y="49"/>
                    <a:pt x="103" y="49"/>
                    <a:pt x="103" y="49"/>
                  </a:cubicBezTo>
                  <a:cubicBezTo>
                    <a:pt x="103" y="49"/>
                    <a:pt x="103" y="49"/>
                    <a:pt x="103" y="49"/>
                  </a:cubicBezTo>
                  <a:cubicBezTo>
                    <a:pt x="103" y="49"/>
                    <a:pt x="103" y="49"/>
                    <a:pt x="103" y="49"/>
                  </a:cubicBezTo>
                  <a:cubicBezTo>
                    <a:pt x="103" y="51"/>
                    <a:pt x="103" y="51"/>
                    <a:pt x="103" y="51"/>
                  </a:cubicBezTo>
                  <a:cubicBezTo>
                    <a:pt x="103" y="51"/>
                    <a:pt x="103" y="51"/>
                    <a:pt x="103" y="51"/>
                  </a:cubicBezTo>
                  <a:cubicBezTo>
                    <a:pt x="103" y="51"/>
                    <a:pt x="102" y="51"/>
                    <a:pt x="102" y="51"/>
                  </a:cubicBezTo>
                  <a:cubicBezTo>
                    <a:pt x="102" y="48"/>
                    <a:pt x="102" y="48"/>
                    <a:pt x="102" y="48"/>
                  </a:cubicBezTo>
                  <a:cubicBezTo>
                    <a:pt x="102" y="48"/>
                    <a:pt x="103" y="48"/>
                    <a:pt x="103" y="48"/>
                  </a:cubicBezTo>
                  <a:lnTo>
                    <a:pt x="103" y="49"/>
                  </a:lnTo>
                  <a:close/>
                  <a:moveTo>
                    <a:pt x="108" y="50"/>
                  </a:moveTo>
                  <a:cubicBezTo>
                    <a:pt x="108" y="50"/>
                    <a:pt x="108" y="50"/>
                    <a:pt x="108" y="50"/>
                  </a:cubicBezTo>
                  <a:cubicBezTo>
                    <a:pt x="108" y="50"/>
                    <a:pt x="107" y="50"/>
                    <a:pt x="107" y="50"/>
                  </a:cubicBezTo>
                  <a:cubicBezTo>
                    <a:pt x="107" y="50"/>
                    <a:pt x="107" y="50"/>
                    <a:pt x="107" y="50"/>
                  </a:cubicBezTo>
                  <a:cubicBezTo>
                    <a:pt x="108" y="50"/>
                    <a:pt x="108" y="50"/>
                    <a:pt x="108" y="50"/>
                  </a:cubicBezTo>
                  <a:close/>
                  <a:moveTo>
                    <a:pt x="108" y="50"/>
                  </a:moveTo>
                  <a:cubicBezTo>
                    <a:pt x="108" y="50"/>
                    <a:pt x="108" y="50"/>
                    <a:pt x="108" y="50"/>
                  </a:cubicBezTo>
                  <a:cubicBezTo>
                    <a:pt x="107" y="50"/>
                    <a:pt x="107" y="50"/>
                    <a:pt x="107" y="50"/>
                  </a:cubicBezTo>
                  <a:cubicBezTo>
                    <a:pt x="107" y="47"/>
                    <a:pt x="107" y="47"/>
                    <a:pt x="107" y="47"/>
                  </a:cubicBezTo>
                  <a:cubicBezTo>
                    <a:pt x="107" y="47"/>
                    <a:pt x="107" y="47"/>
                    <a:pt x="107" y="47"/>
                  </a:cubicBezTo>
                  <a:cubicBezTo>
                    <a:pt x="107" y="50"/>
                    <a:pt x="107" y="50"/>
                    <a:pt x="107" y="50"/>
                  </a:cubicBezTo>
                  <a:cubicBezTo>
                    <a:pt x="106" y="50"/>
                    <a:pt x="106" y="50"/>
                    <a:pt x="106" y="50"/>
                  </a:cubicBezTo>
                  <a:cubicBezTo>
                    <a:pt x="106" y="50"/>
                    <a:pt x="106" y="50"/>
                    <a:pt x="106" y="50"/>
                  </a:cubicBezTo>
                  <a:cubicBezTo>
                    <a:pt x="107" y="50"/>
                    <a:pt x="107" y="50"/>
                    <a:pt x="107" y="50"/>
                  </a:cubicBezTo>
                  <a:cubicBezTo>
                    <a:pt x="107" y="50"/>
                    <a:pt x="107" y="50"/>
                    <a:pt x="107" y="50"/>
                  </a:cubicBezTo>
                  <a:cubicBezTo>
                    <a:pt x="106" y="51"/>
                    <a:pt x="105" y="51"/>
                    <a:pt x="104" y="51"/>
                  </a:cubicBezTo>
                  <a:cubicBezTo>
                    <a:pt x="104" y="49"/>
                    <a:pt x="104" y="49"/>
                    <a:pt x="104" y="49"/>
                  </a:cubicBezTo>
                  <a:cubicBezTo>
                    <a:pt x="105" y="49"/>
                    <a:pt x="105" y="49"/>
                    <a:pt x="105" y="49"/>
                  </a:cubicBezTo>
                  <a:cubicBezTo>
                    <a:pt x="105" y="50"/>
                    <a:pt x="105" y="50"/>
                    <a:pt x="105" y="50"/>
                  </a:cubicBezTo>
                  <a:cubicBezTo>
                    <a:pt x="105" y="50"/>
                    <a:pt x="105" y="50"/>
                    <a:pt x="105" y="50"/>
                  </a:cubicBezTo>
                  <a:cubicBezTo>
                    <a:pt x="105" y="49"/>
                    <a:pt x="105" y="49"/>
                    <a:pt x="105" y="49"/>
                  </a:cubicBezTo>
                  <a:cubicBezTo>
                    <a:pt x="106" y="49"/>
                    <a:pt x="106" y="49"/>
                    <a:pt x="106" y="49"/>
                  </a:cubicBezTo>
                  <a:cubicBezTo>
                    <a:pt x="106" y="49"/>
                    <a:pt x="106" y="49"/>
                    <a:pt x="106" y="49"/>
                  </a:cubicBezTo>
                  <a:cubicBezTo>
                    <a:pt x="105" y="49"/>
                    <a:pt x="105" y="49"/>
                    <a:pt x="105" y="49"/>
                  </a:cubicBezTo>
                  <a:cubicBezTo>
                    <a:pt x="105" y="47"/>
                    <a:pt x="105" y="47"/>
                    <a:pt x="105" y="47"/>
                  </a:cubicBezTo>
                  <a:cubicBezTo>
                    <a:pt x="106" y="47"/>
                    <a:pt x="107" y="47"/>
                    <a:pt x="108" y="47"/>
                  </a:cubicBezTo>
                  <a:lnTo>
                    <a:pt x="108" y="50"/>
                  </a:lnTo>
                  <a:close/>
                  <a:moveTo>
                    <a:pt x="104" y="49"/>
                  </a:moveTo>
                  <a:cubicBezTo>
                    <a:pt x="104" y="49"/>
                    <a:pt x="104" y="49"/>
                    <a:pt x="104" y="49"/>
                  </a:cubicBezTo>
                  <a:cubicBezTo>
                    <a:pt x="104" y="48"/>
                    <a:pt x="104" y="48"/>
                    <a:pt x="104" y="48"/>
                  </a:cubicBezTo>
                  <a:cubicBezTo>
                    <a:pt x="104" y="47"/>
                    <a:pt x="105" y="47"/>
                    <a:pt x="105" y="47"/>
                  </a:cubicBezTo>
                  <a:cubicBezTo>
                    <a:pt x="105" y="49"/>
                    <a:pt x="105" y="49"/>
                    <a:pt x="105" y="49"/>
                  </a:cubicBezTo>
                  <a:lnTo>
                    <a:pt x="104" y="49"/>
                  </a:lnTo>
                  <a:close/>
                  <a:moveTo>
                    <a:pt x="112" y="50"/>
                  </a:moveTo>
                  <a:cubicBezTo>
                    <a:pt x="112" y="50"/>
                    <a:pt x="112" y="50"/>
                    <a:pt x="112" y="50"/>
                  </a:cubicBezTo>
                  <a:cubicBezTo>
                    <a:pt x="111" y="50"/>
                    <a:pt x="110" y="50"/>
                    <a:pt x="109" y="50"/>
                  </a:cubicBezTo>
                  <a:cubicBezTo>
                    <a:pt x="109" y="50"/>
                    <a:pt x="109" y="50"/>
                    <a:pt x="109" y="50"/>
                  </a:cubicBezTo>
                  <a:cubicBezTo>
                    <a:pt x="110" y="50"/>
                    <a:pt x="110" y="50"/>
                    <a:pt x="110" y="50"/>
                  </a:cubicBezTo>
                  <a:cubicBezTo>
                    <a:pt x="110" y="50"/>
                    <a:pt x="110" y="50"/>
                    <a:pt x="110" y="50"/>
                  </a:cubicBezTo>
                  <a:cubicBezTo>
                    <a:pt x="110" y="50"/>
                    <a:pt x="110" y="50"/>
                    <a:pt x="110" y="50"/>
                  </a:cubicBezTo>
                  <a:cubicBezTo>
                    <a:pt x="110" y="50"/>
                    <a:pt x="110" y="50"/>
                    <a:pt x="110" y="50"/>
                  </a:cubicBezTo>
                  <a:cubicBezTo>
                    <a:pt x="112" y="50"/>
                    <a:pt x="112" y="50"/>
                    <a:pt x="112" y="50"/>
                  </a:cubicBezTo>
                  <a:cubicBezTo>
                    <a:pt x="112" y="50"/>
                    <a:pt x="112" y="50"/>
                    <a:pt x="112" y="50"/>
                  </a:cubicBezTo>
                  <a:cubicBezTo>
                    <a:pt x="110" y="50"/>
                    <a:pt x="110" y="50"/>
                    <a:pt x="110" y="50"/>
                  </a:cubicBezTo>
                  <a:cubicBezTo>
                    <a:pt x="110" y="47"/>
                    <a:pt x="110" y="47"/>
                    <a:pt x="110" y="47"/>
                  </a:cubicBezTo>
                  <a:cubicBezTo>
                    <a:pt x="111" y="46"/>
                    <a:pt x="111" y="46"/>
                    <a:pt x="112" y="46"/>
                  </a:cubicBezTo>
                  <a:lnTo>
                    <a:pt x="112" y="50"/>
                  </a:lnTo>
                  <a:close/>
                  <a:moveTo>
                    <a:pt x="109" y="50"/>
                  </a:moveTo>
                  <a:cubicBezTo>
                    <a:pt x="109" y="50"/>
                    <a:pt x="109" y="50"/>
                    <a:pt x="109" y="50"/>
                  </a:cubicBezTo>
                  <a:cubicBezTo>
                    <a:pt x="109" y="47"/>
                    <a:pt x="109" y="47"/>
                    <a:pt x="109" y="47"/>
                  </a:cubicBezTo>
                  <a:cubicBezTo>
                    <a:pt x="109" y="47"/>
                    <a:pt x="110" y="47"/>
                    <a:pt x="110" y="47"/>
                  </a:cubicBezTo>
                  <a:cubicBezTo>
                    <a:pt x="110" y="50"/>
                    <a:pt x="110" y="50"/>
                    <a:pt x="110" y="50"/>
                  </a:cubicBezTo>
                  <a:lnTo>
                    <a:pt x="109" y="50"/>
                  </a:lnTo>
                  <a:close/>
                  <a:moveTo>
                    <a:pt x="113" y="47"/>
                  </a:moveTo>
                  <a:cubicBezTo>
                    <a:pt x="113" y="47"/>
                    <a:pt x="113" y="47"/>
                    <a:pt x="113" y="47"/>
                  </a:cubicBezTo>
                  <a:cubicBezTo>
                    <a:pt x="113" y="47"/>
                    <a:pt x="113" y="47"/>
                    <a:pt x="113" y="47"/>
                  </a:cubicBezTo>
                  <a:cubicBezTo>
                    <a:pt x="113" y="47"/>
                    <a:pt x="113" y="47"/>
                    <a:pt x="113" y="47"/>
                  </a:cubicBezTo>
                  <a:cubicBezTo>
                    <a:pt x="113" y="47"/>
                    <a:pt x="113" y="47"/>
                    <a:pt x="113" y="47"/>
                  </a:cubicBezTo>
                  <a:cubicBezTo>
                    <a:pt x="113" y="50"/>
                    <a:pt x="113" y="50"/>
                    <a:pt x="113" y="50"/>
                  </a:cubicBezTo>
                  <a:cubicBezTo>
                    <a:pt x="113" y="50"/>
                    <a:pt x="113" y="50"/>
                    <a:pt x="113" y="50"/>
                  </a:cubicBezTo>
                  <a:cubicBezTo>
                    <a:pt x="113" y="50"/>
                    <a:pt x="113" y="50"/>
                    <a:pt x="113" y="50"/>
                  </a:cubicBezTo>
                  <a:cubicBezTo>
                    <a:pt x="113" y="50"/>
                    <a:pt x="113" y="50"/>
                    <a:pt x="113" y="50"/>
                  </a:cubicBezTo>
                  <a:cubicBezTo>
                    <a:pt x="113" y="50"/>
                    <a:pt x="113" y="50"/>
                    <a:pt x="113" y="50"/>
                  </a:cubicBezTo>
                  <a:cubicBezTo>
                    <a:pt x="113" y="50"/>
                    <a:pt x="112" y="50"/>
                    <a:pt x="112" y="50"/>
                  </a:cubicBezTo>
                  <a:cubicBezTo>
                    <a:pt x="112" y="46"/>
                    <a:pt x="112" y="46"/>
                    <a:pt x="112" y="46"/>
                  </a:cubicBezTo>
                  <a:cubicBezTo>
                    <a:pt x="112" y="46"/>
                    <a:pt x="112" y="46"/>
                    <a:pt x="112" y="46"/>
                  </a:cubicBezTo>
                  <a:cubicBezTo>
                    <a:pt x="112" y="46"/>
                    <a:pt x="113" y="46"/>
                    <a:pt x="113" y="46"/>
                  </a:cubicBezTo>
                  <a:lnTo>
                    <a:pt x="113" y="47"/>
                  </a:lnTo>
                  <a:close/>
                  <a:moveTo>
                    <a:pt x="115" y="50"/>
                  </a:moveTo>
                  <a:cubicBezTo>
                    <a:pt x="115" y="50"/>
                    <a:pt x="115" y="50"/>
                    <a:pt x="115" y="50"/>
                  </a:cubicBezTo>
                  <a:cubicBezTo>
                    <a:pt x="114" y="50"/>
                    <a:pt x="114" y="50"/>
                    <a:pt x="113" y="50"/>
                  </a:cubicBezTo>
                  <a:cubicBezTo>
                    <a:pt x="113" y="50"/>
                    <a:pt x="113" y="50"/>
                    <a:pt x="113" y="50"/>
                  </a:cubicBezTo>
                  <a:cubicBezTo>
                    <a:pt x="115" y="50"/>
                    <a:pt x="115" y="50"/>
                    <a:pt x="115" y="50"/>
                  </a:cubicBezTo>
                  <a:close/>
                  <a:moveTo>
                    <a:pt x="115" y="50"/>
                  </a:moveTo>
                  <a:cubicBezTo>
                    <a:pt x="115" y="50"/>
                    <a:pt x="115" y="50"/>
                    <a:pt x="115" y="50"/>
                  </a:cubicBezTo>
                  <a:cubicBezTo>
                    <a:pt x="113" y="50"/>
                    <a:pt x="113" y="50"/>
                    <a:pt x="113" y="50"/>
                  </a:cubicBezTo>
                  <a:cubicBezTo>
                    <a:pt x="113" y="47"/>
                    <a:pt x="113" y="47"/>
                    <a:pt x="113" y="47"/>
                  </a:cubicBezTo>
                  <a:cubicBezTo>
                    <a:pt x="115" y="47"/>
                    <a:pt x="115" y="47"/>
                    <a:pt x="115" y="47"/>
                  </a:cubicBezTo>
                  <a:lnTo>
                    <a:pt x="115" y="50"/>
                  </a:lnTo>
                  <a:close/>
                  <a:moveTo>
                    <a:pt x="115" y="47"/>
                  </a:moveTo>
                  <a:cubicBezTo>
                    <a:pt x="115" y="47"/>
                    <a:pt x="115" y="47"/>
                    <a:pt x="115" y="47"/>
                  </a:cubicBezTo>
                  <a:cubicBezTo>
                    <a:pt x="113" y="47"/>
                    <a:pt x="113" y="47"/>
                    <a:pt x="113" y="47"/>
                  </a:cubicBezTo>
                  <a:cubicBezTo>
                    <a:pt x="113" y="46"/>
                    <a:pt x="113" y="46"/>
                    <a:pt x="113" y="46"/>
                  </a:cubicBezTo>
                  <a:cubicBezTo>
                    <a:pt x="114" y="46"/>
                    <a:pt x="114" y="46"/>
                    <a:pt x="115" y="46"/>
                  </a:cubicBezTo>
                  <a:lnTo>
                    <a:pt x="115" y="47"/>
                  </a:lnTo>
                  <a:close/>
                  <a:moveTo>
                    <a:pt x="116" y="49"/>
                  </a:moveTo>
                  <a:cubicBezTo>
                    <a:pt x="116" y="49"/>
                    <a:pt x="116" y="49"/>
                    <a:pt x="116" y="49"/>
                  </a:cubicBezTo>
                  <a:cubicBezTo>
                    <a:pt x="116" y="49"/>
                    <a:pt x="116" y="49"/>
                    <a:pt x="116" y="49"/>
                  </a:cubicBezTo>
                  <a:cubicBezTo>
                    <a:pt x="116" y="49"/>
                    <a:pt x="116" y="49"/>
                    <a:pt x="116" y="49"/>
                  </a:cubicBezTo>
                  <a:cubicBezTo>
                    <a:pt x="116" y="49"/>
                    <a:pt x="116" y="49"/>
                    <a:pt x="116" y="49"/>
                  </a:cubicBezTo>
                  <a:cubicBezTo>
                    <a:pt x="116" y="50"/>
                    <a:pt x="116" y="50"/>
                    <a:pt x="116" y="50"/>
                  </a:cubicBezTo>
                  <a:cubicBezTo>
                    <a:pt x="116" y="50"/>
                    <a:pt x="115" y="50"/>
                    <a:pt x="115" y="50"/>
                  </a:cubicBezTo>
                  <a:cubicBezTo>
                    <a:pt x="115" y="50"/>
                    <a:pt x="115" y="50"/>
                    <a:pt x="115" y="50"/>
                  </a:cubicBezTo>
                  <a:cubicBezTo>
                    <a:pt x="115" y="50"/>
                    <a:pt x="115" y="50"/>
                    <a:pt x="115" y="50"/>
                  </a:cubicBezTo>
                  <a:cubicBezTo>
                    <a:pt x="115" y="50"/>
                    <a:pt x="115" y="50"/>
                    <a:pt x="115" y="50"/>
                  </a:cubicBezTo>
                  <a:cubicBezTo>
                    <a:pt x="115" y="50"/>
                    <a:pt x="115" y="50"/>
                    <a:pt x="115" y="50"/>
                  </a:cubicBezTo>
                  <a:cubicBezTo>
                    <a:pt x="115" y="47"/>
                    <a:pt x="115" y="47"/>
                    <a:pt x="115" y="47"/>
                  </a:cubicBezTo>
                  <a:cubicBezTo>
                    <a:pt x="115" y="47"/>
                    <a:pt x="115" y="47"/>
                    <a:pt x="115" y="47"/>
                  </a:cubicBezTo>
                  <a:cubicBezTo>
                    <a:pt x="115" y="47"/>
                    <a:pt x="115" y="47"/>
                    <a:pt x="115" y="47"/>
                  </a:cubicBezTo>
                  <a:cubicBezTo>
                    <a:pt x="115" y="47"/>
                    <a:pt x="115" y="47"/>
                    <a:pt x="115" y="47"/>
                  </a:cubicBezTo>
                  <a:cubicBezTo>
                    <a:pt x="115" y="46"/>
                    <a:pt x="115" y="46"/>
                    <a:pt x="115" y="46"/>
                  </a:cubicBezTo>
                  <a:cubicBezTo>
                    <a:pt x="115" y="46"/>
                    <a:pt x="116" y="46"/>
                    <a:pt x="116" y="46"/>
                  </a:cubicBezTo>
                  <a:lnTo>
                    <a:pt x="116" y="49"/>
                  </a:lnTo>
                  <a:close/>
                  <a:moveTo>
                    <a:pt x="117" y="50"/>
                  </a:moveTo>
                  <a:cubicBezTo>
                    <a:pt x="117" y="50"/>
                    <a:pt x="117" y="50"/>
                    <a:pt x="117" y="50"/>
                  </a:cubicBezTo>
                  <a:cubicBezTo>
                    <a:pt x="117" y="50"/>
                    <a:pt x="117" y="50"/>
                    <a:pt x="116" y="50"/>
                  </a:cubicBezTo>
                  <a:cubicBezTo>
                    <a:pt x="116" y="49"/>
                    <a:pt x="116" y="49"/>
                    <a:pt x="116" y="49"/>
                  </a:cubicBezTo>
                  <a:cubicBezTo>
                    <a:pt x="117" y="49"/>
                    <a:pt x="117" y="49"/>
                    <a:pt x="117" y="49"/>
                  </a:cubicBezTo>
                  <a:lnTo>
                    <a:pt x="117" y="50"/>
                  </a:lnTo>
                  <a:close/>
                  <a:moveTo>
                    <a:pt x="117" y="49"/>
                  </a:moveTo>
                  <a:cubicBezTo>
                    <a:pt x="117" y="49"/>
                    <a:pt x="117" y="49"/>
                    <a:pt x="117" y="49"/>
                  </a:cubicBezTo>
                  <a:cubicBezTo>
                    <a:pt x="116" y="49"/>
                    <a:pt x="116" y="49"/>
                    <a:pt x="116" y="49"/>
                  </a:cubicBezTo>
                  <a:cubicBezTo>
                    <a:pt x="116" y="46"/>
                    <a:pt x="116" y="46"/>
                    <a:pt x="116" y="46"/>
                  </a:cubicBezTo>
                  <a:cubicBezTo>
                    <a:pt x="117" y="46"/>
                    <a:pt x="117" y="46"/>
                    <a:pt x="117" y="46"/>
                  </a:cubicBezTo>
                  <a:lnTo>
                    <a:pt x="117" y="49"/>
                  </a:lnTo>
                  <a:close/>
                  <a:moveTo>
                    <a:pt x="119" y="47"/>
                  </a:moveTo>
                  <a:cubicBezTo>
                    <a:pt x="119" y="47"/>
                    <a:pt x="119" y="47"/>
                    <a:pt x="119" y="47"/>
                  </a:cubicBezTo>
                  <a:cubicBezTo>
                    <a:pt x="118" y="47"/>
                    <a:pt x="118" y="47"/>
                    <a:pt x="118" y="47"/>
                  </a:cubicBezTo>
                  <a:cubicBezTo>
                    <a:pt x="118" y="47"/>
                    <a:pt x="118" y="47"/>
                    <a:pt x="118" y="47"/>
                  </a:cubicBezTo>
                  <a:cubicBezTo>
                    <a:pt x="119" y="47"/>
                    <a:pt x="119" y="47"/>
                    <a:pt x="119" y="47"/>
                  </a:cubicBezTo>
                  <a:cubicBezTo>
                    <a:pt x="119" y="50"/>
                    <a:pt x="119" y="50"/>
                    <a:pt x="119" y="50"/>
                  </a:cubicBezTo>
                  <a:cubicBezTo>
                    <a:pt x="118" y="50"/>
                    <a:pt x="118" y="50"/>
                    <a:pt x="118" y="50"/>
                  </a:cubicBezTo>
                  <a:cubicBezTo>
                    <a:pt x="118" y="49"/>
                    <a:pt x="118" y="49"/>
                    <a:pt x="118" y="49"/>
                  </a:cubicBezTo>
                  <a:cubicBezTo>
                    <a:pt x="118" y="49"/>
                    <a:pt x="118" y="49"/>
                    <a:pt x="118" y="49"/>
                  </a:cubicBezTo>
                  <a:cubicBezTo>
                    <a:pt x="118" y="49"/>
                    <a:pt x="118" y="49"/>
                    <a:pt x="118" y="49"/>
                  </a:cubicBezTo>
                  <a:cubicBezTo>
                    <a:pt x="118" y="49"/>
                    <a:pt x="118" y="49"/>
                    <a:pt x="118" y="49"/>
                  </a:cubicBezTo>
                  <a:cubicBezTo>
                    <a:pt x="118" y="46"/>
                    <a:pt x="118" y="46"/>
                    <a:pt x="118" y="46"/>
                  </a:cubicBezTo>
                  <a:cubicBezTo>
                    <a:pt x="118" y="46"/>
                    <a:pt x="118" y="46"/>
                    <a:pt x="119" y="46"/>
                  </a:cubicBezTo>
                  <a:lnTo>
                    <a:pt x="119" y="47"/>
                  </a:lnTo>
                  <a:close/>
                  <a:moveTo>
                    <a:pt x="120" y="50"/>
                  </a:moveTo>
                  <a:cubicBezTo>
                    <a:pt x="120" y="50"/>
                    <a:pt x="120" y="50"/>
                    <a:pt x="120" y="50"/>
                  </a:cubicBezTo>
                  <a:cubicBezTo>
                    <a:pt x="120" y="50"/>
                    <a:pt x="119" y="50"/>
                    <a:pt x="119" y="50"/>
                  </a:cubicBezTo>
                  <a:cubicBezTo>
                    <a:pt x="119" y="47"/>
                    <a:pt x="119" y="47"/>
                    <a:pt x="119" y="47"/>
                  </a:cubicBezTo>
                  <a:cubicBezTo>
                    <a:pt x="120" y="47"/>
                    <a:pt x="120" y="47"/>
                    <a:pt x="120" y="47"/>
                  </a:cubicBezTo>
                  <a:lnTo>
                    <a:pt x="120" y="50"/>
                  </a:lnTo>
                  <a:close/>
                  <a:moveTo>
                    <a:pt x="120" y="47"/>
                  </a:moveTo>
                  <a:cubicBezTo>
                    <a:pt x="120" y="47"/>
                    <a:pt x="120" y="47"/>
                    <a:pt x="120" y="47"/>
                  </a:cubicBezTo>
                  <a:cubicBezTo>
                    <a:pt x="119" y="47"/>
                    <a:pt x="119" y="47"/>
                    <a:pt x="119" y="47"/>
                  </a:cubicBezTo>
                  <a:cubicBezTo>
                    <a:pt x="119" y="46"/>
                    <a:pt x="119" y="46"/>
                    <a:pt x="119" y="46"/>
                  </a:cubicBezTo>
                  <a:cubicBezTo>
                    <a:pt x="119" y="46"/>
                    <a:pt x="120" y="45"/>
                    <a:pt x="120" y="45"/>
                  </a:cubicBezTo>
                  <a:lnTo>
                    <a:pt x="120" y="47"/>
                  </a:lnTo>
                  <a:close/>
                  <a:moveTo>
                    <a:pt x="123" y="50"/>
                  </a:moveTo>
                  <a:cubicBezTo>
                    <a:pt x="123" y="50"/>
                    <a:pt x="123" y="50"/>
                    <a:pt x="123" y="50"/>
                  </a:cubicBezTo>
                  <a:cubicBezTo>
                    <a:pt x="122" y="50"/>
                    <a:pt x="121" y="50"/>
                    <a:pt x="120" y="50"/>
                  </a:cubicBezTo>
                  <a:cubicBezTo>
                    <a:pt x="120" y="47"/>
                    <a:pt x="120" y="47"/>
                    <a:pt x="120" y="47"/>
                  </a:cubicBezTo>
                  <a:cubicBezTo>
                    <a:pt x="121" y="47"/>
                    <a:pt x="121" y="47"/>
                    <a:pt x="121" y="47"/>
                  </a:cubicBezTo>
                  <a:cubicBezTo>
                    <a:pt x="121" y="47"/>
                    <a:pt x="121" y="47"/>
                    <a:pt x="121" y="47"/>
                  </a:cubicBezTo>
                  <a:cubicBezTo>
                    <a:pt x="120" y="47"/>
                    <a:pt x="120" y="47"/>
                    <a:pt x="120" y="47"/>
                  </a:cubicBezTo>
                  <a:cubicBezTo>
                    <a:pt x="120" y="45"/>
                    <a:pt x="120" y="45"/>
                    <a:pt x="120" y="45"/>
                  </a:cubicBezTo>
                  <a:cubicBezTo>
                    <a:pt x="121" y="45"/>
                    <a:pt x="121" y="45"/>
                    <a:pt x="121" y="45"/>
                  </a:cubicBezTo>
                  <a:cubicBezTo>
                    <a:pt x="121" y="50"/>
                    <a:pt x="121" y="50"/>
                    <a:pt x="121" y="50"/>
                  </a:cubicBezTo>
                  <a:cubicBezTo>
                    <a:pt x="122" y="50"/>
                    <a:pt x="122" y="50"/>
                    <a:pt x="122" y="50"/>
                  </a:cubicBezTo>
                  <a:cubicBezTo>
                    <a:pt x="122" y="45"/>
                    <a:pt x="122" y="45"/>
                    <a:pt x="122" y="45"/>
                  </a:cubicBezTo>
                  <a:cubicBezTo>
                    <a:pt x="122" y="45"/>
                    <a:pt x="122" y="45"/>
                    <a:pt x="123" y="45"/>
                  </a:cubicBezTo>
                  <a:lnTo>
                    <a:pt x="123" y="50"/>
                  </a:lnTo>
                  <a:close/>
                  <a:moveTo>
                    <a:pt x="124" y="49"/>
                  </a:moveTo>
                  <a:cubicBezTo>
                    <a:pt x="124" y="49"/>
                    <a:pt x="124" y="49"/>
                    <a:pt x="124" y="49"/>
                  </a:cubicBezTo>
                  <a:cubicBezTo>
                    <a:pt x="123" y="49"/>
                    <a:pt x="123" y="49"/>
                    <a:pt x="123" y="49"/>
                  </a:cubicBezTo>
                  <a:cubicBezTo>
                    <a:pt x="123" y="50"/>
                    <a:pt x="123" y="50"/>
                    <a:pt x="123" y="50"/>
                  </a:cubicBezTo>
                  <a:cubicBezTo>
                    <a:pt x="124" y="50"/>
                    <a:pt x="124" y="50"/>
                    <a:pt x="124" y="50"/>
                  </a:cubicBezTo>
                  <a:cubicBezTo>
                    <a:pt x="124" y="50"/>
                    <a:pt x="124" y="50"/>
                    <a:pt x="124" y="50"/>
                  </a:cubicBezTo>
                  <a:cubicBezTo>
                    <a:pt x="123" y="50"/>
                    <a:pt x="123" y="50"/>
                    <a:pt x="123" y="50"/>
                  </a:cubicBezTo>
                  <a:cubicBezTo>
                    <a:pt x="123" y="45"/>
                    <a:pt x="123" y="45"/>
                    <a:pt x="123" y="45"/>
                  </a:cubicBezTo>
                  <a:cubicBezTo>
                    <a:pt x="123" y="45"/>
                    <a:pt x="123" y="45"/>
                    <a:pt x="124" y="45"/>
                  </a:cubicBezTo>
                  <a:lnTo>
                    <a:pt x="124" y="49"/>
                  </a:lnTo>
                  <a:close/>
                  <a:moveTo>
                    <a:pt x="125" y="50"/>
                  </a:moveTo>
                  <a:cubicBezTo>
                    <a:pt x="125" y="50"/>
                    <a:pt x="125" y="50"/>
                    <a:pt x="125" y="50"/>
                  </a:cubicBezTo>
                  <a:cubicBezTo>
                    <a:pt x="124" y="50"/>
                    <a:pt x="124" y="50"/>
                    <a:pt x="124" y="50"/>
                  </a:cubicBezTo>
                  <a:cubicBezTo>
                    <a:pt x="124" y="50"/>
                    <a:pt x="124" y="50"/>
                    <a:pt x="124" y="50"/>
                  </a:cubicBezTo>
                  <a:cubicBezTo>
                    <a:pt x="125" y="50"/>
                    <a:pt x="125" y="50"/>
                    <a:pt x="125" y="50"/>
                  </a:cubicBezTo>
                  <a:close/>
                  <a:moveTo>
                    <a:pt x="125" y="49"/>
                  </a:moveTo>
                  <a:cubicBezTo>
                    <a:pt x="125" y="49"/>
                    <a:pt x="125" y="49"/>
                    <a:pt x="125" y="49"/>
                  </a:cubicBezTo>
                  <a:cubicBezTo>
                    <a:pt x="124" y="49"/>
                    <a:pt x="124" y="49"/>
                    <a:pt x="124" y="49"/>
                  </a:cubicBezTo>
                  <a:cubicBezTo>
                    <a:pt x="124" y="45"/>
                    <a:pt x="124" y="45"/>
                    <a:pt x="124" y="45"/>
                  </a:cubicBezTo>
                  <a:cubicBezTo>
                    <a:pt x="124" y="45"/>
                    <a:pt x="124" y="45"/>
                    <a:pt x="125" y="45"/>
                  </a:cubicBezTo>
                  <a:lnTo>
                    <a:pt x="125" y="49"/>
                  </a:lnTo>
                  <a:close/>
                  <a:moveTo>
                    <a:pt x="126" y="46"/>
                  </a:moveTo>
                  <a:cubicBezTo>
                    <a:pt x="126" y="46"/>
                    <a:pt x="126" y="46"/>
                    <a:pt x="126" y="46"/>
                  </a:cubicBezTo>
                  <a:cubicBezTo>
                    <a:pt x="125" y="46"/>
                    <a:pt x="125" y="46"/>
                    <a:pt x="125" y="46"/>
                  </a:cubicBezTo>
                  <a:cubicBezTo>
                    <a:pt x="125" y="46"/>
                    <a:pt x="125" y="46"/>
                    <a:pt x="125" y="46"/>
                  </a:cubicBezTo>
                  <a:cubicBezTo>
                    <a:pt x="126" y="46"/>
                    <a:pt x="126" y="46"/>
                    <a:pt x="126" y="46"/>
                  </a:cubicBezTo>
                  <a:cubicBezTo>
                    <a:pt x="126" y="49"/>
                    <a:pt x="126" y="49"/>
                    <a:pt x="126" y="49"/>
                  </a:cubicBezTo>
                  <a:cubicBezTo>
                    <a:pt x="125" y="49"/>
                    <a:pt x="125" y="49"/>
                    <a:pt x="125" y="49"/>
                  </a:cubicBezTo>
                  <a:cubicBezTo>
                    <a:pt x="125" y="49"/>
                    <a:pt x="125" y="49"/>
                    <a:pt x="125" y="49"/>
                  </a:cubicBezTo>
                  <a:cubicBezTo>
                    <a:pt x="126" y="49"/>
                    <a:pt x="126" y="49"/>
                    <a:pt x="126" y="49"/>
                  </a:cubicBezTo>
                  <a:cubicBezTo>
                    <a:pt x="126" y="50"/>
                    <a:pt x="126" y="50"/>
                    <a:pt x="126" y="50"/>
                  </a:cubicBezTo>
                  <a:cubicBezTo>
                    <a:pt x="126" y="50"/>
                    <a:pt x="125" y="50"/>
                    <a:pt x="125" y="50"/>
                  </a:cubicBezTo>
                  <a:cubicBezTo>
                    <a:pt x="125" y="50"/>
                    <a:pt x="125" y="50"/>
                    <a:pt x="125" y="50"/>
                  </a:cubicBezTo>
                  <a:cubicBezTo>
                    <a:pt x="125" y="50"/>
                    <a:pt x="125" y="50"/>
                    <a:pt x="125" y="50"/>
                  </a:cubicBezTo>
                  <a:cubicBezTo>
                    <a:pt x="125" y="49"/>
                    <a:pt x="125" y="49"/>
                    <a:pt x="125" y="49"/>
                  </a:cubicBezTo>
                  <a:cubicBezTo>
                    <a:pt x="125" y="49"/>
                    <a:pt x="125" y="49"/>
                    <a:pt x="125" y="49"/>
                  </a:cubicBezTo>
                  <a:cubicBezTo>
                    <a:pt x="125" y="45"/>
                    <a:pt x="125" y="45"/>
                    <a:pt x="125" y="45"/>
                  </a:cubicBezTo>
                  <a:cubicBezTo>
                    <a:pt x="125" y="45"/>
                    <a:pt x="126" y="45"/>
                    <a:pt x="126" y="45"/>
                  </a:cubicBezTo>
                  <a:lnTo>
                    <a:pt x="126" y="46"/>
                  </a:lnTo>
                  <a:close/>
                  <a:moveTo>
                    <a:pt x="127" y="50"/>
                  </a:moveTo>
                  <a:cubicBezTo>
                    <a:pt x="127" y="50"/>
                    <a:pt x="127" y="50"/>
                    <a:pt x="127" y="50"/>
                  </a:cubicBezTo>
                  <a:cubicBezTo>
                    <a:pt x="127" y="50"/>
                    <a:pt x="126" y="50"/>
                    <a:pt x="126" y="50"/>
                  </a:cubicBezTo>
                  <a:cubicBezTo>
                    <a:pt x="126" y="49"/>
                    <a:pt x="126" y="49"/>
                    <a:pt x="126" y="49"/>
                  </a:cubicBezTo>
                  <a:cubicBezTo>
                    <a:pt x="127" y="49"/>
                    <a:pt x="127" y="49"/>
                    <a:pt x="127" y="49"/>
                  </a:cubicBezTo>
                  <a:lnTo>
                    <a:pt x="127" y="50"/>
                  </a:lnTo>
                  <a:close/>
                  <a:moveTo>
                    <a:pt x="127" y="49"/>
                  </a:moveTo>
                  <a:cubicBezTo>
                    <a:pt x="127" y="49"/>
                    <a:pt x="127" y="49"/>
                    <a:pt x="127" y="49"/>
                  </a:cubicBezTo>
                  <a:cubicBezTo>
                    <a:pt x="126" y="49"/>
                    <a:pt x="126" y="49"/>
                    <a:pt x="126" y="49"/>
                  </a:cubicBezTo>
                  <a:cubicBezTo>
                    <a:pt x="126" y="46"/>
                    <a:pt x="126" y="46"/>
                    <a:pt x="126" y="46"/>
                  </a:cubicBezTo>
                  <a:cubicBezTo>
                    <a:pt x="127" y="46"/>
                    <a:pt x="127" y="46"/>
                    <a:pt x="127" y="46"/>
                  </a:cubicBezTo>
                  <a:lnTo>
                    <a:pt x="127" y="49"/>
                  </a:lnTo>
                  <a:close/>
                  <a:moveTo>
                    <a:pt x="127" y="46"/>
                  </a:moveTo>
                  <a:cubicBezTo>
                    <a:pt x="127" y="46"/>
                    <a:pt x="127" y="46"/>
                    <a:pt x="127" y="46"/>
                  </a:cubicBezTo>
                  <a:cubicBezTo>
                    <a:pt x="126" y="46"/>
                    <a:pt x="126" y="46"/>
                    <a:pt x="126" y="46"/>
                  </a:cubicBezTo>
                  <a:cubicBezTo>
                    <a:pt x="126" y="45"/>
                    <a:pt x="126" y="45"/>
                    <a:pt x="126" y="45"/>
                  </a:cubicBezTo>
                  <a:cubicBezTo>
                    <a:pt x="126" y="45"/>
                    <a:pt x="127" y="45"/>
                    <a:pt x="127" y="45"/>
                  </a:cubicBezTo>
                  <a:lnTo>
                    <a:pt x="127" y="46"/>
                  </a:lnTo>
                  <a:close/>
                  <a:moveTo>
                    <a:pt x="128" y="50"/>
                  </a:moveTo>
                  <a:cubicBezTo>
                    <a:pt x="128" y="50"/>
                    <a:pt x="128" y="50"/>
                    <a:pt x="128" y="50"/>
                  </a:cubicBezTo>
                  <a:cubicBezTo>
                    <a:pt x="128" y="50"/>
                    <a:pt x="127" y="50"/>
                    <a:pt x="127" y="50"/>
                  </a:cubicBezTo>
                  <a:cubicBezTo>
                    <a:pt x="127" y="50"/>
                    <a:pt x="127" y="50"/>
                    <a:pt x="127" y="50"/>
                  </a:cubicBezTo>
                  <a:cubicBezTo>
                    <a:pt x="128" y="50"/>
                    <a:pt x="128" y="50"/>
                    <a:pt x="128" y="50"/>
                  </a:cubicBezTo>
                  <a:close/>
                  <a:moveTo>
                    <a:pt x="128" y="49"/>
                  </a:moveTo>
                  <a:cubicBezTo>
                    <a:pt x="128" y="49"/>
                    <a:pt x="128" y="49"/>
                    <a:pt x="128" y="49"/>
                  </a:cubicBezTo>
                  <a:cubicBezTo>
                    <a:pt x="127" y="49"/>
                    <a:pt x="127" y="49"/>
                    <a:pt x="127" y="49"/>
                  </a:cubicBezTo>
                  <a:cubicBezTo>
                    <a:pt x="127" y="49"/>
                    <a:pt x="127" y="49"/>
                    <a:pt x="127" y="49"/>
                  </a:cubicBezTo>
                  <a:cubicBezTo>
                    <a:pt x="127" y="49"/>
                    <a:pt x="127" y="49"/>
                    <a:pt x="127" y="49"/>
                  </a:cubicBezTo>
                  <a:cubicBezTo>
                    <a:pt x="127" y="49"/>
                    <a:pt x="127" y="49"/>
                    <a:pt x="127" y="49"/>
                  </a:cubicBezTo>
                  <a:cubicBezTo>
                    <a:pt x="127" y="49"/>
                    <a:pt x="127" y="49"/>
                    <a:pt x="127" y="49"/>
                  </a:cubicBezTo>
                  <a:cubicBezTo>
                    <a:pt x="127" y="48"/>
                    <a:pt x="127" y="48"/>
                    <a:pt x="127" y="48"/>
                  </a:cubicBezTo>
                  <a:cubicBezTo>
                    <a:pt x="128" y="48"/>
                    <a:pt x="128" y="48"/>
                    <a:pt x="128" y="48"/>
                  </a:cubicBezTo>
                  <a:lnTo>
                    <a:pt x="128" y="49"/>
                  </a:lnTo>
                  <a:close/>
                  <a:moveTo>
                    <a:pt x="128" y="48"/>
                  </a:moveTo>
                  <a:cubicBezTo>
                    <a:pt x="128" y="48"/>
                    <a:pt x="128" y="48"/>
                    <a:pt x="128" y="48"/>
                  </a:cubicBezTo>
                  <a:cubicBezTo>
                    <a:pt x="127" y="48"/>
                    <a:pt x="127" y="48"/>
                    <a:pt x="127" y="48"/>
                  </a:cubicBezTo>
                  <a:cubicBezTo>
                    <a:pt x="127" y="47"/>
                    <a:pt x="127" y="47"/>
                    <a:pt x="127" y="47"/>
                  </a:cubicBezTo>
                  <a:cubicBezTo>
                    <a:pt x="128" y="47"/>
                    <a:pt x="128" y="47"/>
                    <a:pt x="128" y="47"/>
                  </a:cubicBezTo>
                  <a:lnTo>
                    <a:pt x="128" y="48"/>
                  </a:lnTo>
                  <a:close/>
                  <a:moveTo>
                    <a:pt x="128" y="47"/>
                  </a:moveTo>
                  <a:cubicBezTo>
                    <a:pt x="128" y="47"/>
                    <a:pt x="128" y="47"/>
                    <a:pt x="128" y="47"/>
                  </a:cubicBezTo>
                  <a:cubicBezTo>
                    <a:pt x="127" y="47"/>
                    <a:pt x="127" y="47"/>
                    <a:pt x="127" y="47"/>
                  </a:cubicBezTo>
                  <a:cubicBezTo>
                    <a:pt x="127" y="45"/>
                    <a:pt x="127" y="45"/>
                    <a:pt x="127" y="45"/>
                  </a:cubicBezTo>
                  <a:cubicBezTo>
                    <a:pt x="127" y="45"/>
                    <a:pt x="128" y="45"/>
                    <a:pt x="128" y="45"/>
                  </a:cubicBezTo>
                  <a:lnTo>
                    <a:pt x="128" y="47"/>
                  </a:lnTo>
                  <a:close/>
                  <a:moveTo>
                    <a:pt x="128" y="50"/>
                  </a:moveTo>
                  <a:cubicBezTo>
                    <a:pt x="128" y="50"/>
                    <a:pt x="128" y="50"/>
                    <a:pt x="128" y="50"/>
                  </a:cubicBezTo>
                  <a:cubicBezTo>
                    <a:pt x="128" y="50"/>
                    <a:pt x="128" y="50"/>
                    <a:pt x="128" y="50"/>
                  </a:cubicBezTo>
                  <a:cubicBezTo>
                    <a:pt x="128" y="50"/>
                    <a:pt x="128" y="50"/>
                    <a:pt x="128" y="50"/>
                  </a:cubicBezTo>
                  <a:cubicBezTo>
                    <a:pt x="128" y="50"/>
                    <a:pt x="128" y="50"/>
                    <a:pt x="128" y="50"/>
                  </a:cubicBezTo>
                  <a:cubicBezTo>
                    <a:pt x="128" y="50"/>
                    <a:pt x="128" y="50"/>
                    <a:pt x="128" y="50"/>
                  </a:cubicBezTo>
                  <a:cubicBezTo>
                    <a:pt x="128" y="50"/>
                    <a:pt x="128" y="50"/>
                    <a:pt x="128" y="50"/>
                  </a:cubicBezTo>
                  <a:cubicBezTo>
                    <a:pt x="128" y="50"/>
                    <a:pt x="128" y="50"/>
                    <a:pt x="128" y="50"/>
                  </a:cubicBezTo>
                  <a:cubicBezTo>
                    <a:pt x="129" y="50"/>
                    <a:pt x="129" y="50"/>
                    <a:pt x="129" y="50"/>
                  </a:cubicBezTo>
                  <a:cubicBezTo>
                    <a:pt x="129" y="50"/>
                    <a:pt x="129" y="50"/>
                    <a:pt x="129" y="50"/>
                  </a:cubicBezTo>
                  <a:cubicBezTo>
                    <a:pt x="129" y="50"/>
                    <a:pt x="129" y="50"/>
                    <a:pt x="129" y="50"/>
                  </a:cubicBezTo>
                  <a:cubicBezTo>
                    <a:pt x="129" y="50"/>
                    <a:pt x="128" y="50"/>
                    <a:pt x="128" y="50"/>
                  </a:cubicBezTo>
                  <a:close/>
                  <a:moveTo>
                    <a:pt x="129" y="47"/>
                  </a:moveTo>
                  <a:cubicBezTo>
                    <a:pt x="129" y="47"/>
                    <a:pt x="129" y="47"/>
                    <a:pt x="129" y="47"/>
                  </a:cubicBezTo>
                  <a:cubicBezTo>
                    <a:pt x="129" y="48"/>
                    <a:pt x="129" y="48"/>
                    <a:pt x="129" y="48"/>
                  </a:cubicBezTo>
                  <a:cubicBezTo>
                    <a:pt x="128" y="48"/>
                    <a:pt x="128" y="48"/>
                    <a:pt x="128" y="48"/>
                  </a:cubicBezTo>
                  <a:cubicBezTo>
                    <a:pt x="128" y="47"/>
                    <a:pt x="128" y="47"/>
                    <a:pt x="128" y="47"/>
                  </a:cubicBezTo>
                  <a:lnTo>
                    <a:pt x="129" y="47"/>
                  </a:lnTo>
                  <a:close/>
                  <a:moveTo>
                    <a:pt x="128" y="47"/>
                  </a:moveTo>
                  <a:cubicBezTo>
                    <a:pt x="128" y="47"/>
                    <a:pt x="128" y="47"/>
                    <a:pt x="128" y="47"/>
                  </a:cubicBezTo>
                  <a:cubicBezTo>
                    <a:pt x="128" y="45"/>
                    <a:pt x="128" y="45"/>
                    <a:pt x="128" y="45"/>
                  </a:cubicBezTo>
                  <a:cubicBezTo>
                    <a:pt x="128" y="45"/>
                    <a:pt x="129" y="45"/>
                    <a:pt x="129" y="45"/>
                  </a:cubicBezTo>
                  <a:cubicBezTo>
                    <a:pt x="129" y="47"/>
                    <a:pt x="129" y="47"/>
                    <a:pt x="129" y="47"/>
                  </a:cubicBezTo>
                  <a:lnTo>
                    <a:pt x="128" y="47"/>
                  </a:lnTo>
                  <a:close/>
                  <a:moveTo>
                    <a:pt x="129" y="48"/>
                  </a:moveTo>
                  <a:cubicBezTo>
                    <a:pt x="129" y="48"/>
                    <a:pt x="129" y="48"/>
                    <a:pt x="129" y="48"/>
                  </a:cubicBezTo>
                  <a:cubicBezTo>
                    <a:pt x="128" y="48"/>
                    <a:pt x="128" y="48"/>
                    <a:pt x="128" y="48"/>
                  </a:cubicBezTo>
                  <a:cubicBezTo>
                    <a:pt x="128" y="48"/>
                    <a:pt x="128" y="48"/>
                    <a:pt x="128" y="48"/>
                  </a:cubicBezTo>
                  <a:cubicBezTo>
                    <a:pt x="128" y="49"/>
                    <a:pt x="128" y="49"/>
                    <a:pt x="128" y="49"/>
                  </a:cubicBezTo>
                  <a:cubicBezTo>
                    <a:pt x="128" y="49"/>
                    <a:pt x="128" y="49"/>
                    <a:pt x="128" y="49"/>
                  </a:cubicBezTo>
                  <a:cubicBezTo>
                    <a:pt x="128" y="48"/>
                    <a:pt x="128" y="48"/>
                    <a:pt x="128" y="48"/>
                  </a:cubicBezTo>
                  <a:lnTo>
                    <a:pt x="129" y="48"/>
                  </a:lnTo>
                  <a:close/>
                  <a:moveTo>
                    <a:pt x="129" y="48"/>
                  </a:moveTo>
                  <a:cubicBezTo>
                    <a:pt x="129" y="48"/>
                    <a:pt x="129" y="48"/>
                    <a:pt x="129" y="48"/>
                  </a:cubicBezTo>
                  <a:cubicBezTo>
                    <a:pt x="129" y="49"/>
                    <a:pt x="129" y="49"/>
                    <a:pt x="129" y="49"/>
                  </a:cubicBezTo>
                  <a:cubicBezTo>
                    <a:pt x="128" y="49"/>
                    <a:pt x="128" y="49"/>
                    <a:pt x="128" y="49"/>
                  </a:cubicBezTo>
                  <a:cubicBezTo>
                    <a:pt x="128" y="48"/>
                    <a:pt x="128" y="48"/>
                    <a:pt x="128" y="48"/>
                  </a:cubicBezTo>
                  <a:cubicBezTo>
                    <a:pt x="128" y="48"/>
                    <a:pt x="129" y="48"/>
                    <a:pt x="129" y="48"/>
                  </a:cubicBezTo>
                  <a:close/>
                  <a:moveTo>
                    <a:pt x="129" y="50"/>
                  </a:moveTo>
                  <a:cubicBezTo>
                    <a:pt x="129" y="50"/>
                    <a:pt x="129" y="50"/>
                    <a:pt x="129" y="50"/>
                  </a:cubicBezTo>
                  <a:cubicBezTo>
                    <a:pt x="129" y="48"/>
                    <a:pt x="129" y="48"/>
                    <a:pt x="129" y="48"/>
                  </a:cubicBezTo>
                  <a:cubicBezTo>
                    <a:pt x="129" y="48"/>
                    <a:pt x="129" y="48"/>
                    <a:pt x="130" y="47"/>
                  </a:cubicBezTo>
                  <a:cubicBezTo>
                    <a:pt x="130" y="49"/>
                    <a:pt x="130" y="49"/>
                    <a:pt x="130" y="49"/>
                  </a:cubicBezTo>
                  <a:cubicBezTo>
                    <a:pt x="129" y="49"/>
                    <a:pt x="129" y="49"/>
                    <a:pt x="129" y="50"/>
                  </a:cubicBezTo>
                  <a:close/>
                  <a:moveTo>
                    <a:pt x="129" y="45"/>
                  </a:moveTo>
                  <a:cubicBezTo>
                    <a:pt x="129" y="45"/>
                    <a:pt x="129" y="45"/>
                    <a:pt x="129" y="45"/>
                  </a:cubicBezTo>
                  <a:cubicBezTo>
                    <a:pt x="129" y="45"/>
                    <a:pt x="129" y="45"/>
                    <a:pt x="130" y="45"/>
                  </a:cubicBezTo>
                  <a:cubicBezTo>
                    <a:pt x="130" y="47"/>
                    <a:pt x="130" y="47"/>
                    <a:pt x="130" y="47"/>
                  </a:cubicBezTo>
                  <a:cubicBezTo>
                    <a:pt x="129" y="47"/>
                    <a:pt x="129" y="47"/>
                    <a:pt x="129" y="48"/>
                  </a:cubicBezTo>
                  <a:lnTo>
                    <a:pt x="129" y="45"/>
                  </a:lnTo>
                  <a:close/>
                  <a:moveTo>
                    <a:pt x="130" y="49"/>
                  </a:moveTo>
                  <a:cubicBezTo>
                    <a:pt x="130" y="49"/>
                    <a:pt x="130" y="49"/>
                    <a:pt x="130" y="49"/>
                  </a:cubicBezTo>
                  <a:cubicBezTo>
                    <a:pt x="130" y="47"/>
                    <a:pt x="130" y="47"/>
                    <a:pt x="130" y="47"/>
                  </a:cubicBezTo>
                  <a:cubicBezTo>
                    <a:pt x="130" y="47"/>
                    <a:pt x="130" y="47"/>
                    <a:pt x="130" y="47"/>
                  </a:cubicBezTo>
                  <a:cubicBezTo>
                    <a:pt x="130" y="48"/>
                    <a:pt x="130" y="48"/>
                    <a:pt x="130" y="48"/>
                  </a:cubicBezTo>
                  <a:cubicBezTo>
                    <a:pt x="130" y="49"/>
                    <a:pt x="130" y="49"/>
                    <a:pt x="130" y="49"/>
                  </a:cubicBezTo>
                  <a:close/>
                  <a:moveTo>
                    <a:pt x="130" y="45"/>
                  </a:moveTo>
                  <a:cubicBezTo>
                    <a:pt x="130" y="45"/>
                    <a:pt x="130" y="45"/>
                    <a:pt x="130" y="45"/>
                  </a:cubicBezTo>
                  <a:cubicBezTo>
                    <a:pt x="130" y="45"/>
                    <a:pt x="130" y="45"/>
                    <a:pt x="130" y="45"/>
                  </a:cubicBezTo>
                  <a:cubicBezTo>
                    <a:pt x="130" y="47"/>
                    <a:pt x="130" y="47"/>
                    <a:pt x="130" y="47"/>
                  </a:cubicBezTo>
                  <a:cubicBezTo>
                    <a:pt x="130" y="47"/>
                    <a:pt x="130" y="47"/>
                    <a:pt x="130" y="47"/>
                  </a:cubicBezTo>
                  <a:lnTo>
                    <a:pt x="130" y="45"/>
                  </a:lnTo>
                  <a:close/>
                  <a:moveTo>
                    <a:pt x="131" y="45"/>
                  </a:moveTo>
                  <a:cubicBezTo>
                    <a:pt x="131" y="45"/>
                    <a:pt x="131" y="45"/>
                    <a:pt x="131" y="45"/>
                  </a:cubicBezTo>
                  <a:cubicBezTo>
                    <a:pt x="131" y="45"/>
                    <a:pt x="131" y="45"/>
                    <a:pt x="131" y="45"/>
                  </a:cubicBezTo>
                  <a:cubicBezTo>
                    <a:pt x="131" y="46"/>
                    <a:pt x="131" y="46"/>
                    <a:pt x="131" y="46"/>
                  </a:cubicBezTo>
                  <a:cubicBezTo>
                    <a:pt x="131" y="46"/>
                    <a:pt x="131" y="46"/>
                    <a:pt x="131" y="46"/>
                  </a:cubicBezTo>
                  <a:lnTo>
                    <a:pt x="131" y="45"/>
                  </a:lnTo>
                  <a:close/>
                  <a:moveTo>
                    <a:pt x="131" y="48"/>
                  </a:moveTo>
                  <a:cubicBezTo>
                    <a:pt x="131" y="48"/>
                    <a:pt x="131" y="48"/>
                    <a:pt x="131" y="48"/>
                  </a:cubicBezTo>
                  <a:cubicBezTo>
                    <a:pt x="131" y="48"/>
                    <a:pt x="131" y="48"/>
                    <a:pt x="131" y="48"/>
                  </a:cubicBezTo>
                  <a:cubicBezTo>
                    <a:pt x="131" y="48"/>
                    <a:pt x="131" y="48"/>
                    <a:pt x="131" y="48"/>
                  </a:cubicBezTo>
                  <a:cubicBezTo>
                    <a:pt x="131" y="48"/>
                    <a:pt x="131" y="48"/>
                    <a:pt x="131" y="48"/>
                  </a:cubicBezTo>
                  <a:cubicBezTo>
                    <a:pt x="131" y="47"/>
                    <a:pt x="131" y="47"/>
                    <a:pt x="131" y="47"/>
                  </a:cubicBezTo>
                  <a:cubicBezTo>
                    <a:pt x="131" y="47"/>
                    <a:pt x="131" y="46"/>
                    <a:pt x="131" y="46"/>
                  </a:cubicBezTo>
                  <a:cubicBezTo>
                    <a:pt x="131" y="48"/>
                    <a:pt x="131" y="48"/>
                    <a:pt x="131" y="48"/>
                  </a:cubicBezTo>
                  <a:cubicBezTo>
                    <a:pt x="131" y="48"/>
                    <a:pt x="131" y="48"/>
                    <a:pt x="131" y="48"/>
                  </a:cubicBezTo>
                  <a:close/>
                  <a:moveTo>
                    <a:pt x="106" y="45"/>
                  </a:moveTo>
                  <a:cubicBezTo>
                    <a:pt x="106" y="45"/>
                    <a:pt x="106" y="45"/>
                    <a:pt x="106" y="45"/>
                  </a:cubicBezTo>
                  <a:cubicBezTo>
                    <a:pt x="101" y="46"/>
                    <a:pt x="76" y="50"/>
                    <a:pt x="74" y="50"/>
                  </a:cubicBezTo>
                  <a:cubicBezTo>
                    <a:pt x="74" y="50"/>
                    <a:pt x="74" y="50"/>
                    <a:pt x="74" y="50"/>
                  </a:cubicBezTo>
                  <a:cubicBezTo>
                    <a:pt x="79" y="49"/>
                    <a:pt x="86" y="47"/>
                    <a:pt x="91" y="47"/>
                  </a:cubicBezTo>
                  <a:cubicBezTo>
                    <a:pt x="94" y="46"/>
                    <a:pt x="98" y="46"/>
                    <a:pt x="102" y="45"/>
                  </a:cubicBezTo>
                  <a:cubicBezTo>
                    <a:pt x="108" y="44"/>
                    <a:pt x="115" y="43"/>
                    <a:pt x="118" y="43"/>
                  </a:cubicBezTo>
                  <a:cubicBezTo>
                    <a:pt x="134" y="43"/>
                    <a:pt x="134" y="43"/>
                    <a:pt x="134" y="43"/>
                  </a:cubicBezTo>
                  <a:cubicBezTo>
                    <a:pt x="119" y="43"/>
                    <a:pt x="119" y="43"/>
                    <a:pt x="119" y="43"/>
                  </a:cubicBezTo>
                  <a:cubicBezTo>
                    <a:pt x="119" y="43"/>
                    <a:pt x="119" y="42"/>
                    <a:pt x="119" y="42"/>
                  </a:cubicBezTo>
                  <a:cubicBezTo>
                    <a:pt x="124" y="42"/>
                    <a:pt x="128" y="41"/>
                    <a:pt x="129" y="41"/>
                  </a:cubicBezTo>
                  <a:cubicBezTo>
                    <a:pt x="133" y="41"/>
                    <a:pt x="136" y="41"/>
                    <a:pt x="138" y="42"/>
                  </a:cubicBezTo>
                  <a:cubicBezTo>
                    <a:pt x="138" y="42"/>
                    <a:pt x="137" y="42"/>
                    <a:pt x="136" y="43"/>
                  </a:cubicBezTo>
                  <a:cubicBezTo>
                    <a:pt x="134" y="43"/>
                    <a:pt x="134" y="43"/>
                    <a:pt x="134" y="43"/>
                  </a:cubicBezTo>
                  <a:cubicBezTo>
                    <a:pt x="134" y="43"/>
                    <a:pt x="111" y="45"/>
                    <a:pt x="106" y="45"/>
                  </a:cubicBezTo>
                  <a:close/>
                  <a:moveTo>
                    <a:pt x="132" y="45"/>
                  </a:moveTo>
                  <a:cubicBezTo>
                    <a:pt x="132" y="45"/>
                    <a:pt x="132" y="45"/>
                    <a:pt x="132" y="45"/>
                  </a:cubicBezTo>
                  <a:cubicBezTo>
                    <a:pt x="132" y="45"/>
                    <a:pt x="132" y="44"/>
                    <a:pt x="132" y="44"/>
                  </a:cubicBezTo>
                  <a:cubicBezTo>
                    <a:pt x="132" y="45"/>
                    <a:pt x="132" y="45"/>
                    <a:pt x="132" y="45"/>
                  </a:cubicBezTo>
                  <a:cubicBezTo>
                    <a:pt x="132" y="45"/>
                    <a:pt x="132" y="46"/>
                    <a:pt x="132" y="46"/>
                  </a:cubicBezTo>
                  <a:lnTo>
                    <a:pt x="132" y="45"/>
                  </a:lnTo>
                  <a:close/>
                  <a:moveTo>
                    <a:pt x="132" y="48"/>
                  </a:moveTo>
                  <a:cubicBezTo>
                    <a:pt x="132" y="48"/>
                    <a:pt x="132" y="48"/>
                    <a:pt x="132" y="48"/>
                  </a:cubicBezTo>
                  <a:cubicBezTo>
                    <a:pt x="132" y="46"/>
                    <a:pt x="132" y="46"/>
                    <a:pt x="132" y="46"/>
                  </a:cubicBezTo>
                  <a:cubicBezTo>
                    <a:pt x="132" y="46"/>
                    <a:pt x="132" y="46"/>
                    <a:pt x="132" y="46"/>
                  </a:cubicBezTo>
                  <a:cubicBezTo>
                    <a:pt x="132" y="47"/>
                    <a:pt x="132" y="47"/>
                    <a:pt x="132" y="47"/>
                  </a:cubicBezTo>
                  <a:cubicBezTo>
                    <a:pt x="132" y="47"/>
                    <a:pt x="132" y="48"/>
                    <a:pt x="132" y="48"/>
                  </a:cubicBezTo>
                  <a:close/>
                  <a:moveTo>
                    <a:pt x="132" y="44"/>
                  </a:moveTo>
                  <a:cubicBezTo>
                    <a:pt x="132" y="44"/>
                    <a:pt x="132" y="44"/>
                    <a:pt x="132" y="44"/>
                  </a:cubicBezTo>
                  <a:cubicBezTo>
                    <a:pt x="133" y="44"/>
                    <a:pt x="133" y="44"/>
                    <a:pt x="133" y="44"/>
                  </a:cubicBezTo>
                  <a:cubicBezTo>
                    <a:pt x="133" y="45"/>
                    <a:pt x="133" y="45"/>
                    <a:pt x="133" y="45"/>
                  </a:cubicBezTo>
                  <a:cubicBezTo>
                    <a:pt x="133" y="45"/>
                    <a:pt x="133" y="45"/>
                    <a:pt x="133" y="45"/>
                  </a:cubicBezTo>
                  <a:cubicBezTo>
                    <a:pt x="133" y="45"/>
                    <a:pt x="133" y="45"/>
                    <a:pt x="132" y="45"/>
                  </a:cubicBezTo>
                  <a:lnTo>
                    <a:pt x="132" y="44"/>
                  </a:lnTo>
                  <a:close/>
                  <a:moveTo>
                    <a:pt x="132" y="45"/>
                  </a:moveTo>
                  <a:cubicBezTo>
                    <a:pt x="132" y="45"/>
                    <a:pt x="132" y="45"/>
                    <a:pt x="132" y="45"/>
                  </a:cubicBezTo>
                  <a:cubicBezTo>
                    <a:pt x="133" y="45"/>
                    <a:pt x="133" y="45"/>
                    <a:pt x="133" y="45"/>
                  </a:cubicBezTo>
                  <a:cubicBezTo>
                    <a:pt x="133" y="45"/>
                    <a:pt x="133" y="45"/>
                    <a:pt x="133" y="45"/>
                  </a:cubicBezTo>
                  <a:cubicBezTo>
                    <a:pt x="133" y="47"/>
                    <a:pt x="133" y="47"/>
                    <a:pt x="133" y="47"/>
                  </a:cubicBezTo>
                  <a:cubicBezTo>
                    <a:pt x="133" y="47"/>
                    <a:pt x="133" y="47"/>
                    <a:pt x="132" y="47"/>
                  </a:cubicBezTo>
                  <a:lnTo>
                    <a:pt x="132" y="45"/>
                  </a:lnTo>
                  <a:close/>
                  <a:moveTo>
                    <a:pt x="133" y="47"/>
                  </a:moveTo>
                  <a:cubicBezTo>
                    <a:pt x="133" y="47"/>
                    <a:pt x="133" y="47"/>
                    <a:pt x="133" y="47"/>
                  </a:cubicBezTo>
                  <a:cubicBezTo>
                    <a:pt x="133" y="47"/>
                    <a:pt x="133" y="47"/>
                    <a:pt x="133" y="47"/>
                  </a:cubicBezTo>
                  <a:cubicBezTo>
                    <a:pt x="133" y="47"/>
                    <a:pt x="133" y="47"/>
                    <a:pt x="133" y="47"/>
                  </a:cubicBezTo>
                  <a:close/>
                  <a:moveTo>
                    <a:pt x="133" y="44"/>
                  </a:moveTo>
                  <a:cubicBezTo>
                    <a:pt x="133" y="44"/>
                    <a:pt x="133" y="44"/>
                    <a:pt x="133" y="44"/>
                  </a:cubicBezTo>
                  <a:cubicBezTo>
                    <a:pt x="133" y="44"/>
                    <a:pt x="134" y="44"/>
                    <a:pt x="134" y="44"/>
                  </a:cubicBezTo>
                  <a:cubicBezTo>
                    <a:pt x="134" y="44"/>
                    <a:pt x="133" y="45"/>
                    <a:pt x="133" y="45"/>
                  </a:cubicBezTo>
                  <a:lnTo>
                    <a:pt x="133" y="44"/>
                  </a:lnTo>
                  <a:close/>
                  <a:moveTo>
                    <a:pt x="133" y="45"/>
                  </a:moveTo>
                  <a:cubicBezTo>
                    <a:pt x="133" y="45"/>
                    <a:pt x="133" y="45"/>
                    <a:pt x="133" y="45"/>
                  </a:cubicBezTo>
                  <a:cubicBezTo>
                    <a:pt x="134" y="45"/>
                    <a:pt x="134" y="45"/>
                    <a:pt x="134" y="44"/>
                  </a:cubicBezTo>
                  <a:cubicBezTo>
                    <a:pt x="135" y="44"/>
                    <a:pt x="136" y="44"/>
                    <a:pt x="137" y="44"/>
                  </a:cubicBezTo>
                  <a:cubicBezTo>
                    <a:pt x="137" y="44"/>
                    <a:pt x="136" y="45"/>
                    <a:pt x="136" y="45"/>
                  </a:cubicBezTo>
                  <a:cubicBezTo>
                    <a:pt x="135" y="45"/>
                    <a:pt x="134" y="46"/>
                    <a:pt x="133" y="46"/>
                  </a:cubicBezTo>
                  <a:lnTo>
                    <a:pt x="133" y="45"/>
                  </a:lnTo>
                  <a:close/>
                  <a:moveTo>
                    <a:pt x="133" y="47"/>
                  </a:moveTo>
                  <a:cubicBezTo>
                    <a:pt x="133" y="47"/>
                    <a:pt x="133" y="47"/>
                    <a:pt x="133" y="47"/>
                  </a:cubicBezTo>
                  <a:cubicBezTo>
                    <a:pt x="133" y="47"/>
                    <a:pt x="133" y="47"/>
                    <a:pt x="133" y="47"/>
                  </a:cubicBezTo>
                  <a:cubicBezTo>
                    <a:pt x="134" y="46"/>
                    <a:pt x="135" y="45"/>
                    <a:pt x="136" y="45"/>
                  </a:cubicBezTo>
                  <a:cubicBezTo>
                    <a:pt x="137" y="45"/>
                    <a:pt x="137" y="44"/>
                    <a:pt x="138" y="44"/>
                  </a:cubicBezTo>
                  <a:cubicBezTo>
                    <a:pt x="138" y="44"/>
                    <a:pt x="138" y="44"/>
                    <a:pt x="138" y="44"/>
                  </a:cubicBezTo>
                  <a:cubicBezTo>
                    <a:pt x="137" y="45"/>
                    <a:pt x="135" y="46"/>
                    <a:pt x="133" y="47"/>
                  </a:cubicBezTo>
                  <a:close/>
                  <a:moveTo>
                    <a:pt x="140" y="43"/>
                  </a:moveTo>
                  <a:cubicBezTo>
                    <a:pt x="140" y="43"/>
                    <a:pt x="140" y="43"/>
                    <a:pt x="140" y="43"/>
                  </a:cubicBezTo>
                  <a:cubicBezTo>
                    <a:pt x="139" y="43"/>
                    <a:pt x="139" y="43"/>
                    <a:pt x="139" y="43"/>
                  </a:cubicBezTo>
                  <a:cubicBezTo>
                    <a:pt x="139" y="43"/>
                    <a:pt x="139" y="43"/>
                    <a:pt x="140" y="43"/>
                  </a:cubicBezTo>
                  <a:close/>
                  <a:moveTo>
                    <a:pt x="139" y="43"/>
                  </a:moveTo>
                  <a:cubicBezTo>
                    <a:pt x="139" y="43"/>
                    <a:pt x="139" y="43"/>
                    <a:pt x="139" y="43"/>
                  </a:cubicBezTo>
                  <a:cubicBezTo>
                    <a:pt x="137" y="43"/>
                    <a:pt x="137" y="43"/>
                    <a:pt x="137" y="43"/>
                  </a:cubicBezTo>
                  <a:cubicBezTo>
                    <a:pt x="137" y="42"/>
                    <a:pt x="138" y="42"/>
                    <a:pt x="138" y="42"/>
                  </a:cubicBezTo>
                  <a:cubicBezTo>
                    <a:pt x="139" y="42"/>
                    <a:pt x="139" y="42"/>
                    <a:pt x="140" y="42"/>
                  </a:cubicBezTo>
                  <a:cubicBezTo>
                    <a:pt x="140" y="43"/>
                    <a:pt x="140" y="43"/>
                    <a:pt x="140" y="43"/>
                  </a:cubicBezTo>
                  <a:cubicBezTo>
                    <a:pt x="139" y="43"/>
                    <a:pt x="139" y="43"/>
                    <a:pt x="139" y="43"/>
                  </a:cubicBezTo>
                  <a:close/>
                  <a:moveTo>
                    <a:pt x="140" y="42"/>
                  </a:moveTo>
                  <a:cubicBezTo>
                    <a:pt x="140" y="42"/>
                    <a:pt x="140" y="42"/>
                    <a:pt x="140" y="42"/>
                  </a:cubicBezTo>
                  <a:cubicBezTo>
                    <a:pt x="139" y="42"/>
                    <a:pt x="139" y="42"/>
                    <a:pt x="139" y="41"/>
                  </a:cubicBezTo>
                  <a:cubicBezTo>
                    <a:pt x="139" y="41"/>
                    <a:pt x="139" y="41"/>
                    <a:pt x="139" y="41"/>
                  </a:cubicBezTo>
                  <a:cubicBezTo>
                    <a:pt x="140" y="42"/>
                    <a:pt x="140" y="42"/>
                    <a:pt x="140" y="42"/>
                  </a:cubicBezTo>
                  <a:close/>
                  <a:moveTo>
                    <a:pt x="135" y="49"/>
                  </a:moveTo>
                  <a:cubicBezTo>
                    <a:pt x="135" y="49"/>
                    <a:pt x="135" y="49"/>
                    <a:pt x="135" y="49"/>
                  </a:cubicBezTo>
                  <a:cubicBezTo>
                    <a:pt x="135" y="49"/>
                    <a:pt x="135" y="49"/>
                    <a:pt x="135" y="49"/>
                  </a:cubicBezTo>
                  <a:cubicBezTo>
                    <a:pt x="135" y="49"/>
                    <a:pt x="135" y="49"/>
                    <a:pt x="135" y="49"/>
                  </a:cubicBezTo>
                  <a:cubicBezTo>
                    <a:pt x="135" y="49"/>
                    <a:pt x="135" y="49"/>
                    <a:pt x="135" y="49"/>
                  </a:cubicBezTo>
                  <a:close/>
                  <a:moveTo>
                    <a:pt x="135" y="50"/>
                  </a:moveTo>
                  <a:cubicBezTo>
                    <a:pt x="135" y="50"/>
                    <a:pt x="135" y="50"/>
                    <a:pt x="135" y="50"/>
                  </a:cubicBezTo>
                  <a:cubicBezTo>
                    <a:pt x="135" y="49"/>
                    <a:pt x="135" y="49"/>
                    <a:pt x="135" y="49"/>
                  </a:cubicBezTo>
                  <a:cubicBezTo>
                    <a:pt x="135" y="49"/>
                    <a:pt x="135" y="49"/>
                    <a:pt x="135" y="49"/>
                  </a:cubicBezTo>
                  <a:cubicBezTo>
                    <a:pt x="135" y="50"/>
                    <a:pt x="135" y="50"/>
                    <a:pt x="135" y="50"/>
                  </a:cubicBezTo>
                  <a:close/>
                  <a:moveTo>
                    <a:pt x="135" y="49"/>
                  </a:moveTo>
                  <a:cubicBezTo>
                    <a:pt x="135" y="49"/>
                    <a:pt x="135" y="49"/>
                    <a:pt x="135" y="49"/>
                  </a:cubicBezTo>
                  <a:cubicBezTo>
                    <a:pt x="136" y="49"/>
                    <a:pt x="136" y="49"/>
                    <a:pt x="136" y="48"/>
                  </a:cubicBezTo>
                  <a:cubicBezTo>
                    <a:pt x="136" y="49"/>
                    <a:pt x="136" y="49"/>
                    <a:pt x="136" y="49"/>
                  </a:cubicBezTo>
                  <a:cubicBezTo>
                    <a:pt x="135" y="49"/>
                    <a:pt x="135" y="49"/>
                    <a:pt x="135" y="49"/>
                  </a:cubicBezTo>
                  <a:close/>
                  <a:moveTo>
                    <a:pt x="135" y="50"/>
                  </a:moveTo>
                  <a:cubicBezTo>
                    <a:pt x="135" y="50"/>
                    <a:pt x="135" y="50"/>
                    <a:pt x="135" y="50"/>
                  </a:cubicBezTo>
                  <a:cubicBezTo>
                    <a:pt x="135" y="49"/>
                    <a:pt x="135" y="49"/>
                    <a:pt x="135" y="49"/>
                  </a:cubicBezTo>
                  <a:cubicBezTo>
                    <a:pt x="136" y="49"/>
                    <a:pt x="136" y="49"/>
                    <a:pt x="136" y="49"/>
                  </a:cubicBezTo>
                  <a:cubicBezTo>
                    <a:pt x="136" y="50"/>
                    <a:pt x="136" y="50"/>
                    <a:pt x="136" y="50"/>
                  </a:cubicBezTo>
                  <a:lnTo>
                    <a:pt x="135" y="50"/>
                  </a:lnTo>
                  <a:close/>
                  <a:moveTo>
                    <a:pt x="136" y="50"/>
                  </a:moveTo>
                  <a:cubicBezTo>
                    <a:pt x="136" y="50"/>
                    <a:pt x="136" y="50"/>
                    <a:pt x="136" y="50"/>
                  </a:cubicBezTo>
                  <a:cubicBezTo>
                    <a:pt x="136" y="49"/>
                    <a:pt x="136" y="49"/>
                    <a:pt x="136" y="49"/>
                  </a:cubicBezTo>
                  <a:cubicBezTo>
                    <a:pt x="136" y="49"/>
                    <a:pt x="136" y="49"/>
                    <a:pt x="136" y="49"/>
                  </a:cubicBezTo>
                  <a:cubicBezTo>
                    <a:pt x="136" y="49"/>
                    <a:pt x="136" y="49"/>
                    <a:pt x="136" y="49"/>
                  </a:cubicBezTo>
                  <a:cubicBezTo>
                    <a:pt x="136" y="49"/>
                    <a:pt x="136" y="49"/>
                    <a:pt x="136" y="49"/>
                  </a:cubicBezTo>
                  <a:cubicBezTo>
                    <a:pt x="136" y="48"/>
                    <a:pt x="136" y="48"/>
                    <a:pt x="136" y="48"/>
                  </a:cubicBezTo>
                  <a:cubicBezTo>
                    <a:pt x="136" y="48"/>
                    <a:pt x="136" y="48"/>
                    <a:pt x="137" y="48"/>
                  </a:cubicBezTo>
                  <a:cubicBezTo>
                    <a:pt x="137" y="50"/>
                    <a:pt x="137" y="50"/>
                    <a:pt x="137" y="50"/>
                  </a:cubicBezTo>
                  <a:lnTo>
                    <a:pt x="136" y="50"/>
                  </a:lnTo>
                  <a:close/>
                  <a:moveTo>
                    <a:pt x="137" y="48"/>
                  </a:moveTo>
                  <a:cubicBezTo>
                    <a:pt x="137" y="48"/>
                    <a:pt x="137" y="48"/>
                    <a:pt x="137" y="48"/>
                  </a:cubicBezTo>
                  <a:cubicBezTo>
                    <a:pt x="137" y="48"/>
                    <a:pt x="137" y="48"/>
                    <a:pt x="137" y="48"/>
                  </a:cubicBezTo>
                  <a:cubicBezTo>
                    <a:pt x="137" y="48"/>
                    <a:pt x="137" y="48"/>
                    <a:pt x="137" y="48"/>
                  </a:cubicBezTo>
                  <a:cubicBezTo>
                    <a:pt x="137" y="48"/>
                    <a:pt x="137" y="48"/>
                    <a:pt x="137" y="48"/>
                  </a:cubicBezTo>
                  <a:close/>
                  <a:moveTo>
                    <a:pt x="137" y="48"/>
                  </a:moveTo>
                  <a:cubicBezTo>
                    <a:pt x="137" y="48"/>
                    <a:pt x="137" y="48"/>
                    <a:pt x="137" y="48"/>
                  </a:cubicBezTo>
                  <a:cubicBezTo>
                    <a:pt x="137" y="48"/>
                    <a:pt x="137" y="48"/>
                    <a:pt x="137" y="48"/>
                  </a:cubicBezTo>
                  <a:cubicBezTo>
                    <a:pt x="137" y="48"/>
                    <a:pt x="137" y="48"/>
                    <a:pt x="137" y="48"/>
                  </a:cubicBezTo>
                  <a:cubicBezTo>
                    <a:pt x="137" y="48"/>
                    <a:pt x="137" y="48"/>
                    <a:pt x="137" y="48"/>
                  </a:cubicBezTo>
                  <a:cubicBezTo>
                    <a:pt x="137" y="48"/>
                    <a:pt x="137" y="48"/>
                    <a:pt x="137" y="48"/>
                  </a:cubicBezTo>
                  <a:close/>
                  <a:moveTo>
                    <a:pt x="137" y="50"/>
                  </a:moveTo>
                  <a:cubicBezTo>
                    <a:pt x="137" y="50"/>
                    <a:pt x="137" y="50"/>
                    <a:pt x="137" y="50"/>
                  </a:cubicBezTo>
                  <a:cubicBezTo>
                    <a:pt x="137" y="49"/>
                    <a:pt x="137" y="49"/>
                    <a:pt x="137" y="49"/>
                  </a:cubicBezTo>
                  <a:cubicBezTo>
                    <a:pt x="137" y="49"/>
                    <a:pt x="137" y="49"/>
                    <a:pt x="137" y="49"/>
                  </a:cubicBezTo>
                  <a:cubicBezTo>
                    <a:pt x="137" y="50"/>
                    <a:pt x="137" y="50"/>
                    <a:pt x="137" y="50"/>
                  </a:cubicBezTo>
                  <a:close/>
                  <a:moveTo>
                    <a:pt x="137" y="47"/>
                  </a:moveTo>
                  <a:cubicBezTo>
                    <a:pt x="137" y="47"/>
                    <a:pt x="137" y="47"/>
                    <a:pt x="137" y="47"/>
                  </a:cubicBezTo>
                  <a:cubicBezTo>
                    <a:pt x="138" y="47"/>
                    <a:pt x="138" y="47"/>
                    <a:pt x="138" y="47"/>
                  </a:cubicBezTo>
                  <a:cubicBezTo>
                    <a:pt x="138" y="48"/>
                    <a:pt x="138" y="48"/>
                    <a:pt x="138" y="48"/>
                  </a:cubicBezTo>
                  <a:cubicBezTo>
                    <a:pt x="137" y="48"/>
                    <a:pt x="137" y="48"/>
                    <a:pt x="137" y="48"/>
                  </a:cubicBezTo>
                  <a:lnTo>
                    <a:pt x="137" y="47"/>
                  </a:lnTo>
                  <a:close/>
                  <a:moveTo>
                    <a:pt x="137" y="48"/>
                  </a:moveTo>
                  <a:cubicBezTo>
                    <a:pt x="137" y="48"/>
                    <a:pt x="137" y="48"/>
                    <a:pt x="137" y="48"/>
                  </a:cubicBezTo>
                  <a:cubicBezTo>
                    <a:pt x="138" y="48"/>
                    <a:pt x="138" y="48"/>
                    <a:pt x="138" y="48"/>
                  </a:cubicBezTo>
                  <a:cubicBezTo>
                    <a:pt x="138" y="48"/>
                    <a:pt x="138" y="48"/>
                    <a:pt x="138" y="48"/>
                  </a:cubicBezTo>
                  <a:cubicBezTo>
                    <a:pt x="137" y="48"/>
                    <a:pt x="137" y="48"/>
                    <a:pt x="137" y="48"/>
                  </a:cubicBezTo>
                  <a:close/>
                  <a:moveTo>
                    <a:pt x="137" y="50"/>
                  </a:moveTo>
                  <a:cubicBezTo>
                    <a:pt x="137" y="50"/>
                    <a:pt x="137" y="50"/>
                    <a:pt x="137" y="50"/>
                  </a:cubicBezTo>
                  <a:cubicBezTo>
                    <a:pt x="137" y="49"/>
                    <a:pt x="137" y="49"/>
                    <a:pt x="137" y="49"/>
                  </a:cubicBezTo>
                  <a:cubicBezTo>
                    <a:pt x="138" y="49"/>
                    <a:pt x="138" y="49"/>
                    <a:pt x="138" y="49"/>
                  </a:cubicBezTo>
                  <a:cubicBezTo>
                    <a:pt x="138" y="50"/>
                    <a:pt x="138" y="50"/>
                    <a:pt x="138" y="50"/>
                  </a:cubicBezTo>
                  <a:lnTo>
                    <a:pt x="137" y="50"/>
                  </a:lnTo>
                  <a:close/>
                  <a:moveTo>
                    <a:pt x="138" y="47"/>
                  </a:moveTo>
                  <a:cubicBezTo>
                    <a:pt x="138" y="47"/>
                    <a:pt x="138" y="47"/>
                    <a:pt x="138" y="47"/>
                  </a:cubicBezTo>
                  <a:cubicBezTo>
                    <a:pt x="138" y="47"/>
                    <a:pt x="138" y="47"/>
                    <a:pt x="138" y="47"/>
                  </a:cubicBezTo>
                  <a:cubicBezTo>
                    <a:pt x="138" y="48"/>
                    <a:pt x="138" y="48"/>
                    <a:pt x="138" y="48"/>
                  </a:cubicBezTo>
                  <a:cubicBezTo>
                    <a:pt x="138" y="48"/>
                    <a:pt x="138" y="48"/>
                    <a:pt x="138" y="48"/>
                  </a:cubicBezTo>
                  <a:cubicBezTo>
                    <a:pt x="138" y="47"/>
                    <a:pt x="138" y="47"/>
                    <a:pt x="138" y="47"/>
                  </a:cubicBezTo>
                  <a:cubicBezTo>
                    <a:pt x="138" y="47"/>
                    <a:pt x="138" y="47"/>
                    <a:pt x="138" y="47"/>
                  </a:cubicBezTo>
                  <a:close/>
                  <a:moveTo>
                    <a:pt x="138" y="50"/>
                  </a:moveTo>
                  <a:cubicBezTo>
                    <a:pt x="138" y="50"/>
                    <a:pt x="138" y="50"/>
                    <a:pt x="138" y="50"/>
                  </a:cubicBezTo>
                  <a:cubicBezTo>
                    <a:pt x="138" y="49"/>
                    <a:pt x="138" y="49"/>
                    <a:pt x="138" y="49"/>
                  </a:cubicBezTo>
                  <a:cubicBezTo>
                    <a:pt x="138" y="49"/>
                    <a:pt x="138" y="49"/>
                    <a:pt x="138" y="49"/>
                  </a:cubicBezTo>
                  <a:cubicBezTo>
                    <a:pt x="138" y="50"/>
                    <a:pt x="138" y="50"/>
                    <a:pt x="138" y="50"/>
                  </a:cubicBezTo>
                  <a:close/>
                  <a:moveTo>
                    <a:pt x="139" y="50"/>
                  </a:moveTo>
                  <a:cubicBezTo>
                    <a:pt x="139" y="50"/>
                    <a:pt x="139" y="50"/>
                    <a:pt x="139" y="50"/>
                  </a:cubicBezTo>
                  <a:cubicBezTo>
                    <a:pt x="139" y="49"/>
                    <a:pt x="139" y="49"/>
                    <a:pt x="139" y="49"/>
                  </a:cubicBezTo>
                  <a:cubicBezTo>
                    <a:pt x="139" y="49"/>
                    <a:pt x="139" y="49"/>
                    <a:pt x="139" y="49"/>
                  </a:cubicBezTo>
                  <a:cubicBezTo>
                    <a:pt x="139" y="48"/>
                    <a:pt x="139" y="48"/>
                    <a:pt x="139" y="48"/>
                  </a:cubicBezTo>
                  <a:cubicBezTo>
                    <a:pt x="139" y="48"/>
                    <a:pt x="139" y="48"/>
                    <a:pt x="139" y="48"/>
                  </a:cubicBezTo>
                  <a:cubicBezTo>
                    <a:pt x="139" y="47"/>
                    <a:pt x="139" y="47"/>
                    <a:pt x="139" y="47"/>
                  </a:cubicBezTo>
                  <a:cubicBezTo>
                    <a:pt x="139" y="47"/>
                    <a:pt x="139" y="47"/>
                    <a:pt x="139" y="47"/>
                  </a:cubicBezTo>
                  <a:cubicBezTo>
                    <a:pt x="139" y="47"/>
                    <a:pt x="139" y="47"/>
                    <a:pt x="139" y="47"/>
                  </a:cubicBezTo>
                  <a:cubicBezTo>
                    <a:pt x="139" y="47"/>
                    <a:pt x="139" y="47"/>
                    <a:pt x="139" y="47"/>
                  </a:cubicBezTo>
                  <a:cubicBezTo>
                    <a:pt x="139" y="47"/>
                    <a:pt x="139" y="47"/>
                    <a:pt x="139" y="47"/>
                  </a:cubicBezTo>
                  <a:cubicBezTo>
                    <a:pt x="139" y="47"/>
                    <a:pt x="139" y="47"/>
                    <a:pt x="139" y="47"/>
                  </a:cubicBezTo>
                  <a:cubicBezTo>
                    <a:pt x="139" y="48"/>
                    <a:pt x="139" y="48"/>
                    <a:pt x="139" y="48"/>
                  </a:cubicBezTo>
                  <a:cubicBezTo>
                    <a:pt x="139" y="48"/>
                    <a:pt x="139" y="48"/>
                    <a:pt x="139" y="48"/>
                  </a:cubicBezTo>
                  <a:cubicBezTo>
                    <a:pt x="139" y="48"/>
                    <a:pt x="139" y="48"/>
                    <a:pt x="139" y="48"/>
                  </a:cubicBezTo>
                  <a:cubicBezTo>
                    <a:pt x="139" y="48"/>
                    <a:pt x="139" y="48"/>
                    <a:pt x="139" y="48"/>
                  </a:cubicBezTo>
                  <a:cubicBezTo>
                    <a:pt x="139" y="50"/>
                    <a:pt x="139" y="50"/>
                    <a:pt x="139" y="50"/>
                  </a:cubicBezTo>
                  <a:close/>
                  <a:moveTo>
                    <a:pt x="139" y="46"/>
                  </a:moveTo>
                  <a:cubicBezTo>
                    <a:pt x="139" y="46"/>
                    <a:pt x="139" y="46"/>
                    <a:pt x="139" y="46"/>
                  </a:cubicBezTo>
                  <a:cubicBezTo>
                    <a:pt x="139" y="46"/>
                    <a:pt x="139" y="46"/>
                    <a:pt x="139" y="46"/>
                  </a:cubicBezTo>
                  <a:cubicBezTo>
                    <a:pt x="139" y="48"/>
                    <a:pt x="139" y="48"/>
                    <a:pt x="139" y="48"/>
                  </a:cubicBezTo>
                  <a:cubicBezTo>
                    <a:pt x="139" y="48"/>
                    <a:pt x="139" y="48"/>
                    <a:pt x="139" y="48"/>
                  </a:cubicBezTo>
                  <a:lnTo>
                    <a:pt x="139" y="46"/>
                  </a:lnTo>
                  <a:close/>
                  <a:moveTo>
                    <a:pt x="139" y="50"/>
                  </a:moveTo>
                  <a:cubicBezTo>
                    <a:pt x="139" y="50"/>
                    <a:pt x="139" y="50"/>
                    <a:pt x="139" y="50"/>
                  </a:cubicBezTo>
                  <a:cubicBezTo>
                    <a:pt x="139" y="48"/>
                    <a:pt x="139" y="48"/>
                    <a:pt x="139" y="48"/>
                  </a:cubicBezTo>
                  <a:cubicBezTo>
                    <a:pt x="139" y="48"/>
                    <a:pt x="139" y="48"/>
                    <a:pt x="139" y="48"/>
                  </a:cubicBezTo>
                  <a:cubicBezTo>
                    <a:pt x="139" y="50"/>
                    <a:pt x="139" y="50"/>
                    <a:pt x="139" y="50"/>
                  </a:cubicBezTo>
                  <a:close/>
                  <a:moveTo>
                    <a:pt x="139" y="46"/>
                  </a:moveTo>
                  <a:cubicBezTo>
                    <a:pt x="139" y="46"/>
                    <a:pt x="139" y="46"/>
                    <a:pt x="139" y="46"/>
                  </a:cubicBezTo>
                  <a:cubicBezTo>
                    <a:pt x="139" y="46"/>
                    <a:pt x="139" y="46"/>
                    <a:pt x="139" y="46"/>
                  </a:cubicBezTo>
                  <a:cubicBezTo>
                    <a:pt x="139" y="46"/>
                    <a:pt x="140" y="46"/>
                    <a:pt x="140" y="46"/>
                  </a:cubicBezTo>
                  <a:cubicBezTo>
                    <a:pt x="140" y="48"/>
                    <a:pt x="140" y="48"/>
                    <a:pt x="140" y="48"/>
                  </a:cubicBezTo>
                  <a:cubicBezTo>
                    <a:pt x="139" y="48"/>
                    <a:pt x="139" y="48"/>
                    <a:pt x="139" y="48"/>
                  </a:cubicBezTo>
                  <a:lnTo>
                    <a:pt x="139" y="46"/>
                  </a:lnTo>
                  <a:close/>
                  <a:moveTo>
                    <a:pt x="139" y="50"/>
                  </a:moveTo>
                  <a:cubicBezTo>
                    <a:pt x="139" y="50"/>
                    <a:pt x="139" y="50"/>
                    <a:pt x="139" y="50"/>
                  </a:cubicBezTo>
                  <a:cubicBezTo>
                    <a:pt x="139" y="48"/>
                    <a:pt x="139" y="48"/>
                    <a:pt x="139" y="48"/>
                  </a:cubicBezTo>
                  <a:cubicBezTo>
                    <a:pt x="140" y="48"/>
                    <a:pt x="140" y="48"/>
                    <a:pt x="140" y="48"/>
                  </a:cubicBezTo>
                  <a:cubicBezTo>
                    <a:pt x="140" y="50"/>
                    <a:pt x="140" y="50"/>
                    <a:pt x="140" y="50"/>
                  </a:cubicBezTo>
                  <a:lnTo>
                    <a:pt x="139" y="50"/>
                  </a:lnTo>
                  <a:close/>
                  <a:moveTo>
                    <a:pt x="140" y="46"/>
                  </a:moveTo>
                  <a:cubicBezTo>
                    <a:pt x="140" y="46"/>
                    <a:pt x="140" y="46"/>
                    <a:pt x="140" y="46"/>
                  </a:cubicBezTo>
                  <a:cubicBezTo>
                    <a:pt x="140" y="46"/>
                    <a:pt x="140" y="46"/>
                    <a:pt x="140" y="45"/>
                  </a:cubicBezTo>
                  <a:cubicBezTo>
                    <a:pt x="140" y="45"/>
                    <a:pt x="140" y="45"/>
                    <a:pt x="140" y="45"/>
                  </a:cubicBezTo>
                  <a:cubicBezTo>
                    <a:pt x="140" y="46"/>
                    <a:pt x="140" y="46"/>
                    <a:pt x="140" y="46"/>
                  </a:cubicBezTo>
                  <a:cubicBezTo>
                    <a:pt x="140" y="46"/>
                    <a:pt x="140" y="46"/>
                    <a:pt x="140" y="46"/>
                  </a:cubicBezTo>
                  <a:close/>
                  <a:moveTo>
                    <a:pt x="140" y="46"/>
                  </a:moveTo>
                  <a:cubicBezTo>
                    <a:pt x="140" y="46"/>
                    <a:pt x="140" y="46"/>
                    <a:pt x="140" y="46"/>
                  </a:cubicBezTo>
                  <a:cubicBezTo>
                    <a:pt x="140" y="48"/>
                    <a:pt x="140" y="48"/>
                    <a:pt x="140" y="48"/>
                  </a:cubicBezTo>
                  <a:cubicBezTo>
                    <a:pt x="140" y="48"/>
                    <a:pt x="140" y="48"/>
                    <a:pt x="140" y="48"/>
                  </a:cubicBezTo>
                  <a:cubicBezTo>
                    <a:pt x="140" y="46"/>
                    <a:pt x="140" y="46"/>
                    <a:pt x="140" y="46"/>
                  </a:cubicBezTo>
                  <a:close/>
                  <a:moveTo>
                    <a:pt x="140" y="50"/>
                  </a:moveTo>
                  <a:cubicBezTo>
                    <a:pt x="140" y="50"/>
                    <a:pt x="140" y="50"/>
                    <a:pt x="140" y="50"/>
                  </a:cubicBezTo>
                  <a:cubicBezTo>
                    <a:pt x="140" y="49"/>
                    <a:pt x="140" y="49"/>
                    <a:pt x="140" y="49"/>
                  </a:cubicBezTo>
                  <a:cubicBezTo>
                    <a:pt x="140" y="49"/>
                    <a:pt x="140" y="49"/>
                    <a:pt x="140" y="49"/>
                  </a:cubicBezTo>
                  <a:cubicBezTo>
                    <a:pt x="140" y="50"/>
                    <a:pt x="140" y="50"/>
                    <a:pt x="140" y="50"/>
                  </a:cubicBezTo>
                  <a:close/>
                  <a:moveTo>
                    <a:pt x="143" y="44"/>
                  </a:moveTo>
                  <a:cubicBezTo>
                    <a:pt x="143" y="44"/>
                    <a:pt x="143" y="44"/>
                    <a:pt x="143" y="44"/>
                  </a:cubicBezTo>
                  <a:cubicBezTo>
                    <a:pt x="143" y="45"/>
                    <a:pt x="144" y="45"/>
                    <a:pt x="144" y="45"/>
                  </a:cubicBezTo>
                  <a:cubicBezTo>
                    <a:pt x="144" y="45"/>
                    <a:pt x="144" y="45"/>
                    <a:pt x="144" y="45"/>
                  </a:cubicBezTo>
                  <a:cubicBezTo>
                    <a:pt x="143" y="45"/>
                    <a:pt x="143" y="45"/>
                    <a:pt x="143" y="45"/>
                  </a:cubicBezTo>
                  <a:lnTo>
                    <a:pt x="143" y="44"/>
                  </a:lnTo>
                  <a:close/>
                  <a:moveTo>
                    <a:pt x="144" y="45"/>
                  </a:moveTo>
                  <a:cubicBezTo>
                    <a:pt x="144" y="45"/>
                    <a:pt x="144" y="45"/>
                    <a:pt x="144" y="45"/>
                  </a:cubicBezTo>
                  <a:cubicBezTo>
                    <a:pt x="144" y="47"/>
                    <a:pt x="144" y="47"/>
                    <a:pt x="144" y="47"/>
                  </a:cubicBezTo>
                  <a:cubicBezTo>
                    <a:pt x="143" y="47"/>
                    <a:pt x="143" y="47"/>
                    <a:pt x="143" y="47"/>
                  </a:cubicBezTo>
                  <a:cubicBezTo>
                    <a:pt x="143" y="45"/>
                    <a:pt x="143" y="45"/>
                    <a:pt x="143" y="45"/>
                  </a:cubicBezTo>
                  <a:lnTo>
                    <a:pt x="144" y="45"/>
                  </a:lnTo>
                  <a:close/>
                  <a:moveTo>
                    <a:pt x="143" y="47"/>
                  </a:moveTo>
                  <a:cubicBezTo>
                    <a:pt x="143" y="47"/>
                    <a:pt x="143" y="47"/>
                    <a:pt x="143" y="47"/>
                  </a:cubicBezTo>
                  <a:cubicBezTo>
                    <a:pt x="144" y="47"/>
                    <a:pt x="144" y="47"/>
                    <a:pt x="144" y="47"/>
                  </a:cubicBezTo>
                  <a:cubicBezTo>
                    <a:pt x="144" y="49"/>
                    <a:pt x="144" y="49"/>
                    <a:pt x="144" y="49"/>
                  </a:cubicBezTo>
                  <a:cubicBezTo>
                    <a:pt x="143" y="49"/>
                    <a:pt x="143" y="49"/>
                    <a:pt x="143" y="49"/>
                  </a:cubicBezTo>
                  <a:lnTo>
                    <a:pt x="143" y="47"/>
                  </a:lnTo>
                  <a:close/>
                  <a:moveTo>
                    <a:pt x="143" y="49"/>
                  </a:moveTo>
                  <a:cubicBezTo>
                    <a:pt x="143" y="49"/>
                    <a:pt x="143" y="49"/>
                    <a:pt x="143" y="49"/>
                  </a:cubicBezTo>
                  <a:cubicBezTo>
                    <a:pt x="143" y="49"/>
                    <a:pt x="143" y="49"/>
                    <a:pt x="143" y="49"/>
                  </a:cubicBezTo>
                  <a:cubicBezTo>
                    <a:pt x="144" y="49"/>
                    <a:pt x="144" y="49"/>
                    <a:pt x="144" y="49"/>
                  </a:cubicBezTo>
                  <a:cubicBezTo>
                    <a:pt x="144" y="49"/>
                    <a:pt x="144" y="49"/>
                    <a:pt x="144" y="49"/>
                  </a:cubicBezTo>
                  <a:lnTo>
                    <a:pt x="143" y="49"/>
                  </a:lnTo>
                  <a:close/>
                  <a:moveTo>
                    <a:pt x="144" y="47"/>
                  </a:moveTo>
                  <a:cubicBezTo>
                    <a:pt x="144" y="47"/>
                    <a:pt x="144" y="47"/>
                    <a:pt x="144" y="47"/>
                  </a:cubicBezTo>
                  <a:cubicBezTo>
                    <a:pt x="145" y="47"/>
                    <a:pt x="145" y="47"/>
                    <a:pt x="145" y="47"/>
                  </a:cubicBezTo>
                  <a:cubicBezTo>
                    <a:pt x="145" y="47"/>
                    <a:pt x="145" y="47"/>
                    <a:pt x="145" y="47"/>
                  </a:cubicBezTo>
                  <a:cubicBezTo>
                    <a:pt x="144" y="47"/>
                    <a:pt x="144" y="47"/>
                    <a:pt x="144" y="47"/>
                  </a:cubicBezTo>
                  <a:cubicBezTo>
                    <a:pt x="144" y="45"/>
                    <a:pt x="144" y="45"/>
                    <a:pt x="144" y="45"/>
                  </a:cubicBezTo>
                  <a:cubicBezTo>
                    <a:pt x="146" y="45"/>
                    <a:pt x="146" y="45"/>
                    <a:pt x="146" y="45"/>
                  </a:cubicBezTo>
                  <a:cubicBezTo>
                    <a:pt x="146" y="46"/>
                    <a:pt x="146" y="46"/>
                    <a:pt x="146" y="46"/>
                  </a:cubicBezTo>
                  <a:cubicBezTo>
                    <a:pt x="145" y="46"/>
                    <a:pt x="145" y="46"/>
                    <a:pt x="145" y="46"/>
                  </a:cubicBezTo>
                  <a:cubicBezTo>
                    <a:pt x="145" y="47"/>
                    <a:pt x="145" y="47"/>
                    <a:pt x="145" y="47"/>
                  </a:cubicBezTo>
                  <a:cubicBezTo>
                    <a:pt x="146" y="47"/>
                    <a:pt x="146" y="47"/>
                    <a:pt x="146" y="47"/>
                  </a:cubicBezTo>
                  <a:cubicBezTo>
                    <a:pt x="146" y="49"/>
                    <a:pt x="146" y="49"/>
                    <a:pt x="146" y="49"/>
                  </a:cubicBezTo>
                  <a:cubicBezTo>
                    <a:pt x="144" y="49"/>
                    <a:pt x="144" y="49"/>
                    <a:pt x="144" y="49"/>
                  </a:cubicBezTo>
                  <a:lnTo>
                    <a:pt x="144" y="47"/>
                  </a:lnTo>
                  <a:close/>
                  <a:moveTo>
                    <a:pt x="144" y="45"/>
                  </a:moveTo>
                  <a:cubicBezTo>
                    <a:pt x="144" y="45"/>
                    <a:pt x="144" y="45"/>
                    <a:pt x="144" y="45"/>
                  </a:cubicBezTo>
                  <a:cubicBezTo>
                    <a:pt x="145" y="45"/>
                    <a:pt x="145" y="45"/>
                    <a:pt x="146" y="45"/>
                  </a:cubicBezTo>
                  <a:cubicBezTo>
                    <a:pt x="146" y="45"/>
                    <a:pt x="146" y="45"/>
                    <a:pt x="146" y="45"/>
                  </a:cubicBezTo>
                  <a:cubicBezTo>
                    <a:pt x="144" y="45"/>
                    <a:pt x="144" y="45"/>
                    <a:pt x="144" y="45"/>
                  </a:cubicBezTo>
                  <a:close/>
                  <a:moveTo>
                    <a:pt x="144" y="49"/>
                  </a:moveTo>
                  <a:cubicBezTo>
                    <a:pt x="144" y="49"/>
                    <a:pt x="144" y="49"/>
                    <a:pt x="144" y="49"/>
                  </a:cubicBezTo>
                  <a:cubicBezTo>
                    <a:pt x="144" y="49"/>
                    <a:pt x="144" y="49"/>
                    <a:pt x="144" y="49"/>
                  </a:cubicBezTo>
                  <a:cubicBezTo>
                    <a:pt x="146" y="49"/>
                    <a:pt x="146" y="49"/>
                    <a:pt x="146" y="49"/>
                  </a:cubicBezTo>
                  <a:cubicBezTo>
                    <a:pt x="146" y="49"/>
                    <a:pt x="146" y="49"/>
                    <a:pt x="146" y="49"/>
                  </a:cubicBezTo>
                  <a:lnTo>
                    <a:pt x="144" y="49"/>
                  </a:lnTo>
                  <a:close/>
                  <a:moveTo>
                    <a:pt x="146" y="45"/>
                  </a:moveTo>
                  <a:cubicBezTo>
                    <a:pt x="146" y="45"/>
                    <a:pt x="146" y="45"/>
                    <a:pt x="146" y="45"/>
                  </a:cubicBezTo>
                  <a:cubicBezTo>
                    <a:pt x="146" y="45"/>
                    <a:pt x="147" y="45"/>
                    <a:pt x="147" y="45"/>
                  </a:cubicBezTo>
                  <a:cubicBezTo>
                    <a:pt x="147" y="45"/>
                    <a:pt x="148" y="45"/>
                    <a:pt x="148" y="45"/>
                  </a:cubicBezTo>
                  <a:cubicBezTo>
                    <a:pt x="148" y="45"/>
                    <a:pt x="148" y="45"/>
                    <a:pt x="148" y="45"/>
                  </a:cubicBezTo>
                  <a:cubicBezTo>
                    <a:pt x="146" y="45"/>
                    <a:pt x="146" y="45"/>
                    <a:pt x="146" y="45"/>
                  </a:cubicBezTo>
                  <a:close/>
                  <a:moveTo>
                    <a:pt x="148" y="45"/>
                  </a:moveTo>
                  <a:cubicBezTo>
                    <a:pt x="148" y="45"/>
                    <a:pt x="148" y="45"/>
                    <a:pt x="148" y="45"/>
                  </a:cubicBezTo>
                  <a:cubicBezTo>
                    <a:pt x="148" y="46"/>
                    <a:pt x="148" y="46"/>
                    <a:pt x="148" y="46"/>
                  </a:cubicBezTo>
                  <a:cubicBezTo>
                    <a:pt x="146" y="46"/>
                    <a:pt x="146" y="46"/>
                    <a:pt x="146" y="46"/>
                  </a:cubicBezTo>
                  <a:cubicBezTo>
                    <a:pt x="146" y="45"/>
                    <a:pt x="146" y="45"/>
                    <a:pt x="146" y="45"/>
                  </a:cubicBezTo>
                  <a:lnTo>
                    <a:pt x="148" y="45"/>
                  </a:lnTo>
                  <a:close/>
                  <a:moveTo>
                    <a:pt x="146" y="49"/>
                  </a:moveTo>
                  <a:cubicBezTo>
                    <a:pt x="146" y="49"/>
                    <a:pt x="146" y="49"/>
                    <a:pt x="146" y="49"/>
                  </a:cubicBezTo>
                  <a:cubicBezTo>
                    <a:pt x="146" y="49"/>
                    <a:pt x="146" y="49"/>
                    <a:pt x="146" y="49"/>
                  </a:cubicBezTo>
                  <a:cubicBezTo>
                    <a:pt x="147" y="49"/>
                    <a:pt x="147" y="49"/>
                    <a:pt x="147" y="49"/>
                  </a:cubicBezTo>
                  <a:cubicBezTo>
                    <a:pt x="147" y="49"/>
                    <a:pt x="147" y="49"/>
                    <a:pt x="147" y="49"/>
                  </a:cubicBezTo>
                  <a:cubicBezTo>
                    <a:pt x="146" y="49"/>
                    <a:pt x="146" y="49"/>
                    <a:pt x="146" y="49"/>
                  </a:cubicBezTo>
                  <a:cubicBezTo>
                    <a:pt x="146" y="47"/>
                    <a:pt x="146" y="47"/>
                    <a:pt x="146" y="47"/>
                  </a:cubicBezTo>
                  <a:cubicBezTo>
                    <a:pt x="148" y="47"/>
                    <a:pt x="148" y="47"/>
                    <a:pt x="148" y="47"/>
                  </a:cubicBezTo>
                  <a:cubicBezTo>
                    <a:pt x="148" y="49"/>
                    <a:pt x="148" y="49"/>
                    <a:pt x="148" y="49"/>
                  </a:cubicBezTo>
                  <a:lnTo>
                    <a:pt x="146" y="49"/>
                  </a:lnTo>
                  <a:close/>
                  <a:moveTo>
                    <a:pt x="148" y="45"/>
                  </a:moveTo>
                  <a:cubicBezTo>
                    <a:pt x="148" y="45"/>
                    <a:pt x="148" y="45"/>
                    <a:pt x="148" y="45"/>
                  </a:cubicBezTo>
                  <a:cubicBezTo>
                    <a:pt x="149" y="45"/>
                    <a:pt x="149" y="45"/>
                    <a:pt x="150" y="45"/>
                  </a:cubicBezTo>
                  <a:cubicBezTo>
                    <a:pt x="150" y="46"/>
                    <a:pt x="150" y="46"/>
                    <a:pt x="150" y="46"/>
                  </a:cubicBezTo>
                  <a:cubicBezTo>
                    <a:pt x="148" y="46"/>
                    <a:pt x="148" y="46"/>
                    <a:pt x="148" y="46"/>
                  </a:cubicBezTo>
                  <a:lnTo>
                    <a:pt x="148" y="45"/>
                  </a:lnTo>
                  <a:close/>
                  <a:moveTo>
                    <a:pt x="148" y="47"/>
                  </a:moveTo>
                  <a:cubicBezTo>
                    <a:pt x="148" y="47"/>
                    <a:pt x="148" y="47"/>
                    <a:pt x="148" y="47"/>
                  </a:cubicBezTo>
                  <a:cubicBezTo>
                    <a:pt x="148" y="47"/>
                    <a:pt x="148" y="47"/>
                    <a:pt x="148" y="47"/>
                  </a:cubicBezTo>
                  <a:cubicBezTo>
                    <a:pt x="148" y="46"/>
                    <a:pt x="148" y="46"/>
                    <a:pt x="148" y="46"/>
                  </a:cubicBezTo>
                  <a:cubicBezTo>
                    <a:pt x="148" y="46"/>
                    <a:pt x="148" y="46"/>
                    <a:pt x="148" y="46"/>
                  </a:cubicBezTo>
                  <a:cubicBezTo>
                    <a:pt x="148" y="46"/>
                    <a:pt x="148" y="46"/>
                    <a:pt x="148" y="46"/>
                  </a:cubicBezTo>
                  <a:cubicBezTo>
                    <a:pt x="150" y="46"/>
                    <a:pt x="150" y="46"/>
                    <a:pt x="150" y="46"/>
                  </a:cubicBezTo>
                  <a:cubicBezTo>
                    <a:pt x="150" y="47"/>
                    <a:pt x="150" y="47"/>
                    <a:pt x="150" y="47"/>
                  </a:cubicBezTo>
                  <a:cubicBezTo>
                    <a:pt x="148" y="47"/>
                    <a:pt x="148" y="47"/>
                    <a:pt x="148" y="47"/>
                  </a:cubicBezTo>
                  <a:close/>
                  <a:moveTo>
                    <a:pt x="148" y="49"/>
                  </a:moveTo>
                  <a:cubicBezTo>
                    <a:pt x="148" y="49"/>
                    <a:pt x="148" y="49"/>
                    <a:pt x="148" y="49"/>
                  </a:cubicBezTo>
                  <a:cubicBezTo>
                    <a:pt x="148" y="47"/>
                    <a:pt x="148" y="47"/>
                    <a:pt x="148" y="47"/>
                  </a:cubicBezTo>
                  <a:cubicBezTo>
                    <a:pt x="150" y="47"/>
                    <a:pt x="150" y="47"/>
                    <a:pt x="150" y="47"/>
                  </a:cubicBezTo>
                  <a:cubicBezTo>
                    <a:pt x="150" y="49"/>
                    <a:pt x="150" y="49"/>
                    <a:pt x="150" y="49"/>
                  </a:cubicBezTo>
                  <a:lnTo>
                    <a:pt x="148" y="49"/>
                  </a:lnTo>
                  <a:close/>
                  <a:moveTo>
                    <a:pt x="150" y="49"/>
                  </a:moveTo>
                  <a:cubicBezTo>
                    <a:pt x="150" y="49"/>
                    <a:pt x="150" y="49"/>
                    <a:pt x="150" y="49"/>
                  </a:cubicBezTo>
                  <a:cubicBezTo>
                    <a:pt x="150" y="47"/>
                    <a:pt x="150" y="47"/>
                    <a:pt x="150" y="47"/>
                  </a:cubicBezTo>
                  <a:cubicBezTo>
                    <a:pt x="151" y="47"/>
                    <a:pt x="151" y="47"/>
                    <a:pt x="151" y="47"/>
                  </a:cubicBezTo>
                  <a:cubicBezTo>
                    <a:pt x="151" y="47"/>
                    <a:pt x="151" y="47"/>
                    <a:pt x="151" y="47"/>
                  </a:cubicBezTo>
                  <a:cubicBezTo>
                    <a:pt x="150" y="47"/>
                    <a:pt x="150" y="47"/>
                    <a:pt x="150" y="47"/>
                  </a:cubicBezTo>
                  <a:cubicBezTo>
                    <a:pt x="150" y="46"/>
                    <a:pt x="150" y="46"/>
                    <a:pt x="150" y="46"/>
                  </a:cubicBezTo>
                  <a:cubicBezTo>
                    <a:pt x="151" y="46"/>
                    <a:pt x="151" y="46"/>
                    <a:pt x="151" y="46"/>
                  </a:cubicBezTo>
                  <a:cubicBezTo>
                    <a:pt x="151" y="46"/>
                    <a:pt x="151" y="46"/>
                    <a:pt x="151" y="46"/>
                  </a:cubicBezTo>
                  <a:cubicBezTo>
                    <a:pt x="150" y="46"/>
                    <a:pt x="150" y="46"/>
                    <a:pt x="150" y="46"/>
                  </a:cubicBezTo>
                  <a:cubicBezTo>
                    <a:pt x="150" y="45"/>
                    <a:pt x="150" y="45"/>
                    <a:pt x="150" y="45"/>
                  </a:cubicBezTo>
                  <a:cubicBezTo>
                    <a:pt x="151" y="45"/>
                    <a:pt x="151" y="45"/>
                    <a:pt x="152" y="45"/>
                  </a:cubicBezTo>
                  <a:cubicBezTo>
                    <a:pt x="152" y="46"/>
                    <a:pt x="152" y="46"/>
                    <a:pt x="152" y="46"/>
                  </a:cubicBezTo>
                  <a:cubicBezTo>
                    <a:pt x="151" y="46"/>
                    <a:pt x="151" y="46"/>
                    <a:pt x="151" y="46"/>
                  </a:cubicBezTo>
                  <a:cubicBezTo>
                    <a:pt x="151" y="47"/>
                    <a:pt x="151" y="47"/>
                    <a:pt x="151" y="47"/>
                  </a:cubicBezTo>
                  <a:cubicBezTo>
                    <a:pt x="152" y="47"/>
                    <a:pt x="152" y="47"/>
                    <a:pt x="152" y="47"/>
                  </a:cubicBezTo>
                  <a:cubicBezTo>
                    <a:pt x="152" y="49"/>
                    <a:pt x="152" y="49"/>
                    <a:pt x="152" y="49"/>
                  </a:cubicBezTo>
                  <a:cubicBezTo>
                    <a:pt x="151" y="49"/>
                    <a:pt x="151" y="49"/>
                    <a:pt x="151" y="49"/>
                  </a:cubicBezTo>
                  <a:cubicBezTo>
                    <a:pt x="151" y="49"/>
                    <a:pt x="151" y="49"/>
                    <a:pt x="151" y="49"/>
                  </a:cubicBezTo>
                  <a:cubicBezTo>
                    <a:pt x="152" y="49"/>
                    <a:pt x="152" y="49"/>
                    <a:pt x="152" y="49"/>
                  </a:cubicBezTo>
                  <a:cubicBezTo>
                    <a:pt x="152" y="49"/>
                    <a:pt x="152" y="49"/>
                    <a:pt x="152" y="49"/>
                  </a:cubicBezTo>
                  <a:lnTo>
                    <a:pt x="150" y="49"/>
                  </a:lnTo>
                  <a:close/>
                  <a:moveTo>
                    <a:pt x="152" y="45"/>
                  </a:moveTo>
                  <a:cubicBezTo>
                    <a:pt x="152" y="45"/>
                    <a:pt x="152" y="45"/>
                    <a:pt x="152" y="45"/>
                  </a:cubicBezTo>
                  <a:cubicBezTo>
                    <a:pt x="153" y="45"/>
                    <a:pt x="153" y="45"/>
                    <a:pt x="154" y="45"/>
                  </a:cubicBezTo>
                  <a:cubicBezTo>
                    <a:pt x="154" y="46"/>
                    <a:pt x="154" y="46"/>
                    <a:pt x="154" y="46"/>
                  </a:cubicBezTo>
                  <a:cubicBezTo>
                    <a:pt x="152" y="46"/>
                    <a:pt x="152" y="46"/>
                    <a:pt x="152" y="46"/>
                  </a:cubicBezTo>
                  <a:lnTo>
                    <a:pt x="152" y="45"/>
                  </a:lnTo>
                  <a:close/>
                  <a:moveTo>
                    <a:pt x="152" y="47"/>
                  </a:moveTo>
                  <a:cubicBezTo>
                    <a:pt x="152" y="47"/>
                    <a:pt x="152" y="47"/>
                    <a:pt x="152" y="47"/>
                  </a:cubicBezTo>
                  <a:cubicBezTo>
                    <a:pt x="154" y="47"/>
                    <a:pt x="154" y="47"/>
                    <a:pt x="154" y="47"/>
                  </a:cubicBezTo>
                  <a:cubicBezTo>
                    <a:pt x="154" y="49"/>
                    <a:pt x="154" y="49"/>
                    <a:pt x="154" y="49"/>
                  </a:cubicBezTo>
                  <a:cubicBezTo>
                    <a:pt x="152" y="49"/>
                    <a:pt x="152" y="49"/>
                    <a:pt x="152" y="49"/>
                  </a:cubicBezTo>
                  <a:lnTo>
                    <a:pt x="152" y="47"/>
                  </a:lnTo>
                  <a:close/>
                  <a:moveTo>
                    <a:pt x="152" y="49"/>
                  </a:moveTo>
                  <a:cubicBezTo>
                    <a:pt x="152" y="49"/>
                    <a:pt x="152" y="49"/>
                    <a:pt x="152" y="49"/>
                  </a:cubicBezTo>
                  <a:cubicBezTo>
                    <a:pt x="152" y="49"/>
                    <a:pt x="152" y="49"/>
                    <a:pt x="152" y="49"/>
                  </a:cubicBezTo>
                  <a:cubicBezTo>
                    <a:pt x="154" y="49"/>
                    <a:pt x="154" y="49"/>
                    <a:pt x="154" y="49"/>
                  </a:cubicBezTo>
                  <a:cubicBezTo>
                    <a:pt x="154" y="49"/>
                    <a:pt x="154" y="49"/>
                    <a:pt x="154" y="49"/>
                  </a:cubicBezTo>
                  <a:lnTo>
                    <a:pt x="152" y="49"/>
                  </a:lnTo>
                  <a:close/>
                  <a:moveTo>
                    <a:pt x="154" y="49"/>
                  </a:moveTo>
                  <a:cubicBezTo>
                    <a:pt x="154" y="49"/>
                    <a:pt x="154" y="49"/>
                    <a:pt x="154" y="49"/>
                  </a:cubicBezTo>
                  <a:cubicBezTo>
                    <a:pt x="154" y="49"/>
                    <a:pt x="154" y="49"/>
                    <a:pt x="154" y="49"/>
                  </a:cubicBezTo>
                  <a:cubicBezTo>
                    <a:pt x="154" y="49"/>
                    <a:pt x="154" y="49"/>
                    <a:pt x="154" y="49"/>
                  </a:cubicBezTo>
                  <a:cubicBezTo>
                    <a:pt x="154" y="49"/>
                    <a:pt x="154" y="49"/>
                    <a:pt x="154" y="49"/>
                  </a:cubicBezTo>
                  <a:cubicBezTo>
                    <a:pt x="154" y="49"/>
                    <a:pt x="154" y="49"/>
                    <a:pt x="154" y="49"/>
                  </a:cubicBezTo>
                  <a:cubicBezTo>
                    <a:pt x="154" y="47"/>
                    <a:pt x="154" y="47"/>
                    <a:pt x="154" y="47"/>
                  </a:cubicBezTo>
                  <a:cubicBezTo>
                    <a:pt x="154" y="47"/>
                    <a:pt x="154" y="47"/>
                    <a:pt x="154" y="47"/>
                  </a:cubicBezTo>
                  <a:cubicBezTo>
                    <a:pt x="154" y="46"/>
                    <a:pt x="154" y="46"/>
                    <a:pt x="154" y="46"/>
                  </a:cubicBezTo>
                  <a:cubicBezTo>
                    <a:pt x="154" y="46"/>
                    <a:pt x="154" y="46"/>
                    <a:pt x="154" y="46"/>
                  </a:cubicBezTo>
                  <a:cubicBezTo>
                    <a:pt x="154" y="45"/>
                    <a:pt x="154" y="45"/>
                    <a:pt x="154" y="45"/>
                  </a:cubicBezTo>
                  <a:cubicBezTo>
                    <a:pt x="154" y="45"/>
                    <a:pt x="154" y="45"/>
                    <a:pt x="154" y="45"/>
                  </a:cubicBezTo>
                  <a:cubicBezTo>
                    <a:pt x="155" y="45"/>
                    <a:pt x="155" y="45"/>
                    <a:pt x="155" y="45"/>
                  </a:cubicBezTo>
                  <a:cubicBezTo>
                    <a:pt x="155" y="48"/>
                    <a:pt x="155" y="48"/>
                    <a:pt x="155" y="48"/>
                  </a:cubicBezTo>
                  <a:cubicBezTo>
                    <a:pt x="154" y="48"/>
                    <a:pt x="154" y="48"/>
                    <a:pt x="154" y="48"/>
                  </a:cubicBezTo>
                  <a:cubicBezTo>
                    <a:pt x="154" y="48"/>
                    <a:pt x="154" y="48"/>
                    <a:pt x="154" y="48"/>
                  </a:cubicBezTo>
                  <a:cubicBezTo>
                    <a:pt x="155" y="48"/>
                    <a:pt x="155" y="48"/>
                    <a:pt x="155" y="48"/>
                  </a:cubicBezTo>
                  <a:cubicBezTo>
                    <a:pt x="155" y="49"/>
                    <a:pt x="155" y="49"/>
                    <a:pt x="155" y="49"/>
                  </a:cubicBezTo>
                  <a:lnTo>
                    <a:pt x="154" y="49"/>
                  </a:lnTo>
                  <a:close/>
                  <a:moveTo>
                    <a:pt x="155" y="45"/>
                  </a:moveTo>
                  <a:cubicBezTo>
                    <a:pt x="155" y="45"/>
                    <a:pt x="155" y="45"/>
                    <a:pt x="155" y="45"/>
                  </a:cubicBezTo>
                  <a:cubicBezTo>
                    <a:pt x="156" y="46"/>
                    <a:pt x="156" y="46"/>
                    <a:pt x="156" y="46"/>
                  </a:cubicBezTo>
                  <a:cubicBezTo>
                    <a:pt x="156" y="48"/>
                    <a:pt x="156" y="48"/>
                    <a:pt x="156" y="48"/>
                  </a:cubicBezTo>
                  <a:cubicBezTo>
                    <a:pt x="155" y="48"/>
                    <a:pt x="155" y="48"/>
                    <a:pt x="155" y="48"/>
                  </a:cubicBezTo>
                  <a:lnTo>
                    <a:pt x="155" y="45"/>
                  </a:lnTo>
                  <a:close/>
                  <a:moveTo>
                    <a:pt x="155" y="49"/>
                  </a:moveTo>
                  <a:cubicBezTo>
                    <a:pt x="155" y="49"/>
                    <a:pt x="155" y="49"/>
                    <a:pt x="155" y="49"/>
                  </a:cubicBezTo>
                  <a:cubicBezTo>
                    <a:pt x="155" y="48"/>
                    <a:pt x="155" y="48"/>
                    <a:pt x="155" y="48"/>
                  </a:cubicBezTo>
                  <a:cubicBezTo>
                    <a:pt x="156" y="48"/>
                    <a:pt x="156" y="48"/>
                    <a:pt x="156" y="48"/>
                  </a:cubicBezTo>
                  <a:cubicBezTo>
                    <a:pt x="156" y="49"/>
                    <a:pt x="156" y="49"/>
                    <a:pt x="156" y="49"/>
                  </a:cubicBezTo>
                  <a:cubicBezTo>
                    <a:pt x="157" y="49"/>
                    <a:pt x="157" y="49"/>
                    <a:pt x="157" y="49"/>
                  </a:cubicBezTo>
                  <a:cubicBezTo>
                    <a:pt x="157" y="48"/>
                    <a:pt x="157" y="48"/>
                    <a:pt x="157" y="48"/>
                  </a:cubicBezTo>
                  <a:cubicBezTo>
                    <a:pt x="157" y="48"/>
                    <a:pt x="157" y="48"/>
                    <a:pt x="157" y="48"/>
                  </a:cubicBezTo>
                  <a:cubicBezTo>
                    <a:pt x="157" y="48"/>
                    <a:pt x="157" y="48"/>
                    <a:pt x="157" y="48"/>
                  </a:cubicBezTo>
                  <a:cubicBezTo>
                    <a:pt x="157" y="48"/>
                    <a:pt x="157" y="48"/>
                    <a:pt x="157" y="48"/>
                  </a:cubicBezTo>
                  <a:cubicBezTo>
                    <a:pt x="157" y="46"/>
                    <a:pt x="157" y="46"/>
                    <a:pt x="157" y="46"/>
                  </a:cubicBezTo>
                  <a:cubicBezTo>
                    <a:pt x="158" y="46"/>
                    <a:pt x="158" y="46"/>
                    <a:pt x="158" y="46"/>
                  </a:cubicBezTo>
                  <a:cubicBezTo>
                    <a:pt x="158" y="47"/>
                    <a:pt x="158" y="47"/>
                    <a:pt x="158" y="47"/>
                  </a:cubicBezTo>
                  <a:cubicBezTo>
                    <a:pt x="157" y="47"/>
                    <a:pt x="157" y="47"/>
                    <a:pt x="157" y="47"/>
                  </a:cubicBezTo>
                  <a:cubicBezTo>
                    <a:pt x="157" y="47"/>
                    <a:pt x="157" y="47"/>
                    <a:pt x="157" y="47"/>
                  </a:cubicBezTo>
                  <a:cubicBezTo>
                    <a:pt x="158" y="47"/>
                    <a:pt x="158" y="47"/>
                    <a:pt x="158" y="47"/>
                  </a:cubicBezTo>
                  <a:cubicBezTo>
                    <a:pt x="158" y="49"/>
                    <a:pt x="158" y="49"/>
                    <a:pt x="158" y="49"/>
                  </a:cubicBezTo>
                  <a:cubicBezTo>
                    <a:pt x="157" y="49"/>
                    <a:pt x="157" y="49"/>
                    <a:pt x="157" y="49"/>
                  </a:cubicBezTo>
                  <a:cubicBezTo>
                    <a:pt x="157" y="49"/>
                    <a:pt x="157" y="49"/>
                    <a:pt x="157" y="49"/>
                  </a:cubicBezTo>
                  <a:cubicBezTo>
                    <a:pt x="158" y="49"/>
                    <a:pt x="158" y="49"/>
                    <a:pt x="158" y="49"/>
                  </a:cubicBezTo>
                  <a:cubicBezTo>
                    <a:pt x="158" y="49"/>
                    <a:pt x="158" y="49"/>
                    <a:pt x="158" y="49"/>
                  </a:cubicBezTo>
                  <a:lnTo>
                    <a:pt x="155" y="49"/>
                  </a:lnTo>
                  <a:close/>
                  <a:moveTo>
                    <a:pt x="158" y="47"/>
                  </a:moveTo>
                  <a:cubicBezTo>
                    <a:pt x="158" y="47"/>
                    <a:pt x="158" y="47"/>
                    <a:pt x="158" y="47"/>
                  </a:cubicBezTo>
                  <a:cubicBezTo>
                    <a:pt x="159" y="47"/>
                    <a:pt x="159" y="47"/>
                    <a:pt x="159" y="47"/>
                  </a:cubicBezTo>
                  <a:cubicBezTo>
                    <a:pt x="159" y="47"/>
                    <a:pt x="159" y="47"/>
                    <a:pt x="159" y="47"/>
                  </a:cubicBezTo>
                  <a:cubicBezTo>
                    <a:pt x="158" y="47"/>
                    <a:pt x="158" y="47"/>
                    <a:pt x="158" y="47"/>
                  </a:cubicBezTo>
                  <a:close/>
                  <a:moveTo>
                    <a:pt x="158" y="47"/>
                  </a:moveTo>
                  <a:cubicBezTo>
                    <a:pt x="158" y="47"/>
                    <a:pt x="158" y="47"/>
                    <a:pt x="158" y="47"/>
                  </a:cubicBezTo>
                  <a:cubicBezTo>
                    <a:pt x="159" y="47"/>
                    <a:pt x="159" y="47"/>
                    <a:pt x="159" y="47"/>
                  </a:cubicBezTo>
                  <a:cubicBezTo>
                    <a:pt x="159" y="49"/>
                    <a:pt x="159" y="49"/>
                    <a:pt x="159" y="49"/>
                  </a:cubicBezTo>
                  <a:cubicBezTo>
                    <a:pt x="158" y="49"/>
                    <a:pt x="158" y="49"/>
                    <a:pt x="158" y="49"/>
                  </a:cubicBezTo>
                  <a:lnTo>
                    <a:pt x="158" y="47"/>
                  </a:lnTo>
                  <a:close/>
                  <a:moveTo>
                    <a:pt x="158" y="49"/>
                  </a:moveTo>
                  <a:cubicBezTo>
                    <a:pt x="158" y="49"/>
                    <a:pt x="158" y="49"/>
                    <a:pt x="158" y="49"/>
                  </a:cubicBezTo>
                  <a:cubicBezTo>
                    <a:pt x="158" y="49"/>
                    <a:pt x="158" y="49"/>
                    <a:pt x="158" y="49"/>
                  </a:cubicBezTo>
                  <a:cubicBezTo>
                    <a:pt x="159" y="49"/>
                    <a:pt x="159" y="49"/>
                    <a:pt x="159" y="49"/>
                  </a:cubicBezTo>
                  <a:cubicBezTo>
                    <a:pt x="159" y="49"/>
                    <a:pt x="159" y="49"/>
                    <a:pt x="159" y="49"/>
                  </a:cubicBezTo>
                  <a:lnTo>
                    <a:pt x="158" y="49"/>
                  </a:lnTo>
                  <a:close/>
                  <a:moveTo>
                    <a:pt x="159" y="49"/>
                  </a:moveTo>
                  <a:cubicBezTo>
                    <a:pt x="159" y="49"/>
                    <a:pt x="159" y="49"/>
                    <a:pt x="159" y="49"/>
                  </a:cubicBezTo>
                  <a:cubicBezTo>
                    <a:pt x="159" y="49"/>
                    <a:pt x="159" y="49"/>
                    <a:pt x="159" y="49"/>
                  </a:cubicBezTo>
                  <a:cubicBezTo>
                    <a:pt x="160" y="49"/>
                    <a:pt x="160" y="49"/>
                    <a:pt x="160" y="49"/>
                  </a:cubicBezTo>
                  <a:cubicBezTo>
                    <a:pt x="160" y="49"/>
                    <a:pt x="160" y="49"/>
                    <a:pt x="160" y="49"/>
                  </a:cubicBezTo>
                  <a:cubicBezTo>
                    <a:pt x="159" y="49"/>
                    <a:pt x="159" y="49"/>
                    <a:pt x="159" y="49"/>
                  </a:cubicBezTo>
                  <a:cubicBezTo>
                    <a:pt x="159" y="47"/>
                    <a:pt x="159" y="47"/>
                    <a:pt x="159" y="47"/>
                  </a:cubicBezTo>
                  <a:cubicBezTo>
                    <a:pt x="160" y="47"/>
                    <a:pt x="160" y="47"/>
                    <a:pt x="160" y="47"/>
                  </a:cubicBezTo>
                  <a:cubicBezTo>
                    <a:pt x="160" y="48"/>
                    <a:pt x="160" y="48"/>
                    <a:pt x="160" y="48"/>
                  </a:cubicBezTo>
                  <a:cubicBezTo>
                    <a:pt x="160" y="48"/>
                    <a:pt x="160" y="48"/>
                    <a:pt x="160" y="48"/>
                  </a:cubicBezTo>
                  <a:cubicBezTo>
                    <a:pt x="160" y="48"/>
                    <a:pt x="160" y="48"/>
                    <a:pt x="160" y="48"/>
                  </a:cubicBezTo>
                  <a:cubicBezTo>
                    <a:pt x="160" y="48"/>
                    <a:pt x="160" y="48"/>
                    <a:pt x="160" y="48"/>
                  </a:cubicBezTo>
                  <a:cubicBezTo>
                    <a:pt x="160" y="48"/>
                    <a:pt x="160" y="48"/>
                    <a:pt x="160" y="48"/>
                  </a:cubicBezTo>
                  <a:cubicBezTo>
                    <a:pt x="160" y="49"/>
                    <a:pt x="160" y="49"/>
                    <a:pt x="160" y="49"/>
                  </a:cubicBezTo>
                  <a:lnTo>
                    <a:pt x="159" y="49"/>
                  </a:lnTo>
                  <a:close/>
                  <a:moveTo>
                    <a:pt x="161" y="49"/>
                  </a:moveTo>
                  <a:cubicBezTo>
                    <a:pt x="161" y="49"/>
                    <a:pt x="161" y="49"/>
                    <a:pt x="161" y="49"/>
                  </a:cubicBezTo>
                  <a:cubicBezTo>
                    <a:pt x="161" y="48"/>
                    <a:pt x="161" y="48"/>
                    <a:pt x="161" y="48"/>
                  </a:cubicBezTo>
                  <a:cubicBezTo>
                    <a:pt x="161" y="48"/>
                    <a:pt x="161" y="48"/>
                    <a:pt x="161" y="48"/>
                  </a:cubicBezTo>
                  <a:cubicBezTo>
                    <a:pt x="162" y="48"/>
                    <a:pt x="162" y="48"/>
                    <a:pt x="162" y="48"/>
                  </a:cubicBezTo>
                  <a:cubicBezTo>
                    <a:pt x="162" y="49"/>
                    <a:pt x="162" y="49"/>
                    <a:pt x="162" y="49"/>
                  </a:cubicBezTo>
                  <a:cubicBezTo>
                    <a:pt x="162" y="49"/>
                    <a:pt x="162" y="49"/>
                    <a:pt x="162" y="49"/>
                  </a:cubicBezTo>
                  <a:cubicBezTo>
                    <a:pt x="162" y="48"/>
                    <a:pt x="162" y="48"/>
                    <a:pt x="162" y="48"/>
                  </a:cubicBezTo>
                  <a:cubicBezTo>
                    <a:pt x="163" y="49"/>
                    <a:pt x="163" y="49"/>
                    <a:pt x="163" y="49"/>
                  </a:cubicBezTo>
                  <a:cubicBezTo>
                    <a:pt x="163" y="49"/>
                    <a:pt x="163" y="49"/>
                    <a:pt x="163" y="49"/>
                  </a:cubicBezTo>
                  <a:lnTo>
                    <a:pt x="161" y="49"/>
                  </a:lnTo>
                  <a:close/>
                  <a:moveTo>
                    <a:pt x="161" y="48"/>
                  </a:moveTo>
                  <a:cubicBezTo>
                    <a:pt x="161" y="48"/>
                    <a:pt x="161" y="48"/>
                    <a:pt x="161" y="48"/>
                  </a:cubicBezTo>
                  <a:cubicBezTo>
                    <a:pt x="161" y="48"/>
                    <a:pt x="161" y="48"/>
                    <a:pt x="161" y="48"/>
                  </a:cubicBezTo>
                  <a:cubicBezTo>
                    <a:pt x="161" y="48"/>
                    <a:pt x="161" y="48"/>
                    <a:pt x="161" y="48"/>
                  </a:cubicBezTo>
                  <a:close/>
                  <a:moveTo>
                    <a:pt x="163" y="49"/>
                  </a:moveTo>
                  <a:cubicBezTo>
                    <a:pt x="163" y="49"/>
                    <a:pt x="163" y="49"/>
                    <a:pt x="163" y="49"/>
                  </a:cubicBezTo>
                  <a:cubicBezTo>
                    <a:pt x="163" y="49"/>
                    <a:pt x="163" y="49"/>
                    <a:pt x="163" y="49"/>
                  </a:cubicBezTo>
                  <a:cubicBezTo>
                    <a:pt x="165" y="49"/>
                    <a:pt x="165" y="49"/>
                    <a:pt x="165" y="49"/>
                  </a:cubicBezTo>
                  <a:lnTo>
                    <a:pt x="163" y="49"/>
                  </a:lnTo>
                  <a:close/>
                  <a:moveTo>
                    <a:pt x="166" y="48"/>
                  </a:moveTo>
                  <a:cubicBezTo>
                    <a:pt x="166" y="48"/>
                    <a:pt x="166" y="48"/>
                    <a:pt x="166" y="48"/>
                  </a:cubicBezTo>
                  <a:cubicBezTo>
                    <a:pt x="156" y="44"/>
                    <a:pt x="156" y="44"/>
                    <a:pt x="156" y="44"/>
                  </a:cubicBezTo>
                  <a:cubicBezTo>
                    <a:pt x="156" y="44"/>
                    <a:pt x="146" y="44"/>
                    <a:pt x="145" y="44"/>
                  </a:cubicBezTo>
                  <a:cubicBezTo>
                    <a:pt x="144" y="43"/>
                    <a:pt x="143" y="43"/>
                    <a:pt x="143" y="43"/>
                  </a:cubicBezTo>
                  <a:cubicBezTo>
                    <a:pt x="143" y="43"/>
                    <a:pt x="143" y="43"/>
                    <a:pt x="143" y="43"/>
                  </a:cubicBezTo>
                  <a:cubicBezTo>
                    <a:pt x="143" y="42"/>
                    <a:pt x="143" y="42"/>
                    <a:pt x="143" y="42"/>
                  </a:cubicBezTo>
                  <a:cubicBezTo>
                    <a:pt x="143" y="42"/>
                    <a:pt x="144" y="42"/>
                    <a:pt x="145" y="42"/>
                  </a:cubicBezTo>
                  <a:cubicBezTo>
                    <a:pt x="146" y="43"/>
                    <a:pt x="153" y="43"/>
                    <a:pt x="154" y="43"/>
                  </a:cubicBezTo>
                  <a:cubicBezTo>
                    <a:pt x="166" y="48"/>
                    <a:pt x="166" y="48"/>
                    <a:pt x="166" y="48"/>
                  </a:cubicBezTo>
                  <a:close/>
                  <a:moveTo>
                    <a:pt x="88" y="40"/>
                  </a:moveTo>
                  <a:cubicBezTo>
                    <a:pt x="88" y="40"/>
                    <a:pt x="88" y="40"/>
                    <a:pt x="88" y="40"/>
                  </a:cubicBezTo>
                  <a:cubicBezTo>
                    <a:pt x="90" y="17"/>
                    <a:pt x="90" y="17"/>
                    <a:pt x="90" y="17"/>
                  </a:cubicBezTo>
                  <a:cubicBezTo>
                    <a:pt x="89" y="16"/>
                    <a:pt x="89" y="16"/>
                    <a:pt x="89" y="16"/>
                  </a:cubicBezTo>
                  <a:cubicBezTo>
                    <a:pt x="88" y="40"/>
                    <a:pt x="88" y="40"/>
                    <a:pt x="88" y="40"/>
                  </a:cubicBezTo>
                  <a:cubicBezTo>
                    <a:pt x="88" y="40"/>
                    <a:pt x="88" y="40"/>
                    <a:pt x="88" y="40"/>
                  </a:cubicBezTo>
                  <a:close/>
                  <a:moveTo>
                    <a:pt x="92" y="40"/>
                  </a:moveTo>
                  <a:cubicBezTo>
                    <a:pt x="92" y="40"/>
                    <a:pt x="92" y="40"/>
                    <a:pt x="92" y="40"/>
                  </a:cubicBezTo>
                  <a:cubicBezTo>
                    <a:pt x="94" y="18"/>
                    <a:pt x="94" y="18"/>
                    <a:pt x="94" y="18"/>
                  </a:cubicBezTo>
                  <a:cubicBezTo>
                    <a:pt x="94" y="18"/>
                    <a:pt x="94" y="18"/>
                    <a:pt x="94" y="18"/>
                  </a:cubicBezTo>
                  <a:cubicBezTo>
                    <a:pt x="93" y="17"/>
                    <a:pt x="93" y="17"/>
                    <a:pt x="93" y="17"/>
                  </a:cubicBezTo>
                  <a:cubicBezTo>
                    <a:pt x="91" y="40"/>
                    <a:pt x="91" y="40"/>
                    <a:pt x="91" y="40"/>
                  </a:cubicBezTo>
                  <a:cubicBezTo>
                    <a:pt x="92" y="40"/>
                    <a:pt x="92" y="40"/>
                    <a:pt x="92" y="40"/>
                  </a:cubicBezTo>
                  <a:close/>
                  <a:moveTo>
                    <a:pt x="117" y="39"/>
                  </a:moveTo>
                  <a:cubicBezTo>
                    <a:pt x="117" y="39"/>
                    <a:pt x="117" y="39"/>
                    <a:pt x="117" y="39"/>
                  </a:cubicBezTo>
                  <a:cubicBezTo>
                    <a:pt x="117" y="39"/>
                    <a:pt x="117" y="39"/>
                    <a:pt x="117" y="39"/>
                  </a:cubicBezTo>
                  <a:cubicBezTo>
                    <a:pt x="117" y="39"/>
                    <a:pt x="117" y="39"/>
                    <a:pt x="117" y="39"/>
                  </a:cubicBezTo>
                  <a:cubicBezTo>
                    <a:pt x="117" y="39"/>
                    <a:pt x="117" y="39"/>
                    <a:pt x="117" y="39"/>
                  </a:cubicBezTo>
                  <a:cubicBezTo>
                    <a:pt x="117" y="39"/>
                    <a:pt x="117" y="39"/>
                    <a:pt x="117" y="39"/>
                  </a:cubicBezTo>
                  <a:close/>
                  <a:moveTo>
                    <a:pt x="20" y="37"/>
                  </a:moveTo>
                  <a:cubicBezTo>
                    <a:pt x="20" y="37"/>
                    <a:pt x="20" y="37"/>
                    <a:pt x="20" y="37"/>
                  </a:cubicBezTo>
                  <a:cubicBezTo>
                    <a:pt x="23" y="51"/>
                    <a:pt x="23" y="51"/>
                    <a:pt x="23" y="51"/>
                  </a:cubicBezTo>
                  <a:cubicBezTo>
                    <a:pt x="26" y="51"/>
                    <a:pt x="26" y="51"/>
                    <a:pt x="26" y="51"/>
                  </a:cubicBezTo>
                  <a:cubicBezTo>
                    <a:pt x="23" y="37"/>
                    <a:pt x="23" y="37"/>
                    <a:pt x="23" y="37"/>
                  </a:cubicBezTo>
                  <a:cubicBezTo>
                    <a:pt x="22" y="37"/>
                    <a:pt x="21" y="37"/>
                    <a:pt x="20" y="37"/>
                  </a:cubicBezTo>
                  <a:close/>
                  <a:moveTo>
                    <a:pt x="18" y="37"/>
                  </a:moveTo>
                  <a:cubicBezTo>
                    <a:pt x="18" y="37"/>
                    <a:pt x="18" y="37"/>
                    <a:pt x="18" y="37"/>
                  </a:cubicBezTo>
                  <a:cubicBezTo>
                    <a:pt x="20" y="51"/>
                    <a:pt x="20" y="51"/>
                    <a:pt x="20" y="51"/>
                  </a:cubicBezTo>
                  <a:cubicBezTo>
                    <a:pt x="22" y="51"/>
                    <a:pt x="22" y="51"/>
                    <a:pt x="22" y="51"/>
                  </a:cubicBezTo>
                  <a:cubicBezTo>
                    <a:pt x="20" y="37"/>
                    <a:pt x="20" y="37"/>
                    <a:pt x="20" y="37"/>
                  </a:cubicBezTo>
                  <a:cubicBezTo>
                    <a:pt x="19" y="37"/>
                    <a:pt x="18" y="37"/>
                    <a:pt x="18" y="37"/>
                  </a:cubicBezTo>
                  <a:close/>
                  <a:moveTo>
                    <a:pt x="44" y="37"/>
                  </a:moveTo>
                  <a:cubicBezTo>
                    <a:pt x="44" y="37"/>
                    <a:pt x="44" y="37"/>
                    <a:pt x="44" y="37"/>
                  </a:cubicBezTo>
                  <a:cubicBezTo>
                    <a:pt x="46" y="51"/>
                    <a:pt x="46" y="51"/>
                    <a:pt x="46" y="51"/>
                  </a:cubicBezTo>
                  <a:cubicBezTo>
                    <a:pt x="47" y="51"/>
                    <a:pt x="49" y="51"/>
                    <a:pt x="50" y="51"/>
                  </a:cubicBezTo>
                  <a:cubicBezTo>
                    <a:pt x="49" y="37"/>
                    <a:pt x="49" y="37"/>
                    <a:pt x="49" y="37"/>
                  </a:cubicBezTo>
                  <a:cubicBezTo>
                    <a:pt x="47" y="37"/>
                    <a:pt x="46" y="37"/>
                    <a:pt x="44" y="37"/>
                  </a:cubicBezTo>
                  <a:close/>
                  <a:moveTo>
                    <a:pt x="15" y="38"/>
                  </a:moveTo>
                  <a:cubicBezTo>
                    <a:pt x="15" y="38"/>
                    <a:pt x="15" y="38"/>
                    <a:pt x="15" y="38"/>
                  </a:cubicBezTo>
                  <a:cubicBezTo>
                    <a:pt x="17" y="51"/>
                    <a:pt x="17" y="51"/>
                    <a:pt x="17" y="51"/>
                  </a:cubicBezTo>
                  <a:cubicBezTo>
                    <a:pt x="18" y="51"/>
                    <a:pt x="18" y="51"/>
                    <a:pt x="18" y="51"/>
                  </a:cubicBezTo>
                  <a:cubicBezTo>
                    <a:pt x="15" y="37"/>
                    <a:pt x="15" y="37"/>
                    <a:pt x="15" y="37"/>
                  </a:cubicBezTo>
                  <a:cubicBezTo>
                    <a:pt x="15" y="37"/>
                    <a:pt x="15" y="37"/>
                    <a:pt x="15" y="38"/>
                  </a:cubicBezTo>
                  <a:close/>
                  <a:moveTo>
                    <a:pt x="24" y="37"/>
                  </a:moveTo>
                  <a:cubicBezTo>
                    <a:pt x="24" y="37"/>
                    <a:pt x="24" y="37"/>
                    <a:pt x="24" y="37"/>
                  </a:cubicBezTo>
                  <a:cubicBezTo>
                    <a:pt x="26" y="51"/>
                    <a:pt x="26" y="51"/>
                    <a:pt x="26" y="51"/>
                  </a:cubicBezTo>
                  <a:cubicBezTo>
                    <a:pt x="29" y="51"/>
                    <a:pt x="29" y="51"/>
                    <a:pt x="29" y="51"/>
                  </a:cubicBezTo>
                  <a:cubicBezTo>
                    <a:pt x="27" y="37"/>
                    <a:pt x="27" y="37"/>
                    <a:pt x="27" y="37"/>
                  </a:cubicBezTo>
                  <a:cubicBezTo>
                    <a:pt x="26" y="37"/>
                    <a:pt x="25" y="37"/>
                    <a:pt x="24" y="37"/>
                  </a:cubicBezTo>
                  <a:close/>
                  <a:moveTo>
                    <a:pt x="16" y="37"/>
                  </a:moveTo>
                  <a:cubicBezTo>
                    <a:pt x="16" y="37"/>
                    <a:pt x="16" y="37"/>
                    <a:pt x="16" y="37"/>
                  </a:cubicBezTo>
                  <a:cubicBezTo>
                    <a:pt x="18" y="51"/>
                    <a:pt x="18" y="51"/>
                    <a:pt x="18" y="51"/>
                  </a:cubicBezTo>
                  <a:cubicBezTo>
                    <a:pt x="19" y="51"/>
                    <a:pt x="19" y="51"/>
                    <a:pt x="19" y="51"/>
                  </a:cubicBezTo>
                  <a:cubicBezTo>
                    <a:pt x="17" y="37"/>
                    <a:pt x="17" y="37"/>
                    <a:pt x="17" y="37"/>
                  </a:cubicBezTo>
                  <a:cubicBezTo>
                    <a:pt x="16" y="37"/>
                    <a:pt x="16" y="37"/>
                    <a:pt x="16" y="37"/>
                  </a:cubicBezTo>
                  <a:close/>
                  <a:moveTo>
                    <a:pt x="38" y="36"/>
                  </a:moveTo>
                  <a:cubicBezTo>
                    <a:pt x="38" y="36"/>
                    <a:pt x="38" y="36"/>
                    <a:pt x="38" y="36"/>
                  </a:cubicBezTo>
                  <a:cubicBezTo>
                    <a:pt x="40" y="51"/>
                    <a:pt x="40" y="51"/>
                    <a:pt x="40" y="51"/>
                  </a:cubicBezTo>
                  <a:cubicBezTo>
                    <a:pt x="41" y="51"/>
                    <a:pt x="43" y="51"/>
                    <a:pt x="45" y="51"/>
                  </a:cubicBezTo>
                  <a:cubicBezTo>
                    <a:pt x="43" y="37"/>
                    <a:pt x="43" y="37"/>
                    <a:pt x="43" y="37"/>
                  </a:cubicBezTo>
                  <a:cubicBezTo>
                    <a:pt x="41" y="37"/>
                    <a:pt x="40" y="37"/>
                    <a:pt x="38" y="36"/>
                  </a:cubicBezTo>
                  <a:close/>
                  <a:moveTo>
                    <a:pt x="33" y="36"/>
                  </a:moveTo>
                  <a:cubicBezTo>
                    <a:pt x="33" y="36"/>
                    <a:pt x="33" y="36"/>
                    <a:pt x="33" y="36"/>
                  </a:cubicBezTo>
                  <a:cubicBezTo>
                    <a:pt x="33" y="36"/>
                    <a:pt x="33" y="36"/>
                    <a:pt x="33" y="36"/>
                  </a:cubicBezTo>
                  <a:cubicBezTo>
                    <a:pt x="35" y="51"/>
                    <a:pt x="35" y="51"/>
                    <a:pt x="35" y="51"/>
                  </a:cubicBezTo>
                  <a:cubicBezTo>
                    <a:pt x="36" y="51"/>
                    <a:pt x="38" y="51"/>
                    <a:pt x="39" y="51"/>
                  </a:cubicBezTo>
                  <a:cubicBezTo>
                    <a:pt x="37" y="36"/>
                    <a:pt x="37" y="36"/>
                    <a:pt x="37" y="36"/>
                  </a:cubicBezTo>
                  <a:cubicBezTo>
                    <a:pt x="36" y="36"/>
                    <a:pt x="34" y="36"/>
                    <a:pt x="33" y="36"/>
                  </a:cubicBezTo>
                  <a:close/>
                  <a:moveTo>
                    <a:pt x="28" y="37"/>
                  </a:moveTo>
                  <a:cubicBezTo>
                    <a:pt x="28" y="37"/>
                    <a:pt x="28" y="37"/>
                    <a:pt x="28" y="37"/>
                  </a:cubicBezTo>
                  <a:cubicBezTo>
                    <a:pt x="30" y="51"/>
                    <a:pt x="30" y="51"/>
                    <a:pt x="30" y="51"/>
                  </a:cubicBezTo>
                  <a:cubicBezTo>
                    <a:pt x="34" y="51"/>
                    <a:pt x="34" y="51"/>
                    <a:pt x="34" y="51"/>
                  </a:cubicBezTo>
                  <a:cubicBezTo>
                    <a:pt x="32" y="36"/>
                    <a:pt x="32" y="36"/>
                    <a:pt x="32" y="36"/>
                  </a:cubicBezTo>
                  <a:cubicBezTo>
                    <a:pt x="31" y="36"/>
                    <a:pt x="29" y="36"/>
                    <a:pt x="28" y="37"/>
                  </a:cubicBezTo>
                  <a:close/>
                  <a:moveTo>
                    <a:pt x="34" y="51"/>
                  </a:moveTo>
                  <a:cubicBezTo>
                    <a:pt x="34" y="51"/>
                    <a:pt x="34" y="51"/>
                    <a:pt x="34" y="51"/>
                  </a:cubicBezTo>
                  <a:cubicBezTo>
                    <a:pt x="35" y="51"/>
                    <a:pt x="35" y="51"/>
                    <a:pt x="35" y="51"/>
                  </a:cubicBezTo>
                  <a:cubicBezTo>
                    <a:pt x="35" y="51"/>
                    <a:pt x="35" y="51"/>
                    <a:pt x="35" y="51"/>
                  </a:cubicBezTo>
                  <a:cubicBezTo>
                    <a:pt x="34" y="51"/>
                    <a:pt x="34" y="51"/>
                    <a:pt x="34"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Rectangle 10"/>
            <p:cNvSpPr>
              <a:spLocks noChangeArrowheads="1"/>
            </p:cNvSpPr>
            <p:nvPr/>
          </p:nvSpPr>
          <p:spPr bwMode="auto">
            <a:xfrm>
              <a:off x="0" y="4299"/>
              <a:ext cx="577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4947" y="4133"/>
              <a:ext cx="122" cy="131"/>
            </a:xfrm>
            <a:custGeom>
              <a:avLst/>
              <a:gdLst>
                <a:gd name="T0" fmla="*/ 34 w 47"/>
                <a:gd name="T1" fmla="*/ 3 h 49"/>
                <a:gd name="T2" fmla="*/ 34 w 47"/>
                <a:gd name="T3" fmla="*/ 5 h 49"/>
                <a:gd name="T4" fmla="*/ 33 w 47"/>
                <a:gd name="T5" fmla="*/ 12 h 49"/>
                <a:gd name="T6" fmla="*/ 37 w 47"/>
                <a:gd name="T7" fmla="*/ 12 h 49"/>
                <a:gd name="T8" fmla="*/ 40 w 47"/>
                <a:gd name="T9" fmla="*/ 12 h 49"/>
                <a:gd name="T10" fmla="*/ 47 w 47"/>
                <a:gd name="T11" fmla="*/ 15 h 49"/>
                <a:gd name="T12" fmla="*/ 43 w 47"/>
                <a:gd name="T13" fmla="*/ 16 h 49"/>
                <a:gd name="T14" fmla="*/ 37 w 47"/>
                <a:gd name="T15" fmla="*/ 16 h 49"/>
                <a:gd name="T16" fmla="*/ 36 w 47"/>
                <a:gd name="T17" fmla="*/ 18 h 49"/>
                <a:gd name="T18" fmla="*/ 32 w 47"/>
                <a:gd name="T19" fmla="*/ 25 h 49"/>
                <a:gd name="T20" fmla="*/ 32 w 47"/>
                <a:gd name="T21" fmla="*/ 30 h 49"/>
                <a:gd name="T22" fmla="*/ 32 w 47"/>
                <a:gd name="T23" fmla="*/ 31 h 49"/>
                <a:gd name="T24" fmla="*/ 33 w 47"/>
                <a:gd name="T25" fmla="*/ 37 h 49"/>
                <a:gd name="T26" fmla="*/ 33 w 47"/>
                <a:gd name="T27" fmla="*/ 39 h 49"/>
                <a:gd name="T28" fmla="*/ 33 w 47"/>
                <a:gd name="T29" fmla="*/ 43 h 49"/>
                <a:gd name="T30" fmla="*/ 31 w 47"/>
                <a:gd name="T31" fmla="*/ 49 h 49"/>
                <a:gd name="T32" fmla="*/ 28 w 47"/>
                <a:gd name="T33" fmla="*/ 45 h 49"/>
                <a:gd name="T34" fmla="*/ 27 w 47"/>
                <a:gd name="T35" fmla="*/ 40 h 49"/>
                <a:gd name="T36" fmla="*/ 26 w 47"/>
                <a:gd name="T37" fmla="*/ 37 h 49"/>
                <a:gd name="T38" fmla="*/ 28 w 47"/>
                <a:gd name="T39" fmla="*/ 36 h 49"/>
                <a:gd name="T40" fmla="*/ 28 w 47"/>
                <a:gd name="T41" fmla="*/ 34 h 49"/>
                <a:gd name="T42" fmla="*/ 28 w 47"/>
                <a:gd name="T43" fmla="*/ 29 h 49"/>
                <a:gd name="T44" fmla="*/ 25 w 47"/>
                <a:gd name="T45" fmla="*/ 33 h 49"/>
                <a:gd name="T46" fmla="*/ 22 w 47"/>
                <a:gd name="T47" fmla="*/ 36 h 49"/>
                <a:gd name="T48" fmla="*/ 21 w 47"/>
                <a:gd name="T49" fmla="*/ 37 h 49"/>
                <a:gd name="T50" fmla="*/ 16 w 47"/>
                <a:gd name="T51" fmla="*/ 40 h 49"/>
                <a:gd name="T52" fmla="*/ 16 w 47"/>
                <a:gd name="T53" fmla="*/ 36 h 49"/>
                <a:gd name="T54" fmla="*/ 14 w 47"/>
                <a:gd name="T55" fmla="*/ 36 h 49"/>
                <a:gd name="T56" fmla="*/ 18 w 47"/>
                <a:gd name="T57" fmla="*/ 30 h 49"/>
                <a:gd name="T58" fmla="*/ 21 w 47"/>
                <a:gd name="T59" fmla="*/ 27 h 49"/>
                <a:gd name="T60" fmla="*/ 25 w 47"/>
                <a:gd name="T61" fmla="*/ 23 h 49"/>
                <a:gd name="T62" fmla="*/ 28 w 47"/>
                <a:gd name="T63" fmla="*/ 18 h 49"/>
                <a:gd name="T64" fmla="*/ 26 w 47"/>
                <a:gd name="T65" fmla="*/ 17 h 49"/>
                <a:gd name="T66" fmla="*/ 26 w 47"/>
                <a:gd name="T67" fmla="*/ 17 h 49"/>
                <a:gd name="T68" fmla="*/ 19 w 47"/>
                <a:gd name="T69" fmla="*/ 20 h 49"/>
                <a:gd name="T70" fmla="*/ 16 w 47"/>
                <a:gd name="T71" fmla="*/ 21 h 49"/>
                <a:gd name="T72" fmla="*/ 10 w 47"/>
                <a:gd name="T73" fmla="*/ 24 h 49"/>
                <a:gd name="T74" fmla="*/ 1 w 47"/>
                <a:gd name="T75" fmla="*/ 23 h 49"/>
                <a:gd name="T76" fmla="*/ 4 w 47"/>
                <a:gd name="T77" fmla="*/ 21 h 49"/>
                <a:gd name="T78" fmla="*/ 8 w 47"/>
                <a:gd name="T79" fmla="*/ 21 h 49"/>
                <a:gd name="T80" fmla="*/ 11 w 47"/>
                <a:gd name="T81" fmla="*/ 20 h 49"/>
                <a:gd name="T82" fmla="*/ 17 w 47"/>
                <a:gd name="T83" fmla="*/ 18 h 49"/>
                <a:gd name="T84" fmla="*/ 29 w 47"/>
                <a:gd name="T85" fmla="*/ 8 h 49"/>
                <a:gd name="T86" fmla="*/ 29 w 47"/>
                <a:gd name="T87" fmla="*/ 4 h 49"/>
                <a:gd name="T88" fmla="*/ 27 w 47"/>
                <a:gd name="T89" fmla="*/ 1 h 49"/>
                <a:gd name="T90" fmla="*/ 33 w 47"/>
                <a:gd name="T9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 h="49">
                  <a:moveTo>
                    <a:pt x="33" y="1"/>
                  </a:moveTo>
                  <a:cubicBezTo>
                    <a:pt x="34" y="1"/>
                    <a:pt x="33" y="2"/>
                    <a:pt x="34" y="3"/>
                  </a:cubicBezTo>
                  <a:cubicBezTo>
                    <a:pt x="34" y="3"/>
                    <a:pt x="34" y="3"/>
                    <a:pt x="34" y="3"/>
                  </a:cubicBezTo>
                  <a:cubicBezTo>
                    <a:pt x="34" y="4"/>
                    <a:pt x="34" y="5"/>
                    <a:pt x="34" y="5"/>
                  </a:cubicBezTo>
                  <a:cubicBezTo>
                    <a:pt x="34" y="8"/>
                    <a:pt x="33" y="10"/>
                    <a:pt x="33" y="12"/>
                  </a:cubicBezTo>
                  <a:cubicBezTo>
                    <a:pt x="33" y="12"/>
                    <a:pt x="33" y="12"/>
                    <a:pt x="33" y="12"/>
                  </a:cubicBezTo>
                  <a:cubicBezTo>
                    <a:pt x="34" y="13"/>
                    <a:pt x="34" y="12"/>
                    <a:pt x="34" y="12"/>
                  </a:cubicBezTo>
                  <a:cubicBezTo>
                    <a:pt x="35" y="12"/>
                    <a:pt x="36" y="12"/>
                    <a:pt x="37" y="12"/>
                  </a:cubicBezTo>
                  <a:cubicBezTo>
                    <a:pt x="37" y="12"/>
                    <a:pt x="37" y="12"/>
                    <a:pt x="38" y="12"/>
                  </a:cubicBezTo>
                  <a:cubicBezTo>
                    <a:pt x="38" y="12"/>
                    <a:pt x="39" y="12"/>
                    <a:pt x="40" y="12"/>
                  </a:cubicBezTo>
                  <a:cubicBezTo>
                    <a:pt x="42" y="12"/>
                    <a:pt x="43" y="13"/>
                    <a:pt x="45" y="13"/>
                  </a:cubicBezTo>
                  <a:cubicBezTo>
                    <a:pt x="45" y="14"/>
                    <a:pt x="46" y="14"/>
                    <a:pt x="47" y="15"/>
                  </a:cubicBezTo>
                  <a:cubicBezTo>
                    <a:pt x="46" y="16"/>
                    <a:pt x="47" y="17"/>
                    <a:pt x="45" y="17"/>
                  </a:cubicBezTo>
                  <a:cubicBezTo>
                    <a:pt x="45" y="16"/>
                    <a:pt x="44" y="17"/>
                    <a:pt x="43" y="16"/>
                  </a:cubicBezTo>
                  <a:cubicBezTo>
                    <a:pt x="43" y="16"/>
                    <a:pt x="42" y="16"/>
                    <a:pt x="41" y="16"/>
                  </a:cubicBezTo>
                  <a:cubicBezTo>
                    <a:pt x="40" y="16"/>
                    <a:pt x="39" y="16"/>
                    <a:pt x="37" y="16"/>
                  </a:cubicBezTo>
                  <a:cubicBezTo>
                    <a:pt x="37" y="16"/>
                    <a:pt x="37" y="16"/>
                    <a:pt x="37" y="16"/>
                  </a:cubicBezTo>
                  <a:cubicBezTo>
                    <a:pt x="37" y="17"/>
                    <a:pt x="37" y="18"/>
                    <a:pt x="36" y="18"/>
                  </a:cubicBezTo>
                  <a:cubicBezTo>
                    <a:pt x="36" y="19"/>
                    <a:pt x="36" y="20"/>
                    <a:pt x="36" y="20"/>
                  </a:cubicBezTo>
                  <a:cubicBezTo>
                    <a:pt x="34" y="22"/>
                    <a:pt x="33" y="23"/>
                    <a:pt x="32" y="25"/>
                  </a:cubicBezTo>
                  <a:cubicBezTo>
                    <a:pt x="32" y="25"/>
                    <a:pt x="32" y="26"/>
                    <a:pt x="32" y="26"/>
                  </a:cubicBezTo>
                  <a:cubicBezTo>
                    <a:pt x="32" y="27"/>
                    <a:pt x="32" y="28"/>
                    <a:pt x="32" y="30"/>
                  </a:cubicBezTo>
                  <a:cubicBezTo>
                    <a:pt x="32" y="30"/>
                    <a:pt x="32" y="30"/>
                    <a:pt x="32" y="31"/>
                  </a:cubicBezTo>
                  <a:cubicBezTo>
                    <a:pt x="32" y="31"/>
                    <a:pt x="32" y="31"/>
                    <a:pt x="32" y="31"/>
                  </a:cubicBezTo>
                  <a:cubicBezTo>
                    <a:pt x="32" y="31"/>
                    <a:pt x="32" y="32"/>
                    <a:pt x="33" y="33"/>
                  </a:cubicBezTo>
                  <a:cubicBezTo>
                    <a:pt x="32" y="34"/>
                    <a:pt x="32" y="35"/>
                    <a:pt x="33" y="37"/>
                  </a:cubicBezTo>
                  <a:cubicBezTo>
                    <a:pt x="33" y="37"/>
                    <a:pt x="32" y="37"/>
                    <a:pt x="33" y="38"/>
                  </a:cubicBezTo>
                  <a:cubicBezTo>
                    <a:pt x="33" y="38"/>
                    <a:pt x="32" y="39"/>
                    <a:pt x="33" y="39"/>
                  </a:cubicBezTo>
                  <a:cubicBezTo>
                    <a:pt x="32" y="40"/>
                    <a:pt x="33" y="41"/>
                    <a:pt x="33" y="42"/>
                  </a:cubicBezTo>
                  <a:cubicBezTo>
                    <a:pt x="33" y="42"/>
                    <a:pt x="33" y="42"/>
                    <a:pt x="33" y="43"/>
                  </a:cubicBezTo>
                  <a:cubicBezTo>
                    <a:pt x="33" y="44"/>
                    <a:pt x="33" y="45"/>
                    <a:pt x="33" y="46"/>
                  </a:cubicBezTo>
                  <a:cubicBezTo>
                    <a:pt x="32" y="47"/>
                    <a:pt x="32" y="48"/>
                    <a:pt x="31" y="49"/>
                  </a:cubicBezTo>
                  <a:cubicBezTo>
                    <a:pt x="30" y="49"/>
                    <a:pt x="30" y="49"/>
                    <a:pt x="29" y="49"/>
                  </a:cubicBezTo>
                  <a:cubicBezTo>
                    <a:pt x="30" y="47"/>
                    <a:pt x="28" y="47"/>
                    <a:pt x="28" y="45"/>
                  </a:cubicBezTo>
                  <a:cubicBezTo>
                    <a:pt x="27" y="45"/>
                    <a:pt x="27" y="43"/>
                    <a:pt x="28" y="42"/>
                  </a:cubicBezTo>
                  <a:cubicBezTo>
                    <a:pt x="28" y="41"/>
                    <a:pt x="27" y="41"/>
                    <a:pt x="27" y="40"/>
                  </a:cubicBezTo>
                  <a:cubicBezTo>
                    <a:pt x="27" y="39"/>
                    <a:pt x="26" y="39"/>
                    <a:pt x="26" y="38"/>
                  </a:cubicBezTo>
                  <a:cubicBezTo>
                    <a:pt x="26" y="38"/>
                    <a:pt x="27" y="38"/>
                    <a:pt x="26" y="37"/>
                  </a:cubicBezTo>
                  <a:cubicBezTo>
                    <a:pt x="27" y="37"/>
                    <a:pt x="27" y="38"/>
                    <a:pt x="27" y="38"/>
                  </a:cubicBezTo>
                  <a:cubicBezTo>
                    <a:pt x="28" y="38"/>
                    <a:pt x="28" y="37"/>
                    <a:pt x="28" y="36"/>
                  </a:cubicBezTo>
                  <a:cubicBezTo>
                    <a:pt x="28" y="36"/>
                    <a:pt x="28" y="36"/>
                    <a:pt x="28" y="36"/>
                  </a:cubicBezTo>
                  <a:cubicBezTo>
                    <a:pt x="28" y="35"/>
                    <a:pt x="28" y="34"/>
                    <a:pt x="28" y="34"/>
                  </a:cubicBezTo>
                  <a:cubicBezTo>
                    <a:pt x="28" y="33"/>
                    <a:pt x="28" y="31"/>
                    <a:pt x="28" y="30"/>
                  </a:cubicBezTo>
                  <a:cubicBezTo>
                    <a:pt x="28" y="29"/>
                    <a:pt x="29" y="29"/>
                    <a:pt x="28" y="29"/>
                  </a:cubicBezTo>
                  <a:cubicBezTo>
                    <a:pt x="27" y="29"/>
                    <a:pt x="27" y="31"/>
                    <a:pt x="26" y="31"/>
                  </a:cubicBezTo>
                  <a:cubicBezTo>
                    <a:pt x="26" y="32"/>
                    <a:pt x="25" y="32"/>
                    <a:pt x="25" y="33"/>
                  </a:cubicBezTo>
                  <a:cubicBezTo>
                    <a:pt x="23" y="34"/>
                    <a:pt x="23" y="34"/>
                    <a:pt x="23" y="34"/>
                  </a:cubicBezTo>
                  <a:cubicBezTo>
                    <a:pt x="23" y="35"/>
                    <a:pt x="22" y="35"/>
                    <a:pt x="22" y="36"/>
                  </a:cubicBezTo>
                  <a:cubicBezTo>
                    <a:pt x="21" y="36"/>
                    <a:pt x="21" y="36"/>
                    <a:pt x="21" y="36"/>
                  </a:cubicBezTo>
                  <a:cubicBezTo>
                    <a:pt x="21" y="37"/>
                    <a:pt x="21" y="37"/>
                    <a:pt x="21" y="37"/>
                  </a:cubicBezTo>
                  <a:cubicBezTo>
                    <a:pt x="20" y="36"/>
                    <a:pt x="20" y="37"/>
                    <a:pt x="20" y="37"/>
                  </a:cubicBezTo>
                  <a:cubicBezTo>
                    <a:pt x="19" y="38"/>
                    <a:pt x="18" y="39"/>
                    <a:pt x="16" y="40"/>
                  </a:cubicBezTo>
                  <a:cubicBezTo>
                    <a:pt x="16" y="40"/>
                    <a:pt x="16" y="39"/>
                    <a:pt x="16" y="39"/>
                  </a:cubicBezTo>
                  <a:cubicBezTo>
                    <a:pt x="16" y="38"/>
                    <a:pt x="16" y="37"/>
                    <a:pt x="16" y="36"/>
                  </a:cubicBezTo>
                  <a:cubicBezTo>
                    <a:pt x="15" y="36"/>
                    <a:pt x="15" y="36"/>
                    <a:pt x="15" y="36"/>
                  </a:cubicBezTo>
                  <a:cubicBezTo>
                    <a:pt x="15" y="36"/>
                    <a:pt x="15" y="36"/>
                    <a:pt x="14" y="36"/>
                  </a:cubicBezTo>
                  <a:cubicBezTo>
                    <a:pt x="14" y="35"/>
                    <a:pt x="16" y="34"/>
                    <a:pt x="16" y="33"/>
                  </a:cubicBezTo>
                  <a:cubicBezTo>
                    <a:pt x="17" y="32"/>
                    <a:pt x="17" y="31"/>
                    <a:pt x="18" y="30"/>
                  </a:cubicBezTo>
                  <a:cubicBezTo>
                    <a:pt x="18" y="30"/>
                    <a:pt x="19" y="30"/>
                    <a:pt x="19" y="29"/>
                  </a:cubicBezTo>
                  <a:cubicBezTo>
                    <a:pt x="20" y="28"/>
                    <a:pt x="20" y="28"/>
                    <a:pt x="21" y="27"/>
                  </a:cubicBezTo>
                  <a:cubicBezTo>
                    <a:pt x="21" y="26"/>
                    <a:pt x="22" y="27"/>
                    <a:pt x="22" y="26"/>
                  </a:cubicBezTo>
                  <a:cubicBezTo>
                    <a:pt x="23" y="25"/>
                    <a:pt x="24" y="24"/>
                    <a:pt x="25" y="23"/>
                  </a:cubicBezTo>
                  <a:cubicBezTo>
                    <a:pt x="25" y="22"/>
                    <a:pt x="25" y="22"/>
                    <a:pt x="26" y="21"/>
                  </a:cubicBezTo>
                  <a:cubicBezTo>
                    <a:pt x="27" y="20"/>
                    <a:pt x="28" y="19"/>
                    <a:pt x="28" y="18"/>
                  </a:cubicBezTo>
                  <a:cubicBezTo>
                    <a:pt x="28" y="17"/>
                    <a:pt x="30" y="17"/>
                    <a:pt x="29" y="16"/>
                  </a:cubicBezTo>
                  <a:cubicBezTo>
                    <a:pt x="28" y="16"/>
                    <a:pt x="27" y="17"/>
                    <a:pt x="26" y="17"/>
                  </a:cubicBezTo>
                  <a:cubicBezTo>
                    <a:pt x="26" y="17"/>
                    <a:pt x="26" y="17"/>
                    <a:pt x="26" y="17"/>
                  </a:cubicBezTo>
                  <a:cubicBezTo>
                    <a:pt x="26" y="17"/>
                    <a:pt x="26" y="17"/>
                    <a:pt x="26" y="17"/>
                  </a:cubicBezTo>
                  <a:cubicBezTo>
                    <a:pt x="25" y="17"/>
                    <a:pt x="24" y="18"/>
                    <a:pt x="23" y="18"/>
                  </a:cubicBezTo>
                  <a:cubicBezTo>
                    <a:pt x="22" y="19"/>
                    <a:pt x="20" y="19"/>
                    <a:pt x="19" y="20"/>
                  </a:cubicBezTo>
                  <a:cubicBezTo>
                    <a:pt x="18" y="20"/>
                    <a:pt x="18" y="21"/>
                    <a:pt x="17" y="21"/>
                  </a:cubicBezTo>
                  <a:cubicBezTo>
                    <a:pt x="16" y="21"/>
                    <a:pt x="16" y="21"/>
                    <a:pt x="16" y="21"/>
                  </a:cubicBezTo>
                  <a:cubicBezTo>
                    <a:pt x="14" y="22"/>
                    <a:pt x="13" y="23"/>
                    <a:pt x="12" y="23"/>
                  </a:cubicBezTo>
                  <a:cubicBezTo>
                    <a:pt x="12" y="24"/>
                    <a:pt x="10" y="23"/>
                    <a:pt x="10" y="24"/>
                  </a:cubicBezTo>
                  <a:cubicBezTo>
                    <a:pt x="8" y="25"/>
                    <a:pt x="6" y="26"/>
                    <a:pt x="3" y="26"/>
                  </a:cubicBezTo>
                  <a:cubicBezTo>
                    <a:pt x="3" y="25"/>
                    <a:pt x="2" y="24"/>
                    <a:pt x="1" y="23"/>
                  </a:cubicBezTo>
                  <a:cubicBezTo>
                    <a:pt x="2" y="22"/>
                    <a:pt x="0" y="22"/>
                    <a:pt x="2" y="21"/>
                  </a:cubicBezTo>
                  <a:cubicBezTo>
                    <a:pt x="2" y="21"/>
                    <a:pt x="3" y="22"/>
                    <a:pt x="4" y="21"/>
                  </a:cubicBezTo>
                  <a:cubicBezTo>
                    <a:pt x="4" y="22"/>
                    <a:pt x="4" y="22"/>
                    <a:pt x="4" y="22"/>
                  </a:cubicBezTo>
                  <a:cubicBezTo>
                    <a:pt x="5" y="21"/>
                    <a:pt x="7" y="21"/>
                    <a:pt x="8" y="21"/>
                  </a:cubicBezTo>
                  <a:cubicBezTo>
                    <a:pt x="8" y="21"/>
                    <a:pt x="8" y="20"/>
                    <a:pt x="8" y="21"/>
                  </a:cubicBezTo>
                  <a:cubicBezTo>
                    <a:pt x="9" y="20"/>
                    <a:pt x="10" y="20"/>
                    <a:pt x="11" y="20"/>
                  </a:cubicBezTo>
                  <a:cubicBezTo>
                    <a:pt x="12" y="20"/>
                    <a:pt x="13" y="19"/>
                    <a:pt x="14" y="19"/>
                  </a:cubicBezTo>
                  <a:cubicBezTo>
                    <a:pt x="15" y="19"/>
                    <a:pt x="16" y="18"/>
                    <a:pt x="17" y="18"/>
                  </a:cubicBezTo>
                  <a:cubicBezTo>
                    <a:pt x="21" y="16"/>
                    <a:pt x="25" y="15"/>
                    <a:pt x="29" y="14"/>
                  </a:cubicBezTo>
                  <a:cubicBezTo>
                    <a:pt x="29" y="12"/>
                    <a:pt x="29" y="10"/>
                    <a:pt x="29" y="8"/>
                  </a:cubicBezTo>
                  <a:cubicBezTo>
                    <a:pt x="29" y="8"/>
                    <a:pt x="30" y="8"/>
                    <a:pt x="30" y="8"/>
                  </a:cubicBezTo>
                  <a:cubicBezTo>
                    <a:pt x="29" y="4"/>
                    <a:pt x="29" y="4"/>
                    <a:pt x="29" y="4"/>
                  </a:cubicBezTo>
                  <a:cubicBezTo>
                    <a:pt x="29" y="3"/>
                    <a:pt x="29" y="2"/>
                    <a:pt x="28" y="2"/>
                  </a:cubicBezTo>
                  <a:cubicBezTo>
                    <a:pt x="28" y="1"/>
                    <a:pt x="26" y="2"/>
                    <a:pt x="27" y="1"/>
                  </a:cubicBezTo>
                  <a:cubicBezTo>
                    <a:pt x="27" y="0"/>
                    <a:pt x="28" y="0"/>
                    <a:pt x="28" y="0"/>
                  </a:cubicBezTo>
                  <a:cubicBezTo>
                    <a:pt x="30" y="0"/>
                    <a:pt x="32" y="0"/>
                    <a:pt x="3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a:spLocks noEditPoints="1"/>
            </p:cNvSpPr>
            <p:nvPr/>
          </p:nvSpPr>
          <p:spPr bwMode="auto">
            <a:xfrm>
              <a:off x="4833" y="4128"/>
              <a:ext cx="140" cy="142"/>
            </a:xfrm>
            <a:custGeom>
              <a:avLst/>
              <a:gdLst>
                <a:gd name="T0" fmla="*/ 15 w 54"/>
                <a:gd name="T1" fmla="*/ 0 h 53"/>
                <a:gd name="T2" fmla="*/ 20 w 54"/>
                <a:gd name="T3" fmla="*/ 7 h 53"/>
                <a:gd name="T4" fmla="*/ 23 w 54"/>
                <a:gd name="T5" fmla="*/ 11 h 53"/>
                <a:gd name="T6" fmla="*/ 25 w 54"/>
                <a:gd name="T7" fmla="*/ 15 h 53"/>
                <a:gd name="T8" fmla="*/ 30 w 54"/>
                <a:gd name="T9" fmla="*/ 22 h 53"/>
                <a:gd name="T10" fmla="*/ 33 w 54"/>
                <a:gd name="T11" fmla="*/ 27 h 53"/>
                <a:gd name="T12" fmla="*/ 36 w 54"/>
                <a:gd name="T13" fmla="*/ 25 h 53"/>
                <a:gd name="T14" fmla="*/ 35 w 54"/>
                <a:gd name="T15" fmla="*/ 18 h 53"/>
                <a:gd name="T16" fmla="*/ 39 w 54"/>
                <a:gd name="T17" fmla="*/ 18 h 53"/>
                <a:gd name="T18" fmla="*/ 41 w 54"/>
                <a:gd name="T19" fmla="*/ 25 h 53"/>
                <a:gd name="T20" fmla="*/ 39 w 54"/>
                <a:gd name="T21" fmla="*/ 35 h 53"/>
                <a:gd name="T22" fmla="*/ 42 w 54"/>
                <a:gd name="T23" fmla="*/ 41 h 53"/>
                <a:gd name="T24" fmla="*/ 48 w 54"/>
                <a:gd name="T25" fmla="*/ 46 h 53"/>
                <a:gd name="T26" fmla="*/ 51 w 54"/>
                <a:gd name="T27" fmla="*/ 45 h 53"/>
                <a:gd name="T28" fmla="*/ 54 w 54"/>
                <a:gd name="T29" fmla="*/ 51 h 53"/>
                <a:gd name="T30" fmla="*/ 53 w 54"/>
                <a:gd name="T31" fmla="*/ 53 h 53"/>
                <a:gd name="T32" fmla="*/ 51 w 54"/>
                <a:gd name="T33" fmla="*/ 53 h 53"/>
                <a:gd name="T34" fmla="*/ 44 w 54"/>
                <a:gd name="T35" fmla="*/ 48 h 53"/>
                <a:gd name="T36" fmla="*/ 37 w 54"/>
                <a:gd name="T37" fmla="*/ 40 h 53"/>
                <a:gd name="T38" fmla="*/ 32 w 54"/>
                <a:gd name="T39" fmla="*/ 42 h 53"/>
                <a:gd name="T40" fmla="*/ 27 w 54"/>
                <a:gd name="T41" fmla="*/ 44 h 53"/>
                <a:gd name="T42" fmla="*/ 25 w 54"/>
                <a:gd name="T43" fmla="*/ 43 h 53"/>
                <a:gd name="T44" fmla="*/ 30 w 54"/>
                <a:gd name="T45" fmla="*/ 41 h 53"/>
                <a:gd name="T46" fmla="*/ 34 w 54"/>
                <a:gd name="T47" fmla="*/ 35 h 53"/>
                <a:gd name="T48" fmla="*/ 32 w 54"/>
                <a:gd name="T49" fmla="*/ 31 h 53"/>
                <a:gd name="T50" fmla="*/ 26 w 54"/>
                <a:gd name="T51" fmla="*/ 34 h 53"/>
                <a:gd name="T52" fmla="*/ 22 w 54"/>
                <a:gd name="T53" fmla="*/ 38 h 53"/>
                <a:gd name="T54" fmla="*/ 17 w 54"/>
                <a:gd name="T55" fmla="*/ 44 h 53"/>
                <a:gd name="T56" fmla="*/ 14 w 54"/>
                <a:gd name="T57" fmla="*/ 45 h 53"/>
                <a:gd name="T58" fmla="*/ 12 w 54"/>
                <a:gd name="T59" fmla="*/ 37 h 53"/>
                <a:gd name="T60" fmla="*/ 19 w 54"/>
                <a:gd name="T61" fmla="*/ 34 h 53"/>
                <a:gd name="T62" fmla="*/ 24 w 54"/>
                <a:gd name="T63" fmla="*/ 27 h 53"/>
                <a:gd name="T64" fmla="*/ 19 w 54"/>
                <a:gd name="T65" fmla="*/ 28 h 53"/>
                <a:gd name="T66" fmla="*/ 16 w 54"/>
                <a:gd name="T67" fmla="*/ 29 h 53"/>
                <a:gd name="T68" fmla="*/ 9 w 54"/>
                <a:gd name="T69" fmla="*/ 34 h 53"/>
                <a:gd name="T70" fmla="*/ 7 w 54"/>
                <a:gd name="T71" fmla="*/ 42 h 53"/>
                <a:gd name="T72" fmla="*/ 3 w 54"/>
                <a:gd name="T73" fmla="*/ 42 h 53"/>
                <a:gd name="T74" fmla="*/ 2 w 54"/>
                <a:gd name="T75" fmla="*/ 38 h 53"/>
                <a:gd name="T76" fmla="*/ 4 w 54"/>
                <a:gd name="T77" fmla="*/ 29 h 53"/>
                <a:gd name="T78" fmla="*/ 1 w 54"/>
                <a:gd name="T79" fmla="*/ 23 h 53"/>
                <a:gd name="T80" fmla="*/ 7 w 54"/>
                <a:gd name="T81" fmla="*/ 28 h 53"/>
                <a:gd name="T82" fmla="*/ 10 w 54"/>
                <a:gd name="T83" fmla="*/ 27 h 53"/>
                <a:gd name="T84" fmla="*/ 13 w 54"/>
                <a:gd name="T85" fmla="*/ 23 h 53"/>
                <a:gd name="T86" fmla="*/ 14 w 54"/>
                <a:gd name="T87" fmla="*/ 21 h 53"/>
                <a:gd name="T88" fmla="*/ 16 w 54"/>
                <a:gd name="T89" fmla="*/ 19 h 53"/>
                <a:gd name="T90" fmla="*/ 15 w 54"/>
                <a:gd name="T91" fmla="*/ 17 h 53"/>
                <a:gd name="T92" fmla="*/ 10 w 54"/>
                <a:gd name="T93" fmla="*/ 20 h 53"/>
                <a:gd name="T94" fmla="*/ 6 w 54"/>
                <a:gd name="T95" fmla="*/ 20 h 53"/>
                <a:gd name="T96" fmla="*/ 3 w 54"/>
                <a:gd name="T97" fmla="*/ 19 h 53"/>
                <a:gd name="T98" fmla="*/ 11 w 54"/>
                <a:gd name="T99" fmla="*/ 16 h 53"/>
                <a:gd name="T100" fmla="*/ 19 w 54"/>
                <a:gd name="T101" fmla="*/ 12 h 53"/>
                <a:gd name="T102" fmla="*/ 16 w 54"/>
                <a:gd name="T103" fmla="*/ 8 h 53"/>
                <a:gd name="T104" fmla="*/ 10 w 54"/>
                <a:gd name="T105" fmla="*/ 1 h 53"/>
                <a:gd name="T106" fmla="*/ 31 w 54"/>
                <a:gd name="T107" fmla="*/ 4 h 53"/>
                <a:gd name="T108" fmla="*/ 33 w 54"/>
                <a:gd name="T109" fmla="*/ 8 h 53"/>
                <a:gd name="T110" fmla="*/ 29 w 54"/>
                <a:gd name="T111" fmla="*/ 9 h 53"/>
                <a:gd name="T112" fmla="*/ 27 w 54"/>
                <a:gd name="T113" fmla="*/ 3 h 53"/>
                <a:gd name="T114" fmla="*/ 29 w 54"/>
                <a:gd name="T115" fmla="*/ 4 h 53"/>
                <a:gd name="T116" fmla="*/ 25 w 54"/>
                <a:gd name="T117" fmla="*/ 19 h 53"/>
                <a:gd name="T118" fmla="*/ 18 w 54"/>
                <a:gd name="T119" fmla="*/ 25 h 53"/>
                <a:gd name="T120" fmla="*/ 23 w 54"/>
                <a:gd name="T121" fmla="*/ 17 h 53"/>
                <a:gd name="T122" fmla="*/ 12 w 54"/>
                <a:gd name="T123" fmla="*/ 2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 h="53">
                  <a:moveTo>
                    <a:pt x="12" y="0"/>
                  </a:moveTo>
                  <a:cubicBezTo>
                    <a:pt x="12" y="0"/>
                    <a:pt x="13" y="0"/>
                    <a:pt x="14" y="0"/>
                  </a:cubicBezTo>
                  <a:cubicBezTo>
                    <a:pt x="14" y="0"/>
                    <a:pt x="14" y="0"/>
                    <a:pt x="14" y="0"/>
                  </a:cubicBezTo>
                  <a:cubicBezTo>
                    <a:pt x="14" y="0"/>
                    <a:pt x="15" y="0"/>
                    <a:pt x="15" y="0"/>
                  </a:cubicBezTo>
                  <a:cubicBezTo>
                    <a:pt x="16" y="1"/>
                    <a:pt x="16" y="1"/>
                    <a:pt x="16" y="2"/>
                  </a:cubicBezTo>
                  <a:cubicBezTo>
                    <a:pt x="17" y="2"/>
                    <a:pt x="17" y="3"/>
                    <a:pt x="17" y="3"/>
                  </a:cubicBezTo>
                  <a:cubicBezTo>
                    <a:pt x="17" y="4"/>
                    <a:pt x="18" y="4"/>
                    <a:pt x="18" y="5"/>
                  </a:cubicBezTo>
                  <a:cubicBezTo>
                    <a:pt x="19" y="6"/>
                    <a:pt x="19" y="6"/>
                    <a:pt x="20" y="7"/>
                  </a:cubicBezTo>
                  <a:cubicBezTo>
                    <a:pt x="20" y="8"/>
                    <a:pt x="22" y="8"/>
                    <a:pt x="21" y="10"/>
                  </a:cubicBezTo>
                  <a:cubicBezTo>
                    <a:pt x="21" y="10"/>
                    <a:pt x="22" y="10"/>
                    <a:pt x="23" y="11"/>
                  </a:cubicBezTo>
                  <a:cubicBezTo>
                    <a:pt x="23" y="10"/>
                    <a:pt x="23" y="10"/>
                    <a:pt x="23" y="10"/>
                  </a:cubicBezTo>
                  <a:cubicBezTo>
                    <a:pt x="23" y="11"/>
                    <a:pt x="23" y="11"/>
                    <a:pt x="23" y="11"/>
                  </a:cubicBezTo>
                  <a:cubicBezTo>
                    <a:pt x="24" y="10"/>
                    <a:pt x="25" y="10"/>
                    <a:pt x="26" y="10"/>
                  </a:cubicBezTo>
                  <a:cubicBezTo>
                    <a:pt x="26" y="10"/>
                    <a:pt x="27" y="11"/>
                    <a:pt x="27" y="12"/>
                  </a:cubicBezTo>
                  <a:cubicBezTo>
                    <a:pt x="27" y="12"/>
                    <a:pt x="26" y="12"/>
                    <a:pt x="27" y="12"/>
                  </a:cubicBezTo>
                  <a:cubicBezTo>
                    <a:pt x="26" y="13"/>
                    <a:pt x="26" y="14"/>
                    <a:pt x="25" y="15"/>
                  </a:cubicBezTo>
                  <a:cubicBezTo>
                    <a:pt x="24" y="16"/>
                    <a:pt x="26" y="16"/>
                    <a:pt x="26" y="18"/>
                  </a:cubicBezTo>
                  <a:cubicBezTo>
                    <a:pt x="27" y="18"/>
                    <a:pt x="27" y="19"/>
                    <a:pt x="27" y="19"/>
                  </a:cubicBezTo>
                  <a:cubicBezTo>
                    <a:pt x="28" y="20"/>
                    <a:pt x="28" y="21"/>
                    <a:pt x="28" y="21"/>
                  </a:cubicBezTo>
                  <a:cubicBezTo>
                    <a:pt x="29" y="21"/>
                    <a:pt x="29" y="21"/>
                    <a:pt x="30" y="22"/>
                  </a:cubicBezTo>
                  <a:cubicBezTo>
                    <a:pt x="31" y="22"/>
                    <a:pt x="32" y="23"/>
                    <a:pt x="31" y="25"/>
                  </a:cubicBezTo>
                  <a:cubicBezTo>
                    <a:pt x="31" y="25"/>
                    <a:pt x="31" y="25"/>
                    <a:pt x="31" y="25"/>
                  </a:cubicBezTo>
                  <a:cubicBezTo>
                    <a:pt x="31" y="25"/>
                    <a:pt x="31" y="26"/>
                    <a:pt x="31" y="26"/>
                  </a:cubicBezTo>
                  <a:cubicBezTo>
                    <a:pt x="32" y="26"/>
                    <a:pt x="32" y="27"/>
                    <a:pt x="33" y="27"/>
                  </a:cubicBezTo>
                  <a:cubicBezTo>
                    <a:pt x="33" y="28"/>
                    <a:pt x="34" y="30"/>
                    <a:pt x="35" y="30"/>
                  </a:cubicBezTo>
                  <a:cubicBezTo>
                    <a:pt x="36" y="30"/>
                    <a:pt x="35" y="29"/>
                    <a:pt x="36" y="28"/>
                  </a:cubicBezTo>
                  <a:cubicBezTo>
                    <a:pt x="36" y="28"/>
                    <a:pt x="36" y="26"/>
                    <a:pt x="37" y="26"/>
                  </a:cubicBezTo>
                  <a:cubicBezTo>
                    <a:pt x="36" y="25"/>
                    <a:pt x="36" y="25"/>
                    <a:pt x="36" y="25"/>
                  </a:cubicBezTo>
                  <a:cubicBezTo>
                    <a:pt x="36" y="23"/>
                    <a:pt x="37" y="21"/>
                    <a:pt x="36" y="20"/>
                  </a:cubicBezTo>
                  <a:cubicBezTo>
                    <a:pt x="36" y="19"/>
                    <a:pt x="36" y="19"/>
                    <a:pt x="36" y="19"/>
                  </a:cubicBezTo>
                  <a:cubicBezTo>
                    <a:pt x="35" y="19"/>
                    <a:pt x="35" y="18"/>
                    <a:pt x="35" y="18"/>
                  </a:cubicBezTo>
                  <a:cubicBezTo>
                    <a:pt x="35" y="18"/>
                    <a:pt x="35" y="18"/>
                    <a:pt x="35" y="18"/>
                  </a:cubicBezTo>
                  <a:cubicBezTo>
                    <a:pt x="35" y="18"/>
                    <a:pt x="35" y="18"/>
                    <a:pt x="36" y="18"/>
                  </a:cubicBezTo>
                  <a:cubicBezTo>
                    <a:pt x="36" y="18"/>
                    <a:pt x="37" y="19"/>
                    <a:pt x="38" y="18"/>
                  </a:cubicBezTo>
                  <a:cubicBezTo>
                    <a:pt x="38" y="19"/>
                    <a:pt x="38" y="19"/>
                    <a:pt x="38" y="19"/>
                  </a:cubicBezTo>
                  <a:cubicBezTo>
                    <a:pt x="39" y="18"/>
                    <a:pt x="39" y="18"/>
                    <a:pt x="39" y="18"/>
                  </a:cubicBezTo>
                  <a:cubicBezTo>
                    <a:pt x="40" y="19"/>
                    <a:pt x="39" y="20"/>
                    <a:pt x="40" y="21"/>
                  </a:cubicBezTo>
                  <a:cubicBezTo>
                    <a:pt x="40" y="21"/>
                    <a:pt x="40" y="21"/>
                    <a:pt x="40" y="21"/>
                  </a:cubicBezTo>
                  <a:cubicBezTo>
                    <a:pt x="41" y="21"/>
                    <a:pt x="40" y="22"/>
                    <a:pt x="41" y="22"/>
                  </a:cubicBezTo>
                  <a:cubicBezTo>
                    <a:pt x="40" y="23"/>
                    <a:pt x="41" y="24"/>
                    <a:pt x="41" y="25"/>
                  </a:cubicBezTo>
                  <a:cubicBezTo>
                    <a:pt x="40" y="26"/>
                    <a:pt x="40" y="26"/>
                    <a:pt x="40" y="26"/>
                  </a:cubicBezTo>
                  <a:cubicBezTo>
                    <a:pt x="41" y="26"/>
                    <a:pt x="41" y="26"/>
                    <a:pt x="41" y="26"/>
                  </a:cubicBezTo>
                  <a:cubicBezTo>
                    <a:pt x="40" y="27"/>
                    <a:pt x="41" y="28"/>
                    <a:pt x="40" y="28"/>
                  </a:cubicBezTo>
                  <a:cubicBezTo>
                    <a:pt x="39" y="30"/>
                    <a:pt x="40" y="33"/>
                    <a:pt x="39" y="35"/>
                  </a:cubicBezTo>
                  <a:cubicBezTo>
                    <a:pt x="39" y="35"/>
                    <a:pt x="39" y="35"/>
                    <a:pt x="39" y="35"/>
                  </a:cubicBezTo>
                  <a:cubicBezTo>
                    <a:pt x="38" y="36"/>
                    <a:pt x="39" y="36"/>
                    <a:pt x="39" y="37"/>
                  </a:cubicBezTo>
                  <a:cubicBezTo>
                    <a:pt x="41" y="38"/>
                    <a:pt x="40" y="40"/>
                    <a:pt x="42" y="40"/>
                  </a:cubicBezTo>
                  <a:cubicBezTo>
                    <a:pt x="41" y="41"/>
                    <a:pt x="42" y="41"/>
                    <a:pt x="42" y="41"/>
                  </a:cubicBezTo>
                  <a:cubicBezTo>
                    <a:pt x="43" y="41"/>
                    <a:pt x="44" y="42"/>
                    <a:pt x="44" y="43"/>
                  </a:cubicBezTo>
                  <a:cubicBezTo>
                    <a:pt x="45" y="44"/>
                    <a:pt x="45" y="44"/>
                    <a:pt x="45" y="44"/>
                  </a:cubicBezTo>
                  <a:cubicBezTo>
                    <a:pt x="46" y="45"/>
                    <a:pt x="46" y="45"/>
                    <a:pt x="47" y="45"/>
                  </a:cubicBezTo>
                  <a:cubicBezTo>
                    <a:pt x="47" y="45"/>
                    <a:pt x="47" y="46"/>
                    <a:pt x="48" y="46"/>
                  </a:cubicBezTo>
                  <a:cubicBezTo>
                    <a:pt x="48" y="46"/>
                    <a:pt x="48" y="47"/>
                    <a:pt x="48" y="47"/>
                  </a:cubicBezTo>
                  <a:cubicBezTo>
                    <a:pt x="48" y="46"/>
                    <a:pt x="49" y="46"/>
                    <a:pt x="49" y="45"/>
                  </a:cubicBezTo>
                  <a:cubicBezTo>
                    <a:pt x="49" y="45"/>
                    <a:pt x="48" y="44"/>
                    <a:pt x="49" y="44"/>
                  </a:cubicBezTo>
                  <a:cubicBezTo>
                    <a:pt x="50" y="44"/>
                    <a:pt x="50" y="45"/>
                    <a:pt x="51" y="45"/>
                  </a:cubicBezTo>
                  <a:cubicBezTo>
                    <a:pt x="50" y="46"/>
                    <a:pt x="52" y="47"/>
                    <a:pt x="52" y="48"/>
                  </a:cubicBezTo>
                  <a:cubicBezTo>
                    <a:pt x="53" y="48"/>
                    <a:pt x="52" y="49"/>
                    <a:pt x="53" y="50"/>
                  </a:cubicBezTo>
                  <a:cubicBezTo>
                    <a:pt x="53" y="50"/>
                    <a:pt x="53" y="51"/>
                    <a:pt x="53" y="51"/>
                  </a:cubicBezTo>
                  <a:cubicBezTo>
                    <a:pt x="53" y="51"/>
                    <a:pt x="54" y="51"/>
                    <a:pt x="54" y="51"/>
                  </a:cubicBezTo>
                  <a:cubicBezTo>
                    <a:pt x="54" y="51"/>
                    <a:pt x="54" y="51"/>
                    <a:pt x="54" y="51"/>
                  </a:cubicBezTo>
                  <a:cubicBezTo>
                    <a:pt x="54" y="51"/>
                    <a:pt x="53" y="52"/>
                    <a:pt x="53" y="52"/>
                  </a:cubicBezTo>
                  <a:cubicBezTo>
                    <a:pt x="53" y="52"/>
                    <a:pt x="54" y="52"/>
                    <a:pt x="53" y="53"/>
                  </a:cubicBezTo>
                  <a:cubicBezTo>
                    <a:pt x="53" y="53"/>
                    <a:pt x="53" y="53"/>
                    <a:pt x="53" y="53"/>
                  </a:cubicBezTo>
                  <a:cubicBezTo>
                    <a:pt x="52" y="53"/>
                    <a:pt x="52" y="53"/>
                    <a:pt x="52" y="53"/>
                  </a:cubicBezTo>
                  <a:cubicBezTo>
                    <a:pt x="52" y="53"/>
                    <a:pt x="52" y="53"/>
                    <a:pt x="51" y="53"/>
                  </a:cubicBezTo>
                  <a:cubicBezTo>
                    <a:pt x="51" y="53"/>
                    <a:pt x="51" y="53"/>
                    <a:pt x="51" y="53"/>
                  </a:cubicBezTo>
                  <a:cubicBezTo>
                    <a:pt x="51" y="53"/>
                    <a:pt x="51" y="53"/>
                    <a:pt x="51" y="53"/>
                  </a:cubicBezTo>
                  <a:cubicBezTo>
                    <a:pt x="50" y="52"/>
                    <a:pt x="49" y="53"/>
                    <a:pt x="49" y="52"/>
                  </a:cubicBezTo>
                  <a:cubicBezTo>
                    <a:pt x="49" y="52"/>
                    <a:pt x="48" y="51"/>
                    <a:pt x="48" y="51"/>
                  </a:cubicBezTo>
                  <a:cubicBezTo>
                    <a:pt x="49" y="50"/>
                    <a:pt x="47" y="51"/>
                    <a:pt x="46" y="50"/>
                  </a:cubicBezTo>
                  <a:cubicBezTo>
                    <a:pt x="46" y="49"/>
                    <a:pt x="44" y="49"/>
                    <a:pt x="44" y="48"/>
                  </a:cubicBezTo>
                  <a:cubicBezTo>
                    <a:pt x="44" y="48"/>
                    <a:pt x="43" y="47"/>
                    <a:pt x="42" y="47"/>
                  </a:cubicBezTo>
                  <a:cubicBezTo>
                    <a:pt x="42" y="46"/>
                    <a:pt x="42" y="46"/>
                    <a:pt x="42" y="46"/>
                  </a:cubicBezTo>
                  <a:cubicBezTo>
                    <a:pt x="41" y="45"/>
                    <a:pt x="39" y="43"/>
                    <a:pt x="39" y="42"/>
                  </a:cubicBezTo>
                  <a:cubicBezTo>
                    <a:pt x="39" y="41"/>
                    <a:pt x="38" y="40"/>
                    <a:pt x="37" y="40"/>
                  </a:cubicBezTo>
                  <a:cubicBezTo>
                    <a:pt x="37" y="40"/>
                    <a:pt x="37" y="39"/>
                    <a:pt x="37" y="39"/>
                  </a:cubicBezTo>
                  <a:cubicBezTo>
                    <a:pt x="36" y="40"/>
                    <a:pt x="35" y="40"/>
                    <a:pt x="35" y="40"/>
                  </a:cubicBezTo>
                  <a:cubicBezTo>
                    <a:pt x="33" y="40"/>
                    <a:pt x="33" y="42"/>
                    <a:pt x="32" y="42"/>
                  </a:cubicBezTo>
                  <a:cubicBezTo>
                    <a:pt x="32" y="42"/>
                    <a:pt x="32" y="42"/>
                    <a:pt x="32" y="42"/>
                  </a:cubicBezTo>
                  <a:cubicBezTo>
                    <a:pt x="31" y="42"/>
                    <a:pt x="31" y="42"/>
                    <a:pt x="31" y="42"/>
                  </a:cubicBezTo>
                  <a:cubicBezTo>
                    <a:pt x="31" y="42"/>
                    <a:pt x="31" y="43"/>
                    <a:pt x="31" y="43"/>
                  </a:cubicBezTo>
                  <a:cubicBezTo>
                    <a:pt x="30" y="43"/>
                    <a:pt x="30" y="42"/>
                    <a:pt x="29" y="42"/>
                  </a:cubicBezTo>
                  <a:cubicBezTo>
                    <a:pt x="29" y="43"/>
                    <a:pt x="27" y="42"/>
                    <a:pt x="27" y="44"/>
                  </a:cubicBezTo>
                  <a:cubicBezTo>
                    <a:pt x="26" y="43"/>
                    <a:pt x="25" y="45"/>
                    <a:pt x="24" y="43"/>
                  </a:cubicBezTo>
                  <a:cubicBezTo>
                    <a:pt x="24" y="43"/>
                    <a:pt x="24" y="43"/>
                    <a:pt x="24" y="43"/>
                  </a:cubicBezTo>
                  <a:cubicBezTo>
                    <a:pt x="25" y="43"/>
                    <a:pt x="25" y="43"/>
                    <a:pt x="25" y="43"/>
                  </a:cubicBezTo>
                  <a:cubicBezTo>
                    <a:pt x="25" y="43"/>
                    <a:pt x="25" y="43"/>
                    <a:pt x="25" y="43"/>
                  </a:cubicBezTo>
                  <a:cubicBezTo>
                    <a:pt x="26" y="43"/>
                    <a:pt x="26" y="43"/>
                    <a:pt x="26" y="43"/>
                  </a:cubicBezTo>
                  <a:cubicBezTo>
                    <a:pt x="26" y="43"/>
                    <a:pt x="27" y="42"/>
                    <a:pt x="27" y="42"/>
                  </a:cubicBezTo>
                  <a:cubicBezTo>
                    <a:pt x="28" y="42"/>
                    <a:pt x="28" y="42"/>
                    <a:pt x="29" y="41"/>
                  </a:cubicBezTo>
                  <a:cubicBezTo>
                    <a:pt x="29" y="42"/>
                    <a:pt x="29" y="41"/>
                    <a:pt x="30" y="41"/>
                  </a:cubicBezTo>
                  <a:cubicBezTo>
                    <a:pt x="29" y="41"/>
                    <a:pt x="30" y="41"/>
                    <a:pt x="30" y="41"/>
                  </a:cubicBezTo>
                  <a:cubicBezTo>
                    <a:pt x="31" y="41"/>
                    <a:pt x="32" y="40"/>
                    <a:pt x="32" y="39"/>
                  </a:cubicBezTo>
                  <a:cubicBezTo>
                    <a:pt x="33" y="39"/>
                    <a:pt x="33" y="38"/>
                    <a:pt x="34" y="37"/>
                  </a:cubicBezTo>
                  <a:cubicBezTo>
                    <a:pt x="34" y="37"/>
                    <a:pt x="34" y="36"/>
                    <a:pt x="34" y="35"/>
                  </a:cubicBezTo>
                  <a:cubicBezTo>
                    <a:pt x="34" y="35"/>
                    <a:pt x="33" y="35"/>
                    <a:pt x="33" y="34"/>
                  </a:cubicBezTo>
                  <a:cubicBezTo>
                    <a:pt x="33" y="33"/>
                    <a:pt x="32" y="32"/>
                    <a:pt x="32" y="31"/>
                  </a:cubicBezTo>
                  <a:cubicBezTo>
                    <a:pt x="32" y="31"/>
                    <a:pt x="31" y="31"/>
                    <a:pt x="31" y="31"/>
                  </a:cubicBezTo>
                  <a:cubicBezTo>
                    <a:pt x="32" y="31"/>
                    <a:pt x="32" y="31"/>
                    <a:pt x="32" y="31"/>
                  </a:cubicBezTo>
                  <a:cubicBezTo>
                    <a:pt x="31" y="30"/>
                    <a:pt x="31" y="28"/>
                    <a:pt x="29" y="28"/>
                  </a:cubicBezTo>
                  <a:cubicBezTo>
                    <a:pt x="29" y="29"/>
                    <a:pt x="28" y="29"/>
                    <a:pt x="28" y="30"/>
                  </a:cubicBezTo>
                  <a:cubicBezTo>
                    <a:pt x="27" y="31"/>
                    <a:pt x="27" y="32"/>
                    <a:pt x="26" y="33"/>
                  </a:cubicBezTo>
                  <a:cubicBezTo>
                    <a:pt x="26" y="33"/>
                    <a:pt x="26" y="33"/>
                    <a:pt x="26" y="34"/>
                  </a:cubicBezTo>
                  <a:cubicBezTo>
                    <a:pt x="26" y="34"/>
                    <a:pt x="25" y="35"/>
                    <a:pt x="25" y="35"/>
                  </a:cubicBezTo>
                  <a:cubicBezTo>
                    <a:pt x="24" y="35"/>
                    <a:pt x="24" y="35"/>
                    <a:pt x="24" y="35"/>
                  </a:cubicBezTo>
                  <a:cubicBezTo>
                    <a:pt x="24" y="35"/>
                    <a:pt x="25" y="36"/>
                    <a:pt x="24" y="36"/>
                  </a:cubicBezTo>
                  <a:cubicBezTo>
                    <a:pt x="23" y="37"/>
                    <a:pt x="23" y="38"/>
                    <a:pt x="22" y="38"/>
                  </a:cubicBezTo>
                  <a:cubicBezTo>
                    <a:pt x="21" y="38"/>
                    <a:pt x="22" y="40"/>
                    <a:pt x="21" y="40"/>
                  </a:cubicBezTo>
                  <a:cubicBezTo>
                    <a:pt x="20" y="40"/>
                    <a:pt x="20" y="41"/>
                    <a:pt x="19" y="41"/>
                  </a:cubicBezTo>
                  <a:cubicBezTo>
                    <a:pt x="19" y="42"/>
                    <a:pt x="18" y="42"/>
                    <a:pt x="18" y="43"/>
                  </a:cubicBezTo>
                  <a:cubicBezTo>
                    <a:pt x="18" y="43"/>
                    <a:pt x="17" y="43"/>
                    <a:pt x="17" y="44"/>
                  </a:cubicBezTo>
                  <a:cubicBezTo>
                    <a:pt x="17" y="43"/>
                    <a:pt x="17" y="43"/>
                    <a:pt x="17" y="43"/>
                  </a:cubicBezTo>
                  <a:cubicBezTo>
                    <a:pt x="16" y="44"/>
                    <a:pt x="15" y="43"/>
                    <a:pt x="15" y="44"/>
                  </a:cubicBezTo>
                  <a:cubicBezTo>
                    <a:pt x="15" y="44"/>
                    <a:pt x="15" y="44"/>
                    <a:pt x="15" y="44"/>
                  </a:cubicBezTo>
                  <a:cubicBezTo>
                    <a:pt x="15" y="44"/>
                    <a:pt x="14" y="45"/>
                    <a:pt x="14" y="45"/>
                  </a:cubicBezTo>
                  <a:cubicBezTo>
                    <a:pt x="12" y="44"/>
                    <a:pt x="13" y="42"/>
                    <a:pt x="12" y="40"/>
                  </a:cubicBezTo>
                  <a:cubicBezTo>
                    <a:pt x="12" y="40"/>
                    <a:pt x="11" y="39"/>
                    <a:pt x="12" y="38"/>
                  </a:cubicBezTo>
                  <a:cubicBezTo>
                    <a:pt x="11" y="38"/>
                    <a:pt x="11" y="38"/>
                    <a:pt x="11" y="38"/>
                  </a:cubicBezTo>
                  <a:cubicBezTo>
                    <a:pt x="11" y="37"/>
                    <a:pt x="12" y="37"/>
                    <a:pt x="12" y="37"/>
                  </a:cubicBezTo>
                  <a:cubicBezTo>
                    <a:pt x="13" y="38"/>
                    <a:pt x="14" y="39"/>
                    <a:pt x="16" y="39"/>
                  </a:cubicBezTo>
                  <a:cubicBezTo>
                    <a:pt x="16" y="40"/>
                    <a:pt x="16" y="39"/>
                    <a:pt x="17" y="39"/>
                  </a:cubicBezTo>
                  <a:cubicBezTo>
                    <a:pt x="16" y="38"/>
                    <a:pt x="18" y="38"/>
                    <a:pt x="17" y="37"/>
                  </a:cubicBezTo>
                  <a:cubicBezTo>
                    <a:pt x="18" y="36"/>
                    <a:pt x="19" y="36"/>
                    <a:pt x="19" y="34"/>
                  </a:cubicBezTo>
                  <a:cubicBezTo>
                    <a:pt x="19" y="34"/>
                    <a:pt x="20" y="33"/>
                    <a:pt x="20" y="33"/>
                  </a:cubicBezTo>
                  <a:cubicBezTo>
                    <a:pt x="20" y="31"/>
                    <a:pt x="22" y="31"/>
                    <a:pt x="22" y="30"/>
                  </a:cubicBezTo>
                  <a:cubicBezTo>
                    <a:pt x="22" y="29"/>
                    <a:pt x="23" y="28"/>
                    <a:pt x="23" y="28"/>
                  </a:cubicBezTo>
                  <a:cubicBezTo>
                    <a:pt x="24" y="27"/>
                    <a:pt x="24" y="27"/>
                    <a:pt x="24" y="27"/>
                  </a:cubicBezTo>
                  <a:cubicBezTo>
                    <a:pt x="24" y="26"/>
                    <a:pt x="26" y="26"/>
                    <a:pt x="24" y="25"/>
                  </a:cubicBezTo>
                  <a:cubicBezTo>
                    <a:pt x="23" y="25"/>
                    <a:pt x="22" y="26"/>
                    <a:pt x="21" y="26"/>
                  </a:cubicBezTo>
                  <a:cubicBezTo>
                    <a:pt x="21" y="27"/>
                    <a:pt x="20" y="27"/>
                    <a:pt x="20" y="27"/>
                  </a:cubicBezTo>
                  <a:cubicBezTo>
                    <a:pt x="19" y="27"/>
                    <a:pt x="19" y="28"/>
                    <a:pt x="19" y="28"/>
                  </a:cubicBezTo>
                  <a:cubicBezTo>
                    <a:pt x="18" y="28"/>
                    <a:pt x="18" y="29"/>
                    <a:pt x="17" y="28"/>
                  </a:cubicBezTo>
                  <a:cubicBezTo>
                    <a:pt x="16" y="29"/>
                    <a:pt x="16" y="29"/>
                    <a:pt x="16" y="29"/>
                  </a:cubicBezTo>
                  <a:cubicBezTo>
                    <a:pt x="16" y="29"/>
                    <a:pt x="16" y="29"/>
                    <a:pt x="16" y="29"/>
                  </a:cubicBezTo>
                  <a:cubicBezTo>
                    <a:pt x="16" y="29"/>
                    <a:pt x="16" y="29"/>
                    <a:pt x="16" y="29"/>
                  </a:cubicBezTo>
                  <a:cubicBezTo>
                    <a:pt x="16" y="29"/>
                    <a:pt x="16" y="29"/>
                    <a:pt x="16" y="29"/>
                  </a:cubicBezTo>
                  <a:cubicBezTo>
                    <a:pt x="16" y="30"/>
                    <a:pt x="14" y="30"/>
                    <a:pt x="14" y="32"/>
                  </a:cubicBezTo>
                  <a:cubicBezTo>
                    <a:pt x="13" y="32"/>
                    <a:pt x="13" y="32"/>
                    <a:pt x="13" y="32"/>
                  </a:cubicBezTo>
                  <a:cubicBezTo>
                    <a:pt x="12" y="33"/>
                    <a:pt x="10" y="34"/>
                    <a:pt x="9" y="34"/>
                  </a:cubicBezTo>
                  <a:cubicBezTo>
                    <a:pt x="8" y="35"/>
                    <a:pt x="8" y="35"/>
                    <a:pt x="8" y="36"/>
                  </a:cubicBezTo>
                  <a:cubicBezTo>
                    <a:pt x="8" y="37"/>
                    <a:pt x="8" y="38"/>
                    <a:pt x="8" y="39"/>
                  </a:cubicBezTo>
                  <a:cubicBezTo>
                    <a:pt x="8" y="39"/>
                    <a:pt x="8" y="40"/>
                    <a:pt x="7" y="41"/>
                  </a:cubicBezTo>
                  <a:cubicBezTo>
                    <a:pt x="8" y="42"/>
                    <a:pt x="6" y="42"/>
                    <a:pt x="7" y="42"/>
                  </a:cubicBezTo>
                  <a:cubicBezTo>
                    <a:pt x="7" y="43"/>
                    <a:pt x="6" y="43"/>
                    <a:pt x="5" y="43"/>
                  </a:cubicBezTo>
                  <a:cubicBezTo>
                    <a:pt x="5" y="43"/>
                    <a:pt x="5" y="43"/>
                    <a:pt x="5" y="43"/>
                  </a:cubicBezTo>
                  <a:cubicBezTo>
                    <a:pt x="5" y="44"/>
                    <a:pt x="5" y="44"/>
                    <a:pt x="4" y="44"/>
                  </a:cubicBezTo>
                  <a:cubicBezTo>
                    <a:pt x="4" y="43"/>
                    <a:pt x="4" y="43"/>
                    <a:pt x="3" y="42"/>
                  </a:cubicBezTo>
                  <a:cubicBezTo>
                    <a:pt x="4" y="41"/>
                    <a:pt x="2" y="41"/>
                    <a:pt x="3" y="40"/>
                  </a:cubicBezTo>
                  <a:cubicBezTo>
                    <a:pt x="2" y="39"/>
                    <a:pt x="2" y="38"/>
                    <a:pt x="2" y="37"/>
                  </a:cubicBezTo>
                  <a:cubicBezTo>
                    <a:pt x="2" y="37"/>
                    <a:pt x="2" y="37"/>
                    <a:pt x="2" y="37"/>
                  </a:cubicBezTo>
                  <a:cubicBezTo>
                    <a:pt x="2" y="38"/>
                    <a:pt x="2" y="38"/>
                    <a:pt x="2" y="38"/>
                  </a:cubicBezTo>
                  <a:cubicBezTo>
                    <a:pt x="3" y="37"/>
                    <a:pt x="3" y="36"/>
                    <a:pt x="4" y="36"/>
                  </a:cubicBezTo>
                  <a:cubicBezTo>
                    <a:pt x="4" y="35"/>
                    <a:pt x="4" y="34"/>
                    <a:pt x="4" y="32"/>
                  </a:cubicBezTo>
                  <a:cubicBezTo>
                    <a:pt x="4" y="32"/>
                    <a:pt x="4" y="31"/>
                    <a:pt x="4" y="31"/>
                  </a:cubicBezTo>
                  <a:cubicBezTo>
                    <a:pt x="4" y="31"/>
                    <a:pt x="4" y="30"/>
                    <a:pt x="4" y="29"/>
                  </a:cubicBezTo>
                  <a:cubicBezTo>
                    <a:pt x="4" y="28"/>
                    <a:pt x="3" y="28"/>
                    <a:pt x="3" y="27"/>
                  </a:cubicBezTo>
                  <a:cubicBezTo>
                    <a:pt x="3" y="26"/>
                    <a:pt x="1" y="26"/>
                    <a:pt x="1" y="24"/>
                  </a:cubicBezTo>
                  <a:cubicBezTo>
                    <a:pt x="1" y="24"/>
                    <a:pt x="0" y="24"/>
                    <a:pt x="0" y="23"/>
                  </a:cubicBezTo>
                  <a:cubicBezTo>
                    <a:pt x="0" y="23"/>
                    <a:pt x="0" y="23"/>
                    <a:pt x="1" y="23"/>
                  </a:cubicBezTo>
                  <a:cubicBezTo>
                    <a:pt x="2" y="24"/>
                    <a:pt x="3" y="23"/>
                    <a:pt x="3" y="24"/>
                  </a:cubicBezTo>
                  <a:cubicBezTo>
                    <a:pt x="4" y="23"/>
                    <a:pt x="4" y="25"/>
                    <a:pt x="5" y="24"/>
                  </a:cubicBezTo>
                  <a:cubicBezTo>
                    <a:pt x="5" y="25"/>
                    <a:pt x="6" y="25"/>
                    <a:pt x="6" y="26"/>
                  </a:cubicBezTo>
                  <a:cubicBezTo>
                    <a:pt x="7" y="27"/>
                    <a:pt x="6" y="28"/>
                    <a:pt x="7" y="28"/>
                  </a:cubicBezTo>
                  <a:cubicBezTo>
                    <a:pt x="7" y="29"/>
                    <a:pt x="7" y="29"/>
                    <a:pt x="7" y="30"/>
                  </a:cubicBezTo>
                  <a:cubicBezTo>
                    <a:pt x="7" y="30"/>
                    <a:pt x="8" y="30"/>
                    <a:pt x="9" y="31"/>
                  </a:cubicBezTo>
                  <a:cubicBezTo>
                    <a:pt x="9" y="30"/>
                    <a:pt x="9" y="30"/>
                    <a:pt x="10" y="29"/>
                  </a:cubicBezTo>
                  <a:cubicBezTo>
                    <a:pt x="9" y="28"/>
                    <a:pt x="10" y="28"/>
                    <a:pt x="10" y="27"/>
                  </a:cubicBezTo>
                  <a:cubicBezTo>
                    <a:pt x="11" y="27"/>
                    <a:pt x="10" y="26"/>
                    <a:pt x="12" y="25"/>
                  </a:cubicBezTo>
                  <a:cubicBezTo>
                    <a:pt x="11" y="24"/>
                    <a:pt x="13" y="25"/>
                    <a:pt x="12" y="23"/>
                  </a:cubicBezTo>
                  <a:cubicBezTo>
                    <a:pt x="13" y="23"/>
                    <a:pt x="13" y="23"/>
                    <a:pt x="13" y="23"/>
                  </a:cubicBezTo>
                  <a:cubicBezTo>
                    <a:pt x="13" y="23"/>
                    <a:pt x="13" y="23"/>
                    <a:pt x="13" y="23"/>
                  </a:cubicBezTo>
                  <a:cubicBezTo>
                    <a:pt x="13" y="22"/>
                    <a:pt x="13" y="22"/>
                    <a:pt x="13" y="22"/>
                  </a:cubicBezTo>
                  <a:cubicBezTo>
                    <a:pt x="13" y="23"/>
                    <a:pt x="13" y="23"/>
                    <a:pt x="14" y="23"/>
                  </a:cubicBezTo>
                  <a:cubicBezTo>
                    <a:pt x="14" y="22"/>
                    <a:pt x="14" y="21"/>
                    <a:pt x="14" y="21"/>
                  </a:cubicBezTo>
                  <a:cubicBezTo>
                    <a:pt x="14" y="21"/>
                    <a:pt x="14" y="21"/>
                    <a:pt x="14" y="21"/>
                  </a:cubicBezTo>
                  <a:cubicBezTo>
                    <a:pt x="14" y="21"/>
                    <a:pt x="14" y="21"/>
                    <a:pt x="14" y="21"/>
                  </a:cubicBezTo>
                  <a:cubicBezTo>
                    <a:pt x="14" y="20"/>
                    <a:pt x="16" y="20"/>
                    <a:pt x="15" y="19"/>
                  </a:cubicBezTo>
                  <a:cubicBezTo>
                    <a:pt x="16" y="18"/>
                    <a:pt x="16" y="18"/>
                    <a:pt x="16" y="18"/>
                  </a:cubicBezTo>
                  <a:cubicBezTo>
                    <a:pt x="16" y="19"/>
                    <a:pt x="16" y="19"/>
                    <a:pt x="16" y="19"/>
                  </a:cubicBezTo>
                  <a:cubicBezTo>
                    <a:pt x="17" y="19"/>
                    <a:pt x="16" y="18"/>
                    <a:pt x="16" y="18"/>
                  </a:cubicBezTo>
                  <a:cubicBezTo>
                    <a:pt x="16" y="18"/>
                    <a:pt x="16" y="17"/>
                    <a:pt x="16" y="17"/>
                  </a:cubicBezTo>
                  <a:cubicBezTo>
                    <a:pt x="15" y="18"/>
                    <a:pt x="15" y="18"/>
                    <a:pt x="15" y="18"/>
                  </a:cubicBezTo>
                  <a:cubicBezTo>
                    <a:pt x="15" y="17"/>
                    <a:pt x="15" y="17"/>
                    <a:pt x="15" y="17"/>
                  </a:cubicBezTo>
                  <a:cubicBezTo>
                    <a:pt x="14" y="18"/>
                    <a:pt x="13" y="19"/>
                    <a:pt x="12" y="19"/>
                  </a:cubicBezTo>
                  <a:cubicBezTo>
                    <a:pt x="12" y="19"/>
                    <a:pt x="12" y="19"/>
                    <a:pt x="12" y="19"/>
                  </a:cubicBezTo>
                  <a:cubicBezTo>
                    <a:pt x="12" y="20"/>
                    <a:pt x="10" y="19"/>
                    <a:pt x="10" y="20"/>
                  </a:cubicBezTo>
                  <a:cubicBezTo>
                    <a:pt x="10" y="20"/>
                    <a:pt x="10" y="20"/>
                    <a:pt x="10" y="20"/>
                  </a:cubicBezTo>
                  <a:cubicBezTo>
                    <a:pt x="9" y="21"/>
                    <a:pt x="9" y="21"/>
                    <a:pt x="9" y="21"/>
                  </a:cubicBezTo>
                  <a:cubicBezTo>
                    <a:pt x="9" y="20"/>
                    <a:pt x="9" y="20"/>
                    <a:pt x="9" y="20"/>
                  </a:cubicBezTo>
                  <a:cubicBezTo>
                    <a:pt x="9" y="21"/>
                    <a:pt x="8" y="20"/>
                    <a:pt x="7" y="21"/>
                  </a:cubicBezTo>
                  <a:cubicBezTo>
                    <a:pt x="7" y="21"/>
                    <a:pt x="6" y="21"/>
                    <a:pt x="6" y="20"/>
                  </a:cubicBezTo>
                  <a:cubicBezTo>
                    <a:pt x="6" y="21"/>
                    <a:pt x="6" y="21"/>
                    <a:pt x="6" y="21"/>
                  </a:cubicBezTo>
                  <a:cubicBezTo>
                    <a:pt x="5" y="20"/>
                    <a:pt x="4" y="21"/>
                    <a:pt x="4" y="20"/>
                  </a:cubicBezTo>
                  <a:cubicBezTo>
                    <a:pt x="4" y="20"/>
                    <a:pt x="4" y="20"/>
                    <a:pt x="4" y="20"/>
                  </a:cubicBezTo>
                  <a:cubicBezTo>
                    <a:pt x="3" y="20"/>
                    <a:pt x="4" y="20"/>
                    <a:pt x="3" y="19"/>
                  </a:cubicBezTo>
                  <a:cubicBezTo>
                    <a:pt x="4" y="19"/>
                    <a:pt x="5" y="18"/>
                    <a:pt x="6" y="19"/>
                  </a:cubicBezTo>
                  <a:cubicBezTo>
                    <a:pt x="6" y="18"/>
                    <a:pt x="6" y="18"/>
                    <a:pt x="6" y="18"/>
                  </a:cubicBezTo>
                  <a:cubicBezTo>
                    <a:pt x="7" y="19"/>
                    <a:pt x="7" y="18"/>
                    <a:pt x="8" y="18"/>
                  </a:cubicBezTo>
                  <a:cubicBezTo>
                    <a:pt x="9" y="17"/>
                    <a:pt x="10" y="17"/>
                    <a:pt x="11" y="16"/>
                  </a:cubicBezTo>
                  <a:cubicBezTo>
                    <a:pt x="13" y="16"/>
                    <a:pt x="13" y="14"/>
                    <a:pt x="15" y="14"/>
                  </a:cubicBezTo>
                  <a:cubicBezTo>
                    <a:pt x="15" y="14"/>
                    <a:pt x="15" y="14"/>
                    <a:pt x="15" y="14"/>
                  </a:cubicBezTo>
                  <a:cubicBezTo>
                    <a:pt x="15" y="14"/>
                    <a:pt x="16" y="14"/>
                    <a:pt x="17" y="13"/>
                  </a:cubicBezTo>
                  <a:cubicBezTo>
                    <a:pt x="18" y="14"/>
                    <a:pt x="18" y="12"/>
                    <a:pt x="19" y="12"/>
                  </a:cubicBezTo>
                  <a:cubicBezTo>
                    <a:pt x="19" y="11"/>
                    <a:pt x="18" y="10"/>
                    <a:pt x="18" y="9"/>
                  </a:cubicBezTo>
                  <a:cubicBezTo>
                    <a:pt x="17" y="9"/>
                    <a:pt x="17" y="9"/>
                    <a:pt x="17" y="9"/>
                  </a:cubicBezTo>
                  <a:cubicBezTo>
                    <a:pt x="17" y="8"/>
                    <a:pt x="17" y="8"/>
                    <a:pt x="16" y="7"/>
                  </a:cubicBezTo>
                  <a:cubicBezTo>
                    <a:pt x="16" y="8"/>
                    <a:pt x="16" y="8"/>
                    <a:pt x="16" y="8"/>
                  </a:cubicBezTo>
                  <a:cubicBezTo>
                    <a:pt x="16" y="7"/>
                    <a:pt x="15" y="7"/>
                    <a:pt x="14" y="6"/>
                  </a:cubicBezTo>
                  <a:cubicBezTo>
                    <a:pt x="14" y="5"/>
                    <a:pt x="13" y="5"/>
                    <a:pt x="13" y="4"/>
                  </a:cubicBezTo>
                  <a:cubicBezTo>
                    <a:pt x="12" y="3"/>
                    <a:pt x="10" y="5"/>
                    <a:pt x="10" y="3"/>
                  </a:cubicBezTo>
                  <a:cubicBezTo>
                    <a:pt x="10" y="2"/>
                    <a:pt x="9" y="2"/>
                    <a:pt x="10" y="1"/>
                  </a:cubicBezTo>
                  <a:cubicBezTo>
                    <a:pt x="10" y="1"/>
                    <a:pt x="10" y="0"/>
                    <a:pt x="11" y="0"/>
                  </a:cubicBezTo>
                  <a:cubicBezTo>
                    <a:pt x="11" y="0"/>
                    <a:pt x="12" y="0"/>
                    <a:pt x="12" y="0"/>
                  </a:cubicBezTo>
                  <a:close/>
                  <a:moveTo>
                    <a:pt x="31" y="4"/>
                  </a:moveTo>
                  <a:cubicBezTo>
                    <a:pt x="31" y="4"/>
                    <a:pt x="31" y="4"/>
                    <a:pt x="31" y="4"/>
                  </a:cubicBezTo>
                  <a:cubicBezTo>
                    <a:pt x="31" y="5"/>
                    <a:pt x="32" y="4"/>
                    <a:pt x="33" y="6"/>
                  </a:cubicBezTo>
                  <a:cubicBezTo>
                    <a:pt x="33" y="6"/>
                    <a:pt x="32" y="6"/>
                    <a:pt x="32" y="7"/>
                  </a:cubicBezTo>
                  <a:cubicBezTo>
                    <a:pt x="33" y="7"/>
                    <a:pt x="33" y="7"/>
                    <a:pt x="33" y="7"/>
                  </a:cubicBezTo>
                  <a:cubicBezTo>
                    <a:pt x="33" y="8"/>
                    <a:pt x="33" y="8"/>
                    <a:pt x="33" y="8"/>
                  </a:cubicBezTo>
                  <a:cubicBezTo>
                    <a:pt x="33" y="8"/>
                    <a:pt x="33" y="8"/>
                    <a:pt x="33" y="8"/>
                  </a:cubicBezTo>
                  <a:cubicBezTo>
                    <a:pt x="32" y="8"/>
                    <a:pt x="33" y="10"/>
                    <a:pt x="32" y="9"/>
                  </a:cubicBezTo>
                  <a:cubicBezTo>
                    <a:pt x="31" y="9"/>
                    <a:pt x="30" y="9"/>
                    <a:pt x="30" y="9"/>
                  </a:cubicBezTo>
                  <a:cubicBezTo>
                    <a:pt x="29" y="9"/>
                    <a:pt x="29" y="9"/>
                    <a:pt x="29" y="9"/>
                  </a:cubicBezTo>
                  <a:cubicBezTo>
                    <a:pt x="28" y="8"/>
                    <a:pt x="29" y="7"/>
                    <a:pt x="28" y="6"/>
                  </a:cubicBezTo>
                  <a:cubicBezTo>
                    <a:pt x="28" y="5"/>
                    <a:pt x="27" y="5"/>
                    <a:pt x="27" y="4"/>
                  </a:cubicBezTo>
                  <a:cubicBezTo>
                    <a:pt x="26" y="4"/>
                    <a:pt x="25" y="4"/>
                    <a:pt x="25" y="4"/>
                  </a:cubicBezTo>
                  <a:cubicBezTo>
                    <a:pt x="26" y="4"/>
                    <a:pt x="26" y="3"/>
                    <a:pt x="27" y="3"/>
                  </a:cubicBezTo>
                  <a:cubicBezTo>
                    <a:pt x="28" y="4"/>
                    <a:pt x="27" y="3"/>
                    <a:pt x="28" y="3"/>
                  </a:cubicBezTo>
                  <a:cubicBezTo>
                    <a:pt x="28" y="4"/>
                    <a:pt x="28" y="4"/>
                    <a:pt x="28" y="4"/>
                  </a:cubicBezTo>
                  <a:cubicBezTo>
                    <a:pt x="28" y="3"/>
                    <a:pt x="28" y="3"/>
                    <a:pt x="28" y="3"/>
                  </a:cubicBezTo>
                  <a:cubicBezTo>
                    <a:pt x="28" y="4"/>
                    <a:pt x="29" y="4"/>
                    <a:pt x="29" y="4"/>
                  </a:cubicBezTo>
                  <a:cubicBezTo>
                    <a:pt x="30" y="3"/>
                    <a:pt x="30" y="3"/>
                    <a:pt x="30" y="3"/>
                  </a:cubicBezTo>
                  <a:cubicBezTo>
                    <a:pt x="30" y="3"/>
                    <a:pt x="30" y="4"/>
                    <a:pt x="31" y="4"/>
                  </a:cubicBezTo>
                  <a:close/>
                  <a:moveTo>
                    <a:pt x="25" y="19"/>
                  </a:moveTo>
                  <a:cubicBezTo>
                    <a:pt x="25" y="19"/>
                    <a:pt x="25" y="19"/>
                    <a:pt x="25" y="19"/>
                  </a:cubicBezTo>
                  <a:cubicBezTo>
                    <a:pt x="25" y="20"/>
                    <a:pt x="26" y="20"/>
                    <a:pt x="26" y="21"/>
                  </a:cubicBezTo>
                  <a:cubicBezTo>
                    <a:pt x="25" y="21"/>
                    <a:pt x="24" y="22"/>
                    <a:pt x="24" y="22"/>
                  </a:cubicBezTo>
                  <a:cubicBezTo>
                    <a:pt x="23" y="22"/>
                    <a:pt x="23" y="23"/>
                    <a:pt x="21" y="23"/>
                  </a:cubicBezTo>
                  <a:cubicBezTo>
                    <a:pt x="21" y="24"/>
                    <a:pt x="19" y="24"/>
                    <a:pt x="18" y="25"/>
                  </a:cubicBezTo>
                  <a:cubicBezTo>
                    <a:pt x="18" y="25"/>
                    <a:pt x="17" y="25"/>
                    <a:pt x="18" y="24"/>
                  </a:cubicBezTo>
                  <a:cubicBezTo>
                    <a:pt x="18" y="24"/>
                    <a:pt x="18" y="24"/>
                    <a:pt x="18" y="23"/>
                  </a:cubicBezTo>
                  <a:cubicBezTo>
                    <a:pt x="19" y="22"/>
                    <a:pt x="20" y="21"/>
                    <a:pt x="21" y="20"/>
                  </a:cubicBezTo>
                  <a:cubicBezTo>
                    <a:pt x="21" y="19"/>
                    <a:pt x="23" y="18"/>
                    <a:pt x="23" y="17"/>
                  </a:cubicBezTo>
                  <a:cubicBezTo>
                    <a:pt x="24" y="17"/>
                    <a:pt x="24" y="19"/>
                    <a:pt x="25" y="19"/>
                  </a:cubicBezTo>
                  <a:close/>
                  <a:moveTo>
                    <a:pt x="12" y="24"/>
                  </a:moveTo>
                  <a:cubicBezTo>
                    <a:pt x="12" y="24"/>
                    <a:pt x="12" y="24"/>
                    <a:pt x="12" y="24"/>
                  </a:cubicBezTo>
                  <a:cubicBezTo>
                    <a:pt x="12" y="23"/>
                    <a:pt x="12" y="23"/>
                    <a:pt x="12" y="23"/>
                  </a:cubicBezTo>
                  <a:cubicBezTo>
                    <a:pt x="12" y="23"/>
                    <a:pt x="12" y="24"/>
                    <a:pt x="1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a:spLocks noEditPoints="1"/>
            </p:cNvSpPr>
            <p:nvPr/>
          </p:nvSpPr>
          <p:spPr bwMode="auto">
            <a:xfrm>
              <a:off x="4541" y="4120"/>
              <a:ext cx="145" cy="158"/>
            </a:xfrm>
            <a:custGeom>
              <a:avLst/>
              <a:gdLst>
                <a:gd name="T0" fmla="*/ 35 w 56"/>
                <a:gd name="T1" fmla="*/ 2 h 59"/>
                <a:gd name="T2" fmla="*/ 37 w 56"/>
                <a:gd name="T3" fmla="*/ 6 h 59"/>
                <a:gd name="T4" fmla="*/ 35 w 56"/>
                <a:gd name="T5" fmla="*/ 10 h 59"/>
                <a:gd name="T6" fmla="*/ 28 w 56"/>
                <a:gd name="T7" fmla="*/ 12 h 59"/>
                <a:gd name="T8" fmla="*/ 25 w 56"/>
                <a:gd name="T9" fmla="*/ 8 h 59"/>
                <a:gd name="T10" fmla="*/ 19 w 56"/>
                <a:gd name="T11" fmla="*/ 3 h 59"/>
                <a:gd name="T12" fmla="*/ 20 w 56"/>
                <a:gd name="T13" fmla="*/ 0 h 59"/>
                <a:gd name="T14" fmla="*/ 27 w 56"/>
                <a:gd name="T15" fmla="*/ 1 h 59"/>
                <a:gd name="T16" fmla="*/ 43 w 56"/>
                <a:gd name="T17" fmla="*/ 18 h 59"/>
                <a:gd name="T18" fmla="*/ 48 w 56"/>
                <a:gd name="T19" fmla="*/ 21 h 59"/>
                <a:gd name="T20" fmla="*/ 47 w 56"/>
                <a:gd name="T21" fmla="*/ 25 h 59"/>
                <a:gd name="T22" fmla="*/ 43 w 56"/>
                <a:gd name="T23" fmla="*/ 26 h 59"/>
                <a:gd name="T24" fmla="*/ 39 w 56"/>
                <a:gd name="T25" fmla="*/ 25 h 59"/>
                <a:gd name="T26" fmla="*/ 34 w 56"/>
                <a:gd name="T27" fmla="*/ 26 h 59"/>
                <a:gd name="T28" fmla="*/ 28 w 56"/>
                <a:gd name="T29" fmla="*/ 27 h 59"/>
                <a:gd name="T30" fmla="*/ 23 w 56"/>
                <a:gd name="T31" fmla="*/ 28 h 59"/>
                <a:gd name="T32" fmla="*/ 15 w 56"/>
                <a:gd name="T33" fmla="*/ 27 h 59"/>
                <a:gd name="T34" fmla="*/ 8 w 56"/>
                <a:gd name="T35" fmla="*/ 23 h 59"/>
                <a:gd name="T36" fmla="*/ 20 w 56"/>
                <a:gd name="T37" fmla="*/ 21 h 59"/>
                <a:gd name="T38" fmla="*/ 29 w 56"/>
                <a:gd name="T39" fmla="*/ 20 h 59"/>
                <a:gd name="T40" fmla="*/ 32 w 56"/>
                <a:gd name="T41" fmla="*/ 20 h 59"/>
                <a:gd name="T42" fmla="*/ 39 w 56"/>
                <a:gd name="T43" fmla="*/ 19 h 59"/>
                <a:gd name="T44" fmla="*/ 42 w 56"/>
                <a:gd name="T45" fmla="*/ 18 h 59"/>
                <a:gd name="T46" fmla="*/ 44 w 56"/>
                <a:gd name="T47" fmla="*/ 33 h 59"/>
                <a:gd name="T48" fmla="*/ 39 w 56"/>
                <a:gd name="T49" fmla="*/ 39 h 59"/>
                <a:gd name="T50" fmla="*/ 34 w 56"/>
                <a:gd name="T51" fmla="*/ 43 h 59"/>
                <a:gd name="T52" fmla="*/ 34 w 56"/>
                <a:gd name="T53" fmla="*/ 44 h 59"/>
                <a:gd name="T54" fmla="*/ 30 w 56"/>
                <a:gd name="T55" fmla="*/ 44 h 59"/>
                <a:gd name="T56" fmla="*/ 35 w 56"/>
                <a:gd name="T57" fmla="*/ 36 h 59"/>
                <a:gd name="T58" fmla="*/ 38 w 56"/>
                <a:gd name="T59" fmla="*/ 30 h 59"/>
                <a:gd name="T60" fmla="*/ 23 w 56"/>
                <a:gd name="T61" fmla="*/ 36 h 59"/>
                <a:gd name="T62" fmla="*/ 28 w 56"/>
                <a:gd name="T63" fmla="*/ 35 h 59"/>
                <a:gd name="T64" fmla="*/ 25 w 56"/>
                <a:gd name="T65" fmla="*/ 40 h 59"/>
                <a:gd name="T66" fmla="*/ 22 w 56"/>
                <a:gd name="T67" fmla="*/ 45 h 59"/>
                <a:gd name="T68" fmla="*/ 21 w 56"/>
                <a:gd name="T69" fmla="*/ 45 h 59"/>
                <a:gd name="T70" fmla="*/ 17 w 56"/>
                <a:gd name="T71" fmla="*/ 43 h 59"/>
                <a:gd name="T72" fmla="*/ 14 w 56"/>
                <a:gd name="T73" fmla="*/ 42 h 59"/>
                <a:gd name="T74" fmla="*/ 19 w 56"/>
                <a:gd name="T75" fmla="*/ 35 h 59"/>
                <a:gd name="T76" fmla="*/ 24 w 56"/>
                <a:gd name="T77" fmla="*/ 31 h 59"/>
                <a:gd name="T78" fmla="*/ 34 w 56"/>
                <a:gd name="T79" fmla="*/ 42 h 59"/>
                <a:gd name="T80" fmla="*/ 54 w 56"/>
                <a:gd name="T81" fmla="*/ 48 h 59"/>
                <a:gd name="T82" fmla="*/ 56 w 56"/>
                <a:gd name="T83" fmla="*/ 50 h 59"/>
                <a:gd name="T84" fmla="*/ 55 w 56"/>
                <a:gd name="T85" fmla="*/ 52 h 59"/>
                <a:gd name="T86" fmla="*/ 51 w 56"/>
                <a:gd name="T87" fmla="*/ 52 h 59"/>
                <a:gd name="T88" fmla="*/ 48 w 56"/>
                <a:gd name="T89" fmla="*/ 52 h 59"/>
                <a:gd name="T90" fmla="*/ 45 w 56"/>
                <a:gd name="T91" fmla="*/ 53 h 59"/>
                <a:gd name="T92" fmla="*/ 35 w 56"/>
                <a:gd name="T93" fmla="*/ 53 h 59"/>
                <a:gd name="T94" fmla="*/ 26 w 56"/>
                <a:gd name="T95" fmla="*/ 54 h 59"/>
                <a:gd name="T96" fmla="*/ 24 w 56"/>
                <a:gd name="T97" fmla="*/ 55 h 59"/>
                <a:gd name="T98" fmla="*/ 17 w 56"/>
                <a:gd name="T99" fmla="*/ 56 h 59"/>
                <a:gd name="T100" fmla="*/ 11 w 56"/>
                <a:gd name="T101" fmla="*/ 58 h 59"/>
                <a:gd name="T102" fmla="*/ 6 w 56"/>
                <a:gd name="T103" fmla="*/ 57 h 59"/>
                <a:gd name="T104" fmla="*/ 1 w 56"/>
                <a:gd name="T105" fmla="*/ 55 h 59"/>
                <a:gd name="T106" fmla="*/ 4 w 56"/>
                <a:gd name="T107" fmla="*/ 52 h 59"/>
                <a:gd name="T108" fmla="*/ 10 w 56"/>
                <a:gd name="T109" fmla="*/ 52 h 59"/>
                <a:gd name="T110" fmla="*/ 16 w 56"/>
                <a:gd name="T111" fmla="*/ 50 h 59"/>
                <a:gd name="T112" fmla="*/ 23 w 56"/>
                <a:gd name="T113" fmla="*/ 49 h 59"/>
                <a:gd name="T114" fmla="*/ 30 w 56"/>
                <a:gd name="T115" fmla="*/ 48 h 59"/>
                <a:gd name="T116" fmla="*/ 39 w 56"/>
                <a:gd name="T117" fmla="*/ 47 h 59"/>
                <a:gd name="T118" fmla="*/ 47 w 56"/>
                <a:gd name="T119" fmla="*/ 46 h 59"/>
                <a:gd name="T120" fmla="*/ 11 w 56"/>
                <a:gd name="T121"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 h="59">
                  <a:moveTo>
                    <a:pt x="29" y="1"/>
                  </a:moveTo>
                  <a:cubicBezTo>
                    <a:pt x="30" y="0"/>
                    <a:pt x="32" y="0"/>
                    <a:pt x="32" y="1"/>
                  </a:cubicBezTo>
                  <a:cubicBezTo>
                    <a:pt x="33" y="1"/>
                    <a:pt x="33" y="0"/>
                    <a:pt x="33" y="1"/>
                  </a:cubicBezTo>
                  <a:cubicBezTo>
                    <a:pt x="34" y="1"/>
                    <a:pt x="34" y="2"/>
                    <a:pt x="35" y="2"/>
                  </a:cubicBezTo>
                  <a:cubicBezTo>
                    <a:pt x="35" y="3"/>
                    <a:pt x="35" y="3"/>
                    <a:pt x="36" y="4"/>
                  </a:cubicBezTo>
                  <a:cubicBezTo>
                    <a:pt x="36" y="5"/>
                    <a:pt x="36" y="5"/>
                    <a:pt x="36" y="5"/>
                  </a:cubicBezTo>
                  <a:cubicBezTo>
                    <a:pt x="36" y="5"/>
                    <a:pt x="37" y="6"/>
                    <a:pt x="37" y="7"/>
                  </a:cubicBezTo>
                  <a:cubicBezTo>
                    <a:pt x="37" y="6"/>
                    <a:pt x="37" y="6"/>
                    <a:pt x="37" y="6"/>
                  </a:cubicBezTo>
                  <a:cubicBezTo>
                    <a:pt x="37" y="7"/>
                    <a:pt x="37" y="7"/>
                    <a:pt x="37" y="7"/>
                  </a:cubicBezTo>
                  <a:cubicBezTo>
                    <a:pt x="36" y="7"/>
                    <a:pt x="38" y="8"/>
                    <a:pt x="36" y="8"/>
                  </a:cubicBezTo>
                  <a:cubicBezTo>
                    <a:pt x="36" y="7"/>
                    <a:pt x="36" y="7"/>
                    <a:pt x="36" y="7"/>
                  </a:cubicBezTo>
                  <a:cubicBezTo>
                    <a:pt x="35" y="8"/>
                    <a:pt x="36" y="10"/>
                    <a:pt x="35" y="10"/>
                  </a:cubicBezTo>
                  <a:cubicBezTo>
                    <a:pt x="34" y="11"/>
                    <a:pt x="33" y="11"/>
                    <a:pt x="32" y="11"/>
                  </a:cubicBezTo>
                  <a:cubicBezTo>
                    <a:pt x="31" y="12"/>
                    <a:pt x="31" y="13"/>
                    <a:pt x="30" y="13"/>
                  </a:cubicBezTo>
                  <a:cubicBezTo>
                    <a:pt x="29" y="13"/>
                    <a:pt x="29" y="14"/>
                    <a:pt x="28" y="13"/>
                  </a:cubicBezTo>
                  <a:cubicBezTo>
                    <a:pt x="27" y="13"/>
                    <a:pt x="28" y="12"/>
                    <a:pt x="28" y="12"/>
                  </a:cubicBezTo>
                  <a:cubicBezTo>
                    <a:pt x="28" y="11"/>
                    <a:pt x="30" y="10"/>
                    <a:pt x="28" y="9"/>
                  </a:cubicBezTo>
                  <a:cubicBezTo>
                    <a:pt x="28" y="9"/>
                    <a:pt x="28" y="7"/>
                    <a:pt x="27" y="8"/>
                  </a:cubicBezTo>
                  <a:cubicBezTo>
                    <a:pt x="27" y="8"/>
                    <a:pt x="26" y="8"/>
                    <a:pt x="25" y="8"/>
                  </a:cubicBezTo>
                  <a:cubicBezTo>
                    <a:pt x="25" y="8"/>
                    <a:pt x="25" y="8"/>
                    <a:pt x="25" y="8"/>
                  </a:cubicBezTo>
                  <a:cubicBezTo>
                    <a:pt x="24" y="8"/>
                    <a:pt x="24" y="7"/>
                    <a:pt x="23" y="7"/>
                  </a:cubicBezTo>
                  <a:cubicBezTo>
                    <a:pt x="22" y="7"/>
                    <a:pt x="22" y="7"/>
                    <a:pt x="21" y="7"/>
                  </a:cubicBezTo>
                  <a:cubicBezTo>
                    <a:pt x="21" y="6"/>
                    <a:pt x="20" y="6"/>
                    <a:pt x="20" y="6"/>
                  </a:cubicBezTo>
                  <a:cubicBezTo>
                    <a:pt x="19" y="5"/>
                    <a:pt x="20" y="4"/>
                    <a:pt x="19" y="3"/>
                  </a:cubicBezTo>
                  <a:cubicBezTo>
                    <a:pt x="19" y="3"/>
                    <a:pt x="19" y="3"/>
                    <a:pt x="18" y="3"/>
                  </a:cubicBezTo>
                  <a:cubicBezTo>
                    <a:pt x="19" y="2"/>
                    <a:pt x="19" y="2"/>
                    <a:pt x="19" y="2"/>
                  </a:cubicBezTo>
                  <a:cubicBezTo>
                    <a:pt x="18" y="2"/>
                    <a:pt x="18" y="2"/>
                    <a:pt x="18" y="2"/>
                  </a:cubicBezTo>
                  <a:cubicBezTo>
                    <a:pt x="19" y="1"/>
                    <a:pt x="20" y="1"/>
                    <a:pt x="20" y="0"/>
                  </a:cubicBezTo>
                  <a:cubicBezTo>
                    <a:pt x="21" y="0"/>
                    <a:pt x="21" y="1"/>
                    <a:pt x="22" y="0"/>
                  </a:cubicBezTo>
                  <a:cubicBezTo>
                    <a:pt x="23" y="0"/>
                    <a:pt x="24" y="0"/>
                    <a:pt x="25" y="1"/>
                  </a:cubicBezTo>
                  <a:cubicBezTo>
                    <a:pt x="25" y="1"/>
                    <a:pt x="25" y="0"/>
                    <a:pt x="25" y="0"/>
                  </a:cubicBezTo>
                  <a:cubicBezTo>
                    <a:pt x="26" y="1"/>
                    <a:pt x="26" y="1"/>
                    <a:pt x="27" y="1"/>
                  </a:cubicBezTo>
                  <a:cubicBezTo>
                    <a:pt x="28" y="1"/>
                    <a:pt x="28" y="1"/>
                    <a:pt x="29" y="0"/>
                  </a:cubicBezTo>
                  <a:lnTo>
                    <a:pt x="29" y="1"/>
                  </a:lnTo>
                  <a:close/>
                  <a:moveTo>
                    <a:pt x="43" y="18"/>
                  </a:moveTo>
                  <a:cubicBezTo>
                    <a:pt x="43" y="18"/>
                    <a:pt x="43" y="18"/>
                    <a:pt x="43" y="18"/>
                  </a:cubicBezTo>
                  <a:cubicBezTo>
                    <a:pt x="44" y="19"/>
                    <a:pt x="44" y="18"/>
                    <a:pt x="45" y="18"/>
                  </a:cubicBezTo>
                  <a:cubicBezTo>
                    <a:pt x="45" y="18"/>
                    <a:pt x="46" y="19"/>
                    <a:pt x="46" y="18"/>
                  </a:cubicBezTo>
                  <a:cubicBezTo>
                    <a:pt x="47" y="19"/>
                    <a:pt x="45" y="20"/>
                    <a:pt x="46" y="20"/>
                  </a:cubicBezTo>
                  <a:cubicBezTo>
                    <a:pt x="47" y="20"/>
                    <a:pt x="48" y="20"/>
                    <a:pt x="48" y="21"/>
                  </a:cubicBezTo>
                  <a:cubicBezTo>
                    <a:pt x="48" y="21"/>
                    <a:pt x="50" y="22"/>
                    <a:pt x="49" y="22"/>
                  </a:cubicBezTo>
                  <a:cubicBezTo>
                    <a:pt x="50" y="23"/>
                    <a:pt x="49" y="24"/>
                    <a:pt x="50" y="24"/>
                  </a:cubicBezTo>
                  <a:cubicBezTo>
                    <a:pt x="50" y="25"/>
                    <a:pt x="50" y="25"/>
                    <a:pt x="49" y="25"/>
                  </a:cubicBezTo>
                  <a:cubicBezTo>
                    <a:pt x="48" y="24"/>
                    <a:pt x="48" y="26"/>
                    <a:pt x="47" y="25"/>
                  </a:cubicBezTo>
                  <a:cubicBezTo>
                    <a:pt x="46" y="25"/>
                    <a:pt x="46" y="25"/>
                    <a:pt x="46" y="25"/>
                  </a:cubicBezTo>
                  <a:cubicBezTo>
                    <a:pt x="46" y="25"/>
                    <a:pt x="45" y="25"/>
                    <a:pt x="44" y="26"/>
                  </a:cubicBezTo>
                  <a:cubicBezTo>
                    <a:pt x="43" y="25"/>
                    <a:pt x="43" y="25"/>
                    <a:pt x="43" y="25"/>
                  </a:cubicBezTo>
                  <a:cubicBezTo>
                    <a:pt x="43" y="26"/>
                    <a:pt x="43" y="26"/>
                    <a:pt x="43" y="26"/>
                  </a:cubicBezTo>
                  <a:cubicBezTo>
                    <a:pt x="43" y="25"/>
                    <a:pt x="42" y="25"/>
                    <a:pt x="41" y="25"/>
                  </a:cubicBezTo>
                  <a:cubicBezTo>
                    <a:pt x="41" y="25"/>
                    <a:pt x="40" y="25"/>
                    <a:pt x="40" y="25"/>
                  </a:cubicBezTo>
                  <a:cubicBezTo>
                    <a:pt x="40" y="25"/>
                    <a:pt x="40" y="25"/>
                    <a:pt x="40" y="25"/>
                  </a:cubicBezTo>
                  <a:cubicBezTo>
                    <a:pt x="39" y="25"/>
                    <a:pt x="39" y="25"/>
                    <a:pt x="39" y="25"/>
                  </a:cubicBezTo>
                  <a:cubicBezTo>
                    <a:pt x="39" y="25"/>
                    <a:pt x="39" y="25"/>
                    <a:pt x="39" y="25"/>
                  </a:cubicBezTo>
                  <a:cubicBezTo>
                    <a:pt x="38" y="26"/>
                    <a:pt x="38" y="26"/>
                    <a:pt x="38" y="26"/>
                  </a:cubicBezTo>
                  <a:cubicBezTo>
                    <a:pt x="37" y="25"/>
                    <a:pt x="36" y="26"/>
                    <a:pt x="35" y="25"/>
                  </a:cubicBezTo>
                  <a:cubicBezTo>
                    <a:pt x="35" y="26"/>
                    <a:pt x="34" y="26"/>
                    <a:pt x="34" y="26"/>
                  </a:cubicBezTo>
                  <a:cubicBezTo>
                    <a:pt x="34" y="26"/>
                    <a:pt x="34" y="26"/>
                    <a:pt x="34" y="26"/>
                  </a:cubicBezTo>
                  <a:cubicBezTo>
                    <a:pt x="33" y="25"/>
                    <a:pt x="32" y="26"/>
                    <a:pt x="32" y="26"/>
                  </a:cubicBezTo>
                  <a:cubicBezTo>
                    <a:pt x="31" y="26"/>
                    <a:pt x="30" y="26"/>
                    <a:pt x="29" y="26"/>
                  </a:cubicBezTo>
                  <a:cubicBezTo>
                    <a:pt x="29" y="26"/>
                    <a:pt x="28" y="26"/>
                    <a:pt x="28" y="27"/>
                  </a:cubicBezTo>
                  <a:cubicBezTo>
                    <a:pt x="27" y="27"/>
                    <a:pt x="26" y="27"/>
                    <a:pt x="26" y="26"/>
                  </a:cubicBezTo>
                  <a:cubicBezTo>
                    <a:pt x="26" y="26"/>
                    <a:pt x="26" y="27"/>
                    <a:pt x="25" y="27"/>
                  </a:cubicBezTo>
                  <a:cubicBezTo>
                    <a:pt x="25" y="26"/>
                    <a:pt x="25" y="26"/>
                    <a:pt x="25" y="26"/>
                  </a:cubicBezTo>
                  <a:cubicBezTo>
                    <a:pt x="24" y="27"/>
                    <a:pt x="24" y="27"/>
                    <a:pt x="23" y="28"/>
                  </a:cubicBezTo>
                  <a:cubicBezTo>
                    <a:pt x="23" y="27"/>
                    <a:pt x="22" y="27"/>
                    <a:pt x="21" y="28"/>
                  </a:cubicBezTo>
                  <a:cubicBezTo>
                    <a:pt x="20" y="27"/>
                    <a:pt x="20" y="28"/>
                    <a:pt x="18" y="28"/>
                  </a:cubicBezTo>
                  <a:cubicBezTo>
                    <a:pt x="18" y="28"/>
                    <a:pt x="18" y="29"/>
                    <a:pt x="17" y="28"/>
                  </a:cubicBezTo>
                  <a:cubicBezTo>
                    <a:pt x="17" y="28"/>
                    <a:pt x="15" y="28"/>
                    <a:pt x="15" y="27"/>
                  </a:cubicBezTo>
                  <a:cubicBezTo>
                    <a:pt x="14" y="27"/>
                    <a:pt x="12" y="27"/>
                    <a:pt x="12" y="26"/>
                  </a:cubicBezTo>
                  <a:cubicBezTo>
                    <a:pt x="11" y="25"/>
                    <a:pt x="10" y="25"/>
                    <a:pt x="9" y="24"/>
                  </a:cubicBezTo>
                  <a:cubicBezTo>
                    <a:pt x="10" y="24"/>
                    <a:pt x="9" y="24"/>
                    <a:pt x="9" y="23"/>
                  </a:cubicBezTo>
                  <a:cubicBezTo>
                    <a:pt x="9" y="24"/>
                    <a:pt x="8" y="23"/>
                    <a:pt x="8" y="23"/>
                  </a:cubicBezTo>
                  <a:cubicBezTo>
                    <a:pt x="8" y="22"/>
                    <a:pt x="9" y="23"/>
                    <a:pt x="9" y="22"/>
                  </a:cubicBezTo>
                  <a:cubicBezTo>
                    <a:pt x="11" y="22"/>
                    <a:pt x="14" y="22"/>
                    <a:pt x="16" y="21"/>
                  </a:cubicBezTo>
                  <a:cubicBezTo>
                    <a:pt x="17" y="21"/>
                    <a:pt x="18" y="21"/>
                    <a:pt x="18" y="21"/>
                  </a:cubicBezTo>
                  <a:cubicBezTo>
                    <a:pt x="19" y="21"/>
                    <a:pt x="19" y="21"/>
                    <a:pt x="20" y="21"/>
                  </a:cubicBezTo>
                  <a:cubicBezTo>
                    <a:pt x="21" y="21"/>
                    <a:pt x="22" y="21"/>
                    <a:pt x="22" y="21"/>
                  </a:cubicBezTo>
                  <a:cubicBezTo>
                    <a:pt x="23" y="21"/>
                    <a:pt x="23" y="20"/>
                    <a:pt x="24" y="20"/>
                  </a:cubicBezTo>
                  <a:cubicBezTo>
                    <a:pt x="25" y="20"/>
                    <a:pt x="26" y="21"/>
                    <a:pt x="26" y="20"/>
                  </a:cubicBezTo>
                  <a:cubicBezTo>
                    <a:pt x="27" y="21"/>
                    <a:pt x="28" y="20"/>
                    <a:pt x="29" y="20"/>
                  </a:cubicBezTo>
                  <a:cubicBezTo>
                    <a:pt x="29" y="20"/>
                    <a:pt x="30" y="20"/>
                    <a:pt x="31" y="20"/>
                  </a:cubicBezTo>
                  <a:cubicBezTo>
                    <a:pt x="31" y="20"/>
                    <a:pt x="31" y="20"/>
                    <a:pt x="31" y="20"/>
                  </a:cubicBezTo>
                  <a:cubicBezTo>
                    <a:pt x="31" y="20"/>
                    <a:pt x="31" y="20"/>
                    <a:pt x="31" y="20"/>
                  </a:cubicBezTo>
                  <a:cubicBezTo>
                    <a:pt x="32" y="20"/>
                    <a:pt x="32" y="20"/>
                    <a:pt x="32" y="20"/>
                  </a:cubicBezTo>
                  <a:cubicBezTo>
                    <a:pt x="32" y="19"/>
                    <a:pt x="34" y="20"/>
                    <a:pt x="35" y="19"/>
                  </a:cubicBezTo>
                  <a:cubicBezTo>
                    <a:pt x="36" y="20"/>
                    <a:pt x="36" y="19"/>
                    <a:pt x="38" y="19"/>
                  </a:cubicBezTo>
                  <a:cubicBezTo>
                    <a:pt x="38" y="19"/>
                    <a:pt x="38" y="19"/>
                    <a:pt x="38" y="19"/>
                  </a:cubicBezTo>
                  <a:cubicBezTo>
                    <a:pt x="39" y="19"/>
                    <a:pt x="39" y="19"/>
                    <a:pt x="39" y="19"/>
                  </a:cubicBezTo>
                  <a:cubicBezTo>
                    <a:pt x="39" y="19"/>
                    <a:pt x="39" y="19"/>
                    <a:pt x="39" y="19"/>
                  </a:cubicBezTo>
                  <a:cubicBezTo>
                    <a:pt x="39" y="19"/>
                    <a:pt x="39" y="19"/>
                    <a:pt x="39" y="19"/>
                  </a:cubicBezTo>
                  <a:cubicBezTo>
                    <a:pt x="40" y="19"/>
                    <a:pt x="39" y="18"/>
                    <a:pt x="40" y="18"/>
                  </a:cubicBezTo>
                  <a:cubicBezTo>
                    <a:pt x="41" y="19"/>
                    <a:pt x="42" y="18"/>
                    <a:pt x="42" y="18"/>
                  </a:cubicBezTo>
                  <a:lnTo>
                    <a:pt x="43" y="18"/>
                  </a:lnTo>
                  <a:close/>
                  <a:moveTo>
                    <a:pt x="41" y="31"/>
                  </a:moveTo>
                  <a:cubicBezTo>
                    <a:pt x="41" y="31"/>
                    <a:pt x="41" y="31"/>
                    <a:pt x="42" y="31"/>
                  </a:cubicBezTo>
                  <a:cubicBezTo>
                    <a:pt x="42" y="32"/>
                    <a:pt x="43" y="32"/>
                    <a:pt x="44" y="33"/>
                  </a:cubicBezTo>
                  <a:cubicBezTo>
                    <a:pt x="44" y="33"/>
                    <a:pt x="44" y="33"/>
                    <a:pt x="44" y="33"/>
                  </a:cubicBezTo>
                  <a:cubicBezTo>
                    <a:pt x="44" y="33"/>
                    <a:pt x="44" y="34"/>
                    <a:pt x="44" y="34"/>
                  </a:cubicBezTo>
                  <a:cubicBezTo>
                    <a:pt x="43" y="35"/>
                    <a:pt x="43" y="36"/>
                    <a:pt x="42" y="37"/>
                  </a:cubicBezTo>
                  <a:cubicBezTo>
                    <a:pt x="41" y="38"/>
                    <a:pt x="40" y="39"/>
                    <a:pt x="39" y="39"/>
                  </a:cubicBezTo>
                  <a:cubicBezTo>
                    <a:pt x="38" y="40"/>
                    <a:pt x="37" y="41"/>
                    <a:pt x="37" y="42"/>
                  </a:cubicBezTo>
                  <a:cubicBezTo>
                    <a:pt x="36" y="42"/>
                    <a:pt x="36" y="43"/>
                    <a:pt x="35" y="43"/>
                  </a:cubicBezTo>
                  <a:cubicBezTo>
                    <a:pt x="34" y="43"/>
                    <a:pt x="34" y="43"/>
                    <a:pt x="34" y="43"/>
                  </a:cubicBezTo>
                  <a:cubicBezTo>
                    <a:pt x="34" y="43"/>
                    <a:pt x="34" y="43"/>
                    <a:pt x="34" y="43"/>
                  </a:cubicBezTo>
                  <a:cubicBezTo>
                    <a:pt x="33" y="43"/>
                    <a:pt x="33" y="43"/>
                    <a:pt x="33" y="43"/>
                  </a:cubicBezTo>
                  <a:cubicBezTo>
                    <a:pt x="33" y="43"/>
                    <a:pt x="33" y="43"/>
                    <a:pt x="33" y="43"/>
                  </a:cubicBezTo>
                  <a:cubicBezTo>
                    <a:pt x="33" y="43"/>
                    <a:pt x="33" y="43"/>
                    <a:pt x="33" y="43"/>
                  </a:cubicBezTo>
                  <a:cubicBezTo>
                    <a:pt x="33" y="43"/>
                    <a:pt x="34" y="43"/>
                    <a:pt x="34" y="44"/>
                  </a:cubicBezTo>
                  <a:cubicBezTo>
                    <a:pt x="33" y="44"/>
                    <a:pt x="32" y="45"/>
                    <a:pt x="31" y="45"/>
                  </a:cubicBezTo>
                  <a:cubicBezTo>
                    <a:pt x="31" y="46"/>
                    <a:pt x="30" y="46"/>
                    <a:pt x="29" y="47"/>
                  </a:cubicBezTo>
                  <a:cubicBezTo>
                    <a:pt x="29" y="47"/>
                    <a:pt x="28" y="46"/>
                    <a:pt x="29" y="46"/>
                  </a:cubicBezTo>
                  <a:cubicBezTo>
                    <a:pt x="28" y="45"/>
                    <a:pt x="30" y="45"/>
                    <a:pt x="30" y="44"/>
                  </a:cubicBezTo>
                  <a:cubicBezTo>
                    <a:pt x="31" y="44"/>
                    <a:pt x="30" y="43"/>
                    <a:pt x="32" y="42"/>
                  </a:cubicBezTo>
                  <a:cubicBezTo>
                    <a:pt x="32" y="42"/>
                    <a:pt x="33" y="41"/>
                    <a:pt x="33" y="40"/>
                  </a:cubicBezTo>
                  <a:cubicBezTo>
                    <a:pt x="33" y="40"/>
                    <a:pt x="33" y="39"/>
                    <a:pt x="34" y="38"/>
                  </a:cubicBezTo>
                  <a:cubicBezTo>
                    <a:pt x="34" y="37"/>
                    <a:pt x="35" y="37"/>
                    <a:pt x="35" y="36"/>
                  </a:cubicBezTo>
                  <a:cubicBezTo>
                    <a:pt x="36" y="36"/>
                    <a:pt x="37" y="35"/>
                    <a:pt x="36" y="34"/>
                  </a:cubicBezTo>
                  <a:cubicBezTo>
                    <a:pt x="37" y="34"/>
                    <a:pt x="37" y="33"/>
                    <a:pt x="37" y="33"/>
                  </a:cubicBezTo>
                  <a:cubicBezTo>
                    <a:pt x="37" y="32"/>
                    <a:pt x="39" y="31"/>
                    <a:pt x="38" y="31"/>
                  </a:cubicBezTo>
                  <a:cubicBezTo>
                    <a:pt x="38" y="31"/>
                    <a:pt x="38" y="30"/>
                    <a:pt x="38" y="30"/>
                  </a:cubicBezTo>
                  <a:cubicBezTo>
                    <a:pt x="39" y="30"/>
                    <a:pt x="40" y="30"/>
                    <a:pt x="41" y="31"/>
                  </a:cubicBezTo>
                  <a:close/>
                  <a:moveTo>
                    <a:pt x="26" y="30"/>
                  </a:moveTo>
                  <a:cubicBezTo>
                    <a:pt x="25" y="31"/>
                    <a:pt x="25" y="33"/>
                    <a:pt x="24" y="33"/>
                  </a:cubicBezTo>
                  <a:cubicBezTo>
                    <a:pt x="24" y="34"/>
                    <a:pt x="23" y="35"/>
                    <a:pt x="23" y="36"/>
                  </a:cubicBezTo>
                  <a:cubicBezTo>
                    <a:pt x="23" y="37"/>
                    <a:pt x="23" y="38"/>
                    <a:pt x="24" y="38"/>
                  </a:cubicBezTo>
                  <a:cubicBezTo>
                    <a:pt x="25" y="38"/>
                    <a:pt x="26" y="38"/>
                    <a:pt x="26" y="37"/>
                  </a:cubicBezTo>
                  <a:cubicBezTo>
                    <a:pt x="27" y="37"/>
                    <a:pt x="27" y="36"/>
                    <a:pt x="28" y="36"/>
                  </a:cubicBezTo>
                  <a:cubicBezTo>
                    <a:pt x="28" y="35"/>
                    <a:pt x="28" y="35"/>
                    <a:pt x="28" y="35"/>
                  </a:cubicBezTo>
                  <a:cubicBezTo>
                    <a:pt x="29" y="35"/>
                    <a:pt x="28" y="36"/>
                    <a:pt x="28" y="36"/>
                  </a:cubicBezTo>
                  <a:cubicBezTo>
                    <a:pt x="27" y="36"/>
                    <a:pt x="28" y="38"/>
                    <a:pt x="27" y="37"/>
                  </a:cubicBezTo>
                  <a:cubicBezTo>
                    <a:pt x="26" y="38"/>
                    <a:pt x="25" y="39"/>
                    <a:pt x="26" y="40"/>
                  </a:cubicBezTo>
                  <a:cubicBezTo>
                    <a:pt x="25" y="40"/>
                    <a:pt x="25" y="40"/>
                    <a:pt x="25" y="40"/>
                  </a:cubicBezTo>
                  <a:cubicBezTo>
                    <a:pt x="25" y="41"/>
                    <a:pt x="25" y="41"/>
                    <a:pt x="25" y="41"/>
                  </a:cubicBezTo>
                  <a:cubicBezTo>
                    <a:pt x="24" y="41"/>
                    <a:pt x="25" y="42"/>
                    <a:pt x="24" y="42"/>
                  </a:cubicBezTo>
                  <a:cubicBezTo>
                    <a:pt x="24" y="43"/>
                    <a:pt x="23" y="43"/>
                    <a:pt x="23" y="44"/>
                  </a:cubicBezTo>
                  <a:cubicBezTo>
                    <a:pt x="22" y="44"/>
                    <a:pt x="23" y="45"/>
                    <a:pt x="22" y="45"/>
                  </a:cubicBezTo>
                  <a:cubicBezTo>
                    <a:pt x="22" y="45"/>
                    <a:pt x="22" y="45"/>
                    <a:pt x="22" y="45"/>
                  </a:cubicBezTo>
                  <a:cubicBezTo>
                    <a:pt x="21" y="45"/>
                    <a:pt x="21" y="45"/>
                    <a:pt x="21" y="45"/>
                  </a:cubicBezTo>
                  <a:cubicBezTo>
                    <a:pt x="21" y="45"/>
                    <a:pt x="21" y="45"/>
                    <a:pt x="21" y="45"/>
                  </a:cubicBezTo>
                  <a:cubicBezTo>
                    <a:pt x="21" y="45"/>
                    <a:pt x="21" y="45"/>
                    <a:pt x="21" y="45"/>
                  </a:cubicBezTo>
                  <a:cubicBezTo>
                    <a:pt x="20" y="45"/>
                    <a:pt x="20" y="45"/>
                    <a:pt x="20" y="45"/>
                  </a:cubicBezTo>
                  <a:cubicBezTo>
                    <a:pt x="20" y="44"/>
                    <a:pt x="20" y="44"/>
                    <a:pt x="20" y="44"/>
                  </a:cubicBezTo>
                  <a:cubicBezTo>
                    <a:pt x="19" y="44"/>
                    <a:pt x="19" y="44"/>
                    <a:pt x="19" y="44"/>
                  </a:cubicBezTo>
                  <a:cubicBezTo>
                    <a:pt x="19" y="43"/>
                    <a:pt x="18" y="44"/>
                    <a:pt x="17" y="43"/>
                  </a:cubicBezTo>
                  <a:cubicBezTo>
                    <a:pt x="17" y="43"/>
                    <a:pt x="17" y="43"/>
                    <a:pt x="17" y="43"/>
                  </a:cubicBezTo>
                  <a:cubicBezTo>
                    <a:pt x="17" y="42"/>
                    <a:pt x="16" y="43"/>
                    <a:pt x="15" y="42"/>
                  </a:cubicBezTo>
                  <a:cubicBezTo>
                    <a:pt x="15" y="43"/>
                    <a:pt x="15" y="43"/>
                    <a:pt x="15" y="43"/>
                  </a:cubicBezTo>
                  <a:cubicBezTo>
                    <a:pt x="14" y="43"/>
                    <a:pt x="15" y="42"/>
                    <a:pt x="14" y="42"/>
                  </a:cubicBezTo>
                  <a:cubicBezTo>
                    <a:pt x="14" y="41"/>
                    <a:pt x="13" y="40"/>
                    <a:pt x="14" y="40"/>
                  </a:cubicBezTo>
                  <a:cubicBezTo>
                    <a:pt x="15" y="40"/>
                    <a:pt x="16" y="39"/>
                    <a:pt x="16" y="39"/>
                  </a:cubicBezTo>
                  <a:cubicBezTo>
                    <a:pt x="16" y="37"/>
                    <a:pt x="17" y="37"/>
                    <a:pt x="18" y="36"/>
                  </a:cubicBezTo>
                  <a:cubicBezTo>
                    <a:pt x="19" y="36"/>
                    <a:pt x="18" y="35"/>
                    <a:pt x="19" y="35"/>
                  </a:cubicBezTo>
                  <a:cubicBezTo>
                    <a:pt x="20" y="34"/>
                    <a:pt x="21" y="35"/>
                    <a:pt x="21" y="34"/>
                  </a:cubicBezTo>
                  <a:cubicBezTo>
                    <a:pt x="21" y="33"/>
                    <a:pt x="21" y="33"/>
                    <a:pt x="22" y="33"/>
                  </a:cubicBezTo>
                  <a:cubicBezTo>
                    <a:pt x="22" y="33"/>
                    <a:pt x="22" y="33"/>
                    <a:pt x="22" y="33"/>
                  </a:cubicBezTo>
                  <a:cubicBezTo>
                    <a:pt x="23" y="32"/>
                    <a:pt x="24" y="32"/>
                    <a:pt x="24" y="31"/>
                  </a:cubicBezTo>
                  <a:cubicBezTo>
                    <a:pt x="25" y="31"/>
                    <a:pt x="25" y="30"/>
                    <a:pt x="26" y="30"/>
                  </a:cubicBezTo>
                  <a:close/>
                  <a:moveTo>
                    <a:pt x="35" y="42"/>
                  </a:moveTo>
                  <a:cubicBezTo>
                    <a:pt x="34" y="42"/>
                    <a:pt x="34" y="42"/>
                    <a:pt x="34" y="42"/>
                  </a:cubicBezTo>
                  <a:cubicBezTo>
                    <a:pt x="34" y="42"/>
                    <a:pt x="34" y="42"/>
                    <a:pt x="34" y="42"/>
                  </a:cubicBezTo>
                  <a:cubicBezTo>
                    <a:pt x="34" y="42"/>
                    <a:pt x="35" y="42"/>
                    <a:pt x="35" y="42"/>
                  </a:cubicBezTo>
                  <a:close/>
                  <a:moveTo>
                    <a:pt x="51" y="47"/>
                  </a:moveTo>
                  <a:cubicBezTo>
                    <a:pt x="52" y="46"/>
                    <a:pt x="53" y="47"/>
                    <a:pt x="53" y="46"/>
                  </a:cubicBezTo>
                  <a:cubicBezTo>
                    <a:pt x="53" y="47"/>
                    <a:pt x="54" y="47"/>
                    <a:pt x="54" y="48"/>
                  </a:cubicBezTo>
                  <a:cubicBezTo>
                    <a:pt x="55" y="48"/>
                    <a:pt x="55" y="48"/>
                    <a:pt x="55" y="48"/>
                  </a:cubicBezTo>
                  <a:cubicBezTo>
                    <a:pt x="55" y="48"/>
                    <a:pt x="55" y="48"/>
                    <a:pt x="55" y="48"/>
                  </a:cubicBezTo>
                  <a:cubicBezTo>
                    <a:pt x="54" y="48"/>
                    <a:pt x="55" y="49"/>
                    <a:pt x="54" y="49"/>
                  </a:cubicBezTo>
                  <a:cubicBezTo>
                    <a:pt x="55" y="49"/>
                    <a:pt x="55" y="50"/>
                    <a:pt x="56" y="50"/>
                  </a:cubicBezTo>
                  <a:cubicBezTo>
                    <a:pt x="56" y="50"/>
                    <a:pt x="56" y="51"/>
                    <a:pt x="55" y="51"/>
                  </a:cubicBezTo>
                  <a:cubicBezTo>
                    <a:pt x="56" y="51"/>
                    <a:pt x="56" y="52"/>
                    <a:pt x="56" y="52"/>
                  </a:cubicBezTo>
                  <a:cubicBezTo>
                    <a:pt x="56" y="53"/>
                    <a:pt x="55" y="53"/>
                    <a:pt x="55" y="53"/>
                  </a:cubicBezTo>
                  <a:cubicBezTo>
                    <a:pt x="55" y="52"/>
                    <a:pt x="55" y="52"/>
                    <a:pt x="55" y="52"/>
                  </a:cubicBezTo>
                  <a:cubicBezTo>
                    <a:pt x="54" y="53"/>
                    <a:pt x="54" y="53"/>
                    <a:pt x="54" y="53"/>
                  </a:cubicBezTo>
                  <a:cubicBezTo>
                    <a:pt x="54" y="53"/>
                    <a:pt x="54" y="53"/>
                    <a:pt x="54" y="53"/>
                  </a:cubicBezTo>
                  <a:cubicBezTo>
                    <a:pt x="53" y="53"/>
                    <a:pt x="52" y="52"/>
                    <a:pt x="52" y="53"/>
                  </a:cubicBezTo>
                  <a:cubicBezTo>
                    <a:pt x="51" y="52"/>
                    <a:pt x="51" y="52"/>
                    <a:pt x="51" y="52"/>
                  </a:cubicBezTo>
                  <a:cubicBezTo>
                    <a:pt x="51" y="53"/>
                    <a:pt x="50" y="52"/>
                    <a:pt x="49" y="52"/>
                  </a:cubicBezTo>
                  <a:cubicBezTo>
                    <a:pt x="49" y="52"/>
                    <a:pt x="49" y="52"/>
                    <a:pt x="49" y="52"/>
                  </a:cubicBezTo>
                  <a:cubicBezTo>
                    <a:pt x="49" y="52"/>
                    <a:pt x="49" y="52"/>
                    <a:pt x="49" y="52"/>
                  </a:cubicBezTo>
                  <a:cubicBezTo>
                    <a:pt x="48" y="52"/>
                    <a:pt x="48" y="52"/>
                    <a:pt x="48" y="52"/>
                  </a:cubicBezTo>
                  <a:cubicBezTo>
                    <a:pt x="48" y="52"/>
                    <a:pt x="47" y="53"/>
                    <a:pt x="46" y="53"/>
                  </a:cubicBezTo>
                  <a:cubicBezTo>
                    <a:pt x="46" y="53"/>
                    <a:pt x="46" y="53"/>
                    <a:pt x="46" y="53"/>
                  </a:cubicBezTo>
                  <a:cubicBezTo>
                    <a:pt x="46" y="53"/>
                    <a:pt x="46" y="53"/>
                    <a:pt x="46" y="53"/>
                  </a:cubicBezTo>
                  <a:cubicBezTo>
                    <a:pt x="45" y="53"/>
                    <a:pt x="45" y="53"/>
                    <a:pt x="45" y="53"/>
                  </a:cubicBezTo>
                  <a:cubicBezTo>
                    <a:pt x="45" y="53"/>
                    <a:pt x="44" y="52"/>
                    <a:pt x="43" y="53"/>
                  </a:cubicBezTo>
                  <a:cubicBezTo>
                    <a:pt x="42" y="53"/>
                    <a:pt x="41" y="53"/>
                    <a:pt x="40" y="53"/>
                  </a:cubicBezTo>
                  <a:cubicBezTo>
                    <a:pt x="40" y="53"/>
                    <a:pt x="39" y="53"/>
                    <a:pt x="39" y="53"/>
                  </a:cubicBezTo>
                  <a:cubicBezTo>
                    <a:pt x="37" y="53"/>
                    <a:pt x="36" y="54"/>
                    <a:pt x="35" y="53"/>
                  </a:cubicBezTo>
                  <a:cubicBezTo>
                    <a:pt x="34" y="54"/>
                    <a:pt x="33" y="54"/>
                    <a:pt x="33" y="54"/>
                  </a:cubicBezTo>
                  <a:cubicBezTo>
                    <a:pt x="32" y="54"/>
                    <a:pt x="31" y="53"/>
                    <a:pt x="30" y="54"/>
                  </a:cubicBezTo>
                  <a:cubicBezTo>
                    <a:pt x="29" y="54"/>
                    <a:pt x="28" y="54"/>
                    <a:pt x="27" y="54"/>
                  </a:cubicBezTo>
                  <a:cubicBezTo>
                    <a:pt x="27" y="53"/>
                    <a:pt x="27" y="54"/>
                    <a:pt x="26" y="54"/>
                  </a:cubicBezTo>
                  <a:cubicBezTo>
                    <a:pt x="26" y="54"/>
                    <a:pt x="26" y="55"/>
                    <a:pt x="26" y="55"/>
                  </a:cubicBezTo>
                  <a:cubicBezTo>
                    <a:pt x="26" y="55"/>
                    <a:pt x="26" y="54"/>
                    <a:pt x="25" y="54"/>
                  </a:cubicBezTo>
                  <a:cubicBezTo>
                    <a:pt x="25" y="55"/>
                    <a:pt x="25" y="55"/>
                    <a:pt x="25" y="55"/>
                  </a:cubicBezTo>
                  <a:cubicBezTo>
                    <a:pt x="24" y="55"/>
                    <a:pt x="24" y="55"/>
                    <a:pt x="24" y="55"/>
                  </a:cubicBezTo>
                  <a:cubicBezTo>
                    <a:pt x="24" y="55"/>
                    <a:pt x="24" y="55"/>
                    <a:pt x="24" y="55"/>
                  </a:cubicBezTo>
                  <a:cubicBezTo>
                    <a:pt x="23" y="55"/>
                    <a:pt x="23" y="55"/>
                    <a:pt x="23" y="55"/>
                  </a:cubicBezTo>
                  <a:cubicBezTo>
                    <a:pt x="23" y="56"/>
                    <a:pt x="21" y="55"/>
                    <a:pt x="20" y="55"/>
                  </a:cubicBezTo>
                  <a:cubicBezTo>
                    <a:pt x="19" y="55"/>
                    <a:pt x="18" y="56"/>
                    <a:pt x="17" y="56"/>
                  </a:cubicBezTo>
                  <a:cubicBezTo>
                    <a:pt x="16" y="57"/>
                    <a:pt x="15" y="56"/>
                    <a:pt x="14" y="57"/>
                  </a:cubicBezTo>
                  <a:cubicBezTo>
                    <a:pt x="13" y="56"/>
                    <a:pt x="12" y="58"/>
                    <a:pt x="12" y="57"/>
                  </a:cubicBezTo>
                  <a:cubicBezTo>
                    <a:pt x="12" y="56"/>
                    <a:pt x="12" y="56"/>
                    <a:pt x="11" y="56"/>
                  </a:cubicBezTo>
                  <a:cubicBezTo>
                    <a:pt x="11" y="57"/>
                    <a:pt x="11" y="57"/>
                    <a:pt x="11" y="58"/>
                  </a:cubicBezTo>
                  <a:cubicBezTo>
                    <a:pt x="10" y="58"/>
                    <a:pt x="9" y="58"/>
                    <a:pt x="9" y="58"/>
                  </a:cubicBezTo>
                  <a:cubicBezTo>
                    <a:pt x="9" y="58"/>
                    <a:pt x="9" y="57"/>
                    <a:pt x="9" y="57"/>
                  </a:cubicBezTo>
                  <a:cubicBezTo>
                    <a:pt x="8" y="58"/>
                    <a:pt x="7" y="59"/>
                    <a:pt x="7" y="58"/>
                  </a:cubicBezTo>
                  <a:cubicBezTo>
                    <a:pt x="6" y="58"/>
                    <a:pt x="6" y="58"/>
                    <a:pt x="6" y="57"/>
                  </a:cubicBezTo>
                  <a:cubicBezTo>
                    <a:pt x="5" y="58"/>
                    <a:pt x="5" y="58"/>
                    <a:pt x="5" y="58"/>
                  </a:cubicBezTo>
                  <a:cubicBezTo>
                    <a:pt x="5" y="57"/>
                    <a:pt x="3" y="57"/>
                    <a:pt x="3" y="56"/>
                  </a:cubicBezTo>
                  <a:cubicBezTo>
                    <a:pt x="2" y="57"/>
                    <a:pt x="2" y="56"/>
                    <a:pt x="1" y="56"/>
                  </a:cubicBezTo>
                  <a:cubicBezTo>
                    <a:pt x="1" y="55"/>
                    <a:pt x="1" y="55"/>
                    <a:pt x="1" y="55"/>
                  </a:cubicBezTo>
                  <a:cubicBezTo>
                    <a:pt x="1" y="55"/>
                    <a:pt x="1" y="55"/>
                    <a:pt x="1" y="55"/>
                  </a:cubicBezTo>
                  <a:cubicBezTo>
                    <a:pt x="0" y="54"/>
                    <a:pt x="1" y="54"/>
                    <a:pt x="1" y="53"/>
                  </a:cubicBezTo>
                  <a:cubicBezTo>
                    <a:pt x="1" y="54"/>
                    <a:pt x="1" y="54"/>
                    <a:pt x="1" y="54"/>
                  </a:cubicBezTo>
                  <a:cubicBezTo>
                    <a:pt x="2" y="53"/>
                    <a:pt x="3" y="53"/>
                    <a:pt x="4" y="52"/>
                  </a:cubicBezTo>
                  <a:cubicBezTo>
                    <a:pt x="4" y="53"/>
                    <a:pt x="5" y="53"/>
                    <a:pt x="5" y="53"/>
                  </a:cubicBezTo>
                  <a:cubicBezTo>
                    <a:pt x="5" y="52"/>
                    <a:pt x="7" y="53"/>
                    <a:pt x="8" y="52"/>
                  </a:cubicBezTo>
                  <a:cubicBezTo>
                    <a:pt x="8" y="52"/>
                    <a:pt x="9" y="52"/>
                    <a:pt x="9" y="51"/>
                  </a:cubicBezTo>
                  <a:cubicBezTo>
                    <a:pt x="9" y="52"/>
                    <a:pt x="10" y="52"/>
                    <a:pt x="10" y="52"/>
                  </a:cubicBezTo>
                  <a:cubicBezTo>
                    <a:pt x="11" y="51"/>
                    <a:pt x="12" y="51"/>
                    <a:pt x="13" y="51"/>
                  </a:cubicBezTo>
                  <a:cubicBezTo>
                    <a:pt x="13" y="51"/>
                    <a:pt x="13" y="51"/>
                    <a:pt x="13" y="51"/>
                  </a:cubicBezTo>
                  <a:cubicBezTo>
                    <a:pt x="14" y="51"/>
                    <a:pt x="14" y="51"/>
                    <a:pt x="14" y="51"/>
                  </a:cubicBezTo>
                  <a:cubicBezTo>
                    <a:pt x="14" y="51"/>
                    <a:pt x="15" y="50"/>
                    <a:pt x="16" y="50"/>
                  </a:cubicBezTo>
                  <a:cubicBezTo>
                    <a:pt x="17" y="51"/>
                    <a:pt x="18" y="50"/>
                    <a:pt x="18" y="49"/>
                  </a:cubicBezTo>
                  <a:cubicBezTo>
                    <a:pt x="19" y="50"/>
                    <a:pt x="19" y="50"/>
                    <a:pt x="20" y="50"/>
                  </a:cubicBezTo>
                  <a:cubicBezTo>
                    <a:pt x="20" y="49"/>
                    <a:pt x="21" y="50"/>
                    <a:pt x="21" y="49"/>
                  </a:cubicBezTo>
                  <a:cubicBezTo>
                    <a:pt x="22" y="50"/>
                    <a:pt x="23" y="49"/>
                    <a:pt x="23" y="49"/>
                  </a:cubicBezTo>
                  <a:cubicBezTo>
                    <a:pt x="24" y="49"/>
                    <a:pt x="24" y="49"/>
                    <a:pt x="24" y="49"/>
                  </a:cubicBezTo>
                  <a:cubicBezTo>
                    <a:pt x="25" y="49"/>
                    <a:pt x="26" y="49"/>
                    <a:pt x="27" y="49"/>
                  </a:cubicBezTo>
                  <a:cubicBezTo>
                    <a:pt x="28" y="49"/>
                    <a:pt x="29" y="48"/>
                    <a:pt x="29" y="49"/>
                  </a:cubicBezTo>
                  <a:cubicBezTo>
                    <a:pt x="29" y="49"/>
                    <a:pt x="30" y="49"/>
                    <a:pt x="30" y="48"/>
                  </a:cubicBezTo>
                  <a:cubicBezTo>
                    <a:pt x="30" y="49"/>
                    <a:pt x="30" y="49"/>
                    <a:pt x="30" y="49"/>
                  </a:cubicBezTo>
                  <a:cubicBezTo>
                    <a:pt x="31" y="48"/>
                    <a:pt x="32" y="49"/>
                    <a:pt x="33" y="49"/>
                  </a:cubicBezTo>
                  <a:cubicBezTo>
                    <a:pt x="34" y="49"/>
                    <a:pt x="35" y="48"/>
                    <a:pt x="36" y="48"/>
                  </a:cubicBezTo>
                  <a:cubicBezTo>
                    <a:pt x="36" y="47"/>
                    <a:pt x="38" y="49"/>
                    <a:pt x="39" y="47"/>
                  </a:cubicBezTo>
                  <a:cubicBezTo>
                    <a:pt x="40" y="47"/>
                    <a:pt x="41" y="49"/>
                    <a:pt x="41" y="47"/>
                  </a:cubicBezTo>
                  <a:cubicBezTo>
                    <a:pt x="42" y="47"/>
                    <a:pt x="42" y="47"/>
                    <a:pt x="42" y="47"/>
                  </a:cubicBezTo>
                  <a:cubicBezTo>
                    <a:pt x="42" y="48"/>
                    <a:pt x="43" y="47"/>
                    <a:pt x="44" y="47"/>
                  </a:cubicBezTo>
                  <a:cubicBezTo>
                    <a:pt x="45" y="47"/>
                    <a:pt x="46" y="47"/>
                    <a:pt x="47" y="46"/>
                  </a:cubicBezTo>
                  <a:cubicBezTo>
                    <a:pt x="47" y="47"/>
                    <a:pt x="48" y="47"/>
                    <a:pt x="49" y="47"/>
                  </a:cubicBezTo>
                  <a:cubicBezTo>
                    <a:pt x="49" y="46"/>
                    <a:pt x="51" y="46"/>
                    <a:pt x="51" y="47"/>
                  </a:cubicBezTo>
                  <a:close/>
                  <a:moveTo>
                    <a:pt x="11" y="57"/>
                  </a:moveTo>
                  <a:cubicBezTo>
                    <a:pt x="11" y="57"/>
                    <a:pt x="11" y="57"/>
                    <a:pt x="11" y="57"/>
                  </a:cubicBezTo>
                  <a:cubicBezTo>
                    <a:pt x="10" y="57"/>
                    <a:pt x="10" y="57"/>
                    <a:pt x="10" y="57"/>
                  </a:cubicBezTo>
                  <a:lnTo>
                    <a:pt x="11"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4"/>
            <p:cNvSpPr>
              <a:spLocks noEditPoints="1"/>
            </p:cNvSpPr>
            <p:nvPr/>
          </p:nvSpPr>
          <p:spPr bwMode="auto">
            <a:xfrm>
              <a:off x="4696" y="4155"/>
              <a:ext cx="101" cy="112"/>
            </a:xfrm>
            <a:custGeom>
              <a:avLst/>
              <a:gdLst>
                <a:gd name="T0" fmla="*/ 20 w 39"/>
                <a:gd name="T1" fmla="*/ 3 h 42"/>
                <a:gd name="T2" fmla="*/ 20 w 39"/>
                <a:gd name="T3" fmla="*/ 8 h 42"/>
                <a:gd name="T4" fmla="*/ 23 w 39"/>
                <a:gd name="T5" fmla="*/ 9 h 42"/>
                <a:gd name="T6" fmla="*/ 24 w 39"/>
                <a:gd name="T7" fmla="*/ 10 h 42"/>
                <a:gd name="T8" fmla="*/ 22 w 39"/>
                <a:gd name="T9" fmla="*/ 13 h 42"/>
                <a:gd name="T10" fmla="*/ 20 w 39"/>
                <a:gd name="T11" fmla="*/ 18 h 42"/>
                <a:gd name="T12" fmla="*/ 23 w 39"/>
                <a:gd name="T13" fmla="*/ 19 h 42"/>
                <a:gd name="T14" fmla="*/ 19 w 39"/>
                <a:gd name="T15" fmla="*/ 22 h 42"/>
                <a:gd name="T16" fmla="*/ 15 w 39"/>
                <a:gd name="T17" fmla="*/ 24 h 42"/>
                <a:gd name="T18" fmla="*/ 11 w 39"/>
                <a:gd name="T19" fmla="*/ 26 h 42"/>
                <a:gd name="T20" fmla="*/ 6 w 39"/>
                <a:gd name="T21" fmla="*/ 32 h 42"/>
                <a:gd name="T22" fmla="*/ 4 w 39"/>
                <a:gd name="T23" fmla="*/ 35 h 42"/>
                <a:gd name="T24" fmla="*/ 1 w 39"/>
                <a:gd name="T25" fmla="*/ 39 h 42"/>
                <a:gd name="T26" fmla="*/ 1 w 39"/>
                <a:gd name="T27" fmla="*/ 36 h 42"/>
                <a:gd name="T28" fmla="*/ 2 w 39"/>
                <a:gd name="T29" fmla="*/ 32 h 42"/>
                <a:gd name="T30" fmla="*/ 7 w 39"/>
                <a:gd name="T31" fmla="*/ 28 h 42"/>
                <a:gd name="T32" fmla="*/ 10 w 39"/>
                <a:gd name="T33" fmla="*/ 25 h 42"/>
                <a:gd name="T34" fmla="*/ 9 w 39"/>
                <a:gd name="T35" fmla="*/ 20 h 42"/>
                <a:gd name="T36" fmla="*/ 9 w 39"/>
                <a:gd name="T37" fmla="*/ 20 h 42"/>
                <a:gd name="T38" fmla="*/ 12 w 39"/>
                <a:gd name="T39" fmla="*/ 20 h 42"/>
                <a:gd name="T40" fmla="*/ 15 w 39"/>
                <a:gd name="T41" fmla="*/ 18 h 42"/>
                <a:gd name="T42" fmla="*/ 13 w 39"/>
                <a:gd name="T43" fmla="*/ 16 h 42"/>
                <a:gd name="T44" fmla="*/ 8 w 39"/>
                <a:gd name="T45" fmla="*/ 15 h 42"/>
                <a:gd name="T46" fmla="*/ 6 w 39"/>
                <a:gd name="T47" fmla="*/ 14 h 42"/>
                <a:gd name="T48" fmla="*/ 13 w 39"/>
                <a:gd name="T49" fmla="*/ 12 h 42"/>
                <a:gd name="T50" fmla="*/ 15 w 39"/>
                <a:gd name="T51" fmla="*/ 6 h 42"/>
                <a:gd name="T52" fmla="*/ 15 w 39"/>
                <a:gd name="T53" fmla="*/ 2 h 42"/>
                <a:gd name="T54" fmla="*/ 15 w 39"/>
                <a:gd name="T55" fmla="*/ 1 h 42"/>
                <a:gd name="T56" fmla="*/ 16 w 39"/>
                <a:gd name="T57" fmla="*/ 1 h 42"/>
                <a:gd name="T58" fmla="*/ 32 w 39"/>
                <a:gd name="T59" fmla="*/ 25 h 42"/>
                <a:gd name="T60" fmla="*/ 35 w 39"/>
                <a:gd name="T61" fmla="*/ 26 h 42"/>
                <a:gd name="T62" fmla="*/ 39 w 39"/>
                <a:gd name="T63" fmla="*/ 29 h 42"/>
                <a:gd name="T64" fmla="*/ 36 w 39"/>
                <a:gd name="T65" fmla="*/ 31 h 42"/>
                <a:gd name="T66" fmla="*/ 34 w 39"/>
                <a:gd name="T67" fmla="*/ 30 h 42"/>
                <a:gd name="T68" fmla="*/ 32 w 39"/>
                <a:gd name="T69" fmla="*/ 27 h 42"/>
                <a:gd name="T70" fmla="*/ 31 w 39"/>
                <a:gd name="T71" fmla="*/ 27 h 42"/>
                <a:gd name="T72" fmla="*/ 32 w 39"/>
                <a:gd name="T73" fmla="*/ 25 h 42"/>
                <a:gd name="T74" fmla="*/ 24 w 39"/>
                <a:gd name="T75" fmla="*/ 28 h 42"/>
                <a:gd name="T76" fmla="*/ 25 w 39"/>
                <a:gd name="T77" fmla="*/ 30 h 42"/>
                <a:gd name="T78" fmla="*/ 29 w 39"/>
                <a:gd name="T79" fmla="*/ 34 h 42"/>
                <a:gd name="T80" fmla="*/ 31 w 39"/>
                <a:gd name="T81" fmla="*/ 37 h 42"/>
                <a:gd name="T82" fmla="*/ 27 w 39"/>
                <a:gd name="T83" fmla="*/ 40 h 42"/>
                <a:gd name="T84" fmla="*/ 23 w 39"/>
                <a:gd name="T85" fmla="*/ 41 h 42"/>
                <a:gd name="T86" fmla="*/ 17 w 39"/>
                <a:gd name="T87" fmla="*/ 41 h 42"/>
                <a:gd name="T88" fmla="*/ 12 w 39"/>
                <a:gd name="T89" fmla="*/ 37 h 42"/>
                <a:gd name="T90" fmla="*/ 10 w 39"/>
                <a:gd name="T91" fmla="*/ 33 h 42"/>
                <a:gd name="T92" fmla="*/ 9 w 39"/>
                <a:gd name="T93" fmla="*/ 31 h 42"/>
                <a:gd name="T94" fmla="*/ 11 w 39"/>
                <a:gd name="T95" fmla="*/ 32 h 42"/>
                <a:gd name="T96" fmla="*/ 17 w 39"/>
                <a:gd name="T97" fmla="*/ 37 h 42"/>
                <a:gd name="T98" fmla="*/ 24 w 39"/>
                <a:gd name="T99" fmla="*/ 37 h 42"/>
                <a:gd name="T100" fmla="*/ 25 w 39"/>
                <a:gd name="T101" fmla="*/ 35 h 42"/>
                <a:gd name="T102" fmla="*/ 23 w 39"/>
                <a:gd name="T103" fmla="*/ 32 h 42"/>
                <a:gd name="T104" fmla="*/ 22 w 39"/>
                <a:gd name="T105" fmla="*/ 30 h 42"/>
                <a:gd name="T106" fmla="*/ 21 w 39"/>
                <a:gd name="T107" fmla="*/ 29 h 42"/>
                <a:gd name="T108" fmla="*/ 19 w 39"/>
                <a:gd name="T109" fmla="*/ 28 h 42"/>
                <a:gd name="T110" fmla="*/ 18 w 39"/>
                <a:gd name="T111" fmla="*/ 31 h 42"/>
                <a:gd name="T112" fmla="*/ 20 w 39"/>
                <a:gd name="T113" fmla="*/ 33 h 42"/>
                <a:gd name="T114" fmla="*/ 18 w 39"/>
                <a:gd name="T115" fmla="*/ 35 h 42"/>
                <a:gd name="T116" fmla="*/ 16 w 39"/>
                <a:gd name="T117" fmla="*/ 30 h 42"/>
                <a:gd name="T118" fmla="*/ 17 w 39"/>
                <a:gd name="T119" fmla="*/ 28 h 42"/>
                <a:gd name="T120" fmla="*/ 22 w 39"/>
                <a:gd name="T121" fmla="*/ 2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 h="42">
                  <a:moveTo>
                    <a:pt x="18" y="1"/>
                  </a:moveTo>
                  <a:cubicBezTo>
                    <a:pt x="19" y="1"/>
                    <a:pt x="19" y="2"/>
                    <a:pt x="19" y="2"/>
                  </a:cubicBezTo>
                  <a:cubicBezTo>
                    <a:pt x="20" y="3"/>
                    <a:pt x="20" y="3"/>
                    <a:pt x="20" y="3"/>
                  </a:cubicBezTo>
                  <a:cubicBezTo>
                    <a:pt x="20" y="3"/>
                    <a:pt x="20" y="4"/>
                    <a:pt x="20" y="4"/>
                  </a:cubicBezTo>
                  <a:cubicBezTo>
                    <a:pt x="20" y="5"/>
                    <a:pt x="20" y="7"/>
                    <a:pt x="20" y="8"/>
                  </a:cubicBezTo>
                  <a:cubicBezTo>
                    <a:pt x="20" y="8"/>
                    <a:pt x="20" y="8"/>
                    <a:pt x="20" y="8"/>
                  </a:cubicBezTo>
                  <a:cubicBezTo>
                    <a:pt x="21" y="8"/>
                    <a:pt x="21" y="8"/>
                    <a:pt x="21" y="8"/>
                  </a:cubicBezTo>
                  <a:cubicBezTo>
                    <a:pt x="21" y="8"/>
                    <a:pt x="22" y="8"/>
                    <a:pt x="23" y="9"/>
                  </a:cubicBezTo>
                  <a:cubicBezTo>
                    <a:pt x="23" y="9"/>
                    <a:pt x="23" y="9"/>
                    <a:pt x="23" y="9"/>
                  </a:cubicBezTo>
                  <a:cubicBezTo>
                    <a:pt x="23" y="9"/>
                    <a:pt x="23" y="10"/>
                    <a:pt x="24" y="10"/>
                  </a:cubicBezTo>
                  <a:cubicBezTo>
                    <a:pt x="24" y="10"/>
                    <a:pt x="24" y="10"/>
                    <a:pt x="24" y="10"/>
                  </a:cubicBezTo>
                  <a:cubicBezTo>
                    <a:pt x="24" y="10"/>
                    <a:pt x="24" y="10"/>
                    <a:pt x="24" y="10"/>
                  </a:cubicBezTo>
                  <a:cubicBezTo>
                    <a:pt x="24" y="11"/>
                    <a:pt x="25" y="11"/>
                    <a:pt x="24" y="11"/>
                  </a:cubicBezTo>
                  <a:cubicBezTo>
                    <a:pt x="23" y="11"/>
                    <a:pt x="24" y="12"/>
                    <a:pt x="24" y="12"/>
                  </a:cubicBezTo>
                  <a:cubicBezTo>
                    <a:pt x="23" y="13"/>
                    <a:pt x="22" y="12"/>
                    <a:pt x="22" y="13"/>
                  </a:cubicBezTo>
                  <a:cubicBezTo>
                    <a:pt x="21" y="13"/>
                    <a:pt x="20" y="14"/>
                    <a:pt x="20" y="15"/>
                  </a:cubicBezTo>
                  <a:cubicBezTo>
                    <a:pt x="19" y="15"/>
                    <a:pt x="20" y="15"/>
                    <a:pt x="19" y="15"/>
                  </a:cubicBezTo>
                  <a:cubicBezTo>
                    <a:pt x="20" y="16"/>
                    <a:pt x="18" y="18"/>
                    <a:pt x="20" y="18"/>
                  </a:cubicBezTo>
                  <a:cubicBezTo>
                    <a:pt x="20" y="18"/>
                    <a:pt x="21" y="18"/>
                    <a:pt x="21" y="18"/>
                  </a:cubicBezTo>
                  <a:cubicBezTo>
                    <a:pt x="22" y="18"/>
                    <a:pt x="22" y="19"/>
                    <a:pt x="22" y="19"/>
                  </a:cubicBezTo>
                  <a:cubicBezTo>
                    <a:pt x="22" y="19"/>
                    <a:pt x="23" y="19"/>
                    <a:pt x="23" y="19"/>
                  </a:cubicBezTo>
                  <a:cubicBezTo>
                    <a:pt x="23" y="20"/>
                    <a:pt x="23" y="20"/>
                    <a:pt x="22" y="21"/>
                  </a:cubicBezTo>
                  <a:cubicBezTo>
                    <a:pt x="23" y="21"/>
                    <a:pt x="22" y="21"/>
                    <a:pt x="22" y="22"/>
                  </a:cubicBezTo>
                  <a:cubicBezTo>
                    <a:pt x="21" y="22"/>
                    <a:pt x="20" y="22"/>
                    <a:pt x="19" y="22"/>
                  </a:cubicBezTo>
                  <a:cubicBezTo>
                    <a:pt x="19" y="22"/>
                    <a:pt x="18" y="22"/>
                    <a:pt x="18" y="22"/>
                  </a:cubicBezTo>
                  <a:cubicBezTo>
                    <a:pt x="18" y="23"/>
                    <a:pt x="17" y="23"/>
                    <a:pt x="17" y="23"/>
                  </a:cubicBezTo>
                  <a:cubicBezTo>
                    <a:pt x="16" y="23"/>
                    <a:pt x="16" y="25"/>
                    <a:pt x="15" y="24"/>
                  </a:cubicBezTo>
                  <a:cubicBezTo>
                    <a:pt x="14" y="24"/>
                    <a:pt x="14" y="24"/>
                    <a:pt x="13" y="24"/>
                  </a:cubicBezTo>
                  <a:cubicBezTo>
                    <a:pt x="13" y="24"/>
                    <a:pt x="13" y="24"/>
                    <a:pt x="12" y="24"/>
                  </a:cubicBezTo>
                  <a:cubicBezTo>
                    <a:pt x="12" y="25"/>
                    <a:pt x="11" y="25"/>
                    <a:pt x="11" y="26"/>
                  </a:cubicBezTo>
                  <a:cubicBezTo>
                    <a:pt x="9" y="28"/>
                    <a:pt x="8" y="30"/>
                    <a:pt x="6" y="31"/>
                  </a:cubicBezTo>
                  <a:cubicBezTo>
                    <a:pt x="6" y="31"/>
                    <a:pt x="5" y="31"/>
                    <a:pt x="5" y="32"/>
                  </a:cubicBezTo>
                  <a:cubicBezTo>
                    <a:pt x="6" y="32"/>
                    <a:pt x="6" y="32"/>
                    <a:pt x="6" y="32"/>
                  </a:cubicBezTo>
                  <a:cubicBezTo>
                    <a:pt x="6" y="32"/>
                    <a:pt x="5" y="32"/>
                    <a:pt x="5" y="33"/>
                  </a:cubicBezTo>
                  <a:cubicBezTo>
                    <a:pt x="4" y="33"/>
                    <a:pt x="5" y="34"/>
                    <a:pt x="4" y="34"/>
                  </a:cubicBezTo>
                  <a:cubicBezTo>
                    <a:pt x="5" y="34"/>
                    <a:pt x="4" y="35"/>
                    <a:pt x="4" y="35"/>
                  </a:cubicBezTo>
                  <a:cubicBezTo>
                    <a:pt x="4" y="35"/>
                    <a:pt x="4" y="35"/>
                    <a:pt x="4" y="36"/>
                  </a:cubicBezTo>
                  <a:cubicBezTo>
                    <a:pt x="4" y="36"/>
                    <a:pt x="4" y="36"/>
                    <a:pt x="4" y="37"/>
                  </a:cubicBezTo>
                  <a:cubicBezTo>
                    <a:pt x="3" y="38"/>
                    <a:pt x="3" y="39"/>
                    <a:pt x="1" y="39"/>
                  </a:cubicBezTo>
                  <a:cubicBezTo>
                    <a:pt x="1" y="39"/>
                    <a:pt x="1" y="38"/>
                    <a:pt x="0" y="37"/>
                  </a:cubicBezTo>
                  <a:cubicBezTo>
                    <a:pt x="1" y="37"/>
                    <a:pt x="1" y="37"/>
                    <a:pt x="1" y="37"/>
                  </a:cubicBezTo>
                  <a:cubicBezTo>
                    <a:pt x="1" y="37"/>
                    <a:pt x="1" y="37"/>
                    <a:pt x="1" y="36"/>
                  </a:cubicBezTo>
                  <a:cubicBezTo>
                    <a:pt x="1" y="36"/>
                    <a:pt x="1" y="35"/>
                    <a:pt x="1" y="35"/>
                  </a:cubicBezTo>
                  <a:cubicBezTo>
                    <a:pt x="1" y="34"/>
                    <a:pt x="1" y="33"/>
                    <a:pt x="2" y="33"/>
                  </a:cubicBezTo>
                  <a:cubicBezTo>
                    <a:pt x="2" y="33"/>
                    <a:pt x="2" y="33"/>
                    <a:pt x="2" y="32"/>
                  </a:cubicBezTo>
                  <a:cubicBezTo>
                    <a:pt x="3" y="32"/>
                    <a:pt x="3" y="31"/>
                    <a:pt x="3" y="31"/>
                  </a:cubicBezTo>
                  <a:cubicBezTo>
                    <a:pt x="3" y="31"/>
                    <a:pt x="4" y="31"/>
                    <a:pt x="4" y="30"/>
                  </a:cubicBezTo>
                  <a:cubicBezTo>
                    <a:pt x="5" y="29"/>
                    <a:pt x="6" y="29"/>
                    <a:pt x="7" y="28"/>
                  </a:cubicBezTo>
                  <a:cubicBezTo>
                    <a:pt x="7" y="28"/>
                    <a:pt x="8" y="27"/>
                    <a:pt x="8" y="27"/>
                  </a:cubicBezTo>
                  <a:cubicBezTo>
                    <a:pt x="8" y="27"/>
                    <a:pt x="9" y="26"/>
                    <a:pt x="9" y="26"/>
                  </a:cubicBezTo>
                  <a:cubicBezTo>
                    <a:pt x="9" y="26"/>
                    <a:pt x="10" y="26"/>
                    <a:pt x="10" y="25"/>
                  </a:cubicBezTo>
                  <a:cubicBezTo>
                    <a:pt x="10" y="25"/>
                    <a:pt x="11" y="24"/>
                    <a:pt x="12" y="24"/>
                  </a:cubicBezTo>
                  <a:cubicBezTo>
                    <a:pt x="12" y="23"/>
                    <a:pt x="10" y="23"/>
                    <a:pt x="10" y="22"/>
                  </a:cubicBezTo>
                  <a:cubicBezTo>
                    <a:pt x="10" y="22"/>
                    <a:pt x="9" y="21"/>
                    <a:pt x="9" y="20"/>
                  </a:cubicBezTo>
                  <a:cubicBezTo>
                    <a:pt x="9" y="20"/>
                    <a:pt x="9" y="20"/>
                    <a:pt x="9" y="20"/>
                  </a:cubicBezTo>
                  <a:cubicBezTo>
                    <a:pt x="9" y="20"/>
                    <a:pt x="9" y="20"/>
                    <a:pt x="9" y="20"/>
                  </a:cubicBezTo>
                  <a:cubicBezTo>
                    <a:pt x="9" y="20"/>
                    <a:pt x="9" y="20"/>
                    <a:pt x="9" y="20"/>
                  </a:cubicBezTo>
                  <a:cubicBezTo>
                    <a:pt x="9" y="19"/>
                    <a:pt x="9" y="20"/>
                    <a:pt x="9" y="19"/>
                  </a:cubicBezTo>
                  <a:cubicBezTo>
                    <a:pt x="10" y="20"/>
                    <a:pt x="10" y="19"/>
                    <a:pt x="11" y="20"/>
                  </a:cubicBezTo>
                  <a:cubicBezTo>
                    <a:pt x="11" y="20"/>
                    <a:pt x="12" y="19"/>
                    <a:pt x="12" y="20"/>
                  </a:cubicBezTo>
                  <a:cubicBezTo>
                    <a:pt x="12" y="20"/>
                    <a:pt x="13" y="20"/>
                    <a:pt x="13" y="20"/>
                  </a:cubicBezTo>
                  <a:cubicBezTo>
                    <a:pt x="14" y="20"/>
                    <a:pt x="14" y="19"/>
                    <a:pt x="14" y="19"/>
                  </a:cubicBezTo>
                  <a:cubicBezTo>
                    <a:pt x="14" y="19"/>
                    <a:pt x="15" y="19"/>
                    <a:pt x="15" y="18"/>
                  </a:cubicBezTo>
                  <a:cubicBezTo>
                    <a:pt x="15" y="18"/>
                    <a:pt x="16" y="17"/>
                    <a:pt x="16" y="17"/>
                  </a:cubicBezTo>
                  <a:cubicBezTo>
                    <a:pt x="15" y="16"/>
                    <a:pt x="14" y="17"/>
                    <a:pt x="14" y="17"/>
                  </a:cubicBezTo>
                  <a:cubicBezTo>
                    <a:pt x="14" y="16"/>
                    <a:pt x="13" y="16"/>
                    <a:pt x="13" y="16"/>
                  </a:cubicBezTo>
                  <a:cubicBezTo>
                    <a:pt x="12" y="16"/>
                    <a:pt x="11" y="16"/>
                    <a:pt x="10" y="16"/>
                  </a:cubicBezTo>
                  <a:cubicBezTo>
                    <a:pt x="9" y="15"/>
                    <a:pt x="8" y="15"/>
                    <a:pt x="8" y="15"/>
                  </a:cubicBezTo>
                  <a:cubicBezTo>
                    <a:pt x="8" y="15"/>
                    <a:pt x="8" y="15"/>
                    <a:pt x="8" y="15"/>
                  </a:cubicBezTo>
                  <a:cubicBezTo>
                    <a:pt x="7" y="15"/>
                    <a:pt x="7" y="15"/>
                    <a:pt x="7" y="15"/>
                  </a:cubicBezTo>
                  <a:cubicBezTo>
                    <a:pt x="7" y="14"/>
                    <a:pt x="7" y="14"/>
                    <a:pt x="7" y="14"/>
                  </a:cubicBezTo>
                  <a:cubicBezTo>
                    <a:pt x="7" y="14"/>
                    <a:pt x="6" y="14"/>
                    <a:pt x="6" y="14"/>
                  </a:cubicBezTo>
                  <a:cubicBezTo>
                    <a:pt x="6" y="14"/>
                    <a:pt x="6" y="14"/>
                    <a:pt x="6" y="13"/>
                  </a:cubicBezTo>
                  <a:cubicBezTo>
                    <a:pt x="6" y="14"/>
                    <a:pt x="6" y="14"/>
                    <a:pt x="7" y="13"/>
                  </a:cubicBezTo>
                  <a:cubicBezTo>
                    <a:pt x="9" y="13"/>
                    <a:pt x="11" y="13"/>
                    <a:pt x="13" y="12"/>
                  </a:cubicBezTo>
                  <a:cubicBezTo>
                    <a:pt x="14" y="11"/>
                    <a:pt x="15" y="11"/>
                    <a:pt x="15" y="10"/>
                  </a:cubicBezTo>
                  <a:cubicBezTo>
                    <a:pt x="16" y="10"/>
                    <a:pt x="16" y="10"/>
                    <a:pt x="16" y="10"/>
                  </a:cubicBezTo>
                  <a:cubicBezTo>
                    <a:pt x="16" y="8"/>
                    <a:pt x="15" y="7"/>
                    <a:pt x="15" y="6"/>
                  </a:cubicBezTo>
                  <a:cubicBezTo>
                    <a:pt x="15" y="6"/>
                    <a:pt x="15" y="5"/>
                    <a:pt x="14" y="5"/>
                  </a:cubicBezTo>
                  <a:cubicBezTo>
                    <a:pt x="14" y="4"/>
                    <a:pt x="15" y="4"/>
                    <a:pt x="15" y="4"/>
                  </a:cubicBezTo>
                  <a:cubicBezTo>
                    <a:pt x="15" y="3"/>
                    <a:pt x="15" y="2"/>
                    <a:pt x="15" y="2"/>
                  </a:cubicBezTo>
                  <a:cubicBezTo>
                    <a:pt x="16" y="2"/>
                    <a:pt x="16" y="2"/>
                    <a:pt x="16" y="1"/>
                  </a:cubicBezTo>
                  <a:cubicBezTo>
                    <a:pt x="16" y="1"/>
                    <a:pt x="16" y="1"/>
                    <a:pt x="15" y="1"/>
                  </a:cubicBezTo>
                  <a:cubicBezTo>
                    <a:pt x="15" y="1"/>
                    <a:pt x="15" y="1"/>
                    <a:pt x="15" y="1"/>
                  </a:cubicBezTo>
                  <a:cubicBezTo>
                    <a:pt x="15" y="1"/>
                    <a:pt x="16" y="1"/>
                    <a:pt x="16" y="1"/>
                  </a:cubicBezTo>
                  <a:cubicBezTo>
                    <a:pt x="16" y="1"/>
                    <a:pt x="16" y="1"/>
                    <a:pt x="16" y="1"/>
                  </a:cubicBezTo>
                  <a:cubicBezTo>
                    <a:pt x="16" y="1"/>
                    <a:pt x="16" y="1"/>
                    <a:pt x="16" y="1"/>
                  </a:cubicBezTo>
                  <a:cubicBezTo>
                    <a:pt x="16" y="1"/>
                    <a:pt x="17" y="0"/>
                    <a:pt x="18" y="1"/>
                  </a:cubicBezTo>
                  <a:close/>
                  <a:moveTo>
                    <a:pt x="32" y="25"/>
                  </a:moveTo>
                  <a:cubicBezTo>
                    <a:pt x="32" y="25"/>
                    <a:pt x="32" y="25"/>
                    <a:pt x="32" y="25"/>
                  </a:cubicBezTo>
                  <a:cubicBezTo>
                    <a:pt x="32" y="26"/>
                    <a:pt x="32" y="26"/>
                    <a:pt x="32" y="26"/>
                  </a:cubicBezTo>
                  <a:cubicBezTo>
                    <a:pt x="33" y="25"/>
                    <a:pt x="34" y="26"/>
                    <a:pt x="35" y="26"/>
                  </a:cubicBezTo>
                  <a:cubicBezTo>
                    <a:pt x="35" y="26"/>
                    <a:pt x="35" y="26"/>
                    <a:pt x="35" y="26"/>
                  </a:cubicBezTo>
                  <a:cubicBezTo>
                    <a:pt x="36" y="26"/>
                    <a:pt x="36" y="26"/>
                    <a:pt x="37" y="27"/>
                  </a:cubicBezTo>
                  <a:cubicBezTo>
                    <a:pt x="38" y="27"/>
                    <a:pt x="39" y="28"/>
                    <a:pt x="39" y="29"/>
                  </a:cubicBezTo>
                  <a:cubicBezTo>
                    <a:pt x="39" y="29"/>
                    <a:pt x="39" y="29"/>
                    <a:pt x="39" y="29"/>
                  </a:cubicBezTo>
                  <a:cubicBezTo>
                    <a:pt x="39" y="30"/>
                    <a:pt x="39" y="30"/>
                    <a:pt x="39" y="31"/>
                  </a:cubicBezTo>
                  <a:cubicBezTo>
                    <a:pt x="38" y="31"/>
                    <a:pt x="38" y="31"/>
                    <a:pt x="38" y="31"/>
                  </a:cubicBezTo>
                  <a:cubicBezTo>
                    <a:pt x="38" y="31"/>
                    <a:pt x="37" y="31"/>
                    <a:pt x="36" y="31"/>
                  </a:cubicBezTo>
                  <a:cubicBezTo>
                    <a:pt x="36" y="31"/>
                    <a:pt x="35" y="31"/>
                    <a:pt x="36" y="30"/>
                  </a:cubicBezTo>
                  <a:cubicBezTo>
                    <a:pt x="35" y="30"/>
                    <a:pt x="35" y="30"/>
                    <a:pt x="34" y="29"/>
                  </a:cubicBezTo>
                  <a:cubicBezTo>
                    <a:pt x="34" y="30"/>
                    <a:pt x="34" y="30"/>
                    <a:pt x="34" y="30"/>
                  </a:cubicBezTo>
                  <a:cubicBezTo>
                    <a:pt x="34" y="29"/>
                    <a:pt x="34" y="29"/>
                    <a:pt x="33" y="28"/>
                  </a:cubicBezTo>
                  <a:cubicBezTo>
                    <a:pt x="33" y="28"/>
                    <a:pt x="33" y="28"/>
                    <a:pt x="33" y="28"/>
                  </a:cubicBezTo>
                  <a:cubicBezTo>
                    <a:pt x="33" y="28"/>
                    <a:pt x="33" y="27"/>
                    <a:pt x="32" y="27"/>
                  </a:cubicBezTo>
                  <a:cubicBezTo>
                    <a:pt x="32" y="27"/>
                    <a:pt x="32" y="27"/>
                    <a:pt x="32" y="27"/>
                  </a:cubicBezTo>
                  <a:cubicBezTo>
                    <a:pt x="32" y="27"/>
                    <a:pt x="32" y="27"/>
                    <a:pt x="32" y="27"/>
                  </a:cubicBezTo>
                  <a:cubicBezTo>
                    <a:pt x="31" y="26"/>
                    <a:pt x="31" y="27"/>
                    <a:pt x="31" y="27"/>
                  </a:cubicBezTo>
                  <a:cubicBezTo>
                    <a:pt x="31" y="26"/>
                    <a:pt x="30" y="26"/>
                    <a:pt x="31" y="26"/>
                  </a:cubicBezTo>
                  <a:cubicBezTo>
                    <a:pt x="31" y="26"/>
                    <a:pt x="31" y="25"/>
                    <a:pt x="30" y="26"/>
                  </a:cubicBezTo>
                  <a:cubicBezTo>
                    <a:pt x="31" y="25"/>
                    <a:pt x="31" y="26"/>
                    <a:pt x="32" y="25"/>
                  </a:cubicBezTo>
                  <a:close/>
                  <a:moveTo>
                    <a:pt x="22" y="27"/>
                  </a:moveTo>
                  <a:cubicBezTo>
                    <a:pt x="22" y="28"/>
                    <a:pt x="23" y="28"/>
                    <a:pt x="23" y="28"/>
                  </a:cubicBezTo>
                  <a:cubicBezTo>
                    <a:pt x="24" y="28"/>
                    <a:pt x="24" y="28"/>
                    <a:pt x="24" y="28"/>
                  </a:cubicBezTo>
                  <a:cubicBezTo>
                    <a:pt x="24" y="28"/>
                    <a:pt x="24" y="28"/>
                    <a:pt x="24" y="28"/>
                  </a:cubicBezTo>
                  <a:cubicBezTo>
                    <a:pt x="24" y="28"/>
                    <a:pt x="24" y="28"/>
                    <a:pt x="24" y="28"/>
                  </a:cubicBezTo>
                  <a:cubicBezTo>
                    <a:pt x="25" y="29"/>
                    <a:pt x="25" y="29"/>
                    <a:pt x="25" y="30"/>
                  </a:cubicBezTo>
                  <a:cubicBezTo>
                    <a:pt x="26" y="30"/>
                    <a:pt x="26" y="31"/>
                    <a:pt x="27" y="32"/>
                  </a:cubicBezTo>
                  <a:cubicBezTo>
                    <a:pt x="27" y="32"/>
                    <a:pt x="27" y="33"/>
                    <a:pt x="28" y="33"/>
                  </a:cubicBezTo>
                  <a:cubicBezTo>
                    <a:pt x="28" y="33"/>
                    <a:pt x="29" y="34"/>
                    <a:pt x="29" y="34"/>
                  </a:cubicBezTo>
                  <a:cubicBezTo>
                    <a:pt x="29" y="35"/>
                    <a:pt x="31" y="35"/>
                    <a:pt x="30" y="36"/>
                  </a:cubicBezTo>
                  <a:cubicBezTo>
                    <a:pt x="31" y="37"/>
                    <a:pt x="31" y="37"/>
                    <a:pt x="31" y="37"/>
                  </a:cubicBezTo>
                  <a:cubicBezTo>
                    <a:pt x="31" y="37"/>
                    <a:pt x="31" y="37"/>
                    <a:pt x="31" y="37"/>
                  </a:cubicBezTo>
                  <a:cubicBezTo>
                    <a:pt x="32" y="37"/>
                    <a:pt x="32" y="38"/>
                    <a:pt x="32" y="39"/>
                  </a:cubicBezTo>
                  <a:cubicBezTo>
                    <a:pt x="31" y="40"/>
                    <a:pt x="30" y="40"/>
                    <a:pt x="28" y="40"/>
                  </a:cubicBezTo>
                  <a:cubicBezTo>
                    <a:pt x="27" y="40"/>
                    <a:pt x="27" y="40"/>
                    <a:pt x="27" y="40"/>
                  </a:cubicBezTo>
                  <a:cubicBezTo>
                    <a:pt x="26" y="40"/>
                    <a:pt x="26" y="41"/>
                    <a:pt x="25" y="41"/>
                  </a:cubicBezTo>
                  <a:cubicBezTo>
                    <a:pt x="25" y="41"/>
                    <a:pt x="24" y="41"/>
                    <a:pt x="23" y="41"/>
                  </a:cubicBezTo>
                  <a:cubicBezTo>
                    <a:pt x="23" y="41"/>
                    <a:pt x="23" y="41"/>
                    <a:pt x="23" y="41"/>
                  </a:cubicBezTo>
                  <a:cubicBezTo>
                    <a:pt x="22" y="41"/>
                    <a:pt x="21" y="41"/>
                    <a:pt x="21" y="41"/>
                  </a:cubicBezTo>
                  <a:cubicBezTo>
                    <a:pt x="20" y="41"/>
                    <a:pt x="20" y="42"/>
                    <a:pt x="19" y="41"/>
                  </a:cubicBezTo>
                  <a:cubicBezTo>
                    <a:pt x="19" y="42"/>
                    <a:pt x="18" y="41"/>
                    <a:pt x="17" y="41"/>
                  </a:cubicBezTo>
                  <a:cubicBezTo>
                    <a:pt x="17" y="41"/>
                    <a:pt x="16" y="41"/>
                    <a:pt x="16" y="41"/>
                  </a:cubicBezTo>
                  <a:cubicBezTo>
                    <a:pt x="15" y="41"/>
                    <a:pt x="15" y="40"/>
                    <a:pt x="15" y="41"/>
                  </a:cubicBezTo>
                  <a:cubicBezTo>
                    <a:pt x="13" y="40"/>
                    <a:pt x="12" y="38"/>
                    <a:pt x="12" y="37"/>
                  </a:cubicBezTo>
                  <a:cubicBezTo>
                    <a:pt x="11" y="37"/>
                    <a:pt x="11" y="36"/>
                    <a:pt x="11" y="35"/>
                  </a:cubicBezTo>
                  <a:cubicBezTo>
                    <a:pt x="10" y="34"/>
                    <a:pt x="10" y="34"/>
                    <a:pt x="10" y="33"/>
                  </a:cubicBezTo>
                  <a:cubicBezTo>
                    <a:pt x="9" y="33"/>
                    <a:pt x="10" y="33"/>
                    <a:pt x="10" y="33"/>
                  </a:cubicBezTo>
                  <a:cubicBezTo>
                    <a:pt x="10" y="33"/>
                    <a:pt x="9" y="33"/>
                    <a:pt x="9" y="33"/>
                  </a:cubicBezTo>
                  <a:cubicBezTo>
                    <a:pt x="9" y="32"/>
                    <a:pt x="10" y="32"/>
                    <a:pt x="10" y="32"/>
                  </a:cubicBezTo>
                  <a:cubicBezTo>
                    <a:pt x="9" y="32"/>
                    <a:pt x="9" y="31"/>
                    <a:pt x="9" y="31"/>
                  </a:cubicBezTo>
                  <a:cubicBezTo>
                    <a:pt x="10" y="31"/>
                    <a:pt x="10" y="31"/>
                    <a:pt x="10" y="31"/>
                  </a:cubicBezTo>
                  <a:cubicBezTo>
                    <a:pt x="10" y="31"/>
                    <a:pt x="10" y="31"/>
                    <a:pt x="10" y="31"/>
                  </a:cubicBezTo>
                  <a:cubicBezTo>
                    <a:pt x="11" y="31"/>
                    <a:pt x="11" y="31"/>
                    <a:pt x="11" y="32"/>
                  </a:cubicBezTo>
                  <a:cubicBezTo>
                    <a:pt x="11" y="32"/>
                    <a:pt x="12" y="32"/>
                    <a:pt x="12" y="33"/>
                  </a:cubicBezTo>
                  <a:cubicBezTo>
                    <a:pt x="13" y="34"/>
                    <a:pt x="14" y="36"/>
                    <a:pt x="16" y="37"/>
                  </a:cubicBezTo>
                  <a:cubicBezTo>
                    <a:pt x="16" y="37"/>
                    <a:pt x="17" y="37"/>
                    <a:pt x="17" y="37"/>
                  </a:cubicBezTo>
                  <a:cubicBezTo>
                    <a:pt x="18" y="37"/>
                    <a:pt x="19" y="37"/>
                    <a:pt x="20" y="37"/>
                  </a:cubicBezTo>
                  <a:cubicBezTo>
                    <a:pt x="21" y="38"/>
                    <a:pt x="21" y="37"/>
                    <a:pt x="22" y="37"/>
                  </a:cubicBezTo>
                  <a:cubicBezTo>
                    <a:pt x="22" y="37"/>
                    <a:pt x="23" y="38"/>
                    <a:pt x="24" y="37"/>
                  </a:cubicBezTo>
                  <a:cubicBezTo>
                    <a:pt x="24" y="37"/>
                    <a:pt x="24" y="37"/>
                    <a:pt x="24" y="37"/>
                  </a:cubicBezTo>
                  <a:cubicBezTo>
                    <a:pt x="24" y="37"/>
                    <a:pt x="25" y="37"/>
                    <a:pt x="26" y="37"/>
                  </a:cubicBezTo>
                  <a:cubicBezTo>
                    <a:pt x="25" y="36"/>
                    <a:pt x="26" y="35"/>
                    <a:pt x="25" y="35"/>
                  </a:cubicBezTo>
                  <a:cubicBezTo>
                    <a:pt x="25" y="34"/>
                    <a:pt x="24" y="34"/>
                    <a:pt x="24" y="33"/>
                  </a:cubicBezTo>
                  <a:cubicBezTo>
                    <a:pt x="24" y="33"/>
                    <a:pt x="24" y="33"/>
                    <a:pt x="24" y="33"/>
                  </a:cubicBezTo>
                  <a:cubicBezTo>
                    <a:pt x="24" y="33"/>
                    <a:pt x="24" y="32"/>
                    <a:pt x="23" y="32"/>
                  </a:cubicBezTo>
                  <a:cubicBezTo>
                    <a:pt x="23" y="32"/>
                    <a:pt x="23" y="32"/>
                    <a:pt x="23" y="31"/>
                  </a:cubicBezTo>
                  <a:cubicBezTo>
                    <a:pt x="23" y="31"/>
                    <a:pt x="23" y="31"/>
                    <a:pt x="23" y="31"/>
                  </a:cubicBezTo>
                  <a:cubicBezTo>
                    <a:pt x="23" y="31"/>
                    <a:pt x="22" y="30"/>
                    <a:pt x="22" y="30"/>
                  </a:cubicBezTo>
                  <a:cubicBezTo>
                    <a:pt x="22" y="30"/>
                    <a:pt x="22" y="30"/>
                    <a:pt x="23" y="30"/>
                  </a:cubicBezTo>
                  <a:cubicBezTo>
                    <a:pt x="23" y="29"/>
                    <a:pt x="22" y="29"/>
                    <a:pt x="22" y="29"/>
                  </a:cubicBezTo>
                  <a:cubicBezTo>
                    <a:pt x="22" y="29"/>
                    <a:pt x="22" y="29"/>
                    <a:pt x="21" y="29"/>
                  </a:cubicBezTo>
                  <a:cubicBezTo>
                    <a:pt x="21" y="28"/>
                    <a:pt x="21" y="29"/>
                    <a:pt x="20" y="29"/>
                  </a:cubicBezTo>
                  <a:cubicBezTo>
                    <a:pt x="20" y="29"/>
                    <a:pt x="20" y="29"/>
                    <a:pt x="20" y="29"/>
                  </a:cubicBezTo>
                  <a:cubicBezTo>
                    <a:pt x="20" y="28"/>
                    <a:pt x="20" y="28"/>
                    <a:pt x="19" y="28"/>
                  </a:cubicBezTo>
                  <a:cubicBezTo>
                    <a:pt x="19" y="28"/>
                    <a:pt x="19" y="28"/>
                    <a:pt x="19" y="28"/>
                  </a:cubicBezTo>
                  <a:cubicBezTo>
                    <a:pt x="19" y="28"/>
                    <a:pt x="19" y="28"/>
                    <a:pt x="18" y="28"/>
                  </a:cubicBezTo>
                  <a:cubicBezTo>
                    <a:pt x="18" y="29"/>
                    <a:pt x="18" y="30"/>
                    <a:pt x="18" y="31"/>
                  </a:cubicBezTo>
                  <a:cubicBezTo>
                    <a:pt x="18" y="31"/>
                    <a:pt x="18" y="31"/>
                    <a:pt x="18" y="31"/>
                  </a:cubicBezTo>
                  <a:cubicBezTo>
                    <a:pt x="18" y="31"/>
                    <a:pt x="18" y="31"/>
                    <a:pt x="18" y="31"/>
                  </a:cubicBezTo>
                  <a:cubicBezTo>
                    <a:pt x="18" y="31"/>
                    <a:pt x="19" y="32"/>
                    <a:pt x="20" y="33"/>
                  </a:cubicBezTo>
                  <a:cubicBezTo>
                    <a:pt x="20" y="33"/>
                    <a:pt x="19" y="34"/>
                    <a:pt x="19" y="34"/>
                  </a:cubicBezTo>
                  <a:cubicBezTo>
                    <a:pt x="19" y="34"/>
                    <a:pt x="19" y="35"/>
                    <a:pt x="18" y="35"/>
                  </a:cubicBezTo>
                  <a:cubicBezTo>
                    <a:pt x="18" y="34"/>
                    <a:pt x="18" y="35"/>
                    <a:pt x="18" y="35"/>
                  </a:cubicBezTo>
                  <a:cubicBezTo>
                    <a:pt x="17" y="35"/>
                    <a:pt x="17" y="34"/>
                    <a:pt x="17" y="34"/>
                  </a:cubicBezTo>
                  <a:cubicBezTo>
                    <a:pt x="17" y="32"/>
                    <a:pt x="17" y="31"/>
                    <a:pt x="16" y="30"/>
                  </a:cubicBezTo>
                  <a:cubicBezTo>
                    <a:pt x="16" y="30"/>
                    <a:pt x="16" y="30"/>
                    <a:pt x="16" y="30"/>
                  </a:cubicBezTo>
                  <a:cubicBezTo>
                    <a:pt x="16" y="30"/>
                    <a:pt x="16" y="29"/>
                    <a:pt x="16" y="28"/>
                  </a:cubicBezTo>
                  <a:cubicBezTo>
                    <a:pt x="16" y="28"/>
                    <a:pt x="17" y="28"/>
                    <a:pt x="17" y="27"/>
                  </a:cubicBezTo>
                  <a:cubicBezTo>
                    <a:pt x="17" y="28"/>
                    <a:pt x="17" y="28"/>
                    <a:pt x="17" y="28"/>
                  </a:cubicBezTo>
                  <a:cubicBezTo>
                    <a:pt x="18" y="27"/>
                    <a:pt x="19" y="26"/>
                    <a:pt x="20" y="27"/>
                  </a:cubicBezTo>
                  <a:cubicBezTo>
                    <a:pt x="21" y="26"/>
                    <a:pt x="21" y="26"/>
                    <a:pt x="21" y="26"/>
                  </a:cubicBezTo>
                  <a:cubicBezTo>
                    <a:pt x="22" y="27"/>
                    <a:pt x="22" y="27"/>
                    <a:pt x="2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a:spLocks noEditPoints="1"/>
            </p:cNvSpPr>
            <p:nvPr/>
          </p:nvSpPr>
          <p:spPr bwMode="auto">
            <a:xfrm>
              <a:off x="5268" y="4115"/>
              <a:ext cx="98" cy="115"/>
            </a:xfrm>
            <a:custGeom>
              <a:avLst/>
              <a:gdLst>
                <a:gd name="T0" fmla="*/ 35 w 38"/>
                <a:gd name="T1" fmla="*/ 4 h 43"/>
                <a:gd name="T2" fmla="*/ 38 w 38"/>
                <a:gd name="T3" fmla="*/ 8 h 43"/>
                <a:gd name="T4" fmla="*/ 36 w 38"/>
                <a:gd name="T5" fmla="*/ 15 h 43"/>
                <a:gd name="T6" fmla="*/ 36 w 38"/>
                <a:gd name="T7" fmla="*/ 19 h 43"/>
                <a:gd name="T8" fmla="*/ 36 w 38"/>
                <a:gd name="T9" fmla="*/ 31 h 43"/>
                <a:gd name="T10" fmla="*/ 37 w 38"/>
                <a:gd name="T11" fmla="*/ 33 h 43"/>
                <a:gd name="T12" fmla="*/ 34 w 38"/>
                <a:gd name="T13" fmla="*/ 42 h 43"/>
                <a:gd name="T14" fmla="*/ 33 w 38"/>
                <a:gd name="T15" fmla="*/ 40 h 43"/>
                <a:gd name="T16" fmla="*/ 32 w 38"/>
                <a:gd name="T17" fmla="*/ 37 h 43"/>
                <a:gd name="T18" fmla="*/ 32 w 38"/>
                <a:gd name="T19" fmla="*/ 36 h 43"/>
                <a:gd name="T20" fmla="*/ 32 w 38"/>
                <a:gd name="T21" fmla="*/ 35 h 43"/>
                <a:gd name="T22" fmla="*/ 32 w 38"/>
                <a:gd name="T23" fmla="*/ 35 h 43"/>
                <a:gd name="T24" fmla="*/ 33 w 38"/>
                <a:gd name="T25" fmla="*/ 21 h 43"/>
                <a:gd name="T26" fmla="*/ 32 w 38"/>
                <a:gd name="T27" fmla="*/ 5 h 43"/>
                <a:gd name="T28" fmla="*/ 25 w 38"/>
                <a:gd name="T29" fmla="*/ 3 h 43"/>
                <a:gd name="T30" fmla="*/ 17 w 38"/>
                <a:gd name="T31" fmla="*/ 4 h 43"/>
                <a:gd name="T32" fmla="*/ 14 w 38"/>
                <a:gd name="T33" fmla="*/ 5 h 43"/>
                <a:gd name="T34" fmla="*/ 18 w 38"/>
                <a:gd name="T35" fmla="*/ 0 h 43"/>
                <a:gd name="T36" fmla="*/ 28 w 38"/>
                <a:gd name="T37" fmla="*/ 0 h 43"/>
                <a:gd name="T38" fmla="*/ 17 w 38"/>
                <a:gd name="T39" fmla="*/ 14 h 43"/>
                <a:gd name="T40" fmla="*/ 17 w 38"/>
                <a:gd name="T41" fmla="*/ 19 h 43"/>
                <a:gd name="T42" fmla="*/ 21 w 38"/>
                <a:gd name="T43" fmla="*/ 21 h 43"/>
                <a:gd name="T44" fmla="*/ 23 w 38"/>
                <a:gd name="T45" fmla="*/ 24 h 43"/>
                <a:gd name="T46" fmla="*/ 19 w 38"/>
                <a:gd name="T47" fmla="*/ 26 h 43"/>
                <a:gd name="T48" fmla="*/ 15 w 38"/>
                <a:gd name="T49" fmla="*/ 27 h 43"/>
                <a:gd name="T50" fmla="*/ 10 w 38"/>
                <a:gd name="T51" fmla="*/ 26 h 43"/>
                <a:gd name="T52" fmla="*/ 10 w 38"/>
                <a:gd name="T53" fmla="*/ 21 h 43"/>
                <a:gd name="T54" fmla="*/ 10 w 38"/>
                <a:gd name="T55" fmla="*/ 19 h 43"/>
                <a:gd name="T56" fmla="*/ 8 w 38"/>
                <a:gd name="T57" fmla="*/ 17 h 43"/>
                <a:gd name="T58" fmla="*/ 15 w 38"/>
                <a:gd name="T59" fmla="*/ 14 h 43"/>
                <a:gd name="T60" fmla="*/ 12 w 38"/>
                <a:gd name="T61" fmla="*/ 11 h 43"/>
                <a:gd name="T62" fmla="*/ 5 w 38"/>
                <a:gd name="T63" fmla="*/ 10 h 43"/>
                <a:gd name="T64" fmla="*/ 6 w 38"/>
                <a:gd name="T65" fmla="*/ 19 h 43"/>
                <a:gd name="T66" fmla="*/ 4 w 38"/>
                <a:gd name="T67" fmla="*/ 24 h 43"/>
                <a:gd name="T68" fmla="*/ 4 w 38"/>
                <a:gd name="T69" fmla="*/ 30 h 43"/>
                <a:gd name="T70" fmla="*/ 5 w 38"/>
                <a:gd name="T71" fmla="*/ 35 h 43"/>
                <a:gd name="T72" fmla="*/ 4 w 38"/>
                <a:gd name="T73" fmla="*/ 36 h 43"/>
                <a:gd name="T74" fmla="*/ 0 w 38"/>
                <a:gd name="T75" fmla="*/ 30 h 43"/>
                <a:gd name="T76" fmla="*/ 0 w 38"/>
                <a:gd name="T77" fmla="*/ 28 h 43"/>
                <a:gd name="T78" fmla="*/ 3 w 38"/>
                <a:gd name="T79" fmla="*/ 10 h 43"/>
                <a:gd name="T80" fmla="*/ 23 w 38"/>
                <a:gd name="T81" fmla="*/ 14 h 43"/>
                <a:gd name="T82" fmla="*/ 26 w 38"/>
                <a:gd name="T83" fmla="*/ 18 h 43"/>
                <a:gd name="T84" fmla="*/ 22 w 38"/>
                <a:gd name="T85" fmla="*/ 13 h 43"/>
                <a:gd name="T86" fmla="*/ 24 w 38"/>
                <a:gd name="T87" fmla="*/ 31 h 43"/>
                <a:gd name="T88" fmla="*/ 21 w 38"/>
                <a:gd name="T89" fmla="*/ 34 h 43"/>
                <a:gd name="T90" fmla="*/ 16 w 38"/>
                <a:gd name="T91" fmla="*/ 34 h 43"/>
                <a:gd name="T92" fmla="*/ 9 w 38"/>
                <a:gd name="T93" fmla="*/ 34 h 43"/>
                <a:gd name="T94" fmla="*/ 9 w 38"/>
                <a:gd name="T95" fmla="*/ 32 h 43"/>
                <a:gd name="T96" fmla="*/ 22 w 38"/>
                <a:gd name="T97" fmla="*/ 3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8" h="43">
                  <a:moveTo>
                    <a:pt x="28" y="0"/>
                  </a:moveTo>
                  <a:cubicBezTo>
                    <a:pt x="30" y="0"/>
                    <a:pt x="31" y="1"/>
                    <a:pt x="32" y="2"/>
                  </a:cubicBezTo>
                  <a:cubicBezTo>
                    <a:pt x="34" y="2"/>
                    <a:pt x="34" y="3"/>
                    <a:pt x="35" y="4"/>
                  </a:cubicBezTo>
                  <a:cubicBezTo>
                    <a:pt x="35" y="4"/>
                    <a:pt x="35" y="5"/>
                    <a:pt x="36" y="5"/>
                  </a:cubicBezTo>
                  <a:cubicBezTo>
                    <a:pt x="36" y="6"/>
                    <a:pt x="36" y="7"/>
                    <a:pt x="37" y="7"/>
                  </a:cubicBezTo>
                  <a:cubicBezTo>
                    <a:pt x="37" y="8"/>
                    <a:pt x="38" y="8"/>
                    <a:pt x="38" y="8"/>
                  </a:cubicBezTo>
                  <a:cubicBezTo>
                    <a:pt x="37" y="9"/>
                    <a:pt x="38" y="10"/>
                    <a:pt x="37" y="11"/>
                  </a:cubicBezTo>
                  <a:cubicBezTo>
                    <a:pt x="37" y="12"/>
                    <a:pt x="37" y="12"/>
                    <a:pt x="36" y="13"/>
                  </a:cubicBezTo>
                  <a:cubicBezTo>
                    <a:pt x="37" y="14"/>
                    <a:pt x="36" y="15"/>
                    <a:pt x="36" y="15"/>
                  </a:cubicBezTo>
                  <a:cubicBezTo>
                    <a:pt x="36" y="15"/>
                    <a:pt x="36" y="16"/>
                    <a:pt x="36" y="16"/>
                  </a:cubicBezTo>
                  <a:cubicBezTo>
                    <a:pt x="36" y="16"/>
                    <a:pt x="36" y="17"/>
                    <a:pt x="36" y="17"/>
                  </a:cubicBezTo>
                  <a:cubicBezTo>
                    <a:pt x="36" y="18"/>
                    <a:pt x="36" y="18"/>
                    <a:pt x="36" y="19"/>
                  </a:cubicBezTo>
                  <a:cubicBezTo>
                    <a:pt x="36" y="20"/>
                    <a:pt x="35" y="21"/>
                    <a:pt x="36" y="21"/>
                  </a:cubicBezTo>
                  <a:cubicBezTo>
                    <a:pt x="36" y="22"/>
                    <a:pt x="35" y="22"/>
                    <a:pt x="36" y="23"/>
                  </a:cubicBezTo>
                  <a:cubicBezTo>
                    <a:pt x="35" y="26"/>
                    <a:pt x="37" y="28"/>
                    <a:pt x="36" y="31"/>
                  </a:cubicBezTo>
                  <a:cubicBezTo>
                    <a:pt x="36" y="31"/>
                    <a:pt x="36" y="31"/>
                    <a:pt x="36" y="31"/>
                  </a:cubicBezTo>
                  <a:cubicBezTo>
                    <a:pt x="36" y="32"/>
                    <a:pt x="36" y="32"/>
                    <a:pt x="36" y="33"/>
                  </a:cubicBezTo>
                  <a:cubicBezTo>
                    <a:pt x="37" y="33"/>
                    <a:pt x="37" y="33"/>
                    <a:pt x="37" y="33"/>
                  </a:cubicBezTo>
                  <a:cubicBezTo>
                    <a:pt x="36" y="33"/>
                    <a:pt x="36" y="33"/>
                    <a:pt x="36" y="33"/>
                  </a:cubicBezTo>
                  <a:cubicBezTo>
                    <a:pt x="37" y="36"/>
                    <a:pt x="37" y="38"/>
                    <a:pt x="37" y="41"/>
                  </a:cubicBezTo>
                  <a:cubicBezTo>
                    <a:pt x="36" y="42"/>
                    <a:pt x="35" y="43"/>
                    <a:pt x="34" y="42"/>
                  </a:cubicBezTo>
                  <a:cubicBezTo>
                    <a:pt x="33" y="42"/>
                    <a:pt x="33" y="41"/>
                    <a:pt x="33" y="41"/>
                  </a:cubicBezTo>
                  <a:cubicBezTo>
                    <a:pt x="33" y="41"/>
                    <a:pt x="33" y="41"/>
                    <a:pt x="33" y="41"/>
                  </a:cubicBezTo>
                  <a:cubicBezTo>
                    <a:pt x="33" y="40"/>
                    <a:pt x="33" y="40"/>
                    <a:pt x="33" y="40"/>
                  </a:cubicBezTo>
                  <a:cubicBezTo>
                    <a:pt x="32" y="39"/>
                    <a:pt x="32" y="39"/>
                    <a:pt x="32" y="38"/>
                  </a:cubicBezTo>
                  <a:cubicBezTo>
                    <a:pt x="32" y="38"/>
                    <a:pt x="33" y="38"/>
                    <a:pt x="33" y="38"/>
                  </a:cubicBezTo>
                  <a:cubicBezTo>
                    <a:pt x="32" y="38"/>
                    <a:pt x="32" y="38"/>
                    <a:pt x="32" y="37"/>
                  </a:cubicBezTo>
                  <a:cubicBezTo>
                    <a:pt x="32" y="37"/>
                    <a:pt x="32" y="37"/>
                    <a:pt x="32" y="37"/>
                  </a:cubicBezTo>
                  <a:cubicBezTo>
                    <a:pt x="32" y="37"/>
                    <a:pt x="32" y="37"/>
                    <a:pt x="32" y="37"/>
                  </a:cubicBezTo>
                  <a:cubicBezTo>
                    <a:pt x="32" y="37"/>
                    <a:pt x="32" y="36"/>
                    <a:pt x="32" y="36"/>
                  </a:cubicBezTo>
                  <a:cubicBezTo>
                    <a:pt x="32" y="36"/>
                    <a:pt x="32" y="36"/>
                    <a:pt x="32" y="35"/>
                  </a:cubicBezTo>
                  <a:cubicBezTo>
                    <a:pt x="32" y="35"/>
                    <a:pt x="32" y="35"/>
                    <a:pt x="32" y="35"/>
                  </a:cubicBezTo>
                  <a:cubicBezTo>
                    <a:pt x="32" y="35"/>
                    <a:pt x="32" y="36"/>
                    <a:pt x="32" y="35"/>
                  </a:cubicBezTo>
                  <a:cubicBezTo>
                    <a:pt x="32" y="35"/>
                    <a:pt x="32" y="35"/>
                    <a:pt x="32" y="35"/>
                  </a:cubicBezTo>
                  <a:cubicBezTo>
                    <a:pt x="32" y="35"/>
                    <a:pt x="32" y="35"/>
                    <a:pt x="32" y="35"/>
                  </a:cubicBezTo>
                  <a:cubicBezTo>
                    <a:pt x="33" y="35"/>
                    <a:pt x="32" y="35"/>
                    <a:pt x="32" y="35"/>
                  </a:cubicBezTo>
                  <a:cubicBezTo>
                    <a:pt x="33" y="35"/>
                    <a:pt x="33" y="35"/>
                    <a:pt x="33" y="35"/>
                  </a:cubicBezTo>
                  <a:cubicBezTo>
                    <a:pt x="33" y="30"/>
                    <a:pt x="32" y="26"/>
                    <a:pt x="33" y="21"/>
                  </a:cubicBezTo>
                  <a:cubicBezTo>
                    <a:pt x="33" y="21"/>
                    <a:pt x="33" y="21"/>
                    <a:pt x="33" y="21"/>
                  </a:cubicBezTo>
                  <a:cubicBezTo>
                    <a:pt x="33" y="16"/>
                    <a:pt x="33" y="11"/>
                    <a:pt x="32" y="6"/>
                  </a:cubicBezTo>
                  <a:cubicBezTo>
                    <a:pt x="32" y="6"/>
                    <a:pt x="32" y="6"/>
                    <a:pt x="32" y="6"/>
                  </a:cubicBezTo>
                  <a:cubicBezTo>
                    <a:pt x="33" y="5"/>
                    <a:pt x="32" y="6"/>
                    <a:pt x="32" y="5"/>
                  </a:cubicBezTo>
                  <a:cubicBezTo>
                    <a:pt x="31" y="4"/>
                    <a:pt x="30" y="3"/>
                    <a:pt x="29" y="3"/>
                  </a:cubicBezTo>
                  <a:cubicBezTo>
                    <a:pt x="28" y="3"/>
                    <a:pt x="27" y="3"/>
                    <a:pt x="26" y="3"/>
                  </a:cubicBezTo>
                  <a:cubicBezTo>
                    <a:pt x="25" y="2"/>
                    <a:pt x="25" y="3"/>
                    <a:pt x="25" y="3"/>
                  </a:cubicBezTo>
                  <a:cubicBezTo>
                    <a:pt x="23" y="3"/>
                    <a:pt x="22" y="3"/>
                    <a:pt x="21" y="3"/>
                  </a:cubicBezTo>
                  <a:cubicBezTo>
                    <a:pt x="20" y="3"/>
                    <a:pt x="19" y="3"/>
                    <a:pt x="19" y="4"/>
                  </a:cubicBezTo>
                  <a:cubicBezTo>
                    <a:pt x="18" y="4"/>
                    <a:pt x="18" y="4"/>
                    <a:pt x="17" y="4"/>
                  </a:cubicBezTo>
                  <a:cubicBezTo>
                    <a:pt x="17" y="4"/>
                    <a:pt x="16" y="4"/>
                    <a:pt x="16" y="4"/>
                  </a:cubicBezTo>
                  <a:cubicBezTo>
                    <a:pt x="16" y="5"/>
                    <a:pt x="15" y="4"/>
                    <a:pt x="15" y="5"/>
                  </a:cubicBezTo>
                  <a:cubicBezTo>
                    <a:pt x="15" y="4"/>
                    <a:pt x="14" y="5"/>
                    <a:pt x="14" y="5"/>
                  </a:cubicBezTo>
                  <a:cubicBezTo>
                    <a:pt x="13" y="5"/>
                    <a:pt x="12" y="5"/>
                    <a:pt x="11" y="4"/>
                  </a:cubicBezTo>
                  <a:cubicBezTo>
                    <a:pt x="11" y="3"/>
                    <a:pt x="13" y="3"/>
                    <a:pt x="13" y="2"/>
                  </a:cubicBezTo>
                  <a:cubicBezTo>
                    <a:pt x="15" y="2"/>
                    <a:pt x="17" y="1"/>
                    <a:pt x="18" y="0"/>
                  </a:cubicBezTo>
                  <a:cubicBezTo>
                    <a:pt x="19" y="0"/>
                    <a:pt x="21" y="0"/>
                    <a:pt x="22" y="0"/>
                  </a:cubicBezTo>
                  <a:cubicBezTo>
                    <a:pt x="24" y="0"/>
                    <a:pt x="25" y="0"/>
                    <a:pt x="27" y="0"/>
                  </a:cubicBezTo>
                  <a:cubicBezTo>
                    <a:pt x="27" y="0"/>
                    <a:pt x="28" y="0"/>
                    <a:pt x="28" y="0"/>
                  </a:cubicBezTo>
                  <a:close/>
                  <a:moveTo>
                    <a:pt x="17" y="10"/>
                  </a:moveTo>
                  <a:cubicBezTo>
                    <a:pt x="18" y="11"/>
                    <a:pt x="17" y="13"/>
                    <a:pt x="17" y="14"/>
                  </a:cubicBezTo>
                  <a:cubicBezTo>
                    <a:pt x="17" y="14"/>
                    <a:pt x="17" y="14"/>
                    <a:pt x="17" y="14"/>
                  </a:cubicBezTo>
                  <a:cubicBezTo>
                    <a:pt x="18" y="15"/>
                    <a:pt x="18" y="15"/>
                    <a:pt x="19" y="15"/>
                  </a:cubicBezTo>
                  <a:cubicBezTo>
                    <a:pt x="19" y="16"/>
                    <a:pt x="21" y="16"/>
                    <a:pt x="20" y="17"/>
                  </a:cubicBezTo>
                  <a:cubicBezTo>
                    <a:pt x="20" y="18"/>
                    <a:pt x="18" y="19"/>
                    <a:pt x="17" y="19"/>
                  </a:cubicBezTo>
                  <a:cubicBezTo>
                    <a:pt x="17" y="20"/>
                    <a:pt x="16" y="20"/>
                    <a:pt x="17" y="21"/>
                  </a:cubicBezTo>
                  <a:cubicBezTo>
                    <a:pt x="18" y="21"/>
                    <a:pt x="19" y="21"/>
                    <a:pt x="20" y="21"/>
                  </a:cubicBezTo>
                  <a:cubicBezTo>
                    <a:pt x="20" y="21"/>
                    <a:pt x="21" y="20"/>
                    <a:pt x="21" y="21"/>
                  </a:cubicBezTo>
                  <a:cubicBezTo>
                    <a:pt x="22" y="21"/>
                    <a:pt x="22" y="21"/>
                    <a:pt x="22" y="22"/>
                  </a:cubicBezTo>
                  <a:cubicBezTo>
                    <a:pt x="22" y="22"/>
                    <a:pt x="23" y="22"/>
                    <a:pt x="22" y="23"/>
                  </a:cubicBezTo>
                  <a:cubicBezTo>
                    <a:pt x="22" y="23"/>
                    <a:pt x="23" y="23"/>
                    <a:pt x="23" y="24"/>
                  </a:cubicBezTo>
                  <a:cubicBezTo>
                    <a:pt x="23" y="25"/>
                    <a:pt x="22" y="25"/>
                    <a:pt x="21" y="25"/>
                  </a:cubicBezTo>
                  <a:cubicBezTo>
                    <a:pt x="21" y="25"/>
                    <a:pt x="20" y="25"/>
                    <a:pt x="20" y="25"/>
                  </a:cubicBezTo>
                  <a:cubicBezTo>
                    <a:pt x="20" y="26"/>
                    <a:pt x="19" y="25"/>
                    <a:pt x="19" y="26"/>
                  </a:cubicBezTo>
                  <a:cubicBezTo>
                    <a:pt x="19" y="26"/>
                    <a:pt x="19" y="26"/>
                    <a:pt x="19" y="26"/>
                  </a:cubicBezTo>
                  <a:cubicBezTo>
                    <a:pt x="19" y="27"/>
                    <a:pt x="18" y="26"/>
                    <a:pt x="17" y="26"/>
                  </a:cubicBezTo>
                  <a:cubicBezTo>
                    <a:pt x="17" y="27"/>
                    <a:pt x="16" y="26"/>
                    <a:pt x="15" y="27"/>
                  </a:cubicBezTo>
                  <a:cubicBezTo>
                    <a:pt x="15" y="26"/>
                    <a:pt x="15" y="27"/>
                    <a:pt x="14" y="27"/>
                  </a:cubicBezTo>
                  <a:cubicBezTo>
                    <a:pt x="14" y="27"/>
                    <a:pt x="13" y="27"/>
                    <a:pt x="13" y="27"/>
                  </a:cubicBezTo>
                  <a:cubicBezTo>
                    <a:pt x="12" y="27"/>
                    <a:pt x="11" y="27"/>
                    <a:pt x="10" y="26"/>
                  </a:cubicBezTo>
                  <a:cubicBezTo>
                    <a:pt x="10" y="26"/>
                    <a:pt x="10" y="25"/>
                    <a:pt x="10" y="24"/>
                  </a:cubicBezTo>
                  <a:cubicBezTo>
                    <a:pt x="9" y="24"/>
                    <a:pt x="10" y="23"/>
                    <a:pt x="10" y="23"/>
                  </a:cubicBezTo>
                  <a:cubicBezTo>
                    <a:pt x="10" y="22"/>
                    <a:pt x="9" y="21"/>
                    <a:pt x="10" y="21"/>
                  </a:cubicBezTo>
                  <a:cubicBezTo>
                    <a:pt x="9" y="20"/>
                    <a:pt x="11" y="20"/>
                    <a:pt x="11" y="19"/>
                  </a:cubicBezTo>
                  <a:cubicBezTo>
                    <a:pt x="11" y="19"/>
                    <a:pt x="11" y="19"/>
                    <a:pt x="11" y="19"/>
                  </a:cubicBezTo>
                  <a:cubicBezTo>
                    <a:pt x="10" y="19"/>
                    <a:pt x="10" y="19"/>
                    <a:pt x="10" y="19"/>
                  </a:cubicBezTo>
                  <a:cubicBezTo>
                    <a:pt x="10" y="19"/>
                    <a:pt x="10" y="19"/>
                    <a:pt x="10" y="19"/>
                  </a:cubicBezTo>
                  <a:cubicBezTo>
                    <a:pt x="10" y="19"/>
                    <a:pt x="9" y="19"/>
                    <a:pt x="9" y="18"/>
                  </a:cubicBezTo>
                  <a:cubicBezTo>
                    <a:pt x="8" y="17"/>
                    <a:pt x="8" y="17"/>
                    <a:pt x="8" y="17"/>
                  </a:cubicBezTo>
                  <a:cubicBezTo>
                    <a:pt x="8" y="16"/>
                    <a:pt x="9" y="16"/>
                    <a:pt x="9" y="16"/>
                  </a:cubicBezTo>
                  <a:cubicBezTo>
                    <a:pt x="10" y="16"/>
                    <a:pt x="11" y="16"/>
                    <a:pt x="12" y="15"/>
                  </a:cubicBezTo>
                  <a:cubicBezTo>
                    <a:pt x="13" y="15"/>
                    <a:pt x="15" y="15"/>
                    <a:pt x="15" y="14"/>
                  </a:cubicBezTo>
                  <a:cubicBezTo>
                    <a:pt x="15" y="13"/>
                    <a:pt x="15" y="12"/>
                    <a:pt x="15" y="12"/>
                  </a:cubicBezTo>
                  <a:cubicBezTo>
                    <a:pt x="14" y="13"/>
                    <a:pt x="13" y="12"/>
                    <a:pt x="12" y="12"/>
                  </a:cubicBezTo>
                  <a:cubicBezTo>
                    <a:pt x="13" y="11"/>
                    <a:pt x="12" y="11"/>
                    <a:pt x="12" y="11"/>
                  </a:cubicBezTo>
                  <a:cubicBezTo>
                    <a:pt x="13" y="10"/>
                    <a:pt x="15" y="9"/>
                    <a:pt x="16" y="10"/>
                  </a:cubicBezTo>
                  <a:lnTo>
                    <a:pt x="17" y="10"/>
                  </a:lnTo>
                  <a:close/>
                  <a:moveTo>
                    <a:pt x="5" y="10"/>
                  </a:moveTo>
                  <a:cubicBezTo>
                    <a:pt x="5" y="11"/>
                    <a:pt x="6" y="12"/>
                    <a:pt x="6" y="12"/>
                  </a:cubicBezTo>
                  <a:cubicBezTo>
                    <a:pt x="6" y="13"/>
                    <a:pt x="6" y="14"/>
                    <a:pt x="6" y="15"/>
                  </a:cubicBezTo>
                  <a:cubicBezTo>
                    <a:pt x="6" y="16"/>
                    <a:pt x="6" y="17"/>
                    <a:pt x="6" y="19"/>
                  </a:cubicBezTo>
                  <a:cubicBezTo>
                    <a:pt x="6" y="20"/>
                    <a:pt x="5" y="20"/>
                    <a:pt x="5" y="21"/>
                  </a:cubicBezTo>
                  <a:cubicBezTo>
                    <a:pt x="5" y="22"/>
                    <a:pt x="5" y="22"/>
                    <a:pt x="4" y="22"/>
                  </a:cubicBezTo>
                  <a:cubicBezTo>
                    <a:pt x="5" y="23"/>
                    <a:pt x="5" y="24"/>
                    <a:pt x="4" y="24"/>
                  </a:cubicBezTo>
                  <a:cubicBezTo>
                    <a:pt x="5" y="25"/>
                    <a:pt x="4" y="25"/>
                    <a:pt x="4" y="26"/>
                  </a:cubicBezTo>
                  <a:cubicBezTo>
                    <a:pt x="4" y="26"/>
                    <a:pt x="4" y="26"/>
                    <a:pt x="4" y="26"/>
                  </a:cubicBezTo>
                  <a:cubicBezTo>
                    <a:pt x="4" y="28"/>
                    <a:pt x="5" y="28"/>
                    <a:pt x="4" y="30"/>
                  </a:cubicBezTo>
                  <a:cubicBezTo>
                    <a:pt x="5" y="31"/>
                    <a:pt x="5" y="31"/>
                    <a:pt x="5" y="32"/>
                  </a:cubicBezTo>
                  <a:cubicBezTo>
                    <a:pt x="5" y="32"/>
                    <a:pt x="5" y="33"/>
                    <a:pt x="6" y="34"/>
                  </a:cubicBezTo>
                  <a:cubicBezTo>
                    <a:pt x="6" y="35"/>
                    <a:pt x="5" y="35"/>
                    <a:pt x="5" y="35"/>
                  </a:cubicBezTo>
                  <a:cubicBezTo>
                    <a:pt x="5" y="35"/>
                    <a:pt x="5" y="35"/>
                    <a:pt x="5" y="36"/>
                  </a:cubicBezTo>
                  <a:cubicBezTo>
                    <a:pt x="5" y="36"/>
                    <a:pt x="5" y="36"/>
                    <a:pt x="5" y="36"/>
                  </a:cubicBezTo>
                  <a:cubicBezTo>
                    <a:pt x="5" y="36"/>
                    <a:pt x="4" y="36"/>
                    <a:pt x="4" y="36"/>
                  </a:cubicBezTo>
                  <a:cubicBezTo>
                    <a:pt x="3" y="35"/>
                    <a:pt x="2" y="35"/>
                    <a:pt x="2" y="34"/>
                  </a:cubicBezTo>
                  <a:cubicBezTo>
                    <a:pt x="1" y="33"/>
                    <a:pt x="2" y="32"/>
                    <a:pt x="1" y="31"/>
                  </a:cubicBezTo>
                  <a:cubicBezTo>
                    <a:pt x="1" y="30"/>
                    <a:pt x="0" y="30"/>
                    <a:pt x="0" y="30"/>
                  </a:cubicBezTo>
                  <a:cubicBezTo>
                    <a:pt x="0" y="29"/>
                    <a:pt x="1" y="29"/>
                    <a:pt x="1" y="29"/>
                  </a:cubicBezTo>
                  <a:cubicBezTo>
                    <a:pt x="0" y="29"/>
                    <a:pt x="1" y="28"/>
                    <a:pt x="0" y="28"/>
                  </a:cubicBezTo>
                  <a:cubicBezTo>
                    <a:pt x="0" y="28"/>
                    <a:pt x="0" y="28"/>
                    <a:pt x="0" y="28"/>
                  </a:cubicBezTo>
                  <a:cubicBezTo>
                    <a:pt x="0" y="24"/>
                    <a:pt x="0" y="22"/>
                    <a:pt x="1" y="19"/>
                  </a:cubicBezTo>
                  <a:cubicBezTo>
                    <a:pt x="1" y="19"/>
                    <a:pt x="1" y="19"/>
                    <a:pt x="1" y="18"/>
                  </a:cubicBezTo>
                  <a:cubicBezTo>
                    <a:pt x="1" y="15"/>
                    <a:pt x="3" y="13"/>
                    <a:pt x="3" y="10"/>
                  </a:cubicBezTo>
                  <a:cubicBezTo>
                    <a:pt x="3" y="10"/>
                    <a:pt x="3" y="9"/>
                    <a:pt x="4" y="9"/>
                  </a:cubicBezTo>
                  <a:cubicBezTo>
                    <a:pt x="4" y="9"/>
                    <a:pt x="5" y="10"/>
                    <a:pt x="5" y="10"/>
                  </a:cubicBezTo>
                  <a:close/>
                  <a:moveTo>
                    <a:pt x="23" y="14"/>
                  </a:moveTo>
                  <a:cubicBezTo>
                    <a:pt x="23" y="13"/>
                    <a:pt x="23" y="14"/>
                    <a:pt x="23" y="14"/>
                  </a:cubicBezTo>
                  <a:cubicBezTo>
                    <a:pt x="25" y="14"/>
                    <a:pt x="27" y="15"/>
                    <a:pt x="27" y="16"/>
                  </a:cubicBezTo>
                  <a:cubicBezTo>
                    <a:pt x="27" y="17"/>
                    <a:pt x="26" y="17"/>
                    <a:pt x="26" y="18"/>
                  </a:cubicBezTo>
                  <a:cubicBezTo>
                    <a:pt x="25" y="18"/>
                    <a:pt x="25" y="18"/>
                    <a:pt x="24" y="18"/>
                  </a:cubicBezTo>
                  <a:cubicBezTo>
                    <a:pt x="23" y="16"/>
                    <a:pt x="22" y="15"/>
                    <a:pt x="21" y="14"/>
                  </a:cubicBezTo>
                  <a:cubicBezTo>
                    <a:pt x="21" y="13"/>
                    <a:pt x="22" y="13"/>
                    <a:pt x="22" y="13"/>
                  </a:cubicBezTo>
                  <a:lnTo>
                    <a:pt x="23" y="14"/>
                  </a:lnTo>
                  <a:close/>
                  <a:moveTo>
                    <a:pt x="22" y="31"/>
                  </a:moveTo>
                  <a:cubicBezTo>
                    <a:pt x="23" y="31"/>
                    <a:pt x="24" y="30"/>
                    <a:pt x="24" y="31"/>
                  </a:cubicBezTo>
                  <a:cubicBezTo>
                    <a:pt x="24" y="31"/>
                    <a:pt x="24" y="32"/>
                    <a:pt x="24" y="32"/>
                  </a:cubicBezTo>
                  <a:cubicBezTo>
                    <a:pt x="23" y="32"/>
                    <a:pt x="24" y="33"/>
                    <a:pt x="23" y="33"/>
                  </a:cubicBezTo>
                  <a:cubicBezTo>
                    <a:pt x="23" y="34"/>
                    <a:pt x="22" y="34"/>
                    <a:pt x="21" y="34"/>
                  </a:cubicBezTo>
                  <a:cubicBezTo>
                    <a:pt x="21" y="34"/>
                    <a:pt x="21" y="34"/>
                    <a:pt x="20" y="34"/>
                  </a:cubicBezTo>
                  <a:cubicBezTo>
                    <a:pt x="20" y="34"/>
                    <a:pt x="20" y="34"/>
                    <a:pt x="20" y="34"/>
                  </a:cubicBezTo>
                  <a:cubicBezTo>
                    <a:pt x="18" y="34"/>
                    <a:pt x="17" y="33"/>
                    <a:pt x="16" y="34"/>
                  </a:cubicBezTo>
                  <a:cubicBezTo>
                    <a:pt x="16" y="34"/>
                    <a:pt x="15" y="34"/>
                    <a:pt x="14" y="34"/>
                  </a:cubicBezTo>
                  <a:cubicBezTo>
                    <a:pt x="13" y="35"/>
                    <a:pt x="12" y="35"/>
                    <a:pt x="11" y="34"/>
                  </a:cubicBezTo>
                  <a:cubicBezTo>
                    <a:pt x="10" y="34"/>
                    <a:pt x="10" y="34"/>
                    <a:pt x="9" y="34"/>
                  </a:cubicBezTo>
                  <a:cubicBezTo>
                    <a:pt x="9" y="34"/>
                    <a:pt x="9" y="33"/>
                    <a:pt x="8" y="33"/>
                  </a:cubicBezTo>
                  <a:cubicBezTo>
                    <a:pt x="8" y="33"/>
                    <a:pt x="8" y="33"/>
                    <a:pt x="8" y="33"/>
                  </a:cubicBezTo>
                  <a:cubicBezTo>
                    <a:pt x="8" y="32"/>
                    <a:pt x="9" y="32"/>
                    <a:pt x="9" y="32"/>
                  </a:cubicBezTo>
                  <a:cubicBezTo>
                    <a:pt x="10" y="31"/>
                    <a:pt x="11" y="31"/>
                    <a:pt x="12" y="31"/>
                  </a:cubicBezTo>
                  <a:cubicBezTo>
                    <a:pt x="15" y="31"/>
                    <a:pt x="17" y="30"/>
                    <a:pt x="20" y="30"/>
                  </a:cubicBezTo>
                  <a:cubicBezTo>
                    <a:pt x="20" y="31"/>
                    <a:pt x="22" y="31"/>
                    <a:pt x="22"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a:spLocks noEditPoints="1"/>
            </p:cNvSpPr>
            <p:nvPr/>
          </p:nvSpPr>
          <p:spPr bwMode="auto">
            <a:xfrm>
              <a:off x="5537" y="4091"/>
              <a:ext cx="202" cy="222"/>
            </a:xfrm>
            <a:custGeom>
              <a:avLst/>
              <a:gdLst>
                <a:gd name="T0" fmla="*/ 43 w 78"/>
                <a:gd name="T1" fmla="*/ 32 h 83"/>
                <a:gd name="T2" fmla="*/ 45 w 78"/>
                <a:gd name="T3" fmla="*/ 40 h 83"/>
                <a:gd name="T4" fmla="*/ 62 w 78"/>
                <a:gd name="T5" fmla="*/ 67 h 83"/>
                <a:gd name="T6" fmla="*/ 69 w 78"/>
                <a:gd name="T7" fmla="*/ 67 h 83"/>
                <a:gd name="T8" fmla="*/ 71 w 78"/>
                <a:gd name="T9" fmla="*/ 66 h 83"/>
                <a:gd name="T10" fmla="*/ 73 w 78"/>
                <a:gd name="T11" fmla="*/ 62 h 83"/>
                <a:gd name="T12" fmla="*/ 75 w 78"/>
                <a:gd name="T13" fmla="*/ 66 h 83"/>
                <a:gd name="T14" fmla="*/ 76 w 78"/>
                <a:gd name="T15" fmla="*/ 68 h 83"/>
                <a:gd name="T16" fmla="*/ 77 w 78"/>
                <a:gd name="T17" fmla="*/ 72 h 83"/>
                <a:gd name="T18" fmla="*/ 78 w 78"/>
                <a:gd name="T19" fmla="*/ 74 h 83"/>
                <a:gd name="T20" fmla="*/ 78 w 78"/>
                <a:gd name="T21" fmla="*/ 79 h 83"/>
                <a:gd name="T22" fmla="*/ 59 w 78"/>
                <a:gd name="T23" fmla="*/ 76 h 83"/>
                <a:gd name="T24" fmla="*/ 35 w 78"/>
                <a:gd name="T25" fmla="*/ 53 h 83"/>
                <a:gd name="T26" fmla="*/ 19 w 78"/>
                <a:gd name="T27" fmla="*/ 66 h 83"/>
                <a:gd name="T28" fmla="*/ 5 w 78"/>
                <a:gd name="T29" fmla="*/ 73 h 83"/>
                <a:gd name="T30" fmla="*/ 0 w 78"/>
                <a:gd name="T31" fmla="*/ 63 h 83"/>
                <a:gd name="T32" fmla="*/ 2 w 78"/>
                <a:gd name="T33" fmla="*/ 53 h 83"/>
                <a:gd name="T34" fmla="*/ 3 w 78"/>
                <a:gd name="T35" fmla="*/ 38 h 83"/>
                <a:gd name="T36" fmla="*/ 2 w 78"/>
                <a:gd name="T37" fmla="*/ 33 h 83"/>
                <a:gd name="T38" fmla="*/ 5 w 78"/>
                <a:gd name="T39" fmla="*/ 17 h 83"/>
                <a:gd name="T40" fmla="*/ 10 w 78"/>
                <a:gd name="T41" fmla="*/ 14 h 83"/>
                <a:gd name="T42" fmla="*/ 11 w 78"/>
                <a:gd name="T43" fmla="*/ 35 h 83"/>
                <a:gd name="T44" fmla="*/ 24 w 78"/>
                <a:gd name="T45" fmla="*/ 31 h 83"/>
                <a:gd name="T46" fmla="*/ 18 w 78"/>
                <a:gd name="T47" fmla="*/ 22 h 83"/>
                <a:gd name="T48" fmla="*/ 29 w 78"/>
                <a:gd name="T49" fmla="*/ 15 h 83"/>
                <a:gd name="T50" fmla="*/ 26 w 78"/>
                <a:gd name="T51" fmla="*/ 12 h 83"/>
                <a:gd name="T52" fmla="*/ 15 w 78"/>
                <a:gd name="T53" fmla="*/ 12 h 83"/>
                <a:gd name="T54" fmla="*/ 26 w 78"/>
                <a:gd name="T55" fmla="*/ 4 h 83"/>
                <a:gd name="T56" fmla="*/ 45 w 78"/>
                <a:gd name="T57" fmla="*/ 0 h 83"/>
                <a:gd name="T58" fmla="*/ 50 w 78"/>
                <a:gd name="T59" fmla="*/ 7 h 83"/>
                <a:gd name="T60" fmla="*/ 47 w 78"/>
                <a:gd name="T61" fmla="*/ 18 h 83"/>
                <a:gd name="T62" fmla="*/ 52 w 78"/>
                <a:gd name="T63" fmla="*/ 23 h 83"/>
                <a:gd name="T64" fmla="*/ 35 w 78"/>
                <a:gd name="T65" fmla="*/ 24 h 83"/>
                <a:gd name="T66" fmla="*/ 74 w 78"/>
                <a:gd name="T67" fmla="*/ 39 h 83"/>
                <a:gd name="T68" fmla="*/ 72 w 78"/>
                <a:gd name="T69" fmla="*/ 33 h 83"/>
                <a:gd name="T70" fmla="*/ 72 w 78"/>
                <a:gd name="T71" fmla="*/ 31 h 83"/>
                <a:gd name="T72" fmla="*/ 71 w 78"/>
                <a:gd name="T73" fmla="*/ 35 h 83"/>
                <a:gd name="T74" fmla="*/ 70 w 78"/>
                <a:gd name="T75" fmla="*/ 46 h 83"/>
                <a:gd name="T76" fmla="*/ 71 w 78"/>
                <a:gd name="T77" fmla="*/ 50 h 83"/>
                <a:gd name="T78" fmla="*/ 69 w 78"/>
                <a:gd name="T79" fmla="*/ 57 h 83"/>
                <a:gd name="T80" fmla="*/ 68 w 78"/>
                <a:gd name="T81" fmla="*/ 50 h 83"/>
                <a:gd name="T82" fmla="*/ 69 w 78"/>
                <a:gd name="T83" fmla="*/ 43 h 83"/>
                <a:gd name="T84" fmla="*/ 70 w 78"/>
                <a:gd name="T85" fmla="*/ 32 h 83"/>
                <a:gd name="T86" fmla="*/ 33 w 78"/>
                <a:gd name="T87" fmla="*/ 42 h 83"/>
                <a:gd name="T88" fmla="*/ 12 w 78"/>
                <a:gd name="T89" fmla="*/ 60 h 83"/>
                <a:gd name="T90" fmla="*/ 9 w 78"/>
                <a:gd name="T91" fmla="*/ 52 h 83"/>
                <a:gd name="T92" fmla="*/ 23 w 78"/>
                <a:gd name="T93" fmla="*/ 43 h 83"/>
                <a:gd name="T94" fmla="*/ 34 w 78"/>
                <a:gd name="T95" fmla="*/ 41 h 83"/>
                <a:gd name="T96" fmla="*/ 74 w 78"/>
                <a:gd name="T97" fmla="*/ 48 h 83"/>
                <a:gd name="T98" fmla="*/ 72 w 78"/>
                <a:gd name="T99" fmla="*/ 53 h 83"/>
                <a:gd name="T100" fmla="*/ 72 w 78"/>
                <a:gd name="T101" fmla="*/ 48 h 83"/>
                <a:gd name="T102" fmla="*/ 73 w 78"/>
                <a:gd name="T103" fmla="*/ 45 h 83"/>
                <a:gd name="T104" fmla="*/ 70 w 78"/>
                <a:gd name="T105" fmla="*/ 54 h 83"/>
                <a:gd name="T106" fmla="*/ 70 w 78"/>
                <a:gd name="T107" fmla="*/ 66 h 83"/>
                <a:gd name="T108" fmla="*/ 72 w 78"/>
                <a:gd name="T109" fmla="*/ 67 h 83"/>
                <a:gd name="T110" fmla="*/ 74 w 78"/>
                <a:gd name="T111" fmla="*/ 69 h 83"/>
                <a:gd name="T112" fmla="*/ 76 w 78"/>
                <a:gd name="T113" fmla="*/ 7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8" h="83">
                  <a:moveTo>
                    <a:pt x="52" y="23"/>
                  </a:moveTo>
                  <a:cubicBezTo>
                    <a:pt x="53" y="26"/>
                    <a:pt x="52" y="27"/>
                    <a:pt x="51" y="28"/>
                  </a:cubicBezTo>
                  <a:cubicBezTo>
                    <a:pt x="51" y="31"/>
                    <a:pt x="48" y="30"/>
                    <a:pt x="46" y="31"/>
                  </a:cubicBezTo>
                  <a:cubicBezTo>
                    <a:pt x="45" y="31"/>
                    <a:pt x="44" y="33"/>
                    <a:pt x="43" y="32"/>
                  </a:cubicBezTo>
                  <a:cubicBezTo>
                    <a:pt x="42" y="32"/>
                    <a:pt x="42" y="32"/>
                    <a:pt x="42" y="32"/>
                  </a:cubicBezTo>
                  <a:cubicBezTo>
                    <a:pt x="40" y="31"/>
                    <a:pt x="40" y="34"/>
                    <a:pt x="39" y="34"/>
                  </a:cubicBezTo>
                  <a:cubicBezTo>
                    <a:pt x="40" y="36"/>
                    <a:pt x="40" y="38"/>
                    <a:pt x="42" y="39"/>
                  </a:cubicBezTo>
                  <a:cubicBezTo>
                    <a:pt x="43" y="39"/>
                    <a:pt x="44" y="40"/>
                    <a:pt x="45" y="40"/>
                  </a:cubicBezTo>
                  <a:cubicBezTo>
                    <a:pt x="44" y="41"/>
                    <a:pt x="45" y="42"/>
                    <a:pt x="44" y="43"/>
                  </a:cubicBezTo>
                  <a:cubicBezTo>
                    <a:pt x="45" y="45"/>
                    <a:pt x="47" y="47"/>
                    <a:pt x="49" y="49"/>
                  </a:cubicBezTo>
                  <a:cubicBezTo>
                    <a:pt x="50" y="50"/>
                    <a:pt x="49" y="53"/>
                    <a:pt x="51" y="53"/>
                  </a:cubicBezTo>
                  <a:cubicBezTo>
                    <a:pt x="54" y="58"/>
                    <a:pt x="58" y="62"/>
                    <a:pt x="62" y="67"/>
                  </a:cubicBezTo>
                  <a:cubicBezTo>
                    <a:pt x="64" y="69"/>
                    <a:pt x="66" y="71"/>
                    <a:pt x="68" y="72"/>
                  </a:cubicBezTo>
                  <a:cubicBezTo>
                    <a:pt x="69" y="71"/>
                    <a:pt x="69" y="71"/>
                    <a:pt x="69" y="71"/>
                  </a:cubicBezTo>
                  <a:cubicBezTo>
                    <a:pt x="68" y="70"/>
                    <a:pt x="69" y="69"/>
                    <a:pt x="68" y="67"/>
                  </a:cubicBezTo>
                  <a:cubicBezTo>
                    <a:pt x="69" y="67"/>
                    <a:pt x="69" y="67"/>
                    <a:pt x="69" y="67"/>
                  </a:cubicBezTo>
                  <a:cubicBezTo>
                    <a:pt x="68" y="66"/>
                    <a:pt x="69" y="64"/>
                    <a:pt x="68" y="63"/>
                  </a:cubicBezTo>
                  <a:cubicBezTo>
                    <a:pt x="69" y="60"/>
                    <a:pt x="69" y="60"/>
                    <a:pt x="69" y="60"/>
                  </a:cubicBezTo>
                  <a:cubicBezTo>
                    <a:pt x="69" y="61"/>
                    <a:pt x="70" y="62"/>
                    <a:pt x="71" y="62"/>
                  </a:cubicBezTo>
                  <a:cubicBezTo>
                    <a:pt x="71" y="63"/>
                    <a:pt x="71" y="65"/>
                    <a:pt x="71" y="66"/>
                  </a:cubicBezTo>
                  <a:cubicBezTo>
                    <a:pt x="73" y="66"/>
                    <a:pt x="71" y="64"/>
                    <a:pt x="72" y="63"/>
                  </a:cubicBezTo>
                  <a:cubicBezTo>
                    <a:pt x="72" y="62"/>
                    <a:pt x="70" y="60"/>
                    <a:pt x="72" y="59"/>
                  </a:cubicBezTo>
                  <a:cubicBezTo>
                    <a:pt x="73" y="60"/>
                    <a:pt x="72" y="61"/>
                    <a:pt x="73" y="61"/>
                  </a:cubicBezTo>
                  <a:cubicBezTo>
                    <a:pt x="73" y="62"/>
                    <a:pt x="73" y="62"/>
                    <a:pt x="73" y="62"/>
                  </a:cubicBezTo>
                  <a:cubicBezTo>
                    <a:pt x="73" y="63"/>
                    <a:pt x="73" y="63"/>
                    <a:pt x="73" y="63"/>
                  </a:cubicBezTo>
                  <a:cubicBezTo>
                    <a:pt x="73" y="64"/>
                    <a:pt x="74" y="65"/>
                    <a:pt x="73" y="67"/>
                  </a:cubicBezTo>
                  <a:cubicBezTo>
                    <a:pt x="73" y="67"/>
                    <a:pt x="74" y="67"/>
                    <a:pt x="74" y="68"/>
                  </a:cubicBezTo>
                  <a:cubicBezTo>
                    <a:pt x="75" y="67"/>
                    <a:pt x="75" y="67"/>
                    <a:pt x="75" y="66"/>
                  </a:cubicBezTo>
                  <a:cubicBezTo>
                    <a:pt x="75" y="67"/>
                    <a:pt x="75" y="69"/>
                    <a:pt x="77" y="68"/>
                  </a:cubicBezTo>
                  <a:cubicBezTo>
                    <a:pt x="78" y="68"/>
                    <a:pt x="77" y="69"/>
                    <a:pt x="78" y="69"/>
                  </a:cubicBezTo>
                  <a:cubicBezTo>
                    <a:pt x="78" y="70"/>
                    <a:pt x="77" y="70"/>
                    <a:pt x="77" y="70"/>
                  </a:cubicBezTo>
                  <a:cubicBezTo>
                    <a:pt x="76" y="69"/>
                    <a:pt x="77" y="69"/>
                    <a:pt x="76" y="68"/>
                  </a:cubicBezTo>
                  <a:cubicBezTo>
                    <a:pt x="75" y="69"/>
                    <a:pt x="75" y="70"/>
                    <a:pt x="76" y="71"/>
                  </a:cubicBezTo>
                  <a:cubicBezTo>
                    <a:pt x="76" y="71"/>
                    <a:pt x="76" y="71"/>
                    <a:pt x="76" y="71"/>
                  </a:cubicBezTo>
                  <a:cubicBezTo>
                    <a:pt x="76" y="71"/>
                    <a:pt x="77" y="71"/>
                    <a:pt x="77" y="71"/>
                  </a:cubicBezTo>
                  <a:cubicBezTo>
                    <a:pt x="77" y="71"/>
                    <a:pt x="77" y="72"/>
                    <a:pt x="77" y="72"/>
                  </a:cubicBezTo>
                  <a:cubicBezTo>
                    <a:pt x="78" y="72"/>
                    <a:pt x="78" y="72"/>
                    <a:pt x="78" y="72"/>
                  </a:cubicBezTo>
                  <a:cubicBezTo>
                    <a:pt x="78" y="73"/>
                    <a:pt x="78" y="73"/>
                    <a:pt x="78" y="73"/>
                  </a:cubicBezTo>
                  <a:cubicBezTo>
                    <a:pt x="77" y="73"/>
                    <a:pt x="77" y="73"/>
                    <a:pt x="77" y="73"/>
                  </a:cubicBezTo>
                  <a:cubicBezTo>
                    <a:pt x="76" y="73"/>
                    <a:pt x="77" y="74"/>
                    <a:pt x="78" y="74"/>
                  </a:cubicBezTo>
                  <a:cubicBezTo>
                    <a:pt x="78" y="74"/>
                    <a:pt x="78" y="74"/>
                    <a:pt x="78" y="74"/>
                  </a:cubicBezTo>
                  <a:cubicBezTo>
                    <a:pt x="78" y="75"/>
                    <a:pt x="77" y="75"/>
                    <a:pt x="77" y="77"/>
                  </a:cubicBezTo>
                  <a:cubicBezTo>
                    <a:pt x="77" y="77"/>
                    <a:pt x="77" y="77"/>
                    <a:pt x="77" y="77"/>
                  </a:cubicBezTo>
                  <a:cubicBezTo>
                    <a:pt x="78" y="77"/>
                    <a:pt x="77" y="78"/>
                    <a:pt x="78" y="79"/>
                  </a:cubicBezTo>
                  <a:cubicBezTo>
                    <a:pt x="78" y="80"/>
                    <a:pt x="77" y="80"/>
                    <a:pt x="78" y="80"/>
                  </a:cubicBezTo>
                  <a:cubicBezTo>
                    <a:pt x="77" y="81"/>
                    <a:pt x="77" y="83"/>
                    <a:pt x="75" y="82"/>
                  </a:cubicBezTo>
                  <a:cubicBezTo>
                    <a:pt x="74" y="83"/>
                    <a:pt x="72" y="82"/>
                    <a:pt x="70" y="82"/>
                  </a:cubicBezTo>
                  <a:cubicBezTo>
                    <a:pt x="66" y="81"/>
                    <a:pt x="63" y="78"/>
                    <a:pt x="59" y="76"/>
                  </a:cubicBezTo>
                  <a:cubicBezTo>
                    <a:pt x="59" y="75"/>
                    <a:pt x="58" y="75"/>
                    <a:pt x="57" y="74"/>
                  </a:cubicBezTo>
                  <a:cubicBezTo>
                    <a:pt x="50" y="67"/>
                    <a:pt x="45" y="59"/>
                    <a:pt x="40" y="50"/>
                  </a:cubicBezTo>
                  <a:cubicBezTo>
                    <a:pt x="40" y="50"/>
                    <a:pt x="39" y="49"/>
                    <a:pt x="39" y="50"/>
                  </a:cubicBezTo>
                  <a:cubicBezTo>
                    <a:pt x="37" y="51"/>
                    <a:pt x="36" y="52"/>
                    <a:pt x="35" y="53"/>
                  </a:cubicBezTo>
                  <a:cubicBezTo>
                    <a:pt x="34" y="54"/>
                    <a:pt x="32" y="55"/>
                    <a:pt x="32" y="56"/>
                  </a:cubicBezTo>
                  <a:cubicBezTo>
                    <a:pt x="29" y="58"/>
                    <a:pt x="27" y="61"/>
                    <a:pt x="24" y="62"/>
                  </a:cubicBezTo>
                  <a:cubicBezTo>
                    <a:pt x="22" y="63"/>
                    <a:pt x="21" y="65"/>
                    <a:pt x="18" y="65"/>
                  </a:cubicBezTo>
                  <a:cubicBezTo>
                    <a:pt x="18" y="66"/>
                    <a:pt x="19" y="66"/>
                    <a:pt x="19" y="66"/>
                  </a:cubicBezTo>
                  <a:cubicBezTo>
                    <a:pt x="18" y="67"/>
                    <a:pt x="16" y="67"/>
                    <a:pt x="15" y="68"/>
                  </a:cubicBezTo>
                  <a:cubicBezTo>
                    <a:pt x="14" y="68"/>
                    <a:pt x="14" y="69"/>
                    <a:pt x="12" y="69"/>
                  </a:cubicBezTo>
                  <a:cubicBezTo>
                    <a:pt x="12" y="70"/>
                    <a:pt x="10" y="71"/>
                    <a:pt x="9" y="73"/>
                  </a:cubicBezTo>
                  <a:cubicBezTo>
                    <a:pt x="8" y="73"/>
                    <a:pt x="7" y="72"/>
                    <a:pt x="5" y="73"/>
                  </a:cubicBezTo>
                  <a:cubicBezTo>
                    <a:pt x="5" y="71"/>
                    <a:pt x="3" y="71"/>
                    <a:pt x="3" y="70"/>
                  </a:cubicBezTo>
                  <a:cubicBezTo>
                    <a:pt x="2" y="69"/>
                    <a:pt x="1" y="68"/>
                    <a:pt x="0" y="67"/>
                  </a:cubicBezTo>
                  <a:cubicBezTo>
                    <a:pt x="0" y="66"/>
                    <a:pt x="0" y="65"/>
                    <a:pt x="0" y="65"/>
                  </a:cubicBezTo>
                  <a:cubicBezTo>
                    <a:pt x="0" y="64"/>
                    <a:pt x="1" y="64"/>
                    <a:pt x="0" y="63"/>
                  </a:cubicBezTo>
                  <a:cubicBezTo>
                    <a:pt x="1" y="61"/>
                    <a:pt x="1" y="59"/>
                    <a:pt x="1" y="56"/>
                  </a:cubicBezTo>
                  <a:cubicBezTo>
                    <a:pt x="1" y="55"/>
                    <a:pt x="1" y="55"/>
                    <a:pt x="1" y="55"/>
                  </a:cubicBezTo>
                  <a:cubicBezTo>
                    <a:pt x="1" y="55"/>
                    <a:pt x="1" y="55"/>
                    <a:pt x="1" y="55"/>
                  </a:cubicBezTo>
                  <a:cubicBezTo>
                    <a:pt x="1" y="54"/>
                    <a:pt x="2" y="53"/>
                    <a:pt x="2" y="53"/>
                  </a:cubicBezTo>
                  <a:cubicBezTo>
                    <a:pt x="3" y="49"/>
                    <a:pt x="2" y="46"/>
                    <a:pt x="3" y="43"/>
                  </a:cubicBezTo>
                  <a:cubicBezTo>
                    <a:pt x="2" y="43"/>
                    <a:pt x="2" y="43"/>
                    <a:pt x="2" y="43"/>
                  </a:cubicBezTo>
                  <a:cubicBezTo>
                    <a:pt x="3" y="42"/>
                    <a:pt x="2" y="42"/>
                    <a:pt x="2" y="42"/>
                  </a:cubicBezTo>
                  <a:cubicBezTo>
                    <a:pt x="3" y="41"/>
                    <a:pt x="2" y="40"/>
                    <a:pt x="3" y="38"/>
                  </a:cubicBezTo>
                  <a:cubicBezTo>
                    <a:pt x="2" y="38"/>
                    <a:pt x="2" y="38"/>
                    <a:pt x="2" y="37"/>
                  </a:cubicBezTo>
                  <a:cubicBezTo>
                    <a:pt x="3" y="37"/>
                    <a:pt x="3" y="36"/>
                    <a:pt x="3" y="35"/>
                  </a:cubicBezTo>
                  <a:cubicBezTo>
                    <a:pt x="3" y="35"/>
                    <a:pt x="3" y="34"/>
                    <a:pt x="3" y="34"/>
                  </a:cubicBezTo>
                  <a:cubicBezTo>
                    <a:pt x="2" y="33"/>
                    <a:pt x="2" y="33"/>
                    <a:pt x="2" y="33"/>
                  </a:cubicBezTo>
                  <a:cubicBezTo>
                    <a:pt x="3" y="33"/>
                    <a:pt x="3" y="33"/>
                    <a:pt x="3" y="33"/>
                  </a:cubicBezTo>
                  <a:cubicBezTo>
                    <a:pt x="4" y="30"/>
                    <a:pt x="2" y="27"/>
                    <a:pt x="4" y="24"/>
                  </a:cubicBezTo>
                  <a:cubicBezTo>
                    <a:pt x="3" y="23"/>
                    <a:pt x="4" y="22"/>
                    <a:pt x="4" y="21"/>
                  </a:cubicBezTo>
                  <a:cubicBezTo>
                    <a:pt x="4" y="20"/>
                    <a:pt x="4" y="18"/>
                    <a:pt x="5" y="17"/>
                  </a:cubicBezTo>
                  <a:cubicBezTo>
                    <a:pt x="5" y="16"/>
                    <a:pt x="5" y="16"/>
                    <a:pt x="5" y="16"/>
                  </a:cubicBezTo>
                  <a:cubicBezTo>
                    <a:pt x="5" y="16"/>
                    <a:pt x="5" y="16"/>
                    <a:pt x="5" y="16"/>
                  </a:cubicBezTo>
                  <a:cubicBezTo>
                    <a:pt x="5" y="15"/>
                    <a:pt x="6" y="15"/>
                    <a:pt x="7" y="15"/>
                  </a:cubicBezTo>
                  <a:cubicBezTo>
                    <a:pt x="8" y="14"/>
                    <a:pt x="9" y="14"/>
                    <a:pt x="10" y="14"/>
                  </a:cubicBezTo>
                  <a:cubicBezTo>
                    <a:pt x="13" y="16"/>
                    <a:pt x="14" y="19"/>
                    <a:pt x="15" y="21"/>
                  </a:cubicBezTo>
                  <a:cubicBezTo>
                    <a:pt x="14" y="22"/>
                    <a:pt x="16" y="23"/>
                    <a:pt x="15" y="24"/>
                  </a:cubicBezTo>
                  <a:cubicBezTo>
                    <a:pt x="15" y="26"/>
                    <a:pt x="15" y="29"/>
                    <a:pt x="13" y="30"/>
                  </a:cubicBezTo>
                  <a:cubicBezTo>
                    <a:pt x="12" y="32"/>
                    <a:pt x="14" y="34"/>
                    <a:pt x="11" y="35"/>
                  </a:cubicBezTo>
                  <a:cubicBezTo>
                    <a:pt x="11" y="36"/>
                    <a:pt x="11" y="37"/>
                    <a:pt x="11" y="38"/>
                  </a:cubicBezTo>
                  <a:cubicBezTo>
                    <a:pt x="12" y="39"/>
                    <a:pt x="12" y="37"/>
                    <a:pt x="14" y="36"/>
                  </a:cubicBezTo>
                  <a:cubicBezTo>
                    <a:pt x="16" y="35"/>
                    <a:pt x="19" y="34"/>
                    <a:pt x="21" y="33"/>
                  </a:cubicBezTo>
                  <a:cubicBezTo>
                    <a:pt x="22" y="33"/>
                    <a:pt x="24" y="32"/>
                    <a:pt x="24" y="31"/>
                  </a:cubicBezTo>
                  <a:cubicBezTo>
                    <a:pt x="26" y="31"/>
                    <a:pt x="28" y="30"/>
                    <a:pt x="28" y="29"/>
                  </a:cubicBezTo>
                  <a:cubicBezTo>
                    <a:pt x="26" y="26"/>
                    <a:pt x="26" y="26"/>
                    <a:pt x="26" y="26"/>
                  </a:cubicBezTo>
                  <a:cubicBezTo>
                    <a:pt x="23" y="25"/>
                    <a:pt x="21" y="31"/>
                    <a:pt x="18" y="27"/>
                  </a:cubicBezTo>
                  <a:cubicBezTo>
                    <a:pt x="16" y="26"/>
                    <a:pt x="18" y="24"/>
                    <a:pt x="18" y="22"/>
                  </a:cubicBezTo>
                  <a:cubicBezTo>
                    <a:pt x="19" y="21"/>
                    <a:pt x="20" y="20"/>
                    <a:pt x="21" y="19"/>
                  </a:cubicBezTo>
                  <a:cubicBezTo>
                    <a:pt x="22" y="19"/>
                    <a:pt x="22" y="18"/>
                    <a:pt x="23" y="18"/>
                  </a:cubicBezTo>
                  <a:cubicBezTo>
                    <a:pt x="25" y="18"/>
                    <a:pt x="23" y="14"/>
                    <a:pt x="26" y="15"/>
                  </a:cubicBezTo>
                  <a:cubicBezTo>
                    <a:pt x="27" y="15"/>
                    <a:pt x="28" y="16"/>
                    <a:pt x="29" y="15"/>
                  </a:cubicBezTo>
                  <a:cubicBezTo>
                    <a:pt x="31" y="14"/>
                    <a:pt x="32" y="13"/>
                    <a:pt x="33" y="12"/>
                  </a:cubicBezTo>
                  <a:cubicBezTo>
                    <a:pt x="33" y="11"/>
                    <a:pt x="34" y="11"/>
                    <a:pt x="34" y="10"/>
                  </a:cubicBezTo>
                  <a:cubicBezTo>
                    <a:pt x="32" y="10"/>
                    <a:pt x="31" y="11"/>
                    <a:pt x="29" y="11"/>
                  </a:cubicBezTo>
                  <a:cubicBezTo>
                    <a:pt x="29" y="12"/>
                    <a:pt x="27" y="12"/>
                    <a:pt x="26" y="12"/>
                  </a:cubicBezTo>
                  <a:cubicBezTo>
                    <a:pt x="26" y="13"/>
                    <a:pt x="25" y="12"/>
                    <a:pt x="24" y="13"/>
                  </a:cubicBezTo>
                  <a:cubicBezTo>
                    <a:pt x="24" y="13"/>
                    <a:pt x="23" y="14"/>
                    <a:pt x="23" y="13"/>
                  </a:cubicBezTo>
                  <a:cubicBezTo>
                    <a:pt x="22" y="14"/>
                    <a:pt x="21" y="13"/>
                    <a:pt x="20" y="14"/>
                  </a:cubicBezTo>
                  <a:cubicBezTo>
                    <a:pt x="19" y="12"/>
                    <a:pt x="16" y="13"/>
                    <a:pt x="15" y="12"/>
                  </a:cubicBezTo>
                  <a:cubicBezTo>
                    <a:pt x="15" y="12"/>
                    <a:pt x="15" y="12"/>
                    <a:pt x="15" y="12"/>
                  </a:cubicBezTo>
                  <a:cubicBezTo>
                    <a:pt x="15" y="10"/>
                    <a:pt x="12" y="11"/>
                    <a:pt x="13" y="9"/>
                  </a:cubicBezTo>
                  <a:cubicBezTo>
                    <a:pt x="13" y="8"/>
                    <a:pt x="14" y="6"/>
                    <a:pt x="15" y="6"/>
                  </a:cubicBezTo>
                  <a:cubicBezTo>
                    <a:pt x="19" y="5"/>
                    <a:pt x="22" y="4"/>
                    <a:pt x="26" y="4"/>
                  </a:cubicBezTo>
                  <a:cubicBezTo>
                    <a:pt x="27" y="4"/>
                    <a:pt x="29" y="3"/>
                    <a:pt x="31" y="3"/>
                  </a:cubicBezTo>
                  <a:cubicBezTo>
                    <a:pt x="32" y="2"/>
                    <a:pt x="34" y="3"/>
                    <a:pt x="35" y="2"/>
                  </a:cubicBezTo>
                  <a:cubicBezTo>
                    <a:pt x="38" y="2"/>
                    <a:pt x="40" y="1"/>
                    <a:pt x="42" y="0"/>
                  </a:cubicBezTo>
                  <a:cubicBezTo>
                    <a:pt x="42" y="0"/>
                    <a:pt x="44" y="0"/>
                    <a:pt x="45" y="0"/>
                  </a:cubicBezTo>
                  <a:cubicBezTo>
                    <a:pt x="45" y="0"/>
                    <a:pt x="45" y="0"/>
                    <a:pt x="45" y="0"/>
                  </a:cubicBezTo>
                  <a:cubicBezTo>
                    <a:pt x="47" y="1"/>
                    <a:pt x="50" y="1"/>
                    <a:pt x="51" y="3"/>
                  </a:cubicBezTo>
                  <a:cubicBezTo>
                    <a:pt x="50" y="4"/>
                    <a:pt x="52" y="4"/>
                    <a:pt x="52" y="5"/>
                  </a:cubicBezTo>
                  <a:cubicBezTo>
                    <a:pt x="52" y="6"/>
                    <a:pt x="50" y="5"/>
                    <a:pt x="50" y="7"/>
                  </a:cubicBezTo>
                  <a:cubicBezTo>
                    <a:pt x="47" y="8"/>
                    <a:pt x="45" y="11"/>
                    <a:pt x="43" y="13"/>
                  </a:cubicBezTo>
                  <a:cubicBezTo>
                    <a:pt x="42" y="14"/>
                    <a:pt x="42" y="14"/>
                    <a:pt x="42" y="14"/>
                  </a:cubicBezTo>
                  <a:cubicBezTo>
                    <a:pt x="44" y="15"/>
                    <a:pt x="45" y="14"/>
                    <a:pt x="46" y="15"/>
                  </a:cubicBezTo>
                  <a:cubicBezTo>
                    <a:pt x="46" y="16"/>
                    <a:pt x="46" y="17"/>
                    <a:pt x="47" y="18"/>
                  </a:cubicBezTo>
                  <a:cubicBezTo>
                    <a:pt x="46" y="19"/>
                    <a:pt x="45" y="20"/>
                    <a:pt x="43" y="20"/>
                  </a:cubicBezTo>
                  <a:cubicBezTo>
                    <a:pt x="43" y="21"/>
                    <a:pt x="42" y="21"/>
                    <a:pt x="42" y="21"/>
                  </a:cubicBezTo>
                  <a:cubicBezTo>
                    <a:pt x="45" y="22"/>
                    <a:pt x="47" y="21"/>
                    <a:pt x="49" y="22"/>
                  </a:cubicBezTo>
                  <a:cubicBezTo>
                    <a:pt x="50" y="23"/>
                    <a:pt x="51" y="22"/>
                    <a:pt x="52" y="23"/>
                  </a:cubicBezTo>
                  <a:close/>
                  <a:moveTo>
                    <a:pt x="40" y="24"/>
                  </a:moveTo>
                  <a:cubicBezTo>
                    <a:pt x="40" y="25"/>
                    <a:pt x="38" y="25"/>
                    <a:pt x="37" y="26"/>
                  </a:cubicBezTo>
                  <a:cubicBezTo>
                    <a:pt x="36" y="26"/>
                    <a:pt x="36" y="26"/>
                    <a:pt x="35" y="26"/>
                  </a:cubicBezTo>
                  <a:cubicBezTo>
                    <a:pt x="34" y="26"/>
                    <a:pt x="36" y="25"/>
                    <a:pt x="35" y="24"/>
                  </a:cubicBezTo>
                  <a:cubicBezTo>
                    <a:pt x="36" y="24"/>
                    <a:pt x="37" y="22"/>
                    <a:pt x="38" y="23"/>
                  </a:cubicBezTo>
                  <a:cubicBezTo>
                    <a:pt x="39" y="23"/>
                    <a:pt x="39" y="25"/>
                    <a:pt x="40" y="24"/>
                  </a:cubicBezTo>
                  <a:close/>
                  <a:moveTo>
                    <a:pt x="73" y="36"/>
                  </a:moveTo>
                  <a:cubicBezTo>
                    <a:pt x="73" y="37"/>
                    <a:pt x="73" y="38"/>
                    <a:pt x="74" y="39"/>
                  </a:cubicBezTo>
                  <a:cubicBezTo>
                    <a:pt x="73" y="40"/>
                    <a:pt x="73" y="42"/>
                    <a:pt x="74" y="44"/>
                  </a:cubicBezTo>
                  <a:cubicBezTo>
                    <a:pt x="74" y="44"/>
                    <a:pt x="72" y="44"/>
                    <a:pt x="72" y="44"/>
                  </a:cubicBezTo>
                  <a:cubicBezTo>
                    <a:pt x="72" y="41"/>
                    <a:pt x="72" y="37"/>
                    <a:pt x="72" y="33"/>
                  </a:cubicBezTo>
                  <a:cubicBezTo>
                    <a:pt x="72" y="33"/>
                    <a:pt x="72" y="33"/>
                    <a:pt x="72" y="33"/>
                  </a:cubicBezTo>
                  <a:cubicBezTo>
                    <a:pt x="73" y="33"/>
                    <a:pt x="72" y="33"/>
                    <a:pt x="73" y="32"/>
                  </a:cubicBezTo>
                  <a:cubicBezTo>
                    <a:pt x="72" y="32"/>
                    <a:pt x="72" y="32"/>
                    <a:pt x="72" y="32"/>
                  </a:cubicBezTo>
                  <a:cubicBezTo>
                    <a:pt x="72" y="32"/>
                    <a:pt x="72" y="32"/>
                    <a:pt x="72" y="32"/>
                  </a:cubicBezTo>
                  <a:cubicBezTo>
                    <a:pt x="72" y="32"/>
                    <a:pt x="72" y="32"/>
                    <a:pt x="72" y="31"/>
                  </a:cubicBezTo>
                  <a:cubicBezTo>
                    <a:pt x="72" y="31"/>
                    <a:pt x="73" y="30"/>
                    <a:pt x="73" y="30"/>
                  </a:cubicBezTo>
                  <a:cubicBezTo>
                    <a:pt x="72" y="29"/>
                    <a:pt x="73" y="28"/>
                    <a:pt x="73" y="27"/>
                  </a:cubicBezTo>
                  <a:cubicBezTo>
                    <a:pt x="73" y="29"/>
                    <a:pt x="73" y="33"/>
                    <a:pt x="73" y="36"/>
                  </a:cubicBezTo>
                  <a:close/>
                  <a:moveTo>
                    <a:pt x="71" y="35"/>
                  </a:moveTo>
                  <a:cubicBezTo>
                    <a:pt x="71" y="35"/>
                    <a:pt x="70" y="36"/>
                    <a:pt x="71" y="37"/>
                  </a:cubicBezTo>
                  <a:cubicBezTo>
                    <a:pt x="70" y="37"/>
                    <a:pt x="71" y="38"/>
                    <a:pt x="71" y="39"/>
                  </a:cubicBezTo>
                  <a:cubicBezTo>
                    <a:pt x="70" y="40"/>
                    <a:pt x="71" y="43"/>
                    <a:pt x="70" y="44"/>
                  </a:cubicBezTo>
                  <a:cubicBezTo>
                    <a:pt x="70" y="44"/>
                    <a:pt x="71" y="45"/>
                    <a:pt x="70" y="46"/>
                  </a:cubicBezTo>
                  <a:cubicBezTo>
                    <a:pt x="71" y="46"/>
                    <a:pt x="70" y="47"/>
                    <a:pt x="70" y="48"/>
                  </a:cubicBezTo>
                  <a:cubicBezTo>
                    <a:pt x="69" y="49"/>
                    <a:pt x="70" y="50"/>
                    <a:pt x="70" y="51"/>
                  </a:cubicBezTo>
                  <a:cubicBezTo>
                    <a:pt x="70" y="51"/>
                    <a:pt x="70" y="51"/>
                    <a:pt x="70" y="51"/>
                  </a:cubicBezTo>
                  <a:cubicBezTo>
                    <a:pt x="71" y="51"/>
                    <a:pt x="70" y="50"/>
                    <a:pt x="71" y="50"/>
                  </a:cubicBezTo>
                  <a:cubicBezTo>
                    <a:pt x="70" y="51"/>
                    <a:pt x="71" y="52"/>
                    <a:pt x="70" y="53"/>
                  </a:cubicBezTo>
                  <a:cubicBezTo>
                    <a:pt x="71" y="54"/>
                    <a:pt x="71" y="56"/>
                    <a:pt x="71" y="57"/>
                  </a:cubicBezTo>
                  <a:cubicBezTo>
                    <a:pt x="70" y="57"/>
                    <a:pt x="70" y="56"/>
                    <a:pt x="70" y="56"/>
                  </a:cubicBezTo>
                  <a:cubicBezTo>
                    <a:pt x="70" y="57"/>
                    <a:pt x="69" y="57"/>
                    <a:pt x="69" y="57"/>
                  </a:cubicBezTo>
                  <a:cubicBezTo>
                    <a:pt x="70" y="58"/>
                    <a:pt x="69" y="59"/>
                    <a:pt x="69" y="60"/>
                  </a:cubicBezTo>
                  <a:cubicBezTo>
                    <a:pt x="68" y="60"/>
                    <a:pt x="69" y="59"/>
                    <a:pt x="68" y="59"/>
                  </a:cubicBezTo>
                  <a:cubicBezTo>
                    <a:pt x="69" y="57"/>
                    <a:pt x="69" y="56"/>
                    <a:pt x="68" y="55"/>
                  </a:cubicBezTo>
                  <a:cubicBezTo>
                    <a:pt x="67" y="53"/>
                    <a:pt x="69" y="52"/>
                    <a:pt x="68" y="50"/>
                  </a:cubicBezTo>
                  <a:cubicBezTo>
                    <a:pt x="69" y="50"/>
                    <a:pt x="68" y="49"/>
                    <a:pt x="69" y="49"/>
                  </a:cubicBezTo>
                  <a:cubicBezTo>
                    <a:pt x="68" y="48"/>
                    <a:pt x="68" y="48"/>
                    <a:pt x="68" y="48"/>
                  </a:cubicBezTo>
                  <a:cubicBezTo>
                    <a:pt x="68" y="47"/>
                    <a:pt x="69" y="46"/>
                    <a:pt x="69" y="44"/>
                  </a:cubicBezTo>
                  <a:cubicBezTo>
                    <a:pt x="69" y="44"/>
                    <a:pt x="69" y="44"/>
                    <a:pt x="69" y="43"/>
                  </a:cubicBezTo>
                  <a:cubicBezTo>
                    <a:pt x="69" y="43"/>
                    <a:pt x="68" y="43"/>
                    <a:pt x="68" y="43"/>
                  </a:cubicBezTo>
                  <a:cubicBezTo>
                    <a:pt x="71" y="43"/>
                    <a:pt x="68" y="40"/>
                    <a:pt x="69" y="39"/>
                  </a:cubicBezTo>
                  <a:cubicBezTo>
                    <a:pt x="68" y="38"/>
                    <a:pt x="71" y="37"/>
                    <a:pt x="69" y="36"/>
                  </a:cubicBezTo>
                  <a:cubicBezTo>
                    <a:pt x="70" y="35"/>
                    <a:pt x="70" y="33"/>
                    <a:pt x="70" y="32"/>
                  </a:cubicBezTo>
                  <a:cubicBezTo>
                    <a:pt x="71" y="35"/>
                    <a:pt x="71" y="35"/>
                    <a:pt x="71" y="35"/>
                  </a:cubicBezTo>
                  <a:close/>
                  <a:moveTo>
                    <a:pt x="34" y="41"/>
                  </a:moveTo>
                  <a:cubicBezTo>
                    <a:pt x="33" y="40"/>
                    <a:pt x="33" y="40"/>
                    <a:pt x="33" y="40"/>
                  </a:cubicBezTo>
                  <a:cubicBezTo>
                    <a:pt x="33" y="40"/>
                    <a:pt x="33" y="41"/>
                    <a:pt x="33" y="42"/>
                  </a:cubicBezTo>
                  <a:cubicBezTo>
                    <a:pt x="33" y="42"/>
                    <a:pt x="34" y="43"/>
                    <a:pt x="34" y="44"/>
                  </a:cubicBezTo>
                  <a:cubicBezTo>
                    <a:pt x="32" y="46"/>
                    <a:pt x="29" y="47"/>
                    <a:pt x="28" y="49"/>
                  </a:cubicBezTo>
                  <a:cubicBezTo>
                    <a:pt x="27" y="49"/>
                    <a:pt x="27" y="50"/>
                    <a:pt x="26" y="50"/>
                  </a:cubicBezTo>
                  <a:cubicBezTo>
                    <a:pt x="21" y="53"/>
                    <a:pt x="17" y="57"/>
                    <a:pt x="12" y="60"/>
                  </a:cubicBezTo>
                  <a:cubicBezTo>
                    <a:pt x="12" y="60"/>
                    <a:pt x="12" y="60"/>
                    <a:pt x="11" y="60"/>
                  </a:cubicBezTo>
                  <a:cubicBezTo>
                    <a:pt x="11" y="60"/>
                    <a:pt x="11" y="59"/>
                    <a:pt x="10" y="59"/>
                  </a:cubicBezTo>
                  <a:cubicBezTo>
                    <a:pt x="11" y="57"/>
                    <a:pt x="10" y="56"/>
                    <a:pt x="10" y="56"/>
                  </a:cubicBezTo>
                  <a:cubicBezTo>
                    <a:pt x="10" y="54"/>
                    <a:pt x="11" y="53"/>
                    <a:pt x="9" y="52"/>
                  </a:cubicBezTo>
                  <a:cubicBezTo>
                    <a:pt x="11" y="50"/>
                    <a:pt x="10" y="47"/>
                    <a:pt x="10" y="45"/>
                  </a:cubicBezTo>
                  <a:cubicBezTo>
                    <a:pt x="12" y="47"/>
                    <a:pt x="14" y="45"/>
                    <a:pt x="17" y="46"/>
                  </a:cubicBezTo>
                  <a:cubicBezTo>
                    <a:pt x="17" y="45"/>
                    <a:pt x="18" y="45"/>
                    <a:pt x="18" y="45"/>
                  </a:cubicBezTo>
                  <a:cubicBezTo>
                    <a:pt x="20" y="44"/>
                    <a:pt x="21" y="43"/>
                    <a:pt x="23" y="43"/>
                  </a:cubicBezTo>
                  <a:cubicBezTo>
                    <a:pt x="24" y="43"/>
                    <a:pt x="24" y="41"/>
                    <a:pt x="26" y="42"/>
                  </a:cubicBezTo>
                  <a:cubicBezTo>
                    <a:pt x="27" y="41"/>
                    <a:pt x="28" y="39"/>
                    <a:pt x="30" y="39"/>
                  </a:cubicBezTo>
                  <a:cubicBezTo>
                    <a:pt x="30" y="38"/>
                    <a:pt x="31" y="38"/>
                    <a:pt x="32" y="37"/>
                  </a:cubicBezTo>
                  <a:cubicBezTo>
                    <a:pt x="33" y="38"/>
                    <a:pt x="34" y="40"/>
                    <a:pt x="34" y="41"/>
                  </a:cubicBezTo>
                  <a:close/>
                  <a:moveTo>
                    <a:pt x="74" y="46"/>
                  </a:moveTo>
                  <a:cubicBezTo>
                    <a:pt x="73" y="46"/>
                    <a:pt x="73" y="47"/>
                    <a:pt x="73" y="48"/>
                  </a:cubicBezTo>
                  <a:cubicBezTo>
                    <a:pt x="73" y="48"/>
                    <a:pt x="73" y="48"/>
                    <a:pt x="73" y="48"/>
                  </a:cubicBezTo>
                  <a:cubicBezTo>
                    <a:pt x="74" y="48"/>
                    <a:pt x="74" y="48"/>
                    <a:pt x="74" y="48"/>
                  </a:cubicBezTo>
                  <a:cubicBezTo>
                    <a:pt x="74" y="49"/>
                    <a:pt x="74" y="50"/>
                    <a:pt x="73" y="51"/>
                  </a:cubicBezTo>
                  <a:cubicBezTo>
                    <a:pt x="74" y="52"/>
                    <a:pt x="74" y="54"/>
                    <a:pt x="73" y="55"/>
                  </a:cubicBezTo>
                  <a:cubicBezTo>
                    <a:pt x="73" y="55"/>
                    <a:pt x="73" y="56"/>
                    <a:pt x="73" y="56"/>
                  </a:cubicBezTo>
                  <a:cubicBezTo>
                    <a:pt x="73" y="56"/>
                    <a:pt x="71" y="54"/>
                    <a:pt x="72" y="53"/>
                  </a:cubicBezTo>
                  <a:cubicBezTo>
                    <a:pt x="72" y="54"/>
                    <a:pt x="72" y="54"/>
                    <a:pt x="72" y="54"/>
                  </a:cubicBezTo>
                  <a:cubicBezTo>
                    <a:pt x="73" y="54"/>
                    <a:pt x="73" y="52"/>
                    <a:pt x="73" y="51"/>
                  </a:cubicBezTo>
                  <a:cubicBezTo>
                    <a:pt x="72" y="50"/>
                    <a:pt x="73" y="49"/>
                    <a:pt x="72" y="49"/>
                  </a:cubicBezTo>
                  <a:cubicBezTo>
                    <a:pt x="73" y="49"/>
                    <a:pt x="72" y="48"/>
                    <a:pt x="72" y="48"/>
                  </a:cubicBezTo>
                  <a:cubicBezTo>
                    <a:pt x="72" y="48"/>
                    <a:pt x="72" y="48"/>
                    <a:pt x="72" y="48"/>
                  </a:cubicBezTo>
                  <a:cubicBezTo>
                    <a:pt x="72" y="47"/>
                    <a:pt x="72" y="47"/>
                    <a:pt x="72" y="47"/>
                  </a:cubicBezTo>
                  <a:cubicBezTo>
                    <a:pt x="73" y="47"/>
                    <a:pt x="73" y="47"/>
                    <a:pt x="73" y="47"/>
                  </a:cubicBezTo>
                  <a:cubicBezTo>
                    <a:pt x="73" y="46"/>
                    <a:pt x="71" y="45"/>
                    <a:pt x="73" y="45"/>
                  </a:cubicBezTo>
                  <a:cubicBezTo>
                    <a:pt x="74" y="45"/>
                    <a:pt x="74" y="45"/>
                    <a:pt x="74" y="45"/>
                  </a:cubicBezTo>
                  <a:lnTo>
                    <a:pt x="74" y="46"/>
                  </a:lnTo>
                  <a:close/>
                  <a:moveTo>
                    <a:pt x="70" y="55"/>
                  </a:moveTo>
                  <a:cubicBezTo>
                    <a:pt x="70" y="54"/>
                    <a:pt x="70" y="54"/>
                    <a:pt x="70" y="54"/>
                  </a:cubicBezTo>
                  <a:cubicBezTo>
                    <a:pt x="70" y="54"/>
                    <a:pt x="70" y="54"/>
                    <a:pt x="70" y="54"/>
                  </a:cubicBezTo>
                  <a:lnTo>
                    <a:pt x="70" y="55"/>
                  </a:lnTo>
                  <a:close/>
                  <a:moveTo>
                    <a:pt x="70" y="68"/>
                  </a:moveTo>
                  <a:cubicBezTo>
                    <a:pt x="70" y="67"/>
                    <a:pt x="69" y="67"/>
                    <a:pt x="70" y="66"/>
                  </a:cubicBezTo>
                  <a:cubicBezTo>
                    <a:pt x="70" y="68"/>
                    <a:pt x="70" y="68"/>
                    <a:pt x="70" y="68"/>
                  </a:cubicBezTo>
                  <a:close/>
                  <a:moveTo>
                    <a:pt x="72" y="68"/>
                  </a:moveTo>
                  <a:cubicBezTo>
                    <a:pt x="72" y="67"/>
                    <a:pt x="71" y="68"/>
                    <a:pt x="71" y="67"/>
                  </a:cubicBezTo>
                  <a:cubicBezTo>
                    <a:pt x="72" y="67"/>
                    <a:pt x="72" y="67"/>
                    <a:pt x="72" y="67"/>
                  </a:cubicBezTo>
                  <a:lnTo>
                    <a:pt x="72" y="68"/>
                  </a:lnTo>
                  <a:close/>
                  <a:moveTo>
                    <a:pt x="74" y="70"/>
                  </a:moveTo>
                  <a:cubicBezTo>
                    <a:pt x="74" y="70"/>
                    <a:pt x="74" y="70"/>
                    <a:pt x="74" y="70"/>
                  </a:cubicBezTo>
                  <a:cubicBezTo>
                    <a:pt x="74" y="69"/>
                    <a:pt x="74" y="69"/>
                    <a:pt x="74" y="69"/>
                  </a:cubicBezTo>
                  <a:cubicBezTo>
                    <a:pt x="74" y="69"/>
                    <a:pt x="74" y="69"/>
                    <a:pt x="74" y="70"/>
                  </a:cubicBezTo>
                  <a:close/>
                  <a:moveTo>
                    <a:pt x="76" y="76"/>
                  </a:moveTo>
                  <a:cubicBezTo>
                    <a:pt x="76" y="76"/>
                    <a:pt x="76" y="77"/>
                    <a:pt x="76" y="77"/>
                  </a:cubicBezTo>
                  <a:cubicBezTo>
                    <a:pt x="75" y="76"/>
                    <a:pt x="76" y="76"/>
                    <a:pt x="76"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a:spLocks noEditPoints="1"/>
            </p:cNvSpPr>
            <p:nvPr/>
          </p:nvSpPr>
          <p:spPr bwMode="auto">
            <a:xfrm>
              <a:off x="5416" y="4133"/>
              <a:ext cx="121" cy="110"/>
            </a:xfrm>
            <a:custGeom>
              <a:avLst/>
              <a:gdLst>
                <a:gd name="T0" fmla="*/ 18 w 47"/>
                <a:gd name="T1" fmla="*/ 5 h 41"/>
                <a:gd name="T2" fmla="*/ 14 w 47"/>
                <a:gd name="T3" fmla="*/ 9 h 41"/>
                <a:gd name="T4" fmla="*/ 11 w 47"/>
                <a:gd name="T5" fmla="*/ 9 h 41"/>
                <a:gd name="T6" fmla="*/ 11 w 47"/>
                <a:gd name="T7" fmla="*/ 0 h 41"/>
                <a:gd name="T8" fmla="*/ 34 w 47"/>
                <a:gd name="T9" fmla="*/ 7 h 41"/>
                <a:gd name="T10" fmla="*/ 33 w 47"/>
                <a:gd name="T11" fmla="*/ 11 h 41"/>
                <a:gd name="T12" fmla="*/ 26 w 47"/>
                <a:gd name="T13" fmla="*/ 17 h 41"/>
                <a:gd name="T14" fmla="*/ 36 w 47"/>
                <a:gd name="T15" fmla="*/ 23 h 41"/>
                <a:gd name="T16" fmla="*/ 40 w 47"/>
                <a:gd name="T17" fmla="*/ 24 h 41"/>
                <a:gd name="T18" fmla="*/ 45 w 47"/>
                <a:gd name="T19" fmla="*/ 24 h 41"/>
                <a:gd name="T20" fmla="*/ 47 w 47"/>
                <a:gd name="T21" fmla="*/ 26 h 41"/>
                <a:gd name="T22" fmla="*/ 45 w 47"/>
                <a:gd name="T23" fmla="*/ 28 h 41"/>
                <a:gd name="T24" fmla="*/ 36 w 47"/>
                <a:gd name="T25" fmla="*/ 27 h 41"/>
                <a:gd name="T26" fmla="*/ 25 w 47"/>
                <a:gd name="T27" fmla="*/ 19 h 41"/>
                <a:gd name="T28" fmla="*/ 20 w 47"/>
                <a:gd name="T29" fmla="*/ 29 h 41"/>
                <a:gd name="T30" fmla="*/ 16 w 47"/>
                <a:gd name="T31" fmla="*/ 32 h 41"/>
                <a:gd name="T32" fmla="*/ 16 w 47"/>
                <a:gd name="T33" fmla="*/ 28 h 41"/>
                <a:gd name="T34" fmla="*/ 24 w 47"/>
                <a:gd name="T35" fmla="*/ 17 h 41"/>
                <a:gd name="T36" fmla="*/ 24 w 47"/>
                <a:gd name="T37" fmla="*/ 17 h 41"/>
                <a:gd name="T38" fmla="*/ 26 w 47"/>
                <a:gd name="T39" fmla="*/ 15 h 41"/>
                <a:gd name="T40" fmla="*/ 34 w 47"/>
                <a:gd name="T41" fmla="*/ 7 h 41"/>
                <a:gd name="T42" fmla="*/ 23 w 47"/>
                <a:gd name="T43" fmla="*/ 11 h 41"/>
                <a:gd name="T44" fmla="*/ 19 w 47"/>
                <a:gd name="T45" fmla="*/ 14 h 41"/>
                <a:gd name="T46" fmla="*/ 22 w 47"/>
                <a:gd name="T47" fmla="*/ 9 h 41"/>
                <a:gd name="T48" fmla="*/ 13 w 47"/>
                <a:gd name="T49" fmla="*/ 20 h 41"/>
                <a:gd name="T50" fmla="*/ 17 w 47"/>
                <a:gd name="T51" fmla="*/ 21 h 41"/>
                <a:gd name="T52" fmla="*/ 12 w 47"/>
                <a:gd name="T53" fmla="*/ 35 h 41"/>
                <a:gd name="T54" fmla="*/ 9 w 47"/>
                <a:gd name="T55" fmla="*/ 39 h 41"/>
                <a:gd name="T56" fmla="*/ 7 w 47"/>
                <a:gd name="T57" fmla="*/ 33 h 41"/>
                <a:gd name="T58" fmla="*/ 4 w 47"/>
                <a:gd name="T59" fmla="*/ 37 h 41"/>
                <a:gd name="T60" fmla="*/ 2 w 47"/>
                <a:gd name="T61" fmla="*/ 32 h 41"/>
                <a:gd name="T62" fmla="*/ 5 w 47"/>
                <a:gd name="T63" fmla="*/ 26 h 41"/>
                <a:gd name="T64" fmla="*/ 0 w 47"/>
                <a:gd name="T65" fmla="*/ 22 h 41"/>
                <a:gd name="T66" fmla="*/ 3 w 47"/>
                <a:gd name="T67" fmla="*/ 21 h 41"/>
                <a:gd name="T68" fmla="*/ 11 w 47"/>
                <a:gd name="T69" fmla="*/ 19 h 41"/>
                <a:gd name="T70" fmla="*/ 31 w 47"/>
                <a:gd name="T71" fmla="*/ 26 h 41"/>
                <a:gd name="T72" fmla="*/ 33 w 47"/>
                <a:gd name="T73" fmla="*/ 37 h 41"/>
                <a:gd name="T74" fmla="*/ 27 w 47"/>
                <a:gd name="T75" fmla="*/ 38 h 41"/>
                <a:gd name="T76" fmla="*/ 27 w 47"/>
                <a:gd name="T77" fmla="*/ 30 h 41"/>
                <a:gd name="T78" fmla="*/ 21 w 47"/>
                <a:gd name="T79" fmla="*/ 31 h 41"/>
                <a:gd name="T80" fmla="*/ 24 w 47"/>
                <a:gd name="T81" fmla="*/ 40 h 41"/>
                <a:gd name="T82" fmla="*/ 23 w 47"/>
                <a:gd name="T83" fmla="*/ 40 h 41"/>
                <a:gd name="T84" fmla="*/ 20 w 47"/>
                <a:gd name="T85" fmla="*/ 34 h 41"/>
                <a:gd name="T86" fmla="*/ 22 w 47"/>
                <a:gd name="T87"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 h="41">
                  <a:moveTo>
                    <a:pt x="14" y="3"/>
                  </a:moveTo>
                  <a:cubicBezTo>
                    <a:pt x="15" y="3"/>
                    <a:pt x="15" y="4"/>
                    <a:pt x="15" y="3"/>
                  </a:cubicBezTo>
                  <a:cubicBezTo>
                    <a:pt x="16" y="4"/>
                    <a:pt x="17" y="4"/>
                    <a:pt x="18" y="5"/>
                  </a:cubicBezTo>
                  <a:cubicBezTo>
                    <a:pt x="18" y="6"/>
                    <a:pt x="17" y="6"/>
                    <a:pt x="17" y="7"/>
                  </a:cubicBezTo>
                  <a:cubicBezTo>
                    <a:pt x="16" y="8"/>
                    <a:pt x="16" y="7"/>
                    <a:pt x="16" y="8"/>
                  </a:cubicBezTo>
                  <a:cubicBezTo>
                    <a:pt x="15" y="8"/>
                    <a:pt x="15" y="9"/>
                    <a:pt x="14" y="9"/>
                  </a:cubicBezTo>
                  <a:cubicBezTo>
                    <a:pt x="13" y="9"/>
                    <a:pt x="13" y="9"/>
                    <a:pt x="13" y="9"/>
                  </a:cubicBezTo>
                  <a:cubicBezTo>
                    <a:pt x="12" y="10"/>
                    <a:pt x="11" y="11"/>
                    <a:pt x="10" y="11"/>
                  </a:cubicBezTo>
                  <a:cubicBezTo>
                    <a:pt x="10" y="11"/>
                    <a:pt x="11" y="10"/>
                    <a:pt x="11" y="9"/>
                  </a:cubicBezTo>
                  <a:cubicBezTo>
                    <a:pt x="11" y="8"/>
                    <a:pt x="12" y="7"/>
                    <a:pt x="12" y="6"/>
                  </a:cubicBezTo>
                  <a:cubicBezTo>
                    <a:pt x="11" y="4"/>
                    <a:pt x="10" y="3"/>
                    <a:pt x="10" y="2"/>
                  </a:cubicBezTo>
                  <a:cubicBezTo>
                    <a:pt x="11" y="1"/>
                    <a:pt x="11" y="1"/>
                    <a:pt x="11" y="0"/>
                  </a:cubicBezTo>
                  <a:cubicBezTo>
                    <a:pt x="12" y="0"/>
                    <a:pt x="12" y="0"/>
                    <a:pt x="12" y="0"/>
                  </a:cubicBezTo>
                  <a:lnTo>
                    <a:pt x="14" y="3"/>
                  </a:lnTo>
                  <a:close/>
                  <a:moveTo>
                    <a:pt x="34" y="7"/>
                  </a:moveTo>
                  <a:cubicBezTo>
                    <a:pt x="35" y="8"/>
                    <a:pt x="36" y="9"/>
                    <a:pt x="36" y="10"/>
                  </a:cubicBezTo>
                  <a:cubicBezTo>
                    <a:pt x="35" y="11"/>
                    <a:pt x="34" y="11"/>
                    <a:pt x="33" y="11"/>
                  </a:cubicBezTo>
                  <a:cubicBezTo>
                    <a:pt x="33" y="11"/>
                    <a:pt x="33" y="11"/>
                    <a:pt x="33" y="11"/>
                  </a:cubicBezTo>
                  <a:cubicBezTo>
                    <a:pt x="32" y="12"/>
                    <a:pt x="31" y="12"/>
                    <a:pt x="30" y="13"/>
                  </a:cubicBezTo>
                  <a:cubicBezTo>
                    <a:pt x="30" y="13"/>
                    <a:pt x="29" y="13"/>
                    <a:pt x="29" y="13"/>
                  </a:cubicBezTo>
                  <a:cubicBezTo>
                    <a:pt x="28" y="15"/>
                    <a:pt x="27" y="16"/>
                    <a:pt x="26" y="17"/>
                  </a:cubicBezTo>
                  <a:cubicBezTo>
                    <a:pt x="27" y="18"/>
                    <a:pt x="28" y="19"/>
                    <a:pt x="29" y="19"/>
                  </a:cubicBezTo>
                  <a:cubicBezTo>
                    <a:pt x="30" y="20"/>
                    <a:pt x="31" y="21"/>
                    <a:pt x="33" y="22"/>
                  </a:cubicBezTo>
                  <a:cubicBezTo>
                    <a:pt x="34" y="22"/>
                    <a:pt x="35" y="23"/>
                    <a:pt x="36" y="23"/>
                  </a:cubicBezTo>
                  <a:cubicBezTo>
                    <a:pt x="37" y="23"/>
                    <a:pt x="38" y="23"/>
                    <a:pt x="39" y="24"/>
                  </a:cubicBezTo>
                  <a:cubicBezTo>
                    <a:pt x="39" y="24"/>
                    <a:pt x="39" y="24"/>
                    <a:pt x="39" y="24"/>
                  </a:cubicBezTo>
                  <a:cubicBezTo>
                    <a:pt x="39" y="24"/>
                    <a:pt x="39" y="24"/>
                    <a:pt x="40" y="24"/>
                  </a:cubicBezTo>
                  <a:cubicBezTo>
                    <a:pt x="40" y="24"/>
                    <a:pt x="40" y="24"/>
                    <a:pt x="40" y="24"/>
                  </a:cubicBezTo>
                  <a:cubicBezTo>
                    <a:pt x="40" y="24"/>
                    <a:pt x="40" y="24"/>
                    <a:pt x="40" y="24"/>
                  </a:cubicBezTo>
                  <a:cubicBezTo>
                    <a:pt x="45" y="24"/>
                    <a:pt x="45" y="24"/>
                    <a:pt x="45" y="24"/>
                  </a:cubicBezTo>
                  <a:cubicBezTo>
                    <a:pt x="45" y="25"/>
                    <a:pt x="46" y="24"/>
                    <a:pt x="46" y="25"/>
                  </a:cubicBezTo>
                  <a:cubicBezTo>
                    <a:pt x="46" y="26"/>
                    <a:pt x="47" y="26"/>
                    <a:pt x="47" y="26"/>
                  </a:cubicBezTo>
                  <a:cubicBezTo>
                    <a:pt x="47" y="26"/>
                    <a:pt x="47" y="26"/>
                    <a:pt x="47" y="26"/>
                  </a:cubicBezTo>
                  <a:cubicBezTo>
                    <a:pt x="47" y="27"/>
                    <a:pt x="47" y="27"/>
                    <a:pt x="47" y="27"/>
                  </a:cubicBezTo>
                  <a:cubicBezTo>
                    <a:pt x="47" y="27"/>
                    <a:pt x="47" y="27"/>
                    <a:pt x="46" y="27"/>
                  </a:cubicBezTo>
                  <a:cubicBezTo>
                    <a:pt x="46" y="27"/>
                    <a:pt x="45" y="27"/>
                    <a:pt x="45" y="28"/>
                  </a:cubicBezTo>
                  <a:cubicBezTo>
                    <a:pt x="43" y="28"/>
                    <a:pt x="41" y="28"/>
                    <a:pt x="39" y="27"/>
                  </a:cubicBezTo>
                  <a:cubicBezTo>
                    <a:pt x="38" y="27"/>
                    <a:pt x="37" y="27"/>
                    <a:pt x="36" y="27"/>
                  </a:cubicBezTo>
                  <a:cubicBezTo>
                    <a:pt x="36" y="27"/>
                    <a:pt x="36" y="27"/>
                    <a:pt x="36" y="27"/>
                  </a:cubicBezTo>
                  <a:cubicBezTo>
                    <a:pt x="35" y="26"/>
                    <a:pt x="33" y="26"/>
                    <a:pt x="32" y="25"/>
                  </a:cubicBezTo>
                  <a:cubicBezTo>
                    <a:pt x="30" y="24"/>
                    <a:pt x="29" y="22"/>
                    <a:pt x="27" y="21"/>
                  </a:cubicBezTo>
                  <a:cubicBezTo>
                    <a:pt x="27" y="20"/>
                    <a:pt x="26" y="20"/>
                    <a:pt x="25" y="19"/>
                  </a:cubicBezTo>
                  <a:cubicBezTo>
                    <a:pt x="25" y="20"/>
                    <a:pt x="24" y="21"/>
                    <a:pt x="24" y="22"/>
                  </a:cubicBezTo>
                  <a:cubicBezTo>
                    <a:pt x="23" y="23"/>
                    <a:pt x="23" y="24"/>
                    <a:pt x="22" y="25"/>
                  </a:cubicBezTo>
                  <a:cubicBezTo>
                    <a:pt x="21" y="26"/>
                    <a:pt x="21" y="28"/>
                    <a:pt x="20" y="29"/>
                  </a:cubicBezTo>
                  <a:cubicBezTo>
                    <a:pt x="18" y="30"/>
                    <a:pt x="18" y="32"/>
                    <a:pt x="17" y="33"/>
                  </a:cubicBezTo>
                  <a:cubicBezTo>
                    <a:pt x="16" y="32"/>
                    <a:pt x="16" y="32"/>
                    <a:pt x="16" y="32"/>
                  </a:cubicBezTo>
                  <a:cubicBezTo>
                    <a:pt x="16" y="32"/>
                    <a:pt x="16" y="32"/>
                    <a:pt x="16" y="32"/>
                  </a:cubicBezTo>
                  <a:cubicBezTo>
                    <a:pt x="16" y="32"/>
                    <a:pt x="16" y="32"/>
                    <a:pt x="16" y="32"/>
                  </a:cubicBezTo>
                  <a:cubicBezTo>
                    <a:pt x="16" y="32"/>
                    <a:pt x="16" y="31"/>
                    <a:pt x="16" y="31"/>
                  </a:cubicBezTo>
                  <a:cubicBezTo>
                    <a:pt x="15" y="30"/>
                    <a:pt x="15" y="29"/>
                    <a:pt x="16" y="28"/>
                  </a:cubicBezTo>
                  <a:cubicBezTo>
                    <a:pt x="18" y="25"/>
                    <a:pt x="21" y="21"/>
                    <a:pt x="23" y="18"/>
                  </a:cubicBezTo>
                  <a:cubicBezTo>
                    <a:pt x="23" y="17"/>
                    <a:pt x="24" y="18"/>
                    <a:pt x="24" y="18"/>
                  </a:cubicBezTo>
                  <a:cubicBezTo>
                    <a:pt x="24" y="17"/>
                    <a:pt x="24" y="17"/>
                    <a:pt x="24" y="17"/>
                  </a:cubicBezTo>
                  <a:cubicBezTo>
                    <a:pt x="24" y="17"/>
                    <a:pt x="24" y="17"/>
                    <a:pt x="24" y="17"/>
                  </a:cubicBezTo>
                  <a:cubicBezTo>
                    <a:pt x="24" y="17"/>
                    <a:pt x="24" y="17"/>
                    <a:pt x="24" y="17"/>
                  </a:cubicBezTo>
                  <a:cubicBezTo>
                    <a:pt x="24" y="17"/>
                    <a:pt x="24" y="17"/>
                    <a:pt x="24" y="17"/>
                  </a:cubicBezTo>
                  <a:cubicBezTo>
                    <a:pt x="24" y="17"/>
                    <a:pt x="24" y="17"/>
                    <a:pt x="24" y="17"/>
                  </a:cubicBezTo>
                  <a:cubicBezTo>
                    <a:pt x="24" y="17"/>
                    <a:pt x="25" y="16"/>
                    <a:pt x="25" y="16"/>
                  </a:cubicBezTo>
                  <a:cubicBezTo>
                    <a:pt x="25" y="15"/>
                    <a:pt x="25" y="15"/>
                    <a:pt x="26" y="15"/>
                  </a:cubicBezTo>
                  <a:cubicBezTo>
                    <a:pt x="26" y="13"/>
                    <a:pt x="28" y="13"/>
                    <a:pt x="29" y="11"/>
                  </a:cubicBezTo>
                  <a:cubicBezTo>
                    <a:pt x="30" y="10"/>
                    <a:pt x="32" y="9"/>
                    <a:pt x="32" y="8"/>
                  </a:cubicBezTo>
                  <a:cubicBezTo>
                    <a:pt x="33" y="7"/>
                    <a:pt x="34" y="8"/>
                    <a:pt x="34" y="7"/>
                  </a:cubicBezTo>
                  <a:close/>
                  <a:moveTo>
                    <a:pt x="28" y="8"/>
                  </a:moveTo>
                  <a:cubicBezTo>
                    <a:pt x="27" y="9"/>
                    <a:pt x="26" y="9"/>
                    <a:pt x="25" y="9"/>
                  </a:cubicBezTo>
                  <a:cubicBezTo>
                    <a:pt x="24" y="10"/>
                    <a:pt x="23" y="10"/>
                    <a:pt x="23" y="11"/>
                  </a:cubicBezTo>
                  <a:cubicBezTo>
                    <a:pt x="22" y="11"/>
                    <a:pt x="23" y="12"/>
                    <a:pt x="22" y="12"/>
                  </a:cubicBezTo>
                  <a:cubicBezTo>
                    <a:pt x="22" y="12"/>
                    <a:pt x="22" y="12"/>
                    <a:pt x="22" y="12"/>
                  </a:cubicBezTo>
                  <a:cubicBezTo>
                    <a:pt x="21" y="13"/>
                    <a:pt x="21" y="15"/>
                    <a:pt x="19" y="14"/>
                  </a:cubicBezTo>
                  <a:cubicBezTo>
                    <a:pt x="18" y="14"/>
                    <a:pt x="18" y="13"/>
                    <a:pt x="17" y="12"/>
                  </a:cubicBezTo>
                  <a:cubicBezTo>
                    <a:pt x="17" y="11"/>
                    <a:pt x="18" y="11"/>
                    <a:pt x="18" y="11"/>
                  </a:cubicBezTo>
                  <a:cubicBezTo>
                    <a:pt x="19" y="10"/>
                    <a:pt x="21" y="10"/>
                    <a:pt x="22" y="9"/>
                  </a:cubicBezTo>
                  <a:cubicBezTo>
                    <a:pt x="24" y="8"/>
                    <a:pt x="25" y="8"/>
                    <a:pt x="27" y="8"/>
                  </a:cubicBezTo>
                  <a:cubicBezTo>
                    <a:pt x="27" y="8"/>
                    <a:pt x="28" y="7"/>
                    <a:pt x="28" y="8"/>
                  </a:cubicBezTo>
                  <a:close/>
                  <a:moveTo>
                    <a:pt x="13" y="20"/>
                  </a:moveTo>
                  <a:cubicBezTo>
                    <a:pt x="14" y="21"/>
                    <a:pt x="13" y="22"/>
                    <a:pt x="13" y="23"/>
                  </a:cubicBezTo>
                  <a:cubicBezTo>
                    <a:pt x="17" y="20"/>
                    <a:pt x="17" y="20"/>
                    <a:pt x="17" y="20"/>
                  </a:cubicBezTo>
                  <a:cubicBezTo>
                    <a:pt x="18" y="20"/>
                    <a:pt x="18" y="21"/>
                    <a:pt x="17" y="21"/>
                  </a:cubicBezTo>
                  <a:cubicBezTo>
                    <a:pt x="16" y="23"/>
                    <a:pt x="14" y="24"/>
                    <a:pt x="14" y="26"/>
                  </a:cubicBezTo>
                  <a:cubicBezTo>
                    <a:pt x="13" y="27"/>
                    <a:pt x="13" y="28"/>
                    <a:pt x="13" y="29"/>
                  </a:cubicBezTo>
                  <a:cubicBezTo>
                    <a:pt x="13" y="31"/>
                    <a:pt x="12" y="33"/>
                    <a:pt x="12" y="35"/>
                  </a:cubicBezTo>
                  <a:cubicBezTo>
                    <a:pt x="12" y="36"/>
                    <a:pt x="11" y="38"/>
                    <a:pt x="11" y="40"/>
                  </a:cubicBezTo>
                  <a:cubicBezTo>
                    <a:pt x="10" y="40"/>
                    <a:pt x="10" y="39"/>
                    <a:pt x="10" y="40"/>
                  </a:cubicBezTo>
                  <a:cubicBezTo>
                    <a:pt x="9" y="40"/>
                    <a:pt x="9" y="39"/>
                    <a:pt x="9" y="39"/>
                  </a:cubicBezTo>
                  <a:cubicBezTo>
                    <a:pt x="9" y="39"/>
                    <a:pt x="9" y="39"/>
                    <a:pt x="9" y="39"/>
                  </a:cubicBezTo>
                  <a:cubicBezTo>
                    <a:pt x="8" y="38"/>
                    <a:pt x="8" y="37"/>
                    <a:pt x="7" y="36"/>
                  </a:cubicBezTo>
                  <a:cubicBezTo>
                    <a:pt x="7" y="35"/>
                    <a:pt x="7" y="34"/>
                    <a:pt x="7" y="33"/>
                  </a:cubicBezTo>
                  <a:cubicBezTo>
                    <a:pt x="7" y="33"/>
                    <a:pt x="7" y="34"/>
                    <a:pt x="6" y="34"/>
                  </a:cubicBezTo>
                  <a:cubicBezTo>
                    <a:pt x="6" y="35"/>
                    <a:pt x="5" y="34"/>
                    <a:pt x="5" y="35"/>
                  </a:cubicBezTo>
                  <a:cubicBezTo>
                    <a:pt x="5" y="36"/>
                    <a:pt x="4" y="36"/>
                    <a:pt x="4" y="37"/>
                  </a:cubicBezTo>
                  <a:cubicBezTo>
                    <a:pt x="4" y="36"/>
                    <a:pt x="2" y="35"/>
                    <a:pt x="3" y="34"/>
                  </a:cubicBezTo>
                  <a:cubicBezTo>
                    <a:pt x="2" y="34"/>
                    <a:pt x="2" y="33"/>
                    <a:pt x="2" y="33"/>
                  </a:cubicBezTo>
                  <a:cubicBezTo>
                    <a:pt x="2" y="32"/>
                    <a:pt x="2" y="32"/>
                    <a:pt x="2" y="32"/>
                  </a:cubicBezTo>
                  <a:cubicBezTo>
                    <a:pt x="2" y="32"/>
                    <a:pt x="2" y="31"/>
                    <a:pt x="3" y="31"/>
                  </a:cubicBezTo>
                  <a:cubicBezTo>
                    <a:pt x="4" y="29"/>
                    <a:pt x="6" y="28"/>
                    <a:pt x="7" y="26"/>
                  </a:cubicBezTo>
                  <a:cubicBezTo>
                    <a:pt x="6" y="26"/>
                    <a:pt x="6" y="26"/>
                    <a:pt x="5" y="26"/>
                  </a:cubicBezTo>
                  <a:cubicBezTo>
                    <a:pt x="5" y="26"/>
                    <a:pt x="4" y="26"/>
                    <a:pt x="4" y="26"/>
                  </a:cubicBezTo>
                  <a:cubicBezTo>
                    <a:pt x="4" y="26"/>
                    <a:pt x="3" y="26"/>
                    <a:pt x="3" y="25"/>
                  </a:cubicBezTo>
                  <a:cubicBezTo>
                    <a:pt x="2" y="24"/>
                    <a:pt x="1" y="23"/>
                    <a:pt x="0" y="22"/>
                  </a:cubicBezTo>
                  <a:cubicBezTo>
                    <a:pt x="0" y="22"/>
                    <a:pt x="1" y="21"/>
                    <a:pt x="0" y="21"/>
                  </a:cubicBezTo>
                  <a:cubicBezTo>
                    <a:pt x="1" y="20"/>
                    <a:pt x="1" y="20"/>
                    <a:pt x="1" y="20"/>
                  </a:cubicBezTo>
                  <a:cubicBezTo>
                    <a:pt x="1" y="20"/>
                    <a:pt x="2" y="21"/>
                    <a:pt x="3" y="21"/>
                  </a:cubicBezTo>
                  <a:cubicBezTo>
                    <a:pt x="5" y="22"/>
                    <a:pt x="6" y="21"/>
                    <a:pt x="8" y="21"/>
                  </a:cubicBezTo>
                  <a:cubicBezTo>
                    <a:pt x="9" y="20"/>
                    <a:pt x="10" y="19"/>
                    <a:pt x="11" y="19"/>
                  </a:cubicBezTo>
                  <a:cubicBezTo>
                    <a:pt x="11" y="19"/>
                    <a:pt x="11" y="19"/>
                    <a:pt x="11" y="19"/>
                  </a:cubicBezTo>
                  <a:cubicBezTo>
                    <a:pt x="12" y="18"/>
                    <a:pt x="12" y="18"/>
                    <a:pt x="12" y="18"/>
                  </a:cubicBezTo>
                  <a:cubicBezTo>
                    <a:pt x="12" y="19"/>
                    <a:pt x="12" y="20"/>
                    <a:pt x="13" y="20"/>
                  </a:cubicBezTo>
                  <a:close/>
                  <a:moveTo>
                    <a:pt x="31" y="26"/>
                  </a:moveTo>
                  <a:cubicBezTo>
                    <a:pt x="32" y="27"/>
                    <a:pt x="34" y="28"/>
                    <a:pt x="34" y="29"/>
                  </a:cubicBezTo>
                  <a:cubicBezTo>
                    <a:pt x="34" y="32"/>
                    <a:pt x="32" y="33"/>
                    <a:pt x="31" y="34"/>
                  </a:cubicBezTo>
                  <a:cubicBezTo>
                    <a:pt x="32" y="35"/>
                    <a:pt x="33" y="35"/>
                    <a:pt x="33" y="37"/>
                  </a:cubicBezTo>
                  <a:cubicBezTo>
                    <a:pt x="33" y="37"/>
                    <a:pt x="32" y="37"/>
                    <a:pt x="33" y="38"/>
                  </a:cubicBezTo>
                  <a:cubicBezTo>
                    <a:pt x="32" y="38"/>
                    <a:pt x="31" y="40"/>
                    <a:pt x="30" y="40"/>
                  </a:cubicBezTo>
                  <a:cubicBezTo>
                    <a:pt x="29" y="39"/>
                    <a:pt x="28" y="39"/>
                    <a:pt x="27" y="38"/>
                  </a:cubicBezTo>
                  <a:cubicBezTo>
                    <a:pt x="26" y="38"/>
                    <a:pt x="26" y="37"/>
                    <a:pt x="25" y="36"/>
                  </a:cubicBezTo>
                  <a:cubicBezTo>
                    <a:pt x="25" y="35"/>
                    <a:pt x="24" y="34"/>
                    <a:pt x="25" y="33"/>
                  </a:cubicBezTo>
                  <a:cubicBezTo>
                    <a:pt x="26" y="31"/>
                    <a:pt x="27" y="31"/>
                    <a:pt x="27" y="30"/>
                  </a:cubicBezTo>
                  <a:cubicBezTo>
                    <a:pt x="27" y="30"/>
                    <a:pt x="26" y="30"/>
                    <a:pt x="26" y="30"/>
                  </a:cubicBezTo>
                  <a:cubicBezTo>
                    <a:pt x="25" y="30"/>
                    <a:pt x="24" y="31"/>
                    <a:pt x="23" y="30"/>
                  </a:cubicBezTo>
                  <a:cubicBezTo>
                    <a:pt x="22" y="30"/>
                    <a:pt x="22" y="31"/>
                    <a:pt x="21" y="31"/>
                  </a:cubicBezTo>
                  <a:cubicBezTo>
                    <a:pt x="22" y="33"/>
                    <a:pt x="22" y="36"/>
                    <a:pt x="24" y="38"/>
                  </a:cubicBezTo>
                  <a:cubicBezTo>
                    <a:pt x="24" y="38"/>
                    <a:pt x="24" y="39"/>
                    <a:pt x="24" y="40"/>
                  </a:cubicBezTo>
                  <a:cubicBezTo>
                    <a:pt x="24" y="40"/>
                    <a:pt x="24" y="40"/>
                    <a:pt x="24" y="40"/>
                  </a:cubicBezTo>
                  <a:cubicBezTo>
                    <a:pt x="24" y="39"/>
                    <a:pt x="24" y="39"/>
                    <a:pt x="24" y="39"/>
                  </a:cubicBezTo>
                  <a:cubicBezTo>
                    <a:pt x="24" y="40"/>
                    <a:pt x="24" y="40"/>
                    <a:pt x="23" y="40"/>
                  </a:cubicBezTo>
                  <a:cubicBezTo>
                    <a:pt x="23" y="40"/>
                    <a:pt x="23" y="40"/>
                    <a:pt x="23" y="40"/>
                  </a:cubicBezTo>
                  <a:cubicBezTo>
                    <a:pt x="23" y="40"/>
                    <a:pt x="23" y="40"/>
                    <a:pt x="23" y="41"/>
                  </a:cubicBezTo>
                  <a:cubicBezTo>
                    <a:pt x="23" y="41"/>
                    <a:pt x="23" y="41"/>
                    <a:pt x="23" y="41"/>
                  </a:cubicBezTo>
                  <a:cubicBezTo>
                    <a:pt x="21" y="38"/>
                    <a:pt x="20" y="37"/>
                    <a:pt x="20" y="34"/>
                  </a:cubicBezTo>
                  <a:cubicBezTo>
                    <a:pt x="19" y="32"/>
                    <a:pt x="20" y="31"/>
                    <a:pt x="20" y="30"/>
                  </a:cubicBezTo>
                  <a:cubicBezTo>
                    <a:pt x="21" y="30"/>
                    <a:pt x="21" y="30"/>
                    <a:pt x="21" y="30"/>
                  </a:cubicBezTo>
                  <a:cubicBezTo>
                    <a:pt x="21" y="30"/>
                    <a:pt x="22" y="29"/>
                    <a:pt x="22" y="29"/>
                  </a:cubicBezTo>
                  <a:cubicBezTo>
                    <a:pt x="24" y="27"/>
                    <a:pt x="27" y="27"/>
                    <a:pt x="29" y="26"/>
                  </a:cubicBezTo>
                  <a:cubicBezTo>
                    <a:pt x="30" y="27"/>
                    <a:pt x="30" y="26"/>
                    <a:pt x="31"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a:spLocks noEditPoints="1"/>
            </p:cNvSpPr>
            <p:nvPr/>
          </p:nvSpPr>
          <p:spPr bwMode="auto">
            <a:xfrm>
              <a:off x="5110" y="4136"/>
              <a:ext cx="158" cy="147"/>
            </a:xfrm>
            <a:custGeom>
              <a:avLst/>
              <a:gdLst>
                <a:gd name="T0" fmla="*/ 22 w 61"/>
                <a:gd name="T1" fmla="*/ 5 h 55"/>
                <a:gd name="T2" fmla="*/ 23 w 61"/>
                <a:gd name="T3" fmla="*/ 5 h 55"/>
                <a:gd name="T4" fmla="*/ 27 w 61"/>
                <a:gd name="T5" fmla="*/ 8 h 55"/>
                <a:gd name="T6" fmla="*/ 35 w 61"/>
                <a:gd name="T7" fmla="*/ 5 h 55"/>
                <a:gd name="T8" fmla="*/ 41 w 61"/>
                <a:gd name="T9" fmla="*/ 3 h 55"/>
                <a:gd name="T10" fmla="*/ 50 w 61"/>
                <a:gd name="T11" fmla="*/ 6 h 55"/>
                <a:gd name="T12" fmla="*/ 52 w 61"/>
                <a:gd name="T13" fmla="*/ 11 h 55"/>
                <a:gd name="T14" fmla="*/ 51 w 61"/>
                <a:gd name="T15" fmla="*/ 13 h 55"/>
                <a:gd name="T16" fmla="*/ 48 w 61"/>
                <a:gd name="T17" fmla="*/ 17 h 55"/>
                <a:gd name="T18" fmla="*/ 43 w 61"/>
                <a:gd name="T19" fmla="*/ 21 h 55"/>
                <a:gd name="T20" fmla="*/ 41 w 61"/>
                <a:gd name="T21" fmla="*/ 21 h 55"/>
                <a:gd name="T22" fmla="*/ 45 w 61"/>
                <a:gd name="T23" fmla="*/ 5 h 55"/>
                <a:gd name="T24" fmla="*/ 38 w 61"/>
                <a:gd name="T25" fmla="*/ 6 h 55"/>
                <a:gd name="T26" fmla="*/ 32 w 61"/>
                <a:gd name="T27" fmla="*/ 8 h 55"/>
                <a:gd name="T28" fmla="*/ 22 w 61"/>
                <a:gd name="T29" fmla="*/ 14 h 55"/>
                <a:gd name="T30" fmla="*/ 21 w 61"/>
                <a:gd name="T31" fmla="*/ 19 h 55"/>
                <a:gd name="T32" fmla="*/ 21 w 61"/>
                <a:gd name="T33" fmla="*/ 32 h 55"/>
                <a:gd name="T34" fmla="*/ 20 w 61"/>
                <a:gd name="T35" fmla="*/ 46 h 55"/>
                <a:gd name="T36" fmla="*/ 17 w 61"/>
                <a:gd name="T37" fmla="*/ 54 h 55"/>
                <a:gd name="T38" fmla="*/ 13 w 61"/>
                <a:gd name="T39" fmla="*/ 50 h 55"/>
                <a:gd name="T40" fmla="*/ 4 w 61"/>
                <a:gd name="T41" fmla="*/ 35 h 55"/>
                <a:gd name="T42" fmla="*/ 5 w 61"/>
                <a:gd name="T43" fmla="*/ 32 h 55"/>
                <a:gd name="T44" fmla="*/ 6 w 61"/>
                <a:gd name="T45" fmla="*/ 26 h 55"/>
                <a:gd name="T46" fmla="*/ 13 w 61"/>
                <a:gd name="T47" fmla="*/ 18 h 55"/>
                <a:gd name="T48" fmla="*/ 3 w 61"/>
                <a:gd name="T49" fmla="*/ 18 h 55"/>
                <a:gd name="T50" fmla="*/ 0 w 61"/>
                <a:gd name="T51" fmla="*/ 14 h 55"/>
                <a:gd name="T52" fmla="*/ 0 w 61"/>
                <a:gd name="T53" fmla="*/ 13 h 55"/>
                <a:gd name="T54" fmla="*/ 6 w 61"/>
                <a:gd name="T55" fmla="*/ 13 h 55"/>
                <a:gd name="T56" fmla="*/ 15 w 61"/>
                <a:gd name="T57" fmla="*/ 11 h 55"/>
                <a:gd name="T58" fmla="*/ 20 w 61"/>
                <a:gd name="T59" fmla="*/ 3 h 55"/>
                <a:gd name="T60" fmla="*/ 22 w 61"/>
                <a:gd name="T61" fmla="*/ 1 h 55"/>
                <a:gd name="T62" fmla="*/ 36 w 61"/>
                <a:gd name="T63" fmla="*/ 21 h 55"/>
                <a:gd name="T64" fmla="*/ 36 w 61"/>
                <a:gd name="T65" fmla="*/ 30 h 55"/>
                <a:gd name="T66" fmla="*/ 47 w 61"/>
                <a:gd name="T67" fmla="*/ 23 h 55"/>
                <a:gd name="T68" fmla="*/ 52 w 61"/>
                <a:gd name="T69" fmla="*/ 24 h 55"/>
                <a:gd name="T70" fmla="*/ 55 w 61"/>
                <a:gd name="T71" fmla="*/ 30 h 55"/>
                <a:gd name="T72" fmla="*/ 52 w 61"/>
                <a:gd name="T73" fmla="*/ 40 h 55"/>
                <a:gd name="T74" fmla="*/ 58 w 61"/>
                <a:gd name="T75" fmla="*/ 46 h 55"/>
                <a:gd name="T76" fmla="*/ 60 w 61"/>
                <a:gd name="T77" fmla="*/ 52 h 55"/>
                <a:gd name="T78" fmla="*/ 52 w 61"/>
                <a:gd name="T79" fmla="*/ 48 h 55"/>
                <a:gd name="T80" fmla="*/ 45 w 61"/>
                <a:gd name="T81" fmla="*/ 48 h 55"/>
                <a:gd name="T82" fmla="*/ 41 w 61"/>
                <a:gd name="T83" fmla="*/ 49 h 55"/>
                <a:gd name="T84" fmla="*/ 33 w 61"/>
                <a:gd name="T85" fmla="*/ 48 h 55"/>
                <a:gd name="T86" fmla="*/ 29 w 61"/>
                <a:gd name="T87" fmla="*/ 44 h 55"/>
                <a:gd name="T88" fmla="*/ 29 w 61"/>
                <a:gd name="T89" fmla="*/ 38 h 55"/>
                <a:gd name="T90" fmla="*/ 30 w 61"/>
                <a:gd name="T91" fmla="*/ 34 h 55"/>
                <a:gd name="T92" fmla="*/ 32 w 61"/>
                <a:gd name="T93" fmla="*/ 26 h 55"/>
                <a:gd name="T94" fmla="*/ 34 w 61"/>
                <a:gd name="T95" fmla="*/ 21 h 55"/>
                <a:gd name="T96" fmla="*/ 35 w 61"/>
                <a:gd name="T97" fmla="*/ 17 h 55"/>
                <a:gd name="T98" fmla="*/ 16 w 61"/>
                <a:gd name="T99" fmla="*/ 27 h 55"/>
                <a:gd name="T100" fmla="*/ 16 w 61"/>
                <a:gd name="T101" fmla="*/ 30 h 55"/>
                <a:gd name="T102" fmla="*/ 15 w 61"/>
                <a:gd name="T103" fmla="*/ 42 h 55"/>
                <a:gd name="T104" fmla="*/ 11 w 61"/>
                <a:gd name="T105" fmla="*/ 42 h 55"/>
                <a:gd name="T106" fmla="*/ 9 w 61"/>
                <a:gd name="T107" fmla="*/ 34 h 55"/>
                <a:gd name="T108" fmla="*/ 14 w 61"/>
                <a:gd name="T109" fmla="*/ 24 h 55"/>
                <a:gd name="T110" fmla="*/ 46 w 61"/>
                <a:gd name="T111" fmla="*/ 27 h 55"/>
                <a:gd name="T112" fmla="*/ 48 w 61"/>
                <a:gd name="T113" fmla="*/ 32 h 55"/>
                <a:gd name="T114" fmla="*/ 46 w 61"/>
                <a:gd name="T115" fmla="*/ 37 h 55"/>
                <a:gd name="T116" fmla="*/ 44 w 61"/>
                <a:gd name="T117" fmla="*/ 27 h 55"/>
                <a:gd name="T118" fmla="*/ 40 w 61"/>
                <a:gd name="T119" fmla="*/ 38 h 55"/>
                <a:gd name="T120" fmla="*/ 40 w 61"/>
                <a:gd name="T121" fmla="*/ 43 h 55"/>
                <a:gd name="T122" fmla="*/ 35 w 61"/>
                <a:gd name="T123" fmla="*/ 41 h 55"/>
                <a:gd name="T124" fmla="*/ 39 w 61"/>
                <a:gd name="T125" fmla="*/ 3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1" h="55">
                  <a:moveTo>
                    <a:pt x="22" y="1"/>
                  </a:moveTo>
                  <a:cubicBezTo>
                    <a:pt x="24" y="2"/>
                    <a:pt x="21" y="3"/>
                    <a:pt x="22" y="4"/>
                  </a:cubicBezTo>
                  <a:cubicBezTo>
                    <a:pt x="22" y="4"/>
                    <a:pt x="21" y="5"/>
                    <a:pt x="22" y="5"/>
                  </a:cubicBezTo>
                  <a:cubicBezTo>
                    <a:pt x="22" y="6"/>
                    <a:pt x="22" y="6"/>
                    <a:pt x="22" y="6"/>
                  </a:cubicBezTo>
                  <a:cubicBezTo>
                    <a:pt x="22" y="6"/>
                    <a:pt x="22" y="6"/>
                    <a:pt x="23" y="6"/>
                  </a:cubicBezTo>
                  <a:cubicBezTo>
                    <a:pt x="23" y="6"/>
                    <a:pt x="23" y="5"/>
                    <a:pt x="23" y="5"/>
                  </a:cubicBezTo>
                  <a:cubicBezTo>
                    <a:pt x="24" y="5"/>
                    <a:pt x="24" y="6"/>
                    <a:pt x="24" y="6"/>
                  </a:cubicBezTo>
                  <a:cubicBezTo>
                    <a:pt x="25" y="6"/>
                    <a:pt x="25" y="7"/>
                    <a:pt x="25" y="7"/>
                  </a:cubicBezTo>
                  <a:cubicBezTo>
                    <a:pt x="26" y="7"/>
                    <a:pt x="26" y="8"/>
                    <a:pt x="27" y="8"/>
                  </a:cubicBezTo>
                  <a:cubicBezTo>
                    <a:pt x="27" y="8"/>
                    <a:pt x="27" y="8"/>
                    <a:pt x="27" y="8"/>
                  </a:cubicBezTo>
                  <a:cubicBezTo>
                    <a:pt x="27" y="8"/>
                    <a:pt x="27" y="8"/>
                    <a:pt x="27" y="8"/>
                  </a:cubicBezTo>
                  <a:cubicBezTo>
                    <a:pt x="29" y="7"/>
                    <a:pt x="32" y="6"/>
                    <a:pt x="35" y="5"/>
                  </a:cubicBezTo>
                  <a:cubicBezTo>
                    <a:pt x="35" y="5"/>
                    <a:pt x="36" y="4"/>
                    <a:pt x="37" y="4"/>
                  </a:cubicBezTo>
                  <a:cubicBezTo>
                    <a:pt x="38" y="4"/>
                    <a:pt x="39" y="4"/>
                    <a:pt x="39" y="4"/>
                  </a:cubicBezTo>
                  <a:cubicBezTo>
                    <a:pt x="40" y="4"/>
                    <a:pt x="40" y="3"/>
                    <a:pt x="41" y="3"/>
                  </a:cubicBezTo>
                  <a:cubicBezTo>
                    <a:pt x="42" y="3"/>
                    <a:pt x="42" y="3"/>
                    <a:pt x="42" y="3"/>
                  </a:cubicBezTo>
                  <a:cubicBezTo>
                    <a:pt x="43" y="3"/>
                    <a:pt x="45" y="3"/>
                    <a:pt x="47" y="4"/>
                  </a:cubicBezTo>
                  <a:cubicBezTo>
                    <a:pt x="48" y="4"/>
                    <a:pt x="49" y="5"/>
                    <a:pt x="50" y="6"/>
                  </a:cubicBezTo>
                  <a:cubicBezTo>
                    <a:pt x="52" y="6"/>
                    <a:pt x="52" y="8"/>
                    <a:pt x="53" y="9"/>
                  </a:cubicBezTo>
                  <a:cubicBezTo>
                    <a:pt x="52" y="9"/>
                    <a:pt x="52" y="10"/>
                    <a:pt x="52" y="10"/>
                  </a:cubicBezTo>
                  <a:cubicBezTo>
                    <a:pt x="52" y="10"/>
                    <a:pt x="52" y="10"/>
                    <a:pt x="52" y="11"/>
                  </a:cubicBezTo>
                  <a:cubicBezTo>
                    <a:pt x="52" y="11"/>
                    <a:pt x="52" y="11"/>
                    <a:pt x="52" y="11"/>
                  </a:cubicBezTo>
                  <a:cubicBezTo>
                    <a:pt x="52" y="11"/>
                    <a:pt x="51" y="11"/>
                    <a:pt x="52" y="12"/>
                  </a:cubicBezTo>
                  <a:cubicBezTo>
                    <a:pt x="51" y="12"/>
                    <a:pt x="51" y="13"/>
                    <a:pt x="51" y="13"/>
                  </a:cubicBezTo>
                  <a:cubicBezTo>
                    <a:pt x="51" y="13"/>
                    <a:pt x="51" y="13"/>
                    <a:pt x="51" y="13"/>
                  </a:cubicBezTo>
                  <a:cubicBezTo>
                    <a:pt x="51" y="14"/>
                    <a:pt x="51" y="15"/>
                    <a:pt x="50" y="15"/>
                  </a:cubicBezTo>
                  <a:cubicBezTo>
                    <a:pt x="50" y="16"/>
                    <a:pt x="49" y="16"/>
                    <a:pt x="48" y="17"/>
                  </a:cubicBezTo>
                  <a:cubicBezTo>
                    <a:pt x="48" y="17"/>
                    <a:pt x="48" y="17"/>
                    <a:pt x="48" y="17"/>
                  </a:cubicBezTo>
                  <a:cubicBezTo>
                    <a:pt x="46" y="18"/>
                    <a:pt x="45" y="20"/>
                    <a:pt x="43" y="21"/>
                  </a:cubicBezTo>
                  <a:cubicBezTo>
                    <a:pt x="43" y="21"/>
                    <a:pt x="43" y="20"/>
                    <a:pt x="43" y="21"/>
                  </a:cubicBezTo>
                  <a:cubicBezTo>
                    <a:pt x="42" y="21"/>
                    <a:pt x="42" y="21"/>
                    <a:pt x="42" y="21"/>
                  </a:cubicBezTo>
                  <a:cubicBezTo>
                    <a:pt x="43" y="20"/>
                    <a:pt x="43" y="20"/>
                    <a:pt x="43" y="20"/>
                  </a:cubicBezTo>
                  <a:cubicBezTo>
                    <a:pt x="42" y="20"/>
                    <a:pt x="41" y="21"/>
                    <a:pt x="41" y="21"/>
                  </a:cubicBezTo>
                  <a:cubicBezTo>
                    <a:pt x="40" y="21"/>
                    <a:pt x="40" y="22"/>
                    <a:pt x="39" y="22"/>
                  </a:cubicBezTo>
                  <a:cubicBezTo>
                    <a:pt x="42" y="17"/>
                    <a:pt x="47" y="15"/>
                    <a:pt x="48" y="10"/>
                  </a:cubicBezTo>
                  <a:cubicBezTo>
                    <a:pt x="48" y="8"/>
                    <a:pt x="47" y="6"/>
                    <a:pt x="45" y="5"/>
                  </a:cubicBezTo>
                  <a:cubicBezTo>
                    <a:pt x="44" y="6"/>
                    <a:pt x="43" y="5"/>
                    <a:pt x="42" y="6"/>
                  </a:cubicBezTo>
                  <a:cubicBezTo>
                    <a:pt x="42" y="6"/>
                    <a:pt x="41" y="5"/>
                    <a:pt x="40" y="5"/>
                  </a:cubicBezTo>
                  <a:cubicBezTo>
                    <a:pt x="39" y="6"/>
                    <a:pt x="38" y="6"/>
                    <a:pt x="38" y="6"/>
                  </a:cubicBezTo>
                  <a:cubicBezTo>
                    <a:pt x="37" y="6"/>
                    <a:pt x="37" y="6"/>
                    <a:pt x="37" y="6"/>
                  </a:cubicBezTo>
                  <a:cubicBezTo>
                    <a:pt x="37" y="6"/>
                    <a:pt x="36" y="7"/>
                    <a:pt x="36" y="7"/>
                  </a:cubicBezTo>
                  <a:cubicBezTo>
                    <a:pt x="34" y="6"/>
                    <a:pt x="33" y="8"/>
                    <a:pt x="32" y="8"/>
                  </a:cubicBezTo>
                  <a:cubicBezTo>
                    <a:pt x="31" y="8"/>
                    <a:pt x="30" y="9"/>
                    <a:pt x="29" y="9"/>
                  </a:cubicBezTo>
                  <a:cubicBezTo>
                    <a:pt x="28" y="10"/>
                    <a:pt x="26" y="11"/>
                    <a:pt x="25" y="11"/>
                  </a:cubicBezTo>
                  <a:cubicBezTo>
                    <a:pt x="24" y="13"/>
                    <a:pt x="23" y="13"/>
                    <a:pt x="22" y="14"/>
                  </a:cubicBezTo>
                  <a:cubicBezTo>
                    <a:pt x="21" y="14"/>
                    <a:pt x="22" y="15"/>
                    <a:pt x="21" y="16"/>
                  </a:cubicBezTo>
                  <a:cubicBezTo>
                    <a:pt x="22" y="17"/>
                    <a:pt x="21" y="17"/>
                    <a:pt x="21" y="18"/>
                  </a:cubicBezTo>
                  <a:cubicBezTo>
                    <a:pt x="21" y="18"/>
                    <a:pt x="22" y="19"/>
                    <a:pt x="21" y="19"/>
                  </a:cubicBezTo>
                  <a:cubicBezTo>
                    <a:pt x="21" y="20"/>
                    <a:pt x="21" y="21"/>
                    <a:pt x="21" y="22"/>
                  </a:cubicBezTo>
                  <a:cubicBezTo>
                    <a:pt x="21" y="24"/>
                    <a:pt x="21" y="27"/>
                    <a:pt x="21" y="29"/>
                  </a:cubicBezTo>
                  <a:cubicBezTo>
                    <a:pt x="21" y="30"/>
                    <a:pt x="21" y="31"/>
                    <a:pt x="21" y="32"/>
                  </a:cubicBezTo>
                  <a:cubicBezTo>
                    <a:pt x="21" y="34"/>
                    <a:pt x="21" y="36"/>
                    <a:pt x="21" y="38"/>
                  </a:cubicBezTo>
                  <a:cubicBezTo>
                    <a:pt x="21" y="40"/>
                    <a:pt x="20" y="41"/>
                    <a:pt x="20" y="42"/>
                  </a:cubicBezTo>
                  <a:cubicBezTo>
                    <a:pt x="20" y="43"/>
                    <a:pt x="21" y="45"/>
                    <a:pt x="20" y="46"/>
                  </a:cubicBezTo>
                  <a:cubicBezTo>
                    <a:pt x="20" y="47"/>
                    <a:pt x="19" y="48"/>
                    <a:pt x="20" y="49"/>
                  </a:cubicBezTo>
                  <a:cubicBezTo>
                    <a:pt x="18" y="50"/>
                    <a:pt x="19" y="51"/>
                    <a:pt x="19" y="52"/>
                  </a:cubicBezTo>
                  <a:cubicBezTo>
                    <a:pt x="19" y="53"/>
                    <a:pt x="18" y="54"/>
                    <a:pt x="17" y="54"/>
                  </a:cubicBezTo>
                  <a:cubicBezTo>
                    <a:pt x="17" y="54"/>
                    <a:pt x="16" y="55"/>
                    <a:pt x="16" y="54"/>
                  </a:cubicBezTo>
                  <a:cubicBezTo>
                    <a:pt x="16" y="53"/>
                    <a:pt x="16" y="53"/>
                    <a:pt x="15" y="52"/>
                  </a:cubicBezTo>
                  <a:cubicBezTo>
                    <a:pt x="14" y="52"/>
                    <a:pt x="13" y="51"/>
                    <a:pt x="13" y="50"/>
                  </a:cubicBezTo>
                  <a:cubicBezTo>
                    <a:pt x="10" y="47"/>
                    <a:pt x="7" y="45"/>
                    <a:pt x="6" y="41"/>
                  </a:cubicBezTo>
                  <a:cubicBezTo>
                    <a:pt x="5" y="40"/>
                    <a:pt x="5" y="39"/>
                    <a:pt x="4" y="38"/>
                  </a:cubicBezTo>
                  <a:cubicBezTo>
                    <a:pt x="5" y="37"/>
                    <a:pt x="4" y="37"/>
                    <a:pt x="4" y="35"/>
                  </a:cubicBezTo>
                  <a:cubicBezTo>
                    <a:pt x="4" y="35"/>
                    <a:pt x="5" y="35"/>
                    <a:pt x="4" y="34"/>
                  </a:cubicBezTo>
                  <a:cubicBezTo>
                    <a:pt x="4" y="34"/>
                    <a:pt x="4" y="34"/>
                    <a:pt x="4" y="34"/>
                  </a:cubicBezTo>
                  <a:cubicBezTo>
                    <a:pt x="4" y="33"/>
                    <a:pt x="5" y="33"/>
                    <a:pt x="5" y="32"/>
                  </a:cubicBezTo>
                  <a:cubicBezTo>
                    <a:pt x="5" y="32"/>
                    <a:pt x="5" y="32"/>
                    <a:pt x="5" y="31"/>
                  </a:cubicBezTo>
                  <a:cubicBezTo>
                    <a:pt x="4" y="31"/>
                    <a:pt x="5" y="31"/>
                    <a:pt x="4" y="30"/>
                  </a:cubicBezTo>
                  <a:cubicBezTo>
                    <a:pt x="5" y="29"/>
                    <a:pt x="6" y="27"/>
                    <a:pt x="6" y="26"/>
                  </a:cubicBezTo>
                  <a:cubicBezTo>
                    <a:pt x="7" y="26"/>
                    <a:pt x="7" y="25"/>
                    <a:pt x="8" y="24"/>
                  </a:cubicBezTo>
                  <a:cubicBezTo>
                    <a:pt x="10" y="22"/>
                    <a:pt x="11" y="20"/>
                    <a:pt x="13" y="18"/>
                  </a:cubicBezTo>
                  <a:cubicBezTo>
                    <a:pt x="13" y="18"/>
                    <a:pt x="13" y="18"/>
                    <a:pt x="13" y="18"/>
                  </a:cubicBezTo>
                  <a:cubicBezTo>
                    <a:pt x="13" y="19"/>
                    <a:pt x="12" y="19"/>
                    <a:pt x="12" y="19"/>
                  </a:cubicBezTo>
                  <a:cubicBezTo>
                    <a:pt x="10" y="20"/>
                    <a:pt x="9" y="21"/>
                    <a:pt x="7" y="20"/>
                  </a:cubicBezTo>
                  <a:cubicBezTo>
                    <a:pt x="5" y="19"/>
                    <a:pt x="4" y="20"/>
                    <a:pt x="3" y="18"/>
                  </a:cubicBezTo>
                  <a:cubicBezTo>
                    <a:pt x="2" y="18"/>
                    <a:pt x="2" y="17"/>
                    <a:pt x="1" y="16"/>
                  </a:cubicBezTo>
                  <a:cubicBezTo>
                    <a:pt x="0" y="16"/>
                    <a:pt x="0" y="15"/>
                    <a:pt x="0" y="15"/>
                  </a:cubicBezTo>
                  <a:cubicBezTo>
                    <a:pt x="0" y="14"/>
                    <a:pt x="0" y="14"/>
                    <a:pt x="0" y="14"/>
                  </a:cubicBezTo>
                  <a:cubicBezTo>
                    <a:pt x="0" y="15"/>
                    <a:pt x="1" y="15"/>
                    <a:pt x="1" y="15"/>
                  </a:cubicBezTo>
                  <a:cubicBezTo>
                    <a:pt x="1" y="14"/>
                    <a:pt x="1" y="14"/>
                    <a:pt x="1" y="14"/>
                  </a:cubicBezTo>
                  <a:cubicBezTo>
                    <a:pt x="1" y="14"/>
                    <a:pt x="0" y="14"/>
                    <a:pt x="0" y="13"/>
                  </a:cubicBezTo>
                  <a:cubicBezTo>
                    <a:pt x="1" y="12"/>
                    <a:pt x="2" y="14"/>
                    <a:pt x="2" y="14"/>
                  </a:cubicBezTo>
                  <a:cubicBezTo>
                    <a:pt x="3" y="13"/>
                    <a:pt x="4" y="14"/>
                    <a:pt x="5" y="14"/>
                  </a:cubicBezTo>
                  <a:cubicBezTo>
                    <a:pt x="5" y="14"/>
                    <a:pt x="6" y="13"/>
                    <a:pt x="6" y="13"/>
                  </a:cubicBezTo>
                  <a:cubicBezTo>
                    <a:pt x="7" y="13"/>
                    <a:pt x="8" y="13"/>
                    <a:pt x="9" y="13"/>
                  </a:cubicBezTo>
                  <a:cubicBezTo>
                    <a:pt x="10" y="12"/>
                    <a:pt x="11" y="11"/>
                    <a:pt x="12" y="12"/>
                  </a:cubicBezTo>
                  <a:cubicBezTo>
                    <a:pt x="13" y="11"/>
                    <a:pt x="14" y="11"/>
                    <a:pt x="15" y="11"/>
                  </a:cubicBezTo>
                  <a:cubicBezTo>
                    <a:pt x="16" y="11"/>
                    <a:pt x="16" y="9"/>
                    <a:pt x="17" y="10"/>
                  </a:cubicBezTo>
                  <a:cubicBezTo>
                    <a:pt x="19" y="9"/>
                    <a:pt x="18" y="7"/>
                    <a:pt x="19" y="6"/>
                  </a:cubicBezTo>
                  <a:cubicBezTo>
                    <a:pt x="19" y="5"/>
                    <a:pt x="19" y="4"/>
                    <a:pt x="20" y="3"/>
                  </a:cubicBezTo>
                  <a:cubicBezTo>
                    <a:pt x="19" y="3"/>
                    <a:pt x="20" y="3"/>
                    <a:pt x="19" y="2"/>
                  </a:cubicBezTo>
                  <a:cubicBezTo>
                    <a:pt x="21" y="2"/>
                    <a:pt x="19" y="0"/>
                    <a:pt x="21" y="0"/>
                  </a:cubicBezTo>
                  <a:cubicBezTo>
                    <a:pt x="21" y="0"/>
                    <a:pt x="21" y="1"/>
                    <a:pt x="22" y="1"/>
                  </a:cubicBezTo>
                  <a:close/>
                  <a:moveTo>
                    <a:pt x="36" y="19"/>
                  </a:moveTo>
                  <a:cubicBezTo>
                    <a:pt x="37" y="19"/>
                    <a:pt x="37" y="20"/>
                    <a:pt x="37" y="21"/>
                  </a:cubicBezTo>
                  <a:cubicBezTo>
                    <a:pt x="36" y="21"/>
                    <a:pt x="36" y="21"/>
                    <a:pt x="36" y="21"/>
                  </a:cubicBezTo>
                  <a:cubicBezTo>
                    <a:pt x="36" y="21"/>
                    <a:pt x="36" y="21"/>
                    <a:pt x="36" y="21"/>
                  </a:cubicBezTo>
                  <a:cubicBezTo>
                    <a:pt x="37" y="21"/>
                    <a:pt x="36" y="22"/>
                    <a:pt x="36" y="23"/>
                  </a:cubicBezTo>
                  <a:cubicBezTo>
                    <a:pt x="37" y="26"/>
                    <a:pt x="35" y="28"/>
                    <a:pt x="36" y="30"/>
                  </a:cubicBezTo>
                  <a:cubicBezTo>
                    <a:pt x="37" y="28"/>
                    <a:pt x="39" y="26"/>
                    <a:pt x="41" y="25"/>
                  </a:cubicBezTo>
                  <a:cubicBezTo>
                    <a:pt x="43" y="24"/>
                    <a:pt x="44" y="23"/>
                    <a:pt x="46" y="23"/>
                  </a:cubicBezTo>
                  <a:cubicBezTo>
                    <a:pt x="46" y="23"/>
                    <a:pt x="47" y="23"/>
                    <a:pt x="47" y="23"/>
                  </a:cubicBezTo>
                  <a:cubicBezTo>
                    <a:pt x="47" y="22"/>
                    <a:pt x="47" y="22"/>
                    <a:pt x="47" y="22"/>
                  </a:cubicBezTo>
                  <a:cubicBezTo>
                    <a:pt x="48" y="23"/>
                    <a:pt x="49" y="22"/>
                    <a:pt x="50" y="23"/>
                  </a:cubicBezTo>
                  <a:cubicBezTo>
                    <a:pt x="51" y="22"/>
                    <a:pt x="51" y="24"/>
                    <a:pt x="52" y="24"/>
                  </a:cubicBezTo>
                  <a:cubicBezTo>
                    <a:pt x="53" y="25"/>
                    <a:pt x="53" y="25"/>
                    <a:pt x="53" y="25"/>
                  </a:cubicBezTo>
                  <a:cubicBezTo>
                    <a:pt x="53" y="26"/>
                    <a:pt x="54" y="27"/>
                    <a:pt x="54" y="28"/>
                  </a:cubicBezTo>
                  <a:cubicBezTo>
                    <a:pt x="55" y="29"/>
                    <a:pt x="55" y="29"/>
                    <a:pt x="55" y="30"/>
                  </a:cubicBezTo>
                  <a:cubicBezTo>
                    <a:pt x="55" y="31"/>
                    <a:pt x="55" y="32"/>
                    <a:pt x="55" y="32"/>
                  </a:cubicBezTo>
                  <a:cubicBezTo>
                    <a:pt x="56" y="33"/>
                    <a:pt x="55" y="33"/>
                    <a:pt x="55" y="33"/>
                  </a:cubicBezTo>
                  <a:cubicBezTo>
                    <a:pt x="54" y="36"/>
                    <a:pt x="53" y="38"/>
                    <a:pt x="52" y="40"/>
                  </a:cubicBezTo>
                  <a:cubicBezTo>
                    <a:pt x="52" y="41"/>
                    <a:pt x="53" y="42"/>
                    <a:pt x="53" y="42"/>
                  </a:cubicBezTo>
                  <a:cubicBezTo>
                    <a:pt x="55" y="43"/>
                    <a:pt x="55" y="44"/>
                    <a:pt x="57" y="45"/>
                  </a:cubicBezTo>
                  <a:cubicBezTo>
                    <a:pt x="57" y="45"/>
                    <a:pt x="57" y="46"/>
                    <a:pt x="58" y="46"/>
                  </a:cubicBezTo>
                  <a:cubicBezTo>
                    <a:pt x="59" y="47"/>
                    <a:pt x="60" y="48"/>
                    <a:pt x="60" y="49"/>
                  </a:cubicBezTo>
                  <a:cubicBezTo>
                    <a:pt x="60" y="50"/>
                    <a:pt x="61" y="50"/>
                    <a:pt x="60" y="51"/>
                  </a:cubicBezTo>
                  <a:cubicBezTo>
                    <a:pt x="61" y="51"/>
                    <a:pt x="60" y="52"/>
                    <a:pt x="60" y="52"/>
                  </a:cubicBezTo>
                  <a:cubicBezTo>
                    <a:pt x="59" y="52"/>
                    <a:pt x="57" y="52"/>
                    <a:pt x="56" y="52"/>
                  </a:cubicBezTo>
                  <a:cubicBezTo>
                    <a:pt x="55" y="51"/>
                    <a:pt x="55" y="50"/>
                    <a:pt x="54" y="50"/>
                  </a:cubicBezTo>
                  <a:cubicBezTo>
                    <a:pt x="54" y="48"/>
                    <a:pt x="52" y="49"/>
                    <a:pt x="52" y="48"/>
                  </a:cubicBezTo>
                  <a:cubicBezTo>
                    <a:pt x="51" y="48"/>
                    <a:pt x="50" y="47"/>
                    <a:pt x="49" y="46"/>
                  </a:cubicBezTo>
                  <a:cubicBezTo>
                    <a:pt x="48" y="46"/>
                    <a:pt x="48" y="47"/>
                    <a:pt x="47" y="47"/>
                  </a:cubicBezTo>
                  <a:cubicBezTo>
                    <a:pt x="47" y="48"/>
                    <a:pt x="45" y="48"/>
                    <a:pt x="45" y="48"/>
                  </a:cubicBezTo>
                  <a:cubicBezTo>
                    <a:pt x="43" y="49"/>
                    <a:pt x="42" y="50"/>
                    <a:pt x="41" y="50"/>
                  </a:cubicBezTo>
                  <a:cubicBezTo>
                    <a:pt x="40" y="50"/>
                    <a:pt x="40" y="50"/>
                    <a:pt x="40" y="50"/>
                  </a:cubicBezTo>
                  <a:cubicBezTo>
                    <a:pt x="41" y="50"/>
                    <a:pt x="41" y="50"/>
                    <a:pt x="41" y="49"/>
                  </a:cubicBezTo>
                  <a:cubicBezTo>
                    <a:pt x="40" y="49"/>
                    <a:pt x="40" y="49"/>
                    <a:pt x="39" y="49"/>
                  </a:cubicBezTo>
                  <a:cubicBezTo>
                    <a:pt x="38" y="50"/>
                    <a:pt x="37" y="49"/>
                    <a:pt x="36" y="49"/>
                  </a:cubicBezTo>
                  <a:cubicBezTo>
                    <a:pt x="35" y="49"/>
                    <a:pt x="34" y="48"/>
                    <a:pt x="33" y="48"/>
                  </a:cubicBezTo>
                  <a:cubicBezTo>
                    <a:pt x="33" y="49"/>
                    <a:pt x="33" y="49"/>
                    <a:pt x="33" y="49"/>
                  </a:cubicBezTo>
                  <a:cubicBezTo>
                    <a:pt x="32" y="48"/>
                    <a:pt x="31" y="47"/>
                    <a:pt x="30" y="46"/>
                  </a:cubicBezTo>
                  <a:cubicBezTo>
                    <a:pt x="29" y="46"/>
                    <a:pt x="30" y="45"/>
                    <a:pt x="29" y="44"/>
                  </a:cubicBezTo>
                  <a:cubicBezTo>
                    <a:pt x="29" y="43"/>
                    <a:pt x="29" y="42"/>
                    <a:pt x="28" y="42"/>
                  </a:cubicBezTo>
                  <a:cubicBezTo>
                    <a:pt x="29" y="41"/>
                    <a:pt x="29" y="39"/>
                    <a:pt x="30" y="38"/>
                  </a:cubicBezTo>
                  <a:cubicBezTo>
                    <a:pt x="30" y="38"/>
                    <a:pt x="30" y="38"/>
                    <a:pt x="29" y="38"/>
                  </a:cubicBezTo>
                  <a:cubicBezTo>
                    <a:pt x="29" y="37"/>
                    <a:pt x="30" y="36"/>
                    <a:pt x="30" y="36"/>
                  </a:cubicBezTo>
                  <a:cubicBezTo>
                    <a:pt x="30" y="36"/>
                    <a:pt x="30" y="36"/>
                    <a:pt x="30" y="36"/>
                  </a:cubicBezTo>
                  <a:cubicBezTo>
                    <a:pt x="30" y="35"/>
                    <a:pt x="30" y="34"/>
                    <a:pt x="30" y="34"/>
                  </a:cubicBezTo>
                  <a:cubicBezTo>
                    <a:pt x="30" y="33"/>
                    <a:pt x="30" y="32"/>
                    <a:pt x="31" y="30"/>
                  </a:cubicBezTo>
                  <a:cubicBezTo>
                    <a:pt x="32" y="30"/>
                    <a:pt x="31" y="29"/>
                    <a:pt x="31" y="29"/>
                  </a:cubicBezTo>
                  <a:cubicBezTo>
                    <a:pt x="31" y="27"/>
                    <a:pt x="33" y="27"/>
                    <a:pt x="32" y="26"/>
                  </a:cubicBezTo>
                  <a:cubicBezTo>
                    <a:pt x="32" y="26"/>
                    <a:pt x="33" y="25"/>
                    <a:pt x="32" y="25"/>
                  </a:cubicBezTo>
                  <a:cubicBezTo>
                    <a:pt x="33" y="24"/>
                    <a:pt x="33" y="23"/>
                    <a:pt x="33" y="21"/>
                  </a:cubicBezTo>
                  <a:cubicBezTo>
                    <a:pt x="33" y="22"/>
                    <a:pt x="34" y="22"/>
                    <a:pt x="34" y="21"/>
                  </a:cubicBezTo>
                  <a:cubicBezTo>
                    <a:pt x="34" y="20"/>
                    <a:pt x="33" y="20"/>
                    <a:pt x="33" y="19"/>
                  </a:cubicBezTo>
                  <a:cubicBezTo>
                    <a:pt x="33" y="18"/>
                    <a:pt x="33" y="18"/>
                    <a:pt x="33" y="18"/>
                  </a:cubicBezTo>
                  <a:cubicBezTo>
                    <a:pt x="34" y="18"/>
                    <a:pt x="34" y="17"/>
                    <a:pt x="35" y="17"/>
                  </a:cubicBezTo>
                  <a:lnTo>
                    <a:pt x="36" y="19"/>
                  </a:lnTo>
                  <a:close/>
                  <a:moveTo>
                    <a:pt x="16" y="23"/>
                  </a:moveTo>
                  <a:cubicBezTo>
                    <a:pt x="17" y="25"/>
                    <a:pt x="16" y="26"/>
                    <a:pt x="16" y="27"/>
                  </a:cubicBezTo>
                  <a:cubicBezTo>
                    <a:pt x="16" y="28"/>
                    <a:pt x="16" y="28"/>
                    <a:pt x="16" y="28"/>
                  </a:cubicBezTo>
                  <a:cubicBezTo>
                    <a:pt x="16" y="29"/>
                    <a:pt x="15" y="30"/>
                    <a:pt x="16" y="30"/>
                  </a:cubicBezTo>
                  <a:cubicBezTo>
                    <a:pt x="16" y="30"/>
                    <a:pt x="16" y="30"/>
                    <a:pt x="16" y="30"/>
                  </a:cubicBezTo>
                  <a:cubicBezTo>
                    <a:pt x="16" y="33"/>
                    <a:pt x="16" y="34"/>
                    <a:pt x="15" y="37"/>
                  </a:cubicBezTo>
                  <a:cubicBezTo>
                    <a:pt x="16" y="37"/>
                    <a:pt x="16" y="38"/>
                    <a:pt x="16" y="39"/>
                  </a:cubicBezTo>
                  <a:cubicBezTo>
                    <a:pt x="16" y="40"/>
                    <a:pt x="16" y="41"/>
                    <a:pt x="15" y="42"/>
                  </a:cubicBezTo>
                  <a:cubicBezTo>
                    <a:pt x="15" y="43"/>
                    <a:pt x="15" y="43"/>
                    <a:pt x="15" y="44"/>
                  </a:cubicBezTo>
                  <a:cubicBezTo>
                    <a:pt x="15" y="44"/>
                    <a:pt x="15" y="44"/>
                    <a:pt x="15" y="44"/>
                  </a:cubicBezTo>
                  <a:cubicBezTo>
                    <a:pt x="14" y="43"/>
                    <a:pt x="12" y="43"/>
                    <a:pt x="11" y="42"/>
                  </a:cubicBezTo>
                  <a:cubicBezTo>
                    <a:pt x="11" y="41"/>
                    <a:pt x="10" y="41"/>
                    <a:pt x="10" y="40"/>
                  </a:cubicBezTo>
                  <a:cubicBezTo>
                    <a:pt x="9" y="38"/>
                    <a:pt x="9" y="37"/>
                    <a:pt x="9" y="35"/>
                  </a:cubicBezTo>
                  <a:cubicBezTo>
                    <a:pt x="9" y="35"/>
                    <a:pt x="10" y="34"/>
                    <a:pt x="9" y="34"/>
                  </a:cubicBezTo>
                  <a:cubicBezTo>
                    <a:pt x="10" y="33"/>
                    <a:pt x="9" y="33"/>
                    <a:pt x="9" y="33"/>
                  </a:cubicBezTo>
                  <a:cubicBezTo>
                    <a:pt x="10" y="31"/>
                    <a:pt x="10" y="28"/>
                    <a:pt x="12" y="27"/>
                  </a:cubicBezTo>
                  <a:cubicBezTo>
                    <a:pt x="12" y="26"/>
                    <a:pt x="13" y="25"/>
                    <a:pt x="14" y="24"/>
                  </a:cubicBezTo>
                  <a:cubicBezTo>
                    <a:pt x="14" y="23"/>
                    <a:pt x="15" y="22"/>
                    <a:pt x="16" y="20"/>
                  </a:cubicBezTo>
                  <a:cubicBezTo>
                    <a:pt x="16" y="22"/>
                    <a:pt x="17" y="23"/>
                    <a:pt x="16" y="23"/>
                  </a:cubicBezTo>
                  <a:close/>
                  <a:moveTo>
                    <a:pt x="46" y="27"/>
                  </a:moveTo>
                  <a:cubicBezTo>
                    <a:pt x="46" y="26"/>
                    <a:pt x="46" y="27"/>
                    <a:pt x="47" y="27"/>
                  </a:cubicBezTo>
                  <a:cubicBezTo>
                    <a:pt x="47" y="27"/>
                    <a:pt x="48" y="27"/>
                    <a:pt x="48" y="28"/>
                  </a:cubicBezTo>
                  <a:cubicBezTo>
                    <a:pt x="48" y="29"/>
                    <a:pt x="48" y="31"/>
                    <a:pt x="48" y="32"/>
                  </a:cubicBezTo>
                  <a:cubicBezTo>
                    <a:pt x="49" y="33"/>
                    <a:pt x="48" y="33"/>
                    <a:pt x="48" y="34"/>
                  </a:cubicBezTo>
                  <a:cubicBezTo>
                    <a:pt x="48" y="35"/>
                    <a:pt x="47" y="35"/>
                    <a:pt x="47" y="36"/>
                  </a:cubicBezTo>
                  <a:cubicBezTo>
                    <a:pt x="47" y="37"/>
                    <a:pt x="46" y="37"/>
                    <a:pt x="46" y="37"/>
                  </a:cubicBezTo>
                  <a:cubicBezTo>
                    <a:pt x="44" y="36"/>
                    <a:pt x="41" y="36"/>
                    <a:pt x="39" y="33"/>
                  </a:cubicBezTo>
                  <a:cubicBezTo>
                    <a:pt x="39" y="33"/>
                    <a:pt x="40" y="32"/>
                    <a:pt x="40" y="32"/>
                  </a:cubicBezTo>
                  <a:cubicBezTo>
                    <a:pt x="41" y="30"/>
                    <a:pt x="42" y="28"/>
                    <a:pt x="44" y="27"/>
                  </a:cubicBezTo>
                  <a:cubicBezTo>
                    <a:pt x="45" y="27"/>
                    <a:pt x="45" y="26"/>
                    <a:pt x="46" y="27"/>
                  </a:cubicBezTo>
                  <a:close/>
                  <a:moveTo>
                    <a:pt x="39" y="37"/>
                  </a:moveTo>
                  <a:cubicBezTo>
                    <a:pt x="39" y="38"/>
                    <a:pt x="39" y="38"/>
                    <a:pt x="40" y="38"/>
                  </a:cubicBezTo>
                  <a:cubicBezTo>
                    <a:pt x="41" y="39"/>
                    <a:pt x="41" y="39"/>
                    <a:pt x="42" y="39"/>
                  </a:cubicBezTo>
                  <a:cubicBezTo>
                    <a:pt x="43" y="41"/>
                    <a:pt x="43" y="41"/>
                    <a:pt x="43" y="41"/>
                  </a:cubicBezTo>
                  <a:cubicBezTo>
                    <a:pt x="42" y="42"/>
                    <a:pt x="42" y="44"/>
                    <a:pt x="40" y="43"/>
                  </a:cubicBezTo>
                  <a:cubicBezTo>
                    <a:pt x="40" y="44"/>
                    <a:pt x="39" y="43"/>
                    <a:pt x="38" y="43"/>
                  </a:cubicBezTo>
                  <a:cubicBezTo>
                    <a:pt x="37" y="44"/>
                    <a:pt x="36" y="43"/>
                    <a:pt x="35" y="44"/>
                  </a:cubicBezTo>
                  <a:cubicBezTo>
                    <a:pt x="35" y="43"/>
                    <a:pt x="35" y="42"/>
                    <a:pt x="35" y="41"/>
                  </a:cubicBezTo>
                  <a:cubicBezTo>
                    <a:pt x="35" y="40"/>
                    <a:pt x="37" y="39"/>
                    <a:pt x="37" y="37"/>
                  </a:cubicBezTo>
                  <a:cubicBezTo>
                    <a:pt x="37" y="37"/>
                    <a:pt x="37" y="35"/>
                    <a:pt x="38" y="36"/>
                  </a:cubicBezTo>
                  <a:lnTo>
                    <a:pt x="39"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10" name="矩形 9"/>
          <p:cNvSpPr/>
          <p:nvPr userDrawn="1"/>
        </p:nvSpPr>
        <p:spPr>
          <a:xfrm>
            <a:off x="-10161" y="0"/>
            <a:ext cx="12202161" cy="1589102"/>
          </a:xfrm>
          <a:custGeom>
            <a:avLst/>
            <a:gdLst>
              <a:gd name="connsiteX0" fmla="*/ 0 w 12192001"/>
              <a:gd name="connsiteY0" fmla="*/ 0 h 1599658"/>
              <a:gd name="connsiteX1" fmla="*/ 12192001 w 12192001"/>
              <a:gd name="connsiteY1" fmla="*/ 0 h 1599658"/>
              <a:gd name="connsiteX2" fmla="*/ 12192001 w 12192001"/>
              <a:gd name="connsiteY2" fmla="*/ 1599658 h 1599658"/>
              <a:gd name="connsiteX3" fmla="*/ 0 w 12192001"/>
              <a:gd name="connsiteY3" fmla="*/ 1599658 h 1599658"/>
              <a:gd name="connsiteX4" fmla="*/ 0 w 12192001"/>
              <a:gd name="connsiteY4" fmla="*/ 0 h 1599658"/>
              <a:gd name="connsiteX0-1" fmla="*/ 0 w 12192001"/>
              <a:gd name="connsiteY0-2" fmla="*/ 0 h 1599658"/>
              <a:gd name="connsiteX1-3" fmla="*/ 12192001 w 12192001"/>
              <a:gd name="connsiteY1-4" fmla="*/ 0 h 1599658"/>
              <a:gd name="connsiteX2-5" fmla="*/ 12192001 w 12192001"/>
              <a:gd name="connsiteY2-6" fmla="*/ 1599658 h 1599658"/>
              <a:gd name="connsiteX3-7" fmla="*/ 0 w 12192001"/>
              <a:gd name="connsiteY3-8" fmla="*/ 818423 h 1599658"/>
              <a:gd name="connsiteX4-9" fmla="*/ 0 w 12192001"/>
              <a:gd name="connsiteY4-10" fmla="*/ 0 h 1599658"/>
              <a:gd name="connsiteX0-11" fmla="*/ 0 w 12192001"/>
              <a:gd name="connsiteY0-12" fmla="*/ 0 h 1599658"/>
              <a:gd name="connsiteX1-13" fmla="*/ 12192001 w 12192001"/>
              <a:gd name="connsiteY1-14" fmla="*/ 0 h 1599658"/>
              <a:gd name="connsiteX2-15" fmla="*/ 12192001 w 12192001"/>
              <a:gd name="connsiteY2-16" fmla="*/ 1599658 h 1599658"/>
              <a:gd name="connsiteX3-17" fmla="*/ 20320 w 12192001"/>
              <a:gd name="connsiteY3-18" fmla="*/ 452663 h 1599658"/>
              <a:gd name="connsiteX4-19" fmla="*/ 0 w 12192001"/>
              <a:gd name="connsiteY4-20" fmla="*/ 0 h 1599658"/>
              <a:gd name="connsiteX0-21" fmla="*/ 10160 w 12202161"/>
              <a:gd name="connsiteY0-22" fmla="*/ 0 h 1599658"/>
              <a:gd name="connsiteX1-23" fmla="*/ 12202161 w 12202161"/>
              <a:gd name="connsiteY1-24" fmla="*/ 0 h 1599658"/>
              <a:gd name="connsiteX2-25" fmla="*/ 12202161 w 12202161"/>
              <a:gd name="connsiteY2-26" fmla="*/ 1599658 h 1599658"/>
              <a:gd name="connsiteX3-27" fmla="*/ 0 w 12202161"/>
              <a:gd name="connsiteY3-28" fmla="*/ 461043 h 1599658"/>
              <a:gd name="connsiteX4-29" fmla="*/ 10160 w 12202161"/>
              <a:gd name="connsiteY4-30" fmla="*/ 0 h 159965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02161" h="1599658">
                <a:moveTo>
                  <a:pt x="10160" y="0"/>
                </a:moveTo>
                <a:lnTo>
                  <a:pt x="12202161" y="0"/>
                </a:lnTo>
                <a:lnTo>
                  <a:pt x="12202161" y="1599658"/>
                </a:lnTo>
                <a:lnTo>
                  <a:pt x="0" y="461043"/>
                </a:lnTo>
                <a:lnTo>
                  <a:pt x="10160" y="0"/>
                </a:lnTo>
                <a:close/>
              </a:path>
            </a:pathLst>
          </a:custGeom>
          <a:ln>
            <a:no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2" name="等腰三角形 1"/>
          <p:cNvSpPr/>
          <p:nvPr userDrawn="1"/>
        </p:nvSpPr>
        <p:spPr>
          <a:xfrm flipV="1">
            <a:off x="-1" y="-10556"/>
            <a:ext cx="5752619" cy="1599658"/>
          </a:xfrm>
          <a:prstGeom prst="triangle">
            <a:avLst>
              <a:gd name="adj" fmla="val 0"/>
            </a:avLst>
          </a:prstGeom>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email">
            <a:lum bright="100000" contrast="-40000"/>
          </a:blip>
          <a:stretch>
            <a:fillRect/>
          </a:stretch>
        </p:blipFill>
        <p:spPr>
          <a:xfrm>
            <a:off x="163132" y="101800"/>
            <a:ext cx="2772075" cy="762828"/>
          </a:xfrm>
          <a:prstGeom prst="rect">
            <a:avLst/>
          </a:prstGeom>
        </p:spPr>
      </p:pic>
      <p:sp>
        <p:nvSpPr>
          <p:cNvPr id="8" name="标题 7"/>
          <p:cNvSpPr>
            <a:spLocks noGrp="1"/>
          </p:cNvSpPr>
          <p:nvPr>
            <p:ph type="title" hasCustomPrompt="1"/>
          </p:nvPr>
        </p:nvSpPr>
        <p:spPr>
          <a:xfrm>
            <a:off x="1539503" y="2755"/>
            <a:ext cx="10515600" cy="1315720"/>
          </a:xfrm>
          <a:effectLst>
            <a:outerShdw blurRad="50800" dist="38100" dir="2700000" algn="tl" rotWithShape="0">
              <a:prstClr val="black">
                <a:alpha val="40000"/>
              </a:prstClr>
            </a:outerShdw>
          </a:effectLst>
        </p:spPr>
        <p:txBody>
          <a:bodyPr anchor="ctr" anchorCtr="0">
            <a:normAutofit/>
          </a:bodyPr>
          <a:lstStyle>
            <a:lvl1pPr algn="r">
              <a:defRPr sz="3200" b="1">
                <a:solidFill>
                  <a:schemeClr val="bg1"/>
                </a:solidFill>
                <a:latin typeface="+mj-ea"/>
                <a:ea typeface="+mj-ea"/>
              </a:defRPr>
            </a:lvl1pPr>
          </a:lstStyle>
          <a:p>
            <a:r>
              <a:rPr lang="zh-CN" altLang="en-US"/>
              <a:t>单击此处编辑母版标题样式增长一些尝试</a:t>
            </a:r>
            <a:endParaRPr lang="zh-CN" altLang="en-US"/>
          </a:p>
        </p:txBody>
      </p:sp>
      <p:grpSp>
        <p:nvGrpSpPr>
          <p:cNvPr id="13" name="Group 4"/>
          <p:cNvGrpSpPr>
            <a:grpSpLocks noChangeAspect="1"/>
          </p:cNvGrpSpPr>
          <p:nvPr userDrawn="1"/>
        </p:nvGrpSpPr>
        <p:grpSpPr bwMode="auto">
          <a:xfrm>
            <a:off x="0" y="5072541"/>
            <a:ext cx="12192000" cy="1800828"/>
            <a:chOff x="0" y="3476"/>
            <a:chExt cx="5775" cy="853"/>
          </a:xfrm>
          <a:solidFill>
            <a:schemeClr val="tx2"/>
          </a:solidFill>
        </p:grpSpPr>
        <p:sp>
          <p:nvSpPr>
            <p:cNvPr id="14" name="Freeform 5"/>
            <p:cNvSpPr>
              <a:spLocks noEditPoints="1"/>
            </p:cNvSpPr>
            <p:nvPr/>
          </p:nvSpPr>
          <p:spPr bwMode="auto">
            <a:xfrm>
              <a:off x="16" y="3476"/>
              <a:ext cx="233" cy="823"/>
            </a:xfrm>
            <a:custGeom>
              <a:avLst/>
              <a:gdLst>
                <a:gd name="T0" fmla="*/ 83 w 90"/>
                <a:gd name="T1" fmla="*/ 303 h 308"/>
                <a:gd name="T2" fmla="*/ 63 w 90"/>
                <a:gd name="T3" fmla="*/ 300 h 308"/>
                <a:gd name="T4" fmla="*/ 68 w 90"/>
                <a:gd name="T5" fmla="*/ 270 h 308"/>
                <a:gd name="T6" fmla="*/ 62 w 90"/>
                <a:gd name="T7" fmla="*/ 240 h 308"/>
                <a:gd name="T8" fmla="*/ 64 w 90"/>
                <a:gd name="T9" fmla="*/ 196 h 308"/>
                <a:gd name="T10" fmla="*/ 61 w 90"/>
                <a:gd name="T11" fmla="*/ 180 h 308"/>
                <a:gd name="T12" fmla="*/ 65 w 90"/>
                <a:gd name="T13" fmla="*/ 150 h 308"/>
                <a:gd name="T14" fmla="*/ 60 w 90"/>
                <a:gd name="T15" fmla="*/ 120 h 308"/>
                <a:gd name="T16" fmla="*/ 64 w 90"/>
                <a:gd name="T17" fmla="*/ 91 h 308"/>
                <a:gd name="T18" fmla="*/ 58 w 90"/>
                <a:gd name="T19" fmla="*/ 61 h 308"/>
                <a:gd name="T20" fmla="*/ 62 w 90"/>
                <a:gd name="T21" fmla="*/ 30 h 308"/>
                <a:gd name="T22" fmla="*/ 44 w 90"/>
                <a:gd name="T23" fmla="*/ 0 h 308"/>
                <a:gd name="T24" fmla="*/ 32 w 90"/>
                <a:gd name="T25" fmla="*/ 61 h 308"/>
                <a:gd name="T26" fmla="*/ 27 w 90"/>
                <a:gd name="T27" fmla="*/ 91 h 308"/>
                <a:gd name="T28" fmla="*/ 25 w 90"/>
                <a:gd name="T29" fmla="*/ 150 h 308"/>
                <a:gd name="T30" fmla="*/ 25 w 90"/>
                <a:gd name="T31" fmla="*/ 151 h 308"/>
                <a:gd name="T32" fmla="*/ 22 w 90"/>
                <a:gd name="T33" fmla="*/ 221 h 308"/>
                <a:gd name="T34" fmla="*/ 29 w 90"/>
                <a:gd name="T35" fmla="*/ 241 h 308"/>
                <a:gd name="T36" fmla="*/ 22 w 90"/>
                <a:gd name="T37" fmla="*/ 271 h 308"/>
                <a:gd name="T38" fmla="*/ 13 w 90"/>
                <a:gd name="T39" fmla="*/ 303 h 308"/>
                <a:gd name="T40" fmla="*/ 0 w 90"/>
                <a:gd name="T41" fmla="*/ 305 h 308"/>
                <a:gd name="T42" fmla="*/ 90 w 90"/>
                <a:gd name="T43" fmla="*/ 305 h 308"/>
                <a:gd name="T44" fmla="*/ 58 w 90"/>
                <a:gd name="T45" fmla="*/ 239 h 308"/>
                <a:gd name="T46" fmla="*/ 45 w 90"/>
                <a:gd name="T47" fmla="*/ 154 h 308"/>
                <a:gd name="T48" fmla="*/ 34 w 90"/>
                <a:gd name="T49" fmla="*/ 179 h 308"/>
                <a:gd name="T50" fmla="*/ 55 w 90"/>
                <a:gd name="T51" fmla="*/ 59 h 308"/>
                <a:gd name="T52" fmla="*/ 55 w 90"/>
                <a:gd name="T53" fmla="*/ 59 h 308"/>
                <a:gd name="T54" fmla="*/ 56 w 90"/>
                <a:gd name="T55" fmla="*/ 119 h 308"/>
                <a:gd name="T56" fmla="*/ 45 w 90"/>
                <a:gd name="T57" fmla="*/ 274 h 308"/>
                <a:gd name="T58" fmla="*/ 31 w 90"/>
                <a:gd name="T59" fmla="*/ 300 h 308"/>
                <a:gd name="T60" fmla="*/ 48 w 90"/>
                <a:gd name="T61" fmla="*/ 269 h 308"/>
                <a:gd name="T62" fmla="*/ 65 w 90"/>
                <a:gd name="T63" fmla="*/ 269 h 308"/>
                <a:gd name="T64" fmla="*/ 48 w 90"/>
                <a:gd name="T65" fmla="*/ 209 h 308"/>
                <a:gd name="T66" fmla="*/ 48 w 90"/>
                <a:gd name="T67" fmla="*/ 209 h 308"/>
                <a:gd name="T68" fmla="*/ 50 w 90"/>
                <a:gd name="T69" fmla="*/ 144 h 308"/>
                <a:gd name="T70" fmla="*/ 47 w 90"/>
                <a:gd name="T71" fmla="*/ 149 h 308"/>
                <a:gd name="T72" fmla="*/ 56 w 90"/>
                <a:gd name="T73" fmla="*/ 66 h 308"/>
                <a:gd name="T74" fmla="*/ 34 w 90"/>
                <a:gd name="T75" fmla="*/ 66 h 308"/>
                <a:gd name="T76" fmla="*/ 43 w 90"/>
                <a:gd name="T77" fmla="*/ 89 h 308"/>
                <a:gd name="T78" fmla="*/ 33 w 90"/>
                <a:gd name="T79" fmla="*/ 126 h 308"/>
                <a:gd name="T80" fmla="*/ 43 w 90"/>
                <a:gd name="T81" fmla="*/ 149 h 308"/>
                <a:gd name="T82" fmla="*/ 32 w 90"/>
                <a:gd name="T83" fmla="*/ 185 h 308"/>
                <a:gd name="T84" fmla="*/ 27 w 90"/>
                <a:gd name="T85" fmla="*/ 209 h 308"/>
                <a:gd name="T86" fmla="*/ 31 w 90"/>
                <a:gd name="T87" fmla="*/ 245 h 308"/>
                <a:gd name="T88" fmla="*/ 31 w 90"/>
                <a:gd name="T89" fmla="*/ 245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0" h="308">
                  <a:moveTo>
                    <a:pt x="90" y="305"/>
                  </a:moveTo>
                  <a:cubicBezTo>
                    <a:pt x="83" y="305"/>
                    <a:pt x="83" y="305"/>
                    <a:pt x="83" y="305"/>
                  </a:cubicBezTo>
                  <a:cubicBezTo>
                    <a:pt x="83" y="303"/>
                    <a:pt x="83" y="303"/>
                    <a:pt x="83" y="303"/>
                  </a:cubicBezTo>
                  <a:cubicBezTo>
                    <a:pt x="77" y="303"/>
                    <a:pt x="77" y="303"/>
                    <a:pt x="77" y="303"/>
                  </a:cubicBezTo>
                  <a:cubicBezTo>
                    <a:pt x="77" y="300"/>
                    <a:pt x="77" y="300"/>
                    <a:pt x="77" y="300"/>
                  </a:cubicBezTo>
                  <a:cubicBezTo>
                    <a:pt x="63" y="300"/>
                    <a:pt x="63" y="300"/>
                    <a:pt x="63" y="300"/>
                  </a:cubicBezTo>
                  <a:cubicBezTo>
                    <a:pt x="68" y="271"/>
                    <a:pt x="68" y="271"/>
                    <a:pt x="68" y="271"/>
                  </a:cubicBezTo>
                  <a:cubicBezTo>
                    <a:pt x="68" y="271"/>
                    <a:pt x="68" y="271"/>
                    <a:pt x="68" y="270"/>
                  </a:cubicBezTo>
                  <a:cubicBezTo>
                    <a:pt x="68" y="270"/>
                    <a:pt x="68" y="270"/>
                    <a:pt x="68" y="270"/>
                  </a:cubicBezTo>
                  <a:cubicBezTo>
                    <a:pt x="62" y="241"/>
                    <a:pt x="62" y="241"/>
                    <a:pt x="62" y="241"/>
                  </a:cubicBezTo>
                  <a:cubicBezTo>
                    <a:pt x="62" y="241"/>
                    <a:pt x="62" y="241"/>
                    <a:pt x="62" y="241"/>
                  </a:cubicBezTo>
                  <a:cubicBezTo>
                    <a:pt x="62" y="240"/>
                    <a:pt x="62" y="240"/>
                    <a:pt x="62" y="240"/>
                  </a:cubicBezTo>
                  <a:cubicBezTo>
                    <a:pt x="65" y="221"/>
                    <a:pt x="65" y="221"/>
                    <a:pt x="65" y="221"/>
                  </a:cubicBezTo>
                  <a:cubicBezTo>
                    <a:pt x="69" y="221"/>
                    <a:pt x="69" y="221"/>
                    <a:pt x="69" y="221"/>
                  </a:cubicBezTo>
                  <a:cubicBezTo>
                    <a:pt x="64" y="196"/>
                    <a:pt x="64" y="196"/>
                    <a:pt x="64" y="196"/>
                  </a:cubicBezTo>
                  <a:cubicBezTo>
                    <a:pt x="61" y="181"/>
                    <a:pt x="61" y="181"/>
                    <a:pt x="61" y="181"/>
                  </a:cubicBezTo>
                  <a:cubicBezTo>
                    <a:pt x="61" y="181"/>
                    <a:pt x="61" y="181"/>
                    <a:pt x="61" y="181"/>
                  </a:cubicBezTo>
                  <a:cubicBezTo>
                    <a:pt x="61" y="181"/>
                    <a:pt x="61" y="181"/>
                    <a:pt x="61" y="180"/>
                  </a:cubicBezTo>
                  <a:cubicBezTo>
                    <a:pt x="65" y="151"/>
                    <a:pt x="65" y="151"/>
                    <a:pt x="65" y="151"/>
                  </a:cubicBezTo>
                  <a:cubicBezTo>
                    <a:pt x="65" y="151"/>
                    <a:pt x="65" y="151"/>
                    <a:pt x="65" y="151"/>
                  </a:cubicBezTo>
                  <a:cubicBezTo>
                    <a:pt x="65" y="151"/>
                    <a:pt x="65" y="150"/>
                    <a:pt x="65" y="150"/>
                  </a:cubicBezTo>
                  <a:cubicBezTo>
                    <a:pt x="65" y="150"/>
                    <a:pt x="65" y="150"/>
                    <a:pt x="65" y="150"/>
                  </a:cubicBezTo>
                  <a:cubicBezTo>
                    <a:pt x="65" y="150"/>
                    <a:pt x="65" y="150"/>
                    <a:pt x="65" y="150"/>
                  </a:cubicBezTo>
                  <a:cubicBezTo>
                    <a:pt x="60" y="120"/>
                    <a:pt x="60" y="120"/>
                    <a:pt x="60" y="120"/>
                  </a:cubicBezTo>
                  <a:cubicBezTo>
                    <a:pt x="59" y="120"/>
                    <a:pt x="59" y="120"/>
                    <a:pt x="59" y="120"/>
                  </a:cubicBezTo>
                  <a:cubicBezTo>
                    <a:pt x="63" y="91"/>
                    <a:pt x="63" y="91"/>
                    <a:pt x="63" y="91"/>
                  </a:cubicBezTo>
                  <a:cubicBezTo>
                    <a:pt x="64" y="91"/>
                    <a:pt x="64" y="91"/>
                    <a:pt x="64" y="91"/>
                  </a:cubicBezTo>
                  <a:cubicBezTo>
                    <a:pt x="64" y="91"/>
                    <a:pt x="64" y="90"/>
                    <a:pt x="63" y="90"/>
                  </a:cubicBezTo>
                  <a:cubicBezTo>
                    <a:pt x="58" y="61"/>
                    <a:pt x="58" y="61"/>
                    <a:pt x="58" y="61"/>
                  </a:cubicBezTo>
                  <a:cubicBezTo>
                    <a:pt x="58" y="61"/>
                    <a:pt x="58" y="61"/>
                    <a:pt x="58" y="61"/>
                  </a:cubicBezTo>
                  <a:cubicBezTo>
                    <a:pt x="58" y="61"/>
                    <a:pt x="58" y="61"/>
                    <a:pt x="58" y="61"/>
                  </a:cubicBezTo>
                  <a:cubicBezTo>
                    <a:pt x="62" y="31"/>
                    <a:pt x="62" y="31"/>
                    <a:pt x="62" y="31"/>
                  </a:cubicBezTo>
                  <a:cubicBezTo>
                    <a:pt x="62" y="30"/>
                    <a:pt x="62" y="30"/>
                    <a:pt x="62" y="30"/>
                  </a:cubicBezTo>
                  <a:cubicBezTo>
                    <a:pt x="48" y="30"/>
                    <a:pt x="48" y="30"/>
                    <a:pt x="48" y="30"/>
                  </a:cubicBezTo>
                  <a:cubicBezTo>
                    <a:pt x="47" y="0"/>
                    <a:pt x="47" y="0"/>
                    <a:pt x="47" y="0"/>
                  </a:cubicBezTo>
                  <a:cubicBezTo>
                    <a:pt x="44" y="0"/>
                    <a:pt x="44" y="0"/>
                    <a:pt x="44" y="0"/>
                  </a:cubicBezTo>
                  <a:cubicBezTo>
                    <a:pt x="42" y="30"/>
                    <a:pt x="42" y="30"/>
                    <a:pt x="42" y="30"/>
                  </a:cubicBezTo>
                  <a:cubicBezTo>
                    <a:pt x="28" y="30"/>
                    <a:pt x="28" y="30"/>
                    <a:pt x="28" y="30"/>
                  </a:cubicBezTo>
                  <a:cubicBezTo>
                    <a:pt x="32" y="61"/>
                    <a:pt x="32" y="61"/>
                    <a:pt x="32" y="61"/>
                  </a:cubicBezTo>
                  <a:cubicBezTo>
                    <a:pt x="27" y="91"/>
                    <a:pt x="27" y="91"/>
                    <a:pt x="27" y="91"/>
                  </a:cubicBezTo>
                  <a:cubicBezTo>
                    <a:pt x="27" y="91"/>
                    <a:pt x="27" y="91"/>
                    <a:pt x="27" y="91"/>
                  </a:cubicBezTo>
                  <a:cubicBezTo>
                    <a:pt x="27" y="91"/>
                    <a:pt x="27" y="91"/>
                    <a:pt x="27" y="91"/>
                  </a:cubicBezTo>
                  <a:cubicBezTo>
                    <a:pt x="31" y="121"/>
                    <a:pt x="31" y="121"/>
                    <a:pt x="31" y="121"/>
                  </a:cubicBezTo>
                  <a:cubicBezTo>
                    <a:pt x="25" y="150"/>
                    <a:pt x="25" y="150"/>
                    <a:pt x="25" y="150"/>
                  </a:cubicBezTo>
                  <a:cubicBezTo>
                    <a:pt x="25" y="150"/>
                    <a:pt x="25" y="150"/>
                    <a:pt x="25" y="150"/>
                  </a:cubicBezTo>
                  <a:cubicBezTo>
                    <a:pt x="25" y="150"/>
                    <a:pt x="25" y="150"/>
                    <a:pt x="25" y="150"/>
                  </a:cubicBezTo>
                  <a:cubicBezTo>
                    <a:pt x="25" y="150"/>
                    <a:pt x="25" y="150"/>
                    <a:pt x="25" y="150"/>
                  </a:cubicBezTo>
                  <a:cubicBezTo>
                    <a:pt x="25" y="151"/>
                    <a:pt x="25" y="151"/>
                    <a:pt x="25" y="151"/>
                  </a:cubicBezTo>
                  <a:cubicBezTo>
                    <a:pt x="30" y="181"/>
                    <a:pt x="30" y="181"/>
                    <a:pt x="30" y="181"/>
                  </a:cubicBezTo>
                  <a:cubicBezTo>
                    <a:pt x="27" y="196"/>
                    <a:pt x="27" y="196"/>
                    <a:pt x="27" y="196"/>
                  </a:cubicBezTo>
                  <a:cubicBezTo>
                    <a:pt x="22" y="221"/>
                    <a:pt x="22" y="221"/>
                    <a:pt x="22" y="221"/>
                  </a:cubicBezTo>
                  <a:cubicBezTo>
                    <a:pt x="25" y="221"/>
                    <a:pt x="25" y="221"/>
                    <a:pt x="25" y="221"/>
                  </a:cubicBezTo>
                  <a:cubicBezTo>
                    <a:pt x="29" y="240"/>
                    <a:pt x="29" y="240"/>
                    <a:pt x="29" y="240"/>
                  </a:cubicBezTo>
                  <a:cubicBezTo>
                    <a:pt x="29" y="241"/>
                    <a:pt x="29" y="241"/>
                    <a:pt x="29" y="241"/>
                  </a:cubicBezTo>
                  <a:cubicBezTo>
                    <a:pt x="22" y="270"/>
                    <a:pt x="22" y="270"/>
                    <a:pt x="22" y="270"/>
                  </a:cubicBezTo>
                  <a:cubicBezTo>
                    <a:pt x="22" y="270"/>
                    <a:pt x="22" y="270"/>
                    <a:pt x="22" y="270"/>
                  </a:cubicBezTo>
                  <a:cubicBezTo>
                    <a:pt x="22" y="270"/>
                    <a:pt x="22" y="271"/>
                    <a:pt x="22" y="271"/>
                  </a:cubicBezTo>
                  <a:cubicBezTo>
                    <a:pt x="27" y="300"/>
                    <a:pt x="27" y="300"/>
                    <a:pt x="27" y="300"/>
                  </a:cubicBezTo>
                  <a:cubicBezTo>
                    <a:pt x="13" y="300"/>
                    <a:pt x="13" y="300"/>
                    <a:pt x="13" y="300"/>
                  </a:cubicBezTo>
                  <a:cubicBezTo>
                    <a:pt x="13" y="303"/>
                    <a:pt x="13" y="303"/>
                    <a:pt x="13" y="303"/>
                  </a:cubicBezTo>
                  <a:cubicBezTo>
                    <a:pt x="7" y="303"/>
                    <a:pt x="7" y="303"/>
                    <a:pt x="7" y="303"/>
                  </a:cubicBezTo>
                  <a:cubicBezTo>
                    <a:pt x="7" y="305"/>
                    <a:pt x="7" y="305"/>
                    <a:pt x="7" y="305"/>
                  </a:cubicBezTo>
                  <a:cubicBezTo>
                    <a:pt x="0" y="305"/>
                    <a:pt x="0" y="305"/>
                    <a:pt x="0" y="305"/>
                  </a:cubicBezTo>
                  <a:cubicBezTo>
                    <a:pt x="0" y="308"/>
                    <a:pt x="0" y="308"/>
                    <a:pt x="0" y="308"/>
                  </a:cubicBezTo>
                  <a:cubicBezTo>
                    <a:pt x="90" y="308"/>
                    <a:pt x="90" y="308"/>
                    <a:pt x="90" y="308"/>
                  </a:cubicBezTo>
                  <a:lnTo>
                    <a:pt x="90" y="305"/>
                  </a:lnTo>
                  <a:close/>
                  <a:moveTo>
                    <a:pt x="45" y="214"/>
                  </a:moveTo>
                  <a:cubicBezTo>
                    <a:pt x="45" y="214"/>
                    <a:pt x="45" y="214"/>
                    <a:pt x="45" y="214"/>
                  </a:cubicBezTo>
                  <a:cubicBezTo>
                    <a:pt x="58" y="239"/>
                    <a:pt x="58" y="239"/>
                    <a:pt x="58" y="239"/>
                  </a:cubicBezTo>
                  <a:cubicBezTo>
                    <a:pt x="32" y="239"/>
                    <a:pt x="32" y="239"/>
                    <a:pt x="32" y="239"/>
                  </a:cubicBezTo>
                  <a:lnTo>
                    <a:pt x="45" y="214"/>
                  </a:lnTo>
                  <a:close/>
                  <a:moveTo>
                    <a:pt x="45" y="154"/>
                  </a:moveTo>
                  <a:cubicBezTo>
                    <a:pt x="45" y="154"/>
                    <a:pt x="45" y="154"/>
                    <a:pt x="45" y="154"/>
                  </a:cubicBezTo>
                  <a:cubicBezTo>
                    <a:pt x="57" y="179"/>
                    <a:pt x="57" y="179"/>
                    <a:pt x="57" y="179"/>
                  </a:cubicBezTo>
                  <a:cubicBezTo>
                    <a:pt x="34" y="179"/>
                    <a:pt x="34" y="179"/>
                    <a:pt x="34" y="179"/>
                  </a:cubicBezTo>
                  <a:lnTo>
                    <a:pt x="45" y="154"/>
                  </a:lnTo>
                  <a:close/>
                  <a:moveTo>
                    <a:pt x="55" y="59"/>
                  </a:moveTo>
                  <a:cubicBezTo>
                    <a:pt x="55" y="59"/>
                    <a:pt x="55" y="59"/>
                    <a:pt x="55" y="59"/>
                  </a:cubicBezTo>
                  <a:cubicBezTo>
                    <a:pt x="36" y="59"/>
                    <a:pt x="36" y="59"/>
                    <a:pt x="36" y="59"/>
                  </a:cubicBezTo>
                  <a:cubicBezTo>
                    <a:pt x="45" y="35"/>
                    <a:pt x="45" y="35"/>
                    <a:pt x="45" y="35"/>
                  </a:cubicBezTo>
                  <a:lnTo>
                    <a:pt x="55" y="59"/>
                  </a:lnTo>
                  <a:close/>
                  <a:moveTo>
                    <a:pt x="45" y="95"/>
                  </a:moveTo>
                  <a:cubicBezTo>
                    <a:pt x="45" y="95"/>
                    <a:pt x="45" y="95"/>
                    <a:pt x="45" y="95"/>
                  </a:cubicBezTo>
                  <a:cubicBezTo>
                    <a:pt x="56" y="119"/>
                    <a:pt x="56" y="119"/>
                    <a:pt x="56" y="119"/>
                  </a:cubicBezTo>
                  <a:cubicBezTo>
                    <a:pt x="35" y="119"/>
                    <a:pt x="35" y="119"/>
                    <a:pt x="35" y="119"/>
                  </a:cubicBezTo>
                  <a:lnTo>
                    <a:pt x="45" y="95"/>
                  </a:lnTo>
                  <a:close/>
                  <a:moveTo>
                    <a:pt x="45" y="274"/>
                  </a:moveTo>
                  <a:cubicBezTo>
                    <a:pt x="45" y="274"/>
                    <a:pt x="45" y="274"/>
                    <a:pt x="45" y="274"/>
                  </a:cubicBezTo>
                  <a:cubicBezTo>
                    <a:pt x="60" y="300"/>
                    <a:pt x="60" y="300"/>
                    <a:pt x="60" y="300"/>
                  </a:cubicBezTo>
                  <a:cubicBezTo>
                    <a:pt x="31" y="300"/>
                    <a:pt x="31" y="300"/>
                    <a:pt x="31" y="300"/>
                  </a:cubicBezTo>
                  <a:lnTo>
                    <a:pt x="45" y="274"/>
                  </a:lnTo>
                  <a:close/>
                  <a:moveTo>
                    <a:pt x="48" y="269"/>
                  </a:moveTo>
                  <a:cubicBezTo>
                    <a:pt x="48" y="269"/>
                    <a:pt x="48" y="269"/>
                    <a:pt x="48" y="269"/>
                  </a:cubicBezTo>
                  <a:cubicBezTo>
                    <a:pt x="52" y="261"/>
                    <a:pt x="52" y="261"/>
                    <a:pt x="52" y="261"/>
                  </a:cubicBezTo>
                  <a:cubicBezTo>
                    <a:pt x="60" y="245"/>
                    <a:pt x="60" y="245"/>
                    <a:pt x="60" y="245"/>
                  </a:cubicBezTo>
                  <a:cubicBezTo>
                    <a:pt x="65" y="269"/>
                    <a:pt x="65" y="269"/>
                    <a:pt x="65" y="269"/>
                  </a:cubicBezTo>
                  <a:lnTo>
                    <a:pt x="48" y="269"/>
                  </a:lnTo>
                  <a:close/>
                  <a:moveTo>
                    <a:pt x="48" y="209"/>
                  </a:moveTo>
                  <a:cubicBezTo>
                    <a:pt x="48" y="209"/>
                    <a:pt x="48" y="209"/>
                    <a:pt x="48" y="209"/>
                  </a:cubicBezTo>
                  <a:cubicBezTo>
                    <a:pt x="59" y="185"/>
                    <a:pt x="59" y="185"/>
                    <a:pt x="59" y="185"/>
                  </a:cubicBezTo>
                  <a:cubicBezTo>
                    <a:pt x="64" y="209"/>
                    <a:pt x="64" y="209"/>
                    <a:pt x="64" y="209"/>
                  </a:cubicBezTo>
                  <a:lnTo>
                    <a:pt x="48" y="209"/>
                  </a:lnTo>
                  <a:close/>
                  <a:moveTo>
                    <a:pt x="47" y="149"/>
                  </a:moveTo>
                  <a:cubicBezTo>
                    <a:pt x="47" y="149"/>
                    <a:pt x="47" y="149"/>
                    <a:pt x="47" y="149"/>
                  </a:cubicBezTo>
                  <a:cubicBezTo>
                    <a:pt x="50" y="144"/>
                    <a:pt x="50" y="144"/>
                    <a:pt x="50" y="144"/>
                  </a:cubicBezTo>
                  <a:cubicBezTo>
                    <a:pt x="57" y="126"/>
                    <a:pt x="57" y="126"/>
                    <a:pt x="57" y="126"/>
                  </a:cubicBezTo>
                  <a:cubicBezTo>
                    <a:pt x="62" y="149"/>
                    <a:pt x="62" y="149"/>
                    <a:pt x="62" y="149"/>
                  </a:cubicBezTo>
                  <a:lnTo>
                    <a:pt x="47" y="149"/>
                  </a:lnTo>
                  <a:close/>
                  <a:moveTo>
                    <a:pt x="47" y="89"/>
                  </a:moveTo>
                  <a:cubicBezTo>
                    <a:pt x="47" y="89"/>
                    <a:pt x="47" y="89"/>
                    <a:pt x="47" y="89"/>
                  </a:cubicBezTo>
                  <a:cubicBezTo>
                    <a:pt x="56" y="66"/>
                    <a:pt x="56" y="66"/>
                    <a:pt x="56" y="66"/>
                  </a:cubicBezTo>
                  <a:cubicBezTo>
                    <a:pt x="60" y="89"/>
                    <a:pt x="60" y="89"/>
                    <a:pt x="60" y="89"/>
                  </a:cubicBezTo>
                  <a:lnTo>
                    <a:pt x="47" y="89"/>
                  </a:lnTo>
                  <a:close/>
                  <a:moveTo>
                    <a:pt x="34" y="66"/>
                  </a:moveTo>
                  <a:cubicBezTo>
                    <a:pt x="34" y="66"/>
                    <a:pt x="34" y="66"/>
                    <a:pt x="34" y="66"/>
                  </a:cubicBezTo>
                  <a:cubicBezTo>
                    <a:pt x="40" y="82"/>
                    <a:pt x="40" y="82"/>
                    <a:pt x="40" y="82"/>
                  </a:cubicBezTo>
                  <a:cubicBezTo>
                    <a:pt x="43" y="89"/>
                    <a:pt x="43" y="89"/>
                    <a:pt x="43" y="89"/>
                  </a:cubicBezTo>
                  <a:cubicBezTo>
                    <a:pt x="30" y="89"/>
                    <a:pt x="30" y="89"/>
                    <a:pt x="30" y="89"/>
                  </a:cubicBezTo>
                  <a:lnTo>
                    <a:pt x="34" y="66"/>
                  </a:lnTo>
                  <a:close/>
                  <a:moveTo>
                    <a:pt x="33" y="126"/>
                  </a:moveTo>
                  <a:cubicBezTo>
                    <a:pt x="33" y="126"/>
                    <a:pt x="33" y="126"/>
                    <a:pt x="33" y="126"/>
                  </a:cubicBezTo>
                  <a:cubicBezTo>
                    <a:pt x="36" y="133"/>
                    <a:pt x="36" y="133"/>
                    <a:pt x="36" y="133"/>
                  </a:cubicBezTo>
                  <a:cubicBezTo>
                    <a:pt x="43" y="149"/>
                    <a:pt x="43" y="149"/>
                    <a:pt x="43" y="149"/>
                  </a:cubicBezTo>
                  <a:cubicBezTo>
                    <a:pt x="28" y="149"/>
                    <a:pt x="28" y="149"/>
                    <a:pt x="28" y="149"/>
                  </a:cubicBezTo>
                  <a:lnTo>
                    <a:pt x="33" y="126"/>
                  </a:lnTo>
                  <a:close/>
                  <a:moveTo>
                    <a:pt x="32" y="185"/>
                  </a:moveTo>
                  <a:cubicBezTo>
                    <a:pt x="32" y="185"/>
                    <a:pt x="32" y="185"/>
                    <a:pt x="32" y="185"/>
                  </a:cubicBezTo>
                  <a:cubicBezTo>
                    <a:pt x="43" y="209"/>
                    <a:pt x="43" y="209"/>
                    <a:pt x="43" y="209"/>
                  </a:cubicBezTo>
                  <a:cubicBezTo>
                    <a:pt x="27" y="209"/>
                    <a:pt x="27" y="209"/>
                    <a:pt x="27" y="209"/>
                  </a:cubicBezTo>
                  <a:lnTo>
                    <a:pt x="32" y="185"/>
                  </a:lnTo>
                  <a:close/>
                  <a:moveTo>
                    <a:pt x="31" y="245"/>
                  </a:moveTo>
                  <a:cubicBezTo>
                    <a:pt x="31" y="245"/>
                    <a:pt x="31" y="245"/>
                    <a:pt x="31" y="245"/>
                  </a:cubicBezTo>
                  <a:cubicBezTo>
                    <a:pt x="43" y="269"/>
                    <a:pt x="43" y="269"/>
                    <a:pt x="43" y="269"/>
                  </a:cubicBezTo>
                  <a:cubicBezTo>
                    <a:pt x="25" y="269"/>
                    <a:pt x="25" y="269"/>
                    <a:pt x="25" y="269"/>
                  </a:cubicBezTo>
                  <a:lnTo>
                    <a:pt x="31" y="2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6"/>
            <p:cNvSpPr>
              <a:spLocks noEditPoints="1"/>
            </p:cNvSpPr>
            <p:nvPr/>
          </p:nvSpPr>
          <p:spPr bwMode="auto">
            <a:xfrm>
              <a:off x="220" y="4133"/>
              <a:ext cx="394" cy="169"/>
            </a:xfrm>
            <a:custGeom>
              <a:avLst/>
              <a:gdLst>
                <a:gd name="T0" fmla="*/ 143 w 152"/>
                <a:gd name="T1" fmla="*/ 48 h 63"/>
                <a:gd name="T2" fmla="*/ 145 w 152"/>
                <a:gd name="T3" fmla="*/ 33 h 63"/>
                <a:gd name="T4" fmla="*/ 146 w 152"/>
                <a:gd name="T5" fmla="*/ 20 h 63"/>
                <a:gd name="T6" fmla="*/ 125 w 152"/>
                <a:gd name="T7" fmla="*/ 11 h 63"/>
                <a:gd name="T8" fmla="*/ 9 w 152"/>
                <a:gd name="T9" fmla="*/ 12 h 63"/>
                <a:gd name="T10" fmla="*/ 11 w 152"/>
                <a:gd name="T11" fmla="*/ 38 h 63"/>
                <a:gd name="T12" fmla="*/ 14 w 152"/>
                <a:gd name="T13" fmla="*/ 50 h 63"/>
                <a:gd name="T14" fmla="*/ 152 w 152"/>
                <a:gd name="T15" fmla="*/ 60 h 63"/>
                <a:gd name="T16" fmla="*/ 112 w 152"/>
                <a:gd name="T17" fmla="*/ 52 h 63"/>
                <a:gd name="T18" fmla="*/ 142 w 152"/>
                <a:gd name="T19" fmla="*/ 48 h 63"/>
                <a:gd name="T20" fmla="*/ 141 w 152"/>
                <a:gd name="T21" fmla="*/ 45 h 63"/>
                <a:gd name="T22" fmla="*/ 116 w 152"/>
                <a:gd name="T23" fmla="*/ 43 h 63"/>
                <a:gd name="T24" fmla="*/ 128 w 152"/>
                <a:gd name="T25" fmla="*/ 41 h 63"/>
                <a:gd name="T26" fmla="*/ 143 w 152"/>
                <a:gd name="T27" fmla="*/ 38 h 63"/>
                <a:gd name="T28" fmla="*/ 144 w 152"/>
                <a:gd name="T29" fmla="*/ 35 h 63"/>
                <a:gd name="T30" fmla="*/ 144 w 152"/>
                <a:gd name="T31" fmla="*/ 35 h 63"/>
                <a:gd name="T32" fmla="*/ 32 w 152"/>
                <a:gd name="T33" fmla="*/ 9 h 63"/>
                <a:gd name="T34" fmla="*/ 145 w 152"/>
                <a:gd name="T35" fmla="*/ 23 h 63"/>
                <a:gd name="T36" fmla="*/ 96 w 152"/>
                <a:gd name="T37" fmla="*/ 22 h 63"/>
                <a:gd name="T38" fmla="*/ 97 w 152"/>
                <a:gd name="T39" fmla="*/ 21 h 63"/>
                <a:gd name="T40" fmla="*/ 95 w 152"/>
                <a:gd name="T41" fmla="*/ 19 h 63"/>
                <a:gd name="T42" fmla="*/ 105 w 152"/>
                <a:gd name="T43" fmla="*/ 18 h 63"/>
                <a:gd name="T44" fmla="*/ 146 w 152"/>
                <a:gd name="T45" fmla="*/ 17 h 63"/>
                <a:gd name="T46" fmla="*/ 146 w 152"/>
                <a:gd name="T47" fmla="*/ 17 h 63"/>
                <a:gd name="T48" fmla="*/ 126 w 152"/>
                <a:gd name="T49" fmla="*/ 12 h 63"/>
                <a:gd name="T50" fmla="*/ 91 w 152"/>
                <a:gd name="T51" fmla="*/ 18 h 63"/>
                <a:gd name="T52" fmla="*/ 10 w 152"/>
                <a:gd name="T53" fmla="*/ 12 h 63"/>
                <a:gd name="T54" fmla="*/ 10 w 152"/>
                <a:gd name="T55" fmla="*/ 12 h 63"/>
                <a:gd name="T56" fmla="*/ 127 w 152"/>
                <a:gd name="T57" fmla="*/ 27 h 63"/>
                <a:gd name="T58" fmla="*/ 110 w 152"/>
                <a:gd name="T59" fmla="*/ 28 h 63"/>
                <a:gd name="T60" fmla="*/ 10 w 152"/>
                <a:gd name="T61" fmla="*/ 18 h 63"/>
                <a:gd name="T62" fmla="*/ 10 w 152"/>
                <a:gd name="T63" fmla="*/ 18 h 63"/>
                <a:gd name="T64" fmla="*/ 19 w 152"/>
                <a:gd name="T65" fmla="*/ 25 h 63"/>
                <a:gd name="T66" fmla="*/ 23 w 152"/>
                <a:gd name="T67" fmla="*/ 32 h 63"/>
                <a:gd name="T68" fmla="*/ 35 w 152"/>
                <a:gd name="T69" fmla="*/ 59 h 63"/>
                <a:gd name="T70" fmla="*/ 85 w 152"/>
                <a:gd name="T71" fmla="*/ 53 h 63"/>
                <a:gd name="T72" fmla="*/ 35 w 152"/>
                <a:gd name="T73" fmla="*/ 45 h 63"/>
                <a:gd name="T74" fmla="*/ 23 w 152"/>
                <a:gd name="T75" fmla="*/ 44 h 63"/>
                <a:gd name="T76" fmla="*/ 12 w 152"/>
                <a:gd name="T77" fmla="*/ 42 h 63"/>
                <a:gd name="T78" fmla="*/ 85 w 152"/>
                <a:gd name="T79" fmla="*/ 45 h 63"/>
                <a:gd name="T80" fmla="*/ 85 w 152"/>
                <a:gd name="T81" fmla="*/ 43 h 63"/>
                <a:gd name="T82" fmla="*/ 12 w 152"/>
                <a:gd name="T83" fmla="*/ 39 h 63"/>
                <a:gd name="T84" fmla="*/ 85 w 152"/>
                <a:gd name="T85" fmla="*/ 40 h 63"/>
                <a:gd name="T86" fmla="*/ 85 w 152"/>
                <a:gd name="T87" fmla="*/ 37 h 63"/>
                <a:gd name="T88" fmla="*/ 11 w 152"/>
                <a:gd name="T89" fmla="*/ 31 h 63"/>
                <a:gd name="T90" fmla="*/ 85 w 152"/>
                <a:gd name="T91" fmla="*/ 34 h 63"/>
                <a:gd name="T92" fmla="*/ 85 w 152"/>
                <a:gd name="T93" fmla="*/ 34 h 63"/>
                <a:gd name="T94" fmla="*/ 18 w 152"/>
                <a:gd name="T95" fmla="*/ 20 h 63"/>
                <a:gd name="T96" fmla="*/ 87 w 152"/>
                <a:gd name="T97" fmla="*/ 53 h 63"/>
                <a:gd name="T98" fmla="*/ 110 w 152"/>
                <a:gd name="T99" fmla="*/ 54 h 63"/>
                <a:gd name="T100" fmla="*/ 87 w 152"/>
                <a:gd name="T101" fmla="*/ 49 h 63"/>
                <a:gd name="T102" fmla="*/ 110 w 152"/>
                <a:gd name="T103" fmla="*/ 49 h 63"/>
                <a:gd name="T104" fmla="*/ 110 w 152"/>
                <a:gd name="T105" fmla="*/ 59 h 63"/>
                <a:gd name="T106" fmla="*/ 110 w 152"/>
                <a:gd name="T107" fmla="*/ 44 h 63"/>
                <a:gd name="T108" fmla="*/ 110 w 152"/>
                <a:gd name="T109" fmla="*/ 37 h 63"/>
                <a:gd name="T110" fmla="*/ 144 w 152"/>
                <a:gd name="T111" fmla="*/ 33 h 63"/>
                <a:gd name="T112" fmla="*/ 112 w 152"/>
                <a:gd name="T113" fmla="*/ 59 h 63"/>
                <a:gd name="T114" fmla="*/ 141 w 152"/>
                <a:gd name="T115" fmla="*/ 54 h 63"/>
                <a:gd name="T116" fmla="*/ 146 w 152"/>
                <a:gd name="T117" fmla="*/ 15 h 63"/>
                <a:gd name="T118" fmla="*/ 10 w 152"/>
                <a:gd name="T119" fmla="*/ 12 h 63"/>
                <a:gd name="T120" fmla="*/ 10 w 152"/>
                <a:gd name="T121" fmla="*/ 18 h 63"/>
                <a:gd name="T122" fmla="*/ 13 w 152"/>
                <a:gd name="T123" fmla="*/ 1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63">
                  <a:moveTo>
                    <a:pt x="142" y="59"/>
                  </a:moveTo>
                  <a:cubicBezTo>
                    <a:pt x="142" y="59"/>
                    <a:pt x="142" y="59"/>
                    <a:pt x="142" y="59"/>
                  </a:cubicBezTo>
                  <a:cubicBezTo>
                    <a:pt x="142" y="54"/>
                    <a:pt x="142" y="54"/>
                    <a:pt x="142" y="54"/>
                  </a:cubicBezTo>
                  <a:cubicBezTo>
                    <a:pt x="142" y="54"/>
                    <a:pt x="142" y="54"/>
                    <a:pt x="142" y="54"/>
                  </a:cubicBezTo>
                  <a:cubicBezTo>
                    <a:pt x="142" y="54"/>
                    <a:pt x="142" y="54"/>
                    <a:pt x="142" y="54"/>
                  </a:cubicBezTo>
                  <a:cubicBezTo>
                    <a:pt x="142" y="49"/>
                    <a:pt x="142" y="49"/>
                    <a:pt x="142" y="49"/>
                  </a:cubicBezTo>
                  <a:cubicBezTo>
                    <a:pt x="143" y="49"/>
                    <a:pt x="143" y="49"/>
                    <a:pt x="143" y="49"/>
                  </a:cubicBezTo>
                  <a:cubicBezTo>
                    <a:pt x="143" y="48"/>
                    <a:pt x="143" y="48"/>
                    <a:pt x="143" y="48"/>
                  </a:cubicBezTo>
                  <a:cubicBezTo>
                    <a:pt x="143" y="44"/>
                    <a:pt x="143" y="44"/>
                    <a:pt x="143" y="44"/>
                  </a:cubicBezTo>
                  <a:cubicBezTo>
                    <a:pt x="143" y="43"/>
                    <a:pt x="143" y="43"/>
                    <a:pt x="143" y="43"/>
                  </a:cubicBezTo>
                  <a:cubicBezTo>
                    <a:pt x="143" y="43"/>
                    <a:pt x="143" y="43"/>
                    <a:pt x="143" y="43"/>
                  </a:cubicBezTo>
                  <a:cubicBezTo>
                    <a:pt x="143" y="38"/>
                    <a:pt x="143" y="38"/>
                    <a:pt x="143" y="38"/>
                  </a:cubicBezTo>
                  <a:cubicBezTo>
                    <a:pt x="144" y="38"/>
                    <a:pt x="144" y="38"/>
                    <a:pt x="144" y="38"/>
                  </a:cubicBezTo>
                  <a:cubicBezTo>
                    <a:pt x="144" y="38"/>
                    <a:pt x="144" y="38"/>
                    <a:pt x="144" y="38"/>
                  </a:cubicBezTo>
                  <a:cubicBezTo>
                    <a:pt x="144" y="34"/>
                    <a:pt x="144" y="34"/>
                    <a:pt x="144" y="34"/>
                  </a:cubicBezTo>
                  <a:cubicBezTo>
                    <a:pt x="145" y="33"/>
                    <a:pt x="145" y="33"/>
                    <a:pt x="145" y="33"/>
                  </a:cubicBezTo>
                  <a:cubicBezTo>
                    <a:pt x="145" y="33"/>
                    <a:pt x="145" y="33"/>
                    <a:pt x="145" y="33"/>
                  </a:cubicBezTo>
                  <a:cubicBezTo>
                    <a:pt x="145" y="28"/>
                    <a:pt x="145" y="28"/>
                    <a:pt x="145" y="28"/>
                  </a:cubicBezTo>
                  <a:cubicBezTo>
                    <a:pt x="145" y="28"/>
                    <a:pt x="145" y="28"/>
                    <a:pt x="145" y="28"/>
                  </a:cubicBezTo>
                  <a:cubicBezTo>
                    <a:pt x="145" y="28"/>
                    <a:pt x="145" y="28"/>
                    <a:pt x="145" y="28"/>
                  </a:cubicBezTo>
                  <a:cubicBezTo>
                    <a:pt x="145" y="23"/>
                    <a:pt x="145" y="23"/>
                    <a:pt x="145" y="23"/>
                  </a:cubicBezTo>
                  <a:cubicBezTo>
                    <a:pt x="146" y="23"/>
                    <a:pt x="146" y="23"/>
                    <a:pt x="146" y="23"/>
                  </a:cubicBezTo>
                  <a:cubicBezTo>
                    <a:pt x="146" y="23"/>
                    <a:pt x="146" y="23"/>
                    <a:pt x="146" y="22"/>
                  </a:cubicBezTo>
                  <a:cubicBezTo>
                    <a:pt x="146" y="22"/>
                    <a:pt x="146" y="21"/>
                    <a:pt x="146" y="20"/>
                  </a:cubicBezTo>
                  <a:cubicBezTo>
                    <a:pt x="146" y="20"/>
                    <a:pt x="146" y="20"/>
                    <a:pt x="146" y="20"/>
                  </a:cubicBezTo>
                  <a:cubicBezTo>
                    <a:pt x="146" y="19"/>
                    <a:pt x="146" y="18"/>
                    <a:pt x="146" y="18"/>
                  </a:cubicBezTo>
                  <a:cubicBezTo>
                    <a:pt x="146" y="18"/>
                    <a:pt x="146" y="17"/>
                    <a:pt x="146" y="17"/>
                  </a:cubicBezTo>
                  <a:cubicBezTo>
                    <a:pt x="146" y="17"/>
                    <a:pt x="146" y="17"/>
                    <a:pt x="146" y="17"/>
                  </a:cubicBezTo>
                  <a:cubicBezTo>
                    <a:pt x="146" y="12"/>
                    <a:pt x="146" y="12"/>
                    <a:pt x="146" y="12"/>
                  </a:cubicBezTo>
                  <a:cubicBezTo>
                    <a:pt x="146" y="12"/>
                    <a:pt x="147" y="10"/>
                    <a:pt x="146" y="10"/>
                  </a:cubicBezTo>
                  <a:cubicBezTo>
                    <a:pt x="145" y="9"/>
                    <a:pt x="138" y="10"/>
                    <a:pt x="127" y="11"/>
                  </a:cubicBezTo>
                  <a:cubicBezTo>
                    <a:pt x="125" y="11"/>
                    <a:pt x="125" y="11"/>
                    <a:pt x="125" y="11"/>
                  </a:cubicBezTo>
                  <a:cubicBezTo>
                    <a:pt x="120" y="12"/>
                    <a:pt x="107" y="13"/>
                    <a:pt x="98" y="13"/>
                  </a:cubicBezTo>
                  <a:cubicBezTo>
                    <a:pt x="91" y="13"/>
                    <a:pt x="79" y="10"/>
                    <a:pt x="71" y="8"/>
                  </a:cubicBezTo>
                  <a:cubicBezTo>
                    <a:pt x="68" y="7"/>
                    <a:pt x="66" y="7"/>
                    <a:pt x="65" y="7"/>
                  </a:cubicBezTo>
                  <a:cubicBezTo>
                    <a:pt x="63" y="6"/>
                    <a:pt x="63" y="6"/>
                    <a:pt x="63" y="6"/>
                  </a:cubicBezTo>
                  <a:cubicBezTo>
                    <a:pt x="54" y="4"/>
                    <a:pt x="36" y="0"/>
                    <a:pt x="32" y="0"/>
                  </a:cubicBezTo>
                  <a:cubicBezTo>
                    <a:pt x="29" y="0"/>
                    <a:pt x="20" y="5"/>
                    <a:pt x="15" y="8"/>
                  </a:cubicBezTo>
                  <a:cubicBezTo>
                    <a:pt x="13" y="9"/>
                    <a:pt x="12" y="9"/>
                    <a:pt x="12" y="10"/>
                  </a:cubicBezTo>
                  <a:cubicBezTo>
                    <a:pt x="10" y="11"/>
                    <a:pt x="9" y="11"/>
                    <a:pt x="9" y="12"/>
                  </a:cubicBezTo>
                  <a:cubicBezTo>
                    <a:pt x="9" y="23"/>
                    <a:pt x="9" y="23"/>
                    <a:pt x="9" y="23"/>
                  </a:cubicBezTo>
                  <a:cubicBezTo>
                    <a:pt x="9" y="23"/>
                    <a:pt x="9" y="23"/>
                    <a:pt x="9" y="23"/>
                  </a:cubicBezTo>
                  <a:cubicBezTo>
                    <a:pt x="10" y="24"/>
                    <a:pt x="10" y="24"/>
                    <a:pt x="10" y="24"/>
                  </a:cubicBezTo>
                  <a:cubicBezTo>
                    <a:pt x="10" y="31"/>
                    <a:pt x="10" y="31"/>
                    <a:pt x="10" y="31"/>
                  </a:cubicBezTo>
                  <a:cubicBezTo>
                    <a:pt x="10" y="31"/>
                    <a:pt x="10" y="31"/>
                    <a:pt x="10" y="31"/>
                  </a:cubicBezTo>
                  <a:cubicBezTo>
                    <a:pt x="10" y="31"/>
                    <a:pt x="10" y="31"/>
                    <a:pt x="10" y="31"/>
                  </a:cubicBezTo>
                  <a:cubicBezTo>
                    <a:pt x="11" y="38"/>
                    <a:pt x="11" y="38"/>
                    <a:pt x="11" y="38"/>
                  </a:cubicBezTo>
                  <a:cubicBezTo>
                    <a:pt x="11" y="38"/>
                    <a:pt x="11" y="38"/>
                    <a:pt x="11" y="38"/>
                  </a:cubicBezTo>
                  <a:cubicBezTo>
                    <a:pt x="11" y="39"/>
                    <a:pt x="11" y="39"/>
                    <a:pt x="11" y="39"/>
                  </a:cubicBezTo>
                  <a:cubicBezTo>
                    <a:pt x="11" y="47"/>
                    <a:pt x="11" y="47"/>
                    <a:pt x="11" y="47"/>
                  </a:cubicBezTo>
                  <a:cubicBezTo>
                    <a:pt x="11" y="47"/>
                    <a:pt x="11" y="48"/>
                    <a:pt x="12" y="48"/>
                  </a:cubicBezTo>
                  <a:cubicBezTo>
                    <a:pt x="12" y="48"/>
                    <a:pt x="12" y="48"/>
                    <a:pt x="12" y="48"/>
                  </a:cubicBezTo>
                  <a:cubicBezTo>
                    <a:pt x="12" y="48"/>
                    <a:pt x="12" y="48"/>
                    <a:pt x="12" y="47"/>
                  </a:cubicBezTo>
                  <a:cubicBezTo>
                    <a:pt x="14" y="47"/>
                    <a:pt x="28" y="45"/>
                    <a:pt x="34" y="45"/>
                  </a:cubicBezTo>
                  <a:cubicBezTo>
                    <a:pt x="34" y="48"/>
                    <a:pt x="34" y="48"/>
                    <a:pt x="34" y="48"/>
                  </a:cubicBezTo>
                  <a:cubicBezTo>
                    <a:pt x="30" y="48"/>
                    <a:pt x="16" y="50"/>
                    <a:pt x="14" y="50"/>
                  </a:cubicBezTo>
                  <a:cubicBezTo>
                    <a:pt x="14" y="47"/>
                    <a:pt x="14" y="47"/>
                    <a:pt x="14" y="47"/>
                  </a:cubicBezTo>
                  <a:cubicBezTo>
                    <a:pt x="14" y="47"/>
                    <a:pt x="14" y="47"/>
                    <a:pt x="13" y="47"/>
                  </a:cubicBezTo>
                  <a:cubicBezTo>
                    <a:pt x="13" y="47"/>
                    <a:pt x="13" y="47"/>
                    <a:pt x="13" y="47"/>
                  </a:cubicBezTo>
                  <a:cubicBezTo>
                    <a:pt x="13" y="59"/>
                    <a:pt x="13" y="59"/>
                    <a:pt x="13" y="59"/>
                  </a:cubicBezTo>
                  <a:cubicBezTo>
                    <a:pt x="0" y="60"/>
                    <a:pt x="0" y="60"/>
                    <a:pt x="0" y="60"/>
                  </a:cubicBezTo>
                  <a:cubicBezTo>
                    <a:pt x="0" y="60"/>
                    <a:pt x="0" y="60"/>
                    <a:pt x="0" y="60"/>
                  </a:cubicBezTo>
                  <a:cubicBezTo>
                    <a:pt x="52" y="63"/>
                    <a:pt x="52" y="63"/>
                    <a:pt x="52" y="63"/>
                  </a:cubicBezTo>
                  <a:cubicBezTo>
                    <a:pt x="152" y="60"/>
                    <a:pt x="152" y="60"/>
                    <a:pt x="152" y="60"/>
                  </a:cubicBezTo>
                  <a:lnTo>
                    <a:pt x="142" y="59"/>
                  </a:lnTo>
                  <a:close/>
                  <a:moveTo>
                    <a:pt x="112" y="52"/>
                  </a:moveTo>
                  <a:cubicBezTo>
                    <a:pt x="112" y="52"/>
                    <a:pt x="112" y="52"/>
                    <a:pt x="112" y="52"/>
                  </a:cubicBezTo>
                  <a:cubicBezTo>
                    <a:pt x="112" y="50"/>
                    <a:pt x="112" y="50"/>
                    <a:pt x="112" y="50"/>
                  </a:cubicBezTo>
                  <a:cubicBezTo>
                    <a:pt x="120" y="50"/>
                    <a:pt x="135" y="50"/>
                    <a:pt x="137" y="50"/>
                  </a:cubicBezTo>
                  <a:cubicBezTo>
                    <a:pt x="139" y="50"/>
                    <a:pt x="141" y="50"/>
                    <a:pt x="142" y="50"/>
                  </a:cubicBezTo>
                  <a:cubicBezTo>
                    <a:pt x="142" y="51"/>
                    <a:pt x="142" y="51"/>
                    <a:pt x="142" y="51"/>
                  </a:cubicBezTo>
                  <a:cubicBezTo>
                    <a:pt x="137" y="51"/>
                    <a:pt x="123" y="52"/>
                    <a:pt x="112" y="52"/>
                  </a:cubicBezTo>
                  <a:close/>
                  <a:moveTo>
                    <a:pt x="142" y="49"/>
                  </a:moveTo>
                  <a:cubicBezTo>
                    <a:pt x="142" y="49"/>
                    <a:pt x="142" y="49"/>
                    <a:pt x="142" y="49"/>
                  </a:cubicBezTo>
                  <a:cubicBezTo>
                    <a:pt x="142" y="49"/>
                    <a:pt x="142" y="49"/>
                    <a:pt x="142" y="49"/>
                  </a:cubicBezTo>
                  <a:cubicBezTo>
                    <a:pt x="142" y="49"/>
                    <a:pt x="142" y="49"/>
                    <a:pt x="142" y="49"/>
                  </a:cubicBezTo>
                  <a:cubicBezTo>
                    <a:pt x="141" y="49"/>
                    <a:pt x="137" y="49"/>
                    <a:pt x="132" y="49"/>
                  </a:cubicBezTo>
                  <a:cubicBezTo>
                    <a:pt x="127" y="49"/>
                    <a:pt x="120" y="49"/>
                    <a:pt x="112" y="49"/>
                  </a:cubicBezTo>
                  <a:cubicBezTo>
                    <a:pt x="112" y="48"/>
                    <a:pt x="112" y="48"/>
                    <a:pt x="112" y="48"/>
                  </a:cubicBezTo>
                  <a:cubicBezTo>
                    <a:pt x="123" y="48"/>
                    <a:pt x="139" y="48"/>
                    <a:pt x="142" y="48"/>
                  </a:cubicBezTo>
                  <a:lnTo>
                    <a:pt x="142" y="49"/>
                  </a:lnTo>
                  <a:close/>
                  <a:moveTo>
                    <a:pt x="130" y="46"/>
                  </a:moveTo>
                  <a:cubicBezTo>
                    <a:pt x="130" y="46"/>
                    <a:pt x="130" y="46"/>
                    <a:pt x="130" y="46"/>
                  </a:cubicBezTo>
                  <a:cubicBezTo>
                    <a:pt x="127" y="46"/>
                    <a:pt x="119" y="47"/>
                    <a:pt x="112" y="47"/>
                  </a:cubicBezTo>
                  <a:cubicBezTo>
                    <a:pt x="112" y="44"/>
                    <a:pt x="112" y="44"/>
                    <a:pt x="112" y="44"/>
                  </a:cubicBezTo>
                  <a:cubicBezTo>
                    <a:pt x="116" y="44"/>
                    <a:pt x="119" y="44"/>
                    <a:pt x="120" y="44"/>
                  </a:cubicBezTo>
                  <a:cubicBezTo>
                    <a:pt x="123" y="44"/>
                    <a:pt x="130" y="44"/>
                    <a:pt x="133" y="44"/>
                  </a:cubicBezTo>
                  <a:cubicBezTo>
                    <a:pt x="136" y="44"/>
                    <a:pt x="140" y="45"/>
                    <a:pt x="141" y="45"/>
                  </a:cubicBezTo>
                  <a:cubicBezTo>
                    <a:pt x="142" y="45"/>
                    <a:pt x="142" y="45"/>
                    <a:pt x="142" y="45"/>
                  </a:cubicBezTo>
                  <a:cubicBezTo>
                    <a:pt x="142" y="46"/>
                    <a:pt x="142" y="46"/>
                    <a:pt x="142" y="46"/>
                  </a:cubicBezTo>
                  <a:cubicBezTo>
                    <a:pt x="141" y="46"/>
                    <a:pt x="133" y="46"/>
                    <a:pt x="130" y="46"/>
                  </a:cubicBezTo>
                  <a:close/>
                  <a:moveTo>
                    <a:pt x="143" y="43"/>
                  </a:moveTo>
                  <a:cubicBezTo>
                    <a:pt x="143" y="43"/>
                    <a:pt x="143" y="43"/>
                    <a:pt x="143" y="43"/>
                  </a:cubicBezTo>
                  <a:cubicBezTo>
                    <a:pt x="142" y="43"/>
                    <a:pt x="142" y="43"/>
                    <a:pt x="142" y="44"/>
                  </a:cubicBezTo>
                  <a:cubicBezTo>
                    <a:pt x="142" y="44"/>
                    <a:pt x="142" y="44"/>
                    <a:pt x="142" y="44"/>
                  </a:cubicBezTo>
                  <a:cubicBezTo>
                    <a:pt x="140" y="44"/>
                    <a:pt x="121" y="43"/>
                    <a:pt x="116" y="43"/>
                  </a:cubicBezTo>
                  <a:cubicBezTo>
                    <a:pt x="114" y="43"/>
                    <a:pt x="113" y="44"/>
                    <a:pt x="112" y="44"/>
                  </a:cubicBezTo>
                  <a:cubicBezTo>
                    <a:pt x="112" y="43"/>
                    <a:pt x="112" y="43"/>
                    <a:pt x="112" y="43"/>
                  </a:cubicBezTo>
                  <a:cubicBezTo>
                    <a:pt x="113" y="43"/>
                    <a:pt x="114" y="43"/>
                    <a:pt x="115" y="43"/>
                  </a:cubicBezTo>
                  <a:cubicBezTo>
                    <a:pt x="119" y="43"/>
                    <a:pt x="140" y="43"/>
                    <a:pt x="143" y="43"/>
                  </a:cubicBezTo>
                  <a:close/>
                  <a:moveTo>
                    <a:pt x="143" y="41"/>
                  </a:moveTo>
                  <a:cubicBezTo>
                    <a:pt x="143" y="41"/>
                    <a:pt x="143" y="41"/>
                    <a:pt x="143" y="41"/>
                  </a:cubicBezTo>
                  <a:cubicBezTo>
                    <a:pt x="143" y="41"/>
                    <a:pt x="142" y="41"/>
                    <a:pt x="140" y="41"/>
                  </a:cubicBezTo>
                  <a:cubicBezTo>
                    <a:pt x="137" y="41"/>
                    <a:pt x="133" y="41"/>
                    <a:pt x="128" y="41"/>
                  </a:cubicBezTo>
                  <a:cubicBezTo>
                    <a:pt x="124" y="41"/>
                    <a:pt x="119" y="42"/>
                    <a:pt x="112" y="42"/>
                  </a:cubicBezTo>
                  <a:cubicBezTo>
                    <a:pt x="112" y="39"/>
                    <a:pt x="112" y="39"/>
                    <a:pt x="112" y="39"/>
                  </a:cubicBezTo>
                  <a:cubicBezTo>
                    <a:pt x="118" y="39"/>
                    <a:pt x="123" y="39"/>
                    <a:pt x="125" y="39"/>
                  </a:cubicBezTo>
                  <a:cubicBezTo>
                    <a:pt x="129" y="39"/>
                    <a:pt x="137" y="39"/>
                    <a:pt x="139" y="39"/>
                  </a:cubicBezTo>
                  <a:cubicBezTo>
                    <a:pt x="142" y="39"/>
                    <a:pt x="143" y="39"/>
                    <a:pt x="143" y="39"/>
                  </a:cubicBezTo>
                  <a:lnTo>
                    <a:pt x="143" y="41"/>
                  </a:lnTo>
                  <a:close/>
                  <a:moveTo>
                    <a:pt x="143" y="38"/>
                  </a:moveTo>
                  <a:cubicBezTo>
                    <a:pt x="143" y="38"/>
                    <a:pt x="143" y="38"/>
                    <a:pt x="143" y="38"/>
                  </a:cubicBezTo>
                  <a:cubicBezTo>
                    <a:pt x="143" y="38"/>
                    <a:pt x="143" y="38"/>
                    <a:pt x="143" y="38"/>
                  </a:cubicBezTo>
                  <a:cubicBezTo>
                    <a:pt x="143" y="39"/>
                    <a:pt x="143" y="39"/>
                    <a:pt x="143" y="39"/>
                  </a:cubicBezTo>
                  <a:cubicBezTo>
                    <a:pt x="142" y="38"/>
                    <a:pt x="133" y="38"/>
                    <a:pt x="123" y="38"/>
                  </a:cubicBezTo>
                  <a:cubicBezTo>
                    <a:pt x="119" y="38"/>
                    <a:pt x="116" y="38"/>
                    <a:pt x="112" y="38"/>
                  </a:cubicBezTo>
                  <a:cubicBezTo>
                    <a:pt x="112" y="38"/>
                    <a:pt x="112" y="38"/>
                    <a:pt x="112" y="38"/>
                  </a:cubicBezTo>
                  <a:cubicBezTo>
                    <a:pt x="126" y="37"/>
                    <a:pt x="141" y="38"/>
                    <a:pt x="143" y="38"/>
                  </a:cubicBezTo>
                  <a:close/>
                  <a:moveTo>
                    <a:pt x="144" y="35"/>
                  </a:moveTo>
                  <a:cubicBezTo>
                    <a:pt x="144" y="35"/>
                    <a:pt x="144" y="35"/>
                    <a:pt x="144" y="35"/>
                  </a:cubicBezTo>
                  <a:cubicBezTo>
                    <a:pt x="143" y="35"/>
                    <a:pt x="143" y="35"/>
                    <a:pt x="141" y="35"/>
                  </a:cubicBezTo>
                  <a:cubicBezTo>
                    <a:pt x="138" y="36"/>
                    <a:pt x="133" y="36"/>
                    <a:pt x="126" y="36"/>
                  </a:cubicBezTo>
                  <a:cubicBezTo>
                    <a:pt x="121" y="36"/>
                    <a:pt x="117" y="36"/>
                    <a:pt x="112" y="36"/>
                  </a:cubicBezTo>
                  <a:cubicBezTo>
                    <a:pt x="112" y="34"/>
                    <a:pt x="112" y="34"/>
                    <a:pt x="112" y="34"/>
                  </a:cubicBezTo>
                  <a:cubicBezTo>
                    <a:pt x="113" y="34"/>
                    <a:pt x="122" y="34"/>
                    <a:pt x="124" y="34"/>
                  </a:cubicBezTo>
                  <a:cubicBezTo>
                    <a:pt x="125" y="34"/>
                    <a:pt x="137" y="34"/>
                    <a:pt x="139" y="34"/>
                  </a:cubicBezTo>
                  <a:cubicBezTo>
                    <a:pt x="140" y="34"/>
                    <a:pt x="143" y="34"/>
                    <a:pt x="144" y="34"/>
                  </a:cubicBezTo>
                  <a:lnTo>
                    <a:pt x="144" y="35"/>
                  </a:lnTo>
                  <a:close/>
                  <a:moveTo>
                    <a:pt x="144" y="30"/>
                  </a:moveTo>
                  <a:cubicBezTo>
                    <a:pt x="144" y="30"/>
                    <a:pt x="144" y="30"/>
                    <a:pt x="144" y="30"/>
                  </a:cubicBezTo>
                  <a:cubicBezTo>
                    <a:pt x="144" y="30"/>
                    <a:pt x="140" y="30"/>
                    <a:pt x="138" y="30"/>
                  </a:cubicBezTo>
                  <a:cubicBezTo>
                    <a:pt x="136" y="31"/>
                    <a:pt x="123" y="31"/>
                    <a:pt x="114" y="31"/>
                  </a:cubicBezTo>
                  <a:cubicBezTo>
                    <a:pt x="106" y="31"/>
                    <a:pt x="99" y="30"/>
                    <a:pt x="94" y="29"/>
                  </a:cubicBezTo>
                  <a:cubicBezTo>
                    <a:pt x="89" y="28"/>
                    <a:pt x="67" y="22"/>
                    <a:pt x="54" y="18"/>
                  </a:cubicBezTo>
                  <a:cubicBezTo>
                    <a:pt x="42" y="14"/>
                    <a:pt x="36" y="11"/>
                    <a:pt x="32" y="11"/>
                  </a:cubicBezTo>
                  <a:cubicBezTo>
                    <a:pt x="32" y="9"/>
                    <a:pt x="32" y="9"/>
                    <a:pt x="32" y="9"/>
                  </a:cubicBezTo>
                  <a:cubicBezTo>
                    <a:pt x="37" y="9"/>
                    <a:pt x="51" y="13"/>
                    <a:pt x="58" y="16"/>
                  </a:cubicBezTo>
                  <a:cubicBezTo>
                    <a:pt x="65" y="18"/>
                    <a:pt x="81" y="23"/>
                    <a:pt x="85" y="24"/>
                  </a:cubicBezTo>
                  <a:cubicBezTo>
                    <a:pt x="88" y="26"/>
                    <a:pt x="97" y="28"/>
                    <a:pt x="106" y="28"/>
                  </a:cubicBezTo>
                  <a:cubicBezTo>
                    <a:pt x="115" y="28"/>
                    <a:pt x="131" y="28"/>
                    <a:pt x="134" y="28"/>
                  </a:cubicBezTo>
                  <a:cubicBezTo>
                    <a:pt x="137" y="28"/>
                    <a:pt x="143" y="29"/>
                    <a:pt x="144" y="29"/>
                  </a:cubicBezTo>
                  <a:cubicBezTo>
                    <a:pt x="144" y="29"/>
                    <a:pt x="144" y="29"/>
                    <a:pt x="144" y="29"/>
                  </a:cubicBezTo>
                  <a:lnTo>
                    <a:pt x="144" y="30"/>
                  </a:lnTo>
                  <a:close/>
                  <a:moveTo>
                    <a:pt x="145" y="23"/>
                  </a:moveTo>
                  <a:cubicBezTo>
                    <a:pt x="145" y="23"/>
                    <a:pt x="145" y="23"/>
                    <a:pt x="145" y="23"/>
                  </a:cubicBezTo>
                  <a:cubicBezTo>
                    <a:pt x="145" y="23"/>
                    <a:pt x="145" y="23"/>
                    <a:pt x="145" y="23"/>
                  </a:cubicBezTo>
                  <a:cubicBezTo>
                    <a:pt x="145" y="23"/>
                    <a:pt x="144" y="22"/>
                    <a:pt x="141" y="22"/>
                  </a:cubicBezTo>
                  <a:cubicBezTo>
                    <a:pt x="137" y="22"/>
                    <a:pt x="123" y="23"/>
                    <a:pt x="119" y="22"/>
                  </a:cubicBezTo>
                  <a:cubicBezTo>
                    <a:pt x="114" y="22"/>
                    <a:pt x="100" y="23"/>
                    <a:pt x="90" y="20"/>
                  </a:cubicBezTo>
                  <a:cubicBezTo>
                    <a:pt x="80" y="16"/>
                    <a:pt x="78" y="15"/>
                    <a:pt x="78" y="15"/>
                  </a:cubicBezTo>
                  <a:cubicBezTo>
                    <a:pt x="78" y="16"/>
                    <a:pt x="78" y="16"/>
                    <a:pt x="78" y="16"/>
                  </a:cubicBezTo>
                  <a:cubicBezTo>
                    <a:pt x="78" y="16"/>
                    <a:pt x="89" y="21"/>
                    <a:pt x="96" y="22"/>
                  </a:cubicBezTo>
                  <a:cubicBezTo>
                    <a:pt x="103" y="23"/>
                    <a:pt x="114" y="24"/>
                    <a:pt x="126" y="23"/>
                  </a:cubicBezTo>
                  <a:cubicBezTo>
                    <a:pt x="137" y="23"/>
                    <a:pt x="144" y="24"/>
                    <a:pt x="145" y="24"/>
                  </a:cubicBezTo>
                  <a:cubicBezTo>
                    <a:pt x="145" y="25"/>
                    <a:pt x="145" y="25"/>
                    <a:pt x="145" y="25"/>
                  </a:cubicBezTo>
                  <a:cubicBezTo>
                    <a:pt x="144" y="25"/>
                    <a:pt x="139" y="25"/>
                    <a:pt x="134" y="25"/>
                  </a:cubicBezTo>
                  <a:cubicBezTo>
                    <a:pt x="129" y="25"/>
                    <a:pt x="109" y="26"/>
                    <a:pt x="103" y="25"/>
                  </a:cubicBezTo>
                  <a:cubicBezTo>
                    <a:pt x="97" y="24"/>
                    <a:pt x="94" y="24"/>
                    <a:pt x="78" y="18"/>
                  </a:cubicBezTo>
                  <a:cubicBezTo>
                    <a:pt x="78" y="14"/>
                    <a:pt x="78" y="14"/>
                    <a:pt x="78" y="14"/>
                  </a:cubicBezTo>
                  <a:cubicBezTo>
                    <a:pt x="78" y="14"/>
                    <a:pt x="89" y="20"/>
                    <a:pt x="97" y="21"/>
                  </a:cubicBezTo>
                  <a:cubicBezTo>
                    <a:pt x="104" y="22"/>
                    <a:pt x="116" y="22"/>
                    <a:pt x="123" y="22"/>
                  </a:cubicBezTo>
                  <a:cubicBezTo>
                    <a:pt x="131" y="22"/>
                    <a:pt x="144" y="22"/>
                    <a:pt x="144" y="22"/>
                  </a:cubicBezTo>
                  <a:cubicBezTo>
                    <a:pt x="145" y="22"/>
                    <a:pt x="145" y="22"/>
                    <a:pt x="145" y="22"/>
                  </a:cubicBezTo>
                  <a:cubicBezTo>
                    <a:pt x="145" y="22"/>
                    <a:pt x="145" y="22"/>
                    <a:pt x="145" y="22"/>
                  </a:cubicBezTo>
                  <a:lnTo>
                    <a:pt x="145" y="23"/>
                  </a:lnTo>
                  <a:close/>
                  <a:moveTo>
                    <a:pt x="94" y="18"/>
                  </a:moveTo>
                  <a:cubicBezTo>
                    <a:pt x="94" y="18"/>
                    <a:pt x="94" y="18"/>
                    <a:pt x="94" y="18"/>
                  </a:cubicBezTo>
                  <a:cubicBezTo>
                    <a:pt x="95" y="19"/>
                    <a:pt x="95" y="19"/>
                    <a:pt x="95" y="19"/>
                  </a:cubicBezTo>
                  <a:cubicBezTo>
                    <a:pt x="100" y="19"/>
                    <a:pt x="100" y="19"/>
                    <a:pt x="100" y="19"/>
                  </a:cubicBezTo>
                  <a:cubicBezTo>
                    <a:pt x="98" y="19"/>
                    <a:pt x="96" y="19"/>
                    <a:pt x="94" y="18"/>
                  </a:cubicBezTo>
                  <a:close/>
                  <a:moveTo>
                    <a:pt x="145" y="20"/>
                  </a:moveTo>
                  <a:cubicBezTo>
                    <a:pt x="145" y="20"/>
                    <a:pt x="145" y="20"/>
                    <a:pt x="145" y="20"/>
                  </a:cubicBezTo>
                  <a:cubicBezTo>
                    <a:pt x="144" y="20"/>
                    <a:pt x="143" y="20"/>
                    <a:pt x="141" y="20"/>
                  </a:cubicBezTo>
                  <a:cubicBezTo>
                    <a:pt x="135" y="20"/>
                    <a:pt x="127" y="20"/>
                    <a:pt x="117" y="20"/>
                  </a:cubicBezTo>
                  <a:cubicBezTo>
                    <a:pt x="113" y="20"/>
                    <a:pt x="109" y="20"/>
                    <a:pt x="105" y="20"/>
                  </a:cubicBezTo>
                  <a:cubicBezTo>
                    <a:pt x="105" y="18"/>
                    <a:pt x="105" y="18"/>
                    <a:pt x="105" y="18"/>
                  </a:cubicBezTo>
                  <a:cubicBezTo>
                    <a:pt x="105" y="18"/>
                    <a:pt x="109" y="18"/>
                    <a:pt x="117" y="18"/>
                  </a:cubicBezTo>
                  <a:cubicBezTo>
                    <a:pt x="126" y="18"/>
                    <a:pt x="134" y="18"/>
                    <a:pt x="137" y="18"/>
                  </a:cubicBezTo>
                  <a:cubicBezTo>
                    <a:pt x="139" y="18"/>
                    <a:pt x="144" y="18"/>
                    <a:pt x="145" y="18"/>
                  </a:cubicBezTo>
                  <a:cubicBezTo>
                    <a:pt x="145" y="18"/>
                    <a:pt x="145" y="18"/>
                    <a:pt x="145" y="18"/>
                  </a:cubicBezTo>
                  <a:cubicBezTo>
                    <a:pt x="145" y="19"/>
                    <a:pt x="145" y="19"/>
                    <a:pt x="145" y="20"/>
                  </a:cubicBezTo>
                  <a:close/>
                  <a:moveTo>
                    <a:pt x="146" y="17"/>
                  </a:moveTo>
                  <a:cubicBezTo>
                    <a:pt x="146" y="17"/>
                    <a:pt x="146" y="17"/>
                    <a:pt x="146" y="17"/>
                  </a:cubicBezTo>
                  <a:cubicBezTo>
                    <a:pt x="146" y="17"/>
                    <a:pt x="146" y="17"/>
                    <a:pt x="146" y="17"/>
                  </a:cubicBezTo>
                  <a:cubicBezTo>
                    <a:pt x="145" y="17"/>
                    <a:pt x="145" y="17"/>
                    <a:pt x="145" y="17"/>
                  </a:cubicBezTo>
                  <a:cubicBezTo>
                    <a:pt x="145" y="17"/>
                    <a:pt x="144" y="17"/>
                    <a:pt x="141" y="17"/>
                  </a:cubicBezTo>
                  <a:cubicBezTo>
                    <a:pt x="137" y="17"/>
                    <a:pt x="128" y="17"/>
                    <a:pt x="125" y="17"/>
                  </a:cubicBezTo>
                  <a:cubicBezTo>
                    <a:pt x="121" y="17"/>
                    <a:pt x="106" y="17"/>
                    <a:pt x="105" y="17"/>
                  </a:cubicBezTo>
                  <a:cubicBezTo>
                    <a:pt x="105" y="17"/>
                    <a:pt x="105" y="17"/>
                    <a:pt x="105" y="17"/>
                  </a:cubicBezTo>
                  <a:cubicBezTo>
                    <a:pt x="105" y="17"/>
                    <a:pt x="115" y="17"/>
                    <a:pt x="120" y="17"/>
                  </a:cubicBezTo>
                  <a:cubicBezTo>
                    <a:pt x="125" y="17"/>
                    <a:pt x="134" y="17"/>
                    <a:pt x="137" y="17"/>
                  </a:cubicBezTo>
                  <a:cubicBezTo>
                    <a:pt x="140" y="17"/>
                    <a:pt x="145" y="17"/>
                    <a:pt x="146" y="17"/>
                  </a:cubicBezTo>
                  <a:cubicBezTo>
                    <a:pt x="146" y="17"/>
                    <a:pt x="146" y="17"/>
                    <a:pt x="146" y="17"/>
                  </a:cubicBezTo>
                  <a:close/>
                  <a:moveTo>
                    <a:pt x="32" y="1"/>
                  </a:moveTo>
                  <a:cubicBezTo>
                    <a:pt x="32" y="1"/>
                    <a:pt x="32" y="1"/>
                    <a:pt x="32" y="1"/>
                  </a:cubicBezTo>
                  <a:cubicBezTo>
                    <a:pt x="36" y="1"/>
                    <a:pt x="54" y="5"/>
                    <a:pt x="62" y="7"/>
                  </a:cubicBezTo>
                  <a:cubicBezTo>
                    <a:pt x="65" y="7"/>
                    <a:pt x="65" y="7"/>
                    <a:pt x="65" y="7"/>
                  </a:cubicBezTo>
                  <a:cubicBezTo>
                    <a:pt x="66" y="7"/>
                    <a:pt x="68" y="8"/>
                    <a:pt x="70" y="8"/>
                  </a:cubicBezTo>
                  <a:cubicBezTo>
                    <a:pt x="79" y="11"/>
                    <a:pt x="91" y="13"/>
                    <a:pt x="98" y="13"/>
                  </a:cubicBezTo>
                  <a:cubicBezTo>
                    <a:pt x="107" y="13"/>
                    <a:pt x="120" y="12"/>
                    <a:pt x="126" y="12"/>
                  </a:cubicBezTo>
                  <a:cubicBezTo>
                    <a:pt x="127" y="12"/>
                    <a:pt x="127" y="12"/>
                    <a:pt x="127" y="12"/>
                  </a:cubicBezTo>
                  <a:cubicBezTo>
                    <a:pt x="132" y="11"/>
                    <a:pt x="145" y="10"/>
                    <a:pt x="146" y="10"/>
                  </a:cubicBezTo>
                  <a:cubicBezTo>
                    <a:pt x="146" y="11"/>
                    <a:pt x="146" y="12"/>
                    <a:pt x="146" y="12"/>
                  </a:cubicBezTo>
                  <a:cubicBezTo>
                    <a:pt x="146" y="15"/>
                    <a:pt x="146" y="15"/>
                    <a:pt x="146" y="15"/>
                  </a:cubicBezTo>
                  <a:cubicBezTo>
                    <a:pt x="146" y="15"/>
                    <a:pt x="145" y="15"/>
                    <a:pt x="144" y="15"/>
                  </a:cubicBezTo>
                  <a:cubicBezTo>
                    <a:pt x="143" y="15"/>
                    <a:pt x="132" y="15"/>
                    <a:pt x="128" y="15"/>
                  </a:cubicBezTo>
                  <a:cubicBezTo>
                    <a:pt x="124" y="15"/>
                    <a:pt x="105" y="15"/>
                    <a:pt x="105" y="15"/>
                  </a:cubicBezTo>
                  <a:cubicBezTo>
                    <a:pt x="91" y="18"/>
                    <a:pt x="91" y="18"/>
                    <a:pt x="91" y="18"/>
                  </a:cubicBezTo>
                  <a:cubicBezTo>
                    <a:pt x="91" y="18"/>
                    <a:pt x="90" y="17"/>
                    <a:pt x="90" y="17"/>
                  </a:cubicBezTo>
                  <a:cubicBezTo>
                    <a:pt x="82" y="14"/>
                    <a:pt x="78" y="12"/>
                    <a:pt x="78" y="12"/>
                  </a:cubicBezTo>
                  <a:cubicBezTo>
                    <a:pt x="68" y="15"/>
                    <a:pt x="68" y="15"/>
                    <a:pt x="68" y="15"/>
                  </a:cubicBezTo>
                  <a:cubicBezTo>
                    <a:pt x="50" y="8"/>
                    <a:pt x="37" y="3"/>
                    <a:pt x="32" y="3"/>
                  </a:cubicBezTo>
                  <a:cubicBezTo>
                    <a:pt x="32" y="1"/>
                    <a:pt x="32" y="1"/>
                    <a:pt x="32" y="1"/>
                  </a:cubicBezTo>
                  <a:cubicBezTo>
                    <a:pt x="32" y="1"/>
                    <a:pt x="32" y="1"/>
                    <a:pt x="32" y="1"/>
                  </a:cubicBezTo>
                  <a:close/>
                  <a:moveTo>
                    <a:pt x="10" y="12"/>
                  </a:moveTo>
                  <a:cubicBezTo>
                    <a:pt x="10" y="12"/>
                    <a:pt x="10" y="12"/>
                    <a:pt x="10" y="12"/>
                  </a:cubicBezTo>
                  <a:cubicBezTo>
                    <a:pt x="10" y="12"/>
                    <a:pt x="10" y="11"/>
                    <a:pt x="12" y="10"/>
                  </a:cubicBezTo>
                  <a:cubicBezTo>
                    <a:pt x="13" y="10"/>
                    <a:pt x="14" y="9"/>
                    <a:pt x="15" y="9"/>
                  </a:cubicBezTo>
                  <a:cubicBezTo>
                    <a:pt x="20" y="6"/>
                    <a:pt x="28" y="1"/>
                    <a:pt x="32" y="1"/>
                  </a:cubicBezTo>
                  <a:cubicBezTo>
                    <a:pt x="32" y="3"/>
                    <a:pt x="32" y="3"/>
                    <a:pt x="32" y="3"/>
                  </a:cubicBezTo>
                  <a:cubicBezTo>
                    <a:pt x="32" y="3"/>
                    <a:pt x="31" y="3"/>
                    <a:pt x="31" y="3"/>
                  </a:cubicBezTo>
                  <a:cubicBezTo>
                    <a:pt x="27" y="3"/>
                    <a:pt x="21" y="7"/>
                    <a:pt x="17" y="9"/>
                  </a:cubicBezTo>
                  <a:cubicBezTo>
                    <a:pt x="14" y="11"/>
                    <a:pt x="11" y="13"/>
                    <a:pt x="10" y="13"/>
                  </a:cubicBezTo>
                  <a:lnTo>
                    <a:pt x="10" y="12"/>
                  </a:lnTo>
                  <a:close/>
                  <a:moveTo>
                    <a:pt x="10" y="16"/>
                  </a:moveTo>
                  <a:cubicBezTo>
                    <a:pt x="10" y="16"/>
                    <a:pt x="10" y="16"/>
                    <a:pt x="10" y="16"/>
                  </a:cubicBezTo>
                  <a:cubicBezTo>
                    <a:pt x="11" y="15"/>
                    <a:pt x="19" y="11"/>
                    <a:pt x="21" y="10"/>
                  </a:cubicBezTo>
                  <a:cubicBezTo>
                    <a:pt x="23" y="9"/>
                    <a:pt x="28" y="6"/>
                    <a:pt x="31" y="6"/>
                  </a:cubicBezTo>
                  <a:cubicBezTo>
                    <a:pt x="35" y="6"/>
                    <a:pt x="40" y="8"/>
                    <a:pt x="45" y="9"/>
                  </a:cubicBezTo>
                  <a:cubicBezTo>
                    <a:pt x="50" y="11"/>
                    <a:pt x="73" y="19"/>
                    <a:pt x="78" y="21"/>
                  </a:cubicBezTo>
                  <a:cubicBezTo>
                    <a:pt x="83" y="23"/>
                    <a:pt x="91" y="26"/>
                    <a:pt x="102" y="27"/>
                  </a:cubicBezTo>
                  <a:cubicBezTo>
                    <a:pt x="112" y="28"/>
                    <a:pt x="121" y="27"/>
                    <a:pt x="127" y="27"/>
                  </a:cubicBezTo>
                  <a:cubicBezTo>
                    <a:pt x="133" y="27"/>
                    <a:pt x="144" y="27"/>
                    <a:pt x="144" y="27"/>
                  </a:cubicBezTo>
                  <a:cubicBezTo>
                    <a:pt x="145" y="27"/>
                    <a:pt x="145" y="27"/>
                    <a:pt x="145" y="27"/>
                  </a:cubicBezTo>
                  <a:cubicBezTo>
                    <a:pt x="145" y="27"/>
                    <a:pt x="145" y="27"/>
                    <a:pt x="145" y="27"/>
                  </a:cubicBezTo>
                  <a:cubicBezTo>
                    <a:pt x="145" y="28"/>
                    <a:pt x="145" y="28"/>
                    <a:pt x="145" y="28"/>
                  </a:cubicBezTo>
                  <a:cubicBezTo>
                    <a:pt x="144" y="28"/>
                    <a:pt x="144" y="28"/>
                    <a:pt x="144" y="28"/>
                  </a:cubicBezTo>
                  <a:cubicBezTo>
                    <a:pt x="144" y="28"/>
                    <a:pt x="144" y="28"/>
                    <a:pt x="144" y="28"/>
                  </a:cubicBezTo>
                  <a:cubicBezTo>
                    <a:pt x="144" y="28"/>
                    <a:pt x="143" y="28"/>
                    <a:pt x="139" y="28"/>
                  </a:cubicBezTo>
                  <a:cubicBezTo>
                    <a:pt x="133" y="28"/>
                    <a:pt x="115" y="28"/>
                    <a:pt x="110" y="28"/>
                  </a:cubicBezTo>
                  <a:cubicBezTo>
                    <a:pt x="105" y="28"/>
                    <a:pt x="101" y="28"/>
                    <a:pt x="91" y="26"/>
                  </a:cubicBezTo>
                  <a:cubicBezTo>
                    <a:pt x="82" y="23"/>
                    <a:pt x="65" y="17"/>
                    <a:pt x="59" y="15"/>
                  </a:cubicBezTo>
                  <a:cubicBezTo>
                    <a:pt x="53" y="13"/>
                    <a:pt x="37" y="7"/>
                    <a:pt x="33" y="7"/>
                  </a:cubicBezTo>
                  <a:cubicBezTo>
                    <a:pt x="28" y="6"/>
                    <a:pt x="22" y="10"/>
                    <a:pt x="19" y="12"/>
                  </a:cubicBezTo>
                  <a:cubicBezTo>
                    <a:pt x="16" y="13"/>
                    <a:pt x="11" y="16"/>
                    <a:pt x="10" y="17"/>
                  </a:cubicBezTo>
                  <a:lnTo>
                    <a:pt x="10" y="16"/>
                  </a:lnTo>
                  <a:close/>
                  <a:moveTo>
                    <a:pt x="10" y="18"/>
                  </a:moveTo>
                  <a:cubicBezTo>
                    <a:pt x="10" y="18"/>
                    <a:pt x="10" y="18"/>
                    <a:pt x="10" y="18"/>
                  </a:cubicBezTo>
                  <a:cubicBezTo>
                    <a:pt x="11" y="17"/>
                    <a:pt x="15" y="15"/>
                    <a:pt x="18" y="13"/>
                  </a:cubicBezTo>
                  <a:cubicBezTo>
                    <a:pt x="22" y="11"/>
                    <a:pt x="29" y="9"/>
                    <a:pt x="32" y="8"/>
                  </a:cubicBezTo>
                  <a:cubicBezTo>
                    <a:pt x="32" y="8"/>
                    <a:pt x="32" y="8"/>
                    <a:pt x="32" y="8"/>
                  </a:cubicBezTo>
                  <a:cubicBezTo>
                    <a:pt x="32" y="11"/>
                    <a:pt x="32" y="11"/>
                    <a:pt x="32" y="11"/>
                  </a:cubicBezTo>
                  <a:cubicBezTo>
                    <a:pt x="32" y="11"/>
                    <a:pt x="31" y="11"/>
                    <a:pt x="31" y="11"/>
                  </a:cubicBezTo>
                  <a:cubicBezTo>
                    <a:pt x="28" y="11"/>
                    <a:pt x="21" y="15"/>
                    <a:pt x="19" y="17"/>
                  </a:cubicBezTo>
                  <a:cubicBezTo>
                    <a:pt x="16" y="18"/>
                    <a:pt x="10" y="20"/>
                    <a:pt x="10" y="20"/>
                  </a:cubicBezTo>
                  <a:lnTo>
                    <a:pt x="10" y="18"/>
                  </a:lnTo>
                  <a:close/>
                  <a:moveTo>
                    <a:pt x="10" y="25"/>
                  </a:moveTo>
                  <a:cubicBezTo>
                    <a:pt x="10" y="25"/>
                    <a:pt x="10" y="25"/>
                    <a:pt x="10" y="25"/>
                  </a:cubicBezTo>
                  <a:cubicBezTo>
                    <a:pt x="11" y="25"/>
                    <a:pt x="16" y="23"/>
                    <a:pt x="19" y="21"/>
                  </a:cubicBezTo>
                  <a:cubicBezTo>
                    <a:pt x="22" y="20"/>
                    <a:pt x="28" y="19"/>
                    <a:pt x="30" y="18"/>
                  </a:cubicBezTo>
                  <a:cubicBezTo>
                    <a:pt x="30" y="18"/>
                    <a:pt x="31" y="18"/>
                    <a:pt x="32" y="18"/>
                  </a:cubicBezTo>
                  <a:cubicBezTo>
                    <a:pt x="32" y="20"/>
                    <a:pt x="32" y="20"/>
                    <a:pt x="32" y="20"/>
                  </a:cubicBezTo>
                  <a:cubicBezTo>
                    <a:pt x="31" y="20"/>
                    <a:pt x="31" y="20"/>
                    <a:pt x="30" y="20"/>
                  </a:cubicBezTo>
                  <a:cubicBezTo>
                    <a:pt x="25" y="22"/>
                    <a:pt x="21" y="24"/>
                    <a:pt x="19" y="25"/>
                  </a:cubicBezTo>
                  <a:cubicBezTo>
                    <a:pt x="17" y="25"/>
                    <a:pt x="11" y="27"/>
                    <a:pt x="10" y="27"/>
                  </a:cubicBezTo>
                  <a:lnTo>
                    <a:pt x="10" y="25"/>
                  </a:lnTo>
                  <a:close/>
                  <a:moveTo>
                    <a:pt x="11" y="33"/>
                  </a:moveTo>
                  <a:cubicBezTo>
                    <a:pt x="11" y="33"/>
                    <a:pt x="11" y="33"/>
                    <a:pt x="11" y="33"/>
                  </a:cubicBezTo>
                  <a:cubicBezTo>
                    <a:pt x="12" y="32"/>
                    <a:pt x="17" y="31"/>
                    <a:pt x="20" y="30"/>
                  </a:cubicBezTo>
                  <a:cubicBezTo>
                    <a:pt x="24" y="28"/>
                    <a:pt x="30" y="27"/>
                    <a:pt x="33" y="27"/>
                  </a:cubicBezTo>
                  <a:cubicBezTo>
                    <a:pt x="33" y="29"/>
                    <a:pt x="33" y="29"/>
                    <a:pt x="33" y="29"/>
                  </a:cubicBezTo>
                  <a:cubicBezTo>
                    <a:pt x="30" y="29"/>
                    <a:pt x="29" y="30"/>
                    <a:pt x="23" y="32"/>
                  </a:cubicBezTo>
                  <a:cubicBezTo>
                    <a:pt x="17" y="34"/>
                    <a:pt x="12" y="35"/>
                    <a:pt x="11" y="35"/>
                  </a:cubicBezTo>
                  <a:lnTo>
                    <a:pt x="11" y="33"/>
                  </a:lnTo>
                  <a:close/>
                  <a:moveTo>
                    <a:pt x="14" y="59"/>
                  </a:moveTo>
                  <a:cubicBezTo>
                    <a:pt x="14" y="59"/>
                    <a:pt x="14" y="59"/>
                    <a:pt x="14" y="59"/>
                  </a:cubicBezTo>
                  <a:cubicBezTo>
                    <a:pt x="14" y="59"/>
                    <a:pt x="14" y="59"/>
                    <a:pt x="14" y="59"/>
                  </a:cubicBezTo>
                  <a:cubicBezTo>
                    <a:pt x="14" y="53"/>
                    <a:pt x="14" y="53"/>
                    <a:pt x="14" y="53"/>
                  </a:cubicBezTo>
                  <a:cubicBezTo>
                    <a:pt x="16" y="53"/>
                    <a:pt x="29" y="51"/>
                    <a:pt x="34" y="51"/>
                  </a:cubicBezTo>
                  <a:cubicBezTo>
                    <a:pt x="35" y="59"/>
                    <a:pt x="35" y="59"/>
                    <a:pt x="35" y="59"/>
                  </a:cubicBezTo>
                  <a:lnTo>
                    <a:pt x="14" y="59"/>
                  </a:lnTo>
                  <a:close/>
                  <a:moveTo>
                    <a:pt x="85" y="59"/>
                  </a:moveTo>
                  <a:cubicBezTo>
                    <a:pt x="85" y="59"/>
                    <a:pt x="85" y="59"/>
                    <a:pt x="85" y="59"/>
                  </a:cubicBezTo>
                  <a:cubicBezTo>
                    <a:pt x="35" y="59"/>
                    <a:pt x="35" y="59"/>
                    <a:pt x="35" y="59"/>
                  </a:cubicBezTo>
                  <a:cubicBezTo>
                    <a:pt x="35" y="51"/>
                    <a:pt x="35" y="51"/>
                    <a:pt x="35" y="51"/>
                  </a:cubicBezTo>
                  <a:cubicBezTo>
                    <a:pt x="35" y="51"/>
                    <a:pt x="36" y="51"/>
                    <a:pt x="36" y="51"/>
                  </a:cubicBezTo>
                  <a:cubicBezTo>
                    <a:pt x="41" y="51"/>
                    <a:pt x="78" y="53"/>
                    <a:pt x="83" y="53"/>
                  </a:cubicBezTo>
                  <a:cubicBezTo>
                    <a:pt x="84" y="53"/>
                    <a:pt x="85" y="53"/>
                    <a:pt x="85" y="53"/>
                  </a:cubicBezTo>
                  <a:lnTo>
                    <a:pt x="85" y="59"/>
                  </a:lnTo>
                  <a:close/>
                  <a:moveTo>
                    <a:pt x="85" y="51"/>
                  </a:moveTo>
                  <a:cubicBezTo>
                    <a:pt x="85" y="51"/>
                    <a:pt x="85" y="51"/>
                    <a:pt x="85" y="51"/>
                  </a:cubicBezTo>
                  <a:cubicBezTo>
                    <a:pt x="76" y="51"/>
                    <a:pt x="67" y="50"/>
                    <a:pt x="58" y="49"/>
                  </a:cubicBezTo>
                  <a:cubicBezTo>
                    <a:pt x="43" y="48"/>
                    <a:pt x="37" y="48"/>
                    <a:pt x="35" y="48"/>
                  </a:cubicBezTo>
                  <a:cubicBezTo>
                    <a:pt x="35" y="48"/>
                    <a:pt x="35" y="48"/>
                    <a:pt x="34" y="48"/>
                  </a:cubicBezTo>
                  <a:cubicBezTo>
                    <a:pt x="35" y="45"/>
                    <a:pt x="35" y="45"/>
                    <a:pt x="35" y="45"/>
                  </a:cubicBezTo>
                  <a:cubicBezTo>
                    <a:pt x="35" y="45"/>
                    <a:pt x="35" y="45"/>
                    <a:pt x="35" y="45"/>
                  </a:cubicBezTo>
                  <a:cubicBezTo>
                    <a:pt x="39" y="45"/>
                    <a:pt x="74" y="48"/>
                    <a:pt x="85" y="49"/>
                  </a:cubicBezTo>
                  <a:lnTo>
                    <a:pt x="85" y="51"/>
                  </a:lnTo>
                  <a:close/>
                  <a:moveTo>
                    <a:pt x="85" y="48"/>
                  </a:moveTo>
                  <a:cubicBezTo>
                    <a:pt x="85" y="48"/>
                    <a:pt x="85" y="48"/>
                    <a:pt x="85" y="48"/>
                  </a:cubicBezTo>
                  <a:cubicBezTo>
                    <a:pt x="83" y="48"/>
                    <a:pt x="81" y="47"/>
                    <a:pt x="80" y="47"/>
                  </a:cubicBezTo>
                  <a:cubicBezTo>
                    <a:pt x="72" y="47"/>
                    <a:pt x="74" y="47"/>
                    <a:pt x="66" y="46"/>
                  </a:cubicBezTo>
                  <a:cubicBezTo>
                    <a:pt x="58" y="45"/>
                    <a:pt x="40" y="43"/>
                    <a:pt x="36" y="43"/>
                  </a:cubicBezTo>
                  <a:cubicBezTo>
                    <a:pt x="32" y="43"/>
                    <a:pt x="29" y="43"/>
                    <a:pt x="23" y="44"/>
                  </a:cubicBezTo>
                  <a:cubicBezTo>
                    <a:pt x="18" y="45"/>
                    <a:pt x="13" y="46"/>
                    <a:pt x="12" y="46"/>
                  </a:cubicBezTo>
                  <a:cubicBezTo>
                    <a:pt x="12" y="45"/>
                    <a:pt x="12" y="45"/>
                    <a:pt x="12" y="45"/>
                  </a:cubicBezTo>
                  <a:cubicBezTo>
                    <a:pt x="14" y="45"/>
                    <a:pt x="29" y="42"/>
                    <a:pt x="35" y="42"/>
                  </a:cubicBezTo>
                  <a:cubicBezTo>
                    <a:pt x="42" y="42"/>
                    <a:pt x="53" y="44"/>
                    <a:pt x="63" y="45"/>
                  </a:cubicBezTo>
                  <a:cubicBezTo>
                    <a:pt x="68" y="45"/>
                    <a:pt x="77" y="46"/>
                    <a:pt x="85" y="47"/>
                  </a:cubicBezTo>
                  <a:lnTo>
                    <a:pt x="85" y="48"/>
                  </a:lnTo>
                  <a:close/>
                  <a:moveTo>
                    <a:pt x="12" y="42"/>
                  </a:moveTo>
                  <a:cubicBezTo>
                    <a:pt x="12" y="42"/>
                    <a:pt x="12" y="42"/>
                    <a:pt x="12" y="42"/>
                  </a:cubicBezTo>
                  <a:cubicBezTo>
                    <a:pt x="12" y="40"/>
                    <a:pt x="12" y="40"/>
                    <a:pt x="12" y="40"/>
                  </a:cubicBezTo>
                  <a:cubicBezTo>
                    <a:pt x="13" y="40"/>
                    <a:pt x="18" y="38"/>
                    <a:pt x="21" y="38"/>
                  </a:cubicBezTo>
                  <a:cubicBezTo>
                    <a:pt x="24" y="37"/>
                    <a:pt x="30" y="36"/>
                    <a:pt x="34" y="36"/>
                  </a:cubicBezTo>
                  <a:cubicBezTo>
                    <a:pt x="34" y="38"/>
                    <a:pt x="34" y="38"/>
                    <a:pt x="34" y="38"/>
                  </a:cubicBezTo>
                  <a:cubicBezTo>
                    <a:pt x="29" y="38"/>
                    <a:pt x="24" y="40"/>
                    <a:pt x="22" y="41"/>
                  </a:cubicBezTo>
                  <a:cubicBezTo>
                    <a:pt x="20" y="41"/>
                    <a:pt x="13" y="42"/>
                    <a:pt x="12" y="42"/>
                  </a:cubicBezTo>
                  <a:close/>
                  <a:moveTo>
                    <a:pt x="85" y="45"/>
                  </a:moveTo>
                  <a:cubicBezTo>
                    <a:pt x="85" y="45"/>
                    <a:pt x="85" y="45"/>
                    <a:pt x="85" y="45"/>
                  </a:cubicBezTo>
                  <a:cubicBezTo>
                    <a:pt x="79" y="45"/>
                    <a:pt x="65" y="43"/>
                    <a:pt x="57" y="41"/>
                  </a:cubicBezTo>
                  <a:cubicBezTo>
                    <a:pt x="48" y="40"/>
                    <a:pt x="40" y="39"/>
                    <a:pt x="35" y="38"/>
                  </a:cubicBezTo>
                  <a:cubicBezTo>
                    <a:pt x="35" y="38"/>
                    <a:pt x="35" y="38"/>
                    <a:pt x="34" y="38"/>
                  </a:cubicBezTo>
                  <a:cubicBezTo>
                    <a:pt x="34" y="36"/>
                    <a:pt x="34" y="36"/>
                    <a:pt x="34" y="36"/>
                  </a:cubicBezTo>
                  <a:cubicBezTo>
                    <a:pt x="34" y="36"/>
                    <a:pt x="35" y="36"/>
                    <a:pt x="35" y="36"/>
                  </a:cubicBezTo>
                  <a:cubicBezTo>
                    <a:pt x="37" y="36"/>
                    <a:pt x="46" y="37"/>
                    <a:pt x="50" y="37"/>
                  </a:cubicBezTo>
                  <a:cubicBezTo>
                    <a:pt x="55" y="38"/>
                    <a:pt x="74" y="41"/>
                    <a:pt x="80" y="42"/>
                  </a:cubicBezTo>
                  <a:cubicBezTo>
                    <a:pt x="82" y="42"/>
                    <a:pt x="83" y="43"/>
                    <a:pt x="85" y="43"/>
                  </a:cubicBezTo>
                  <a:lnTo>
                    <a:pt x="85" y="45"/>
                  </a:lnTo>
                  <a:close/>
                  <a:moveTo>
                    <a:pt x="85" y="42"/>
                  </a:moveTo>
                  <a:cubicBezTo>
                    <a:pt x="85" y="42"/>
                    <a:pt x="85" y="42"/>
                    <a:pt x="85" y="42"/>
                  </a:cubicBezTo>
                  <a:cubicBezTo>
                    <a:pt x="84" y="42"/>
                    <a:pt x="82" y="42"/>
                    <a:pt x="80" y="41"/>
                  </a:cubicBezTo>
                  <a:cubicBezTo>
                    <a:pt x="72" y="40"/>
                    <a:pt x="59" y="37"/>
                    <a:pt x="52" y="36"/>
                  </a:cubicBezTo>
                  <a:cubicBezTo>
                    <a:pt x="45" y="35"/>
                    <a:pt x="39" y="34"/>
                    <a:pt x="35" y="34"/>
                  </a:cubicBezTo>
                  <a:cubicBezTo>
                    <a:pt x="30" y="34"/>
                    <a:pt x="24" y="36"/>
                    <a:pt x="20" y="37"/>
                  </a:cubicBezTo>
                  <a:cubicBezTo>
                    <a:pt x="16" y="38"/>
                    <a:pt x="13" y="38"/>
                    <a:pt x="12" y="39"/>
                  </a:cubicBezTo>
                  <a:cubicBezTo>
                    <a:pt x="12" y="39"/>
                    <a:pt x="12" y="39"/>
                    <a:pt x="12" y="38"/>
                  </a:cubicBezTo>
                  <a:cubicBezTo>
                    <a:pt x="11" y="38"/>
                    <a:pt x="11" y="38"/>
                    <a:pt x="11" y="38"/>
                  </a:cubicBezTo>
                  <a:cubicBezTo>
                    <a:pt x="12" y="38"/>
                    <a:pt x="16" y="37"/>
                    <a:pt x="21" y="36"/>
                  </a:cubicBezTo>
                  <a:cubicBezTo>
                    <a:pt x="27" y="34"/>
                    <a:pt x="30" y="33"/>
                    <a:pt x="35" y="33"/>
                  </a:cubicBezTo>
                  <a:cubicBezTo>
                    <a:pt x="39" y="34"/>
                    <a:pt x="52" y="36"/>
                    <a:pt x="59" y="37"/>
                  </a:cubicBezTo>
                  <a:cubicBezTo>
                    <a:pt x="65" y="38"/>
                    <a:pt x="77" y="40"/>
                    <a:pt x="81" y="41"/>
                  </a:cubicBezTo>
                  <a:cubicBezTo>
                    <a:pt x="82" y="41"/>
                    <a:pt x="84" y="41"/>
                    <a:pt x="85" y="42"/>
                  </a:cubicBezTo>
                  <a:close/>
                  <a:moveTo>
                    <a:pt x="85" y="40"/>
                  </a:moveTo>
                  <a:cubicBezTo>
                    <a:pt x="85" y="40"/>
                    <a:pt x="85" y="40"/>
                    <a:pt x="85" y="40"/>
                  </a:cubicBezTo>
                  <a:cubicBezTo>
                    <a:pt x="81" y="39"/>
                    <a:pt x="76" y="38"/>
                    <a:pt x="72" y="37"/>
                  </a:cubicBezTo>
                  <a:cubicBezTo>
                    <a:pt x="63" y="35"/>
                    <a:pt x="51" y="33"/>
                    <a:pt x="46" y="32"/>
                  </a:cubicBezTo>
                  <a:cubicBezTo>
                    <a:pt x="40" y="30"/>
                    <a:pt x="37" y="29"/>
                    <a:pt x="34" y="29"/>
                  </a:cubicBezTo>
                  <a:cubicBezTo>
                    <a:pt x="34" y="27"/>
                    <a:pt x="34" y="27"/>
                    <a:pt x="34" y="27"/>
                  </a:cubicBezTo>
                  <a:cubicBezTo>
                    <a:pt x="37" y="27"/>
                    <a:pt x="46" y="29"/>
                    <a:pt x="49" y="29"/>
                  </a:cubicBezTo>
                  <a:cubicBezTo>
                    <a:pt x="53" y="30"/>
                    <a:pt x="63" y="32"/>
                    <a:pt x="67" y="33"/>
                  </a:cubicBezTo>
                  <a:cubicBezTo>
                    <a:pt x="69" y="33"/>
                    <a:pt x="78" y="36"/>
                    <a:pt x="85" y="37"/>
                  </a:cubicBezTo>
                  <a:lnTo>
                    <a:pt x="85" y="40"/>
                  </a:lnTo>
                  <a:close/>
                  <a:moveTo>
                    <a:pt x="85" y="36"/>
                  </a:moveTo>
                  <a:cubicBezTo>
                    <a:pt x="85" y="36"/>
                    <a:pt x="85" y="36"/>
                    <a:pt x="85" y="36"/>
                  </a:cubicBezTo>
                  <a:cubicBezTo>
                    <a:pt x="78" y="35"/>
                    <a:pt x="69" y="32"/>
                    <a:pt x="65" y="31"/>
                  </a:cubicBezTo>
                  <a:cubicBezTo>
                    <a:pt x="59" y="30"/>
                    <a:pt x="39" y="25"/>
                    <a:pt x="34" y="25"/>
                  </a:cubicBezTo>
                  <a:cubicBezTo>
                    <a:pt x="30" y="25"/>
                    <a:pt x="13" y="31"/>
                    <a:pt x="11" y="31"/>
                  </a:cubicBezTo>
                  <a:cubicBezTo>
                    <a:pt x="11" y="31"/>
                    <a:pt x="11" y="31"/>
                    <a:pt x="11" y="31"/>
                  </a:cubicBezTo>
                  <a:cubicBezTo>
                    <a:pt x="11" y="31"/>
                    <a:pt x="11" y="31"/>
                    <a:pt x="11" y="31"/>
                  </a:cubicBezTo>
                  <a:cubicBezTo>
                    <a:pt x="10" y="31"/>
                    <a:pt x="10" y="31"/>
                    <a:pt x="10" y="31"/>
                  </a:cubicBezTo>
                  <a:cubicBezTo>
                    <a:pt x="12" y="30"/>
                    <a:pt x="20" y="28"/>
                    <a:pt x="22" y="27"/>
                  </a:cubicBezTo>
                  <a:cubicBezTo>
                    <a:pt x="25" y="26"/>
                    <a:pt x="31" y="24"/>
                    <a:pt x="33" y="24"/>
                  </a:cubicBezTo>
                  <a:cubicBezTo>
                    <a:pt x="36" y="24"/>
                    <a:pt x="47" y="27"/>
                    <a:pt x="52" y="28"/>
                  </a:cubicBezTo>
                  <a:cubicBezTo>
                    <a:pt x="57" y="29"/>
                    <a:pt x="78" y="34"/>
                    <a:pt x="83" y="35"/>
                  </a:cubicBezTo>
                  <a:cubicBezTo>
                    <a:pt x="83" y="35"/>
                    <a:pt x="84" y="35"/>
                    <a:pt x="85" y="36"/>
                  </a:cubicBezTo>
                  <a:close/>
                  <a:moveTo>
                    <a:pt x="85" y="34"/>
                  </a:moveTo>
                  <a:cubicBezTo>
                    <a:pt x="85" y="34"/>
                    <a:pt x="85" y="34"/>
                    <a:pt x="85" y="34"/>
                  </a:cubicBezTo>
                  <a:cubicBezTo>
                    <a:pt x="85" y="34"/>
                    <a:pt x="79" y="32"/>
                    <a:pt x="73" y="30"/>
                  </a:cubicBezTo>
                  <a:cubicBezTo>
                    <a:pt x="48" y="24"/>
                    <a:pt x="46" y="23"/>
                    <a:pt x="42" y="22"/>
                  </a:cubicBezTo>
                  <a:cubicBezTo>
                    <a:pt x="38" y="21"/>
                    <a:pt x="36" y="20"/>
                    <a:pt x="33" y="20"/>
                  </a:cubicBezTo>
                  <a:cubicBezTo>
                    <a:pt x="33" y="18"/>
                    <a:pt x="33" y="18"/>
                    <a:pt x="33" y="18"/>
                  </a:cubicBezTo>
                  <a:cubicBezTo>
                    <a:pt x="35" y="18"/>
                    <a:pt x="37" y="18"/>
                    <a:pt x="40" y="19"/>
                  </a:cubicBezTo>
                  <a:cubicBezTo>
                    <a:pt x="46" y="20"/>
                    <a:pt x="51" y="22"/>
                    <a:pt x="61" y="24"/>
                  </a:cubicBezTo>
                  <a:cubicBezTo>
                    <a:pt x="71" y="27"/>
                    <a:pt x="84" y="31"/>
                    <a:pt x="85" y="31"/>
                  </a:cubicBezTo>
                  <a:lnTo>
                    <a:pt x="85" y="34"/>
                  </a:lnTo>
                  <a:close/>
                  <a:moveTo>
                    <a:pt x="85" y="30"/>
                  </a:moveTo>
                  <a:cubicBezTo>
                    <a:pt x="85" y="30"/>
                    <a:pt x="85" y="30"/>
                    <a:pt x="85" y="30"/>
                  </a:cubicBezTo>
                  <a:cubicBezTo>
                    <a:pt x="83" y="30"/>
                    <a:pt x="51" y="20"/>
                    <a:pt x="44" y="18"/>
                  </a:cubicBezTo>
                  <a:cubicBezTo>
                    <a:pt x="36" y="16"/>
                    <a:pt x="32" y="15"/>
                    <a:pt x="28" y="17"/>
                  </a:cubicBezTo>
                  <a:cubicBezTo>
                    <a:pt x="24" y="19"/>
                    <a:pt x="12" y="23"/>
                    <a:pt x="10" y="24"/>
                  </a:cubicBezTo>
                  <a:cubicBezTo>
                    <a:pt x="10" y="24"/>
                    <a:pt x="10" y="24"/>
                    <a:pt x="10" y="24"/>
                  </a:cubicBezTo>
                  <a:cubicBezTo>
                    <a:pt x="10" y="23"/>
                    <a:pt x="10" y="23"/>
                    <a:pt x="10" y="23"/>
                  </a:cubicBezTo>
                  <a:cubicBezTo>
                    <a:pt x="10" y="23"/>
                    <a:pt x="13" y="22"/>
                    <a:pt x="18" y="20"/>
                  </a:cubicBezTo>
                  <a:cubicBezTo>
                    <a:pt x="23" y="17"/>
                    <a:pt x="30" y="15"/>
                    <a:pt x="32" y="15"/>
                  </a:cubicBezTo>
                  <a:cubicBezTo>
                    <a:pt x="35" y="15"/>
                    <a:pt x="60" y="22"/>
                    <a:pt x="68" y="24"/>
                  </a:cubicBezTo>
                  <a:cubicBezTo>
                    <a:pt x="72" y="26"/>
                    <a:pt x="79" y="28"/>
                    <a:pt x="85" y="29"/>
                  </a:cubicBezTo>
                  <a:lnTo>
                    <a:pt x="85" y="30"/>
                  </a:lnTo>
                  <a:close/>
                  <a:moveTo>
                    <a:pt x="105" y="59"/>
                  </a:moveTo>
                  <a:cubicBezTo>
                    <a:pt x="105" y="59"/>
                    <a:pt x="105" y="59"/>
                    <a:pt x="105" y="59"/>
                  </a:cubicBezTo>
                  <a:cubicBezTo>
                    <a:pt x="87" y="59"/>
                    <a:pt x="87" y="59"/>
                    <a:pt x="87" y="59"/>
                  </a:cubicBezTo>
                  <a:cubicBezTo>
                    <a:pt x="87" y="53"/>
                    <a:pt x="87" y="53"/>
                    <a:pt x="87" y="53"/>
                  </a:cubicBezTo>
                  <a:cubicBezTo>
                    <a:pt x="105" y="53"/>
                    <a:pt x="105" y="53"/>
                    <a:pt x="105" y="53"/>
                  </a:cubicBezTo>
                  <a:lnTo>
                    <a:pt x="105" y="59"/>
                  </a:lnTo>
                  <a:close/>
                  <a:moveTo>
                    <a:pt x="110" y="59"/>
                  </a:moveTo>
                  <a:cubicBezTo>
                    <a:pt x="110" y="59"/>
                    <a:pt x="110" y="59"/>
                    <a:pt x="110" y="59"/>
                  </a:cubicBezTo>
                  <a:cubicBezTo>
                    <a:pt x="105" y="59"/>
                    <a:pt x="105" y="59"/>
                    <a:pt x="105" y="59"/>
                  </a:cubicBezTo>
                  <a:cubicBezTo>
                    <a:pt x="105" y="54"/>
                    <a:pt x="105" y="54"/>
                    <a:pt x="105" y="54"/>
                  </a:cubicBezTo>
                  <a:cubicBezTo>
                    <a:pt x="107" y="54"/>
                    <a:pt x="107" y="54"/>
                    <a:pt x="107" y="54"/>
                  </a:cubicBezTo>
                  <a:cubicBezTo>
                    <a:pt x="109" y="54"/>
                    <a:pt x="110" y="54"/>
                    <a:pt x="110" y="54"/>
                  </a:cubicBezTo>
                  <a:cubicBezTo>
                    <a:pt x="110" y="52"/>
                    <a:pt x="110" y="52"/>
                    <a:pt x="110" y="52"/>
                  </a:cubicBezTo>
                  <a:cubicBezTo>
                    <a:pt x="110" y="52"/>
                    <a:pt x="109" y="52"/>
                    <a:pt x="109" y="52"/>
                  </a:cubicBezTo>
                  <a:cubicBezTo>
                    <a:pt x="108" y="52"/>
                    <a:pt x="106" y="52"/>
                    <a:pt x="105" y="52"/>
                  </a:cubicBezTo>
                  <a:cubicBezTo>
                    <a:pt x="105" y="52"/>
                    <a:pt x="105" y="52"/>
                    <a:pt x="105" y="52"/>
                  </a:cubicBezTo>
                  <a:cubicBezTo>
                    <a:pt x="105" y="52"/>
                    <a:pt x="105" y="52"/>
                    <a:pt x="105" y="52"/>
                  </a:cubicBezTo>
                  <a:cubicBezTo>
                    <a:pt x="104" y="52"/>
                    <a:pt x="100" y="52"/>
                    <a:pt x="98" y="51"/>
                  </a:cubicBezTo>
                  <a:cubicBezTo>
                    <a:pt x="96" y="51"/>
                    <a:pt x="90" y="51"/>
                    <a:pt x="87" y="51"/>
                  </a:cubicBezTo>
                  <a:cubicBezTo>
                    <a:pt x="87" y="49"/>
                    <a:pt x="87" y="49"/>
                    <a:pt x="87" y="49"/>
                  </a:cubicBezTo>
                  <a:cubicBezTo>
                    <a:pt x="88" y="49"/>
                    <a:pt x="91" y="50"/>
                    <a:pt x="94" y="50"/>
                  </a:cubicBezTo>
                  <a:cubicBezTo>
                    <a:pt x="97" y="50"/>
                    <a:pt x="110" y="50"/>
                    <a:pt x="110" y="50"/>
                  </a:cubicBezTo>
                  <a:cubicBezTo>
                    <a:pt x="110" y="49"/>
                    <a:pt x="110" y="49"/>
                    <a:pt x="110" y="49"/>
                  </a:cubicBezTo>
                  <a:cubicBezTo>
                    <a:pt x="110" y="49"/>
                    <a:pt x="99" y="49"/>
                    <a:pt x="94" y="49"/>
                  </a:cubicBezTo>
                  <a:cubicBezTo>
                    <a:pt x="91" y="49"/>
                    <a:pt x="88" y="48"/>
                    <a:pt x="87" y="48"/>
                  </a:cubicBezTo>
                  <a:cubicBezTo>
                    <a:pt x="87" y="47"/>
                    <a:pt x="87" y="47"/>
                    <a:pt x="87" y="47"/>
                  </a:cubicBezTo>
                  <a:cubicBezTo>
                    <a:pt x="88" y="48"/>
                    <a:pt x="91" y="48"/>
                    <a:pt x="93" y="48"/>
                  </a:cubicBezTo>
                  <a:cubicBezTo>
                    <a:pt x="97" y="49"/>
                    <a:pt x="110" y="49"/>
                    <a:pt x="110" y="49"/>
                  </a:cubicBezTo>
                  <a:cubicBezTo>
                    <a:pt x="110" y="47"/>
                    <a:pt x="110" y="47"/>
                    <a:pt x="110" y="47"/>
                  </a:cubicBezTo>
                  <a:cubicBezTo>
                    <a:pt x="110" y="47"/>
                    <a:pt x="98" y="47"/>
                    <a:pt x="93" y="47"/>
                  </a:cubicBezTo>
                  <a:cubicBezTo>
                    <a:pt x="90" y="46"/>
                    <a:pt x="88" y="46"/>
                    <a:pt x="87" y="46"/>
                  </a:cubicBezTo>
                  <a:cubicBezTo>
                    <a:pt x="87" y="43"/>
                    <a:pt x="87" y="43"/>
                    <a:pt x="87" y="43"/>
                  </a:cubicBezTo>
                  <a:cubicBezTo>
                    <a:pt x="87" y="43"/>
                    <a:pt x="88" y="43"/>
                    <a:pt x="89" y="43"/>
                  </a:cubicBezTo>
                  <a:cubicBezTo>
                    <a:pt x="91" y="44"/>
                    <a:pt x="97" y="45"/>
                    <a:pt x="99" y="45"/>
                  </a:cubicBezTo>
                  <a:cubicBezTo>
                    <a:pt x="101" y="45"/>
                    <a:pt x="109" y="45"/>
                    <a:pt x="110" y="45"/>
                  </a:cubicBezTo>
                  <a:lnTo>
                    <a:pt x="110" y="59"/>
                  </a:lnTo>
                  <a:close/>
                  <a:moveTo>
                    <a:pt x="110" y="44"/>
                  </a:moveTo>
                  <a:cubicBezTo>
                    <a:pt x="110" y="44"/>
                    <a:pt x="110" y="44"/>
                    <a:pt x="110" y="44"/>
                  </a:cubicBezTo>
                  <a:cubicBezTo>
                    <a:pt x="109" y="44"/>
                    <a:pt x="106" y="44"/>
                    <a:pt x="104" y="44"/>
                  </a:cubicBezTo>
                  <a:cubicBezTo>
                    <a:pt x="102" y="44"/>
                    <a:pt x="93" y="44"/>
                    <a:pt x="91" y="43"/>
                  </a:cubicBezTo>
                  <a:cubicBezTo>
                    <a:pt x="90" y="43"/>
                    <a:pt x="88" y="42"/>
                    <a:pt x="87" y="42"/>
                  </a:cubicBezTo>
                  <a:cubicBezTo>
                    <a:pt x="87" y="42"/>
                    <a:pt x="87" y="42"/>
                    <a:pt x="87" y="42"/>
                  </a:cubicBezTo>
                  <a:cubicBezTo>
                    <a:pt x="90" y="42"/>
                    <a:pt x="96" y="43"/>
                    <a:pt x="98" y="43"/>
                  </a:cubicBezTo>
                  <a:cubicBezTo>
                    <a:pt x="100" y="43"/>
                    <a:pt x="109" y="44"/>
                    <a:pt x="110" y="44"/>
                  </a:cubicBezTo>
                  <a:close/>
                  <a:moveTo>
                    <a:pt x="110" y="42"/>
                  </a:moveTo>
                  <a:cubicBezTo>
                    <a:pt x="110" y="42"/>
                    <a:pt x="110" y="42"/>
                    <a:pt x="110" y="42"/>
                  </a:cubicBezTo>
                  <a:cubicBezTo>
                    <a:pt x="109" y="42"/>
                    <a:pt x="100" y="42"/>
                    <a:pt x="96" y="41"/>
                  </a:cubicBezTo>
                  <a:cubicBezTo>
                    <a:pt x="92" y="41"/>
                    <a:pt x="89" y="41"/>
                    <a:pt x="87" y="40"/>
                  </a:cubicBezTo>
                  <a:cubicBezTo>
                    <a:pt x="87" y="37"/>
                    <a:pt x="87" y="37"/>
                    <a:pt x="87" y="37"/>
                  </a:cubicBezTo>
                  <a:cubicBezTo>
                    <a:pt x="89" y="37"/>
                    <a:pt x="96" y="39"/>
                    <a:pt x="99" y="39"/>
                  </a:cubicBezTo>
                  <a:cubicBezTo>
                    <a:pt x="103" y="39"/>
                    <a:pt x="110" y="39"/>
                    <a:pt x="110" y="39"/>
                  </a:cubicBezTo>
                  <a:cubicBezTo>
                    <a:pt x="110" y="37"/>
                    <a:pt x="110" y="37"/>
                    <a:pt x="110" y="37"/>
                  </a:cubicBezTo>
                  <a:cubicBezTo>
                    <a:pt x="110" y="37"/>
                    <a:pt x="104" y="37"/>
                    <a:pt x="100" y="37"/>
                  </a:cubicBezTo>
                  <a:cubicBezTo>
                    <a:pt x="96" y="37"/>
                    <a:pt x="90" y="36"/>
                    <a:pt x="87" y="35"/>
                  </a:cubicBezTo>
                  <a:cubicBezTo>
                    <a:pt x="87" y="30"/>
                    <a:pt x="87" y="30"/>
                    <a:pt x="87" y="30"/>
                  </a:cubicBezTo>
                  <a:cubicBezTo>
                    <a:pt x="92" y="31"/>
                    <a:pt x="96" y="32"/>
                    <a:pt x="99" y="32"/>
                  </a:cubicBezTo>
                  <a:cubicBezTo>
                    <a:pt x="105" y="33"/>
                    <a:pt x="126" y="32"/>
                    <a:pt x="135" y="32"/>
                  </a:cubicBezTo>
                  <a:cubicBezTo>
                    <a:pt x="142" y="32"/>
                    <a:pt x="144" y="33"/>
                    <a:pt x="144" y="33"/>
                  </a:cubicBezTo>
                  <a:cubicBezTo>
                    <a:pt x="144" y="33"/>
                    <a:pt x="144" y="33"/>
                    <a:pt x="144" y="33"/>
                  </a:cubicBezTo>
                  <a:cubicBezTo>
                    <a:pt x="144" y="33"/>
                    <a:pt x="144" y="33"/>
                    <a:pt x="144" y="33"/>
                  </a:cubicBezTo>
                  <a:cubicBezTo>
                    <a:pt x="144" y="33"/>
                    <a:pt x="144" y="33"/>
                    <a:pt x="144" y="33"/>
                  </a:cubicBezTo>
                  <a:cubicBezTo>
                    <a:pt x="144" y="33"/>
                    <a:pt x="139" y="33"/>
                    <a:pt x="136" y="33"/>
                  </a:cubicBezTo>
                  <a:cubicBezTo>
                    <a:pt x="133" y="33"/>
                    <a:pt x="127" y="33"/>
                    <a:pt x="123" y="33"/>
                  </a:cubicBezTo>
                  <a:cubicBezTo>
                    <a:pt x="120" y="33"/>
                    <a:pt x="112" y="33"/>
                    <a:pt x="112" y="33"/>
                  </a:cubicBezTo>
                  <a:cubicBezTo>
                    <a:pt x="112" y="33"/>
                    <a:pt x="112" y="33"/>
                    <a:pt x="112" y="33"/>
                  </a:cubicBezTo>
                  <a:cubicBezTo>
                    <a:pt x="110" y="33"/>
                    <a:pt x="110" y="33"/>
                    <a:pt x="110" y="33"/>
                  </a:cubicBezTo>
                  <a:lnTo>
                    <a:pt x="110" y="42"/>
                  </a:lnTo>
                  <a:close/>
                  <a:moveTo>
                    <a:pt x="112" y="59"/>
                  </a:moveTo>
                  <a:cubicBezTo>
                    <a:pt x="112" y="59"/>
                    <a:pt x="112" y="59"/>
                    <a:pt x="112" y="59"/>
                  </a:cubicBezTo>
                  <a:cubicBezTo>
                    <a:pt x="112" y="55"/>
                    <a:pt x="112" y="55"/>
                    <a:pt x="112" y="55"/>
                  </a:cubicBezTo>
                  <a:cubicBezTo>
                    <a:pt x="141" y="55"/>
                    <a:pt x="141" y="55"/>
                    <a:pt x="141" y="55"/>
                  </a:cubicBezTo>
                  <a:cubicBezTo>
                    <a:pt x="141" y="59"/>
                    <a:pt x="141" y="59"/>
                    <a:pt x="141" y="59"/>
                  </a:cubicBezTo>
                  <a:lnTo>
                    <a:pt x="112" y="59"/>
                  </a:lnTo>
                  <a:close/>
                  <a:moveTo>
                    <a:pt x="141" y="54"/>
                  </a:moveTo>
                  <a:cubicBezTo>
                    <a:pt x="141" y="54"/>
                    <a:pt x="141" y="54"/>
                    <a:pt x="141" y="54"/>
                  </a:cubicBezTo>
                  <a:cubicBezTo>
                    <a:pt x="141" y="54"/>
                    <a:pt x="141" y="54"/>
                    <a:pt x="141" y="54"/>
                  </a:cubicBezTo>
                  <a:cubicBezTo>
                    <a:pt x="141" y="54"/>
                    <a:pt x="141" y="54"/>
                    <a:pt x="141" y="54"/>
                  </a:cubicBezTo>
                  <a:cubicBezTo>
                    <a:pt x="140" y="54"/>
                    <a:pt x="134" y="54"/>
                    <a:pt x="129" y="54"/>
                  </a:cubicBezTo>
                  <a:cubicBezTo>
                    <a:pt x="124" y="54"/>
                    <a:pt x="113" y="54"/>
                    <a:pt x="112" y="54"/>
                  </a:cubicBezTo>
                  <a:cubicBezTo>
                    <a:pt x="112" y="54"/>
                    <a:pt x="112" y="54"/>
                    <a:pt x="112" y="54"/>
                  </a:cubicBezTo>
                  <a:cubicBezTo>
                    <a:pt x="114" y="54"/>
                    <a:pt x="115" y="54"/>
                    <a:pt x="116" y="53"/>
                  </a:cubicBezTo>
                  <a:cubicBezTo>
                    <a:pt x="124" y="53"/>
                    <a:pt x="138" y="54"/>
                    <a:pt x="142" y="54"/>
                  </a:cubicBezTo>
                  <a:lnTo>
                    <a:pt x="141" y="54"/>
                  </a:lnTo>
                  <a:close/>
                  <a:moveTo>
                    <a:pt x="146" y="15"/>
                  </a:moveTo>
                  <a:cubicBezTo>
                    <a:pt x="146" y="15"/>
                    <a:pt x="146" y="15"/>
                    <a:pt x="146" y="15"/>
                  </a:cubicBezTo>
                  <a:cubicBezTo>
                    <a:pt x="146" y="15"/>
                    <a:pt x="146" y="15"/>
                    <a:pt x="146" y="15"/>
                  </a:cubicBezTo>
                  <a:cubicBezTo>
                    <a:pt x="146" y="11"/>
                    <a:pt x="146" y="11"/>
                    <a:pt x="146" y="11"/>
                  </a:cubicBezTo>
                  <a:cubicBezTo>
                    <a:pt x="140" y="15"/>
                    <a:pt x="140" y="15"/>
                    <a:pt x="140" y="15"/>
                  </a:cubicBezTo>
                  <a:cubicBezTo>
                    <a:pt x="140" y="15"/>
                    <a:pt x="142" y="14"/>
                    <a:pt x="143" y="14"/>
                  </a:cubicBezTo>
                  <a:cubicBezTo>
                    <a:pt x="144" y="14"/>
                    <a:pt x="145" y="15"/>
                    <a:pt x="146" y="15"/>
                  </a:cubicBezTo>
                  <a:close/>
                  <a:moveTo>
                    <a:pt x="10" y="12"/>
                  </a:moveTo>
                  <a:cubicBezTo>
                    <a:pt x="10" y="12"/>
                    <a:pt x="10" y="12"/>
                    <a:pt x="10" y="12"/>
                  </a:cubicBezTo>
                  <a:cubicBezTo>
                    <a:pt x="10" y="13"/>
                    <a:pt x="10" y="13"/>
                    <a:pt x="10" y="13"/>
                  </a:cubicBezTo>
                  <a:cubicBezTo>
                    <a:pt x="11" y="12"/>
                    <a:pt x="11" y="12"/>
                    <a:pt x="11" y="12"/>
                  </a:cubicBezTo>
                  <a:cubicBezTo>
                    <a:pt x="11" y="12"/>
                    <a:pt x="10" y="12"/>
                    <a:pt x="10" y="12"/>
                  </a:cubicBezTo>
                  <a:cubicBezTo>
                    <a:pt x="10" y="12"/>
                    <a:pt x="10" y="12"/>
                    <a:pt x="10" y="12"/>
                  </a:cubicBezTo>
                  <a:close/>
                  <a:moveTo>
                    <a:pt x="20" y="14"/>
                  </a:moveTo>
                  <a:cubicBezTo>
                    <a:pt x="20" y="14"/>
                    <a:pt x="20" y="14"/>
                    <a:pt x="20" y="14"/>
                  </a:cubicBezTo>
                  <a:cubicBezTo>
                    <a:pt x="19" y="14"/>
                    <a:pt x="18" y="14"/>
                    <a:pt x="18" y="14"/>
                  </a:cubicBezTo>
                  <a:cubicBezTo>
                    <a:pt x="10" y="18"/>
                    <a:pt x="10" y="18"/>
                    <a:pt x="10" y="18"/>
                  </a:cubicBezTo>
                  <a:cubicBezTo>
                    <a:pt x="10" y="20"/>
                    <a:pt x="10" y="20"/>
                    <a:pt x="10" y="20"/>
                  </a:cubicBezTo>
                  <a:cubicBezTo>
                    <a:pt x="10" y="20"/>
                    <a:pt x="15" y="18"/>
                    <a:pt x="17" y="17"/>
                  </a:cubicBezTo>
                  <a:cubicBezTo>
                    <a:pt x="19" y="16"/>
                    <a:pt x="23" y="14"/>
                    <a:pt x="23" y="14"/>
                  </a:cubicBezTo>
                  <a:cubicBezTo>
                    <a:pt x="23" y="14"/>
                    <a:pt x="22" y="14"/>
                    <a:pt x="20" y="14"/>
                  </a:cubicBezTo>
                  <a:close/>
                  <a:moveTo>
                    <a:pt x="10" y="16"/>
                  </a:moveTo>
                  <a:cubicBezTo>
                    <a:pt x="10" y="16"/>
                    <a:pt x="10" y="16"/>
                    <a:pt x="10" y="16"/>
                  </a:cubicBezTo>
                  <a:cubicBezTo>
                    <a:pt x="10" y="16"/>
                    <a:pt x="10" y="16"/>
                    <a:pt x="10" y="16"/>
                  </a:cubicBezTo>
                  <a:cubicBezTo>
                    <a:pt x="10" y="16"/>
                    <a:pt x="12" y="15"/>
                    <a:pt x="13" y="15"/>
                  </a:cubicBezTo>
                  <a:cubicBezTo>
                    <a:pt x="13" y="15"/>
                    <a:pt x="16" y="13"/>
                    <a:pt x="16" y="13"/>
                  </a:cubicBezTo>
                  <a:cubicBezTo>
                    <a:pt x="15" y="13"/>
                    <a:pt x="15" y="13"/>
                    <a:pt x="15" y="13"/>
                  </a:cubicBezTo>
                  <a:lnTo>
                    <a:pt x="1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7"/>
            <p:cNvSpPr>
              <a:spLocks noEditPoints="1"/>
            </p:cNvSpPr>
            <p:nvPr/>
          </p:nvSpPr>
          <p:spPr bwMode="auto">
            <a:xfrm>
              <a:off x="559" y="4150"/>
              <a:ext cx="399" cy="149"/>
            </a:xfrm>
            <a:custGeom>
              <a:avLst/>
              <a:gdLst>
                <a:gd name="T0" fmla="*/ 140 w 154"/>
                <a:gd name="T1" fmla="*/ 42 h 56"/>
                <a:gd name="T2" fmla="*/ 80 w 154"/>
                <a:gd name="T3" fmla="*/ 11 h 56"/>
                <a:gd name="T4" fmla="*/ 101 w 154"/>
                <a:gd name="T5" fmla="*/ 30 h 56"/>
                <a:gd name="T6" fmla="*/ 80 w 154"/>
                <a:gd name="T7" fmla="*/ 17 h 56"/>
                <a:gd name="T8" fmla="*/ 106 w 154"/>
                <a:gd name="T9" fmla="*/ 29 h 56"/>
                <a:gd name="T10" fmla="*/ 109 w 154"/>
                <a:gd name="T11" fmla="*/ 1 h 56"/>
                <a:gd name="T12" fmla="*/ 78 w 154"/>
                <a:gd name="T13" fmla="*/ 25 h 56"/>
                <a:gd name="T14" fmla="*/ 11 w 154"/>
                <a:gd name="T15" fmla="*/ 53 h 56"/>
                <a:gd name="T16" fmla="*/ 2 w 154"/>
                <a:gd name="T17" fmla="*/ 50 h 56"/>
                <a:gd name="T18" fmla="*/ 5 w 154"/>
                <a:gd name="T19" fmla="*/ 45 h 56"/>
                <a:gd name="T20" fmla="*/ 6 w 154"/>
                <a:gd name="T21" fmla="*/ 44 h 56"/>
                <a:gd name="T22" fmla="*/ 8 w 154"/>
                <a:gd name="T23" fmla="*/ 44 h 56"/>
                <a:gd name="T24" fmla="*/ 10 w 154"/>
                <a:gd name="T25" fmla="*/ 50 h 56"/>
                <a:gd name="T26" fmla="*/ 12 w 154"/>
                <a:gd name="T27" fmla="*/ 43 h 56"/>
                <a:gd name="T28" fmla="*/ 13 w 154"/>
                <a:gd name="T29" fmla="*/ 43 h 56"/>
                <a:gd name="T30" fmla="*/ 77 w 154"/>
                <a:gd name="T31" fmla="*/ 19 h 56"/>
                <a:gd name="T32" fmla="*/ 79 w 154"/>
                <a:gd name="T33" fmla="*/ 27 h 56"/>
                <a:gd name="T34" fmla="*/ 83 w 154"/>
                <a:gd name="T35" fmla="*/ 40 h 56"/>
                <a:gd name="T36" fmla="*/ 83 w 154"/>
                <a:gd name="T37" fmla="*/ 39 h 56"/>
                <a:gd name="T38" fmla="*/ 71 w 154"/>
                <a:gd name="T39" fmla="*/ 44 h 56"/>
                <a:gd name="T40" fmla="*/ 98 w 154"/>
                <a:gd name="T41" fmla="*/ 36 h 56"/>
                <a:gd name="T42" fmla="*/ 98 w 154"/>
                <a:gd name="T43" fmla="*/ 42 h 56"/>
                <a:gd name="T44" fmla="*/ 88 w 154"/>
                <a:gd name="T45" fmla="*/ 39 h 56"/>
                <a:gd name="T46" fmla="*/ 98 w 154"/>
                <a:gd name="T47" fmla="*/ 36 h 56"/>
                <a:gd name="T48" fmla="*/ 60 w 154"/>
                <a:gd name="T49" fmla="*/ 40 h 56"/>
                <a:gd name="T50" fmla="*/ 65 w 154"/>
                <a:gd name="T51" fmla="*/ 47 h 56"/>
                <a:gd name="T52" fmla="*/ 122 w 154"/>
                <a:gd name="T53" fmla="*/ 47 h 56"/>
                <a:gd name="T54" fmla="*/ 113 w 154"/>
                <a:gd name="T55" fmla="*/ 35 h 56"/>
                <a:gd name="T56" fmla="*/ 126 w 154"/>
                <a:gd name="T57" fmla="*/ 45 h 56"/>
                <a:gd name="T58" fmla="*/ 77 w 154"/>
                <a:gd name="T59" fmla="*/ 12 h 56"/>
                <a:gd name="T60" fmla="*/ 92 w 154"/>
                <a:gd name="T61" fmla="*/ 10 h 56"/>
                <a:gd name="T62" fmla="*/ 83 w 154"/>
                <a:gd name="T63" fmla="*/ 13 h 56"/>
                <a:gd name="T64" fmla="*/ 83 w 154"/>
                <a:gd name="T65" fmla="*/ 32 h 56"/>
                <a:gd name="T66" fmla="*/ 75 w 154"/>
                <a:gd name="T67" fmla="*/ 22 h 56"/>
                <a:gd name="T68" fmla="*/ 106 w 154"/>
                <a:gd name="T69" fmla="*/ 32 h 56"/>
                <a:gd name="T70" fmla="*/ 83 w 154"/>
                <a:gd name="T71" fmla="*/ 16 h 56"/>
                <a:gd name="T72" fmla="*/ 91 w 154"/>
                <a:gd name="T73" fmla="*/ 19 h 56"/>
                <a:gd name="T74" fmla="*/ 91 w 154"/>
                <a:gd name="T75" fmla="*/ 24 h 56"/>
                <a:gd name="T76" fmla="*/ 91 w 154"/>
                <a:gd name="T77" fmla="*/ 28 h 56"/>
                <a:gd name="T78" fmla="*/ 99 w 154"/>
                <a:gd name="T79" fmla="*/ 32 h 56"/>
                <a:gd name="T80" fmla="*/ 70 w 154"/>
                <a:gd name="T81" fmla="*/ 47 h 56"/>
                <a:gd name="T82" fmla="*/ 45 w 154"/>
                <a:gd name="T83" fmla="*/ 48 h 56"/>
                <a:gd name="T84" fmla="*/ 59 w 154"/>
                <a:gd name="T85" fmla="*/ 48 h 56"/>
                <a:gd name="T86" fmla="*/ 79 w 154"/>
                <a:gd name="T87" fmla="*/ 47 h 56"/>
                <a:gd name="T88" fmla="*/ 94 w 154"/>
                <a:gd name="T89" fmla="*/ 48 h 56"/>
                <a:gd name="T90" fmla="*/ 111 w 154"/>
                <a:gd name="T91" fmla="*/ 47 h 56"/>
                <a:gd name="T92" fmla="*/ 112 w 154"/>
                <a:gd name="T93" fmla="*/ 43 h 56"/>
                <a:gd name="T94" fmla="*/ 115 w 154"/>
                <a:gd name="T95" fmla="*/ 12 h 56"/>
                <a:gd name="T96" fmla="*/ 115 w 154"/>
                <a:gd name="T97" fmla="*/ 21 h 56"/>
                <a:gd name="T98" fmla="*/ 115 w 154"/>
                <a:gd name="T99" fmla="*/ 30 h 56"/>
                <a:gd name="T100" fmla="*/ 114 w 154"/>
                <a:gd name="T101" fmla="*/ 11 h 56"/>
                <a:gd name="T102" fmla="*/ 115 w 154"/>
                <a:gd name="T103" fmla="*/ 20 h 56"/>
                <a:gd name="T104" fmla="*/ 114 w 154"/>
                <a:gd name="T105" fmla="*/ 29 h 56"/>
                <a:gd name="T106" fmla="*/ 151 w 154"/>
                <a:gd name="T107" fmla="*/ 45 h 56"/>
                <a:gd name="T108" fmla="*/ 47 w 154"/>
                <a:gd name="T109" fmla="*/ 39 h 56"/>
                <a:gd name="T110" fmla="*/ 47 w 154"/>
                <a:gd name="T111" fmla="*/ 45 h 56"/>
                <a:gd name="T112" fmla="*/ 103 w 154"/>
                <a:gd name="T113" fmla="*/ 29 h 56"/>
                <a:gd name="T114" fmla="*/ 100 w 154"/>
                <a:gd name="T115" fmla="*/ 18 h 56"/>
                <a:gd name="T116" fmla="*/ 104 w 154"/>
                <a:gd name="T117" fmla="*/ 29 h 56"/>
                <a:gd name="T118" fmla="*/ 103 w 154"/>
                <a:gd name="T119" fmla="*/ 5 h 56"/>
                <a:gd name="T120" fmla="*/ 71 w 154"/>
                <a:gd name="T121" fmla="*/ 39 h 56"/>
                <a:gd name="T122" fmla="*/ 60 w 154"/>
                <a:gd name="T123" fmla="*/ 45 h 56"/>
                <a:gd name="T124" fmla="*/ 64 w 154"/>
                <a:gd name="T125" fmla="*/ 4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4" h="56">
                  <a:moveTo>
                    <a:pt x="79" y="32"/>
                  </a:moveTo>
                  <a:cubicBezTo>
                    <a:pt x="80" y="32"/>
                    <a:pt x="80" y="32"/>
                    <a:pt x="80" y="32"/>
                  </a:cubicBezTo>
                  <a:cubicBezTo>
                    <a:pt x="80" y="31"/>
                    <a:pt x="80" y="31"/>
                    <a:pt x="80" y="31"/>
                  </a:cubicBezTo>
                  <a:cubicBezTo>
                    <a:pt x="80" y="30"/>
                    <a:pt x="80" y="30"/>
                    <a:pt x="80" y="30"/>
                  </a:cubicBezTo>
                  <a:cubicBezTo>
                    <a:pt x="80" y="30"/>
                    <a:pt x="80" y="30"/>
                    <a:pt x="80" y="30"/>
                  </a:cubicBezTo>
                  <a:cubicBezTo>
                    <a:pt x="81" y="30"/>
                    <a:pt x="81" y="30"/>
                    <a:pt x="81" y="30"/>
                  </a:cubicBezTo>
                  <a:cubicBezTo>
                    <a:pt x="81" y="30"/>
                    <a:pt x="81" y="30"/>
                    <a:pt x="81" y="30"/>
                  </a:cubicBezTo>
                  <a:cubicBezTo>
                    <a:pt x="79" y="30"/>
                    <a:pt x="79" y="30"/>
                    <a:pt x="79" y="30"/>
                  </a:cubicBezTo>
                  <a:lnTo>
                    <a:pt x="79" y="32"/>
                  </a:lnTo>
                  <a:close/>
                  <a:moveTo>
                    <a:pt x="80" y="25"/>
                  </a:moveTo>
                  <a:cubicBezTo>
                    <a:pt x="80" y="25"/>
                    <a:pt x="80" y="25"/>
                    <a:pt x="80" y="25"/>
                  </a:cubicBezTo>
                  <a:cubicBezTo>
                    <a:pt x="80" y="25"/>
                    <a:pt x="80" y="25"/>
                    <a:pt x="80" y="25"/>
                  </a:cubicBezTo>
                  <a:cubicBezTo>
                    <a:pt x="80" y="24"/>
                    <a:pt x="80" y="24"/>
                    <a:pt x="80" y="24"/>
                  </a:cubicBezTo>
                  <a:cubicBezTo>
                    <a:pt x="81" y="24"/>
                    <a:pt x="81" y="24"/>
                    <a:pt x="81" y="24"/>
                  </a:cubicBezTo>
                  <a:cubicBezTo>
                    <a:pt x="81" y="24"/>
                    <a:pt x="81" y="24"/>
                    <a:pt x="81" y="24"/>
                  </a:cubicBezTo>
                  <a:cubicBezTo>
                    <a:pt x="79" y="24"/>
                    <a:pt x="79" y="24"/>
                    <a:pt x="79" y="24"/>
                  </a:cubicBezTo>
                  <a:cubicBezTo>
                    <a:pt x="79" y="27"/>
                    <a:pt x="79" y="27"/>
                    <a:pt x="79" y="27"/>
                  </a:cubicBezTo>
                  <a:cubicBezTo>
                    <a:pt x="80" y="27"/>
                    <a:pt x="80" y="27"/>
                    <a:pt x="80" y="27"/>
                  </a:cubicBezTo>
                  <a:lnTo>
                    <a:pt x="80" y="25"/>
                  </a:lnTo>
                  <a:close/>
                  <a:moveTo>
                    <a:pt x="79" y="35"/>
                  </a:moveTo>
                  <a:cubicBezTo>
                    <a:pt x="79" y="35"/>
                    <a:pt x="79" y="35"/>
                    <a:pt x="79" y="35"/>
                  </a:cubicBezTo>
                  <a:cubicBezTo>
                    <a:pt x="80" y="35"/>
                    <a:pt x="80" y="35"/>
                    <a:pt x="80" y="35"/>
                  </a:cubicBezTo>
                  <a:cubicBezTo>
                    <a:pt x="80" y="33"/>
                    <a:pt x="80" y="33"/>
                    <a:pt x="80" y="33"/>
                  </a:cubicBezTo>
                  <a:cubicBezTo>
                    <a:pt x="80" y="33"/>
                    <a:pt x="80" y="33"/>
                    <a:pt x="80" y="33"/>
                  </a:cubicBezTo>
                  <a:cubicBezTo>
                    <a:pt x="80" y="33"/>
                    <a:pt x="80" y="33"/>
                    <a:pt x="80" y="33"/>
                  </a:cubicBezTo>
                  <a:cubicBezTo>
                    <a:pt x="81" y="32"/>
                    <a:pt x="81" y="32"/>
                    <a:pt x="81" y="32"/>
                  </a:cubicBezTo>
                  <a:cubicBezTo>
                    <a:pt x="81" y="32"/>
                    <a:pt x="81" y="32"/>
                    <a:pt x="81" y="32"/>
                  </a:cubicBezTo>
                  <a:cubicBezTo>
                    <a:pt x="79" y="32"/>
                    <a:pt x="79" y="32"/>
                    <a:pt x="79" y="32"/>
                  </a:cubicBezTo>
                  <a:lnTo>
                    <a:pt x="79" y="35"/>
                  </a:lnTo>
                  <a:close/>
                  <a:moveTo>
                    <a:pt x="79" y="9"/>
                  </a:moveTo>
                  <a:cubicBezTo>
                    <a:pt x="79" y="9"/>
                    <a:pt x="79" y="9"/>
                    <a:pt x="79" y="9"/>
                  </a:cubicBezTo>
                  <a:cubicBezTo>
                    <a:pt x="79" y="9"/>
                    <a:pt x="79" y="9"/>
                    <a:pt x="79" y="9"/>
                  </a:cubicBezTo>
                  <a:cubicBezTo>
                    <a:pt x="77" y="9"/>
                    <a:pt x="77" y="9"/>
                    <a:pt x="77" y="9"/>
                  </a:cubicBezTo>
                  <a:cubicBezTo>
                    <a:pt x="77" y="10"/>
                    <a:pt x="77" y="10"/>
                    <a:pt x="77" y="10"/>
                  </a:cubicBezTo>
                  <a:cubicBezTo>
                    <a:pt x="77" y="10"/>
                    <a:pt x="77" y="10"/>
                    <a:pt x="77" y="10"/>
                  </a:cubicBezTo>
                  <a:cubicBezTo>
                    <a:pt x="77" y="14"/>
                    <a:pt x="77" y="14"/>
                    <a:pt x="77" y="14"/>
                  </a:cubicBezTo>
                  <a:cubicBezTo>
                    <a:pt x="78" y="14"/>
                    <a:pt x="78" y="14"/>
                    <a:pt x="78" y="14"/>
                  </a:cubicBezTo>
                  <a:cubicBezTo>
                    <a:pt x="78" y="12"/>
                    <a:pt x="78" y="12"/>
                    <a:pt x="78" y="12"/>
                  </a:cubicBezTo>
                  <a:cubicBezTo>
                    <a:pt x="79" y="11"/>
                    <a:pt x="79" y="11"/>
                    <a:pt x="79" y="11"/>
                  </a:cubicBezTo>
                  <a:cubicBezTo>
                    <a:pt x="79" y="11"/>
                    <a:pt x="79" y="11"/>
                    <a:pt x="79" y="11"/>
                  </a:cubicBezTo>
                  <a:cubicBezTo>
                    <a:pt x="79" y="9"/>
                    <a:pt x="79" y="9"/>
                    <a:pt x="79" y="9"/>
                  </a:cubicBezTo>
                  <a:close/>
                  <a:moveTo>
                    <a:pt x="78" y="11"/>
                  </a:moveTo>
                  <a:cubicBezTo>
                    <a:pt x="78" y="11"/>
                    <a:pt x="78" y="11"/>
                    <a:pt x="78" y="11"/>
                  </a:cubicBezTo>
                  <a:cubicBezTo>
                    <a:pt x="78" y="10"/>
                    <a:pt x="78" y="10"/>
                    <a:pt x="78" y="10"/>
                  </a:cubicBezTo>
                  <a:cubicBezTo>
                    <a:pt x="79" y="9"/>
                    <a:pt x="79" y="9"/>
                    <a:pt x="79" y="9"/>
                  </a:cubicBezTo>
                  <a:cubicBezTo>
                    <a:pt x="79" y="11"/>
                    <a:pt x="79" y="11"/>
                    <a:pt x="79" y="11"/>
                  </a:cubicBezTo>
                  <a:lnTo>
                    <a:pt x="78" y="11"/>
                  </a:lnTo>
                  <a:close/>
                  <a:moveTo>
                    <a:pt x="140" y="42"/>
                  </a:moveTo>
                  <a:cubicBezTo>
                    <a:pt x="140" y="42"/>
                    <a:pt x="140" y="42"/>
                    <a:pt x="140" y="42"/>
                  </a:cubicBezTo>
                  <a:cubicBezTo>
                    <a:pt x="141" y="42"/>
                    <a:pt x="141" y="42"/>
                    <a:pt x="141" y="42"/>
                  </a:cubicBezTo>
                  <a:cubicBezTo>
                    <a:pt x="140" y="41"/>
                    <a:pt x="140" y="41"/>
                    <a:pt x="140" y="41"/>
                  </a:cubicBezTo>
                  <a:lnTo>
                    <a:pt x="140" y="42"/>
                  </a:lnTo>
                  <a:close/>
                  <a:moveTo>
                    <a:pt x="142" y="42"/>
                  </a:moveTo>
                  <a:cubicBezTo>
                    <a:pt x="142" y="42"/>
                    <a:pt x="142" y="42"/>
                    <a:pt x="142" y="42"/>
                  </a:cubicBezTo>
                  <a:cubicBezTo>
                    <a:pt x="143" y="43"/>
                    <a:pt x="143" y="43"/>
                    <a:pt x="143" y="43"/>
                  </a:cubicBezTo>
                  <a:cubicBezTo>
                    <a:pt x="143" y="42"/>
                    <a:pt x="143" y="42"/>
                    <a:pt x="143" y="42"/>
                  </a:cubicBezTo>
                  <a:lnTo>
                    <a:pt x="142" y="42"/>
                  </a:lnTo>
                  <a:close/>
                  <a:moveTo>
                    <a:pt x="141" y="38"/>
                  </a:moveTo>
                  <a:cubicBezTo>
                    <a:pt x="141" y="38"/>
                    <a:pt x="141" y="38"/>
                    <a:pt x="141" y="38"/>
                  </a:cubicBezTo>
                  <a:cubicBezTo>
                    <a:pt x="141" y="38"/>
                    <a:pt x="141" y="40"/>
                    <a:pt x="141" y="40"/>
                  </a:cubicBezTo>
                  <a:cubicBezTo>
                    <a:pt x="142" y="40"/>
                    <a:pt x="142" y="40"/>
                    <a:pt x="142" y="40"/>
                  </a:cubicBezTo>
                  <a:lnTo>
                    <a:pt x="141" y="38"/>
                  </a:lnTo>
                  <a:close/>
                  <a:moveTo>
                    <a:pt x="79" y="16"/>
                  </a:moveTo>
                  <a:cubicBezTo>
                    <a:pt x="79" y="16"/>
                    <a:pt x="79" y="16"/>
                    <a:pt x="79" y="16"/>
                  </a:cubicBezTo>
                  <a:cubicBezTo>
                    <a:pt x="80" y="16"/>
                    <a:pt x="80" y="16"/>
                    <a:pt x="80" y="16"/>
                  </a:cubicBezTo>
                  <a:cubicBezTo>
                    <a:pt x="80" y="14"/>
                    <a:pt x="80" y="14"/>
                    <a:pt x="80" y="14"/>
                  </a:cubicBezTo>
                  <a:cubicBezTo>
                    <a:pt x="80" y="14"/>
                    <a:pt x="80" y="14"/>
                    <a:pt x="80" y="14"/>
                  </a:cubicBezTo>
                  <a:cubicBezTo>
                    <a:pt x="80" y="14"/>
                    <a:pt x="80" y="14"/>
                    <a:pt x="80" y="14"/>
                  </a:cubicBezTo>
                  <a:cubicBezTo>
                    <a:pt x="81" y="13"/>
                    <a:pt x="81" y="13"/>
                    <a:pt x="81" y="13"/>
                  </a:cubicBezTo>
                  <a:cubicBezTo>
                    <a:pt x="81" y="13"/>
                    <a:pt x="81" y="13"/>
                    <a:pt x="81" y="13"/>
                  </a:cubicBezTo>
                  <a:cubicBezTo>
                    <a:pt x="79" y="14"/>
                    <a:pt x="79" y="14"/>
                    <a:pt x="79" y="14"/>
                  </a:cubicBezTo>
                  <a:lnTo>
                    <a:pt x="79" y="16"/>
                  </a:lnTo>
                  <a:close/>
                  <a:moveTo>
                    <a:pt x="79" y="29"/>
                  </a:moveTo>
                  <a:cubicBezTo>
                    <a:pt x="79" y="29"/>
                    <a:pt x="79" y="29"/>
                    <a:pt x="79" y="29"/>
                  </a:cubicBezTo>
                  <a:cubicBezTo>
                    <a:pt x="80" y="29"/>
                    <a:pt x="80" y="29"/>
                    <a:pt x="80" y="29"/>
                  </a:cubicBezTo>
                  <a:cubicBezTo>
                    <a:pt x="80" y="28"/>
                    <a:pt x="80" y="28"/>
                    <a:pt x="80" y="28"/>
                  </a:cubicBezTo>
                  <a:cubicBezTo>
                    <a:pt x="80" y="27"/>
                    <a:pt x="80" y="27"/>
                    <a:pt x="80" y="27"/>
                  </a:cubicBezTo>
                  <a:cubicBezTo>
                    <a:pt x="80" y="27"/>
                    <a:pt x="80" y="27"/>
                    <a:pt x="80" y="27"/>
                  </a:cubicBezTo>
                  <a:cubicBezTo>
                    <a:pt x="81" y="27"/>
                    <a:pt x="81" y="27"/>
                    <a:pt x="81" y="27"/>
                  </a:cubicBezTo>
                  <a:cubicBezTo>
                    <a:pt x="81" y="27"/>
                    <a:pt x="81" y="27"/>
                    <a:pt x="81" y="27"/>
                  </a:cubicBezTo>
                  <a:cubicBezTo>
                    <a:pt x="79" y="27"/>
                    <a:pt x="79" y="27"/>
                    <a:pt x="79" y="27"/>
                  </a:cubicBezTo>
                  <a:lnTo>
                    <a:pt x="79" y="29"/>
                  </a:lnTo>
                  <a:close/>
                  <a:moveTo>
                    <a:pt x="82" y="8"/>
                  </a:moveTo>
                  <a:cubicBezTo>
                    <a:pt x="82" y="8"/>
                    <a:pt x="82" y="8"/>
                    <a:pt x="82" y="8"/>
                  </a:cubicBezTo>
                  <a:cubicBezTo>
                    <a:pt x="82" y="8"/>
                    <a:pt x="82" y="8"/>
                    <a:pt x="82" y="8"/>
                  </a:cubicBezTo>
                  <a:cubicBezTo>
                    <a:pt x="80" y="9"/>
                    <a:pt x="80" y="9"/>
                    <a:pt x="80" y="9"/>
                  </a:cubicBezTo>
                  <a:cubicBezTo>
                    <a:pt x="80" y="9"/>
                    <a:pt x="80" y="9"/>
                    <a:pt x="80" y="9"/>
                  </a:cubicBezTo>
                  <a:cubicBezTo>
                    <a:pt x="79" y="9"/>
                    <a:pt x="79" y="9"/>
                    <a:pt x="79" y="9"/>
                  </a:cubicBezTo>
                  <a:cubicBezTo>
                    <a:pt x="79" y="11"/>
                    <a:pt x="79" y="11"/>
                    <a:pt x="79" y="11"/>
                  </a:cubicBezTo>
                  <a:cubicBezTo>
                    <a:pt x="79" y="11"/>
                    <a:pt x="79" y="11"/>
                    <a:pt x="79" y="11"/>
                  </a:cubicBezTo>
                  <a:cubicBezTo>
                    <a:pt x="79" y="11"/>
                    <a:pt x="79" y="11"/>
                    <a:pt x="79" y="11"/>
                  </a:cubicBezTo>
                  <a:cubicBezTo>
                    <a:pt x="79" y="13"/>
                    <a:pt x="79" y="13"/>
                    <a:pt x="79" y="13"/>
                  </a:cubicBezTo>
                  <a:cubicBezTo>
                    <a:pt x="80" y="13"/>
                    <a:pt x="80" y="13"/>
                    <a:pt x="80" y="13"/>
                  </a:cubicBezTo>
                  <a:cubicBezTo>
                    <a:pt x="80" y="11"/>
                    <a:pt x="80" y="11"/>
                    <a:pt x="80" y="11"/>
                  </a:cubicBezTo>
                  <a:cubicBezTo>
                    <a:pt x="82" y="11"/>
                    <a:pt x="82" y="11"/>
                    <a:pt x="82" y="11"/>
                  </a:cubicBezTo>
                  <a:cubicBezTo>
                    <a:pt x="82" y="11"/>
                    <a:pt x="82" y="11"/>
                    <a:pt x="82" y="11"/>
                  </a:cubicBezTo>
                  <a:cubicBezTo>
                    <a:pt x="82" y="8"/>
                    <a:pt x="82" y="8"/>
                    <a:pt x="82" y="8"/>
                  </a:cubicBezTo>
                  <a:close/>
                  <a:moveTo>
                    <a:pt x="80" y="11"/>
                  </a:moveTo>
                  <a:cubicBezTo>
                    <a:pt x="80" y="11"/>
                    <a:pt x="80" y="11"/>
                    <a:pt x="80" y="11"/>
                  </a:cubicBezTo>
                  <a:cubicBezTo>
                    <a:pt x="80" y="9"/>
                    <a:pt x="80" y="9"/>
                    <a:pt x="80" y="9"/>
                  </a:cubicBezTo>
                  <a:cubicBezTo>
                    <a:pt x="82" y="9"/>
                    <a:pt x="82" y="9"/>
                    <a:pt x="82" y="9"/>
                  </a:cubicBezTo>
                  <a:cubicBezTo>
                    <a:pt x="82" y="11"/>
                    <a:pt x="82" y="11"/>
                    <a:pt x="82" y="11"/>
                  </a:cubicBezTo>
                  <a:lnTo>
                    <a:pt x="80" y="11"/>
                  </a:lnTo>
                  <a:close/>
                  <a:moveTo>
                    <a:pt x="84" y="8"/>
                  </a:moveTo>
                  <a:cubicBezTo>
                    <a:pt x="84" y="8"/>
                    <a:pt x="84" y="8"/>
                    <a:pt x="84" y="8"/>
                  </a:cubicBezTo>
                  <a:cubicBezTo>
                    <a:pt x="84" y="8"/>
                    <a:pt x="84" y="8"/>
                    <a:pt x="84" y="8"/>
                  </a:cubicBezTo>
                  <a:cubicBezTo>
                    <a:pt x="82" y="8"/>
                    <a:pt x="82" y="8"/>
                    <a:pt x="82" y="8"/>
                  </a:cubicBezTo>
                  <a:cubicBezTo>
                    <a:pt x="82" y="8"/>
                    <a:pt x="82" y="8"/>
                    <a:pt x="82" y="8"/>
                  </a:cubicBezTo>
                  <a:cubicBezTo>
                    <a:pt x="82" y="8"/>
                    <a:pt x="82" y="8"/>
                    <a:pt x="82" y="8"/>
                  </a:cubicBezTo>
                  <a:cubicBezTo>
                    <a:pt x="82" y="13"/>
                    <a:pt x="82" y="13"/>
                    <a:pt x="82" y="13"/>
                  </a:cubicBezTo>
                  <a:cubicBezTo>
                    <a:pt x="82" y="13"/>
                    <a:pt x="82" y="13"/>
                    <a:pt x="82" y="13"/>
                  </a:cubicBezTo>
                  <a:cubicBezTo>
                    <a:pt x="82" y="11"/>
                    <a:pt x="82" y="11"/>
                    <a:pt x="82" y="11"/>
                  </a:cubicBezTo>
                  <a:cubicBezTo>
                    <a:pt x="84" y="10"/>
                    <a:pt x="84" y="10"/>
                    <a:pt x="84" y="10"/>
                  </a:cubicBezTo>
                  <a:cubicBezTo>
                    <a:pt x="84" y="10"/>
                    <a:pt x="84" y="10"/>
                    <a:pt x="84" y="10"/>
                  </a:cubicBezTo>
                  <a:cubicBezTo>
                    <a:pt x="84" y="8"/>
                    <a:pt x="84" y="8"/>
                    <a:pt x="84" y="8"/>
                  </a:cubicBezTo>
                  <a:close/>
                  <a:moveTo>
                    <a:pt x="82" y="10"/>
                  </a:moveTo>
                  <a:cubicBezTo>
                    <a:pt x="82" y="10"/>
                    <a:pt x="82" y="10"/>
                    <a:pt x="82" y="10"/>
                  </a:cubicBezTo>
                  <a:cubicBezTo>
                    <a:pt x="82" y="8"/>
                    <a:pt x="82" y="8"/>
                    <a:pt x="82" y="8"/>
                  </a:cubicBezTo>
                  <a:cubicBezTo>
                    <a:pt x="84" y="8"/>
                    <a:pt x="84" y="8"/>
                    <a:pt x="84" y="8"/>
                  </a:cubicBezTo>
                  <a:cubicBezTo>
                    <a:pt x="84" y="10"/>
                    <a:pt x="84" y="10"/>
                    <a:pt x="84" y="10"/>
                  </a:cubicBezTo>
                  <a:lnTo>
                    <a:pt x="82" y="10"/>
                  </a:lnTo>
                  <a:close/>
                  <a:moveTo>
                    <a:pt x="91" y="6"/>
                  </a:moveTo>
                  <a:cubicBezTo>
                    <a:pt x="91" y="6"/>
                    <a:pt x="91" y="6"/>
                    <a:pt x="91" y="6"/>
                  </a:cubicBezTo>
                  <a:cubicBezTo>
                    <a:pt x="91" y="6"/>
                    <a:pt x="91" y="6"/>
                    <a:pt x="91" y="6"/>
                  </a:cubicBezTo>
                  <a:cubicBezTo>
                    <a:pt x="90" y="6"/>
                    <a:pt x="90" y="6"/>
                    <a:pt x="90" y="6"/>
                  </a:cubicBezTo>
                  <a:cubicBezTo>
                    <a:pt x="90" y="6"/>
                    <a:pt x="90" y="6"/>
                    <a:pt x="90" y="6"/>
                  </a:cubicBezTo>
                  <a:cubicBezTo>
                    <a:pt x="90" y="6"/>
                    <a:pt x="90" y="6"/>
                    <a:pt x="90" y="6"/>
                  </a:cubicBezTo>
                  <a:cubicBezTo>
                    <a:pt x="90" y="6"/>
                    <a:pt x="90" y="6"/>
                    <a:pt x="90" y="6"/>
                  </a:cubicBezTo>
                  <a:cubicBezTo>
                    <a:pt x="90" y="6"/>
                    <a:pt x="90" y="6"/>
                    <a:pt x="90" y="6"/>
                  </a:cubicBezTo>
                  <a:cubicBezTo>
                    <a:pt x="89" y="6"/>
                    <a:pt x="89" y="6"/>
                    <a:pt x="89" y="6"/>
                  </a:cubicBezTo>
                  <a:cubicBezTo>
                    <a:pt x="89" y="11"/>
                    <a:pt x="89" y="11"/>
                    <a:pt x="89" y="11"/>
                  </a:cubicBezTo>
                  <a:cubicBezTo>
                    <a:pt x="89" y="10"/>
                    <a:pt x="89" y="10"/>
                    <a:pt x="89" y="10"/>
                  </a:cubicBezTo>
                  <a:cubicBezTo>
                    <a:pt x="89" y="9"/>
                    <a:pt x="89" y="9"/>
                    <a:pt x="89" y="9"/>
                  </a:cubicBezTo>
                  <a:cubicBezTo>
                    <a:pt x="92" y="8"/>
                    <a:pt x="92" y="8"/>
                    <a:pt x="92" y="8"/>
                  </a:cubicBezTo>
                  <a:cubicBezTo>
                    <a:pt x="92" y="6"/>
                    <a:pt x="92" y="6"/>
                    <a:pt x="92" y="6"/>
                  </a:cubicBezTo>
                  <a:lnTo>
                    <a:pt x="91" y="6"/>
                  </a:lnTo>
                  <a:close/>
                  <a:moveTo>
                    <a:pt x="90" y="8"/>
                  </a:moveTo>
                  <a:cubicBezTo>
                    <a:pt x="90" y="8"/>
                    <a:pt x="90" y="8"/>
                    <a:pt x="90" y="8"/>
                  </a:cubicBezTo>
                  <a:cubicBezTo>
                    <a:pt x="90" y="6"/>
                    <a:pt x="90" y="6"/>
                    <a:pt x="90" y="6"/>
                  </a:cubicBezTo>
                  <a:cubicBezTo>
                    <a:pt x="91" y="6"/>
                    <a:pt x="91" y="6"/>
                    <a:pt x="91" y="6"/>
                  </a:cubicBezTo>
                  <a:cubicBezTo>
                    <a:pt x="91" y="8"/>
                    <a:pt x="91" y="8"/>
                    <a:pt x="91" y="8"/>
                  </a:cubicBezTo>
                  <a:lnTo>
                    <a:pt x="90" y="8"/>
                  </a:lnTo>
                  <a:close/>
                  <a:moveTo>
                    <a:pt x="100" y="33"/>
                  </a:moveTo>
                  <a:cubicBezTo>
                    <a:pt x="100" y="33"/>
                    <a:pt x="100" y="33"/>
                    <a:pt x="100" y="33"/>
                  </a:cubicBezTo>
                  <a:cubicBezTo>
                    <a:pt x="101" y="32"/>
                    <a:pt x="101" y="32"/>
                    <a:pt x="101" y="32"/>
                  </a:cubicBezTo>
                  <a:cubicBezTo>
                    <a:pt x="101" y="31"/>
                    <a:pt x="101" y="31"/>
                    <a:pt x="101" y="31"/>
                  </a:cubicBezTo>
                  <a:cubicBezTo>
                    <a:pt x="101" y="30"/>
                    <a:pt x="101" y="30"/>
                    <a:pt x="101" y="30"/>
                  </a:cubicBezTo>
                  <a:cubicBezTo>
                    <a:pt x="101" y="30"/>
                    <a:pt x="101" y="30"/>
                    <a:pt x="101" y="30"/>
                  </a:cubicBezTo>
                  <a:cubicBezTo>
                    <a:pt x="103" y="30"/>
                    <a:pt x="103" y="30"/>
                    <a:pt x="103" y="30"/>
                  </a:cubicBezTo>
                  <a:cubicBezTo>
                    <a:pt x="103" y="29"/>
                    <a:pt x="103" y="29"/>
                    <a:pt x="103" y="29"/>
                  </a:cubicBezTo>
                  <a:cubicBezTo>
                    <a:pt x="100" y="30"/>
                    <a:pt x="100" y="30"/>
                    <a:pt x="100" y="30"/>
                  </a:cubicBezTo>
                  <a:lnTo>
                    <a:pt x="100" y="33"/>
                  </a:lnTo>
                  <a:close/>
                  <a:moveTo>
                    <a:pt x="136" y="36"/>
                  </a:moveTo>
                  <a:cubicBezTo>
                    <a:pt x="136" y="36"/>
                    <a:pt x="136" y="36"/>
                    <a:pt x="136" y="36"/>
                  </a:cubicBezTo>
                  <a:cubicBezTo>
                    <a:pt x="134" y="36"/>
                    <a:pt x="134" y="36"/>
                    <a:pt x="134" y="36"/>
                  </a:cubicBezTo>
                  <a:cubicBezTo>
                    <a:pt x="136" y="37"/>
                    <a:pt x="136" y="37"/>
                    <a:pt x="136" y="37"/>
                  </a:cubicBezTo>
                  <a:lnTo>
                    <a:pt x="136" y="36"/>
                  </a:lnTo>
                  <a:close/>
                  <a:moveTo>
                    <a:pt x="136" y="42"/>
                  </a:moveTo>
                  <a:cubicBezTo>
                    <a:pt x="136" y="42"/>
                    <a:pt x="136" y="42"/>
                    <a:pt x="136" y="42"/>
                  </a:cubicBezTo>
                  <a:cubicBezTo>
                    <a:pt x="138" y="42"/>
                    <a:pt x="138" y="42"/>
                    <a:pt x="138" y="42"/>
                  </a:cubicBezTo>
                  <a:cubicBezTo>
                    <a:pt x="136" y="41"/>
                    <a:pt x="136" y="41"/>
                    <a:pt x="136" y="41"/>
                  </a:cubicBezTo>
                  <a:lnTo>
                    <a:pt x="136" y="42"/>
                  </a:lnTo>
                  <a:close/>
                  <a:moveTo>
                    <a:pt x="135" y="39"/>
                  </a:moveTo>
                  <a:cubicBezTo>
                    <a:pt x="135" y="39"/>
                    <a:pt x="135" y="39"/>
                    <a:pt x="135" y="39"/>
                  </a:cubicBezTo>
                  <a:cubicBezTo>
                    <a:pt x="135" y="39"/>
                    <a:pt x="135" y="39"/>
                    <a:pt x="135" y="39"/>
                  </a:cubicBezTo>
                  <a:cubicBezTo>
                    <a:pt x="134" y="39"/>
                    <a:pt x="134" y="39"/>
                    <a:pt x="134" y="39"/>
                  </a:cubicBezTo>
                  <a:lnTo>
                    <a:pt x="135" y="39"/>
                  </a:lnTo>
                  <a:close/>
                  <a:moveTo>
                    <a:pt x="79" y="21"/>
                  </a:moveTo>
                  <a:cubicBezTo>
                    <a:pt x="79" y="21"/>
                    <a:pt x="79" y="21"/>
                    <a:pt x="79" y="21"/>
                  </a:cubicBezTo>
                  <a:cubicBezTo>
                    <a:pt x="80" y="21"/>
                    <a:pt x="80" y="21"/>
                    <a:pt x="80" y="21"/>
                  </a:cubicBezTo>
                  <a:cubicBezTo>
                    <a:pt x="80" y="20"/>
                    <a:pt x="80" y="20"/>
                    <a:pt x="80" y="20"/>
                  </a:cubicBezTo>
                  <a:cubicBezTo>
                    <a:pt x="80" y="19"/>
                    <a:pt x="80" y="19"/>
                    <a:pt x="80" y="19"/>
                  </a:cubicBezTo>
                  <a:cubicBezTo>
                    <a:pt x="80" y="19"/>
                    <a:pt x="80" y="19"/>
                    <a:pt x="80" y="19"/>
                  </a:cubicBezTo>
                  <a:cubicBezTo>
                    <a:pt x="81" y="19"/>
                    <a:pt x="81" y="19"/>
                    <a:pt x="81" y="19"/>
                  </a:cubicBezTo>
                  <a:cubicBezTo>
                    <a:pt x="81" y="19"/>
                    <a:pt x="81" y="19"/>
                    <a:pt x="81" y="19"/>
                  </a:cubicBezTo>
                  <a:cubicBezTo>
                    <a:pt x="79" y="19"/>
                    <a:pt x="79" y="19"/>
                    <a:pt x="79" y="19"/>
                  </a:cubicBezTo>
                  <a:lnTo>
                    <a:pt x="79" y="21"/>
                  </a:lnTo>
                  <a:close/>
                  <a:moveTo>
                    <a:pt x="79" y="24"/>
                  </a:moveTo>
                  <a:cubicBezTo>
                    <a:pt x="79" y="24"/>
                    <a:pt x="79" y="24"/>
                    <a:pt x="79" y="24"/>
                  </a:cubicBezTo>
                  <a:cubicBezTo>
                    <a:pt x="80" y="24"/>
                    <a:pt x="80" y="24"/>
                    <a:pt x="80" y="24"/>
                  </a:cubicBezTo>
                  <a:cubicBezTo>
                    <a:pt x="80" y="23"/>
                    <a:pt x="80" y="23"/>
                    <a:pt x="80" y="23"/>
                  </a:cubicBezTo>
                  <a:cubicBezTo>
                    <a:pt x="80" y="22"/>
                    <a:pt x="80" y="22"/>
                    <a:pt x="80" y="22"/>
                  </a:cubicBezTo>
                  <a:cubicBezTo>
                    <a:pt x="80" y="22"/>
                    <a:pt x="80" y="22"/>
                    <a:pt x="80" y="22"/>
                  </a:cubicBezTo>
                  <a:cubicBezTo>
                    <a:pt x="81" y="22"/>
                    <a:pt x="81" y="22"/>
                    <a:pt x="81" y="22"/>
                  </a:cubicBezTo>
                  <a:cubicBezTo>
                    <a:pt x="81" y="21"/>
                    <a:pt x="81" y="21"/>
                    <a:pt x="81" y="21"/>
                  </a:cubicBezTo>
                  <a:cubicBezTo>
                    <a:pt x="79" y="22"/>
                    <a:pt x="79" y="22"/>
                    <a:pt x="79" y="22"/>
                  </a:cubicBezTo>
                  <a:lnTo>
                    <a:pt x="79" y="24"/>
                  </a:lnTo>
                  <a:close/>
                  <a:moveTo>
                    <a:pt x="139" y="41"/>
                  </a:moveTo>
                  <a:cubicBezTo>
                    <a:pt x="139" y="41"/>
                    <a:pt x="139" y="41"/>
                    <a:pt x="139" y="41"/>
                  </a:cubicBezTo>
                  <a:cubicBezTo>
                    <a:pt x="139" y="40"/>
                    <a:pt x="139" y="40"/>
                    <a:pt x="139" y="40"/>
                  </a:cubicBezTo>
                  <a:cubicBezTo>
                    <a:pt x="137" y="40"/>
                    <a:pt x="137" y="40"/>
                    <a:pt x="137" y="40"/>
                  </a:cubicBezTo>
                  <a:lnTo>
                    <a:pt x="139" y="41"/>
                  </a:lnTo>
                  <a:close/>
                  <a:moveTo>
                    <a:pt x="79" y="19"/>
                  </a:moveTo>
                  <a:cubicBezTo>
                    <a:pt x="79" y="19"/>
                    <a:pt x="79" y="19"/>
                    <a:pt x="79" y="19"/>
                  </a:cubicBezTo>
                  <a:cubicBezTo>
                    <a:pt x="80" y="19"/>
                    <a:pt x="80" y="19"/>
                    <a:pt x="80" y="19"/>
                  </a:cubicBezTo>
                  <a:cubicBezTo>
                    <a:pt x="80" y="17"/>
                    <a:pt x="80" y="17"/>
                    <a:pt x="80" y="17"/>
                  </a:cubicBezTo>
                  <a:cubicBezTo>
                    <a:pt x="80" y="16"/>
                    <a:pt x="80" y="16"/>
                    <a:pt x="80" y="16"/>
                  </a:cubicBezTo>
                  <a:cubicBezTo>
                    <a:pt x="80" y="16"/>
                    <a:pt x="80" y="16"/>
                    <a:pt x="80" y="16"/>
                  </a:cubicBezTo>
                  <a:cubicBezTo>
                    <a:pt x="81" y="16"/>
                    <a:pt x="81" y="16"/>
                    <a:pt x="81" y="16"/>
                  </a:cubicBezTo>
                  <a:cubicBezTo>
                    <a:pt x="81" y="16"/>
                    <a:pt x="81" y="16"/>
                    <a:pt x="81" y="16"/>
                  </a:cubicBezTo>
                  <a:cubicBezTo>
                    <a:pt x="79" y="16"/>
                    <a:pt x="79" y="16"/>
                    <a:pt x="79" y="16"/>
                  </a:cubicBezTo>
                  <a:lnTo>
                    <a:pt x="79" y="19"/>
                  </a:lnTo>
                  <a:close/>
                  <a:moveTo>
                    <a:pt x="144" y="42"/>
                  </a:moveTo>
                  <a:cubicBezTo>
                    <a:pt x="144" y="42"/>
                    <a:pt x="144" y="42"/>
                    <a:pt x="144" y="42"/>
                  </a:cubicBezTo>
                  <a:cubicBezTo>
                    <a:pt x="144" y="41"/>
                    <a:pt x="144" y="41"/>
                    <a:pt x="144" y="41"/>
                  </a:cubicBezTo>
                  <a:cubicBezTo>
                    <a:pt x="143" y="41"/>
                    <a:pt x="143" y="41"/>
                    <a:pt x="143" y="41"/>
                  </a:cubicBezTo>
                  <a:lnTo>
                    <a:pt x="144" y="42"/>
                  </a:lnTo>
                  <a:close/>
                  <a:moveTo>
                    <a:pt x="137" y="38"/>
                  </a:moveTo>
                  <a:cubicBezTo>
                    <a:pt x="137" y="38"/>
                    <a:pt x="137" y="38"/>
                    <a:pt x="137" y="38"/>
                  </a:cubicBezTo>
                  <a:cubicBezTo>
                    <a:pt x="140" y="38"/>
                    <a:pt x="140" y="38"/>
                    <a:pt x="140" y="38"/>
                  </a:cubicBezTo>
                  <a:cubicBezTo>
                    <a:pt x="137" y="36"/>
                    <a:pt x="137" y="36"/>
                    <a:pt x="137" y="36"/>
                  </a:cubicBezTo>
                  <a:lnTo>
                    <a:pt x="137" y="38"/>
                  </a:lnTo>
                  <a:close/>
                  <a:moveTo>
                    <a:pt x="107" y="19"/>
                  </a:moveTo>
                  <a:cubicBezTo>
                    <a:pt x="107" y="19"/>
                    <a:pt x="107" y="19"/>
                    <a:pt x="107" y="19"/>
                  </a:cubicBezTo>
                  <a:cubicBezTo>
                    <a:pt x="107" y="17"/>
                    <a:pt x="107" y="17"/>
                    <a:pt x="107" y="17"/>
                  </a:cubicBezTo>
                  <a:cubicBezTo>
                    <a:pt x="107" y="17"/>
                    <a:pt x="107" y="17"/>
                    <a:pt x="107" y="17"/>
                  </a:cubicBezTo>
                  <a:cubicBezTo>
                    <a:pt x="107" y="17"/>
                    <a:pt x="107" y="17"/>
                    <a:pt x="107" y="17"/>
                  </a:cubicBezTo>
                  <a:cubicBezTo>
                    <a:pt x="109" y="16"/>
                    <a:pt x="109" y="16"/>
                    <a:pt x="109" y="16"/>
                  </a:cubicBezTo>
                  <a:cubicBezTo>
                    <a:pt x="109" y="16"/>
                    <a:pt x="109" y="16"/>
                    <a:pt x="109" y="16"/>
                  </a:cubicBezTo>
                  <a:cubicBezTo>
                    <a:pt x="106" y="17"/>
                    <a:pt x="106" y="17"/>
                    <a:pt x="106" y="17"/>
                  </a:cubicBezTo>
                  <a:cubicBezTo>
                    <a:pt x="106" y="19"/>
                    <a:pt x="106" y="19"/>
                    <a:pt x="106" y="19"/>
                  </a:cubicBezTo>
                  <a:lnTo>
                    <a:pt x="107" y="19"/>
                  </a:lnTo>
                  <a:close/>
                  <a:moveTo>
                    <a:pt x="140" y="36"/>
                  </a:moveTo>
                  <a:cubicBezTo>
                    <a:pt x="140" y="36"/>
                    <a:pt x="140" y="36"/>
                    <a:pt x="140" y="36"/>
                  </a:cubicBezTo>
                  <a:cubicBezTo>
                    <a:pt x="144" y="40"/>
                    <a:pt x="144" y="40"/>
                    <a:pt x="144" y="40"/>
                  </a:cubicBezTo>
                  <a:cubicBezTo>
                    <a:pt x="144" y="35"/>
                    <a:pt x="144" y="35"/>
                    <a:pt x="144" y="35"/>
                  </a:cubicBezTo>
                  <a:lnTo>
                    <a:pt x="140" y="36"/>
                  </a:lnTo>
                  <a:close/>
                  <a:moveTo>
                    <a:pt x="107" y="22"/>
                  </a:moveTo>
                  <a:cubicBezTo>
                    <a:pt x="107" y="22"/>
                    <a:pt x="107" y="22"/>
                    <a:pt x="107" y="22"/>
                  </a:cubicBezTo>
                  <a:cubicBezTo>
                    <a:pt x="107" y="20"/>
                    <a:pt x="107" y="20"/>
                    <a:pt x="107" y="20"/>
                  </a:cubicBezTo>
                  <a:cubicBezTo>
                    <a:pt x="107" y="20"/>
                    <a:pt x="107" y="20"/>
                    <a:pt x="107" y="20"/>
                  </a:cubicBezTo>
                  <a:cubicBezTo>
                    <a:pt x="107" y="20"/>
                    <a:pt x="107" y="20"/>
                    <a:pt x="107" y="20"/>
                  </a:cubicBezTo>
                  <a:cubicBezTo>
                    <a:pt x="109" y="19"/>
                    <a:pt x="109" y="19"/>
                    <a:pt x="109" y="19"/>
                  </a:cubicBezTo>
                  <a:cubicBezTo>
                    <a:pt x="109" y="19"/>
                    <a:pt x="109" y="19"/>
                    <a:pt x="109" y="19"/>
                  </a:cubicBezTo>
                  <a:cubicBezTo>
                    <a:pt x="106" y="20"/>
                    <a:pt x="106" y="20"/>
                    <a:pt x="106" y="20"/>
                  </a:cubicBezTo>
                  <a:cubicBezTo>
                    <a:pt x="106" y="22"/>
                    <a:pt x="106" y="22"/>
                    <a:pt x="106" y="22"/>
                  </a:cubicBezTo>
                  <a:lnTo>
                    <a:pt x="107" y="22"/>
                  </a:lnTo>
                  <a:close/>
                  <a:moveTo>
                    <a:pt x="107" y="32"/>
                  </a:moveTo>
                  <a:cubicBezTo>
                    <a:pt x="107" y="32"/>
                    <a:pt x="107" y="32"/>
                    <a:pt x="107" y="32"/>
                  </a:cubicBezTo>
                  <a:cubicBezTo>
                    <a:pt x="107" y="30"/>
                    <a:pt x="107" y="30"/>
                    <a:pt x="107" y="30"/>
                  </a:cubicBezTo>
                  <a:cubicBezTo>
                    <a:pt x="107" y="29"/>
                    <a:pt x="107" y="29"/>
                    <a:pt x="107" y="29"/>
                  </a:cubicBezTo>
                  <a:cubicBezTo>
                    <a:pt x="107" y="29"/>
                    <a:pt x="107" y="29"/>
                    <a:pt x="107" y="29"/>
                  </a:cubicBezTo>
                  <a:cubicBezTo>
                    <a:pt x="109" y="29"/>
                    <a:pt x="109" y="29"/>
                    <a:pt x="109" y="29"/>
                  </a:cubicBezTo>
                  <a:cubicBezTo>
                    <a:pt x="109" y="29"/>
                    <a:pt x="109" y="29"/>
                    <a:pt x="109" y="29"/>
                  </a:cubicBezTo>
                  <a:cubicBezTo>
                    <a:pt x="106" y="29"/>
                    <a:pt x="106" y="29"/>
                    <a:pt x="106" y="29"/>
                  </a:cubicBezTo>
                  <a:cubicBezTo>
                    <a:pt x="106" y="32"/>
                    <a:pt x="106" y="32"/>
                    <a:pt x="106" y="32"/>
                  </a:cubicBezTo>
                  <a:lnTo>
                    <a:pt x="107" y="32"/>
                  </a:lnTo>
                  <a:close/>
                  <a:moveTo>
                    <a:pt x="107" y="29"/>
                  </a:moveTo>
                  <a:cubicBezTo>
                    <a:pt x="107" y="29"/>
                    <a:pt x="107" y="29"/>
                    <a:pt x="107" y="29"/>
                  </a:cubicBezTo>
                  <a:cubicBezTo>
                    <a:pt x="107" y="27"/>
                    <a:pt x="107" y="27"/>
                    <a:pt x="107" y="27"/>
                  </a:cubicBezTo>
                  <a:cubicBezTo>
                    <a:pt x="107" y="26"/>
                    <a:pt x="107" y="26"/>
                    <a:pt x="107" y="26"/>
                  </a:cubicBezTo>
                  <a:cubicBezTo>
                    <a:pt x="107" y="26"/>
                    <a:pt x="107" y="26"/>
                    <a:pt x="107" y="26"/>
                  </a:cubicBezTo>
                  <a:cubicBezTo>
                    <a:pt x="109" y="26"/>
                    <a:pt x="109" y="26"/>
                    <a:pt x="109" y="26"/>
                  </a:cubicBezTo>
                  <a:cubicBezTo>
                    <a:pt x="109" y="26"/>
                    <a:pt x="109" y="26"/>
                    <a:pt x="109" y="26"/>
                  </a:cubicBezTo>
                  <a:cubicBezTo>
                    <a:pt x="106" y="26"/>
                    <a:pt x="106" y="26"/>
                    <a:pt x="106" y="26"/>
                  </a:cubicBezTo>
                  <a:cubicBezTo>
                    <a:pt x="106" y="29"/>
                    <a:pt x="106" y="29"/>
                    <a:pt x="106" y="29"/>
                  </a:cubicBezTo>
                  <a:lnTo>
                    <a:pt x="107" y="29"/>
                  </a:lnTo>
                  <a:close/>
                  <a:moveTo>
                    <a:pt x="107" y="25"/>
                  </a:moveTo>
                  <a:cubicBezTo>
                    <a:pt x="107" y="25"/>
                    <a:pt x="107" y="25"/>
                    <a:pt x="107" y="25"/>
                  </a:cubicBezTo>
                  <a:cubicBezTo>
                    <a:pt x="107" y="24"/>
                    <a:pt x="107" y="24"/>
                    <a:pt x="107" y="24"/>
                  </a:cubicBezTo>
                  <a:cubicBezTo>
                    <a:pt x="107" y="23"/>
                    <a:pt x="107" y="23"/>
                    <a:pt x="107" y="23"/>
                  </a:cubicBezTo>
                  <a:cubicBezTo>
                    <a:pt x="107" y="23"/>
                    <a:pt x="107" y="23"/>
                    <a:pt x="107" y="23"/>
                  </a:cubicBezTo>
                  <a:cubicBezTo>
                    <a:pt x="109" y="23"/>
                    <a:pt x="109" y="23"/>
                    <a:pt x="109" y="23"/>
                  </a:cubicBezTo>
                  <a:cubicBezTo>
                    <a:pt x="109" y="23"/>
                    <a:pt x="109" y="23"/>
                    <a:pt x="109" y="23"/>
                  </a:cubicBezTo>
                  <a:cubicBezTo>
                    <a:pt x="106" y="23"/>
                    <a:pt x="106" y="23"/>
                    <a:pt x="106" y="23"/>
                  </a:cubicBezTo>
                  <a:cubicBezTo>
                    <a:pt x="106" y="26"/>
                    <a:pt x="106" y="26"/>
                    <a:pt x="106" y="26"/>
                  </a:cubicBezTo>
                  <a:lnTo>
                    <a:pt x="107" y="25"/>
                  </a:lnTo>
                  <a:close/>
                  <a:moveTo>
                    <a:pt x="100" y="29"/>
                  </a:moveTo>
                  <a:cubicBezTo>
                    <a:pt x="100" y="29"/>
                    <a:pt x="100" y="29"/>
                    <a:pt x="100" y="29"/>
                  </a:cubicBezTo>
                  <a:cubicBezTo>
                    <a:pt x="101" y="29"/>
                    <a:pt x="101" y="29"/>
                    <a:pt x="101" y="29"/>
                  </a:cubicBezTo>
                  <a:cubicBezTo>
                    <a:pt x="101" y="28"/>
                    <a:pt x="101" y="28"/>
                    <a:pt x="101" y="28"/>
                  </a:cubicBezTo>
                  <a:cubicBezTo>
                    <a:pt x="101" y="27"/>
                    <a:pt x="101" y="27"/>
                    <a:pt x="101" y="27"/>
                  </a:cubicBezTo>
                  <a:cubicBezTo>
                    <a:pt x="101" y="27"/>
                    <a:pt x="101" y="27"/>
                    <a:pt x="101" y="27"/>
                  </a:cubicBezTo>
                  <a:cubicBezTo>
                    <a:pt x="103" y="27"/>
                    <a:pt x="103" y="27"/>
                    <a:pt x="103" y="27"/>
                  </a:cubicBezTo>
                  <a:cubicBezTo>
                    <a:pt x="103" y="26"/>
                    <a:pt x="103" y="26"/>
                    <a:pt x="103" y="26"/>
                  </a:cubicBezTo>
                  <a:cubicBezTo>
                    <a:pt x="100" y="27"/>
                    <a:pt x="100" y="27"/>
                    <a:pt x="100" y="27"/>
                  </a:cubicBezTo>
                  <a:lnTo>
                    <a:pt x="100" y="29"/>
                  </a:lnTo>
                  <a:close/>
                  <a:moveTo>
                    <a:pt x="107" y="13"/>
                  </a:moveTo>
                  <a:cubicBezTo>
                    <a:pt x="107" y="13"/>
                    <a:pt x="107" y="13"/>
                    <a:pt x="107" y="13"/>
                  </a:cubicBezTo>
                  <a:cubicBezTo>
                    <a:pt x="107" y="11"/>
                    <a:pt x="107" y="11"/>
                    <a:pt x="107" y="11"/>
                  </a:cubicBezTo>
                  <a:cubicBezTo>
                    <a:pt x="107" y="11"/>
                    <a:pt x="107" y="11"/>
                    <a:pt x="107" y="11"/>
                  </a:cubicBezTo>
                  <a:cubicBezTo>
                    <a:pt x="107" y="10"/>
                    <a:pt x="107" y="10"/>
                    <a:pt x="107" y="10"/>
                  </a:cubicBezTo>
                  <a:cubicBezTo>
                    <a:pt x="109" y="10"/>
                    <a:pt x="109" y="10"/>
                    <a:pt x="109" y="10"/>
                  </a:cubicBezTo>
                  <a:cubicBezTo>
                    <a:pt x="109" y="10"/>
                    <a:pt x="109" y="10"/>
                    <a:pt x="109" y="10"/>
                  </a:cubicBezTo>
                  <a:cubicBezTo>
                    <a:pt x="106" y="10"/>
                    <a:pt x="106" y="10"/>
                    <a:pt x="106" y="10"/>
                  </a:cubicBezTo>
                  <a:cubicBezTo>
                    <a:pt x="106" y="13"/>
                    <a:pt x="106" y="13"/>
                    <a:pt x="106" y="13"/>
                  </a:cubicBezTo>
                  <a:lnTo>
                    <a:pt x="107" y="13"/>
                  </a:lnTo>
                  <a:close/>
                  <a:moveTo>
                    <a:pt x="107" y="7"/>
                  </a:moveTo>
                  <a:cubicBezTo>
                    <a:pt x="107" y="7"/>
                    <a:pt x="107" y="7"/>
                    <a:pt x="107" y="7"/>
                  </a:cubicBezTo>
                  <a:cubicBezTo>
                    <a:pt x="107" y="4"/>
                    <a:pt x="107" y="4"/>
                    <a:pt x="107" y="4"/>
                  </a:cubicBezTo>
                  <a:cubicBezTo>
                    <a:pt x="107" y="4"/>
                    <a:pt x="107" y="4"/>
                    <a:pt x="107" y="4"/>
                  </a:cubicBezTo>
                  <a:cubicBezTo>
                    <a:pt x="109" y="4"/>
                    <a:pt x="109" y="4"/>
                    <a:pt x="109" y="4"/>
                  </a:cubicBezTo>
                  <a:cubicBezTo>
                    <a:pt x="109" y="1"/>
                    <a:pt x="109" y="1"/>
                    <a:pt x="109" y="1"/>
                  </a:cubicBezTo>
                  <a:cubicBezTo>
                    <a:pt x="109" y="1"/>
                    <a:pt x="109" y="1"/>
                    <a:pt x="109" y="1"/>
                  </a:cubicBezTo>
                  <a:cubicBezTo>
                    <a:pt x="109" y="1"/>
                    <a:pt x="109" y="1"/>
                    <a:pt x="109" y="1"/>
                  </a:cubicBezTo>
                  <a:cubicBezTo>
                    <a:pt x="106" y="2"/>
                    <a:pt x="106" y="2"/>
                    <a:pt x="106" y="2"/>
                  </a:cubicBezTo>
                  <a:cubicBezTo>
                    <a:pt x="106" y="7"/>
                    <a:pt x="106" y="7"/>
                    <a:pt x="106" y="7"/>
                  </a:cubicBezTo>
                  <a:lnTo>
                    <a:pt x="107" y="7"/>
                  </a:lnTo>
                  <a:close/>
                  <a:moveTo>
                    <a:pt x="107" y="2"/>
                  </a:moveTo>
                  <a:cubicBezTo>
                    <a:pt x="107" y="2"/>
                    <a:pt x="107" y="2"/>
                    <a:pt x="107" y="2"/>
                  </a:cubicBezTo>
                  <a:cubicBezTo>
                    <a:pt x="109" y="1"/>
                    <a:pt x="109" y="1"/>
                    <a:pt x="109" y="1"/>
                  </a:cubicBezTo>
                  <a:cubicBezTo>
                    <a:pt x="109" y="4"/>
                    <a:pt x="109" y="4"/>
                    <a:pt x="109" y="4"/>
                  </a:cubicBezTo>
                  <a:cubicBezTo>
                    <a:pt x="107" y="4"/>
                    <a:pt x="107" y="4"/>
                    <a:pt x="107" y="4"/>
                  </a:cubicBezTo>
                  <a:lnTo>
                    <a:pt x="107" y="2"/>
                  </a:lnTo>
                  <a:close/>
                  <a:moveTo>
                    <a:pt x="75" y="10"/>
                  </a:moveTo>
                  <a:cubicBezTo>
                    <a:pt x="75" y="10"/>
                    <a:pt x="75" y="10"/>
                    <a:pt x="75" y="10"/>
                  </a:cubicBezTo>
                  <a:cubicBezTo>
                    <a:pt x="75" y="12"/>
                    <a:pt x="75" y="12"/>
                    <a:pt x="75" y="12"/>
                  </a:cubicBezTo>
                  <a:cubicBezTo>
                    <a:pt x="77" y="12"/>
                    <a:pt x="77" y="12"/>
                    <a:pt x="77" y="12"/>
                  </a:cubicBezTo>
                  <a:cubicBezTo>
                    <a:pt x="77" y="10"/>
                    <a:pt x="77" y="10"/>
                    <a:pt x="77" y="10"/>
                  </a:cubicBezTo>
                  <a:cubicBezTo>
                    <a:pt x="77" y="10"/>
                    <a:pt x="77" y="10"/>
                    <a:pt x="77" y="10"/>
                  </a:cubicBezTo>
                  <a:lnTo>
                    <a:pt x="75" y="10"/>
                  </a:lnTo>
                  <a:close/>
                  <a:moveTo>
                    <a:pt x="107" y="10"/>
                  </a:moveTo>
                  <a:cubicBezTo>
                    <a:pt x="107" y="10"/>
                    <a:pt x="107" y="10"/>
                    <a:pt x="107" y="10"/>
                  </a:cubicBezTo>
                  <a:cubicBezTo>
                    <a:pt x="107" y="8"/>
                    <a:pt x="107" y="8"/>
                    <a:pt x="107" y="8"/>
                  </a:cubicBezTo>
                  <a:cubicBezTo>
                    <a:pt x="107" y="7"/>
                    <a:pt x="107" y="7"/>
                    <a:pt x="107" y="7"/>
                  </a:cubicBezTo>
                  <a:cubicBezTo>
                    <a:pt x="107" y="7"/>
                    <a:pt x="107" y="7"/>
                    <a:pt x="107" y="7"/>
                  </a:cubicBezTo>
                  <a:cubicBezTo>
                    <a:pt x="109" y="7"/>
                    <a:pt x="109" y="7"/>
                    <a:pt x="109" y="7"/>
                  </a:cubicBezTo>
                  <a:cubicBezTo>
                    <a:pt x="109" y="7"/>
                    <a:pt x="109" y="7"/>
                    <a:pt x="109" y="7"/>
                  </a:cubicBezTo>
                  <a:cubicBezTo>
                    <a:pt x="106" y="7"/>
                    <a:pt x="106" y="7"/>
                    <a:pt x="106" y="7"/>
                  </a:cubicBezTo>
                  <a:cubicBezTo>
                    <a:pt x="106" y="10"/>
                    <a:pt x="106" y="10"/>
                    <a:pt x="106" y="10"/>
                  </a:cubicBezTo>
                  <a:lnTo>
                    <a:pt x="107" y="10"/>
                  </a:lnTo>
                  <a:close/>
                  <a:moveTo>
                    <a:pt x="107" y="16"/>
                  </a:moveTo>
                  <a:cubicBezTo>
                    <a:pt x="107" y="16"/>
                    <a:pt x="107" y="16"/>
                    <a:pt x="107" y="16"/>
                  </a:cubicBezTo>
                  <a:cubicBezTo>
                    <a:pt x="107" y="14"/>
                    <a:pt x="107" y="14"/>
                    <a:pt x="107" y="14"/>
                  </a:cubicBezTo>
                  <a:cubicBezTo>
                    <a:pt x="107" y="14"/>
                    <a:pt x="107" y="14"/>
                    <a:pt x="107" y="14"/>
                  </a:cubicBezTo>
                  <a:cubicBezTo>
                    <a:pt x="107" y="13"/>
                    <a:pt x="107" y="13"/>
                    <a:pt x="107" y="13"/>
                  </a:cubicBezTo>
                  <a:cubicBezTo>
                    <a:pt x="109" y="13"/>
                    <a:pt x="109" y="13"/>
                    <a:pt x="109" y="13"/>
                  </a:cubicBezTo>
                  <a:cubicBezTo>
                    <a:pt x="109" y="13"/>
                    <a:pt x="109" y="13"/>
                    <a:pt x="109" y="13"/>
                  </a:cubicBezTo>
                  <a:cubicBezTo>
                    <a:pt x="106" y="13"/>
                    <a:pt x="106" y="13"/>
                    <a:pt x="106" y="13"/>
                  </a:cubicBezTo>
                  <a:cubicBezTo>
                    <a:pt x="106" y="16"/>
                    <a:pt x="106" y="16"/>
                    <a:pt x="106" y="16"/>
                  </a:cubicBezTo>
                  <a:lnTo>
                    <a:pt x="107" y="16"/>
                  </a:lnTo>
                  <a:close/>
                  <a:moveTo>
                    <a:pt x="77" y="17"/>
                  </a:moveTo>
                  <a:cubicBezTo>
                    <a:pt x="77" y="17"/>
                    <a:pt x="77" y="17"/>
                    <a:pt x="77" y="17"/>
                  </a:cubicBezTo>
                  <a:cubicBezTo>
                    <a:pt x="78" y="16"/>
                    <a:pt x="78" y="16"/>
                    <a:pt x="78" y="16"/>
                  </a:cubicBezTo>
                  <a:cubicBezTo>
                    <a:pt x="78" y="15"/>
                    <a:pt x="78" y="15"/>
                    <a:pt x="78" y="15"/>
                  </a:cubicBezTo>
                  <a:cubicBezTo>
                    <a:pt x="78" y="14"/>
                    <a:pt x="78" y="14"/>
                    <a:pt x="78" y="14"/>
                  </a:cubicBezTo>
                  <a:cubicBezTo>
                    <a:pt x="78" y="14"/>
                    <a:pt x="78" y="14"/>
                    <a:pt x="78" y="14"/>
                  </a:cubicBezTo>
                  <a:cubicBezTo>
                    <a:pt x="79" y="14"/>
                    <a:pt x="79" y="14"/>
                    <a:pt x="79" y="14"/>
                  </a:cubicBezTo>
                  <a:cubicBezTo>
                    <a:pt x="79" y="14"/>
                    <a:pt x="79" y="14"/>
                    <a:pt x="79" y="14"/>
                  </a:cubicBezTo>
                  <a:cubicBezTo>
                    <a:pt x="77" y="14"/>
                    <a:pt x="77" y="14"/>
                    <a:pt x="77" y="14"/>
                  </a:cubicBezTo>
                  <a:lnTo>
                    <a:pt x="77" y="17"/>
                  </a:lnTo>
                  <a:close/>
                  <a:moveTo>
                    <a:pt x="78" y="25"/>
                  </a:moveTo>
                  <a:cubicBezTo>
                    <a:pt x="78" y="25"/>
                    <a:pt x="78" y="25"/>
                    <a:pt x="78" y="25"/>
                  </a:cubicBezTo>
                  <a:cubicBezTo>
                    <a:pt x="78" y="25"/>
                    <a:pt x="78" y="25"/>
                    <a:pt x="78" y="25"/>
                  </a:cubicBezTo>
                  <a:cubicBezTo>
                    <a:pt x="78" y="25"/>
                    <a:pt x="78" y="25"/>
                    <a:pt x="78" y="25"/>
                  </a:cubicBezTo>
                  <a:cubicBezTo>
                    <a:pt x="79" y="25"/>
                    <a:pt x="79" y="25"/>
                    <a:pt x="79" y="25"/>
                  </a:cubicBezTo>
                  <a:cubicBezTo>
                    <a:pt x="79" y="24"/>
                    <a:pt x="79" y="24"/>
                    <a:pt x="79" y="24"/>
                  </a:cubicBezTo>
                  <a:cubicBezTo>
                    <a:pt x="77" y="25"/>
                    <a:pt x="77" y="25"/>
                    <a:pt x="77" y="25"/>
                  </a:cubicBezTo>
                  <a:cubicBezTo>
                    <a:pt x="77" y="27"/>
                    <a:pt x="77" y="27"/>
                    <a:pt x="77" y="27"/>
                  </a:cubicBezTo>
                  <a:cubicBezTo>
                    <a:pt x="77" y="27"/>
                    <a:pt x="77" y="27"/>
                    <a:pt x="77" y="27"/>
                  </a:cubicBezTo>
                  <a:lnTo>
                    <a:pt x="78" y="25"/>
                  </a:lnTo>
                  <a:close/>
                  <a:moveTo>
                    <a:pt x="78" y="11"/>
                  </a:moveTo>
                  <a:cubicBezTo>
                    <a:pt x="78" y="11"/>
                    <a:pt x="78" y="11"/>
                    <a:pt x="78" y="11"/>
                  </a:cubicBezTo>
                  <a:cubicBezTo>
                    <a:pt x="79" y="11"/>
                    <a:pt x="79" y="11"/>
                    <a:pt x="79" y="11"/>
                  </a:cubicBezTo>
                  <a:cubicBezTo>
                    <a:pt x="79" y="11"/>
                    <a:pt x="79" y="11"/>
                    <a:pt x="79" y="11"/>
                  </a:cubicBezTo>
                  <a:cubicBezTo>
                    <a:pt x="78" y="10"/>
                    <a:pt x="78" y="10"/>
                    <a:pt x="78" y="10"/>
                  </a:cubicBezTo>
                  <a:lnTo>
                    <a:pt x="78" y="11"/>
                  </a:lnTo>
                  <a:close/>
                  <a:moveTo>
                    <a:pt x="28" y="40"/>
                  </a:moveTo>
                  <a:cubicBezTo>
                    <a:pt x="28" y="40"/>
                    <a:pt x="28" y="40"/>
                    <a:pt x="28" y="40"/>
                  </a:cubicBezTo>
                  <a:cubicBezTo>
                    <a:pt x="20" y="39"/>
                    <a:pt x="20" y="39"/>
                    <a:pt x="20" y="39"/>
                  </a:cubicBezTo>
                  <a:cubicBezTo>
                    <a:pt x="20" y="38"/>
                    <a:pt x="20" y="38"/>
                    <a:pt x="20" y="38"/>
                  </a:cubicBezTo>
                  <a:cubicBezTo>
                    <a:pt x="15" y="38"/>
                    <a:pt x="15" y="38"/>
                    <a:pt x="15" y="38"/>
                  </a:cubicBezTo>
                  <a:cubicBezTo>
                    <a:pt x="0" y="40"/>
                    <a:pt x="0" y="40"/>
                    <a:pt x="0" y="40"/>
                  </a:cubicBezTo>
                  <a:cubicBezTo>
                    <a:pt x="0" y="53"/>
                    <a:pt x="0" y="53"/>
                    <a:pt x="0" y="53"/>
                  </a:cubicBezTo>
                  <a:cubicBezTo>
                    <a:pt x="2" y="53"/>
                    <a:pt x="2" y="53"/>
                    <a:pt x="2" y="53"/>
                  </a:cubicBezTo>
                  <a:cubicBezTo>
                    <a:pt x="2" y="53"/>
                    <a:pt x="2" y="53"/>
                    <a:pt x="2" y="53"/>
                  </a:cubicBezTo>
                  <a:cubicBezTo>
                    <a:pt x="5" y="53"/>
                    <a:pt x="5" y="53"/>
                    <a:pt x="5" y="53"/>
                  </a:cubicBezTo>
                  <a:cubicBezTo>
                    <a:pt x="5" y="53"/>
                    <a:pt x="5" y="53"/>
                    <a:pt x="5" y="53"/>
                  </a:cubicBezTo>
                  <a:cubicBezTo>
                    <a:pt x="5" y="53"/>
                    <a:pt x="5" y="53"/>
                    <a:pt x="5" y="53"/>
                  </a:cubicBezTo>
                  <a:cubicBezTo>
                    <a:pt x="5" y="50"/>
                    <a:pt x="5" y="50"/>
                    <a:pt x="5" y="50"/>
                  </a:cubicBezTo>
                  <a:cubicBezTo>
                    <a:pt x="6" y="50"/>
                    <a:pt x="6" y="50"/>
                    <a:pt x="6" y="50"/>
                  </a:cubicBezTo>
                  <a:cubicBezTo>
                    <a:pt x="6" y="53"/>
                    <a:pt x="6" y="53"/>
                    <a:pt x="6" y="53"/>
                  </a:cubicBezTo>
                  <a:cubicBezTo>
                    <a:pt x="6" y="53"/>
                    <a:pt x="6" y="53"/>
                    <a:pt x="6" y="53"/>
                  </a:cubicBezTo>
                  <a:cubicBezTo>
                    <a:pt x="6" y="50"/>
                    <a:pt x="6" y="50"/>
                    <a:pt x="6" y="50"/>
                  </a:cubicBezTo>
                  <a:cubicBezTo>
                    <a:pt x="7" y="50"/>
                    <a:pt x="7" y="50"/>
                    <a:pt x="7" y="50"/>
                  </a:cubicBezTo>
                  <a:cubicBezTo>
                    <a:pt x="7" y="53"/>
                    <a:pt x="7" y="53"/>
                    <a:pt x="7" y="53"/>
                  </a:cubicBezTo>
                  <a:cubicBezTo>
                    <a:pt x="7" y="53"/>
                    <a:pt x="7" y="53"/>
                    <a:pt x="7" y="53"/>
                  </a:cubicBezTo>
                  <a:cubicBezTo>
                    <a:pt x="7" y="50"/>
                    <a:pt x="7" y="50"/>
                    <a:pt x="7" y="50"/>
                  </a:cubicBezTo>
                  <a:cubicBezTo>
                    <a:pt x="8" y="50"/>
                    <a:pt x="8" y="50"/>
                    <a:pt x="8" y="50"/>
                  </a:cubicBezTo>
                  <a:cubicBezTo>
                    <a:pt x="8" y="53"/>
                    <a:pt x="8" y="53"/>
                    <a:pt x="8" y="53"/>
                  </a:cubicBezTo>
                  <a:cubicBezTo>
                    <a:pt x="8" y="53"/>
                    <a:pt x="8" y="53"/>
                    <a:pt x="8" y="53"/>
                  </a:cubicBezTo>
                  <a:cubicBezTo>
                    <a:pt x="8" y="50"/>
                    <a:pt x="8" y="50"/>
                    <a:pt x="8" y="50"/>
                  </a:cubicBezTo>
                  <a:cubicBezTo>
                    <a:pt x="9" y="50"/>
                    <a:pt x="9" y="50"/>
                    <a:pt x="9" y="50"/>
                  </a:cubicBezTo>
                  <a:cubicBezTo>
                    <a:pt x="9" y="53"/>
                    <a:pt x="9" y="53"/>
                    <a:pt x="9" y="53"/>
                  </a:cubicBezTo>
                  <a:cubicBezTo>
                    <a:pt x="9" y="53"/>
                    <a:pt x="9" y="53"/>
                    <a:pt x="9" y="53"/>
                  </a:cubicBezTo>
                  <a:cubicBezTo>
                    <a:pt x="9" y="50"/>
                    <a:pt x="9" y="50"/>
                    <a:pt x="9" y="50"/>
                  </a:cubicBezTo>
                  <a:cubicBezTo>
                    <a:pt x="10" y="50"/>
                    <a:pt x="10" y="50"/>
                    <a:pt x="10" y="50"/>
                  </a:cubicBezTo>
                  <a:cubicBezTo>
                    <a:pt x="10" y="53"/>
                    <a:pt x="10" y="53"/>
                    <a:pt x="10" y="53"/>
                  </a:cubicBezTo>
                  <a:cubicBezTo>
                    <a:pt x="10" y="53"/>
                    <a:pt x="10" y="53"/>
                    <a:pt x="10" y="53"/>
                  </a:cubicBezTo>
                  <a:cubicBezTo>
                    <a:pt x="10" y="50"/>
                    <a:pt x="10" y="50"/>
                    <a:pt x="10" y="50"/>
                  </a:cubicBezTo>
                  <a:cubicBezTo>
                    <a:pt x="11" y="50"/>
                    <a:pt x="11" y="50"/>
                    <a:pt x="11" y="50"/>
                  </a:cubicBezTo>
                  <a:cubicBezTo>
                    <a:pt x="11" y="53"/>
                    <a:pt x="11" y="53"/>
                    <a:pt x="11" y="53"/>
                  </a:cubicBezTo>
                  <a:cubicBezTo>
                    <a:pt x="11" y="53"/>
                    <a:pt x="11" y="53"/>
                    <a:pt x="11" y="53"/>
                  </a:cubicBezTo>
                  <a:cubicBezTo>
                    <a:pt x="11" y="50"/>
                    <a:pt x="11" y="50"/>
                    <a:pt x="11" y="50"/>
                  </a:cubicBezTo>
                  <a:cubicBezTo>
                    <a:pt x="12" y="50"/>
                    <a:pt x="12" y="50"/>
                    <a:pt x="12" y="50"/>
                  </a:cubicBezTo>
                  <a:cubicBezTo>
                    <a:pt x="12" y="53"/>
                    <a:pt x="12" y="53"/>
                    <a:pt x="12" y="53"/>
                  </a:cubicBezTo>
                  <a:cubicBezTo>
                    <a:pt x="12" y="53"/>
                    <a:pt x="12" y="53"/>
                    <a:pt x="12" y="53"/>
                  </a:cubicBezTo>
                  <a:cubicBezTo>
                    <a:pt x="12" y="50"/>
                    <a:pt x="12" y="50"/>
                    <a:pt x="12" y="50"/>
                  </a:cubicBezTo>
                  <a:cubicBezTo>
                    <a:pt x="13" y="50"/>
                    <a:pt x="13" y="50"/>
                    <a:pt x="13" y="50"/>
                  </a:cubicBezTo>
                  <a:cubicBezTo>
                    <a:pt x="13" y="53"/>
                    <a:pt x="13" y="53"/>
                    <a:pt x="13" y="53"/>
                  </a:cubicBezTo>
                  <a:cubicBezTo>
                    <a:pt x="13" y="53"/>
                    <a:pt x="13" y="53"/>
                    <a:pt x="13" y="53"/>
                  </a:cubicBezTo>
                  <a:cubicBezTo>
                    <a:pt x="13" y="50"/>
                    <a:pt x="13" y="50"/>
                    <a:pt x="13" y="50"/>
                  </a:cubicBezTo>
                  <a:cubicBezTo>
                    <a:pt x="13" y="50"/>
                    <a:pt x="13" y="50"/>
                    <a:pt x="13" y="50"/>
                  </a:cubicBezTo>
                  <a:cubicBezTo>
                    <a:pt x="13" y="53"/>
                    <a:pt x="13" y="53"/>
                    <a:pt x="13" y="53"/>
                  </a:cubicBezTo>
                  <a:cubicBezTo>
                    <a:pt x="15" y="53"/>
                    <a:pt x="15" y="53"/>
                    <a:pt x="15" y="53"/>
                  </a:cubicBezTo>
                  <a:cubicBezTo>
                    <a:pt x="28" y="53"/>
                    <a:pt x="28" y="53"/>
                    <a:pt x="28" y="53"/>
                  </a:cubicBezTo>
                  <a:lnTo>
                    <a:pt x="28" y="40"/>
                  </a:lnTo>
                  <a:close/>
                  <a:moveTo>
                    <a:pt x="5" y="53"/>
                  </a:moveTo>
                  <a:cubicBezTo>
                    <a:pt x="5" y="53"/>
                    <a:pt x="5" y="53"/>
                    <a:pt x="5" y="53"/>
                  </a:cubicBezTo>
                  <a:cubicBezTo>
                    <a:pt x="2" y="53"/>
                    <a:pt x="2" y="53"/>
                    <a:pt x="2" y="53"/>
                  </a:cubicBezTo>
                  <a:cubicBezTo>
                    <a:pt x="2" y="53"/>
                    <a:pt x="2" y="53"/>
                    <a:pt x="2" y="53"/>
                  </a:cubicBezTo>
                  <a:cubicBezTo>
                    <a:pt x="5" y="53"/>
                    <a:pt x="5" y="53"/>
                    <a:pt x="5" y="53"/>
                  </a:cubicBezTo>
                  <a:close/>
                  <a:moveTo>
                    <a:pt x="5" y="52"/>
                  </a:moveTo>
                  <a:cubicBezTo>
                    <a:pt x="5" y="52"/>
                    <a:pt x="5" y="52"/>
                    <a:pt x="5" y="52"/>
                  </a:cubicBezTo>
                  <a:cubicBezTo>
                    <a:pt x="2" y="52"/>
                    <a:pt x="2" y="52"/>
                    <a:pt x="2" y="52"/>
                  </a:cubicBezTo>
                  <a:cubicBezTo>
                    <a:pt x="2" y="52"/>
                    <a:pt x="2" y="52"/>
                    <a:pt x="2" y="52"/>
                  </a:cubicBezTo>
                  <a:cubicBezTo>
                    <a:pt x="5" y="52"/>
                    <a:pt x="5" y="52"/>
                    <a:pt x="5" y="52"/>
                  </a:cubicBezTo>
                  <a:close/>
                  <a:moveTo>
                    <a:pt x="5" y="52"/>
                  </a:moveTo>
                  <a:cubicBezTo>
                    <a:pt x="5" y="52"/>
                    <a:pt x="5" y="52"/>
                    <a:pt x="5" y="52"/>
                  </a:cubicBezTo>
                  <a:cubicBezTo>
                    <a:pt x="2" y="52"/>
                    <a:pt x="2" y="52"/>
                    <a:pt x="2" y="52"/>
                  </a:cubicBezTo>
                  <a:cubicBezTo>
                    <a:pt x="2" y="52"/>
                    <a:pt x="2" y="52"/>
                    <a:pt x="2" y="52"/>
                  </a:cubicBezTo>
                  <a:cubicBezTo>
                    <a:pt x="5" y="52"/>
                    <a:pt x="5" y="52"/>
                    <a:pt x="5" y="52"/>
                  </a:cubicBezTo>
                  <a:close/>
                  <a:moveTo>
                    <a:pt x="5" y="51"/>
                  </a:moveTo>
                  <a:cubicBezTo>
                    <a:pt x="5" y="51"/>
                    <a:pt x="5" y="51"/>
                    <a:pt x="5" y="51"/>
                  </a:cubicBezTo>
                  <a:cubicBezTo>
                    <a:pt x="2" y="51"/>
                    <a:pt x="2" y="51"/>
                    <a:pt x="2" y="51"/>
                  </a:cubicBezTo>
                  <a:cubicBezTo>
                    <a:pt x="2" y="51"/>
                    <a:pt x="2" y="51"/>
                    <a:pt x="2" y="51"/>
                  </a:cubicBezTo>
                  <a:cubicBezTo>
                    <a:pt x="5" y="51"/>
                    <a:pt x="5" y="51"/>
                    <a:pt x="5" y="51"/>
                  </a:cubicBezTo>
                  <a:close/>
                  <a:moveTo>
                    <a:pt x="5" y="51"/>
                  </a:moveTo>
                  <a:cubicBezTo>
                    <a:pt x="5" y="51"/>
                    <a:pt x="5" y="51"/>
                    <a:pt x="5" y="51"/>
                  </a:cubicBezTo>
                  <a:cubicBezTo>
                    <a:pt x="2" y="51"/>
                    <a:pt x="2" y="51"/>
                    <a:pt x="2" y="51"/>
                  </a:cubicBezTo>
                  <a:cubicBezTo>
                    <a:pt x="2" y="51"/>
                    <a:pt x="2" y="51"/>
                    <a:pt x="2" y="51"/>
                  </a:cubicBezTo>
                  <a:cubicBezTo>
                    <a:pt x="5" y="51"/>
                    <a:pt x="5" y="51"/>
                    <a:pt x="5" y="51"/>
                  </a:cubicBezTo>
                  <a:close/>
                  <a:moveTo>
                    <a:pt x="5" y="50"/>
                  </a:moveTo>
                  <a:cubicBezTo>
                    <a:pt x="5" y="50"/>
                    <a:pt x="5" y="50"/>
                    <a:pt x="5" y="50"/>
                  </a:cubicBezTo>
                  <a:cubicBezTo>
                    <a:pt x="2" y="50"/>
                    <a:pt x="2" y="50"/>
                    <a:pt x="2" y="50"/>
                  </a:cubicBezTo>
                  <a:cubicBezTo>
                    <a:pt x="2" y="50"/>
                    <a:pt x="2" y="50"/>
                    <a:pt x="2" y="50"/>
                  </a:cubicBezTo>
                  <a:cubicBezTo>
                    <a:pt x="5" y="50"/>
                    <a:pt x="5" y="50"/>
                    <a:pt x="5" y="50"/>
                  </a:cubicBezTo>
                  <a:close/>
                  <a:moveTo>
                    <a:pt x="5" y="50"/>
                  </a:moveTo>
                  <a:cubicBezTo>
                    <a:pt x="5" y="50"/>
                    <a:pt x="5" y="50"/>
                    <a:pt x="5" y="50"/>
                  </a:cubicBezTo>
                  <a:cubicBezTo>
                    <a:pt x="2" y="50"/>
                    <a:pt x="2" y="50"/>
                    <a:pt x="2" y="50"/>
                  </a:cubicBezTo>
                  <a:cubicBezTo>
                    <a:pt x="2" y="50"/>
                    <a:pt x="2" y="50"/>
                    <a:pt x="2" y="50"/>
                  </a:cubicBezTo>
                  <a:cubicBezTo>
                    <a:pt x="5" y="50"/>
                    <a:pt x="5" y="50"/>
                    <a:pt x="5" y="50"/>
                  </a:cubicBezTo>
                  <a:close/>
                  <a:moveTo>
                    <a:pt x="5" y="49"/>
                  </a:moveTo>
                  <a:cubicBezTo>
                    <a:pt x="5" y="49"/>
                    <a:pt x="5" y="49"/>
                    <a:pt x="5" y="49"/>
                  </a:cubicBezTo>
                  <a:cubicBezTo>
                    <a:pt x="2" y="49"/>
                    <a:pt x="2" y="49"/>
                    <a:pt x="2" y="49"/>
                  </a:cubicBezTo>
                  <a:cubicBezTo>
                    <a:pt x="2" y="49"/>
                    <a:pt x="2" y="49"/>
                    <a:pt x="2" y="49"/>
                  </a:cubicBezTo>
                  <a:cubicBezTo>
                    <a:pt x="5" y="49"/>
                    <a:pt x="5" y="49"/>
                    <a:pt x="5" y="49"/>
                  </a:cubicBezTo>
                  <a:close/>
                  <a:moveTo>
                    <a:pt x="5" y="49"/>
                  </a:moveTo>
                  <a:cubicBezTo>
                    <a:pt x="5" y="49"/>
                    <a:pt x="5" y="49"/>
                    <a:pt x="5" y="49"/>
                  </a:cubicBezTo>
                  <a:cubicBezTo>
                    <a:pt x="2" y="49"/>
                    <a:pt x="2" y="49"/>
                    <a:pt x="2" y="49"/>
                  </a:cubicBezTo>
                  <a:cubicBezTo>
                    <a:pt x="2" y="49"/>
                    <a:pt x="2" y="49"/>
                    <a:pt x="2" y="49"/>
                  </a:cubicBezTo>
                  <a:cubicBezTo>
                    <a:pt x="5" y="49"/>
                    <a:pt x="5" y="49"/>
                    <a:pt x="5" y="49"/>
                  </a:cubicBezTo>
                  <a:close/>
                  <a:moveTo>
                    <a:pt x="5" y="48"/>
                  </a:moveTo>
                  <a:cubicBezTo>
                    <a:pt x="5" y="48"/>
                    <a:pt x="5" y="48"/>
                    <a:pt x="5" y="48"/>
                  </a:cubicBezTo>
                  <a:cubicBezTo>
                    <a:pt x="2" y="48"/>
                    <a:pt x="2" y="48"/>
                    <a:pt x="2" y="48"/>
                  </a:cubicBezTo>
                  <a:cubicBezTo>
                    <a:pt x="2" y="48"/>
                    <a:pt x="2" y="48"/>
                    <a:pt x="2" y="48"/>
                  </a:cubicBezTo>
                  <a:cubicBezTo>
                    <a:pt x="5" y="48"/>
                    <a:pt x="5" y="48"/>
                    <a:pt x="5" y="48"/>
                  </a:cubicBezTo>
                  <a:close/>
                  <a:moveTo>
                    <a:pt x="5" y="48"/>
                  </a:moveTo>
                  <a:cubicBezTo>
                    <a:pt x="5" y="48"/>
                    <a:pt x="5" y="48"/>
                    <a:pt x="5" y="48"/>
                  </a:cubicBezTo>
                  <a:cubicBezTo>
                    <a:pt x="2" y="48"/>
                    <a:pt x="2" y="48"/>
                    <a:pt x="2" y="48"/>
                  </a:cubicBezTo>
                  <a:cubicBezTo>
                    <a:pt x="2" y="48"/>
                    <a:pt x="2" y="48"/>
                    <a:pt x="2" y="48"/>
                  </a:cubicBezTo>
                  <a:cubicBezTo>
                    <a:pt x="5" y="47"/>
                    <a:pt x="5" y="47"/>
                    <a:pt x="5" y="47"/>
                  </a:cubicBezTo>
                  <a:lnTo>
                    <a:pt x="5" y="48"/>
                  </a:lnTo>
                  <a:close/>
                  <a:moveTo>
                    <a:pt x="5" y="47"/>
                  </a:moveTo>
                  <a:cubicBezTo>
                    <a:pt x="5" y="47"/>
                    <a:pt x="5" y="47"/>
                    <a:pt x="5" y="47"/>
                  </a:cubicBezTo>
                  <a:cubicBezTo>
                    <a:pt x="2" y="47"/>
                    <a:pt x="2" y="47"/>
                    <a:pt x="2" y="47"/>
                  </a:cubicBezTo>
                  <a:cubicBezTo>
                    <a:pt x="2" y="47"/>
                    <a:pt x="2" y="47"/>
                    <a:pt x="2" y="47"/>
                  </a:cubicBezTo>
                  <a:cubicBezTo>
                    <a:pt x="5" y="47"/>
                    <a:pt x="5" y="47"/>
                    <a:pt x="5" y="47"/>
                  </a:cubicBezTo>
                  <a:close/>
                  <a:moveTo>
                    <a:pt x="5" y="47"/>
                  </a:moveTo>
                  <a:cubicBezTo>
                    <a:pt x="5" y="47"/>
                    <a:pt x="5" y="47"/>
                    <a:pt x="5" y="47"/>
                  </a:cubicBezTo>
                  <a:cubicBezTo>
                    <a:pt x="2" y="47"/>
                    <a:pt x="2" y="47"/>
                    <a:pt x="2" y="47"/>
                  </a:cubicBezTo>
                  <a:cubicBezTo>
                    <a:pt x="2" y="47"/>
                    <a:pt x="2" y="47"/>
                    <a:pt x="2" y="47"/>
                  </a:cubicBezTo>
                  <a:cubicBezTo>
                    <a:pt x="5" y="46"/>
                    <a:pt x="5" y="46"/>
                    <a:pt x="5" y="46"/>
                  </a:cubicBezTo>
                  <a:lnTo>
                    <a:pt x="5" y="47"/>
                  </a:lnTo>
                  <a:close/>
                  <a:moveTo>
                    <a:pt x="5" y="46"/>
                  </a:moveTo>
                  <a:cubicBezTo>
                    <a:pt x="5" y="46"/>
                    <a:pt x="5" y="46"/>
                    <a:pt x="5" y="46"/>
                  </a:cubicBezTo>
                  <a:cubicBezTo>
                    <a:pt x="2" y="46"/>
                    <a:pt x="2" y="46"/>
                    <a:pt x="2" y="46"/>
                  </a:cubicBezTo>
                  <a:cubicBezTo>
                    <a:pt x="2" y="46"/>
                    <a:pt x="2" y="46"/>
                    <a:pt x="2" y="46"/>
                  </a:cubicBezTo>
                  <a:cubicBezTo>
                    <a:pt x="5" y="46"/>
                    <a:pt x="5" y="46"/>
                    <a:pt x="5" y="46"/>
                  </a:cubicBezTo>
                  <a:close/>
                  <a:moveTo>
                    <a:pt x="5" y="46"/>
                  </a:moveTo>
                  <a:cubicBezTo>
                    <a:pt x="5" y="46"/>
                    <a:pt x="5" y="46"/>
                    <a:pt x="5" y="46"/>
                  </a:cubicBezTo>
                  <a:cubicBezTo>
                    <a:pt x="2" y="46"/>
                    <a:pt x="2" y="46"/>
                    <a:pt x="2" y="46"/>
                  </a:cubicBezTo>
                  <a:cubicBezTo>
                    <a:pt x="2" y="46"/>
                    <a:pt x="2" y="46"/>
                    <a:pt x="2" y="46"/>
                  </a:cubicBezTo>
                  <a:cubicBezTo>
                    <a:pt x="5" y="45"/>
                    <a:pt x="5" y="45"/>
                    <a:pt x="5" y="45"/>
                  </a:cubicBezTo>
                  <a:lnTo>
                    <a:pt x="5" y="46"/>
                  </a:lnTo>
                  <a:close/>
                  <a:moveTo>
                    <a:pt x="5" y="45"/>
                  </a:moveTo>
                  <a:cubicBezTo>
                    <a:pt x="5" y="45"/>
                    <a:pt x="5" y="45"/>
                    <a:pt x="5" y="45"/>
                  </a:cubicBezTo>
                  <a:cubicBezTo>
                    <a:pt x="2" y="45"/>
                    <a:pt x="2" y="45"/>
                    <a:pt x="2" y="45"/>
                  </a:cubicBezTo>
                  <a:cubicBezTo>
                    <a:pt x="2" y="45"/>
                    <a:pt x="2" y="45"/>
                    <a:pt x="2" y="45"/>
                  </a:cubicBezTo>
                  <a:cubicBezTo>
                    <a:pt x="5" y="45"/>
                    <a:pt x="5" y="45"/>
                    <a:pt x="5" y="45"/>
                  </a:cubicBezTo>
                  <a:close/>
                  <a:moveTo>
                    <a:pt x="5" y="45"/>
                  </a:moveTo>
                  <a:cubicBezTo>
                    <a:pt x="5" y="45"/>
                    <a:pt x="5" y="45"/>
                    <a:pt x="5" y="45"/>
                  </a:cubicBezTo>
                  <a:cubicBezTo>
                    <a:pt x="2" y="45"/>
                    <a:pt x="2" y="45"/>
                    <a:pt x="2" y="45"/>
                  </a:cubicBezTo>
                  <a:cubicBezTo>
                    <a:pt x="2" y="44"/>
                    <a:pt x="2" y="44"/>
                    <a:pt x="2" y="44"/>
                  </a:cubicBezTo>
                  <a:cubicBezTo>
                    <a:pt x="5" y="44"/>
                    <a:pt x="5" y="44"/>
                    <a:pt x="5" y="44"/>
                  </a:cubicBezTo>
                  <a:lnTo>
                    <a:pt x="5" y="45"/>
                  </a:lnTo>
                  <a:close/>
                  <a:moveTo>
                    <a:pt x="5" y="44"/>
                  </a:moveTo>
                  <a:cubicBezTo>
                    <a:pt x="5" y="44"/>
                    <a:pt x="5" y="44"/>
                    <a:pt x="5" y="44"/>
                  </a:cubicBezTo>
                  <a:cubicBezTo>
                    <a:pt x="2" y="44"/>
                    <a:pt x="2" y="44"/>
                    <a:pt x="2" y="44"/>
                  </a:cubicBezTo>
                  <a:cubicBezTo>
                    <a:pt x="2" y="44"/>
                    <a:pt x="2" y="44"/>
                    <a:pt x="2" y="44"/>
                  </a:cubicBezTo>
                  <a:cubicBezTo>
                    <a:pt x="5" y="44"/>
                    <a:pt x="5" y="44"/>
                    <a:pt x="5" y="44"/>
                  </a:cubicBezTo>
                  <a:close/>
                  <a:moveTo>
                    <a:pt x="5" y="44"/>
                  </a:moveTo>
                  <a:cubicBezTo>
                    <a:pt x="5" y="44"/>
                    <a:pt x="5" y="44"/>
                    <a:pt x="5" y="44"/>
                  </a:cubicBezTo>
                  <a:cubicBezTo>
                    <a:pt x="2" y="44"/>
                    <a:pt x="2" y="44"/>
                    <a:pt x="2" y="44"/>
                  </a:cubicBezTo>
                  <a:cubicBezTo>
                    <a:pt x="2" y="43"/>
                    <a:pt x="2" y="43"/>
                    <a:pt x="2" y="43"/>
                  </a:cubicBezTo>
                  <a:cubicBezTo>
                    <a:pt x="5" y="43"/>
                    <a:pt x="5" y="43"/>
                    <a:pt x="5" y="43"/>
                  </a:cubicBezTo>
                  <a:lnTo>
                    <a:pt x="5" y="44"/>
                  </a:lnTo>
                  <a:close/>
                  <a:moveTo>
                    <a:pt x="5" y="43"/>
                  </a:moveTo>
                  <a:cubicBezTo>
                    <a:pt x="5" y="43"/>
                    <a:pt x="5" y="43"/>
                    <a:pt x="5" y="43"/>
                  </a:cubicBezTo>
                  <a:cubicBezTo>
                    <a:pt x="2" y="43"/>
                    <a:pt x="2" y="43"/>
                    <a:pt x="2" y="43"/>
                  </a:cubicBezTo>
                  <a:cubicBezTo>
                    <a:pt x="2" y="43"/>
                    <a:pt x="2" y="43"/>
                    <a:pt x="2" y="43"/>
                  </a:cubicBezTo>
                  <a:cubicBezTo>
                    <a:pt x="5" y="43"/>
                    <a:pt x="5" y="43"/>
                    <a:pt x="5" y="43"/>
                  </a:cubicBezTo>
                  <a:close/>
                  <a:moveTo>
                    <a:pt x="5" y="43"/>
                  </a:moveTo>
                  <a:cubicBezTo>
                    <a:pt x="5" y="43"/>
                    <a:pt x="5" y="43"/>
                    <a:pt x="5" y="43"/>
                  </a:cubicBezTo>
                  <a:cubicBezTo>
                    <a:pt x="3" y="43"/>
                    <a:pt x="3" y="43"/>
                    <a:pt x="3" y="43"/>
                  </a:cubicBezTo>
                  <a:cubicBezTo>
                    <a:pt x="5" y="42"/>
                    <a:pt x="5" y="42"/>
                    <a:pt x="5" y="42"/>
                  </a:cubicBezTo>
                  <a:lnTo>
                    <a:pt x="5" y="43"/>
                  </a:lnTo>
                  <a:close/>
                  <a:moveTo>
                    <a:pt x="6" y="50"/>
                  </a:moveTo>
                  <a:cubicBezTo>
                    <a:pt x="6" y="50"/>
                    <a:pt x="6" y="50"/>
                    <a:pt x="6" y="50"/>
                  </a:cubicBezTo>
                  <a:cubicBezTo>
                    <a:pt x="5" y="50"/>
                    <a:pt x="5" y="50"/>
                    <a:pt x="5" y="50"/>
                  </a:cubicBezTo>
                  <a:cubicBezTo>
                    <a:pt x="5" y="50"/>
                    <a:pt x="5" y="50"/>
                    <a:pt x="5" y="50"/>
                  </a:cubicBezTo>
                  <a:cubicBezTo>
                    <a:pt x="6" y="50"/>
                    <a:pt x="6" y="50"/>
                    <a:pt x="6" y="50"/>
                  </a:cubicBezTo>
                  <a:close/>
                  <a:moveTo>
                    <a:pt x="6" y="50"/>
                  </a:moveTo>
                  <a:cubicBezTo>
                    <a:pt x="6" y="50"/>
                    <a:pt x="6" y="50"/>
                    <a:pt x="6" y="50"/>
                  </a:cubicBezTo>
                  <a:cubicBezTo>
                    <a:pt x="5" y="50"/>
                    <a:pt x="5" y="50"/>
                    <a:pt x="5" y="50"/>
                  </a:cubicBezTo>
                  <a:cubicBezTo>
                    <a:pt x="5" y="44"/>
                    <a:pt x="5" y="44"/>
                    <a:pt x="5" y="44"/>
                  </a:cubicBezTo>
                  <a:cubicBezTo>
                    <a:pt x="6" y="44"/>
                    <a:pt x="6" y="44"/>
                    <a:pt x="6" y="44"/>
                  </a:cubicBezTo>
                  <a:lnTo>
                    <a:pt x="6" y="50"/>
                  </a:lnTo>
                  <a:close/>
                  <a:moveTo>
                    <a:pt x="6" y="44"/>
                  </a:moveTo>
                  <a:cubicBezTo>
                    <a:pt x="6" y="44"/>
                    <a:pt x="6" y="44"/>
                    <a:pt x="6" y="44"/>
                  </a:cubicBezTo>
                  <a:cubicBezTo>
                    <a:pt x="5" y="44"/>
                    <a:pt x="5" y="44"/>
                    <a:pt x="5" y="44"/>
                  </a:cubicBezTo>
                  <a:cubicBezTo>
                    <a:pt x="5" y="44"/>
                    <a:pt x="5" y="44"/>
                    <a:pt x="5" y="44"/>
                  </a:cubicBezTo>
                  <a:cubicBezTo>
                    <a:pt x="6" y="44"/>
                    <a:pt x="6" y="44"/>
                    <a:pt x="6" y="44"/>
                  </a:cubicBezTo>
                  <a:close/>
                  <a:moveTo>
                    <a:pt x="6" y="44"/>
                  </a:moveTo>
                  <a:cubicBezTo>
                    <a:pt x="6" y="44"/>
                    <a:pt x="6" y="44"/>
                    <a:pt x="6" y="44"/>
                  </a:cubicBezTo>
                  <a:cubicBezTo>
                    <a:pt x="5" y="44"/>
                    <a:pt x="5" y="44"/>
                    <a:pt x="5" y="44"/>
                  </a:cubicBezTo>
                  <a:cubicBezTo>
                    <a:pt x="5" y="43"/>
                    <a:pt x="5" y="43"/>
                    <a:pt x="5" y="43"/>
                  </a:cubicBezTo>
                  <a:cubicBezTo>
                    <a:pt x="6" y="42"/>
                    <a:pt x="6" y="42"/>
                    <a:pt x="6" y="42"/>
                  </a:cubicBezTo>
                  <a:lnTo>
                    <a:pt x="6" y="44"/>
                  </a:lnTo>
                  <a:close/>
                  <a:moveTo>
                    <a:pt x="6" y="42"/>
                  </a:moveTo>
                  <a:cubicBezTo>
                    <a:pt x="6" y="42"/>
                    <a:pt x="6" y="42"/>
                    <a:pt x="6" y="42"/>
                  </a:cubicBezTo>
                  <a:cubicBezTo>
                    <a:pt x="5" y="42"/>
                    <a:pt x="5" y="42"/>
                    <a:pt x="5" y="42"/>
                  </a:cubicBezTo>
                  <a:cubicBezTo>
                    <a:pt x="5" y="42"/>
                    <a:pt x="5" y="42"/>
                    <a:pt x="5" y="42"/>
                  </a:cubicBezTo>
                  <a:cubicBezTo>
                    <a:pt x="6" y="42"/>
                    <a:pt x="6" y="42"/>
                    <a:pt x="6" y="42"/>
                  </a:cubicBezTo>
                  <a:cubicBezTo>
                    <a:pt x="6" y="42"/>
                    <a:pt x="6" y="42"/>
                    <a:pt x="6" y="42"/>
                  </a:cubicBezTo>
                  <a:close/>
                  <a:moveTo>
                    <a:pt x="7" y="50"/>
                  </a:moveTo>
                  <a:cubicBezTo>
                    <a:pt x="7" y="50"/>
                    <a:pt x="7" y="50"/>
                    <a:pt x="7" y="50"/>
                  </a:cubicBezTo>
                  <a:cubicBezTo>
                    <a:pt x="6" y="50"/>
                    <a:pt x="6" y="50"/>
                    <a:pt x="6" y="50"/>
                  </a:cubicBezTo>
                  <a:cubicBezTo>
                    <a:pt x="6" y="50"/>
                    <a:pt x="6" y="50"/>
                    <a:pt x="6" y="50"/>
                  </a:cubicBezTo>
                  <a:cubicBezTo>
                    <a:pt x="7" y="50"/>
                    <a:pt x="7" y="50"/>
                    <a:pt x="7" y="50"/>
                  </a:cubicBezTo>
                  <a:close/>
                  <a:moveTo>
                    <a:pt x="7" y="50"/>
                  </a:moveTo>
                  <a:cubicBezTo>
                    <a:pt x="7" y="50"/>
                    <a:pt x="7" y="50"/>
                    <a:pt x="7" y="50"/>
                  </a:cubicBezTo>
                  <a:cubicBezTo>
                    <a:pt x="6" y="50"/>
                    <a:pt x="6" y="50"/>
                    <a:pt x="6" y="50"/>
                  </a:cubicBezTo>
                  <a:cubicBezTo>
                    <a:pt x="6" y="44"/>
                    <a:pt x="6" y="44"/>
                    <a:pt x="6" y="44"/>
                  </a:cubicBezTo>
                  <a:cubicBezTo>
                    <a:pt x="7" y="44"/>
                    <a:pt x="7" y="44"/>
                    <a:pt x="7" y="44"/>
                  </a:cubicBezTo>
                  <a:lnTo>
                    <a:pt x="7" y="50"/>
                  </a:lnTo>
                  <a:close/>
                  <a:moveTo>
                    <a:pt x="7" y="44"/>
                  </a:moveTo>
                  <a:cubicBezTo>
                    <a:pt x="7" y="44"/>
                    <a:pt x="7" y="44"/>
                    <a:pt x="7" y="44"/>
                  </a:cubicBezTo>
                  <a:cubicBezTo>
                    <a:pt x="6" y="44"/>
                    <a:pt x="6" y="44"/>
                    <a:pt x="6" y="44"/>
                  </a:cubicBezTo>
                  <a:cubicBezTo>
                    <a:pt x="6" y="44"/>
                    <a:pt x="6" y="44"/>
                    <a:pt x="6" y="44"/>
                  </a:cubicBezTo>
                  <a:cubicBezTo>
                    <a:pt x="7" y="44"/>
                    <a:pt x="7" y="44"/>
                    <a:pt x="7" y="44"/>
                  </a:cubicBezTo>
                  <a:close/>
                  <a:moveTo>
                    <a:pt x="7" y="44"/>
                  </a:moveTo>
                  <a:cubicBezTo>
                    <a:pt x="7" y="44"/>
                    <a:pt x="7" y="44"/>
                    <a:pt x="7" y="44"/>
                  </a:cubicBezTo>
                  <a:cubicBezTo>
                    <a:pt x="6" y="44"/>
                    <a:pt x="6" y="44"/>
                    <a:pt x="6" y="44"/>
                  </a:cubicBezTo>
                  <a:cubicBezTo>
                    <a:pt x="6" y="42"/>
                    <a:pt x="6" y="42"/>
                    <a:pt x="6" y="42"/>
                  </a:cubicBezTo>
                  <a:cubicBezTo>
                    <a:pt x="7" y="42"/>
                    <a:pt x="7" y="42"/>
                    <a:pt x="7" y="42"/>
                  </a:cubicBezTo>
                  <a:lnTo>
                    <a:pt x="7" y="44"/>
                  </a:lnTo>
                  <a:close/>
                  <a:moveTo>
                    <a:pt x="7" y="42"/>
                  </a:moveTo>
                  <a:cubicBezTo>
                    <a:pt x="7" y="42"/>
                    <a:pt x="7" y="42"/>
                    <a:pt x="7" y="42"/>
                  </a:cubicBezTo>
                  <a:cubicBezTo>
                    <a:pt x="6" y="42"/>
                    <a:pt x="6" y="42"/>
                    <a:pt x="6" y="42"/>
                  </a:cubicBezTo>
                  <a:cubicBezTo>
                    <a:pt x="6" y="42"/>
                    <a:pt x="6" y="42"/>
                    <a:pt x="6" y="42"/>
                  </a:cubicBezTo>
                  <a:cubicBezTo>
                    <a:pt x="7" y="42"/>
                    <a:pt x="7" y="42"/>
                    <a:pt x="7" y="42"/>
                  </a:cubicBezTo>
                  <a:close/>
                  <a:moveTo>
                    <a:pt x="8" y="50"/>
                  </a:moveTo>
                  <a:cubicBezTo>
                    <a:pt x="8" y="50"/>
                    <a:pt x="8" y="50"/>
                    <a:pt x="8" y="50"/>
                  </a:cubicBezTo>
                  <a:cubicBezTo>
                    <a:pt x="7" y="50"/>
                    <a:pt x="7" y="50"/>
                    <a:pt x="7" y="50"/>
                  </a:cubicBezTo>
                  <a:cubicBezTo>
                    <a:pt x="7" y="50"/>
                    <a:pt x="7" y="50"/>
                    <a:pt x="7" y="50"/>
                  </a:cubicBezTo>
                  <a:cubicBezTo>
                    <a:pt x="8" y="50"/>
                    <a:pt x="8" y="50"/>
                    <a:pt x="8" y="50"/>
                  </a:cubicBezTo>
                  <a:close/>
                  <a:moveTo>
                    <a:pt x="8" y="50"/>
                  </a:moveTo>
                  <a:cubicBezTo>
                    <a:pt x="8" y="50"/>
                    <a:pt x="8" y="50"/>
                    <a:pt x="8" y="50"/>
                  </a:cubicBezTo>
                  <a:cubicBezTo>
                    <a:pt x="7" y="50"/>
                    <a:pt x="7" y="50"/>
                    <a:pt x="7" y="50"/>
                  </a:cubicBezTo>
                  <a:cubicBezTo>
                    <a:pt x="7" y="44"/>
                    <a:pt x="7" y="44"/>
                    <a:pt x="7" y="44"/>
                  </a:cubicBezTo>
                  <a:cubicBezTo>
                    <a:pt x="8" y="44"/>
                    <a:pt x="8" y="44"/>
                    <a:pt x="8" y="44"/>
                  </a:cubicBezTo>
                  <a:lnTo>
                    <a:pt x="8" y="50"/>
                  </a:lnTo>
                  <a:close/>
                  <a:moveTo>
                    <a:pt x="8" y="44"/>
                  </a:moveTo>
                  <a:cubicBezTo>
                    <a:pt x="8" y="44"/>
                    <a:pt x="8" y="44"/>
                    <a:pt x="8" y="44"/>
                  </a:cubicBezTo>
                  <a:cubicBezTo>
                    <a:pt x="7" y="44"/>
                    <a:pt x="7" y="44"/>
                    <a:pt x="7" y="44"/>
                  </a:cubicBezTo>
                  <a:cubicBezTo>
                    <a:pt x="7" y="44"/>
                    <a:pt x="7" y="44"/>
                    <a:pt x="7" y="44"/>
                  </a:cubicBezTo>
                  <a:cubicBezTo>
                    <a:pt x="8" y="44"/>
                    <a:pt x="8" y="44"/>
                    <a:pt x="8" y="44"/>
                  </a:cubicBezTo>
                  <a:close/>
                  <a:moveTo>
                    <a:pt x="8" y="44"/>
                  </a:moveTo>
                  <a:cubicBezTo>
                    <a:pt x="8" y="44"/>
                    <a:pt x="8" y="44"/>
                    <a:pt x="8" y="44"/>
                  </a:cubicBezTo>
                  <a:cubicBezTo>
                    <a:pt x="7" y="44"/>
                    <a:pt x="7" y="44"/>
                    <a:pt x="7" y="44"/>
                  </a:cubicBezTo>
                  <a:cubicBezTo>
                    <a:pt x="7" y="42"/>
                    <a:pt x="7" y="42"/>
                    <a:pt x="7" y="42"/>
                  </a:cubicBezTo>
                  <a:cubicBezTo>
                    <a:pt x="8" y="42"/>
                    <a:pt x="8" y="42"/>
                    <a:pt x="8" y="42"/>
                  </a:cubicBezTo>
                  <a:lnTo>
                    <a:pt x="8" y="44"/>
                  </a:lnTo>
                  <a:close/>
                  <a:moveTo>
                    <a:pt x="8" y="42"/>
                  </a:moveTo>
                  <a:cubicBezTo>
                    <a:pt x="8" y="42"/>
                    <a:pt x="8" y="42"/>
                    <a:pt x="8" y="42"/>
                  </a:cubicBezTo>
                  <a:cubicBezTo>
                    <a:pt x="7" y="42"/>
                    <a:pt x="7" y="42"/>
                    <a:pt x="7" y="42"/>
                  </a:cubicBezTo>
                  <a:cubicBezTo>
                    <a:pt x="7" y="42"/>
                    <a:pt x="7" y="42"/>
                    <a:pt x="7" y="42"/>
                  </a:cubicBezTo>
                  <a:cubicBezTo>
                    <a:pt x="8" y="42"/>
                    <a:pt x="8" y="42"/>
                    <a:pt x="8" y="42"/>
                  </a:cubicBezTo>
                  <a:close/>
                  <a:moveTo>
                    <a:pt x="9" y="50"/>
                  </a:moveTo>
                  <a:cubicBezTo>
                    <a:pt x="9" y="50"/>
                    <a:pt x="9" y="50"/>
                    <a:pt x="9" y="50"/>
                  </a:cubicBezTo>
                  <a:cubicBezTo>
                    <a:pt x="8" y="50"/>
                    <a:pt x="8" y="50"/>
                    <a:pt x="8" y="50"/>
                  </a:cubicBezTo>
                  <a:cubicBezTo>
                    <a:pt x="8" y="50"/>
                    <a:pt x="8" y="50"/>
                    <a:pt x="8" y="50"/>
                  </a:cubicBezTo>
                  <a:cubicBezTo>
                    <a:pt x="9" y="50"/>
                    <a:pt x="9" y="50"/>
                    <a:pt x="9" y="50"/>
                  </a:cubicBezTo>
                  <a:close/>
                  <a:moveTo>
                    <a:pt x="9" y="50"/>
                  </a:moveTo>
                  <a:cubicBezTo>
                    <a:pt x="9" y="50"/>
                    <a:pt x="9" y="50"/>
                    <a:pt x="9" y="50"/>
                  </a:cubicBezTo>
                  <a:cubicBezTo>
                    <a:pt x="8" y="50"/>
                    <a:pt x="8" y="50"/>
                    <a:pt x="8" y="50"/>
                  </a:cubicBezTo>
                  <a:cubicBezTo>
                    <a:pt x="8" y="44"/>
                    <a:pt x="8" y="44"/>
                    <a:pt x="8" y="44"/>
                  </a:cubicBezTo>
                  <a:cubicBezTo>
                    <a:pt x="9" y="44"/>
                    <a:pt x="9" y="44"/>
                    <a:pt x="9" y="44"/>
                  </a:cubicBezTo>
                  <a:lnTo>
                    <a:pt x="9" y="50"/>
                  </a:lnTo>
                  <a:close/>
                  <a:moveTo>
                    <a:pt x="9" y="44"/>
                  </a:moveTo>
                  <a:cubicBezTo>
                    <a:pt x="9" y="44"/>
                    <a:pt x="9" y="44"/>
                    <a:pt x="9" y="44"/>
                  </a:cubicBezTo>
                  <a:cubicBezTo>
                    <a:pt x="8" y="44"/>
                    <a:pt x="8" y="44"/>
                    <a:pt x="8" y="44"/>
                  </a:cubicBezTo>
                  <a:cubicBezTo>
                    <a:pt x="8" y="44"/>
                    <a:pt x="8" y="44"/>
                    <a:pt x="8" y="44"/>
                  </a:cubicBezTo>
                  <a:cubicBezTo>
                    <a:pt x="9" y="44"/>
                    <a:pt x="9" y="44"/>
                    <a:pt x="9" y="44"/>
                  </a:cubicBezTo>
                  <a:close/>
                  <a:moveTo>
                    <a:pt x="9" y="44"/>
                  </a:moveTo>
                  <a:cubicBezTo>
                    <a:pt x="9" y="44"/>
                    <a:pt x="9" y="44"/>
                    <a:pt x="9" y="44"/>
                  </a:cubicBezTo>
                  <a:cubicBezTo>
                    <a:pt x="8" y="44"/>
                    <a:pt x="8" y="44"/>
                    <a:pt x="8" y="44"/>
                  </a:cubicBezTo>
                  <a:cubicBezTo>
                    <a:pt x="8" y="42"/>
                    <a:pt x="8" y="42"/>
                    <a:pt x="8" y="42"/>
                  </a:cubicBezTo>
                  <a:cubicBezTo>
                    <a:pt x="9" y="42"/>
                    <a:pt x="9" y="42"/>
                    <a:pt x="9" y="42"/>
                  </a:cubicBezTo>
                  <a:lnTo>
                    <a:pt x="9" y="44"/>
                  </a:lnTo>
                  <a:close/>
                  <a:moveTo>
                    <a:pt x="9" y="42"/>
                  </a:moveTo>
                  <a:cubicBezTo>
                    <a:pt x="9" y="42"/>
                    <a:pt x="9" y="42"/>
                    <a:pt x="9" y="42"/>
                  </a:cubicBezTo>
                  <a:cubicBezTo>
                    <a:pt x="8" y="42"/>
                    <a:pt x="8" y="42"/>
                    <a:pt x="8" y="42"/>
                  </a:cubicBezTo>
                  <a:cubicBezTo>
                    <a:pt x="8" y="42"/>
                    <a:pt x="8" y="42"/>
                    <a:pt x="8" y="42"/>
                  </a:cubicBezTo>
                  <a:cubicBezTo>
                    <a:pt x="9" y="42"/>
                    <a:pt x="9" y="42"/>
                    <a:pt x="9" y="42"/>
                  </a:cubicBezTo>
                  <a:close/>
                  <a:moveTo>
                    <a:pt x="10" y="50"/>
                  </a:moveTo>
                  <a:cubicBezTo>
                    <a:pt x="10" y="50"/>
                    <a:pt x="10" y="50"/>
                    <a:pt x="10" y="50"/>
                  </a:cubicBezTo>
                  <a:cubicBezTo>
                    <a:pt x="9" y="50"/>
                    <a:pt x="9" y="50"/>
                    <a:pt x="9" y="50"/>
                  </a:cubicBezTo>
                  <a:cubicBezTo>
                    <a:pt x="9" y="50"/>
                    <a:pt x="9" y="50"/>
                    <a:pt x="9" y="50"/>
                  </a:cubicBezTo>
                  <a:cubicBezTo>
                    <a:pt x="10" y="50"/>
                    <a:pt x="10" y="50"/>
                    <a:pt x="10" y="50"/>
                  </a:cubicBezTo>
                  <a:close/>
                  <a:moveTo>
                    <a:pt x="10" y="50"/>
                  </a:moveTo>
                  <a:cubicBezTo>
                    <a:pt x="10" y="50"/>
                    <a:pt x="10" y="50"/>
                    <a:pt x="10" y="50"/>
                  </a:cubicBezTo>
                  <a:cubicBezTo>
                    <a:pt x="9" y="50"/>
                    <a:pt x="9" y="50"/>
                    <a:pt x="9" y="50"/>
                  </a:cubicBezTo>
                  <a:cubicBezTo>
                    <a:pt x="9" y="44"/>
                    <a:pt x="9" y="44"/>
                    <a:pt x="9" y="44"/>
                  </a:cubicBezTo>
                  <a:cubicBezTo>
                    <a:pt x="10" y="44"/>
                    <a:pt x="10" y="44"/>
                    <a:pt x="10" y="44"/>
                  </a:cubicBezTo>
                  <a:lnTo>
                    <a:pt x="10" y="50"/>
                  </a:lnTo>
                  <a:close/>
                  <a:moveTo>
                    <a:pt x="10" y="44"/>
                  </a:moveTo>
                  <a:cubicBezTo>
                    <a:pt x="10" y="44"/>
                    <a:pt x="10" y="44"/>
                    <a:pt x="10" y="44"/>
                  </a:cubicBezTo>
                  <a:cubicBezTo>
                    <a:pt x="9" y="44"/>
                    <a:pt x="9" y="44"/>
                    <a:pt x="9" y="44"/>
                  </a:cubicBezTo>
                  <a:cubicBezTo>
                    <a:pt x="9" y="44"/>
                    <a:pt x="9" y="44"/>
                    <a:pt x="9" y="44"/>
                  </a:cubicBezTo>
                  <a:cubicBezTo>
                    <a:pt x="10" y="44"/>
                    <a:pt x="10" y="44"/>
                    <a:pt x="10" y="44"/>
                  </a:cubicBezTo>
                  <a:close/>
                  <a:moveTo>
                    <a:pt x="10" y="44"/>
                  </a:moveTo>
                  <a:cubicBezTo>
                    <a:pt x="10" y="44"/>
                    <a:pt x="10" y="44"/>
                    <a:pt x="10" y="44"/>
                  </a:cubicBezTo>
                  <a:cubicBezTo>
                    <a:pt x="9" y="44"/>
                    <a:pt x="9" y="44"/>
                    <a:pt x="9" y="44"/>
                  </a:cubicBezTo>
                  <a:cubicBezTo>
                    <a:pt x="9" y="42"/>
                    <a:pt x="9" y="42"/>
                    <a:pt x="9" y="42"/>
                  </a:cubicBezTo>
                  <a:cubicBezTo>
                    <a:pt x="10" y="42"/>
                    <a:pt x="10" y="42"/>
                    <a:pt x="10" y="42"/>
                  </a:cubicBezTo>
                  <a:lnTo>
                    <a:pt x="10" y="44"/>
                  </a:lnTo>
                  <a:close/>
                  <a:moveTo>
                    <a:pt x="11" y="50"/>
                  </a:moveTo>
                  <a:cubicBezTo>
                    <a:pt x="11" y="50"/>
                    <a:pt x="11" y="50"/>
                    <a:pt x="11" y="50"/>
                  </a:cubicBezTo>
                  <a:cubicBezTo>
                    <a:pt x="10" y="50"/>
                    <a:pt x="10" y="50"/>
                    <a:pt x="10" y="50"/>
                  </a:cubicBezTo>
                  <a:cubicBezTo>
                    <a:pt x="10" y="50"/>
                    <a:pt x="10" y="50"/>
                    <a:pt x="10" y="50"/>
                  </a:cubicBezTo>
                  <a:cubicBezTo>
                    <a:pt x="11" y="50"/>
                    <a:pt x="11" y="50"/>
                    <a:pt x="11" y="50"/>
                  </a:cubicBezTo>
                  <a:close/>
                  <a:moveTo>
                    <a:pt x="11" y="50"/>
                  </a:moveTo>
                  <a:cubicBezTo>
                    <a:pt x="11" y="50"/>
                    <a:pt x="11" y="50"/>
                    <a:pt x="11" y="50"/>
                  </a:cubicBezTo>
                  <a:cubicBezTo>
                    <a:pt x="10" y="50"/>
                    <a:pt x="10" y="50"/>
                    <a:pt x="10" y="50"/>
                  </a:cubicBezTo>
                  <a:cubicBezTo>
                    <a:pt x="10" y="44"/>
                    <a:pt x="10" y="44"/>
                    <a:pt x="10" y="44"/>
                  </a:cubicBezTo>
                  <a:cubicBezTo>
                    <a:pt x="11" y="44"/>
                    <a:pt x="11" y="44"/>
                    <a:pt x="11" y="44"/>
                  </a:cubicBezTo>
                  <a:lnTo>
                    <a:pt x="11" y="50"/>
                  </a:lnTo>
                  <a:close/>
                  <a:moveTo>
                    <a:pt x="11" y="44"/>
                  </a:moveTo>
                  <a:cubicBezTo>
                    <a:pt x="11" y="44"/>
                    <a:pt x="11" y="44"/>
                    <a:pt x="11" y="44"/>
                  </a:cubicBezTo>
                  <a:cubicBezTo>
                    <a:pt x="10" y="44"/>
                    <a:pt x="10" y="44"/>
                    <a:pt x="10" y="44"/>
                  </a:cubicBezTo>
                  <a:cubicBezTo>
                    <a:pt x="10" y="44"/>
                    <a:pt x="10" y="44"/>
                    <a:pt x="10" y="44"/>
                  </a:cubicBezTo>
                  <a:cubicBezTo>
                    <a:pt x="11" y="44"/>
                    <a:pt x="11" y="44"/>
                    <a:pt x="11" y="44"/>
                  </a:cubicBezTo>
                  <a:close/>
                  <a:moveTo>
                    <a:pt x="11" y="43"/>
                  </a:moveTo>
                  <a:cubicBezTo>
                    <a:pt x="11" y="43"/>
                    <a:pt x="11" y="43"/>
                    <a:pt x="11" y="43"/>
                  </a:cubicBezTo>
                  <a:cubicBezTo>
                    <a:pt x="10" y="44"/>
                    <a:pt x="10" y="44"/>
                    <a:pt x="10" y="44"/>
                  </a:cubicBezTo>
                  <a:cubicBezTo>
                    <a:pt x="10" y="42"/>
                    <a:pt x="10" y="42"/>
                    <a:pt x="10" y="42"/>
                  </a:cubicBezTo>
                  <a:cubicBezTo>
                    <a:pt x="11" y="42"/>
                    <a:pt x="11" y="42"/>
                    <a:pt x="11" y="42"/>
                  </a:cubicBezTo>
                  <a:lnTo>
                    <a:pt x="11" y="43"/>
                  </a:lnTo>
                  <a:close/>
                  <a:moveTo>
                    <a:pt x="12" y="50"/>
                  </a:moveTo>
                  <a:cubicBezTo>
                    <a:pt x="12" y="50"/>
                    <a:pt x="12" y="50"/>
                    <a:pt x="12" y="50"/>
                  </a:cubicBezTo>
                  <a:cubicBezTo>
                    <a:pt x="11" y="50"/>
                    <a:pt x="11" y="50"/>
                    <a:pt x="11" y="50"/>
                  </a:cubicBezTo>
                  <a:cubicBezTo>
                    <a:pt x="11" y="50"/>
                    <a:pt x="11" y="50"/>
                    <a:pt x="11" y="50"/>
                  </a:cubicBezTo>
                  <a:cubicBezTo>
                    <a:pt x="12" y="50"/>
                    <a:pt x="12" y="50"/>
                    <a:pt x="12" y="50"/>
                  </a:cubicBezTo>
                  <a:close/>
                  <a:moveTo>
                    <a:pt x="12" y="50"/>
                  </a:moveTo>
                  <a:cubicBezTo>
                    <a:pt x="12" y="50"/>
                    <a:pt x="12" y="50"/>
                    <a:pt x="12" y="50"/>
                  </a:cubicBezTo>
                  <a:cubicBezTo>
                    <a:pt x="11" y="50"/>
                    <a:pt x="11" y="50"/>
                    <a:pt x="11" y="50"/>
                  </a:cubicBezTo>
                  <a:cubicBezTo>
                    <a:pt x="11" y="44"/>
                    <a:pt x="11" y="44"/>
                    <a:pt x="11" y="44"/>
                  </a:cubicBezTo>
                  <a:cubicBezTo>
                    <a:pt x="12" y="44"/>
                    <a:pt x="12" y="44"/>
                    <a:pt x="12" y="44"/>
                  </a:cubicBezTo>
                  <a:lnTo>
                    <a:pt x="12" y="50"/>
                  </a:lnTo>
                  <a:close/>
                  <a:moveTo>
                    <a:pt x="12" y="44"/>
                  </a:moveTo>
                  <a:cubicBezTo>
                    <a:pt x="12" y="44"/>
                    <a:pt x="12" y="44"/>
                    <a:pt x="12" y="44"/>
                  </a:cubicBezTo>
                  <a:cubicBezTo>
                    <a:pt x="11" y="44"/>
                    <a:pt x="11" y="44"/>
                    <a:pt x="11" y="44"/>
                  </a:cubicBezTo>
                  <a:cubicBezTo>
                    <a:pt x="11" y="44"/>
                    <a:pt x="11" y="44"/>
                    <a:pt x="11" y="44"/>
                  </a:cubicBezTo>
                  <a:cubicBezTo>
                    <a:pt x="12" y="43"/>
                    <a:pt x="12" y="43"/>
                    <a:pt x="12" y="43"/>
                  </a:cubicBezTo>
                  <a:lnTo>
                    <a:pt x="12" y="44"/>
                  </a:lnTo>
                  <a:close/>
                  <a:moveTo>
                    <a:pt x="12" y="43"/>
                  </a:moveTo>
                  <a:cubicBezTo>
                    <a:pt x="12" y="43"/>
                    <a:pt x="12" y="43"/>
                    <a:pt x="12" y="43"/>
                  </a:cubicBezTo>
                  <a:cubicBezTo>
                    <a:pt x="11" y="43"/>
                    <a:pt x="11" y="43"/>
                    <a:pt x="11" y="43"/>
                  </a:cubicBezTo>
                  <a:cubicBezTo>
                    <a:pt x="11" y="42"/>
                    <a:pt x="11" y="42"/>
                    <a:pt x="11" y="42"/>
                  </a:cubicBezTo>
                  <a:cubicBezTo>
                    <a:pt x="12" y="42"/>
                    <a:pt x="12" y="42"/>
                    <a:pt x="12" y="42"/>
                  </a:cubicBezTo>
                  <a:lnTo>
                    <a:pt x="12" y="43"/>
                  </a:lnTo>
                  <a:close/>
                  <a:moveTo>
                    <a:pt x="13" y="50"/>
                  </a:moveTo>
                  <a:cubicBezTo>
                    <a:pt x="13" y="50"/>
                    <a:pt x="13" y="50"/>
                    <a:pt x="13" y="50"/>
                  </a:cubicBezTo>
                  <a:cubicBezTo>
                    <a:pt x="12" y="50"/>
                    <a:pt x="12" y="50"/>
                    <a:pt x="12" y="50"/>
                  </a:cubicBezTo>
                  <a:cubicBezTo>
                    <a:pt x="12" y="50"/>
                    <a:pt x="12" y="50"/>
                    <a:pt x="12" y="50"/>
                  </a:cubicBezTo>
                  <a:cubicBezTo>
                    <a:pt x="13" y="50"/>
                    <a:pt x="13" y="50"/>
                    <a:pt x="13" y="50"/>
                  </a:cubicBezTo>
                  <a:close/>
                  <a:moveTo>
                    <a:pt x="13" y="50"/>
                  </a:moveTo>
                  <a:cubicBezTo>
                    <a:pt x="13" y="50"/>
                    <a:pt x="13" y="50"/>
                    <a:pt x="13" y="50"/>
                  </a:cubicBezTo>
                  <a:cubicBezTo>
                    <a:pt x="12" y="50"/>
                    <a:pt x="12" y="50"/>
                    <a:pt x="12" y="50"/>
                  </a:cubicBezTo>
                  <a:cubicBezTo>
                    <a:pt x="12" y="44"/>
                    <a:pt x="12" y="44"/>
                    <a:pt x="12" y="44"/>
                  </a:cubicBezTo>
                  <a:cubicBezTo>
                    <a:pt x="13" y="44"/>
                    <a:pt x="13" y="44"/>
                    <a:pt x="13" y="44"/>
                  </a:cubicBezTo>
                  <a:lnTo>
                    <a:pt x="13" y="50"/>
                  </a:lnTo>
                  <a:close/>
                  <a:moveTo>
                    <a:pt x="13" y="44"/>
                  </a:moveTo>
                  <a:cubicBezTo>
                    <a:pt x="13" y="44"/>
                    <a:pt x="13" y="44"/>
                    <a:pt x="13" y="44"/>
                  </a:cubicBezTo>
                  <a:cubicBezTo>
                    <a:pt x="12" y="44"/>
                    <a:pt x="12" y="44"/>
                    <a:pt x="12" y="44"/>
                  </a:cubicBezTo>
                  <a:cubicBezTo>
                    <a:pt x="12" y="43"/>
                    <a:pt x="12" y="43"/>
                    <a:pt x="12" y="43"/>
                  </a:cubicBezTo>
                  <a:cubicBezTo>
                    <a:pt x="13" y="43"/>
                    <a:pt x="13" y="43"/>
                    <a:pt x="13" y="43"/>
                  </a:cubicBezTo>
                  <a:lnTo>
                    <a:pt x="13" y="44"/>
                  </a:lnTo>
                  <a:close/>
                  <a:moveTo>
                    <a:pt x="13" y="43"/>
                  </a:moveTo>
                  <a:cubicBezTo>
                    <a:pt x="13" y="43"/>
                    <a:pt x="13" y="43"/>
                    <a:pt x="13" y="43"/>
                  </a:cubicBezTo>
                  <a:cubicBezTo>
                    <a:pt x="12" y="43"/>
                    <a:pt x="12" y="43"/>
                    <a:pt x="12" y="43"/>
                  </a:cubicBezTo>
                  <a:cubicBezTo>
                    <a:pt x="12" y="42"/>
                    <a:pt x="12" y="42"/>
                    <a:pt x="12" y="42"/>
                  </a:cubicBezTo>
                  <a:cubicBezTo>
                    <a:pt x="13" y="42"/>
                    <a:pt x="13" y="42"/>
                    <a:pt x="13" y="42"/>
                  </a:cubicBezTo>
                  <a:lnTo>
                    <a:pt x="13" y="43"/>
                  </a:lnTo>
                  <a:close/>
                  <a:moveTo>
                    <a:pt x="13" y="50"/>
                  </a:moveTo>
                  <a:cubicBezTo>
                    <a:pt x="13" y="50"/>
                    <a:pt x="13" y="50"/>
                    <a:pt x="13" y="50"/>
                  </a:cubicBezTo>
                  <a:cubicBezTo>
                    <a:pt x="13" y="50"/>
                    <a:pt x="13" y="50"/>
                    <a:pt x="13" y="50"/>
                  </a:cubicBezTo>
                  <a:cubicBezTo>
                    <a:pt x="13" y="50"/>
                    <a:pt x="13" y="50"/>
                    <a:pt x="13" y="50"/>
                  </a:cubicBezTo>
                  <a:cubicBezTo>
                    <a:pt x="13" y="50"/>
                    <a:pt x="13" y="50"/>
                    <a:pt x="13" y="50"/>
                  </a:cubicBezTo>
                  <a:close/>
                  <a:moveTo>
                    <a:pt x="13" y="50"/>
                  </a:moveTo>
                  <a:cubicBezTo>
                    <a:pt x="13" y="50"/>
                    <a:pt x="13" y="50"/>
                    <a:pt x="13" y="50"/>
                  </a:cubicBezTo>
                  <a:cubicBezTo>
                    <a:pt x="13" y="50"/>
                    <a:pt x="13" y="50"/>
                    <a:pt x="13" y="50"/>
                  </a:cubicBezTo>
                  <a:cubicBezTo>
                    <a:pt x="13" y="44"/>
                    <a:pt x="13" y="44"/>
                    <a:pt x="13" y="44"/>
                  </a:cubicBezTo>
                  <a:cubicBezTo>
                    <a:pt x="13" y="44"/>
                    <a:pt x="13" y="44"/>
                    <a:pt x="13" y="44"/>
                  </a:cubicBezTo>
                  <a:lnTo>
                    <a:pt x="13" y="50"/>
                  </a:lnTo>
                  <a:close/>
                  <a:moveTo>
                    <a:pt x="13" y="44"/>
                  </a:moveTo>
                  <a:cubicBezTo>
                    <a:pt x="13" y="44"/>
                    <a:pt x="13" y="44"/>
                    <a:pt x="13" y="44"/>
                  </a:cubicBezTo>
                  <a:cubicBezTo>
                    <a:pt x="13" y="44"/>
                    <a:pt x="13" y="44"/>
                    <a:pt x="13" y="44"/>
                  </a:cubicBezTo>
                  <a:cubicBezTo>
                    <a:pt x="13" y="43"/>
                    <a:pt x="13" y="43"/>
                    <a:pt x="13" y="43"/>
                  </a:cubicBezTo>
                  <a:cubicBezTo>
                    <a:pt x="13" y="43"/>
                    <a:pt x="13" y="43"/>
                    <a:pt x="13" y="43"/>
                  </a:cubicBezTo>
                  <a:lnTo>
                    <a:pt x="13" y="44"/>
                  </a:lnTo>
                  <a:close/>
                  <a:moveTo>
                    <a:pt x="13" y="43"/>
                  </a:moveTo>
                  <a:cubicBezTo>
                    <a:pt x="13" y="43"/>
                    <a:pt x="13" y="43"/>
                    <a:pt x="13" y="43"/>
                  </a:cubicBezTo>
                  <a:cubicBezTo>
                    <a:pt x="13" y="43"/>
                    <a:pt x="13" y="43"/>
                    <a:pt x="13" y="43"/>
                  </a:cubicBezTo>
                  <a:cubicBezTo>
                    <a:pt x="13" y="42"/>
                    <a:pt x="13" y="42"/>
                    <a:pt x="13" y="42"/>
                  </a:cubicBezTo>
                  <a:cubicBezTo>
                    <a:pt x="13" y="42"/>
                    <a:pt x="13" y="42"/>
                    <a:pt x="13" y="42"/>
                  </a:cubicBezTo>
                  <a:lnTo>
                    <a:pt x="13" y="43"/>
                  </a:lnTo>
                  <a:close/>
                  <a:moveTo>
                    <a:pt x="13" y="42"/>
                  </a:moveTo>
                  <a:cubicBezTo>
                    <a:pt x="13" y="42"/>
                    <a:pt x="13" y="42"/>
                    <a:pt x="13" y="42"/>
                  </a:cubicBezTo>
                  <a:cubicBezTo>
                    <a:pt x="12" y="42"/>
                    <a:pt x="12"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0" y="42"/>
                    <a:pt x="10" y="42"/>
                    <a:pt x="10" y="42"/>
                  </a:cubicBezTo>
                  <a:cubicBezTo>
                    <a:pt x="10" y="42"/>
                    <a:pt x="10" y="42"/>
                    <a:pt x="10" y="42"/>
                  </a:cubicBezTo>
                  <a:cubicBezTo>
                    <a:pt x="10" y="42"/>
                    <a:pt x="10" y="42"/>
                    <a:pt x="10" y="42"/>
                  </a:cubicBezTo>
                  <a:cubicBezTo>
                    <a:pt x="10" y="42"/>
                    <a:pt x="10" y="42"/>
                    <a:pt x="10" y="42"/>
                  </a:cubicBezTo>
                  <a:cubicBezTo>
                    <a:pt x="9" y="42"/>
                    <a:pt x="9" y="42"/>
                    <a:pt x="9" y="42"/>
                  </a:cubicBezTo>
                  <a:cubicBezTo>
                    <a:pt x="9" y="42"/>
                    <a:pt x="9" y="42"/>
                    <a:pt x="9" y="42"/>
                  </a:cubicBezTo>
                  <a:cubicBezTo>
                    <a:pt x="13" y="42"/>
                    <a:pt x="13" y="42"/>
                    <a:pt x="13" y="42"/>
                  </a:cubicBezTo>
                  <a:close/>
                  <a:moveTo>
                    <a:pt x="13" y="42"/>
                  </a:moveTo>
                  <a:cubicBezTo>
                    <a:pt x="13" y="42"/>
                    <a:pt x="13" y="42"/>
                    <a:pt x="13" y="42"/>
                  </a:cubicBezTo>
                  <a:cubicBezTo>
                    <a:pt x="8" y="42"/>
                    <a:pt x="8" y="42"/>
                    <a:pt x="8" y="42"/>
                  </a:cubicBezTo>
                  <a:cubicBezTo>
                    <a:pt x="13" y="41"/>
                    <a:pt x="13" y="41"/>
                    <a:pt x="13" y="41"/>
                  </a:cubicBezTo>
                  <a:lnTo>
                    <a:pt x="13" y="42"/>
                  </a:lnTo>
                  <a:close/>
                  <a:moveTo>
                    <a:pt x="13" y="53"/>
                  </a:moveTo>
                  <a:cubicBezTo>
                    <a:pt x="13" y="53"/>
                    <a:pt x="13" y="53"/>
                    <a:pt x="13" y="53"/>
                  </a:cubicBezTo>
                  <a:cubicBezTo>
                    <a:pt x="13" y="42"/>
                    <a:pt x="13" y="42"/>
                    <a:pt x="13" y="42"/>
                  </a:cubicBezTo>
                  <a:cubicBezTo>
                    <a:pt x="13" y="42"/>
                    <a:pt x="13" y="42"/>
                    <a:pt x="13" y="42"/>
                  </a:cubicBezTo>
                  <a:cubicBezTo>
                    <a:pt x="13" y="41"/>
                    <a:pt x="13" y="41"/>
                    <a:pt x="13" y="41"/>
                  </a:cubicBezTo>
                  <a:cubicBezTo>
                    <a:pt x="13" y="41"/>
                    <a:pt x="13" y="41"/>
                    <a:pt x="13" y="41"/>
                  </a:cubicBezTo>
                  <a:cubicBezTo>
                    <a:pt x="13" y="41"/>
                    <a:pt x="13" y="41"/>
                    <a:pt x="13" y="41"/>
                  </a:cubicBezTo>
                  <a:cubicBezTo>
                    <a:pt x="1" y="42"/>
                    <a:pt x="1" y="42"/>
                    <a:pt x="1" y="42"/>
                  </a:cubicBezTo>
                  <a:cubicBezTo>
                    <a:pt x="1" y="53"/>
                    <a:pt x="1" y="53"/>
                    <a:pt x="1" y="53"/>
                  </a:cubicBezTo>
                  <a:cubicBezTo>
                    <a:pt x="1" y="53"/>
                    <a:pt x="1" y="53"/>
                    <a:pt x="1" y="53"/>
                  </a:cubicBezTo>
                  <a:cubicBezTo>
                    <a:pt x="1" y="40"/>
                    <a:pt x="1" y="40"/>
                    <a:pt x="1" y="40"/>
                  </a:cubicBezTo>
                  <a:cubicBezTo>
                    <a:pt x="15" y="38"/>
                    <a:pt x="15" y="38"/>
                    <a:pt x="15" y="38"/>
                  </a:cubicBezTo>
                  <a:cubicBezTo>
                    <a:pt x="15" y="53"/>
                    <a:pt x="15" y="53"/>
                    <a:pt x="15" y="53"/>
                  </a:cubicBezTo>
                  <a:lnTo>
                    <a:pt x="13" y="53"/>
                  </a:lnTo>
                  <a:close/>
                  <a:moveTo>
                    <a:pt x="77" y="22"/>
                  </a:moveTo>
                  <a:cubicBezTo>
                    <a:pt x="77" y="22"/>
                    <a:pt x="77" y="22"/>
                    <a:pt x="77" y="22"/>
                  </a:cubicBezTo>
                  <a:cubicBezTo>
                    <a:pt x="78" y="22"/>
                    <a:pt x="78" y="22"/>
                    <a:pt x="78" y="22"/>
                  </a:cubicBezTo>
                  <a:cubicBezTo>
                    <a:pt x="78" y="20"/>
                    <a:pt x="78" y="20"/>
                    <a:pt x="78" y="20"/>
                  </a:cubicBezTo>
                  <a:cubicBezTo>
                    <a:pt x="78" y="20"/>
                    <a:pt x="78" y="20"/>
                    <a:pt x="78" y="20"/>
                  </a:cubicBezTo>
                  <a:cubicBezTo>
                    <a:pt x="78" y="19"/>
                    <a:pt x="78" y="19"/>
                    <a:pt x="78" y="19"/>
                  </a:cubicBezTo>
                  <a:cubicBezTo>
                    <a:pt x="79" y="19"/>
                    <a:pt x="79" y="19"/>
                    <a:pt x="79" y="19"/>
                  </a:cubicBezTo>
                  <a:cubicBezTo>
                    <a:pt x="79" y="19"/>
                    <a:pt x="79" y="19"/>
                    <a:pt x="79" y="19"/>
                  </a:cubicBezTo>
                  <a:cubicBezTo>
                    <a:pt x="77" y="19"/>
                    <a:pt x="77" y="19"/>
                    <a:pt x="77" y="19"/>
                  </a:cubicBezTo>
                  <a:lnTo>
                    <a:pt x="77" y="22"/>
                  </a:lnTo>
                  <a:close/>
                  <a:moveTo>
                    <a:pt x="77" y="19"/>
                  </a:moveTo>
                  <a:cubicBezTo>
                    <a:pt x="77" y="19"/>
                    <a:pt x="77" y="19"/>
                    <a:pt x="77" y="19"/>
                  </a:cubicBezTo>
                  <a:cubicBezTo>
                    <a:pt x="78" y="19"/>
                    <a:pt x="78" y="19"/>
                    <a:pt x="78" y="19"/>
                  </a:cubicBezTo>
                  <a:cubicBezTo>
                    <a:pt x="78" y="18"/>
                    <a:pt x="78" y="18"/>
                    <a:pt x="78" y="18"/>
                  </a:cubicBezTo>
                  <a:cubicBezTo>
                    <a:pt x="78" y="17"/>
                    <a:pt x="78" y="17"/>
                    <a:pt x="78" y="17"/>
                  </a:cubicBezTo>
                  <a:cubicBezTo>
                    <a:pt x="78" y="17"/>
                    <a:pt x="78" y="17"/>
                    <a:pt x="78" y="17"/>
                  </a:cubicBezTo>
                  <a:cubicBezTo>
                    <a:pt x="79" y="17"/>
                    <a:pt x="79" y="17"/>
                    <a:pt x="79" y="17"/>
                  </a:cubicBezTo>
                  <a:cubicBezTo>
                    <a:pt x="79" y="16"/>
                    <a:pt x="79" y="16"/>
                    <a:pt x="79" y="16"/>
                  </a:cubicBezTo>
                  <a:cubicBezTo>
                    <a:pt x="77" y="17"/>
                    <a:pt x="77" y="17"/>
                    <a:pt x="77" y="17"/>
                  </a:cubicBezTo>
                  <a:lnTo>
                    <a:pt x="77" y="19"/>
                  </a:lnTo>
                  <a:close/>
                  <a:moveTo>
                    <a:pt x="77" y="35"/>
                  </a:moveTo>
                  <a:cubicBezTo>
                    <a:pt x="77" y="35"/>
                    <a:pt x="77" y="35"/>
                    <a:pt x="77" y="35"/>
                  </a:cubicBezTo>
                  <a:cubicBezTo>
                    <a:pt x="78" y="35"/>
                    <a:pt x="78" y="35"/>
                    <a:pt x="78" y="35"/>
                  </a:cubicBezTo>
                  <a:cubicBezTo>
                    <a:pt x="78" y="33"/>
                    <a:pt x="78" y="33"/>
                    <a:pt x="78" y="33"/>
                  </a:cubicBezTo>
                  <a:cubicBezTo>
                    <a:pt x="78" y="33"/>
                    <a:pt x="78" y="33"/>
                    <a:pt x="78" y="33"/>
                  </a:cubicBezTo>
                  <a:cubicBezTo>
                    <a:pt x="78" y="33"/>
                    <a:pt x="78" y="33"/>
                    <a:pt x="78" y="33"/>
                  </a:cubicBezTo>
                  <a:cubicBezTo>
                    <a:pt x="79" y="33"/>
                    <a:pt x="79" y="33"/>
                    <a:pt x="79" y="33"/>
                  </a:cubicBezTo>
                  <a:cubicBezTo>
                    <a:pt x="79" y="32"/>
                    <a:pt x="79" y="32"/>
                    <a:pt x="79" y="32"/>
                  </a:cubicBezTo>
                  <a:cubicBezTo>
                    <a:pt x="77" y="33"/>
                    <a:pt x="77" y="33"/>
                    <a:pt x="77" y="33"/>
                  </a:cubicBezTo>
                  <a:lnTo>
                    <a:pt x="77" y="35"/>
                  </a:lnTo>
                  <a:close/>
                  <a:moveTo>
                    <a:pt x="77" y="32"/>
                  </a:moveTo>
                  <a:cubicBezTo>
                    <a:pt x="77" y="32"/>
                    <a:pt x="77" y="32"/>
                    <a:pt x="77" y="32"/>
                  </a:cubicBezTo>
                  <a:cubicBezTo>
                    <a:pt x="78" y="32"/>
                    <a:pt x="78" y="32"/>
                    <a:pt x="78" y="32"/>
                  </a:cubicBezTo>
                  <a:cubicBezTo>
                    <a:pt x="78" y="31"/>
                    <a:pt x="78" y="31"/>
                    <a:pt x="78" y="31"/>
                  </a:cubicBezTo>
                  <a:cubicBezTo>
                    <a:pt x="78" y="30"/>
                    <a:pt x="78" y="30"/>
                    <a:pt x="78" y="30"/>
                  </a:cubicBezTo>
                  <a:cubicBezTo>
                    <a:pt x="78" y="30"/>
                    <a:pt x="78" y="30"/>
                    <a:pt x="78" y="30"/>
                  </a:cubicBezTo>
                  <a:cubicBezTo>
                    <a:pt x="79" y="30"/>
                    <a:pt x="79" y="30"/>
                    <a:pt x="79" y="30"/>
                  </a:cubicBezTo>
                  <a:cubicBezTo>
                    <a:pt x="79" y="30"/>
                    <a:pt x="79" y="30"/>
                    <a:pt x="79" y="30"/>
                  </a:cubicBezTo>
                  <a:cubicBezTo>
                    <a:pt x="77" y="30"/>
                    <a:pt x="77" y="30"/>
                    <a:pt x="77" y="30"/>
                  </a:cubicBezTo>
                  <a:lnTo>
                    <a:pt x="77" y="32"/>
                  </a:lnTo>
                  <a:close/>
                  <a:moveTo>
                    <a:pt x="77" y="24"/>
                  </a:moveTo>
                  <a:cubicBezTo>
                    <a:pt x="77" y="24"/>
                    <a:pt x="77" y="24"/>
                    <a:pt x="77" y="24"/>
                  </a:cubicBezTo>
                  <a:cubicBezTo>
                    <a:pt x="78" y="24"/>
                    <a:pt x="78" y="24"/>
                    <a:pt x="78" y="24"/>
                  </a:cubicBezTo>
                  <a:cubicBezTo>
                    <a:pt x="78" y="23"/>
                    <a:pt x="78" y="23"/>
                    <a:pt x="78" y="23"/>
                  </a:cubicBezTo>
                  <a:cubicBezTo>
                    <a:pt x="78" y="22"/>
                    <a:pt x="78" y="22"/>
                    <a:pt x="78" y="22"/>
                  </a:cubicBezTo>
                  <a:cubicBezTo>
                    <a:pt x="78" y="22"/>
                    <a:pt x="78" y="22"/>
                    <a:pt x="78" y="22"/>
                  </a:cubicBezTo>
                  <a:cubicBezTo>
                    <a:pt x="79" y="22"/>
                    <a:pt x="79" y="22"/>
                    <a:pt x="79" y="22"/>
                  </a:cubicBezTo>
                  <a:cubicBezTo>
                    <a:pt x="79" y="22"/>
                    <a:pt x="79" y="22"/>
                    <a:pt x="79" y="22"/>
                  </a:cubicBezTo>
                  <a:cubicBezTo>
                    <a:pt x="77" y="22"/>
                    <a:pt x="77" y="22"/>
                    <a:pt x="77" y="22"/>
                  </a:cubicBezTo>
                  <a:lnTo>
                    <a:pt x="77" y="24"/>
                  </a:lnTo>
                  <a:close/>
                  <a:moveTo>
                    <a:pt x="77" y="30"/>
                  </a:moveTo>
                  <a:cubicBezTo>
                    <a:pt x="77" y="30"/>
                    <a:pt x="77" y="30"/>
                    <a:pt x="77" y="30"/>
                  </a:cubicBezTo>
                  <a:cubicBezTo>
                    <a:pt x="78" y="30"/>
                    <a:pt x="78" y="30"/>
                    <a:pt x="78" y="30"/>
                  </a:cubicBezTo>
                  <a:cubicBezTo>
                    <a:pt x="78" y="28"/>
                    <a:pt x="78" y="28"/>
                    <a:pt x="78" y="28"/>
                  </a:cubicBezTo>
                  <a:cubicBezTo>
                    <a:pt x="78" y="28"/>
                    <a:pt x="78" y="28"/>
                    <a:pt x="78" y="28"/>
                  </a:cubicBezTo>
                  <a:cubicBezTo>
                    <a:pt x="78" y="27"/>
                    <a:pt x="78" y="27"/>
                    <a:pt x="78" y="27"/>
                  </a:cubicBezTo>
                  <a:cubicBezTo>
                    <a:pt x="79" y="27"/>
                    <a:pt x="79" y="27"/>
                    <a:pt x="79" y="27"/>
                  </a:cubicBezTo>
                  <a:cubicBezTo>
                    <a:pt x="79" y="27"/>
                    <a:pt x="79" y="27"/>
                    <a:pt x="79" y="27"/>
                  </a:cubicBezTo>
                  <a:cubicBezTo>
                    <a:pt x="77" y="27"/>
                    <a:pt x="77" y="27"/>
                    <a:pt x="77" y="27"/>
                  </a:cubicBezTo>
                  <a:lnTo>
                    <a:pt x="77" y="30"/>
                  </a:lnTo>
                  <a:close/>
                  <a:moveTo>
                    <a:pt x="47" y="42"/>
                  </a:moveTo>
                  <a:cubicBezTo>
                    <a:pt x="47" y="42"/>
                    <a:pt x="47" y="42"/>
                    <a:pt x="47" y="42"/>
                  </a:cubicBezTo>
                  <a:cubicBezTo>
                    <a:pt x="57" y="42"/>
                    <a:pt x="57" y="42"/>
                    <a:pt x="57" y="42"/>
                  </a:cubicBezTo>
                  <a:cubicBezTo>
                    <a:pt x="57" y="42"/>
                    <a:pt x="57" y="42"/>
                    <a:pt x="57" y="42"/>
                  </a:cubicBezTo>
                  <a:cubicBezTo>
                    <a:pt x="60" y="42"/>
                    <a:pt x="60" y="42"/>
                    <a:pt x="60" y="42"/>
                  </a:cubicBezTo>
                  <a:cubicBezTo>
                    <a:pt x="60" y="41"/>
                    <a:pt x="60" y="41"/>
                    <a:pt x="60" y="41"/>
                  </a:cubicBezTo>
                  <a:cubicBezTo>
                    <a:pt x="57" y="42"/>
                    <a:pt x="57" y="42"/>
                    <a:pt x="57" y="42"/>
                  </a:cubicBezTo>
                  <a:cubicBezTo>
                    <a:pt x="57" y="42"/>
                    <a:pt x="57" y="42"/>
                    <a:pt x="57" y="42"/>
                  </a:cubicBezTo>
                  <a:cubicBezTo>
                    <a:pt x="47" y="42"/>
                    <a:pt x="47" y="42"/>
                    <a:pt x="47" y="42"/>
                  </a:cubicBezTo>
                  <a:close/>
                  <a:moveTo>
                    <a:pt x="79" y="43"/>
                  </a:moveTo>
                  <a:cubicBezTo>
                    <a:pt x="79" y="43"/>
                    <a:pt x="79" y="43"/>
                    <a:pt x="79" y="43"/>
                  </a:cubicBezTo>
                  <a:cubicBezTo>
                    <a:pt x="83" y="43"/>
                    <a:pt x="83" y="43"/>
                    <a:pt x="83" y="43"/>
                  </a:cubicBezTo>
                  <a:cubicBezTo>
                    <a:pt x="83" y="42"/>
                    <a:pt x="83" y="42"/>
                    <a:pt x="83" y="42"/>
                  </a:cubicBezTo>
                  <a:cubicBezTo>
                    <a:pt x="79" y="42"/>
                    <a:pt x="79" y="42"/>
                    <a:pt x="79" y="42"/>
                  </a:cubicBezTo>
                  <a:lnTo>
                    <a:pt x="79" y="43"/>
                  </a:lnTo>
                  <a:close/>
                  <a:moveTo>
                    <a:pt x="79" y="39"/>
                  </a:moveTo>
                  <a:cubicBezTo>
                    <a:pt x="79" y="39"/>
                    <a:pt x="79" y="39"/>
                    <a:pt x="79" y="39"/>
                  </a:cubicBezTo>
                  <a:cubicBezTo>
                    <a:pt x="83" y="39"/>
                    <a:pt x="83" y="39"/>
                    <a:pt x="83" y="39"/>
                  </a:cubicBezTo>
                  <a:cubicBezTo>
                    <a:pt x="83" y="38"/>
                    <a:pt x="83" y="38"/>
                    <a:pt x="83" y="38"/>
                  </a:cubicBezTo>
                  <a:cubicBezTo>
                    <a:pt x="79" y="38"/>
                    <a:pt x="79" y="38"/>
                    <a:pt x="79" y="38"/>
                  </a:cubicBezTo>
                  <a:lnTo>
                    <a:pt x="79" y="39"/>
                  </a:lnTo>
                  <a:close/>
                  <a:moveTo>
                    <a:pt x="71" y="43"/>
                  </a:moveTo>
                  <a:cubicBezTo>
                    <a:pt x="71" y="43"/>
                    <a:pt x="71" y="43"/>
                    <a:pt x="71" y="43"/>
                  </a:cubicBezTo>
                  <a:cubicBezTo>
                    <a:pt x="74" y="42"/>
                    <a:pt x="74" y="42"/>
                    <a:pt x="74" y="42"/>
                  </a:cubicBezTo>
                  <a:cubicBezTo>
                    <a:pt x="74" y="42"/>
                    <a:pt x="74" y="42"/>
                    <a:pt x="74" y="42"/>
                  </a:cubicBezTo>
                  <a:cubicBezTo>
                    <a:pt x="71" y="42"/>
                    <a:pt x="71" y="42"/>
                    <a:pt x="71" y="42"/>
                  </a:cubicBezTo>
                  <a:lnTo>
                    <a:pt x="71" y="43"/>
                  </a:lnTo>
                  <a:close/>
                  <a:moveTo>
                    <a:pt x="83" y="37"/>
                  </a:moveTo>
                  <a:cubicBezTo>
                    <a:pt x="83" y="37"/>
                    <a:pt x="83" y="37"/>
                    <a:pt x="83" y="37"/>
                  </a:cubicBezTo>
                  <a:cubicBezTo>
                    <a:pt x="88" y="37"/>
                    <a:pt x="88" y="37"/>
                    <a:pt x="88" y="37"/>
                  </a:cubicBezTo>
                  <a:cubicBezTo>
                    <a:pt x="88" y="36"/>
                    <a:pt x="88" y="36"/>
                    <a:pt x="88" y="36"/>
                  </a:cubicBezTo>
                  <a:cubicBezTo>
                    <a:pt x="83" y="37"/>
                    <a:pt x="83" y="37"/>
                    <a:pt x="83" y="37"/>
                  </a:cubicBezTo>
                  <a:close/>
                  <a:moveTo>
                    <a:pt x="83" y="43"/>
                  </a:moveTo>
                  <a:cubicBezTo>
                    <a:pt x="83" y="43"/>
                    <a:pt x="83" y="43"/>
                    <a:pt x="83" y="43"/>
                  </a:cubicBezTo>
                  <a:cubicBezTo>
                    <a:pt x="88" y="43"/>
                    <a:pt x="88" y="43"/>
                    <a:pt x="88" y="43"/>
                  </a:cubicBezTo>
                  <a:cubicBezTo>
                    <a:pt x="88" y="43"/>
                    <a:pt x="88" y="43"/>
                    <a:pt x="88" y="43"/>
                  </a:cubicBezTo>
                  <a:cubicBezTo>
                    <a:pt x="83" y="43"/>
                    <a:pt x="83" y="43"/>
                    <a:pt x="83" y="43"/>
                  </a:cubicBezTo>
                  <a:close/>
                  <a:moveTo>
                    <a:pt x="79" y="40"/>
                  </a:moveTo>
                  <a:cubicBezTo>
                    <a:pt x="79" y="40"/>
                    <a:pt x="79" y="40"/>
                    <a:pt x="79" y="40"/>
                  </a:cubicBezTo>
                  <a:cubicBezTo>
                    <a:pt x="83" y="39"/>
                    <a:pt x="83" y="39"/>
                    <a:pt x="83" y="39"/>
                  </a:cubicBezTo>
                  <a:cubicBezTo>
                    <a:pt x="83" y="39"/>
                    <a:pt x="83" y="39"/>
                    <a:pt x="83" y="39"/>
                  </a:cubicBezTo>
                  <a:cubicBezTo>
                    <a:pt x="79" y="39"/>
                    <a:pt x="79" y="39"/>
                    <a:pt x="79" y="39"/>
                  </a:cubicBezTo>
                  <a:lnTo>
                    <a:pt x="79" y="40"/>
                  </a:lnTo>
                  <a:close/>
                  <a:moveTo>
                    <a:pt x="79" y="41"/>
                  </a:moveTo>
                  <a:cubicBezTo>
                    <a:pt x="79" y="41"/>
                    <a:pt x="79" y="41"/>
                    <a:pt x="79" y="41"/>
                  </a:cubicBezTo>
                  <a:cubicBezTo>
                    <a:pt x="83" y="40"/>
                    <a:pt x="83" y="40"/>
                    <a:pt x="83" y="40"/>
                  </a:cubicBezTo>
                  <a:cubicBezTo>
                    <a:pt x="83" y="40"/>
                    <a:pt x="83" y="40"/>
                    <a:pt x="83" y="40"/>
                  </a:cubicBezTo>
                  <a:cubicBezTo>
                    <a:pt x="79" y="40"/>
                    <a:pt x="79" y="40"/>
                    <a:pt x="79" y="40"/>
                  </a:cubicBezTo>
                  <a:lnTo>
                    <a:pt x="79" y="41"/>
                  </a:lnTo>
                  <a:close/>
                  <a:moveTo>
                    <a:pt x="79" y="41"/>
                  </a:moveTo>
                  <a:cubicBezTo>
                    <a:pt x="79" y="41"/>
                    <a:pt x="79" y="41"/>
                    <a:pt x="79" y="41"/>
                  </a:cubicBezTo>
                  <a:cubicBezTo>
                    <a:pt x="83" y="41"/>
                    <a:pt x="83" y="41"/>
                    <a:pt x="83" y="41"/>
                  </a:cubicBezTo>
                  <a:cubicBezTo>
                    <a:pt x="83" y="41"/>
                    <a:pt x="83" y="41"/>
                    <a:pt x="83" y="41"/>
                  </a:cubicBezTo>
                  <a:cubicBezTo>
                    <a:pt x="79" y="41"/>
                    <a:pt x="79" y="41"/>
                    <a:pt x="79" y="41"/>
                  </a:cubicBezTo>
                  <a:close/>
                  <a:moveTo>
                    <a:pt x="79" y="42"/>
                  </a:moveTo>
                  <a:cubicBezTo>
                    <a:pt x="79" y="42"/>
                    <a:pt x="79" y="42"/>
                    <a:pt x="79" y="42"/>
                  </a:cubicBezTo>
                  <a:cubicBezTo>
                    <a:pt x="83" y="42"/>
                    <a:pt x="83" y="42"/>
                    <a:pt x="83" y="42"/>
                  </a:cubicBezTo>
                  <a:cubicBezTo>
                    <a:pt x="83" y="41"/>
                    <a:pt x="83" y="41"/>
                    <a:pt x="83" y="41"/>
                  </a:cubicBezTo>
                  <a:cubicBezTo>
                    <a:pt x="79" y="42"/>
                    <a:pt x="79" y="42"/>
                    <a:pt x="79" y="42"/>
                  </a:cubicBezTo>
                  <a:close/>
                  <a:moveTo>
                    <a:pt x="83" y="42"/>
                  </a:moveTo>
                  <a:cubicBezTo>
                    <a:pt x="83" y="42"/>
                    <a:pt x="83" y="42"/>
                    <a:pt x="83" y="42"/>
                  </a:cubicBezTo>
                  <a:cubicBezTo>
                    <a:pt x="88" y="41"/>
                    <a:pt x="88" y="41"/>
                    <a:pt x="88" y="41"/>
                  </a:cubicBezTo>
                  <a:cubicBezTo>
                    <a:pt x="88" y="41"/>
                    <a:pt x="88" y="41"/>
                    <a:pt x="88" y="41"/>
                  </a:cubicBezTo>
                  <a:cubicBezTo>
                    <a:pt x="83" y="41"/>
                    <a:pt x="83" y="41"/>
                    <a:pt x="83" y="41"/>
                  </a:cubicBezTo>
                  <a:lnTo>
                    <a:pt x="83" y="42"/>
                  </a:lnTo>
                  <a:close/>
                  <a:moveTo>
                    <a:pt x="88" y="36"/>
                  </a:moveTo>
                  <a:cubicBezTo>
                    <a:pt x="88" y="36"/>
                    <a:pt x="88" y="36"/>
                    <a:pt x="88" y="36"/>
                  </a:cubicBezTo>
                  <a:cubicBezTo>
                    <a:pt x="83" y="36"/>
                    <a:pt x="83" y="36"/>
                    <a:pt x="83" y="36"/>
                  </a:cubicBezTo>
                  <a:cubicBezTo>
                    <a:pt x="83" y="36"/>
                    <a:pt x="83" y="36"/>
                    <a:pt x="83" y="36"/>
                  </a:cubicBezTo>
                  <a:cubicBezTo>
                    <a:pt x="88" y="36"/>
                    <a:pt x="88" y="36"/>
                    <a:pt x="88" y="36"/>
                  </a:cubicBezTo>
                  <a:close/>
                  <a:moveTo>
                    <a:pt x="83" y="41"/>
                  </a:moveTo>
                  <a:cubicBezTo>
                    <a:pt x="83" y="41"/>
                    <a:pt x="83" y="41"/>
                    <a:pt x="83" y="41"/>
                  </a:cubicBezTo>
                  <a:cubicBezTo>
                    <a:pt x="88" y="40"/>
                    <a:pt x="88" y="40"/>
                    <a:pt x="88" y="40"/>
                  </a:cubicBezTo>
                  <a:cubicBezTo>
                    <a:pt x="88" y="40"/>
                    <a:pt x="88" y="40"/>
                    <a:pt x="88" y="40"/>
                  </a:cubicBezTo>
                  <a:cubicBezTo>
                    <a:pt x="83" y="40"/>
                    <a:pt x="83" y="40"/>
                    <a:pt x="83" y="40"/>
                  </a:cubicBezTo>
                  <a:lnTo>
                    <a:pt x="83" y="41"/>
                  </a:lnTo>
                  <a:close/>
                  <a:moveTo>
                    <a:pt x="83" y="42"/>
                  </a:moveTo>
                  <a:cubicBezTo>
                    <a:pt x="83" y="42"/>
                    <a:pt x="83" y="42"/>
                    <a:pt x="83" y="42"/>
                  </a:cubicBezTo>
                  <a:cubicBezTo>
                    <a:pt x="88" y="42"/>
                    <a:pt x="88" y="42"/>
                    <a:pt x="88" y="42"/>
                  </a:cubicBezTo>
                  <a:cubicBezTo>
                    <a:pt x="88" y="42"/>
                    <a:pt x="88" y="42"/>
                    <a:pt x="88" y="42"/>
                  </a:cubicBezTo>
                  <a:cubicBezTo>
                    <a:pt x="83" y="42"/>
                    <a:pt x="83" y="42"/>
                    <a:pt x="83" y="42"/>
                  </a:cubicBezTo>
                  <a:close/>
                  <a:moveTo>
                    <a:pt x="83" y="38"/>
                  </a:moveTo>
                  <a:cubicBezTo>
                    <a:pt x="83" y="38"/>
                    <a:pt x="83" y="38"/>
                    <a:pt x="83" y="38"/>
                  </a:cubicBezTo>
                  <a:cubicBezTo>
                    <a:pt x="88" y="38"/>
                    <a:pt x="88" y="38"/>
                    <a:pt x="88" y="38"/>
                  </a:cubicBezTo>
                  <a:cubicBezTo>
                    <a:pt x="88" y="37"/>
                    <a:pt x="88" y="37"/>
                    <a:pt x="88" y="37"/>
                  </a:cubicBezTo>
                  <a:cubicBezTo>
                    <a:pt x="83" y="38"/>
                    <a:pt x="83" y="38"/>
                    <a:pt x="83" y="38"/>
                  </a:cubicBezTo>
                  <a:close/>
                  <a:moveTo>
                    <a:pt x="83" y="40"/>
                  </a:moveTo>
                  <a:cubicBezTo>
                    <a:pt x="83" y="40"/>
                    <a:pt x="83" y="40"/>
                    <a:pt x="83" y="40"/>
                  </a:cubicBezTo>
                  <a:cubicBezTo>
                    <a:pt x="88" y="39"/>
                    <a:pt x="88" y="39"/>
                    <a:pt x="88" y="39"/>
                  </a:cubicBezTo>
                  <a:cubicBezTo>
                    <a:pt x="88" y="39"/>
                    <a:pt x="88" y="39"/>
                    <a:pt x="88" y="39"/>
                  </a:cubicBezTo>
                  <a:cubicBezTo>
                    <a:pt x="83" y="40"/>
                    <a:pt x="83" y="40"/>
                    <a:pt x="83" y="40"/>
                  </a:cubicBezTo>
                  <a:close/>
                  <a:moveTo>
                    <a:pt x="83" y="39"/>
                  </a:moveTo>
                  <a:cubicBezTo>
                    <a:pt x="83" y="39"/>
                    <a:pt x="83" y="39"/>
                    <a:pt x="83" y="39"/>
                  </a:cubicBezTo>
                  <a:cubicBezTo>
                    <a:pt x="88" y="39"/>
                    <a:pt x="88" y="39"/>
                    <a:pt x="88" y="39"/>
                  </a:cubicBezTo>
                  <a:cubicBezTo>
                    <a:pt x="88" y="38"/>
                    <a:pt x="88" y="38"/>
                    <a:pt x="88" y="38"/>
                  </a:cubicBezTo>
                  <a:cubicBezTo>
                    <a:pt x="83" y="39"/>
                    <a:pt x="83" y="39"/>
                    <a:pt x="83" y="39"/>
                  </a:cubicBezTo>
                  <a:close/>
                  <a:moveTo>
                    <a:pt x="79" y="45"/>
                  </a:moveTo>
                  <a:cubicBezTo>
                    <a:pt x="79" y="45"/>
                    <a:pt x="79" y="45"/>
                    <a:pt x="79" y="45"/>
                  </a:cubicBezTo>
                  <a:cubicBezTo>
                    <a:pt x="83" y="44"/>
                    <a:pt x="83" y="44"/>
                    <a:pt x="83" y="44"/>
                  </a:cubicBezTo>
                  <a:cubicBezTo>
                    <a:pt x="83" y="44"/>
                    <a:pt x="83" y="44"/>
                    <a:pt x="83" y="44"/>
                  </a:cubicBezTo>
                  <a:cubicBezTo>
                    <a:pt x="79" y="44"/>
                    <a:pt x="79" y="44"/>
                    <a:pt x="79" y="44"/>
                  </a:cubicBezTo>
                  <a:lnTo>
                    <a:pt x="79" y="45"/>
                  </a:lnTo>
                  <a:close/>
                  <a:moveTo>
                    <a:pt x="75" y="38"/>
                  </a:moveTo>
                  <a:cubicBezTo>
                    <a:pt x="75" y="38"/>
                    <a:pt x="75" y="38"/>
                    <a:pt x="75" y="38"/>
                  </a:cubicBezTo>
                  <a:cubicBezTo>
                    <a:pt x="79" y="38"/>
                    <a:pt x="79" y="38"/>
                    <a:pt x="79" y="38"/>
                  </a:cubicBezTo>
                  <a:cubicBezTo>
                    <a:pt x="79" y="37"/>
                    <a:pt x="79" y="37"/>
                    <a:pt x="79" y="37"/>
                  </a:cubicBezTo>
                  <a:cubicBezTo>
                    <a:pt x="75" y="38"/>
                    <a:pt x="75" y="38"/>
                    <a:pt x="75" y="38"/>
                  </a:cubicBezTo>
                  <a:close/>
                  <a:moveTo>
                    <a:pt x="79" y="37"/>
                  </a:moveTo>
                  <a:cubicBezTo>
                    <a:pt x="79" y="37"/>
                    <a:pt x="79" y="37"/>
                    <a:pt x="79" y="37"/>
                  </a:cubicBezTo>
                  <a:cubicBezTo>
                    <a:pt x="75" y="37"/>
                    <a:pt x="75" y="37"/>
                    <a:pt x="75" y="37"/>
                  </a:cubicBezTo>
                  <a:cubicBezTo>
                    <a:pt x="75" y="37"/>
                    <a:pt x="75" y="37"/>
                    <a:pt x="75" y="37"/>
                  </a:cubicBezTo>
                  <a:cubicBezTo>
                    <a:pt x="79" y="37"/>
                    <a:pt x="79" y="37"/>
                    <a:pt x="79" y="37"/>
                  </a:cubicBezTo>
                  <a:close/>
                  <a:moveTo>
                    <a:pt x="75" y="39"/>
                  </a:moveTo>
                  <a:cubicBezTo>
                    <a:pt x="75" y="39"/>
                    <a:pt x="75" y="39"/>
                    <a:pt x="75" y="39"/>
                  </a:cubicBezTo>
                  <a:cubicBezTo>
                    <a:pt x="79" y="38"/>
                    <a:pt x="79" y="38"/>
                    <a:pt x="79" y="38"/>
                  </a:cubicBezTo>
                  <a:cubicBezTo>
                    <a:pt x="79" y="38"/>
                    <a:pt x="79" y="38"/>
                    <a:pt x="79" y="38"/>
                  </a:cubicBezTo>
                  <a:cubicBezTo>
                    <a:pt x="75" y="38"/>
                    <a:pt x="75" y="38"/>
                    <a:pt x="75" y="38"/>
                  </a:cubicBezTo>
                  <a:lnTo>
                    <a:pt x="75" y="39"/>
                  </a:lnTo>
                  <a:close/>
                  <a:moveTo>
                    <a:pt x="71" y="43"/>
                  </a:moveTo>
                  <a:cubicBezTo>
                    <a:pt x="71" y="43"/>
                    <a:pt x="71" y="43"/>
                    <a:pt x="71" y="43"/>
                  </a:cubicBezTo>
                  <a:cubicBezTo>
                    <a:pt x="74" y="43"/>
                    <a:pt x="74" y="43"/>
                    <a:pt x="74" y="43"/>
                  </a:cubicBezTo>
                  <a:cubicBezTo>
                    <a:pt x="74" y="43"/>
                    <a:pt x="74" y="43"/>
                    <a:pt x="74" y="43"/>
                  </a:cubicBezTo>
                  <a:cubicBezTo>
                    <a:pt x="71" y="43"/>
                    <a:pt x="71" y="43"/>
                    <a:pt x="71" y="43"/>
                  </a:cubicBezTo>
                  <a:close/>
                  <a:moveTo>
                    <a:pt x="75" y="40"/>
                  </a:moveTo>
                  <a:cubicBezTo>
                    <a:pt x="75" y="40"/>
                    <a:pt x="75" y="40"/>
                    <a:pt x="75" y="40"/>
                  </a:cubicBezTo>
                  <a:cubicBezTo>
                    <a:pt x="79" y="39"/>
                    <a:pt x="79" y="39"/>
                    <a:pt x="79" y="39"/>
                  </a:cubicBezTo>
                  <a:cubicBezTo>
                    <a:pt x="79" y="39"/>
                    <a:pt x="79" y="39"/>
                    <a:pt x="79" y="39"/>
                  </a:cubicBezTo>
                  <a:cubicBezTo>
                    <a:pt x="75" y="39"/>
                    <a:pt x="75" y="39"/>
                    <a:pt x="75" y="39"/>
                  </a:cubicBezTo>
                  <a:lnTo>
                    <a:pt x="75" y="40"/>
                  </a:lnTo>
                  <a:close/>
                  <a:moveTo>
                    <a:pt x="83" y="36"/>
                  </a:moveTo>
                  <a:cubicBezTo>
                    <a:pt x="83" y="36"/>
                    <a:pt x="83" y="36"/>
                    <a:pt x="83" y="36"/>
                  </a:cubicBezTo>
                  <a:cubicBezTo>
                    <a:pt x="79" y="37"/>
                    <a:pt x="79" y="37"/>
                    <a:pt x="79" y="37"/>
                  </a:cubicBezTo>
                  <a:cubicBezTo>
                    <a:pt x="79" y="37"/>
                    <a:pt x="79" y="37"/>
                    <a:pt x="79" y="37"/>
                  </a:cubicBezTo>
                  <a:cubicBezTo>
                    <a:pt x="83" y="37"/>
                    <a:pt x="83" y="37"/>
                    <a:pt x="83" y="37"/>
                  </a:cubicBezTo>
                  <a:lnTo>
                    <a:pt x="83" y="36"/>
                  </a:lnTo>
                  <a:close/>
                  <a:moveTo>
                    <a:pt x="71" y="45"/>
                  </a:moveTo>
                  <a:cubicBezTo>
                    <a:pt x="71" y="45"/>
                    <a:pt x="71" y="45"/>
                    <a:pt x="71" y="45"/>
                  </a:cubicBezTo>
                  <a:cubicBezTo>
                    <a:pt x="74" y="45"/>
                    <a:pt x="74" y="45"/>
                    <a:pt x="74" y="45"/>
                  </a:cubicBezTo>
                  <a:cubicBezTo>
                    <a:pt x="74" y="45"/>
                    <a:pt x="74" y="45"/>
                    <a:pt x="74" y="45"/>
                  </a:cubicBezTo>
                  <a:cubicBezTo>
                    <a:pt x="71" y="45"/>
                    <a:pt x="71" y="45"/>
                    <a:pt x="71" y="45"/>
                  </a:cubicBezTo>
                  <a:close/>
                  <a:moveTo>
                    <a:pt x="71" y="44"/>
                  </a:moveTo>
                  <a:cubicBezTo>
                    <a:pt x="71" y="44"/>
                    <a:pt x="71" y="44"/>
                    <a:pt x="71" y="44"/>
                  </a:cubicBezTo>
                  <a:cubicBezTo>
                    <a:pt x="74" y="44"/>
                    <a:pt x="74" y="44"/>
                    <a:pt x="74" y="44"/>
                  </a:cubicBezTo>
                  <a:cubicBezTo>
                    <a:pt x="74" y="44"/>
                    <a:pt x="74" y="44"/>
                    <a:pt x="74" y="44"/>
                  </a:cubicBezTo>
                  <a:cubicBezTo>
                    <a:pt x="71" y="44"/>
                    <a:pt x="71" y="44"/>
                    <a:pt x="71" y="44"/>
                  </a:cubicBezTo>
                  <a:close/>
                  <a:moveTo>
                    <a:pt x="75" y="40"/>
                  </a:moveTo>
                  <a:cubicBezTo>
                    <a:pt x="75" y="40"/>
                    <a:pt x="75" y="40"/>
                    <a:pt x="75" y="40"/>
                  </a:cubicBezTo>
                  <a:cubicBezTo>
                    <a:pt x="79" y="40"/>
                    <a:pt x="79" y="40"/>
                    <a:pt x="79" y="40"/>
                  </a:cubicBezTo>
                  <a:cubicBezTo>
                    <a:pt x="79" y="40"/>
                    <a:pt x="79" y="40"/>
                    <a:pt x="79" y="40"/>
                  </a:cubicBezTo>
                  <a:cubicBezTo>
                    <a:pt x="75" y="40"/>
                    <a:pt x="75" y="40"/>
                    <a:pt x="75" y="40"/>
                  </a:cubicBezTo>
                  <a:close/>
                  <a:moveTo>
                    <a:pt x="75" y="44"/>
                  </a:moveTo>
                  <a:cubicBezTo>
                    <a:pt x="75" y="44"/>
                    <a:pt x="75" y="44"/>
                    <a:pt x="75" y="44"/>
                  </a:cubicBezTo>
                  <a:cubicBezTo>
                    <a:pt x="79" y="43"/>
                    <a:pt x="79" y="43"/>
                    <a:pt x="79" y="43"/>
                  </a:cubicBezTo>
                  <a:cubicBezTo>
                    <a:pt x="79" y="43"/>
                    <a:pt x="79" y="43"/>
                    <a:pt x="79" y="43"/>
                  </a:cubicBezTo>
                  <a:cubicBezTo>
                    <a:pt x="75" y="43"/>
                    <a:pt x="75" y="43"/>
                    <a:pt x="75" y="43"/>
                  </a:cubicBezTo>
                  <a:lnTo>
                    <a:pt x="75" y="44"/>
                  </a:lnTo>
                  <a:close/>
                  <a:moveTo>
                    <a:pt x="79" y="38"/>
                  </a:moveTo>
                  <a:cubicBezTo>
                    <a:pt x="79" y="38"/>
                    <a:pt x="79" y="38"/>
                    <a:pt x="79" y="38"/>
                  </a:cubicBezTo>
                  <a:cubicBezTo>
                    <a:pt x="83" y="38"/>
                    <a:pt x="83" y="38"/>
                    <a:pt x="83" y="38"/>
                  </a:cubicBezTo>
                  <a:cubicBezTo>
                    <a:pt x="83" y="37"/>
                    <a:pt x="83" y="37"/>
                    <a:pt x="83" y="37"/>
                  </a:cubicBezTo>
                  <a:cubicBezTo>
                    <a:pt x="79" y="37"/>
                    <a:pt x="79" y="37"/>
                    <a:pt x="79" y="37"/>
                  </a:cubicBezTo>
                  <a:lnTo>
                    <a:pt x="79" y="38"/>
                  </a:lnTo>
                  <a:close/>
                  <a:moveTo>
                    <a:pt x="75" y="45"/>
                  </a:moveTo>
                  <a:cubicBezTo>
                    <a:pt x="75" y="45"/>
                    <a:pt x="75" y="45"/>
                    <a:pt x="75" y="45"/>
                  </a:cubicBezTo>
                  <a:cubicBezTo>
                    <a:pt x="79" y="45"/>
                    <a:pt x="79" y="45"/>
                    <a:pt x="79" y="45"/>
                  </a:cubicBezTo>
                  <a:cubicBezTo>
                    <a:pt x="79" y="44"/>
                    <a:pt x="79" y="44"/>
                    <a:pt x="79" y="44"/>
                  </a:cubicBezTo>
                  <a:cubicBezTo>
                    <a:pt x="75" y="44"/>
                    <a:pt x="75" y="44"/>
                    <a:pt x="75" y="44"/>
                  </a:cubicBezTo>
                  <a:lnTo>
                    <a:pt x="75" y="45"/>
                  </a:lnTo>
                  <a:close/>
                  <a:moveTo>
                    <a:pt x="75" y="41"/>
                  </a:moveTo>
                  <a:cubicBezTo>
                    <a:pt x="75" y="41"/>
                    <a:pt x="75" y="41"/>
                    <a:pt x="75" y="41"/>
                  </a:cubicBezTo>
                  <a:cubicBezTo>
                    <a:pt x="79" y="41"/>
                    <a:pt x="79" y="41"/>
                    <a:pt x="79" y="41"/>
                  </a:cubicBezTo>
                  <a:cubicBezTo>
                    <a:pt x="79" y="41"/>
                    <a:pt x="79" y="41"/>
                    <a:pt x="79" y="41"/>
                  </a:cubicBezTo>
                  <a:cubicBezTo>
                    <a:pt x="75" y="41"/>
                    <a:pt x="75" y="41"/>
                    <a:pt x="75" y="41"/>
                  </a:cubicBezTo>
                  <a:close/>
                  <a:moveTo>
                    <a:pt x="75" y="42"/>
                  </a:moveTo>
                  <a:cubicBezTo>
                    <a:pt x="75" y="42"/>
                    <a:pt x="75" y="42"/>
                    <a:pt x="75" y="42"/>
                  </a:cubicBezTo>
                  <a:cubicBezTo>
                    <a:pt x="79" y="42"/>
                    <a:pt x="79" y="42"/>
                    <a:pt x="79" y="42"/>
                  </a:cubicBezTo>
                  <a:cubicBezTo>
                    <a:pt x="79" y="42"/>
                    <a:pt x="79" y="42"/>
                    <a:pt x="79" y="42"/>
                  </a:cubicBezTo>
                  <a:cubicBezTo>
                    <a:pt x="75" y="42"/>
                    <a:pt x="75" y="42"/>
                    <a:pt x="75" y="42"/>
                  </a:cubicBezTo>
                  <a:close/>
                  <a:moveTo>
                    <a:pt x="75" y="43"/>
                  </a:moveTo>
                  <a:cubicBezTo>
                    <a:pt x="75" y="43"/>
                    <a:pt x="75" y="43"/>
                    <a:pt x="75" y="43"/>
                  </a:cubicBezTo>
                  <a:cubicBezTo>
                    <a:pt x="79" y="43"/>
                    <a:pt x="79" y="43"/>
                    <a:pt x="79" y="43"/>
                  </a:cubicBezTo>
                  <a:cubicBezTo>
                    <a:pt x="79" y="42"/>
                    <a:pt x="79" y="42"/>
                    <a:pt x="79" y="42"/>
                  </a:cubicBezTo>
                  <a:cubicBezTo>
                    <a:pt x="75" y="43"/>
                    <a:pt x="75" y="43"/>
                    <a:pt x="75" y="43"/>
                  </a:cubicBezTo>
                  <a:close/>
                  <a:moveTo>
                    <a:pt x="79" y="44"/>
                  </a:moveTo>
                  <a:cubicBezTo>
                    <a:pt x="79" y="44"/>
                    <a:pt x="79" y="44"/>
                    <a:pt x="79" y="44"/>
                  </a:cubicBezTo>
                  <a:cubicBezTo>
                    <a:pt x="83" y="44"/>
                    <a:pt x="83" y="44"/>
                    <a:pt x="83" y="44"/>
                  </a:cubicBezTo>
                  <a:cubicBezTo>
                    <a:pt x="83" y="43"/>
                    <a:pt x="83" y="43"/>
                    <a:pt x="83" y="43"/>
                  </a:cubicBezTo>
                  <a:cubicBezTo>
                    <a:pt x="79" y="43"/>
                    <a:pt x="79" y="43"/>
                    <a:pt x="79" y="43"/>
                  </a:cubicBezTo>
                  <a:lnTo>
                    <a:pt x="79" y="44"/>
                  </a:lnTo>
                  <a:close/>
                  <a:moveTo>
                    <a:pt x="98" y="36"/>
                  </a:moveTo>
                  <a:cubicBezTo>
                    <a:pt x="98" y="36"/>
                    <a:pt x="98" y="36"/>
                    <a:pt x="98" y="36"/>
                  </a:cubicBezTo>
                  <a:cubicBezTo>
                    <a:pt x="103" y="36"/>
                    <a:pt x="103" y="36"/>
                    <a:pt x="103" y="36"/>
                  </a:cubicBezTo>
                  <a:cubicBezTo>
                    <a:pt x="103" y="35"/>
                    <a:pt x="103" y="35"/>
                    <a:pt x="103" y="35"/>
                  </a:cubicBezTo>
                  <a:cubicBezTo>
                    <a:pt x="98" y="36"/>
                    <a:pt x="98" y="36"/>
                    <a:pt x="98" y="36"/>
                  </a:cubicBezTo>
                  <a:close/>
                  <a:moveTo>
                    <a:pt x="103" y="34"/>
                  </a:moveTo>
                  <a:cubicBezTo>
                    <a:pt x="103" y="34"/>
                    <a:pt x="103" y="34"/>
                    <a:pt x="103" y="34"/>
                  </a:cubicBezTo>
                  <a:cubicBezTo>
                    <a:pt x="98" y="35"/>
                    <a:pt x="98" y="35"/>
                    <a:pt x="98" y="35"/>
                  </a:cubicBezTo>
                  <a:cubicBezTo>
                    <a:pt x="98" y="35"/>
                    <a:pt x="98" y="35"/>
                    <a:pt x="98" y="35"/>
                  </a:cubicBezTo>
                  <a:cubicBezTo>
                    <a:pt x="103" y="35"/>
                    <a:pt x="103" y="35"/>
                    <a:pt x="103" y="35"/>
                  </a:cubicBezTo>
                  <a:lnTo>
                    <a:pt x="103" y="34"/>
                  </a:lnTo>
                  <a:close/>
                  <a:moveTo>
                    <a:pt x="98" y="37"/>
                  </a:moveTo>
                  <a:cubicBezTo>
                    <a:pt x="98" y="37"/>
                    <a:pt x="98" y="37"/>
                    <a:pt x="98" y="37"/>
                  </a:cubicBezTo>
                  <a:cubicBezTo>
                    <a:pt x="103" y="37"/>
                    <a:pt x="103" y="37"/>
                    <a:pt x="103" y="37"/>
                  </a:cubicBezTo>
                  <a:cubicBezTo>
                    <a:pt x="103" y="36"/>
                    <a:pt x="103" y="36"/>
                    <a:pt x="103" y="36"/>
                  </a:cubicBezTo>
                  <a:cubicBezTo>
                    <a:pt x="98" y="37"/>
                    <a:pt x="98" y="37"/>
                    <a:pt x="98" y="37"/>
                  </a:cubicBezTo>
                  <a:close/>
                  <a:moveTo>
                    <a:pt x="93" y="44"/>
                  </a:moveTo>
                  <a:cubicBezTo>
                    <a:pt x="93" y="44"/>
                    <a:pt x="93" y="44"/>
                    <a:pt x="93" y="44"/>
                  </a:cubicBezTo>
                  <a:cubicBezTo>
                    <a:pt x="98" y="44"/>
                    <a:pt x="98" y="44"/>
                    <a:pt x="98" y="44"/>
                  </a:cubicBezTo>
                  <a:cubicBezTo>
                    <a:pt x="98" y="43"/>
                    <a:pt x="98" y="43"/>
                    <a:pt x="98" y="43"/>
                  </a:cubicBezTo>
                  <a:cubicBezTo>
                    <a:pt x="93" y="44"/>
                    <a:pt x="93" y="44"/>
                    <a:pt x="93" y="44"/>
                  </a:cubicBezTo>
                  <a:close/>
                  <a:moveTo>
                    <a:pt x="93" y="41"/>
                  </a:moveTo>
                  <a:cubicBezTo>
                    <a:pt x="93" y="41"/>
                    <a:pt x="93" y="41"/>
                    <a:pt x="93" y="41"/>
                  </a:cubicBezTo>
                  <a:cubicBezTo>
                    <a:pt x="98" y="41"/>
                    <a:pt x="98" y="41"/>
                    <a:pt x="98" y="41"/>
                  </a:cubicBezTo>
                  <a:cubicBezTo>
                    <a:pt x="98" y="40"/>
                    <a:pt x="98" y="40"/>
                    <a:pt x="98" y="40"/>
                  </a:cubicBezTo>
                  <a:cubicBezTo>
                    <a:pt x="93" y="41"/>
                    <a:pt x="93" y="41"/>
                    <a:pt x="93" y="41"/>
                  </a:cubicBezTo>
                  <a:close/>
                  <a:moveTo>
                    <a:pt x="93" y="43"/>
                  </a:moveTo>
                  <a:cubicBezTo>
                    <a:pt x="93" y="43"/>
                    <a:pt x="93" y="43"/>
                    <a:pt x="93" y="43"/>
                  </a:cubicBezTo>
                  <a:cubicBezTo>
                    <a:pt x="98" y="43"/>
                    <a:pt x="98" y="43"/>
                    <a:pt x="98" y="43"/>
                  </a:cubicBezTo>
                  <a:cubicBezTo>
                    <a:pt x="98" y="42"/>
                    <a:pt x="98" y="42"/>
                    <a:pt x="98" y="42"/>
                  </a:cubicBezTo>
                  <a:cubicBezTo>
                    <a:pt x="93" y="43"/>
                    <a:pt x="93" y="43"/>
                    <a:pt x="93" y="43"/>
                  </a:cubicBezTo>
                  <a:close/>
                  <a:moveTo>
                    <a:pt x="93" y="42"/>
                  </a:moveTo>
                  <a:cubicBezTo>
                    <a:pt x="93" y="42"/>
                    <a:pt x="93" y="42"/>
                    <a:pt x="93" y="42"/>
                  </a:cubicBezTo>
                  <a:cubicBezTo>
                    <a:pt x="98" y="42"/>
                    <a:pt x="98" y="42"/>
                    <a:pt x="98" y="42"/>
                  </a:cubicBezTo>
                  <a:cubicBezTo>
                    <a:pt x="98" y="41"/>
                    <a:pt x="98" y="41"/>
                    <a:pt x="98" y="41"/>
                  </a:cubicBezTo>
                  <a:cubicBezTo>
                    <a:pt x="93" y="42"/>
                    <a:pt x="93" y="42"/>
                    <a:pt x="93" y="42"/>
                  </a:cubicBezTo>
                  <a:close/>
                  <a:moveTo>
                    <a:pt x="98" y="40"/>
                  </a:moveTo>
                  <a:cubicBezTo>
                    <a:pt x="98" y="40"/>
                    <a:pt x="98" y="40"/>
                    <a:pt x="98" y="40"/>
                  </a:cubicBezTo>
                  <a:cubicBezTo>
                    <a:pt x="103" y="40"/>
                    <a:pt x="103" y="40"/>
                    <a:pt x="103" y="40"/>
                  </a:cubicBezTo>
                  <a:cubicBezTo>
                    <a:pt x="103" y="39"/>
                    <a:pt x="103" y="39"/>
                    <a:pt x="103" y="39"/>
                  </a:cubicBezTo>
                  <a:cubicBezTo>
                    <a:pt x="98" y="40"/>
                    <a:pt x="98" y="40"/>
                    <a:pt x="98" y="40"/>
                  </a:cubicBezTo>
                  <a:close/>
                  <a:moveTo>
                    <a:pt x="98" y="38"/>
                  </a:moveTo>
                  <a:cubicBezTo>
                    <a:pt x="98" y="38"/>
                    <a:pt x="98" y="38"/>
                    <a:pt x="98" y="38"/>
                  </a:cubicBezTo>
                  <a:cubicBezTo>
                    <a:pt x="103" y="38"/>
                    <a:pt x="103" y="38"/>
                    <a:pt x="103" y="38"/>
                  </a:cubicBezTo>
                  <a:cubicBezTo>
                    <a:pt x="103" y="37"/>
                    <a:pt x="103" y="37"/>
                    <a:pt x="103" y="37"/>
                  </a:cubicBezTo>
                  <a:cubicBezTo>
                    <a:pt x="98" y="38"/>
                    <a:pt x="98" y="38"/>
                    <a:pt x="98" y="38"/>
                  </a:cubicBezTo>
                  <a:close/>
                  <a:moveTo>
                    <a:pt x="98" y="44"/>
                  </a:moveTo>
                  <a:cubicBezTo>
                    <a:pt x="98" y="44"/>
                    <a:pt x="98" y="44"/>
                    <a:pt x="98" y="44"/>
                  </a:cubicBezTo>
                  <a:cubicBezTo>
                    <a:pt x="103" y="44"/>
                    <a:pt x="103" y="44"/>
                    <a:pt x="103" y="44"/>
                  </a:cubicBezTo>
                  <a:cubicBezTo>
                    <a:pt x="103" y="43"/>
                    <a:pt x="103" y="43"/>
                    <a:pt x="103" y="43"/>
                  </a:cubicBezTo>
                  <a:cubicBezTo>
                    <a:pt x="98" y="43"/>
                    <a:pt x="98" y="43"/>
                    <a:pt x="98" y="43"/>
                  </a:cubicBezTo>
                  <a:lnTo>
                    <a:pt x="98" y="44"/>
                  </a:lnTo>
                  <a:close/>
                  <a:moveTo>
                    <a:pt x="98" y="42"/>
                  </a:moveTo>
                  <a:cubicBezTo>
                    <a:pt x="98" y="42"/>
                    <a:pt x="98" y="42"/>
                    <a:pt x="98" y="42"/>
                  </a:cubicBezTo>
                  <a:cubicBezTo>
                    <a:pt x="103" y="42"/>
                    <a:pt x="103" y="42"/>
                    <a:pt x="103" y="42"/>
                  </a:cubicBezTo>
                  <a:cubicBezTo>
                    <a:pt x="103" y="41"/>
                    <a:pt x="103" y="41"/>
                    <a:pt x="103" y="41"/>
                  </a:cubicBezTo>
                  <a:cubicBezTo>
                    <a:pt x="98" y="41"/>
                    <a:pt x="98" y="41"/>
                    <a:pt x="98" y="41"/>
                  </a:cubicBezTo>
                  <a:lnTo>
                    <a:pt x="98" y="42"/>
                  </a:lnTo>
                  <a:close/>
                  <a:moveTo>
                    <a:pt x="98" y="43"/>
                  </a:moveTo>
                  <a:cubicBezTo>
                    <a:pt x="98" y="43"/>
                    <a:pt x="98" y="43"/>
                    <a:pt x="98" y="43"/>
                  </a:cubicBezTo>
                  <a:cubicBezTo>
                    <a:pt x="103" y="43"/>
                    <a:pt x="103" y="43"/>
                    <a:pt x="103" y="43"/>
                  </a:cubicBezTo>
                  <a:cubicBezTo>
                    <a:pt x="103" y="42"/>
                    <a:pt x="103" y="42"/>
                    <a:pt x="103" y="42"/>
                  </a:cubicBezTo>
                  <a:cubicBezTo>
                    <a:pt x="98" y="42"/>
                    <a:pt x="98" y="42"/>
                    <a:pt x="98" y="42"/>
                  </a:cubicBezTo>
                  <a:lnTo>
                    <a:pt x="98" y="43"/>
                  </a:lnTo>
                  <a:close/>
                  <a:moveTo>
                    <a:pt x="98" y="39"/>
                  </a:moveTo>
                  <a:cubicBezTo>
                    <a:pt x="98" y="39"/>
                    <a:pt x="98" y="39"/>
                    <a:pt x="98" y="39"/>
                  </a:cubicBezTo>
                  <a:cubicBezTo>
                    <a:pt x="103" y="39"/>
                    <a:pt x="103" y="39"/>
                    <a:pt x="103" y="39"/>
                  </a:cubicBezTo>
                  <a:cubicBezTo>
                    <a:pt x="103" y="38"/>
                    <a:pt x="103" y="38"/>
                    <a:pt x="103" y="38"/>
                  </a:cubicBezTo>
                  <a:cubicBezTo>
                    <a:pt x="98" y="39"/>
                    <a:pt x="98" y="39"/>
                    <a:pt x="98" y="39"/>
                  </a:cubicBezTo>
                  <a:close/>
                  <a:moveTo>
                    <a:pt x="93" y="40"/>
                  </a:moveTo>
                  <a:cubicBezTo>
                    <a:pt x="93" y="40"/>
                    <a:pt x="93" y="40"/>
                    <a:pt x="93" y="40"/>
                  </a:cubicBezTo>
                  <a:cubicBezTo>
                    <a:pt x="98" y="40"/>
                    <a:pt x="98" y="40"/>
                    <a:pt x="98" y="40"/>
                  </a:cubicBezTo>
                  <a:cubicBezTo>
                    <a:pt x="98" y="39"/>
                    <a:pt x="98" y="39"/>
                    <a:pt x="98" y="39"/>
                  </a:cubicBezTo>
                  <a:cubicBezTo>
                    <a:pt x="93" y="40"/>
                    <a:pt x="93" y="40"/>
                    <a:pt x="93" y="40"/>
                  </a:cubicBezTo>
                  <a:close/>
                  <a:moveTo>
                    <a:pt x="83" y="45"/>
                  </a:moveTo>
                  <a:cubicBezTo>
                    <a:pt x="83" y="45"/>
                    <a:pt x="83" y="45"/>
                    <a:pt x="83" y="45"/>
                  </a:cubicBezTo>
                  <a:cubicBezTo>
                    <a:pt x="88" y="44"/>
                    <a:pt x="88" y="44"/>
                    <a:pt x="88" y="44"/>
                  </a:cubicBezTo>
                  <a:cubicBezTo>
                    <a:pt x="88" y="44"/>
                    <a:pt x="88" y="44"/>
                    <a:pt x="88" y="44"/>
                  </a:cubicBezTo>
                  <a:cubicBezTo>
                    <a:pt x="83" y="44"/>
                    <a:pt x="83" y="44"/>
                    <a:pt x="83" y="44"/>
                  </a:cubicBezTo>
                  <a:lnTo>
                    <a:pt x="83" y="45"/>
                  </a:lnTo>
                  <a:close/>
                  <a:moveTo>
                    <a:pt x="98" y="41"/>
                  </a:moveTo>
                  <a:cubicBezTo>
                    <a:pt x="98" y="41"/>
                    <a:pt x="98" y="41"/>
                    <a:pt x="98" y="41"/>
                  </a:cubicBezTo>
                  <a:cubicBezTo>
                    <a:pt x="103" y="41"/>
                    <a:pt x="103" y="41"/>
                    <a:pt x="103" y="41"/>
                  </a:cubicBezTo>
                  <a:cubicBezTo>
                    <a:pt x="103" y="40"/>
                    <a:pt x="103" y="40"/>
                    <a:pt x="103" y="40"/>
                  </a:cubicBezTo>
                  <a:cubicBezTo>
                    <a:pt x="98" y="40"/>
                    <a:pt x="98" y="40"/>
                    <a:pt x="98" y="40"/>
                  </a:cubicBezTo>
                  <a:lnTo>
                    <a:pt x="98" y="41"/>
                  </a:lnTo>
                  <a:close/>
                  <a:moveTo>
                    <a:pt x="88" y="40"/>
                  </a:moveTo>
                  <a:cubicBezTo>
                    <a:pt x="88" y="40"/>
                    <a:pt x="88" y="40"/>
                    <a:pt x="88" y="40"/>
                  </a:cubicBezTo>
                  <a:cubicBezTo>
                    <a:pt x="92" y="40"/>
                    <a:pt x="92" y="40"/>
                    <a:pt x="92" y="40"/>
                  </a:cubicBezTo>
                  <a:cubicBezTo>
                    <a:pt x="92" y="39"/>
                    <a:pt x="92" y="39"/>
                    <a:pt x="92" y="39"/>
                  </a:cubicBezTo>
                  <a:cubicBezTo>
                    <a:pt x="88" y="39"/>
                    <a:pt x="88" y="39"/>
                    <a:pt x="88" y="39"/>
                  </a:cubicBezTo>
                  <a:lnTo>
                    <a:pt x="88" y="40"/>
                  </a:lnTo>
                  <a:close/>
                  <a:moveTo>
                    <a:pt x="88" y="41"/>
                  </a:moveTo>
                  <a:cubicBezTo>
                    <a:pt x="88" y="41"/>
                    <a:pt x="88" y="41"/>
                    <a:pt x="88" y="41"/>
                  </a:cubicBezTo>
                  <a:cubicBezTo>
                    <a:pt x="92" y="40"/>
                    <a:pt x="92" y="40"/>
                    <a:pt x="92" y="40"/>
                  </a:cubicBezTo>
                  <a:cubicBezTo>
                    <a:pt x="92" y="40"/>
                    <a:pt x="92" y="40"/>
                    <a:pt x="92" y="40"/>
                  </a:cubicBezTo>
                  <a:cubicBezTo>
                    <a:pt x="88" y="40"/>
                    <a:pt x="88" y="40"/>
                    <a:pt x="88" y="40"/>
                  </a:cubicBezTo>
                  <a:lnTo>
                    <a:pt x="88" y="41"/>
                  </a:lnTo>
                  <a:close/>
                  <a:moveTo>
                    <a:pt x="88" y="39"/>
                  </a:moveTo>
                  <a:cubicBezTo>
                    <a:pt x="88" y="39"/>
                    <a:pt x="88" y="39"/>
                    <a:pt x="88" y="39"/>
                  </a:cubicBezTo>
                  <a:cubicBezTo>
                    <a:pt x="92" y="39"/>
                    <a:pt x="92" y="39"/>
                    <a:pt x="92" y="39"/>
                  </a:cubicBezTo>
                  <a:cubicBezTo>
                    <a:pt x="92" y="38"/>
                    <a:pt x="92" y="38"/>
                    <a:pt x="92" y="38"/>
                  </a:cubicBezTo>
                  <a:cubicBezTo>
                    <a:pt x="88" y="39"/>
                    <a:pt x="88" y="39"/>
                    <a:pt x="88" y="39"/>
                  </a:cubicBezTo>
                  <a:close/>
                  <a:moveTo>
                    <a:pt x="100" y="26"/>
                  </a:moveTo>
                  <a:cubicBezTo>
                    <a:pt x="100" y="26"/>
                    <a:pt x="100" y="26"/>
                    <a:pt x="100" y="26"/>
                  </a:cubicBezTo>
                  <a:cubicBezTo>
                    <a:pt x="101" y="26"/>
                    <a:pt x="101" y="26"/>
                    <a:pt x="101" y="26"/>
                  </a:cubicBezTo>
                  <a:cubicBezTo>
                    <a:pt x="101" y="25"/>
                    <a:pt x="101" y="25"/>
                    <a:pt x="101" y="25"/>
                  </a:cubicBezTo>
                  <a:cubicBezTo>
                    <a:pt x="101" y="24"/>
                    <a:pt x="101" y="24"/>
                    <a:pt x="101" y="24"/>
                  </a:cubicBezTo>
                  <a:cubicBezTo>
                    <a:pt x="101" y="24"/>
                    <a:pt x="101" y="24"/>
                    <a:pt x="101" y="24"/>
                  </a:cubicBezTo>
                  <a:cubicBezTo>
                    <a:pt x="103" y="24"/>
                    <a:pt x="103" y="24"/>
                    <a:pt x="103" y="24"/>
                  </a:cubicBezTo>
                  <a:cubicBezTo>
                    <a:pt x="103" y="23"/>
                    <a:pt x="103" y="23"/>
                    <a:pt x="103" y="23"/>
                  </a:cubicBezTo>
                  <a:cubicBezTo>
                    <a:pt x="100" y="24"/>
                    <a:pt x="100" y="24"/>
                    <a:pt x="100" y="24"/>
                  </a:cubicBezTo>
                  <a:lnTo>
                    <a:pt x="100" y="26"/>
                  </a:lnTo>
                  <a:close/>
                  <a:moveTo>
                    <a:pt x="88" y="38"/>
                  </a:moveTo>
                  <a:cubicBezTo>
                    <a:pt x="88" y="38"/>
                    <a:pt x="88" y="38"/>
                    <a:pt x="88" y="38"/>
                  </a:cubicBezTo>
                  <a:cubicBezTo>
                    <a:pt x="92" y="38"/>
                    <a:pt x="92" y="38"/>
                    <a:pt x="92" y="38"/>
                  </a:cubicBezTo>
                  <a:cubicBezTo>
                    <a:pt x="92" y="37"/>
                    <a:pt x="92" y="37"/>
                    <a:pt x="92" y="37"/>
                  </a:cubicBezTo>
                  <a:cubicBezTo>
                    <a:pt x="88" y="38"/>
                    <a:pt x="88" y="38"/>
                    <a:pt x="88" y="38"/>
                  </a:cubicBezTo>
                  <a:close/>
                  <a:moveTo>
                    <a:pt x="88" y="37"/>
                  </a:moveTo>
                  <a:cubicBezTo>
                    <a:pt x="88" y="37"/>
                    <a:pt x="88" y="37"/>
                    <a:pt x="88" y="37"/>
                  </a:cubicBezTo>
                  <a:cubicBezTo>
                    <a:pt x="92" y="37"/>
                    <a:pt x="92" y="37"/>
                    <a:pt x="92" y="37"/>
                  </a:cubicBezTo>
                  <a:cubicBezTo>
                    <a:pt x="92" y="36"/>
                    <a:pt x="92" y="36"/>
                    <a:pt x="92" y="36"/>
                  </a:cubicBezTo>
                  <a:cubicBezTo>
                    <a:pt x="88" y="37"/>
                    <a:pt x="88" y="37"/>
                    <a:pt x="88" y="37"/>
                  </a:cubicBezTo>
                  <a:close/>
                  <a:moveTo>
                    <a:pt x="92" y="35"/>
                  </a:moveTo>
                  <a:cubicBezTo>
                    <a:pt x="92" y="35"/>
                    <a:pt x="92" y="35"/>
                    <a:pt x="92" y="35"/>
                  </a:cubicBezTo>
                  <a:cubicBezTo>
                    <a:pt x="88" y="36"/>
                    <a:pt x="88" y="36"/>
                    <a:pt x="88" y="36"/>
                  </a:cubicBezTo>
                  <a:cubicBezTo>
                    <a:pt x="88" y="36"/>
                    <a:pt x="88" y="36"/>
                    <a:pt x="88" y="36"/>
                  </a:cubicBezTo>
                  <a:cubicBezTo>
                    <a:pt x="92" y="36"/>
                    <a:pt x="92" y="36"/>
                    <a:pt x="92" y="36"/>
                  </a:cubicBezTo>
                  <a:lnTo>
                    <a:pt x="92" y="35"/>
                  </a:lnTo>
                  <a:close/>
                  <a:moveTo>
                    <a:pt x="98" y="35"/>
                  </a:moveTo>
                  <a:cubicBezTo>
                    <a:pt x="98" y="35"/>
                    <a:pt x="98" y="35"/>
                    <a:pt x="98" y="35"/>
                  </a:cubicBezTo>
                  <a:cubicBezTo>
                    <a:pt x="93" y="35"/>
                    <a:pt x="93" y="35"/>
                    <a:pt x="93" y="35"/>
                  </a:cubicBezTo>
                  <a:cubicBezTo>
                    <a:pt x="93" y="35"/>
                    <a:pt x="93" y="35"/>
                    <a:pt x="93" y="35"/>
                  </a:cubicBezTo>
                  <a:cubicBezTo>
                    <a:pt x="98" y="35"/>
                    <a:pt x="98" y="35"/>
                    <a:pt x="98" y="35"/>
                  </a:cubicBezTo>
                  <a:close/>
                  <a:moveTo>
                    <a:pt x="93" y="37"/>
                  </a:moveTo>
                  <a:cubicBezTo>
                    <a:pt x="93" y="37"/>
                    <a:pt x="93" y="37"/>
                    <a:pt x="93" y="37"/>
                  </a:cubicBezTo>
                  <a:cubicBezTo>
                    <a:pt x="98" y="37"/>
                    <a:pt x="98" y="37"/>
                    <a:pt x="98" y="37"/>
                  </a:cubicBezTo>
                  <a:cubicBezTo>
                    <a:pt x="98" y="36"/>
                    <a:pt x="98" y="36"/>
                    <a:pt x="98" y="36"/>
                  </a:cubicBezTo>
                  <a:cubicBezTo>
                    <a:pt x="93" y="37"/>
                    <a:pt x="93" y="37"/>
                    <a:pt x="93" y="37"/>
                  </a:cubicBezTo>
                  <a:close/>
                  <a:moveTo>
                    <a:pt x="93" y="39"/>
                  </a:moveTo>
                  <a:cubicBezTo>
                    <a:pt x="93" y="39"/>
                    <a:pt x="93" y="39"/>
                    <a:pt x="93" y="39"/>
                  </a:cubicBezTo>
                  <a:cubicBezTo>
                    <a:pt x="98" y="39"/>
                    <a:pt x="98" y="39"/>
                    <a:pt x="98" y="39"/>
                  </a:cubicBezTo>
                  <a:cubicBezTo>
                    <a:pt x="98" y="38"/>
                    <a:pt x="98" y="38"/>
                    <a:pt x="98" y="38"/>
                  </a:cubicBezTo>
                  <a:cubicBezTo>
                    <a:pt x="93" y="39"/>
                    <a:pt x="93" y="39"/>
                    <a:pt x="93" y="39"/>
                  </a:cubicBezTo>
                  <a:close/>
                  <a:moveTo>
                    <a:pt x="93" y="38"/>
                  </a:moveTo>
                  <a:cubicBezTo>
                    <a:pt x="93" y="38"/>
                    <a:pt x="93" y="38"/>
                    <a:pt x="93" y="38"/>
                  </a:cubicBezTo>
                  <a:cubicBezTo>
                    <a:pt x="98" y="38"/>
                    <a:pt x="98" y="38"/>
                    <a:pt x="98" y="38"/>
                  </a:cubicBezTo>
                  <a:cubicBezTo>
                    <a:pt x="98" y="37"/>
                    <a:pt x="98" y="37"/>
                    <a:pt x="98" y="37"/>
                  </a:cubicBezTo>
                  <a:cubicBezTo>
                    <a:pt x="93" y="38"/>
                    <a:pt x="93" y="38"/>
                    <a:pt x="93" y="38"/>
                  </a:cubicBezTo>
                  <a:close/>
                  <a:moveTo>
                    <a:pt x="93" y="36"/>
                  </a:moveTo>
                  <a:cubicBezTo>
                    <a:pt x="93" y="36"/>
                    <a:pt x="93" y="36"/>
                    <a:pt x="93" y="36"/>
                  </a:cubicBezTo>
                  <a:cubicBezTo>
                    <a:pt x="98" y="36"/>
                    <a:pt x="98" y="36"/>
                    <a:pt x="98" y="36"/>
                  </a:cubicBezTo>
                  <a:cubicBezTo>
                    <a:pt x="98" y="36"/>
                    <a:pt x="98" y="36"/>
                    <a:pt x="98" y="36"/>
                  </a:cubicBezTo>
                  <a:cubicBezTo>
                    <a:pt x="93" y="36"/>
                    <a:pt x="93" y="36"/>
                    <a:pt x="93" y="36"/>
                  </a:cubicBezTo>
                  <a:close/>
                  <a:moveTo>
                    <a:pt x="88" y="44"/>
                  </a:moveTo>
                  <a:cubicBezTo>
                    <a:pt x="88" y="44"/>
                    <a:pt x="88" y="44"/>
                    <a:pt x="88" y="44"/>
                  </a:cubicBezTo>
                  <a:cubicBezTo>
                    <a:pt x="92" y="43"/>
                    <a:pt x="92" y="43"/>
                    <a:pt x="92" y="43"/>
                  </a:cubicBezTo>
                  <a:cubicBezTo>
                    <a:pt x="92" y="43"/>
                    <a:pt x="92" y="43"/>
                    <a:pt x="92" y="43"/>
                  </a:cubicBezTo>
                  <a:cubicBezTo>
                    <a:pt x="88" y="43"/>
                    <a:pt x="88" y="43"/>
                    <a:pt x="88" y="43"/>
                  </a:cubicBezTo>
                  <a:lnTo>
                    <a:pt x="88" y="44"/>
                  </a:lnTo>
                  <a:close/>
                  <a:moveTo>
                    <a:pt x="88" y="44"/>
                  </a:moveTo>
                  <a:cubicBezTo>
                    <a:pt x="88" y="44"/>
                    <a:pt x="88" y="44"/>
                    <a:pt x="88" y="44"/>
                  </a:cubicBezTo>
                  <a:cubicBezTo>
                    <a:pt x="92" y="44"/>
                    <a:pt x="92" y="44"/>
                    <a:pt x="92" y="44"/>
                  </a:cubicBezTo>
                  <a:cubicBezTo>
                    <a:pt x="92" y="44"/>
                    <a:pt x="92" y="44"/>
                    <a:pt x="92" y="44"/>
                  </a:cubicBezTo>
                  <a:cubicBezTo>
                    <a:pt x="88" y="44"/>
                    <a:pt x="88" y="44"/>
                    <a:pt x="88" y="44"/>
                  </a:cubicBezTo>
                  <a:close/>
                  <a:moveTo>
                    <a:pt x="88" y="43"/>
                  </a:moveTo>
                  <a:cubicBezTo>
                    <a:pt x="88" y="43"/>
                    <a:pt x="88" y="43"/>
                    <a:pt x="88" y="43"/>
                  </a:cubicBezTo>
                  <a:cubicBezTo>
                    <a:pt x="92" y="42"/>
                    <a:pt x="92" y="42"/>
                    <a:pt x="92" y="42"/>
                  </a:cubicBezTo>
                  <a:cubicBezTo>
                    <a:pt x="92" y="42"/>
                    <a:pt x="92" y="42"/>
                    <a:pt x="92" y="42"/>
                  </a:cubicBezTo>
                  <a:cubicBezTo>
                    <a:pt x="88" y="42"/>
                    <a:pt x="88" y="42"/>
                    <a:pt x="88" y="42"/>
                  </a:cubicBezTo>
                  <a:lnTo>
                    <a:pt x="88" y="43"/>
                  </a:lnTo>
                  <a:close/>
                  <a:moveTo>
                    <a:pt x="88" y="42"/>
                  </a:moveTo>
                  <a:cubicBezTo>
                    <a:pt x="88" y="42"/>
                    <a:pt x="88" y="42"/>
                    <a:pt x="88" y="42"/>
                  </a:cubicBezTo>
                  <a:cubicBezTo>
                    <a:pt x="92" y="41"/>
                    <a:pt x="92" y="41"/>
                    <a:pt x="92" y="41"/>
                  </a:cubicBezTo>
                  <a:cubicBezTo>
                    <a:pt x="92" y="41"/>
                    <a:pt x="92" y="41"/>
                    <a:pt x="92" y="41"/>
                  </a:cubicBezTo>
                  <a:cubicBezTo>
                    <a:pt x="88" y="41"/>
                    <a:pt x="88" y="41"/>
                    <a:pt x="88" y="41"/>
                  </a:cubicBezTo>
                  <a:lnTo>
                    <a:pt x="88" y="42"/>
                  </a:lnTo>
                  <a:close/>
                  <a:moveTo>
                    <a:pt x="47" y="41"/>
                  </a:moveTo>
                  <a:cubicBezTo>
                    <a:pt x="47" y="41"/>
                    <a:pt x="47" y="41"/>
                    <a:pt x="47" y="41"/>
                  </a:cubicBezTo>
                  <a:cubicBezTo>
                    <a:pt x="57" y="40"/>
                    <a:pt x="57" y="40"/>
                    <a:pt x="57" y="40"/>
                  </a:cubicBezTo>
                  <a:cubicBezTo>
                    <a:pt x="57" y="41"/>
                    <a:pt x="57" y="41"/>
                    <a:pt x="57" y="41"/>
                  </a:cubicBezTo>
                  <a:cubicBezTo>
                    <a:pt x="60" y="40"/>
                    <a:pt x="60" y="40"/>
                    <a:pt x="60" y="40"/>
                  </a:cubicBezTo>
                  <a:cubicBezTo>
                    <a:pt x="60" y="40"/>
                    <a:pt x="60" y="40"/>
                    <a:pt x="60" y="40"/>
                  </a:cubicBezTo>
                  <a:cubicBezTo>
                    <a:pt x="57" y="40"/>
                    <a:pt x="57" y="40"/>
                    <a:pt x="57" y="40"/>
                  </a:cubicBezTo>
                  <a:cubicBezTo>
                    <a:pt x="57" y="40"/>
                    <a:pt x="57" y="40"/>
                    <a:pt x="57" y="40"/>
                  </a:cubicBezTo>
                  <a:cubicBezTo>
                    <a:pt x="47" y="41"/>
                    <a:pt x="47" y="41"/>
                    <a:pt x="47" y="41"/>
                  </a:cubicBezTo>
                  <a:close/>
                  <a:moveTo>
                    <a:pt x="47" y="42"/>
                  </a:moveTo>
                  <a:cubicBezTo>
                    <a:pt x="47" y="42"/>
                    <a:pt x="47" y="42"/>
                    <a:pt x="47" y="42"/>
                  </a:cubicBezTo>
                  <a:cubicBezTo>
                    <a:pt x="57" y="41"/>
                    <a:pt x="57" y="41"/>
                    <a:pt x="57" y="41"/>
                  </a:cubicBezTo>
                  <a:cubicBezTo>
                    <a:pt x="57" y="41"/>
                    <a:pt x="57" y="41"/>
                    <a:pt x="57" y="41"/>
                  </a:cubicBezTo>
                  <a:cubicBezTo>
                    <a:pt x="60" y="41"/>
                    <a:pt x="60" y="41"/>
                    <a:pt x="60" y="41"/>
                  </a:cubicBezTo>
                  <a:cubicBezTo>
                    <a:pt x="60" y="41"/>
                    <a:pt x="60" y="41"/>
                    <a:pt x="60" y="41"/>
                  </a:cubicBezTo>
                  <a:cubicBezTo>
                    <a:pt x="57" y="41"/>
                    <a:pt x="57" y="41"/>
                    <a:pt x="57" y="41"/>
                  </a:cubicBezTo>
                  <a:cubicBezTo>
                    <a:pt x="57" y="41"/>
                    <a:pt x="57" y="41"/>
                    <a:pt x="57" y="41"/>
                  </a:cubicBezTo>
                  <a:cubicBezTo>
                    <a:pt x="47" y="41"/>
                    <a:pt x="47" y="41"/>
                    <a:pt x="47" y="41"/>
                  </a:cubicBezTo>
                  <a:lnTo>
                    <a:pt x="47" y="42"/>
                  </a:lnTo>
                  <a:close/>
                  <a:moveTo>
                    <a:pt x="47" y="40"/>
                  </a:moveTo>
                  <a:cubicBezTo>
                    <a:pt x="47" y="40"/>
                    <a:pt x="47" y="40"/>
                    <a:pt x="47" y="40"/>
                  </a:cubicBezTo>
                  <a:cubicBezTo>
                    <a:pt x="57" y="40"/>
                    <a:pt x="57" y="40"/>
                    <a:pt x="57" y="40"/>
                  </a:cubicBezTo>
                  <a:cubicBezTo>
                    <a:pt x="57" y="40"/>
                    <a:pt x="57" y="40"/>
                    <a:pt x="57" y="40"/>
                  </a:cubicBezTo>
                  <a:cubicBezTo>
                    <a:pt x="60" y="40"/>
                    <a:pt x="60" y="40"/>
                    <a:pt x="60" y="40"/>
                  </a:cubicBezTo>
                  <a:cubicBezTo>
                    <a:pt x="60" y="39"/>
                    <a:pt x="60" y="39"/>
                    <a:pt x="60" y="39"/>
                  </a:cubicBezTo>
                  <a:cubicBezTo>
                    <a:pt x="57" y="39"/>
                    <a:pt x="57" y="39"/>
                    <a:pt x="57" y="39"/>
                  </a:cubicBezTo>
                  <a:cubicBezTo>
                    <a:pt x="57" y="39"/>
                    <a:pt x="57" y="39"/>
                    <a:pt x="57" y="39"/>
                  </a:cubicBezTo>
                  <a:cubicBezTo>
                    <a:pt x="47" y="40"/>
                    <a:pt x="47" y="40"/>
                    <a:pt x="47" y="40"/>
                  </a:cubicBezTo>
                  <a:close/>
                  <a:moveTo>
                    <a:pt x="108" y="37"/>
                  </a:moveTo>
                  <a:cubicBezTo>
                    <a:pt x="108" y="37"/>
                    <a:pt x="108" y="37"/>
                    <a:pt x="108" y="37"/>
                  </a:cubicBezTo>
                  <a:cubicBezTo>
                    <a:pt x="112" y="37"/>
                    <a:pt x="112" y="37"/>
                    <a:pt x="112" y="37"/>
                  </a:cubicBezTo>
                  <a:cubicBezTo>
                    <a:pt x="106" y="36"/>
                    <a:pt x="106" y="36"/>
                    <a:pt x="106" y="36"/>
                  </a:cubicBezTo>
                  <a:cubicBezTo>
                    <a:pt x="106" y="37"/>
                    <a:pt x="106" y="37"/>
                    <a:pt x="106" y="37"/>
                  </a:cubicBezTo>
                  <a:lnTo>
                    <a:pt x="108" y="37"/>
                  </a:lnTo>
                  <a:close/>
                  <a:moveTo>
                    <a:pt x="154" y="41"/>
                  </a:moveTo>
                  <a:cubicBezTo>
                    <a:pt x="154" y="41"/>
                    <a:pt x="154" y="41"/>
                    <a:pt x="154" y="41"/>
                  </a:cubicBezTo>
                  <a:cubicBezTo>
                    <a:pt x="148" y="41"/>
                    <a:pt x="148" y="41"/>
                    <a:pt x="148" y="41"/>
                  </a:cubicBezTo>
                  <a:cubicBezTo>
                    <a:pt x="148" y="39"/>
                    <a:pt x="148" y="39"/>
                    <a:pt x="148" y="39"/>
                  </a:cubicBezTo>
                  <a:cubicBezTo>
                    <a:pt x="146" y="34"/>
                    <a:pt x="146" y="34"/>
                    <a:pt x="146" y="34"/>
                  </a:cubicBezTo>
                  <a:cubicBezTo>
                    <a:pt x="128" y="35"/>
                    <a:pt x="128" y="35"/>
                    <a:pt x="128" y="35"/>
                  </a:cubicBezTo>
                  <a:cubicBezTo>
                    <a:pt x="120" y="34"/>
                    <a:pt x="120" y="34"/>
                    <a:pt x="120" y="34"/>
                  </a:cubicBezTo>
                  <a:cubicBezTo>
                    <a:pt x="117" y="34"/>
                    <a:pt x="117" y="34"/>
                    <a:pt x="117" y="34"/>
                  </a:cubicBezTo>
                  <a:cubicBezTo>
                    <a:pt x="118" y="34"/>
                    <a:pt x="118" y="34"/>
                    <a:pt x="118" y="34"/>
                  </a:cubicBezTo>
                  <a:cubicBezTo>
                    <a:pt x="119" y="5"/>
                    <a:pt x="119" y="5"/>
                    <a:pt x="119" y="5"/>
                  </a:cubicBezTo>
                  <a:cubicBezTo>
                    <a:pt x="116" y="3"/>
                    <a:pt x="116" y="3"/>
                    <a:pt x="116" y="3"/>
                  </a:cubicBezTo>
                  <a:cubicBezTo>
                    <a:pt x="114" y="3"/>
                    <a:pt x="114" y="3"/>
                    <a:pt x="114" y="3"/>
                  </a:cubicBezTo>
                  <a:cubicBezTo>
                    <a:pt x="114" y="2"/>
                    <a:pt x="114" y="2"/>
                    <a:pt x="114" y="2"/>
                  </a:cubicBezTo>
                  <a:cubicBezTo>
                    <a:pt x="110" y="0"/>
                    <a:pt x="110" y="0"/>
                    <a:pt x="110" y="0"/>
                  </a:cubicBezTo>
                  <a:cubicBezTo>
                    <a:pt x="110" y="0"/>
                    <a:pt x="110" y="0"/>
                    <a:pt x="110" y="0"/>
                  </a:cubicBezTo>
                  <a:cubicBezTo>
                    <a:pt x="75" y="10"/>
                    <a:pt x="75" y="10"/>
                    <a:pt x="75" y="10"/>
                  </a:cubicBezTo>
                  <a:cubicBezTo>
                    <a:pt x="75" y="35"/>
                    <a:pt x="75" y="35"/>
                    <a:pt x="75" y="35"/>
                  </a:cubicBezTo>
                  <a:cubicBezTo>
                    <a:pt x="67" y="36"/>
                    <a:pt x="58" y="37"/>
                    <a:pt x="52" y="38"/>
                  </a:cubicBezTo>
                  <a:cubicBezTo>
                    <a:pt x="35" y="36"/>
                    <a:pt x="35" y="36"/>
                    <a:pt x="35" y="36"/>
                  </a:cubicBezTo>
                  <a:cubicBezTo>
                    <a:pt x="20" y="38"/>
                    <a:pt x="20" y="38"/>
                    <a:pt x="20" y="38"/>
                  </a:cubicBezTo>
                  <a:cubicBezTo>
                    <a:pt x="20" y="39"/>
                    <a:pt x="20" y="39"/>
                    <a:pt x="20" y="39"/>
                  </a:cubicBezTo>
                  <a:cubicBezTo>
                    <a:pt x="35" y="37"/>
                    <a:pt x="35" y="37"/>
                    <a:pt x="35" y="37"/>
                  </a:cubicBezTo>
                  <a:cubicBezTo>
                    <a:pt x="49" y="39"/>
                    <a:pt x="49" y="39"/>
                    <a:pt x="49" y="39"/>
                  </a:cubicBezTo>
                  <a:cubicBezTo>
                    <a:pt x="48" y="39"/>
                    <a:pt x="47" y="39"/>
                    <a:pt x="47" y="39"/>
                  </a:cubicBezTo>
                  <a:cubicBezTo>
                    <a:pt x="47" y="41"/>
                    <a:pt x="47" y="41"/>
                    <a:pt x="47" y="41"/>
                  </a:cubicBezTo>
                  <a:cubicBezTo>
                    <a:pt x="47" y="39"/>
                    <a:pt x="47" y="39"/>
                    <a:pt x="47" y="39"/>
                  </a:cubicBezTo>
                  <a:cubicBezTo>
                    <a:pt x="101" y="34"/>
                    <a:pt x="101" y="34"/>
                    <a:pt x="101" y="34"/>
                  </a:cubicBezTo>
                  <a:cubicBezTo>
                    <a:pt x="101" y="34"/>
                    <a:pt x="101" y="34"/>
                    <a:pt x="101" y="34"/>
                  </a:cubicBezTo>
                  <a:cubicBezTo>
                    <a:pt x="101" y="34"/>
                    <a:pt x="101" y="34"/>
                    <a:pt x="101" y="34"/>
                  </a:cubicBezTo>
                  <a:cubicBezTo>
                    <a:pt x="103" y="33"/>
                    <a:pt x="103" y="33"/>
                    <a:pt x="103" y="33"/>
                  </a:cubicBezTo>
                  <a:cubicBezTo>
                    <a:pt x="103" y="44"/>
                    <a:pt x="103" y="44"/>
                    <a:pt x="103" y="44"/>
                  </a:cubicBezTo>
                  <a:cubicBezTo>
                    <a:pt x="88" y="45"/>
                    <a:pt x="88" y="45"/>
                    <a:pt x="88" y="45"/>
                  </a:cubicBezTo>
                  <a:cubicBezTo>
                    <a:pt x="88" y="45"/>
                    <a:pt x="88" y="45"/>
                    <a:pt x="88" y="45"/>
                  </a:cubicBezTo>
                  <a:cubicBezTo>
                    <a:pt x="88" y="45"/>
                    <a:pt x="88" y="45"/>
                    <a:pt x="88" y="45"/>
                  </a:cubicBezTo>
                  <a:cubicBezTo>
                    <a:pt x="88" y="45"/>
                    <a:pt x="88" y="45"/>
                    <a:pt x="88" y="45"/>
                  </a:cubicBezTo>
                  <a:cubicBezTo>
                    <a:pt x="90" y="46"/>
                    <a:pt x="90" y="46"/>
                    <a:pt x="90" y="46"/>
                  </a:cubicBezTo>
                  <a:cubicBezTo>
                    <a:pt x="65" y="47"/>
                    <a:pt x="65" y="47"/>
                    <a:pt x="65" y="47"/>
                  </a:cubicBezTo>
                  <a:cubicBezTo>
                    <a:pt x="65" y="47"/>
                    <a:pt x="65" y="47"/>
                    <a:pt x="65" y="47"/>
                  </a:cubicBezTo>
                  <a:cubicBezTo>
                    <a:pt x="65" y="47"/>
                    <a:pt x="65" y="47"/>
                    <a:pt x="65" y="47"/>
                  </a:cubicBezTo>
                  <a:cubicBezTo>
                    <a:pt x="57" y="47"/>
                    <a:pt x="57" y="47"/>
                    <a:pt x="57" y="47"/>
                  </a:cubicBezTo>
                  <a:cubicBezTo>
                    <a:pt x="57" y="47"/>
                    <a:pt x="57" y="47"/>
                    <a:pt x="57" y="47"/>
                  </a:cubicBezTo>
                  <a:cubicBezTo>
                    <a:pt x="57" y="47"/>
                    <a:pt x="57" y="47"/>
                    <a:pt x="57" y="47"/>
                  </a:cubicBezTo>
                  <a:cubicBezTo>
                    <a:pt x="54" y="47"/>
                    <a:pt x="54" y="47"/>
                    <a:pt x="54" y="47"/>
                  </a:cubicBezTo>
                  <a:cubicBezTo>
                    <a:pt x="54" y="47"/>
                    <a:pt x="54" y="47"/>
                    <a:pt x="54" y="47"/>
                  </a:cubicBezTo>
                  <a:cubicBezTo>
                    <a:pt x="54" y="47"/>
                    <a:pt x="54" y="47"/>
                    <a:pt x="54" y="47"/>
                  </a:cubicBezTo>
                  <a:cubicBezTo>
                    <a:pt x="38" y="48"/>
                    <a:pt x="38" y="48"/>
                    <a:pt x="38" y="48"/>
                  </a:cubicBezTo>
                  <a:cubicBezTo>
                    <a:pt x="38" y="38"/>
                    <a:pt x="38" y="38"/>
                    <a:pt x="38" y="38"/>
                  </a:cubicBezTo>
                  <a:cubicBezTo>
                    <a:pt x="37" y="38"/>
                    <a:pt x="37" y="38"/>
                    <a:pt x="37" y="38"/>
                  </a:cubicBezTo>
                  <a:cubicBezTo>
                    <a:pt x="37" y="48"/>
                    <a:pt x="37" y="48"/>
                    <a:pt x="37" y="48"/>
                  </a:cubicBezTo>
                  <a:cubicBezTo>
                    <a:pt x="37" y="48"/>
                    <a:pt x="37" y="48"/>
                    <a:pt x="37" y="48"/>
                  </a:cubicBezTo>
                  <a:cubicBezTo>
                    <a:pt x="37" y="48"/>
                    <a:pt x="37" y="48"/>
                    <a:pt x="37" y="48"/>
                  </a:cubicBezTo>
                  <a:cubicBezTo>
                    <a:pt x="37" y="48"/>
                    <a:pt x="37" y="48"/>
                    <a:pt x="37" y="48"/>
                  </a:cubicBezTo>
                  <a:cubicBezTo>
                    <a:pt x="37" y="53"/>
                    <a:pt x="37" y="53"/>
                    <a:pt x="37" y="53"/>
                  </a:cubicBezTo>
                  <a:cubicBezTo>
                    <a:pt x="37" y="53"/>
                    <a:pt x="37" y="53"/>
                    <a:pt x="37" y="53"/>
                  </a:cubicBezTo>
                  <a:cubicBezTo>
                    <a:pt x="37" y="40"/>
                    <a:pt x="37" y="40"/>
                    <a:pt x="37" y="40"/>
                  </a:cubicBezTo>
                  <a:cubicBezTo>
                    <a:pt x="33" y="40"/>
                    <a:pt x="33" y="40"/>
                    <a:pt x="33" y="40"/>
                  </a:cubicBezTo>
                  <a:cubicBezTo>
                    <a:pt x="33" y="53"/>
                    <a:pt x="33" y="53"/>
                    <a:pt x="33" y="53"/>
                  </a:cubicBezTo>
                  <a:cubicBezTo>
                    <a:pt x="33" y="53"/>
                    <a:pt x="33" y="53"/>
                    <a:pt x="33" y="53"/>
                  </a:cubicBezTo>
                  <a:cubicBezTo>
                    <a:pt x="33" y="38"/>
                    <a:pt x="33" y="38"/>
                    <a:pt x="33" y="38"/>
                  </a:cubicBezTo>
                  <a:cubicBezTo>
                    <a:pt x="33" y="38"/>
                    <a:pt x="33" y="38"/>
                    <a:pt x="33" y="38"/>
                  </a:cubicBezTo>
                  <a:cubicBezTo>
                    <a:pt x="33" y="53"/>
                    <a:pt x="33" y="53"/>
                    <a:pt x="33" y="53"/>
                  </a:cubicBezTo>
                  <a:cubicBezTo>
                    <a:pt x="32" y="53"/>
                    <a:pt x="32" y="53"/>
                    <a:pt x="32" y="53"/>
                  </a:cubicBezTo>
                  <a:cubicBezTo>
                    <a:pt x="32" y="40"/>
                    <a:pt x="32" y="40"/>
                    <a:pt x="32" y="40"/>
                  </a:cubicBezTo>
                  <a:cubicBezTo>
                    <a:pt x="30" y="40"/>
                    <a:pt x="30" y="40"/>
                    <a:pt x="30" y="40"/>
                  </a:cubicBezTo>
                  <a:cubicBezTo>
                    <a:pt x="30" y="53"/>
                    <a:pt x="30" y="53"/>
                    <a:pt x="30" y="53"/>
                  </a:cubicBezTo>
                  <a:cubicBezTo>
                    <a:pt x="31" y="53"/>
                    <a:pt x="31" y="53"/>
                    <a:pt x="31" y="53"/>
                  </a:cubicBezTo>
                  <a:cubicBezTo>
                    <a:pt x="29" y="53"/>
                    <a:pt x="29" y="53"/>
                    <a:pt x="29" y="53"/>
                  </a:cubicBezTo>
                  <a:cubicBezTo>
                    <a:pt x="29" y="39"/>
                    <a:pt x="29" y="39"/>
                    <a:pt x="29" y="39"/>
                  </a:cubicBezTo>
                  <a:cubicBezTo>
                    <a:pt x="29" y="39"/>
                    <a:pt x="29" y="39"/>
                    <a:pt x="29" y="39"/>
                  </a:cubicBezTo>
                  <a:cubicBezTo>
                    <a:pt x="29" y="53"/>
                    <a:pt x="29" y="53"/>
                    <a:pt x="29" y="53"/>
                  </a:cubicBezTo>
                  <a:cubicBezTo>
                    <a:pt x="24" y="54"/>
                    <a:pt x="24" y="54"/>
                    <a:pt x="24" y="54"/>
                  </a:cubicBezTo>
                  <a:cubicBezTo>
                    <a:pt x="24" y="54"/>
                    <a:pt x="79" y="56"/>
                    <a:pt x="94" y="56"/>
                  </a:cubicBezTo>
                  <a:cubicBezTo>
                    <a:pt x="100" y="56"/>
                    <a:pt x="129" y="55"/>
                    <a:pt x="131" y="55"/>
                  </a:cubicBezTo>
                  <a:cubicBezTo>
                    <a:pt x="131" y="55"/>
                    <a:pt x="131" y="55"/>
                    <a:pt x="131" y="55"/>
                  </a:cubicBezTo>
                  <a:cubicBezTo>
                    <a:pt x="132" y="55"/>
                    <a:pt x="132" y="55"/>
                    <a:pt x="132" y="55"/>
                  </a:cubicBezTo>
                  <a:cubicBezTo>
                    <a:pt x="132" y="55"/>
                    <a:pt x="132" y="55"/>
                    <a:pt x="132" y="55"/>
                  </a:cubicBezTo>
                  <a:cubicBezTo>
                    <a:pt x="140" y="55"/>
                    <a:pt x="146" y="55"/>
                    <a:pt x="146" y="55"/>
                  </a:cubicBezTo>
                  <a:cubicBezTo>
                    <a:pt x="132" y="55"/>
                    <a:pt x="132" y="55"/>
                    <a:pt x="132" y="55"/>
                  </a:cubicBezTo>
                  <a:cubicBezTo>
                    <a:pt x="132" y="47"/>
                    <a:pt x="132" y="47"/>
                    <a:pt x="132" y="47"/>
                  </a:cubicBezTo>
                  <a:cubicBezTo>
                    <a:pt x="131" y="47"/>
                    <a:pt x="131" y="47"/>
                    <a:pt x="131" y="47"/>
                  </a:cubicBezTo>
                  <a:cubicBezTo>
                    <a:pt x="131" y="55"/>
                    <a:pt x="131" y="55"/>
                    <a:pt x="131" y="55"/>
                  </a:cubicBezTo>
                  <a:cubicBezTo>
                    <a:pt x="126" y="54"/>
                    <a:pt x="126" y="54"/>
                    <a:pt x="126" y="54"/>
                  </a:cubicBezTo>
                  <a:cubicBezTo>
                    <a:pt x="126" y="46"/>
                    <a:pt x="126" y="46"/>
                    <a:pt x="126" y="46"/>
                  </a:cubicBezTo>
                  <a:cubicBezTo>
                    <a:pt x="125" y="46"/>
                    <a:pt x="125" y="46"/>
                    <a:pt x="125" y="46"/>
                  </a:cubicBezTo>
                  <a:cubicBezTo>
                    <a:pt x="125" y="54"/>
                    <a:pt x="125" y="54"/>
                    <a:pt x="125" y="54"/>
                  </a:cubicBezTo>
                  <a:cubicBezTo>
                    <a:pt x="121" y="54"/>
                    <a:pt x="121" y="54"/>
                    <a:pt x="121" y="54"/>
                  </a:cubicBezTo>
                  <a:cubicBezTo>
                    <a:pt x="121" y="47"/>
                    <a:pt x="121" y="47"/>
                    <a:pt x="121" y="47"/>
                  </a:cubicBezTo>
                  <a:cubicBezTo>
                    <a:pt x="122" y="47"/>
                    <a:pt x="122" y="47"/>
                    <a:pt x="122" y="47"/>
                  </a:cubicBezTo>
                  <a:cubicBezTo>
                    <a:pt x="121" y="47"/>
                    <a:pt x="121" y="47"/>
                    <a:pt x="121" y="47"/>
                  </a:cubicBezTo>
                  <a:cubicBezTo>
                    <a:pt x="121" y="47"/>
                    <a:pt x="121" y="47"/>
                    <a:pt x="121" y="47"/>
                  </a:cubicBezTo>
                  <a:cubicBezTo>
                    <a:pt x="120" y="47"/>
                    <a:pt x="120" y="47"/>
                    <a:pt x="120" y="47"/>
                  </a:cubicBezTo>
                  <a:cubicBezTo>
                    <a:pt x="120" y="47"/>
                    <a:pt x="120" y="47"/>
                    <a:pt x="120" y="47"/>
                  </a:cubicBezTo>
                  <a:cubicBezTo>
                    <a:pt x="116" y="47"/>
                    <a:pt x="116" y="47"/>
                    <a:pt x="116" y="47"/>
                  </a:cubicBezTo>
                  <a:cubicBezTo>
                    <a:pt x="111" y="45"/>
                    <a:pt x="111" y="45"/>
                    <a:pt x="111" y="45"/>
                  </a:cubicBezTo>
                  <a:cubicBezTo>
                    <a:pt x="111" y="44"/>
                    <a:pt x="111" y="44"/>
                    <a:pt x="111" y="44"/>
                  </a:cubicBezTo>
                  <a:cubicBezTo>
                    <a:pt x="121" y="44"/>
                    <a:pt x="121" y="44"/>
                    <a:pt x="121" y="44"/>
                  </a:cubicBezTo>
                  <a:cubicBezTo>
                    <a:pt x="121" y="44"/>
                    <a:pt x="121" y="44"/>
                    <a:pt x="121" y="44"/>
                  </a:cubicBezTo>
                  <a:cubicBezTo>
                    <a:pt x="121" y="44"/>
                    <a:pt x="121" y="44"/>
                    <a:pt x="121" y="44"/>
                  </a:cubicBezTo>
                  <a:cubicBezTo>
                    <a:pt x="121" y="44"/>
                    <a:pt x="121" y="44"/>
                    <a:pt x="121" y="44"/>
                  </a:cubicBezTo>
                  <a:cubicBezTo>
                    <a:pt x="121" y="44"/>
                    <a:pt x="121" y="44"/>
                    <a:pt x="121" y="44"/>
                  </a:cubicBezTo>
                  <a:cubicBezTo>
                    <a:pt x="121" y="44"/>
                    <a:pt x="121" y="44"/>
                    <a:pt x="121" y="44"/>
                  </a:cubicBezTo>
                  <a:cubicBezTo>
                    <a:pt x="121" y="47"/>
                    <a:pt x="121" y="47"/>
                    <a:pt x="121" y="47"/>
                  </a:cubicBezTo>
                  <a:cubicBezTo>
                    <a:pt x="121" y="47"/>
                    <a:pt x="121" y="47"/>
                    <a:pt x="121" y="47"/>
                  </a:cubicBezTo>
                  <a:cubicBezTo>
                    <a:pt x="121" y="47"/>
                    <a:pt x="121" y="47"/>
                    <a:pt x="121" y="47"/>
                  </a:cubicBezTo>
                  <a:cubicBezTo>
                    <a:pt x="122" y="44"/>
                    <a:pt x="122" y="44"/>
                    <a:pt x="122" y="44"/>
                  </a:cubicBezTo>
                  <a:cubicBezTo>
                    <a:pt x="128" y="47"/>
                    <a:pt x="128" y="47"/>
                    <a:pt x="128" y="47"/>
                  </a:cubicBezTo>
                  <a:cubicBezTo>
                    <a:pt x="134" y="47"/>
                    <a:pt x="134" y="47"/>
                    <a:pt x="134" y="47"/>
                  </a:cubicBezTo>
                  <a:cubicBezTo>
                    <a:pt x="128" y="46"/>
                    <a:pt x="128" y="46"/>
                    <a:pt x="128" y="46"/>
                  </a:cubicBezTo>
                  <a:cubicBezTo>
                    <a:pt x="126" y="45"/>
                    <a:pt x="126" y="45"/>
                    <a:pt x="126" y="45"/>
                  </a:cubicBezTo>
                  <a:cubicBezTo>
                    <a:pt x="130" y="45"/>
                    <a:pt x="130" y="45"/>
                    <a:pt x="130" y="45"/>
                  </a:cubicBezTo>
                  <a:cubicBezTo>
                    <a:pt x="130" y="45"/>
                    <a:pt x="130" y="45"/>
                    <a:pt x="130" y="45"/>
                  </a:cubicBezTo>
                  <a:cubicBezTo>
                    <a:pt x="130" y="37"/>
                    <a:pt x="130" y="37"/>
                    <a:pt x="130" y="37"/>
                  </a:cubicBezTo>
                  <a:cubicBezTo>
                    <a:pt x="130" y="36"/>
                    <a:pt x="130" y="36"/>
                    <a:pt x="130" y="36"/>
                  </a:cubicBezTo>
                  <a:cubicBezTo>
                    <a:pt x="130" y="36"/>
                    <a:pt x="130" y="36"/>
                    <a:pt x="130" y="36"/>
                  </a:cubicBezTo>
                  <a:cubicBezTo>
                    <a:pt x="127" y="37"/>
                    <a:pt x="127" y="37"/>
                    <a:pt x="127" y="37"/>
                  </a:cubicBezTo>
                  <a:cubicBezTo>
                    <a:pt x="127" y="37"/>
                    <a:pt x="127" y="37"/>
                    <a:pt x="127" y="37"/>
                  </a:cubicBezTo>
                  <a:cubicBezTo>
                    <a:pt x="127" y="37"/>
                    <a:pt x="127" y="37"/>
                    <a:pt x="127"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1" y="37"/>
                    <a:pt x="121" y="37"/>
                    <a:pt x="121" y="37"/>
                  </a:cubicBezTo>
                  <a:cubicBezTo>
                    <a:pt x="121" y="37"/>
                    <a:pt x="121" y="37"/>
                    <a:pt x="121" y="37"/>
                  </a:cubicBezTo>
                  <a:cubicBezTo>
                    <a:pt x="121" y="37"/>
                    <a:pt x="121" y="37"/>
                    <a:pt x="121" y="37"/>
                  </a:cubicBezTo>
                  <a:cubicBezTo>
                    <a:pt x="121" y="37"/>
                    <a:pt x="121" y="37"/>
                    <a:pt x="121" y="37"/>
                  </a:cubicBezTo>
                  <a:cubicBezTo>
                    <a:pt x="121" y="37"/>
                    <a:pt x="121" y="37"/>
                    <a:pt x="121" y="37"/>
                  </a:cubicBezTo>
                  <a:cubicBezTo>
                    <a:pt x="118" y="37"/>
                    <a:pt x="118" y="37"/>
                    <a:pt x="118" y="37"/>
                  </a:cubicBezTo>
                  <a:cubicBezTo>
                    <a:pt x="118" y="37"/>
                    <a:pt x="118" y="37"/>
                    <a:pt x="118" y="37"/>
                  </a:cubicBezTo>
                  <a:cubicBezTo>
                    <a:pt x="118" y="37"/>
                    <a:pt x="118" y="37"/>
                    <a:pt x="118" y="37"/>
                  </a:cubicBezTo>
                  <a:cubicBezTo>
                    <a:pt x="118" y="37"/>
                    <a:pt x="118" y="37"/>
                    <a:pt x="118" y="37"/>
                  </a:cubicBezTo>
                  <a:cubicBezTo>
                    <a:pt x="118" y="37"/>
                    <a:pt x="118" y="37"/>
                    <a:pt x="118" y="37"/>
                  </a:cubicBezTo>
                  <a:cubicBezTo>
                    <a:pt x="113" y="37"/>
                    <a:pt x="113" y="37"/>
                    <a:pt x="113" y="37"/>
                  </a:cubicBezTo>
                  <a:cubicBezTo>
                    <a:pt x="113" y="36"/>
                    <a:pt x="113" y="36"/>
                    <a:pt x="113" y="36"/>
                  </a:cubicBezTo>
                  <a:cubicBezTo>
                    <a:pt x="116" y="36"/>
                    <a:pt x="116" y="36"/>
                    <a:pt x="116" y="36"/>
                  </a:cubicBezTo>
                  <a:cubicBezTo>
                    <a:pt x="116" y="35"/>
                    <a:pt x="116" y="35"/>
                    <a:pt x="116" y="35"/>
                  </a:cubicBezTo>
                  <a:cubicBezTo>
                    <a:pt x="113" y="35"/>
                    <a:pt x="113" y="35"/>
                    <a:pt x="113" y="35"/>
                  </a:cubicBezTo>
                  <a:cubicBezTo>
                    <a:pt x="114" y="35"/>
                    <a:pt x="114" y="35"/>
                    <a:pt x="114" y="35"/>
                  </a:cubicBezTo>
                  <a:cubicBezTo>
                    <a:pt x="114" y="34"/>
                    <a:pt x="114" y="34"/>
                    <a:pt x="114" y="34"/>
                  </a:cubicBezTo>
                  <a:cubicBezTo>
                    <a:pt x="120" y="35"/>
                    <a:pt x="120" y="35"/>
                    <a:pt x="120" y="35"/>
                  </a:cubicBezTo>
                  <a:cubicBezTo>
                    <a:pt x="120" y="36"/>
                    <a:pt x="120" y="36"/>
                    <a:pt x="120" y="36"/>
                  </a:cubicBezTo>
                  <a:cubicBezTo>
                    <a:pt x="121" y="36"/>
                    <a:pt x="121" y="36"/>
                    <a:pt x="121" y="36"/>
                  </a:cubicBezTo>
                  <a:cubicBezTo>
                    <a:pt x="117" y="36"/>
                    <a:pt x="117" y="36"/>
                    <a:pt x="117" y="36"/>
                  </a:cubicBezTo>
                  <a:cubicBezTo>
                    <a:pt x="125" y="35"/>
                    <a:pt x="125" y="35"/>
                    <a:pt x="125" y="35"/>
                  </a:cubicBezTo>
                  <a:cubicBezTo>
                    <a:pt x="128" y="35"/>
                    <a:pt x="128" y="35"/>
                    <a:pt x="128" y="35"/>
                  </a:cubicBezTo>
                  <a:cubicBezTo>
                    <a:pt x="128" y="35"/>
                    <a:pt x="128" y="35"/>
                    <a:pt x="128" y="35"/>
                  </a:cubicBezTo>
                  <a:cubicBezTo>
                    <a:pt x="146" y="34"/>
                    <a:pt x="146" y="34"/>
                    <a:pt x="146" y="34"/>
                  </a:cubicBezTo>
                  <a:cubicBezTo>
                    <a:pt x="146" y="55"/>
                    <a:pt x="146" y="55"/>
                    <a:pt x="146" y="55"/>
                  </a:cubicBezTo>
                  <a:cubicBezTo>
                    <a:pt x="146" y="55"/>
                    <a:pt x="146" y="55"/>
                    <a:pt x="146" y="55"/>
                  </a:cubicBezTo>
                  <a:cubicBezTo>
                    <a:pt x="146" y="55"/>
                    <a:pt x="146" y="55"/>
                    <a:pt x="146" y="55"/>
                  </a:cubicBezTo>
                  <a:cubicBezTo>
                    <a:pt x="154" y="55"/>
                    <a:pt x="154" y="55"/>
                    <a:pt x="154" y="55"/>
                  </a:cubicBezTo>
                  <a:cubicBezTo>
                    <a:pt x="154" y="43"/>
                    <a:pt x="154" y="43"/>
                    <a:pt x="154" y="43"/>
                  </a:cubicBezTo>
                  <a:lnTo>
                    <a:pt x="154" y="41"/>
                  </a:lnTo>
                  <a:close/>
                  <a:moveTo>
                    <a:pt x="128" y="37"/>
                  </a:moveTo>
                  <a:cubicBezTo>
                    <a:pt x="128" y="37"/>
                    <a:pt x="128" y="37"/>
                    <a:pt x="128" y="37"/>
                  </a:cubicBezTo>
                  <a:cubicBezTo>
                    <a:pt x="130" y="37"/>
                    <a:pt x="130" y="37"/>
                    <a:pt x="130" y="37"/>
                  </a:cubicBezTo>
                  <a:cubicBezTo>
                    <a:pt x="130" y="37"/>
                    <a:pt x="130" y="37"/>
                    <a:pt x="130" y="37"/>
                  </a:cubicBezTo>
                  <a:cubicBezTo>
                    <a:pt x="128" y="37"/>
                    <a:pt x="128" y="37"/>
                    <a:pt x="128" y="37"/>
                  </a:cubicBezTo>
                  <a:close/>
                  <a:moveTo>
                    <a:pt x="128" y="37"/>
                  </a:moveTo>
                  <a:cubicBezTo>
                    <a:pt x="128" y="37"/>
                    <a:pt x="128" y="37"/>
                    <a:pt x="128" y="37"/>
                  </a:cubicBezTo>
                  <a:cubicBezTo>
                    <a:pt x="130" y="37"/>
                    <a:pt x="130" y="37"/>
                    <a:pt x="130" y="37"/>
                  </a:cubicBezTo>
                  <a:cubicBezTo>
                    <a:pt x="130" y="44"/>
                    <a:pt x="130" y="44"/>
                    <a:pt x="130" y="44"/>
                  </a:cubicBezTo>
                  <a:cubicBezTo>
                    <a:pt x="128" y="44"/>
                    <a:pt x="128" y="44"/>
                    <a:pt x="128" y="44"/>
                  </a:cubicBezTo>
                  <a:lnTo>
                    <a:pt x="128" y="37"/>
                  </a:lnTo>
                  <a:close/>
                  <a:moveTo>
                    <a:pt x="128" y="44"/>
                  </a:moveTo>
                  <a:cubicBezTo>
                    <a:pt x="128" y="44"/>
                    <a:pt x="128" y="44"/>
                    <a:pt x="128" y="44"/>
                  </a:cubicBezTo>
                  <a:cubicBezTo>
                    <a:pt x="130" y="44"/>
                    <a:pt x="130" y="44"/>
                    <a:pt x="130" y="44"/>
                  </a:cubicBezTo>
                  <a:cubicBezTo>
                    <a:pt x="130" y="45"/>
                    <a:pt x="130" y="45"/>
                    <a:pt x="130" y="45"/>
                  </a:cubicBezTo>
                  <a:cubicBezTo>
                    <a:pt x="128" y="45"/>
                    <a:pt x="128" y="45"/>
                    <a:pt x="128" y="45"/>
                  </a:cubicBezTo>
                  <a:lnTo>
                    <a:pt x="128" y="44"/>
                  </a:lnTo>
                  <a:close/>
                  <a:moveTo>
                    <a:pt x="124" y="37"/>
                  </a:moveTo>
                  <a:cubicBezTo>
                    <a:pt x="124" y="37"/>
                    <a:pt x="124" y="37"/>
                    <a:pt x="124" y="37"/>
                  </a:cubicBezTo>
                  <a:cubicBezTo>
                    <a:pt x="127" y="37"/>
                    <a:pt x="127" y="37"/>
                    <a:pt x="127" y="37"/>
                  </a:cubicBezTo>
                  <a:cubicBezTo>
                    <a:pt x="127" y="37"/>
                    <a:pt x="127" y="37"/>
                    <a:pt x="127" y="37"/>
                  </a:cubicBezTo>
                  <a:cubicBezTo>
                    <a:pt x="124" y="37"/>
                    <a:pt x="124" y="37"/>
                    <a:pt x="124" y="37"/>
                  </a:cubicBezTo>
                  <a:close/>
                  <a:moveTo>
                    <a:pt x="124" y="37"/>
                  </a:moveTo>
                  <a:cubicBezTo>
                    <a:pt x="124" y="37"/>
                    <a:pt x="124" y="37"/>
                    <a:pt x="124" y="37"/>
                  </a:cubicBezTo>
                  <a:cubicBezTo>
                    <a:pt x="127" y="37"/>
                    <a:pt x="127" y="37"/>
                    <a:pt x="127" y="37"/>
                  </a:cubicBezTo>
                  <a:cubicBezTo>
                    <a:pt x="127" y="44"/>
                    <a:pt x="127" y="44"/>
                    <a:pt x="127" y="44"/>
                  </a:cubicBezTo>
                  <a:cubicBezTo>
                    <a:pt x="124" y="44"/>
                    <a:pt x="124" y="44"/>
                    <a:pt x="124" y="44"/>
                  </a:cubicBezTo>
                  <a:lnTo>
                    <a:pt x="124" y="37"/>
                  </a:lnTo>
                  <a:close/>
                  <a:moveTo>
                    <a:pt x="124" y="44"/>
                  </a:moveTo>
                  <a:cubicBezTo>
                    <a:pt x="124" y="44"/>
                    <a:pt x="124" y="44"/>
                    <a:pt x="124" y="44"/>
                  </a:cubicBezTo>
                  <a:cubicBezTo>
                    <a:pt x="127" y="44"/>
                    <a:pt x="127" y="44"/>
                    <a:pt x="127" y="44"/>
                  </a:cubicBezTo>
                  <a:cubicBezTo>
                    <a:pt x="127" y="45"/>
                    <a:pt x="127" y="45"/>
                    <a:pt x="127" y="45"/>
                  </a:cubicBezTo>
                  <a:cubicBezTo>
                    <a:pt x="126" y="45"/>
                    <a:pt x="126" y="45"/>
                    <a:pt x="126" y="45"/>
                  </a:cubicBezTo>
                  <a:cubicBezTo>
                    <a:pt x="126" y="45"/>
                    <a:pt x="126" y="45"/>
                    <a:pt x="126" y="45"/>
                  </a:cubicBezTo>
                  <a:cubicBezTo>
                    <a:pt x="124" y="45"/>
                    <a:pt x="124" y="45"/>
                    <a:pt x="124" y="45"/>
                  </a:cubicBezTo>
                  <a:lnTo>
                    <a:pt x="124" y="44"/>
                  </a:lnTo>
                  <a:close/>
                  <a:moveTo>
                    <a:pt x="124" y="45"/>
                  </a:moveTo>
                  <a:cubicBezTo>
                    <a:pt x="124" y="45"/>
                    <a:pt x="124" y="45"/>
                    <a:pt x="124" y="45"/>
                  </a:cubicBezTo>
                  <a:cubicBezTo>
                    <a:pt x="123" y="44"/>
                    <a:pt x="123" y="44"/>
                    <a:pt x="123" y="44"/>
                  </a:cubicBezTo>
                  <a:cubicBezTo>
                    <a:pt x="124" y="44"/>
                    <a:pt x="124" y="44"/>
                    <a:pt x="124" y="44"/>
                  </a:cubicBezTo>
                  <a:lnTo>
                    <a:pt x="124" y="45"/>
                  </a:lnTo>
                  <a:close/>
                  <a:moveTo>
                    <a:pt x="121" y="37"/>
                  </a:moveTo>
                  <a:cubicBezTo>
                    <a:pt x="121" y="37"/>
                    <a:pt x="121" y="37"/>
                    <a:pt x="121" y="37"/>
                  </a:cubicBezTo>
                  <a:cubicBezTo>
                    <a:pt x="124" y="37"/>
                    <a:pt x="124" y="37"/>
                    <a:pt x="124" y="37"/>
                  </a:cubicBezTo>
                  <a:cubicBezTo>
                    <a:pt x="124" y="37"/>
                    <a:pt x="124" y="37"/>
                    <a:pt x="124" y="37"/>
                  </a:cubicBezTo>
                  <a:cubicBezTo>
                    <a:pt x="121" y="37"/>
                    <a:pt x="121" y="37"/>
                    <a:pt x="121" y="37"/>
                  </a:cubicBezTo>
                  <a:close/>
                  <a:moveTo>
                    <a:pt x="121" y="37"/>
                  </a:moveTo>
                  <a:cubicBezTo>
                    <a:pt x="121" y="37"/>
                    <a:pt x="121" y="37"/>
                    <a:pt x="121" y="37"/>
                  </a:cubicBezTo>
                  <a:cubicBezTo>
                    <a:pt x="124" y="37"/>
                    <a:pt x="124" y="37"/>
                    <a:pt x="124" y="37"/>
                  </a:cubicBezTo>
                  <a:cubicBezTo>
                    <a:pt x="124" y="44"/>
                    <a:pt x="124" y="44"/>
                    <a:pt x="124" y="44"/>
                  </a:cubicBezTo>
                  <a:cubicBezTo>
                    <a:pt x="122" y="44"/>
                    <a:pt x="122" y="44"/>
                    <a:pt x="122" y="44"/>
                  </a:cubicBezTo>
                  <a:cubicBezTo>
                    <a:pt x="121" y="43"/>
                    <a:pt x="121" y="43"/>
                    <a:pt x="121" y="43"/>
                  </a:cubicBezTo>
                  <a:cubicBezTo>
                    <a:pt x="121" y="43"/>
                    <a:pt x="121" y="43"/>
                    <a:pt x="121" y="43"/>
                  </a:cubicBezTo>
                  <a:lnTo>
                    <a:pt x="121" y="37"/>
                  </a:lnTo>
                  <a:close/>
                  <a:moveTo>
                    <a:pt x="118" y="37"/>
                  </a:moveTo>
                  <a:cubicBezTo>
                    <a:pt x="118" y="37"/>
                    <a:pt x="118" y="37"/>
                    <a:pt x="118" y="37"/>
                  </a:cubicBezTo>
                  <a:cubicBezTo>
                    <a:pt x="121" y="37"/>
                    <a:pt x="121" y="37"/>
                    <a:pt x="121" y="37"/>
                  </a:cubicBezTo>
                  <a:cubicBezTo>
                    <a:pt x="121" y="37"/>
                    <a:pt x="121" y="37"/>
                    <a:pt x="121" y="37"/>
                  </a:cubicBezTo>
                  <a:cubicBezTo>
                    <a:pt x="118" y="37"/>
                    <a:pt x="118" y="37"/>
                    <a:pt x="118" y="37"/>
                  </a:cubicBezTo>
                  <a:close/>
                  <a:moveTo>
                    <a:pt x="118" y="38"/>
                  </a:moveTo>
                  <a:cubicBezTo>
                    <a:pt x="118" y="38"/>
                    <a:pt x="118" y="38"/>
                    <a:pt x="118" y="38"/>
                  </a:cubicBezTo>
                  <a:cubicBezTo>
                    <a:pt x="121" y="37"/>
                    <a:pt x="121" y="37"/>
                    <a:pt x="121" y="37"/>
                  </a:cubicBezTo>
                  <a:cubicBezTo>
                    <a:pt x="121" y="43"/>
                    <a:pt x="121" y="43"/>
                    <a:pt x="121" y="43"/>
                  </a:cubicBezTo>
                  <a:cubicBezTo>
                    <a:pt x="118" y="43"/>
                    <a:pt x="118" y="43"/>
                    <a:pt x="118" y="43"/>
                  </a:cubicBezTo>
                  <a:lnTo>
                    <a:pt x="118" y="38"/>
                  </a:lnTo>
                  <a:close/>
                  <a:moveTo>
                    <a:pt x="118" y="44"/>
                  </a:moveTo>
                  <a:cubicBezTo>
                    <a:pt x="118" y="44"/>
                    <a:pt x="118" y="44"/>
                    <a:pt x="118" y="44"/>
                  </a:cubicBezTo>
                  <a:cubicBezTo>
                    <a:pt x="113" y="44"/>
                    <a:pt x="113" y="44"/>
                    <a:pt x="113" y="44"/>
                  </a:cubicBezTo>
                  <a:cubicBezTo>
                    <a:pt x="113" y="44"/>
                    <a:pt x="113" y="44"/>
                    <a:pt x="113" y="44"/>
                  </a:cubicBezTo>
                  <a:cubicBezTo>
                    <a:pt x="113" y="38"/>
                    <a:pt x="113" y="38"/>
                    <a:pt x="113" y="38"/>
                  </a:cubicBezTo>
                  <a:cubicBezTo>
                    <a:pt x="118" y="38"/>
                    <a:pt x="118" y="38"/>
                    <a:pt x="118" y="38"/>
                  </a:cubicBezTo>
                  <a:lnTo>
                    <a:pt x="118" y="44"/>
                  </a:lnTo>
                  <a:close/>
                  <a:moveTo>
                    <a:pt x="118" y="37"/>
                  </a:moveTo>
                  <a:cubicBezTo>
                    <a:pt x="118" y="37"/>
                    <a:pt x="118" y="37"/>
                    <a:pt x="118" y="37"/>
                  </a:cubicBezTo>
                  <a:cubicBezTo>
                    <a:pt x="118" y="37"/>
                    <a:pt x="118" y="37"/>
                    <a:pt x="118" y="37"/>
                  </a:cubicBezTo>
                  <a:cubicBezTo>
                    <a:pt x="113" y="38"/>
                    <a:pt x="113" y="38"/>
                    <a:pt x="113" y="38"/>
                  </a:cubicBezTo>
                  <a:cubicBezTo>
                    <a:pt x="113" y="37"/>
                    <a:pt x="113" y="37"/>
                    <a:pt x="113" y="37"/>
                  </a:cubicBezTo>
                  <a:lnTo>
                    <a:pt x="118" y="37"/>
                  </a:lnTo>
                  <a:close/>
                  <a:moveTo>
                    <a:pt x="75" y="10"/>
                  </a:moveTo>
                  <a:cubicBezTo>
                    <a:pt x="75" y="10"/>
                    <a:pt x="75" y="10"/>
                    <a:pt x="75" y="10"/>
                  </a:cubicBezTo>
                  <a:cubicBezTo>
                    <a:pt x="77" y="10"/>
                    <a:pt x="77" y="10"/>
                    <a:pt x="77" y="10"/>
                  </a:cubicBezTo>
                  <a:cubicBezTo>
                    <a:pt x="77" y="12"/>
                    <a:pt x="77" y="12"/>
                    <a:pt x="77" y="12"/>
                  </a:cubicBezTo>
                  <a:cubicBezTo>
                    <a:pt x="75" y="12"/>
                    <a:pt x="75" y="12"/>
                    <a:pt x="75" y="12"/>
                  </a:cubicBezTo>
                  <a:lnTo>
                    <a:pt x="75" y="10"/>
                  </a:lnTo>
                  <a:close/>
                  <a:moveTo>
                    <a:pt x="103" y="33"/>
                  </a:moveTo>
                  <a:cubicBezTo>
                    <a:pt x="103" y="33"/>
                    <a:pt x="103" y="33"/>
                    <a:pt x="103" y="33"/>
                  </a:cubicBezTo>
                  <a:cubicBezTo>
                    <a:pt x="101" y="33"/>
                    <a:pt x="101" y="33"/>
                    <a:pt x="101" y="33"/>
                  </a:cubicBezTo>
                  <a:cubicBezTo>
                    <a:pt x="101" y="33"/>
                    <a:pt x="101" y="33"/>
                    <a:pt x="101" y="33"/>
                  </a:cubicBezTo>
                  <a:cubicBezTo>
                    <a:pt x="101" y="33"/>
                    <a:pt x="101" y="33"/>
                    <a:pt x="101" y="33"/>
                  </a:cubicBezTo>
                  <a:cubicBezTo>
                    <a:pt x="103" y="33"/>
                    <a:pt x="103" y="33"/>
                    <a:pt x="103" y="33"/>
                  </a:cubicBezTo>
                  <a:cubicBezTo>
                    <a:pt x="103" y="33"/>
                    <a:pt x="103" y="33"/>
                    <a:pt x="103" y="33"/>
                  </a:cubicBezTo>
                  <a:cubicBezTo>
                    <a:pt x="100" y="33"/>
                    <a:pt x="100" y="33"/>
                    <a:pt x="100" y="33"/>
                  </a:cubicBezTo>
                  <a:cubicBezTo>
                    <a:pt x="100" y="33"/>
                    <a:pt x="100" y="33"/>
                    <a:pt x="100" y="33"/>
                  </a:cubicBezTo>
                  <a:cubicBezTo>
                    <a:pt x="96" y="34"/>
                    <a:pt x="96" y="34"/>
                    <a:pt x="96" y="34"/>
                  </a:cubicBezTo>
                  <a:cubicBezTo>
                    <a:pt x="96" y="34"/>
                    <a:pt x="93" y="34"/>
                    <a:pt x="88" y="34"/>
                  </a:cubicBezTo>
                  <a:cubicBezTo>
                    <a:pt x="87" y="34"/>
                    <a:pt x="85" y="34"/>
                    <a:pt x="83" y="35"/>
                  </a:cubicBezTo>
                  <a:cubicBezTo>
                    <a:pt x="83" y="34"/>
                    <a:pt x="83" y="34"/>
                    <a:pt x="83" y="34"/>
                  </a:cubicBezTo>
                  <a:cubicBezTo>
                    <a:pt x="84" y="34"/>
                    <a:pt x="88" y="34"/>
                    <a:pt x="91" y="34"/>
                  </a:cubicBezTo>
                  <a:cubicBezTo>
                    <a:pt x="96" y="33"/>
                    <a:pt x="98" y="33"/>
                    <a:pt x="99" y="33"/>
                  </a:cubicBezTo>
                  <a:cubicBezTo>
                    <a:pt x="99" y="33"/>
                    <a:pt x="99" y="33"/>
                    <a:pt x="99" y="33"/>
                  </a:cubicBezTo>
                  <a:cubicBezTo>
                    <a:pt x="100" y="33"/>
                    <a:pt x="100" y="33"/>
                    <a:pt x="100" y="33"/>
                  </a:cubicBezTo>
                  <a:cubicBezTo>
                    <a:pt x="100" y="8"/>
                    <a:pt x="100" y="8"/>
                    <a:pt x="100" y="8"/>
                  </a:cubicBezTo>
                  <a:cubicBezTo>
                    <a:pt x="99" y="8"/>
                    <a:pt x="99" y="8"/>
                    <a:pt x="99" y="8"/>
                  </a:cubicBezTo>
                  <a:cubicBezTo>
                    <a:pt x="99" y="8"/>
                    <a:pt x="99" y="8"/>
                    <a:pt x="99" y="8"/>
                  </a:cubicBezTo>
                  <a:cubicBezTo>
                    <a:pt x="99" y="8"/>
                    <a:pt x="98" y="8"/>
                    <a:pt x="98" y="8"/>
                  </a:cubicBezTo>
                  <a:cubicBezTo>
                    <a:pt x="98" y="7"/>
                    <a:pt x="98" y="7"/>
                    <a:pt x="98" y="7"/>
                  </a:cubicBezTo>
                  <a:cubicBezTo>
                    <a:pt x="100" y="6"/>
                    <a:pt x="100" y="6"/>
                    <a:pt x="100" y="6"/>
                  </a:cubicBezTo>
                  <a:cubicBezTo>
                    <a:pt x="100" y="4"/>
                    <a:pt x="100" y="4"/>
                    <a:pt x="100" y="4"/>
                  </a:cubicBezTo>
                  <a:cubicBezTo>
                    <a:pt x="100" y="4"/>
                    <a:pt x="100" y="4"/>
                    <a:pt x="100" y="4"/>
                  </a:cubicBezTo>
                  <a:cubicBezTo>
                    <a:pt x="100" y="4"/>
                    <a:pt x="100" y="4"/>
                    <a:pt x="100" y="4"/>
                  </a:cubicBezTo>
                  <a:cubicBezTo>
                    <a:pt x="98" y="4"/>
                    <a:pt x="98" y="4"/>
                    <a:pt x="98" y="4"/>
                  </a:cubicBezTo>
                  <a:cubicBezTo>
                    <a:pt x="98" y="4"/>
                    <a:pt x="98" y="4"/>
                    <a:pt x="98" y="4"/>
                  </a:cubicBezTo>
                  <a:cubicBezTo>
                    <a:pt x="98" y="4"/>
                    <a:pt x="98" y="4"/>
                    <a:pt x="98" y="4"/>
                  </a:cubicBezTo>
                  <a:cubicBezTo>
                    <a:pt x="97" y="4"/>
                    <a:pt x="97" y="4"/>
                    <a:pt x="97" y="4"/>
                  </a:cubicBezTo>
                  <a:cubicBezTo>
                    <a:pt x="97" y="8"/>
                    <a:pt x="97" y="8"/>
                    <a:pt x="97" y="8"/>
                  </a:cubicBezTo>
                  <a:cubicBezTo>
                    <a:pt x="97" y="8"/>
                    <a:pt x="96" y="9"/>
                    <a:pt x="95" y="9"/>
                  </a:cubicBezTo>
                  <a:cubicBezTo>
                    <a:pt x="95" y="7"/>
                    <a:pt x="95" y="7"/>
                    <a:pt x="95" y="7"/>
                  </a:cubicBezTo>
                  <a:cubicBezTo>
                    <a:pt x="95" y="7"/>
                    <a:pt x="95" y="7"/>
                    <a:pt x="95" y="7"/>
                  </a:cubicBezTo>
                  <a:cubicBezTo>
                    <a:pt x="95" y="7"/>
                    <a:pt x="95" y="7"/>
                    <a:pt x="95" y="7"/>
                  </a:cubicBezTo>
                  <a:cubicBezTo>
                    <a:pt x="97" y="7"/>
                    <a:pt x="97" y="7"/>
                    <a:pt x="97" y="7"/>
                  </a:cubicBezTo>
                  <a:cubicBezTo>
                    <a:pt x="97" y="7"/>
                    <a:pt x="97" y="7"/>
                    <a:pt x="97" y="7"/>
                  </a:cubicBezTo>
                  <a:cubicBezTo>
                    <a:pt x="97" y="4"/>
                    <a:pt x="97" y="4"/>
                    <a:pt x="97" y="4"/>
                  </a:cubicBezTo>
                  <a:cubicBezTo>
                    <a:pt x="97" y="4"/>
                    <a:pt x="97" y="4"/>
                    <a:pt x="97" y="4"/>
                  </a:cubicBezTo>
                  <a:cubicBezTo>
                    <a:pt x="97" y="4"/>
                    <a:pt x="97" y="4"/>
                    <a:pt x="97" y="4"/>
                  </a:cubicBezTo>
                  <a:cubicBezTo>
                    <a:pt x="95" y="5"/>
                    <a:pt x="95" y="5"/>
                    <a:pt x="95" y="5"/>
                  </a:cubicBezTo>
                  <a:cubicBezTo>
                    <a:pt x="95" y="5"/>
                    <a:pt x="95" y="5"/>
                    <a:pt x="95" y="5"/>
                  </a:cubicBezTo>
                  <a:cubicBezTo>
                    <a:pt x="95" y="7"/>
                    <a:pt x="95" y="7"/>
                    <a:pt x="95" y="7"/>
                  </a:cubicBezTo>
                  <a:cubicBezTo>
                    <a:pt x="95" y="7"/>
                    <a:pt x="95" y="7"/>
                    <a:pt x="95" y="7"/>
                  </a:cubicBezTo>
                  <a:cubicBezTo>
                    <a:pt x="95" y="7"/>
                    <a:pt x="95" y="7"/>
                    <a:pt x="95" y="7"/>
                  </a:cubicBezTo>
                  <a:cubicBezTo>
                    <a:pt x="95" y="9"/>
                    <a:pt x="95" y="9"/>
                    <a:pt x="95" y="9"/>
                  </a:cubicBezTo>
                  <a:cubicBezTo>
                    <a:pt x="94" y="9"/>
                    <a:pt x="93" y="10"/>
                    <a:pt x="92" y="10"/>
                  </a:cubicBezTo>
                  <a:cubicBezTo>
                    <a:pt x="92" y="8"/>
                    <a:pt x="92" y="8"/>
                    <a:pt x="92" y="8"/>
                  </a:cubicBezTo>
                  <a:cubicBezTo>
                    <a:pt x="94" y="7"/>
                    <a:pt x="94" y="7"/>
                    <a:pt x="94" y="7"/>
                  </a:cubicBezTo>
                  <a:cubicBezTo>
                    <a:pt x="94" y="5"/>
                    <a:pt x="94" y="5"/>
                    <a:pt x="94" y="5"/>
                  </a:cubicBezTo>
                  <a:cubicBezTo>
                    <a:pt x="94" y="5"/>
                    <a:pt x="94" y="5"/>
                    <a:pt x="94" y="5"/>
                  </a:cubicBezTo>
                  <a:cubicBezTo>
                    <a:pt x="94" y="5"/>
                    <a:pt x="94" y="5"/>
                    <a:pt x="94" y="5"/>
                  </a:cubicBezTo>
                  <a:cubicBezTo>
                    <a:pt x="92" y="6"/>
                    <a:pt x="92" y="6"/>
                    <a:pt x="92" y="6"/>
                  </a:cubicBezTo>
                  <a:cubicBezTo>
                    <a:pt x="92" y="6"/>
                    <a:pt x="92" y="6"/>
                    <a:pt x="92" y="6"/>
                  </a:cubicBezTo>
                  <a:cubicBezTo>
                    <a:pt x="92" y="6"/>
                    <a:pt x="92" y="6"/>
                    <a:pt x="92" y="6"/>
                  </a:cubicBezTo>
                  <a:cubicBezTo>
                    <a:pt x="92" y="10"/>
                    <a:pt x="92" y="10"/>
                    <a:pt x="92" y="10"/>
                  </a:cubicBezTo>
                  <a:cubicBezTo>
                    <a:pt x="91" y="10"/>
                    <a:pt x="91" y="10"/>
                    <a:pt x="91" y="10"/>
                  </a:cubicBezTo>
                  <a:cubicBezTo>
                    <a:pt x="90" y="11"/>
                    <a:pt x="88" y="11"/>
                    <a:pt x="87" y="11"/>
                  </a:cubicBezTo>
                  <a:cubicBezTo>
                    <a:pt x="87" y="9"/>
                    <a:pt x="87" y="9"/>
                    <a:pt x="87" y="9"/>
                  </a:cubicBezTo>
                  <a:cubicBezTo>
                    <a:pt x="87" y="9"/>
                    <a:pt x="87" y="9"/>
                    <a:pt x="87" y="9"/>
                  </a:cubicBezTo>
                  <a:cubicBezTo>
                    <a:pt x="87" y="9"/>
                    <a:pt x="87" y="9"/>
                    <a:pt x="87" y="9"/>
                  </a:cubicBezTo>
                  <a:cubicBezTo>
                    <a:pt x="89" y="9"/>
                    <a:pt x="89" y="9"/>
                    <a:pt x="89" y="9"/>
                  </a:cubicBezTo>
                  <a:cubicBezTo>
                    <a:pt x="89" y="7"/>
                    <a:pt x="89" y="7"/>
                    <a:pt x="89" y="7"/>
                  </a:cubicBezTo>
                  <a:cubicBezTo>
                    <a:pt x="89" y="7"/>
                    <a:pt x="89" y="7"/>
                    <a:pt x="89" y="7"/>
                  </a:cubicBezTo>
                  <a:cubicBezTo>
                    <a:pt x="89" y="7"/>
                    <a:pt x="89" y="7"/>
                    <a:pt x="89" y="7"/>
                  </a:cubicBezTo>
                  <a:cubicBezTo>
                    <a:pt x="87" y="7"/>
                    <a:pt x="87" y="7"/>
                    <a:pt x="87" y="7"/>
                  </a:cubicBezTo>
                  <a:cubicBezTo>
                    <a:pt x="87" y="7"/>
                    <a:pt x="87" y="7"/>
                    <a:pt x="87" y="7"/>
                  </a:cubicBezTo>
                  <a:cubicBezTo>
                    <a:pt x="87" y="7"/>
                    <a:pt x="87" y="7"/>
                    <a:pt x="87" y="7"/>
                  </a:cubicBezTo>
                  <a:cubicBezTo>
                    <a:pt x="87" y="7"/>
                    <a:pt x="87" y="7"/>
                    <a:pt x="87" y="7"/>
                  </a:cubicBezTo>
                  <a:cubicBezTo>
                    <a:pt x="87" y="7"/>
                    <a:pt x="87" y="7"/>
                    <a:pt x="87" y="7"/>
                  </a:cubicBezTo>
                  <a:cubicBezTo>
                    <a:pt x="87" y="11"/>
                    <a:pt x="87" y="11"/>
                    <a:pt x="87" y="11"/>
                  </a:cubicBezTo>
                  <a:cubicBezTo>
                    <a:pt x="86" y="11"/>
                    <a:pt x="85" y="11"/>
                    <a:pt x="84" y="12"/>
                  </a:cubicBezTo>
                  <a:cubicBezTo>
                    <a:pt x="84" y="10"/>
                    <a:pt x="84" y="10"/>
                    <a:pt x="84" y="10"/>
                  </a:cubicBezTo>
                  <a:cubicBezTo>
                    <a:pt x="87" y="9"/>
                    <a:pt x="87" y="9"/>
                    <a:pt x="87" y="9"/>
                  </a:cubicBezTo>
                  <a:cubicBezTo>
                    <a:pt x="87" y="7"/>
                    <a:pt x="87" y="7"/>
                    <a:pt x="87" y="7"/>
                  </a:cubicBezTo>
                  <a:cubicBezTo>
                    <a:pt x="86" y="7"/>
                    <a:pt x="86" y="7"/>
                    <a:pt x="86" y="7"/>
                  </a:cubicBezTo>
                  <a:cubicBezTo>
                    <a:pt x="86" y="9"/>
                    <a:pt x="86" y="9"/>
                    <a:pt x="86" y="9"/>
                  </a:cubicBezTo>
                  <a:cubicBezTo>
                    <a:pt x="85" y="10"/>
                    <a:pt x="85" y="10"/>
                    <a:pt x="85" y="10"/>
                  </a:cubicBezTo>
                  <a:cubicBezTo>
                    <a:pt x="85" y="8"/>
                    <a:pt x="85" y="8"/>
                    <a:pt x="85" y="8"/>
                  </a:cubicBezTo>
                  <a:cubicBezTo>
                    <a:pt x="86" y="7"/>
                    <a:pt x="86" y="7"/>
                    <a:pt x="86" y="7"/>
                  </a:cubicBezTo>
                  <a:cubicBezTo>
                    <a:pt x="86" y="7"/>
                    <a:pt x="86" y="7"/>
                    <a:pt x="86" y="7"/>
                  </a:cubicBezTo>
                  <a:cubicBezTo>
                    <a:pt x="84" y="8"/>
                    <a:pt x="84" y="8"/>
                    <a:pt x="84" y="8"/>
                  </a:cubicBezTo>
                  <a:cubicBezTo>
                    <a:pt x="84" y="8"/>
                    <a:pt x="84" y="8"/>
                    <a:pt x="84" y="8"/>
                  </a:cubicBezTo>
                  <a:cubicBezTo>
                    <a:pt x="84" y="8"/>
                    <a:pt x="84" y="8"/>
                    <a:pt x="84" y="8"/>
                  </a:cubicBezTo>
                  <a:cubicBezTo>
                    <a:pt x="84" y="12"/>
                    <a:pt x="84" y="12"/>
                    <a:pt x="84" y="12"/>
                  </a:cubicBezTo>
                  <a:cubicBezTo>
                    <a:pt x="83" y="12"/>
                    <a:pt x="83" y="12"/>
                    <a:pt x="83" y="12"/>
                  </a:cubicBezTo>
                  <a:cubicBezTo>
                    <a:pt x="83" y="12"/>
                    <a:pt x="83" y="12"/>
                    <a:pt x="83" y="12"/>
                  </a:cubicBezTo>
                  <a:cubicBezTo>
                    <a:pt x="83" y="12"/>
                    <a:pt x="83" y="12"/>
                    <a:pt x="83" y="12"/>
                  </a:cubicBezTo>
                  <a:cubicBezTo>
                    <a:pt x="83" y="13"/>
                    <a:pt x="83" y="13"/>
                    <a:pt x="83" y="13"/>
                  </a:cubicBezTo>
                  <a:cubicBezTo>
                    <a:pt x="82" y="13"/>
                    <a:pt x="82" y="13"/>
                    <a:pt x="82" y="13"/>
                  </a:cubicBezTo>
                  <a:cubicBezTo>
                    <a:pt x="82" y="16"/>
                    <a:pt x="82" y="16"/>
                    <a:pt x="82" y="16"/>
                  </a:cubicBezTo>
                  <a:cubicBezTo>
                    <a:pt x="82" y="15"/>
                    <a:pt x="82" y="15"/>
                    <a:pt x="82" y="15"/>
                  </a:cubicBezTo>
                  <a:cubicBezTo>
                    <a:pt x="82" y="14"/>
                    <a:pt x="82" y="14"/>
                    <a:pt x="82" y="14"/>
                  </a:cubicBezTo>
                  <a:cubicBezTo>
                    <a:pt x="82" y="13"/>
                    <a:pt x="82" y="13"/>
                    <a:pt x="82" y="13"/>
                  </a:cubicBezTo>
                  <a:cubicBezTo>
                    <a:pt x="82" y="13"/>
                    <a:pt x="82" y="13"/>
                    <a:pt x="82" y="13"/>
                  </a:cubicBezTo>
                  <a:cubicBezTo>
                    <a:pt x="83" y="13"/>
                    <a:pt x="83" y="13"/>
                    <a:pt x="83" y="13"/>
                  </a:cubicBezTo>
                  <a:cubicBezTo>
                    <a:pt x="83" y="16"/>
                    <a:pt x="83" y="16"/>
                    <a:pt x="83" y="16"/>
                  </a:cubicBezTo>
                  <a:cubicBezTo>
                    <a:pt x="82" y="16"/>
                    <a:pt x="82" y="16"/>
                    <a:pt x="82" y="16"/>
                  </a:cubicBezTo>
                  <a:cubicBezTo>
                    <a:pt x="82" y="18"/>
                    <a:pt x="82" y="18"/>
                    <a:pt x="82" y="18"/>
                  </a:cubicBezTo>
                  <a:cubicBezTo>
                    <a:pt x="82" y="18"/>
                    <a:pt x="82" y="18"/>
                    <a:pt x="82" y="18"/>
                  </a:cubicBezTo>
                  <a:cubicBezTo>
                    <a:pt x="82" y="17"/>
                    <a:pt x="82" y="17"/>
                    <a:pt x="82" y="17"/>
                  </a:cubicBezTo>
                  <a:cubicBezTo>
                    <a:pt x="82" y="16"/>
                    <a:pt x="82" y="16"/>
                    <a:pt x="82" y="16"/>
                  </a:cubicBezTo>
                  <a:cubicBezTo>
                    <a:pt x="82" y="16"/>
                    <a:pt x="82" y="16"/>
                    <a:pt x="82" y="16"/>
                  </a:cubicBezTo>
                  <a:cubicBezTo>
                    <a:pt x="83" y="16"/>
                    <a:pt x="83" y="16"/>
                    <a:pt x="83" y="16"/>
                  </a:cubicBezTo>
                  <a:cubicBezTo>
                    <a:pt x="83" y="18"/>
                    <a:pt x="83" y="18"/>
                    <a:pt x="83" y="18"/>
                  </a:cubicBezTo>
                  <a:cubicBezTo>
                    <a:pt x="82" y="18"/>
                    <a:pt x="82" y="18"/>
                    <a:pt x="82" y="18"/>
                  </a:cubicBezTo>
                  <a:cubicBezTo>
                    <a:pt x="82" y="21"/>
                    <a:pt x="82" y="21"/>
                    <a:pt x="82" y="21"/>
                  </a:cubicBezTo>
                  <a:cubicBezTo>
                    <a:pt x="82" y="21"/>
                    <a:pt x="82" y="21"/>
                    <a:pt x="82" y="21"/>
                  </a:cubicBezTo>
                  <a:cubicBezTo>
                    <a:pt x="82" y="19"/>
                    <a:pt x="82" y="19"/>
                    <a:pt x="82" y="19"/>
                  </a:cubicBezTo>
                  <a:cubicBezTo>
                    <a:pt x="82" y="19"/>
                    <a:pt x="82" y="19"/>
                    <a:pt x="82" y="19"/>
                  </a:cubicBezTo>
                  <a:cubicBezTo>
                    <a:pt x="82" y="19"/>
                    <a:pt x="82" y="19"/>
                    <a:pt x="82" y="19"/>
                  </a:cubicBezTo>
                  <a:cubicBezTo>
                    <a:pt x="83" y="18"/>
                    <a:pt x="83" y="18"/>
                    <a:pt x="83" y="18"/>
                  </a:cubicBezTo>
                  <a:cubicBezTo>
                    <a:pt x="83" y="21"/>
                    <a:pt x="83" y="21"/>
                    <a:pt x="83" y="21"/>
                  </a:cubicBezTo>
                  <a:cubicBezTo>
                    <a:pt x="82" y="21"/>
                    <a:pt x="82" y="21"/>
                    <a:pt x="82" y="21"/>
                  </a:cubicBezTo>
                  <a:cubicBezTo>
                    <a:pt x="82" y="24"/>
                    <a:pt x="82" y="24"/>
                    <a:pt x="82" y="24"/>
                  </a:cubicBezTo>
                  <a:cubicBezTo>
                    <a:pt x="82" y="24"/>
                    <a:pt x="82" y="24"/>
                    <a:pt x="82" y="24"/>
                  </a:cubicBezTo>
                  <a:cubicBezTo>
                    <a:pt x="82" y="22"/>
                    <a:pt x="82" y="22"/>
                    <a:pt x="82" y="22"/>
                  </a:cubicBezTo>
                  <a:cubicBezTo>
                    <a:pt x="82" y="21"/>
                    <a:pt x="82" y="21"/>
                    <a:pt x="82" y="21"/>
                  </a:cubicBezTo>
                  <a:cubicBezTo>
                    <a:pt x="82" y="21"/>
                    <a:pt x="82" y="21"/>
                    <a:pt x="82" y="21"/>
                  </a:cubicBezTo>
                  <a:cubicBezTo>
                    <a:pt x="83" y="21"/>
                    <a:pt x="83" y="21"/>
                    <a:pt x="83" y="21"/>
                  </a:cubicBezTo>
                  <a:cubicBezTo>
                    <a:pt x="83" y="24"/>
                    <a:pt x="83" y="24"/>
                    <a:pt x="83" y="24"/>
                  </a:cubicBezTo>
                  <a:cubicBezTo>
                    <a:pt x="82" y="24"/>
                    <a:pt x="82" y="24"/>
                    <a:pt x="82" y="24"/>
                  </a:cubicBezTo>
                  <a:cubicBezTo>
                    <a:pt x="82" y="26"/>
                    <a:pt x="82" y="26"/>
                    <a:pt x="82" y="26"/>
                  </a:cubicBezTo>
                  <a:cubicBezTo>
                    <a:pt x="82" y="26"/>
                    <a:pt x="82" y="26"/>
                    <a:pt x="82" y="26"/>
                  </a:cubicBezTo>
                  <a:cubicBezTo>
                    <a:pt x="82" y="25"/>
                    <a:pt x="82" y="25"/>
                    <a:pt x="82" y="25"/>
                  </a:cubicBezTo>
                  <a:cubicBezTo>
                    <a:pt x="82" y="24"/>
                    <a:pt x="82" y="24"/>
                    <a:pt x="82" y="24"/>
                  </a:cubicBezTo>
                  <a:cubicBezTo>
                    <a:pt x="82" y="24"/>
                    <a:pt x="82" y="24"/>
                    <a:pt x="82" y="24"/>
                  </a:cubicBezTo>
                  <a:cubicBezTo>
                    <a:pt x="83" y="24"/>
                    <a:pt x="83" y="24"/>
                    <a:pt x="83" y="24"/>
                  </a:cubicBezTo>
                  <a:cubicBezTo>
                    <a:pt x="83" y="26"/>
                    <a:pt x="83" y="26"/>
                    <a:pt x="83" y="26"/>
                  </a:cubicBezTo>
                  <a:cubicBezTo>
                    <a:pt x="82" y="27"/>
                    <a:pt x="82" y="27"/>
                    <a:pt x="82" y="27"/>
                  </a:cubicBezTo>
                  <a:cubicBezTo>
                    <a:pt x="82" y="29"/>
                    <a:pt x="82" y="29"/>
                    <a:pt x="82" y="29"/>
                  </a:cubicBezTo>
                  <a:cubicBezTo>
                    <a:pt x="82" y="29"/>
                    <a:pt x="82" y="29"/>
                    <a:pt x="82" y="29"/>
                  </a:cubicBezTo>
                  <a:cubicBezTo>
                    <a:pt x="82" y="27"/>
                    <a:pt x="82" y="27"/>
                    <a:pt x="82" y="27"/>
                  </a:cubicBezTo>
                  <a:cubicBezTo>
                    <a:pt x="82" y="27"/>
                    <a:pt x="82" y="27"/>
                    <a:pt x="82" y="27"/>
                  </a:cubicBezTo>
                  <a:cubicBezTo>
                    <a:pt x="82" y="27"/>
                    <a:pt x="82" y="27"/>
                    <a:pt x="82" y="27"/>
                  </a:cubicBezTo>
                  <a:cubicBezTo>
                    <a:pt x="83" y="26"/>
                    <a:pt x="83" y="26"/>
                    <a:pt x="83" y="26"/>
                  </a:cubicBezTo>
                  <a:cubicBezTo>
                    <a:pt x="83" y="29"/>
                    <a:pt x="83" y="29"/>
                    <a:pt x="83" y="29"/>
                  </a:cubicBezTo>
                  <a:cubicBezTo>
                    <a:pt x="82" y="29"/>
                    <a:pt x="82" y="29"/>
                    <a:pt x="82" y="29"/>
                  </a:cubicBezTo>
                  <a:cubicBezTo>
                    <a:pt x="82" y="32"/>
                    <a:pt x="82" y="32"/>
                    <a:pt x="82" y="32"/>
                  </a:cubicBezTo>
                  <a:cubicBezTo>
                    <a:pt x="82" y="31"/>
                    <a:pt x="82" y="31"/>
                    <a:pt x="82" y="31"/>
                  </a:cubicBezTo>
                  <a:cubicBezTo>
                    <a:pt x="82" y="30"/>
                    <a:pt x="82" y="30"/>
                    <a:pt x="82" y="30"/>
                  </a:cubicBezTo>
                  <a:cubicBezTo>
                    <a:pt x="82" y="30"/>
                    <a:pt x="82" y="30"/>
                    <a:pt x="82" y="30"/>
                  </a:cubicBezTo>
                  <a:cubicBezTo>
                    <a:pt x="82" y="29"/>
                    <a:pt x="82" y="29"/>
                    <a:pt x="82" y="29"/>
                  </a:cubicBezTo>
                  <a:cubicBezTo>
                    <a:pt x="83" y="29"/>
                    <a:pt x="83" y="29"/>
                    <a:pt x="83" y="29"/>
                  </a:cubicBezTo>
                  <a:cubicBezTo>
                    <a:pt x="83" y="32"/>
                    <a:pt x="83" y="32"/>
                    <a:pt x="83" y="32"/>
                  </a:cubicBezTo>
                  <a:cubicBezTo>
                    <a:pt x="82" y="32"/>
                    <a:pt x="82" y="32"/>
                    <a:pt x="82" y="32"/>
                  </a:cubicBezTo>
                  <a:cubicBezTo>
                    <a:pt x="82" y="34"/>
                    <a:pt x="82" y="34"/>
                    <a:pt x="82" y="34"/>
                  </a:cubicBezTo>
                  <a:cubicBezTo>
                    <a:pt x="82" y="34"/>
                    <a:pt x="82" y="34"/>
                    <a:pt x="82" y="34"/>
                  </a:cubicBezTo>
                  <a:cubicBezTo>
                    <a:pt x="82" y="33"/>
                    <a:pt x="82" y="33"/>
                    <a:pt x="82" y="33"/>
                  </a:cubicBezTo>
                  <a:cubicBezTo>
                    <a:pt x="82" y="32"/>
                    <a:pt x="82" y="32"/>
                    <a:pt x="82" y="32"/>
                  </a:cubicBezTo>
                  <a:cubicBezTo>
                    <a:pt x="82" y="32"/>
                    <a:pt x="82" y="32"/>
                    <a:pt x="82" y="32"/>
                  </a:cubicBezTo>
                  <a:cubicBezTo>
                    <a:pt x="83" y="32"/>
                    <a:pt x="83" y="32"/>
                    <a:pt x="83" y="32"/>
                  </a:cubicBezTo>
                  <a:cubicBezTo>
                    <a:pt x="83" y="35"/>
                    <a:pt x="83" y="35"/>
                    <a:pt x="83" y="35"/>
                  </a:cubicBezTo>
                  <a:cubicBezTo>
                    <a:pt x="81" y="35"/>
                    <a:pt x="78" y="35"/>
                    <a:pt x="75" y="35"/>
                  </a:cubicBezTo>
                  <a:cubicBezTo>
                    <a:pt x="75" y="35"/>
                    <a:pt x="75" y="35"/>
                    <a:pt x="75" y="35"/>
                  </a:cubicBezTo>
                  <a:cubicBezTo>
                    <a:pt x="75" y="35"/>
                    <a:pt x="75" y="35"/>
                    <a:pt x="75" y="35"/>
                  </a:cubicBezTo>
                  <a:cubicBezTo>
                    <a:pt x="75" y="34"/>
                    <a:pt x="75" y="34"/>
                    <a:pt x="75" y="34"/>
                  </a:cubicBezTo>
                  <a:cubicBezTo>
                    <a:pt x="75" y="33"/>
                    <a:pt x="75" y="33"/>
                    <a:pt x="75" y="33"/>
                  </a:cubicBezTo>
                  <a:cubicBezTo>
                    <a:pt x="76" y="33"/>
                    <a:pt x="76" y="33"/>
                    <a:pt x="76" y="33"/>
                  </a:cubicBezTo>
                  <a:cubicBezTo>
                    <a:pt x="77" y="33"/>
                    <a:pt x="77" y="33"/>
                    <a:pt x="77" y="33"/>
                  </a:cubicBezTo>
                  <a:cubicBezTo>
                    <a:pt x="77" y="33"/>
                    <a:pt x="77" y="33"/>
                    <a:pt x="77" y="33"/>
                  </a:cubicBezTo>
                  <a:cubicBezTo>
                    <a:pt x="75" y="33"/>
                    <a:pt x="75" y="33"/>
                    <a:pt x="75" y="33"/>
                  </a:cubicBezTo>
                  <a:cubicBezTo>
                    <a:pt x="75" y="33"/>
                    <a:pt x="75" y="33"/>
                    <a:pt x="75" y="33"/>
                  </a:cubicBezTo>
                  <a:cubicBezTo>
                    <a:pt x="75" y="33"/>
                    <a:pt x="75" y="33"/>
                    <a:pt x="75" y="33"/>
                  </a:cubicBezTo>
                  <a:cubicBezTo>
                    <a:pt x="75" y="31"/>
                    <a:pt x="75" y="31"/>
                    <a:pt x="75" y="31"/>
                  </a:cubicBezTo>
                  <a:cubicBezTo>
                    <a:pt x="75" y="30"/>
                    <a:pt x="75" y="30"/>
                    <a:pt x="75" y="30"/>
                  </a:cubicBezTo>
                  <a:cubicBezTo>
                    <a:pt x="76" y="30"/>
                    <a:pt x="76" y="30"/>
                    <a:pt x="76" y="30"/>
                  </a:cubicBezTo>
                  <a:cubicBezTo>
                    <a:pt x="77" y="30"/>
                    <a:pt x="77" y="30"/>
                    <a:pt x="77" y="30"/>
                  </a:cubicBezTo>
                  <a:cubicBezTo>
                    <a:pt x="77" y="30"/>
                    <a:pt x="77" y="30"/>
                    <a:pt x="77" y="30"/>
                  </a:cubicBezTo>
                  <a:cubicBezTo>
                    <a:pt x="75" y="30"/>
                    <a:pt x="75" y="30"/>
                    <a:pt x="75" y="30"/>
                  </a:cubicBezTo>
                  <a:cubicBezTo>
                    <a:pt x="75" y="30"/>
                    <a:pt x="75" y="30"/>
                    <a:pt x="75" y="30"/>
                  </a:cubicBezTo>
                  <a:cubicBezTo>
                    <a:pt x="75" y="30"/>
                    <a:pt x="75" y="30"/>
                    <a:pt x="75" y="30"/>
                  </a:cubicBezTo>
                  <a:cubicBezTo>
                    <a:pt x="75" y="29"/>
                    <a:pt x="75" y="29"/>
                    <a:pt x="75" y="29"/>
                  </a:cubicBezTo>
                  <a:cubicBezTo>
                    <a:pt x="75" y="28"/>
                    <a:pt x="75" y="28"/>
                    <a:pt x="75" y="28"/>
                  </a:cubicBezTo>
                  <a:cubicBezTo>
                    <a:pt x="76" y="28"/>
                    <a:pt x="76" y="28"/>
                    <a:pt x="76" y="28"/>
                  </a:cubicBezTo>
                  <a:cubicBezTo>
                    <a:pt x="77" y="28"/>
                    <a:pt x="77" y="28"/>
                    <a:pt x="77" y="28"/>
                  </a:cubicBezTo>
                  <a:cubicBezTo>
                    <a:pt x="77" y="28"/>
                    <a:pt x="77" y="28"/>
                    <a:pt x="77" y="28"/>
                  </a:cubicBezTo>
                  <a:cubicBezTo>
                    <a:pt x="75" y="28"/>
                    <a:pt x="75" y="28"/>
                    <a:pt x="75" y="28"/>
                  </a:cubicBezTo>
                  <a:cubicBezTo>
                    <a:pt x="75" y="27"/>
                    <a:pt x="75" y="27"/>
                    <a:pt x="75" y="27"/>
                  </a:cubicBezTo>
                  <a:cubicBezTo>
                    <a:pt x="75" y="27"/>
                    <a:pt x="75" y="27"/>
                    <a:pt x="75" y="27"/>
                  </a:cubicBezTo>
                  <a:cubicBezTo>
                    <a:pt x="75" y="26"/>
                    <a:pt x="75" y="26"/>
                    <a:pt x="75" y="26"/>
                  </a:cubicBezTo>
                  <a:cubicBezTo>
                    <a:pt x="75" y="25"/>
                    <a:pt x="75" y="25"/>
                    <a:pt x="75" y="25"/>
                  </a:cubicBezTo>
                  <a:cubicBezTo>
                    <a:pt x="76" y="25"/>
                    <a:pt x="76" y="25"/>
                    <a:pt x="76" y="25"/>
                  </a:cubicBezTo>
                  <a:cubicBezTo>
                    <a:pt x="77" y="25"/>
                    <a:pt x="77" y="25"/>
                    <a:pt x="77" y="25"/>
                  </a:cubicBezTo>
                  <a:cubicBezTo>
                    <a:pt x="77" y="25"/>
                    <a:pt x="77" y="25"/>
                    <a:pt x="77" y="25"/>
                  </a:cubicBezTo>
                  <a:cubicBezTo>
                    <a:pt x="75" y="25"/>
                    <a:pt x="75" y="25"/>
                    <a:pt x="75" y="25"/>
                  </a:cubicBezTo>
                  <a:cubicBezTo>
                    <a:pt x="75" y="25"/>
                    <a:pt x="75" y="25"/>
                    <a:pt x="75" y="25"/>
                  </a:cubicBezTo>
                  <a:cubicBezTo>
                    <a:pt x="75" y="25"/>
                    <a:pt x="75" y="25"/>
                    <a:pt x="75" y="25"/>
                  </a:cubicBezTo>
                  <a:cubicBezTo>
                    <a:pt x="75" y="23"/>
                    <a:pt x="75" y="23"/>
                    <a:pt x="75" y="23"/>
                  </a:cubicBezTo>
                  <a:cubicBezTo>
                    <a:pt x="75" y="23"/>
                    <a:pt x="75" y="23"/>
                    <a:pt x="75" y="23"/>
                  </a:cubicBezTo>
                  <a:cubicBezTo>
                    <a:pt x="76" y="23"/>
                    <a:pt x="76" y="23"/>
                    <a:pt x="76" y="23"/>
                  </a:cubicBezTo>
                  <a:cubicBezTo>
                    <a:pt x="77" y="22"/>
                    <a:pt x="77" y="22"/>
                    <a:pt x="77" y="22"/>
                  </a:cubicBezTo>
                  <a:cubicBezTo>
                    <a:pt x="77" y="22"/>
                    <a:pt x="77" y="22"/>
                    <a:pt x="77" y="22"/>
                  </a:cubicBezTo>
                  <a:cubicBezTo>
                    <a:pt x="75" y="22"/>
                    <a:pt x="75" y="22"/>
                    <a:pt x="75" y="22"/>
                  </a:cubicBezTo>
                  <a:cubicBezTo>
                    <a:pt x="75" y="22"/>
                    <a:pt x="75" y="22"/>
                    <a:pt x="75" y="22"/>
                  </a:cubicBezTo>
                  <a:cubicBezTo>
                    <a:pt x="75" y="22"/>
                    <a:pt x="75" y="22"/>
                    <a:pt x="75" y="22"/>
                  </a:cubicBezTo>
                  <a:cubicBezTo>
                    <a:pt x="75" y="21"/>
                    <a:pt x="75" y="21"/>
                    <a:pt x="75" y="21"/>
                  </a:cubicBezTo>
                  <a:cubicBezTo>
                    <a:pt x="75" y="20"/>
                    <a:pt x="75" y="20"/>
                    <a:pt x="75" y="20"/>
                  </a:cubicBezTo>
                  <a:cubicBezTo>
                    <a:pt x="76" y="20"/>
                    <a:pt x="76" y="20"/>
                    <a:pt x="76" y="20"/>
                  </a:cubicBezTo>
                  <a:cubicBezTo>
                    <a:pt x="77" y="20"/>
                    <a:pt x="77" y="20"/>
                    <a:pt x="77" y="20"/>
                  </a:cubicBezTo>
                  <a:cubicBezTo>
                    <a:pt x="77" y="20"/>
                    <a:pt x="77" y="20"/>
                    <a:pt x="77" y="20"/>
                  </a:cubicBezTo>
                  <a:cubicBezTo>
                    <a:pt x="75" y="20"/>
                    <a:pt x="75" y="20"/>
                    <a:pt x="75" y="20"/>
                  </a:cubicBezTo>
                  <a:cubicBezTo>
                    <a:pt x="75" y="20"/>
                    <a:pt x="75" y="20"/>
                    <a:pt x="75" y="20"/>
                  </a:cubicBezTo>
                  <a:cubicBezTo>
                    <a:pt x="75" y="20"/>
                    <a:pt x="75" y="20"/>
                    <a:pt x="75" y="20"/>
                  </a:cubicBezTo>
                  <a:cubicBezTo>
                    <a:pt x="75" y="18"/>
                    <a:pt x="75" y="18"/>
                    <a:pt x="75" y="18"/>
                  </a:cubicBezTo>
                  <a:cubicBezTo>
                    <a:pt x="75" y="17"/>
                    <a:pt x="75" y="17"/>
                    <a:pt x="75" y="17"/>
                  </a:cubicBezTo>
                  <a:cubicBezTo>
                    <a:pt x="76" y="17"/>
                    <a:pt x="76" y="17"/>
                    <a:pt x="76" y="17"/>
                  </a:cubicBezTo>
                  <a:cubicBezTo>
                    <a:pt x="77" y="17"/>
                    <a:pt x="77" y="17"/>
                    <a:pt x="77" y="17"/>
                  </a:cubicBezTo>
                  <a:cubicBezTo>
                    <a:pt x="77" y="17"/>
                    <a:pt x="77" y="17"/>
                    <a:pt x="77" y="17"/>
                  </a:cubicBezTo>
                  <a:cubicBezTo>
                    <a:pt x="75" y="17"/>
                    <a:pt x="75" y="17"/>
                    <a:pt x="75" y="17"/>
                  </a:cubicBezTo>
                  <a:cubicBezTo>
                    <a:pt x="75" y="17"/>
                    <a:pt x="75" y="17"/>
                    <a:pt x="75" y="17"/>
                  </a:cubicBezTo>
                  <a:cubicBezTo>
                    <a:pt x="75" y="17"/>
                    <a:pt x="75" y="17"/>
                    <a:pt x="75" y="17"/>
                  </a:cubicBezTo>
                  <a:cubicBezTo>
                    <a:pt x="75" y="15"/>
                    <a:pt x="75" y="15"/>
                    <a:pt x="75" y="15"/>
                  </a:cubicBezTo>
                  <a:cubicBezTo>
                    <a:pt x="75" y="15"/>
                    <a:pt x="75" y="15"/>
                    <a:pt x="75" y="15"/>
                  </a:cubicBezTo>
                  <a:cubicBezTo>
                    <a:pt x="76" y="15"/>
                    <a:pt x="76" y="15"/>
                    <a:pt x="76" y="15"/>
                  </a:cubicBezTo>
                  <a:cubicBezTo>
                    <a:pt x="77" y="14"/>
                    <a:pt x="77" y="14"/>
                    <a:pt x="77" y="14"/>
                  </a:cubicBezTo>
                  <a:cubicBezTo>
                    <a:pt x="77" y="14"/>
                    <a:pt x="77" y="14"/>
                    <a:pt x="77" y="14"/>
                  </a:cubicBezTo>
                  <a:cubicBezTo>
                    <a:pt x="75" y="15"/>
                    <a:pt x="75" y="15"/>
                    <a:pt x="75" y="15"/>
                  </a:cubicBezTo>
                  <a:cubicBezTo>
                    <a:pt x="75" y="12"/>
                    <a:pt x="75" y="12"/>
                    <a:pt x="75" y="12"/>
                  </a:cubicBezTo>
                  <a:cubicBezTo>
                    <a:pt x="77" y="12"/>
                    <a:pt x="77" y="12"/>
                    <a:pt x="77" y="12"/>
                  </a:cubicBezTo>
                  <a:cubicBezTo>
                    <a:pt x="77" y="12"/>
                    <a:pt x="77" y="12"/>
                    <a:pt x="77" y="12"/>
                  </a:cubicBezTo>
                  <a:cubicBezTo>
                    <a:pt x="77" y="10"/>
                    <a:pt x="77" y="10"/>
                    <a:pt x="77" y="10"/>
                  </a:cubicBezTo>
                  <a:cubicBezTo>
                    <a:pt x="77" y="10"/>
                    <a:pt x="77" y="10"/>
                    <a:pt x="77" y="10"/>
                  </a:cubicBezTo>
                  <a:cubicBezTo>
                    <a:pt x="77" y="10"/>
                    <a:pt x="77" y="10"/>
                    <a:pt x="77" y="10"/>
                  </a:cubicBezTo>
                  <a:cubicBezTo>
                    <a:pt x="77" y="10"/>
                    <a:pt x="77" y="10"/>
                    <a:pt x="77" y="10"/>
                  </a:cubicBezTo>
                  <a:cubicBezTo>
                    <a:pt x="77" y="10"/>
                    <a:pt x="77" y="10"/>
                    <a:pt x="77" y="10"/>
                  </a:cubicBezTo>
                  <a:cubicBezTo>
                    <a:pt x="77" y="10"/>
                    <a:pt x="77" y="10"/>
                    <a:pt x="77" y="10"/>
                  </a:cubicBezTo>
                  <a:cubicBezTo>
                    <a:pt x="75" y="10"/>
                    <a:pt x="75" y="10"/>
                    <a:pt x="75" y="10"/>
                  </a:cubicBezTo>
                  <a:cubicBezTo>
                    <a:pt x="75" y="10"/>
                    <a:pt x="75" y="10"/>
                    <a:pt x="75" y="10"/>
                  </a:cubicBezTo>
                  <a:cubicBezTo>
                    <a:pt x="110" y="1"/>
                    <a:pt x="110" y="1"/>
                    <a:pt x="110" y="1"/>
                  </a:cubicBezTo>
                  <a:cubicBezTo>
                    <a:pt x="110" y="34"/>
                    <a:pt x="110" y="34"/>
                    <a:pt x="110" y="34"/>
                  </a:cubicBezTo>
                  <a:cubicBezTo>
                    <a:pt x="107" y="34"/>
                    <a:pt x="107" y="34"/>
                    <a:pt x="107" y="34"/>
                  </a:cubicBezTo>
                  <a:cubicBezTo>
                    <a:pt x="107" y="33"/>
                    <a:pt x="107" y="33"/>
                    <a:pt x="107" y="33"/>
                  </a:cubicBezTo>
                  <a:cubicBezTo>
                    <a:pt x="107" y="32"/>
                    <a:pt x="107" y="32"/>
                    <a:pt x="107" y="32"/>
                  </a:cubicBezTo>
                  <a:cubicBezTo>
                    <a:pt x="107" y="32"/>
                    <a:pt x="107" y="32"/>
                    <a:pt x="107" y="32"/>
                  </a:cubicBezTo>
                  <a:cubicBezTo>
                    <a:pt x="109" y="32"/>
                    <a:pt x="109" y="32"/>
                    <a:pt x="109" y="32"/>
                  </a:cubicBezTo>
                  <a:cubicBezTo>
                    <a:pt x="109" y="32"/>
                    <a:pt x="109" y="32"/>
                    <a:pt x="109" y="32"/>
                  </a:cubicBezTo>
                  <a:cubicBezTo>
                    <a:pt x="106" y="32"/>
                    <a:pt x="106" y="32"/>
                    <a:pt x="106" y="32"/>
                  </a:cubicBezTo>
                  <a:cubicBezTo>
                    <a:pt x="106" y="34"/>
                    <a:pt x="106" y="34"/>
                    <a:pt x="106" y="34"/>
                  </a:cubicBezTo>
                  <a:cubicBezTo>
                    <a:pt x="104" y="33"/>
                    <a:pt x="104" y="33"/>
                    <a:pt x="104" y="33"/>
                  </a:cubicBezTo>
                  <a:cubicBezTo>
                    <a:pt x="104" y="33"/>
                    <a:pt x="104" y="33"/>
                    <a:pt x="104" y="33"/>
                  </a:cubicBezTo>
                  <a:cubicBezTo>
                    <a:pt x="104" y="33"/>
                    <a:pt x="104" y="33"/>
                    <a:pt x="104" y="33"/>
                  </a:cubicBezTo>
                  <a:cubicBezTo>
                    <a:pt x="106" y="32"/>
                    <a:pt x="106" y="32"/>
                    <a:pt x="106" y="32"/>
                  </a:cubicBezTo>
                  <a:cubicBezTo>
                    <a:pt x="106" y="32"/>
                    <a:pt x="106" y="32"/>
                    <a:pt x="106" y="32"/>
                  </a:cubicBezTo>
                  <a:cubicBezTo>
                    <a:pt x="103" y="33"/>
                    <a:pt x="103" y="33"/>
                    <a:pt x="103" y="33"/>
                  </a:cubicBezTo>
                  <a:close/>
                  <a:moveTo>
                    <a:pt x="91" y="11"/>
                  </a:moveTo>
                  <a:cubicBezTo>
                    <a:pt x="91" y="11"/>
                    <a:pt x="91" y="11"/>
                    <a:pt x="91" y="11"/>
                  </a:cubicBezTo>
                  <a:cubicBezTo>
                    <a:pt x="94" y="10"/>
                    <a:pt x="98" y="9"/>
                    <a:pt x="99" y="9"/>
                  </a:cubicBezTo>
                  <a:cubicBezTo>
                    <a:pt x="99" y="10"/>
                    <a:pt x="99" y="10"/>
                    <a:pt x="99" y="10"/>
                  </a:cubicBezTo>
                  <a:cubicBezTo>
                    <a:pt x="99" y="10"/>
                    <a:pt x="94" y="12"/>
                    <a:pt x="91" y="13"/>
                  </a:cubicBezTo>
                  <a:cubicBezTo>
                    <a:pt x="88" y="13"/>
                    <a:pt x="84" y="14"/>
                    <a:pt x="83" y="14"/>
                  </a:cubicBezTo>
                  <a:cubicBezTo>
                    <a:pt x="83" y="12"/>
                    <a:pt x="83" y="12"/>
                    <a:pt x="83" y="12"/>
                  </a:cubicBezTo>
                  <a:cubicBezTo>
                    <a:pt x="84" y="12"/>
                    <a:pt x="88" y="12"/>
                    <a:pt x="91" y="11"/>
                  </a:cubicBezTo>
                  <a:close/>
                  <a:moveTo>
                    <a:pt x="83" y="12"/>
                  </a:moveTo>
                  <a:cubicBezTo>
                    <a:pt x="83" y="12"/>
                    <a:pt x="83" y="12"/>
                    <a:pt x="83" y="12"/>
                  </a:cubicBezTo>
                  <a:cubicBezTo>
                    <a:pt x="83" y="12"/>
                    <a:pt x="83" y="12"/>
                    <a:pt x="83" y="12"/>
                  </a:cubicBezTo>
                  <a:cubicBezTo>
                    <a:pt x="84" y="12"/>
                    <a:pt x="88" y="11"/>
                    <a:pt x="91" y="10"/>
                  </a:cubicBezTo>
                  <a:cubicBezTo>
                    <a:pt x="94" y="10"/>
                    <a:pt x="99" y="8"/>
                    <a:pt x="99" y="8"/>
                  </a:cubicBezTo>
                  <a:cubicBezTo>
                    <a:pt x="99" y="8"/>
                    <a:pt x="99" y="8"/>
                    <a:pt x="99" y="8"/>
                  </a:cubicBezTo>
                  <a:cubicBezTo>
                    <a:pt x="99" y="8"/>
                    <a:pt x="94" y="10"/>
                    <a:pt x="91" y="11"/>
                  </a:cubicBezTo>
                  <a:cubicBezTo>
                    <a:pt x="88" y="11"/>
                    <a:pt x="84" y="12"/>
                    <a:pt x="83" y="12"/>
                  </a:cubicBezTo>
                  <a:close/>
                  <a:moveTo>
                    <a:pt x="91" y="13"/>
                  </a:moveTo>
                  <a:cubicBezTo>
                    <a:pt x="91" y="13"/>
                    <a:pt x="91" y="13"/>
                    <a:pt x="91" y="13"/>
                  </a:cubicBezTo>
                  <a:cubicBezTo>
                    <a:pt x="94" y="12"/>
                    <a:pt x="98" y="11"/>
                    <a:pt x="99" y="11"/>
                  </a:cubicBezTo>
                  <a:cubicBezTo>
                    <a:pt x="99" y="11"/>
                    <a:pt x="99" y="11"/>
                    <a:pt x="99" y="11"/>
                  </a:cubicBezTo>
                  <a:cubicBezTo>
                    <a:pt x="99" y="11"/>
                    <a:pt x="94" y="13"/>
                    <a:pt x="91" y="13"/>
                  </a:cubicBezTo>
                  <a:cubicBezTo>
                    <a:pt x="88" y="14"/>
                    <a:pt x="84" y="15"/>
                    <a:pt x="83" y="15"/>
                  </a:cubicBezTo>
                  <a:cubicBezTo>
                    <a:pt x="83" y="14"/>
                    <a:pt x="83" y="14"/>
                    <a:pt x="83" y="14"/>
                  </a:cubicBezTo>
                  <a:cubicBezTo>
                    <a:pt x="84" y="14"/>
                    <a:pt x="88" y="13"/>
                    <a:pt x="91" y="13"/>
                  </a:cubicBezTo>
                  <a:close/>
                  <a:moveTo>
                    <a:pt x="91" y="14"/>
                  </a:moveTo>
                  <a:cubicBezTo>
                    <a:pt x="91" y="14"/>
                    <a:pt x="91" y="14"/>
                    <a:pt x="91" y="14"/>
                  </a:cubicBezTo>
                  <a:cubicBezTo>
                    <a:pt x="94" y="13"/>
                    <a:pt x="98" y="11"/>
                    <a:pt x="99" y="11"/>
                  </a:cubicBezTo>
                  <a:cubicBezTo>
                    <a:pt x="99" y="11"/>
                    <a:pt x="99" y="11"/>
                    <a:pt x="99" y="11"/>
                  </a:cubicBezTo>
                  <a:cubicBezTo>
                    <a:pt x="99" y="12"/>
                    <a:pt x="94" y="13"/>
                    <a:pt x="91" y="14"/>
                  </a:cubicBezTo>
                  <a:cubicBezTo>
                    <a:pt x="88" y="14"/>
                    <a:pt x="84" y="15"/>
                    <a:pt x="83" y="15"/>
                  </a:cubicBezTo>
                  <a:cubicBezTo>
                    <a:pt x="83" y="15"/>
                    <a:pt x="83" y="15"/>
                    <a:pt x="83" y="15"/>
                  </a:cubicBezTo>
                  <a:cubicBezTo>
                    <a:pt x="84" y="15"/>
                    <a:pt x="88" y="14"/>
                    <a:pt x="91" y="14"/>
                  </a:cubicBezTo>
                  <a:close/>
                  <a:moveTo>
                    <a:pt x="91" y="14"/>
                  </a:moveTo>
                  <a:cubicBezTo>
                    <a:pt x="91" y="14"/>
                    <a:pt x="91" y="14"/>
                    <a:pt x="91" y="14"/>
                  </a:cubicBezTo>
                  <a:cubicBezTo>
                    <a:pt x="94" y="13"/>
                    <a:pt x="98" y="12"/>
                    <a:pt x="99" y="12"/>
                  </a:cubicBezTo>
                  <a:cubicBezTo>
                    <a:pt x="99" y="12"/>
                    <a:pt x="99" y="12"/>
                    <a:pt x="99" y="12"/>
                  </a:cubicBezTo>
                  <a:cubicBezTo>
                    <a:pt x="99" y="12"/>
                    <a:pt x="94" y="14"/>
                    <a:pt x="91" y="14"/>
                  </a:cubicBezTo>
                  <a:cubicBezTo>
                    <a:pt x="88" y="15"/>
                    <a:pt x="84" y="16"/>
                    <a:pt x="83" y="16"/>
                  </a:cubicBezTo>
                  <a:cubicBezTo>
                    <a:pt x="83" y="15"/>
                    <a:pt x="83" y="15"/>
                    <a:pt x="83" y="15"/>
                  </a:cubicBezTo>
                  <a:cubicBezTo>
                    <a:pt x="84" y="15"/>
                    <a:pt x="88" y="15"/>
                    <a:pt x="91" y="14"/>
                  </a:cubicBezTo>
                  <a:close/>
                  <a:moveTo>
                    <a:pt x="91" y="14"/>
                  </a:moveTo>
                  <a:cubicBezTo>
                    <a:pt x="91" y="14"/>
                    <a:pt x="91" y="14"/>
                    <a:pt x="91" y="14"/>
                  </a:cubicBezTo>
                  <a:cubicBezTo>
                    <a:pt x="94" y="14"/>
                    <a:pt x="98" y="12"/>
                    <a:pt x="99" y="12"/>
                  </a:cubicBezTo>
                  <a:cubicBezTo>
                    <a:pt x="99" y="13"/>
                    <a:pt x="99" y="13"/>
                    <a:pt x="99" y="13"/>
                  </a:cubicBezTo>
                  <a:cubicBezTo>
                    <a:pt x="99" y="14"/>
                    <a:pt x="97" y="14"/>
                    <a:pt x="91" y="16"/>
                  </a:cubicBezTo>
                  <a:cubicBezTo>
                    <a:pt x="88" y="16"/>
                    <a:pt x="84" y="17"/>
                    <a:pt x="83" y="17"/>
                  </a:cubicBezTo>
                  <a:cubicBezTo>
                    <a:pt x="83" y="16"/>
                    <a:pt x="83" y="16"/>
                    <a:pt x="83" y="16"/>
                  </a:cubicBezTo>
                  <a:cubicBezTo>
                    <a:pt x="84" y="16"/>
                    <a:pt x="88" y="15"/>
                    <a:pt x="91" y="14"/>
                  </a:cubicBezTo>
                  <a:close/>
                  <a:moveTo>
                    <a:pt x="91" y="16"/>
                  </a:moveTo>
                  <a:cubicBezTo>
                    <a:pt x="91" y="16"/>
                    <a:pt x="91" y="16"/>
                    <a:pt x="91" y="16"/>
                  </a:cubicBezTo>
                  <a:cubicBezTo>
                    <a:pt x="96" y="14"/>
                    <a:pt x="98" y="14"/>
                    <a:pt x="99" y="14"/>
                  </a:cubicBezTo>
                  <a:cubicBezTo>
                    <a:pt x="99" y="14"/>
                    <a:pt x="99" y="14"/>
                    <a:pt x="99" y="14"/>
                  </a:cubicBezTo>
                  <a:cubicBezTo>
                    <a:pt x="99" y="14"/>
                    <a:pt x="95" y="16"/>
                    <a:pt x="91" y="16"/>
                  </a:cubicBezTo>
                  <a:cubicBezTo>
                    <a:pt x="88" y="17"/>
                    <a:pt x="84" y="17"/>
                    <a:pt x="83" y="18"/>
                  </a:cubicBezTo>
                  <a:cubicBezTo>
                    <a:pt x="83" y="17"/>
                    <a:pt x="83" y="17"/>
                    <a:pt x="83" y="17"/>
                  </a:cubicBezTo>
                  <a:cubicBezTo>
                    <a:pt x="84" y="17"/>
                    <a:pt x="88" y="16"/>
                    <a:pt x="91" y="16"/>
                  </a:cubicBezTo>
                  <a:close/>
                  <a:moveTo>
                    <a:pt x="91" y="16"/>
                  </a:moveTo>
                  <a:cubicBezTo>
                    <a:pt x="91" y="16"/>
                    <a:pt x="91" y="16"/>
                    <a:pt x="91" y="16"/>
                  </a:cubicBezTo>
                  <a:cubicBezTo>
                    <a:pt x="95" y="16"/>
                    <a:pt x="98" y="15"/>
                    <a:pt x="99" y="14"/>
                  </a:cubicBezTo>
                  <a:cubicBezTo>
                    <a:pt x="99" y="14"/>
                    <a:pt x="99" y="14"/>
                    <a:pt x="99" y="14"/>
                  </a:cubicBezTo>
                  <a:cubicBezTo>
                    <a:pt x="99" y="15"/>
                    <a:pt x="95" y="16"/>
                    <a:pt x="91" y="17"/>
                  </a:cubicBezTo>
                  <a:cubicBezTo>
                    <a:pt x="88" y="17"/>
                    <a:pt x="84" y="18"/>
                    <a:pt x="83" y="18"/>
                  </a:cubicBezTo>
                  <a:cubicBezTo>
                    <a:pt x="83" y="18"/>
                    <a:pt x="83" y="18"/>
                    <a:pt x="83" y="18"/>
                  </a:cubicBezTo>
                  <a:cubicBezTo>
                    <a:pt x="84" y="18"/>
                    <a:pt x="88" y="17"/>
                    <a:pt x="91" y="16"/>
                  </a:cubicBezTo>
                  <a:close/>
                  <a:moveTo>
                    <a:pt x="91" y="17"/>
                  </a:moveTo>
                  <a:cubicBezTo>
                    <a:pt x="91" y="17"/>
                    <a:pt x="91" y="17"/>
                    <a:pt x="91" y="17"/>
                  </a:cubicBezTo>
                  <a:cubicBezTo>
                    <a:pt x="95" y="16"/>
                    <a:pt x="98" y="15"/>
                    <a:pt x="99" y="15"/>
                  </a:cubicBezTo>
                  <a:cubicBezTo>
                    <a:pt x="99" y="15"/>
                    <a:pt x="99" y="15"/>
                    <a:pt x="99" y="15"/>
                  </a:cubicBezTo>
                  <a:cubicBezTo>
                    <a:pt x="99" y="15"/>
                    <a:pt x="95" y="16"/>
                    <a:pt x="91" y="17"/>
                  </a:cubicBezTo>
                  <a:cubicBezTo>
                    <a:pt x="88" y="18"/>
                    <a:pt x="84" y="18"/>
                    <a:pt x="83" y="18"/>
                  </a:cubicBezTo>
                  <a:cubicBezTo>
                    <a:pt x="83" y="18"/>
                    <a:pt x="83" y="18"/>
                    <a:pt x="83" y="18"/>
                  </a:cubicBezTo>
                  <a:cubicBezTo>
                    <a:pt x="84" y="18"/>
                    <a:pt x="88" y="17"/>
                    <a:pt x="91" y="17"/>
                  </a:cubicBezTo>
                  <a:close/>
                  <a:moveTo>
                    <a:pt x="91" y="17"/>
                  </a:moveTo>
                  <a:cubicBezTo>
                    <a:pt x="91" y="17"/>
                    <a:pt x="91" y="17"/>
                    <a:pt x="91" y="17"/>
                  </a:cubicBezTo>
                  <a:cubicBezTo>
                    <a:pt x="95" y="17"/>
                    <a:pt x="98" y="15"/>
                    <a:pt x="99" y="15"/>
                  </a:cubicBezTo>
                  <a:cubicBezTo>
                    <a:pt x="99" y="17"/>
                    <a:pt x="99" y="17"/>
                    <a:pt x="99" y="17"/>
                  </a:cubicBezTo>
                  <a:cubicBezTo>
                    <a:pt x="99" y="17"/>
                    <a:pt x="95" y="18"/>
                    <a:pt x="91" y="19"/>
                  </a:cubicBezTo>
                  <a:cubicBezTo>
                    <a:pt x="88" y="19"/>
                    <a:pt x="84" y="20"/>
                    <a:pt x="83" y="20"/>
                  </a:cubicBezTo>
                  <a:cubicBezTo>
                    <a:pt x="83" y="19"/>
                    <a:pt x="83" y="19"/>
                    <a:pt x="83" y="19"/>
                  </a:cubicBezTo>
                  <a:cubicBezTo>
                    <a:pt x="84" y="18"/>
                    <a:pt x="88" y="18"/>
                    <a:pt x="91" y="17"/>
                  </a:cubicBezTo>
                  <a:close/>
                  <a:moveTo>
                    <a:pt x="91" y="19"/>
                  </a:moveTo>
                  <a:cubicBezTo>
                    <a:pt x="91" y="19"/>
                    <a:pt x="91" y="19"/>
                    <a:pt x="91" y="19"/>
                  </a:cubicBezTo>
                  <a:cubicBezTo>
                    <a:pt x="95" y="18"/>
                    <a:pt x="98" y="17"/>
                    <a:pt x="99" y="17"/>
                  </a:cubicBezTo>
                  <a:cubicBezTo>
                    <a:pt x="99" y="17"/>
                    <a:pt x="99" y="17"/>
                    <a:pt x="99" y="17"/>
                  </a:cubicBezTo>
                  <a:cubicBezTo>
                    <a:pt x="99" y="17"/>
                    <a:pt x="95" y="18"/>
                    <a:pt x="91" y="19"/>
                  </a:cubicBezTo>
                  <a:cubicBezTo>
                    <a:pt x="88" y="20"/>
                    <a:pt x="84" y="20"/>
                    <a:pt x="83" y="20"/>
                  </a:cubicBezTo>
                  <a:cubicBezTo>
                    <a:pt x="83" y="20"/>
                    <a:pt x="83" y="20"/>
                    <a:pt x="83" y="20"/>
                  </a:cubicBezTo>
                  <a:cubicBezTo>
                    <a:pt x="84" y="20"/>
                    <a:pt x="88" y="19"/>
                    <a:pt x="91" y="19"/>
                  </a:cubicBezTo>
                  <a:close/>
                  <a:moveTo>
                    <a:pt x="91" y="19"/>
                  </a:moveTo>
                  <a:cubicBezTo>
                    <a:pt x="91" y="19"/>
                    <a:pt x="91" y="19"/>
                    <a:pt x="91" y="19"/>
                  </a:cubicBezTo>
                  <a:cubicBezTo>
                    <a:pt x="95" y="19"/>
                    <a:pt x="98" y="17"/>
                    <a:pt x="99" y="17"/>
                  </a:cubicBezTo>
                  <a:cubicBezTo>
                    <a:pt x="99" y="17"/>
                    <a:pt x="99" y="17"/>
                    <a:pt x="99" y="17"/>
                  </a:cubicBezTo>
                  <a:cubicBezTo>
                    <a:pt x="99" y="18"/>
                    <a:pt x="95" y="19"/>
                    <a:pt x="91" y="19"/>
                  </a:cubicBezTo>
                  <a:cubicBezTo>
                    <a:pt x="88" y="20"/>
                    <a:pt x="84" y="20"/>
                    <a:pt x="83" y="21"/>
                  </a:cubicBezTo>
                  <a:cubicBezTo>
                    <a:pt x="83" y="20"/>
                    <a:pt x="83" y="20"/>
                    <a:pt x="83" y="20"/>
                  </a:cubicBezTo>
                  <a:cubicBezTo>
                    <a:pt x="84" y="20"/>
                    <a:pt x="88" y="20"/>
                    <a:pt x="91" y="19"/>
                  </a:cubicBezTo>
                  <a:close/>
                  <a:moveTo>
                    <a:pt x="91" y="20"/>
                  </a:moveTo>
                  <a:cubicBezTo>
                    <a:pt x="91" y="20"/>
                    <a:pt x="91" y="20"/>
                    <a:pt x="91" y="20"/>
                  </a:cubicBezTo>
                  <a:cubicBezTo>
                    <a:pt x="95" y="19"/>
                    <a:pt x="98" y="18"/>
                    <a:pt x="99" y="18"/>
                  </a:cubicBezTo>
                  <a:cubicBezTo>
                    <a:pt x="99" y="18"/>
                    <a:pt x="99" y="18"/>
                    <a:pt x="99" y="18"/>
                  </a:cubicBezTo>
                  <a:cubicBezTo>
                    <a:pt x="99" y="18"/>
                    <a:pt x="95" y="19"/>
                    <a:pt x="91" y="20"/>
                  </a:cubicBezTo>
                  <a:cubicBezTo>
                    <a:pt x="88" y="20"/>
                    <a:pt x="84" y="21"/>
                    <a:pt x="83" y="21"/>
                  </a:cubicBezTo>
                  <a:cubicBezTo>
                    <a:pt x="83" y="21"/>
                    <a:pt x="83" y="21"/>
                    <a:pt x="83" y="21"/>
                  </a:cubicBezTo>
                  <a:cubicBezTo>
                    <a:pt x="84" y="21"/>
                    <a:pt x="88" y="20"/>
                    <a:pt x="91" y="20"/>
                  </a:cubicBezTo>
                  <a:close/>
                  <a:moveTo>
                    <a:pt x="91" y="20"/>
                  </a:moveTo>
                  <a:cubicBezTo>
                    <a:pt x="91" y="20"/>
                    <a:pt x="91" y="20"/>
                    <a:pt x="91" y="20"/>
                  </a:cubicBezTo>
                  <a:cubicBezTo>
                    <a:pt x="95" y="19"/>
                    <a:pt x="98" y="18"/>
                    <a:pt x="99" y="18"/>
                  </a:cubicBezTo>
                  <a:cubicBezTo>
                    <a:pt x="99" y="20"/>
                    <a:pt x="99" y="20"/>
                    <a:pt x="99" y="20"/>
                  </a:cubicBezTo>
                  <a:cubicBezTo>
                    <a:pt x="99" y="20"/>
                    <a:pt x="97" y="20"/>
                    <a:pt x="91" y="21"/>
                  </a:cubicBezTo>
                  <a:cubicBezTo>
                    <a:pt x="88" y="22"/>
                    <a:pt x="84" y="22"/>
                    <a:pt x="83" y="23"/>
                  </a:cubicBezTo>
                  <a:cubicBezTo>
                    <a:pt x="83" y="21"/>
                    <a:pt x="83" y="21"/>
                    <a:pt x="83" y="21"/>
                  </a:cubicBezTo>
                  <a:cubicBezTo>
                    <a:pt x="84" y="21"/>
                    <a:pt x="88" y="21"/>
                    <a:pt x="91" y="20"/>
                  </a:cubicBezTo>
                  <a:close/>
                  <a:moveTo>
                    <a:pt x="91" y="22"/>
                  </a:moveTo>
                  <a:cubicBezTo>
                    <a:pt x="91" y="22"/>
                    <a:pt x="91" y="22"/>
                    <a:pt x="91" y="22"/>
                  </a:cubicBezTo>
                  <a:cubicBezTo>
                    <a:pt x="96" y="21"/>
                    <a:pt x="98" y="20"/>
                    <a:pt x="99" y="20"/>
                  </a:cubicBezTo>
                  <a:cubicBezTo>
                    <a:pt x="99" y="20"/>
                    <a:pt x="99" y="20"/>
                    <a:pt x="99" y="20"/>
                  </a:cubicBezTo>
                  <a:cubicBezTo>
                    <a:pt x="99" y="20"/>
                    <a:pt x="97" y="21"/>
                    <a:pt x="91" y="22"/>
                  </a:cubicBezTo>
                  <a:cubicBezTo>
                    <a:pt x="88" y="22"/>
                    <a:pt x="84" y="23"/>
                    <a:pt x="83" y="23"/>
                  </a:cubicBezTo>
                  <a:cubicBezTo>
                    <a:pt x="83" y="23"/>
                    <a:pt x="83" y="23"/>
                    <a:pt x="83" y="23"/>
                  </a:cubicBezTo>
                  <a:cubicBezTo>
                    <a:pt x="84" y="23"/>
                    <a:pt x="88" y="22"/>
                    <a:pt x="91" y="22"/>
                  </a:cubicBezTo>
                  <a:close/>
                  <a:moveTo>
                    <a:pt x="91" y="22"/>
                  </a:moveTo>
                  <a:cubicBezTo>
                    <a:pt x="91" y="22"/>
                    <a:pt x="91" y="22"/>
                    <a:pt x="91" y="22"/>
                  </a:cubicBezTo>
                  <a:cubicBezTo>
                    <a:pt x="96" y="21"/>
                    <a:pt x="98" y="21"/>
                    <a:pt x="99" y="20"/>
                  </a:cubicBezTo>
                  <a:cubicBezTo>
                    <a:pt x="99" y="20"/>
                    <a:pt x="99" y="20"/>
                    <a:pt x="99" y="20"/>
                  </a:cubicBezTo>
                  <a:cubicBezTo>
                    <a:pt x="99" y="21"/>
                    <a:pt x="97" y="21"/>
                    <a:pt x="91" y="22"/>
                  </a:cubicBezTo>
                  <a:cubicBezTo>
                    <a:pt x="88" y="23"/>
                    <a:pt x="84" y="23"/>
                    <a:pt x="83" y="23"/>
                  </a:cubicBezTo>
                  <a:cubicBezTo>
                    <a:pt x="83" y="23"/>
                    <a:pt x="83" y="23"/>
                    <a:pt x="83" y="23"/>
                  </a:cubicBezTo>
                  <a:cubicBezTo>
                    <a:pt x="84" y="23"/>
                    <a:pt x="88" y="23"/>
                    <a:pt x="91" y="22"/>
                  </a:cubicBezTo>
                  <a:close/>
                  <a:moveTo>
                    <a:pt x="91" y="22"/>
                  </a:moveTo>
                  <a:cubicBezTo>
                    <a:pt x="91" y="22"/>
                    <a:pt x="91" y="22"/>
                    <a:pt x="91" y="22"/>
                  </a:cubicBezTo>
                  <a:cubicBezTo>
                    <a:pt x="96" y="22"/>
                    <a:pt x="98" y="21"/>
                    <a:pt x="99" y="21"/>
                  </a:cubicBezTo>
                  <a:cubicBezTo>
                    <a:pt x="99" y="21"/>
                    <a:pt x="99" y="21"/>
                    <a:pt x="99" y="21"/>
                  </a:cubicBezTo>
                  <a:cubicBezTo>
                    <a:pt x="99" y="21"/>
                    <a:pt x="97" y="22"/>
                    <a:pt x="91" y="23"/>
                  </a:cubicBezTo>
                  <a:cubicBezTo>
                    <a:pt x="88" y="23"/>
                    <a:pt x="84" y="24"/>
                    <a:pt x="83" y="24"/>
                  </a:cubicBezTo>
                  <a:cubicBezTo>
                    <a:pt x="83" y="24"/>
                    <a:pt x="83" y="24"/>
                    <a:pt x="83" y="24"/>
                  </a:cubicBezTo>
                  <a:cubicBezTo>
                    <a:pt x="84" y="23"/>
                    <a:pt x="88" y="23"/>
                    <a:pt x="91" y="22"/>
                  </a:cubicBezTo>
                  <a:close/>
                  <a:moveTo>
                    <a:pt x="91" y="23"/>
                  </a:moveTo>
                  <a:cubicBezTo>
                    <a:pt x="91" y="23"/>
                    <a:pt x="91" y="23"/>
                    <a:pt x="91" y="23"/>
                  </a:cubicBezTo>
                  <a:cubicBezTo>
                    <a:pt x="96" y="22"/>
                    <a:pt x="98" y="21"/>
                    <a:pt x="99" y="21"/>
                  </a:cubicBezTo>
                  <a:cubicBezTo>
                    <a:pt x="99" y="23"/>
                    <a:pt x="99" y="23"/>
                    <a:pt x="99" y="23"/>
                  </a:cubicBezTo>
                  <a:cubicBezTo>
                    <a:pt x="99" y="23"/>
                    <a:pt x="97" y="23"/>
                    <a:pt x="91" y="24"/>
                  </a:cubicBezTo>
                  <a:cubicBezTo>
                    <a:pt x="88" y="25"/>
                    <a:pt x="84" y="25"/>
                    <a:pt x="83" y="25"/>
                  </a:cubicBezTo>
                  <a:cubicBezTo>
                    <a:pt x="83" y="24"/>
                    <a:pt x="83" y="24"/>
                    <a:pt x="83" y="24"/>
                  </a:cubicBezTo>
                  <a:cubicBezTo>
                    <a:pt x="84" y="24"/>
                    <a:pt x="88" y="23"/>
                    <a:pt x="91" y="23"/>
                  </a:cubicBezTo>
                  <a:close/>
                  <a:moveTo>
                    <a:pt x="91" y="24"/>
                  </a:moveTo>
                  <a:cubicBezTo>
                    <a:pt x="91" y="24"/>
                    <a:pt x="91" y="24"/>
                    <a:pt x="91" y="24"/>
                  </a:cubicBezTo>
                  <a:cubicBezTo>
                    <a:pt x="96" y="23"/>
                    <a:pt x="98" y="23"/>
                    <a:pt x="99" y="23"/>
                  </a:cubicBezTo>
                  <a:cubicBezTo>
                    <a:pt x="99" y="23"/>
                    <a:pt x="99" y="23"/>
                    <a:pt x="99" y="23"/>
                  </a:cubicBezTo>
                  <a:cubicBezTo>
                    <a:pt x="99" y="23"/>
                    <a:pt x="97" y="24"/>
                    <a:pt x="91" y="25"/>
                  </a:cubicBezTo>
                  <a:cubicBezTo>
                    <a:pt x="88" y="25"/>
                    <a:pt x="84" y="26"/>
                    <a:pt x="83" y="26"/>
                  </a:cubicBezTo>
                  <a:cubicBezTo>
                    <a:pt x="83" y="25"/>
                    <a:pt x="83" y="25"/>
                    <a:pt x="83" y="25"/>
                  </a:cubicBezTo>
                  <a:cubicBezTo>
                    <a:pt x="84" y="25"/>
                    <a:pt x="88" y="25"/>
                    <a:pt x="91" y="24"/>
                  </a:cubicBezTo>
                  <a:close/>
                  <a:moveTo>
                    <a:pt x="91" y="25"/>
                  </a:moveTo>
                  <a:cubicBezTo>
                    <a:pt x="91" y="25"/>
                    <a:pt x="91" y="25"/>
                    <a:pt x="91" y="25"/>
                  </a:cubicBezTo>
                  <a:cubicBezTo>
                    <a:pt x="96" y="24"/>
                    <a:pt x="98" y="24"/>
                    <a:pt x="99" y="23"/>
                  </a:cubicBezTo>
                  <a:cubicBezTo>
                    <a:pt x="99" y="23"/>
                    <a:pt x="99" y="23"/>
                    <a:pt x="99" y="23"/>
                  </a:cubicBezTo>
                  <a:cubicBezTo>
                    <a:pt x="99" y="24"/>
                    <a:pt x="97" y="24"/>
                    <a:pt x="91" y="25"/>
                  </a:cubicBezTo>
                  <a:cubicBezTo>
                    <a:pt x="88" y="26"/>
                    <a:pt x="84" y="26"/>
                    <a:pt x="83" y="26"/>
                  </a:cubicBezTo>
                  <a:cubicBezTo>
                    <a:pt x="83" y="26"/>
                    <a:pt x="83" y="26"/>
                    <a:pt x="83" y="26"/>
                  </a:cubicBezTo>
                  <a:cubicBezTo>
                    <a:pt x="84" y="26"/>
                    <a:pt x="88" y="25"/>
                    <a:pt x="91" y="25"/>
                  </a:cubicBezTo>
                  <a:close/>
                  <a:moveTo>
                    <a:pt x="91" y="25"/>
                  </a:moveTo>
                  <a:cubicBezTo>
                    <a:pt x="91" y="25"/>
                    <a:pt x="91" y="25"/>
                    <a:pt x="91" y="25"/>
                  </a:cubicBezTo>
                  <a:cubicBezTo>
                    <a:pt x="96" y="24"/>
                    <a:pt x="98" y="24"/>
                    <a:pt x="99" y="24"/>
                  </a:cubicBezTo>
                  <a:cubicBezTo>
                    <a:pt x="99" y="24"/>
                    <a:pt x="99" y="24"/>
                    <a:pt x="99" y="24"/>
                  </a:cubicBezTo>
                  <a:cubicBezTo>
                    <a:pt x="99" y="24"/>
                    <a:pt x="97" y="25"/>
                    <a:pt x="91" y="26"/>
                  </a:cubicBezTo>
                  <a:cubicBezTo>
                    <a:pt x="88" y="26"/>
                    <a:pt x="84" y="27"/>
                    <a:pt x="83" y="27"/>
                  </a:cubicBezTo>
                  <a:cubicBezTo>
                    <a:pt x="83" y="26"/>
                    <a:pt x="83" y="26"/>
                    <a:pt x="83" y="26"/>
                  </a:cubicBezTo>
                  <a:cubicBezTo>
                    <a:pt x="84" y="26"/>
                    <a:pt x="88" y="26"/>
                    <a:pt x="91" y="25"/>
                  </a:cubicBezTo>
                  <a:close/>
                  <a:moveTo>
                    <a:pt x="91" y="26"/>
                  </a:moveTo>
                  <a:cubicBezTo>
                    <a:pt x="91" y="26"/>
                    <a:pt x="91" y="26"/>
                    <a:pt x="91" y="26"/>
                  </a:cubicBezTo>
                  <a:cubicBezTo>
                    <a:pt x="96" y="25"/>
                    <a:pt x="98" y="24"/>
                    <a:pt x="99" y="24"/>
                  </a:cubicBezTo>
                  <a:cubicBezTo>
                    <a:pt x="99" y="26"/>
                    <a:pt x="99" y="26"/>
                    <a:pt x="99" y="26"/>
                  </a:cubicBezTo>
                  <a:cubicBezTo>
                    <a:pt x="98" y="26"/>
                    <a:pt x="96" y="26"/>
                    <a:pt x="91" y="27"/>
                  </a:cubicBezTo>
                  <a:cubicBezTo>
                    <a:pt x="88" y="27"/>
                    <a:pt x="84" y="28"/>
                    <a:pt x="83" y="28"/>
                  </a:cubicBezTo>
                  <a:cubicBezTo>
                    <a:pt x="83" y="27"/>
                    <a:pt x="83" y="27"/>
                    <a:pt x="83" y="27"/>
                  </a:cubicBezTo>
                  <a:cubicBezTo>
                    <a:pt x="84" y="27"/>
                    <a:pt x="88" y="26"/>
                    <a:pt x="91" y="26"/>
                  </a:cubicBezTo>
                  <a:close/>
                  <a:moveTo>
                    <a:pt x="91" y="27"/>
                  </a:moveTo>
                  <a:cubicBezTo>
                    <a:pt x="91" y="27"/>
                    <a:pt x="91" y="27"/>
                    <a:pt x="91" y="27"/>
                  </a:cubicBezTo>
                  <a:cubicBezTo>
                    <a:pt x="96" y="26"/>
                    <a:pt x="98" y="26"/>
                    <a:pt x="99" y="26"/>
                  </a:cubicBezTo>
                  <a:cubicBezTo>
                    <a:pt x="99" y="26"/>
                    <a:pt x="99" y="26"/>
                    <a:pt x="99" y="26"/>
                  </a:cubicBezTo>
                  <a:cubicBezTo>
                    <a:pt x="98" y="27"/>
                    <a:pt x="96" y="27"/>
                    <a:pt x="91" y="28"/>
                  </a:cubicBezTo>
                  <a:cubicBezTo>
                    <a:pt x="88" y="28"/>
                    <a:pt x="84" y="29"/>
                    <a:pt x="83" y="29"/>
                  </a:cubicBezTo>
                  <a:cubicBezTo>
                    <a:pt x="83" y="28"/>
                    <a:pt x="83" y="28"/>
                    <a:pt x="83" y="28"/>
                  </a:cubicBezTo>
                  <a:cubicBezTo>
                    <a:pt x="84" y="28"/>
                    <a:pt x="88" y="28"/>
                    <a:pt x="91" y="27"/>
                  </a:cubicBezTo>
                  <a:close/>
                  <a:moveTo>
                    <a:pt x="91" y="28"/>
                  </a:moveTo>
                  <a:cubicBezTo>
                    <a:pt x="91" y="28"/>
                    <a:pt x="91" y="28"/>
                    <a:pt x="91" y="28"/>
                  </a:cubicBezTo>
                  <a:cubicBezTo>
                    <a:pt x="96" y="27"/>
                    <a:pt x="98" y="27"/>
                    <a:pt x="99" y="27"/>
                  </a:cubicBezTo>
                  <a:cubicBezTo>
                    <a:pt x="99" y="27"/>
                    <a:pt x="99" y="27"/>
                    <a:pt x="99" y="27"/>
                  </a:cubicBezTo>
                  <a:cubicBezTo>
                    <a:pt x="98" y="27"/>
                    <a:pt x="96" y="27"/>
                    <a:pt x="91" y="28"/>
                  </a:cubicBezTo>
                  <a:cubicBezTo>
                    <a:pt x="88" y="28"/>
                    <a:pt x="84" y="29"/>
                    <a:pt x="83" y="29"/>
                  </a:cubicBezTo>
                  <a:cubicBezTo>
                    <a:pt x="83" y="29"/>
                    <a:pt x="83" y="29"/>
                    <a:pt x="83" y="29"/>
                  </a:cubicBezTo>
                  <a:cubicBezTo>
                    <a:pt x="84" y="29"/>
                    <a:pt x="88" y="28"/>
                    <a:pt x="91" y="28"/>
                  </a:cubicBezTo>
                  <a:close/>
                  <a:moveTo>
                    <a:pt x="91" y="28"/>
                  </a:moveTo>
                  <a:cubicBezTo>
                    <a:pt x="91" y="28"/>
                    <a:pt x="91" y="28"/>
                    <a:pt x="91" y="28"/>
                  </a:cubicBezTo>
                  <a:cubicBezTo>
                    <a:pt x="96" y="28"/>
                    <a:pt x="98" y="27"/>
                    <a:pt x="99" y="27"/>
                  </a:cubicBezTo>
                  <a:cubicBezTo>
                    <a:pt x="99" y="27"/>
                    <a:pt x="99" y="27"/>
                    <a:pt x="99" y="27"/>
                  </a:cubicBezTo>
                  <a:cubicBezTo>
                    <a:pt x="98" y="27"/>
                    <a:pt x="96" y="28"/>
                    <a:pt x="91" y="29"/>
                  </a:cubicBezTo>
                  <a:cubicBezTo>
                    <a:pt x="88" y="29"/>
                    <a:pt x="84" y="29"/>
                    <a:pt x="83" y="29"/>
                  </a:cubicBezTo>
                  <a:cubicBezTo>
                    <a:pt x="83" y="29"/>
                    <a:pt x="83" y="29"/>
                    <a:pt x="83" y="29"/>
                  </a:cubicBezTo>
                  <a:cubicBezTo>
                    <a:pt x="84" y="29"/>
                    <a:pt x="88" y="29"/>
                    <a:pt x="91" y="28"/>
                  </a:cubicBezTo>
                  <a:close/>
                  <a:moveTo>
                    <a:pt x="91" y="29"/>
                  </a:moveTo>
                  <a:cubicBezTo>
                    <a:pt x="91" y="29"/>
                    <a:pt x="91" y="29"/>
                    <a:pt x="91" y="29"/>
                  </a:cubicBezTo>
                  <a:cubicBezTo>
                    <a:pt x="96" y="28"/>
                    <a:pt x="98" y="28"/>
                    <a:pt x="99" y="27"/>
                  </a:cubicBezTo>
                  <a:cubicBezTo>
                    <a:pt x="99" y="29"/>
                    <a:pt x="99" y="29"/>
                    <a:pt x="99" y="29"/>
                  </a:cubicBezTo>
                  <a:cubicBezTo>
                    <a:pt x="98" y="29"/>
                    <a:pt x="96" y="29"/>
                    <a:pt x="91" y="30"/>
                  </a:cubicBezTo>
                  <a:cubicBezTo>
                    <a:pt x="88" y="30"/>
                    <a:pt x="84" y="31"/>
                    <a:pt x="83" y="31"/>
                  </a:cubicBezTo>
                  <a:cubicBezTo>
                    <a:pt x="83" y="30"/>
                    <a:pt x="83" y="30"/>
                    <a:pt x="83" y="30"/>
                  </a:cubicBezTo>
                  <a:cubicBezTo>
                    <a:pt x="84" y="30"/>
                    <a:pt x="88" y="29"/>
                    <a:pt x="91" y="29"/>
                  </a:cubicBezTo>
                  <a:close/>
                  <a:moveTo>
                    <a:pt x="91" y="30"/>
                  </a:moveTo>
                  <a:cubicBezTo>
                    <a:pt x="91" y="30"/>
                    <a:pt x="91" y="30"/>
                    <a:pt x="91" y="30"/>
                  </a:cubicBezTo>
                  <a:cubicBezTo>
                    <a:pt x="95" y="30"/>
                    <a:pt x="98" y="29"/>
                    <a:pt x="99" y="29"/>
                  </a:cubicBezTo>
                  <a:cubicBezTo>
                    <a:pt x="99" y="29"/>
                    <a:pt x="99" y="29"/>
                    <a:pt x="99" y="29"/>
                  </a:cubicBezTo>
                  <a:cubicBezTo>
                    <a:pt x="98" y="29"/>
                    <a:pt x="96" y="30"/>
                    <a:pt x="91" y="31"/>
                  </a:cubicBezTo>
                  <a:cubicBezTo>
                    <a:pt x="88" y="31"/>
                    <a:pt x="84" y="31"/>
                    <a:pt x="83" y="31"/>
                  </a:cubicBezTo>
                  <a:cubicBezTo>
                    <a:pt x="83" y="31"/>
                    <a:pt x="83" y="31"/>
                    <a:pt x="83" y="31"/>
                  </a:cubicBezTo>
                  <a:cubicBezTo>
                    <a:pt x="84" y="31"/>
                    <a:pt x="88" y="30"/>
                    <a:pt x="91" y="30"/>
                  </a:cubicBezTo>
                  <a:close/>
                  <a:moveTo>
                    <a:pt x="91" y="31"/>
                  </a:moveTo>
                  <a:cubicBezTo>
                    <a:pt x="91" y="31"/>
                    <a:pt x="91" y="31"/>
                    <a:pt x="91" y="31"/>
                  </a:cubicBezTo>
                  <a:cubicBezTo>
                    <a:pt x="95" y="30"/>
                    <a:pt x="98" y="30"/>
                    <a:pt x="99" y="30"/>
                  </a:cubicBezTo>
                  <a:cubicBezTo>
                    <a:pt x="99" y="30"/>
                    <a:pt x="99" y="30"/>
                    <a:pt x="99" y="30"/>
                  </a:cubicBezTo>
                  <a:cubicBezTo>
                    <a:pt x="98" y="30"/>
                    <a:pt x="96" y="30"/>
                    <a:pt x="91" y="31"/>
                  </a:cubicBezTo>
                  <a:cubicBezTo>
                    <a:pt x="88" y="31"/>
                    <a:pt x="84" y="32"/>
                    <a:pt x="83" y="32"/>
                  </a:cubicBezTo>
                  <a:cubicBezTo>
                    <a:pt x="83" y="32"/>
                    <a:pt x="83" y="32"/>
                    <a:pt x="83" y="32"/>
                  </a:cubicBezTo>
                  <a:cubicBezTo>
                    <a:pt x="84" y="31"/>
                    <a:pt x="88" y="31"/>
                    <a:pt x="91" y="31"/>
                  </a:cubicBezTo>
                  <a:close/>
                  <a:moveTo>
                    <a:pt x="91" y="31"/>
                  </a:moveTo>
                  <a:cubicBezTo>
                    <a:pt x="91" y="31"/>
                    <a:pt x="91" y="31"/>
                    <a:pt x="91" y="31"/>
                  </a:cubicBezTo>
                  <a:cubicBezTo>
                    <a:pt x="95" y="30"/>
                    <a:pt x="98" y="30"/>
                    <a:pt x="99" y="30"/>
                  </a:cubicBezTo>
                  <a:cubicBezTo>
                    <a:pt x="99" y="30"/>
                    <a:pt x="99" y="30"/>
                    <a:pt x="99" y="30"/>
                  </a:cubicBezTo>
                  <a:cubicBezTo>
                    <a:pt x="98" y="30"/>
                    <a:pt x="96" y="31"/>
                    <a:pt x="91" y="31"/>
                  </a:cubicBezTo>
                  <a:cubicBezTo>
                    <a:pt x="88" y="32"/>
                    <a:pt x="84" y="32"/>
                    <a:pt x="83" y="32"/>
                  </a:cubicBezTo>
                  <a:cubicBezTo>
                    <a:pt x="83" y="32"/>
                    <a:pt x="83" y="32"/>
                    <a:pt x="83" y="32"/>
                  </a:cubicBezTo>
                  <a:cubicBezTo>
                    <a:pt x="84" y="32"/>
                    <a:pt x="88" y="31"/>
                    <a:pt x="91" y="31"/>
                  </a:cubicBezTo>
                  <a:close/>
                  <a:moveTo>
                    <a:pt x="91" y="32"/>
                  </a:moveTo>
                  <a:cubicBezTo>
                    <a:pt x="91" y="32"/>
                    <a:pt x="91" y="32"/>
                    <a:pt x="91" y="32"/>
                  </a:cubicBezTo>
                  <a:cubicBezTo>
                    <a:pt x="95" y="31"/>
                    <a:pt x="98" y="31"/>
                    <a:pt x="99" y="30"/>
                  </a:cubicBezTo>
                  <a:cubicBezTo>
                    <a:pt x="99" y="31"/>
                    <a:pt x="99" y="31"/>
                    <a:pt x="99" y="31"/>
                  </a:cubicBezTo>
                  <a:cubicBezTo>
                    <a:pt x="98" y="32"/>
                    <a:pt x="96" y="32"/>
                    <a:pt x="91" y="33"/>
                  </a:cubicBezTo>
                  <a:cubicBezTo>
                    <a:pt x="88" y="33"/>
                    <a:pt x="84" y="34"/>
                    <a:pt x="83" y="34"/>
                  </a:cubicBezTo>
                  <a:cubicBezTo>
                    <a:pt x="83" y="32"/>
                    <a:pt x="83" y="32"/>
                    <a:pt x="83" y="32"/>
                  </a:cubicBezTo>
                  <a:cubicBezTo>
                    <a:pt x="84" y="32"/>
                    <a:pt x="88" y="32"/>
                    <a:pt x="91" y="32"/>
                  </a:cubicBezTo>
                  <a:close/>
                  <a:moveTo>
                    <a:pt x="91" y="33"/>
                  </a:moveTo>
                  <a:cubicBezTo>
                    <a:pt x="91" y="33"/>
                    <a:pt x="91" y="33"/>
                    <a:pt x="91" y="33"/>
                  </a:cubicBezTo>
                  <a:cubicBezTo>
                    <a:pt x="95" y="32"/>
                    <a:pt x="98" y="32"/>
                    <a:pt x="99" y="32"/>
                  </a:cubicBezTo>
                  <a:cubicBezTo>
                    <a:pt x="99" y="33"/>
                    <a:pt x="99" y="33"/>
                    <a:pt x="99" y="33"/>
                  </a:cubicBezTo>
                  <a:cubicBezTo>
                    <a:pt x="98" y="33"/>
                    <a:pt x="96" y="33"/>
                    <a:pt x="91" y="33"/>
                  </a:cubicBezTo>
                  <a:cubicBezTo>
                    <a:pt x="88" y="34"/>
                    <a:pt x="84" y="34"/>
                    <a:pt x="83" y="34"/>
                  </a:cubicBezTo>
                  <a:cubicBezTo>
                    <a:pt x="83" y="34"/>
                    <a:pt x="83" y="34"/>
                    <a:pt x="83" y="34"/>
                  </a:cubicBezTo>
                  <a:cubicBezTo>
                    <a:pt x="84" y="34"/>
                    <a:pt x="88" y="33"/>
                    <a:pt x="91" y="33"/>
                  </a:cubicBezTo>
                  <a:close/>
                  <a:moveTo>
                    <a:pt x="98" y="4"/>
                  </a:moveTo>
                  <a:cubicBezTo>
                    <a:pt x="98" y="4"/>
                    <a:pt x="98" y="4"/>
                    <a:pt x="98" y="4"/>
                  </a:cubicBezTo>
                  <a:cubicBezTo>
                    <a:pt x="100" y="4"/>
                    <a:pt x="100" y="4"/>
                    <a:pt x="100" y="4"/>
                  </a:cubicBezTo>
                  <a:cubicBezTo>
                    <a:pt x="100" y="6"/>
                    <a:pt x="100" y="6"/>
                    <a:pt x="100" y="6"/>
                  </a:cubicBezTo>
                  <a:cubicBezTo>
                    <a:pt x="98" y="6"/>
                    <a:pt x="98" y="6"/>
                    <a:pt x="98" y="6"/>
                  </a:cubicBezTo>
                  <a:lnTo>
                    <a:pt x="98" y="4"/>
                  </a:lnTo>
                  <a:close/>
                  <a:moveTo>
                    <a:pt x="95" y="7"/>
                  </a:moveTo>
                  <a:cubicBezTo>
                    <a:pt x="95" y="7"/>
                    <a:pt x="95" y="7"/>
                    <a:pt x="95" y="7"/>
                  </a:cubicBezTo>
                  <a:cubicBezTo>
                    <a:pt x="95" y="5"/>
                    <a:pt x="95" y="5"/>
                    <a:pt x="95" y="5"/>
                  </a:cubicBezTo>
                  <a:cubicBezTo>
                    <a:pt x="97" y="5"/>
                    <a:pt x="97" y="5"/>
                    <a:pt x="97" y="5"/>
                  </a:cubicBezTo>
                  <a:cubicBezTo>
                    <a:pt x="97" y="7"/>
                    <a:pt x="97" y="7"/>
                    <a:pt x="97" y="7"/>
                  </a:cubicBezTo>
                  <a:lnTo>
                    <a:pt x="95" y="7"/>
                  </a:lnTo>
                  <a:close/>
                  <a:moveTo>
                    <a:pt x="92" y="8"/>
                  </a:moveTo>
                  <a:cubicBezTo>
                    <a:pt x="92" y="8"/>
                    <a:pt x="92" y="8"/>
                    <a:pt x="92" y="8"/>
                  </a:cubicBezTo>
                  <a:cubicBezTo>
                    <a:pt x="92" y="6"/>
                    <a:pt x="92" y="6"/>
                    <a:pt x="92" y="6"/>
                  </a:cubicBezTo>
                  <a:cubicBezTo>
                    <a:pt x="94" y="5"/>
                    <a:pt x="94" y="5"/>
                    <a:pt x="94" y="5"/>
                  </a:cubicBezTo>
                  <a:cubicBezTo>
                    <a:pt x="94" y="7"/>
                    <a:pt x="94" y="7"/>
                    <a:pt x="94" y="7"/>
                  </a:cubicBezTo>
                  <a:lnTo>
                    <a:pt x="92" y="8"/>
                  </a:lnTo>
                  <a:close/>
                  <a:moveTo>
                    <a:pt x="87" y="9"/>
                  </a:moveTo>
                  <a:cubicBezTo>
                    <a:pt x="87" y="9"/>
                    <a:pt x="87" y="9"/>
                    <a:pt x="87" y="9"/>
                  </a:cubicBezTo>
                  <a:cubicBezTo>
                    <a:pt x="87" y="7"/>
                    <a:pt x="87" y="7"/>
                    <a:pt x="87" y="7"/>
                  </a:cubicBezTo>
                  <a:cubicBezTo>
                    <a:pt x="89" y="7"/>
                    <a:pt x="89" y="7"/>
                    <a:pt x="89" y="7"/>
                  </a:cubicBezTo>
                  <a:cubicBezTo>
                    <a:pt x="89" y="9"/>
                    <a:pt x="89" y="9"/>
                    <a:pt x="89" y="9"/>
                  </a:cubicBezTo>
                  <a:lnTo>
                    <a:pt x="87" y="9"/>
                  </a:lnTo>
                  <a:close/>
                  <a:moveTo>
                    <a:pt x="105" y="43"/>
                  </a:moveTo>
                  <a:cubicBezTo>
                    <a:pt x="105" y="43"/>
                    <a:pt x="105" y="43"/>
                    <a:pt x="105" y="43"/>
                  </a:cubicBezTo>
                  <a:cubicBezTo>
                    <a:pt x="106" y="43"/>
                    <a:pt x="106" y="43"/>
                    <a:pt x="106" y="43"/>
                  </a:cubicBezTo>
                  <a:cubicBezTo>
                    <a:pt x="106" y="44"/>
                    <a:pt x="106" y="44"/>
                    <a:pt x="106" y="44"/>
                  </a:cubicBezTo>
                  <a:cubicBezTo>
                    <a:pt x="104" y="44"/>
                    <a:pt x="104" y="44"/>
                    <a:pt x="104" y="44"/>
                  </a:cubicBezTo>
                  <a:cubicBezTo>
                    <a:pt x="105" y="44"/>
                    <a:pt x="105" y="44"/>
                    <a:pt x="105" y="44"/>
                  </a:cubicBezTo>
                  <a:lnTo>
                    <a:pt x="105" y="43"/>
                  </a:lnTo>
                  <a:close/>
                  <a:moveTo>
                    <a:pt x="102" y="45"/>
                  </a:moveTo>
                  <a:cubicBezTo>
                    <a:pt x="102" y="45"/>
                    <a:pt x="102" y="45"/>
                    <a:pt x="102" y="45"/>
                  </a:cubicBezTo>
                  <a:cubicBezTo>
                    <a:pt x="101" y="46"/>
                    <a:pt x="101" y="46"/>
                    <a:pt x="101" y="46"/>
                  </a:cubicBezTo>
                  <a:cubicBezTo>
                    <a:pt x="99" y="45"/>
                    <a:pt x="99" y="45"/>
                    <a:pt x="99" y="45"/>
                  </a:cubicBezTo>
                  <a:lnTo>
                    <a:pt x="102" y="45"/>
                  </a:lnTo>
                  <a:close/>
                  <a:moveTo>
                    <a:pt x="78" y="47"/>
                  </a:moveTo>
                  <a:cubicBezTo>
                    <a:pt x="78" y="47"/>
                    <a:pt x="78" y="47"/>
                    <a:pt x="78" y="47"/>
                  </a:cubicBezTo>
                  <a:cubicBezTo>
                    <a:pt x="78" y="47"/>
                    <a:pt x="78" y="47"/>
                    <a:pt x="78" y="47"/>
                  </a:cubicBezTo>
                  <a:cubicBezTo>
                    <a:pt x="81" y="48"/>
                    <a:pt x="81" y="48"/>
                    <a:pt x="81" y="48"/>
                  </a:cubicBezTo>
                  <a:cubicBezTo>
                    <a:pt x="77" y="48"/>
                    <a:pt x="77" y="48"/>
                    <a:pt x="77" y="48"/>
                  </a:cubicBezTo>
                  <a:cubicBezTo>
                    <a:pt x="74" y="47"/>
                    <a:pt x="74" y="47"/>
                    <a:pt x="74" y="47"/>
                  </a:cubicBezTo>
                  <a:lnTo>
                    <a:pt x="78" y="47"/>
                  </a:lnTo>
                  <a:close/>
                  <a:moveTo>
                    <a:pt x="70" y="47"/>
                  </a:moveTo>
                  <a:cubicBezTo>
                    <a:pt x="70" y="47"/>
                    <a:pt x="70" y="47"/>
                    <a:pt x="70" y="47"/>
                  </a:cubicBezTo>
                  <a:cubicBezTo>
                    <a:pt x="70" y="47"/>
                    <a:pt x="70" y="47"/>
                    <a:pt x="70" y="47"/>
                  </a:cubicBezTo>
                  <a:cubicBezTo>
                    <a:pt x="74" y="48"/>
                    <a:pt x="74" y="48"/>
                    <a:pt x="74" y="48"/>
                  </a:cubicBezTo>
                  <a:cubicBezTo>
                    <a:pt x="70" y="48"/>
                    <a:pt x="70" y="48"/>
                    <a:pt x="70" y="48"/>
                  </a:cubicBezTo>
                  <a:cubicBezTo>
                    <a:pt x="70" y="48"/>
                    <a:pt x="70" y="48"/>
                    <a:pt x="70" y="48"/>
                  </a:cubicBezTo>
                  <a:cubicBezTo>
                    <a:pt x="66" y="47"/>
                    <a:pt x="66" y="47"/>
                    <a:pt x="66" y="47"/>
                  </a:cubicBezTo>
                  <a:lnTo>
                    <a:pt x="70" y="47"/>
                  </a:lnTo>
                  <a:close/>
                  <a:moveTo>
                    <a:pt x="62" y="47"/>
                  </a:moveTo>
                  <a:cubicBezTo>
                    <a:pt x="62" y="47"/>
                    <a:pt x="62" y="47"/>
                    <a:pt x="62" y="47"/>
                  </a:cubicBezTo>
                  <a:cubicBezTo>
                    <a:pt x="65" y="48"/>
                    <a:pt x="65" y="48"/>
                    <a:pt x="65" y="48"/>
                  </a:cubicBezTo>
                  <a:cubicBezTo>
                    <a:pt x="61" y="48"/>
                    <a:pt x="61" y="48"/>
                    <a:pt x="61" y="48"/>
                  </a:cubicBezTo>
                  <a:cubicBezTo>
                    <a:pt x="58" y="47"/>
                    <a:pt x="58" y="47"/>
                    <a:pt x="58" y="47"/>
                  </a:cubicBezTo>
                  <a:lnTo>
                    <a:pt x="62" y="47"/>
                  </a:lnTo>
                  <a:close/>
                  <a:moveTo>
                    <a:pt x="60" y="48"/>
                  </a:moveTo>
                  <a:cubicBezTo>
                    <a:pt x="60" y="48"/>
                    <a:pt x="60" y="48"/>
                    <a:pt x="60" y="48"/>
                  </a:cubicBezTo>
                  <a:cubicBezTo>
                    <a:pt x="60" y="48"/>
                    <a:pt x="60" y="48"/>
                    <a:pt x="60" y="48"/>
                  </a:cubicBezTo>
                  <a:cubicBezTo>
                    <a:pt x="60" y="48"/>
                    <a:pt x="60" y="48"/>
                    <a:pt x="60" y="48"/>
                  </a:cubicBezTo>
                  <a:close/>
                  <a:moveTo>
                    <a:pt x="41" y="48"/>
                  </a:moveTo>
                  <a:cubicBezTo>
                    <a:pt x="41" y="48"/>
                    <a:pt x="41" y="48"/>
                    <a:pt x="41" y="48"/>
                  </a:cubicBezTo>
                  <a:cubicBezTo>
                    <a:pt x="43" y="49"/>
                    <a:pt x="43" y="49"/>
                    <a:pt x="43" y="49"/>
                  </a:cubicBezTo>
                  <a:cubicBezTo>
                    <a:pt x="42" y="49"/>
                    <a:pt x="42" y="49"/>
                    <a:pt x="42" y="49"/>
                  </a:cubicBezTo>
                  <a:cubicBezTo>
                    <a:pt x="38" y="48"/>
                    <a:pt x="38" y="48"/>
                    <a:pt x="38" y="48"/>
                  </a:cubicBezTo>
                  <a:lnTo>
                    <a:pt x="41" y="48"/>
                  </a:lnTo>
                  <a:close/>
                  <a:moveTo>
                    <a:pt x="39" y="53"/>
                  </a:moveTo>
                  <a:cubicBezTo>
                    <a:pt x="39" y="53"/>
                    <a:pt x="39" y="53"/>
                    <a:pt x="39" y="53"/>
                  </a:cubicBezTo>
                  <a:cubicBezTo>
                    <a:pt x="39" y="53"/>
                    <a:pt x="39" y="53"/>
                    <a:pt x="39" y="53"/>
                  </a:cubicBezTo>
                  <a:cubicBezTo>
                    <a:pt x="38" y="53"/>
                    <a:pt x="38" y="53"/>
                    <a:pt x="38" y="53"/>
                  </a:cubicBezTo>
                  <a:cubicBezTo>
                    <a:pt x="38" y="48"/>
                    <a:pt x="38" y="48"/>
                    <a:pt x="38" y="48"/>
                  </a:cubicBezTo>
                  <a:cubicBezTo>
                    <a:pt x="39" y="49"/>
                    <a:pt x="39" y="49"/>
                    <a:pt x="39" y="49"/>
                  </a:cubicBezTo>
                  <a:lnTo>
                    <a:pt x="39" y="53"/>
                  </a:lnTo>
                  <a:close/>
                  <a:moveTo>
                    <a:pt x="45" y="53"/>
                  </a:moveTo>
                  <a:cubicBezTo>
                    <a:pt x="45" y="53"/>
                    <a:pt x="45" y="53"/>
                    <a:pt x="45" y="53"/>
                  </a:cubicBezTo>
                  <a:cubicBezTo>
                    <a:pt x="40" y="53"/>
                    <a:pt x="40" y="53"/>
                    <a:pt x="40" y="53"/>
                  </a:cubicBezTo>
                  <a:cubicBezTo>
                    <a:pt x="40" y="49"/>
                    <a:pt x="40" y="49"/>
                    <a:pt x="40" y="49"/>
                  </a:cubicBezTo>
                  <a:cubicBezTo>
                    <a:pt x="42" y="49"/>
                    <a:pt x="42" y="49"/>
                    <a:pt x="42" y="49"/>
                  </a:cubicBezTo>
                  <a:cubicBezTo>
                    <a:pt x="45" y="49"/>
                    <a:pt x="45" y="49"/>
                    <a:pt x="45" y="49"/>
                  </a:cubicBezTo>
                  <a:lnTo>
                    <a:pt x="45" y="53"/>
                  </a:lnTo>
                  <a:close/>
                  <a:moveTo>
                    <a:pt x="45" y="49"/>
                  </a:moveTo>
                  <a:cubicBezTo>
                    <a:pt x="45" y="49"/>
                    <a:pt x="45" y="49"/>
                    <a:pt x="45" y="49"/>
                  </a:cubicBezTo>
                  <a:cubicBezTo>
                    <a:pt x="44" y="49"/>
                    <a:pt x="44" y="49"/>
                    <a:pt x="44" y="49"/>
                  </a:cubicBezTo>
                  <a:cubicBezTo>
                    <a:pt x="41" y="48"/>
                    <a:pt x="41" y="48"/>
                    <a:pt x="41" y="48"/>
                  </a:cubicBezTo>
                  <a:cubicBezTo>
                    <a:pt x="44" y="48"/>
                    <a:pt x="44" y="48"/>
                    <a:pt x="44" y="48"/>
                  </a:cubicBezTo>
                  <a:cubicBezTo>
                    <a:pt x="45" y="48"/>
                    <a:pt x="45" y="48"/>
                    <a:pt x="45" y="48"/>
                  </a:cubicBezTo>
                  <a:lnTo>
                    <a:pt x="45" y="49"/>
                  </a:lnTo>
                  <a:close/>
                  <a:moveTo>
                    <a:pt x="48" y="48"/>
                  </a:moveTo>
                  <a:cubicBezTo>
                    <a:pt x="48" y="48"/>
                    <a:pt x="48" y="48"/>
                    <a:pt x="48" y="48"/>
                  </a:cubicBezTo>
                  <a:cubicBezTo>
                    <a:pt x="51" y="49"/>
                    <a:pt x="51" y="49"/>
                    <a:pt x="51" y="49"/>
                  </a:cubicBezTo>
                  <a:cubicBezTo>
                    <a:pt x="48" y="49"/>
                    <a:pt x="48" y="49"/>
                    <a:pt x="48" y="49"/>
                  </a:cubicBezTo>
                  <a:cubicBezTo>
                    <a:pt x="45" y="48"/>
                    <a:pt x="45" y="48"/>
                    <a:pt x="45" y="48"/>
                  </a:cubicBezTo>
                  <a:lnTo>
                    <a:pt x="48" y="48"/>
                  </a:lnTo>
                  <a:close/>
                  <a:moveTo>
                    <a:pt x="47" y="49"/>
                  </a:moveTo>
                  <a:cubicBezTo>
                    <a:pt x="47" y="49"/>
                    <a:pt x="47" y="49"/>
                    <a:pt x="47" y="49"/>
                  </a:cubicBezTo>
                  <a:cubicBezTo>
                    <a:pt x="46" y="49"/>
                    <a:pt x="46" y="49"/>
                    <a:pt x="46" y="49"/>
                  </a:cubicBezTo>
                  <a:cubicBezTo>
                    <a:pt x="46" y="48"/>
                    <a:pt x="46" y="48"/>
                    <a:pt x="46" y="48"/>
                  </a:cubicBezTo>
                  <a:lnTo>
                    <a:pt x="47" y="49"/>
                  </a:lnTo>
                  <a:close/>
                  <a:moveTo>
                    <a:pt x="52" y="53"/>
                  </a:moveTo>
                  <a:cubicBezTo>
                    <a:pt x="52" y="53"/>
                    <a:pt x="52" y="53"/>
                    <a:pt x="52" y="53"/>
                  </a:cubicBezTo>
                  <a:cubicBezTo>
                    <a:pt x="46" y="53"/>
                    <a:pt x="46" y="53"/>
                    <a:pt x="46" y="53"/>
                  </a:cubicBezTo>
                  <a:cubicBezTo>
                    <a:pt x="46" y="49"/>
                    <a:pt x="46" y="49"/>
                    <a:pt x="46" y="49"/>
                  </a:cubicBezTo>
                  <a:cubicBezTo>
                    <a:pt x="49" y="49"/>
                    <a:pt x="49" y="49"/>
                    <a:pt x="49" y="49"/>
                  </a:cubicBezTo>
                  <a:cubicBezTo>
                    <a:pt x="49" y="49"/>
                    <a:pt x="49" y="49"/>
                    <a:pt x="49" y="49"/>
                  </a:cubicBezTo>
                  <a:cubicBezTo>
                    <a:pt x="49" y="49"/>
                    <a:pt x="49" y="49"/>
                    <a:pt x="49" y="49"/>
                  </a:cubicBezTo>
                  <a:cubicBezTo>
                    <a:pt x="52" y="49"/>
                    <a:pt x="52" y="49"/>
                    <a:pt x="52" y="49"/>
                  </a:cubicBezTo>
                  <a:lnTo>
                    <a:pt x="52" y="53"/>
                  </a:lnTo>
                  <a:close/>
                  <a:moveTo>
                    <a:pt x="52" y="49"/>
                  </a:moveTo>
                  <a:cubicBezTo>
                    <a:pt x="52" y="49"/>
                    <a:pt x="52" y="49"/>
                    <a:pt x="52" y="49"/>
                  </a:cubicBezTo>
                  <a:cubicBezTo>
                    <a:pt x="52" y="49"/>
                    <a:pt x="52" y="49"/>
                    <a:pt x="52" y="49"/>
                  </a:cubicBezTo>
                  <a:cubicBezTo>
                    <a:pt x="52" y="48"/>
                    <a:pt x="52" y="48"/>
                    <a:pt x="52" y="48"/>
                  </a:cubicBezTo>
                  <a:cubicBezTo>
                    <a:pt x="49" y="48"/>
                    <a:pt x="49" y="48"/>
                    <a:pt x="49" y="48"/>
                  </a:cubicBezTo>
                  <a:cubicBezTo>
                    <a:pt x="51" y="48"/>
                    <a:pt x="51" y="48"/>
                    <a:pt x="51" y="48"/>
                  </a:cubicBezTo>
                  <a:cubicBezTo>
                    <a:pt x="52" y="48"/>
                    <a:pt x="52" y="48"/>
                    <a:pt x="52" y="48"/>
                  </a:cubicBezTo>
                  <a:lnTo>
                    <a:pt x="52" y="49"/>
                  </a:lnTo>
                  <a:close/>
                  <a:moveTo>
                    <a:pt x="52" y="48"/>
                  </a:moveTo>
                  <a:cubicBezTo>
                    <a:pt x="52" y="48"/>
                    <a:pt x="52" y="48"/>
                    <a:pt x="52" y="48"/>
                  </a:cubicBezTo>
                  <a:cubicBezTo>
                    <a:pt x="55" y="48"/>
                    <a:pt x="55" y="48"/>
                    <a:pt x="55" y="48"/>
                  </a:cubicBezTo>
                  <a:cubicBezTo>
                    <a:pt x="57" y="48"/>
                    <a:pt x="57" y="48"/>
                    <a:pt x="57" y="48"/>
                  </a:cubicBezTo>
                  <a:cubicBezTo>
                    <a:pt x="55" y="49"/>
                    <a:pt x="55" y="49"/>
                    <a:pt x="55" y="49"/>
                  </a:cubicBezTo>
                  <a:cubicBezTo>
                    <a:pt x="53" y="48"/>
                    <a:pt x="53" y="48"/>
                    <a:pt x="53" y="48"/>
                  </a:cubicBezTo>
                  <a:cubicBezTo>
                    <a:pt x="53" y="48"/>
                    <a:pt x="53" y="48"/>
                    <a:pt x="53" y="48"/>
                  </a:cubicBezTo>
                  <a:cubicBezTo>
                    <a:pt x="53" y="48"/>
                    <a:pt x="53" y="48"/>
                    <a:pt x="53" y="48"/>
                  </a:cubicBezTo>
                  <a:lnTo>
                    <a:pt x="52" y="48"/>
                  </a:lnTo>
                  <a:close/>
                  <a:moveTo>
                    <a:pt x="54" y="49"/>
                  </a:moveTo>
                  <a:cubicBezTo>
                    <a:pt x="54" y="49"/>
                    <a:pt x="54" y="49"/>
                    <a:pt x="54" y="49"/>
                  </a:cubicBezTo>
                  <a:cubicBezTo>
                    <a:pt x="53" y="49"/>
                    <a:pt x="53" y="49"/>
                    <a:pt x="53" y="49"/>
                  </a:cubicBezTo>
                  <a:cubicBezTo>
                    <a:pt x="53" y="48"/>
                    <a:pt x="53" y="48"/>
                    <a:pt x="53" y="48"/>
                  </a:cubicBezTo>
                  <a:lnTo>
                    <a:pt x="54" y="49"/>
                  </a:lnTo>
                  <a:close/>
                  <a:moveTo>
                    <a:pt x="59" y="53"/>
                  </a:moveTo>
                  <a:cubicBezTo>
                    <a:pt x="59" y="53"/>
                    <a:pt x="59" y="53"/>
                    <a:pt x="59" y="53"/>
                  </a:cubicBezTo>
                  <a:cubicBezTo>
                    <a:pt x="53" y="53"/>
                    <a:pt x="53" y="53"/>
                    <a:pt x="53" y="53"/>
                  </a:cubicBezTo>
                  <a:cubicBezTo>
                    <a:pt x="53" y="49"/>
                    <a:pt x="53" y="49"/>
                    <a:pt x="53" y="49"/>
                  </a:cubicBezTo>
                  <a:cubicBezTo>
                    <a:pt x="59" y="49"/>
                    <a:pt x="59" y="49"/>
                    <a:pt x="59" y="49"/>
                  </a:cubicBezTo>
                  <a:lnTo>
                    <a:pt x="59" y="53"/>
                  </a:lnTo>
                  <a:close/>
                  <a:moveTo>
                    <a:pt x="59" y="48"/>
                  </a:moveTo>
                  <a:cubicBezTo>
                    <a:pt x="59" y="48"/>
                    <a:pt x="59" y="48"/>
                    <a:pt x="59" y="48"/>
                  </a:cubicBezTo>
                  <a:cubicBezTo>
                    <a:pt x="58" y="48"/>
                    <a:pt x="58" y="48"/>
                    <a:pt x="58" y="48"/>
                  </a:cubicBezTo>
                  <a:cubicBezTo>
                    <a:pt x="55" y="48"/>
                    <a:pt x="55" y="48"/>
                    <a:pt x="55" y="48"/>
                  </a:cubicBezTo>
                  <a:cubicBezTo>
                    <a:pt x="57" y="47"/>
                    <a:pt x="57" y="47"/>
                    <a:pt x="57" y="47"/>
                  </a:cubicBezTo>
                  <a:cubicBezTo>
                    <a:pt x="59" y="48"/>
                    <a:pt x="59" y="48"/>
                    <a:pt x="59" y="48"/>
                  </a:cubicBezTo>
                  <a:close/>
                  <a:moveTo>
                    <a:pt x="67" y="54"/>
                  </a:moveTo>
                  <a:cubicBezTo>
                    <a:pt x="67" y="54"/>
                    <a:pt x="67" y="54"/>
                    <a:pt x="67" y="54"/>
                  </a:cubicBezTo>
                  <a:cubicBezTo>
                    <a:pt x="60" y="53"/>
                    <a:pt x="60" y="53"/>
                    <a:pt x="60" y="53"/>
                  </a:cubicBezTo>
                  <a:cubicBezTo>
                    <a:pt x="60" y="49"/>
                    <a:pt x="60" y="49"/>
                    <a:pt x="60" y="49"/>
                  </a:cubicBezTo>
                  <a:cubicBezTo>
                    <a:pt x="66" y="49"/>
                    <a:pt x="66" y="49"/>
                    <a:pt x="66" y="49"/>
                  </a:cubicBezTo>
                  <a:cubicBezTo>
                    <a:pt x="66" y="49"/>
                    <a:pt x="66" y="49"/>
                    <a:pt x="66" y="49"/>
                  </a:cubicBezTo>
                  <a:cubicBezTo>
                    <a:pt x="66" y="49"/>
                    <a:pt x="66" y="49"/>
                    <a:pt x="66" y="49"/>
                  </a:cubicBezTo>
                  <a:cubicBezTo>
                    <a:pt x="67" y="49"/>
                    <a:pt x="67" y="49"/>
                    <a:pt x="67" y="49"/>
                  </a:cubicBezTo>
                  <a:lnTo>
                    <a:pt x="67" y="54"/>
                  </a:lnTo>
                  <a:close/>
                  <a:moveTo>
                    <a:pt x="67" y="48"/>
                  </a:moveTo>
                  <a:cubicBezTo>
                    <a:pt x="67" y="48"/>
                    <a:pt x="67" y="48"/>
                    <a:pt x="67" y="48"/>
                  </a:cubicBezTo>
                  <a:cubicBezTo>
                    <a:pt x="66" y="48"/>
                    <a:pt x="66" y="48"/>
                    <a:pt x="66" y="48"/>
                  </a:cubicBezTo>
                  <a:cubicBezTo>
                    <a:pt x="63" y="47"/>
                    <a:pt x="63" y="47"/>
                    <a:pt x="63" y="47"/>
                  </a:cubicBezTo>
                  <a:cubicBezTo>
                    <a:pt x="66" y="47"/>
                    <a:pt x="66" y="47"/>
                    <a:pt x="66" y="47"/>
                  </a:cubicBezTo>
                  <a:cubicBezTo>
                    <a:pt x="69" y="48"/>
                    <a:pt x="69" y="48"/>
                    <a:pt x="69" y="48"/>
                  </a:cubicBezTo>
                  <a:cubicBezTo>
                    <a:pt x="67" y="48"/>
                    <a:pt x="67" y="48"/>
                    <a:pt x="67" y="48"/>
                  </a:cubicBezTo>
                  <a:cubicBezTo>
                    <a:pt x="67" y="48"/>
                    <a:pt x="67" y="48"/>
                    <a:pt x="67" y="48"/>
                  </a:cubicBezTo>
                  <a:cubicBezTo>
                    <a:pt x="67" y="48"/>
                    <a:pt x="67" y="48"/>
                    <a:pt x="67" y="48"/>
                  </a:cubicBezTo>
                  <a:close/>
                  <a:moveTo>
                    <a:pt x="75" y="54"/>
                  </a:moveTo>
                  <a:cubicBezTo>
                    <a:pt x="75" y="54"/>
                    <a:pt x="75" y="54"/>
                    <a:pt x="75" y="54"/>
                  </a:cubicBezTo>
                  <a:cubicBezTo>
                    <a:pt x="67" y="54"/>
                    <a:pt x="67" y="54"/>
                    <a:pt x="67" y="54"/>
                  </a:cubicBezTo>
                  <a:cubicBezTo>
                    <a:pt x="67" y="49"/>
                    <a:pt x="67" y="49"/>
                    <a:pt x="67" y="49"/>
                  </a:cubicBezTo>
                  <a:cubicBezTo>
                    <a:pt x="74" y="49"/>
                    <a:pt x="74" y="49"/>
                    <a:pt x="74" y="49"/>
                  </a:cubicBezTo>
                  <a:cubicBezTo>
                    <a:pt x="74" y="49"/>
                    <a:pt x="74" y="49"/>
                    <a:pt x="74" y="49"/>
                  </a:cubicBezTo>
                  <a:cubicBezTo>
                    <a:pt x="74" y="49"/>
                    <a:pt x="74" y="49"/>
                    <a:pt x="74" y="49"/>
                  </a:cubicBezTo>
                  <a:cubicBezTo>
                    <a:pt x="75" y="49"/>
                    <a:pt x="75" y="49"/>
                    <a:pt x="75" y="49"/>
                  </a:cubicBezTo>
                  <a:lnTo>
                    <a:pt x="75" y="54"/>
                  </a:lnTo>
                  <a:close/>
                  <a:moveTo>
                    <a:pt x="75" y="48"/>
                  </a:moveTo>
                  <a:cubicBezTo>
                    <a:pt x="75" y="48"/>
                    <a:pt x="75" y="48"/>
                    <a:pt x="75" y="48"/>
                  </a:cubicBezTo>
                  <a:cubicBezTo>
                    <a:pt x="74" y="48"/>
                    <a:pt x="74" y="48"/>
                    <a:pt x="74" y="48"/>
                  </a:cubicBezTo>
                  <a:cubicBezTo>
                    <a:pt x="71" y="47"/>
                    <a:pt x="71" y="47"/>
                    <a:pt x="71" y="47"/>
                  </a:cubicBezTo>
                  <a:cubicBezTo>
                    <a:pt x="73" y="47"/>
                    <a:pt x="73" y="47"/>
                    <a:pt x="73" y="47"/>
                  </a:cubicBezTo>
                  <a:cubicBezTo>
                    <a:pt x="77" y="48"/>
                    <a:pt x="77" y="48"/>
                    <a:pt x="77" y="48"/>
                  </a:cubicBezTo>
                  <a:cubicBezTo>
                    <a:pt x="75" y="48"/>
                    <a:pt x="75" y="48"/>
                    <a:pt x="75" y="48"/>
                  </a:cubicBezTo>
                  <a:cubicBezTo>
                    <a:pt x="75" y="48"/>
                    <a:pt x="75" y="48"/>
                    <a:pt x="75" y="48"/>
                  </a:cubicBezTo>
                  <a:cubicBezTo>
                    <a:pt x="75" y="48"/>
                    <a:pt x="75" y="48"/>
                    <a:pt x="75" y="48"/>
                  </a:cubicBezTo>
                  <a:close/>
                  <a:moveTo>
                    <a:pt x="83" y="54"/>
                  </a:moveTo>
                  <a:cubicBezTo>
                    <a:pt x="83" y="54"/>
                    <a:pt x="83" y="54"/>
                    <a:pt x="83" y="54"/>
                  </a:cubicBezTo>
                  <a:cubicBezTo>
                    <a:pt x="75" y="54"/>
                    <a:pt x="75" y="54"/>
                    <a:pt x="75" y="54"/>
                  </a:cubicBezTo>
                  <a:cubicBezTo>
                    <a:pt x="75" y="49"/>
                    <a:pt x="75" y="49"/>
                    <a:pt x="75" y="49"/>
                  </a:cubicBezTo>
                  <a:cubicBezTo>
                    <a:pt x="77" y="48"/>
                    <a:pt x="77" y="48"/>
                    <a:pt x="77" y="48"/>
                  </a:cubicBezTo>
                  <a:cubicBezTo>
                    <a:pt x="77" y="48"/>
                    <a:pt x="77" y="48"/>
                    <a:pt x="77" y="48"/>
                  </a:cubicBezTo>
                  <a:cubicBezTo>
                    <a:pt x="77" y="48"/>
                    <a:pt x="77" y="48"/>
                    <a:pt x="77" y="48"/>
                  </a:cubicBezTo>
                  <a:cubicBezTo>
                    <a:pt x="83" y="48"/>
                    <a:pt x="83" y="48"/>
                    <a:pt x="83" y="48"/>
                  </a:cubicBezTo>
                  <a:lnTo>
                    <a:pt x="83" y="54"/>
                  </a:lnTo>
                  <a:close/>
                  <a:moveTo>
                    <a:pt x="83" y="48"/>
                  </a:moveTo>
                  <a:cubicBezTo>
                    <a:pt x="83" y="48"/>
                    <a:pt x="83" y="48"/>
                    <a:pt x="83" y="48"/>
                  </a:cubicBezTo>
                  <a:cubicBezTo>
                    <a:pt x="82" y="48"/>
                    <a:pt x="82" y="48"/>
                    <a:pt x="82" y="48"/>
                  </a:cubicBezTo>
                  <a:cubicBezTo>
                    <a:pt x="79" y="47"/>
                    <a:pt x="79" y="47"/>
                    <a:pt x="79" y="47"/>
                  </a:cubicBezTo>
                  <a:cubicBezTo>
                    <a:pt x="82" y="47"/>
                    <a:pt x="82" y="47"/>
                    <a:pt x="82" y="47"/>
                  </a:cubicBezTo>
                  <a:cubicBezTo>
                    <a:pt x="82" y="47"/>
                    <a:pt x="82" y="47"/>
                    <a:pt x="82" y="47"/>
                  </a:cubicBezTo>
                  <a:cubicBezTo>
                    <a:pt x="86" y="48"/>
                    <a:pt x="86" y="48"/>
                    <a:pt x="86" y="48"/>
                  </a:cubicBezTo>
                  <a:cubicBezTo>
                    <a:pt x="84" y="48"/>
                    <a:pt x="84" y="48"/>
                    <a:pt x="84" y="48"/>
                  </a:cubicBezTo>
                  <a:cubicBezTo>
                    <a:pt x="84" y="48"/>
                    <a:pt x="84" y="48"/>
                    <a:pt x="84" y="48"/>
                  </a:cubicBezTo>
                  <a:cubicBezTo>
                    <a:pt x="83" y="48"/>
                    <a:pt x="83" y="48"/>
                    <a:pt x="83" y="48"/>
                  </a:cubicBezTo>
                  <a:close/>
                  <a:moveTo>
                    <a:pt x="90" y="54"/>
                  </a:moveTo>
                  <a:cubicBezTo>
                    <a:pt x="90" y="54"/>
                    <a:pt x="90" y="54"/>
                    <a:pt x="90" y="54"/>
                  </a:cubicBezTo>
                  <a:cubicBezTo>
                    <a:pt x="84" y="54"/>
                    <a:pt x="84" y="54"/>
                    <a:pt x="84" y="54"/>
                  </a:cubicBezTo>
                  <a:cubicBezTo>
                    <a:pt x="84" y="48"/>
                    <a:pt x="84" y="48"/>
                    <a:pt x="84" y="48"/>
                  </a:cubicBezTo>
                  <a:cubicBezTo>
                    <a:pt x="87" y="48"/>
                    <a:pt x="87" y="48"/>
                    <a:pt x="87" y="48"/>
                  </a:cubicBezTo>
                  <a:cubicBezTo>
                    <a:pt x="87" y="48"/>
                    <a:pt x="87" y="48"/>
                    <a:pt x="87" y="48"/>
                  </a:cubicBezTo>
                  <a:cubicBezTo>
                    <a:pt x="87" y="48"/>
                    <a:pt x="87" y="48"/>
                    <a:pt x="87" y="48"/>
                  </a:cubicBezTo>
                  <a:cubicBezTo>
                    <a:pt x="90" y="48"/>
                    <a:pt x="90" y="48"/>
                    <a:pt x="90" y="48"/>
                  </a:cubicBezTo>
                  <a:lnTo>
                    <a:pt x="90" y="54"/>
                  </a:lnTo>
                  <a:close/>
                  <a:moveTo>
                    <a:pt x="90" y="48"/>
                  </a:moveTo>
                  <a:cubicBezTo>
                    <a:pt x="90" y="48"/>
                    <a:pt x="90" y="48"/>
                    <a:pt x="90" y="48"/>
                  </a:cubicBezTo>
                  <a:cubicBezTo>
                    <a:pt x="87" y="48"/>
                    <a:pt x="87" y="48"/>
                    <a:pt x="87" y="48"/>
                  </a:cubicBezTo>
                  <a:cubicBezTo>
                    <a:pt x="83" y="47"/>
                    <a:pt x="83" y="47"/>
                    <a:pt x="83" y="47"/>
                  </a:cubicBezTo>
                  <a:cubicBezTo>
                    <a:pt x="87" y="46"/>
                    <a:pt x="87" y="46"/>
                    <a:pt x="87" y="46"/>
                  </a:cubicBezTo>
                  <a:cubicBezTo>
                    <a:pt x="87" y="47"/>
                    <a:pt x="87" y="47"/>
                    <a:pt x="87" y="47"/>
                  </a:cubicBezTo>
                  <a:cubicBezTo>
                    <a:pt x="90" y="48"/>
                    <a:pt x="90" y="48"/>
                    <a:pt x="90" y="48"/>
                  </a:cubicBezTo>
                  <a:close/>
                  <a:moveTo>
                    <a:pt x="94" y="54"/>
                  </a:moveTo>
                  <a:cubicBezTo>
                    <a:pt x="94" y="54"/>
                    <a:pt x="94" y="54"/>
                    <a:pt x="94" y="54"/>
                  </a:cubicBezTo>
                  <a:cubicBezTo>
                    <a:pt x="91" y="54"/>
                    <a:pt x="91" y="54"/>
                    <a:pt x="91" y="54"/>
                  </a:cubicBezTo>
                  <a:cubicBezTo>
                    <a:pt x="91" y="48"/>
                    <a:pt x="91" y="48"/>
                    <a:pt x="91" y="48"/>
                  </a:cubicBezTo>
                  <a:cubicBezTo>
                    <a:pt x="94" y="48"/>
                    <a:pt x="94" y="48"/>
                    <a:pt x="94" y="48"/>
                  </a:cubicBezTo>
                  <a:lnTo>
                    <a:pt x="94" y="54"/>
                  </a:lnTo>
                  <a:close/>
                  <a:moveTo>
                    <a:pt x="94" y="48"/>
                  </a:moveTo>
                  <a:cubicBezTo>
                    <a:pt x="94" y="48"/>
                    <a:pt x="94" y="48"/>
                    <a:pt x="94" y="48"/>
                  </a:cubicBezTo>
                  <a:cubicBezTo>
                    <a:pt x="91" y="48"/>
                    <a:pt x="91" y="48"/>
                    <a:pt x="91" y="48"/>
                  </a:cubicBezTo>
                  <a:cubicBezTo>
                    <a:pt x="91" y="48"/>
                    <a:pt x="91" y="48"/>
                    <a:pt x="91" y="48"/>
                  </a:cubicBezTo>
                  <a:cubicBezTo>
                    <a:pt x="91" y="46"/>
                    <a:pt x="91" y="46"/>
                    <a:pt x="91" y="46"/>
                  </a:cubicBezTo>
                  <a:cubicBezTo>
                    <a:pt x="90" y="46"/>
                    <a:pt x="90" y="46"/>
                    <a:pt x="90" y="46"/>
                  </a:cubicBezTo>
                  <a:cubicBezTo>
                    <a:pt x="90" y="48"/>
                    <a:pt x="90" y="48"/>
                    <a:pt x="90" y="48"/>
                  </a:cubicBezTo>
                  <a:cubicBezTo>
                    <a:pt x="88" y="46"/>
                    <a:pt x="88" y="46"/>
                    <a:pt x="88" y="46"/>
                  </a:cubicBezTo>
                  <a:cubicBezTo>
                    <a:pt x="91" y="46"/>
                    <a:pt x="91" y="46"/>
                    <a:pt x="91" y="46"/>
                  </a:cubicBezTo>
                  <a:cubicBezTo>
                    <a:pt x="91" y="46"/>
                    <a:pt x="91" y="46"/>
                    <a:pt x="91" y="46"/>
                  </a:cubicBezTo>
                  <a:cubicBezTo>
                    <a:pt x="94" y="47"/>
                    <a:pt x="94" y="47"/>
                    <a:pt x="94" y="47"/>
                  </a:cubicBezTo>
                  <a:lnTo>
                    <a:pt x="94" y="48"/>
                  </a:lnTo>
                  <a:close/>
                  <a:moveTo>
                    <a:pt x="101" y="54"/>
                  </a:moveTo>
                  <a:cubicBezTo>
                    <a:pt x="101" y="54"/>
                    <a:pt x="101" y="54"/>
                    <a:pt x="101" y="54"/>
                  </a:cubicBezTo>
                  <a:cubicBezTo>
                    <a:pt x="94" y="54"/>
                    <a:pt x="94" y="54"/>
                    <a:pt x="94" y="54"/>
                  </a:cubicBezTo>
                  <a:cubicBezTo>
                    <a:pt x="94" y="48"/>
                    <a:pt x="94" y="48"/>
                    <a:pt x="94" y="48"/>
                  </a:cubicBezTo>
                  <a:cubicBezTo>
                    <a:pt x="96" y="48"/>
                    <a:pt x="96" y="48"/>
                    <a:pt x="96" y="48"/>
                  </a:cubicBezTo>
                  <a:cubicBezTo>
                    <a:pt x="96" y="48"/>
                    <a:pt x="96" y="48"/>
                    <a:pt x="96" y="48"/>
                  </a:cubicBezTo>
                  <a:cubicBezTo>
                    <a:pt x="101" y="48"/>
                    <a:pt x="101" y="48"/>
                    <a:pt x="101" y="48"/>
                  </a:cubicBezTo>
                  <a:lnTo>
                    <a:pt x="101" y="54"/>
                  </a:lnTo>
                  <a:close/>
                  <a:moveTo>
                    <a:pt x="94" y="48"/>
                  </a:moveTo>
                  <a:cubicBezTo>
                    <a:pt x="94" y="48"/>
                    <a:pt x="94" y="48"/>
                    <a:pt x="94" y="48"/>
                  </a:cubicBezTo>
                  <a:cubicBezTo>
                    <a:pt x="94" y="47"/>
                    <a:pt x="94" y="47"/>
                    <a:pt x="94" y="47"/>
                  </a:cubicBezTo>
                  <a:cubicBezTo>
                    <a:pt x="95" y="48"/>
                    <a:pt x="95" y="48"/>
                    <a:pt x="95" y="48"/>
                  </a:cubicBezTo>
                  <a:lnTo>
                    <a:pt x="94" y="48"/>
                  </a:lnTo>
                  <a:close/>
                  <a:moveTo>
                    <a:pt x="101" y="48"/>
                  </a:moveTo>
                  <a:cubicBezTo>
                    <a:pt x="101" y="48"/>
                    <a:pt x="101" y="48"/>
                    <a:pt x="101" y="48"/>
                  </a:cubicBezTo>
                  <a:cubicBezTo>
                    <a:pt x="96" y="48"/>
                    <a:pt x="96" y="48"/>
                    <a:pt x="96" y="48"/>
                  </a:cubicBezTo>
                  <a:cubicBezTo>
                    <a:pt x="89" y="45"/>
                    <a:pt x="89" y="45"/>
                    <a:pt x="89" y="45"/>
                  </a:cubicBezTo>
                  <a:cubicBezTo>
                    <a:pt x="98" y="45"/>
                    <a:pt x="98" y="45"/>
                    <a:pt x="98" y="45"/>
                  </a:cubicBezTo>
                  <a:cubicBezTo>
                    <a:pt x="98" y="45"/>
                    <a:pt x="98" y="45"/>
                    <a:pt x="98" y="45"/>
                  </a:cubicBezTo>
                  <a:cubicBezTo>
                    <a:pt x="101" y="46"/>
                    <a:pt x="101" y="46"/>
                    <a:pt x="101" y="46"/>
                  </a:cubicBezTo>
                  <a:lnTo>
                    <a:pt x="101" y="48"/>
                  </a:lnTo>
                  <a:close/>
                  <a:moveTo>
                    <a:pt x="103" y="54"/>
                  </a:moveTo>
                  <a:cubicBezTo>
                    <a:pt x="103" y="54"/>
                    <a:pt x="103" y="54"/>
                    <a:pt x="103" y="54"/>
                  </a:cubicBezTo>
                  <a:cubicBezTo>
                    <a:pt x="101" y="54"/>
                    <a:pt x="101" y="54"/>
                    <a:pt x="101" y="54"/>
                  </a:cubicBezTo>
                  <a:cubicBezTo>
                    <a:pt x="101" y="48"/>
                    <a:pt x="101" y="48"/>
                    <a:pt x="101" y="48"/>
                  </a:cubicBezTo>
                  <a:cubicBezTo>
                    <a:pt x="103" y="48"/>
                    <a:pt x="103" y="48"/>
                    <a:pt x="103" y="48"/>
                  </a:cubicBezTo>
                  <a:lnTo>
                    <a:pt x="103" y="54"/>
                  </a:lnTo>
                  <a:close/>
                  <a:moveTo>
                    <a:pt x="103" y="48"/>
                  </a:moveTo>
                  <a:cubicBezTo>
                    <a:pt x="103" y="48"/>
                    <a:pt x="103" y="48"/>
                    <a:pt x="103" y="48"/>
                  </a:cubicBezTo>
                  <a:cubicBezTo>
                    <a:pt x="101" y="48"/>
                    <a:pt x="101" y="48"/>
                    <a:pt x="101" y="48"/>
                  </a:cubicBezTo>
                  <a:cubicBezTo>
                    <a:pt x="102" y="46"/>
                    <a:pt x="102" y="46"/>
                    <a:pt x="102" y="46"/>
                  </a:cubicBezTo>
                  <a:cubicBezTo>
                    <a:pt x="103" y="47"/>
                    <a:pt x="103" y="47"/>
                    <a:pt x="103" y="47"/>
                  </a:cubicBezTo>
                  <a:lnTo>
                    <a:pt x="103" y="48"/>
                  </a:lnTo>
                  <a:close/>
                  <a:moveTo>
                    <a:pt x="104" y="46"/>
                  </a:moveTo>
                  <a:cubicBezTo>
                    <a:pt x="104" y="46"/>
                    <a:pt x="104" y="46"/>
                    <a:pt x="104" y="46"/>
                  </a:cubicBezTo>
                  <a:cubicBezTo>
                    <a:pt x="102" y="46"/>
                    <a:pt x="102" y="46"/>
                    <a:pt x="102" y="46"/>
                  </a:cubicBezTo>
                  <a:cubicBezTo>
                    <a:pt x="102" y="45"/>
                    <a:pt x="102" y="45"/>
                    <a:pt x="102" y="45"/>
                  </a:cubicBezTo>
                  <a:cubicBezTo>
                    <a:pt x="102" y="45"/>
                    <a:pt x="102" y="45"/>
                    <a:pt x="102" y="45"/>
                  </a:cubicBezTo>
                  <a:cubicBezTo>
                    <a:pt x="104" y="44"/>
                    <a:pt x="104" y="44"/>
                    <a:pt x="104" y="44"/>
                  </a:cubicBezTo>
                  <a:lnTo>
                    <a:pt x="104" y="46"/>
                  </a:lnTo>
                  <a:close/>
                  <a:moveTo>
                    <a:pt x="110" y="54"/>
                  </a:moveTo>
                  <a:cubicBezTo>
                    <a:pt x="110" y="54"/>
                    <a:pt x="110" y="54"/>
                    <a:pt x="110" y="54"/>
                  </a:cubicBezTo>
                  <a:cubicBezTo>
                    <a:pt x="104" y="54"/>
                    <a:pt x="104" y="54"/>
                    <a:pt x="104" y="54"/>
                  </a:cubicBezTo>
                  <a:cubicBezTo>
                    <a:pt x="104" y="47"/>
                    <a:pt x="104" y="47"/>
                    <a:pt x="104" y="47"/>
                  </a:cubicBezTo>
                  <a:cubicBezTo>
                    <a:pt x="106" y="48"/>
                    <a:pt x="106" y="48"/>
                    <a:pt x="106" y="48"/>
                  </a:cubicBezTo>
                  <a:cubicBezTo>
                    <a:pt x="110" y="48"/>
                    <a:pt x="110" y="48"/>
                    <a:pt x="110" y="48"/>
                  </a:cubicBezTo>
                  <a:lnTo>
                    <a:pt x="110" y="54"/>
                  </a:lnTo>
                  <a:close/>
                  <a:moveTo>
                    <a:pt x="111" y="47"/>
                  </a:moveTo>
                  <a:cubicBezTo>
                    <a:pt x="111" y="47"/>
                    <a:pt x="111" y="47"/>
                    <a:pt x="111" y="47"/>
                  </a:cubicBezTo>
                  <a:cubicBezTo>
                    <a:pt x="110" y="47"/>
                    <a:pt x="110" y="47"/>
                    <a:pt x="110" y="47"/>
                  </a:cubicBezTo>
                  <a:cubicBezTo>
                    <a:pt x="110" y="47"/>
                    <a:pt x="110" y="47"/>
                    <a:pt x="110" y="47"/>
                  </a:cubicBezTo>
                  <a:cubicBezTo>
                    <a:pt x="106" y="47"/>
                    <a:pt x="106" y="47"/>
                    <a:pt x="106" y="47"/>
                  </a:cubicBezTo>
                  <a:cubicBezTo>
                    <a:pt x="104" y="47"/>
                    <a:pt x="104" y="47"/>
                    <a:pt x="104" y="47"/>
                  </a:cubicBezTo>
                  <a:cubicBezTo>
                    <a:pt x="104" y="44"/>
                    <a:pt x="104" y="44"/>
                    <a:pt x="104" y="44"/>
                  </a:cubicBezTo>
                  <a:cubicBezTo>
                    <a:pt x="108" y="44"/>
                    <a:pt x="108" y="44"/>
                    <a:pt x="108" y="44"/>
                  </a:cubicBezTo>
                  <a:cubicBezTo>
                    <a:pt x="108" y="44"/>
                    <a:pt x="108" y="44"/>
                    <a:pt x="108" y="44"/>
                  </a:cubicBezTo>
                  <a:cubicBezTo>
                    <a:pt x="111" y="45"/>
                    <a:pt x="111" y="45"/>
                    <a:pt x="111" y="45"/>
                  </a:cubicBezTo>
                  <a:lnTo>
                    <a:pt x="111" y="47"/>
                  </a:lnTo>
                  <a:close/>
                  <a:moveTo>
                    <a:pt x="106" y="44"/>
                  </a:moveTo>
                  <a:cubicBezTo>
                    <a:pt x="106" y="44"/>
                    <a:pt x="106" y="44"/>
                    <a:pt x="106" y="44"/>
                  </a:cubicBezTo>
                  <a:cubicBezTo>
                    <a:pt x="106" y="43"/>
                    <a:pt x="106" y="43"/>
                    <a:pt x="106" y="43"/>
                  </a:cubicBezTo>
                  <a:cubicBezTo>
                    <a:pt x="108" y="43"/>
                    <a:pt x="108" y="43"/>
                    <a:pt x="108" y="43"/>
                  </a:cubicBezTo>
                  <a:cubicBezTo>
                    <a:pt x="108" y="44"/>
                    <a:pt x="108" y="44"/>
                    <a:pt x="108" y="44"/>
                  </a:cubicBezTo>
                  <a:lnTo>
                    <a:pt x="106" y="44"/>
                  </a:lnTo>
                  <a:close/>
                  <a:moveTo>
                    <a:pt x="111" y="44"/>
                  </a:moveTo>
                  <a:cubicBezTo>
                    <a:pt x="111" y="44"/>
                    <a:pt x="111" y="44"/>
                    <a:pt x="111" y="44"/>
                  </a:cubicBezTo>
                  <a:cubicBezTo>
                    <a:pt x="111" y="45"/>
                    <a:pt x="111" y="45"/>
                    <a:pt x="111" y="45"/>
                  </a:cubicBezTo>
                  <a:cubicBezTo>
                    <a:pt x="109" y="44"/>
                    <a:pt x="109" y="44"/>
                    <a:pt x="109" y="44"/>
                  </a:cubicBezTo>
                  <a:lnTo>
                    <a:pt x="111" y="44"/>
                  </a:lnTo>
                  <a:close/>
                  <a:moveTo>
                    <a:pt x="110" y="44"/>
                  </a:moveTo>
                  <a:cubicBezTo>
                    <a:pt x="110" y="44"/>
                    <a:pt x="110" y="44"/>
                    <a:pt x="110" y="44"/>
                  </a:cubicBezTo>
                  <a:cubicBezTo>
                    <a:pt x="110" y="43"/>
                    <a:pt x="110" y="43"/>
                    <a:pt x="110" y="43"/>
                  </a:cubicBezTo>
                  <a:cubicBezTo>
                    <a:pt x="111" y="43"/>
                    <a:pt x="111" y="43"/>
                    <a:pt x="111" y="43"/>
                  </a:cubicBezTo>
                  <a:cubicBezTo>
                    <a:pt x="111" y="44"/>
                    <a:pt x="111" y="44"/>
                    <a:pt x="111" y="44"/>
                  </a:cubicBezTo>
                  <a:lnTo>
                    <a:pt x="110" y="44"/>
                  </a:lnTo>
                  <a:close/>
                  <a:moveTo>
                    <a:pt x="110" y="44"/>
                  </a:moveTo>
                  <a:cubicBezTo>
                    <a:pt x="110" y="44"/>
                    <a:pt x="110" y="44"/>
                    <a:pt x="110" y="44"/>
                  </a:cubicBezTo>
                  <a:cubicBezTo>
                    <a:pt x="108" y="44"/>
                    <a:pt x="108" y="44"/>
                    <a:pt x="108" y="44"/>
                  </a:cubicBezTo>
                  <a:cubicBezTo>
                    <a:pt x="108" y="43"/>
                    <a:pt x="108" y="43"/>
                    <a:pt x="108" y="43"/>
                  </a:cubicBezTo>
                  <a:cubicBezTo>
                    <a:pt x="110" y="43"/>
                    <a:pt x="110" y="43"/>
                    <a:pt x="110" y="43"/>
                  </a:cubicBezTo>
                  <a:lnTo>
                    <a:pt x="110" y="44"/>
                  </a:lnTo>
                  <a:close/>
                  <a:moveTo>
                    <a:pt x="114" y="47"/>
                  </a:moveTo>
                  <a:cubicBezTo>
                    <a:pt x="114" y="47"/>
                    <a:pt x="114" y="47"/>
                    <a:pt x="114" y="47"/>
                  </a:cubicBezTo>
                  <a:cubicBezTo>
                    <a:pt x="116" y="47"/>
                    <a:pt x="116" y="47"/>
                    <a:pt x="116" y="47"/>
                  </a:cubicBezTo>
                  <a:cubicBezTo>
                    <a:pt x="120" y="47"/>
                    <a:pt x="120" y="47"/>
                    <a:pt x="120" y="47"/>
                  </a:cubicBezTo>
                  <a:cubicBezTo>
                    <a:pt x="120" y="54"/>
                    <a:pt x="120" y="54"/>
                    <a:pt x="120" y="54"/>
                  </a:cubicBezTo>
                  <a:cubicBezTo>
                    <a:pt x="114" y="54"/>
                    <a:pt x="114" y="54"/>
                    <a:pt x="114" y="54"/>
                  </a:cubicBezTo>
                  <a:lnTo>
                    <a:pt x="114" y="47"/>
                  </a:lnTo>
                  <a:close/>
                  <a:moveTo>
                    <a:pt x="114" y="47"/>
                  </a:moveTo>
                  <a:cubicBezTo>
                    <a:pt x="114" y="47"/>
                    <a:pt x="114" y="47"/>
                    <a:pt x="114" y="47"/>
                  </a:cubicBezTo>
                  <a:cubicBezTo>
                    <a:pt x="113" y="47"/>
                    <a:pt x="113" y="47"/>
                    <a:pt x="113" y="47"/>
                  </a:cubicBezTo>
                  <a:cubicBezTo>
                    <a:pt x="113" y="54"/>
                    <a:pt x="113" y="54"/>
                    <a:pt x="113" y="54"/>
                  </a:cubicBezTo>
                  <a:cubicBezTo>
                    <a:pt x="111" y="54"/>
                    <a:pt x="111" y="54"/>
                    <a:pt x="111" y="54"/>
                  </a:cubicBezTo>
                  <a:cubicBezTo>
                    <a:pt x="111" y="48"/>
                    <a:pt x="111" y="48"/>
                    <a:pt x="111" y="48"/>
                  </a:cubicBezTo>
                  <a:cubicBezTo>
                    <a:pt x="113" y="47"/>
                    <a:pt x="113" y="47"/>
                    <a:pt x="113" y="47"/>
                  </a:cubicBezTo>
                  <a:cubicBezTo>
                    <a:pt x="111" y="47"/>
                    <a:pt x="111" y="47"/>
                    <a:pt x="111" y="47"/>
                  </a:cubicBezTo>
                  <a:cubicBezTo>
                    <a:pt x="111" y="47"/>
                    <a:pt x="111" y="47"/>
                    <a:pt x="111" y="47"/>
                  </a:cubicBezTo>
                  <a:cubicBezTo>
                    <a:pt x="111" y="47"/>
                    <a:pt x="111" y="47"/>
                    <a:pt x="111" y="47"/>
                  </a:cubicBezTo>
                  <a:cubicBezTo>
                    <a:pt x="111" y="46"/>
                    <a:pt x="111" y="46"/>
                    <a:pt x="111" y="46"/>
                  </a:cubicBezTo>
                  <a:lnTo>
                    <a:pt x="114" y="47"/>
                  </a:lnTo>
                  <a:close/>
                  <a:moveTo>
                    <a:pt x="112" y="44"/>
                  </a:moveTo>
                  <a:cubicBezTo>
                    <a:pt x="112" y="44"/>
                    <a:pt x="112" y="44"/>
                    <a:pt x="112" y="44"/>
                  </a:cubicBezTo>
                  <a:cubicBezTo>
                    <a:pt x="112" y="44"/>
                    <a:pt x="112" y="44"/>
                    <a:pt x="112" y="44"/>
                  </a:cubicBezTo>
                  <a:cubicBezTo>
                    <a:pt x="112" y="37"/>
                    <a:pt x="112" y="37"/>
                    <a:pt x="112" y="37"/>
                  </a:cubicBezTo>
                  <a:cubicBezTo>
                    <a:pt x="108" y="37"/>
                    <a:pt x="108" y="37"/>
                    <a:pt x="108" y="37"/>
                  </a:cubicBezTo>
                  <a:cubicBezTo>
                    <a:pt x="108" y="43"/>
                    <a:pt x="108" y="43"/>
                    <a:pt x="108" y="43"/>
                  </a:cubicBezTo>
                  <a:cubicBezTo>
                    <a:pt x="112" y="43"/>
                    <a:pt x="112" y="43"/>
                    <a:pt x="112" y="43"/>
                  </a:cubicBezTo>
                  <a:cubicBezTo>
                    <a:pt x="112" y="44"/>
                    <a:pt x="112" y="44"/>
                    <a:pt x="112" y="44"/>
                  </a:cubicBezTo>
                  <a:cubicBezTo>
                    <a:pt x="111" y="44"/>
                    <a:pt x="111" y="44"/>
                    <a:pt x="111" y="44"/>
                  </a:cubicBezTo>
                  <a:cubicBezTo>
                    <a:pt x="111" y="43"/>
                    <a:pt x="111" y="43"/>
                    <a:pt x="111" y="43"/>
                  </a:cubicBezTo>
                  <a:cubicBezTo>
                    <a:pt x="105" y="42"/>
                    <a:pt x="105" y="42"/>
                    <a:pt x="105" y="42"/>
                  </a:cubicBezTo>
                  <a:cubicBezTo>
                    <a:pt x="105" y="36"/>
                    <a:pt x="105" y="36"/>
                    <a:pt x="105" y="36"/>
                  </a:cubicBezTo>
                  <a:cubicBezTo>
                    <a:pt x="112" y="37"/>
                    <a:pt x="112" y="37"/>
                    <a:pt x="112" y="37"/>
                  </a:cubicBezTo>
                  <a:lnTo>
                    <a:pt x="112" y="44"/>
                  </a:lnTo>
                  <a:close/>
                  <a:moveTo>
                    <a:pt x="115" y="5"/>
                  </a:moveTo>
                  <a:cubicBezTo>
                    <a:pt x="115" y="5"/>
                    <a:pt x="115" y="5"/>
                    <a:pt x="115" y="5"/>
                  </a:cubicBezTo>
                  <a:cubicBezTo>
                    <a:pt x="115" y="5"/>
                    <a:pt x="115" y="5"/>
                    <a:pt x="115" y="5"/>
                  </a:cubicBezTo>
                  <a:cubicBezTo>
                    <a:pt x="117" y="6"/>
                    <a:pt x="117" y="6"/>
                    <a:pt x="117" y="6"/>
                  </a:cubicBezTo>
                  <a:cubicBezTo>
                    <a:pt x="117" y="8"/>
                    <a:pt x="117" y="8"/>
                    <a:pt x="117" y="8"/>
                  </a:cubicBezTo>
                  <a:cubicBezTo>
                    <a:pt x="115" y="7"/>
                    <a:pt x="115" y="7"/>
                    <a:pt x="115" y="7"/>
                  </a:cubicBezTo>
                  <a:lnTo>
                    <a:pt x="115" y="5"/>
                  </a:lnTo>
                  <a:close/>
                  <a:moveTo>
                    <a:pt x="115" y="7"/>
                  </a:moveTo>
                  <a:cubicBezTo>
                    <a:pt x="115" y="7"/>
                    <a:pt x="115" y="7"/>
                    <a:pt x="115" y="7"/>
                  </a:cubicBezTo>
                  <a:cubicBezTo>
                    <a:pt x="117" y="8"/>
                    <a:pt x="117" y="8"/>
                    <a:pt x="117" y="8"/>
                  </a:cubicBezTo>
                  <a:cubicBezTo>
                    <a:pt x="117" y="8"/>
                    <a:pt x="117" y="8"/>
                    <a:pt x="117" y="8"/>
                  </a:cubicBezTo>
                  <a:cubicBezTo>
                    <a:pt x="115" y="8"/>
                    <a:pt x="115" y="8"/>
                    <a:pt x="115" y="8"/>
                  </a:cubicBezTo>
                  <a:lnTo>
                    <a:pt x="115" y="7"/>
                  </a:lnTo>
                  <a:close/>
                  <a:moveTo>
                    <a:pt x="115" y="8"/>
                  </a:moveTo>
                  <a:cubicBezTo>
                    <a:pt x="115" y="8"/>
                    <a:pt x="115" y="8"/>
                    <a:pt x="115" y="8"/>
                  </a:cubicBezTo>
                  <a:cubicBezTo>
                    <a:pt x="117" y="9"/>
                    <a:pt x="117" y="9"/>
                    <a:pt x="117" y="9"/>
                  </a:cubicBezTo>
                  <a:cubicBezTo>
                    <a:pt x="117" y="9"/>
                    <a:pt x="117" y="9"/>
                    <a:pt x="117" y="9"/>
                  </a:cubicBezTo>
                  <a:cubicBezTo>
                    <a:pt x="115" y="8"/>
                    <a:pt x="115" y="8"/>
                    <a:pt x="115" y="8"/>
                  </a:cubicBezTo>
                  <a:close/>
                  <a:moveTo>
                    <a:pt x="115" y="9"/>
                  </a:moveTo>
                  <a:cubicBezTo>
                    <a:pt x="115" y="9"/>
                    <a:pt x="115" y="9"/>
                    <a:pt x="115" y="9"/>
                  </a:cubicBezTo>
                  <a:cubicBezTo>
                    <a:pt x="117" y="9"/>
                    <a:pt x="117" y="9"/>
                    <a:pt x="117" y="9"/>
                  </a:cubicBezTo>
                  <a:cubicBezTo>
                    <a:pt x="117" y="11"/>
                    <a:pt x="117" y="11"/>
                    <a:pt x="117" y="11"/>
                  </a:cubicBezTo>
                  <a:cubicBezTo>
                    <a:pt x="115" y="10"/>
                    <a:pt x="115" y="10"/>
                    <a:pt x="115" y="10"/>
                  </a:cubicBezTo>
                  <a:lnTo>
                    <a:pt x="115" y="9"/>
                  </a:lnTo>
                  <a:close/>
                  <a:moveTo>
                    <a:pt x="115" y="10"/>
                  </a:moveTo>
                  <a:cubicBezTo>
                    <a:pt x="115" y="10"/>
                    <a:pt x="115" y="10"/>
                    <a:pt x="115" y="10"/>
                  </a:cubicBezTo>
                  <a:cubicBezTo>
                    <a:pt x="117" y="11"/>
                    <a:pt x="117" y="11"/>
                    <a:pt x="117" y="11"/>
                  </a:cubicBezTo>
                  <a:cubicBezTo>
                    <a:pt x="117" y="12"/>
                    <a:pt x="117" y="12"/>
                    <a:pt x="117" y="12"/>
                  </a:cubicBezTo>
                  <a:cubicBezTo>
                    <a:pt x="115" y="11"/>
                    <a:pt x="115" y="11"/>
                    <a:pt x="115" y="11"/>
                  </a:cubicBezTo>
                  <a:lnTo>
                    <a:pt x="115" y="10"/>
                  </a:lnTo>
                  <a:close/>
                  <a:moveTo>
                    <a:pt x="115" y="11"/>
                  </a:moveTo>
                  <a:cubicBezTo>
                    <a:pt x="115" y="11"/>
                    <a:pt x="115" y="11"/>
                    <a:pt x="115" y="11"/>
                  </a:cubicBezTo>
                  <a:cubicBezTo>
                    <a:pt x="117" y="12"/>
                    <a:pt x="117" y="12"/>
                    <a:pt x="117" y="12"/>
                  </a:cubicBezTo>
                  <a:cubicBezTo>
                    <a:pt x="117" y="12"/>
                    <a:pt x="117" y="12"/>
                    <a:pt x="117" y="12"/>
                  </a:cubicBezTo>
                  <a:cubicBezTo>
                    <a:pt x="115" y="12"/>
                    <a:pt x="115" y="12"/>
                    <a:pt x="115" y="12"/>
                  </a:cubicBezTo>
                  <a:lnTo>
                    <a:pt x="115" y="11"/>
                  </a:lnTo>
                  <a:close/>
                  <a:moveTo>
                    <a:pt x="115" y="12"/>
                  </a:moveTo>
                  <a:cubicBezTo>
                    <a:pt x="115" y="12"/>
                    <a:pt x="115" y="12"/>
                    <a:pt x="115" y="12"/>
                  </a:cubicBezTo>
                  <a:cubicBezTo>
                    <a:pt x="117" y="12"/>
                    <a:pt x="117" y="12"/>
                    <a:pt x="117" y="12"/>
                  </a:cubicBezTo>
                  <a:cubicBezTo>
                    <a:pt x="117" y="14"/>
                    <a:pt x="117" y="14"/>
                    <a:pt x="117" y="14"/>
                  </a:cubicBezTo>
                  <a:cubicBezTo>
                    <a:pt x="115" y="13"/>
                    <a:pt x="115" y="13"/>
                    <a:pt x="115" y="13"/>
                  </a:cubicBezTo>
                  <a:lnTo>
                    <a:pt x="115" y="12"/>
                  </a:lnTo>
                  <a:close/>
                  <a:moveTo>
                    <a:pt x="115" y="13"/>
                  </a:moveTo>
                  <a:cubicBezTo>
                    <a:pt x="115" y="13"/>
                    <a:pt x="115" y="13"/>
                    <a:pt x="115" y="13"/>
                  </a:cubicBezTo>
                  <a:cubicBezTo>
                    <a:pt x="117" y="14"/>
                    <a:pt x="117" y="14"/>
                    <a:pt x="117" y="14"/>
                  </a:cubicBezTo>
                  <a:cubicBezTo>
                    <a:pt x="117" y="14"/>
                    <a:pt x="117" y="14"/>
                    <a:pt x="117" y="14"/>
                  </a:cubicBezTo>
                  <a:cubicBezTo>
                    <a:pt x="115" y="14"/>
                    <a:pt x="115" y="14"/>
                    <a:pt x="115" y="14"/>
                  </a:cubicBezTo>
                  <a:lnTo>
                    <a:pt x="115" y="13"/>
                  </a:lnTo>
                  <a:close/>
                  <a:moveTo>
                    <a:pt x="115" y="14"/>
                  </a:moveTo>
                  <a:cubicBezTo>
                    <a:pt x="115" y="14"/>
                    <a:pt x="115" y="14"/>
                    <a:pt x="115" y="14"/>
                  </a:cubicBezTo>
                  <a:cubicBezTo>
                    <a:pt x="117" y="15"/>
                    <a:pt x="117" y="15"/>
                    <a:pt x="117" y="15"/>
                  </a:cubicBezTo>
                  <a:cubicBezTo>
                    <a:pt x="117" y="15"/>
                    <a:pt x="117" y="15"/>
                    <a:pt x="117" y="15"/>
                  </a:cubicBezTo>
                  <a:cubicBezTo>
                    <a:pt x="115" y="15"/>
                    <a:pt x="115" y="15"/>
                    <a:pt x="115" y="15"/>
                  </a:cubicBezTo>
                  <a:lnTo>
                    <a:pt x="115" y="14"/>
                  </a:lnTo>
                  <a:close/>
                  <a:moveTo>
                    <a:pt x="115" y="15"/>
                  </a:moveTo>
                  <a:cubicBezTo>
                    <a:pt x="115" y="15"/>
                    <a:pt x="115" y="15"/>
                    <a:pt x="115" y="15"/>
                  </a:cubicBezTo>
                  <a:cubicBezTo>
                    <a:pt x="117" y="15"/>
                    <a:pt x="117" y="15"/>
                    <a:pt x="117" y="15"/>
                  </a:cubicBezTo>
                  <a:cubicBezTo>
                    <a:pt x="117" y="17"/>
                    <a:pt x="117" y="17"/>
                    <a:pt x="117" y="17"/>
                  </a:cubicBezTo>
                  <a:cubicBezTo>
                    <a:pt x="115" y="16"/>
                    <a:pt x="115" y="16"/>
                    <a:pt x="115" y="16"/>
                  </a:cubicBezTo>
                  <a:lnTo>
                    <a:pt x="115" y="15"/>
                  </a:lnTo>
                  <a:close/>
                  <a:moveTo>
                    <a:pt x="115" y="17"/>
                  </a:moveTo>
                  <a:cubicBezTo>
                    <a:pt x="115" y="17"/>
                    <a:pt x="115" y="17"/>
                    <a:pt x="115" y="17"/>
                  </a:cubicBezTo>
                  <a:cubicBezTo>
                    <a:pt x="117" y="17"/>
                    <a:pt x="117" y="17"/>
                    <a:pt x="117" y="17"/>
                  </a:cubicBezTo>
                  <a:cubicBezTo>
                    <a:pt x="117" y="18"/>
                    <a:pt x="117" y="18"/>
                    <a:pt x="117" y="18"/>
                  </a:cubicBezTo>
                  <a:cubicBezTo>
                    <a:pt x="115" y="17"/>
                    <a:pt x="115" y="17"/>
                    <a:pt x="115" y="17"/>
                  </a:cubicBezTo>
                  <a:close/>
                  <a:moveTo>
                    <a:pt x="115" y="17"/>
                  </a:moveTo>
                  <a:cubicBezTo>
                    <a:pt x="115" y="17"/>
                    <a:pt x="115" y="17"/>
                    <a:pt x="115" y="17"/>
                  </a:cubicBezTo>
                  <a:cubicBezTo>
                    <a:pt x="117" y="18"/>
                    <a:pt x="117" y="18"/>
                    <a:pt x="117" y="18"/>
                  </a:cubicBezTo>
                  <a:cubicBezTo>
                    <a:pt x="117" y="18"/>
                    <a:pt x="117" y="18"/>
                    <a:pt x="117" y="18"/>
                  </a:cubicBezTo>
                  <a:cubicBezTo>
                    <a:pt x="115" y="18"/>
                    <a:pt x="115" y="18"/>
                    <a:pt x="115" y="18"/>
                  </a:cubicBezTo>
                  <a:lnTo>
                    <a:pt x="115" y="17"/>
                  </a:lnTo>
                  <a:close/>
                  <a:moveTo>
                    <a:pt x="115" y="18"/>
                  </a:moveTo>
                  <a:cubicBezTo>
                    <a:pt x="115" y="18"/>
                    <a:pt x="115" y="18"/>
                    <a:pt x="115" y="18"/>
                  </a:cubicBezTo>
                  <a:cubicBezTo>
                    <a:pt x="117" y="18"/>
                    <a:pt x="117" y="18"/>
                    <a:pt x="117" y="18"/>
                  </a:cubicBezTo>
                  <a:cubicBezTo>
                    <a:pt x="117" y="20"/>
                    <a:pt x="117" y="20"/>
                    <a:pt x="117" y="20"/>
                  </a:cubicBezTo>
                  <a:cubicBezTo>
                    <a:pt x="115" y="19"/>
                    <a:pt x="115" y="19"/>
                    <a:pt x="115" y="19"/>
                  </a:cubicBezTo>
                  <a:lnTo>
                    <a:pt x="115" y="18"/>
                  </a:lnTo>
                  <a:close/>
                  <a:moveTo>
                    <a:pt x="115" y="19"/>
                  </a:moveTo>
                  <a:cubicBezTo>
                    <a:pt x="115" y="19"/>
                    <a:pt x="115" y="19"/>
                    <a:pt x="115" y="19"/>
                  </a:cubicBezTo>
                  <a:cubicBezTo>
                    <a:pt x="117" y="20"/>
                    <a:pt x="117" y="20"/>
                    <a:pt x="117" y="20"/>
                  </a:cubicBezTo>
                  <a:cubicBezTo>
                    <a:pt x="117" y="20"/>
                    <a:pt x="117" y="20"/>
                    <a:pt x="117" y="20"/>
                  </a:cubicBezTo>
                  <a:cubicBezTo>
                    <a:pt x="115" y="20"/>
                    <a:pt x="115" y="20"/>
                    <a:pt x="115" y="20"/>
                  </a:cubicBezTo>
                  <a:lnTo>
                    <a:pt x="115" y="19"/>
                  </a:lnTo>
                  <a:close/>
                  <a:moveTo>
                    <a:pt x="115" y="20"/>
                  </a:moveTo>
                  <a:cubicBezTo>
                    <a:pt x="115" y="20"/>
                    <a:pt x="115" y="20"/>
                    <a:pt x="115" y="20"/>
                  </a:cubicBezTo>
                  <a:cubicBezTo>
                    <a:pt x="117" y="21"/>
                    <a:pt x="117" y="21"/>
                    <a:pt x="117" y="21"/>
                  </a:cubicBezTo>
                  <a:cubicBezTo>
                    <a:pt x="117" y="21"/>
                    <a:pt x="117" y="21"/>
                    <a:pt x="117" y="21"/>
                  </a:cubicBezTo>
                  <a:cubicBezTo>
                    <a:pt x="115" y="21"/>
                    <a:pt x="115" y="21"/>
                    <a:pt x="115" y="21"/>
                  </a:cubicBezTo>
                  <a:lnTo>
                    <a:pt x="115" y="20"/>
                  </a:lnTo>
                  <a:close/>
                  <a:moveTo>
                    <a:pt x="115" y="21"/>
                  </a:moveTo>
                  <a:cubicBezTo>
                    <a:pt x="115" y="21"/>
                    <a:pt x="115" y="21"/>
                    <a:pt x="115" y="21"/>
                  </a:cubicBezTo>
                  <a:cubicBezTo>
                    <a:pt x="117" y="21"/>
                    <a:pt x="117" y="21"/>
                    <a:pt x="117" y="21"/>
                  </a:cubicBezTo>
                  <a:cubicBezTo>
                    <a:pt x="117" y="23"/>
                    <a:pt x="117" y="23"/>
                    <a:pt x="117" y="23"/>
                  </a:cubicBezTo>
                  <a:cubicBezTo>
                    <a:pt x="115" y="22"/>
                    <a:pt x="115" y="22"/>
                    <a:pt x="115" y="22"/>
                  </a:cubicBezTo>
                  <a:lnTo>
                    <a:pt x="115" y="21"/>
                  </a:lnTo>
                  <a:close/>
                  <a:moveTo>
                    <a:pt x="115" y="23"/>
                  </a:moveTo>
                  <a:cubicBezTo>
                    <a:pt x="115" y="23"/>
                    <a:pt x="115" y="23"/>
                    <a:pt x="115" y="23"/>
                  </a:cubicBezTo>
                  <a:cubicBezTo>
                    <a:pt x="117" y="23"/>
                    <a:pt x="117" y="23"/>
                    <a:pt x="117" y="23"/>
                  </a:cubicBezTo>
                  <a:cubicBezTo>
                    <a:pt x="117" y="23"/>
                    <a:pt x="117" y="23"/>
                    <a:pt x="117" y="23"/>
                  </a:cubicBezTo>
                  <a:cubicBezTo>
                    <a:pt x="115" y="23"/>
                    <a:pt x="115" y="23"/>
                    <a:pt x="115" y="23"/>
                  </a:cubicBezTo>
                  <a:close/>
                  <a:moveTo>
                    <a:pt x="115" y="23"/>
                  </a:moveTo>
                  <a:cubicBezTo>
                    <a:pt x="115" y="23"/>
                    <a:pt x="115" y="23"/>
                    <a:pt x="115" y="23"/>
                  </a:cubicBezTo>
                  <a:cubicBezTo>
                    <a:pt x="117" y="24"/>
                    <a:pt x="117" y="24"/>
                    <a:pt x="117" y="24"/>
                  </a:cubicBezTo>
                  <a:cubicBezTo>
                    <a:pt x="117" y="24"/>
                    <a:pt x="117" y="24"/>
                    <a:pt x="117" y="24"/>
                  </a:cubicBezTo>
                  <a:cubicBezTo>
                    <a:pt x="115" y="24"/>
                    <a:pt x="115" y="24"/>
                    <a:pt x="115" y="24"/>
                  </a:cubicBezTo>
                  <a:lnTo>
                    <a:pt x="115" y="23"/>
                  </a:lnTo>
                  <a:close/>
                  <a:moveTo>
                    <a:pt x="115" y="24"/>
                  </a:moveTo>
                  <a:cubicBezTo>
                    <a:pt x="115" y="24"/>
                    <a:pt x="115" y="24"/>
                    <a:pt x="115" y="24"/>
                  </a:cubicBezTo>
                  <a:cubicBezTo>
                    <a:pt x="117" y="24"/>
                    <a:pt x="117" y="24"/>
                    <a:pt x="117" y="24"/>
                  </a:cubicBezTo>
                  <a:cubicBezTo>
                    <a:pt x="117" y="26"/>
                    <a:pt x="117" y="26"/>
                    <a:pt x="117" y="26"/>
                  </a:cubicBezTo>
                  <a:cubicBezTo>
                    <a:pt x="115" y="25"/>
                    <a:pt x="115" y="25"/>
                    <a:pt x="115" y="25"/>
                  </a:cubicBezTo>
                  <a:lnTo>
                    <a:pt x="115" y="24"/>
                  </a:lnTo>
                  <a:close/>
                  <a:moveTo>
                    <a:pt x="115" y="25"/>
                  </a:moveTo>
                  <a:cubicBezTo>
                    <a:pt x="115" y="25"/>
                    <a:pt x="115" y="25"/>
                    <a:pt x="115" y="25"/>
                  </a:cubicBezTo>
                  <a:cubicBezTo>
                    <a:pt x="117" y="26"/>
                    <a:pt x="117" y="26"/>
                    <a:pt x="117" y="26"/>
                  </a:cubicBezTo>
                  <a:cubicBezTo>
                    <a:pt x="117" y="26"/>
                    <a:pt x="117" y="26"/>
                    <a:pt x="117" y="26"/>
                  </a:cubicBezTo>
                  <a:cubicBezTo>
                    <a:pt x="115" y="26"/>
                    <a:pt x="115" y="26"/>
                    <a:pt x="115" y="26"/>
                  </a:cubicBezTo>
                  <a:lnTo>
                    <a:pt x="115" y="25"/>
                  </a:lnTo>
                  <a:close/>
                  <a:moveTo>
                    <a:pt x="115" y="26"/>
                  </a:moveTo>
                  <a:cubicBezTo>
                    <a:pt x="115" y="26"/>
                    <a:pt x="115" y="26"/>
                    <a:pt x="115" y="26"/>
                  </a:cubicBezTo>
                  <a:cubicBezTo>
                    <a:pt x="117" y="27"/>
                    <a:pt x="117" y="27"/>
                    <a:pt x="117" y="27"/>
                  </a:cubicBezTo>
                  <a:cubicBezTo>
                    <a:pt x="117" y="27"/>
                    <a:pt x="117" y="27"/>
                    <a:pt x="117" y="27"/>
                  </a:cubicBezTo>
                  <a:cubicBezTo>
                    <a:pt x="115" y="27"/>
                    <a:pt x="115" y="27"/>
                    <a:pt x="115" y="27"/>
                  </a:cubicBezTo>
                  <a:lnTo>
                    <a:pt x="115" y="26"/>
                  </a:lnTo>
                  <a:close/>
                  <a:moveTo>
                    <a:pt x="115" y="27"/>
                  </a:moveTo>
                  <a:cubicBezTo>
                    <a:pt x="115" y="27"/>
                    <a:pt x="115" y="27"/>
                    <a:pt x="115" y="27"/>
                  </a:cubicBezTo>
                  <a:cubicBezTo>
                    <a:pt x="117" y="27"/>
                    <a:pt x="117" y="27"/>
                    <a:pt x="117" y="27"/>
                  </a:cubicBezTo>
                  <a:cubicBezTo>
                    <a:pt x="117" y="29"/>
                    <a:pt x="117" y="29"/>
                    <a:pt x="117" y="29"/>
                  </a:cubicBezTo>
                  <a:cubicBezTo>
                    <a:pt x="115" y="28"/>
                    <a:pt x="115" y="28"/>
                    <a:pt x="115" y="28"/>
                  </a:cubicBezTo>
                  <a:lnTo>
                    <a:pt x="115" y="27"/>
                  </a:lnTo>
                  <a:close/>
                  <a:moveTo>
                    <a:pt x="115" y="29"/>
                  </a:moveTo>
                  <a:cubicBezTo>
                    <a:pt x="115" y="29"/>
                    <a:pt x="115" y="29"/>
                    <a:pt x="115" y="29"/>
                  </a:cubicBezTo>
                  <a:cubicBezTo>
                    <a:pt x="117" y="29"/>
                    <a:pt x="117" y="29"/>
                    <a:pt x="117" y="29"/>
                  </a:cubicBezTo>
                  <a:cubicBezTo>
                    <a:pt x="117" y="29"/>
                    <a:pt x="117" y="29"/>
                    <a:pt x="117" y="29"/>
                  </a:cubicBezTo>
                  <a:cubicBezTo>
                    <a:pt x="115" y="29"/>
                    <a:pt x="115" y="29"/>
                    <a:pt x="115" y="29"/>
                  </a:cubicBezTo>
                  <a:close/>
                  <a:moveTo>
                    <a:pt x="115" y="29"/>
                  </a:moveTo>
                  <a:cubicBezTo>
                    <a:pt x="115" y="29"/>
                    <a:pt x="115" y="29"/>
                    <a:pt x="115" y="29"/>
                  </a:cubicBezTo>
                  <a:cubicBezTo>
                    <a:pt x="117" y="30"/>
                    <a:pt x="117" y="30"/>
                    <a:pt x="117" y="30"/>
                  </a:cubicBezTo>
                  <a:cubicBezTo>
                    <a:pt x="117" y="30"/>
                    <a:pt x="117" y="30"/>
                    <a:pt x="117" y="30"/>
                  </a:cubicBezTo>
                  <a:cubicBezTo>
                    <a:pt x="115" y="30"/>
                    <a:pt x="115" y="30"/>
                    <a:pt x="115" y="30"/>
                  </a:cubicBezTo>
                  <a:lnTo>
                    <a:pt x="115" y="29"/>
                  </a:lnTo>
                  <a:close/>
                  <a:moveTo>
                    <a:pt x="115" y="30"/>
                  </a:moveTo>
                  <a:cubicBezTo>
                    <a:pt x="115" y="30"/>
                    <a:pt x="115" y="30"/>
                    <a:pt x="115" y="30"/>
                  </a:cubicBezTo>
                  <a:cubicBezTo>
                    <a:pt x="117" y="30"/>
                    <a:pt x="117" y="30"/>
                    <a:pt x="117" y="30"/>
                  </a:cubicBezTo>
                  <a:cubicBezTo>
                    <a:pt x="117" y="32"/>
                    <a:pt x="117" y="32"/>
                    <a:pt x="117" y="32"/>
                  </a:cubicBezTo>
                  <a:cubicBezTo>
                    <a:pt x="115" y="31"/>
                    <a:pt x="115" y="31"/>
                    <a:pt x="115" y="31"/>
                  </a:cubicBezTo>
                  <a:lnTo>
                    <a:pt x="115" y="30"/>
                  </a:lnTo>
                  <a:close/>
                  <a:moveTo>
                    <a:pt x="115" y="32"/>
                  </a:moveTo>
                  <a:cubicBezTo>
                    <a:pt x="115" y="32"/>
                    <a:pt x="115" y="32"/>
                    <a:pt x="115" y="32"/>
                  </a:cubicBezTo>
                  <a:cubicBezTo>
                    <a:pt x="117" y="32"/>
                    <a:pt x="117" y="32"/>
                    <a:pt x="117" y="32"/>
                  </a:cubicBezTo>
                  <a:cubicBezTo>
                    <a:pt x="117" y="33"/>
                    <a:pt x="117" y="33"/>
                    <a:pt x="117" y="33"/>
                  </a:cubicBezTo>
                  <a:cubicBezTo>
                    <a:pt x="115" y="32"/>
                    <a:pt x="115" y="32"/>
                    <a:pt x="115" y="32"/>
                  </a:cubicBezTo>
                  <a:close/>
                  <a:moveTo>
                    <a:pt x="115" y="32"/>
                  </a:moveTo>
                  <a:cubicBezTo>
                    <a:pt x="115" y="32"/>
                    <a:pt x="115" y="32"/>
                    <a:pt x="115" y="32"/>
                  </a:cubicBezTo>
                  <a:cubicBezTo>
                    <a:pt x="117" y="33"/>
                    <a:pt x="117" y="33"/>
                    <a:pt x="117" y="33"/>
                  </a:cubicBezTo>
                  <a:cubicBezTo>
                    <a:pt x="117" y="33"/>
                    <a:pt x="117" y="33"/>
                    <a:pt x="117" y="33"/>
                  </a:cubicBezTo>
                  <a:cubicBezTo>
                    <a:pt x="115" y="33"/>
                    <a:pt x="115" y="33"/>
                    <a:pt x="115" y="33"/>
                  </a:cubicBezTo>
                  <a:lnTo>
                    <a:pt x="115" y="32"/>
                  </a:lnTo>
                  <a:close/>
                  <a:moveTo>
                    <a:pt x="114" y="6"/>
                  </a:moveTo>
                  <a:cubicBezTo>
                    <a:pt x="114" y="6"/>
                    <a:pt x="114" y="6"/>
                    <a:pt x="114" y="6"/>
                  </a:cubicBezTo>
                  <a:cubicBezTo>
                    <a:pt x="115" y="5"/>
                    <a:pt x="115" y="5"/>
                    <a:pt x="115" y="5"/>
                  </a:cubicBezTo>
                  <a:cubicBezTo>
                    <a:pt x="115" y="7"/>
                    <a:pt x="115" y="7"/>
                    <a:pt x="115" y="7"/>
                  </a:cubicBezTo>
                  <a:cubicBezTo>
                    <a:pt x="114" y="7"/>
                    <a:pt x="114" y="7"/>
                    <a:pt x="114" y="7"/>
                  </a:cubicBezTo>
                  <a:lnTo>
                    <a:pt x="114" y="6"/>
                  </a:lnTo>
                  <a:close/>
                  <a:moveTo>
                    <a:pt x="114" y="7"/>
                  </a:moveTo>
                  <a:cubicBezTo>
                    <a:pt x="114" y="7"/>
                    <a:pt x="114" y="7"/>
                    <a:pt x="114" y="7"/>
                  </a:cubicBezTo>
                  <a:cubicBezTo>
                    <a:pt x="115" y="7"/>
                    <a:pt x="115" y="7"/>
                    <a:pt x="115" y="7"/>
                  </a:cubicBezTo>
                  <a:cubicBezTo>
                    <a:pt x="115" y="8"/>
                    <a:pt x="115" y="8"/>
                    <a:pt x="115" y="8"/>
                  </a:cubicBezTo>
                  <a:cubicBezTo>
                    <a:pt x="114" y="8"/>
                    <a:pt x="114" y="8"/>
                    <a:pt x="114" y="8"/>
                  </a:cubicBezTo>
                  <a:lnTo>
                    <a:pt x="114" y="7"/>
                  </a:lnTo>
                  <a:close/>
                  <a:moveTo>
                    <a:pt x="114" y="8"/>
                  </a:moveTo>
                  <a:cubicBezTo>
                    <a:pt x="114" y="8"/>
                    <a:pt x="114" y="8"/>
                    <a:pt x="114" y="8"/>
                  </a:cubicBezTo>
                  <a:cubicBezTo>
                    <a:pt x="115" y="8"/>
                    <a:pt x="115" y="8"/>
                    <a:pt x="115" y="8"/>
                  </a:cubicBezTo>
                  <a:cubicBezTo>
                    <a:pt x="115" y="8"/>
                    <a:pt x="115" y="8"/>
                    <a:pt x="115" y="8"/>
                  </a:cubicBezTo>
                  <a:cubicBezTo>
                    <a:pt x="114" y="9"/>
                    <a:pt x="114" y="9"/>
                    <a:pt x="114" y="9"/>
                  </a:cubicBezTo>
                  <a:lnTo>
                    <a:pt x="114" y="8"/>
                  </a:lnTo>
                  <a:close/>
                  <a:moveTo>
                    <a:pt x="114" y="9"/>
                  </a:moveTo>
                  <a:cubicBezTo>
                    <a:pt x="114" y="9"/>
                    <a:pt x="114" y="9"/>
                    <a:pt x="114" y="9"/>
                  </a:cubicBezTo>
                  <a:cubicBezTo>
                    <a:pt x="115" y="9"/>
                    <a:pt x="115" y="9"/>
                    <a:pt x="115" y="9"/>
                  </a:cubicBezTo>
                  <a:cubicBezTo>
                    <a:pt x="115" y="10"/>
                    <a:pt x="115" y="10"/>
                    <a:pt x="115" y="10"/>
                  </a:cubicBezTo>
                  <a:cubicBezTo>
                    <a:pt x="114" y="10"/>
                    <a:pt x="114" y="10"/>
                    <a:pt x="114" y="10"/>
                  </a:cubicBezTo>
                  <a:lnTo>
                    <a:pt x="114" y="9"/>
                  </a:lnTo>
                  <a:close/>
                  <a:moveTo>
                    <a:pt x="114" y="11"/>
                  </a:moveTo>
                  <a:cubicBezTo>
                    <a:pt x="114" y="11"/>
                    <a:pt x="114" y="11"/>
                    <a:pt x="114" y="11"/>
                  </a:cubicBezTo>
                  <a:cubicBezTo>
                    <a:pt x="115" y="10"/>
                    <a:pt x="115" y="10"/>
                    <a:pt x="115" y="10"/>
                  </a:cubicBezTo>
                  <a:cubicBezTo>
                    <a:pt x="115" y="11"/>
                    <a:pt x="115" y="11"/>
                    <a:pt x="115" y="11"/>
                  </a:cubicBezTo>
                  <a:cubicBezTo>
                    <a:pt x="114" y="11"/>
                    <a:pt x="114" y="11"/>
                    <a:pt x="114" y="11"/>
                  </a:cubicBezTo>
                  <a:close/>
                  <a:moveTo>
                    <a:pt x="114" y="11"/>
                  </a:moveTo>
                  <a:cubicBezTo>
                    <a:pt x="114" y="11"/>
                    <a:pt x="114" y="11"/>
                    <a:pt x="114" y="11"/>
                  </a:cubicBezTo>
                  <a:cubicBezTo>
                    <a:pt x="115" y="11"/>
                    <a:pt x="115" y="11"/>
                    <a:pt x="115" y="11"/>
                  </a:cubicBezTo>
                  <a:cubicBezTo>
                    <a:pt x="115" y="12"/>
                    <a:pt x="115" y="12"/>
                    <a:pt x="115" y="12"/>
                  </a:cubicBezTo>
                  <a:cubicBezTo>
                    <a:pt x="114" y="12"/>
                    <a:pt x="114" y="12"/>
                    <a:pt x="114" y="12"/>
                  </a:cubicBezTo>
                  <a:lnTo>
                    <a:pt x="114" y="11"/>
                  </a:lnTo>
                  <a:close/>
                  <a:moveTo>
                    <a:pt x="114" y="12"/>
                  </a:moveTo>
                  <a:cubicBezTo>
                    <a:pt x="114" y="12"/>
                    <a:pt x="114" y="12"/>
                    <a:pt x="114" y="12"/>
                  </a:cubicBezTo>
                  <a:cubicBezTo>
                    <a:pt x="115" y="12"/>
                    <a:pt x="115" y="12"/>
                    <a:pt x="115" y="12"/>
                  </a:cubicBezTo>
                  <a:cubicBezTo>
                    <a:pt x="115" y="13"/>
                    <a:pt x="115" y="13"/>
                    <a:pt x="115" y="13"/>
                  </a:cubicBezTo>
                  <a:cubicBezTo>
                    <a:pt x="114" y="13"/>
                    <a:pt x="114" y="13"/>
                    <a:pt x="114" y="13"/>
                  </a:cubicBezTo>
                  <a:lnTo>
                    <a:pt x="114" y="12"/>
                  </a:lnTo>
                  <a:close/>
                  <a:moveTo>
                    <a:pt x="114" y="13"/>
                  </a:moveTo>
                  <a:cubicBezTo>
                    <a:pt x="114" y="13"/>
                    <a:pt x="114" y="13"/>
                    <a:pt x="114" y="13"/>
                  </a:cubicBezTo>
                  <a:cubicBezTo>
                    <a:pt x="115" y="13"/>
                    <a:pt x="115" y="13"/>
                    <a:pt x="115" y="13"/>
                  </a:cubicBezTo>
                  <a:cubicBezTo>
                    <a:pt x="115" y="14"/>
                    <a:pt x="115" y="14"/>
                    <a:pt x="115" y="14"/>
                  </a:cubicBezTo>
                  <a:cubicBezTo>
                    <a:pt x="114" y="14"/>
                    <a:pt x="114" y="14"/>
                    <a:pt x="114" y="14"/>
                  </a:cubicBezTo>
                  <a:lnTo>
                    <a:pt x="114" y="13"/>
                  </a:lnTo>
                  <a:close/>
                  <a:moveTo>
                    <a:pt x="114" y="14"/>
                  </a:moveTo>
                  <a:cubicBezTo>
                    <a:pt x="114" y="14"/>
                    <a:pt x="114" y="14"/>
                    <a:pt x="114" y="14"/>
                  </a:cubicBezTo>
                  <a:cubicBezTo>
                    <a:pt x="115" y="14"/>
                    <a:pt x="115" y="14"/>
                    <a:pt x="115" y="14"/>
                  </a:cubicBezTo>
                  <a:cubicBezTo>
                    <a:pt x="115" y="14"/>
                    <a:pt x="115" y="14"/>
                    <a:pt x="115" y="14"/>
                  </a:cubicBezTo>
                  <a:cubicBezTo>
                    <a:pt x="114" y="15"/>
                    <a:pt x="114" y="15"/>
                    <a:pt x="114" y="15"/>
                  </a:cubicBezTo>
                  <a:lnTo>
                    <a:pt x="114" y="14"/>
                  </a:lnTo>
                  <a:close/>
                  <a:moveTo>
                    <a:pt x="114" y="15"/>
                  </a:moveTo>
                  <a:cubicBezTo>
                    <a:pt x="114" y="15"/>
                    <a:pt x="114" y="15"/>
                    <a:pt x="114" y="15"/>
                  </a:cubicBezTo>
                  <a:cubicBezTo>
                    <a:pt x="115" y="15"/>
                    <a:pt x="115" y="15"/>
                    <a:pt x="115" y="15"/>
                  </a:cubicBezTo>
                  <a:cubicBezTo>
                    <a:pt x="115" y="16"/>
                    <a:pt x="115" y="16"/>
                    <a:pt x="115" y="16"/>
                  </a:cubicBezTo>
                  <a:cubicBezTo>
                    <a:pt x="114" y="17"/>
                    <a:pt x="114" y="17"/>
                    <a:pt x="114" y="17"/>
                  </a:cubicBezTo>
                  <a:lnTo>
                    <a:pt x="114" y="15"/>
                  </a:lnTo>
                  <a:close/>
                  <a:moveTo>
                    <a:pt x="114" y="17"/>
                  </a:moveTo>
                  <a:cubicBezTo>
                    <a:pt x="114" y="17"/>
                    <a:pt x="114" y="17"/>
                    <a:pt x="114" y="17"/>
                  </a:cubicBezTo>
                  <a:cubicBezTo>
                    <a:pt x="115" y="16"/>
                    <a:pt x="115" y="16"/>
                    <a:pt x="115" y="16"/>
                  </a:cubicBezTo>
                  <a:cubicBezTo>
                    <a:pt x="115" y="17"/>
                    <a:pt x="115" y="17"/>
                    <a:pt x="115" y="17"/>
                  </a:cubicBezTo>
                  <a:cubicBezTo>
                    <a:pt x="114" y="17"/>
                    <a:pt x="114" y="17"/>
                    <a:pt x="114" y="17"/>
                  </a:cubicBezTo>
                  <a:close/>
                  <a:moveTo>
                    <a:pt x="114" y="17"/>
                  </a:moveTo>
                  <a:cubicBezTo>
                    <a:pt x="114" y="17"/>
                    <a:pt x="114" y="17"/>
                    <a:pt x="114" y="17"/>
                  </a:cubicBezTo>
                  <a:cubicBezTo>
                    <a:pt x="115" y="17"/>
                    <a:pt x="115" y="17"/>
                    <a:pt x="115" y="17"/>
                  </a:cubicBezTo>
                  <a:cubicBezTo>
                    <a:pt x="115" y="18"/>
                    <a:pt x="115" y="18"/>
                    <a:pt x="115" y="18"/>
                  </a:cubicBezTo>
                  <a:cubicBezTo>
                    <a:pt x="114" y="18"/>
                    <a:pt x="114" y="18"/>
                    <a:pt x="114" y="18"/>
                  </a:cubicBezTo>
                  <a:lnTo>
                    <a:pt x="114" y="17"/>
                  </a:lnTo>
                  <a:close/>
                  <a:moveTo>
                    <a:pt x="114" y="18"/>
                  </a:moveTo>
                  <a:cubicBezTo>
                    <a:pt x="114" y="18"/>
                    <a:pt x="114" y="18"/>
                    <a:pt x="114" y="18"/>
                  </a:cubicBezTo>
                  <a:cubicBezTo>
                    <a:pt x="115" y="18"/>
                    <a:pt x="115" y="18"/>
                    <a:pt x="115" y="18"/>
                  </a:cubicBezTo>
                  <a:cubicBezTo>
                    <a:pt x="115" y="19"/>
                    <a:pt x="115" y="19"/>
                    <a:pt x="115" y="19"/>
                  </a:cubicBezTo>
                  <a:cubicBezTo>
                    <a:pt x="114" y="19"/>
                    <a:pt x="114" y="19"/>
                    <a:pt x="114" y="19"/>
                  </a:cubicBezTo>
                  <a:lnTo>
                    <a:pt x="114" y="18"/>
                  </a:lnTo>
                  <a:close/>
                  <a:moveTo>
                    <a:pt x="114" y="20"/>
                  </a:moveTo>
                  <a:cubicBezTo>
                    <a:pt x="114" y="20"/>
                    <a:pt x="114" y="20"/>
                    <a:pt x="114" y="20"/>
                  </a:cubicBezTo>
                  <a:cubicBezTo>
                    <a:pt x="115" y="19"/>
                    <a:pt x="115" y="19"/>
                    <a:pt x="115" y="19"/>
                  </a:cubicBezTo>
                  <a:cubicBezTo>
                    <a:pt x="115" y="20"/>
                    <a:pt x="115" y="20"/>
                    <a:pt x="115" y="20"/>
                  </a:cubicBezTo>
                  <a:cubicBezTo>
                    <a:pt x="114" y="20"/>
                    <a:pt x="114" y="20"/>
                    <a:pt x="114" y="20"/>
                  </a:cubicBezTo>
                  <a:close/>
                  <a:moveTo>
                    <a:pt x="114" y="20"/>
                  </a:moveTo>
                  <a:cubicBezTo>
                    <a:pt x="114" y="20"/>
                    <a:pt x="114" y="20"/>
                    <a:pt x="114" y="20"/>
                  </a:cubicBezTo>
                  <a:cubicBezTo>
                    <a:pt x="115" y="20"/>
                    <a:pt x="115" y="20"/>
                    <a:pt x="115" y="20"/>
                  </a:cubicBezTo>
                  <a:cubicBezTo>
                    <a:pt x="115" y="21"/>
                    <a:pt x="115" y="21"/>
                    <a:pt x="115" y="21"/>
                  </a:cubicBezTo>
                  <a:cubicBezTo>
                    <a:pt x="114" y="21"/>
                    <a:pt x="114" y="21"/>
                    <a:pt x="114" y="21"/>
                  </a:cubicBezTo>
                  <a:lnTo>
                    <a:pt x="114" y="20"/>
                  </a:lnTo>
                  <a:close/>
                  <a:moveTo>
                    <a:pt x="114" y="21"/>
                  </a:moveTo>
                  <a:cubicBezTo>
                    <a:pt x="114" y="21"/>
                    <a:pt x="114" y="21"/>
                    <a:pt x="114" y="21"/>
                  </a:cubicBezTo>
                  <a:cubicBezTo>
                    <a:pt x="115" y="21"/>
                    <a:pt x="115" y="21"/>
                    <a:pt x="115" y="21"/>
                  </a:cubicBezTo>
                  <a:cubicBezTo>
                    <a:pt x="115" y="22"/>
                    <a:pt x="115" y="22"/>
                    <a:pt x="115" y="22"/>
                  </a:cubicBezTo>
                  <a:cubicBezTo>
                    <a:pt x="114" y="23"/>
                    <a:pt x="114" y="23"/>
                    <a:pt x="114" y="23"/>
                  </a:cubicBezTo>
                  <a:lnTo>
                    <a:pt x="114" y="21"/>
                  </a:lnTo>
                  <a:close/>
                  <a:moveTo>
                    <a:pt x="114" y="23"/>
                  </a:moveTo>
                  <a:cubicBezTo>
                    <a:pt x="114" y="23"/>
                    <a:pt x="114" y="23"/>
                    <a:pt x="114" y="23"/>
                  </a:cubicBezTo>
                  <a:cubicBezTo>
                    <a:pt x="115" y="23"/>
                    <a:pt x="115" y="23"/>
                    <a:pt x="115" y="23"/>
                  </a:cubicBezTo>
                  <a:cubicBezTo>
                    <a:pt x="115" y="23"/>
                    <a:pt x="115" y="23"/>
                    <a:pt x="115" y="23"/>
                  </a:cubicBezTo>
                  <a:cubicBezTo>
                    <a:pt x="114" y="23"/>
                    <a:pt x="114" y="23"/>
                    <a:pt x="114" y="23"/>
                  </a:cubicBezTo>
                  <a:close/>
                  <a:moveTo>
                    <a:pt x="114" y="23"/>
                  </a:moveTo>
                  <a:cubicBezTo>
                    <a:pt x="114" y="23"/>
                    <a:pt x="114" y="23"/>
                    <a:pt x="114" y="23"/>
                  </a:cubicBezTo>
                  <a:cubicBezTo>
                    <a:pt x="115" y="23"/>
                    <a:pt x="115" y="23"/>
                    <a:pt x="115" y="23"/>
                  </a:cubicBezTo>
                  <a:cubicBezTo>
                    <a:pt x="115" y="24"/>
                    <a:pt x="115" y="24"/>
                    <a:pt x="115" y="24"/>
                  </a:cubicBezTo>
                  <a:cubicBezTo>
                    <a:pt x="114" y="24"/>
                    <a:pt x="114" y="24"/>
                    <a:pt x="114" y="24"/>
                  </a:cubicBezTo>
                  <a:lnTo>
                    <a:pt x="114" y="23"/>
                  </a:lnTo>
                  <a:close/>
                  <a:moveTo>
                    <a:pt x="114" y="24"/>
                  </a:moveTo>
                  <a:cubicBezTo>
                    <a:pt x="114" y="24"/>
                    <a:pt x="114" y="24"/>
                    <a:pt x="114" y="24"/>
                  </a:cubicBezTo>
                  <a:cubicBezTo>
                    <a:pt x="115" y="24"/>
                    <a:pt x="115" y="24"/>
                    <a:pt x="115" y="24"/>
                  </a:cubicBezTo>
                  <a:cubicBezTo>
                    <a:pt x="115" y="25"/>
                    <a:pt x="115" y="25"/>
                    <a:pt x="115" y="25"/>
                  </a:cubicBezTo>
                  <a:cubicBezTo>
                    <a:pt x="114" y="25"/>
                    <a:pt x="114" y="25"/>
                    <a:pt x="114" y="25"/>
                  </a:cubicBezTo>
                  <a:lnTo>
                    <a:pt x="114" y="24"/>
                  </a:lnTo>
                  <a:close/>
                  <a:moveTo>
                    <a:pt x="114" y="26"/>
                  </a:moveTo>
                  <a:cubicBezTo>
                    <a:pt x="114" y="26"/>
                    <a:pt x="114" y="26"/>
                    <a:pt x="114" y="26"/>
                  </a:cubicBezTo>
                  <a:cubicBezTo>
                    <a:pt x="115" y="25"/>
                    <a:pt x="115" y="25"/>
                    <a:pt x="115" y="25"/>
                  </a:cubicBezTo>
                  <a:cubicBezTo>
                    <a:pt x="115" y="26"/>
                    <a:pt x="115" y="26"/>
                    <a:pt x="115" y="26"/>
                  </a:cubicBezTo>
                  <a:cubicBezTo>
                    <a:pt x="114" y="26"/>
                    <a:pt x="114" y="26"/>
                    <a:pt x="114" y="26"/>
                  </a:cubicBezTo>
                  <a:close/>
                  <a:moveTo>
                    <a:pt x="114" y="26"/>
                  </a:moveTo>
                  <a:cubicBezTo>
                    <a:pt x="114" y="26"/>
                    <a:pt x="114" y="26"/>
                    <a:pt x="114" y="26"/>
                  </a:cubicBezTo>
                  <a:cubicBezTo>
                    <a:pt x="115" y="26"/>
                    <a:pt x="115" y="26"/>
                    <a:pt x="115" y="26"/>
                  </a:cubicBezTo>
                  <a:cubicBezTo>
                    <a:pt x="115" y="27"/>
                    <a:pt x="115" y="27"/>
                    <a:pt x="115" y="27"/>
                  </a:cubicBezTo>
                  <a:cubicBezTo>
                    <a:pt x="114" y="27"/>
                    <a:pt x="114" y="27"/>
                    <a:pt x="114" y="27"/>
                  </a:cubicBezTo>
                  <a:lnTo>
                    <a:pt x="114" y="26"/>
                  </a:lnTo>
                  <a:close/>
                  <a:moveTo>
                    <a:pt x="114" y="27"/>
                  </a:moveTo>
                  <a:cubicBezTo>
                    <a:pt x="114" y="27"/>
                    <a:pt x="114" y="27"/>
                    <a:pt x="114" y="27"/>
                  </a:cubicBezTo>
                  <a:cubicBezTo>
                    <a:pt x="115" y="27"/>
                    <a:pt x="115" y="27"/>
                    <a:pt x="115" y="27"/>
                  </a:cubicBezTo>
                  <a:cubicBezTo>
                    <a:pt x="115" y="28"/>
                    <a:pt x="115" y="28"/>
                    <a:pt x="115" y="28"/>
                  </a:cubicBezTo>
                  <a:cubicBezTo>
                    <a:pt x="114" y="28"/>
                    <a:pt x="114" y="28"/>
                    <a:pt x="114" y="28"/>
                  </a:cubicBezTo>
                  <a:lnTo>
                    <a:pt x="114" y="27"/>
                  </a:lnTo>
                  <a:close/>
                  <a:moveTo>
                    <a:pt x="114" y="29"/>
                  </a:moveTo>
                  <a:cubicBezTo>
                    <a:pt x="114" y="29"/>
                    <a:pt x="114" y="29"/>
                    <a:pt x="114" y="29"/>
                  </a:cubicBezTo>
                  <a:cubicBezTo>
                    <a:pt x="115" y="29"/>
                    <a:pt x="115" y="29"/>
                    <a:pt x="115" y="29"/>
                  </a:cubicBezTo>
                  <a:cubicBezTo>
                    <a:pt x="115" y="29"/>
                    <a:pt x="115" y="29"/>
                    <a:pt x="115" y="29"/>
                  </a:cubicBezTo>
                  <a:cubicBezTo>
                    <a:pt x="114" y="29"/>
                    <a:pt x="114" y="29"/>
                    <a:pt x="114" y="29"/>
                  </a:cubicBezTo>
                  <a:close/>
                  <a:moveTo>
                    <a:pt x="114" y="29"/>
                  </a:moveTo>
                  <a:cubicBezTo>
                    <a:pt x="114" y="29"/>
                    <a:pt x="114" y="29"/>
                    <a:pt x="114" y="29"/>
                  </a:cubicBezTo>
                  <a:cubicBezTo>
                    <a:pt x="115" y="29"/>
                    <a:pt x="115" y="29"/>
                    <a:pt x="115" y="29"/>
                  </a:cubicBezTo>
                  <a:cubicBezTo>
                    <a:pt x="115" y="30"/>
                    <a:pt x="115" y="30"/>
                    <a:pt x="115" y="30"/>
                  </a:cubicBezTo>
                  <a:cubicBezTo>
                    <a:pt x="114" y="30"/>
                    <a:pt x="114" y="30"/>
                    <a:pt x="114" y="30"/>
                  </a:cubicBezTo>
                  <a:lnTo>
                    <a:pt x="114" y="29"/>
                  </a:lnTo>
                  <a:close/>
                  <a:moveTo>
                    <a:pt x="114" y="30"/>
                  </a:moveTo>
                  <a:cubicBezTo>
                    <a:pt x="114" y="30"/>
                    <a:pt x="114" y="30"/>
                    <a:pt x="114" y="30"/>
                  </a:cubicBezTo>
                  <a:cubicBezTo>
                    <a:pt x="115" y="30"/>
                    <a:pt x="115" y="30"/>
                    <a:pt x="115" y="30"/>
                  </a:cubicBezTo>
                  <a:cubicBezTo>
                    <a:pt x="115" y="31"/>
                    <a:pt x="115" y="31"/>
                    <a:pt x="115" y="31"/>
                  </a:cubicBezTo>
                  <a:cubicBezTo>
                    <a:pt x="114" y="31"/>
                    <a:pt x="114" y="31"/>
                    <a:pt x="114" y="31"/>
                  </a:cubicBezTo>
                  <a:lnTo>
                    <a:pt x="114" y="30"/>
                  </a:lnTo>
                  <a:close/>
                  <a:moveTo>
                    <a:pt x="114" y="32"/>
                  </a:moveTo>
                  <a:cubicBezTo>
                    <a:pt x="114" y="32"/>
                    <a:pt x="114" y="32"/>
                    <a:pt x="114" y="32"/>
                  </a:cubicBezTo>
                  <a:cubicBezTo>
                    <a:pt x="115" y="31"/>
                    <a:pt x="115" y="31"/>
                    <a:pt x="115" y="31"/>
                  </a:cubicBezTo>
                  <a:cubicBezTo>
                    <a:pt x="115" y="32"/>
                    <a:pt x="115" y="32"/>
                    <a:pt x="115" y="32"/>
                  </a:cubicBezTo>
                  <a:cubicBezTo>
                    <a:pt x="114" y="32"/>
                    <a:pt x="114" y="32"/>
                    <a:pt x="114" y="32"/>
                  </a:cubicBezTo>
                  <a:close/>
                  <a:moveTo>
                    <a:pt x="114" y="32"/>
                  </a:moveTo>
                  <a:cubicBezTo>
                    <a:pt x="114" y="32"/>
                    <a:pt x="114" y="32"/>
                    <a:pt x="114" y="32"/>
                  </a:cubicBezTo>
                  <a:cubicBezTo>
                    <a:pt x="115" y="32"/>
                    <a:pt x="115" y="32"/>
                    <a:pt x="115" y="32"/>
                  </a:cubicBezTo>
                  <a:cubicBezTo>
                    <a:pt x="115" y="33"/>
                    <a:pt x="115" y="33"/>
                    <a:pt x="115" y="33"/>
                  </a:cubicBezTo>
                  <a:cubicBezTo>
                    <a:pt x="114" y="33"/>
                    <a:pt x="114" y="33"/>
                    <a:pt x="114" y="33"/>
                  </a:cubicBezTo>
                  <a:lnTo>
                    <a:pt x="114" y="32"/>
                  </a:lnTo>
                  <a:close/>
                  <a:moveTo>
                    <a:pt x="114" y="34"/>
                  </a:moveTo>
                  <a:cubicBezTo>
                    <a:pt x="114" y="34"/>
                    <a:pt x="114" y="34"/>
                    <a:pt x="114" y="34"/>
                  </a:cubicBezTo>
                  <a:cubicBezTo>
                    <a:pt x="114" y="33"/>
                    <a:pt x="114" y="33"/>
                    <a:pt x="114" y="33"/>
                  </a:cubicBezTo>
                  <a:cubicBezTo>
                    <a:pt x="115" y="33"/>
                    <a:pt x="115" y="33"/>
                    <a:pt x="115" y="33"/>
                  </a:cubicBezTo>
                  <a:cubicBezTo>
                    <a:pt x="115" y="34"/>
                    <a:pt x="115" y="34"/>
                    <a:pt x="115" y="34"/>
                  </a:cubicBezTo>
                  <a:cubicBezTo>
                    <a:pt x="115" y="34"/>
                    <a:pt x="115" y="34"/>
                    <a:pt x="115" y="34"/>
                  </a:cubicBezTo>
                  <a:cubicBezTo>
                    <a:pt x="115" y="33"/>
                    <a:pt x="115" y="33"/>
                    <a:pt x="115" y="33"/>
                  </a:cubicBezTo>
                  <a:cubicBezTo>
                    <a:pt x="117" y="33"/>
                    <a:pt x="117" y="33"/>
                    <a:pt x="117" y="33"/>
                  </a:cubicBezTo>
                  <a:cubicBezTo>
                    <a:pt x="117" y="34"/>
                    <a:pt x="117" y="34"/>
                    <a:pt x="117" y="34"/>
                  </a:cubicBezTo>
                  <a:lnTo>
                    <a:pt x="114" y="34"/>
                  </a:lnTo>
                  <a:close/>
                  <a:moveTo>
                    <a:pt x="146" y="43"/>
                  </a:moveTo>
                  <a:cubicBezTo>
                    <a:pt x="146" y="43"/>
                    <a:pt x="146" y="43"/>
                    <a:pt x="146" y="43"/>
                  </a:cubicBezTo>
                  <a:cubicBezTo>
                    <a:pt x="151" y="43"/>
                    <a:pt x="151" y="43"/>
                    <a:pt x="151" y="43"/>
                  </a:cubicBezTo>
                  <a:cubicBezTo>
                    <a:pt x="151" y="43"/>
                    <a:pt x="151" y="43"/>
                    <a:pt x="151" y="43"/>
                  </a:cubicBezTo>
                  <a:cubicBezTo>
                    <a:pt x="146" y="43"/>
                    <a:pt x="146" y="43"/>
                    <a:pt x="146" y="43"/>
                  </a:cubicBezTo>
                  <a:close/>
                  <a:moveTo>
                    <a:pt x="146" y="44"/>
                  </a:moveTo>
                  <a:cubicBezTo>
                    <a:pt x="146" y="44"/>
                    <a:pt x="146" y="44"/>
                    <a:pt x="146" y="44"/>
                  </a:cubicBezTo>
                  <a:cubicBezTo>
                    <a:pt x="151" y="44"/>
                    <a:pt x="151" y="44"/>
                    <a:pt x="151" y="44"/>
                  </a:cubicBezTo>
                  <a:cubicBezTo>
                    <a:pt x="151" y="44"/>
                    <a:pt x="151" y="44"/>
                    <a:pt x="151" y="44"/>
                  </a:cubicBezTo>
                  <a:cubicBezTo>
                    <a:pt x="146" y="44"/>
                    <a:pt x="146" y="44"/>
                    <a:pt x="146" y="44"/>
                  </a:cubicBezTo>
                  <a:close/>
                  <a:moveTo>
                    <a:pt x="146" y="45"/>
                  </a:moveTo>
                  <a:cubicBezTo>
                    <a:pt x="146" y="45"/>
                    <a:pt x="146" y="45"/>
                    <a:pt x="146" y="45"/>
                  </a:cubicBezTo>
                  <a:cubicBezTo>
                    <a:pt x="151" y="45"/>
                    <a:pt x="151" y="45"/>
                    <a:pt x="151" y="45"/>
                  </a:cubicBezTo>
                  <a:cubicBezTo>
                    <a:pt x="151" y="45"/>
                    <a:pt x="151" y="45"/>
                    <a:pt x="151" y="45"/>
                  </a:cubicBezTo>
                  <a:cubicBezTo>
                    <a:pt x="146" y="45"/>
                    <a:pt x="146" y="45"/>
                    <a:pt x="146" y="45"/>
                  </a:cubicBezTo>
                  <a:close/>
                  <a:moveTo>
                    <a:pt x="146" y="46"/>
                  </a:moveTo>
                  <a:cubicBezTo>
                    <a:pt x="146" y="46"/>
                    <a:pt x="146" y="46"/>
                    <a:pt x="146" y="46"/>
                  </a:cubicBezTo>
                  <a:cubicBezTo>
                    <a:pt x="151" y="46"/>
                    <a:pt x="151" y="46"/>
                    <a:pt x="151" y="46"/>
                  </a:cubicBezTo>
                  <a:cubicBezTo>
                    <a:pt x="151" y="46"/>
                    <a:pt x="151" y="46"/>
                    <a:pt x="151" y="46"/>
                  </a:cubicBezTo>
                  <a:cubicBezTo>
                    <a:pt x="146" y="46"/>
                    <a:pt x="146" y="46"/>
                    <a:pt x="146" y="46"/>
                  </a:cubicBezTo>
                  <a:close/>
                  <a:moveTo>
                    <a:pt x="146" y="47"/>
                  </a:moveTo>
                  <a:cubicBezTo>
                    <a:pt x="146" y="47"/>
                    <a:pt x="146" y="47"/>
                    <a:pt x="146" y="47"/>
                  </a:cubicBezTo>
                  <a:cubicBezTo>
                    <a:pt x="151" y="47"/>
                    <a:pt x="151" y="47"/>
                    <a:pt x="151" y="47"/>
                  </a:cubicBezTo>
                  <a:cubicBezTo>
                    <a:pt x="151" y="47"/>
                    <a:pt x="151" y="47"/>
                    <a:pt x="151" y="47"/>
                  </a:cubicBezTo>
                  <a:cubicBezTo>
                    <a:pt x="146" y="47"/>
                    <a:pt x="146" y="47"/>
                    <a:pt x="146" y="47"/>
                  </a:cubicBezTo>
                  <a:close/>
                  <a:moveTo>
                    <a:pt x="146" y="48"/>
                  </a:moveTo>
                  <a:cubicBezTo>
                    <a:pt x="146" y="48"/>
                    <a:pt x="146" y="48"/>
                    <a:pt x="146" y="48"/>
                  </a:cubicBezTo>
                  <a:cubicBezTo>
                    <a:pt x="151" y="48"/>
                    <a:pt x="151" y="48"/>
                    <a:pt x="151" y="48"/>
                  </a:cubicBezTo>
                  <a:cubicBezTo>
                    <a:pt x="151" y="48"/>
                    <a:pt x="151" y="48"/>
                    <a:pt x="151" y="48"/>
                  </a:cubicBezTo>
                  <a:cubicBezTo>
                    <a:pt x="146" y="48"/>
                    <a:pt x="146" y="48"/>
                    <a:pt x="146" y="48"/>
                  </a:cubicBezTo>
                  <a:close/>
                  <a:moveTo>
                    <a:pt x="146" y="49"/>
                  </a:moveTo>
                  <a:cubicBezTo>
                    <a:pt x="146" y="49"/>
                    <a:pt x="146" y="49"/>
                    <a:pt x="146" y="49"/>
                  </a:cubicBezTo>
                  <a:cubicBezTo>
                    <a:pt x="151" y="49"/>
                    <a:pt x="151" y="49"/>
                    <a:pt x="151" y="49"/>
                  </a:cubicBezTo>
                  <a:cubicBezTo>
                    <a:pt x="151" y="49"/>
                    <a:pt x="151" y="49"/>
                    <a:pt x="151" y="49"/>
                  </a:cubicBezTo>
                  <a:cubicBezTo>
                    <a:pt x="146" y="49"/>
                    <a:pt x="146" y="49"/>
                    <a:pt x="146" y="49"/>
                  </a:cubicBezTo>
                  <a:close/>
                  <a:moveTo>
                    <a:pt x="146" y="50"/>
                  </a:moveTo>
                  <a:cubicBezTo>
                    <a:pt x="146" y="50"/>
                    <a:pt x="146" y="50"/>
                    <a:pt x="146" y="50"/>
                  </a:cubicBezTo>
                  <a:cubicBezTo>
                    <a:pt x="151" y="50"/>
                    <a:pt x="151" y="50"/>
                    <a:pt x="151" y="50"/>
                  </a:cubicBezTo>
                  <a:cubicBezTo>
                    <a:pt x="151" y="50"/>
                    <a:pt x="151" y="50"/>
                    <a:pt x="151" y="50"/>
                  </a:cubicBezTo>
                  <a:cubicBezTo>
                    <a:pt x="146" y="50"/>
                    <a:pt x="146" y="50"/>
                    <a:pt x="146" y="50"/>
                  </a:cubicBezTo>
                  <a:close/>
                  <a:moveTo>
                    <a:pt x="146" y="51"/>
                  </a:moveTo>
                  <a:cubicBezTo>
                    <a:pt x="146" y="51"/>
                    <a:pt x="146" y="51"/>
                    <a:pt x="146" y="51"/>
                  </a:cubicBezTo>
                  <a:cubicBezTo>
                    <a:pt x="151" y="51"/>
                    <a:pt x="151" y="51"/>
                    <a:pt x="151" y="51"/>
                  </a:cubicBezTo>
                  <a:cubicBezTo>
                    <a:pt x="151" y="51"/>
                    <a:pt x="151" y="51"/>
                    <a:pt x="151" y="51"/>
                  </a:cubicBezTo>
                  <a:cubicBezTo>
                    <a:pt x="146" y="51"/>
                    <a:pt x="146" y="51"/>
                    <a:pt x="146" y="51"/>
                  </a:cubicBezTo>
                  <a:close/>
                  <a:moveTo>
                    <a:pt x="146" y="52"/>
                  </a:moveTo>
                  <a:cubicBezTo>
                    <a:pt x="146" y="52"/>
                    <a:pt x="146" y="52"/>
                    <a:pt x="146" y="52"/>
                  </a:cubicBezTo>
                  <a:cubicBezTo>
                    <a:pt x="151" y="52"/>
                    <a:pt x="151" y="52"/>
                    <a:pt x="151" y="52"/>
                  </a:cubicBezTo>
                  <a:cubicBezTo>
                    <a:pt x="151" y="52"/>
                    <a:pt x="151" y="52"/>
                    <a:pt x="151" y="52"/>
                  </a:cubicBezTo>
                  <a:cubicBezTo>
                    <a:pt x="146" y="52"/>
                    <a:pt x="146" y="52"/>
                    <a:pt x="146" y="52"/>
                  </a:cubicBezTo>
                  <a:close/>
                  <a:moveTo>
                    <a:pt x="146" y="52"/>
                  </a:moveTo>
                  <a:cubicBezTo>
                    <a:pt x="146" y="52"/>
                    <a:pt x="146" y="52"/>
                    <a:pt x="146" y="52"/>
                  </a:cubicBezTo>
                  <a:cubicBezTo>
                    <a:pt x="151" y="52"/>
                    <a:pt x="151" y="52"/>
                    <a:pt x="151" y="52"/>
                  </a:cubicBezTo>
                  <a:cubicBezTo>
                    <a:pt x="151" y="53"/>
                    <a:pt x="151" y="53"/>
                    <a:pt x="151" y="53"/>
                  </a:cubicBezTo>
                  <a:cubicBezTo>
                    <a:pt x="146" y="53"/>
                    <a:pt x="146" y="53"/>
                    <a:pt x="146" y="53"/>
                  </a:cubicBezTo>
                  <a:lnTo>
                    <a:pt x="146" y="52"/>
                  </a:lnTo>
                  <a:close/>
                  <a:moveTo>
                    <a:pt x="151" y="54"/>
                  </a:moveTo>
                  <a:cubicBezTo>
                    <a:pt x="151" y="54"/>
                    <a:pt x="151" y="54"/>
                    <a:pt x="151" y="54"/>
                  </a:cubicBezTo>
                  <a:cubicBezTo>
                    <a:pt x="146" y="54"/>
                    <a:pt x="146" y="54"/>
                    <a:pt x="146" y="54"/>
                  </a:cubicBezTo>
                  <a:cubicBezTo>
                    <a:pt x="146" y="54"/>
                    <a:pt x="146" y="54"/>
                    <a:pt x="146" y="54"/>
                  </a:cubicBezTo>
                  <a:cubicBezTo>
                    <a:pt x="151" y="54"/>
                    <a:pt x="151" y="54"/>
                    <a:pt x="151" y="54"/>
                  </a:cubicBezTo>
                  <a:close/>
                  <a:moveTo>
                    <a:pt x="47" y="39"/>
                  </a:moveTo>
                  <a:cubicBezTo>
                    <a:pt x="47" y="39"/>
                    <a:pt x="47" y="39"/>
                    <a:pt x="47" y="39"/>
                  </a:cubicBezTo>
                  <a:cubicBezTo>
                    <a:pt x="47" y="40"/>
                    <a:pt x="47" y="40"/>
                    <a:pt x="47" y="40"/>
                  </a:cubicBezTo>
                  <a:cubicBezTo>
                    <a:pt x="57" y="39"/>
                    <a:pt x="57" y="39"/>
                    <a:pt x="57" y="39"/>
                  </a:cubicBezTo>
                  <a:cubicBezTo>
                    <a:pt x="57" y="39"/>
                    <a:pt x="57" y="39"/>
                    <a:pt x="57" y="39"/>
                  </a:cubicBezTo>
                  <a:cubicBezTo>
                    <a:pt x="60" y="39"/>
                    <a:pt x="60" y="39"/>
                    <a:pt x="60" y="39"/>
                  </a:cubicBezTo>
                  <a:cubicBezTo>
                    <a:pt x="60" y="38"/>
                    <a:pt x="60" y="38"/>
                    <a:pt x="60" y="38"/>
                  </a:cubicBezTo>
                  <a:cubicBezTo>
                    <a:pt x="57" y="39"/>
                    <a:pt x="57" y="39"/>
                    <a:pt x="57" y="39"/>
                  </a:cubicBezTo>
                  <a:cubicBezTo>
                    <a:pt x="57" y="39"/>
                    <a:pt x="57" y="39"/>
                    <a:pt x="57" y="39"/>
                  </a:cubicBezTo>
                  <a:lnTo>
                    <a:pt x="47" y="39"/>
                  </a:lnTo>
                  <a:close/>
                  <a:moveTo>
                    <a:pt x="38" y="40"/>
                  </a:moveTo>
                  <a:cubicBezTo>
                    <a:pt x="38" y="40"/>
                    <a:pt x="38" y="40"/>
                    <a:pt x="38" y="40"/>
                  </a:cubicBezTo>
                  <a:cubicBezTo>
                    <a:pt x="38" y="46"/>
                    <a:pt x="38" y="46"/>
                    <a:pt x="38" y="46"/>
                  </a:cubicBezTo>
                  <a:cubicBezTo>
                    <a:pt x="47" y="46"/>
                    <a:pt x="47" y="46"/>
                    <a:pt x="47" y="46"/>
                  </a:cubicBezTo>
                  <a:cubicBezTo>
                    <a:pt x="47" y="39"/>
                    <a:pt x="47" y="39"/>
                    <a:pt x="47" y="39"/>
                  </a:cubicBezTo>
                  <a:lnTo>
                    <a:pt x="38" y="40"/>
                  </a:lnTo>
                  <a:close/>
                  <a:moveTo>
                    <a:pt x="47" y="43"/>
                  </a:moveTo>
                  <a:cubicBezTo>
                    <a:pt x="47" y="43"/>
                    <a:pt x="47" y="43"/>
                    <a:pt x="47" y="43"/>
                  </a:cubicBezTo>
                  <a:cubicBezTo>
                    <a:pt x="57" y="42"/>
                    <a:pt x="57" y="42"/>
                    <a:pt x="57" y="42"/>
                  </a:cubicBezTo>
                  <a:cubicBezTo>
                    <a:pt x="57" y="43"/>
                    <a:pt x="57" y="43"/>
                    <a:pt x="57" y="43"/>
                  </a:cubicBezTo>
                  <a:cubicBezTo>
                    <a:pt x="60" y="42"/>
                    <a:pt x="60" y="42"/>
                    <a:pt x="60" y="42"/>
                  </a:cubicBezTo>
                  <a:cubicBezTo>
                    <a:pt x="60" y="42"/>
                    <a:pt x="60" y="42"/>
                    <a:pt x="60" y="42"/>
                  </a:cubicBezTo>
                  <a:cubicBezTo>
                    <a:pt x="57" y="42"/>
                    <a:pt x="57" y="42"/>
                    <a:pt x="57" y="42"/>
                  </a:cubicBezTo>
                  <a:cubicBezTo>
                    <a:pt x="57" y="42"/>
                    <a:pt x="57" y="42"/>
                    <a:pt x="57" y="42"/>
                  </a:cubicBezTo>
                  <a:cubicBezTo>
                    <a:pt x="47" y="43"/>
                    <a:pt x="47" y="43"/>
                    <a:pt x="47" y="43"/>
                  </a:cubicBezTo>
                  <a:close/>
                  <a:moveTo>
                    <a:pt x="60" y="39"/>
                  </a:moveTo>
                  <a:cubicBezTo>
                    <a:pt x="60" y="39"/>
                    <a:pt x="60" y="39"/>
                    <a:pt x="60" y="39"/>
                  </a:cubicBezTo>
                  <a:cubicBezTo>
                    <a:pt x="63" y="39"/>
                    <a:pt x="63" y="39"/>
                    <a:pt x="63" y="39"/>
                  </a:cubicBezTo>
                  <a:cubicBezTo>
                    <a:pt x="63" y="39"/>
                    <a:pt x="63" y="39"/>
                    <a:pt x="63" y="39"/>
                  </a:cubicBezTo>
                  <a:cubicBezTo>
                    <a:pt x="60" y="39"/>
                    <a:pt x="60" y="39"/>
                    <a:pt x="60" y="39"/>
                  </a:cubicBezTo>
                  <a:close/>
                  <a:moveTo>
                    <a:pt x="47" y="44"/>
                  </a:moveTo>
                  <a:cubicBezTo>
                    <a:pt x="47" y="44"/>
                    <a:pt x="47" y="44"/>
                    <a:pt x="47" y="44"/>
                  </a:cubicBezTo>
                  <a:cubicBezTo>
                    <a:pt x="57" y="43"/>
                    <a:pt x="57" y="43"/>
                    <a:pt x="57" y="43"/>
                  </a:cubicBezTo>
                  <a:cubicBezTo>
                    <a:pt x="57" y="44"/>
                    <a:pt x="57" y="44"/>
                    <a:pt x="57" y="44"/>
                  </a:cubicBezTo>
                  <a:cubicBezTo>
                    <a:pt x="60" y="43"/>
                    <a:pt x="60" y="43"/>
                    <a:pt x="60" y="43"/>
                  </a:cubicBezTo>
                  <a:cubicBezTo>
                    <a:pt x="60" y="43"/>
                    <a:pt x="60" y="43"/>
                    <a:pt x="60" y="43"/>
                  </a:cubicBezTo>
                  <a:cubicBezTo>
                    <a:pt x="57" y="43"/>
                    <a:pt x="57" y="43"/>
                    <a:pt x="57" y="43"/>
                  </a:cubicBezTo>
                  <a:cubicBezTo>
                    <a:pt x="57" y="43"/>
                    <a:pt x="57" y="43"/>
                    <a:pt x="57" y="43"/>
                  </a:cubicBezTo>
                  <a:cubicBezTo>
                    <a:pt x="47" y="44"/>
                    <a:pt x="47" y="44"/>
                    <a:pt x="47" y="44"/>
                  </a:cubicBezTo>
                  <a:close/>
                  <a:moveTo>
                    <a:pt x="60" y="40"/>
                  </a:moveTo>
                  <a:cubicBezTo>
                    <a:pt x="60" y="40"/>
                    <a:pt x="60" y="40"/>
                    <a:pt x="60" y="40"/>
                  </a:cubicBezTo>
                  <a:cubicBezTo>
                    <a:pt x="63" y="40"/>
                    <a:pt x="63" y="40"/>
                    <a:pt x="63" y="40"/>
                  </a:cubicBezTo>
                  <a:cubicBezTo>
                    <a:pt x="63" y="39"/>
                    <a:pt x="63" y="39"/>
                    <a:pt x="63" y="39"/>
                  </a:cubicBezTo>
                  <a:cubicBezTo>
                    <a:pt x="60" y="40"/>
                    <a:pt x="60" y="40"/>
                    <a:pt x="60" y="40"/>
                  </a:cubicBezTo>
                  <a:close/>
                  <a:moveTo>
                    <a:pt x="63" y="38"/>
                  </a:moveTo>
                  <a:cubicBezTo>
                    <a:pt x="63" y="38"/>
                    <a:pt x="63" y="38"/>
                    <a:pt x="63" y="38"/>
                  </a:cubicBezTo>
                  <a:cubicBezTo>
                    <a:pt x="60" y="38"/>
                    <a:pt x="60" y="38"/>
                    <a:pt x="60" y="38"/>
                  </a:cubicBezTo>
                  <a:cubicBezTo>
                    <a:pt x="60" y="39"/>
                    <a:pt x="60" y="39"/>
                    <a:pt x="60" y="39"/>
                  </a:cubicBezTo>
                  <a:cubicBezTo>
                    <a:pt x="63" y="38"/>
                    <a:pt x="63" y="38"/>
                    <a:pt x="63" y="38"/>
                  </a:cubicBezTo>
                  <a:close/>
                  <a:moveTo>
                    <a:pt x="47" y="45"/>
                  </a:moveTo>
                  <a:cubicBezTo>
                    <a:pt x="47" y="45"/>
                    <a:pt x="47" y="45"/>
                    <a:pt x="47" y="45"/>
                  </a:cubicBezTo>
                  <a:cubicBezTo>
                    <a:pt x="57" y="44"/>
                    <a:pt x="57" y="44"/>
                    <a:pt x="57" y="44"/>
                  </a:cubicBezTo>
                  <a:cubicBezTo>
                    <a:pt x="57" y="44"/>
                    <a:pt x="57" y="44"/>
                    <a:pt x="57" y="44"/>
                  </a:cubicBezTo>
                  <a:cubicBezTo>
                    <a:pt x="60" y="44"/>
                    <a:pt x="60" y="44"/>
                    <a:pt x="60" y="44"/>
                  </a:cubicBezTo>
                  <a:cubicBezTo>
                    <a:pt x="60" y="44"/>
                    <a:pt x="60" y="44"/>
                    <a:pt x="60" y="44"/>
                  </a:cubicBezTo>
                  <a:cubicBezTo>
                    <a:pt x="57" y="44"/>
                    <a:pt x="57" y="44"/>
                    <a:pt x="57" y="44"/>
                  </a:cubicBezTo>
                  <a:cubicBezTo>
                    <a:pt x="57" y="44"/>
                    <a:pt x="57" y="44"/>
                    <a:pt x="57" y="44"/>
                  </a:cubicBezTo>
                  <a:cubicBezTo>
                    <a:pt x="47" y="44"/>
                    <a:pt x="47" y="44"/>
                    <a:pt x="47" y="44"/>
                  </a:cubicBezTo>
                  <a:lnTo>
                    <a:pt x="47" y="45"/>
                  </a:lnTo>
                  <a:close/>
                  <a:moveTo>
                    <a:pt x="47" y="46"/>
                  </a:moveTo>
                  <a:cubicBezTo>
                    <a:pt x="47" y="46"/>
                    <a:pt x="47" y="46"/>
                    <a:pt x="47" y="46"/>
                  </a:cubicBezTo>
                  <a:cubicBezTo>
                    <a:pt x="57" y="46"/>
                    <a:pt x="57" y="46"/>
                    <a:pt x="57" y="46"/>
                  </a:cubicBezTo>
                  <a:cubicBezTo>
                    <a:pt x="57" y="46"/>
                    <a:pt x="57" y="46"/>
                    <a:pt x="57" y="46"/>
                  </a:cubicBezTo>
                  <a:cubicBezTo>
                    <a:pt x="60" y="46"/>
                    <a:pt x="60" y="46"/>
                    <a:pt x="60" y="46"/>
                  </a:cubicBezTo>
                  <a:cubicBezTo>
                    <a:pt x="60" y="45"/>
                    <a:pt x="60" y="45"/>
                    <a:pt x="60" y="45"/>
                  </a:cubicBezTo>
                  <a:cubicBezTo>
                    <a:pt x="57" y="45"/>
                    <a:pt x="57" y="45"/>
                    <a:pt x="57" y="45"/>
                  </a:cubicBezTo>
                  <a:cubicBezTo>
                    <a:pt x="57" y="45"/>
                    <a:pt x="57" y="45"/>
                    <a:pt x="57" y="45"/>
                  </a:cubicBezTo>
                  <a:cubicBezTo>
                    <a:pt x="47" y="46"/>
                    <a:pt x="47" y="46"/>
                    <a:pt x="47" y="46"/>
                  </a:cubicBezTo>
                  <a:close/>
                  <a:moveTo>
                    <a:pt x="47" y="46"/>
                  </a:moveTo>
                  <a:cubicBezTo>
                    <a:pt x="47" y="46"/>
                    <a:pt x="47" y="46"/>
                    <a:pt x="47" y="46"/>
                  </a:cubicBezTo>
                  <a:cubicBezTo>
                    <a:pt x="57" y="45"/>
                    <a:pt x="57" y="45"/>
                    <a:pt x="57" y="45"/>
                  </a:cubicBezTo>
                  <a:cubicBezTo>
                    <a:pt x="57" y="45"/>
                    <a:pt x="57" y="45"/>
                    <a:pt x="57" y="45"/>
                  </a:cubicBezTo>
                  <a:cubicBezTo>
                    <a:pt x="60" y="45"/>
                    <a:pt x="60" y="45"/>
                    <a:pt x="60" y="45"/>
                  </a:cubicBezTo>
                  <a:cubicBezTo>
                    <a:pt x="60" y="44"/>
                    <a:pt x="60" y="44"/>
                    <a:pt x="60" y="44"/>
                  </a:cubicBezTo>
                  <a:cubicBezTo>
                    <a:pt x="57" y="45"/>
                    <a:pt x="57" y="45"/>
                    <a:pt x="57" y="45"/>
                  </a:cubicBezTo>
                  <a:cubicBezTo>
                    <a:pt x="57" y="44"/>
                    <a:pt x="57" y="44"/>
                    <a:pt x="57" y="44"/>
                  </a:cubicBezTo>
                  <a:cubicBezTo>
                    <a:pt x="47" y="45"/>
                    <a:pt x="47" y="45"/>
                    <a:pt x="47" y="45"/>
                  </a:cubicBezTo>
                  <a:lnTo>
                    <a:pt x="47" y="46"/>
                  </a:lnTo>
                  <a:close/>
                  <a:moveTo>
                    <a:pt x="100" y="14"/>
                  </a:moveTo>
                  <a:cubicBezTo>
                    <a:pt x="100" y="14"/>
                    <a:pt x="100" y="14"/>
                    <a:pt x="100" y="14"/>
                  </a:cubicBezTo>
                  <a:cubicBezTo>
                    <a:pt x="101" y="14"/>
                    <a:pt x="101" y="14"/>
                    <a:pt x="101" y="14"/>
                  </a:cubicBezTo>
                  <a:cubicBezTo>
                    <a:pt x="101" y="12"/>
                    <a:pt x="101" y="12"/>
                    <a:pt x="101" y="12"/>
                  </a:cubicBezTo>
                  <a:cubicBezTo>
                    <a:pt x="101" y="12"/>
                    <a:pt x="101" y="12"/>
                    <a:pt x="101" y="12"/>
                  </a:cubicBezTo>
                  <a:cubicBezTo>
                    <a:pt x="101" y="12"/>
                    <a:pt x="101" y="12"/>
                    <a:pt x="101" y="12"/>
                  </a:cubicBezTo>
                  <a:cubicBezTo>
                    <a:pt x="103" y="11"/>
                    <a:pt x="103" y="11"/>
                    <a:pt x="103" y="11"/>
                  </a:cubicBezTo>
                  <a:cubicBezTo>
                    <a:pt x="103" y="11"/>
                    <a:pt x="103" y="11"/>
                    <a:pt x="103" y="11"/>
                  </a:cubicBezTo>
                  <a:cubicBezTo>
                    <a:pt x="100" y="12"/>
                    <a:pt x="100" y="12"/>
                    <a:pt x="100" y="12"/>
                  </a:cubicBezTo>
                  <a:lnTo>
                    <a:pt x="100" y="14"/>
                  </a:lnTo>
                  <a:close/>
                  <a:moveTo>
                    <a:pt x="100" y="11"/>
                  </a:moveTo>
                  <a:cubicBezTo>
                    <a:pt x="100" y="11"/>
                    <a:pt x="100" y="11"/>
                    <a:pt x="100" y="11"/>
                  </a:cubicBezTo>
                  <a:cubicBezTo>
                    <a:pt x="101" y="11"/>
                    <a:pt x="101" y="11"/>
                    <a:pt x="101" y="11"/>
                  </a:cubicBezTo>
                  <a:cubicBezTo>
                    <a:pt x="101" y="9"/>
                    <a:pt x="101" y="9"/>
                    <a:pt x="101" y="9"/>
                  </a:cubicBezTo>
                  <a:cubicBezTo>
                    <a:pt x="101" y="9"/>
                    <a:pt x="101" y="9"/>
                    <a:pt x="101" y="9"/>
                  </a:cubicBezTo>
                  <a:cubicBezTo>
                    <a:pt x="101" y="8"/>
                    <a:pt x="101" y="8"/>
                    <a:pt x="101" y="8"/>
                  </a:cubicBezTo>
                  <a:cubicBezTo>
                    <a:pt x="103" y="8"/>
                    <a:pt x="103" y="8"/>
                    <a:pt x="103" y="8"/>
                  </a:cubicBezTo>
                  <a:cubicBezTo>
                    <a:pt x="103" y="8"/>
                    <a:pt x="103" y="8"/>
                    <a:pt x="103" y="8"/>
                  </a:cubicBezTo>
                  <a:cubicBezTo>
                    <a:pt x="100" y="8"/>
                    <a:pt x="100" y="8"/>
                    <a:pt x="100" y="8"/>
                  </a:cubicBezTo>
                  <a:lnTo>
                    <a:pt x="100" y="11"/>
                  </a:lnTo>
                  <a:close/>
                  <a:moveTo>
                    <a:pt x="103" y="29"/>
                  </a:moveTo>
                  <a:cubicBezTo>
                    <a:pt x="103" y="29"/>
                    <a:pt x="103" y="29"/>
                    <a:pt x="103" y="29"/>
                  </a:cubicBezTo>
                  <a:cubicBezTo>
                    <a:pt x="103" y="32"/>
                    <a:pt x="103" y="32"/>
                    <a:pt x="103" y="32"/>
                  </a:cubicBezTo>
                  <a:cubicBezTo>
                    <a:pt x="104" y="32"/>
                    <a:pt x="104" y="32"/>
                    <a:pt x="104" y="32"/>
                  </a:cubicBezTo>
                  <a:cubicBezTo>
                    <a:pt x="104" y="30"/>
                    <a:pt x="104" y="30"/>
                    <a:pt x="104" y="30"/>
                  </a:cubicBezTo>
                  <a:cubicBezTo>
                    <a:pt x="104" y="30"/>
                    <a:pt x="104" y="30"/>
                    <a:pt x="104" y="30"/>
                  </a:cubicBezTo>
                  <a:cubicBezTo>
                    <a:pt x="104" y="29"/>
                    <a:pt x="104" y="29"/>
                    <a:pt x="104" y="29"/>
                  </a:cubicBezTo>
                  <a:cubicBezTo>
                    <a:pt x="106" y="29"/>
                    <a:pt x="106" y="29"/>
                    <a:pt x="106" y="29"/>
                  </a:cubicBezTo>
                  <a:cubicBezTo>
                    <a:pt x="106" y="29"/>
                    <a:pt x="106" y="29"/>
                    <a:pt x="106" y="29"/>
                  </a:cubicBezTo>
                  <a:lnTo>
                    <a:pt x="103" y="29"/>
                  </a:lnTo>
                  <a:close/>
                  <a:moveTo>
                    <a:pt x="104" y="8"/>
                  </a:moveTo>
                  <a:cubicBezTo>
                    <a:pt x="104" y="8"/>
                    <a:pt x="104" y="8"/>
                    <a:pt x="104" y="8"/>
                  </a:cubicBezTo>
                  <a:cubicBezTo>
                    <a:pt x="104" y="5"/>
                    <a:pt x="104" y="5"/>
                    <a:pt x="104" y="5"/>
                  </a:cubicBezTo>
                  <a:cubicBezTo>
                    <a:pt x="106" y="5"/>
                    <a:pt x="106" y="5"/>
                    <a:pt x="106" y="5"/>
                  </a:cubicBezTo>
                  <a:cubicBezTo>
                    <a:pt x="106" y="2"/>
                    <a:pt x="106" y="2"/>
                    <a:pt x="106" y="2"/>
                  </a:cubicBezTo>
                  <a:cubicBezTo>
                    <a:pt x="106" y="2"/>
                    <a:pt x="106" y="2"/>
                    <a:pt x="106" y="2"/>
                  </a:cubicBezTo>
                  <a:cubicBezTo>
                    <a:pt x="106" y="2"/>
                    <a:pt x="106" y="2"/>
                    <a:pt x="106" y="2"/>
                  </a:cubicBezTo>
                  <a:cubicBezTo>
                    <a:pt x="103" y="3"/>
                    <a:pt x="103" y="3"/>
                    <a:pt x="103" y="3"/>
                  </a:cubicBezTo>
                  <a:cubicBezTo>
                    <a:pt x="103" y="8"/>
                    <a:pt x="103" y="8"/>
                    <a:pt x="103" y="8"/>
                  </a:cubicBezTo>
                  <a:lnTo>
                    <a:pt x="104" y="8"/>
                  </a:lnTo>
                  <a:close/>
                  <a:moveTo>
                    <a:pt x="104" y="3"/>
                  </a:moveTo>
                  <a:cubicBezTo>
                    <a:pt x="104" y="3"/>
                    <a:pt x="104" y="3"/>
                    <a:pt x="104" y="3"/>
                  </a:cubicBezTo>
                  <a:cubicBezTo>
                    <a:pt x="106" y="2"/>
                    <a:pt x="106" y="2"/>
                    <a:pt x="106" y="2"/>
                  </a:cubicBezTo>
                  <a:cubicBezTo>
                    <a:pt x="106" y="4"/>
                    <a:pt x="106" y="4"/>
                    <a:pt x="106" y="4"/>
                  </a:cubicBezTo>
                  <a:cubicBezTo>
                    <a:pt x="104" y="5"/>
                    <a:pt x="104" y="5"/>
                    <a:pt x="104" y="5"/>
                  </a:cubicBezTo>
                  <a:lnTo>
                    <a:pt x="104" y="3"/>
                  </a:lnTo>
                  <a:close/>
                  <a:moveTo>
                    <a:pt x="60" y="41"/>
                  </a:moveTo>
                  <a:cubicBezTo>
                    <a:pt x="60" y="41"/>
                    <a:pt x="60" y="41"/>
                    <a:pt x="60" y="41"/>
                  </a:cubicBezTo>
                  <a:cubicBezTo>
                    <a:pt x="63" y="40"/>
                    <a:pt x="63" y="40"/>
                    <a:pt x="63" y="40"/>
                  </a:cubicBezTo>
                  <a:cubicBezTo>
                    <a:pt x="63" y="40"/>
                    <a:pt x="63" y="40"/>
                    <a:pt x="63" y="40"/>
                  </a:cubicBezTo>
                  <a:cubicBezTo>
                    <a:pt x="60" y="41"/>
                    <a:pt x="60" y="41"/>
                    <a:pt x="60" y="41"/>
                  </a:cubicBezTo>
                  <a:close/>
                  <a:moveTo>
                    <a:pt x="100" y="23"/>
                  </a:moveTo>
                  <a:cubicBezTo>
                    <a:pt x="100" y="23"/>
                    <a:pt x="100" y="23"/>
                    <a:pt x="100" y="23"/>
                  </a:cubicBezTo>
                  <a:cubicBezTo>
                    <a:pt x="101" y="23"/>
                    <a:pt x="101" y="23"/>
                    <a:pt x="101" y="23"/>
                  </a:cubicBezTo>
                  <a:cubicBezTo>
                    <a:pt x="101" y="22"/>
                    <a:pt x="101" y="22"/>
                    <a:pt x="101" y="22"/>
                  </a:cubicBezTo>
                  <a:cubicBezTo>
                    <a:pt x="101" y="21"/>
                    <a:pt x="101" y="21"/>
                    <a:pt x="101" y="21"/>
                  </a:cubicBezTo>
                  <a:cubicBezTo>
                    <a:pt x="101" y="21"/>
                    <a:pt x="101" y="21"/>
                    <a:pt x="101" y="21"/>
                  </a:cubicBezTo>
                  <a:cubicBezTo>
                    <a:pt x="103" y="20"/>
                    <a:pt x="103" y="20"/>
                    <a:pt x="103" y="20"/>
                  </a:cubicBezTo>
                  <a:cubicBezTo>
                    <a:pt x="103" y="20"/>
                    <a:pt x="103" y="20"/>
                    <a:pt x="103" y="20"/>
                  </a:cubicBezTo>
                  <a:cubicBezTo>
                    <a:pt x="100" y="21"/>
                    <a:pt x="100" y="21"/>
                    <a:pt x="100" y="21"/>
                  </a:cubicBezTo>
                  <a:lnTo>
                    <a:pt x="100" y="23"/>
                  </a:lnTo>
                  <a:close/>
                  <a:moveTo>
                    <a:pt x="100" y="20"/>
                  </a:moveTo>
                  <a:cubicBezTo>
                    <a:pt x="100" y="20"/>
                    <a:pt x="100" y="20"/>
                    <a:pt x="100" y="20"/>
                  </a:cubicBezTo>
                  <a:cubicBezTo>
                    <a:pt x="101" y="20"/>
                    <a:pt x="101" y="20"/>
                    <a:pt x="101" y="20"/>
                  </a:cubicBezTo>
                  <a:cubicBezTo>
                    <a:pt x="101" y="18"/>
                    <a:pt x="101" y="18"/>
                    <a:pt x="101" y="18"/>
                  </a:cubicBezTo>
                  <a:cubicBezTo>
                    <a:pt x="101" y="18"/>
                    <a:pt x="101" y="18"/>
                    <a:pt x="101" y="18"/>
                  </a:cubicBezTo>
                  <a:cubicBezTo>
                    <a:pt x="101" y="18"/>
                    <a:pt x="101" y="18"/>
                    <a:pt x="101" y="18"/>
                  </a:cubicBezTo>
                  <a:cubicBezTo>
                    <a:pt x="103" y="17"/>
                    <a:pt x="103" y="17"/>
                    <a:pt x="103" y="17"/>
                  </a:cubicBezTo>
                  <a:cubicBezTo>
                    <a:pt x="103" y="17"/>
                    <a:pt x="103" y="17"/>
                    <a:pt x="103" y="17"/>
                  </a:cubicBezTo>
                  <a:cubicBezTo>
                    <a:pt x="100" y="18"/>
                    <a:pt x="100" y="18"/>
                    <a:pt x="100" y="18"/>
                  </a:cubicBezTo>
                  <a:lnTo>
                    <a:pt x="100" y="20"/>
                  </a:lnTo>
                  <a:close/>
                  <a:moveTo>
                    <a:pt x="100" y="17"/>
                  </a:moveTo>
                  <a:cubicBezTo>
                    <a:pt x="100" y="17"/>
                    <a:pt x="100" y="17"/>
                    <a:pt x="100" y="17"/>
                  </a:cubicBezTo>
                  <a:cubicBezTo>
                    <a:pt x="101" y="17"/>
                    <a:pt x="101" y="17"/>
                    <a:pt x="101" y="17"/>
                  </a:cubicBezTo>
                  <a:cubicBezTo>
                    <a:pt x="101" y="15"/>
                    <a:pt x="101" y="15"/>
                    <a:pt x="101" y="15"/>
                  </a:cubicBezTo>
                  <a:cubicBezTo>
                    <a:pt x="101" y="15"/>
                    <a:pt x="101" y="15"/>
                    <a:pt x="101" y="15"/>
                  </a:cubicBezTo>
                  <a:cubicBezTo>
                    <a:pt x="101" y="15"/>
                    <a:pt x="101" y="15"/>
                    <a:pt x="101" y="15"/>
                  </a:cubicBezTo>
                  <a:cubicBezTo>
                    <a:pt x="103" y="14"/>
                    <a:pt x="103" y="14"/>
                    <a:pt x="103" y="14"/>
                  </a:cubicBezTo>
                  <a:cubicBezTo>
                    <a:pt x="103" y="14"/>
                    <a:pt x="103" y="14"/>
                    <a:pt x="103" y="14"/>
                  </a:cubicBezTo>
                  <a:cubicBezTo>
                    <a:pt x="100" y="15"/>
                    <a:pt x="100" y="15"/>
                    <a:pt x="100" y="15"/>
                  </a:cubicBezTo>
                  <a:lnTo>
                    <a:pt x="100" y="17"/>
                  </a:lnTo>
                  <a:close/>
                  <a:moveTo>
                    <a:pt x="71" y="42"/>
                  </a:moveTo>
                  <a:cubicBezTo>
                    <a:pt x="71" y="42"/>
                    <a:pt x="71" y="42"/>
                    <a:pt x="71" y="42"/>
                  </a:cubicBezTo>
                  <a:cubicBezTo>
                    <a:pt x="74" y="42"/>
                    <a:pt x="74" y="42"/>
                    <a:pt x="74" y="42"/>
                  </a:cubicBezTo>
                  <a:cubicBezTo>
                    <a:pt x="74" y="41"/>
                    <a:pt x="74" y="41"/>
                    <a:pt x="74" y="41"/>
                  </a:cubicBezTo>
                  <a:cubicBezTo>
                    <a:pt x="71" y="41"/>
                    <a:pt x="71" y="41"/>
                    <a:pt x="71" y="41"/>
                  </a:cubicBezTo>
                  <a:lnTo>
                    <a:pt x="71" y="42"/>
                  </a:lnTo>
                  <a:close/>
                  <a:moveTo>
                    <a:pt x="104" y="26"/>
                  </a:moveTo>
                  <a:cubicBezTo>
                    <a:pt x="104" y="26"/>
                    <a:pt x="104" y="26"/>
                    <a:pt x="104" y="26"/>
                  </a:cubicBezTo>
                  <a:cubicBezTo>
                    <a:pt x="104" y="24"/>
                    <a:pt x="104" y="24"/>
                    <a:pt x="104" y="24"/>
                  </a:cubicBezTo>
                  <a:cubicBezTo>
                    <a:pt x="104" y="24"/>
                    <a:pt x="104" y="24"/>
                    <a:pt x="104" y="24"/>
                  </a:cubicBezTo>
                  <a:cubicBezTo>
                    <a:pt x="104" y="23"/>
                    <a:pt x="104" y="23"/>
                    <a:pt x="104" y="23"/>
                  </a:cubicBezTo>
                  <a:cubicBezTo>
                    <a:pt x="106" y="23"/>
                    <a:pt x="106" y="23"/>
                    <a:pt x="106" y="23"/>
                  </a:cubicBezTo>
                  <a:cubicBezTo>
                    <a:pt x="106" y="23"/>
                    <a:pt x="106" y="23"/>
                    <a:pt x="106" y="23"/>
                  </a:cubicBezTo>
                  <a:cubicBezTo>
                    <a:pt x="103" y="23"/>
                    <a:pt x="103" y="23"/>
                    <a:pt x="103" y="23"/>
                  </a:cubicBezTo>
                  <a:cubicBezTo>
                    <a:pt x="103" y="26"/>
                    <a:pt x="103" y="26"/>
                    <a:pt x="103" y="26"/>
                  </a:cubicBezTo>
                  <a:lnTo>
                    <a:pt x="104" y="26"/>
                  </a:lnTo>
                  <a:close/>
                  <a:moveTo>
                    <a:pt x="104" y="11"/>
                  </a:moveTo>
                  <a:cubicBezTo>
                    <a:pt x="104" y="11"/>
                    <a:pt x="104" y="11"/>
                    <a:pt x="104" y="11"/>
                  </a:cubicBezTo>
                  <a:cubicBezTo>
                    <a:pt x="104" y="9"/>
                    <a:pt x="104" y="9"/>
                    <a:pt x="104" y="9"/>
                  </a:cubicBezTo>
                  <a:cubicBezTo>
                    <a:pt x="104" y="8"/>
                    <a:pt x="104" y="8"/>
                    <a:pt x="104" y="8"/>
                  </a:cubicBezTo>
                  <a:cubicBezTo>
                    <a:pt x="104" y="8"/>
                    <a:pt x="104" y="8"/>
                    <a:pt x="104" y="8"/>
                  </a:cubicBezTo>
                  <a:cubicBezTo>
                    <a:pt x="106" y="8"/>
                    <a:pt x="106" y="8"/>
                    <a:pt x="106" y="8"/>
                  </a:cubicBezTo>
                  <a:cubicBezTo>
                    <a:pt x="106" y="7"/>
                    <a:pt x="106" y="7"/>
                    <a:pt x="106" y="7"/>
                  </a:cubicBezTo>
                  <a:cubicBezTo>
                    <a:pt x="103" y="8"/>
                    <a:pt x="103" y="8"/>
                    <a:pt x="103" y="8"/>
                  </a:cubicBezTo>
                  <a:cubicBezTo>
                    <a:pt x="103" y="11"/>
                    <a:pt x="103" y="11"/>
                    <a:pt x="103" y="11"/>
                  </a:cubicBezTo>
                  <a:lnTo>
                    <a:pt x="104" y="11"/>
                  </a:lnTo>
                  <a:close/>
                  <a:moveTo>
                    <a:pt x="104" y="23"/>
                  </a:moveTo>
                  <a:cubicBezTo>
                    <a:pt x="104" y="23"/>
                    <a:pt x="104" y="23"/>
                    <a:pt x="104" y="23"/>
                  </a:cubicBezTo>
                  <a:cubicBezTo>
                    <a:pt x="104" y="21"/>
                    <a:pt x="104" y="21"/>
                    <a:pt x="104" y="21"/>
                  </a:cubicBezTo>
                  <a:cubicBezTo>
                    <a:pt x="104" y="20"/>
                    <a:pt x="104" y="20"/>
                    <a:pt x="104" y="20"/>
                  </a:cubicBezTo>
                  <a:cubicBezTo>
                    <a:pt x="104" y="20"/>
                    <a:pt x="104" y="20"/>
                    <a:pt x="104" y="20"/>
                  </a:cubicBezTo>
                  <a:cubicBezTo>
                    <a:pt x="106" y="20"/>
                    <a:pt x="106" y="20"/>
                    <a:pt x="106" y="20"/>
                  </a:cubicBezTo>
                  <a:cubicBezTo>
                    <a:pt x="106" y="20"/>
                    <a:pt x="106" y="20"/>
                    <a:pt x="106" y="20"/>
                  </a:cubicBezTo>
                  <a:cubicBezTo>
                    <a:pt x="103" y="20"/>
                    <a:pt x="103" y="20"/>
                    <a:pt x="103" y="20"/>
                  </a:cubicBezTo>
                  <a:cubicBezTo>
                    <a:pt x="103" y="23"/>
                    <a:pt x="103" y="23"/>
                    <a:pt x="103" y="23"/>
                  </a:cubicBezTo>
                  <a:lnTo>
                    <a:pt x="104" y="23"/>
                  </a:lnTo>
                  <a:close/>
                  <a:moveTo>
                    <a:pt x="104" y="29"/>
                  </a:moveTo>
                  <a:cubicBezTo>
                    <a:pt x="104" y="29"/>
                    <a:pt x="104" y="29"/>
                    <a:pt x="104" y="29"/>
                  </a:cubicBezTo>
                  <a:cubicBezTo>
                    <a:pt x="104" y="27"/>
                    <a:pt x="104" y="27"/>
                    <a:pt x="104" y="27"/>
                  </a:cubicBezTo>
                  <a:cubicBezTo>
                    <a:pt x="104" y="27"/>
                    <a:pt x="104" y="27"/>
                    <a:pt x="104" y="27"/>
                  </a:cubicBezTo>
                  <a:cubicBezTo>
                    <a:pt x="104" y="26"/>
                    <a:pt x="104" y="26"/>
                    <a:pt x="104" y="26"/>
                  </a:cubicBezTo>
                  <a:cubicBezTo>
                    <a:pt x="106" y="26"/>
                    <a:pt x="106" y="26"/>
                    <a:pt x="106" y="26"/>
                  </a:cubicBezTo>
                  <a:cubicBezTo>
                    <a:pt x="106" y="26"/>
                    <a:pt x="106" y="26"/>
                    <a:pt x="106" y="26"/>
                  </a:cubicBezTo>
                  <a:cubicBezTo>
                    <a:pt x="103" y="26"/>
                    <a:pt x="103" y="26"/>
                    <a:pt x="103" y="26"/>
                  </a:cubicBezTo>
                  <a:cubicBezTo>
                    <a:pt x="103" y="29"/>
                    <a:pt x="103" y="29"/>
                    <a:pt x="103" y="29"/>
                  </a:cubicBezTo>
                  <a:lnTo>
                    <a:pt x="104" y="29"/>
                  </a:lnTo>
                  <a:close/>
                  <a:moveTo>
                    <a:pt x="104" y="14"/>
                  </a:moveTo>
                  <a:cubicBezTo>
                    <a:pt x="104" y="14"/>
                    <a:pt x="104" y="14"/>
                    <a:pt x="104" y="14"/>
                  </a:cubicBezTo>
                  <a:cubicBezTo>
                    <a:pt x="104" y="12"/>
                    <a:pt x="104" y="12"/>
                    <a:pt x="104" y="12"/>
                  </a:cubicBezTo>
                  <a:cubicBezTo>
                    <a:pt x="104" y="11"/>
                    <a:pt x="104" y="11"/>
                    <a:pt x="104" y="11"/>
                  </a:cubicBezTo>
                  <a:cubicBezTo>
                    <a:pt x="104" y="11"/>
                    <a:pt x="104" y="11"/>
                    <a:pt x="104" y="11"/>
                  </a:cubicBezTo>
                  <a:cubicBezTo>
                    <a:pt x="106" y="11"/>
                    <a:pt x="106" y="11"/>
                    <a:pt x="106" y="11"/>
                  </a:cubicBezTo>
                  <a:cubicBezTo>
                    <a:pt x="106" y="10"/>
                    <a:pt x="106" y="10"/>
                    <a:pt x="106" y="10"/>
                  </a:cubicBezTo>
                  <a:cubicBezTo>
                    <a:pt x="103" y="11"/>
                    <a:pt x="103" y="11"/>
                    <a:pt x="103" y="11"/>
                  </a:cubicBezTo>
                  <a:cubicBezTo>
                    <a:pt x="103" y="14"/>
                    <a:pt x="103" y="14"/>
                    <a:pt x="103" y="14"/>
                  </a:cubicBezTo>
                  <a:lnTo>
                    <a:pt x="104" y="14"/>
                  </a:lnTo>
                  <a:close/>
                  <a:moveTo>
                    <a:pt x="104" y="20"/>
                  </a:moveTo>
                  <a:cubicBezTo>
                    <a:pt x="104" y="20"/>
                    <a:pt x="104" y="20"/>
                    <a:pt x="104" y="20"/>
                  </a:cubicBezTo>
                  <a:cubicBezTo>
                    <a:pt x="104" y="18"/>
                    <a:pt x="104" y="18"/>
                    <a:pt x="104" y="18"/>
                  </a:cubicBezTo>
                  <a:cubicBezTo>
                    <a:pt x="104" y="17"/>
                    <a:pt x="104" y="17"/>
                    <a:pt x="104" y="17"/>
                  </a:cubicBezTo>
                  <a:cubicBezTo>
                    <a:pt x="104" y="17"/>
                    <a:pt x="104" y="17"/>
                    <a:pt x="104" y="17"/>
                  </a:cubicBezTo>
                  <a:cubicBezTo>
                    <a:pt x="106" y="17"/>
                    <a:pt x="106" y="17"/>
                    <a:pt x="106" y="17"/>
                  </a:cubicBezTo>
                  <a:cubicBezTo>
                    <a:pt x="106" y="17"/>
                    <a:pt x="106" y="17"/>
                    <a:pt x="106" y="17"/>
                  </a:cubicBezTo>
                  <a:cubicBezTo>
                    <a:pt x="103" y="17"/>
                    <a:pt x="103" y="17"/>
                    <a:pt x="103" y="17"/>
                  </a:cubicBezTo>
                  <a:cubicBezTo>
                    <a:pt x="103" y="20"/>
                    <a:pt x="103" y="20"/>
                    <a:pt x="103" y="20"/>
                  </a:cubicBezTo>
                  <a:lnTo>
                    <a:pt x="104" y="20"/>
                  </a:lnTo>
                  <a:close/>
                  <a:moveTo>
                    <a:pt x="104" y="17"/>
                  </a:moveTo>
                  <a:cubicBezTo>
                    <a:pt x="104" y="17"/>
                    <a:pt x="104" y="17"/>
                    <a:pt x="104" y="17"/>
                  </a:cubicBezTo>
                  <a:cubicBezTo>
                    <a:pt x="104" y="15"/>
                    <a:pt x="104" y="15"/>
                    <a:pt x="104" y="15"/>
                  </a:cubicBezTo>
                  <a:cubicBezTo>
                    <a:pt x="104" y="14"/>
                    <a:pt x="104" y="14"/>
                    <a:pt x="104" y="14"/>
                  </a:cubicBezTo>
                  <a:cubicBezTo>
                    <a:pt x="104" y="14"/>
                    <a:pt x="104" y="14"/>
                    <a:pt x="104" y="14"/>
                  </a:cubicBezTo>
                  <a:cubicBezTo>
                    <a:pt x="106" y="14"/>
                    <a:pt x="106" y="14"/>
                    <a:pt x="106" y="14"/>
                  </a:cubicBezTo>
                  <a:cubicBezTo>
                    <a:pt x="106" y="14"/>
                    <a:pt x="106" y="14"/>
                    <a:pt x="106" y="14"/>
                  </a:cubicBezTo>
                  <a:cubicBezTo>
                    <a:pt x="103" y="14"/>
                    <a:pt x="103" y="14"/>
                    <a:pt x="103" y="14"/>
                  </a:cubicBezTo>
                  <a:cubicBezTo>
                    <a:pt x="103" y="17"/>
                    <a:pt x="103" y="17"/>
                    <a:pt x="103" y="17"/>
                  </a:cubicBezTo>
                  <a:lnTo>
                    <a:pt x="104" y="17"/>
                  </a:lnTo>
                  <a:close/>
                  <a:moveTo>
                    <a:pt x="103" y="3"/>
                  </a:moveTo>
                  <a:cubicBezTo>
                    <a:pt x="103" y="3"/>
                    <a:pt x="103" y="3"/>
                    <a:pt x="103" y="3"/>
                  </a:cubicBezTo>
                  <a:cubicBezTo>
                    <a:pt x="101" y="3"/>
                    <a:pt x="101" y="3"/>
                    <a:pt x="101" y="3"/>
                  </a:cubicBezTo>
                  <a:cubicBezTo>
                    <a:pt x="101" y="3"/>
                    <a:pt x="101" y="3"/>
                    <a:pt x="101" y="3"/>
                  </a:cubicBezTo>
                  <a:cubicBezTo>
                    <a:pt x="100" y="3"/>
                    <a:pt x="100" y="3"/>
                    <a:pt x="100" y="3"/>
                  </a:cubicBezTo>
                  <a:cubicBezTo>
                    <a:pt x="100" y="8"/>
                    <a:pt x="100" y="8"/>
                    <a:pt x="100" y="8"/>
                  </a:cubicBezTo>
                  <a:cubicBezTo>
                    <a:pt x="100" y="8"/>
                    <a:pt x="100" y="8"/>
                    <a:pt x="100" y="8"/>
                  </a:cubicBezTo>
                  <a:cubicBezTo>
                    <a:pt x="101" y="6"/>
                    <a:pt x="101" y="6"/>
                    <a:pt x="101" y="6"/>
                  </a:cubicBezTo>
                  <a:cubicBezTo>
                    <a:pt x="101" y="6"/>
                    <a:pt x="101" y="6"/>
                    <a:pt x="101" y="6"/>
                  </a:cubicBezTo>
                  <a:cubicBezTo>
                    <a:pt x="101" y="6"/>
                    <a:pt x="101" y="6"/>
                    <a:pt x="101" y="6"/>
                  </a:cubicBezTo>
                  <a:cubicBezTo>
                    <a:pt x="103" y="5"/>
                    <a:pt x="103" y="5"/>
                    <a:pt x="103" y="5"/>
                  </a:cubicBezTo>
                  <a:cubicBezTo>
                    <a:pt x="103" y="3"/>
                    <a:pt x="103" y="3"/>
                    <a:pt x="103" y="3"/>
                  </a:cubicBezTo>
                  <a:cubicBezTo>
                    <a:pt x="103" y="3"/>
                    <a:pt x="103" y="3"/>
                    <a:pt x="103" y="3"/>
                  </a:cubicBezTo>
                  <a:close/>
                  <a:moveTo>
                    <a:pt x="103" y="5"/>
                  </a:moveTo>
                  <a:cubicBezTo>
                    <a:pt x="103" y="5"/>
                    <a:pt x="103" y="5"/>
                    <a:pt x="103" y="5"/>
                  </a:cubicBezTo>
                  <a:cubicBezTo>
                    <a:pt x="101" y="6"/>
                    <a:pt x="101" y="6"/>
                    <a:pt x="101" y="6"/>
                  </a:cubicBezTo>
                  <a:cubicBezTo>
                    <a:pt x="101" y="4"/>
                    <a:pt x="101" y="4"/>
                    <a:pt x="101" y="4"/>
                  </a:cubicBezTo>
                  <a:cubicBezTo>
                    <a:pt x="103" y="3"/>
                    <a:pt x="103" y="3"/>
                    <a:pt x="103" y="3"/>
                  </a:cubicBezTo>
                  <a:lnTo>
                    <a:pt x="103" y="5"/>
                  </a:lnTo>
                  <a:close/>
                  <a:moveTo>
                    <a:pt x="67" y="42"/>
                  </a:moveTo>
                  <a:cubicBezTo>
                    <a:pt x="67" y="42"/>
                    <a:pt x="67" y="42"/>
                    <a:pt x="67" y="42"/>
                  </a:cubicBezTo>
                  <a:cubicBezTo>
                    <a:pt x="71" y="41"/>
                    <a:pt x="71" y="41"/>
                    <a:pt x="71" y="41"/>
                  </a:cubicBezTo>
                  <a:cubicBezTo>
                    <a:pt x="71" y="41"/>
                    <a:pt x="71" y="41"/>
                    <a:pt x="71" y="41"/>
                  </a:cubicBezTo>
                  <a:cubicBezTo>
                    <a:pt x="67" y="41"/>
                    <a:pt x="67" y="41"/>
                    <a:pt x="67" y="41"/>
                  </a:cubicBezTo>
                  <a:lnTo>
                    <a:pt x="67" y="42"/>
                  </a:lnTo>
                  <a:close/>
                  <a:moveTo>
                    <a:pt x="67" y="43"/>
                  </a:moveTo>
                  <a:cubicBezTo>
                    <a:pt x="67" y="43"/>
                    <a:pt x="67" y="43"/>
                    <a:pt x="67" y="43"/>
                  </a:cubicBezTo>
                  <a:cubicBezTo>
                    <a:pt x="71" y="42"/>
                    <a:pt x="71" y="42"/>
                    <a:pt x="71" y="42"/>
                  </a:cubicBezTo>
                  <a:cubicBezTo>
                    <a:pt x="71" y="42"/>
                    <a:pt x="71" y="42"/>
                    <a:pt x="71" y="42"/>
                  </a:cubicBezTo>
                  <a:cubicBezTo>
                    <a:pt x="67" y="42"/>
                    <a:pt x="67" y="42"/>
                    <a:pt x="67" y="42"/>
                  </a:cubicBezTo>
                  <a:lnTo>
                    <a:pt x="67" y="43"/>
                  </a:lnTo>
                  <a:close/>
                  <a:moveTo>
                    <a:pt x="67" y="43"/>
                  </a:moveTo>
                  <a:cubicBezTo>
                    <a:pt x="67" y="43"/>
                    <a:pt x="67" y="43"/>
                    <a:pt x="67" y="43"/>
                  </a:cubicBezTo>
                  <a:cubicBezTo>
                    <a:pt x="71" y="43"/>
                    <a:pt x="71" y="43"/>
                    <a:pt x="71" y="43"/>
                  </a:cubicBezTo>
                  <a:cubicBezTo>
                    <a:pt x="71" y="43"/>
                    <a:pt x="71" y="43"/>
                    <a:pt x="71" y="43"/>
                  </a:cubicBezTo>
                  <a:cubicBezTo>
                    <a:pt x="67" y="43"/>
                    <a:pt x="67" y="43"/>
                    <a:pt x="67" y="43"/>
                  </a:cubicBezTo>
                  <a:close/>
                  <a:moveTo>
                    <a:pt x="67" y="41"/>
                  </a:moveTo>
                  <a:cubicBezTo>
                    <a:pt x="67" y="41"/>
                    <a:pt x="67" y="41"/>
                    <a:pt x="67" y="41"/>
                  </a:cubicBezTo>
                  <a:cubicBezTo>
                    <a:pt x="71" y="41"/>
                    <a:pt x="71" y="41"/>
                    <a:pt x="71" y="41"/>
                  </a:cubicBezTo>
                  <a:cubicBezTo>
                    <a:pt x="71" y="40"/>
                    <a:pt x="71" y="40"/>
                    <a:pt x="71" y="40"/>
                  </a:cubicBezTo>
                  <a:cubicBezTo>
                    <a:pt x="67" y="41"/>
                    <a:pt x="67" y="41"/>
                    <a:pt x="67" y="41"/>
                  </a:cubicBezTo>
                  <a:close/>
                  <a:moveTo>
                    <a:pt x="71" y="37"/>
                  </a:moveTo>
                  <a:cubicBezTo>
                    <a:pt x="71" y="37"/>
                    <a:pt x="71" y="37"/>
                    <a:pt x="71" y="37"/>
                  </a:cubicBezTo>
                  <a:cubicBezTo>
                    <a:pt x="67" y="38"/>
                    <a:pt x="67" y="38"/>
                    <a:pt x="67" y="38"/>
                  </a:cubicBezTo>
                  <a:cubicBezTo>
                    <a:pt x="67" y="38"/>
                    <a:pt x="67" y="38"/>
                    <a:pt x="67" y="38"/>
                  </a:cubicBezTo>
                  <a:cubicBezTo>
                    <a:pt x="71" y="37"/>
                    <a:pt x="71" y="37"/>
                    <a:pt x="71" y="37"/>
                  </a:cubicBezTo>
                  <a:close/>
                  <a:moveTo>
                    <a:pt x="67" y="40"/>
                  </a:moveTo>
                  <a:cubicBezTo>
                    <a:pt x="67" y="40"/>
                    <a:pt x="67" y="40"/>
                    <a:pt x="67" y="40"/>
                  </a:cubicBezTo>
                  <a:cubicBezTo>
                    <a:pt x="71" y="40"/>
                    <a:pt x="71" y="40"/>
                    <a:pt x="71" y="40"/>
                  </a:cubicBezTo>
                  <a:cubicBezTo>
                    <a:pt x="71" y="40"/>
                    <a:pt x="71" y="40"/>
                    <a:pt x="71" y="40"/>
                  </a:cubicBezTo>
                  <a:cubicBezTo>
                    <a:pt x="67" y="40"/>
                    <a:pt x="67" y="40"/>
                    <a:pt x="67" y="40"/>
                  </a:cubicBezTo>
                  <a:close/>
                  <a:moveTo>
                    <a:pt x="60" y="42"/>
                  </a:moveTo>
                  <a:cubicBezTo>
                    <a:pt x="60" y="42"/>
                    <a:pt x="60" y="42"/>
                    <a:pt x="60" y="42"/>
                  </a:cubicBezTo>
                  <a:cubicBezTo>
                    <a:pt x="63" y="41"/>
                    <a:pt x="63" y="41"/>
                    <a:pt x="63" y="41"/>
                  </a:cubicBezTo>
                  <a:cubicBezTo>
                    <a:pt x="63" y="41"/>
                    <a:pt x="63" y="41"/>
                    <a:pt x="63" y="41"/>
                  </a:cubicBezTo>
                  <a:cubicBezTo>
                    <a:pt x="60" y="41"/>
                    <a:pt x="60" y="41"/>
                    <a:pt x="60" y="41"/>
                  </a:cubicBezTo>
                  <a:lnTo>
                    <a:pt x="60" y="42"/>
                  </a:lnTo>
                  <a:close/>
                  <a:moveTo>
                    <a:pt x="67" y="39"/>
                  </a:moveTo>
                  <a:cubicBezTo>
                    <a:pt x="67" y="39"/>
                    <a:pt x="67" y="39"/>
                    <a:pt x="67" y="39"/>
                  </a:cubicBezTo>
                  <a:cubicBezTo>
                    <a:pt x="71" y="39"/>
                    <a:pt x="71" y="39"/>
                    <a:pt x="71" y="39"/>
                  </a:cubicBezTo>
                  <a:cubicBezTo>
                    <a:pt x="71" y="39"/>
                    <a:pt x="71" y="39"/>
                    <a:pt x="71" y="39"/>
                  </a:cubicBezTo>
                  <a:cubicBezTo>
                    <a:pt x="67" y="39"/>
                    <a:pt x="67" y="39"/>
                    <a:pt x="67" y="39"/>
                  </a:cubicBezTo>
                  <a:close/>
                  <a:moveTo>
                    <a:pt x="71" y="39"/>
                  </a:moveTo>
                  <a:cubicBezTo>
                    <a:pt x="71" y="39"/>
                    <a:pt x="71" y="39"/>
                    <a:pt x="71" y="39"/>
                  </a:cubicBezTo>
                  <a:cubicBezTo>
                    <a:pt x="74" y="39"/>
                    <a:pt x="74" y="39"/>
                    <a:pt x="74" y="39"/>
                  </a:cubicBezTo>
                  <a:cubicBezTo>
                    <a:pt x="74" y="39"/>
                    <a:pt x="74" y="39"/>
                    <a:pt x="74" y="39"/>
                  </a:cubicBezTo>
                  <a:cubicBezTo>
                    <a:pt x="71" y="39"/>
                    <a:pt x="71" y="39"/>
                    <a:pt x="71" y="39"/>
                  </a:cubicBezTo>
                  <a:close/>
                  <a:moveTo>
                    <a:pt x="71" y="40"/>
                  </a:moveTo>
                  <a:cubicBezTo>
                    <a:pt x="71" y="40"/>
                    <a:pt x="71" y="40"/>
                    <a:pt x="71" y="40"/>
                  </a:cubicBezTo>
                  <a:cubicBezTo>
                    <a:pt x="74" y="40"/>
                    <a:pt x="74" y="40"/>
                    <a:pt x="74" y="40"/>
                  </a:cubicBezTo>
                  <a:cubicBezTo>
                    <a:pt x="74" y="40"/>
                    <a:pt x="74" y="40"/>
                    <a:pt x="74" y="40"/>
                  </a:cubicBezTo>
                  <a:cubicBezTo>
                    <a:pt x="71" y="40"/>
                    <a:pt x="71" y="40"/>
                    <a:pt x="71" y="40"/>
                  </a:cubicBezTo>
                  <a:close/>
                  <a:moveTo>
                    <a:pt x="71" y="41"/>
                  </a:moveTo>
                  <a:cubicBezTo>
                    <a:pt x="71" y="41"/>
                    <a:pt x="71" y="41"/>
                    <a:pt x="71" y="41"/>
                  </a:cubicBezTo>
                  <a:cubicBezTo>
                    <a:pt x="74" y="41"/>
                    <a:pt x="74" y="41"/>
                    <a:pt x="74" y="41"/>
                  </a:cubicBezTo>
                  <a:cubicBezTo>
                    <a:pt x="74" y="40"/>
                    <a:pt x="74" y="40"/>
                    <a:pt x="74" y="40"/>
                  </a:cubicBezTo>
                  <a:cubicBezTo>
                    <a:pt x="71" y="41"/>
                    <a:pt x="71" y="41"/>
                    <a:pt x="71" y="41"/>
                  </a:cubicBezTo>
                  <a:close/>
                  <a:moveTo>
                    <a:pt x="71" y="39"/>
                  </a:moveTo>
                  <a:cubicBezTo>
                    <a:pt x="71" y="39"/>
                    <a:pt x="71" y="39"/>
                    <a:pt x="71" y="39"/>
                  </a:cubicBezTo>
                  <a:cubicBezTo>
                    <a:pt x="74" y="38"/>
                    <a:pt x="74" y="38"/>
                    <a:pt x="74" y="38"/>
                  </a:cubicBezTo>
                  <a:cubicBezTo>
                    <a:pt x="74" y="38"/>
                    <a:pt x="74" y="38"/>
                    <a:pt x="74" y="38"/>
                  </a:cubicBezTo>
                  <a:cubicBezTo>
                    <a:pt x="71" y="38"/>
                    <a:pt x="71" y="38"/>
                    <a:pt x="71" y="38"/>
                  </a:cubicBezTo>
                  <a:lnTo>
                    <a:pt x="71" y="39"/>
                  </a:lnTo>
                  <a:close/>
                  <a:moveTo>
                    <a:pt x="67" y="45"/>
                  </a:moveTo>
                  <a:cubicBezTo>
                    <a:pt x="67" y="45"/>
                    <a:pt x="67" y="45"/>
                    <a:pt x="67" y="45"/>
                  </a:cubicBezTo>
                  <a:cubicBezTo>
                    <a:pt x="71" y="45"/>
                    <a:pt x="71" y="45"/>
                    <a:pt x="71" y="45"/>
                  </a:cubicBezTo>
                  <a:cubicBezTo>
                    <a:pt x="71" y="45"/>
                    <a:pt x="71" y="45"/>
                    <a:pt x="71" y="45"/>
                  </a:cubicBezTo>
                  <a:cubicBezTo>
                    <a:pt x="67" y="45"/>
                    <a:pt x="67" y="45"/>
                    <a:pt x="67" y="45"/>
                  </a:cubicBezTo>
                  <a:close/>
                  <a:moveTo>
                    <a:pt x="74" y="37"/>
                  </a:moveTo>
                  <a:cubicBezTo>
                    <a:pt x="74" y="37"/>
                    <a:pt x="74" y="37"/>
                    <a:pt x="74" y="37"/>
                  </a:cubicBezTo>
                  <a:cubicBezTo>
                    <a:pt x="71" y="37"/>
                    <a:pt x="71" y="37"/>
                    <a:pt x="71" y="37"/>
                  </a:cubicBezTo>
                  <a:cubicBezTo>
                    <a:pt x="71" y="38"/>
                    <a:pt x="71" y="38"/>
                    <a:pt x="71" y="38"/>
                  </a:cubicBezTo>
                  <a:cubicBezTo>
                    <a:pt x="74" y="37"/>
                    <a:pt x="74" y="37"/>
                    <a:pt x="74" y="37"/>
                  </a:cubicBezTo>
                  <a:close/>
                  <a:moveTo>
                    <a:pt x="67" y="44"/>
                  </a:moveTo>
                  <a:cubicBezTo>
                    <a:pt x="67" y="44"/>
                    <a:pt x="67" y="44"/>
                    <a:pt x="67" y="44"/>
                  </a:cubicBezTo>
                  <a:cubicBezTo>
                    <a:pt x="71" y="44"/>
                    <a:pt x="71" y="44"/>
                    <a:pt x="71" y="44"/>
                  </a:cubicBezTo>
                  <a:cubicBezTo>
                    <a:pt x="71" y="44"/>
                    <a:pt x="71" y="44"/>
                    <a:pt x="71" y="44"/>
                  </a:cubicBezTo>
                  <a:cubicBezTo>
                    <a:pt x="67" y="44"/>
                    <a:pt x="67" y="44"/>
                    <a:pt x="67" y="44"/>
                  </a:cubicBezTo>
                  <a:close/>
                  <a:moveTo>
                    <a:pt x="67" y="39"/>
                  </a:moveTo>
                  <a:cubicBezTo>
                    <a:pt x="67" y="39"/>
                    <a:pt x="67" y="39"/>
                    <a:pt x="67" y="39"/>
                  </a:cubicBezTo>
                  <a:cubicBezTo>
                    <a:pt x="71" y="38"/>
                    <a:pt x="71" y="38"/>
                    <a:pt x="71" y="38"/>
                  </a:cubicBezTo>
                  <a:cubicBezTo>
                    <a:pt x="71" y="38"/>
                    <a:pt x="71" y="38"/>
                    <a:pt x="71" y="38"/>
                  </a:cubicBezTo>
                  <a:cubicBezTo>
                    <a:pt x="67" y="38"/>
                    <a:pt x="67" y="38"/>
                    <a:pt x="67" y="38"/>
                  </a:cubicBezTo>
                  <a:lnTo>
                    <a:pt x="67" y="39"/>
                  </a:lnTo>
                  <a:close/>
                  <a:moveTo>
                    <a:pt x="60" y="46"/>
                  </a:moveTo>
                  <a:cubicBezTo>
                    <a:pt x="60" y="46"/>
                    <a:pt x="60" y="46"/>
                    <a:pt x="60" y="46"/>
                  </a:cubicBezTo>
                  <a:cubicBezTo>
                    <a:pt x="63" y="45"/>
                    <a:pt x="63" y="45"/>
                    <a:pt x="63" y="45"/>
                  </a:cubicBezTo>
                  <a:cubicBezTo>
                    <a:pt x="63" y="45"/>
                    <a:pt x="63" y="45"/>
                    <a:pt x="63" y="45"/>
                  </a:cubicBezTo>
                  <a:cubicBezTo>
                    <a:pt x="60" y="45"/>
                    <a:pt x="60" y="45"/>
                    <a:pt x="60" y="45"/>
                  </a:cubicBezTo>
                  <a:lnTo>
                    <a:pt x="60" y="46"/>
                  </a:lnTo>
                  <a:close/>
                  <a:moveTo>
                    <a:pt x="60" y="45"/>
                  </a:moveTo>
                  <a:cubicBezTo>
                    <a:pt x="60" y="45"/>
                    <a:pt x="60" y="45"/>
                    <a:pt x="60" y="45"/>
                  </a:cubicBezTo>
                  <a:cubicBezTo>
                    <a:pt x="63" y="44"/>
                    <a:pt x="63" y="44"/>
                    <a:pt x="63" y="44"/>
                  </a:cubicBezTo>
                  <a:cubicBezTo>
                    <a:pt x="63" y="44"/>
                    <a:pt x="63" y="44"/>
                    <a:pt x="63" y="44"/>
                  </a:cubicBezTo>
                  <a:cubicBezTo>
                    <a:pt x="60" y="44"/>
                    <a:pt x="60" y="44"/>
                    <a:pt x="60" y="44"/>
                  </a:cubicBezTo>
                  <a:lnTo>
                    <a:pt x="60" y="45"/>
                  </a:lnTo>
                  <a:close/>
                  <a:moveTo>
                    <a:pt x="67" y="38"/>
                  </a:moveTo>
                  <a:cubicBezTo>
                    <a:pt x="67" y="38"/>
                    <a:pt x="67" y="38"/>
                    <a:pt x="67" y="38"/>
                  </a:cubicBezTo>
                  <a:cubicBezTo>
                    <a:pt x="64" y="38"/>
                    <a:pt x="64" y="38"/>
                    <a:pt x="64" y="38"/>
                  </a:cubicBezTo>
                  <a:cubicBezTo>
                    <a:pt x="64" y="38"/>
                    <a:pt x="64" y="38"/>
                    <a:pt x="64" y="38"/>
                  </a:cubicBezTo>
                  <a:cubicBezTo>
                    <a:pt x="67" y="38"/>
                    <a:pt x="67" y="38"/>
                    <a:pt x="67" y="38"/>
                  </a:cubicBezTo>
                  <a:close/>
                  <a:moveTo>
                    <a:pt x="64" y="39"/>
                  </a:moveTo>
                  <a:cubicBezTo>
                    <a:pt x="64" y="39"/>
                    <a:pt x="64" y="39"/>
                    <a:pt x="64" y="39"/>
                  </a:cubicBezTo>
                  <a:cubicBezTo>
                    <a:pt x="67" y="39"/>
                    <a:pt x="67" y="39"/>
                    <a:pt x="67" y="39"/>
                  </a:cubicBezTo>
                  <a:cubicBezTo>
                    <a:pt x="67" y="39"/>
                    <a:pt x="67" y="39"/>
                    <a:pt x="67" y="39"/>
                  </a:cubicBezTo>
                  <a:cubicBezTo>
                    <a:pt x="64" y="39"/>
                    <a:pt x="64" y="39"/>
                    <a:pt x="64" y="39"/>
                  </a:cubicBezTo>
                  <a:close/>
                  <a:moveTo>
                    <a:pt x="60" y="42"/>
                  </a:moveTo>
                  <a:cubicBezTo>
                    <a:pt x="60" y="42"/>
                    <a:pt x="60" y="42"/>
                    <a:pt x="60" y="42"/>
                  </a:cubicBezTo>
                  <a:cubicBezTo>
                    <a:pt x="63" y="42"/>
                    <a:pt x="63" y="42"/>
                    <a:pt x="63" y="42"/>
                  </a:cubicBezTo>
                  <a:cubicBezTo>
                    <a:pt x="63" y="42"/>
                    <a:pt x="63" y="42"/>
                    <a:pt x="63" y="42"/>
                  </a:cubicBezTo>
                  <a:cubicBezTo>
                    <a:pt x="60" y="42"/>
                    <a:pt x="60" y="42"/>
                    <a:pt x="60" y="42"/>
                  </a:cubicBezTo>
                  <a:close/>
                  <a:moveTo>
                    <a:pt x="60" y="44"/>
                  </a:moveTo>
                  <a:cubicBezTo>
                    <a:pt x="60" y="44"/>
                    <a:pt x="60" y="44"/>
                    <a:pt x="60" y="44"/>
                  </a:cubicBezTo>
                  <a:cubicBezTo>
                    <a:pt x="63" y="44"/>
                    <a:pt x="63" y="44"/>
                    <a:pt x="63" y="44"/>
                  </a:cubicBezTo>
                  <a:cubicBezTo>
                    <a:pt x="63" y="43"/>
                    <a:pt x="63" y="43"/>
                    <a:pt x="63" y="43"/>
                  </a:cubicBezTo>
                  <a:cubicBezTo>
                    <a:pt x="60" y="44"/>
                    <a:pt x="60" y="44"/>
                    <a:pt x="60" y="44"/>
                  </a:cubicBezTo>
                  <a:close/>
                  <a:moveTo>
                    <a:pt x="60" y="43"/>
                  </a:moveTo>
                  <a:cubicBezTo>
                    <a:pt x="60" y="43"/>
                    <a:pt x="60" y="43"/>
                    <a:pt x="60" y="43"/>
                  </a:cubicBezTo>
                  <a:cubicBezTo>
                    <a:pt x="63" y="43"/>
                    <a:pt x="63" y="43"/>
                    <a:pt x="63" y="43"/>
                  </a:cubicBezTo>
                  <a:cubicBezTo>
                    <a:pt x="63" y="43"/>
                    <a:pt x="63" y="43"/>
                    <a:pt x="63" y="43"/>
                  </a:cubicBezTo>
                  <a:cubicBezTo>
                    <a:pt x="60" y="43"/>
                    <a:pt x="60" y="43"/>
                    <a:pt x="60" y="43"/>
                  </a:cubicBezTo>
                  <a:close/>
                  <a:moveTo>
                    <a:pt x="64" y="43"/>
                  </a:moveTo>
                  <a:cubicBezTo>
                    <a:pt x="64" y="43"/>
                    <a:pt x="64" y="43"/>
                    <a:pt x="64" y="43"/>
                  </a:cubicBezTo>
                  <a:cubicBezTo>
                    <a:pt x="67" y="43"/>
                    <a:pt x="67" y="43"/>
                    <a:pt x="67" y="43"/>
                  </a:cubicBezTo>
                  <a:cubicBezTo>
                    <a:pt x="67" y="42"/>
                    <a:pt x="67" y="42"/>
                    <a:pt x="67" y="42"/>
                  </a:cubicBezTo>
                  <a:cubicBezTo>
                    <a:pt x="64" y="43"/>
                    <a:pt x="64" y="43"/>
                    <a:pt x="64" y="43"/>
                  </a:cubicBezTo>
                  <a:close/>
                  <a:moveTo>
                    <a:pt x="64" y="45"/>
                  </a:moveTo>
                  <a:cubicBezTo>
                    <a:pt x="64" y="45"/>
                    <a:pt x="64" y="45"/>
                    <a:pt x="64" y="45"/>
                  </a:cubicBezTo>
                  <a:cubicBezTo>
                    <a:pt x="67" y="45"/>
                    <a:pt x="67" y="45"/>
                    <a:pt x="67" y="45"/>
                  </a:cubicBezTo>
                  <a:cubicBezTo>
                    <a:pt x="67" y="45"/>
                    <a:pt x="67" y="45"/>
                    <a:pt x="67" y="45"/>
                  </a:cubicBezTo>
                  <a:cubicBezTo>
                    <a:pt x="64" y="45"/>
                    <a:pt x="64" y="45"/>
                    <a:pt x="64" y="45"/>
                  </a:cubicBezTo>
                  <a:close/>
                  <a:moveTo>
                    <a:pt x="64" y="40"/>
                  </a:moveTo>
                  <a:cubicBezTo>
                    <a:pt x="64" y="40"/>
                    <a:pt x="64" y="40"/>
                    <a:pt x="64" y="40"/>
                  </a:cubicBezTo>
                  <a:cubicBezTo>
                    <a:pt x="67" y="40"/>
                    <a:pt x="67" y="40"/>
                    <a:pt x="67" y="40"/>
                  </a:cubicBezTo>
                  <a:cubicBezTo>
                    <a:pt x="67" y="39"/>
                    <a:pt x="67" y="39"/>
                    <a:pt x="67" y="39"/>
                  </a:cubicBezTo>
                  <a:cubicBezTo>
                    <a:pt x="64" y="40"/>
                    <a:pt x="64" y="40"/>
                    <a:pt x="64" y="40"/>
                  </a:cubicBezTo>
                  <a:close/>
                  <a:moveTo>
                    <a:pt x="64" y="45"/>
                  </a:moveTo>
                  <a:cubicBezTo>
                    <a:pt x="64" y="45"/>
                    <a:pt x="64" y="45"/>
                    <a:pt x="64" y="45"/>
                  </a:cubicBezTo>
                  <a:cubicBezTo>
                    <a:pt x="67" y="44"/>
                    <a:pt x="67" y="44"/>
                    <a:pt x="67" y="44"/>
                  </a:cubicBezTo>
                  <a:cubicBezTo>
                    <a:pt x="67" y="44"/>
                    <a:pt x="67" y="44"/>
                    <a:pt x="67" y="44"/>
                  </a:cubicBezTo>
                  <a:cubicBezTo>
                    <a:pt x="64" y="44"/>
                    <a:pt x="64" y="44"/>
                    <a:pt x="64" y="44"/>
                  </a:cubicBezTo>
                  <a:lnTo>
                    <a:pt x="64" y="45"/>
                  </a:lnTo>
                  <a:close/>
                  <a:moveTo>
                    <a:pt x="64" y="44"/>
                  </a:moveTo>
                  <a:cubicBezTo>
                    <a:pt x="64" y="44"/>
                    <a:pt x="64" y="44"/>
                    <a:pt x="64" y="44"/>
                  </a:cubicBezTo>
                  <a:cubicBezTo>
                    <a:pt x="67" y="44"/>
                    <a:pt x="67" y="44"/>
                    <a:pt x="67" y="44"/>
                  </a:cubicBezTo>
                  <a:cubicBezTo>
                    <a:pt x="67" y="43"/>
                    <a:pt x="67" y="43"/>
                    <a:pt x="67" y="43"/>
                  </a:cubicBezTo>
                  <a:cubicBezTo>
                    <a:pt x="64" y="43"/>
                    <a:pt x="64" y="43"/>
                    <a:pt x="64" y="43"/>
                  </a:cubicBezTo>
                  <a:lnTo>
                    <a:pt x="64" y="44"/>
                  </a:lnTo>
                  <a:close/>
                  <a:moveTo>
                    <a:pt x="64" y="41"/>
                  </a:moveTo>
                  <a:cubicBezTo>
                    <a:pt x="64" y="41"/>
                    <a:pt x="64" y="41"/>
                    <a:pt x="64" y="41"/>
                  </a:cubicBezTo>
                  <a:cubicBezTo>
                    <a:pt x="67" y="40"/>
                    <a:pt x="67" y="40"/>
                    <a:pt x="67" y="40"/>
                  </a:cubicBezTo>
                  <a:cubicBezTo>
                    <a:pt x="67" y="40"/>
                    <a:pt x="67" y="40"/>
                    <a:pt x="67" y="40"/>
                  </a:cubicBezTo>
                  <a:cubicBezTo>
                    <a:pt x="64" y="40"/>
                    <a:pt x="64" y="40"/>
                    <a:pt x="64" y="40"/>
                  </a:cubicBezTo>
                  <a:lnTo>
                    <a:pt x="64" y="41"/>
                  </a:lnTo>
                  <a:close/>
                  <a:moveTo>
                    <a:pt x="64" y="42"/>
                  </a:moveTo>
                  <a:cubicBezTo>
                    <a:pt x="64" y="42"/>
                    <a:pt x="64" y="42"/>
                    <a:pt x="64" y="42"/>
                  </a:cubicBezTo>
                  <a:cubicBezTo>
                    <a:pt x="67" y="41"/>
                    <a:pt x="67" y="41"/>
                    <a:pt x="67" y="41"/>
                  </a:cubicBezTo>
                  <a:cubicBezTo>
                    <a:pt x="67" y="41"/>
                    <a:pt x="67" y="41"/>
                    <a:pt x="67" y="41"/>
                  </a:cubicBezTo>
                  <a:cubicBezTo>
                    <a:pt x="64" y="41"/>
                    <a:pt x="64" y="41"/>
                    <a:pt x="64" y="41"/>
                  </a:cubicBezTo>
                  <a:lnTo>
                    <a:pt x="64" y="42"/>
                  </a:lnTo>
                  <a:close/>
                  <a:moveTo>
                    <a:pt x="64" y="42"/>
                  </a:moveTo>
                  <a:cubicBezTo>
                    <a:pt x="64" y="42"/>
                    <a:pt x="64" y="42"/>
                    <a:pt x="64" y="42"/>
                  </a:cubicBezTo>
                  <a:cubicBezTo>
                    <a:pt x="67" y="42"/>
                    <a:pt x="67" y="42"/>
                    <a:pt x="67" y="42"/>
                  </a:cubicBezTo>
                  <a:cubicBezTo>
                    <a:pt x="67" y="42"/>
                    <a:pt x="67" y="42"/>
                    <a:pt x="67" y="42"/>
                  </a:cubicBezTo>
                  <a:cubicBezTo>
                    <a:pt x="64" y="42"/>
                    <a:pt x="64" y="42"/>
                    <a:pt x="64"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8"/>
            <p:cNvSpPr>
              <a:spLocks noEditPoints="1"/>
            </p:cNvSpPr>
            <p:nvPr/>
          </p:nvSpPr>
          <p:spPr bwMode="auto">
            <a:xfrm>
              <a:off x="1193" y="4158"/>
              <a:ext cx="482" cy="141"/>
            </a:xfrm>
            <a:custGeom>
              <a:avLst/>
              <a:gdLst>
                <a:gd name="T0" fmla="*/ 0 w 186"/>
                <a:gd name="T1" fmla="*/ 53 h 53"/>
                <a:gd name="T2" fmla="*/ 81 w 186"/>
                <a:gd name="T3" fmla="*/ 11 h 53"/>
                <a:gd name="T4" fmla="*/ 155 w 186"/>
                <a:gd name="T5" fmla="*/ 31 h 53"/>
                <a:gd name="T6" fmla="*/ 76 w 186"/>
                <a:gd name="T7" fmla="*/ 4 h 53"/>
                <a:gd name="T8" fmla="*/ 96 w 186"/>
                <a:gd name="T9" fmla="*/ 49 h 53"/>
                <a:gd name="T10" fmla="*/ 95 w 186"/>
                <a:gd name="T11" fmla="*/ 52 h 53"/>
                <a:gd name="T12" fmla="*/ 154 w 186"/>
                <a:gd name="T13" fmla="*/ 15 h 53"/>
                <a:gd name="T14" fmla="*/ 99 w 186"/>
                <a:gd name="T15" fmla="*/ 17 h 53"/>
                <a:gd name="T16" fmla="*/ 18 w 186"/>
                <a:gd name="T17" fmla="*/ 19 h 53"/>
                <a:gd name="T18" fmla="*/ 15 w 186"/>
                <a:gd name="T19" fmla="*/ 21 h 53"/>
                <a:gd name="T20" fmla="*/ 19 w 186"/>
                <a:gd name="T21" fmla="*/ 20 h 53"/>
                <a:gd name="T22" fmla="*/ 23 w 186"/>
                <a:gd name="T23" fmla="*/ 32 h 53"/>
                <a:gd name="T24" fmla="*/ 25 w 186"/>
                <a:gd name="T25" fmla="*/ 32 h 53"/>
                <a:gd name="T26" fmla="*/ 29 w 186"/>
                <a:gd name="T27" fmla="*/ 17 h 53"/>
                <a:gd name="T28" fmla="*/ 49 w 186"/>
                <a:gd name="T29" fmla="*/ 18 h 53"/>
                <a:gd name="T30" fmla="*/ 59 w 186"/>
                <a:gd name="T31" fmla="*/ 4 h 53"/>
                <a:gd name="T32" fmla="*/ 31 w 186"/>
                <a:gd name="T33" fmla="*/ 2 h 53"/>
                <a:gd name="T34" fmla="*/ 22 w 186"/>
                <a:gd name="T35" fmla="*/ 5 h 53"/>
                <a:gd name="T36" fmla="*/ 67 w 186"/>
                <a:gd name="T37" fmla="*/ 31 h 53"/>
                <a:gd name="T38" fmla="*/ 75 w 186"/>
                <a:gd name="T39" fmla="*/ 31 h 53"/>
                <a:gd name="T40" fmla="*/ 78 w 186"/>
                <a:gd name="T41" fmla="*/ 29 h 53"/>
                <a:gd name="T42" fmla="*/ 83 w 186"/>
                <a:gd name="T43" fmla="*/ 26 h 53"/>
                <a:gd name="T44" fmla="*/ 93 w 186"/>
                <a:gd name="T45" fmla="*/ 19 h 53"/>
                <a:gd name="T46" fmla="*/ 103 w 186"/>
                <a:gd name="T47" fmla="*/ 17 h 53"/>
                <a:gd name="T48" fmla="*/ 107 w 186"/>
                <a:gd name="T49" fmla="*/ 21 h 53"/>
                <a:gd name="T50" fmla="*/ 117 w 186"/>
                <a:gd name="T51" fmla="*/ 21 h 53"/>
                <a:gd name="T52" fmla="*/ 20 w 186"/>
                <a:gd name="T53" fmla="*/ 35 h 53"/>
                <a:gd name="T54" fmla="*/ 28 w 186"/>
                <a:gd name="T55" fmla="*/ 41 h 53"/>
                <a:gd name="T56" fmla="*/ 31 w 186"/>
                <a:gd name="T57" fmla="*/ 41 h 53"/>
                <a:gd name="T58" fmla="*/ 33 w 186"/>
                <a:gd name="T59" fmla="*/ 35 h 53"/>
                <a:gd name="T60" fmla="*/ 36 w 186"/>
                <a:gd name="T61" fmla="*/ 47 h 53"/>
                <a:gd name="T62" fmla="*/ 40 w 186"/>
                <a:gd name="T63" fmla="*/ 47 h 53"/>
                <a:gd name="T64" fmla="*/ 41 w 186"/>
                <a:gd name="T65" fmla="*/ 41 h 53"/>
                <a:gd name="T66" fmla="*/ 43 w 186"/>
                <a:gd name="T67" fmla="*/ 48 h 53"/>
                <a:gd name="T68" fmla="*/ 46 w 186"/>
                <a:gd name="T69" fmla="*/ 48 h 53"/>
                <a:gd name="T70" fmla="*/ 49 w 186"/>
                <a:gd name="T71" fmla="*/ 48 h 53"/>
                <a:gd name="T72" fmla="*/ 52 w 186"/>
                <a:gd name="T73" fmla="*/ 41 h 53"/>
                <a:gd name="T74" fmla="*/ 55 w 186"/>
                <a:gd name="T75" fmla="*/ 48 h 53"/>
                <a:gd name="T76" fmla="*/ 57 w 186"/>
                <a:gd name="T77" fmla="*/ 41 h 53"/>
                <a:gd name="T78" fmla="*/ 61 w 186"/>
                <a:gd name="T79" fmla="*/ 48 h 53"/>
                <a:gd name="T80" fmla="*/ 64 w 186"/>
                <a:gd name="T81" fmla="*/ 41 h 53"/>
                <a:gd name="T82" fmla="*/ 71 w 186"/>
                <a:gd name="T83" fmla="*/ 41 h 53"/>
                <a:gd name="T84" fmla="*/ 77 w 186"/>
                <a:gd name="T85" fmla="*/ 33 h 53"/>
                <a:gd name="T86" fmla="*/ 84 w 186"/>
                <a:gd name="T87" fmla="*/ 48 h 53"/>
                <a:gd name="T88" fmla="*/ 89 w 186"/>
                <a:gd name="T89" fmla="*/ 33 h 53"/>
                <a:gd name="T90" fmla="*/ 99 w 186"/>
                <a:gd name="T91" fmla="*/ 41 h 53"/>
                <a:gd name="T92" fmla="*/ 105 w 186"/>
                <a:gd name="T93" fmla="*/ 34 h 53"/>
                <a:gd name="T94" fmla="*/ 112 w 186"/>
                <a:gd name="T95" fmla="*/ 48 h 53"/>
                <a:gd name="T96" fmla="*/ 114 w 186"/>
                <a:gd name="T97" fmla="*/ 48 h 53"/>
                <a:gd name="T98" fmla="*/ 117 w 186"/>
                <a:gd name="T99" fmla="*/ 34 h 53"/>
                <a:gd name="T100" fmla="*/ 143 w 186"/>
                <a:gd name="T101" fmla="*/ 18 h 53"/>
                <a:gd name="T102" fmla="*/ 141 w 186"/>
                <a:gd name="T103" fmla="*/ 17 h 53"/>
                <a:gd name="T104" fmla="*/ 134 w 186"/>
                <a:gd name="T105" fmla="*/ 33 h 53"/>
                <a:gd name="T106" fmla="*/ 127 w 186"/>
                <a:gd name="T107" fmla="*/ 32 h 53"/>
                <a:gd name="T108" fmla="*/ 123 w 186"/>
                <a:gd name="T109" fmla="*/ 22 h 53"/>
                <a:gd name="T110" fmla="*/ 120 w 186"/>
                <a:gd name="T111" fmla="*/ 18 h 53"/>
                <a:gd name="T112" fmla="*/ 122 w 186"/>
                <a:gd name="T113" fmla="*/ 41 h 53"/>
                <a:gd name="T114" fmla="*/ 125 w 186"/>
                <a:gd name="T115" fmla="*/ 33 h 53"/>
                <a:gd name="T116" fmla="*/ 155 w 186"/>
                <a:gd name="T117" fmla="*/ 49 h 53"/>
                <a:gd name="T118" fmla="*/ 162 w 186"/>
                <a:gd name="T119" fmla="*/ 40 h 53"/>
                <a:gd name="T120" fmla="*/ 162 w 186"/>
                <a:gd name="T121" fmla="*/ 40 h 53"/>
                <a:gd name="T122" fmla="*/ 177 w 186"/>
                <a:gd name="T123" fmla="*/ 49 h 53"/>
                <a:gd name="T124" fmla="*/ 181 w 186"/>
                <a:gd name="T125" fmla="*/ 4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6" h="53">
                  <a:moveTo>
                    <a:pt x="3" y="53"/>
                  </a:moveTo>
                  <a:cubicBezTo>
                    <a:pt x="94" y="51"/>
                    <a:pt x="94" y="51"/>
                    <a:pt x="94" y="51"/>
                  </a:cubicBezTo>
                  <a:cubicBezTo>
                    <a:pt x="94" y="51"/>
                    <a:pt x="94" y="51"/>
                    <a:pt x="94" y="51"/>
                  </a:cubicBezTo>
                  <a:cubicBezTo>
                    <a:pt x="3" y="52"/>
                    <a:pt x="3" y="52"/>
                    <a:pt x="3" y="52"/>
                  </a:cubicBezTo>
                  <a:lnTo>
                    <a:pt x="3" y="53"/>
                  </a:lnTo>
                  <a:close/>
                  <a:moveTo>
                    <a:pt x="4" y="50"/>
                  </a:moveTo>
                  <a:cubicBezTo>
                    <a:pt x="4" y="50"/>
                    <a:pt x="4" y="50"/>
                    <a:pt x="4" y="50"/>
                  </a:cubicBezTo>
                  <a:cubicBezTo>
                    <a:pt x="5" y="50"/>
                    <a:pt x="5" y="50"/>
                    <a:pt x="5" y="50"/>
                  </a:cubicBezTo>
                  <a:cubicBezTo>
                    <a:pt x="4" y="50"/>
                    <a:pt x="4" y="50"/>
                    <a:pt x="4" y="50"/>
                  </a:cubicBezTo>
                  <a:cubicBezTo>
                    <a:pt x="3" y="51"/>
                    <a:pt x="3" y="51"/>
                    <a:pt x="3" y="51"/>
                  </a:cubicBezTo>
                  <a:lnTo>
                    <a:pt x="4" y="50"/>
                  </a:lnTo>
                  <a:close/>
                  <a:moveTo>
                    <a:pt x="3" y="50"/>
                  </a:moveTo>
                  <a:cubicBezTo>
                    <a:pt x="3" y="50"/>
                    <a:pt x="3" y="50"/>
                    <a:pt x="3" y="50"/>
                  </a:cubicBezTo>
                  <a:cubicBezTo>
                    <a:pt x="2" y="50"/>
                    <a:pt x="2" y="50"/>
                    <a:pt x="2" y="50"/>
                  </a:cubicBezTo>
                  <a:cubicBezTo>
                    <a:pt x="1" y="52"/>
                    <a:pt x="1" y="52"/>
                    <a:pt x="1" y="52"/>
                  </a:cubicBezTo>
                  <a:cubicBezTo>
                    <a:pt x="2" y="50"/>
                    <a:pt x="2" y="50"/>
                    <a:pt x="2" y="50"/>
                  </a:cubicBezTo>
                  <a:lnTo>
                    <a:pt x="3" y="50"/>
                  </a:lnTo>
                  <a:close/>
                  <a:moveTo>
                    <a:pt x="5" y="49"/>
                  </a:moveTo>
                  <a:cubicBezTo>
                    <a:pt x="5" y="49"/>
                    <a:pt x="5" y="49"/>
                    <a:pt x="5" y="49"/>
                  </a:cubicBezTo>
                  <a:cubicBezTo>
                    <a:pt x="7" y="49"/>
                    <a:pt x="7" y="49"/>
                    <a:pt x="7" y="49"/>
                  </a:cubicBezTo>
                  <a:cubicBezTo>
                    <a:pt x="6" y="49"/>
                    <a:pt x="5" y="49"/>
                    <a:pt x="5" y="49"/>
                  </a:cubicBezTo>
                  <a:cubicBezTo>
                    <a:pt x="5" y="51"/>
                    <a:pt x="5" y="51"/>
                    <a:pt x="5" y="51"/>
                  </a:cubicBezTo>
                  <a:lnTo>
                    <a:pt x="5" y="49"/>
                  </a:lnTo>
                  <a:close/>
                  <a:moveTo>
                    <a:pt x="10" y="47"/>
                  </a:moveTo>
                  <a:cubicBezTo>
                    <a:pt x="10" y="47"/>
                    <a:pt x="10" y="47"/>
                    <a:pt x="10" y="47"/>
                  </a:cubicBezTo>
                  <a:cubicBezTo>
                    <a:pt x="9" y="47"/>
                    <a:pt x="9" y="47"/>
                    <a:pt x="9" y="47"/>
                  </a:cubicBezTo>
                  <a:cubicBezTo>
                    <a:pt x="9" y="48"/>
                    <a:pt x="9" y="48"/>
                    <a:pt x="9" y="48"/>
                  </a:cubicBezTo>
                  <a:cubicBezTo>
                    <a:pt x="9" y="47"/>
                    <a:pt x="9" y="47"/>
                    <a:pt x="9" y="47"/>
                  </a:cubicBezTo>
                  <a:lnTo>
                    <a:pt x="10" y="47"/>
                  </a:lnTo>
                  <a:close/>
                  <a:moveTo>
                    <a:pt x="0" y="53"/>
                  </a:moveTo>
                  <a:cubicBezTo>
                    <a:pt x="0" y="53"/>
                    <a:pt x="0" y="53"/>
                    <a:pt x="0" y="53"/>
                  </a:cubicBezTo>
                  <a:cubicBezTo>
                    <a:pt x="95" y="52"/>
                    <a:pt x="95" y="52"/>
                    <a:pt x="95" y="52"/>
                  </a:cubicBezTo>
                  <a:cubicBezTo>
                    <a:pt x="95" y="51"/>
                    <a:pt x="95" y="51"/>
                    <a:pt x="95" y="51"/>
                  </a:cubicBezTo>
                  <a:cubicBezTo>
                    <a:pt x="0" y="53"/>
                    <a:pt x="0" y="53"/>
                    <a:pt x="0" y="53"/>
                  </a:cubicBezTo>
                  <a:close/>
                  <a:moveTo>
                    <a:pt x="5" y="52"/>
                  </a:moveTo>
                  <a:cubicBezTo>
                    <a:pt x="5" y="52"/>
                    <a:pt x="5" y="52"/>
                    <a:pt x="5" y="52"/>
                  </a:cubicBezTo>
                  <a:cubicBezTo>
                    <a:pt x="94" y="51"/>
                    <a:pt x="94" y="51"/>
                    <a:pt x="94" y="51"/>
                  </a:cubicBezTo>
                  <a:cubicBezTo>
                    <a:pt x="94" y="50"/>
                    <a:pt x="94" y="50"/>
                    <a:pt x="94" y="50"/>
                  </a:cubicBezTo>
                  <a:cubicBezTo>
                    <a:pt x="5" y="51"/>
                    <a:pt x="5" y="51"/>
                    <a:pt x="5" y="51"/>
                  </a:cubicBezTo>
                  <a:lnTo>
                    <a:pt x="5" y="52"/>
                  </a:lnTo>
                  <a:close/>
                  <a:moveTo>
                    <a:pt x="76" y="7"/>
                  </a:moveTo>
                  <a:cubicBezTo>
                    <a:pt x="76" y="7"/>
                    <a:pt x="76" y="7"/>
                    <a:pt x="76" y="7"/>
                  </a:cubicBezTo>
                  <a:cubicBezTo>
                    <a:pt x="76" y="9"/>
                    <a:pt x="76" y="9"/>
                    <a:pt x="76" y="9"/>
                  </a:cubicBezTo>
                  <a:cubicBezTo>
                    <a:pt x="79" y="11"/>
                    <a:pt x="79" y="11"/>
                    <a:pt x="79" y="11"/>
                  </a:cubicBezTo>
                  <a:cubicBezTo>
                    <a:pt x="79" y="9"/>
                    <a:pt x="79" y="9"/>
                    <a:pt x="79" y="9"/>
                  </a:cubicBezTo>
                  <a:cubicBezTo>
                    <a:pt x="79" y="9"/>
                    <a:pt x="78" y="8"/>
                    <a:pt x="77" y="8"/>
                  </a:cubicBezTo>
                  <a:cubicBezTo>
                    <a:pt x="76" y="7"/>
                    <a:pt x="76" y="7"/>
                    <a:pt x="76" y="7"/>
                  </a:cubicBezTo>
                  <a:close/>
                  <a:moveTo>
                    <a:pt x="99" y="13"/>
                  </a:moveTo>
                  <a:cubicBezTo>
                    <a:pt x="99" y="13"/>
                    <a:pt x="99" y="13"/>
                    <a:pt x="99" y="13"/>
                  </a:cubicBezTo>
                  <a:cubicBezTo>
                    <a:pt x="99" y="13"/>
                    <a:pt x="99" y="13"/>
                    <a:pt x="99" y="13"/>
                  </a:cubicBezTo>
                  <a:cubicBezTo>
                    <a:pt x="102" y="13"/>
                    <a:pt x="102" y="13"/>
                    <a:pt x="102" y="13"/>
                  </a:cubicBezTo>
                  <a:lnTo>
                    <a:pt x="99" y="13"/>
                  </a:lnTo>
                  <a:close/>
                  <a:moveTo>
                    <a:pt x="10" y="48"/>
                  </a:moveTo>
                  <a:cubicBezTo>
                    <a:pt x="10" y="48"/>
                    <a:pt x="10" y="48"/>
                    <a:pt x="10" y="48"/>
                  </a:cubicBezTo>
                  <a:cubicBezTo>
                    <a:pt x="10" y="48"/>
                    <a:pt x="10" y="48"/>
                    <a:pt x="10" y="48"/>
                  </a:cubicBezTo>
                  <a:cubicBezTo>
                    <a:pt x="8" y="48"/>
                    <a:pt x="8" y="48"/>
                    <a:pt x="8" y="48"/>
                  </a:cubicBezTo>
                  <a:lnTo>
                    <a:pt x="10" y="48"/>
                  </a:lnTo>
                  <a:close/>
                  <a:moveTo>
                    <a:pt x="87" y="12"/>
                  </a:moveTo>
                  <a:cubicBezTo>
                    <a:pt x="87" y="12"/>
                    <a:pt x="87" y="12"/>
                    <a:pt x="87" y="12"/>
                  </a:cubicBezTo>
                  <a:cubicBezTo>
                    <a:pt x="87" y="12"/>
                    <a:pt x="85" y="11"/>
                    <a:pt x="84" y="11"/>
                  </a:cubicBezTo>
                  <a:cubicBezTo>
                    <a:pt x="83" y="11"/>
                    <a:pt x="81" y="10"/>
                    <a:pt x="81" y="10"/>
                  </a:cubicBezTo>
                  <a:cubicBezTo>
                    <a:pt x="81" y="11"/>
                    <a:pt x="81" y="11"/>
                    <a:pt x="81" y="11"/>
                  </a:cubicBezTo>
                  <a:cubicBezTo>
                    <a:pt x="81" y="11"/>
                    <a:pt x="82" y="12"/>
                    <a:pt x="83" y="12"/>
                  </a:cubicBezTo>
                  <a:cubicBezTo>
                    <a:pt x="85" y="13"/>
                    <a:pt x="87" y="13"/>
                    <a:pt x="87" y="13"/>
                  </a:cubicBezTo>
                  <a:lnTo>
                    <a:pt x="87" y="12"/>
                  </a:lnTo>
                  <a:close/>
                  <a:moveTo>
                    <a:pt x="92" y="13"/>
                  </a:moveTo>
                  <a:cubicBezTo>
                    <a:pt x="92" y="13"/>
                    <a:pt x="92" y="13"/>
                    <a:pt x="92" y="13"/>
                  </a:cubicBezTo>
                  <a:cubicBezTo>
                    <a:pt x="91" y="12"/>
                    <a:pt x="88" y="12"/>
                    <a:pt x="88" y="12"/>
                  </a:cubicBezTo>
                  <a:cubicBezTo>
                    <a:pt x="88" y="13"/>
                    <a:pt x="88" y="13"/>
                    <a:pt x="88" y="13"/>
                  </a:cubicBezTo>
                  <a:cubicBezTo>
                    <a:pt x="98" y="13"/>
                    <a:pt x="98" y="13"/>
                    <a:pt x="98" y="13"/>
                  </a:cubicBezTo>
                  <a:cubicBezTo>
                    <a:pt x="98" y="13"/>
                    <a:pt x="98" y="13"/>
                    <a:pt x="98" y="13"/>
                  </a:cubicBezTo>
                  <a:cubicBezTo>
                    <a:pt x="98" y="13"/>
                    <a:pt x="93" y="13"/>
                    <a:pt x="92" y="13"/>
                  </a:cubicBezTo>
                  <a:close/>
                  <a:moveTo>
                    <a:pt x="11" y="50"/>
                  </a:moveTo>
                  <a:cubicBezTo>
                    <a:pt x="11" y="50"/>
                    <a:pt x="11" y="50"/>
                    <a:pt x="11" y="50"/>
                  </a:cubicBezTo>
                  <a:cubicBezTo>
                    <a:pt x="10" y="48"/>
                    <a:pt x="10" y="48"/>
                    <a:pt x="10" y="48"/>
                  </a:cubicBezTo>
                  <a:cubicBezTo>
                    <a:pt x="11" y="50"/>
                    <a:pt x="11" y="50"/>
                    <a:pt x="11" y="50"/>
                  </a:cubicBezTo>
                  <a:cubicBezTo>
                    <a:pt x="93" y="49"/>
                    <a:pt x="93" y="49"/>
                    <a:pt x="93" y="49"/>
                  </a:cubicBezTo>
                  <a:cubicBezTo>
                    <a:pt x="93" y="49"/>
                    <a:pt x="11" y="50"/>
                    <a:pt x="11" y="50"/>
                  </a:cubicBezTo>
                  <a:close/>
                  <a:moveTo>
                    <a:pt x="181" y="49"/>
                  </a:moveTo>
                  <a:cubicBezTo>
                    <a:pt x="181" y="49"/>
                    <a:pt x="181" y="49"/>
                    <a:pt x="181" y="49"/>
                  </a:cubicBezTo>
                  <a:cubicBezTo>
                    <a:pt x="181" y="40"/>
                    <a:pt x="181" y="40"/>
                    <a:pt x="181" y="40"/>
                  </a:cubicBezTo>
                  <a:cubicBezTo>
                    <a:pt x="183" y="40"/>
                    <a:pt x="183" y="40"/>
                    <a:pt x="183" y="40"/>
                  </a:cubicBezTo>
                  <a:cubicBezTo>
                    <a:pt x="183" y="49"/>
                    <a:pt x="183" y="49"/>
                    <a:pt x="183" y="49"/>
                  </a:cubicBezTo>
                  <a:cubicBezTo>
                    <a:pt x="183" y="49"/>
                    <a:pt x="183" y="49"/>
                    <a:pt x="183" y="49"/>
                  </a:cubicBezTo>
                  <a:cubicBezTo>
                    <a:pt x="183" y="32"/>
                    <a:pt x="183" y="32"/>
                    <a:pt x="183" y="32"/>
                  </a:cubicBezTo>
                  <a:cubicBezTo>
                    <a:pt x="186" y="32"/>
                    <a:pt x="186" y="32"/>
                    <a:pt x="186" y="32"/>
                  </a:cubicBezTo>
                  <a:cubicBezTo>
                    <a:pt x="155" y="31"/>
                    <a:pt x="155" y="31"/>
                    <a:pt x="155" y="31"/>
                  </a:cubicBezTo>
                  <a:cubicBezTo>
                    <a:pt x="155" y="31"/>
                    <a:pt x="155" y="31"/>
                    <a:pt x="155" y="31"/>
                  </a:cubicBezTo>
                  <a:cubicBezTo>
                    <a:pt x="157" y="32"/>
                    <a:pt x="157" y="32"/>
                    <a:pt x="157" y="32"/>
                  </a:cubicBezTo>
                  <a:cubicBezTo>
                    <a:pt x="157" y="32"/>
                    <a:pt x="157" y="32"/>
                    <a:pt x="157" y="32"/>
                  </a:cubicBezTo>
                  <a:cubicBezTo>
                    <a:pt x="156" y="32"/>
                    <a:pt x="155" y="32"/>
                    <a:pt x="155" y="32"/>
                  </a:cubicBezTo>
                  <a:cubicBezTo>
                    <a:pt x="155" y="31"/>
                    <a:pt x="155" y="31"/>
                    <a:pt x="155" y="31"/>
                  </a:cubicBezTo>
                  <a:cubicBezTo>
                    <a:pt x="155" y="31"/>
                    <a:pt x="155" y="31"/>
                    <a:pt x="155" y="31"/>
                  </a:cubicBezTo>
                  <a:cubicBezTo>
                    <a:pt x="155" y="40"/>
                    <a:pt x="155" y="40"/>
                    <a:pt x="155" y="40"/>
                  </a:cubicBezTo>
                  <a:cubicBezTo>
                    <a:pt x="154" y="40"/>
                    <a:pt x="154" y="40"/>
                    <a:pt x="154" y="40"/>
                  </a:cubicBezTo>
                  <a:cubicBezTo>
                    <a:pt x="154" y="40"/>
                    <a:pt x="154" y="40"/>
                    <a:pt x="154" y="39"/>
                  </a:cubicBezTo>
                  <a:cubicBezTo>
                    <a:pt x="154" y="37"/>
                    <a:pt x="154" y="32"/>
                    <a:pt x="154" y="32"/>
                  </a:cubicBezTo>
                  <a:cubicBezTo>
                    <a:pt x="154" y="32"/>
                    <a:pt x="151" y="32"/>
                    <a:pt x="148" y="31"/>
                  </a:cubicBezTo>
                  <a:cubicBezTo>
                    <a:pt x="145" y="31"/>
                    <a:pt x="143" y="31"/>
                    <a:pt x="143" y="31"/>
                  </a:cubicBezTo>
                  <a:cubicBezTo>
                    <a:pt x="143" y="31"/>
                    <a:pt x="143" y="38"/>
                    <a:pt x="143" y="40"/>
                  </a:cubicBezTo>
                  <a:cubicBezTo>
                    <a:pt x="142" y="40"/>
                    <a:pt x="142" y="40"/>
                    <a:pt x="142" y="40"/>
                  </a:cubicBezTo>
                  <a:cubicBezTo>
                    <a:pt x="142" y="31"/>
                    <a:pt x="142" y="31"/>
                    <a:pt x="142" y="31"/>
                  </a:cubicBezTo>
                  <a:cubicBezTo>
                    <a:pt x="142" y="31"/>
                    <a:pt x="142" y="31"/>
                    <a:pt x="142" y="31"/>
                  </a:cubicBezTo>
                  <a:cubicBezTo>
                    <a:pt x="186" y="32"/>
                    <a:pt x="186" y="32"/>
                    <a:pt x="186" y="32"/>
                  </a:cubicBezTo>
                  <a:cubicBezTo>
                    <a:pt x="186" y="30"/>
                    <a:pt x="186" y="30"/>
                    <a:pt x="186" y="30"/>
                  </a:cubicBezTo>
                  <a:cubicBezTo>
                    <a:pt x="173" y="30"/>
                    <a:pt x="173" y="30"/>
                    <a:pt x="173" y="30"/>
                  </a:cubicBezTo>
                  <a:cubicBezTo>
                    <a:pt x="170" y="10"/>
                    <a:pt x="170" y="10"/>
                    <a:pt x="170" y="10"/>
                  </a:cubicBezTo>
                  <a:cubicBezTo>
                    <a:pt x="170" y="10"/>
                    <a:pt x="167" y="10"/>
                    <a:pt x="165" y="10"/>
                  </a:cubicBezTo>
                  <a:cubicBezTo>
                    <a:pt x="163" y="10"/>
                    <a:pt x="159" y="10"/>
                    <a:pt x="159" y="10"/>
                  </a:cubicBezTo>
                  <a:cubicBezTo>
                    <a:pt x="159" y="10"/>
                    <a:pt x="159" y="10"/>
                    <a:pt x="159" y="10"/>
                  </a:cubicBezTo>
                  <a:cubicBezTo>
                    <a:pt x="159" y="13"/>
                    <a:pt x="159" y="13"/>
                    <a:pt x="159" y="13"/>
                  </a:cubicBezTo>
                  <a:cubicBezTo>
                    <a:pt x="158" y="13"/>
                    <a:pt x="158" y="13"/>
                    <a:pt x="156" y="14"/>
                  </a:cubicBezTo>
                  <a:cubicBezTo>
                    <a:pt x="154" y="14"/>
                    <a:pt x="154" y="15"/>
                    <a:pt x="154" y="15"/>
                  </a:cubicBezTo>
                  <a:cubicBezTo>
                    <a:pt x="154" y="21"/>
                    <a:pt x="154" y="21"/>
                    <a:pt x="154" y="21"/>
                  </a:cubicBezTo>
                  <a:cubicBezTo>
                    <a:pt x="153" y="22"/>
                    <a:pt x="153" y="22"/>
                    <a:pt x="153" y="22"/>
                  </a:cubicBezTo>
                  <a:cubicBezTo>
                    <a:pt x="153" y="22"/>
                    <a:pt x="153" y="21"/>
                    <a:pt x="153" y="21"/>
                  </a:cubicBezTo>
                  <a:cubicBezTo>
                    <a:pt x="153" y="20"/>
                    <a:pt x="152" y="20"/>
                    <a:pt x="150" y="20"/>
                  </a:cubicBezTo>
                  <a:cubicBezTo>
                    <a:pt x="150" y="19"/>
                    <a:pt x="149" y="19"/>
                    <a:pt x="149" y="19"/>
                  </a:cubicBezTo>
                  <a:cubicBezTo>
                    <a:pt x="148" y="13"/>
                    <a:pt x="148" y="13"/>
                    <a:pt x="148" y="13"/>
                  </a:cubicBezTo>
                  <a:cubicBezTo>
                    <a:pt x="148" y="13"/>
                    <a:pt x="129" y="13"/>
                    <a:pt x="117" y="13"/>
                  </a:cubicBezTo>
                  <a:cubicBezTo>
                    <a:pt x="117" y="13"/>
                    <a:pt x="117" y="13"/>
                    <a:pt x="117" y="13"/>
                  </a:cubicBezTo>
                  <a:cubicBezTo>
                    <a:pt x="117" y="13"/>
                    <a:pt x="89" y="11"/>
                    <a:pt x="85" y="10"/>
                  </a:cubicBezTo>
                  <a:cubicBezTo>
                    <a:pt x="82" y="9"/>
                    <a:pt x="78" y="7"/>
                    <a:pt x="77" y="6"/>
                  </a:cubicBezTo>
                  <a:cubicBezTo>
                    <a:pt x="76" y="4"/>
                    <a:pt x="76" y="4"/>
                    <a:pt x="76" y="4"/>
                  </a:cubicBezTo>
                  <a:cubicBezTo>
                    <a:pt x="26" y="0"/>
                    <a:pt x="26" y="0"/>
                    <a:pt x="26" y="0"/>
                  </a:cubicBezTo>
                  <a:cubicBezTo>
                    <a:pt x="14" y="10"/>
                    <a:pt x="14" y="10"/>
                    <a:pt x="14" y="10"/>
                  </a:cubicBezTo>
                  <a:cubicBezTo>
                    <a:pt x="14" y="11"/>
                    <a:pt x="14" y="11"/>
                    <a:pt x="14" y="11"/>
                  </a:cubicBezTo>
                  <a:cubicBezTo>
                    <a:pt x="13" y="11"/>
                    <a:pt x="13" y="11"/>
                    <a:pt x="13" y="11"/>
                  </a:cubicBezTo>
                  <a:cubicBezTo>
                    <a:pt x="13" y="34"/>
                    <a:pt x="13" y="34"/>
                    <a:pt x="13" y="34"/>
                  </a:cubicBezTo>
                  <a:cubicBezTo>
                    <a:pt x="14" y="34"/>
                    <a:pt x="14" y="34"/>
                    <a:pt x="14" y="34"/>
                  </a:cubicBezTo>
                  <a:cubicBezTo>
                    <a:pt x="14" y="34"/>
                    <a:pt x="14" y="34"/>
                    <a:pt x="14" y="34"/>
                  </a:cubicBezTo>
                  <a:cubicBezTo>
                    <a:pt x="33" y="32"/>
                    <a:pt x="33" y="32"/>
                    <a:pt x="33" y="32"/>
                  </a:cubicBezTo>
                  <a:cubicBezTo>
                    <a:pt x="33" y="32"/>
                    <a:pt x="33" y="32"/>
                    <a:pt x="33" y="32"/>
                  </a:cubicBezTo>
                  <a:cubicBezTo>
                    <a:pt x="33" y="32"/>
                    <a:pt x="33" y="32"/>
                    <a:pt x="33" y="32"/>
                  </a:cubicBezTo>
                  <a:cubicBezTo>
                    <a:pt x="118" y="33"/>
                    <a:pt x="118" y="33"/>
                    <a:pt x="118" y="33"/>
                  </a:cubicBezTo>
                  <a:cubicBezTo>
                    <a:pt x="120" y="33"/>
                    <a:pt x="120" y="33"/>
                    <a:pt x="120" y="33"/>
                  </a:cubicBezTo>
                  <a:cubicBezTo>
                    <a:pt x="120" y="41"/>
                    <a:pt x="120" y="41"/>
                    <a:pt x="120" y="41"/>
                  </a:cubicBezTo>
                  <a:cubicBezTo>
                    <a:pt x="119" y="41"/>
                    <a:pt x="119" y="41"/>
                    <a:pt x="119" y="41"/>
                  </a:cubicBezTo>
                  <a:cubicBezTo>
                    <a:pt x="119" y="33"/>
                    <a:pt x="119" y="33"/>
                    <a:pt x="119" y="33"/>
                  </a:cubicBezTo>
                  <a:cubicBezTo>
                    <a:pt x="119" y="33"/>
                    <a:pt x="119" y="33"/>
                    <a:pt x="119" y="33"/>
                  </a:cubicBezTo>
                  <a:cubicBezTo>
                    <a:pt x="119" y="33"/>
                    <a:pt x="119" y="33"/>
                    <a:pt x="119" y="33"/>
                  </a:cubicBezTo>
                  <a:cubicBezTo>
                    <a:pt x="87" y="33"/>
                    <a:pt x="87" y="33"/>
                    <a:pt x="87" y="33"/>
                  </a:cubicBezTo>
                  <a:cubicBezTo>
                    <a:pt x="87" y="33"/>
                    <a:pt x="87" y="33"/>
                    <a:pt x="87" y="33"/>
                  </a:cubicBezTo>
                  <a:cubicBezTo>
                    <a:pt x="87" y="33"/>
                    <a:pt x="87" y="33"/>
                    <a:pt x="87" y="33"/>
                  </a:cubicBezTo>
                  <a:cubicBezTo>
                    <a:pt x="87" y="33"/>
                    <a:pt x="87" y="33"/>
                    <a:pt x="87" y="33"/>
                  </a:cubicBezTo>
                  <a:cubicBezTo>
                    <a:pt x="34" y="32"/>
                    <a:pt x="34" y="32"/>
                    <a:pt x="34" y="32"/>
                  </a:cubicBezTo>
                  <a:cubicBezTo>
                    <a:pt x="14" y="34"/>
                    <a:pt x="14" y="34"/>
                    <a:pt x="14" y="34"/>
                  </a:cubicBezTo>
                  <a:cubicBezTo>
                    <a:pt x="14" y="34"/>
                    <a:pt x="14" y="34"/>
                    <a:pt x="14" y="34"/>
                  </a:cubicBezTo>
                  <a:cubicBezTo>
                    <a:pt x="14" y="34"/>
                    <a:pt x="14" y="34"/>
                    <a:pt x="14" y="34"/>
                  </a:cubicBezTo>
                  <a:cubicBezTo>
                    <a:pt x="14" y="34"/>
                    <a:pt x="14" y="34"/>
                    <a:pt x="14" y="34"/>
                  </a:cubicBezTo>
                  <a:cubicBezTo>
                    <a:pt x="14" y="47"/>
                    <a:pt x="14" y="47"/>
                    <a:pt x="14" y="47"/>
                  </a:cubicBezTo>
                  <a:cubicBezTo>
                    <a:pt x="9" y="47"/>
                    <a:pt x="9" y="47"/>
                    <a:pt x="9" y="47"/>
                  </a:cubicBezTo>
                  <a:cubicBezTo>
                    <a:pt x="12" y="49"/>
                    <a:pt x="12" y="49"/>
                    <a:pt x="12" y="49"/>
                  </a:cubicBezTo>
                  <a:cubicBezTo>
                    <a:pt x="96" y="48"/>
                    <a:pt x="96" y="48"/>
                    <a:pt x="96" y="48"/>
                  </a:cubicBezTo>
                  <a:cubicBezTo>
                    <a:pt x="96" y="49"/>
                    <a:pt x="96" y="49"/>
                    <a:pt x="96" y="49"/>
                  </a:cubicBezTo>
                  <a:cubicBezTo>
                    <a:pt x="96" y="49"/>
                    <a:pt x="96" y="49"/>
                    <a:pt x="96" y="49"/>
                  </a:cubicBezTo>
                  <a:cubicBezTo>
                    <a:pt x="96" y="48"/>
                    <a:pt x="96" y="48"/>
                    <a:pt x="96" y="48"/>
                  </a:cubicBezTo>
                  <a:cubicBezTo>
                    <a:pt x="107" y="48"/>
                    <a:pt x="107" y="48"/>
                    <a:pt x="107" y="48"/>
                  </a:cubicBezTo>
                  <a:cubicBezTo>
                    <a:pt x="107" y="48"/>
                    <a:pt x="107" y="48"/>
                    <a:pt x="107" y="48"/>
                  </a:cubicBezTo>
                  <a:cubicBezTo>
                    <a:pt x="107" y="48"/>
                    <a:pt x="107" y="48"/>
                    <a:pt x="107" y="48"/>
                  </a:cubicBezTo>
                  <a:cubicBezTo>
                    <a:pt x="107" y="48"/>
                    <a:pt x="107" y="48"/>
                    <a:pt x="107" y="48"/>
                  </a:cubicBezTo>
                  <a:cubicBezTo>
                    <a:pt x="109" y="48"/>
                    <a:pt x="109" y="48"/>
                    <a:pt x="109" y="48"/>
                  </a:cubicBezTo>
                  <a:cubicBezTo>
                    <a:pt x="109" y="48"/>
                    <a:pt x="109" y="48"/>
                    <a:pt x="109" y="48"/>
                  </a:cubicBezTo>
                  <a:cubicBezTo>
                    <a:pt x="93" y="49"/>
                    <a:pt x="93" y="49"/>
                    <a:pt x="93" y="49"/>
                  </a:cubicBezTo>
                  <a:cubicBezTo>
                    <a:pt x="93" y="49"/>
                    <a:pt x="93" y="49"/>
                    <a:pt x="93" y="49"/>
                  </a:cubicBezTo>
                  <a:cubicBezTo>
                    <a:pt x="93" y="49"/>
                    <a:pt x="93" y="49"/>
                    <a:pt x="93" y="49"/>
                  </a:cubicBezTo>
                  <a:cubicBezTo>
                    <a:pt x="9" y="50"/>
                    <a:pt x="9" y="50"/>
                    <a:pt x="9" y="50"/>
                  </a:cubicBezTo>
                  <a:cubicBezTo>
                    <a:pt x="8" y="48"/>
                    <a:pt x="8" y="48"/>
                    <a:pt x="8" y="48"/>
                  </a:cubicBezTo>
                  <a:cubicBezTo>
                    <a:pt x="8" y="49"/>
                    <a:pt x="8" y="49"/>
                    <a:pt x="8" y="49"/>
                  </a:cubicBezTo>
                  <a:cubicBezTo>
                    <a:pt x="8" y="49"/>
                    <a:pt x="8" y="49"/>
                    <a:pt x="8" y="49"/>
                  </a:cubicBezTo>
                  <a:cubicBezTo>
                    <a:pt x="7" y="49"/>
                    <a:pt x="7" y="49"/>
                    <a:pt x="7" y="49"/>
                  </a:cubicBezTo>
                  <a:cubicBezTo>
                    <a:pt x="8" y="49"/>
                    <a:pt x="8" y="49"/>
                    <a:pt x="8" y="49"/>
                  </a:cubicBezTo>
                  <a:cubicBezTo>
                    <a:pt x="8" y="49"/>
                    <a:pt x="8" y="49"/>
                    <a:pt x="8" y="49"/>
                  </a:cubicBezTo>
                  <a:cubicBezTo>
                    <a:pt x="9" y="50"/>
                    <a:pt x="9" y="50"/>
                    <a:pt x="9" y="50"/>
                  </a:cubicBezTo>
                  <a:cubicBezTo>
                    <a:pt x="93" y="50"/>
                    <a:pt x="93" y="50"/>
                    <a:pt x="93" y="50"/>
                  </a:cubicBezTo>
                  <a:cubicBezTo>
                    <a:pt x="94" y="50"/>
                    <a:pt x="94" y="50"/>
                    <a:pt x="94" y="50"/>
                  </a:cubicBezTo>
                  <a:cubicBezTo>
                    <a:pt x="7" y="50"/>
                    <a:pt x="7" y="50"/>
                    <a:pt x="7" y="50"/>
                  </a:cubicBezTo>
                  <a:cubicBezTo>
                    <a:pt x="7" y="49"/>
                    <a:pt x="7" y="49"/>
                    <a:pt x="7" y="49"/>
                  </a:cubicBezTo>
                  <a:cubicBezTo>
                    <a:pt x="7" y="51"/>
                    <a:pt x="7" y="51"/>
                    <a:pt x="7" y="51"/>
                  </a:cubicBezTo>
                  <a:cubicBezTo>
                    <a:pt x="94" y="50"/>
                    <a:pt x="94" y="50"/>
                    <a:pt x="94" y="50"/>
                  </a:cubicBezTo>
                  <a:cubicBezTo>
                    <a:pt x="94" y="50"/>
                    <a:pt x="94" y="50"/>
                    <a:pt x="94" y="50"/>
                  </a:cubicBezTo>
                  <a:cubicBezTo>
                    <a:pt x="94" y="51"/>
                    <a:pt x="94" y="51"/>
                    <a:pt x="94" y="51"/>
                  </a:cubicBezTo>
                  <a:cubicBezTo>
                    <a:pt x="94" y="51"/>
                    <a:pt x="94" y="51"/>
                    <a:pt x="94" y="51"/>
                  </a:cubicBezTo>
                  <a:cubicBezTo>
                    <a:pt x="95" y="51"/>
                    <a:pt x="95" y="51"/>
                    <a:pt x="95" y="51"/>
                  </a:cubicBezTo>
                  <a:cubicBezTo>
                    <a:pt x="95" y="51"/>
                    <a:pt x="95" y="51"/>
                    <a:pt x="95" y="51"/>
                  </a:cubicBezTo>
                  <a:cubicBezTo>
                    <a:pt x="95" y="52"/>
                    <a:pt x="95" y="52"/>
                    <a:pt x="95" y="52"/>
                  </a:cubicBezTo>
                  <a:cubicBezTo>
                    <a:pt x="123" y="51"/>
                    <a:pt x="123" y="51"/>
                    <a:pt x="123" y="51"/>
                  </a:cubicBezTo>
                  <a:cubicBezTo>
                    <a:pt x="148" y="53"/>
                    <a:pt x="148" y="53"/>
                    <a:pt x="148" y="53"/>
                  </a:cubicBezTo>
                  <a:cubicBezTo>
                    <a:pt x="186" y="53"/>
                    <a:pt x="186" y="53"/>
                    <a:pt x="186" y="53"/>
                  </a:cubicBezTo>
                  <a:cubicBezTo>
                    <a:pt x="186" y="49"/>
                    <a:pt x="186" y="49"/>
                    <a:pt x="186" y="49"/>
                  </a:cubicBezTo>
                  <a:lnTo>
                    <a:pt x="181" y="49"/>
                  </a:lnTo>
                  <a:close/>
                  <a:moveTo>
                    <a:pt x="181" y="32"/>
                  </a:moveTo>
                  <a:cubicBezTo>
                    <a:pt x="181" y="32"/>
                    <a:pt x="181" y="32"/>
                    <a:pt x="181" y="32"/>
                  </a:cubicBezTo>
                  <a:cubicBezTo>
                    <a:pt x="183" y="32"/>
                    <a:pt x="183" y="32"/>
                    <a:pt x="183" y="32"/>
                  </a:cubicBezTo>
                  <a:cubicBezTo>
                    <a:pt x="183" y="40"/>
                    <a:pt x="183" y="40"/>
                    <a:pt x="183" y="40"/>
                  </a:cubicBezTo>
                  <a:cubicBezTo>
                    <a:pt x="181" y="40"/>
                    <a:pt x="181" y="40"/>
                    <a:pt x="181" y="40"/>
                  </a:cubicBezTo>
                  <a:lnTo>
                    <a:pt x="181" y="32"/>
                  </a:lnTo>
                  <a:close/>
                  <a:moveTo>
                    <a:pt x="160" y="10"/>
                  </a:moveTo>
                  <a:cubicBezTo>
                    <a:pt x="160" y="10"/>
                    <a:pt x="160" y="10"/>
                    <a:pt x="160" y="10"/>
                  </a:cubicBezTo>
                  <a:cubicBezTo>
                    <a:pt x="160" y="10"/>
                    <a:pt x="161" y="10"/>
                    <a:pt x="163" y="10"/>
                  </a:cubicBezTo>
                  <a:cubicBezTo>
                    <a:pt x="165" y="10"/>
                    <a:pt x="170" y="11"/>
                    <a:pt x="170" y="11"/>
                  </a:cubicBezTo>
                  <a:cubicBezTo>
                    <a:pt x="170" y="11"/>
                    <a:pt x="166" y="11"/>
                    <a:pt x="164" y="11"/>
                  </a:cubicBezTo>
                  <a:cubicBezTo>
                    <a:pt x="162" y="11"/>
                    <a:pt x="160" y="10"/>
                    <a:pt x="160" y="10"/>
                  </a:cubicBezTo>
                  <a:cubicBezTo>
                    <a:pt x="160" y="13"/>
                    <a:pt x="160" y="13"/>
                    <a:pt x="160" y="13"/>
                  </a:cubicBezTo>
                  <a:cubicBezTo>
                    <a:pt x="159" y="13"/>
                    <a:pt x="159" y="13"/>
                    <a:pt x="159" y="13"/>
                  </a:cubicBezTo>
                  <a:cubicBezTo>
                    <a:pt x="159" y="10"/>
                    <a:pt x="159" y="10"/>
                    <a:pt x="159" y="10"/>
                  </a:cubicBezTo>
                  <a:lnTo>
                    <a:pt x="160" y="10"/>
                  </a:lnTo>
                  <a:close/>
                  <a:moveTo>
                    <a:pt x="159" y="13"/>
                  </a:moveTo>
                  <a:cubicBezTo>
                    <a:pt x="159" y="13"/>
                    <a:pt x="159" y="13"/>
                    <a:pt x="159" y="13"/>
                  </a:cubicBezTo>
                  <a:cubicBezTo>
                    <a:pt x="164" y="12"/>
                    <a:pt x="170" y="11"/>
                    <a:pt x="170" y="11"/>
                  </a:cubicBezTo>
                  <a:cubicBezTo>
                    <a:pt x="172" y="30"/>
                    <a:pt x="172" y="30"/>
                    <a:pt x="172" y="30"/>
                  </a:cubicBezTo>
                  <a:cubicBezTo>
                    <a:pt x="172" y="30"/>
                    <a:pt x="172" y="30"/>
                    <a:pt x="172" y="30"/>
                  </a:cubicBezTo>
                  <a:cubicBezTo>
                    <a:pt x="169" y="11"/>
                    <a:pt x="169" y="11"/>
                    <a:pt x="169" y="11"/>
                  </a:cubicBezTo>
                  <a:cubicBezTo>
                    <a:pt x="169" y="11"/>
                    <a:pt x="162" y="13"/>
                    <a:pt x="159" y="14"/>
                  </a:cubicBezTo>
                  <a:cubicBezTo>
                    <a:pt x="156" y="15"/>
                    <a:pt x="155" y="16"/>
                    <a:pt x="155" y="16"/>
                  </a:cubicBezTo>
                  <a:cubicBezTo>
                    <a:pt x="155" y="29"/>
                    <a:pt x="155" y="29"/>
                    <a:pt x="155" y="29"/>
                  </a:cubicBezTo>
                  <a:cubicBezTo>
                    <a:pt x="154" y="15"/>
                    <a:pt x="154" y="15"/>
                    <a:pt x="154" y="15"/>
                  </a:cubicBezTo>
                  <a:cubicBezTo>
                    <a:pt x="154" y="15"/>
                    <a:pt x="154" y="14"/>
                    <a:pt x="159" y="13"/>
                  </a:cubicBezTo>
                  <a:close/>
                  <a:moveTo>
                    <a:pt x="114" y="20"/>
                  </a:moveTo>
                  <a:cubicBezTo>
                    <a:pt x="114" y="20"/>
                    <a:pt x="114" y="20"/>
                    <a:pt x="114" y="20"/>
                  </a:cubicBezTo>
                  <a:cubicBezTo>
                    <a:pt x="115" y="20"/>
                    <a:pt x="115" y="20"/>
                    <a:pt x="115" y="20"/>
                  </a:cubicBezTo>
                  <a:cubicBezTo>
                    <a:pt x="115" y="21"/>
                    <a:pt x="115" y="21"/>
                    <a:pt x="115" y="21"/>
                  </a:cubicBezTo>
                  <a:cubicBezTo>
                    <a:pt x="114" y="21"/>
                    <a:pt x="114" y="21"/>
                    <a:pt x="114" y="21"/>
                  </a:cubicBezTo>
                  <a:lnTo>
                    <a:pt x="114" y="20"/>
                  </a:lnTo>
                  <a:close/>
                  <a:moveTo>
                    <a:pt x="112" y="17"/>
                  </a:moveTo>
                  <a:cubicBezTo>
                    <a:pt x="112" y="17"/>
                    <a:pt x="112" y="17"/>
                    <a:pt x="112" y="17"/>
                  </a:cubicBezTo>
                  <a:cubicBezTo>
                    <a:pt x="114" y="17"/>
                    <a:pt x="114" y="17"/>
                    <a:pt x="114" y="17"/>
                  </a:cubicBezTo>
                  <a:cubicBezTo>
                    <a:pt x="114" y="19"/>
                    <a:pt x="114" y="19"/>
                    <a:pt x="114" y="19"/>
                  </a:cubicBezTo>
                  <a:cubicBezTo>
                    <a:pt x="112" y="19"/>
                    <a:pt x="112" y="19"/>
                    <a:pt x="112" y="19"/>
                  </a:cubicBezTo>
                  <a:lnTo>
                    <a:pt x="112" y="17"/>
                  </a:lnTo>
                  <a:close/>
                  <a:moveTo>
                    <a:pt x="111" y="22"/>
                  </a:moveTo>
                  <a:cubicBezTo>
                    <a:pt x="111" y="22"/>
                    <a:pt x="111" y="22"/>
                    <a:pt x="111" y="22"/>
                  </a:cubicBezTo>
                  <a:cubicBezTo>
                    <a:pt x="113" y="22"/>
                    <a:pt x="113" y="22"/>
                    <a:pt x="113" y="22"/>
                  </a:cubicBezTo>
                  <a:cubicBezTo>
                    <a:pt x="113" y="23"/>
                    <a:pt x="113" y="23"/>
                    <a:pt x="113" y="23"/>
                  </a:cubicBezTo>
                  <a:cubicBezTo>
                    <a:pt x="111" y="23"/>
                    <a:pt x="111" y="23"/>
                    <a:pt x="111" y="23"/>
                  </a:cubicBezTo>
                  <a:lnTo>
                    <a:pt x="111" y="22"/>
                  </a:lnTo>
                  <a:close/>
                  <a:moveTo>
                    <a:pt x="109" y="19"/>
                  </a:moveTo>
                  <a:cubicBezTo>
                    <a:pt x="109" y="19"/>
                    <a:pt x="109" y="19"/>
                    <a:pt x="109" y="19"/>
                  </a:cubicBezTo>
                  <a:cubicBezTo>
                    <a:pt x="111" y="19"/>
                    <a:pt x="111" y="19"/>
                    <a:pt x="111" y="19"/>
                  </a:cubicBezTo>
                  <a:cubicBezTo>
                    <a:pt x="111" y="21"/>
                    <a:pt x="111" y="21"/>
                    <a:pt x="111" y="21"/>
                  </a:cubicBezTo>
                  <a:cubicBezTo>
                    <a:pt x="109" y="21"/>
                    <a:pt x="109" y="21"/>
                    <a:pt x="109" y="21"/>
                  </a:cubicBezTo>
                  <a:lnTo>
                    <a:pt x="109" y="19"/>
                  </a:lnTo>
                  <a:close/>
                  <a:moveTo>
                    <a:pt x="98" y="13"/>
                  </a:moveTo>
                  <a:cubicBezTo>
                    <a:pt x="98" y="13"/>
                    <a:pt x="98" y="13"/>
                    <a:pt x="98" y="13"/>
                  </a:cubicBezTo>
                  <a:cubicBezTo>
                    <a:pt x="100" y="13"/>
                    <a:pt x="103" y="13"/>
                    <a:pt x="105" y="13"/>
                  </a:cubicBezTo>
                  <a:cubicBezTo>
                    <a:pt x="103" y="13"/>
                    <a:pt x="101" y="13"/>
                    <a:pt x="98" y="13"/>
                  </a:cubicBezTo>
                  <a:close/>
                  <a:moveTo>
                    <a:pt x="99" y="17"/>
                  </a:moveTo>
                  <a:cubicBezTo>
                    <a:pt x="99" y="17"/>
                    <a:pt x="99" y="17"/>
                    <a:pt x="99" y="17"/>
                  </a:cubicBezTo>
                  <a:cubicBezTo>
                    <a:pt x="99" y="20"/>
                    <a:pt x="99" y="20"/>
                    <a:pt x="99" y="20"/>
                  </a:cubicBezTo>
                  <a:cubicBezTo>
                    <a:pt x="97" y="20"/>
                    <a:pt x="97" y="20"/>
                    <a:pt x="97" y="20"/>
                  </a:cubicBezTo>
                  <a:cubicBezTo>
                    <a:pt x="97" y="17"/>
                    <a:pt x="97" y="17"/>
                    <a:pt x="97" y="17"/>
                  </a:cubicBezTo>
                  <a:lnTo>
                    <a:pt x="99" y="17"/>
                  </a:lnTo>
                  <a:close/>
                  <a:moveTo>
                    <a:pt x="88" y="12"/>
                  </a:moveTo>
                  <a:cubicBezTo>
                    <a:pt x="88" y="12"/>
                    <a:pt x="88" y="12"/>
                    <a:pt x="88" y="12"/>
                  </a:cubicBezTo>
                  <a:cubicBezTo>
                    <a:pt x="91" y="12"/>
                    <a:pt x="94" y="12"/>
                    <a:pt x="98" y="13"/>
                  </a:cubicBezTo>
                  <a:cubicBezTo>
                    <a:pt x="98" y="13"/>
                    <a:pt x="98" y="13"/>
                    <a:pt x="98" y="13"/>
                  </a:cubicBezTo>
                  <a:cubicBezTo>
                    <a:pt x="94" y="13"/>
                    <a:pt x="90" y="13"/>
                    <a:pt x="88" y="13"/>
                  </a:cubicBezTo>
                  <a:lnTo>
                    <a:pt x="88" y="12"/>
                  </a:lnTo>
                  <a:close/>
                  <a:moveTo>
                    <a:pt x="80" y="9"/>
                  </a:moveTo>
                  <a:cubicBezTo>
                    <a:pt x="80" y="9"/>
                    <a:pt x="80" y="9"/>
                    <a:pt x="80" y="9"/>
                  </a:cubicBezTo>
                  <a:cubicBezTo>
                    <a:pt x="82" y="10"/>
                    <a:pt x="83" y="11"/>
                    <a:pt x="85" y="11"/>
                  </a:cubicBezTo>
                  <a:cubicBezTo>
                    <a:pt x="85" y="11"/>
                    <a:pt x="86" y="12"/>
                    <a:pt x="87" y="12"/>
                  </a:cubicBezTo>
                  <a:cubicBezTo>
                    <a:pt x="87" y="13"/>
                    <a:pt x="87" y="13"/>
                    <a:pt x="87" y="13"/>
                  </a:cubicBezTo>
                  <a:cubicBezTo>
                    <a:pt x="86" y="13"/>
                    <a:pt x="86" y="13"/>
                    <a:pt x="86" y="13"/>
                  </a:cubicBezTo>
                  <a:cubicBezTo>
                    <a:pt x="80" y="13"/>
                    <a:pt x="80" y="13"/>
                    <a:pt x="80" y="13"/>
                  </a:cubicBezTo>
                  <a:lnTo>
                    <a:pt x="80" y="9"/>
                  </a:lnTo>
                  <a:close/>
                  <a:moveTo>
                    <a:pt x="86" y="25"/>
                  </a:moveTo>
                  <a:cubicBezTo>
                    <a:pt x="86" y="25"/>
                    <a:pt x="86" y="25"/>
                    <a:pt x="86" y="25"/>
                  </a:cubicBezTo>
                  <a:cubicBezTo>
                    <a:pt x="86" y="27"/>
                    <a:pt x="86" y="27"/>
                    <a:pt x="86" y="27"/>
                  </a:cubicBezTo>
                  <a:cubicBezTo>
                    <a:pt x="85" y="27"/>
                    <a:pt x="85" y="27"/>
                    <a:pt x="85" y="27"/>
                  </a:cubicBezTo>
                  <a:cubicBezTo>
                    <a:pt x="85" y="25"/>
                    <a:pt x="85" y="25"/>
                    <a:pt x="85" y="25"/>
                  </a:cubicBezTo>
                  <a:lnTo>
                    <a:pt x="86" y="25"/>
                  </a:lnTo>
                  <a:close/>
                  <a:moveTo>
                    <a:pt x="18" y="8"/>
                  </a:moveTo>
                  <a:cubicBezTo>
                    <a:pt x="18" y="8"/>
                    <a:pt x="18" y="8"/>
                    <a:pt x="18" y="8"/>
                  </a:cubicBezTo>
                  <a:cubicBezTo>
                    <a:pt x="18" y="19"/>
                    <a:pt x="18" y="19"/>
                    <a:pt x="18" y="19"/>
                  </a:cubicBezTo>
                  <a:cubicBezTo>
                    <a:pt x="18" y="19"/>
                    <a:pt x="18" y="19"/>
                    <a:pt x="18" y="19"/>
                  </a:cubicBezTo>
                  <a:cubicBezTo>
                    <a:pt x="18" y="9"/>
                    <a:pt x="18" y="9"/>
                    <a:pt x="18" y="9"/>
                  </a:cubicBezTo>
                  <a:cubicBezTo>
                    <a:pt x="18" y="9"/>
                    <a:pt x="18" y="9"/>
                    <a:pt x="18" y="9"/>
                  </a:cubicBezTo>
                  <a:cubicBezTo>
                    <a:pt x="18" y="19"/>
                    <a:pt x="18" y="19"/>
                    <a:pt x="18" y="19"/>
                  </a:cubicBezTo>
                  <a:cubicBezTo>
                    <a:pt x="16" y="20"/>
                    <a:pt x="16" y="20"/>
                    <a:pt x="16" y="20"/>
                  </a:cubicBezTo>
                  <a:cubicBezTo>
                    <a:pt x="16" y="10"/>
                    <a:pt x="16" y="10"/>
                    <a:pt x="16" y="10"/>
                  </a:cubicBezTo>
                  <a:cubicBezTo>
                    <a:pt x="16" y="10"/>
                    <a:pt x="16" y="10"/>
                    <a:pt x="16" y="10"/>
                  </a:cubicBezTo>
                  <a:cubicBezTo>
                    <a:pt x="16" y="20"/>
                    <a:pt x="16" y="20"/>
                    <a:pt x="16" y="20"/>
                  </a:cubicBezTo>
                  <a:cubicBezTo>
                    <a:pt x="15" y="20"/>
                    <a:pt x="15" y="20"/>
                    <a:pt x="15" y="20"/>
                  </a:cubicBezTo>
                  <a:cubicBezTo>
                    <a:pt x="15" y="11"/>
                    <a:pt x="15" y="11"/>
                    <a:pt x="15" y="11"/>
                  </a:cubicBezTo>
                  <a:cubicBezTo>
                    <a:pt x="15" y="11"/>
                    <a:pt x="15" y="11"/>
                    <a:pt x="15" y="11"/>
                  </a:cubicBezTo>
                  <a:cubicBezTo>
                    <a:pt x="15" y="20"/>
                    <a:pt x="15" y="20"/>
                    <a:pt x="15" y="20"/>
                  </a:cubicBezTo>
                  <a:cubicBezTo>
                    <a:pt x="15" y="20"/>
                    <a:pt x="15" y="20"/>
                    <a:pt x="15" y="20"/>
                  </a:cubicBezTo>
                  <a:cubicBezTo>
                    <a:pt x="15" y="11"/>
                    <a:pt x="15" y="11"/>
                    <a:pt x="15" y="11"/>
                  </a:cubicBezTo>
                  <a:cubicBezTo>
                    <a:pt x="14" y="11"/>
                    <a:pt x="14" y="11"/>
                    <a:pt x="14" y="11"/>
                  </a:cubicBezTo>
                  <a:lnTo>
                    <a:pt x="18" y="8"/>
                  </a:lnTo>
                  <a:close/>
                  <a:moveTo>
                    <a:pt x="18" y="20"/>
                  </a:moveTo>
                  <a:cubicBezTo>
                    <a:pt x="18" y="20"/>
                    <a:pt x="18" y="20"/>
                    <a:pt x="18" y="20"/>
                  </a:cubicBezTo>
                  <a:cubicBezTo>
                    <a:pt x="18" y="33"/>
                    <a:pt x="18" y="33"/>
                    <a:pt x="18" y="33"/>
                  </a:cubicBezTo>
                  <a:cubicBezTo>
                    <a:pt x="18" y="33"/>
                    <a:pt x="18" y="33"/>
                    <a:pt x="18" y="33"/>
                  </a:cubicBezTo>
                  <a:cubicBezTo>
                    <a:pt x="18" y="20"/>
                    <a:pt x="18" y="20"/>
                    <a:pt x="18" y="20"/>
                  </a:cubicBezTo>
                  <a:close/>
                  <a:moveTo>
                    <a:pt x="18" y="21"/>
                  </a:moveTo>
                  <a:cubicBezTo>
                    <a:pt x="18" y="21"/>
                    <a:pt x="18" y="21"/>
                    <a:pt x="18" y="21"/>
                  </a:cubicBezTo>
                  <a:cubicBezTo>
                    <a:pt x="18" y="33"/>
                    <a:pt x="18" y="33"/>
                    <a:pt x="18" y="33"/>
                  </a:cubicBezTo>
                  <a:cubicBezTo>
                    <a:pt x="16" y="33"/>
                    <a:pt x="16" y="33"/>
                    <a:pt x="16" y="33"/>
                  </a:cubicBezTo>
                  <a:cubicBezTo>
                    <a:pt x="16" y="21"/>
                    <a:pt x="16" y="21"/>
                    <a:pt x="16" y="21"/>
                  </a:cubicBezTo>
                  <a:lnTo>
                    <a:pt x="18" y="21"/>
                  </a:lnTo>
                  <a:close/>
                  <a:moveTo>
                    <a:pt x="16" y="21"/>
                  </a:moveTo>
                  <a:cubicBezTo>
                    <a:pt x="16" y="21"/>
                    <a:pt x="16" y="21"/>
                    <a:pt x="16" y="21"/>
                  </a:cubicBezTo>
                  <a:cubicBezTo>
                    <a:pt x="16" y="33"/>
                    <a:pt x="16" y="33"/>
                    <a:pt x="16" y="33"/>
                  </a:cubicBezTo>
                  <a:cubicBezTo>
                    <a:pt x="15" y="33"/>
                    <a:pt x="15" y="33"/>
                    <a:pt x="15" y="33"/>
                  </a:cubicBezTo>
                  <a:cubicBezTo>
                    <a:pt x="15" y="21"/>
                    <a:pt x="15" y="21"/>
                    <a:pt x="15" y="21"/>
                  </a:cubicBezTo>
                  <a:lnTo>
                    <a:pt x="16" y="21"/>
                  </a:lnTo>
                  <a:close/>
                  <a:moveTo>
                    <a:pt x="15" y="21"/>
                  </a:moveTo>
                  <a:cubicBezTo>
                    <a:pt x="15" y="21"/>
                    <a:pt x="15" y="21"/>
                    <a:pt x="15" y="21"/>
                  </a:cubicBezTo>
                  <a:cubicBezTo>
                    <a:pt x="15" y="33"/>
                    <a:pt x="15" y="33"/>
                    <a:pt x="15" y="33"/>
                  </a:cubicBezTo>
                  <a:cubicBezTo>
                    <a:pt x="15" y="33"/>
                    <a:pt x="15" y="33"/>
                    <a:pt x="15" y="33"/>
                  </a:cubicBezTo>
                  <a:cubicBezTo>
                    <a:pt x="15" y="21"/>
                    <a:pt x="15" y="21"/>
                    <a:pt x="15" y="21"/>
                  </a:cubicBezTo>
                  <a:close/>
                  <a:moveTo>
                    <a:pt x="14" y="12"/>
                  </a:moveTo>
                  <a:cubicBezTo>
                    <a:pt x="14" y="12"/>
                    <a:pt x="14" y="12"/>
                    <a:pt x="14" y="12"/>
                  </a:cubicBezTo>
                  <a:cubicBezTo>
                    <a:pt x="14" y="11"/>
                    <a:pt x="14" y="11"/>
                    <a:pt x="14" y="11"/>
                  </a:cubicBezTo>
                  <a:cubicBezTo>
                    <a:pt x="14" y="33"/>
                    <a:pt x="14" y="33"/>
                    <a:pt x="14" y="33"/>
                  </a:cubicBezTo>
                  <a:cubicBezTo>
                    <a:pt x="14" y="33"/>
                    <a:pt x="14" y="33"/>
                    <a:pt x="14" y="33"/>
                  </a:cubicBezTo>
                  <a:lnTo>
                    <a:pt x="14" y="12"/>
                  </a:lnTo>
                  <a:close/>
                  <a:moveTo>
                    <a:pt x="19" y="33"/>
                  </a:moveTo>
                  <a:cubicBezTo>
                    <a:pt x="19" y="33"/>
                    <a:pt x="19" y="33"/>
                    <a:pt x="19" y="33"/>
                  </a:cubicBezTo>
                  <a:cubicBezTo>
                    <a:pt x="14" y="34"/>
                    <a:pt x="14" y="34"/>
                    <a:pt x="14" y="34"/>
                  </a:cubicBezTo>
                  <a:cubicBezTo>
                    <a:pt x="14" y="33"/>
                    <a:pt x="14" y="33"/>
                    <a:pt x="14" y="33"/>
                  </a:cubicBezTo>
                  <a:cubicBezTo>
                    <a:pt x="14" y="33"/>
                    <a:pt x="14" y="33"/>
                    <a:pt x="14" y="33"/>
                  </a:cubicBezTo>
                  <a:cubicBezTo>
                    <a:pt x="15" y="33"/>
                    <a:pt x="15" y="33"/>
                    <a:pt x="15" y="33"/>
                  </a:cubicBezTo>
                  <a:cubicBezTo>
                    <a:pt x="15" y="33"/>
                    <a:pt x="15" y="33"/>
                    <a:pt x="15" y="33"/>
                  </a:cubicBezTo>
                  <a:cubicBezTo>
                    <a:pt x="15" y="33"/>
                    <a:pt x="15" y="33"/>
                    <a:pt x="15" y="33"/>
                  </a:cubicBezTo>
                  <a:cubicBezTo>
                    <a:pt x="15" y="33"/>
                    <a:pt x="15" y="33"/>
                    <a:pt x="15" y="33"/>
                  </a:cubicBezTo>
                  <a:cubicBezTo>
                    <a:pt x="15" y="33"/>
                    <a:pt x="15" y="33"/>
                    <a:pt x="15" y="33"/>
                  </a:cubicBezTo>
                  <a:cubicBezTo>
                    <a:pt x="16" y="33"/>
                    <a:pt x="16" y="33"/>
                    <a:pt x="16" y="33"/>
                  </a:cubicBezTo>
                  <a:cubicBezTo>
                    <a:pt x="16" y="33"/>
                    <a:pt x="16" y="33"/>
                    <a:pt x="16" y="33"/>
                  </a:cubicBezTo>
                  <a:cubicBezTo>
                    <a:pt x="16" y="33"/>
                    <a:pt x="16" y="33"/>
                    <a:pt x="16" y="33"/>
                  </a:cubicBezTo>
                  <a:cubicBezTo>
                    <a:pt x="19" y="33"/>
                    <a:pt x="19" y="33"/>
                    <a:pt x="19" y="33"/>
                  </a:cubicBezTo>
                  <a:close/>
                  <a:moveTo>
                    <a:pt x="20" y="33"/>
                  </a:moveTo>
                  <a:cubicBezTo>
                    <a:pt x="20" y="33"/>
                    <a:pt x="20" y="33"/>
                    <a:pt x="20" y="33"/>
                  </a:cubicBezTo>
                  <a:cubicBezTo>
                    <a:pt x="19" y="33"/>
                    <a:pt x="19" y="33"/>
                    <a:pt x="19" y="33"/>
                  </a:cubicBezTo>
                  <a:cubicBezTo>
                    <a:pt x="19" y="33"/>
                    <a:pt x="19" y="33"/>
                    <a:pt x="19" y="33"/>
                  </a:cubicBezTo>
                  <a:cubicBezTo>
                    <a:pt x="20" y="33"/>
                    <a:pt x="20" y="33"/>
                    <a:pt x="20" y="33"/>
                  </a:cubicBezTo>
                  <a:close/>
                  <a:moveTo>
                    <a:pt x="19" y="32"/>
                  </a:moveTo>
                  <a:cubicBezTo>
                    <a:pt x="19" y="32"/>
                    <a:pt x="19" y="32"/>
                    <a:pt x="19" y="32"/>
                  </a:cubicBezTo>
                  <a:cubicBezTo>
                    <a:pt x="19" y="20"/>
                    <a:pt x="19" y="20"/>
                    <a:pt x="19" y="20"/>
                  </a:cubicBezTo>
                  <a:cubicBezTo>
                    <a:pt x="19" y="20"/>
                    <a:pt x="19" y="20"/>
                    <a:pt x="19" y="20"/>
                  </a:cubicBezTo>
                  <a:cubicBezTo>
                    <a:pt x="19" y="32"/>
                    <a:pt x="19" y="32"/>
                    <a:pt x="19" y="32"/>
                  </a:cubicBezTo>
                  <a:close/>
                  <a:moveTo>
                    <a:pt x="20" y="33"/>
                  </a:moveTo>
                  <a:cubicBezTo>
                    <a:pt x="20" y="33"/>
                    <a:pt x="20" y="33"/>
                    <a:pt x="20" y="33"/>
                  </a:cubicBezTo>
                  <a:cubicBezTo>
                    <a:pt x="20" y="33"/>
                    <a:pt x="20" y="33"/>
                    <a:pt x="20" y="33"/>
                  </a:cubicBezTo>
                  <a:cubicBezTo>
                    <a:pt x="20" y="33"/>
                    <a:pt x="20" y="33"/>
                    <a:pt x="20" y="33"/>
                  </a:cubicBezTo>
                  <a:cubicBezTo>
                    <a:pt x="20" y="32"/>
                    <a:pt x="20" y="32"/>
                    <a:pt x="20" y="32"/>
                  </a:cubicBezTo>
                  <a:lnTo>
                    <a:pt x="20" y="33"/>
                  </a:lnTo>
                  <a:close/>
                  <a:moveTo>
                    <a:pt x="22" y="32"/>
                  </a:moveTo>
                  <a:cubicBezTo>
                    <a:pt x="22" y="32"/>
                    <a:pt x="22" y="32"/>
                    <a:pt x="22" y="32"/>
                  </a:cubicBezTo>
                  <a:cubicBezTo>
                    <a:pt x="20" y="32"/>
                    <a:pt x="20" y="32"/>
                    <a:pt x="20" y="32"/>
                  </a:cubicBezTo>
                  <a:cubicBezTo>
                    <a:pt x="20" y="20"/>
                    <a:pt x="20" y="20"/>
                    <a:pt x="20" y="20"/>
                  </a:cubicBezTo>
                  <a:cubicBezTo>
                    <a:pt x="22" y="19"/>
                    <a:pt x="22" y="19"/>
                    <a:pt x="22" y="19"/>
                  </a:cubicBezTo>
                  <a:cubicBezTo>
                    <a:pt x="22" y="32"/>
                    <a:pt x="22" y="32"/>
                    <a:pt x="22" y="32"/>
                  </a:cubicBezTo>
                  <a:close/>
                  <a:moveTo>
                    <a:pt x="21" y="33"/>
                  </a:moveTo>
                  <a:cubicBezTo>
                    <a:pt x="21" y="33"/>
                    <a:pt x="21" y="33"/>
                    <a:pt x="21" y="33"/>
                  </a:cubicBezTo>
                  <a:cubicBezTo>
                    <a:pt x="20" y="33"/>
                    <a:pt x="20" y="33"/>
                    <a:pt x="20" y="33"/>
                  </a:cubicBezTo>
                  <a:cubicBezTo>
                    <a:pt x="20" y="32"/>
                    <a:pt x="20" y="32"/>
                    <a:pt x="20" y="32"/>
                  </a:cubicBezTo>
                  <a:cubicBezTo>
                    <a:pt x="21" y="32"/>
                    <a:pt x="21" y="32"/>
                    <a:pt x="21" y="32"/>
                  </a:cubicBezTo>
                  <a:lnTo>
                    <a:pt x="21" y="33"/>
                  </a:lnTo>
                  <a:close/>
                  <a:moveTo>
                    <a:pt x="22" y="33"/>
                  </a:moveTo>
                  <a:cubicBezTo>
                    <a:pt x="22" y="33"/>
                    <a:pt x="22" y="33"/>
                    <a:pt x="22" y="33"/>
                  </a:cubicBezTo>
                  <a:cubicBezTo>
                    <a:pt x="21" y="33"/>
                    <a:pt x="21" y="33"/>
                    <a:pt x="21" y="33"/>
                  </a:cubicBezTo>
                  <a:cubicBezTo>
                    <a:pt x="21" y="32"/>
                    <a:pt x="21" y="32"/>
                    <a:pt x="21" y="32"/>
                  </a:cubicBezTo>
                  <a:cubicBezTo>
                    <a:pt x="22" y="32"/>
                    <a:pt x="22" y="32"/>
                    <a:pt x="22" y="32"/>
                  </a:cubicBezTo>
                  <a:lnTo>
                    <a:pt x="22" y="33"/>
                  </a:lnTo>
                  <a:close/>
                  <a:moveTo>
                    <a:pt x="23" y="33"/>
                  </a:moveTo>
                  <a:cubicBezTo>
                    <a:pt x="23" y="33"/>
                    <a:pt x="23" y="33"/>
                    <a:pt x="23" y="33"/>
                  </a:cubicBezTo>
                  <a:cubicBezTo>
                    <a:pt x="22" y="33"/>
                    <a:pt x="22" y="33"/>
                    <a:pt x="22" y="33"/>
                  </a:cubicBezTo>
                  <a:cubicBezTo>
                    <a:pt x="22" y="32"/>
                    <a:pt x="22" y="32"/>
                    <a:pt x="22" y="32"/>
                  </a:cubicBezTo>
                  <a:cubicBezTo>
                    <a:pt x="23" y="32"/>
                    <a:pt x="23" y="32"/>
                    <a:pt x="23" y="32"/>
                  </a:cubicBezTo>
                  <a:lnTo>
                    <a:pt x="23" y="33"/>
                  </a:lnTo>
                  <a:close/>
                  <a:moveTo>
                    <a:pt x="22" y="32"/>
                  </a:moveTo>
                  <a:cubicBezTo>
                    <a:pt x="22" y="32"/>
                    <a:pt x="22" y="32"/>
                    <a:pt x="22" y="32"/>
                  </a:cubicBezTo>
                  <a:cubicBezTo>
                    <a:pt x="22" y="19"/>
                    <a:pt x="22" y="19"/>
                    <a:pt x="22" y="19"/>
                  </a:cubicBezTo>
                  <a:cubicBezTo>
                    <a:pt x="22" y="19"/>
                    <a:pt x="22" y="19"/>
                    <a:pt x="22" y="19"/>
                  </a:cubicBezTo>
                  <a:cubicBezTo>
                    <a:pt x="22" y="32"/>
                    <a:pt x="22" y="32"/>
                    <a:pt x="22" y="32"/>
                  </a:cubicBezTo>
                  <a:close/>
                  <a:moveTo>
                    <a:pt x="23" y="33"/>
                  </a:moveTo>
                  <a:cubicBezTo>
                    <a:pt x="23" y="33"/>
                    <a:pt x="23" y="33"/>
                    <a:pt x="23" y="33"/>
                  </a:cubicBezTo>
                  <a:cubicBezTo>
                    <a:pt x="23" y="33"/>
                    <a:pt x="23" y="33"/>
                    <a:pt x="23" y="33"/>
                  </a:cubicBezTo>
                  <a:cubicBezTo>
                    <a:pt x="23" y="32"/>
                    <a:pt x="23" y="32"/>
                    <a:pt x="23" y="32"/>
                  </a:cubicBezTo>
                  <a:cubicBezTo>
                    <a:pt x="23" y="32"/>
                    <a:pt x="23" y="32"/>
                    <a:pt x="23" y="32"/>
                  </a:cubicBezTo>
                  <a:lnTo>
                    <a:pt x="23" y="33"/>
                  </a:lnTo>
                  <a:close/>
                  <a:moveTo>
                    <a:pt x="23" y="32"/>
                  </a:moveTo>
                  <a:cubicBezTo>
                    <a:pt x="23" y="32"/>
                    <a:pt x="23" y="32"/>
                    <a:pt x="23" y="32"/>
                  </a:cubicBezTo>
                  <a:cubicBezTo>
                    <a:pt x="23" y="19"/>
                    <a:pt x="23" y="19"/>
                    <a:pt x="23" y="19"/>
                  </a:cubicBezTo>
                  <a:cubicBezTo>
                    <a:pt x="23" y="19"/>
                    <a:pt x="23" y="19"/>
                    <a:pt x="23" y="19"/>
                  </a:cubicBezTo>
                  <a:cubicBezTo>
                    <a:pt x="23" y="32"/>
                    <a:pt x="23" y="32"/>
                    <a:pt x="23" y="32"/>
                  </a:cubicBezTo>
                  <a:close/>
                  <a:moveTo>
                    <a:pt x="25" y="33"/>
                  </a:moveTo>
                  <a:cubicBezTo>
                    <a:pt x="25" y="33"/>
                    <a:pt x="25" y="33"/>
                    <a:pt x="25" y="33"/>
                  </a:cubicBezTo>
                  <a:cubicBezTo>
                    <a:pt x="25" y="32"/>
                    <a:pt x="25" y="32"/>
                    <a:pt x="25" y="32"/>
                  </a:cubicBezTo>
                  <a:cubicBezTo>
                    <a:pt x="24" y="32"/>
                    <a:pt x="24" y="32"/>
                    <a:pt x="24" y="32"/>
                  </a:cubicBezTo>
                  <a:cubicBezTo>
                    <a:pt x="24" y="33"/>
                    <a:pt x="24" y="33"/>
                    <a:pt x="24" y="33"/>
                  </a:cubicBezTo>
                  <a:cubicBezTo>
                    <a:pt x="24" y="33"/>
                    <a:pt x="24" y="33"/>
                    <a:pt x="24" y="33"/>
                  </a:cubicBezTo>
                  <a:cubicBezTo>
                    <a:pt x="24" y="32"/>
                    <a:pt x="24" y="32"/>
                    <a:pt x="24" y="32"/>
                  </a:cubicBezTo>
                  <a:cubicBezTo>
                    <a:pt x="24" y="32"/>
                    <a:pt x="24" y="32"/>
                    <a:pt x="24" y="32"/>
                  </a:cubicBezTo>
                  <a:cubicBezTo>
                    <a:pt x="24" y="32"/>
                    <a:pt x="24" y="32"/>
                    <a:pt x="24" y="32"/>
                  </a:cubicBezTo>
                  <a:cubicBezTo>
                    <a:pt x="24" y="32"/>
                    <a:pt x="24" y="32"/>
                    <a:pt x="24" y="32"/>
                  </a:cubicBezTo>
                  <a:cubicBezTo>
                    <a:pt x="25" y="32"/>
                    <a:pt x="25" y="32"/>
                    <a:pt x="25" y="32"/>
                  </a:cubicBezTo>
                  <a:cubicBezTo>
                    <a:pt x="25" y="33"/>
                    <a:pt x="25" y="33"/>
                    <a:pt x="25" y="33"/>
                  </a:cubicBezTo>
                  <a:cubicBezTo>
                    <a:pt x="25" y="33"/>
                    <a:pt x="25" y="33"/>
                    <a:pt x="25" y="33"/>
                  </a:cubicBezTo>
                  <a:cubicBezTo>
                    <a:pt x="25" y="32"/>
                    <a:pt x="25" y="32"/>
                    <a:pt x="25" y="32"/>
                  </a:cubicBezTo>
                  <a:cubicBezTo>
                    <a:pt x="26" y="32"/>
                    <a:pt x="26" y="32"/>
                    <a:pt x="26" y="32"/>
                  </a:cubicBezTo>
                  <a:cubicBezTo>
                    <a:pt x="26" y="32"/>
                    <a:pt x="26" y="32"/>
                    <a:pt x="26" y="32"/>
                  </a:cubicBezTo>
                  <a:lnTo>
                    <a:pt x="25" y="33"/>
                  </a:lnTo>
                  <a:close/>
                  <a:moveTo>
                    <a:pt x="24" y="32"/>
                  </a:moveTo>
                  <a:cubicBezTo>
                    <a:pt x="24" y="32"/>
                    <a:pt x="24" y="32"/>
                    <a:pt x="24" y="32"/>
                  </a:cubicBezTo>
                  <a:cubicBezTo>
                    <a:pt x="24" y="19"/>
                    <a:pt x="24" y="19"/>
                    <a:pt x="24" y="19"/>
                  </a:cubicBezTo>
                  <a:cubicBezTo>
                    <a:pt x="24" y="18"/>
                    <a:pt x="24" y="18"/>
                    <a:pt x="24" y="18"/>
                  </a:cubicBezTo>
                  <a:cubicBezTo>
                    <a:pt x="24" y="32"/>
                    <a:pt x="24" y="32"/>
                    <a:pt x="24" y="32"/>
                  </a:cubicBezTo>
                  <a:close/>
                  <a:moveTo>
                    <a:pt x="25" y="32"/>
                  </a:moveTo>
                  <a:cubicBezTo>
                    <a:pt x="25" y="32"/>
                    <a:pt x="25" y="32"/>
                    <a:pt x="25" y="32"/>
                  </a:cubicBezTo>
                  <a:cubicBezTo>
                    <a:pt x="25" y="18"/>
                    <a:pt x="25" y="18"/>
                    <a:pt x="25" y="18"/>
                  </a:cubicBezTo>
                  <a:cubicBezTo>
                    <a:pt x="25" y="18"/>
                    <a:pt x="25" y="18"/>
                    <a:pt x="25" y="18"/>
                  </a:cubicBezTo>
                  <a:cubicBezTo>
                    <a:pt x="25" y="32"/>
                    <a:pt x="25" y="32"/>
                    <a:pt x="25" y="32"/>
                  </a:cubicBezTo>
                  <a:close/>
                  <a:moveTo>
                    <a:pt x="26" y="31"/>
                  </a:moveTo>
                  <a:cubicBezTo>
                    <a:pt x="26" y="31"/>
                    <a:pt x="26" y="31"/>
                    <a:pt x="26" y="31"/>
                  </a:cubicBezTo>
                  <a:cubicBezTo>
                    <a:pt x="26" y="18"/>
                    <a:pt x="26" y="18"/>
                    <a:pt x="26" y="18"/>
                  </a:cubicBezTo>
                  <a:cubicBezTo>
                    <a:pt x="26" y="18"/>
                    <a:pt x="26" y="18"/>
                    <a:pt x="26" y="18"/>
                  </a:cubicBezTo>
                  <a:cubicBezTo>
                    <a:pt x="26" y="31"/>
                    <a:pt x="26" y="31"/>
                    <a:pt x="26" y="31"/>
                  </a:cubicBezTo>
                  <a:close/>
                  <a:moveTo>
                    <a:pt x="28" y="31"/>
                  </a:moveTo>
                  <a:cubicBezTo>
                    <a:pt x="28" y="31"/>
                    <a:pt x="28" y="31"/>
                    <a:pt x="28" y="31"/>
                  </a:cubicBezTo>
                  <a:cubicBezTo>
                    <a:pt x="27" y="31"/>
                    <a:pt x="27" y="31"/>
                    <a:pt x="27" y="31"/>
                  </a:cubicBezTo>
                  <a:cubicBezTo>
                    <a:pt x="27" y="31"/>
                    <a:pt x="27" y="31"/>
                    <a:pt x="27" y="31"/>
                  </a:cubicBezTo>
                  <a:cubicBezTo>
                    <a:pt x="27" y="31"/>
                    <a:pt x="27" y="31"/>
                    <a:pt x="27" y="31"/>
                  </a:cubicBezTo>
                  <a:cubicBezTo>
                    <a:pt x="27" y="17"/>
                    <a:pt x="27" y="17"/>
                    <a:pt x="27" y="17"/>
                  </a:cubicBezTo>
                  <a:cubicBezTo>
                    <a:pt x="27" y="17"/>
                    <a:pt x="27" y="17"/>
                    <a:pt x="27" y="17"/>
                  </a:cubicBezTo>
                  <a:cubicBezTo>
                    <a:pt x="28" y="17"/>
                    <a:pt x="28" y="17"/>
                    <a:pt x="28" y="17"/>
                  </a:cubicBezTo>
                  <a:lnTo>
                    <a:pt x="28" y="31"/>
                  </a:lnTo>
                  <a:close/>
                  <a:moveTo>
                    <a:pt x="30" y="31"/>
                  </a:moveTo>
                  <a:cubicBezTo>
                    <a:pt x="30" y="31"/>
                    <a:pt x="30" y="31"/>
                    <a:pt x="30" y="31"/>
                  </a:cubicBezTo>
                  <a:cubicBezTo>
                    <a:pt x="29" y="31"/>
                    <a:pt x="29" y="31"/>
                    <a:pt x="29" y="31"/>
                  </a:cubicBezTo>
                  <a:cubicBezTo>
                    <a:pt x="29" y="17"/>
                    <a:pt x="29" y="17"/>
                    <a:pt x="29" y="17"/>
                  </a:cubicBezTo>
                  <a:cubicBezTo>
                    <a:pt x="30" y="18"/>
                    <a:pt x="30" y="18"/>
                    <a:pt x="30" y="18"/>
                  </a:cubicBezTo>
                  <a:lnTo>
                    <a:pt x="30" y="31"/>
                  </a:lnTo>
                  <a:close/>
                  <a:moveTo>
                    <a:pt x="37" y="30"/>
                  </a:moveTo>
                  <a:cubicBezTo>
                    <a:pt x="37" y="30"/>
                    <a:pt x="37" y="30"/>
                    <a:pt x="37" y="30"/>
                  </a:cubicBezTo>
                  <a:cubicBezTo>
                    <a:pt x="34" y="30"/>
                    <a:pt x="34" y="30"/>
                    <a:pt x="34" y="30"/>
                  </a:cubicBezTo>
                  <a:cubicBezTo>
                    <a:pt x="31" y="31"/>
                    <a:pt x="31" y="31"/>
                    <a:pt x="31" y="31"/>
                  </a:cubicBezTo>
                  <a:cubicBezTo>
                    <a:pt x="31" y="18"/>
                    <a:pt x="31" y="18"/>
                    <a:pt x="31" y="18"/>
                  </a:cubicBezTo>
                  <a:cubicBezTo>
                    <a:pt x="37" y="18"/>
                    <a:pt x="37" y="18"/>
                    <a:pt x="37" y="18"/>
                  </a:cubicBezTo>
                  <a:lnTo>
                    <a:pt x="37" y="30"/>
                  </a:lnTo>
                  <a:close/>
                  <a:moveTo>
                    <a:pt x="39" y="31"/>
                  </a:moveTo>
                  <a:cubicBezTo>
                    <a:pt x="39" y="31"/>
                    <a:pt x="39" y="31"/>
                    <a:pt x="39" y="31"/>
                  </a:cubicBezTo>
                  <a:cubicBezTo>
                    <a:pt x="38" y="31"/>
                    <a:pt x="38" y="31"/>
                    <a:pt x="38" y="31"/>
                  </a:cubicBezTo>
                  <a:cubicBezTo>
                    <a:pt x="38" y="18"/>
                    <a:pt x="38" y="18"/>
                    <a:pt x="38" y="18"/>
                  </a:cubicBezTo>
                  <a:cubicBezTo>
                    <a:pt x="39" y="18"/>
                    <a:pt x="39" y="18"/>
                    <a:pt x="39" y="18"/>
                  </a:cubicBezTo>
                  <a:lnTo>
                    <a:pt x="39" y="31"/>
                  </a:lnTo>
                  <a:close/>
                  <a:moveTo>
                    <a:pt x="42" y="31"/>
                  </a:moveTo>
                  <a:cubicBezTo>
                    <a:pt x="42" y="31"/>
                    <a:pt x="42" y="31"/>
                    <a:pt x="42" y="31"/>
                  </a:cubicBezTo>
                  <a:cubicBezTo>
                    <a:pt x="40" y="31"/>
                    <a:pt x="40" y="31"/>
                    <a:pt x="40" y="31"/>
                  </a:cubicBezTo>
                  <a:cubicBezTo>
                    <a:pt x="40" y="18"/>
                    <a:pt x="40" y="18"/>
                    <a:pt x="40" y="18"/>
                  </a:cubicBezTo>
                  <a:cubicBezTo>
                    <a:pt x="42" y="18"/>
                    <a:pt x="42" y="18"/>
                    <a:pt x="42" y="18"/>
                  </a:cubicBezTo>
                  <a:lnTo>
                    <a:pt x="42" y="31"/>
                  </a:lnTo>
                  <a:close/>
                  <a:moveTo>
                    <a:pt x="48" y="31"/>
                  </a:moveTo>
                  <a:cubicBezTo>
                    <a:pt x="48" y="31"/>
                    <a:pt x="48" y="31"/>
                    <a:pt x="48" y="31"/>
                  </a:cubicBezTo>
                  <a:cubicBezTo>
                    <a:pt x="42" y="31"/>
                    <a:pt x="42" y="31"/>
                    <a:pt x="42" y="31"/>
                  </a:cubicBezTo>
                  <a:cubicBezTo>
                    <a:pt x="42" y="18"/>
                    <a:pt x="42" y="18"/>
                    <a:pt x="42" y="18"/>
                  </a:cubicBezTo>
                  <a:cubicBezTo>
                    <a:pt x="48" y="18"/>
                    <a:pt x="48" y="18"/>
                    <a:pt x="48" y="18"/>
                  </a:cubicBezTo>
                  <a:lnTo>
                    <a:pt x="48" y="31"/>
                  </a:lnTo>
                  <a:close/>
                  <a:moveTo>
                    <a:pt x="50" y="31"/>
                  </a:moveTo>
                  <a:cubicBezTo>
                    <a:pt x="50" y="31"/>
                    <a:pt x="50" y="31"/>
                    <a:pt x="50" y="31"/>
                  </a:cubicBezTo>
                  <a:cubicBezTo>
                    <a:pt x="49" y="31"/>
                    <a:pt x="49" y="31"/>
                    <a:pt x="49" y="31"/>
                  </a:cubicBezTo>
                  <a:cubicBezTo>
                    <a:pt x="49" y="18"/>
                    <a:pt x="49" y="18"/>
                    <a:pt x="49" y="18"/>
                  </a:cubicBezTo>
                  <a:cubicBezTo>
                    <a:pt x="50" y="19"/>
                    <a:pt x="50" y="19"/>
                    <a:pt x="50" y="19"/>
                  </a:cubicBezTo>
                  <a:lnTo>
                    <a:pt x="50" y="31"/>
                  </a:lnTo>
                  <a:close/>
                  <a:moveTo>
                    <a:pt x="52" y="31"/>
                  </a:moveTo>
                  <a:cubicBezTo>
                    <a:pt x="52" y="31"/>
                    <a:pt x="52" y="31"/>
                    <a:pt x="52" y="31"/>
                  </a:cubicBezTo>
                  <a:cubicBezTo>
                    <a:pt x="51" y="31"/>
                    <a:pt x="51" y="31"/>
                    <a:pt x="51" y="31"/>
                  </a:cubicBezTo>
                  <a:cubicBezTo>
                    <a:pt x="51" y="19"/>
                    <a:pt x="51" y="19"/>
                    <a:pt x="51" y="19"/>
                  </a:cubicBezTo>
                  <a:cubicBezTo>
                    <a:pt x="52" y="19"/>
                    <a:pt x="52" y="19"/>
                    <a:pt x="52" y="19"/>
                  </a:cubicBezTo>
                  <a:lnTo>
                    <a:pt x="52" y="31"/>
                  </a:lnTo>
                  <a:close/>
                  <a:moveTo>
                    <a:pt x="57" y="31"/>
                  </a:moveTo>
                  <a:cubicBezTo>
                    <a:pt x="57" y="31"/>
                    <a:pt x="57" y="31"/>
                    <a:pt x="57" y="31"/>
                  </a:cubicBezTo>
                  <a:cubicBezTo>
                    <a:pt x="53" y="31"/>
                    <a:pt x="53" y="31"/>
                    <a:pt x="53" y="31"/>
                  </a:cubicBezTo>
                  <a:cubicBezTo>
                    <a:pt x="53" y="19"/>
                    <a:pt x="53" y="19"/>
                    <a:pt x="53" y="19"/>
                  </a:cubicBezTo>
                  <a:cubicBezTo>
                    <a:pt x="57" y="19"/>
                    <a:pt x="57" y="19"/>
                    <a:pt x="57" y="19"/>
                  </a:cubicBezTo>
                  <a:lnTo>
                    <a:pt x="57" y="31"/>
                  </a:lnTo>
                  <a:close/>
                  <a:moveTo>
                    <a:pt x="59" y="31"/>
                  </a:moveTo>
                  <a:cubicBezTo>
                    <a:pt x="59" y="31"/>
                    <a:pt x="59" y="31"/>
                    <a:pt x="59" y="31"/>
                  </a:cubicBezTo>
                  <a:cubicBezTo>
                    <a:pt x="58" y="31"/>
                    <a:pt x="58" y="31"/>
                    <a:pt x="58" y="31"/>
                  </a:cubicBezTo>
                  <a:cubicBezTo>
                    <a:pt x="58" y="19"/>
                    <a:pt x="58" y="19"/>
                    <a:pt x="58" y="19"/>
                  </a:cubicBezTo>
                  <a:cubicBezTo>
                    <a:pt x="59" y="19"/>
                    <a:pt x="59" y="19"/>
                    <a:pt x="59" y="19"/>
                  </a:cubicBezTo>
                  <a:lnTo>
                    <a:pt x="59" y="31"/>
                  </a:lnTo>
                  <a:close/>
                  <a:moveTo>
                    <a:pt x="63" y="31"/>
                  </a:moveTo>
                  <a:cubicBezTo>
                    <a:pt x="63" y="31"/>
                    <a:pt x="63" y="31"/>
                    <a:pt x="63" y="31"/>
                  </a:cubicBezTo>
                  <a:cubicBezTo>
                    <a:pt x="60" y="31"/>
                    <a:pt x="60" y="31"/>
                    <a:pt x="60" y="31"/>
                  </a:cubicBezTo>
                  <a:cubicBezTo>
                    <a:pt x="60" y="19"/>
                    <a:pt x="60" y="19"/>
                    <a:pt x="60" y="19"/>
                  </a:cubicBezTo>
                  <a:cubicBezTo>
                    <a:pt x="63" y="19"/>
                    <a:pt x="63" y="19"/>
                    <a:pt x="63" y="19"/>
                  </a:cubicBezTo>
                  <a:lnTo>
                    <a:pt x="63" y="31"/>
                  </a:lnTo>
                  <a:close/>
                  <a:moveTo>
                    <a:pt x="63" y="18"/>
                  </a:moveTo>
                  <a:cubicBezTo>
                    <a:pt x="63" y="18"/>
                    <a:pt x="63" y="18"/>
                    <a:pt x="63" y="18"/>
                  </a:cubicBezTo>
                  <a:cubicBezTo>
                    <a:pt x="60" y="17"/>
                    <a:pt x="60" y="17"/>
                    <a:pt x="60" y="17"/>
                  </a:cubicBezTo>
                  <a:cubicBezTo>
                    <a:pt x="60" y="4"/>
                    <a:pt x="60" y="4"/>
                    <a:pt x="60" y="4"/>
                  </a:cubicBezTo>
                  <a:cubicBezTo>
                    <a:pt x="59" y="4"/>
                    <a:pt x="59" y="4"/>
                    <a:pt x="59" y="4"/>
                  </a:cubicBezTo>
                  <a:cubicBezTo>
                    <a:pt x="59" y="17"/>
                    <a:pt x="59" y="17"/>
                    <a:pt x="59" y="17"/>
                  </a:cubicBezTo>
                  <a:cubicBezTo>
                    <a:pt x="58" y="17"/>
                    <a:pt x="58" y="17"/>
                    <a:pt x="58" y="17"/>
                  </a:cubicBezTo>
                  <a:cubicBezTo>
                    <a:pt x="58" y="4"/>
                    <a:pt x="58" y="4"/>
                    <a:pt x="58" y="4"/>
                  </a:cubicBezTo>
                  <a:cubicBezTo>
                    <a:pt x="57" y="4"/>
                    <a:pt x="57" y="4"/>
                    <a:pt x="57" y="4"/>
                  </a:cubicBezTo>
                  <a:cubicBezTo>
                    <a:pt x="57" y="17"/>
                    <a:pt x="57" y="17"/>
                    <a:pt x="57" y="17"/>
                  </a:cubicBezTo>
                  <a:cubicBezTo>
                    <a:pt x="53" y="17"/>
                    <a:pt x="53" y="17"/>
                    <a:pt x="53" y="17"/>
                  </a:cubicBezTo>
                  <a:cubicBezTo>
                    <a:pt x="53" y="3"/>
                    <a:pt x="53" y="3"/>
                    <a:pt x="53" y="3"/>
                  </a:cubicBezTo>
                  <a:cubicBezTo>
                    <a:pt x="52" y="4"/>
                    <a:pt x="52" y="4"/>
                    <a:pt x="52" y="4"/>
                  </a:cubicBezTo>
                  <a:cubicBezTo>
                    <a:pt x="52" y="17"/>
                    <a:pt x="52" y="17"/>
                    <a:pt x="52" y="17"/>
                  </a:cubicBezTo>
                  <a:cubicBezTo>
                    <a:pt x="51" y="17"/>
                    <a:pt x="51" y="17"/>
                    <a:pt x="51" y="17"/>
                  </a:cubicBezTo>
                  <a:cubicBezTo>
                    <a:pt x="51" y="3"/>
                    <a:pt x="51" y="3"/>
                    <a:pt x="51" y="3"/>
                  </a:cubicBezTo>
                  <a:cubicBezTo>
                    <a:pt x="50" y="4"/>
                    <a:pt x="50" y="4"/>
                    <a:pt x="50" y="4"/>
                  </a:cubicBezTo>
                  <a:cubicBezTo>
                    <a:pt x="50" y="17"/>
                    <a:pt x="50" y="17"/>
                    <a:pt x="50" y="17"/>
                  </a:cubicBezTo>
                  <a:cubicBezTo>
                    <a:pt x="49" y="17"/>
                    <a:pt x="49" y="17"/>
                    <a:pt x="49" y="17"/>
                  </a:cubicBezTo>
                  <a:cubicBezTo>
                    <a:pt x="49" y="3"/>
                    <a:pt x="49" y="3"/>
                    <a:pt x="49" y="3"/>
                  </a:cubicBezTo>
                  <a:cubicBezTo>
                    <a:pt x="48" y="3"/>
                    <a:pt x="48" y="3"/>
                    <a:pt x="48" y="3"/>
                  </a:cubicBezTo>
                  <a:cubicBezTo>
                    <a:pt x="48" y="17"/>
                    <a:pt x="48" y="17"/>
                    <a:pt x="48" y="17"/>
                  </a:cubicBezTo>
                  <a:cubicBezTo>
                    <a:pt x="42" y="17"/>
                    <a:pt x="42" y="17"/>
                    <a:pt x="42" y="17"/>
                  </a:cubicBezTo>
                  <a:cubicBezTo>
                    <a:pt x="42" y="3"/>
                    <a:pt x="42" y="3"/>
                    <a:pt x="42" y="3"/>
                  </a:cubicBezTo>
                  <a:cubicBezTo>
                    <a:pt x="42" y="3"/>
                    <a:pt x="42" y="3"/>
                    <a:pt x="42" y="3"/>
                  </a:cubicBezTo>
                  <a:cubicBezTo>
                    <a:pt x="42" y="17"/>
                    <a:pt x="42" y="17"/>
                    <a:pt x="42" y="17"/>
                  </a:cubicBezTo>
                  <a:cubicBezTo>
                    <a:pt x="40" y="17"/>
                    <a:pt x="40" y="17"/>
                    <a:pt x="40" y="17"/>
                  </a:cubicBezTo>
                  <a:cubicBezTo>
                    <a:pt x="40" y="2"/>
                    <a:pt x="40" y="2"/>
                    <a:pt x="40" y="2"/>
                  </a:cubicBezTo>
                  <a:cubicBezTo>
                    <a:pt x="39" y="3"/>
                    <a:pt x="39" y="3"/>
                    <a:pt x="39" y="3"/>
                  </a:cubicBezTo>
                  <a:cubicBezTo>
                    <a:pt x="39" y="17"/>
                    <a:pt x="39" y="17"/>
                    <a:pt x="39" y="17"/>
                  </a:cubicBezTo>
                  <a:cubicBezTo>
                    <a:pt x="38" y="16"/>
                    <a:pt x="38" y="16"/>
                    <a:pt x="38" y="16"/>
                  </a:cubicBezTo>
                  <a:cubicBezTo>
                    <a:pt x="38" y="2"/>
                    <a:pt x="38" y="2"/>
                    <a:pt x="38" y="2"/>
                  </a:cubicBezTo>
                  <a:cubicBezTo>
                    <a:pt x="37" y="3"/>
                    <a:pt x="37" y="3"/>
                    <a:pt x="37" y="3"/>
                  </a:cubicBezTo>
                  <a:cubicBezTo>
                    <a:pt x="37" y="16"/>
                    <a:pt x="37" y="16"/>
                    <a:pt x="37" y="16"/>
                  </a:cubicBezTo>
                  <a:cubicBezTo>
                    <a:pt x="31" y="16"/>
                    <a:pt x="31" y="16"/>
                    <a:pt x="31" y="16"/>
                  </a:cubicBezTo>
                  <a:cubicBezTo>
                    <a:pt x="31" y="2"/>
                    <a:pt x="31" y="2"/>
                    <a:pt x="31" y="2"/>
                  </a:cubicBezTo>
                  <a:cubicBezTo>
                    <a:pt x="30" y="2"/>
                    <a:pt x="30" y="2"/>
                    <a:pt x="30" y="2"/>
                  </a:cubicBezTo>
                  <a:cubicBezTo>
                    <a:pt x="30" y="16"/>
                    <a:pt x="30" y="16"/>
                    <a:pt x="30" y="16"/>
                  </a:cubicBezTo>
                  <a:cubicBezTo>
                    <a:pt x="29" y="16"/>
                    <a:pt x="29" y="16"/>
                    <a:pt x="29" y="16"/>
                  </a:cubicBezTo>
                  <a:cubicBezTo>
                    <a:pt x="29" y="2"/>
                    <a:pt x="29" y="2"/>
                    <a:pt x="29" y="2"/>
                  </a:cubicBezTo>
                  <a:cubicBezTo>
                    <a:pt x="28" y="2"/>
                    <a:pt x="28" y="2"/>
                    <a:pt x="28" y="2"/>
                  </a:cubicBezTo>
                  <a:cubicBezTo>
                    <a:pt x="28" y="16"/>
                    <a:pt x="28" y="16"/>
                    <a:pt x="28" y="16"/>
                  </a:cubicBezTo>
                  <a:cubicBezTo>
                    <a:pt x="27" y="16"/>
                    <a:pt x="27" y="16"/>
                    <a:pt x="27" y="16"/>
                  </a:cubicBezTo>
                  <a:cubicBezTo>
                    <a:pt x="27" y="16"/>
                    <a:pt x="27" y="16"/>
                    <a:pt x="27" y="16"/>
                  </a:cubicBezTo>
                  <a:cubicBezTo>
                    <a:pt x="27" y="16"/>
                    <a:pt x="27" y="16"/>
                    <a:pt x="27" y="16"/>
                  </a:cubicBezTo>
                  <a:cubicBezTo>
                    <a:pt x="27" y="3"/>
                    <a:pt x="27" y="3"/>
                    <a:pt x="27" y="3"/>
                  </a:cubicBezTo>
                  <a:cubicBezTo>
                    <a:pt x="26" y="2"/>
                    <a:pt x="26" y="2"/>
                    <a:pt x="26" y="2"/>
                  </a:cubicBezTo>
                  <a:cubicBezTo>
                    <a:pt x="26" y="16"/>
                    <a:pt x="26" y="16"/>
                    <a:pt x="26" y="16"/>
                  </a:cubicBezTo>
                  <a:cubicBezTo>
                    <a:pt x="26" y="16"/>
                    <a:pt x="26" y="16"/>
                    <a:pt x="26" y="16"/>
                  </a:cubicBezTo>
                  <a:cubicBezTo>
                    <a:pt x="26" y="3"/>
                    <a:pt x="26" y="3"/>
                    <a:pt x="26" y="3"/>
                  </a:cubicBezTo>
                  <a:cubicBezTo>
                    <a:pt x="25" y="3"/>
                    <a:pt x="25" y="3"/>
                    <a:pt x="25" y="3"/>
                  </a:cubicBezTo>
                  <a:cubicBezTo>
                    <a:pt x="25" y="17"/>
                    <a:pt x="25" y="17"/>
                    <a:pt x="25" y="17"/>
                  </a:cubicBezTo>
                  <a:cubicBezTo>
                    <a:pt x="25" y="17"/>
                    <a:pt x="25" y="17"/>
                    <a:pt x="25" y="17"/>
                  </a:cubicBezTo>
                  <a:cubicBezTo>
                    <a:pt x="25" y="4"/>
                    <a:pt x="25" y="4"/>
                    <a:pt x="25" y="4"/>
                  </a:cubicBezTo>
                  <a:cubicBezTo>
                    <a:pt x="24" y="3"/>
                    <a:pt x="24" y="3"/>
                    <a:pt x="24" y="3"/>
                  </a:cubicBezTo>
                  <a:cubicBezTo>
                    <a:pt x="24" y="17"/>
                    <a:pt x="24" y="17"/>
                    <a:pt x="24" y="17"/>
                  </a:cubicBezTo>
                  <a:cubicBezTo>
                    <a:pt x="24" y="17"/>
                    <a:pt x="24" y="17"/>
                    <a:pt x="24" y="17"/>
                  </a:cubicBezTo>
                  <a:cubicBezTo>
                    <a:pt x="24" y="4"/>
                    <a:pt x="24" y="4"/>
                    <a:pt x="24" y="4"/>
                  </a:cubicBezTo>
                  <a:cubicBezTo>
                    <a:pt x="23" y="4"/>
                    <a:pt x="23" y="4"/>
                    <a:pt x="23" y="4"/>
                  </a:cubicBezTo>
                  <a:cubicBezTo>
                    <a:pt x="23" y="17"/>
                    <a:pt x="23" y="17"/>
                    <a:pt x="23" y="17"/>
                  </a:cubicBezTo>
                  <a:cubicBezTo>
                    <a:pt x="23" y="17"/>
                    <a:pt x="23" y="17"/>
                    <a:pt x="23" y="17"/>
                  </a:cubicBezTo>
                  <a:cubicBezTo>
                    <a:pt x="23" y="5"/>
                    <a:pt x="23" y="5"/>
                    <a:pt x="23" y="5"/>
                  </a:cubicBezTo>
                  <a:cubicBezTo>
                    <a:pt x="22" y="5"/>
                    <a:pt x="22" y="5"/>
                    <a:pt x="22" y="5"/>
                  </a:cubicBezTo>
                  <a:cubicBezTo>
                    <a:pt x="22" y="17"/>
                    <a:pt x="22" y="17"/>
                    <a:pt x="22" y="17"/>
                  </a:cubicBezTo>
                  <a:cubicBezTo>
                    <a:pt x="22" y="17"/>
                    <a:pt x="22" y="17"/>
                    <a:pt x="22" y="17"/>
                  </a:cubicBezTo>
                  <a:cubicBezTo>
                    <a:pt x="22" y="5"/>
                    <a:pt x="22" y="5"/>
                    <a:pt x="22" y="5"/>
                  </a:cubicBezTo>
                  <a:cubicBezTo>
                    <a:pt x="22" y="5"/>
                    <a:pt x="22" y="5"/>
                    <a:pt x="22" y="5"/>
                  </a:cubicBezTo>
                  <a:cubicBezTo>
                    <a:pt x="22" y="18"/>
                    <a:pt x="22" y="18"/>
                    <a:pt x="22" y="18"/>
                  </a:cubicBezTo>
                  <a:cubicBezTo>
                    <a:pt x="20" y="18"/>
                    <a:pt x="20" y="18"/>
                    <a:pt x="20" y="18"/>
                  </a:cubicBezTo>
                  <a:cubicBezTo>
                    <a:pt x="20" y="8"/>
                    <a:pt x="20" y="8"/>
                    <a:pt x="20" y="8"/>
                  </a:cubicBezTo>
                  <a:cubicBezTo>
                    <a:pt x="19" y="8"/>
                    <a:pt x="19" y="8"/>
                    <a:pt x="19" y="8"/>
                  </a:cubicBezTo>
                  <a:cubicBezTo>
                    <a:pt x="19" y="19"/>
                    <a:pt x="19" y="19"/>
                    <a:pt x="19" y="19"/>
                  </a:cubicBezTo>
                  <a:cubicBezTo>
                    <a:pt x="19" y="19"/>
                    <a:pt x="19" y="19"/>
                    <a:pt x="19" y="19"/>
                  </a:cubicBezTo>
                  <a:cubicBezTo>
                    <a:pt x="19" y="8"/>
                    <a:pt x="19" y="8"/>
                    <a:pt x="19" y="8"/>
                  </a:cubicBezTo>
                  <a:cubicBezTo>
                    <a:pt x="18" y="8"/>
                    <a:pt x="18" y="8"/>
                    <a:pt x="18" y="8"/>
                  </a:cubicBezTo>
                  <a:cubicBezTo>
                    <a:pt x="26" y="1"/>
                    <a:pt x="26" y="1"/>
                    <a:pt x="26" y="1"/>
                  </a:cubicBezTo>
                  <a:cubicBezTo>
                    <a:pt x="63" y="4"/>
                    <a:pt x="63" y="4"/>
                    <a:pt x="63" y="4"/>
                  </a:cubicBezTo>
                  <a:lnTo>
                    <a:pt x="63" y="18"/>
                  </a:lnTo>
                  <a:close/>
                  <a:moveTo>
                    <a:pt x="65" y="31"/>
                  </a:moveTo>
                  <a:cubicBezTo>
                    <a:pt x="65" y="31"/>
                    <a:pt x="65" y="31"/>
                    <a:pt x="65" y="31"/>
                  </a:cubicBezTo>
                  <a:cubicBezTo>
                    <a:pt x="64" y="31"/>
                    <a:pt x="64" y="31"/>
                    <a:pt x="64" y="31"/>
                  </a:cubicBezTo>
                  <a:cubicBezTo>
                    <a:pt x="64" y="19"/>
                    <a:pt x="64" y="19"/>
                    <a:pt x="64" y="19"/>
                  </a:cubicBezTo>
                  <a:cubicBezTo>
                    <a:pt x="65" y="19"/>
                    <a:pt x="65" y="19"/>
                    <a:pt x="65" y="19"/>
                  </a:cubicBezTo>
                  <a:lnTo>
                    <a:pt x="65" y="31"/>
                  </a:lnTo>
                  <a:close/>
                  <a:moveTo>
                    <a:pt x="65" y="5"/>
                  </a:moveTo>
                  <a:cubicBezTo>
                    <a:pt x="65" y="5"/>
                    <a:pt x="65" y="5"/>
                    <a:pt x="65" y="5"/>
                  </a:cubicBezTo>
                  <a:cubicBezTo>
                    <a:pt x="65" y="18"/>
                    <a:pt x="65" y="18"/>
                    <a:pt x="65" y="18"/>
                  </a:cubicBezTo>
                  <a:cubicBezTo>
                    <a:pt x="64" y="18"/>
                    <a:pt x="64" y="18"/>
                    <a:pt x="64" y="18"/>
                  </a:cubicBezTo>
                  <a:cubicBezTo>
                    <a:pt x="64" y="5"/>
                    <a:pt x="64" y="5"/>
                    <a:pt x="64" y="5"/>
                  </a:cubicBezTo>
                  <a:cubicBezTo>
                    <a:pt x="63" y="4"/>
                    <a:pt x="63" y="4"/>
                    <a:pt x="63" y="4"/>
                  </a:cubicBezTo>
                  <a:cubicBezTo>
                    <a:pt x="66" y="4"/>
                    <a:pt x="66" y="4"/>
                    <a:pt x="66" y="4"/>
                  </a:cubicBezTo>
                  <a:lnTo>
                    <a:pt x="65" y="5"/>
                  </a:lnTo>
                  <a:close/>
                  <a:moveTo>
                    <a:pt x="67" y="31"/>
                  </a:moveTo>
                  <a:cubicBezTo>
                    <a:pt x="67" y="31"/>
                    <a:pt x="67" y="31"/>
                    <a:pt x="67" y="31"/>
                  </a:cubicBezTo>
                  <a:cubicBezTo>
                    <a:pt x="66" y="31"/>
                    <a:pt x="66" y="31"/>
                    <a:pt x="66" y="31"/>
                  </a:cubicBezTo>
                  <a:cubicBezTo>
                    <a:pt x="66" y="19"/>
                    <a:pt x="66" y="19"/>
                    <a:pt x="66" y="19"/>
                  </a:cubicBezTo>
                  <a:cubicBezTo>
                    <a:pt x="67" y="19"/>
                    <a:pt x="67" y="19"/>
                    <a:pt x="67" y="19"/>
                  </a:cubicBezTo>
                  <a:lnTo>
                    <a:pt x="67" y="31"/>
                  </a:lnTo>
                  <a:close/>
                  <a:moveTo>
                    <a:pt x="71" y="31"/>
                  </a:moveTo>
                  <a:cubicBezTo>
                    <a:pt x="71" y="31"/>
                    <a:pt x="71" y="31"/>
                    <a:pt x="71" y="31"/>
                  </a:cubicBezTo>
                  <a:cubicBezTo>
                    <a:pt x="68" y="31"/>
                    <a:pt x="68" y="31"/>
                    <a:pt x="68" y="31"/>
                  </a:cubicBezTo>
                  <a:cubicBezTo>
                    <a:pt x="68" y="19"/>
                    <a:pt x="68" y="19"/>
                    <a:pt x="68" y="19"/>
                  </a:cubicBezTo>
                  <a:cubicBezTo>
                    <a:pt x="71" y="19"/>
                    <a:pt x="71" y="19"/>
                    <a:pt x="71" y="19"/>
                  </a:cubicBezTo>
                  <a:lnTo>
                    <a:pt x="71" y="31"/>
                  </a:lnTo>
                  <a:close/>
                  <a:moveTo>
                    <a:pt x="71" y="5"/>
                  </a:moveTo>
                  <a:cubicBezTo>
                    <a:pt x="71" y="5"/>
                    <a:pt x="71" y="5"/>
                    <a:pt x="71" y="5"/>
                  </a:cubicBezTo>
                  <a:cubicBezTo>
                    <a:pt x="71" y="18"/>
                    <a:pt x="71" y="18"/>
                    <a:pt x="71" y="18"/>
                  </a:cubicBezTo>
                  <a:cubicBezTo>
                    <a:pt x="68" y="18"/>
                    <a:pt x="68" y="18"/>
                    <a:pt x="68" y="18"/>
                  </a:cubicBezTo>
                  <a:cubicBezTo>
                    <a:pt x="68" y="5"/>
                    <a:pt x="68" y="5"/>
                    <a:pt x="68" y="5"/>
                  </a:cubicBezTo>
                  <a:cubicBezTo>
                    <a:pt x="67" y="5"/>
                    <a:pt x="67" y="5"/>
                    <a:pt x="67" y="5"/>
                  </a:cubicBezTo>
                  <a:cubicBezTo>
                    <a:pt x="67" y="18"/>
                    <a:pt x="67" y="18"/>
                    <a:pt x="67" y="18"/>
                  </a:cubicBezTo>
                  <a:cubicBezTo>
                    <a:pt x="66" y="18"/>
                    <a:pt x="66" y="18"/>
                    <a:pt x="66" y="18"/>
                  </a:cubicBezTo>
                  <a:cubicBezTo>
                    <a:pt x="66" y="4"/>
                    <a:pt x="66" y="4"/>
                    <a:pt x="66" y="4"/>
                  </a:cubicBezTo>
                  <a:cubicBezTo>
                    <a:pt x="72" y="5"/>
                    <a:pt x="72" y="5"/>
                    <a:pt x="72" y="5"/>
                  </a:cubicBezTo>
                  <a:lnTo>
                    <a:pt x="71" y="5"/>
                  </a:lnTo>
                  <a:close/>
                  <a:moveTo>
                    <a:pt x="73" y="31"/>
                  </a:moveTo>
                  <a:cubicBezTo>
                    <a:pt x="73" y="31"/>
                    <a:pt x="73" y="31"/>
                    <a:pt x="73" y="31"/>
                  </a:cubicBezTo>
                  <a:cubicBezTo>
                    <a:pt x="72" y="31"/>
                    <a:pt x="72" y="31"/>
                    <a:pt x="72" y="31"/>
                  </a:cubicBezTo>
                  <a:cubicBezTo>
                    <a:pt x="72" y="19"/>
                    <a:pt x="72" y="19"/>
                    <a:pt x="72" y="19"/>
                  </a:cubicBezTo>
                  <a:cubicBezTo>
                    <a:pt x="73" y="19"/>
                    <a:pt x="73" y="19"/>
                    <a:pt x="73" y="19"/>
                  </a:cubicBezTo>
                  <a:lnTo>
                    <a:pt x="73" y="31"/>
                  </a:lnTo>
                  <a:close/>
                  <a:moveTo>
                    <a:pt x="73" y="5"/>
                  </a:moveTo>
                  <a:cubicBezTo>
                    <a:pt x="73" y="5"/>
                    <a:pt x="73" y="5"/>
                    <a:pt x="73" y="5"/>
                  </a:cubicBezTo>
                  <a:cubicBezTo>
                    <a:pt x="73" y="18"/>
                    <a:pt x="73" y="18"/>
                    <a:pt x="73" y="18"/>
                  </a:cubicBezTo>
                  <a:cubicBezTo>
                    <a:pt x="72" y="18"/>
                    <a:pt x="72" y="18"/>
                    <a:pt x="72" y="18"/>
                  </a:cubicBezTo>
                  <a:cubicBezTo>
                    <a:pt x="72" y="5"/>
                    <a:pt x="72" y="5"/>
                    <a:pt x="72" y="5"/>
                  </a:cubicBezTo>
                  <a:cubicBezTo>
                    <a:pt x="74" y="5"/>
                    <a:pt x="74" y="5"/>
                    <a:pt x="74" y="5"/>
                  </a:cubicBezTo>
                  <a:lnTo>
                    <a:pt x="73" y="5"/>
                  </a:lnTo>
                  <a:close/>
                  <a:moveTo>
                    <a:pt x="75" y="31"/>
                  </a:moveTo>
                  <a:cubicBezTo>
                    <a:pt x="75" y="31"/>
                    <a:pt x="75" y="31"/>
                    <a:pt x="75" y="31"/>
                  </a:cubicBezTo>
                  <a:cubicBezTo>
                    <a:pt x="74" y="31"/>
                    <a:pt x="74" y="31"/>
                    <a:pt x="74" y="31"/>
                  </a:cubicBezTo>
                  <a:cubicBezTo>
                    <a:pt x="74" y="20"/>
                    <a:pt x="74" y="20"/>
                    <a:pt x="74" y="20"/>
                  </a:cubicBezTo>
                  <a:cubicBezTo>
                    <a:pt x="74" y="20"/>
                    <a:pt x="74" y="20"/>
                    <a:pt x="74" y="20"/>
                  </a:cubicBezTo>
                  <a:cubicBezTo>
                    <a:pt x="74" y="18"/>
                    <a:pt x="74" y="18"/>
                    <a:pt x="74" y="18"/>
                  </a:cubicBezTo>
                  <a:cubicBezTo>
                    <a:pt x="74" y="18"/>
                    <a:pt x="74" y="18"/>
                    <a:pt x="74" y="18"/>
                  </a:cubicBezTo>
                  <a:cubicBezTo>
                    <a:pt x="74" y="5"/>
                    <a:pt x="74" y="5"/>
                    <a:pt x="74" y="5"/>
                  </a:cubicBezTo>
                  <a:cubicBezTo>
                    <a:pt x="75" y="5"/>
                    <a:pt x="75" y="5"/>
                    <a:pt x="75" y="5"/>
                  </a:cubicBezTo>
                  <a:cubicBezTo>
                    <a:pt x="76" y="7"/>
                    <a:pt x="76" y="7"/>
                    <a:pt x="76" y="7"/>
                  </a:cubicBezTo>
                  <a:cubicBezTo>
                    <a:pt x="76" y="7"/>
                    <a:pt x="76" y="7"/>
                    <a:pt x="76" y="7"/>
                  </a:cubicBezTo>
                  <a:cubicBezTo>
                    <a:pt x="76" y="7"/>
                    <a:pt x="78" y="8"/>
                    <a:pt x="80" y="9"/>
                  </a:cubicBezTo>
                  <a:cubicBezTo>
                    <a:pt x="80" y="13"/>
                    <a:pt x="80" y="13"/>
                    <a:pt x="80" y="13"/>
                  </a:cubicBezTo>
                  <a:cubicBezTo>
                    <a:pt x="76" y="13"/>
                    <a:pt x="76" y="13"/>
                    <a:pt x="76" y="13"/>
                  </a:cubicBezTo>
                  <a:lnTo>
                    <a:pt x="75" y="31"/>
                  </a:lnTo>
                  <a:close/>
                  <a:moveTo>
                    <a:pt x="77" y="16"/>
                  </a:moveTo>
                  <a:cubicBezTo>
                    <a:pt x="77" y="16"/>
                    <a:pt x="77" y="16"/>
                    <a:pt x="77" y="16"/>
                  </a:cubicBezTo>
                  <a:cubicBezTo>
                    <a:pt x="77" y="17"/>
                    <a:pt x="77" y="17"/>
                    <a:pt x="77" y="17"/>
                  </a:cubicBezTo>
                  <a:cubicBezTo>
                    <a:pt x="76" y="17"/>
                    <a:pt x="76" y="17"/>
                    <a:pt x="76" y="17"/>
                  </a:cubicBezTo>
                  <a:cubicBezTo>
                    <a:pt x="76" y="16"/>
                    <a:pt x="76" y="16"/>
                    <a:pt x="76" y="16"/>
                  </a:cubicBezTo>
                  <a:lnTo>
                    <a:pt x="77" y="16"/>
                  </a:lnTo>
                  <a:close/>
                  <a:moveTo>
                    <a:pt x="76" y="25"/>
                  </a:moveTo>
                  <a:cubicBezTo>
                    <a:pt x="76" y="25"/>
                    <a:pt x="76" y="25"/>
                    <a:pt x="76" y="25"/>
                  </a:cubicBezTo>
                  <a:cubicBezTo>
                    <a:pt x="77" y="25"/>
                    <a:pt x="77" y="25"/>
                    <a:pt x="77" y="25"/>
                  </a:cubicBezTo>
                  <a:cubicBezTo>
                    <a:pt x="77" y="26"/>
                    <a:pt x="77" y="26"/>
                    <a:pt x="77" y="26"/>
                  </a:cubicBezTo>
                  <a:cubicBezTo>
                    <a:pt x="76" y="26"/>
                    <a:pt x="76" y="26"/>
                    <a:pt x="76" y="26"/>
                  </a:cubicBezTo>
                  <a:lnTo>
                    <a:pt x="76" y="25"/>
                  </a:lnTo>
                  <a:close/>
                  <a:moveTo>
                    <a:pt x="78" y="30"/>
                  </a:moveTo>
                  <a:cubicBezTo>
                    <a:pt x="78" y="30"/>
                    <a:pt x="78" y="30"/>
                    <a:pt x="78" y="30"/>
                  </a:cubicBezTo>
                  <a:cubicBezTo>
                    <a:pt x="77" y="30"/>
                    <a:pt x="77" y="30"/>
                    <a:pt x="77" y="30"/>
                  </a:cubicBezTo>
                  <a:cubicBezTo>
                    <a:pt x="77" y="29"/>
                    <a:pt x="77" y="29"/>
                    <a:pt x="77" y="29"/>
                  </a:cubicBezTo>
                  <a:cubicBezTo>
                    <a:pt x="78" y="29"/>
                    <a:pt x="78" y="29"/>
                    <a:pt x="78" y="29"/>
                  </a:cubicBezTo>
                  <a:lnTo>
                    <a:pt x="78" y="30"/>
                  </a:lnTo>
                  <a:close/>
                  <a:moveTo>
                    <a:pt x="79" y="21"/>
                  </a:moveTo>
                  <a:cubicBezTo>
                    <a:pt x="79" y="21"/>
                    <a:pt x="79" y="21"/>
                    <a:pt x="79" y="21"/>
                  </a:cubicBezTo>
                  <a:cubicBezTo>
                    <a:pt x="80" y="21"/>
                    <a:pt x="80" y="21"/>
                    <a:pt x="80" y="21"/>
                  </a:cubicBezTo>
                  <a:cubicBezTo>
                    <a:pt x="80" y="23"/>
                    <a:pt x="80" y="23"/>
                    <a:pt x="80" y="23"/>
                  </a:cubicBezTo>
                  <a:cubicBezTo>
                    <a:pt x="79" y="23"/>
                    <a:pt x="79" y="23"/>
                    <a:pt x="79" y="23"/>
                  </a:cubicBezTo>
                  <a:lnTo>
                    <a:pt x="79" y="21"/>
                  </a:lnTo>
                  <a:close/>
                  <a:moveTo>
                    <a:pt x="81" y="31"/>
                  </a:moveTo>
                  <a:cubicBezTo>
                    <a:pt x="81" y="31"/>
                    <a:pt x="81" y="31"/>
                    <a:pt x="81" y="31"/>
                  </a:cubicBezTo>
                  <a:cubicBezTo>
                    <a:pt x="80" y="31"/>
                    <a:pt x="80" y="31"/>
                    <a:pt x="80" y="31"/>
                  </a:cubicBezTo>
                  <a:cubicBezTo>
                    <a:pt x="80" y="29"/>
                    <a:pt x="80" y="29"/>
                    <a:pt x="80" y="29"/>
                  </a:cubicBezTo>
                  <a:cubicBezTo>
                    <a:pt x="81" y="29"/>
                    <a:pt x="81" y="29"/>
                    <a:pt x="81" y="29"/>
                  </a:cubicBezTo>
                  <a:lnTo>
                    <a:pt x="81" y="31"/>
                  </a:lnTo>
                  <a:close/>
                  <a:moveTo>
                    <a:pt x="81" y="18"/>
                  </a:moveTo>
                  <a:cubicBezTo>
                    <a:pt x="81" y="18"/>
                    <a:pt x="81" y="18"/>
                    <a:pt x="81" y="18"/>
                  </a:cubicBezTo>
                  <a:cubicBezTo>
                    <a:pt x="79" y="18"/>
                    <a:pt x="79" y="18"/>
                    <a:pt x="79" y="18"/>
                  </a:cubicBezTo>
                  <a:cubicBezTo>
                    <a:pt x="79" y="16"/>
                    <a:pt x="79" y="16"/>
                    <a:pt x="79" y="16"/>
                  </a:cubicBezTo>
                  <a:cubicBezTo>
                    <a:pt x="81" y="16"/>
                    <a:pt x="81" y="16"/>
                    <a:pt x="81" y="16"/>
                  </a:cubicBezTo>
                  <a:lnTo>
                    <a:pt x="81" y="18"/>
                  </a:lnTo>
                  <a:close/>
                  <a:moveTo>
                    <a:pt x="83" y="30"/>
                  </a:moveTo>
                  <a:cubicBezTo>
                    <a:pt x="83" y="30"/>
                    <a:pt x="83" y="30"/>
                    <a:pt x="83" y="30"/>
                  </a:cubicBezTo>
                  <a:cubicBezTo>
                    <a:pt x="82" y="30"/>
                    <a:pt x="82" y="30"/>
                    <a:pt x="82" y="30"/>
                  </a:cubicBezTo>
                  <a:cubicBezTo>
                    <a:pt x="82" y="28"/>
                    <a:pt x="82" y="28"/>
                    <a:pt x="82" y="28"/>
                  </a:cubicBezTo>
                  <a:cubicBezTo>
                    <a:pt x="83" y="28"/>
                    <a:pt x="83" y="28"/>
                    <a:pt x="83" y="28"/>
                  </a:cubicBezTo>
                  <a:lnTo>
                    <a:pt x="83" y="30"/>
                  </a:lnTo>
                  <a:close/>
                  <a:moveTo>
                    <a:pt x="83" y="26"/>
                  </a:moveTo>
                  <a:cubicBezTo>
                    <a:pt x="83" y="26"/>
                    <a:pt x="83" y="26"/>
                    <a:pt x="83" y="26"/>
                  </a:cubicBezTo>
                  <a:cubicBezTo>
                    <a:pt x="81" y="26"/>
                    <a:pt x="81" y="26"/>
                    <a:pt x="81" y="26"/>
                  </a:cubicBezTo>
                  <a:cubicBezTo>
                    <a:pt x="81" y="24"/>
                    <a:pt x="81" y="24"/>
                    <a:pt x="81" y="24"/>
                  </a:cubicBezTo>
                  <a:cubicBezTo>
                    <a:pt x="83" y="24"/>
                    <a:pt x="83" y="24"/>
                    <a:pt x="83" y="24"/>
                  </a:cubicBezTo>
                  <a:lnTo>
                    <a:pt x="83" y="26"/>
                  </a:lnTo>
                  <a:close/>
                  <a:moveTo>
                    <a:pt x="86" y="31"/>
                  </a:moveTo>
                  <a:cubicBezTo>
                    <a:pt x="86" y="31"/>
                    <a:pt x="86" y="31"/>
                    <a:pt x="86" y="31"/>
                  </a:cubicBezTo>
                  <a:cubicBezTo>
                    <a:pt x="84" y="31"/>
                    <a:pt x="84" y="31"/>
                    <a:pt x="84" y="31"/>
                  </a:cubicBezTo>
                  <a:cubicBezTo>
                    <a:pt x="84" y="28"/>
                    <a:pt x="84" y="28"/>
                    <a:pt x="84" y="28"/>
                  </a:cubicBezTo>
                  <a:cubicBezTo>
                    <a:pt x="86" y="28"/>
                    <a:pt x="86" y="28"/>
                    <a:pt x="86" y="28"/>
                  </a:cubicBezTo>
                  <a:lnTo>
                    <a:pt x="86" y="31"/>
                  </a:lnTo>
                  <a:close/>
                  <a:moveTo>
                    <a:pt x="87" y="19"/>
                  </a:moveTo>
                  <a:cubicBezTo>
                    <a:pt x="87" y="19"/>
                    <a:pt x="87" y="19"/>
                    <a:pt x="87" y="19"/>
                  </a:cubicBezTo>
                  <a:cubicBezTo>
                    <a:pt x="88" y="19"/>
                    <a:pt x="88" y="19"/>
                    <a:pt x="88" y="19"/>
                  </a:cubicBezTo>
                  <a:cubicBezTo>
                    <a:pt x="88" y="20"/>
                    <a:pt x="88" y="20"/>
                    <a:pt x="88" y="20"/>
                  </a:cubicBezTo>
                  <a:cubicBezTo>
                    <a:pt x="87" y="20"/>
                    <a:pt x="87" y="20"/>
                    <a:pt x="87" y="20"/>
                  </a:cubicBezTo>
                  <a:lnTo>
                    <a:pt x="87" y="19"/>
                  </a:lnTo>
                  <a:close/>
                  <a:moveTo>
                    <a:pt x="87" y="23"/>
                  </a:moveTo>
                  <a:cubicBezTo>
                    <a:pt x="87" y="23"/>
                    <a:pt x="87" y="23"/>
                    <a:pt x="87" y="23"/>
                  </a:cubicBezTo>
                  <a:cubicBezTo>
                    <a:pt x="89" y="23"/>
                    <a:pt x="89" y="23"/>
                    <a:pt x="89" y="23"/>
                  </a:cubicBezTo>
                  <a:cubicBezTo>
                    <a:pt x="89" y="25"/>
                    <a:pt x="89" y="25"/>
                    <a:pt x="89" y="25"/>
                  </a:cubicBezTo>
                  <a:cubicBezTo>
                    <a:pt x="87" y="25"/>
                    <a:pt x="87" y="25"/>
                    <a:pt x="87" y="25"/>
                  </a:cubicBezTo>
                  <a:lnTo>
                    <a:pt x="87" y="23"/>
                  </a:lnTo>
                  <a:close/>
                  <a:moveTo>
                    <a:pt x="90" y="30"/>
                  </a:moveTo>
                  <a:cubicBezTo>
                    <a:pt x="90" y="30"/>
                    <a:pt x="90" y="30"/>
                    <a:pt x="90" y="30"/>
                  </a:cubicBezTo>
                  <a:cubicBezTo>
                    <a:pt x="88" y="30"/>
                    <a:pt x="88" y="30"/>
                    <a:pt x="88" y="30"/>
                  </a:cubicBezTo>
                  <a:cubicBezTo>
                    <a:pt x="88" y="28"/>
                    <a:pt x="88" y="28"/>
                    <a:pt x="88" y="28"/>
                  </a:cubicBezTo>
                  <a:cubicBezTo>
                    <a:pt x="90" y="28"/>
                    <a:pt x="90" y="28"/>
                    <a:pt x="90" y="28"/>
                  </a:cubicBezTo>
                  <a:lnTo>
                    <a:pt x="90" y="30"/>
                  </a:lnTo>
                  <a:close/>
                  <a:moveTo>
                    <a:pt x="91" y="25"/>
                  </a:moveTo>
                  <a:cubicBezTo>
                    <a:pt x="91" y="25"/>
                    <a:pt x="91" y="25"/>
                    <a:pt x="91" y="25"/>
                  </a:cubicBezTo>
                  <a:cubicBezTo>
                    <a:pt x="90" y="25"/>
                    <a:pt x="90" y="25"/>
                    <a:pt x="90" y="25"/>
                  </a:cubicBezTo>
                  <a:cubicBezTo>
                    <a:pt x="90" y="24"/>
                    <a:pt x="90" y="24"/>
                    <a:pt x="90" y="24"/>
                  </a:cubicBezTo>
                  <a:cubicBezTo>
                    <a:pt x="91" y="24"/>
                    <a:pt x="91" y="24"/>
                    <a:pt x="91" y="24"/>
                  </a:cubicBezTo>
                  <a:lnTo>
                    <a:pt x="91" y="25"/>
                  </a:lnTo>
                  <a:close/>
                  <a:moveTo>
                    <a:pt x="93" y="19"/>
                  </a:moveTo>
                  <a:cubicBezTo>
                    <a:pt x="93" y="19"/>
                    <a:pt x="93" y="19"/>
                    <a:pt x="93" y="19"/>
                  </a:cubicBezTo>
                  <a:cubicBezTo>
                    <a:pt x="92" y="19"/>
                    <a:pt x="92" y="19"/>
                    <a:pt x="92" y="19"/>
                  </a:cubicBezTo>
                  <a:cubicBezTo>
                    <a:pt x="92" y="18"/>
                    <a:pt x="92" y="18"/>
                    <a:pt x="92" y="18"/>
                  </a:cubicBezTo>
                  <a:cubicBezTo>
                    <a:pt x="93" y="18"/>
                    <a:pt x="93" y="18"/>
                    <a:pt x="93" y="18"/>
                  </a:cubicBezTo>
                  <a:lnTo>
                    <a:pt x="93" y="19"/>
                  </a:lnTo>
                  <a:close/>
                  <a:moveTo>
                    <a:pt x="97" y="31"/>
                  </a:moveTo>
                  <a:cubicBezTo>
                    <a:pt x="97" y="31"/>
                    <a:pt x="97" y="31"/>
                    <a:pt x="97" y="31"/>
                  </a:cubicBezTo>
                  <a:cubicBezTo>
                    <a:pt x="95" y="31"/>
                    <a:pt x="95" y="31"/>
                    <a:pt x="95" y="31"/>
                  </a:cubicBezTo>
                  <a:cubicBezTo>
                    <a:pt x="95" y="29"/>
                    <a:pt x="95" y="29"/>
                    <a:pt x="95" y="29"/>
                  </a:cubicBezTo>
                  <a:cubicBezTo>
                    <a:pt x="97" y="29"/>
                    <a:pt x="97" y="29"/>
                    <a:pt x="97" y="29"/>
                  </a:cubicBezTo>
                  <a:lnTo>
                    <a:pt x="97" y="31"/>
                  </a:lnTo>
                  <a:close/>
                  <a:moveTo>
                    <a:pt x="99" y="25"/>
                  </a:moveTo>
                  <a:cubicBezTo>
                    <a:pt x="99" y="25"/>
                    <a:pt x="99" y="25"/>
                    <a:pt x="99" y="25"/>
                  </a:cubicBezTo>
                  <a:cubicBezTo>
                    <a:pt x="98" y="25"/>
                    <a:pt x="98" y="25"/>
                    <a:pt x="98" y="25"/>
                  </a:cubicBezTo>
                  <a:cubicBezTo>
                    <a:pt x="98" y="24"/>
                    <a:pt x="98" y="24"/>
                    <a:pt x="98" y="24"/>
                  </a:cubicBezTo>
                  <a:cubicBezTo>
                    <a:pt x="99" y="24"/>
                    <a:pt x="99" y="24"/>
                    <a:pt x="99" y="24"/>
                  </a:cubicBezTo>
                  <a:lnTo>
                    <a:pt x="99" y="25"/>
                  </a:lnTo>
                  <a:close/>
                  <a:moveTo>
                    <a:pt x="100" y="19"/>
                  </a:moveTo>
                  <a:cubicBezTo>
                    <a:pt x="100" y="19"/>
                    <a:pt x="100" y="19"/>
                    <a:pt x="100" y="19"/>
                  </a:cubicBezTo>
                  <a:cubicBezTo>
                    <a:pt x="102" y="19"/>
                    <a:pt x="102" y="19"/>
                    <a:pt x="102" y="19"/>
                  </a:cubicBezTo>
                  <a:cubicBezTo>
                    <a:pt x="102" y="21"/>
                    <a:pt x="102" y="21"/>
                    <a:pt x="102" y="21"/>
                  </a:cubicBezTo>
                  <a:cubicBezTo>
                    <a:pt x="100" y="21"/>
                    <a:pt x="100" y="21"/>
                    <a:pt x="100" y="21"/>
                  </a:cubicBezTo>
                  <a:lnTo>
                    <a:pt x="100" y="19"/>
                  </a:lnTo>
                  <a:close/>
                  <a:moveTo>
                    <a:pt x="102" y="31"/>
                  </a:moveTo>
                  <a:cubicBezTo>
                    <a:pt x="102" y="31"/>
                    <a:pt x="102" y="31"/>
                    <a:pt x="102" y="31"/>
                  </a:cubicBezTo>
                  <a:cubicBezTo>
                    <a:pt x="100" y="31"/>
                    <a:pt x="100" y="31"/>
                    <a:pt x="100" y="31"/>
                  </a:cubicBezTo>
                  <a:cubicBezTo>
                    <a:pt x="100" y="29"/>
                    <a:pt x="100" y="29"/>
                    <a:pt x="100" y="29"/>
                  </a:cubicBezTo>
                  <a:cubicBezTo>
                    <a:pt x="102" y="29"/>
                    <a:pt x="102" y="29"/>
                    <a:pt x="102" y="29"/>
                  </a:cubicBezTo>
                  <a:lnTo>
                    <a:pt x="102" y="31"/>
                  </a:lnTo>
                  <a:close/>
                  <a:moveTo>
                    <a:pt x="103" y="17"/>
                  </a:moveTo>
                  <a:cubicBezTo>
                    <a:pt x="103" y="17"/>
                    <a:pt x="103" y="17"/>
                    <a:pt x="103" y="17"/>
                  </a:cubicBezTo>
                  <a:cubicBezTo>
                    <a:pt x="104" y="17"/>
                    <a:pt x="104" y="17"/>
                    <a:pt x="104" y="17"/>
                  </a:cubicBezTo>
                  <a:cubicBezTo>
                    <a:pt x="104" y="18"/>
                    <a:pt x="104" y="18"/>
                    <a:pt x="104" y="18"/>
                  </a:cubicBezTo>
                  <a:cubicBezTo>
                    <a:pt x="103" y="18"/>
                    <a:pt x="103" y="18"/>
                    <a:pt x="103" y="18"/>
                  </a:cubicBezTo>
                  <a:lnTo>
                    <a:pt x="103" y="17"/>
                  </a:lnTo>
                  <a:close/>
                  <a:moveTo>
                    <a:pt x="104" y="31"/>
                  </a:moveTo>
                  <a:cubicBezTo>
                    <a:pt x="104" y="31"/>
                    <a:pt x="104" y="31"/>
                    <a:pt x="104" y="31"/>
                  </a:cubicBezTo>
                  <a:cubicBezTo>
                    <a:pt x="103" y="31"/>
                    <a:pt x="103" y="31"/>
                    <a:pt x="103" y="31"/>
                  </a:cubicBezTo>
                  <a:cubicBezTo>
                    <a:pt x="103" y="30"/>
                    <a:pt x="103" y="30"/>
                    <a:pt x="103" y="30"/>
                  </a:cubicBezTo>
                  <a:cubicBezTo>
                    <a:pt x="104" y="30"/>
                    <a:pt x="104" y="30"/>
                    <a:pt x="104" y="30"/>
                  </a:cubicBezTo>
                  <a:lnTo>
                    <a:pt x="104" y="31"/>
                  </a:lnTo>
                  <a:close/>
                  <a:moveTo>
                    <a:pt x="104" y="26"/>
                  </a:moveTo>
                  <a:cubicBezTo>
                    <a:pt x="104" y="26"/>
                    <a:pt x="104" y="26"/>
                    <a:pt x="104" y="26"/>
                  </a:cubicBezTo>
                  <a:cubicBezTo>
                    <a:pt x="103" y="26"/>
                    <a:pt x="103" y="26"/>
                    <a:pt x="103" y="26"/>
                  </a:cubicBezTo>
                  <a:cubicBezTo>
                    <a:pt x="103" y="24"/>
                    <a:pt x="103" y="24"/>
                    <a:pt x="103" y="24"/>
                  </a:cubicBezTo>
                  <a:cubicBezTo>
                    <a:pt x="104" y="24"/>
                    <a:pt x="104" y="24"/>
                    <a:pt x="104" y="24"/>
                  </a:cubicBezTo>
                  <a:lnTo>
                    <a:pt x="104" y="26"/>
                  </a:lnTo>
                  <a:close/>
                  <a:moveTo>
                    <a:pt x="104" y="18"/>
                  </a:moveTo>
                  <a:cubicBezTo>
                    <a:pt x="104" y="18"/>
                    <a:pt x="104" y="18"/>
                    <a:pt x="104" y="18"/>
                  </a:cubicBezTo>
                  <a:cubicBezTo>
                    <a:pt x="106" y="18"/>
                    <a:pt x="106" y="18"/>
                    <a:pt x="106" y="18"/>
                  </a:cubicBezTo>
                  <a:cubicBezTo>
                    <a:pt x="106" y="20"/>
                    <a:pt x="106" y="20"/>
                    <a:pt x="106" y="20"/>
                  </a:cubicBezTo>
                  <a:cubicBezTo>
                    <a:pt x="104" y="20"/>
                    <a:pt x="104" y="20"/>
                    <a:pt x="104" y="20"/>
                  </a:cubicBezTo>
                  <a:lnTo>
                    <a:pt x="104" y="18"/>
                  </a:lnTo>
                  <a:close/>
                  <a:moveTo>
                    <a:pt x="107" y="23"/>
                  </a:moveTo>
                  <a:cubicBezTo>
                    <a:pt x="107" y="23"/>
                    <a:pt x="107" y="23"/>
                    <a:pt x="107" y="23"/>
                  </a:cubicBezTo>
                  <a:cubicBezTo>
                    <a:pt x="106" y="23"/>
                    <a:pt x="106" y="23"/>
                    <a:pt x="106" y="23"/>
                  </a:cubicBezTo>
                  <a:cubicBezTo>
                    <a:pt x="106" y="22"/>
                    <a:pt x="106" y="22"/>
                    <a:pt x="106" y="22"/>
                  </a:cubicBezTo>
                  <a:cubicBezTo>
                    <a:pt x="107" y="22"/>
                    <a:pt x="107" y="22"/>
                    <a:pt x="107" y="22"/>
                  </a:cubicBezTo>
                  <a:lnTo>
                    <a:pt x="107" y="23"/>
                  </a:lnTo>
                  <a:close/>
                  <a:moveTo>
                    <a:pt x="108" y="21"/>
                  </a:moveTo>
                  <a:cubicBezTo>
                    <a:pt x="108" y="21"/>
                    <a:pt x="108" y="21"/>
                    <a:pt x="108" y="21"/>
                  </a:cubicBezTo>
                  <a:cubicBezTo>
                    <a:pt x="107" y="21"/>
                    <a:pt x="107" y="21"/>
                    <a:pt x="107" y="21"/>
                  </a:cubicBezTo>
                  <a:cubicBezTo>
                    <a:pt x="107" y="20"/>
                    <a:pt x="107" y="20"/>
                    <a:pt x="107" y="20"/>
                  </a:cubicBezTo>
                  <a:cubicBezTo>
                    <a:pt x="108" y="20"/>
                    <a:pt x="108" y="20"/>
                    <a:pt x="108" y="20"/>
                  </a:cubicBezTo>
                  <a:lnTo>
                    <a:pt x="108" y="21"/>
                  </a:lnTo>
                  <a:close/>
                  <a:moveTo>
                    <a:pt x="111" y="25"/>
                  </a:moveTo>
                  <a:cubicBezTo>
                    <a:pt x="111" y="25"/>
                    <a:pt x="111" y="25"/>
                    <a:pt x="111" y="25"/>
                  </a:cubicBezTo>
                  <a:cubicBezTo>
                    <a:pt x="109" y="25"/>
                    <a:pt x="109" y="25"/>
                    <a:pt x="109" y="25"/>
                  </a:cubicBezTo>
                  <a:cubicBezTo>
                    <a:pt x="109" y="23"/>
                    <a:pt x="109" y="23"/>
                    <a:pt x="109" y="23"/>
                  </a:cubicBezTo>
                  <a:cubicBezTo>
                    <a:pt x="111" y="23"/>
                    <a:pt x="111" y="23"/>
                    <a:pt x="111" y="23"/>
                  </a:cubicBezTo>
                  <a:lnTo>
                    <a:pt x="111" y="25"/>
                  </a:lnTo>
                  <a:close/>
                  <a:moveTo>
                    <a:pt x="112" y="27"/>
                  </a:moveTo>
                  <a:cubicBezTo>
                    <a:pt x="112" y="27"/>
                    <a:pt x="112" y="27"/>
                    <a:pt x="112" y="27"/>
                  </a:cubicBezTo>
                  <a:cubicBezTo>
                    <a:pt x="111" y="27"/>
                    <a:pt x="111" y="27"/>
                    <a:pt x="111" y="27"/>
                  </a:cubicBezTo>
                  <a:cubicBezTo>
                    <a:pt x="111" y="26"/>
                    <a:pt x="111" y="26"/>
                    <a:pt x="111" y="26"/>
                  </a:cubicBezTo>
                  <a:cubicBezTo>
                    <a:pt x="112" y="26"/>
                    <a:pt x="112" y="26"/>
                    <a:pt x="112" y="26"/>
                  </a:cubicBezTo>
                  <a:lnTo>
                    <a:pt x="112" y="27"/>
                  </a:lnTo>
                  <a:close/>
                  <a:moveTo>
                    <a:pt x="114" y="32"/>
                  </a:moveTo>
                  <a:cubicBezTo>
                    <a:pt x="114" y="32"/>
                    <a:pt x="114" y="32"/>
                    <a:pt x="114" y="32"/>
                  </a:cubicBezTo>
                  <a:cubicBezTo>
                    <a:pt x="112" y="31"/>
                    <a:pt x="112" y="31"/>
                    <a:pt x="112" y="31"/>
                  </a:cubicBezTo>
                  <a:cubicBezTo>
                    <a:pt x="112" y="30"/>
                    <a:pt x="112" y="30"/>
                    <a:pt x="112" y="30"/>
                  </a:cubicBezTo>
                  <a:cubicBezTo>
                    <a:pt x="114" y="30"/>
                    <a:pt x="114" y="30"/>
                    <a:pt x="114" y="30"/>
                  </a:cubicBezTo>
                  <a:lnTo>
                    <a:pt x="114" y="32"/>
                  </a:lnTo>
                  <a:close/>
                  <a:moveTo>
                    <a:pt x="116" y="25"/>
                  </a:moveTo>
                  <a:cubicBezTo>
                    <a:pt x="116" y="25"/>
                    <a:pt x="116" y="25"/>
                    <a:pt x="116" y="25"/>
                  </a:cubicBezTo>
                  <a:cubicBezTo>
                    <a:pt x="113" y="25"/>
                    <a:pt x="113" y="25"/>
                    <a:pt x="113" y="25"/>
                  </a:cubicBezTo>
                  <a:cubicBezTo>
                    <a:pt x="113" y="22"/>
                    <a:pt x="113" y="22"/>
                    <a:pt x="113" y="22"/>
                  </a:cubicBezTo>
                  <a:cubicBezTo>
                    <a:pt x="116" y="22"/>
                    <a:pt x="116" y="22"/>
                    <a:pt x="116" y="22"/>
                  </a:cubicBezTo>
                  <a:lnTo>
                    <a:pt x="116" y="25"/>
                  </a:lnTo>
                  <a:close/>
                  <a:moveTo>
                    <a:pt x="116" y="19"/>
                  </a:moveTo>
                  <a:cubicBezTo>
                    <a:pt x="116" y="19"/>
                    <a:pt x="116" y="19"/>
                    <a:pt x="116" y="19"/>
                  </a:cubicBezTo>
                  <a:cubicBezTo>
                    <a:pt x="117" y="19"/>
                    <a:pt x="117" y="19"/>
                    <a:pt x="117" y="19"/>
                  </a:cubicBezTo>
                  <a:cubicBezTo>
                    <a:pt x="117" y="21"/>
                    <a:pt x="117" y="21"/>
                    <a:pt x="117" y="21"/>
                  </a:cubicBezTo>
                  <a:cubicBezTo>
                    <a:pt x="116" y="21"/>
                    <a:pt x="116" y="21"/>
                    <a:pt x="116" y="21"/>
                  </a:cubicBezTo>
                  <a:lnTo>
                    <a:pt x="116" y="19"/>
                  </a:lnTo>
                  <a:close/>
                  <a:moveTo>
                    <a:pt x="117" y="25"/>
                  </a:moveTo>
                  <a:cubicBezTo>
                    <a:pt x="117" y="25"/>
                    <a:pt x="117" y="25"/>
                    <a:pt x="117" y="25"/>
                  </a:cubicBezTo>
                  <a:cubicBezTo>
                    <a:pt x="116" y="25"/>
                    <a:pt x="116" y="25"/>
                    <a:pt x="116" y="25"/>
                  </a:cubicBezTo>
                  <a:cubicBezTo>
                    <a:pt x="116" y="24"/>
                    <a:pt x="116" y="24"/>
                    <a:pt x="116" y="24"/>
                  </a:cubicBezTo>
                  <a:cubicBezTo>
                    <a:pt x="117" y="24"/>
                    <a:pt x="117" y="24"/>
                    <a:pt x="117" y="24"/>
                  </a:cubicBezTo>
                  <a:lnTo>
                    <a:pt x="117" y="25"/>
                  </a:lnTo>
                  <a:close/>
                  <a:moveTo>
                    <a:pt x="85" y="33"/>
                  </a:moveTo>
                  <a:cubicBezTo>
                    <a:pt x="85" y="33"/>
                    <a:pt x="85" y="33"/>
                    <a:pt x="85" y="33"/>
                  </a:cubicBezTo>
                  <a:cubicBezTo>
                    <a:pt x="87" y="33"/>
                    <a:pt x="87" y="33"/>
                    <a:pt x="87" y="33"/>
                  </a:cubicBezTo>
                  <a:cubicBezTo>
                    <a:pt x="87" y="41"/>
                    <a:pt x="87" y="41"/>
                    <a:pt x="87" y="41"/>
                  </a:cubicBezTo>
                  <a:cubicBezTo>
                    <a:pt x="85" y="41"/>
                    <a:pt x="85" y="41"/>
                    <a:pt x="85" y="41"/>
                  </a:cubicBezTo>
                  <a:lnTo>
                    <a:pt x="85" y="33"/>
                  </a:lnTo>
                  <a:close/>
                  <a:moveTo>
                    <a:pt x="44" y="34"/>
                  </a:moveTo>
                  <a:cubicBezTo>
                    <a:pt x="44" y="34"/>
                    <a:pt x="44" y="34"/>
                    <a:pt x="44" y="34"/>
                  </a:cubicBezTo>
                  <a:cubicBezTo>
                    <a:pt x="44" y="34"/>
                    <a:pt x="44" y="34"/>
                    <a:pt x="44" y="34"/>
                  </a:cubicBezTo>
                  <a:cubicBezTo>
                    <a:pt x="44" y="41"/>
                    <a:pt x="44" y="41"/>
                    <a:pt x="44" y="41"/>
                  </a:cubicBezTo>
                  <a:cubicBezTo>
                    <a:pt x="44" y="41"/>
                    <a:pt x="44" y="41"/>
                    <a:pt x="44" y="41"/>
                  </a:cubicBezTo>
                  <a:lnTo>
                    <a:pt x="44" y="34"/>
                  </a:lnTo>
                  <a:close/>
                  <a:moveTo>
                    <a:pt x="15" y="47"/>
                  </a:moveTo>
                  <a:cubicBezTo>
                    <a:pt x="15" y="47"/>
                    <a:pt x="15" y="47"/>
                    <a:pt x="15" y="47"/>
                  </a:cubicBezTo>
                  <a:cubicBezTo>
                    <a:pt x="15" y="47"/>
                    <a:pt x="15" y="47"/>
                    <a:pt x="15" y="47"/>
                  </a:cubicBezTo>
                  <a:cubicBezTo>
                    <a:pt x="15" y="35"/>
                    <a:pt x="15" y="35"/>
                    <a:pt x="15" y="35"/>
                  </a:cubicBezTo>
                  <a:cubicBezTo>
                    <a:pt x="15" y="35"/>
                    <a:pt x="15" y="35"/>
                    <a:pt x="15" y="35"/>
                  </a:cubicBezTo>
                  <a:lnTo>
                    <a:pt x="15" y="47"/>
                  </a:lnTo>
                  <a:close/>
                  <a:moveTo>
                    <a:pt x="20" y="46"/>
                  </a:moveTo>
                  <a:cubicBezTo>
                    <a:pt x="20" y="46"/>
                    <a:pt x="20" y="46"/>
                    <a:pt x="20" y="46"/>
                  </a:cubicBezTo>
                  <a:cubicBezTo>
                    <a:pt x="16" y="47"/>
                    <a:pt x="16" y="47"/>
                    <a:pt x="16" y="47"/>
                  </a:cubicBezTo>
                  <a:cubicBezTo>
                    <a:pt x="16" y="35"/>
                    <a:pt x="16" y="35"/>
                    <a:pt x="16" y="35"/>
                  </a:cubicBezTo>
                  <a:cubicBezTo>
                    <a:pt x="20" y="35"/>
                    <a:pt x="20" y="35"/>
                    <a:pt x="20" y="35"/>
                  </a:cubicBezTo>
                  <a:lnTo>
                    <a:pt x="20" y="46"/>
                  </a:lnTo>
                  <a:close/>
                  <a:moveTo>
                    <a:pt x="25" y="46"/>
                  </a:moveTo>
                  <a:cubicBezTo>
                    <a:pt x="25" y="46"/>
                    <a:pt x="25" y="46"/>
                    <a:pt x="25" y="46"/>
                  </a:cubicBezTo>
                  <a:cubicBezTo>
                    <a:pt x="22" y="46"/>
                    <a:pt x="22" y="46"/>
                    <a:pt x="22" y="46"/>
                  </a:cubicBezTo>
                  <a:cubicBezTo>
                    <a:pt x="22" y="35"/>
                    <a:pt x="22" y="35"/>
                    <a:pt x="22" y="35"/>
                  </a:cubicBezTo>
                  <a:cubicBezTo>
                    <a:pt x="24" y="35"/>
                    <a:pt x="24" y="35"/>
                    <a:pt x="24" y="35"/>
                  </a:cubicBezTo>
                  <a:cubicBezTo>
                    <a:pt x="24" y="36"/>
                    <a:pt x="24" y="36"/>
                    <a:pt x="24" y="36"/>
                  </a:cubicBezTo>
                  <a:cubicBezTo>
                    <a:pt x="25" y="36"/>
                    <a:pt x="25" y="36"/>
                    <a:pt x="25" y="36"/>
                  </a:cubicBezTo>
                  <a:lnTo>
                    <a:pt x="25" y="46"/>
                  </a:lnTo>
                  <a:close/>
                  <a:moveTo>
                    <a:pt x="26" y="46"/>
                  </a:moveTo>
                  <a:cubicBezTo>
                    <a:pt x="26" y="46"/>
                    <a:pt x="26" y="46"/>
                    <a:pt x="26" y="46"/>
                  </a:cubicBezTo>
                  <a:cubicBezTo>
                    <a:pt x="25" y="46"/>
                    <a:pt x="25" y="46"/>
                    <a:pt x="25" y="46"/>
                  </a:cubicBezTo>
                  <a:cubicBezTo>
                    <a:pt x="25" y="46"/>
                    <a:pt x="25" y="46"/>
                    <a:pt x="25" y="46"/>
                  </a:cubicBezTo>
                  <a:cubicBezTo>
                    <a:pt x="25" y="42"/>
                    <a:pt x="25" y="42"/>
                    <a:pt x="25" y="42"/>
                  </a:cubicBezTo>
                  <a:cubicBezTo>
                    <a:pt x="26" y="42"/>
                    <a:pt x="26" y="42"/>
                    <a:pt x="26" y="42"/>
                  </a:cubicBezTo>
                  <a:lnTo>
                    <a:pt x="26" y="46"/>
                  </a:lnTo>
                  <a:close/>
                  <a:moveTo>
                    <a:pt x="26" y="41"/>
                  </a:moveTo>
                  <a:cubicBezTo>
                    <a:pt x="26" y="41"/>
                    <a:pt x="26" y="41"/>
                    <a:pt x="26" y="41"/>
                  </a:cubicBezTo>
                  <a:cubicBezTo>
                    <a:pt x="25" y="42"/>
                    <a:pt x="25" y="42"/>
                    <a:pt x="25" y="42"/>
                  </a:cubicBezTo>
                  <a:cubicBezTo>
                    <a:pt x="25" y="36"/>
                    <a:pt x="25" y="36"/>
                    <a:pt x="25" y="36"/>
                  </a:cubicBezTo>
                  <a:cubicBezTo>
                    <a:pt x="26" y="36"/>
                    <a:pt x="26" y="36"/>
                    <a:pt x="26" y="36"/>
                  </a:cubicBezTo>
                  <a:lnTo>
                    <a:pt x="26" y="41"/>
                  </a:lnTo>
                  <a:close/>
                  <a:moveTo>
                    <a:pt x="28" y="47"/>
                  </a:moveTo>
                  <a:cubicBezTo>
                    <a:pt x="28" y="47"/>
                    <a:pt x="28" y="47"/>
                    <a:pt x="28" y="47"/>
                  </a:cubicBezTo>
                  <a:cubicBezTo>
                    <a:pt x="28" y="47"/>
                    <a:pt x="28" y="47"/>
                    <a:pt x="28" y="47"/>
                  </a:cubicBezTo>
                  <a:cubicBezTo>
                    <a:pt x="28" y="42"/>
                    <a:pt x="28" y="42"/>
                    <a:pt x="28" y="42"/>
                  </a:cubicBezTo>
                  <a:cubicBezTo>
                    <a:pt x="28" y="42"/>
                    <a:pt x="28" y="42"/>
                    <a:pt x="28" y="42"/>
                  </a:cubicBezTo>
                  <a:lnTo>
                    <a:pt x="28" y="47"/>
                  </a:lnTo>
                  <a:close/>
                  <a:moveTo>
                    <a:pt x="28" y="41"/>
                  </a:moveTo>
                  <a:cubicBezTo>
                    <a:pt x="28" y="41"/>
                    <a:pt x="28" y="41"/>
                    <a:pt x="28" y="41"/>
                  </a:cubicBezTo>
                  <a:cubicBezTo>
                    <a:pt x="28" y="41"/>
                    <a:pt x="28" y="41"/>
                    <a:pt x="28" y="41"/>
                  </a:cubicBezTo>
                  <a:cubicBezTo>
                    <a:pt x="28" y="36"/>
                    <a:pt x="28" y="36"/>
                    <a:pt x="28" y="36"/>
                  </a:cubicBezTo>
                  <a:cubicBezTo>
                    <a:pt x="28" y="36"/>
                    <a:pt x="28" y="36"/>
                    <a:pt x="28" y="36"/>
                  </a:cubicBezTo>
                  <a:lnTo>
                    <a:pt x="28" y="41"/>
                  </a:lnTo>
                  <a:close/>
                  <a:moveTo>
                    <a:pt x="29" y="47"/>
                  </a:moveTo>
                  <a:cubicBezTo>
                    <a:pt x="29" y="47"/>
                    <a:pt x="29" y="47"/>
                    <a:pt x="29" y="47"/>
                  </a:cubicBezTo>
                  <a:cubicBezTo>
                    <a:pt x="28" y="47"/>
                    <a:pt x="28" y="47"/>
                    <a:pt x="28" y="47"/>
                  </a:cubicBezTo>
                  <a:cubicBezTo>
                    <a:pt x="28" y="42"/>
                    <a:pt x="28" y="42"/>
                    <a:pt x="28" y="42"/>
                  </a:cubicBezTo>
                  <a:cubicBezTo>
                    <a:pt x="29" y="42"/>
                    <a:pt x="29" y="42"/>
                    <a:pt x="29" y="42"/>
                  </a:cubicBezTo>
                  <a:lnTo>
                    <a:pt x="29" y="47"/>
                  </a:lnTo>
                  <a:close/>
                  <a:moveTo>
                    <a:pt x="29" y="41"/>
                  </a:moveTo>
                  <a:cubicBezTo>
                    <a:pt x="29" y="41"/>
                    <a:pt x="29" y="41"/>
                    <a:pt x="29" y="41"/>
                  </a:cubicBezTo>
                  <a:cubicBezTo>
                    <a:pt x="28" y="41"/>
                    <a:pt x="28" y="41"/>
                    <a:pt x="28" y="41"/>
                  </a:cubicBezTo>
                  <a:cubicBezTo>
                    <a:pt x="28" y="36"/>
                    <a:pt x="28" y="36"/>
                    <a:pt x="28" y="36"/>
                  </a:cubicBezTo>
                  <a:cubicBezTo>
                    <a:pt x="29" y="36"/>
                    <a:pt x="29" y="36"/>
                    <a:pt x="29" y="36"/>
                  </a:cubicBezTo>
                  <a:lnTo>
                    <a:pt x="29" y="41"/>
                  </a:lnTo>
                  <a:close/>
                  <a:moveTo>
                    <a:pt x="30" y="47"/>
                  </a:moveTo>
                  <a:cubicBezTo>
                    <a:pt x="30" y="47"/>
                    <a:pt x="30" y="47"/>
                    <a:pt x="30" y="47"/>
                  </a:cubicBezTo>
                  <a:cubicBezTo>
                    <a:pt x="29" y="47"/>
                    <a:pt x="29" y="47"/>
                    <a:pt x="29" y="47"/>
                  </a:cubicBezTo>
                  <a:cubicBezTo>
                    <a:pt x="29" y="41"/>
                    <a:pt x="29" y="41"/>
                    <a:pt x="29" y="41"/>
                  </a:cubicBezTo>
                  <a:cubicBezTo>
                    <a:pt x="30" y="41"/>
                    <a:pt x="30" y="41"/>
                    <a:pt x="30" y="41"/>
                  </a:cubicBezTo>
                  <a:lnTo>
                    <a:pt x="30" y="47"/>
                  </a:lnTo>
                  <a:close/>
                  <a:moveTo>
                    <a:pt x="30" y="41"/>
                  </a:moveTo>
                  <a:cubicBezTo>
                    <a:pt x="30" y="41"/>
                    <a:pt x="30" y="41"/>
                    <a:pt x="30" y="41"/>
                  </a:cubicBezTo>
                  <a:cubicBezTo>
                    <a:pt x="29" y="41"/>
                    <a:pt x="29" y="41"/>
                    <a:pt x="29" y="41"/>
                  </a:cubicBezTo>
                  <a:cubicBezTo>
                    <a:pt x="29" y="36"/>
                    <a:pt x="29" y="36"/>
                    <a:pt x="29" y="36"/>
                  </a:cubicBezTo>
                  <a:cubicBezTo>
                    <a:pt x="30" y="36"/>
                    <a:pt x="30" y="36"/>
                    <a:pt x="30" y="36"/>
                  </a:cubicBezTo>
                  <a:lnTo>
                    <a:pt x="30" y="41"/>
                  </a:lnTo>
                  <a:close/>
                  <a:moveTo>
                    <a:pt x="32" y="47"/>
                  </a:moveTo>
                  <a:cubicBezTo>
                    <a:pt x="32" y="47"/>
                    <a:pt x="32" y="47"/>
                    <a:pt x="32" y="47"/>
                  </a:cubicBezTo>
                  <a:cubicBezTo>
                    <a:pt x="31" y="47"/>
                    <a:pt x="31" y="47"/>
                    <a:pt x="31" y="47"/>
                  </a:cubicBezTo>
                  <a:cubicBezTo>
                    <a:pt x="31" y="41"/>
                    <a:pt x="31" y="41"/>
                    <a:pt x="31" y="41"/>
                  </a:cubicBezTo>
                  <a:cubicBezTo>
                    <a:pt x="32" y="41"/>
                    <a:pt x="32" y="41"/>
                    <a:pt x="32" y="41"/>
                  </a:cubicBezTo>
                  <a:lnTo>
                    <a:pt x="32" y="47"/>
                  </a:lnTo>
                  <a:close/>
                  <a:moveTo>
                    <a:pt x="32" y="41"/>
                  </a:moveTo>
                  <a:cubicBezTo>
                    <a:pt x="32" y="41"/>
                    <a:pt x="32" y="41"/>
                    <a:pt x="32" y="41"/>
                  </a:cubicBezTo>
                  <a:cubicBezTo>
                    <a:pt x="31" y="41"/>
                    <a:pt x="31" y="41"/>
                    <a:pt x="31" y="41"/>
                  </a:cubicBezTo>
                  <a:cubicBezTo>
                    <a:pt x="31" y="36"/>
                    <a:pt x="31" y="36"/>
                    <a:pt x="31" y="36"/>
                  </a:cubicBezTo>
                  <a:cubicBezTo>
                    <a:pt x="32" y="35"/>
                    <a:pt x="32" y="35"/>
                    <a:pt x="32" y="35"/>
                  </a:cubicBezTo>
                  <a:lnTo>
                    <a:pt x="32" y="41"/>
                  </a:lnTo>
                  <a:close/>
                  <a:moveTo>
                    <a:pt x="33" y="47"/>
                  </a:moveTo>
                  <a:cubicBezTo>
                    <a:pt x="33" y="47"/>
                    <a:pt x="33" y="47"/>
                    <a:pt x="33" y="47"/>
                  </a:cubicBezTo>
                  <a:cubicBezTo>
                    <a:pt x="32" y="47"/>
                    <a:pt x="32" y="47"/>
                    <a:pt x="32" y="47"/>
                  </a:cubicBezTo>
                  <a:cubicBezTo>
                    <a:pt x="32" y="41"/>
                    <a:pt x="32" y="41"/>
                    <a:pt x="32" y="41"/>
                  </a:cubicBezTo>
                  <a:cubicBezTo>
                    <a:pt x="33" y="41"/>
                    <a:pt x="33" y="41"/>
                    <a:pt x="33" y="41"/>
                  </a:cubicBezTo>
                  <a:lnTo>
                    <a:pt x="33" y="47"/>
                  </a:lnTo>
                  <a:close/>
                  <a:moveTo>
                    <a:pt x="33" y="41"/>
                  </a:moveTo>
                  <a:cubicBezTo>
                    <a:pt x="33" y="41"/>
                    <a:pt x="33" y="41"/>
                    <a:pt x="33" y="41"/>
                  </a:cubicBezTo>
                  <a:cubicBezTo>
                    <a:pt x="32" y="41"/>
                    <a:pt x="32" y="41"/>
                    <a:pt x="32" y="41"/>
                  </a:cubicBezTo>
                  <a:cubicBezTo>
                    <a:pt x="32" y="35"/>
                    <a:pt x="32" y="35"/>
                    <a:pt x="32" y="35"/>
                  </a:cubicBezTo>
                  <a:cubicBezTo>
                    <a:pt x="33" y="35"/>
                    <a:pt x="33" y="35"/>
                    <a:pt x="33" y="35"/>
                  </a:cubicBezTo>
                  <a:lnTo>
                    <a:pt x="33" y="41"/>
                  </a:lnTo>
                  <a:close/>
                  <a:moveTo>
                    <a:pt x="33" y="47"/>
                  </a:moveTo>
                  <a:cubicBezTo>
                    <a:pt x="33" y="47"/>
                    <a:pt x="33" y="47"/>
                    <a:pt x="33" y="47"/>
                  </a:cubicBezTo>
                  <a:cubicBezTo>
                    <a:pt x="33" y="47"/>
                    <a:pt x="33" y="47"/>
                    <a:pt x="33" y="47"/>
                  </a:cubicBezTo>
                  <a:cubicBezTo>
                    <a:pt x="33" y="41"/>
                    <a:pt x="33" y="41"/>
                    <a:pt x="33" y="41"/>
                  </a:cubicBezTo>
                  <a:cubicBezTo>
                    <a:pt x="33" y="41"/>
                    <a:pt x="33" y="41"/>
                    <a:pt x="33" y="41"/>
                  </a:cubicBezTo>
                  <a:lnTo>
                    <a:pt x="33" y="47"/>
                  </a:lnTo>
                  <a:close/>
                  <a:moveTo>
                    <a:pt x="33" y="41"/>
                  </a:moveTo>
                  <a:cubicBezTo>
                    <a:pt x="33" y="41"/>
                    <a:pt x="33" y="41"/>
                    <a:pt x="33" y="41"/>
                  </a:cubicBezTo>
                  <a:cubicBezTo>
                    <a:pt x="33" y="41"/>
                    <a:pt x="33" y="41"/>
                    <a:pt x="33" y="41"/>
                  </a:cubicBezTo>
                  <a:cubicBezTo>
                    <a:pt x="33" y="35"/>
                    <a:pt x="33" y="35"/>
                    <a:pt x="33" y="35"/>
                  </a:cubicBezTo>
                  <a:cubicBezTo>
                    <a:pt x="33" y="35"/>
                    <a:pt x="33" y="35"/>
                    <a:pt x="33" y="35"/>
                  </a:cubicBezTo>
                  <a:lnTo>
                    <a:pt x="33" y="41"/>
                  </a:lnTo>
                  <a:close/>
                  <a:moveTo>
                    <a:pt x="34" y="47"/>
                  </a:moveTo>
                  <a:cubicBezTo>
                    <a:pt x="34" y="47"/>
                    <a:pt x="34" y="47"/>
                    <a:pt x="34" y="47"/>
                  </a:cubicBezTo>
                  <a:cubicBezTo>
                    <a:pt x="33" y="47"/>
                    <a:pt x="33" y="47"/>
                    <a:pt x="33" y="47"/>
                  </a:cubicBezTo>
                  <a:cubicBezTo>
                    <a:pt x="33" y="41"/>
                    <a:pt x="33" y="41"/>
                    <a:pt x="33" y="41"/>
                  </a:cubicBezTo>
                  <a:cubicBezTo>
                    <a:pt x="34" y="41"/>
                    <a:pt x="34" y="41"/>
                    <a:pt x="34" y="41"/>
                  </a:cubicBezTo>
                  <a:lnTo>
                    <a:pt x="34" y="47"/>
                  </a:lnTo>
                  <a:close/>
                  <a:moveTo>
                    <a:pt x="34" y="41"/>
                  </a:moveTo>
                  <a:cubicBezTo>
                    <a:pt x="34" y="41"/>
                    <a:pt x="34" y="41"/>
                    <a:pt x="34" y="41"/>
                  </a:cubicBezTo>
                  <a:cubicBezTo>
                    <a:pt x="33" y="41"/>
                    <a:pt x="33" y="41"/>
                    <a:pt x="33" y="41"/>
                  </a:cubicBezTo>
                  <a:cubicBezTo>
                    <a:pt x="33" y="35"/>
                    <a:pt x="33" y="35"/>
                    <a:pt x="33" y="35"/>
                  </a:cubicBezTo>
                  <a:cubicBezTo>
                    <a:pt x="34" y="35"/>
                    <a:pt x="34" y="35"/>
                    <a:pt x="34" y="35"/>
                  </a:cubicBezTo>
                  <a:lnTo>
                    <a:pt x="34" y="41"/>
                  </a:lnTo>
                  <a:close/>
                  <a:moveTo>
                    <a:pt x="34" y="47"/>
                  </a:moveTo>
                  <a:cubicBezTo>
                    <a:pt x="34" y="47"/>
                    <a:pt x="34" y="47"/>
                    <a:pt x="34" y="47"/>
                  </a:cubicBezTo>
                  <a:cubicBezTo>
                    <a:pt x="34" y="47"/>
                    <a:pt x="34" y="47"/>
                    <a:pt x="34" y="47"/>
                  </a:cubicBezTo>
                  <a:cubicBezTo>
                    <a:pt x="34" y="41"/>
                    <a:pt x="34" y="41"/>
                    <a:pt x="34" y="41"/>
                  </a:cubicBezTo>
                  <a:cubicBezTo>
                    <a:pt x="34" y="41"/>
                    <a:pt x="34" y="41"/>
                    <a:pt x="34" y="41"/>
                  </a:cubicBezTo>
                  <a:lnTo>
                    <a:pt x="34" y="47"/>
                  </a:lnTo>
                  <a:close/>
                  <a:moveTo>
                    <a:pt x="34" y="41"/>
                  </a:moveTo>
                  <a:cubicBezTo>
                    <a:pt x="34" y="41"/>
                    <a:pt x="34" y="41"/>
                    <a:pt x="34" y="41"/>
                  </a:cubicBezTo>
                  <a:cubicBezTo>
                    <a:pt x="34" y="41"/>
                    <a:pt x="34" y="41"/>
                    <a:pt x="34" y="41"/>
                  </a:cubicBezTo>
                  <a:cubicBezTo>
                    <a:pt x="34" y="35"/>
                    <a:pt x="34" y="35"/>
                    <a:pt x="34" y="35"/>
                  </a:cubicBezTo>
                  <a:cubicBezTo>
                    <a:pt x="34" y="35"/>
                    <a:pt x="34" y="35"/>
                    <a:pt x="34" y="35"/>
                  </a:cubicBezTo>
                  <a:lnTo>
                    <a:pt x="34" y="41"/>
                  </a:lnTo>
                  <a:close/>
                  <a:moveTo>
                    <a:pt x="36" y="47"/>
                  </a:moveTo>
                  <a:cubicBezTo>
                    <a:pt x="36" y="47"/>
                    <a:pt x="36" y="47"/>
                    <a:pt x="36" y="47"/>
                  </a:cubicBezTo>
                  <a:cubicBezTo>
                    <a:pt x="36" y="47"/>
                    <a:pt x="36" y="47"/>
                    <a:pt x="36" y="47"/>
                  </a:cubicBezTo>
                  <a:cubicBezTo>
                    <a:pt x="36" y="41"/>
                    <a:pt x="36" y="41"/>
                    <a:pt x="36" y="41"/>
                  </a:cubicBezTo>
                  <a:cubicBezTo>
                    <a:pt x="36" y="41"/>
                    <a:pt x="36" y="41"/>
                    <a:pt x="36" y="41"/>
                  </a:cubicBezTo>
                  <a:lnTo>
                    <a:pt x="36" y="47"/>
                  </a:lnTo>
                  <a:close/>
                  <a:moveTo>
                    <a:pt x="36" y="41"/>
                  </a:moveTo>
                  <a:cubicBezTo>
                    <a:pt x="36" y="41"/>
                    <a:pt x="36" y="41"/>
                    <a:pt x="36" y="41"/>
                  </a:cubicBezTo>
                  <a:cubicBezTo>
                    <a:pt x="36" y="41"/>
                    <a:pt x="36" y="41"/>
                    <a:pt x="36" y="41"/>
                  </a:cubicBezTo>
                  <a:cubicBezTo>
                    <a:pt x="36" y="35"/>
                    <a:pt x="36" y="35"/>
                    <a:pt x="36" y="35"/>
                  </a:cubicBezTo>
                  <a:cubicBezTo>
                    <a:pt x="36" y="35"/>
                    <a:pt x="36" y="35"/>
                    <a:pt x="36" y="35"/>
                  </a:cubicBezTo>
                  <a:lnTo>
                    <a:pt x="36" y="41"/>
                  </a:lnTo>
                  <a:close/>
                  <a:moveTo>
                    <a:pt x="37" y="47"/>
                  </a:moveTo>
                  <a:cubicBezTo>
                    <a:pt x="37" y="47"/>
                    <a:pt x="37" y="47"/>
                    <a:pt x="37" y="47"/>
                  </a:cubicBezTo>
                  <a:cubicBezTo>
                    <a:pt x="37" y="47"/>
                    <a:pt x="37" y="47"/>
                    <a:pt x="37" y="47"/>
                  </a:cubicBezTo>
                  <a:cubicBezTo>
                    <a:pt x="37" y="41"/>
                    <a:pt x="37" y="41"/>
                    <a:pt x="37" y="41"/>
                  </a:cubicBezTo>
                  <a:cubicBezTo>
                    <a:pt x="37" y="41"/>
                    <a:pt x="37" y="41"/>
                    <a:pt x="37" y="41"/>
                  </a:cubicBezTo>
                  <a:lnTo>
                    <a:pt x="37" y="47"/>
                  </a:lnTo>
                  <a:close/>
                  <a:moveTo>
                    <a:pt x="37" y="41"/>
                  </a:moveTo>
                  <a:cubicBezTo>
                    <a:pt x="37" y="41"/>
                    <a:pt x="37" y="41"/>
                    <a:pt x="37" y="41"/>
                  </a:cubicBezTo>
                  <a:cubicBezTo>
                    <a:pt x="37" y="41"/>
                    <a:pt x="37" y="41"/>
                    <a:pt x="37" y="41"/>
                  </a:cubicBezTo>
                  <a:cubicBezTo>
                    <a:pt x="37" y="35"/>
                    <a:pt x="37" y="35"/>
                    <a:pt x="37" y="35"/>
                  </a:cubicBezTo>
                  <a:cubicBezTo>
                    <a:pt x="37" y="35"/>
                    <a:pt x="37" y="35"/>
                    <a:pt x="37" y="35"/>
                  </a:cubicBezTo>
                  <a:lnTo>
                    <a:pt x="37" y="41"/>
                  </a:lnTo>
                  <a:close/>
                  <a:moveTo>
                    <a:pt x="38" y="47"/>
                  </a:moveTo>
                  <a:cubicBezTo>
                    <a:pt x="38" y="47"/>
                    <a:pt x="38" y="47"/>
                    <a:pt x="38" y="47"/>
                  </a:cubicBezTo>
                  <a:cubicBezTo>
                    <a:pt x="37" y="47"/>
                    <a:pt x="37" y="47"/>
                    <a:pt x="37" y="47"/>
                  </a:cubicBezTo>
                  <a:cubicBezTo>
                    <a:pt x="37" y="41"/>
                    <a:pt x="37" y="41"/>
                    <a:pt x="37" y="41"/>
                  </a:cubicBezTo>
                  <a:cubicBezTo>
                    <a:pt x="38" y="41"/>
                    <a:pt x="38" y="41"/>
                    <a:pt x="38" y="41"/>
                  </a:cubicBezTo>
                  <a:lnTo>
                    <a:pt x="38" y="47"/>
                  </a:lnTo>
                  <a:close/>
                  <a:moveTo>
                    <a:pt x="38" y="41"/>
                  </a:moveTo>
                  <a:cubicBezTo>
                    <a:pt x="38" y="41"/>
                    <a:pt x="38" y="41"/>
                    <a:pt x="38" y="41"/>
                  </a:cubicBezTo>
                  <a:cubicBezTo>
                    <a:pt x="37" y="41"/>
                    <a:pt x="37" y="41"/>
                    <a:pt x="37" y="41"/>
                  </a:cubicBezTo>
                  <a:cubicBezTo>
                    <a:pt x="37" y="35"/>
                    <a:pt x="37" y="35"/>
                    <a:pt x="37" y="35"/>
                  </a:cubicBezTo>
                  <a:cubicBezTo>
                    <a:pt x="38" y="35"/>
                    <a:pt x="38" y="35"/>
                    <a:pt x="38" y="35"/>
                  </a:cubicBezTo>
                  <a:lnTo>
                    <a:pt x="38" y="41"/>
                  </a:lnTo>
                  <a:close/>
                  <a:moveTo>
                    <a:pt x="40" y="47"/>
                  </a:moveTo>
                  <a:cubicBezTo>
                    <a:pt x="40" y="47"/>
                    <a:pt x="40" y="47"/>
                    <a:pt x="40" y="47"/>
                  </a:cubicBezTo>
                  <a:cubicBezTo>
                    <a:pt x="39" y="47"/>
                    <a:pt x="39" y="47"/>
                    <a:pt x="39" y="47"/>
                  </a:cubicBezTo>
                  <a:cubicBezTo>
                    <a:pt x="39" y="41"/>
                    <a:pt x="39" y="41"/>
                    <a:pt x="39" y="41"/>
                  </a:cubicBezTo>
                  <a:cubicBezTo>
                    <a:pt x="40" y="41"/>
                    <a:pt x="40" y="41"/>
                    <a:pt x="40" y="41"/>
                  </a:cubicBezTo>
                  <a:lnTo>
                    <a:pt x="40" y="47"/>
                  </a:lnTo>
                  <a:close/>
                  <a:moveTo>
                    <a:pt x="40" y="41"/>
                  </a:moveTo>
                  <a:cubicBezTo>
                    <a:pt x="40" y="41"/>
                    <a:pt x="40" y="41"/>
                    <a:pt x="40" y="41"/>
                  </a:cubicBezTo>
                  <a:cubicBezTo>
                    <a:pt x="39" y="41"/>
                    <a:pt x="39" y="41"/>
                    <a:pt x="39" y="41"/>
                  </a:cubicBezTo>
                  <a:cubicBezTo>
                    <a:pt x="39" y="35"/>
                    <a:pt x="39" y="35"/>
                    <a:pt x="39" y="35"/>
                  </a:cubicBezTo>
                  <a:cubicBezTo>
                    <a:pt x="40" y="35"/>
                    <a:pt x="40" y="35"/>
                    <a:pt x="40" y="35"/>
                  </a:cubicBezTo>
                  <a:lnTo>
                    <a:pt x="40" y="41"/>
                  </a:lnTo>
                  <a:close/>
                  <a:moveTo>
                    <a:pt x="41" y="47"/>
                  </a:moveTo>
                  <a:cubicBezTo>
                    <a:pt x="41" y="47"/>
                    <a:pt x="41" y="47"/>
                    <a:pt x="41" y="47"/>
                  </a:cubicBezTo>
                  <a:cubicBezTo>
                    <a:pt x="40" y="47"/>
                    <a:pt x="40" y="47"/>
                    <a:pt x="40" y="47"/>
                  </a:cubicBezTo>
                  <a:cubicBezTo>
                    <a:pt x="40" y="41"/>
                    <a:pt x="40" y="41"/>
                    <a:pt x="40" y="41"/>
                  </a:cubicBezTo>
                  <a:cubicBezTo>
                    <a:pt x="41" y="41"/>
                    <a:pt x="41" y="41"/>
                    <a:pt x="41" y="41"/>
                  </a:cubicBezTo>
                  <a:lnTo>
                    <a:pt x="41" y="47"/>
                  </a:lnTo>
                  <a:close/>
                  <a:moveTo>
                    <a:pt x="41" y="41"/>
                  </a:moveTo>
                  <a:cubicBezTo>
                    <a:pt x="41" y="41"/>
                    <a:pt x="41" y="41"/>
                    <a:pt x="41" y="41"/>
                  </a:cubicBezTo>
                  <a:cubicBezTo>
                    <a:pt x="40" y="41"/>
                    <a:pt x="40" y="41"/>
                    <a:pt x="40" y="41"/>
                  </a:cubicBezTo>
                  <a:cubicBezTo>
                    <a:pt x="40" y="35"/>
                    <a:pt x="40" y="35"/>
                    <a:pt x="40" y="35"/>
                  </a:cubicBezTo>
                  <a:cubicBezTo>
                    <a:pt x="41" y="35"/>
                    <a:pt x="41" y="35"/>
                    <a:pt x="41" y="35"/>
                  </a:cubicBezTo>
                  <a:lnTo>
                    <a:pt x="41" y="41"/>
                  </a:lnTo>
                  <a:close/>
                  <a:moveTo>
                    <a:pt x="41" y="47"/>
                  </a:moveTo>
                  <a:cubicBezTo>
                    <a:pt x="41" y="47"/>
                    <a:pt x="41" y="47"/>
                    <a:pt x="41" y="47"/>
                  </a:cubicBezTo>
                  <a:cubicBezTo>
                    <a:pt x="41" y="47"/>
                    <a:pt x="41" y="47"/>
                    <a:pt x="41" y="47"/>
                  </a:cubicBezTo>
                  <a:cubicBezTo>
                    <a:pt x="41" y="41"/>
                    <a:pt x="41" y="41"/>
                    <a:pt x="41" y="41"/>
                  </a:cubicBezTo>
                  <a:cubicBezTo>
                    <a:pt x="41" y="41"/>
                    <a:pt x="41" y="41"/>
                    <a:pt x="41" y="41"/>
                  </a:cubicBezTo>
                  <a:lnTo>
                    <a:pt x="41" y="47"/>
                  </a:lnTo>
                  <a:close/>
                  <a:moveTo>
                    <a:pt x="41" y="41"/>
                  </a:moveTo>
                  <a:cubicBezTo>
                    <a:pt x="41" y="41"/>
                    <a:pt x="41" y="41"/>
                    <a:pt x="41" y="41"/>
                  </a:cubicBezTo>
                  <a:cubicBezTo>
                    <a:pt x="41" y="41"/>
                    <a:pt x="41" y="41"/>
                    <a:pt x="41" y="41"/>
                  </a:cubicBezTo>
                  <a:cubicBezTo>
                    <a:pt x="41" y="35"/>
                    <a:pt x="41" y="35"/>
                    <a:pt x="41" y="35"/>
                  </a:cubicBezTo>
                  <a:cubicBezTo>
                    <a:pt x="41" y="35"/>
                    <a:pt x="41" y="35"/>
                    <a:pt x="41" y="35"/>
                  </a:cubicBezTo>
                  <a:lnTo>
                    <a:pt x="41" y="41"/>
                  </a:lnTo>
                  <a:close/>
                  <a:moveTo>
                    <a:pt x="42" y="47"/>
                  </a:moveTo>
                  <a:cubicBezTo>
                    <a:pt x="42" y="47"/>
                    <a:pt x="42" y="47"/>
                    <a:pt x="42" y="47"/>
                  </a:cubicBezTo>
                  <a:cubicBezTo>
                    <a:pt x="41" y="47"/>
                    <a:pt x="41" y="47"/>
                    <a:pt x="41" y="47"/>
                  </a:cubicBezTo>
                  <a:cubicBezTo>
                    <a:pt x="41" y="41"/>
                    <a:pt x="41" y="41"/>
                    <a:pt x="41" y="41"/>
                  </a:cubicBezTo>
                  <a:cubicBezTo>
                    <a:pt x="42" y="41"/>
                    <a:pt x="42" y="41"/>
                    <a:pt x="42" y="41"/>
                  </a:cubicBezTo>
                  <a:lnTo>
                    <a:pt x="42" y="47"/>
                  </a:lnTo>
                  <a:close/>
                  <a:moveTo>
                    <a:pt x="42" y="41"/>
                  </a:moveTo>
                  <a:cubicBezTo>
                    <a:pt x="42" y="41"/>
                    <a:pt x="42" y="41"/>
                    <a:pt x="42" y="41"/>
                  </a:cubicBezTo>
                  <a:cubicBezTo>
                    <a:pt x="41" y="41"/>
                    <a:pt x="41" y="41"/>
                    <a:pt x="41" y="41"/>
                  </a:cubicBezTo>
                  <a:cubicBezTo>
                    <a:pt x="41" y="35"/>
                    <a:pt x="41" y="35"/>
                    <a:pt x="41" y="35"/>
                  </a:cubicBezTo>
                  <a:cubicBezTo>
                    <a:pt x="42" y="34"/>
                    <a:pt x="42" y="34"/>
                    <a:pt x="42" y="34"/>
                  </a:cubicBezTo>
                  <a:lnTo>
                    <a:pt x="42" y="41"/>
                  </a:lnTo>
                  <a:close/>
                  <a:moveTo>
                    <a:pt x="43" y="48"/>
                  </a:moveTo>
                  <a:cubicBezTo>
                    <a:pt x="43" y="48"/>
                    <a:pt x="43" y="48"/>
                    <a:pt x="43" y="48"/>
                  </a:cubicBezTo>
                  <a:cubicBezTo>
                    <a:pt x="42" y="47"/>
                    <a:pt x="42" y="47"/>
                    <a:pt x="42" y="47"/>
                  </a:cubicBezTo>
                  <a:cubicBezTo>
                    <a:pt x="42" y="41"/>
                    <a:pt x="42" y="41"/>
                    <a:pt x="42" y="41"/>
                  </a:cubicBezTo>
                  <a:cubicBezTo>
                    <a:pt x="43" y="41"/>
                    <a:pt x="43" y="41"/>
                    <a:pt x="43" y="41"/>
                  </a:cubicBezTo>
                  <a:lnTo>
                    <a:pt x="43" y="48"/>
                  </a:lnTo>
                  <a:close/>
                  <a:moveTo>
                    <a:pt x="43" y="41"/>
                  </a:moveTo>
                  <a:cubicBezTo>
                    <a:pt x="43" y="41"/>
                    <a:pt x="43" y="41"/>
                    <a:pt x="43" y="41"/>
                  </a:cubicBezTo>
                  <a:cubicBezTo>
                    <a:pt x="42" y="41"/>
                    <a:pt x="42" y="41"/>
                    <a:pt x="42" y="41"/>
                  </a:cubicBezTo>
                  <a:cubicBezTo>
                    <a:pt x="42" y="34"/>
                    <a:pt x="42" y="34"/>
                    <a:pt x="42" y="34"/>
                  </a:cubicBezTo>
                  <a:cubicBezTo>
                    <a:pt x="43" y="34"/>
                    <a:pt x="43" y="34"/>
                    <a:pt x="43" y="34"/>
                  </a:cubicBezTo>
                  <a:lnTo>
                    <a:pt x="43" y="41"/>
                  </a:lnTo>
                  <a:close/>
                  <a:moveTo>
                    <a:pt x="44" y="48"/>
                  </a:moveTo>
                  <a:cubicBezTo>
                    <a:pt x="44" y="48"/>
                    <a:pt x="44" y="48"/>
                    <a:pt x="44" y="48"/>
                  </a:cubicBezTo>
                  <a:cubicBezTo>
                    <a:pt x="43" y="48"/>
                    <a:pt x="43" y="48"/>
                    <a:pt x="43" y="48"/>
                  </a:cubicBezTo>
                  <a:cubicBezTo>
                    <a:pt x="43" y="41"/>
                    <a:pt x="43" y="41"/>
                    <a:pt x="43" y="41"/>
                  </a:cubicBezTo>
                  <a:cubicBezTo>
                    <a:pt x="44" y="41"/>
                    <a:pt x="44" y="41"/>
                    <a:pt x="44" y="41"/>
                  </a:cubicBezTo>
                  <a:lnTo>
                    <a:pt x="44" y="48"/>
                  </a:lnTo>
                  <a:close/>
                  <a:moveTo>
                    <a:pt x="44" y="41"/>
                  </a:moveTo>
                  <a:cubicBezTo>
                    <a:pt x="44" y="41"/>
                    <a:pt x="44" y="41"/>
                    <a:pt x="44" y="41"/>
                  </a:cubicBezTo>
                  <a:cubicBezTo>
                    <a:pt x="43" y="41"/>
                    <a:pt x="43" y="41"/>
                    <a:pt x="43" y="41"/>
                  </a:cubicBezTo>
                  <a:cubicBezTo>
                    <a:pt x="43" y="34"/>
                    <a:pt x="43" y="34"/>
                    <a:pt x="43" y="34"/>
                  </a:cubicBezTo>
                  <a:cubicBezTo>
                    <a:pt x="44" y="34"/>
                    <a:pt x="44" y="34"/>
                    <a:pt x="44" y="34"/>
                  </a:cubicBezTo>
                  <a:lnTo>
                    <a:pt x="44" y="41"/>
                  </a:lnTo>
                  <a:close/>
                  <a:moveTo>
                    <a:pt x="45" y="48"/>
                  </a:moveTo>
                  <a:cubicBezTo>
                    <a:pt x="45" y="48"/>
                    <a:pt x="45" y="48"/>
                    <a:pt x="45" y="48"/>
                  </a:cubicBezTo>
                  <a:cubicBezTo>
                    <a:pt x="44" y="48"/>
                    <a:pt x="44" y="48"/>
                    <a:pt x="44" y="48"/>
                  </a:cubicBezTo>
                  <a:cubicBezTo>
                    <a:pt x="44" y="41"/>
                    <a:pt x="44" y="41"/>
                    <a:pt x="44" y="41"/>
                  </a:cubicBezTo>
                  <a:cubicBezTo>
                    <a:pt x="44" y="41"/>
                    <a:pt x="44" y="41"/>
                    <a:pt x="44" y="41"/>
                  </a:cubicBezTo>
                  <a:cubicBezTo>
                    <a:pt x="44" y="48"/>
                    <a:pt x="44" y="48"/>
                    <a:pt x="44" y="48"/>
                  </a:cubicBezTo>
                  <a:cubicBezTo>
                    <a:pt x="45" y="48"/>
                    <a:pt x="45" y="48"/>
                    <a:pt x="45" y="48"/>
                  </a:cubicBezTo>
                  <a:cubicBezTo>
                    <a:pt x="45" y="41"/>
                    <a:pt x="45" y="41"/>
                    <a:pt x="45" y="41"/>
                  </a:cubicBezTo>
                  <a:cubicBezTo>
                    <a:pt x="45" y="41"/>
                    <a:pt x="45" y="41"/>
                    <a:pt x="45" y="41"/>
                  </a:cubicBezTo>
                  <a:lnTo>
                    <a:pt x="45" y="48"/>
                  </a:lnTo>
                  <a:close/>
                  <a:moveTo>
                    <a:pt x="45" y="41"/>
                  </a:moveTo>
                  <a:cubicBezTo>
                    <a:pt x="45" y="41"/>
                    <a:pt x="45" y="41"/>
                    <a:pt x="45" y="41"/>
                  </a:cubicBezTo>
                  <a:cubicBezTo>
                    <a:pt x="45" y="41"/>
                    <a:pt x="45" y="41"/>
                    <a:pt x="45" y="41"/>
                  </a:cubicBezTo>
                  <a:cubicBezTo>
                    <a:pt x="45" y="34"/>
                    <a:pt x="45" y="34"/>
                    <a:pt x="45" y="34"/>
                  </a:cubicBezTo>
                  <a:cubicBezTo>
                    <a:pt x="45" y="34"/>
                    <a:pt x="45" y="34"/>
                    <a:pt x="45" y="34"/>
                  </a:cubicBezTo>
                  <a:lnTo>
                    <a:pt x="45" y="41"/>
                  </a:lnTo>
                  <a:close/>
                  <a:moveTo>
                    <a:pt x="46" y="48"/>
                  </a:moveTo>
                  <a:cubicBezTo>
                    <a:pt x="46" y="48"/>
                    <a:pt x="46" y="48"/>
                    <a:pt x="46" y="48"/>
                  </a:cubicBezTo>
                  <a:cubicBezTo>
                    <a:pt x="45" y="48"/>
                    <a:pt x="45" y="48"/>
                    <a:pt x="45" y="48"/>
                  </a:cubicBezTo>
                  <a:cubicBezTo>
                    <a:pt x="45" y="41"/>
                    <a:pt x="45" y="41"/>
                    <a:pt x="45" y="41"/>
                  </a:cubicBezTo>
                  <a:cubicBezTo>
                    <a:pt x="46" y="41"/>
                    <a:pt x="46" y="41"/>
                    <a:pt x="46" y="41"/>
                  </a:cubicBezTo>
                  <a:lnTo>
                    <a:pt x="46" y="48"/>
                  </a:lnTo>
                  <a:close/>
                  <a:moveTo>
                    <a:pt x="46" y="41"/>
                  </a:moveTo>
                  <a:cubicBezTo>
                    <a:pt x="46" y="41"/>
                    <a:pt x="46" y="41"/>
                    <a:pt x="46" y="41"/>
                  </a:cubicBezTo>
                  <a:cubicBezTo>
                    <a:pt x="45" y="41"/>
                    <a:pt x="45" y="41"/>
                    <a:pt x="45" y="41"/>
                  </a:cubicBezTo>
                  <a:cubicBezTo>
                    <a:pt x="45" y="34"/>
                    <a:pt x="45" y="34"/>
                    <a:pt x="45" y="34"/>
                  </a:cubicBezTo>
                  <a:cubicBezTo>
                    <a:pt x="46" y="34"/>
                    <a:pt x="46" y="34"/>
                    <a:pt x="46" y="34"/>
                  </a:cubicBezTo>
                  <a:lnTo>
                    <a:pt x="46" y="41"/>
                  </a:lnTo>
                  <a:close/>
                  <a:moveTo>
                    <a:pt x="47" y="48"/>
                  </a:moveTo>
                  <a:cubicBezTo>
                    <a:pt x="47" y="48"/>
                    <a:pt x="47" y="48"/>
                    <a:pt x="47" y="48"/>
                  </a:cubicBezTo>
                  <a:cubicBezTo>
                    <a:pt x="46" y="48"/>
                    <a:pt x="46" y="48"/>
                    <a:pt x="46" y="48"/>
                  </a:cubicBezTo>
                  <a:cubicBezTo>
                    <a:pt x="46" y="41"/>
                    <a:pt x="46" y="41"/>
                    <a:pt x="46" y="41"/>
                  </a:cubicBezTo>
                  <a:cubicBezTo>
                    <a:pt x="47" y="41"/>
                    <a:pt x="47" y="41"/>
                    <a:pt x="47" y="41"/>
                  </a:cubicBezTo>
                  <a:lnTo>
                    <a:pt x="47" y="48"/>
                  </a:lnTo>
                  <a:close/>
                  <a:moveTo>
                    <a:pt x="47" y="41"/>
                  </a:moveTo>
                  <a:cubicBezTo>
                    <a:pt x="47" y="41"/>
                    <a:pt x="47" y="41"/>
                    <a:pt x="47" y="41"/>
                  </a:cubicBezTo>
                  <a:cubicBezTo>
                    <a:pt x="46" y="41"/>
                    <a:pt x="46" y="41"/>
                    <a:pt x="46" y="41"/>
                  </a:cubicBezTo>
                  <a:cubicBezTo>
                    <a:pt x="46" y="34"/>
                    <a:pt x="46" y="34"/>
                    <a:pt x="46" y="34"/>
                  </a:cubicBezTo>
                  <a:cubicBezTo>
                    <a:pt x="47" y="34"/>
                    <a:pt x="47" y="34"/>
                    <a:pt x="47" y="34"/>
                  </a:cubicBezTo>
                  <a:lnTo>
                    <a:pt x="47" y="41"/>
                  </a:lnTo>
                  <a:close/>
                  <a:moveTo>
                    <a:pt x="48" y="48"/>
                  </a:moveTo>
                  <a:cubicBezTo>
                    <a:pt x="48" y="48"/>
                    <a:pt x="48" y="48"/>
                    <a:pt x="48" y="48"/>
                  </a:cubicBezTo>
                  <a:cubicBezTo>
                    <a:pt x="47" y="48"/>
                    <a:pt x="47" y="48"/>
                    <a:pt x="47" y="48"/>
                  </a:cubicBezTo>
                  <a:cubicBezTo>
                    <a:pt x="47" y="41"/>
                    <a:pt x="47" y="41"/>
                    <a:pt x="47" y="41"/>
                  </a:cubicBezTo>
                  <a:cubicBezTo>
                    <a:pt x="48" y="41"/>
                    <a:pt x="48" y="41"/>
                    <a:pt x="48" y="41"/>
                  </a:cubicBezTo>
                  <a:lnTo>
                    <a:pt x="48" y="48"/>
                  </a:lnTo>
                  <a:close/>
                  <a:moveTo>
                    <a:pt x="48" y="41"/>
                  </a:moveTo>
                  <a:cubicBezTo>
                    <a:pt x="48" y="41"/>
                    <a:pt x="48" y="41"/>
                    <a:pt x="48" y="41"/>
                  </a:cubicBezTo>
                  <a:cubicBezTo>
                    <a:pt x="47" y="41"/>
                    <a:pt x="47" y="41"/>
                    <a:pt x="47" y="41"/>
                  </a:cubicBezTo>
                  <a:cubicBezTo>
                    <a:pt x="47" y="34"/>
                    <a:pt x="47" y="34"/>
                    <a:pt x="47" y="34"/>
                  </a:cubicBezTo>
                  <a:cubicBezTo>
                    <a:pt x="48" y="34"/>
                    <a:pt x="48" y="34"/>
                    <a:pt x="48" y="34"/>
                  </a:cubicBezTo>
                  <a:lnTo>
                    <a:pt x="48" y="41"/>
                  </a:lnTo>
                  <a:close/>
                  <a:moveTo>
                    <a:pt x="49" y="48"/>
                  </a:moveTo>
                  <a:cubicBezTo>
                    <a:pt x="49" y="48"/>
                    <a:pt x="49" y="48"/>
                    <a:pt x="49" y="48"/>
                  </a:cubicBezTo>
                  <a:cubicBezTo>
                    <a:pt x="49" y="48"/>
                    <a:pt x="49" y="48"/>
                    <a:pt x="49" y="48"/>
                  </a:cubicBezTo>
                  <a:cubicBezTo>
                    <a:pt x="49" y="41"/>
                    <a:pt x="49" y="41"/>
                    <a:pt x="49" y="41"/>
                  </a:cubicBezTo>
                  <a:cubicBezTo>
                    <a:pt x="49" y="41"/>
                    <a:pt x="49" y="41"/>
                    <a:pt x="49" y="41"/>
                  </a:cubicBezTo>
                  <a:lnTo>
                    <a:pt x="49" y="48"/>
                  </a:lnTo>
                  <a:close/>
                  <a:moveTo>
                    <a:pt x="49" y="41"/>
                  </a:moveTo>
                  <a:cubicBezTo>
                    <a:pt x="49" y="41"/>
                    <a:pt x="49" y="41"/>
                    <a:pt x="49" y="41"/>
                  </a:cubicBezTo>
                  <a:cubicBezTo>
                    <a:pt x="49" y="41"/>
                    <a:pt x="49" y="41"/>
                    <a:pt x="49" y="41"/>
                  </a:cubicBezTo>
                  <a:cubicBezTo>
                    <a:pt x="49" y="34"/>
                    <a:pt x="49" y="34"/>
                    <a:pt x="49" y="34"/>
                  </a:cubicBezTo>
                  <a:cubicBezTo>
                    <a:pt x="49" y="34"/>
                    <a:pt x="49" y="34"/>
                    <a:pt x="49" y="34"/>
                  </a:cubicBezTo>
                  <a:lnTo>
                    <a:pt x="49" y="41"/>
                  </a:lnTo>
                  <a:close/>
                  <a:moveTo>
                    <a:pt x="50" y="48"/>
                  </a:moveTo>
                  <a:cubicBezTo>
                    <a:pt x="50" y="48"/>
                    <a:pt x="50" y="48"/>
                    <a:pt x="50" y="48"/>
                  </a:cubicBezTo>
                  <a:cubicBezTo>
                    <a:pt x="49" y="48"/>
                    <a:pt x="49" y="48"/>
                    <a:pt x="49" y="48"/>
                  </a:cubicBezTo>
                  <a:cubicBezTo>
                    <a:pt x="49" y="41"/>
                    <a:pt x="49" y="41"/>
                    <a:pt x="49" y="41"/>
                  </a:cubicBezTo>
                  <a:cubicBezTo>
                    <a:pt x="50" y="41"/>
                    <a:pt x="50" y="41"/>
                    <a:pt x="50" y="41"/>
                  </a:cubicBezTo>
                  <a:lnTo>
                    <a:pt x="50" y="48"/>
                  </a:lnTo>
                  <a:close/>
                  <a:moveTo>
                    <a:pt x="50" y="41"/>
                  </a:moveTo>
                  <a:cubicBezTo>
                    <a:pt x="50" y="41"/>
                    <a:pt x="50" y="41"/>
                    <a:pt x="50" y="41"/>
                  </a:cubicBezTo>
                  <a:cubicBezTo>
                    <a:pt x="49" y="41"/>
                    <a:pt x="49" y="41"/>
                    <a:pt x="49" y="41"/>
                  </a:cubicBezTo>
                  <a:cubicBezTo>
                    <a:pt x="49" y="34"/>
                    <a:pt x="49" y="34"/>
                    <a:pt x="49" y="34"/>
                  </a:cubicBezTo>
                  <a:cubicBezTo>
                    <a:pt x="49" y="34"/>
                    <a:pt x="49" y="34"/>
                    <a:pt x="49" y="34"/>
                  </a:cubicBezTo>
                  <a:cubicBezTo>
                    <a:pt x="50" y="34"/>
                    <a:pt x="50" y="34"/>
                    <a:pt x="50" y="34"/>
                  </a:cubicBezTo>
                  <a:lnTo>
                    <a:pt x="50" y="41"/>
                  </a:lnTo>
                  <a:close/>
                  <a:moveTo>
                    <a:pt x="52" y="48"/>
                  </a:moveTo>
                  <a:cubicBezTo>
                    <a:pt x="52" y="48"/>
                    <a:pt x="52" y="48"/>
                    <a:pt x="52" y="48"/>
                  </a:cubicBezTo>
                  <a:cubicBezTo>
                    <a:pt x="51" y="48"/>
                    <a:pt x="51" y="48"/>
                    <a:pt x="51" y="48"/>
                  </a:cubicBezTo>
                  <a:cubicBezTo>
                    <a:pt x="51" y="41"/>
                    <a:pt x="51" y="41"/>
                    <a:pt x="51" y="41"/>
                  </a:cubicBezTo>
                  <a:cubicBezTo>
                    <a:pt x="52" y="41"/>
                    <a:pt x="52" y="41"/>
                    <a:pt x="52" y="41"/>
                  </a:cubicBezTo>
                  <a:lnTo>
                    <a:pt x="52" y="48"/>
                  </a:lnTo>
                  <a:close/>
                  <a:moveTo>
                    <a:pt x="52" y="41"/>
                  </a:moveTo>
                  <a:cubicBezTo>
                    <a:pt x="52" y="41"/>
                    <a:pt x="52" y="41"/>
                    <a:pt x="52" y="41"/>
                  </a:cubicBezTo>
                  <a:cubicBezTo>
                    <a:pt x="51" y="41"/>
                    <a:pt x="51" y="41"/>
                    <a:pt x="51" y="41"/>
                  </a:cubicBezTo>
                  <a:cubicBezTo>
                    <a:pt x="51" y="34"/>
                    <a:pt x="51" y="34"/>
                    <a:pt x="51" y="34"/>
                  </a:cubicBezTo>
                  <a:cubicBezTo>
                    <a:pt x="52" y="34"/>
                    <a:pt x="52" y="34"/>
                    <a:pt x="52" y="34"/>
                  </a:cubicBezTo>
                  <a:lnTo>
                    <a:pt x="52" y="41"/>
                  </a:lnTo>
                  <a:close/>
                  <a:moveTo>
                    <a:pt x="53" y="48"/>
                  </a:moveTo>
                  <a:cubicBezTo>
                    <a:pt x="53" y="48"/>
                    <a:pt x="53" y="48"/>
                    <a:pt x="53" y="48"/>
                  </a:cubicBezTo>
                  <a:cubicBezTo>
                    <a:pt x="52" y="48"/>
                    <a:pt x="52" y="48"/>
                    <a:pt x="52" y="48"/>
                  </a:cubicBezTo>
                  <a:cubicBezTo>
                    <a:pt x="52" y="41"/>
                    <a:pt x="52" y="41"/>
                    <a:pt x="52" y="41"/>
                  </a:cubicBezTo>
                  <a:cubicBezTo>
                    <a:pt x="53" y="41"/>
                    <a:pt x="53" y="41"/>
                    <a:pt x="53" y="41"/>
                  </a:cubicBezTo>
                  <a:lnTo>
                    <a:pt x="53" y="48"/>
                  </a:lnTo>
                  <a:close/>
                  <a:moveTo>
                    <a:pt x="53" y="41"/>
                  </a:moveTo>
                  <a:cubicBezTo>
                    <a:pt x="53" y="41"/>
                    <a:pt x="53" y="41"/>
                    <a:pt x="53" y="41"/>
                  </a:cubicBezTo>
                  <a:cubicBezTo>
                    <a:pt x="52" y="41"/>
                    <a:pt x="52" y="41"/>
                    <a:pt x="52" y="41"/>
                  </a:cubicBezTo>
                  <a:cubicBezTo>
                    <a:pt x="52" y="34"/>
                    <a:pt x="52" y="34"/>
                    <a:pt x="52" y="34"/>
                  </a:cubicBezTo>
                  <a:cubicBezTo>
                    <a:pt x="53" y="34"/>
                    <a:pt x="53" y="34"/>
                    <a:pt x="53" y="34"/>
                  </a:cubicBezTo>
                  <a:lnTo>
                    <a:pt x="53" y="41"/>
                  </a:lnTo>
                  <a:close/>
                  <a:moveTo>
                    <a:pt x="54" y="48"/>
                  </a:moveTo>
                  <a:cubicBezTo>
                    <a:pt x="54" y="48"/>
                    <a:pt x="54" y="48"/>
                    <a:pt x="54" y="48"/>
                  </a:cubicBezTo>
                  <a:cubicBezTo>
                    <a:pt x="53" y="48"/>
                    <a:pt x="53" y="48"/>
                    <a:pt x="53" y="48"/>
                  </a:cubicBezTo>
                  <a:cubicBezTo>
                    <a:pt x="53" y="41"/>
                    <a:pt x="53" y="41"/>
                    <a:pt x="53" y="41"/>
                  </a:cubicBezTo>
                  <a:cubicBezTo>
                    <a:pt x="54" y="41"/>
                    <a:pt x="54" y="41"/>
                    <a:pt x="54" y="41"/>
                  </a:cubicBezTo>
                  <a:lnTo>
                    <a:pt x="54" y="48"/>
                  </a:lnTo>
                  <a:close/>
                  <a:moveTo>
                    <a:pt x="54" y="41"/>
                  </a:moveTo>
                  <a:cubicBezTo>
                    <a:pt x="54" y="41"/>
                    <a:pt x="54" y="41"/>
                    <a:pt x="54" y="41"/>
                  </a:cubicBezTo>
                  <a:cubicBezTo>
                    <a:pt x="53" y="41"/>
                    <a:pt x="53" y="41"/>
                    <a:pt x="53" y="41"/>
                  </a:cubicBezTo>
                  <a:cubicBezTo>
                    <a:pt x="53" y="34"/>
                    <a:pt x="53" y="34"/>
                    <a:pt x="53" y="34"/>
                  </a:cubicBezTo>
                  <a:cubicBezTo>
                    <a:pt x="54" y="33"/>
                    <a:pt x="54" y="33"/>
                    <a:pt x="54" y="33"/>
                  </a:cubicBezTo>
                  <a:lnTo>
                    <a:pt x="54" y="41"/>
                  </a:lnTo>
                  <a:close/>
                  <a:moveTo>
                    <a:pt x="55" y="48"/>
                  </a:moveTo>
                  <a:cubicBezTo>
                    <a:pt x="55" y="48"/>
                    <a:pt x="55" y="48"/>
                    <a:pt x="55" y="48"/>
                  </a:cubicBezTo>
                  <a:cubicBezTo>
                    <a:pt x="54" y="48"/>
                    <a:pt x="54" y="48"/>
                    <a:pt x="54" y="48"/>
                  </a:cubicBezTo>
                  <a:cubicBezTo>
                    <a:pt x="54" y="41"/>
                    <a:pt x="54" y="41"/>
                    <a:pt x="54" y="41"/>
                  </a:cubicBezTo>
                  <a:cubicBezTo>
                    <a:pt x="55" y="41"/>
                    <a:pt x="55" y="41"/>
                    <a:pt x="55" y="41"/>
                  </a:cubicBezTo>
                  <a:lnTo>
                    <a:pt x="55" y="48"/>
                  </a:lnTo>
                  <a:close/>
                  <a:moveTo>
                    <a:pt x="55" y="41"/>
                  </a:moveTo>
                  <a:cubicBezTo>
                    <a:pt x="55" y="41"/>
                    <a:pt x="55" y="41"/>
                    <a:pt x="55" y="41"/>
                  </a:cubicBezTo>
                  <a:cubicBezTo>
                    <a:pt x="54" y="41"/>
                    <a:pt x="54" y="41"/>
                    <a:pt x="54" y="41"/>
                  </a:cubicBezTo>
                  <a:cubicBezTo>
                    <a:pt x="54" y="33"/>
                    <a:pt x="54" y="33"/>
                    <a:pt x="54" y="33"/>
                  </a:cubicBezTo>
                  <a:cubicBezTo>
                    <a:pt x="55" y="33"/>
                    <a:pt x="55" y="33"/>
                    <a:pt x="55" y="33"/>
                  </a:cubicBezTo>
                  <a:lnTo>
                    <a:pt x="55" y="41"/>
                  </a:lnTo>
                  <a:close/>
                  <a:moveTo>
                    <a:pt x="57" y="48"/>
                  </a:moveTo>
                  <a:cubicBezTo>
                    <a:pt x="57" y="48"/>
                    <a:pt x="57" y="48"/>
                    <a:pt x="57" y="48"/>
                  </a:cubicBezTo>
                  <a:cubicBezTo>
                    <a:pt x="55" y="48"/>
                    <a:pt x="55" y="48"/>
                    <a:pt x="55" y="48"/>
                  </a:cubicBezTo>
                  <a:cubicBezTo>
                    <a:pt x="55" y="41"/>
                    <a:pt x="55" y="41"/>
                    <a:pt x="55" y="41"/>
                  </a:cubicBezTo>
                  <a:cubicBezTo>
                    <a:pt x="57" y="41"/>
                    <a:pt x="57" y="41"/>
                    <a:pt x="57" y="41"/>
                  </a:cubicBezTo>
                  <a:lnTo>
                    <a:pt x="57" y="48"/>
                  </a:lnTo>
                  <a:close/>
                  <a:moveTo>
                    <a:pt x="57" y="41"/>
                  </a:moveTo>
                  <a:cubicBezTo>
                    <a:pt x="57" y="41"/>
                    <a:pt x="57" y="41"/>
                    <a:pt x="57" y="41"/>
                  </a:cubicBezTo>
                  <a:cubicBezTo>
                    <a:pt x="55" y="41"/>
                    <a:pt x="55" y="41"/>
                    <a:pt x="55" y="41"/>
                  </a:cubicBezTo>
                  <a:cubicBezTo>
                    <a:pt x="55" y="33"/>
                    <a:pt x="55" y="33"/>
                    <a:pt x="55" y="33"/>
                  </a:cubicBezTo>
                  <a:cubicBezTo>
                    <a:pt x="57" y="33"/>
                    <a:pt x="57" y="33"/>
                    <a:pt x="57" y="33"/>
                  </a:cubicBezTo>
                  <a:lnTo>
                    <a:pt x="57" y="41"/>
                  </a:lnTo>
                  <a:close/>
                  <a:moveTo>
                    <a:pt x="57" y="48"/>
                  </a:moveTo>
                  <a:cubicBezTo>
                    <a:pt x="57" y="48"/>
                    <a:pt x="57" y="48"/>
                    <a:pt x="57" y="48"/>
                  </a:cubicBezTo>
                  <a:cubicBezTo>
                    <a:pt x="57" y="48"/>
                    <a:pt x="57" y="48"/>
                    <a:pt x="57" y="48"/>
                  </a:cubicBezTo>
                  <a:cubicBezTo>
                    <a:pt x="57" y="41"/>
                    <a:pt x="57" y="41"/>
                    <a:pt x="57" y="41"/>
                  </a:cubicBezTo>
                  <a:cubicBezTo>
                    <a:pt x="57" y="41"/>
                    <a:pt x="57" y="41"/>
                    <a:pt x="57" y="41"/>
                  </a:cubicBezTo>
                  <a:lnTo>
                    <a:pt x="57" y="48"/>
                  </a:lnTo>
                  <a:close/>
                  <a:moveTo>
                    <a:pt x="57" y="41"/>
                  </a:moveTo>
                  <a:cubicBezTo>
                    <a:pt x="57" y="41"/>
                    <a:pt x="57" y="41"/>
                    <a:pt x="57" y="41"/>
                  </a:cubicBezTo>
                  <a:cubicBezTo>
                    <a:pt x="57" y="41"/>
                    <a:pt x="57" y="41"/>
                    <a:pt x="57" y="41"/>
                  </a:cubicBezTo>
                  <a:cubicBezTo>
                    <a:pt x="57" y="33"/>
                    <a:pt x="57" y="33"/>
                    <a:pt x="57" y="33"/>
                  </a:cubicBezTo>
                  <a:cubicBezTo>
                    <a:pt x="57" y="33"/>
                    <a:pt x="57" y="33"/>
                    <a:pt x="57" y="33"/>
                  </a:cubicBezTo>
                  <a:lnTo>
                    <a:pt x="57" y="41"/>
                  </a:lnTo>
                  <a:close/>
                  <a:moveTo>
                    <a:pt x="58" y="48"/>
                  </a:moveTo>
                  <a:cubicBezTo>
                    <a:pt x="58" y="48"/>
                    <a:pt x="58" y="48"/>
                    <a:pt x="58" y="48"/>
                  </a:cubicBezTo>
                  <a:cubicBezTo>
                    <a:pt x="58" y="48"/>
                    <a:pt x="58" y="48"/>
                    <a:pt x="58" y="48"/>
                  </a:cubicBezTo>
                  <a:cubicBezTo>
                    <a:pt x="58" y="41"/>
                    <a:pt x="58" y="41"/>
                    <a:pt x="58" y="41"/>
                  </a:cubicBezTo>
                  <a:cubicBezTo>
                    <a:pt x="58" y="41"/>
                    <a:pt x="58" y="41"/>
                    <a:pt x="58" y="41"/>
                  </a:cubicBezTo>
                  <a:lnTo>
                    <a:pt x="58" y="48"/>
                  </a:lnTo>
                  <a:close/>
                  <a:moveTo>
                    <a:pt x="58" y="41"/>
                  </a:moveTo>
                  <a:cubicBezTo>
                    <a:pt x="58" y="41"/>
                    <a:pt x="58" y="41"/>
                    <a:pt x="58" y="41"/>
                  </a:cubicBezTo>
                  <a:cubicBezTo>
                    <a:pt x="58" y="41"/>
                    <a:pt x="58" y="41"/>
                    <a:pt x="58" y="41"/>
                  </a:cubicBezTo>
                  <a:cubicBezTo>
                    <a:pt x="58" y="33"/>
                    <a:pt x="58" y="33"/>
                    <a:pt x="58" y="33"/>
                  </a:cubicBezTo>
                  <a:cubicBezTo>
                    <a:pt x="58" y="33"/>
                    <a:pt x="58" y="33"/>
                    <a:pt x="58" y="33"/>
                  </a:cubicBezTo>
                  <a:lnTo>
                    <a:pt x="58" y="41"/>
                  </a:lnTo>
                  <a:close/>
                  <a:moveTo>
                    <a:pt x="59" y="48"/>
                  </a:moveTo>
                  <a:cubicBezTo>
                    <a:pt x="59" y="48"/>
                    <a:pt x="59" y="48"/>
                    <a:pt x="59" y="48"/>
                  </a:cubicBezTo>
                  <a:cubicBezTo>
                    <a:pt x="59" y="48"/>
                    <a:pt x="59" y="48"/>
                    <a:pt x="59" y="48"/>
                  </a:cubicBezTo>
                  <a:cubicBezTo>
                    <a:pt x="59" y="48"/>
                    <a:pt x="59" y="48"/>
                    <a:pt x="59" y="48"/>
                  </a:cubicBezTo>
                  <a:cubicBezTo>
                    <a:pt x="59" y="41"/>
                    <a:pt x="59" y="41"/>
                    <a:pt x="59" y="41"/>
                  </a:cubicBezTo>
                  <a:cubicBezTo>
                    <a:pt x="59" y="41"/>
                    <a:pt x="59" y="41"/>
                    <a:pt x="59" y="41"/>
                  </a:cubicBezTo>
                  <a:lnTo>
                    <a:pt x="59" y="48"/>
                  </a:lnTo>
                  <a:close/>
                  <a:moveTo>
                    <a:pt x="59" y="41"/>
                  </a:moveTo>
                  <a:cubicBezTo>
                    <a:pt x="59" y="41"/>
                    <a:pt x="59" y="41"/>
                    <a:pt x="59" y="41"/>
                  </a:cubicBezTo>
                  <a:cubicBezTo>
                    <a:pt x="59" y="41"/>
                    <a:pt x="59" y="41"/>
                    <a:pt x="59" y="41"/>
                  </a:cubicBezTo>
                  <a:cubicBezTo>
                    <a:pt x="59" y="33"/>
                    <a:pt x="59" y="33"/>
                    <a:pt x="59" y="33"/>
                  </a:cubicBezTo>
                  <a:cubicBezTo>
                    <a:pt x="59" y="33"/>
                    <a:pt x="59" y="33"/>
                    <a:pt x="59" y="33"/>
                  </a:cubicBezTo>
                  <a:cubicBezTo>
                    <a:pt x="59" y="33"/>
                    <a:pt x="59" y="33"/>
                    <a:pt x="59" y="33"/>
                  </a:cubicBezTo>
                  <a:lnTo>
                    <a:pt x="59" y="41"/>
                  </a:lnTo>
                  <a:close/>
                  <a:moveTo>
                    <a:pt x="61" y="48"/>
                  </a:moveTo>
                  <a:cubicBezTo>
                    <a:pt x="61" y="48"/>
                    <a:pt x="61" y="48"/>
                    <a:pt x="61" y="48"/>
                  </a:cubicBezTo>
                  <a:cubicBezTo>
                    <a:pt x="60" y="48"/>
                    <a:pt x="60" y="48"/>
                    <a:pt x="60" y="48"/>
                  </a:cubicBezTo>
                  <a:cubicBezTo>
                    <a:pt x="60" y="41"/>
                    <a:pt x="60" y="41"/>
                    <a:pt x="60" y="41"/>
                  </a:cubicBezTo>
                  <a:cubicBezTo>
                    <a:pt x="61" y="41"/>
                    <a:pt x="61" y="41"/>
                    <a:pt x="61" y="41"/>
                  </a:cubicBezTo>
                  <a:lnTo>
                    <a:pt x="61" y="48"/>
                  </a:lnTo>
                  <a:close/>
                  <a:moveTo>
                    <a:pt x="61" y="41"/>
                  </a:moveTo>
                  <a:cubicBezTo>
                    <a:pt x="61" y="41"/>
                    <a:pt x="61" y="41"/>
                    <a:pt x="61" y="41"/>
                  </a:cubicBezTo>
                  <a:cubicBezTo>
                    <a:pt x="60" y="41"/>
                    <a:pt x="60" y="41"/>
                    <a:pt x="60" y="41"/>
                  </a:cubicBezTo>
                  <a:cubicBezTo>
                    <a:pt x="60" y="33"/>
                    <a:pt x="60" y="33"/>
                    <a:pt x="60" y="33"/>
                  </a:cubicBezTo>
                  <a:cubicBezTo>
                    <a:pt x="61" y="33"/>
                    <a:pt x="61" y="33"/>
                    <a:pt x="61" y="33"/>
                  </a:cubicBezTo>
                  <a:lnTo>
                    <a:pt x="61" y="41"/>
                  </a:lnTo>
                  <a:close/>
                  <a:moveTo>
                    <a:pt x="64" y="48"/>
                  </a:moveTo>
                  <a:cubicBezTo>
                    <a:pt x="64" y="48"/>
                    <a:pt x="64" y="48"/>
                    <a:pt x="64" y="48"/>
                  </a:cubicBezTo>
                  <a:cubicBezTo>
                    <a:pt x="61" y="48"/>
                    <a:pt x="61" y="48"/>
                    <a:pt x="61" y="48"/>
                  </a:cubicBezTo>
                  <a:cubicBezTo>
                    <a:pt x="61" y="41"/>
                    <a:pt x="61" y="41"/>
                    <a:pt x="61" y="41"/>
                  </a:cubicBezTo>
                  <a:cubicBezTo>
                    <a:pt x="64" y="41"/>
                    <a:pt x="64" y="41"/>
                    <a:pt x="64" y="41"/>
                  </a:cubicBezTo>
                  <a:lnTo>
                    <a:pt x="64" y="48"/>
                  </a:lnTo>
                  <a:close/>
                  <a:moveTo>
                    <a:pt x="64" y="41"/>
                  </a:moveTo>
                  <a:cubicBezTo>
                    <a:pt x="64" y="41"/>
                    <a:pt x="64" y="41"/>
                    <a:pt x="64" y="41"/>
                  </a:cubicBezTo>
                  <a:cubicBezTo>
                    <a:pt x="61" y="41"/>
                    <a:pt x="61" y="41"/>
                    <a:pt x="61" y="41"/>
                  </a:cubicBezTo>
                  <a:cubicBezTo>
                    <a:pt x="61" y="33"/>
                    <a:pt x="61" y="33"/>
                    <a:pt x="61" y="33"/>
                  </a:cubicBezTo>
                  <a:cubicBezTo>
                    <a:pt x="64" y="33"/>
                    <a:pt x="64" y="33"/>
                    <a:pt x="64" y="33"/>
                  </a:cubicBezTo>
                  <a:lnTo>
                    <a:pt x="64" y="41"/>
                  </a:lnTo>
                  <a:close/>
                  <a:moveTo>
                    <a:pt x="66" y="48"/>
                  </a:moveTo>
                  <a:cubicBezTo>
                    <a:pt x="66" y="48"/>
                    <a:pt x="66" y="48"/>
                    <a:pt x="66" y="48"/>
                  </a:cubicBezTo>
                  <a:cubicBezTo>
                    <a:pt x="64" y="48"/>
                    <a:pt x="64" y="48"/>
                    <a:pt x="64" y="48"/>
                  </a:cubicBezTo>
                  <a:cubicBezTo>
                    <a:pt x="64" y="41"/>
                    <a:pt x="64" y="41"/>
                    <a:pt x="64" y="41"/>
                  </a:cubicBezTo>
                  <a:cubicBezTo>
                    <a:pt x="66" y="41"/>
                    <a:pt x="66" y="41"/>
                    <a:pt x="66" y="41"/>
                  </a:cubicBezTo>
                  <a:lnTo>
                    <a:pt x="66" y="48"/>
                  </a:lnTo>
                  <a:close/>
                  <a:moveTo>
                    <a:pt x="66" y="41"/>
                  </a:moveTo>
                  <a:cubicBezTo>
                    <a:pt x="66" y="41"/>
                    <a:pt x="66" y="41"/>
                    <a:pt x="66" y="41"/>
                  </a:cubicBezTo>
                  <a:cubicBezTo>
                    <a:pt x="64" y="41"/>
                    <a:pt x="64" y="41"/>
                    <a:pt x="64" y="41"/>
                  </a:cubicBezTo>
                  <a:cubicBezTo>
                    <a:pt x="64" y="33"/>
                    <a:pt x="64" y="33"/>
                    <a:pt x="64" y="33"/>
                  </a:cubicBezTo>
                  <a:cubicBezTo>
                    <a:pt x="66" y="33"/>
                    <a:pt x="66" y="33"/>
                    <a:pt x="66" y="33"/>
                  </a:cubicBezTo>
                  <a:lnTo>
                    <a:pt x="66" y="41"/>
                  </a:lnTo>
                  <a:close/>
                  <a:moveTo>
                    <a:pt x="68" y="48"/>
                  </a:moveTo>
                  <a:cubicBezTo>
                    <a:pt x="68" y="48"/>
                    <a:pt x="68" y="48"/>
                    <a:pt x="68" y="48"/>
                  </a:cubicBezTo>
                  <a:cubicBezTo>
                    <a:pt x="66" y="48"/>
                    <a:pt x="66" y="48"/>
                    <a:pt x="66" y="48"/>
                  </a:cubicBezTo>
                  <a:cubicBezTo>
                    <a:pt x="66" y="41"/>
                    <a:pt x="66" y="41"/>
                    <a:pt x="66" y="41"/>
                  </a:cubicBezTo>
                  <a:cubicBezTo>
                    <a:pt x="68" y="41"/>
                    <a:pt x="68" y="41"/>
                    <a:pt x="68" y="41"/>
                  </a:cubicBezTo>
                  <a:lnTo>
                    <a:pt x="68" y="48"/>
                  </a:lnTo>
                  <a:close/>
                  <a:moveTo>
                    <a:pt x="68" y="41"/>
                  </a:moveTo>
                  <a:cubicBezTo>
                    <a:pt x="68" y="41"/>
                    <a:pt x="68" y="41"/>
                    <a:pt x="68" y="41"/>
                  </a:cubicBezTo>
                  <a:cubicBezTo>
                    <a:pt x="66" y="41"/>
                    <a:pt x="66" y="41"/>
                    <a:pt x="66" y="41"/>
                  </a:cubicBezTo>
                  <a:cubicBezTo>
                    <a:pt x="66" y="33"/>
                    <a:pt x="66" y="33"/>
                    <a:pt x="66" y="33"/>
                  </a:cubicBezTo>
                  <a:cubicBezTo>
                    <a:pt x="68" y="33"/>
                    <a:pt x="68" y="33"/>
                    <a:pt x="68" y="33"/>
                  </a:cubicBezTo>
                  <a:lnTo>
                    <a:pt x="68" y="41"/>
                  </a:lnTo>
                  <a:close/>
                  <a:moveTo>
                    <a:pt x="71" y="48"/>
                  </a:moveTo>
                  <a:cubicBezTo>
                    <a:pt x="71" y="48"/>
                    <a:pt x="71" y="48"/>
                    <a:pt x="71" y="48"/>
                  </a:cubicBezTo>
                  <a:cubicBezTo>
                    <a:pt x="68" y="48"/>
                    <a:pt x="68" y="48"/>
                    <a:pt x="68" y="48"/>
                  </a:cubicBezTo>
                  <a:cubicBezTo>
                    <a:pt x="68" y="41"/>
                    <a:pt x="68" y="41"/>
                    <a:pt x="68" y="41"/>
                  </a:cubicBezTo>
                  <a:cubicBezTo>
                    <a:pt x="71" y="41"/>
                    <a:pt x="71" y="41"/>
                    <a:pt x="71" y="41"/>
                  </a:cubicBezTo>
                  <a:lnTo>
                    <a:pt x="71" y="48"/>
                  </a:lnTo>
                  <a:close/>
                  <a:moveTo>
                    <a:pt x="71" y="41"/>
                  </a:moveTo>
                  <a:cubicBezTo>
                    <a:pt x="71" y="41"/>
                    <a:pt x="71" y="41"/>
                    <a:pt x="71" y="41"/>
                  </a:cubicBezTo>
                  <a:cubicBezTo>
                    <a:pt x="68" y="41"/>
                    <a:pt x="68" y="41"/>
                    <a:pt x="68" y="41"/>
                  </a:cubicBezTo>
                  <a:cubicBezTo>
                    <a:pt x="68" y="33"/>
                    <a:pt x="68" y="33"/>
                    <a:pt x="68" y="33"/>
                  </a:cubicBezTo>
                  <a:cubicBezTo>
                    <a:pt x="71" y="33"/>
                    <a:pt x="71" y="33"/>
                    <a:pt x="71" y="33"/>
                  </a:cubicBezTo>
                  <a:lnTo>
                    <a:pt x="71" y="41"/>
                  </a:lnTo>
                  <a:close/>
                  <a:moveTo>
                    <a:pt x="73" y="48"/>
                  </a:moveTo>
                  <a:cubicBezTo>
                    <a:pt x="73" y="48"/>
                    <a:pt x="73" y="48"/>
                    <a:pt x="73" y="48"/>
                  </a:cubicBezTo>
                  <a:cubicBezTo>
                    <a:pt x="71" y="48"/>
                    <a:pt x="71" y="48"/>
                    <a:pt x="71" y="48"/>
                  </a:cubicBezTo>
                  <a:cubicBezTo>
                    <a:pt x="71" y="41"/>
                    <a:pt x="71" y="41"/>
                    <a:pt x="71" y="41"/>
                  </a:cubicBezTo>
                  <a:cubicBezTo>
                    <a:pt x="73" y="41"/>
                    <a:pt x="73" y="41"/>
                    <a:pt x="73" y="41"/>
                  </a:cubicBezTo>
                  <a:lnTo>
                    <a:pt x="73" y="48"/>
                  </a:lnTo>
                  <a:close/>
                  <a:moveTo>
                    <a:pt x="73" y="41"/>
                  </a:moveTo>
                  <a:cubicBezTo>
                    <a:pt x="73" y="41"/>
                    <a:pt x="73" y="41"/>
                    <a:pt x="73" y="41"/>
                  </a:cubicBezTo>
                  <a:cubicBezTo>
                    <a:pt x="71" y="41"/>
                    <a:pt x="71" y="41"/>
                    <a:pt x="71" y="41"/>
                  </a:cubicBezTo>
                  <a:cubicBezTo>
                    <a:pt x="71" y="33"/>
                    <a:pt x="71" y="33"/>
                    <a:pt x="71" y="33"/>
                  </a:cubicBezTo>
                  <a:cubicBezTo>
                    <a:pt x="73" y="33"/>
                    <a:pt x="73" y="33"/>
                    <a:pt x="73" y="33"/>
                  </a:cubicBezTo>
                  <a:lnTo>
                    <a:pt x="73" y="41"/>
                  </a:lnTo>
                  <a:close/>
                  <a:moveTo>
                    <a:pt x="75" y="48"/>
                  </a:moveTo>
                  <a:cubicBezTo>
                    <a:pt x="75" y="48"/>
                    <a:pt x="75" y="48"/>
                    <a:pt x="75" y="48"/>
                  </a:cubicBezTo>
                  <a:cubicBezTo>
                    <a:pt x="73" y="48"/>
                    <a:pt x="73" y="48"/>
                    <a:pt x="73" y="48"/>
                  </a:cubicBezTo>
                  <a:cubicBezTo>
                    <a:pt x="73" y="41"/>
                    <a:pt x="73" y="41"/>
                    <a:pt x="73" y="41"/>
                  </a:cubicBezTo>
                  <a:cubicBezTo>
                    <a:pt x="75" y="41"/>
                    <a:pt x="75" y="41"/>
                    <a:pt x="75" y="41"/>
                  </a:cubicBezTo>
                  <a:lnTo>
                    <a:pt x="75" y="48"/>
                  </a:lnTo>
                  <a:close/>
                  <a:moveTo>
                    <a:pt x="75" y="41"/>
                  </a:moveTo>
                  <a:cubicBezTo>
                    <a:pt x="75" y="41"/>
                    <a:pt x="75" y="41"/>
                    <a:pt x="75" y="41"/>
                  </a:cubicBezTo>
                  <a:cubicBezTo>
                    <a:pt x="73" y="41"/>
                    <a:pt x="73" y="41"/>
                    <a:pt x="73" y="41"/>
                  </a:cubicBezTo>
                  <a:cubicBezTo>
                    <a:pt x="73" y="33"/>
                    <a:pt x="73" y="33"/>
                    <a:pt x="73" y="33"/>
                  </a:cubicBezTo>
                  <a:cubicBezTo>
                    <a:pt x="75" y="33"/>
                    <a:pt x="75" y="33"/>
                    <a:pt x="75" y="33"/>
                  </a:cubicBezTo>
                  <a:lnTo>
                    <a:pt x="75" y="41"/>
                  </a:lnTo>
                  <a:close/>
                  <a:moveTo>
                    <a:pt x="77" y="48"/>
                  </a:moveTo>
                  <a:cubicBezTo>
                    <a:pt x="77" y="48"/>
                    <a:pt x="77" y="48"/>
                    <a:pt x="77" y="48"/>
                  </a:cubicBezTo>
                  <a:cubicBezTo>
                    <a:pt x="76" y="48"/>
                    <a:pt x="76" y="48"/>
                    <a:pt x="76" y="48"/>
                  </a:cubicBezTo>
                  <a:cubicBezTo>
                    <a:pt x="76" y="41"/>
                    <a:pt x="76" y="41"/>
                    <a:pt x="76" y="41"/>
                  </a:cubicBezTo>
                  <a:cubicBezTo>
                    <a:pt x="77" y="41"/>
                    <a:pt x="77" y="41"/>
                    <a:pt x="77" y="41"/>
                  </a:cubicBezTo>
                  <a:lnTo>
                    <a:pt x="77" y="48"/>
                  </a:lnTo>
                  <a:close/>
                  <a:moveTo>
                    <a:pt x="77" y="41"/>
                  </a:moveTo>
                  <a:cubicBezTo>
                    <a:pt x="77" y="41"/>
                    <a:pt x="77" y="41"/>
                    <a:pt x="77" y="41"/>
                  </a:cubicBezTo>
                  <a:cubicBezTo>
                    <a:pt x="76" y="41"/>
                    <a:pt x="76" y="41"/>
                    <a:pt x="76" y="41"/>
                  </a:cubicBezTo>
                  <a:cubicBezTo>
                    <a:pt x="76" y="33"/>
                    <a:pt x="76" y="33"/>
                    <a:pt x="76" y="33"/>
                  </a:cubicBezTo>
                  <a:cubicBezTo>
                    <a:pt x="77" y="33"/>
                    <a:pt x="77" y="33"/>
                    <a:pt x="77" y="33"/>
                  </a:cubicBezTo>
                  <a:lnTo>
                    <a:pt x="77" y="41"/>
                  </a:lnTo>
                  <a:close/>
                  <a:moveTo>
                    <a:pt x="80" y="48"/>
                  </a:moveTo>
                  <a:cubicBezTo>
                    <a:pt x="80" y="48"/>
                    <a:pt x="80" y="48"/>
                    <a:pt x="80" y="48"/>
                  </a:cubicBezTo>
                  <a:cubicBezTo>
                    <a:pt x="78" y="48"/>
                    <a:pt x="78" y="48"/>
                    <a:pt x="78" y="48"/>
                  </a:cubicBezTo>
                  <a:cubicBezTo>
                    <a:pt x="78" y="41"/>
                    <a:pt x="78" y="41"/>
                    <a:pt x="78" y="41"/>
                  </a:cubicBezTo>
                  <a:cubicBezTo>
                    <a:pt x="80" y="41"/>
                    <a:pt x="80" y="41"/>
                    <a:pt x="80" y="41"/>
                  </a:cubicBezTo>
                  <a:lnTo>
                    <a:pt x="80" y="48"/>
                  </a:lnTo>
                  <a:close/>
                  <a:moveTo>
                    <a:pt x="80" y="41"/>
                  </a:moveTo>
                  <a:cubicBezTo>
                    <a:pt x="80" y="41"/>
                    <a:pt x="80" y="41"/>
                    <a:pt x="80" y="41"/>
                  </a:cubicBezTo>
                  <a:cubicBezTo>
                    <a:pt x="78" y="41"/>
                    <a:pt x="78" y="41"/>
                    <a:pt x="78" y="41"/>
                  </a:cubicBezTo>
                  <a:cubicBezTo>
                    <a:pt x="78" y="33"/>
                    <a:pt x="78" y="33"/>
                    <a:pt x="78" y="33"/>
                  </a:cubicBezTo>
                  <a:cubicBezTo>
                    <a:pt x="80" y="33"/>
                    <a:pt x="80" y="33"/>
                    <a:pt x="80" y="33"/>
                  </a:cubicBezTo>
                  <a:lnTo>
                    <a:pt x="80" y="41"/>
                  </a:lnTo>
                  <a:close/>
                  <a:moveTo>
                    <a:pt x="82" y="48"/>
                  </a:moveTo>
                  <a:cubicBezTo>
                    <a:pt x="82" y="48"/>
                    <a:pt x="82" y="48"/>
                    <a:pt x="82" y="48"/>
                  </a:cubicBezTo>
                  <a:cubicBezTo>
                    <a:pt x="80" y="48"/>
                    <a:pt x="80" y="48"/>
                    <a:pt x="80" y="48"/>
                  </a:cubicBezTo>
                  <a:cubicBezTo>
                    <a:pt x="80" y="41"/>
                    <a:pt x="80" y="41"/>
                    <a:pt x="80" y="41"/>
                  </a:cubicBezTo>
                  <a:cubicBezTo>
                    <a:pt x="82" y="41"/>
                    <a:pt x="82" y="41"/>
                    <a:pt x="82" y="41"/>
                  </a:cubicBezTo>
                  <a:lnTo>
                    <a:pt x="82" y="48"/>
                  </a:lnTo>
                  <a:close/>
                  <a:moveTo>
                    <a:pt x="82" y="41"/>
                  </a:moveTo>
                  <a:cubicBezTo>
                    <a:pt x="82" y="41"/>
                    <a:pt x="82" y="41"/>
                    <a:pt x="82" y="41"/>
                  </a:cubicBezTo>
                  <a:cubicBezTo>
                    <a:pt x="80" y="41"/>
                    <a:pt x="80" y="41"/>
                    <a:pt x="80" y="41"/>
                  </a:cubicBezTo>
                  <a:cubicBezTo>
                    <a:pt x="80" y="33"/>
                    <a:pt x="80" y="33"/>
                    <a:pt x="80" y="33"/>
                  </a:cubicBezTo>
                  <a:cubicBezTo>
                    <a:pt x="82" y="33"/>
                    <a:pt x="82" y="33"/>
                    <a:pt x="82" y="33"/>
                  </a:cubicBezTo>
                  <a:lnTo>
                    <a:pt x="82" y="41"/>
                  </a:lnTo>
                  <a:close/>
                  <a:moveTo>
                    <a:pt x="84" y="48"/>
                  </a:moveTo>
                  <a:cubicBezTo>
                    <a:pt x="84" y="48"/>
                    <a:pt x="84" y="48"/>
                    <a:pt x="84" y="48"/>
                  </a:cubicBezTo>
                  <a:cubicBezTo>
                    <a:pt x="82" y="48"/>
                    <a:pt x="82" y="48"/>
                    <a:pt x="82" y="48"/>
                  </a:cubicBezTo>
                  <a:cubicBezTo>
                    <a:pt x="82" y="41"/>
                    <a:pt x="82" y="41"/>
                    <a:pt x="82" y="41"/>
                  </a:cubicBezTo>
                  <a:cubicBezTo>
                    <a:pt x="84" y="41"/>
                    <a:pt x="84" y="41"/>
                    <a:pt x="84" y="41"/>
                  </a:cubicBezTo>
                  <a:lnTo>
                    <a:pt x="84" y="48"/>
                  </a:lnTo>
                  <a:close/>
                  <a:moveTo>
                    <a:pt x="84" y="41"/>
                  </a:moveTo>
                  <a:cubicBezTo>
                    <a:pt x="84" y="41"/>
                    <a:pt x="84" y="41"/>
                    <a:pt x="84" y="41"/>
                  </a:cubicBezTo>
                  <a:cubicBezTo>
                    <a:pt x="82" y="41"/>
                    <a:pt x="82" y="41"/>
                    <a:pt x="82" y="41"/>
                  </a:cubicBezTo>
                  <a:cubicBezTo>
                    <a:pt x="82" y="33"/>
                    <a:pt x="82" y="33"/>
                    <a:pt x="82" y="33"/>
                  </a:cubicBezTo>
                  <a:cubicBezTo>
                    <a:pt x="84" y="33"/>
                    <a:pt x="84" y="33"/>
                    <a:pt x="84" y="33"/>
                  </a:cubicBezTo>
                  <a:lnTo>
                    <a:pt x="84" y="41"/>
                  </a:lnTo>
                  <a:close/>
                  <a:moveTo>
                    <a:pt x="94" y="48"/>
                  </a:moveTo>
                  <a:cubicBezTo>
                    <a:pt x="94" y="48"/>
                    <a:pt x="94" y="48"/>
                    <a:pt x="94" y="48"/>
                  </a:cubicBezTo>
                  <a:cubicBezTo>
                    <a:pt x="85" y="48"/>
                    <a:pt x="85" y="48"/>
                    <a:pt x="85" y="48"/>
                  </a:cubicBezTo>
                  <a:cubicBezTo>
                    <a:pt x="85" y="41"/>
                    <a:pt x="85" y="41"/>
                    <a:pt x="85" y="41"/>
                  </a:cubicBezTo>
                  <a:cubicBezTo>
                    <a:pt x="87" y="41"/>
                    <a:pt x="87" y="41"/>
                    <a:pt x="87" y="41"/>
                  </a:cubicBezTo>
                  <a:cubicBezTo>
                    <a:pt x="87" y="48"/>
                    <a:pt x="87" y="48"/>
                    <a:pt x="87" y="48"/>
                  </a:cubicBezTo>
                  <a:cubicBezTo>
                    <a:pt x="87" y="48"/>
                    <a:pt x="87" y="48"/>
                    <a:pt x="87" y="48"/>
                  </a:cubicBezTo>
                  <a:cubicBezTo>
                    <a:pt x="87" y="41"/>
                    <a:pt x="87" y="41"/>
                    <a:pt x="87" y="41"/>
                  </a:cubicBezTo>
                  <a:cubicBezTo>
                    <a:pt x="89" y="41"/>
                    <a:pt x="89" y="41"/>
                    <a:pt x="89" y="41"/>
                  </a:cubicBezTo>
                  <a:cubicBezTo>
                    <a:pt x="89" y="48"/>
                    <a:pt x="89" y="48"/>
                    <a:pt x="89" y="48"/>
                  </a:cubicBezTo>
                  <a:cubicBezTo>
                    <a:pt x="92" y="48"/>
                    <a:pt x="92" y="48"/>
                    <a:pt x="92" y="48"/>
                  </a:cubicBezTo>
                  <a:cubicBezTo>
                    <a:pt x="92" y="41"/>
                    <a:pt x="92" y="41"/>
                    <a:pt x="92" y="41"/>
                  </a:cubicBezTo>
                  <a:cubicBezTo>
                    <a:pt x="94" y="41"/>
                    <a:pt x="94" y="41"/>
                    <a:pt x="94" y="41"/>
                  </a:cubicBezTo>
                  <a:lnTo>
                    <a:pt x="94" y="48"/>
                  </a:lnTo>
                  <a:close/>
                  <a:moveTo>
                    <a:pt x="90" y="48"/>
                  </a:moveTo>
                  <a:cubicBezTo>
                    <a:pt x="90" y="48"/>
                    <a:pt x="90" y="48"/>
                    <a:pt x="90" y="48"/>
                  </a:cubicBezTo>
                  <a:cubicBezTo>
                    <a:pt x="90" y="45"/>
                    <a:pt x="90" y="45"/>
                    <a:pt x="90" y="45"/>
                  </a:cubicBezTo>
                  <a:cubicBezTo>
                    <a:pt x="91" y="45"/>
                    <a:pt x="91" y="45"/>
                    <a:pt x="91" y="45"/>
                  </a:cubicBezTo>
                  <a:cubicBezTo>
                    <a:pt x="91" y="48"/>
                    <a:pt x="91" y="48"/>
                    <a:pt x="91" y="48"/>
                  </a:cubicBezTo>
                  <a:lnTo>
                    <a:pt x="90" y="48"/>
                  </a:lnTo>
                  <a:close/>
                  <a:moveTo>
                    <a:pt x="94" y="41"/>
                  </a:moveTo>
                  <a:cubicBezTo>
                    <a:pt x="94" y="41"/>
                    <a:pt x="94" y="41"/>
                    <a:pt x="94" y="41"/>
                  </a:cubicBezTo>
                  <a:cubicBezTo>
                    <a:pt x="92" y="41"/>
                    <a:pt x="92" y="41"/>
                    <a:pt x="92" y="41"/>
                  </a:cubicBezTo>
                  <a:cubicBezTo>
                    <a:pt x="92" y="34"/>
                    <a:pt x="92" y="34"/>
                    <a:pt x="92" y="34"/>
                  </a:cubicBezTo>
                  <a:cubicBezTo>
                    <a:pt x="89" y="33"/>
                    <a:pt x="89" y="33"/>
                    <a:pt x="89" y="33"/>
                  </a:cubicBezTo>
                  <a:cubicBezTo>
                    <a:pt x="89" y="41"/>
                    <a:pt x="89" y="41"/>
                    <a:pt x="89" y="41"/>
                  </a:cubicBezTo>
                  <a:cubicBezTo>
                    <a:pt x="87" y="41"/>
                    <a:pt x="87" y="41"/>
                    <a:pt x="87" y="41"/>
                  </a:cubicBezTo>
                  <a:cubicBezTo>
                    <a:pt x="87" y="33"/>
                    <a:pt x="87" y="33"/>
                    <a:pt x="87" y="33"/>
                  </a:cubicBezTo>
                  <a:cubicBezTo>
                    <a:pt x="94" y="33"/>
                    <a:pt x="94" y="33"/>
                    <a:pt x="94" y="33"/>
                  </a:cubicBezTo>
                  <a:lnTo>
                    <a:pt x="94" y="41"/>
                  </a:lnTo>
                  <a:close/>
                  <a:moveTo>
                    <a:pt x="96" y="48"/>
                  </a:moveTo>
                  <a:cubicBezTo>
                    <a:pt x="96" y="48"/>
                    <a:pt x="96" y="48"/>
                    <a:pt x="96" y="48"/>
                  </a:cubicBezTo>
                  <a:cubicBezTo>
                    <a:pt x="94" y="48"/>
                    <a:pt x="94" y="48"/>
                    <a:pt x="94" y="48"/>
                  </a:cubicBezTo>
                  <a:cubicBezTo>
                    <a:pt x="94" y="41"/>
                    <a:pt x="94" y="41"/>
                    <a:pt x="94" y="41"/>
                  </a:cubicBezTo>
                  <a:cubicBezTo>
                    <a:pt x="96" y="41"/>
                    <a:pt x="96" y="41"/>
                    <a:pt x="96" y="41"/>
                  </a:cubicBezTo>
                  <a:lnTo>
                    <a:pt x="96" y="48"/>
                  </a:lnTo>
                  <a:close/>
                  <a:moveTo>
                    <a:pt x="96" y="41"/>
                  </a:moveTo>
                  <a:cubicBezTo>
                    <a:pt x="96" y="41"/>
                    <a:pt x="96" y="41"/>
                    <a:pt x="96" y="41"/>
                  </a:cubicBezTo>
                  <a:cubicBezTo>
                    <a:pt x="94" y="41"/>
                    <a:pt x="94" y="41"/>
                    <a:pt x="94" y="41"/>
                  </a:cubicBezTo>
                  <a:cubicBezTo>
                    <a:pt x="94" y="33"/>
                    <a:pt x="94" y="33"/>
                    <a:pt x="94" y="33"/>
                  </a:cubicBezTo>
                  <a:cubicBezTo>
                    <a:pt x="96" y="33"/>
                    <a:pt x="96" y="33"/>
                    <a:pt x="96" y="33"/>
                  </a:cubicBezTo>
                  <a:lnTo>
                    <a:pt x="96" y="41"/>
                  </a:lnTo>
                  <a:close/>
                  <a:moveTo>
                    <a:pt x="96" y="33"/>
                  </a:moveTo>
                  <a:cubicBezTo>
                    <a:pt x="96" y="33"/>
                    <a:pt x="96" y="33"/>
                    <a:pt x="96" y="33"/>
                  </a:cubicBezTo>
                  <a:cubicBezTo>
                    <a:pt x="98" y="34"/>
                    <a:pt x="98" y="34"/>
                    <a:pt x="98" y="34"/>
                  </a:cubicBezTo>
                  <a:cubicBezTo>
                    <a:pt x="98" y="41"/>
                    <a:pt x="98" y="41"/>
                    <a:pt x="98" y="41"/>
                  </a:cubicBezTo>
                  <a:cubicBezTo>
                    <a:pt x="96" y="41"/>
                    <a:pt x="96" y="41"/>
                    <a:pt x="96" y="41"/>
                  </a:cubicBezTo>
                  <a:lnTo>
                    <a:pt x="96" y="33"/>
                  </a:lnTo>
                  <a:close/>
                  <a:moveTo>
                    <a:pt x="101" y="48"/>
                  </a:moveTo>
                  <a:cubicBezTo>
                    <a:pt x="101" y="48"/>
                    <a:pt x="101" y="48"/>
                    <a:pt x="101" y="48"/>
                  </a:cubicBezTo>
                  <a:cubicBezTo>
                    <a:pt x="96" y="48"/>
                    <a:pt x="96" y="48"/>
                    <a:pt x="96" y="48"/>
                  </a:cubicBezTo>
                  <a:cubicBezTo>
                    <a:pt x="96" y="41"/>
                    <a:pt x="96" y="41"/>
                    <a:pt x="96" y="41"/>
                  </a:cubicBezTo>
                  <a:cubicBezTo>
                    <a:pt x="98" y="41"/>
                    <a:pt x="98" y="41"/>
                    <a:pt x="98" y="41"/>
                  </a:cubicBezTo>
                  <a:cubicBezTo>
                    <a:pt x="98" y="48"/>
                    <a:pt x="98" y="48"/>
                    <a:pt x="98" y="48"/>
                  </a:cubicBezTo>
                  <a:cubicBezTo>
                    <a:pt x="99" y="48"/>
                    <a:pt x="99" y="48"/>
                    <a:pt x="99" y="48"/>
                  </a:cubicBezTo>
                  <a:cubicBezTo>
                    <a:pt x="99" y="41"/>
                    <a:pt x="99" y="41"/>
                    <a:pt x="99" y="41"/>
                  </a:cubicBezTo>
                  <a:cubicBezTo>
                    <a:pt x="101" y="41"/>
                    <a:pt x="101" y="41"/>
                    <a:pt x="101" y="41"/>
                  </a:cubicBezTo>
                  <a:lnTo>
                    <a:pt x="101" y="48"/>
                  </a:lnTo>
                  <a:close/>
                  <a:moveTo>
                    <a:pt x="101" y="41"/>
                  </a:moveTo>
                  <a:cubicBezTo>
                    <a:pt x="101" y="41"/>
                    <a:pt x="101" y="41"/>
                    <a:pt x="101" y="41"/>
                  </a:cubicBezTo>
                  <a:cubicBezTo>
                    <a:pt x="99" y="41"/>
                    <a:pt x="99" y="41"/>
                    <a:pt x="99" y="41"/>
                  </a:cubicBezTo>
                  <a:cubicBezTo>
                    <a:pt x="99" y="34"/>
                    <a:pt x="99" y="34"/>
                    <a:pt x="99" y="34"/>
                  </a:cubicBezTo>
                  <a:cubicBezTo>
                    <a:pt x="101" y="34"/>
                    <a:pt x="101" y="34"/>
                    <a:pt x="101" y="34"/>
                  </a:cubicBezTo>
                  <a:lnTo>
                    <a:pt x="101" y="41"/>
                  </a:lnTo>
                  <a:close/>
                  <a:moveTo>
                    <a:pt x="103" y="48"/>
                  </a:moveTo>
                  <a:cubicBezTo>
                    <a:pt x="103" y="48"/>
                    <a:pt x="103" y="48"/>
                    <a:pt x="103" y="48"/>
                  </a:cubicBezTo>
                  <a:cubicBezTo>
                    <a:pt x="101" y="48"/>
                    <a:pt x="101" y="48"/>
                    <a:pt x="101" y="48"/>
                  </a:cubicBezTo>
                  <a:cubicBezTo>
                    <a:pt x="101" y="41"/>
                    <a:pt x="101" y="41"/>
                    <a:pt x="101" y="41"/>
                  </a:cubicBezTo>
                  <a:cubicBezTo>
                    <a:pt x="103" y="41"/>
                    <a:pt x="103" y="41"/>
                    <a:pt x="103" y="41"/>
                  </a:cubicBezTo>
                  <a:lnTo>
                    <a:pt x="103" y="48"/>
                  </a:lnTo>
                  <a:close/>
                  <a:moveTo>
                    <a:pt x="103" y="41"/>
                  </a:moveTo>
                  <a:cubicBezTo>
                    <a:pt x="103" y="41"/>
                    <a:pt x="103" y="41"/>
                    <a:pt x="103" y="41"/>
                  </a:cubicBezTo>
                  <a:cubicBezTo>
                    <a:pt x="101" y="41"/>
                    <a:pt x="101" y="41"/>
                    <a:pt x="101" y="41"/>
                  </a:cubicBezTo>
                  <a:cubicBezTo>
                    <a:pt x="101" y="34"/>
                    <a:pt x="101" y="34"/>
                    <a:pt x="101" y="34"/>
                  </a:cubicBezTo>
                  <a:cubicBezTo>
                    <a:pt x="103" y="34"/>
                    <a:pt x="103" y="34"/>
                    <a:pt x="103" y="34"/>
                  </a:cubicBezTo>
                  <a:lnTo>
                    <a:pt x="103" y="41"/>
                  </a:lnTo>
                  <a:close/>
                  <a:moveTo>
                    <a:pt x="105" y="48"/>
                  </a:moveTo>
                  <a:cubicBezTo>
                    <a:pt x="105" y="48"/>
                    <a:pt x="105" y="48"/>
                    <a:pt x="105" y="48"/>
                  </a:cubicBezTo>
                  <a:cubicBezTo>
                    <a:pt x="103" y="48"/>
                    <a:pt x="103" y="48"/>
                    <a:pt x="103" y="48"/>
                  </a:cubicBezTo>
                  <a:cubicBezTo>
                    <a:pt x="103" y="41"/>
                    <a:pt x="103" y="41"/>
                    <a:pt x="103" y="41"/>
                  </a:cubicBezTo>
                  <a:cubicBezTo>
                    <a:pt x="105" y="41"/>
                    <a:pt x="105" y="41"/>
                    <a:pt x="105" y="41"/>
                  </a:cubicBezTo>
                  <a:lnTo>
                    <a:pt x="105" y="48"/>
                  </a:lnTo>
                  <a:close/>
                  <a:moveTo>
                    <a:pt x="105" y="41"/>
                  </a:moveTo>
                  <a:cubicBezTo>
                    <a:pt x="105" y="41"/>
                    <a:pt x="105" y="41"/>
                    <a:pt x="105" y="41"/>
                  </a:cubicBezTo>
                  <a:cubicBezTo>
                    <a:pt x="103" y="41"/>
                    <a:pt x="103" y="41"/>
                    <a:pt x="103" y="41"/>
                  </a:cubicBezTo>
                  <a:cubicBezTo>
                    <a:pt x="103" y="34"/>
                    <a:pt x="103" y="34"/>
                    <a:pt x="103" y="34"/>
                  </a:cubicBezTo>
                  <a:cubicBezTo>
                    <a:pt x="105" y="34"/>
                    <a:pt x="105" y="34"/>
                    <a:pt x="105" y="34"/>
                  </a:cubicBezTo>
                  <a:lnTo>
                    <a:pt x="105" y="41"/>
                  </a:lnTo>
                  <a:close/>
                  <a:moveTo>
                    <a:pt x="107" y="48"/>
                  </a:moveTo>
                  <a:cubicBezTo>
                    <a:pt x="107" y="48"/>
                    <a:pt x="107" y="48"/>
                    <a:pt x="107" y="48"/>
                  </a:cubicBezTo>
                  <a:cubicBezTo>
                    <a:pt x="105" y="48"/>
                    <a:pt x="105" y="48"/>
                    <a:pt x="105" y="48"/>
                  </a:cubicBezTo>
                  <a:cubicBezTo>
                    <a:pt x="105" y="41"/>
                    <a:pt x="105" y="41"/>
                    <a:pt x="105" y="41"/>
                  </a:cubicBezTo>
                  <a:cubicBezTo>
                    <a:pt x="107" y="41"/>
                    <a:pt x="107" y="41"/>
                    <a:pt x="107" y="41"/>
                  </a:cubicBezTo>
                  <a:lnTo>
                    <a:pt x="107" y="48"/>
                  </a:lnTo>
                  <a:close/>
                  <a:moveTo>
                    <a:pt x="107" y="41"/>
                  </a:moveTo>
                  <a:cubicBezTo>
                    <a:pt x="107" y="41"/>
                    <a:pt x="107" y="41"/>
                    <a:pt x="107" y="41"/>
                  </a:cubicBezTo>
                  <a:cubicBezTo>
                    <a:pt x="105" y="41"/>
                    <a:pt x="105" y="41"/>
                    <a:pt x="105" y="41"/>
                  </a:cubicBezTo>
                  <a:cubicBezTo>
                    <a:pt x="105" y="34"/>
                    <a:pt x="105" y="34"/>
                    <a:pt x="105" y="34"/>
                  </a:cubicBezTo>
                  <a:cubicBezTo>
                    <a:pt x="107" y="34"/>
                    <a:pt x="107" y="34"/>
                    <a:pt x="107" y="34"/>
                  </a:cubicBezTo>
                  <a:lnTo>
                    <a:pt x="107" y="41"/>
                  </a:lnTo>
                  <a:close/>
                  <a:moveTo>
                    <a:pt x="109" y="48"/>
                  </a:moveTo>
                  <a:cubicBezTo>
                    <a:pt x="109" y="48"/>
                    <a:pt x="109" y="48"/>
                    <a:pt x="109" y="48"/>
                  </a:cubicBezTo>
                  <a:cubicBezTo>
                    <a:pt x="107" y="48"/>
                    <a:pt x="107" y="48"/>
                    <a:pt x="107" y="48"/>
                  </a:cubicBezTo>
                  <a:cubicBezTo>
                    <a:pt x="107" y="41"/>
                    <a:pt x="107" y="41"/>
                    <a:pt x="107" y="41"/>
                  </a:cubicBezTo>
                  <a:cubicBezTo>
                    <a:pt x="109" y="41"/>
                    <a:pt x="109" y="41"/>
                    <a:pt x="109" y="41"/>
                  </a:cubicBezTo>
                  <a:lnTo>
                    <a:pt x="109" y="48"/>
                  </a:lnTo>
                  <a:close/>
                  <a:moveTo>
                    <a:pt x="109" y="41"/>
                  </a:moveTo>
                  <a:cubicBezTo>
                    <a:pt x="109" y="41"/>
                    <a:pt x="109" y="41"/>
                    <a:pt x="109" y="41"/>
                  </a:cubicBezTo>
                  <a:cubicBezTo>
                    <a:pt x="107" y="41"/>
                    <a:pt x="107" y="41"/>
                    <a:pt x="107" y="41"/>
                  </a:cubicBezTo>
                  <a:cubicBezTo>
                    <a:pt x="107" y="34"/>
                    <a:pt x="107" y="34"/>
                    <a:pt x="107" y="34"/>
                  </a:cubicBezTo>
                  <a:cubicBezTo>
                    <a:pt x="109" y="34"/>
                    <a:pt x="109" y="34"/>
                    <a:pt x="109" y="34"/>
                  </a:cubicBezTo>
                  <a:lnTo>
                    <a:pt x="109" y="41"/>
                  </a:lnTo>
                  <a:close/>
                  <a:moveTo>
                    <a:pt x="112" y="48"/>
                  </a:moveTo>
                  <a:cubicBezTo>
                    <a:pt x="112" y="48"/>
                    <a:pt x="112" y="48"/>
                    <a:pt x="112" y="48"/>
                  </a:cubicBezTo>
                  <a:cubicBezTo>
                    <a:pt x="110" y="48"/>
                    <a:pt x="110" y="48"/>
                    <a:pt x="110" y="48"/>
                  </a:cubicBezTo>
                  <a:cubicBezTo>
                    <a:pt x="110" y="48"/>
                    <a:pt x="110" y="48"/>
                    <a:pt x="110" y="48"/>
                  </a:cubicBezTo>
                  <a:cubicBezTo>
                    <a:pt x="112" y="48"/>
                    <a:pt x="112" y="48"/>
                    <a:pt x="112" y="48"/>
                  </a:cubicBezTo>
                  <a:close/>
                  <a:moveTo>
                    <a:pt x="112" y="48"/>
                  </a:moveTo>
                  <a:cubicBezTo>
                    <a:pt x="112" y="48"/>
                    <a:pt x="112" y="48"/>
                    <a:pt x="112" y="48"/>
                  </a:cubicBezTo>
                  <a:cubicBezTo>
                    <a:pt x="110" y="48"/>
                    <a:pt x="110" y="48"/>
                    <a:pt x="110" y="48"/>
                  </a:cubicBezTo>
                  <a:cubicBezTo>
                    <a:pt x="110" y="41"/>
                    <a:pt x="110" y="41"/>
                    <a:pt x="110" y="41"/>
                  </a:cubicBezTo>
                  <a:cubicBezTo>
                    <a:pt x="112" y="41"/>
                    <a:pt x="112" y="41"/>
                    <a:pt x="112" y="41"/>
                  </a:cubicBezTo>
                  <a:lnTo>
                    <a:pt x="112" y="48"/>
                  </a:lnTo>
                  <a:close/>
                  <a:moveTo>
                    <a:pt x="112" y="41"/>
                  </a:moveTo>
                  <a:cubicBezTo>
                    <a:pt x="112" y="41"/>
                    <a:pt x="112" y="41"/>
                    <a:pt x="112" y="41"/>
                  </a:cubicBezTo>
                  <a:cubicBezTo>
                    <a:pt x="110" y="41"/>
                    <a:pt x="110" y="41"/>
                    <a:pt x="110" y="41"/>
                  </a:cubicBezTo>
                  <a:cubicBezTo>
                    <a:pt x="110" y="34"/>
                    <a:pt x="110" y="34"/>
                    <a:pt x="110" y="34"/>
                  </a:cubicBezTo>
                  <a:cubicBezTo>
                    <a:pt x="112" y="34"/>
                    <a:pt x="112" y="34"/>
                    <a:pt x="112" y="34"/>
                  </a:cubicBezTo>
                  <a:lnTo>
                    <a:pt x="112" y="41"/>
                  </a:lnTo>
                  <a:close/>
                  <a:moveTo>
                    <a:pt x="114" y="48"/>
                  </a:moveTo>
                  <a:cubicBezTo>
                    <a:pt x="114" y="48"/>
                    <a:pt x="114" y="48"/>
                    <a:pt x="114" y="48"/>
                  </a:cubicBezTo>
                  <a:cubicBezTo>
                    <a:pt x="112" y="48"/>
                    <a:pt x="112" y="48"/>
                    <a:pt x="112" y="48"/>
                  </a:cubicBezTo>
                  <a:cubicBezTo>
                    <a:pt x="112" y="48"/>
                    <a:pt x="112" y="48"/>
                    <a:pt x="112" y="48"/>
                  </a:cubicBezTo>
                  <a:cubicBezTo>
                    <a:pt x="114" y="48"/>
                    <a:pt x="114" y="48"/>
                    <a:pt x="114" y="48"/>
                  </a:cubicBezTo>
                  <a:close/>
                  <a:moveTo>
                    <a:pt x="114" y="48"/>
                  </a:moveTo>
                  <a:cubicBezTo>
                    <a:pt x="114" y="48"/>
                    <a:pt x="114" y="48"/>
                    <a:pt x="114" y="48"/>
                  </a:cubicBezTo>
                  <a:cubicBezTo>
                    <a:pt x="112" y="48"/>
                    <a:pt x="112" y="48"/>
                    <a:pt x="112" y="48"/>
                  </a:cubicBezTo>
                  <a:cubicBezTo>
                    <a:pt x="112" y="41"/>
                    <a:pt x="112" y="41"/>
                    <a:pt x="112" y="41"/>
                  </a:cubicBezTo>
                  <a:cubicBezTo>
                    <a:pt x="114" y="41"/>
                    <a:pt x="114" y="41"/>
                    <a:pt x="114" y="41"/>
                  </a:cubicBezTo>
                  <a:lnTo>
                    <a:pt x="114" y="48"/>
                  </a:lnTo>
                  <a:close/>
                  <a:moveTo>
                    <a:pt x="114" y="41"/>
                  </a:moveTo>
                  <a:cubicBezTo>
                    <a:pt x="114" y="41"/>
                    <a:pt x="114" y="41"/>
                    <a:pt x="114" y="41"/>
                  </a:cubicBezTo>
                  <a:cubicBezTo>
                    <a:pt x="112" y="41"/>
                    <a:pt x="112" y="41"/>
                    <a:pt x="112" y="41"/>
                  </a:cubicBezTo>
                  <a:cubicBezTo>
                    <a:pt x="112" y="34"/>
                    <a:pt x="112" y="34"/>
                    <a:pt x="112" y="34"/>
                  </a:cubicBezTo>
                  <a:cubicBezTo>
                    <a:pt x="114" y="34"/>
                    <a:pt x="114" y="34"/>
                    <a:pt x="114" y="34"/>
                  </a:cubicBezTo>
                  <a:lnTo>
                    <a:pt x="114" y="41"/>
                  </a:lnTo>
                  <a:close/>
                  <a:moveTo>
                    <a:pt x="116" y="48"/>
                  </a:moveTo>
                  <a:cubicBezTo>
                    <a:pt x="116" y="48"/>
                    <a:pt x="116" y="48"/>
                    <a:pt x="116" y="48"/>
                  </a:cubicBezTo>
                  <a:cubicBezTo>
                    <a:pt x="114" y="48"/>
                    <a:pt x="114" y="48"/>
                    <a:pt x="114" y="48"/>
                  </a:cubicBezTo>
                  <a:cubicBezTo>
                    <a:pt x="114" y="48"/>
                    <a:pt x="114" y="48"/>
                    <a:pt x="114" y="48"/>
                  </a:cubicBezTo>
                  <a:cubicBezTo>
                    <a:pt x="116" y="48"/>
                    <a:pt x="116" y="48"/>
                    <a:pt x="116" y="48"/>
                  </a:cubicBezTo>
                  <a:close/>
                  <a:moveTo>
                    <a:pt x="116" y="48"/>
                  </a:moveTo>
                  <a:cubicBezTo>
                    <a:pt x="116" y="48"/>
                    <a:pt x="116" y="48"/>
                    <a:pt x="116" y="48"/>
                  </a:cubicBezTo>
                  <a:cubicBezTo>
                    <a:pt x="114" y="48"/>
                    <a:pt x="114" y="48"/>
                    <a:pt x="114" y="48"/>
                  </a:cubicBezTo>
                  <a:cubicBezTo>
                    <a:pt x="114" y="41"/>
                    <a:pt x="114" y="41"/>
                    <a:pt x="114" y="41"/>
                  </a:cubicBezTo>
                  <a:cubicBezTo>
                    <a:pt x="116" y="41"/>
                    <a:pt x="116" y="41"/>
                    <a:pt x="116" y="41"/>
                  </a:cubicBezTo>
                  <a:lnTo>
                    <a:pt x="116" y="48"/>
                  </a:lnTo>
                  <a:close/>
                  <a:moveTo>
                    <a:pt x="116" y="41"/>
                  </a:moveTo>
                  <a:cubicBezTo>
                    <a:pt x="116" y="41"/>
                    <a:pt x="116" y="41"/>
                    <a:pt x="116" y="41"/>
                  </a:cubicBezTo>
                  <a:cubicBezTo>
                    <a:pt x="114" y="41"/>
                    <a:pt x="114" y="41"/>
                    <a:pt x="114" y="41"/>
                  </a:cubicBezTo>
                  <a:cubicBezTo>
                    <a:pt x="114" y="34"/>
                    <a:pt x="114" y="34"/>
                    <a:pt x="114" y="34"/>
                  </a:cubicBezTo>
                  <a:cubicBezTo>
                    <a:pt x="116" y="34"/>
                    <a:pt x="116" y="34"/>
                    <a:pt x="116" y="34"/>
                  </a:cubicBezTo>
                  <a:lnTo>
                    <a:pt x="116" y="41"/>
                  </a:lnTo>
                  <a:close/>
                  <a:moveTo>
                    <a:pt x="117" y="48"/>
                  </a:moveTo>
                  <a:cubicBezTo>
                    <a:pt x="117" y="48"/>
                    <a:pt x="117" y="48"/>
                    <a:pt x="117" y="48"/>
                  </a:cubicBezTo>
                  <a:cubicBezTo>
                    <a:pt x="116" y="48"/>
                    <a:pt x="116" y="48"/>
                    <a:pt x="116" y="48"/>
                  </a:cubicBezTo>
                  <a:cubicBezTo>
                    <a:pt x="116" y="48"/>
                    <a:pt x="116" y="48"/>
                    <a:pt x="116" y="48"/>
                  </a:cubicBezTo>
                  <a:cubicBezTo>
                    <a:pt x="117" y="48"/>
                    <a:pt x="117" y="48"/>
                    <a:pt x="117" y="48"/>
                  </a:cubicBezTo>
                  <a:close/>
                  <a:moveTo>
                    <a:pt x="117" y="48"/>
                  </a:moveTo>
                  <a:cubicBezTo>
                    <a:pt x="117" y="48"/>
                    <a:pt x="117" y="48"/>
                    <a:pt x="117" y="48"/>
                  </a:cubicBezTo>
                  <a:cubicBezTo>
                    <a:pt x="116" y="48"/>
                    <a:pt x="116" y="48"/>
                    <a:pt x="116" y="48"/>
                  </a:cubicBezTo>
                  <a:cubicBezTo>
                    <a:pt x="116" y="41"/>
                    <a:pt x="116" y="41"/>
                    <a:pt x="116" y="41"/>
                  </a:cubicBezTo>
                  <a:cubicBezTo>
                    <a:pt x="117" y="41"/>
                    <a:pt x="117" y="41"/>
                    <a:pt x="117" y="41"/>
                  </a:cubicBezTo>
                  <a:lnTo>
                    <a:pt x="117" y="48"/>
                  </a:lnTo>
                  <a:close/>
                  <a:moveTo>
                    <a:pt x="117" y="34"/>
                  </a:moveTo>
                  <a:cubicBezTo>
                    <a:pt x="117" y="34"/>
                    <a:pt x="117" y="34"/>
                    <a:pt x="117" y="34"/>
                  </a:cubicBezTo>
                  <a:cubicBezTo>
                    <a:pt x="117" y="41"/>
                    <a:pt x="117" y="41"/>
                    <a:pt x="117" y="41"/>
                  </a:cubicBezTo>
                  <a:cubicBezTo>
                    <a:pt x="116" y="41"/>
                    <a:pt x="116" y="41"/>
                    <a:pt x="116" y="41"/>
                  </a:cubicBezTo>
                  <a:cubicBezTo>
                    <a:pt x="116" y="34"/>
                    <a:pt x="116" y="34"/>
                    <a:pt x="116" y="34"/>
                  </a:cubicBezTo>
                  <a:cubicBezTo>
                    <a:pt x="117" y="34"/>
                    <a:pt x="117" y="34"/>
                    <a:pt x="117" y="34"/>
                  </a:cubicBezTo>
                  <a:close/>
                  <a:moveTo>
                    <a:pt x="119" y="48"/>
                  </a:moveTo>
                  <a:cubicBezTo>
                    <a:pt x="119" y="48"/>
                    <a:pt x="119" y="48"/>
                    <a:pt x="119" y="48"/>
                  </a:cubicBezTo>
                  <a:cubicBezTo>
                    <a:pt x="117" y="48"/>
                    <a:pt x="117" y="48"/>
                    <a:pt x="117" y="48"/>
                  </a:cubicBezTo>
                  <a:cubicBezTo>
                    <a:pt x="117" y="48"/>
                    <a:pt x="117" y="48"/>
                    <a:pt x="117" y="48"/>
                  </a:cubicBezTo>
                  <a:cubicBezTo>
                    <a:pt x="119" y="48"/>
                    <a:pt x="119" y="48"/>
                    <a:pt x="119" y="48"/>
                  </a:cubicBezTo>
                  <a:close/>
                  <a:moveTo>
                    <a:pt x="119" y="48"/>
                  </a:moveTo>
                  <a:cubicBezTo>
                    <a:pt x="119" y="48"/>
                    <a:pt x="119" y="48"/>
                    <a:pt x="119" y="48"/>
                  </a:cubicBezTo>
                  <a:cubicBezTo>
                    <a:pt x="117" y="48"/>
                    <a:pt x="117" y="48"/>
                    <a:pt x="117" y="48"/>
                  </a:cubicBezTo>
                  <a:cubicBezTo>
                    <a:pt x="117" y="41"/>
                    <a:pt x="117" y="41"/>
                    <a:pt x="117" y="41"/>
                  </a:cubicBezTo>
                  <a:cubicBezTo>
                    <a:pt x="119" y="41"/>
                    <a:pt x="119" y="41"/>
                    <a:pt x="119" y="41"/>
                  </a:cubicBezTo>
                  <a:lnTo>
                    <a:pt x="119" y="48"/>
                  </a:lnTo>
                  <a:close/>
                  <a:moveTo>
                    <a:pt x="119" y="41"/>
                  </a:moveTo>
                  <a:cubicBezTo>
                    <a:pt x="119" y="41"/>
                    <a:pt x="119" y="41"/>
                    <a:pt x="119" y="41"/>
                  </a:cubicBezTo>
                  <a:cubicBezTo>
                    <a:pt x="117" y="41"/>
                    <a:pt x="117" y="41"/>
                    <a:pt x="117" y="41"/>
                  </a:cubicBezTo>
                  <a:cubicBezTo>
                    <a:pt x="117" y="34"/>
                    <a:pt x="117" y="34"/>
                    <a:pt x="117" y="34"/>
                  </a:cubicBezTo>
                  <a:cubicBezTo>
                    <a:pt x="119" y="34"/>
                    <a:pt x="119" y="34"/>
                    <a:pt x="119" y="34"/>
                  </a:cubicBezTo>
                  <a:cubicBezTo>
                    <a:pt x="119" y="34"/>
                    <a:pt x="119" y="34"/>
                    <a:pt x="119" y="34"/>
                  </a:cubicBezTo>
                  <a:lnTo>
                    <a:pt x="119" y="41"/>
                  </a:lnTo>
                  <a:close/>
                  <a:moveTo>
                    <a:pt x="120" y="48"/>
                  </a:moveTo>
                  <a:cubicBezTo>
                    <a:pt x="120" y="48"/>
                    <a:pt x="120" y="48"/>
                    <a:pt x="120" y="48"/>
                  </a:cubicBezTo>
                  <a:cubicBezTo>
                    <a:pt x="119" y="48"/>
                    <a:pt x="119" y="48"/>
                    <a:pt x="119" y="48"/>
                  </a:cubicBezTo>
                  <a:cubicBezTo>
                    <a:pt x="119" y="48"/>
                    <a:pt x="119" y="48"/>
                    <a:pt x="119" y="48"/>
                  </a:cubicBezTo>
                  <a:cubicBezTo>
                    <a:pt x="120" y="48"/>
                    <a:pt x="120" y="48"/>
                    <a:pt x="120" y="48"/>
                  </a:cubicBezTo>
                  <a:close/>
                  <a:moveTo>
                    <a:pt x="120" y="48"/>
                  </a:moveTo>
                  <a:cubicBezTo>
                    <a:pt x="120" y="48"/>
                    <a:pt x="120" y="48"/>
                    <a:pt x="120" y="48"/>
                  </a:cubicBezTo>
                  <a:cubicBezTo>
                    <a:pt x="119" y="48"/>
                    <a:pt x="119" y="48"/>
                    <a:pt x="119" y="48"/>
                  </a:cubicBezTo>
                  <a:cubicBezTo>
                    <a:pt x="119" y="41"/>
                    <a:pt x="119" y="41"/>
                    <a:pt x="119" y="41"/>
                  </a:cubicBezTo>
                  <a:cubicBezTo>
                    <a:pt x="120" y="41"/>
                    <a:pt x="120" y="41"/>
                    <a:pt x="120" y="41"/>
                  </a:cubicBezTo>
                  <a:lnTo>
                    <a:pt x="120" y="48"/>
                  </a:lnTo>
                  <a:close/>
                  <a:moveTo>
                    <a:pt x="143" y="18"/>
                  </a:moveTo>
                  <a:cubicBezTo>
                    <a:pt x="143" y="18"/>
                    <a:pt x="143" y="18"/>
                    <a:pt x="143" y="18"/>
                  </a:cubicBezTo>
                  <a:cubicBezTo>
                    <a:pt x="145" y="18"/>
                    <a:pt x="145" y="18"/>
                    <a:pt x="145" y="18"/>
                  </a:cubicBezTo>
                  <a:cubicBezTo>
                    <a:pt x="145" y="19"/>
                    <a:pt x="145" y="19"/>
                    <a:pt x="145" y="19"/>
                  </a:cubicBezTo>
                  <a:cubicBezTo>
                    <a:pt x="145" y="19"/>
                    <a:pt x="146" y="19"/>
                    <a:pt x="146" y="19"/>
                  </a:cubicBezTo>
                  <a:cubicBezTo>
                    <a:pt x="146" y="19"/>
                    <a:pt x="146" y="19"/>
                    <a:pt x="146" y="19"/>
                  </a:cubicBezTo>
                  <a:cubicBezTo>
                    <a:pt x="147" y="19"/>
                    <a:pt x="147" y="19"/>
                    <a:pt x="147" y="19"/>
                  </a:cubicBezTo>
                  <a:cubicBezTo>
                    <a:pt x="147" y="19"/>
                    <a:pt x="147" y="19"/>
                    <a:pt x="147" y="19"/>
                  </a:cubicBezTo>
                  <a:cubicBezTo>
                    <a:pt x="152" y="20"/>
                    <a:pt x="153" y="21"/>
                    <a:pt x="153" y="21"/>
                  </a:cubicBezTo>
                  <a:cubicBezTo>
                    <a:pt x="153" y="29"/>
                    <a:pt x="153" y="29"/>
                    <a:pt x="153" y="29"/>
                  </a:cubicBezTo>
                  <a:cubicBezTo>
                    <a:pt x="153" y="29"/>
                    <a:pt x="153" y="29"/>
                    <a:pt x="153" y="29"/>
                  </a:cubicBezTo>
                  <a:cubicBezTo>
                    <a:pt x="153" y="21"/>
                    <a:pt x="153" y="21"/>
                    <a:pt x="153" y="21"/>
                  </a:cubicBezTo>
                  <a:cubicBezTo>
                    <a:pt x="153" y="21"/>
                    <a:pt x="150" y="20"/>
                    <a:pt x="146" y="20"/>
                  </a:cubicBezTo>
                  <a:cubicBezTo>
                    <a:pt x="143" y="20"/>
                    <a:pt x="140" y="21"/>
                    <a:pt x="140" y="21"/>
                  </a:cubicBezTo>
                  <a:cubicBezTo>
                    <a:pt x="139" y="29"/>
                    <a:pt x="139" y="29"/>
                    <a:pt x="139" y="29"/>
                  </a:cubicBezTo>
                  <a:cubicBezTo>
                    <a:pt x="139" y="29"/>
                    <a:pt x="139" y="29"/>
                    <a:pt x="139" y="29"/>
                  </a:cubicBezTo>
                  <a:cubicBezTo>
                    <a:pt x="140" y="21"/>
                    <a:pt x="140" y="21"/>
                    <a:pt x="140" y="21"/>
                  </a:cubicBezTo>
                  <a:cubicBezTo>
                    <a:pt x="140" y="21"/>
                    <a:pt x="141" y="20"/>
                    <a:pt x="143" y="20"/>
                  </a:cubicBezTo>
                  <a:lnTo>
                    <a:pt x="143" y="18"/>
                  </a:lnTo>
                  <a:close/>
                  <a:moveTo>
                    <a:pt x="142" y="31"/>
                  </a:moveTo>
                  <a:cubicBezTo>
                    <a:pt x="142" y="31"/>
                    <a:pt x="142" y="31"/>
                    <a:pt x="142" y="31"/>
                  </a:cubicBezTo>
                  <a:cubicBezTo>
                    <a:pt x="142" y="40"/>
                    <a:pt x="142" y="40"/>
                    <a:pt x="142" y="40"/>
                  </a:cubicBezTo>
                  <a:cubicBezTo>
                    <a:pt x="140" y="40"/>
                    <a:pt x="140" y="40"/>
                    <a:pt x="140" y="40"/>
                  </a:cubicBezTo>
                  <a:cubicBezTo>
                    <a:pt x="140" y="31"/>
                    <a:pt x="140" y="31"/>
                    <a:pt x="140" y="31"/>
                  </a:cubicBezTo>
                  <a:lnTo>
                    <a:pt x="142" y="31"/>
                  </a:lnTo>
                  <a:close/>
                  <a:moveTo>
                    <a:pt x="141" y="20"/>
                  </a:moveTo>
                  <a:cubicBezTo>
                    <a:pt x="141" y="20"/>
                    <a:pt x="141" y="20"/>
                    <a:pt x="141" y="20"/>
                  </a:cubicBezTo>
                  <a:cubicBezTo>
                    <a:pt x="141" y="18"/>
                    <a:pt x="141" y="18"/>
                    <a:pt x="141" y="18"/>
                  </a:cubicBezTo>
                  <a:cubicBezTo>
                    <a:pt x="141" y="20"/>
                    <a:pt x="141" y="20"/>
                    <a:pt x="141" y="20"/>
                  </a:cubicBezTo>
                  <a:close/>
                  <a:moveTo>
                    <a:pt x="140" y="15"/>
                  </a:moveTo>
                  <a:cubicBezTo>
                    <a:pt x="140" y="15"/>
                    <a:pt x="140" y="15"/>
                    <a:pt x="140" y="15"/>
                  </a:cubicBezTo>
                  <a:cubicBezTo>
                    <a:pt x="141" y="15"/>
                    <a:pt x="141" y="15"/>
                    <a:pt x="141" y="15"/>
                  </a:cubicBezTo>
                  <a:cubicBezTo>
                    <a:pt x="141" y="17"/>
                    <a:pt x="141" y="17"/>
                    <a:pt x="141" y="17"/>
                  </a:cubicBezTo>
                  <a:cubicBezTo>
                    <a:pt x="140" y="17"/>
                    <a:pt x="140" y="17"/>
                    <a:pt x="140" y="17"/>
                  </a:cubicBezTo>
                  <a:lnTo>
                    <a:pt x="140" y="15"/>
                  </a:lnTo>
                  <a:close/>
                  <a:moveTo>
                    <a:pt x="129" y="21"/>
                  </a:moveTo>
                  <a:cubicBezTo>
                    <a:pt x="129" y="21"/>
                    <a:pt x="129" y="21"/>
                    <a:pt x="129" y="21"/>
                  </a:cubicBezTo>
                  <a:cubicBezTo>
                    <a:pt x="129" y="19"/>
                    <a:pt x="129" y="19"/>
                    <a:pt x="129" y="19"/>
                  </a:cubicBezTo>
                  <a:cubicBezTo>
                    <a:pt x="131" y="19"/>
                    <a:pt x="131" y="19"/>
                    <a:pt x="131" y="19"/>
                  </a:cubicBezTo>
                  <a:cubicBezTo>
                    <a:pt x="131" y="20"/>
                    <a:pt x="131" y="20"/>
                    <a:pt x="131" y="20"/>
                  </a:cubicBezTo>
                  <a:cubicBezTo>
                    <a:pt x="132" y="19"/>
                    <a:pt x="133" y="19"/>
                    <a:pt x="134" y="19"/>
                  </a:cubicBezTo>
                  <a:cubicBezTo>
                    <a:pt x="134" y="17"/>
                    <a:pt x="134" y="17"/>
                    <a:pt x="134" y="17"/>
                  </a:cubicBezTo>
                  <a:cubicBezTo>
                    <a:pt x="135" y="17"/>
                    <a:pt x="135" y="17"/>
                    <a:pt x="135" y="17"/>
                  </a:cubicBezTo>
                  <a:cubicBezTo>
                    <a:pt x="135" y="18"/>
                    <a:pt x="135" y="18"/>
                    <a:pt x="135" y="18"/>
                  </a:cubicBezTo>
                  <a:cubicBezTo>
                    <a:pt x="139" y="18"/>
                    <a:pt x="141" y="18"/>
                    <a:pt x="141" y="18"/>
                  </a:cubicBezTo>
                  <a:cubicBezTo>
                    <a:pt x="141" y="18"/>
                    <a:pt x="137" y="18"/>
                    <a:pt x="133" y="19"/>
                  </a:cubicBezTo>
                  <a:cubicBezTo>
                    <a:pt x="129" y="21"/>
                    <a:pt x="129" y="22"/>
                    <a:pt x="129" y="22"/>
                  </a:cubicBezTo>
                  <a:cubicBezTo>
                    <a:pt x="127" y="31"/>
                    <a:pt x="127" y="31"/>
                    <a:pt x="127" y="31"/>
                  </a:cubicBezTo>
                  <a:cubicBezTo>
                    <a:pt x="128" y="22"/>
                    <a:pt x="128" y="22"/>
                    <a:pt x="128" y="22"/>
                  </a:cubicBezTo>
                  <a:cubicBezTo>
                    <a:pt x="127" y="22"/>
                    <a:pt x="127" y="22"/>
                    <a:pt x="127" y="22"/>
                  </a:cubicBezTo>
                  <a:cubicBezTo>
                    <a:pt x="127" y="20"/>
                    <a:pt x="127" y="20"/>
                    <a:pt x="127" y="20"/>
                  </a:cubicBezTo>
                  <a:cubicBezTo>
                    <a:pt x="128" y="20"/>
                    <a:pt x="128" y="20"/>
                    <a:pt x="128" y="20"/>
                  </a:cubicBezTo>
                  <a:cubicBezTo>
                    <a:pt x="128" y="22"/>
                    <a:pt x="128" y="22"/>
                    <a:pt x="128" y="22"/>
                  </a:cubicBezTo>
                  <a:cubicBezTo>
                    <a:pt x="128" y="21"/>
                    <a:pt x="129" y="21"/>
                    <a:pt x="129" y="21"/>
                  </a:cubicBezTo>
                  <a:close/>
                  <a:moveTo>
                    <a:pt x="137" y="31"/>
                  </a:moveTo>
                  <a:cubicBezTo>
                    <a:pt x="137" y="31"/>
                    <a:pt x="137" y="31"/>
                    <a:pt x="137" y="31"/>
                  </a:cubicBezTo>
                  <a:cubicBezTo>
                    <a:pt x="137" y="32"/>
                    <a:pt x="137" y="32"/>
                    <a:pt x="137" y="32"/>
                  </a:cubicBezTo>
                  <a:cubicBezTo>
                    <a:pt x="136" y="32"/>
                    <a:pt x="136" y="32"/>
                    <a:pt x="135" y="32"/>
                  </a:cubicBezTo>
                  <a:cubicBezTo>
                    <a:pt x="135" y="32"/>
                    <a:pt x="135" y="32"/>
                    <a:pt x="135" y="32"/>
                  </a:cubicBezTo>
                  <a:lnTo>
                    <a:pt x="137" y="31"/>
                  </a:lnTo>
                  <a:close/>
                  <a:moveTo>
                    <a:pt x="135" y="32"/>
                  </a:moveTo>
                  <a:cubicBezTo>
                    <a:pt x="135" y="32"/>
                    <a:pt x="135" y="32"/>
                    <a:pt x="135" y="32"/>
                  </a:cubicBezTo>
                  <a:cubicBezTo>
                    <a:pt x="135" y="32"/>
                    <a:pt x="135" y="32"/>
                    <a:pt x="135" y="32"/>
                  </a:cubicBezTo>
                  <a:cubicBezTo>
                    <a:pt x="135" y="33"/>
                    <a:pt x="134" y="33"/>
                    <a:pt x="134" y="33"/>
                  </a:cubicBezTo>
                  <a:cubicBezTo>
                    <a:pt x="134" y="32"/>
                    <a:pt x="134" y="32"/>
                    <a:pt x="134" y="32"/>
                  </a:cubicBezTo>
                  <a:lnTo>
                    <a:pt x="135" y="32"/>
                  </a:lnTo>
                  <a:close/>
                  <a:moveTo>
                    <a:pt x="134" y="32"/>
                  </a:moveTo>
                  <a:cubicBezTo>
                    <a:pt x="134" y="32"/>
                    <a:pt x="134" y="32"/>
                    <a:pt x="134" y="32"/>
                  </a:cubicBezTo>
                  <a:cubicBezTo>
                    <a:pt x="134" y="33"/>
                    <a:pt x="134" y="33"/>
                    <a:pt x="134" y="33"/>
                  </a:cubicBezTo>
                  <a:cubicBezTo>
                    <a:pt x="133" y="33"/>
                    <a:pt x="133" y="33"/>
                    <a:pt x="133" y="33"/>
                  </a:cubicBezTo>
                  <a:cubicBezTo>
                    <a:pt x="133" y="33"/>
                    <a:pt x="133" y="33"/>
                    <a:pt x="132" y="33"/>
                  </a:cubicBezTo>
                  <a:cubicBezTo>
                    <a:pt x="132" y="32"/>
                    <a:pt x="132" y="32"/>
                    <a:pt x="132" y="32"/>
                  </a:cubicBezTo>
                  <a:lnTo>
                    <a:pt x="134" y="32"/>
                  </a:lnTo>
                  <a:close/>
                  <a:moveTo>
                    <a:pt x="131" y="32"/>
                  </a:moveTo>
                  <a:cubicBezTo>
                    <a:pt x="131" y="32"/>
                    <a:pt x="131" y="32"/>
                    <a:pt x="131" y="32"/>
                  </a:cubicBezTo>
                  <a:cubicBezTo>
                    <a:pt x="131" y="33"/>
                    <a:pt x="131" y="33"/>
                    <a:pt x="131" y="33"/>
                  </a:cubicBezTo>
                  <a:cubicBezTo>
                    <a:pt x="130" y="33"/>
                    <a:pt x="130" y="33"/>
                    <a:pt x="129" y="33"/>
                  </a:cubicBezTo>
                  <a:cubicBezTo>
                    <a:pt x="129" y="32"/>
                    <a:pt x="129" y="32"/>
                    <a:pt x="129" y="32"/>
                  </a:cubicBezTo>
                  <a:cubicBezTo>
                    <a:pt x="132" y="32"/>
                    <a:pt x="132" y="32"/>
                    <a:pt x="132" y="32"/>
                  </a:cubicBezTo>
                  <a:cubicBezTo>
                    <a:pt x="132" y="33"/>
                    <a:pt x="132" y="33"/>
                    <a:pt x="132" y="33"/>
                  </a:cubicBezTo>
                  <a:cubicBezTo>
                    <a:pt x="132" y="33"/>
                    <a:pt x="131" y="33"/>
                    <a:pt x="131" y="33"/>
                  </a:cubicBezTo>
                  <a:cubicBezTo>
                    <a:pt x="131" y="32"/>
                    <a:pt x="131" y="32"/>
                    <a:pt x="131" y="32"/>
                  </a:cubicBezTo>
                  <a:close/>
                  <a:moveTo>
                    <a:pt x="129" y="32"/>
                  </a:moveTo>
                  <a:cubicBezTo>
                    <a:pt x="129" y="32"/>
                    <a:pt x="129" y="32"/>
                    <a:pt x="129" y="32"/>
                  </a:cubicBezTo>
                  <a:cubicBezTo>
                    <a:pt x="129" y="33"/>
                    <a:pt x="129" y="33"/>
                    <a:pt x="129" y="33"/>
                  </a:cubicBezTo>
                  <a:cubicBezTo>
                    <a:pt x="129" y="33"/>
                    <a:pt x="128" y="33"/>
                    <a:pt x="128" y="33"/>
                  </a:cubicBezTo>
                  <a:cubicBezTo>
                    <a:pt x="128" y="32"/>
                    <a:pt x="128" y="32"/>
                    <a:pt x="128" y="32"/>
                  </a:cubicBezTo>
                  <a:lnTo>
                    <a:pt x="129" y="32"/>
                  </a:lnTo>
                  <a:close/>
                  <a:moveTo>
                    <a:pt x="125" y="31"/>
                  </a:moveTo>
                  <a:cubicBezTo>
                    <a:pt x="125" y="31"/>
                    <a:pt x="125" y="31"/>
                    <a:pt x="125" y="31"/>
                  </a:cubicBezTo>
                  <a:cubicBezTo>
                    <a:pt x="125" y="30"/>
                    <a:pt x="125" y="30"/>
                    <a:pt x="125" y="30"/>
                  </a:cubicBezTo>
                  <a:cubicBezTo>
                    <a:pt x="127" y="30"/>
                    <a:pt x="127" y="30"/>
                    <a:pt x="127" y="30"/>
                  </a:cubicBezTo>
                  <a:cubicBezTo>
                    <a:pt x="127" y="31"/>
                    <a:pt x="127" y="31"/>
                    <a:pt x="127" y="31"/>
                  </a:cubicBezTo>
                  <a:lnTo>
                    <a:pt x="125" y="31"/>
                  </a:lnTo>
                  <a:close/>
                  <a:moveTo>
                    <a:pt x="127" y="32"/>
                  </a:moveTo>
                  <a:cubicBezTo>
                    <a:pt x="127" y="32"/>
                    <a:pt x="127" y="32"/>
                    <a:pt x="127" y="32"/>
                  </a:cubicBezTo>
                  <a:cubicBezTo>
                    <a:pt x="127" y="36"/>
                    <a:pt x="127" y="36"/>
                    <a:pt x="127" y="36"/>
                  </a:cubicBezTo>
                  <a:cubicBezTo>
                    <a:pt x="127" y="37"/>
                    <a:pt x="126" y="38"/>
                    <a:pt x="126" y="40"/>
                  </a:cubicBezTo>
                  <a:cubicBezTo>
                    <a:pt x="126" y="40"/>
                    <a:pt x="126" y="40"/>
                    <a:pt x="126" y="41"/>
                  </a:cubicBezTo>
                  <a:cubicBezTo>
                    <a:pt x="125" y="41"/>
                    <a:pt x="125" y="41"/>
                    <a:pt x="125" y="41"/>
                  </a:cubicBezTo>
                  <a:cubicBezTo>
                    <a:pt x="125" y="33"/>
                    <a:pt x="125" y="33"/>
                    <a:pt x="125" y="33"/>
                  </a:cubicBezTo>
                  <a:lnTo>
                    <a:pt x="127" y="32"/>
                  </a:lnTo>
                  <a:close/>
                  <a:moveTo>
                    <a:pt x="127" y="32"/>
                  </a:moveTo>
                  <a:cubicBezTo>
                    <a:pt x="127" y="32"/>
                    <a:pt x="127" y="32"/>
                    <a:pt x="127" y="32"/>
                  </a:cubicBezTo>
                  <a:cubicBezTo>
                    <a:pt x="128" y="32"/>
                    <a:pt x="128" y="32"/>
                    <a:pt x="128" y="32"/>
                  </a:cubicBezTo>
                  <a:cubicBezTo>
                    <a:pt x="128" y="33"/>
                    <a:pt x="128" y="33"/>
                    <a:pt x="128" y="33"/>
                  </a:cubicBezTo>
                  <a:cubicBezTo>
                    <a:pt x="127" y="33"/>
                    <a:pt x="127" y="33"/>
                    <a:pt x="127" y="33"/>
                  </a:cubicBezTo>
                  <a:cubicBezTo>
                    <a:pt x="127" y="33"/>
                    <a:pt x="127" y="34"/>
                    <a:pt x="127" y="35"/>
                  </a:cubicBezTo>
                  <a:lnTo>
                    <a:pt x="127" y="32"/>
                  </a:lnTo>
                  <a:close/>
                  <a:moveTo>
                    <a:pt x="126" y="15"/>
                  </a:moveTo>
                  <a:cubicBezTo>
                    <a:pt x="126" y="15"/>
                    <a:pt x="126" y="15"/>
                    <a:pt x="126" y="15"/>
                  </a:cubicBezTo>
                  <a:cubicBezTo>
                    <a:pt x="128" y="15"/>
                    <a:pt x="128" y="15"/>
                    <a:pt x="128" y="15"/>
                  </a:cubicBezTo>
                  <a:cubicBezTo>
                    <a:pt x="128" y="17"/>
                    <a:pt x="128" y="17"/>
                    <a:pt x="128" y="17"/>
                  </a:cubicBezTo>
                  <a:cubicBezTo>
                    <a:pt x="126" y="17"/>
                    <a:pt x="126" y="17"/>
                    <a:pt x="126" y="17"/>
                  </a:cubicBezTo>
                  <a:lnTo>
                    <a:pt x="126" y="15"/>
                  </a:lnTo>
                  <a:close/>
                  <a:moveTo>
                    <a:pt x="124" y="16"/>
                  </a:moveTo>
                  <a:cubicBezTo>
                    <a:pt x="124" y="16"/>
                    <a:pt x="124" y="16"/>
                    <a:pt x="124" y="16"/>
                  </a:cubicBezTo>
                  <a:cubicBezTo>
                    <a:pt x="125" y="16"/>
                    <a:pt x="125" y="16"/>
                    <a:pt x="125" y="16"/>
                  </a:cubicBezTo>
                  <a:cubicBezTo>
                    <a:pt x="125" y="18"/>
                    <a:pt x="125" y="18"/>
                    <a:pt x="125" y="18"/>
                  </a:cubicBezTo>
                  <a:cubicBezTo>
                    <a:pt x="124" y="18"/>
                    <a:pt x="124" y="18"/>
                    <a:pt x="124" y="18"/>
                  </a:cubicBezTo>
                  <a:lnTo>
                    <a:pt x="124" y="16"/>
                  </a:lnTo>
                  <a:close/>
                  <a:moveTo>
                    <a:pt x="123" y="20"/>
                  </a:moveTo>
                  <a:cubicBezTo>
                    <a:pt x="123" y="20"/>
                    <a:pt x="123" y="20"/>
                    <a:pt x="123" y="20"/>
                  </a:cubicBezTo>
                  <a:cubicBezTo>
                    <a:pt x="124" y="20"/>
                    <a:pt x="124" y="20"/>
                    <a:pt x="124" y="20"/>
                  </a:cubicBezTo>
                  <a:cubicBezTo>
                    <a:pt x="124" y="22"/>
                    <a:pt x="124" y="22"/>
                    <a:pt x="124" y="22"/>
                  </a:cubicBezTo>
                  <a:cubicBezTo>
                    <a:pt x="123" y="22"/>
                    <a:pt x="123" y="22"/>
                    <a:pt x="123" y="22"/>
                  </a:cubicBezTo>
                  <a:lnTo>
                    <a:pt x="123" y="20"/>
                  </a:lnTo>
                  <a:close/>
                  <a:moveTo>
                    <a:pt x="124" y="23"/>
                  </a:moveTo>
                  <a:cubicBezTo>
                    <a:pt x="124" y="23"/>
                    <a:pt x="124" y="23"/>
                    <a:pt x="124" y="23"/>
                  </a:cubicBezTo>
                  <a:cubicBezTo>
                    <a:pt x="124" y="24"/>
                    <a:pt x="124" y="24"/>
                    <a:pt x="124" y="24"/>
                  </a:cubicBezTo>
                  <a:cubicBezTo>
                    <a:pt x="123" y="24"/>
                    <a:pt x="123" y="24"/>
                    <a:pt x="123" y="24"/>
                  </a:cubicBezTo>
                  <a:cubicBezTo>
                    <a:pt x="123" y="23"/>
                    <a:pt x="123" y="23"/>
                    <a:pt x="123" y="23"/>
                  </a:cubicBezTo>
                  <a:lnTo>
                    <a:pt x="124" y="23"/>
                  </a:lnTo>
                  <a:close/>
                  <a:moveTo>
                    <a:pt x="122" y="28"/>
                  </a:moveTo>
                  <a:cubicBezTo>
                    <a:pt x="122" y="28"/>
                    <a:pt x="122" y="28"/>
                    <a:pt x="122" y="28"/>
                  </a:cubicBezTo>
                  <a:cubicBezTo>
                    <a:pt x="122" y="27"/>
                    <a:pt x="122" y="27"/>
                    <a:pt x="122" y="27"/>
                  </a:cubicBezTo>
                  <a:cubicBezTo>
                    <a:pt x="123" y="27"/>
                    <a:pt x="123" y="27"/>
                    <a:pt x="123" y="27"/>
                  </a:cubicBezTo>
                  <a:cubicBezTo>
                    <a:pt x="123" y="28"/>
                    <a:pt x="123" y="28"/>
                    <a:pt x="123" y="28"/>
                  </a:cubicBezTo>
                  <a:lnTo>
                    <a:pt x="122" y="28"/>
                  </a:lnTo>
                  <a:close/>
                  <a:moveTo>
                    <a:pt x="122" y="29"/>
                  </a:moveTo>
                  <a:cubicBezTo>
                    <a:pt x="122" y="29"/>
                    <a:pt x="122" y="29"/>
                    <a:pt x="122" y="29"/>
                  </a:cubicBezTo>
                  <a:cubicBezTo>
                    <a:pt x="122" y="30"/>
                    <a:pt x="122" y="30"/>
                    <a:pt x="122" y="30"/>
                  </a:cubicBezTo>
                  <a:cubicBezTo>
                    <a:pt x="121" y="30"/>
                    <a:pt x="121" y="30"/>
                    <a:pt x="121" y="30"/>
                  </a:cubicBezTo>
                  <a:cubicBezTo>
                    <a:pt x="121" y="29"/>
                    <a:pt x="121" y="29"/>
                    <a:pt x="121" y="29"/>
                  </a:cubicBezTo>
                  <a:lnTo>
                    <a:pt x="122" y="29"/>
                  </a:lnTo>
                  <a:close/>
                  <a:moveTo>
                    <a:pt x="121" y="19"/>
                  </a:moveTo>
                  <a:cubicBezTo>
                    <a:pt x="121" y="19"/>
                    <a:pt x="121" y="19"/>
                    <a:pt x="121" y="19"/>
                  </a:cubicBezTo>
                  <a:cubicBezTo>
                    <a:pt x="122" y="19"/>
                    <a:pt x="122" y="19"/>
                    <a:pt x="122" y="19"/>
                  </a:cubicBezTo>
                  <a:cubicBezTo>
                    <a:pt x="122" y="21"/>
                    <a:pt x="122" y="21"/>
                    <a:pt x="122" y="21"/>
                  </a:cubicBezTo>
                  <a:cubicBezTo>
                    <a:pt x="121" y="21"/>
                    <a:pt x="121" y="21"/>
                    <a:pt x="121" y="21"/>
                  </a:cubicBezTo>
                  <a:lnTo>
                    <a:pt x="121" y="19"/>
                  </a:lnTo>
                  <a:close/>
                  <a:moveTo>
                    <a:pt x="120" y="18"/>
                  </a:moveTo>
                  <a:cubicBezTo>
                    <a:pt x="120" y="18"/>
                    <a:pt x="120" y="18"/>
                    <a:pt x="120" y="18"/>
                  </a:cubicBezTo>
                  <a:cubicBezTo>
                    <a:pt x="119" y="18"/>
                    <a:pt x="119" y="18"/>
                    <a:pt x="119" y="18"/>
                  </a:cubicBezTo>
                  <a:cubicBezTo>
                    <a:pt x="119" y="17"/>
                    <a:pt x="119" y="17"/>
                    <a:pt x="119" y="17"/>
                  </a:cubicBezTo>
                  <a:cubicBezTo>
                    <a:pt x="120" y="17"/>
                    <a:pt x="120" y="17"/>
                    <a:pt x="120" y="17"/>
                  </a:cubicBezTo>
                  <a:lnTo>
                    <a:pt x="120" y="18"/>
                  </a:lnTo>
                  <a:close/>
                  <a:moveTo>
                    <a:pt x="120" y="26"/>
                  </a:moveTo>
                  <a:cubicBezTo>
                    <a:pt x="120" y="26"/>
                    <a:pt x="120" y="26"/>
                    <a:pt x="120" y="26"/>
                  </a:cubicBezTo>
                  <a:cubicBezTo>
                    <a:pt x="120" y="25"/>
                    <a:pt x="120" y="25"/>
                    <a:pt x="120" y="25"/>
                  </a:cubicBezTo>
                  <a:cubicBezTo>
                    <a:pt x="121" y="25"/>
                    <a:pt x="121" y="25"/>
                    <a:pt x="121" y="25"/>
                  </a:cubicBezTo>
                  <a:cubicBezTo>
                    <a:pt x="121" y="26"/>
                    <a:pt x="121" y="26"/>
                    <a:pt x="121" y="26"/>
                  </a:cubicBezTo>
                  <a:lnTo>
                    <a:pt x="120" y="26"/>
                  </a:lnTo>
                  <a:close/>
                  <a:moveTo>
                    <a:pt x="120" y="48"/>
                  </a:moveTo>
                  <a:cubicBezTo>
                    <a:pt x="120" y="48"/>
                    <a:pt x="120" y="48"/>
                    <a:pt x="120" y="48"/>
                  </a:cubicBezTo>
                  <a:cubicBezTo>
                    <a:pt x="120" y="48"/>
                    <a:pt x="120" y="48"/>
                    <a:pt x="120" y="48"/>
                  </a:cubicBezTo>
                  <a:cubicBezTo>
                    <a:pt x="122" y="48"/>
                    <a:pt x="122" y="48"/>
                    <a:pt x="122" y="48"/>
                  </a:cubicBezTo>
                  <a:lnTo>
                    <a:pt x="120" y="48"/>
                  </a:lnTo>
                  <a:close/>
                  <a:moveTo>
                    <a:pt x="122" y="48"/>
                  </a:moveTo>
                  <a:cubicBezTo>
                    <a:pt x="122" y="48"/>
                    <a:pt x="122" y="48"/>
                    <a:pt x="122" y="48"/>
                  </a:cubicBezTo>
                  <a:cubicBezTo>
                    <a:pt x="120" y="48"/>
                    <a:pt x="120" y="48"/>
                    <a:pt x="120" y="48"/>
                  </a:cubicBezTo>
                  <a:cubicBezTo>
                    <a:pt x="120" y="41"/>
                    <a:pt x="120" y="41"/>
                    <a:pt x="120" y="41"/>
                  </a:cubicBezTo>
                  <a:cubicBezTo>
                    <a:pt x="122" y="41"/>
                    <a:pt x="122" y="41"/>
                    <a:pt x="122" y="41"/>
                  </a:cubicBezTo>
                  <a:lnTo>
                    <a:pt x="122" y="48"/>
                  </a:lnTo>
                  <a:close/>
                  <a:moveTo>
                    <a:pt x="122" y="41"/>
                  </a:moveTo>
                  <a:cubicBezTo>
                    <a:pt x="122" y="41"/>
                    <a:pt x="122" y="41"/>
                    <a:pt x="122" y="41"/>
                  </a:cubicBezTo>
                  <a:cubicBezTo>
                    <a:pt x="120" y="41"/>
                    <a:pt x="120" y="41"/>
                    <a:pt x="120" y="41"/>
                  </a:cubicBezTo>
                  <a:cubicBezTo>
                    <a:pt x="120" y="33"/>
                    <a:pt x="120" y="33"/>
                    <a:pt x="120" y="33"/>
                  </a:cubicBezTo>
                  <a:cubicBezTo>
                    <a:pt x="122" y="33"/>
                    <a:pt x="122" y="33"/>
                    <a:pt x="122" y="33"/>
                  </a:cubicBezTo>
                  <a:lnTo>
                    <a:pt x="122" y="41"/>
                  </a:lnTo>
                  <a:close/>
                  <a:moveTo>
                    <a:pt x="123" y="48"/>
                  </a:moveTo>
                  <a:cubicBezTo>
                    <a:pt x="123" y="48"/>
                    <a:pt x="123" y="48"/>
                    <a:pt x="123" y="48"/>
                  </a:cubicBezTo>
                  <a:cubicBezTo>
                    <a:pt x="123" y="48"/>
                    <a:pt x="123" y="48"/>
                    <a:pt x="123" y="48"/>
                  </a:cubicBezTo>
                  <a:cubicBezTo>
                    <a:pt x="122" y="48"/>
                    <a:pt x="122" y="48"/>
                    <a:pt x="122" y="48"/>
                  </a:cubicBezTo>
                  <a:cubicBezTo>
                    <a:pt x="122" y="48"/>
                    <a:pt x="122" y="48"/>
                    <a:pt x="122" y="48"/>
                  </a:cubicBezTo>
                  <a:cubicBezTo>
                    <a:pt x="123" y="48"/>
                    <a:pt x="123" y="48"/>
                    <a:pt x="123" y="48"/>
                  </a:cubicBezTo>
                  <a:cubicBezTo>
                    <a:pt x="122" y="48"/>
                    <a:pt x="122" y="48"/>
                    <a:pt x="122" y="48"/>
                  </a:cubicBezTo>
                  <a:cubicBezTo>
                    <a:pt x="122" y="41"/>
                    <a:pt x="122" y="41"/>
                    <a:pt x="122" y="41"/>
                  </a:cubicBezTo>
                  <a:cubicBezTo>
                    <a:pt x="123" y="41"/>
                    <a:pt x="123" y="41"/>
                    <a:pt x="123" y="41"/>
                  </a:cubicBezTo>
                  <a:lnTo>
                    <a:pt x="123" y="48"/>
                  </a:lnTo>
                  <a:close/>
                  <a:moveTo>
                    <a:pt x="123" y="41"/>
                  </a:moveTo>
                  <a:cubicBezTo>
                    <a:pt x="123" y="41"/>
                    <a:pt x="123" y="41"/>
                    <a:pt x="123" y="41"/>
                  </a:cubicBezTo>
                  <a:cubicBezTo>
                    <a:pt x="122" y="41"/>
                    <a:pt x="122" y="41"/>
                    <a:pt x="122" y="41"/>
                  </a:cubicBezTo>
                  <a:cubicBezTo>
                    <a:pt x="122" y="33"/>
                    <a:pt x="122" y="33"/>
                    <a:pt x="122" y="33"/>
                  </a:cubicBezTo>
                  <a:cubicBezTo>
                    <a:pt x="123" y="33"/>
                    <a:pt x="123" y="33"/>
                    <a:pt x="123" y="33"/>
                  </a:cubicBezTo>
                  <a:lnTo>
                    <a:pt x="123" y="41"/>
                  </a:lnTo>
                  <a:close/>
                  <a:moveTo>
                    <a:pt x="124" y="48"/>
                  </a:moveTo>
                  <a:cubicBezTo>
                    <a:pt x="124" y="48"/>
                    <a:pt x="124" y="48"/>
                    <a:pt x="124" y="48"/>
                  </a:cubicBezTo>
                  <a:cubicBezTo>
                    <a:pt x="123" y="48"/>
                    <a:pt x="123" y="48"/>
                    <a:pt x="123" y="48"/>
                  </a:cubicBezTo>
                  <a:cubicBezTo>
                    <a:pt x="123" y="41"/>
                    <a:pt x="123" y="41"/>
                    <a:pt x="123" y="41"/>
                  </a:cubicBezTo>
                  <a:cubicBezTo>
                    <a:pt x="124" y="41"/>
                    <a:pt x="124" y="41"/>
                    <a:pt x="124" y="41"/>
                  </a:cubicBezTo>
                  <a:lnTo>
                    <a:pt x="124" y="48"/>
                  </a:lnTo>
                  <a:close/>
                  <a:moveTo>
                    <a:pt x="124" y="41"/>
                  </a:moveTo>
                  <a:cubicBezTo>
                    <a:pt x="124" y="41"/>
                    <a:pt x="124" y="41"/>
                    <a:pt x="124" y="41"/>
                  </a:cubicBezTo>
                  <a:cubicBezTo>
                    <a:pt x="123" y="41"/>
                    <a:pt x="123" y="41"/>
                    <a:pt x="123" y="41"/>
                  </a:cubicBezTo>
                  <a:cubicBezTo>
                    <a:pt x="123" y="33"/>
                    <a:pt x="123" y="33"/>
                    <a:pt x="123" y="33"/>
                  </a:cubicBezTo>
                  <a:cubicBezTo>
                    <a:pt x="124" y="33"/>
                    <a:pt x="124" y="33"/>
                    <a:pt x="124" y="33"/>
                  </a:cubicBezTo>
                  <a:lnTo>
                    <a:pt x="124" y="41"/>
                  </a:lnTo>
                  <a:close/>
                  <a:moveTo>
                    <a:pt x="125" y="48"/>
                  </a:moveTo>
                  <a:cubicBezTo>
                    <a:pt x="125" y="48"/>
                    <a:pt x="125" y="48"/>
                    <a:pt x="125" y="48"/>
                  </a:cubicBezTo>
                  <a:cubicBezTo>
                    <a:pt x="124" y="48"/>
                    <a:pt x="124" y="48"/>
                    <a:pt x="124" y="48"/>
                  </a:cubicBezTo>
                  <a:cubicBezTo>
                    <a:pt x="124" y="41"/>
                    <a:pt x="124" y="41"/>
                    <a:pt x="124" y="41"/>
                  </a:cubicBezTo>
                  <a:cubicBezTo>
                    <a:pt x="125" y="41"/>
                    <a:pt x="125" y="41"/>
                    <a:pt x="125" y="41"/>
                  </a:cubicBezTo>
                  <a:lnTo>
                    <a:pt x="125" y="48"/>
                  </a:lnTo>
                  <a:close/>
                  <a:moveTo>
                    <a:pt x="125" y="41"/>
                  </a:moveTo>
                  <a:cubicBezTo>
                    <a:pt x="125" y="41"/>
                    <a:pt x="125" y="41"/>
                    <a:pt x="125" y="41"/>
                  </a:cubicBezTo>
                  <a:cubicBezTo>
                    <a:pt x="124" y="41"/>
                    <a:pt x="124" y="41"/>
                    <a:pt x="124" y="41"/>
                  </a:cubicBezTo>
                  <a:cubicBezTo>
                    <a:pt x="124" y="33"/>
                    <a:pt x="124" y="33"/>
                    <a:pt x="124" y="33"/>
                  </a:cubicBezTo>
                  <a:cubicBezTo>
                    <a:pt x="125" y="33"/>
                    <a:pt x="125" y="33"/>
                    <a:pt x="125" y="33"/>
                  </a:cubicBezTo>
                  <a:lnTo>
                    <a:pt x="125" y="41"/>
                  </a:lnTo>
                  <a:close/>
                  <a:moveTo>
                    <a:pt x="140" y="49"/>
                  </a:moveTo>
                  <a:cubicBezTo>
                    <a:pt x="140" y="49"/>
                    <a:pt x="140" y="49"/>
                    <a:pt x="140" y="49"/>
                  </a:cubicBezTo>
                  <a:cubicBezTo>
                    <a:pt x="125" y="48"/>
                    <a:pt x="125" y="48"/>
                    <a:pt x="125" y="48"/>
                  </a:cubicBezTo>
                  <a:cubicBezTo>
                    <a:pt x="125" y="41"/>
                    <a:pt x="125" y="41"/>
                    <a:pt x="125" y="41"/>
                  </a:cubicBezTo>
                  <a:cubicBezTo>
                    <a:pt x="126" y="41"/>
                    <a:pt x="126" y="41"/>
                    <a:pt x="126" y="41"/>
                  </a:cubicBezTo>
                  <a:cubicBezTo>
                    <a:pt x="126" y="44"/>
                    <a:pt x="126" y="48"/>
                    <a:pt x="126" y="48"/>
                  </a:cubicBezTo>
                  <a:cubicBezTo>
                    <a:pt x="126" y="48"/>
                    <a:pt x="126" y="48"/>
                    <a:pt x="127" y="48"/>
                  </a:cubicBezTo>
                  <a:cubicBezTo>
                    <a:pt x="127" y="48"/>
                    <a:pt x="127" y="48"/>
                    <a:pt x="127" y="48"/>
                  </a:cubicBezTo>
                  <a:cubicBezTo>
                    <a:pt x="127" y="48"/>
                    <a:pt x="127" y="48"/>
                    <a:pt x="127" y="48"/>
                  </a:cubicBezTo>
                  <a:cubicBezTo>
                    <a:pt x="127" y="48"/>
                    <a:pt x="127" y="48"/>
                    <a:pt x="127" y="48"/>
                  </a:cubicBezTo>
                  <a:cubicBezTo>
                    <a:pt x="127" y="48"/>
                    <a:pt x="127" y="48"/>
                    <a:pt x="128" y="48"/>
                  </a:cubicBezTo>
                  <a:cubicBezTo>
                    <a:pt x="128" y="48"/>
                    <a:pt x="128" y="48"/>
                    <a:pt x="128" y="48"/>
                  </a:cubicBezTo>
                  <a:cubicBezTo>
                    <a:pt x="128" y="48"/>
                    <a:pt x="128" y="48"/>
                    <a:pt x="128" y="48"/>
                  </a:cubicBezTo>
                  <a:cubicBezTo>
                    <a:pt x="128" y="48"/>
                    <a:pt x="128" y="48"/>
                    <a:pt x="128" y="48"/>
                  </a:cubicBezTo>
                  <a:cubicBezTo>
                    <a:pt x="129" y="48"/>
                    <a:pt x="130" y="48"/>
                    <a:pt x="131" y="49"/>
                  </a:cubicBezTo>
                  <a:cubicBezTo>
                    <a:pt x="134" y="49"/>
                    <a:pt x="139" y="49"/>
                    <a:pt x="139" y="49"/>
                  </a:cubicBezTo>
                  <a:cubicBezTo>
                    <a:pt x="139" y="49"/>
                    <a:pt x="139" y="45"/>
                    <a:pt x="139" y="42"/>
                  </a:cubicBezTo>
                  <a:cubicBezTo>
                    <a:pt x="139" y="42"/>
                    <a:pt x="139" y="41"/>
                    <a:pt x="139" y="41"/>
                  </a:cubicBezTo>
                  <a:cubicBezTo>
                    <a:pt x="140" y="40"/>
                    <a:pt x="140" y="40"/>
                    <a:pt x="140" y="40"/>
                  </a:cubicBezTo>
                  <a:lnTo>
                    <a:pt x="140" y="49"/>
                  </a:lnTo>
                  <a:close/>
                  <a:moveTo>
                    <a:pt x="140" y="40"/>
                  </a:moveTo>
                  <a:cubicBezTo>
                    <a:pt x="140" y="40"/>
                    <a:pt x="140" y="40"/>
                    <a:pt x="140" y="40"/>
                  </a:cubicBezTo>
                  <a:cubicBezTo>
                    <a:pt x="139" y="40"/>
                    <a:pt x="139" y="40"/>
                    <a:pt x="139" y="40"/>
                  </a:cubicBezTo>
                  <a:cubicBezTo>
                    <a:pt x="139" y="37"/>
                    <a:pt x="139" y="32"/>
                    <a:pt x="139" y="32"/>
                  </a:cubicBezTo>
                  <a:cubicBezTo>
                    <a:pt x="139" y="32"/>
                    <a:pt x="138" y="32"/>
                    <a:pt x="137" y="32"/>
                  </a:cubicBezTo>
                  <a:cubicBezTo>
                    <a:pt x="137" y="31"/>
                    <a:pt x="137" y="31"/>
                    <a:pt x="137" y="31"/>
                  </a:cubicBezTo>
                  <a:cubicBezTo>
                    <a:pt x="140" y="31"/>
                    <a:pt x="140" y="31"/>
                    <a:pt x="140" y="31"/>
                  </a:cubicBezTo>
                  <a:lnTo>
                    <a:pt x="140" y="40"/>
                  </a:lnTo>
                  <a:close/>
                  <a:moveTo>
                    <a:pt x="155" y="49"/>
                  </a:moveTo>
                  <a:cubicBezTo>
                    <a:pt x="155" y="49"/>
                    <a:pt x="155" y="49"/>
                    <a:pt x="155" y="49"/>
                  </a:cubicBezTo>
                  <a:cubicBezTo>
                    <a:pt x="149" y="49"/>
                    <a:pt x="149" y="49"/>
                    <a:pt x="149" y="49"/>
                  </a:cubicBezTo>
                  <a:cubicBezTo>
                    <a:pt x="140" y="49"/>
                    <a:pt x="140" y="49"/>
                    <a:pt x="140" y="49"/>
                  </a:cubicBezTo>
                  <a:cubicBezTo>
                    <a:pt x="140" y="40"/>
                    <a:pt x="140" y="40"/>
                    <a:pt x="140" y="40"/>
                  </a:cubicBezTo>
                  <a:cubicBezTo>
                    <a:pt x="142" y="40"/>
                    <a:pt x="142" y="40"/>
                    <a:pt x="142" y="40"/>
                  </a:cubicBezTo>
                  <a:cubicBezTo>
                    <a:pt x="142" y="49"/>
                    <a:pt x="142" y="49"/>
                    <a:pt x="142" y="49"/>
                  </a:cubicBezTo>
                  <a:cubicBezTo>
                    <a:pt x="142" y="49"/>
                    <a:pt x="142" y="49"/>
                    <a:pt x="142" y="49"/>
                  </a:cubicBezTo>
                  <a:cubicBezTo>
                    <a:pt x="142" y="40"/>
                    <a:pt x="142" y="40"/>
                    <a:pt x="142" y="40"/>
                  </a:cubicBezTo>
                  <a:cubicBezTo>
                    <a:pt x="143" y="40"/>
                    <a:pt x="143" y="40"/>
                    <a:pt x="143" y="40"/>
                  </a:cubicBezTo>
                  <a:cubicBezTo>
                    <a:pt x="143" y="43"/>
                    <a:pt x="143" y="49"/>
                    <a:pt x="143" y="49"/>
                  </a:cubicBezTo>
                  <a:cubicBezTo>
                    <a:pt x="143" y="49"/>
                    <a:pt x="147" y="49"/>
                    <a:pt x="148" y="49"/>
                  </a:cubicBezTo>
                  <a:cubicBezTo>
                    <a:pt x="150" y="49"/>
                    <a:pt x="154" y="49"/>
                    <a:pt x="154" y="49"/>
                  </a:cubicBezTo>
                  <a:cubicBezTo>
                    <a:pt x="154" y="49"/>
                    <a:pt x="154" y="43"/>
                    <a:pt x="154" y="40"/>
                  </a:cubicBezTo>
                  <a:cubicBezTo>
                    <a:pt x="155" y="40"/>
                    <a:pt x="155" y="40"/>
                    <a:pt x="155" y="40"/>
                  </a:cubicBezTo>
                  <a:lnTo>
                    <a:pt x="155" y="49"/>
                  </a:lnTo>
                  <a:close/>
                  <a:moveTo>
                    <a:pt x="157" y="49"/>
                  </a:moveTo>
                  <a:cubicBezTo>
                    <a:pt x="157" y="49"/>
                    <a:pt x="157" y="49"/>
                    <a:pt x="157" y="49"/>
                  </a:cubicBezTo>
                  <a:cubicBezTo>
                    <a:pt x="155" y="49"/>
                    <a:pt x="155" y="49"/>
                    <a:pt x="155" y="49"/>
                  </a:cubicBezTo>
                  <a:cubicBezTo>
                    <a:pt x="155" y="40"/>
                    <a:pt x="155" y="40"/>
                    <a:pt x="155" y="40"/>
                  </a:cubicBezTo>
                  <a:cubicBezTo>
                    <a:pt x="157" y="40"/>
                    <a:pt x="157" y="40"/>
                    <a:pt x="157" y="40"/>
                  </a:cubicBezTo>
                  <a:lnTo>
                    <a:pt x="157" y="49"/>
                  </a:lnTo>
                  <a:close/>
                  <a:moveTo>
                    <a:pt x="157" y="40"/>
                  </a:moveTo>
                  <a:cubicBezTo>
                    <a:pt x="157" y="40"/>
                    <a:pt x="157" y="40"/>
                    <a:pt x="157" y="40"/>
                  </a:cubicBezTo>
                  <a:cubicBezTo>
                    <a:pt x="155" y="40"/>
                    <a:pt x="155" y="40"/>
                    <a:pt x="155" y="40"/>
                  </a:cubicBezTo>
                  <a:cubicBezTo>
                    <a:pt x="155" y="32"/>
                    <a:pt x="155" y="32"/>
                    <a:pt x="155" y="32"/>
                  </a:cubicBezTo>
                  <a:cubicBezTo>
                    <a:pt x="156" y="33"/>
                    <a:pt x="156" y="33"/>
                    <a:pt x="156" y="33"/>
                  </a:cubicBezTo>
                  <a:cubicBezTo>
                    <a:pt x="156" y="33"/>
                    <a:pt x="156" y="33"/>
                    <a:pt x="157" y="34"/>
                  </a:cubicBezTo>
                  <a:lnTo>
                    <a:pt x="157" y="40"/>
                  </a:lnTo>
                  <a:close/>
                  <a:moveTo>
                    <a:pt x="162" y="39"/>
                  </a:moveTo>
                  <a:cubicBezTo>
                    <a:pt x="162" y="39"/>
                    <a:pt x="162" y="39"/>
                    <a:pt x="162" y="39"/>
                  </a:cubicBezTo>
                  <a:cubicBezTo>
                    <a:pt x="162" y="39"/>
                    <a:pt x="162" y="40"/>
                    <a:pt x="162" y="40"/>
                  </a:cubicBezTo>
                  <a:cubicBezTo>
                    <a:pt x="162" y="40"/>
                    <a:pt x="162" y="40"/>
                    <a:pt x="162" y="40"/>
                  </a:cubicBezTo>
                  <a:lnTo>
                    <a:pt x="162" y="39"/>
                  </a:lnTo>
                  <a:close/>
                  <a:moveTo>
                    <a:pt x="160" y="49"/>
                  </a:moveTo>
                  <a:cubicBezTo>
                    <a:pt x="160" y="49"/>
                    <a:pt x="160" y="49"/>
                    <a:pt x="160" y="49"/>
                  </a:cubicBezTo>
                  <a:cubicBezTo>
                    <a:pt x="157" y="49"/>
                    <a:pt x="157" y="49"/>
                    <a:pt x="157" y="49"/>
                  </a:cubicBezTo>
                  <a:cubicBezTo>
                    <a:pt x="157" y="40"/>
                    <a:pt x="157" y="40"/>
                    <a:pt x="157" y="40"/>
                  </a:cubicBezTo>
                  <a:cubicBezTo>
                    <a:pt x="160" y="40"/>
                    <a:pt x="160" y="40"/>
                    <a:pt x="160" y="40"/>
                  </a:cubicBezTo>
                  <a:lnTo>
                    <a:pt x="160" y="49"/>
                  </a:lnTo>
                  <a:close/>
                  <a:moveTo>
                    <a:pt x="160" y="40"/>
                  </a:moveTo>
                  <a:cubicBezTo>
                    <a:pt x="160" y="40"/>
                    <a:pt x="160" y="40"/>
                    <a:pt x="160" y="40"/>
                  </a:cubicBezTo>
                  <a:cubicBezTo>
                    <a:pt x="157" y="40"/>
                    <a:pt x="157" y="40"/>
                    <a:pt x="157" y="40"/>
                  </a:cubicBezTo>
                  <a:cubicBezTo>
                    <a:pt x="157" y="34"/>
                    <a:pt x="157" y="34"/>
                    <a:pt x="157" y="34"/>
                  </a:cubicBezTo>
                  <a:cubicBezTo>
                    <a:pt x="158" y="35"/>
                    <a:pt x="159" y="35"/>
                    <a:pt x="160" y="36"/>
                  </a:cubicBezTo>
                  <a:lnTo>
                    <a:pt x="160" y="40"/>
                  </a:lnTo>
                  <a:close/>
                  <a:moveTo>
                    <a:pt x="160" y="32"/>
                  </a:moveTo>
                  <a:cubicBezTo>
                    <a:pt x="160" y="32"/>
                    <a:pt x="160" y="32"/>
                    <a:pt x="160" y="32"/>
                  </a:cubicBezTo>
                  <a:cubicBezTo>
                    <a:pt x="159" y="32"/>
                    <a:pt x="158" y="32"/>
                    <a:pt x="157" y="32"/>
                  </a:cubicBezTo>
                  <a:cubicBezTo>
                    <a:pt x="157" y="32"/>
                    <a:pt x="157" y="32"/>
                    <a:pt x="157" y="32"/>
                  </a:cubicBezTo>
                  <a:cubicBezTo>
                    <a:pt x="160" y="32"/>
                    <a:pt x="160" y="32"/>
                    <a:pt x="160" y="32"/>
                  </a:cubicBezTo>
                  <a:close/>
                  <a:moveTo>
                    <a:pt x="162" y="49"/>
                  </a:moveTo>
                  <a:cubicBezTo>
                    <a:pt x="162" y="49"/>
                    <a:pt x="162" y="49"/>
                    <a:pt x="162" y="49"/>
                  </a:cubicBezTo>
                  <a:cubicBezTo>
                    <a:pt x="160" y="49"/>
                    <a:pt x="160" y="49"/>
                    <a:pt x="160" y="49"/>
                  </a:cubicBezTo>
                  <a:cubicBezTo>
                    <a:pt x="160" y="40"/>
                    <a:pt x="160" y="40"/>
                    <a:pt x="160" y="40"/>
                  </a:cubicBezTo>
                  <a:cubicBezTo>
                    <a:pt x="162" y="40"/>
                    <a:pt x="162" y="40"/>
                    <a:pt x="162" y="40"/>
                  </a:cubicBezTo>
                  <a:lnTo>
                    <a:pt x="162" y="49"/>
                  </a:lnTo>
                  <a:close/>
                  <a:moveTo>
                    <a:pt x="162" y="40"/>
                  </a:moveTo>
                  <a:cubicBezTo>
                    <a:pt x="162" y="40"/>
                    <a:pt x="162" y="40"/>
                    <a:pt x="162" y="40"/>
                  </a:cubicBezTo>
                  <a:cubicBezTo>
                    <a:pt x="160" y="40"/>
                    <a:pt x="160" y="40"/>
                    <a:pt x="160" y="40"/>
                  </a:cubicBezTo>
                  <a:cubicBezTo>
                    <a:pt x="160" y="36"/>
                    <a:pt x="160" y="36"/>
                    <a:pt x="160" y="36"/>
                  </a:cubicBezTo>
                  <a:cubicBezTo>
                    <a:pt x="160" y="37"/>
                    <a:pt x="160" y="37"/>
                    <a:pt x="161" y="37"/>
                  </a:cubicBezTo>
                  <a:cubicBezTo>
                    <a:pt x="161" y="38"/>
                    <a:pt x="161" y="38"/>
                    <a:pt x="162" y="39"/>
                  </a:cubicBezTo>
                  <a:lnTo>
                    <a:pt x="162" y="40"/>
                  </a:lnTo>
                  <a:close/>
                  <a:moveTo>
                    <a:pt x="162" y="32"/>
                  </a:moveTo>
                  <a:cubicBezTo>
                    <a:pt x="162" y="32"/>
                    <a:pt x="162" y="32"/>
                    <a:pt x="162" y="32"/>
                  </a:cubicBezTo>
                  <a:cubicBezTo>
                    <a:pt x="161" y="32"/>
                    <a:pt x="160" y="32"/>
                    <a:pt x="160" y="32"/>
                  </a:cubicBezTo>
                  <a:cubicBezTo>
                    <a:pt x="160" y="32"/>
                    <a:pt x="160" y="32"/>
                    <a:pt x="160" y="32"/>
                  </a:cubicBezTo>
                  <a:cubicBezTo>
                    <a:pt x="162" y="32"/>
                    <a:pt x="162" y="32"/>
                    <a:pt x="162" y="32"/>
                  </a:cubicBezTo>
                  <a:close/>
                  <a:moveTo>
                    <a:pt x="175" y="49"/>
                  </a:moveTo>
                  <a:cubicBezTo>
                    <a:pt x="175" y="49"/>
                    <a:pt x="175" y="49"/>
                    <a:pt x="175" y="49"/>
                  </a:cubicBezTo>
                  <a:cubicBezTo>
                    <a:pt x="162" y="49"/>
                    <a:pt x="162" y="49"/>
                    <a:pt x="162" y="49"/>
                  </a:cubicBezTo>
                  <a:cubicBezTo>
                    <a:pt x="162" y="40"/>
                    <a:pt x="162" y="40"/>
                    <a:pt x="162" y="40"/>
                  </a:cubicBezTo>
                  <a:cubicBezTo>
                    <a:pt x="162" y="40"/>
                    <a:pt x="162" y="40"/>
                    <a:pt x="162" y="40"/>
                  </a:cubicBezTo>
                  <a:cubicBezTo>
                    <a:pt x="164" y="44"/>
                    <a:pt x="165" y="49"/>
                    <a:pt x="165" y="49"/>
                  </a:cubicBezTo>
                  <a:cubicBezTo>
                    <a:pt x="165" y="49"/>
                    <a:pt x="167" y="49"/>
                    <a:pt x="169" y="49"/>
                  </a:cubicBezTo>
                  <a:cubicBezTo>
                    <a:pt x="170" y="49"/>
                    <a:pt x="174" y="49"/>
                    <a:pt x="175" y="49"/>
                  </a:cubicBezTo>
                  <a:close/>
                  <a:moveTo>
                    <a:pt x="175" y="48"/>
                  </a:moveTo>
                  <a:cubicBezTo>
                    <a:pt x="175" y="48"/>
                    <a:pt x="175" y="48"/>
                    <a:pt x="175" y="48"/>
                  </a:cubicBezTo>
                  <a:cubicBezTo>
                    <a:pt x="175" y="46"/>
                    <a:pt x="174" y="43"/>
                    <a:pt x="174" y="41"/>
                  </a:cubicBezTo>
                  <a:cubicBezTo>
                    <a:pt x="174" y="41"/>
                    <a:pt x="174" y="41"/>
                    <a:pt x="174" y="40"/>
                  </a:cubicBezTo>
                  <a:cubicBezTo>
                    <a:pt x="175" y="40"/>
                    <a:pt x="175" y="40"/>
                    <a:pt x="175" y="40"/>
                  </a:cubicBezTo>
                  <a:lnTo>
                    <a:pt x="175" y="48"/>
                  </a:lnTo>
                  <a:close/>
                  <a:moveTo>
                    <a:pt x="175" y="40"/>
                  </a:moveTo>
                  <a:cubicBezTo>
                    <a:pt x="175" y="40"/>
                    <a:pt x="175" y="40"/>
                    <a:pt x="175" y="40"/>
                  </a:cubicBezTo>
                  <a:cubicBezTo>
                    <a:pt x="174" y="40"/>
                    <a:pt x="174" y="40"/>
                    <a:pt x="174" y="40"/>
                  </a:cubicBezTo>
                  <a:cubicBezTo>
                    <a:pt x="174" y="37"/>
                    <a:pt x="173" y="32"/>
                    <a:pt x="173" y="32"/>
                  </a:cubicBezTo>
                  <a:cubicBezTo>
                    <a:pt x="173" y="32"/>
                    <a:pt x="167" y="32"/>
                    <a:pt x="163" y="32"/>
                  </a:cubicBezTo>
                  <a:cubicBezTo>
                    <a:pt x="163" y="32"/>
                    <a:pt x="162" y="32"/>
                    <a:pt x="162" y="32"/>
                  </a:cubicBezTo>
                  <a:cubicBezTo>
                    <a:pt x="162" y="32"/>
                    <a:pt x="162" y="32"/>
                    <a:pt x="162" y="32"/>
                  </a:cubicBezTo>
                  <a:cubicBezTo>
                    <a:pt x="173" y="32"/>
                    <a:pt x="173" y="32"/>
                    <a:pt x="173" y="32"/>
                  </a:cubicBezTo>
                  <a:cubicBezTo>
                    <a:pt x="173" y="33"/>
                    <a:pt x="173" y="33"/>
                    <a:pt x="173" y="33"/>
                  </a:cubicBezTo>
                  <a:cubicBezTo>
                    <a:pt x="175" y="33"/>
                    <a:pt x="175" y="33"/>
                    <a:pt x="175" y="33"/>
                  </a:cubicBezTo>
                  <a:lnTo>
                    <a:pt x="175" y="40"/>
                  </a:lnTo>
                  <a:close/>
                  <a:moveTo>
                    <a:pt x="177" y="49"/>
                  </a:moveTo>
                  <a:cubicBezTo>
                    <a:pt x="177" y="49"/>
                    <a:pt x="177" y="49"/>
                    <a:pt x="177" y="49"/>
                  </a:cubicBezTo>
                  <a:cubicBezTo>
                    <a:pt x="175" y="49"/>
                    <a:pt x="175" y="49"/>
                    <a:pt x="175" y="49"/>
                  </a:cubicBezTo>
                  <a:cubicBezTo>
                    <a:pt x="175" y="49"/>
                    <a:pt x="175" y="49"/>
                    <a:pt x="175" y="49"/>
                  </a:cubicBezTo>
                  <a:cubicBezTo>
                    <a:pt x="175" y="49"/>
                    <a:pt x="175" y="49"/>
                    <a:pt x="175" y="49"/>
                  </a:cubicBezTo>
                  <a:cubicBezTo>
                    <a:pt x="175" y="49"/>
                    <a:pt x="175" y="49"/>
                    <a:pt x="175" y="48"/>
                  </a:cubicBezTo>
                  <a:cubicBezTo>
                    <a:pt x="175" y="40"/>
                    <a:pt x="175" y="40"/>
                    <a:pt x="175" y="40"/>
                  </a:cubicBezTo>
                  <a:cubicBezTo>
                    <a:pt x="177" y="40"/>
                    <a:pt x="177" y="40"/>
                    <a:pt x="177" y="40"/>
                  </a:cubicBezTo>
                  <a:lnTo>
                    <a:pt x="177" y="49"/>
                  </a:lnTo>
                  <a:close/>
                  <a:moveTo>
                    <a:pt x="177" y="40"/>
                  </a:moveTo>
                  <a:cubicBezTo>
                    <a:pt x="177" y="40"/>
                    <a:pt x="177" y="40"/>
                    <a:pt x="177" y="40"/>
                  </a:cubicBezTo>
                  <a:cubicBezTo>
                    <a:pt x="175" y="40"/>
                    <a:pt x="175" y="40"/>
                    <a:pt x="175" y="40"/>
                  </a:cubicBezTo>
                  <a:cubicBezTo>
                    <a:pt x="175" y="33"/>
                    <a:pt x="175" y="33"/>
                    <a:pt x="175" y="33"/>
                  </a:cubicBezTo>
                  <a:cubicBezTo>
                    <a:pt x="177" y="33"/>
                    <a:pt x="177" y="33"/>
                    <a:pt x="177" y="33"/>
                  </a:cubicBezTo>
                  <a:lnTo>
                    <a:pt x="177" y="40"/>
                  </a:lnTo>
                  <a:close/>
                  <a:moveTo>
                    <a:pt x="179" y="49"/>
                  </a:moveTo>
                  <a:cubicBezTo>
                    <a:pt x="179" y="49"/>
                    <a:pt x="179" y="49"/>
                    <a:pt x="179" y="49"/>
                  </a:cubicBezTo>
                  <a:cubicBezTo>
                    <a:pt x="177" y="49"/>
                    <a:pt x="177" y="49"/>
                    <a:pt x="177" y="49"/>
                  </a:cubicBezTo>
                  <a:cubicBezTo>
                    <a:pt x="177" y="40"/>
                    <a:pt x="177" y="40"/>
                    <a:pt x="177" y="40"/>
                  </a:cubicBezTo>
                  <a:cubicBezTo>
                    <a:pt x="179" y="40"/>
                    <a:pt x="179" y="40"/>
                    <a:pt x="179" y="40"/>
                  </a:cubicBezTo>
                  <a:lnTo>
                    <a:pt x="179" y="49"/>
                  </a:lnTo>
                  <a:close/>
                  <a:moveTo>
                    <a:pt x="179" y="40"/>
                  </a:moveTo>
                  <a:cubicBezTo>
                    <a:pt x="179" y="40"/>
                    <a:pt x="179" y="40"/>
                    <a:pt x="179" y="40"/>
                  </a:cubicBezTo>
                  <a:cubicBezTo>
                    <a:pt x="177" y="40"/>
                    <a:pt x="177" y="40"/>
                    <a:pt x="177" y="40"/>
                  </a:cubicBezTo>
                  <a:cubicBezTo>
                    <a:pt x="177" y="33"/>
                    <a:pt x="177" y="33"/>
                    <a:pt x="177" y="33"/>
                  </a:cubicBezTo>
                  <a:cubicBezTo>
                    <a:pt x="179" y="33"/>
                    <a:pt x="179" y="33"/>
                    <a:pt x="179" y="33"/>
                  </a:cubicBezTo>
                  <a:lnTo>
                    <a:pt x="179" y="40"/>
                  </a:lnTo>
                  <a:close/>
                  <a:moveTo>
                    <a:pt x="181" y="49"/>
                  </a:moveTo>
                  <a:cubicBezTo>
                    <a:pt x="181" y="49"/>
                    <a:pt x="181" y="49"/>
                    <a:pt x="181" y="49"/>
                  </a:cubicBezTo>
                  <a:cubicBezTo>
                    <a:pt x="179" y="49"/>
                    <a:pt x="179" y="49"/>
                    <a:pt x="179" y="49"/>
                  </a:cubicBezTo>
                  <a:cubicBezTo>
                    <a:pt x="179" y="40"/>
                    <a:pt x="179" y="40"/>
                    <a:pt x="179" y="40"/>
                  </a:cubicBezTo>
                  <a:cubicBezTo>
                    <a:pt x="181" y="40"/>
                    <a:pt x="181" y="40"/>
                    <a:pt x="181" y="40"/>
                  </a:cubicBezTo>
                  <a:lnTo>
                    <a:pt x="181" y="49"/>
                  </a:lnTo>
                  <a:close/>
                  <a:moveTo>
                    <a:pt x="181" y="40"/>
                  </a:moveTo>
                  <a:cubicBezTo>
                    <a:pt x="181" y="40"/>
                    <a:pt x="181" y="40"/>
                    <a:pt x="181" y="40"/>
                  </a:cubicBezTo>
                  <a:cubicBezTo>
                    <a:pt x="179" y="40"/>
                    <a:pt x="179" y="40"/>
                    <a:pt x="179" y="40"/>
                  </a:cubicBezTo>
                  <a:cubicBezTo>
                    <a:pt x="179" y="33"/>
                    <a:pt x="179" y="33"/>
                    <a:pt x="179" y="33"/>
                  </a:cubicBezTo>
                  <a:cubicBezTo>
                    <a:pt x="181" y="32"/>
                    <a:pt x="181" y="32"/>
                    <a:pt x="181" y="32"/>
                  </a:cubicBezTo>
                  <a:lnTo>
                    <a:pt x="181"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9"/>
            <p:cNvSpPr>
              <a:spLocks noEditPoints="1"/>
            </p:cNvSpPr>
            <p:nvPr/>
          </p:nvSpPr>
          <p:spPr bwMode="auto">
            <a:xfrm>
              <a:off x="888" y="4158"/>
              <a:ext cx="435" cy="136"/>
            </a:xfrm>
            <a:custGeom>
              <a:avLst/>
              <a:gdLst>
                <a:gd name="T0" fmla="*/ 46 w 168"/>
                <a:gd name="T1" fmla="*/ 51 h 51"/>
                <a:gd name="T2" fmla="*/ 61 w 168"/>
                <a:gd name="T3" fmla="*/ 38 h 51"/>
                <a:gd name="T4" fmla="*/ 16 w 168"/>
                <a:gd name="T5" fmla="*/ 51 h 51"/>
                <a:gd name="T6" fmla="*/ 70 w 168"/>
                <a:gd name="T7" fmla="*/ 12 h 51"/>
                <a:gd name="T8" fmla="*/ 55 w 168"/>
                <a:gd name="T9" fmla="*/ 37 h 51"/>
                <a:gd name="T10" fmla="*/ 45 w 168"/>
                <a:gd name="T11" fmla="*/ 34 h 51"/>
                <a:gd name="T12" fmla="*/ 28 w 168"/>
                <a:gd name="T13" fmla="*/ 8 h 51"/>
                <a:gd name="T14" fmla="*/ 50 w 168"/>
                <a:gd name="T15" fmla="*/ 9 h 51"/>
                <a:gd name="T16" fmla="*/ 76 w 168"/>
                <a:gd name="T17" fmla="*/ 13 h 51"/>
                <a:gd name="T18" fmla="*/ 90 w 168"/>
                <a:gd name="T19" fmla="*/ 17 h 51"/>
                <a:gd name="T20" fmla="*/ 101 w 168"/>
                <a:gd name="T21" fmla="*/ 20 h 51"/>
                <a:gd name="T22" fmla="*/ 106 w 168"/>
                <a:gd name="T23" fmla="*/ 22 h 51"/>
                <a:gd name="T24" fmla="*/ 110 w 168"/>
                <a:gd name="T25" fmla="*/ 39 h 51"/>
                <a:gd name="T26" fmla="*/ 121 w 168"/>
                <a:gd name="T27" fmla="*/ 29 h 51"/>
                <a:gd name="T28" fmla="*/ 10 w 168"/>
                <a:gd name="T29" fmla="*/ 38 h 51"/>
                <a:gd name="T30" fmla="*/ 19 w 168"/>
                <a:gd name="T31" fmla="*/ 8 h 51"/>
                <a:gd name="T32" fmla="*/ 2 w 168"/>
                <a:gd name="T33" fmla="*/ 12 h 51"/>
                <a:gd name="T34" fmla="*/ 5 w 168"/>
                <a:gd name="T35" fmla="*/ 10 h 51"/>
                <a:gd name="T36" fmla="*/ 57 w 168"/>
                <a:gd name="T37" fmla="*/ 10 h 51"/>
                <a:gd name="T38" fmla="*/ 139 w 168"/>
                <a:gd name="T39" fmla="*/ 41 h 51"/>
                <a:gd name="T40" fmla="*/ 115 w 168"/>
                <a:gd name="T41" fmla="*/ 39 h 51"/>
                <a:gd name="T42" fmla="*/ 107 w 168"/>
                <a:gd name="T43" fmla="*/ 43 h 51"/>
                <a:gd name="T44" fmla="*/ 97 w 168"/>
                <a:gd name="T45" fmla="*/ 40 h 51"/>
                <a:gd name="T46" fmla="*/ 84 w 168"/>
                <a:gd name="T47" fmla="*/ 40 h 51"/>
                <a:gd name="T48" fmla="*/ 67 w 168"/>
                <a:gd name="T49" fmla="*/ 39 h 51"/>
                <a:gd name="T50" fmla="*/ 142 w 168"/>
                <a:gd name="T51" fmla="*/ 42 h 51"/>
                <a:gd name="T52" fmla="*/ 140 w 168"/>
                <a:gd name="T53" fmla="*/ 49 h 51"/>
                <a:gd name="T54" fmla="*/ 142 w 168"/>
                <a:gd name="T55" fmla="*/ 49 h 51"/>
                <a:gd name="T56" fmla="*/ 118 w 168"/>
                <a:gd name="T57" fmla="*/ 43 h 51"/>
                <a:gd name="T58" fmla="*/ 115 w 168"/>
                <a:gd name="T59" fmla="*/ 43 h 51"/>
                <a:gd name="T60" fmla="*/ 109 w 168"/>
                <a:gd name="T61" fmla="*/ 44 h 51"/>
                <a:gd name="T62" fmla="*/ 95 w 168"/>
                <a:gd name="T63" fmla="*/ 44 h 51"/>
                <a:gd name="T64" fmla="*/ 75 w 168"/>
                <a:gd name="T65" fmla="*/ 49 h 51"/>
                <a:gd name="T66" fmla="*/ 91 w 168"/>
                <a:gd name="T67" fmla="*/ 50 h 51"/>
                <a:gd name="T68" fmla="*/ 99 w 168"/>
                <a:gd name="T69" fmla="*/ 50 h 51"/>
                <a:gd name="T70" fmla="*/ 107 w 168"/>
                <a:gd name="T71" fmla="*/ 47 h 51"/>
                <a:gd name="T72" fmla="*/ 110 w 168"/>
                <a:gd name="T73" fmla="*/ 50 h 51"/>
                <a:gd name="T74" fmla="*/ 113 w 168"/>
                <a:gd name="T75" fmla="*/ 50 h 51"/>
                <a:gd name="T76" fmla="*/ 116 w 168"/>
                <a:gd name="T77" fmla="*/ 49 h 51"/>
                <a:gd name="T78" fmla="*/ 120 w 168"/>
                <a:gd name="T79" fmla="*/ 47 h 51"/>
                <a:gd name="T80" fmla="*/ 124 w 168"/>
                <a:gd name="T81" fmla="*/ 49 h 51"/>
                <a:gd name="T82" fmla="*/ 127 w 168"/>
                <a:gd name="T83" fmla="*/ 50 h 51"/>
                <a:gd name="T84" fmla="*/ 128 w 168"/>
                <a:gd name="T85" fmla="*/ 49 h 51"/>
                <a:gd name="T86" fmla="*/ 128 w 168"/>
                <a:gd name="T87" fmla="*/ 47 h 51"/>
                <a:gd name="T88" fmla="*/ 129 w 168"/>
                <a:gd name="T89" fmla="*/ 45 h 51"/>
                <a:gd name="T90" fmla="*/ 74 w 168"/>
                <a:gd name="T91" fmla="*/ 50 h 51"/>
                <a:gd name="T92" fmla="*/ 132 w 168"/>
                <a:gd name="T93" fmla="*/ 45 h 51"/>
                <a:gd name="T94" fmla="*/ 140 w 168"/>
                <a:gd name="T95" fmla="*/ 43 h 51"/>
                <a:gd name="T96" fmla="*/ 135 w 168"/>
                <a:gd name="T97" fmla="*/ 50 h 51"/>
                <a:gd name="T98" fmla="*/ 137 w 168"/>
                <a:gd name="T99" fmla="*/ 47 h 51"/>
                <a:gd name="T100" fmla="*/ 139 w 168"/>
                <a:gd name="T101" fmla="*/ 49 h 51"/>
                <a:gd name="T102" fmla="*/ 139 w 168"/>
                <a:gd name="T103" fmla="*/ 48 h 51"/>
                <a:gd name="T104" fmla="*/ 144 w 168"/>
                <a:gd name="T105" fmla="*/ 45 h 51"/>
                <a:gd name="T106" fmla="*/ 144 w 168"/>
                <a:gd name="T107" fmla="*/ 45 h 51"/>
                <a:gd name="T108" fmla="*/ 148 w 168"/>
                <a:gd name="T109" fmla="*/ 49 h 51"/>
                <a:gd name="T110" fmla="*/ 151 w 168"/>
                <a:gd name="T111" fmla="*/ 46 h 51"/>
                <a:gd name="T112" fmla="*/ 152 w 168"/>
                <a:gd name="T113" fmla="*/ 49 h 51"/>
                <a:gd name="T114" fmla="*/ 157 w 168"/>
                <a:gd name="T115" fmla="*/ 49 h 51"/>
                <a:gd name="T116" fmla="*/ 159 w 168"/>
                <a:gd name="T117" fmla="*/ 49 h 51"/>
                <a:gd name="T118" fmla="*/ 161 w 168"/>
                <a:gd name="T119" fmla="*/ 48 h 51"/>
                <a:gd name="T120" fmla="*/ 117 w 168"/>
                <a:gd name="T121" fmla="*/ 39 h 51"/>
                <a:gd name="T122" fmla="*/ 26 w 168"/>
                <a:gd name="T123" fmla="*/ 51 h 51"/>
                <a:gd name="T124" fmla="*/ 35 w 168"/>
                <a:gd name="T125"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 h="51">
                  <a:moveTo>
                    <a:pt x="26" y="51"/>
                  </a:moveTo>
                  <a:cubicBezTo>
                    <a:pt x="26" y="51"/>
                    <a:pt x="26" y="51"/>
                    <a:pt x="26" y="51"/>
                  </a:cubicBezTo>
                  <a:cubicBezTo>
                    <a:pt x="26" y="51"/>
                    <a:pt x="26" y="51"/>
                    <a:pt x="26" y="51"/>
                  </a:cubicBezTo>
                  <a:cubicBezTo>
                    <a:pt x="26" y="51"/>
                    <a:pt x="26" y="51"/>
                    <a:pt x="26" y="51"/>
                  </a:cubicBezTo>
                  <a:close/>
                  <a:moveTo>
                    <a:pt x="29" y="51"/>
                  </a:moveTo>
                  <a:cubicBezTo>
                    <a:pt x="29" y="51"/>
                    <a:pt x="29" y="51"/>
                    <a:pt x="29" y="51"/>
                  </a:cubicBezTo>
                  <a:cubicBezTo>
                    <a:pt x="30" y="51"/>
                    <a:pt x="30" y="51"/>
                    <a:pt x="30" y="51"/>
                  </a:cubicBezTo>
                  <a:cubicBezTo>
                    <a:pt x="30" y="51"/>
                    <a:pt x="30" y="51"/>
                    <a:pt x="30" y="51"/>
                  </a:cubicBezTo>
                  <a:cubicBezTo>
                    <a:pt x="29" y="51"/>
                    <a:pt x="29" y="51"/>
                    <a:pt x="29" y="51"/>
                  </a:cubicBezTo>
                  <a:close/>
                  <a:moveTo>
                    <a:pt x="39" y="51"/>
                  </a:moveTo>
                  <a:cubicBezTo>
                    <a:pt x="39" y="51"/>
                    <a:pt x="39" y="51"/>
                    <a:pt x="39" y="51"/>
                  </a:cubicBezTo>
                  <a:cubicBezTo>
                    <a:pt x="40" y="51"/>
                    <a:pt x="40" y="51"/>
                    <a:pt x="40" y="51"/>
                  </a:cubicBezTo>
                  <a:cubicBezTo>
                    <a:pt x="40" y="51"/>
                    <a:pt x="40" y="51"/>
                    <a:pt x="40" y="51"/>
                  </a:cubicBezTo>
                  <a:cubicBezTo>
                    <a:pt x="40" y="51"/>
                    <a:pt x="39" y="51"/>
                    <a:pt x="39" y="51"/>
                  </a:cubicBezTo>
                  <a:close/>
                  <a:moveTo>
                    <a:pt x="19" y="51"/>
                  </a:moveTo>
                  <a:cubicBezTo>
                    <a:pt x="19" y="51"/>
                    <a:pt x="19" y="51"/>
                    <a:pt x="19" y="51"/>
                  </a:cubicBezTo>
                  <a:cubicBezTo>
                    <a:pt x="20" y="51"/>
                    <a:pt x="20" y="51"/>
                    <a:pt x="20" y="51"/>
                  </a:cubicBezTo>
                  <a:cubicBezTo>
                    <a:pt x="20" y="51"/>
                    <a:pt x="20" y="51"/>
                    <a:pt x="20" y="51"/>
                  </a:cubicBezTo>
                  <a:cubicBezTo>
                    <a:pt x="19" y="51"/>
                    <a:pt x="19" y="51"/>
                    <a:pt x="19" y="51"/>
                  </a:cubicBezTo>
                  <a:close/>
                  <a:moveTo>
                    <a:pt x="73" y="39"/>
                  </a:moveTo>
                  <a:cubicBezTo>
                    <a:pt x="73" y="39"/>
                    <a:pt x="73" y="39"/>
                    <a:pt x="73" y="39"/>
                  </a:cubicBezTo>
                  <a:cubicBezTo>
                    <a:pt x="74" y="39"/>
                    <a:pt x="74" y="39"/>
                    <a:pt x="74" y="39"/>
                  </a:cubicBezTo>
                  <a:cubicBezTo>
                    <a:pt x="74" y="39"/>
                    <a:pt x="74" y="39"/>
                    <a:pt x="74" y="39"/>
                  </a:cubicBezTo>
                  <a:cubicBezTo>
                    <a:pt x="74" y="39"/>
                    <a:pt x="74" y="39"/>
                    <a:pt x="74" y="39"/>
                  </a:cubicBezTo>
                  <a:cubicBezTo>
                    <a:pt x="75" y="13"/>
                    <a:pt x="75" y="13"/>
                    <a:pt x="75" y="13"/>
                  </a:cubicBezTo>
                  <a:cubicBezTo>
                    <a:pt x="73" y="13"/>
                    <a:pt x="73" y="13"/>
                    <a:pt x="73" y="13"/>
                  </a:cubicBezTo>
                  <a:lnTo>
                    <a:pt x="73" y="39"/>
                  </a:lnTo>
                  <a:close/>
                  <a:moveTo>
                    <a:pt x="45" y="51"/>
                  </a:moveTo>
                  <a:cubicBezTo>
                    <a:pt x="45" y="51"/>
                    <a:pt x="45" y="51"/>
                    <a:pt x="45" y="51"/>
                  </a:cubicBezTo>
                  <a:cubicBezTo>
                    <a:pt x="46" y="51"/>
                    <a:pt x="46" y="51"/>
                    <a:pt x="46" y="51"/>
                  </a:cubicBezTo>
                  <a:cubicBezTo>
                    <a:pt x="46" y="51"/>
                    <a:pt x="46" y="51"/>
                    <a:pt x="46" y="51"/>
                  </a:cubicBezTo>
                  <a:cubicBezTo>
                    <a:pt x="45" y="51"/>
                    <a:pt x="45" y="51"/>
                    <a:pt x="45" y="51"/>
                  </a:cubicBezTo>
                  <a:close/>
                  <a:moveTo>
                    <a:pt x="61" y="51"/>
                  </a:moveTo>
                  <a:cubicBezTo>
                    <a:pt x="61" y="51"/>
                    <a:pt x="61" y="51"/>
                    <a:pt x="61" y="51"/>
                  </a:cubicBezTo>
                  <a:cubicBezTo>
                    <a:pt x="61" y="51"/>
                    <a:pt x="61" y="51"/>
                    <a:pt x="61" y="51"/>
                  </a:cubicBezTo>
                  <a:cubicBezTo>
                    <a:pt x="61" y="51"/>
                    <a:pt x="61" y="51"/>
                    <a:pt x="61" y="51"/>
                  </a:cubicBezTo>
                  <a:cubicBezTo>
                    <a:pt x="61" y="51"/>
                    <a:pt x="61" y="51"/>
                    <a:pt x="61" y="51"/>
                  </a:cubicBezTo>
                  <a:close/>
                  <a:moveTo>
                    <a:pt x="50" y="51"/>
                  </a:moveTo>
                  <a:cubicBezTo>
                    <a:pt x="50" y="51"/>
                    <a:pt x="50" y="51"/>
                    <a:pt x="50" y="51"/>
                  </a:cubicBezTo>
                  <a:cubicBezTo>
                    <a:pt x="51" y="51"/>
                    <a:pt x="51" y="51"/>
                    <a:pt x="51" y="51"/>
                  </a:cubicBezTo>
                  <a:cubicBezTo>
                    <a:pt x="51" y="51"/>
                    <a:pt x="51" y="51"/>
                    <a:pt x="51" y="51"/>
                  </a:cubicBezTo>
                  <a:cubicBezTo>
                    <a:pt x="51" y="51"/>
                    <a:pt x="51" y="51"/>
                    <a:pt x="50" y="51"/>
                  </a:cubicBezTo>
                  <a:close/>
                  <a:moveTo>
                    <a:pt x="22" y="51"/>
                  </a:moveTo>
                  <a:cubicBezTo>
                    <a:pt x="22" y="51"/>
                    <a:pt x="22" y="51"/>
                    <a:pt x="22" y="51"/>
                  </a:cubicBezTo>
                  <a:cubicBezTo>
                    <a:pt x="23" y="51"/>
                    <a:pt x="23" y="51"/>
                    <a:pt x="23" y="51"/>
                  </a:cubicBezTo>
                  <a:cubicBezTo>
                    <a:pt x="23" y="51"/>
                    <a:pt x="23" y="51"/>
                    <a:pt x="23" y="51"/>
                  </a:cubicBezTo>
                  <a:cubicBezTo>
                    <a:pt x="22" y="51"/>
                    <a:pt x="22" y="51"/>
                    <a:pt x="22" y="51"/>
                  </a:cubicBezTo>
                  <a:close/>
                  <a:moveTo>
                    <a:pt x="82" y="39"/>
                  </a:moveTo>
                  <a:cubicBezTo>
                    <a:pt x="82" y="39"/>
                    <a:pt x="82" y="39"/>
                    <a:pt x="82" y="39"/>
                  </a:cubicBezTo>
                  <a:cubicBezTo>
                    <a:pt x="83" y="39"/>
                    <a:pt x="83" y="39"/>
                    <a:pt x="83" y="39"/>
                  </a:cubicBezTo>
                  <a:cubicBezTo>
                    <a:pt x="83" y="39"/>
                    <a:pt x="83" y="39"/>
                    <a:pt x="83" y="39"/>
                  </a:cubicBezTo>
                  <a:cubicBezTo>
                    <a:pt x="84" y="15"/>
                    <a:pt x="84" y="15"/>
                    <a:pt x="84" y="15"/>
                  </a:cubicBezTo>
                  <a:cubicBezTo>
                    <a:pt x="83" y="15"/>
                    <a:pt x="83" y="15"/>
                    <a:pt x="83" y="15"/>
                  </a:cubicBezTo>
                  <a:lnTo>
                    <a:pt x="82" y="39"/>
                  </a:lnTo>
                  <a:close/>
                  <a:moveTo>
                    <a:pt x="80" y="39"/>
                  </a:moveTo>
                  <a:cubicBezTo>
                    <a:pt x="80" y="39"/>
                    <a:pt x="80" y="39"/>
                    <a:pt x="80" y="39"/>
                  </a:cubicBezTo>
                  <a:cubicBezTo>
                    <a:pt x="80" y="39"/>
                    <a:pt x="80" y="39"/>
                    <a:pt x="80" y="39"/>
                  </a:cubicBezTo>
                  <a:cubicBezTo>
                    <a:pt x="80" y="39"/>
                    <a:pt x="80" y="39"/>
                    <a:pt x="80" y="39"/>
                  </a:cubicBezTo>
                  <a:cubicBezTo>
                    <a:pt x="82" y="15"/>
                    <a:pt x="82" y="15"/>
                    <a:pt x="82" y="15"/>
                  </a:cubicBezTo>
                  <a:cubicBezTo>
                    <a:pt x="80" y="14"/>
                    <a:pt x="80" y="14"/>
                    <a:pt x="80" y="14"/>
                  </a:cubicBezTo>
                  <a:lnTo>
                    <a:pt x="80" y="39"/>
                  </a:lnTo>
                  <a:close/>
                  <a:moveTo>
                    <a:pt x="61" y="38"/>
                  </a:moveTo>
                  <a:cubicBezTo>
                    <a:pt x="61" y="38"/>
                    <a:pt x="61" y="38"/>
                    <a:pt x="61" y="38"/>
                  </a:cubicBezTo>
                  <a:cubicBezTo>
                    <a:pt x="61" y="38"/>
                    <a:pt x="61" y="38"/>
                    <a:pt x="61" y="38"/>
                  </a:cubicBezTo>
                  <a:cubicBezTo>
                    <a:pt x="62" y="38"/>
                    <a:pt x="62" y="38"/>
                    <a:pt x="62" y="38"/>
                  </a:cubicBezTo>
                  <a:cubicBezTo>
                    <a:pt x="62" y="38"/>
                    <a:pt x="62" y="38"/>
                    <a:pt x="62" y="38"/>
                  </a:cubicBezTo>
                  <a:cubicBezTo>
                    <a:pt x="62" y="38"/>
                    <a:pt x="62" y="38"/>
                    <a:pt x="62" y="38"/>
                  </a:cubicBezTo>
                  <a:cubicBezTo>
                    <a:pt x="63" y="38"/>
                    <a:pt x="63" y="38"/>
                    <a:pt x="63" y="38"/>
                  </a:cubicBezTo>
                  <a:cubicBezTo>
                    <a:pt x="63" y="38"/>
                    <a:pt x="63" y="38"/>
                    <a:pt x="63" y="38"/>
                  </a:cubicBezTo>
                  <a:cubicBezTo>
                    <a:pt x="62" y="10"/>
                    <a:pt x="62" y="10"/>
                    <a:pt x="62" y="10"/>
                  </a:cubicBezTo>
                  <a:cubicBezTo>
                    <a:pt x="60" y="10"/>
                    <a:pt x="60" y="10"/>
                    <a:pt x="60" y="10"/>
                  </a:cubicBezTo>
                  <a:lnTo>
                    <a:pt x="61" y="38"/>
                  </a:lnTo>
                  <a:close/>
                  <a:moveTo>
                    <a:pt x="71" y="39"/>
                  </a:moveTo>
                  <a:cubicBezTo>
                    <a:pt x="71" y="39"/>
                    <a:pt x="71" y="39"/>
                    <a:pt x="71" y="39"/>
                  </a:cubicBezTo>
                  <a:cubicBezTo>
                    <a:pt x="72" y="39"/>
                    <a:pt x="72" y="39"/>
                    <a:pt x="72" y="39"/>
                  </a:cubicBezTo>
                  <a:cubicBezTo>
                    <a:pt x="73" y="39"/>
                    <a:pt x="73" y="39"/>
                    <a:pt x="73" y="39"/>
                  </a:cubicBezTo>
                  <a:cubicBezTo>
                    <a:pt x="73" y="13"/>
                    <a:pt x="73" y="13"/>
                    <a:pt x="73" y="13"/>
                  </a:cubicBezTo>
                  <a:cubicBezTo>
                    <a:pt x="71" y="12"/>
                    <a:pt x="71" y="12"/>
                    <a:pt x="71" y="12"/>
                  </a:cubicBezTo>
                  <a:lnTo>
                    <a:pt x="71" y="39"/>
                  </a:lnTo>
                  <a:close/>
                  <a:moveTo>
                    <a:pt x="95" y="40"/>
                  </a:moveTo>
                  <a:cubicBezTo>
                    <a:pt x="95" y="40"/>
                    <a:pt x="95" y="40"/>
                    <a:pt x="95" y="40"/>
                  </a:cubicBezTo>
                  <a:cubicBezTo>
                    <a:pt x="96" y="40"/>
                    <a:pt x="96" y="40"/>
                    <a:pt x="96" y="40"/>
                  </a:cubicBezTo>
                  <a:cubicBezTo>
                    <a:pt x="96" y="40"/>
                    <a:pt x="96" y="40"/>
                    <a:pt x="96" y="40"/>
                  </a:cubicBezTo>
                  <a:cubicBezTo>
                    <a:pt x="96" y="40"/>
                    <a:pt x="96" y="40"/>
                    <a:pt x="96" y="40"/>
                  </a:cubicBezTo>
                  <a:cubicBezTo>
                    <a:pt x="96" y="40"/>
                    <a:pt x="96" y="40"/>
                    <a:pt x="96" y="40"/>
                  </a:cubicBezTo>
                  <a:cubicBezTo>
                    <a:pt x="98" y="19"/>
                    <a:pt x="98" y="19"/>
                    <a:pt x="98" y="19"/>
                  </a:cubicBezTo>
                  <a:cubicBezTo>
                    <a:pt x="97" y="19"/>
                    <a:pt x="97" y="19"/>
                    <a:pt x="97" y="19"/>
                  </a:cubicBezTo>
                  <a:lnTo>
                    <a:pt x="95" y="40"/>
                  </a:lnTo>
                  <a:close/>
                  <a:moveTo>
                    <a:pt x="16" y="51"/>
                  </a:moveTo>
                  <a:cubicBezTo>
                    <a:pt x="16" y="51"/>
                    <a:pt x="16" y="51"/>
                    <a:pt x="16" y="51"/>
                  </a:cubicBezTo>
                  <a:cubicBezTo>
                    <a:pt x="17" y="51"/>
                    <a:pt x="17" y="51"/>
                    <a:pt x="17" y="51"/>
                  </a:cubicBezTo>
                  <a:cubicBezTo>
                    <a:pt x="17" y="51"/>
                    <a:pt x="17" y="51"/>
                    <a:pt x="17" y="51"/>
                  </a:cubicBezTo>
                  <a:cubicBezTo>
                    <a:pt x="16" y="51"/>
                    <a:pt x="16" y="51"/>
                    <a:pt x="16" y="51"/>
                  </a:cubicBezTo>
                  <a:close/>
                  <a:moveTo>
                    <a:pt x="16" y="51"/>
                  </a:moveTo>
                  <a:cubicBezTo>
                    <a:pt x="16" y="51"/>
                    <a:pt x="16" y="51"/>
                    <a:pt x="16" y="51"/>
                  </a:cubicBezTo>
                  <a:cubicBezTo>
                    <a:pt x="16" y="51"/>
                    <a:pt x="16" y="51"/>
                    <a:pt x="16" y="51"/>
                  </a:cubicBezTo>
                  <a:cubicBezTo>
                    <a:pt x="16" y="51"/>
                    <a:pt x="16" y="51"/>
                    <a:pt x="16" y="51"/>
                  </a:cubicBezTo>
                  <a:cubicBezTo>
                    <a:pt x="15" y="51"/>
                    <a:pt x="15" y="51"/>
                    <a:pt x="15" y="51"/>
                  </a:cubicBezTo>
                  <a:lnTo>
                    <a:pt x="16" y="51"/>
                  </a:lnTo>
                  <a:close/>
                  <a:moveTo>
                    <a:pt x="120" y="39"/>
                  </a:moveTo>
                  <a:cubicBezTo>
                    <a:pt x="120" y="39"/>
                    <a:pt x="120" y="39"/>
                    <a:pt x="120" y="39"/>
                  </a:cubicBezTo>
                  <a:cubicBezTo>
                    <a:pt x="120" y="39"/>
                    <a:pt x="120" y="39"/>
                    <a:pt x="120" y="39"/>
                  </a:cubicBezTo>
                  <a:cubicBezTo>
                    <a:pt x="120" y="39"/>
                    <a:pt x="120" y="39"/>
                    <a:pt x="120" y="39"/>
                  </a:cubicBezTo>
                  <a:cubicBezTo>
                    <a:pt x="121" y="39"/>
                    <a:pt x="121" y="39"/>
                    <a:pt x="121" y="39"/>
                  </a:cubicBezTo>
                  <a:cubicBezTo>
                    <a:pt x="121" y="39"/>
                    <a:pt x="121" y="39"/>
                    <a:pt x="121" y="39"/>
                  </a:cubicBezTo>
                  <a:cubicBezTo>
                    <a:pt x="121" y="39"/>
                    <a:pt x="121" y="39"/>
                    <a:pt x="121" y="39"/>
                  </a:cubicBezTo>
                  <a:cubicBezTo>
                    <a:pt x="121" y="38"/>
                    <a:pt x="121" y="38"/>
                    <a:pt x="121" y="38"/>
                  </a:cubicBezTo>
                  <a:cubicBezTo>
                    <a:pt x="121" y="38"/>
                    <a:pt x="121" y="38"/>
                    <a:pt x="121" y="38"/>
                  </a:cubicBezTo>
                  <a:cubicBezTo>
                    <a:pt x="123" y="31"/>
                    <a:pt x="123" y="31"/>
                    <a:pt x="123" y="31"/>
                  </a:cubicBezTo>
                  <a:cubicBezTo>
                    <a:pt x="122" y="31"/>
                    <a:pt x="122" y="31"/>
                    <a:pt x="122" y="31"/>
                  </a:cubicBezTo>
                  <a:cubicBezTo>
                    <a:pt x="122" y="31"/>
                    <a:pt x="122" y="31"/>
                    <a:pt x="122" y="31"/>
                  </a:cubicBezTo>
                  <a:cubicBezTo>
                    <a:pt x="122" y="31"/>
                    <a:pt x="122" y="31"/>
                    <a:pt x="122" y="31"/>
                  </a:cubicBezTo>
                  <a:cubicBezTo>
                    <a:pt x="122" y="33"/>
                    <a:pt x="122" y="36"/>
                    <a:pt x="121" y="37"/>
                  </a:cubicBezTo>
                  <a:cubicBezTo>
                    <a:pt x="121" y="38"/>
                    <a:pt x="121" y="39"/>
                    <a:pt x="120" y="39"/>
                  </a:cubicBezTo>
                  <a:close/>
                  <a:moveTo>
                    <a:pt x="18" y="51"/>
                  </a:moveTo>
                  <a:cubicBezTo>
                    <a:pt x="18" y="51"/>
                    <a:pt x="18" y="51"/>
                    <a:pt x="18" y="51"/>
                  </a:cubicBezTo>
                  <a:cubicBezTo>
                    <a:pt x="18" y="51"/>
                    <a:pt x="18" y="51"/>
                    <a:pt x="18" y="51"/>
                  </a:cubicBezTo>
                  <a:cubicBezTo>
                    <a:pt x="18" y="51"/>
                    <a:pt x="18" y="51"/>
                    <a:pt x="18" y="51"/>
                  </a:cubicBezTo>
                  <a:cubicBezTo>
                    <a:pt x="18" y="51"/>
                    <a:pt x="18" y="51"/>
                    <a:pt x="18" y="51"/>
                  </a:cubicBezTo>
                  <a:close/>
                  <a:moveTo>
                    <a:pt x="69" y="39"/>
                  </a:moveTo>
                  <a:cubicBezTo>
                    <a:pt x="69" y="39"/>
                    <a:pt x="69" y="39"/>
                    <a:pt x="69" y="39"/>
                  </a:cubicBezTo>
                  <a:cubicBezTo>
                    <a:pt x="69" y="39"/>
                    <a:pt x="69" y="39"/>
                    <a:pt x="69" y="39"/>
                  </a:cubicBezTo>
                  <a:cubicBezTo>
                    <a:pt x="70" y="39"/>
                    <a:pt x="70" y="39"/>
                    <a:pt x="70" y="39"/>
                  </a:cubicBezTo>
                  <a:cubicBezTo>
                    <a:pt x="70" y="12"/>
                    <a:pt x="70" y="12"/>
                    <a:pt x="70" y="12"/>
                  </a:cubicBezTo>
                  <a:cubicBezTo>
                    <a:pt x="69" y="11"/>
                    <a:pt x="69" y="11"/>
                    <a:pt x="69" y="11"/>
                  </a:cubicBezTo>
                  <a:lnTo>
                    <a:pt x="69" y="39"/>
                  </a:lnTo>
                  <a:close/>
                  <a:moveTo>
                    <a:pt x="117" y="37"/>
                  </a:moveTo>
                  <a:cubicBezTo>
                    <a:pt x="117" y="37"/>
                    <a:pt x="117" y="37"/>
                    <a:pt x="117" y="37"/>
                  </a:cubicBezTo>
                  <a:cubicBezTo>
                    <a:pt x="117" y="39"/>
                    <a:pt x="117" y="39"/>
                    <a:pt x="117" y="39"/>
                  </a:cubicBezTo>
                  <a:cubicBezTo>
                    <a:pt x="117" y="39"/>
                    <a:pt x="117" y="39"/>
                    <a:pt x="117" y="39"/>
                  </a:cubicBezTo>
                  <a:lnTo>
                    <a:pt x="117" y="37"/>
                  </a:lnTo>
                  <a:close/>
                  <a:moveTo>
                    <a:pt x="115" y="39"/>
                  </a:moveTo>
                  <a:cubicBezTo>
                    <a:pt x="115" y="39"/>
                    <a:pt x="115" y="39"/>
                    <a:pt x="115" y="39"/>
                  </a:cubicBezTo>
                  <a:cubicBezTo>
                    <a:pt x="116" y="36"/>
                    <a:pt x="116" y="36"/>
                    <a:pt x="116" y="36"/>
                  </a:cubicBezTo>
                  <a:cubicBezTo>
                    <a:pt x="115" y="39"/>
                    <a:pt x="115" y="39"/>
                    <a:pt x="115" y="39"/>
                  </a:cubicBezTo>
                  <a:cubicBezTo>
                    <a:pt x="115" y="39"/>
                    <a:pt x="115" y="39"/>
                    <a:pt x="115" y="39"/>
                  </a:cubicBezTo>
                  <a:close/>
                  <a:moveTo>
                    <a:pt x="114" y="39"/>
                  </a:moveTo>
                  <a:cubicBezTo>
                    <a:pt x="114" y="39"/>
                    <a:pt x="114" y="39"/>
                    <a:pt x="114" y="39"/>
                  </a:cubicBezTo>
                  <a:cubicBezTo>
                    <a:pt x="116" y="27"/>
                    <a:pt x="116" y="27"/>
                    <a:pt x="116" y="27"/>
                  </a:cubicBezTo>
                  <a:cubicBezTo>
                    <a:pt x="114" y="39"/>
                    <a:pt x="114" y="39"/>
                    <a:pt x="114" y="39"/>
                  </a:cubicBezTo>
                  <a:cubicBezTo>
                    <a:pt x="114" y="39"/>
                    <a:pt x="114" y="39"/>
                    <a:pt x="114" y="39"/>
                  </a:cubicBezTo>
                  <a:close/>
                  <a:moveTo>
                    <a:pt x="119" y="34"/>
                  </a:moveTo>
                  <a:cubicBezTo>
                    <a:pt x="119" y="34"/>
                    <a:pt x="119" y="34"/>
                    <a:pt x="119" y="34"/>
                  </a:cubicBezTo>
                  <a:cubicBezTo>
                    <a:pt x="118" y="39"/>
                    <a:pt x="118" y="39"/>
                    <a:pt x="118" y="39"/>
                  </a:cubicBezTo>
                  <a:cubicBezTo>
                    <a:pt x="118" y="39"/>
                    <a:pt x="118" y="39"/>
                    <a:pt x="118" y="39"/>
                  </a:cubicBezTo>
                  <a:lnTo>
                    <a:pt x="119" y="34"/>
                  </a:lnTo>
                  <a:close/>
                  <a:moveTo>
                    <a:pt x="14" y="37"/>
                  </a:moveTo>
                  <a:cubicBezTo>
                    <a:pt x="14" y="37"/>
                    <a:pt x="14" y="37"/>
                    <a:pt x="14" y="37"/>
                  </a:cubicBezTo>
                  <a:cubicBezTo>
                    <a:pt x="14" y="37"/>
                    <a:pt x="15" y="36"/>
                    <a:pt x="17" y="35"/>
                  </a:cubicBezTo>
                  <a:cubicBezTo>
                    <a:pt x="20" y="35"/>
                    <a:pt x="30" y="34"/>
                    <a:pt x="46" y="36"/>
                  </a:cubicBezTo>
                  <a:cubicBezTo>
                    <a:pt x="47" y="36"/>
                    <a:pt x="48" y="36"/>
                    <a:pt x="49" y="36"/>
                  </a:cubicBezTo>
                  <a:cubicBezTo>
                    <a:pt x="49" y="36"/>
                    <a:pt x="49" y="36"/>
                    <a:pt x="49" y="36"/>
                  </a:cubicBezTo>
                  <a:cubicBezTo>
                    <a:pt x="50" y="36"/>
                    <a:pt x="50" y="36"/>
                    <a:pt x="50" y="36"/>
                  </a:cubicBezTo>
                  <a:cubicBezTo>
                    <a:pt x="50" y="36"/>
                    <a:pt x="50" y="36"/>
                    <a:pt x="50" y="36"/>
                  </a:cubicBezTo>
                  <a:cubicBezTo>
                    <a:pt x="52" y="37"/>
                    <a:pt x="54" y="37"/>
                    <a:pt x="55" y="37"/>
                  </a:cubicBezTo>
                  <a:cubicBezTo>
                    <a:pt x="53" y="9"/>
                    <a:pt x="53" y="9"/>
                    <a:pt x="53" y="9"/>
                  </a:cubicBezTo>
                  <a:cubicBezTo>
                    <a:pt x="51" y="9"/>
                    <a:pt x="51" y="9"/>
                    <a:pt x="51" y="9"/>
                  </a:cubicBezTo>
                  <a:cubicBezTo>
                    <a:pt x="54" y="34"/>
                    <a:pt x="54" y="34"/>
                    <a:pt x="54" y="34"/>
                  </a:cubicBezTo>
                  <a:cubicBezTo>
                    <a:pt x="51" y="9"/>
                    <a:pt x="51" y="9"/>
                    <a:pt x="51" y="9"/>
                  </a:cubicBezTo>
                  <a:cubicBezTo>
                    <a:pt x="52" y="9"/>
                    <a:pt x="52" y="9"/>
                    <a:pt x="52" y="9"/>
                  </a:cubicBezTo>
                  <a:cubicBezTo>
                    <a:pt x="50" y="8"/>
                    <a:pt x="50" y="8"/>
                    <a:pt x="50" y="8"/>
                  </a:cubicBezTo>
                  <a:cubicBezTo>
                    <a:pt x="50" y="9"/>
                    <a:pt x="50" y="9"/>
                    <a:pt x="50" y="9"/>
                  </a:cubicBezTo>
                  <a:cubicBezTo>
                    <a:pt x="50" y="9"/>
                    <a:pt x="50" y="9"/>
                    <a:pt x="50" y="9"/>
                  </a:cubicBezTo>
                  <a:cubicBezTo>
                    <a:pt x="50" y="9"/>
                    <a:pt x="50" y="9"/>
                    <a:pt x="50" y="9"/>
                  </a:cubicBezTo>
                  <a:cubicBezTo>
                    <a:pt x="53" y="36"/>
                    <a:pt x="53" y="36"/>
                    <a:pt x="53" y="36"/>
                  </a:cubicBezTo>
                  <a:cubicBezTo>
                    <a:pt x="50" y="9"/>
                    <a:pt x="50" y="9"/>
                    <a:pt x="50" y="9"/>
                  </a:cubicBezTo>
                  <a:cubicBezTo>
                    <a:pt x="48" y="9"/>
                    <a:pt x="48" y="9"/>
                    <a:pt x="48" y="9"/>
                  </a:cubicBezTo>
                  <a:cubicBezTo>
                    <a:pt x="51" y="34"/>
                    <a:pt x="51" y="34"/>
                    <a:pt x="51" y="34"/>
                  </a:cubicBezTo>
                  <a:cubicBezTo>
                    <a:pt x="48" y="9"/>
                    <a:pt x="48" y="9"/>
                    <a:pt x="48" y="9"/>
                  </a:cubicBezTo>
                  <a:cubicBezTo>
                    <a:pt x="49" y="9"/>
                    <a:pt x="49" y="9"/>
                    <a:pt x="49" y="9"/>
                  </a:cubicBezTo>
                  <a:cubicBezTo>
                    <a:pt x="47" y="8"/>
                    <a:pt x="47" y="8"/>
                    <a:pt x="47" y="8"/>
                  </a:cubicBezTo>
                  <a:cubicBezTo>
                    <a:pt x="50" y="36"/>
                    <a:pt x="50" y="36"/>
                    <a:pt x="50" y="36"/>
                  </a:cubicBezTo>
                  <a:cubicBezTo>
                    <a:pt x="47" y="8"/>
                    <a:pt x="47" y="8"/>
                    <a:pt x="47" y="8"/>
                  </a:cubicBezTo>
                  <a:cubicBezTo>
                    <a:pt x="45" y="9"/>
                    <a:pt x="45" y="9"/>
                    <a:pt x="45" y="9"/>
                  </a:cubicBezTo>
                  <a:cubicBezTo>
                    <a:pt x="49" y="33"/>
                    <a:pt x="49" y="33"/>
                    <a:pt x="49" y="33"/>
                  </a:cubicBezTo>
                  <a:cubicBezTo>
                    <a:pt x="45" y="9"/>
                    <a:pt x="45" y="9"/>
                    <a:pt x="45" y="9"/>
                  </a:cubicBezTo>
                  <a:cubicBezTo>
                    <a:pt x="46" y="8"/>
                    <a:pt x="46" y="8"/>
                    <a:pt x="46" y="8"/>
                  </a:cubicBezTo>
                  <a:cubicBezTo>
                    <a:pt x="44" y="8"/>
                    <a:pt x="44" y="8"/>
                    <a:pt x="44" y="8"/>
                  </a:cubicBezTo>
                  <a:cubicBezTo>
                    <a:pt x="48" y="35"/>
                    <a:pt x="48" y="35"/>
                    <a:pt x="48" y="35"/>
                  </a:cubicBezTo>
                  <a:cubicBezTo>
                    <a:pt x="44" y="8"/>
                    <a:pt x="44" y="8"/>
                    <a:pt x="44" y="8"/>
                  </a:cubicBezTo>
                  <a:cubicBezTo>
                    <a:pt x="42" y="8"/>
                    <a:pt x="42" y="8"/>
                    <a:pt x="42" y="8"/>
                  </a:cubicBezTo>
                  <a:cubicBezTo>
                    <a:pt x="46" y="33"/>
                    <a:pt x="46" y="33"/>
                    <a:pt x="46" y="33"/>
                  </a:cubicBezTo>
                  <a:cubicBezTo>
                    <a:pt x="41" y="8"/>
                    <a:pt x="41" y="8"/>
                    <a:pt x="41" y="8"/>
                  </a:cubicBezTo>
                  <a:cubicBezTo>
                    <a:pt x="43" y="8"/>
                    <a:pt x="43" y="8"/>
                    <a:pt x="43" y="8"/>
                  </a:cubicBezTo>
                  <a:cubicBezTo>
                    <a:pt x="40" y="7"/>
                    <a:pt x="40" y="7"/>
                    <a:pt x="40" y="7"/>
                  </a:cubicBezTo>
                  <a:cubicBezTo>
                    <a:pt x="45" y="34"/>
                    <a:pt x="45" y="34"/>
                    <a:pt x="45" y="34"/>
                  </a:cubicBezTo>
                  <a:cubicBezTo>
                    <a:pt x="40" y="8"/>
                    <a:pt x="40" y="8"/>
                    <a:pt x="40" y="8"/>
                  </a:cubicBezTo>
                  <a:cubicBezTo>
                    <a:pt x="38" y="8"/>
                    <a:pt x="38" y="8"/>
                    <a:pt x="38" y="8"/>
                  </a:cubicBezTo>
                  <a:cubicBezTo>
                    <a:pt x="43" y="32"/>
                    <a:pt x="43" y="32"/>
                    <a:pt x="43" y="32"/>
                  </a:cubicBezTo>
                  <a:cubicBezTo>
                    <a:pt x="38" y="8"/>
                    <a:pt x="38" y="8"/>
                    <a:pt x="38" y="8"/>
                  </a:cubicBezTo>
                  <a:cubicBezTo>
                    <a:pt x="39" y="8"/>
                    <a:pt x="39" y="8"/>
                    <a:pt x="39" y="8"/>
                  </a:cubicBezTo>
                  <a:cubicBezTo>
                    <a:pt x="37" y="7"/>
                    <a:pt x="37" y="7"/>
                    <a:pt x="37" y="7"/>
                  </a:cubicBezTo>
                  <a:cubicBezTo>
                    <a:pt x="42" y="34"/>
                    <a:pt x="42" y="34"/>
                    <a:pt x="42" y="34"/>
                  </a:cubicBezTo>
                  <a:cubicBezTo>
                    <a:pt x="37" y="8"/>
                    <a:pt x="37" y="8"/>
                    <a:pt x="37" y="8"/>
                  </a:cubicBezTo>
                  <a:cubicBezTo>
                    <a:pt x="35" y="8"/>
                    <a:pt x="35" y="8"/>
                    <a:pt x="35" y="8"/>
                  </a:cubicBezTo>
                  <a:cubicBezTo>
                    <a:pt x="40" y="31"/>
                    <a:pt x="40" y="31"/>
                    <a:pt x="40" y="31"/>
                  </a:cubicBezTo>
                  <a:cubicBezTo>
                    <a:pt x="35" y="8"/>
                    <a:pt x="35" y="8"/>
                    <a:pt x="35" y="8"/>
                  </a:cubicBezTo>
                  <a:cubicBezTo>
                    <a:pt x="36" y="8"/>
                    <a:pt x="36" y="8"/>
                    <a:pt x="36" y="8"/>
                  </a:cubicBezTo>
                  <a:cubicBezTo>
                    <a:pt x="34" y="7"/>
                    <a:pt x="34" y="7"/>
                    <a:pt x="34" y="7"/>
                  </a:cubicBezTo>
                  <a:cubicBezTo>
                    <a:pt x="39" y="35"/>
                    <a:pt x="39" y="35"/>
                    <a:pt x="39" y="35"/>
                  </a:cubicBezTo>
                  <a:cubicBezTo>
                    <a:pt x="34" y="8"/>
                    <a:pt x="34" y="8"/>
                    <a:pt x="34" y="8"/>
                  </a:cubicBezTo>
                  <a:cubicBezTo>
                    <a:pt x="32" y="8"/>
                    <a:pt x="32" y="8"/>
                    <a:pt x="32" y="8"/>
                  </a:cubicBezTo>
                  <a:cubicBezTo>
                    <a:pt x="38" y="34"/>
                    <a:pt x="38" y="34"/>
                    <a:pt x="38" y="34"/>
                  </a:cubicBezTo>
                  <a:cubicBezTo>
                    <a:pt x="32" y="8"/>
                    <a:pt x="32" y="8"/>
                    <a:pt x="32" y="8"/>
                  </a:cubicBezTo>
                  <a:cubicBezTo>
                    <a:pt x="34" y="8"/>
                    <a:pt x="34" y="8"/>
                    <a:pt x="34" y="8"/>
                  </a:cubicBezTo>
                  <a:cubicBezTo>
                    <a:pt x="34" y="8"/>
                    <a:pt x="34" y="8"/>
                    <a:pt x="34" y="8"/>
                  </a:cubicBezTo>
                  <a:cubicBezTo>
                    <a:pt x="31" y="7"/>
                    <a:pt x="31" y="7"/>
                    <a:pt x="31" y="7"/>
                  </a:cubicBezTo>
                  <a:cubicBezTo>
                    <a:pt x="34" y="20"/>
                    <a:pt x="34" y="20"/>
                    <a:pt x="34" y="20"/>
                  </a:cubicBezTo>
                  <a:cubicBezTo>
                    <a:pt x="31" y="8"/>
                    <a:pt x="31" y="8"/>
                    <a:pt x="31" y="8"/>
                  </a:cubicBezTo>
                  <a:cubicBezTo>
                    <a:pt x="29" y="8"/>
                    <a:pt x="29" y="8"/>
                    <a:pt x="29" y="8"/>
                  </a:cubicBezTo>
                  <a:cubicBezTo>
                    <a:pt x="34" y="29"/>
                    <a:pt x="34" y="29"/>
                    <a:pt x="34" y="29"/>
                  </a:cubicBezTo>
                  <a:cubicBezTo>
                    <a:pt x="29" y="8"/>
                    <a:pt x="29" y="8"/>
                    <a:pt x="29" y="8"/>
                  </a:cubicBezTo>
                  <a:cubicBezTo>
                    <a:pt x="31" y="8"/>
                    <a:pt x="31" y="8"/>
                    <a:pt x="31" y="8"/>
                  </a:cubicBezTo>
                  <a:cubicBezTo>
                    <a:pt x="31" y="7"/>
                    <a:pt x="31" y="7"/>
                    <a:pt x="31" y="7"/>
                  </a:cubicBezTo>
                  <a:cubicBezTo>
                    <a:pt x="28" y="7"/>
                    <a:pt x="28" y="7"/>
                    <a:pt x="28" y="7"/>
                  </a:cubicBezTo>
                  <a:cubicBezTo>
                    <a:pt x="33" y="29"/>
                    <a:pt x="33" y="29"/>
                    <a:pt x="33" y="29"/>
                  </a:cubicBezTo>
                  <a:cubicBezTo>
                    <a:pt x="28" y="8"/>
                    <a:pt x="28" y="8"/>
                    <a:pt x="28" y="8"/>
                  </a:cubicBezTo>
                  <a:cubicBezTo>
                    <a:pt x="26" y="8"/>
                    <a:pt x="26" y="8"/>
                    <a:pt x="26" y="8"/>
                  </a:cubicBezTo>
                  <a:cubicBezTo>
                    <a:pt x="32" y="30"/>
                    <a:pt x="32" y="30"/>
                    <a:pt x="32" y="30"/>
                  </a:cubicBezTo>
                  <a:cubicBezTo>
                    <a:pt x="26" y="8"/>
                    <a:pt x="26" y="8"/>
                    <a:pt x="26" y="8"/>
                  </a:cubicBezTo>
                  <a:cubicBezTo>
                    <a:pt x="27" y="7"/>
                    <a:pt x="27" y="7"/>
                    <a:pt x="27" y="7"/>
                  </a:cubicBezTo>
                  <a:cubicBezTo>
                    <a:pt x="25" y="7"/>
                    <a:pt x="25" y="7"/>
                    <a:pt x="25" y="7"/>
                  </a:cubicBezTo>
                  <a:cubicBezTo>
                    <a:pt x="31" y="34"/>
                    <a:pt x="31" y="34"/>
                    <a:pt x="31" y="34"/>
                  </a:cubicBezTo>
                  <a:cubicBezTo>
                    <a:pt x="25" y="8"/>
                    <a:pt x="25" y="8"/>
                    <a:pt x="25" y="8"/>
                  </a:cubicBezTo>
                  <a:cubicBezTo>
                    <a:pt x="24" y="8"/>
                    <a:pt x="24" y="8"/>
                    <a:pt x="24" y="8"/>
                  </a:cubicBezTo>
                  <a:cubicBezTo>
                    <a:pt x="27" y="20"/>
                    <a:pt x="27" y="20"/>
                    <a:pt x="27" y="20"/>
                  </a:cubicBezTo>
                  <a:cubicBezTo>
                    <a:pt x="23" y="8"/>
                    <a:pt x="23" y="8"/>
                    <a:pt x="23" y="8"/>
                  </a:cubicBezTo>
                  <a:cubicBezTo>
                    <a:pt x="24" y="7"/>
                    <a:pt x="24" y="7"/>
                    <a:pt x="24" y="7"/>
                  </a:cubicBezTo>
                  <a:cubicBezTo>
                    <a:pt x="22" y="7"/>
                    <a:pt x="22" y="7"/>
                    <a:pt x="22" y="7"/>
                  </a:cubicBezTo>
                  <a:cubicBezTo>
                    <a:pt x="25" y="7"/>
                    <a:pt x="25" y="7"/>
                    <a:pt x="25" y="7"/>
                  </a:cubicBezTo>
                  <a:cubicBezTo>
                    <a:pt x="25" y="8"/>
                    <a:pt x="25" y="8"/>
                    <a:pt x="25" y="8"/>
                  </a:cubicBezTo>
                  <a:cubicBezTo>
                    <a:pt x="24" y="7"/>
                    <a:pt x="24" y="7"/>
                    <a:pt x="24" y="7"/>
                  </a:cubicBezTo>
                  <a:cubicBezTo>
                    <a:pt x="28" y="7"/>
                    <a:pt x="28" y="7"/>
                    <a:pt x="28" y="7"/>
                  </a:cubicBezTo>
                  <a:cubicBezTo>
                    <a:pt x="28" y="7"/>
                    <a:pt x="28" y="7"/>
                    <a:pt x="28" y="7"/>
                  </a:cubicBezTo>
                  <a:cubicBezTo>
                    <a:pt x="31" y="7"/>
                    <a:pt x="31" y="7"/>
                    <a:pt x="31" y="7"/>
                  </a:cubicBezTo>
                  <a:cubicBezTo>
                    <a:pt x="30" y="7"/>
                    <a:pt x="30" y="7"/>
                    <a:pt x="30" y="7"/>
                  </a:cubicBezTo>
                  <a:cubicBezTo>
                    <a:pt x="34" y="8"/>
                    <a:pt x="34" y="8"/>
                    <a:pt x="34" y="8"/>
                  </a:cubicBezTo>
                  <a:cubicBezTo>
                    <a:pt x="34" y="8"/>
                    <a:pt x="34" y="8"/>
                    <a:pt x="34" y="8"/>
                  </a:cubicBezTo>
                  <a:cubicBezTo>
                    <a:pt x="34" y="7"/>
                    <a:pt x="34" y="7"/>
                    <a:pt x="34" y="7"/>
                  </a:cubicBezTo>
                  <a:cubicBezTo>
                    <a:pt x="37" y="8"/>
                    <a:pt x="37" y="8"/>
                    <a:pt x="37" y="8"/>
                  </a:cubicBezTo>
                  <a:cubicBezTo>
                    <a:pt x="37" y="7"/>
                    <a:pt x="37" y="7"/>
                    <a:pt x="37" y="7"/>
                  </a:cubicBezTo>
                  <a:cubicBezTo>
                    <a:pt x="40" y="8"/>
                    <a:pt x="40" y="8"/>
                    <a:pt x="40" y="8"/>
                  </a:cubicBezTo>
                  <a:cubicBezTo>
                    <a:pt x="40" y="7"/>
                    <a:pt x="40" y="7"/>
                    <a:pt x="40" y="7"/>
                  </a:cubicBezTo>
                  <a:cubicBezTo>
                    <a:pt x="44" y="8"/>
                    <a:pt x="44" y="8"/>
                    <a:pt x="44" y="8"/>
                  </a:cubicBezTo>
                  <a:cubicBezTo>
                    <a:pt x="44" y="7"/>
                    <a:pt x="44" y="7"/>
                    <a:pt x="44" y="7"/>
                  </a:cubicBezTo>
                  <a:cubicBezTo>
                    <a:pt x="47" y="8"/>
                    <a:pt x="47" y="8"/>
                    <a:pt x="47" y="8"/>
                  </a:cubicBezTo>
                  <a:cubicBezTo>
                    <a:pt x="47" y="8"/>
                    <a:pt x="47" y="8"/>
                    <a:pt x="47" y="8"/>
                  </a:cubicBezTo>
                  <a:cubicBezTo>
                    <a:pt x="50" y="9"/>
                    <a:pt x="50" y="9"/>
                    <a:pt x="50" y="9"/>
                  </a:cubicBezTo>
                  <a:cubicBezTo>
                    <a:pt x="50" y="8"/>
                    <a:pt x="50" y="8"/>
                    <a:pt x="50" y="8"/>
                  </a:cubicBezTo>
                  <a:cubicBezTo>
                    <a:pt x="53" y="9"/>
                    <a:pt x="53" y="9"/>
                    <a:pt x="53" y="9"/>
                  </a:cubicBezTo>
                  <a:cubicBezTo>
                    <a:pt x="53" y="8"/>
                    <a:pt x="53" y="8"/>
                    <a:pt x="53" y="8"/>
                  </a:cubicBezTo>
                  <a:cubicBezTo>
                    <a:pt x="56" y="9"/>
                    <a:pt x="56" y="9"/>
                    <a:pt x="56" y="9"/>
                  </a:cubicBezTo>
                  <a:cubicBezTo>
                    <a:pt x="56" y="9"/>
                    <a:pt x="56" y="9"/>
                    <a:pt x="56" y="9"/>
                  </a:cubicBezTo>
                  <a:cubicBezTo>
                    <a:pt x="59" y="10"/>
                    <a:pt x="59" y="10"/>
                    <a:pt x="59" y="10"/>
                  </a:cubicBezTo>
                  <a:cubicBezTo>
                    <a:pt x="60" y="10"/>
                    <a:pt x="60" y="10"/>
                    <a:pt x="60" y="10"/>
                  </a:cubicBezTo>
                  <a:cubicBezTo>
                    <a:pt x="62" y="10"/>
                    <a:pt x="62" y="10"/>
                    <a:pt x="62" y="10"/>
                  </a:cubicBezTo>
                  <a:cubicBezTo>
                    <a:pt x="63" y="10"/>
                    <a:pt x="63" y="10"/>
                    <a:pt x="63" y="10"/>
                  </a:cubicBezTo>
                  <a:cubicBezTo>
                    <a:pt x="64" y="11"/>
                    <a:pt x="64" y="11"/>
                    <a:pt x="64" y="11"/>
                  </a:cubicBezTo>
                  <a:cubicBezTo>
                    <a:pt x="63" y="10"/>
                    <a:pt x="63" y="10"/>
                    <a:pt x="63" y="10"/>
                  </a:cubicBezTo>
                  <a:cubicBezTo>
                    <a:pt x="64" y="38"/>
                    <a:pt x="64" y="38"/>
                    <a:pt x="64" y="38"/>
                  </a:cubicBezTo>
                  <a:cubicBezTo>
                    <a:pt x="64" y="38"/>
                    <a:pt x="64" y="38"/>
                    <a:pt x="64" y="38"/>
                  </a:cubicBezTo>
                  <a:cubicBezTo>
                    <a:pt x="66" y="38"/>
                    <a:pt x="66" y="38"/>
                    <a:pt x="66" y="38"/>
                  </a:cubicBezTo>
                  <a:cubicBezTo>
                    <a:pt x="65" y="11"/>
                    <a:pt x="65" y="11"/>
                    <a:pt x="65" y="11"/>
                  </a:cubicBezTo>
                  <a:cubicBezTo>
                    <a:pt x="66" y="11"/>
                    <a:pt x="66" y="11"/>
                    <a:pt x="66" y="11"/>
                  </a:cubicBezTo>
                  <a:cubicBezTo>
                    <a:pt x="67" y="11"/>
                    <a:pt x="67" y="11"/>
                    <a:pt x="67" y="11"/>
                  </a:cubicBezTo>
                  <a:cubicBezTo>
                    <a:pt x="66" y="11"/>
                    <a:pt x="66" y="11"/>
                    <a:pt x="66" y="11"/>
                  </a:cubicBezTo>
                  <a:cubicBezTo>
                    <a:pt x="67" y="38"/>
                    <a:pt x="67" y="38"/>
                    <a:pt x="67" y="38"/>
                  </a:cubicBezTo>
                  <a:cubicBezTo>
                    <a:pt x="67" y="38"/>
                    <a:pt x="67" y="38"/>
                    <a:pt x="67" y="38"/>
                  </a:cubicBezTo>
                  <a:cubicBezTo>
                    <a:pt x="68" y="38"/>
                    <a:pt x="68" y="38"/>
                    <a:pt x="68" y="38"/>
                  </a:cubicBezTo>
                  <a:cubicBezTo>
                    <a:pt x="67" y="12"/>
                    <a:pt x="67" y="12"/>
                    <a:pt x="67" y="12"/>
                  </a:cubicBezTo>
                  <a:cubicBezTo>
                    <a:pt x="68" y="11"/>
                    <a:pt x="68" y="11"/>
                    <a:pt x="68" y="11"/>
                  </a:cubicBezTo>
                  <a:cubicBezTo>
                    <a:pt x="70" y="12"/>
                    <a:pt x="70" y="12"/>
                    <a:pt x="70" y="12"/>
                  </a:cubicBezTo>
                  <a:cubicBezTo>
                    <a:pt x="71" y="12"/>
                    <a:pt x="71" y="12"/>
                    <a:pt x="71" y="12"/>
                  </a:cubicBezTo>
                  <a:cubicBezTo>
                    <a:pt x="73" y="13"/>
                    <a:pt x="73" y="13"/>
                    <a:pt x="73" y="13"/>
                  </a:cubicBezTo>
                  <a:cubicBezTo>
                    <a:pt x="73" y="12"/>
                    <a:pt x="73" y="12"/>
                    <a:pt x="73" y="12"/>
                  </a:cubicBezTo>
                  <a:cubicBezTo>
                    <a:pt x="75" y="13"/>
                    <a:pt x="75" y="13"/>
                    <a:pt x="75" y="13"/>
                  </a:cubicBezTo>
                  <a:cubicBezTo>
                    <a:pt x="76" y="13"/>
                    <a:pt x="76" y="13"/>
                    <a:pt x="76" y="13"/>
                  </a:cubicBezTo>
                  <a:cubicBezTo>
                    <a:pt x="77" y="13"/>
                    <a:pt x="77" y="13"/>
                    <a:pt x="77" y="13"/>
                  </a:cubicBezTo>
                  <a:cubicBezTo>
                    <a:pt x="76" y="13"/>
                    <a:pt x="76" y="13"/>
                    <a:pt x="76" y="13"/>
                  </a:cubicBezTo>
                  <a:cubicBezTo>
                    <a:pt x="75" y="39"/>
                    <a:pt x="75" y="39"/>
                    <a:pt x="75" y="39"/>
                  </a:cubicBezTo>
                  <a:cubicBezTo>
                    <a:pt x="76" y="39"/>
                    <a:pt x="76" y="39"/>
                    <a:pt x="76" y="39"/>
                  </a:cubicBezTo>
                  <a:cubicBezTo>
                    <a:pt x="77" y="39"/>
                    <a:pt x="77" y="39"/>
                    <a:pt x="77" y="39"/>
                  </a:cubicBezTo>
                  <a:cubicBezTo>
                    <a:pt x="77" y="14"/>
                    <a:pt x="77" y="14"/>
                    <a:pt x="77" y="14"/>
                  </a:cubicBezTo>
                  <a:cubicBezTo>
                    <a:pt x="78" y="13"/>
                    <a:pt x="78" y="13"/>
                    <a:pt x="78" y="13"/>
                  </a:cubicBezTo>
                  <a:cubicBezTo>
                    <a:pt x="79" y="14"/>
                    <a:pt x="79" y="14"/>
                    <a:pt x="79" y="14"/>
                  </a:cubicBezTo>
                  <a:cubicBezTo>
                    <a:pt x="78" y="14"/>
                    <a:pt x="78" y="14"/>
                    <a:pt x="78" y="14"/>
                  </a:cubicBezTo>
                  <a:cubicBezTo>
                    <a:pt x="77" y="39"/>
                    <a:pt x="77" y="39"/>
                    <a:pt x="77" y="39"/>
                  </a:cubicBezTo>
                  <a:cubicBezTo>
                    <a:pt x="77" y="39"/>
                    <a:pt x="77" y="39"/>
                    <a:pt x="77" y="39"/>
                  </a:cubicBezTo>
                  <a:cubicBezTo>
                    <a:pt x="79" y="39"/>
                    <a:pt x="79" y="39"/>
                    <a:pt x="79" y="39"/>
                  </a:cubicBezTo>
                  <a:cubicBezTo>
                    <a:pt x="79" y="39"/>
                    <a:pt x="79" y="39"/>
                    <a:pt x="79" y="39"/>
                  </a:cubicBezTo>
                  <a:cubicBezTo>
                    <a:pt x="79" y="14"/>
                    <a:pt x="79" y="14"/>
                    <a:pt x="79" y="14"/>
                  </a:cubicBezTo>
                  <a:cubicBezTo>
                    <a:pt x="80" y="14"/>
                    <a:pt x="80" y="14"/>
                    <a:pt x="80" y="14"/>
                  </a:cubicBezTo>
                  <a:cubicBezTo>
                    <a:pt x="82" y="15"/>
                    <a:pt x="82" y="15"/>
                    <a:pt x="82" y="15"/>
                  </a:cubicBezTo>
                  <a:cubicBezTo>
                    <a:pt x="83" y="14"/>
                    <a:pt x="83" y="14"/>
                    <a:pt x="83" y="14"/>
                  </a:cubicBezTo>
                  <a:cubicBezTo>
                    <a:pt x="84" y="15"/>
                    <a:pt x="84" y="15"/>
                    <a:pt x="84" y="15"/>
                  </a:cubicBezTo>
                  <a:cubicBezTo>
                    <a:pt x="85" y="15"/>
                    <a:pt x="85" y="15"/>
                    <a:pt x="85" y="15"/>
                  </a:cubicBezTo>
                  <a:cubicBezTo>
                    <a:pt x="86" y="16"/>
                    <a:pt x="86" y="16"/>
                    <a:pt x="86" y="16"/>
                  </a:cubicBezTo>
                  <a:cubicBezTo>
                    <a:pt x="85" y="15"/>
                    <a:pt x="85" y="15"/>
                    <a:pt x="85" y="15"/>
                  </a:cubicBezTo>
                  <a:cubicBezTo>
                    <a:pt x="84" y="40"/>
                    <a:pt x="84" y="40"/>
                    <a:pt x="84" y="40"/>
                  </a:cubicBezTo>
                  <a:cubicBezTo>
                    <a:pt x="84" y="40"/>
                    <a:pt x="84" y="40"/>
                    <a:pt x="84" y="40"/>
                  </a:cubicBezTo>
                  <a:cubicBezTo>
                    <a:pt x="85" y="40"/>
                    <a:pt x="85" y="40"/>
                    <a:pt x="85" y="40"/>
                  </a:cubicBezTo>
                  <a:cubicBezTo>
                    <a:pt x="86" y="16"/>
                    <a:pt x="86" y="16"/>
                    <a:pt x="86" y="16"/>
                  </a:cubicBezTo>
                  <a:cubicBezTo>
                    <a:pt x="87" y="16"/>
                    <a:pt x="87" y="16"/>
                    <a:pt x="87" y="16"/>
                  </a:cubicBezTo>
                  <a:cubicBezTo>
                    <a:pt x="88" y="16"/>
                    <a:pt x="88" y="16"/>
                    <a:pt x="88" y="16"/>
                  </a:cubicBezTo>
                  <a:cubicBezTo>
                    <a:pt x="87" y="16"/>
                    <a:pt x="87" y="16"/>
                    <a:pt x="87" y="16"/>
                  </a:cubicBezTo>
                  <a:cubicBezTo>
                    <a:pt x="86" y="40"/>
                    <a:pt x="86" y="40"/>
                    <a:pt x="86" y="40"/>
                  </a:cubicBezTo>
                  <a:cubicBezTo>
                    <a:pt x="87" y="40"/>
                    <a:pt x="87" y="40"/>
                    <a:pt x="87" y="40"/>
                  </a:cubicBezTo>
                  <a:cubicBezTo>
                    <a:pt x="88" y="16"/>
                    <a:pt x="88" y="16"/>
                    <a:pt x="88" y="16"/>
                  </a:cubicBezTo>
                  <a:cubicBezTo>
                    <a:pt x="89" y="16"/>
                    <a:pt x="89" y="16"/>
                    <a:pt x="89" y="16"/>
                  </a:cubicBezTo>
                  <a:cubicBezTo>
                    <a:pt x="90" y="17"/>
                    <a:pt x="90" y="17"/>
                    <a:pt x="90" y="17"/>
                  </a:cubicBezTo>
                  <a:cubicBezTo>
                    <a:pt x="90" y="17"/>
                    <a:pt x="90" y="17"/>
                    <a:pt x="90" y="17"/>
                  </a:cubicBezTo>
                  <a:cubicBezTo>
                    <a:pt x="91" y="16"/>
                    <a:pt x="91" y="16"/>
                    <a:pt x="91" y="16"/>
                  </a:cubicBezTo>
                  <a:cubicBezTo>
                    <a:pt x="92" y="17"/>
                    <a:pt x="92" y="17"/>
                    <a:pt x="92" y="17"/>
                  </a:cubicBezTo>
                  <a:cubicBezTo>
                    <a:pt x="91" y="16"/>
                    <a:pt x="91" y="16"/>
                    <a:pt x="91" y="16"/>
                  </a:cubicBezTo>
                  <a:cubicBezTo>
                    <a:pt x="89" y="40"/>
                    <a:pt x="89" y="40"/>
                    <a:pt x="89" y="40"/>
                  </a:cubicBezTo>
                  <a:cubicBezTo>
                    <a:pt x="90" y="40"/>
                    <a:pt x="90" y="40"/>
                    <a:pt x="90" y="40"/>
                  </a:cubicBezTo>
                  <a:cubicBezTo>
                    <a:pt x="90" y="40"/>
                    <a:pt x="90" y="40"/>
                    <a:pt x="90" y="40"/>
                  </a:cubicBezTo>
                  <a:cubicBezTo>
                    <a:pt x="90" y="40"/>
                    <a:pt x="90" y="40"/>
                    <a:pt x="90" y="40"/>
                  </a:cubicBezTo>
                  <a:cubicBezTo>
                    <a:pt x="90" y="40"/>
                    <a:pt x="90" y="40"/>
                    <a:pt x="90" y="40"/>
                  </a:cubicBezTo>
                  <a:cubicBezTo>
                    <a:pt x="92" y="17"/>
                    <a:pt x="92" y="17"/>
                    <a:pt x="92" y="17"/>
                  </a:cubicBezTo>
                  <a:cubicBezTo>
                    <a:pt x="93" y="17"/>
                    <a:pt x="93" y="17"/>
                    <a:pt x="93" y="17"/>
                  </a:cubicBezTo>
                  <a:cubicBezTo>
                    <a:pt x="94" y="18"/>
                    <a:pt x="94" y="18"/>
                    <a:pt x="94" y="18"/>
                  </a:cubicBezTo>
                  <a:cubicBezTo>
                    <a:pt x="95" y="18"/>
                    <a:pt x="95" y="18"/>
                    <a:pt x="95" y="18"/>
                  </a:cubicBezTo>
                  <a:cubicBezTo>
                    <a:pt x="96" y="19"/>
                    <a:pt x="96" y="19"/>
                    <a:pt x="96" y="19"/>
                  </a:cubicBezTo>
                  <a:cubicBezTo>
                    <a:pt x="95" y="18"/>
                    <a:pt x="95" y="18"/>
                    <a:pt x="95" y="18"/>
                  </a:cubicBezTo>
                  <a:cubicBezTo>
                    <a:pt x="93" y="40"/>
                    <a:pt x="93" y="40"/>
                    <a:pt x="93" y="40"/>
                  </a:cubicBezTo>
                  <a:cubicBezTo>
                    <a:pt x="94" y="40"/>
                    <a:pt x="94" y="40"/>
                    <a:pt x="94" y="40"/>
                  </a:cubicBezTo>
                  <a:cubicBezTo>
                    <a:pt x="94" y="40"/>
                    <a:pt x="94" y="40"/>
                    <a:pt x="94" y="40"/>
                  </a:cubicBezTo>
                  <a:cubicBezTo>
                    <a:pt x="96" y="19"/>
                    <a:pt x="96" y="19"/>
                    <a:pt x="96" y="19"/>
                  </a:cubicBezTo>
                  <a:cubicBezTo>
                    <a:pt x="97" y="18"/>
                    <a:pt x="97" y="18"/>
                    <a:pt x="97" y="18"/>
                  </a:cubicBezTo>
                  <a:cubicBezTo>
                    <a:pt x="98" y="19"/>
                    <a:pt x="98" y="19"/>
                    <a:pt x="98" y="19"/>
                  </a:cubicBezTo>
                  <a:cubicBezTo>
                    <a:pt x="99" y="19"/>
                    <a:pt x="99" y="19"/>
                    <a:pt x="99" y="19"/>
                  </a:cubicBezTo>
                  <a:cubicBezTo>
                    <a:pt x="99" y="20"/>
                    <a:pt x="99" y="20"/>
                    <a:pt x="99" y="20"/>
                  </a:cubicBezTo>
                  <a:cubicBezTo>
                    <a:pt x="99" y="19"/>
                    <a:pt x="99" y="19"/>
                    <a:pt x="99" y="19"/>
                  </a:cubicBezTo>
                  <a:cubicBezTo>
                    <a:pt x="97" y="40"/>
                    <a:pt x="97" y="40"/>
                    <a:pt x="97" y="40"/>
                  </a:cubicBezTo>
                  <a:cubicBezTo>
                    <a:pt x="97" y="40"/>
                    <a:pt x="97" y="40"/>
                    <a:pt x="97" y="40"/>
                  </a:cubicBezTo>
                  <a:cubicBezTo>
                    <a:pt x="97" y="40"/>
                    <a:pt x="97" y="40"/>
                    <a:pt x="97" y="40"/>
                  </a:cubicBezTo>
                  <a:cubicBezTo>
                    <a:pt x="97" y="40"/>
                    <a:pt x="97" y="40"/>
                    <a:pt x="97" y="40"/>
                  </a:cubicBezTo>
                  <a:cubicBezTo>
                    <a:pt x="100" y="20"/>
                    <a:pt x="100" y="20"/>
                    <a:pt x="100" y="20"/>
                  </a:cubicBezTo>
                  <a:cubicBezTo>
                    <a:pt x="100" y="20"/>
                    <a:pt x="100" y="20"/>
                    <a:pt x="100" y="20"/>
                  </a:cubicBezTo>
                  <a:cubicBezTo>
                    <a:pt x="101" y="20"/>
                    <a:pt x="101" y="20"/>
                    <a:pt x="101" y="20"/>
                  </a:cubicBezTo>
                  <a:cubicBezTo>
                    <a:pt x="100" y="20"/>
                    <a:pt x="100" y="20"/>
                    <a:pt x="100" y="20"/>
                  </a:cubicBezTo>
                  <a:cubicBezTo>
                    <a:pt x="98" y="40"/>
                    <a:pt x="98" y="40"/>
                    <a:pt x="98" y="40"/>
                  </a:cubicBezTo>
                  <a:cubicBezTo>
                    <a:pt x="98" y="40"/>
                    <a:pt x="98" y="40"/>
                    <a:pt x="98" y="40"/>
                  </a:cubicBezTo>
                  <a:cubicBezTo>
                    <a:pt x="99" y="40"/>
                    <a:pt x="99" y="40"/>
                    <a:pt x="99" y="40"/>
                  </a:cubicBezTo>
                  <a:cubicBezTo>
                    <a:pt x="99" y="40"/>
                    <a:pt x="99" y="40"/>
                    <a:pt x="99" y="40"/>
                  </a:cubicBezTo>
                  <a:cubicBezTo>
                    <a:pt x="101" y="20"/>
                    <a:pt x="101" y="20"/>
                    <a:pt x="101" y="20"/>
                  </a:cubicBezTo>
                  <a:cubicBezTo>
                    <a:pt x="102" y="20"/>
                    <a:pt x="102" y="20"/>
                    <a:pt x="102" y="20"/>
                  </a:cubicBezTo>
                  <a:cubicBezTo>
                    <a:pt x="103" y="21"/>
                    <a:pt x="103" y="21"/>
                    <a:pt x="103" y="21"/>
                  </a:cubicBezTo>
                  <a:cubicBezTo>
                    <a:pt x="102" y="20"/>
                    <a:pt x="102" y="20"/>
                    <a:pt x="102" y="20"/>
                  </a:cubicBezTo>
                  <a:cubicBezTo>
                    <a:pt x="100" y="40"/>
                    <a:pt x="100" y="40"/>
                    <a:pt x="100" y="40"/>
                  </a:cubicBezTo>
                  <a:cubicBezTo>
                    <a:pt x="100" y="40"/>
                    <a:pt x="100" y="40"/>
                    <a:pt x="100" y="40"/>
                  </a:cubicBezTo>
                  <a:cubicBezTo>
                    <a:pt x="100" y="40"/>
                    <a:pt x="100" y="40"/>
                    <a:pt x="100" y="40"/>
                  </a:cubicBezTo>
                  <a:cubicBezTo>
                    <a:pt x="100" y="40"/>
                    <a:pt x="100" y="40"/>
                    <a:pt x="100" y="40"/>
                  </a:cubicBezTo>
                  <a:cubicBezTo>
                    <a:pt x="103" y="21"/>
                    <a:pt x="103" y="21"/>
                    <a:pt x="103" y="21"/>
                  </a:cubicBezTo>
                  <a:cubicBezTo>
                    <a:pt x="104" y="21"/>
                    <a:pt x="104" y="21"/>
                    <a:pt x="104" y="21"/>
                  </a:cubicBezTo>
                  <a:cubicBezTo>
                    <a:pt x="104" y="21"/>
                    <a:pt x="104" y="21"/>
                    <a:pt x="104" y="21"/>
                  </a:cubicBezTo>
                  <a:cubicBezTo>
                    <a:pt x="104" y="21"/>
                    <a:pt x="104" y="21"/>
                    <a:pt x="104" y="21"/>
                  </a:cubicBezTo>
                  <a:cubicBezTo>
                    <a:pt x="101" y="40"/>
                    <a:pt x="101" y="40"/>
                    <a:pt x="101" y="40"/>
                  </a:cubicBezTo>
                  <a:cubicBezTo>
                    <a:pt x="101" y="40"/>
                    <a:pt x="101" y="40"/>
                    <a:pt x="101" y="40"/>
                  </a:cubicBezTo>
                  <a:cubicBezTo>
                    <a:pt x="102" y="40"/>
                    <a:pt x="102" y="40"/>
                    <a:pt x="102" y="40"/>
                  </a:cubicBezTo>
                  <a:cubicBezTo>
                    <a:pt x="102" y="40"/>
                    <a:pt x="102" y="40"/>
                    <a:pt x="102" y="40"/>
                  </a:cubicBezTo>
                  <a:cubicBezTo>
                    <a:pt x="104" y="21"/>
                    <a:pt x="104" y="21"/>
                    <a:pt x="104" y="21"/>
                  </a:cubicBezTo>
                  <a:cubicBezTo>
                    <a:pt x="105" y="21"/>
                    <a:pt x="105" y="21"/>
                    <a:pt x="105" y="21"/>
                  </a:cubicBezTo>
                  <a:cubicBezTo>
                    <a:pt x="105" y="22"/>
                    <a:pt x="105" y="22"/>
                    <a:pt x="105" y="22"/>
                  </a:cubicBezTo>
                  <a:cubicBezTo>
                    <a:pt x="105" y="21"/>
                    <a:pt x="105" y="21"/>
                    <a:pt x="105" y="21"/>
                  </a:cubicBezTo>
                  <a:cubicBezTo>
                    <a:pt x="103" y="40"/>
                    <a:pt x="103" y="40"/>
                    <a:pt x="103" y="40"/>
                  </a:cubicBezTo>
                  <a:cubicBezTo>
                    <a:pt x="103" y="40"/>
                    <a:pt x="103" y="40"/>
                    <a:pt x="103" y="40"/>
                  </a:cubicBezTo>
                  <a:cubicBezTo>
                    <a:pt x="103" y="40"/>
                    <a:pt x="103" y="40"/>
                    <a:pt x="103" y="40"/>
                  </a:cubicBezTo>
                  <a:cubicBezTo>
                    <a:pt x="103" y="39"/>
                    <a:pt x="103" y="39"/>
                    <a:pt x="103" y="40"/>
                  </a:cubicBezTo>
                  <a:cubicBezTo>
                    <a:pt x="106" y="22"/>
                    <a:pt x="106" y="22"/>
                    <a:pt x="106" y="22"/>
                  </a:cubicBezTo>
                  <a:cubicBezTo>
                    <a:pt x="106" y="22"/>
                    <a:pt x="106" y="22"/>
                    <a:pt x="106" y="22"/>
                  </a:cubicBezTo>
                  <a:cubicBezTo>
                    <a:pt x="107" y="22"/>
                    <a:pt x="107" y="22"/>
                    <a:pt x="107" y="22"/>
                  </a:cubicBezTo>
                  <a:cubicBezTo>
                    <a:pt x="106" y="22"/>
                    <a:pt x="106" y="22"/>
                    <a:pt x="106" y="22"/>
                  </a:cubicBezTo>
                  <a:cubicBezTo>
                    <a:pt x="104" y="40"/>
                    <a:pt x="104" y="40"/>
                    <a:pt x="104" y="40"/>
                  </a:cubicBezTo>
                  <a:cubicBezTo>
                    <a:pt x="105" y="40"/>
                    <a:pt x="105" y="40"/>
                    <a:pt x="105" y="40"/>
                  </a:cubicBezTo>
                  <a:cubicBezTo>
                    <a:pt x="107" y="22"/>
                    <a:pt x="107" y="22"/>
                    <a:pt x="107" y="22"/>
                  </a:cubicBezTo>
                  <a:cubicBezTo>
                    <a:pt x="108" y="22"/>
                    <a:pt x="108" y="22"/>
                    <a:pt x="108" y="22"/>
                  </a:cubicBezTo>
                  <a:cubicBezTo>
                    <a:pt x="108" y="23"/>
                    <a:pt x="108" y="23"/>
                    <a:pt x="108" y="23"/>
                  </a:cubicBezTo>
                  <a:cubicBezTo>
                    <a:pt x="108" y="22"/>
                    <a:pt x="108" y="22"/>
                    <a:pt x="108" y="22"/>
                  </a:cubicBezTo>
                  <a:cubicBezTo>
                    <a:pt x="105" y="40"/>
                    <a:pt x="105" y="40"/>
                    <a:pt x="105" y="40"/>
                  </a:cubicBezTo>
                  <a:cubicBezTo>
                    <a:pt x="106" y="40"/>
                    <a:pt x="106" y="40"/>
                    <a:pt x="106" y="40"/>
                  </a:cubicBezTo>
                  <a:cubicBezTo>
                    <a:pt x="106" y="39"/>
                    <a:pt x="106" y="39"/>
                    <a:pt x="106" y="39"/>
                  </a:cubicBezTo>
                  <a:cubicBezTo>
                    <a:pt x="106" y="39"/>
                    <a:pt x="106" y="39"/>
                    <a:pt x="106" y="39"/>
                  </a:cubicBezTo>
                  <a:cubicBezTo>
                    <a:pt x="108" y="23"/>
                    <a:pt x="108" y="23"/>
                    <a:pt x="108" y="23"/>
                  </a:cubicBezTo>
                  <a:cubicBezTo>
                    <a:pt x="109" y="23"/>
                    <a:pt x="109" y="23"/>
                    <a:pt x="109" y="23"/>
                  </a:cubicBezTo>
                  <a:cubicBezTo>
                    <a:pt x="107" y="40"/>
                    <a:pt x="107" y="40"/>
                    <a:pt x="107" y="40"/>
                  </a:cubicBezTo>
                  <a:cubicBezTo>
                    <a:pt x="107" y="40"/>
                    <a:pt x="107" y="40"/>
                    <a:pt x="107" y="40"/>
                  </a:cubicBezTo>
                  <a:cubicBezTo>
                    <a:pt x="107" y="40"/>
                    <a:pt x="107" y="40"/>
                    <a:pt x="107" y="40"/>
                  </a:cubicBezTo>
                  <a:cubicBezTo>
                    <a:pt x="109" y="23"/>
                    <a:pt x="109" y="23"/>
                    <a:pt x="109" y="23"/>
                  </a:cubicBezTo>
                  <a:cubicBezTo>
                    <a:pt x="110" y="23"/>
                    <a:pt x="110" y="23"/>
                    <a:pt x="110" y="23"/>
                  </a:cubicBezTo>
                  <a:cubicBezTo>
                    <a:pt x="108" y="39"/>
                    <a:pt x="108" y="39"/>
                    <a:pt x="108" y="39"/>
                  </a:cubicBezTo>
                  <a:cubicBezTo>
                    <a:pt x="108" y="39"/>
                    <a:pt x="108" y="39"/>
                    <a:pt x="108" y="39"/>
                  </a:cubicBezTo>
                  <a:cubicBezTo>
                    <a:pt x="108" y="39"/>
                    <a:pt x="108" y="39"/>
                    <a:pt x="108" y="39"/>
                  </a:cubicBezTo>
                  <a:cubicBezTo>
                    <a:pt x="108" y="39"/>
                    <a:pt x="108" y="39"/>
                    <a:pt x="108" y="39"/>
                  </a:cubicBezTo>
                  <a:cubicBezTo>
                    <a:pt x="110" y="24"/>
                    <a:pt x="110" y="24"/>
                    <a:pt x="110" y="24"/>
                  </a:cubicBezTo>
                  <a:cubicBezTo>
                    <a:pt x="111" y="23"/>
                    <a:pt x="111" y="23"/>
                    <a:pt x="111" y="23"/>
                  </a:cubicBezTo>
                  <a:cubicBezTo>
                    <a:pt x="109" y="39"/>
                    <a:pt x="109" y="39"/>
                    <a:pt x="109" y="39"/>
                  </a:cubicBezTo>
                  <a:cubicBezTo>
                    <a:pt x="109" y="39"/>
                    <a:pt x="109" y="39"/>
                    <a:pt x="109" y="39"/>
                  </a:cubicBezTo>
                  <a:cubicBezTo>
                    <a:pt x="109" y="39"/>
                    <a:pt x="109" y="39"/>
                    <a:pt x="109" y="39"/>
                  </a:cubicBezTo>
                  <a:cubicBezTo>
                    <a:pt x="111" y="24"/>
                    <a:pt x="111" y="24"/>
                    <a:pt x="111" y="24"/>
                  </a:cubicBezTo>
                  <a:cubicBezTo>
                    <a:pt x="112" y="24"/>
                    <a:pt x="112" y="24"/>
                    <a:pt x="112" y="24"/>
                  </a:cubicBezTo>
                  <a:cubicBezTo>
                    <a:pt x="110" y="39"/>
                    <a:pt x="110" y="39"/>
                    <a:pt x="110" y="39"/>
                  </a:cubicBezTo>
                  <a:cubicBezTo>
                    <a:pt x="110" y="39"/>
                    <a:pt x="110" y="39"/>
                    <a:pt x="110" y="39"/>
                  </a:cubicBezTo>
                  <a:cubicBezTo>
                    <a:pt x="110" y="39"/>
                    <a:pt x="110" y="39"/>
                    <a:pt x="110" y="39"/>
                  </a:cubicBezTo>
                  <a:cubicBezTo>
                    <a:pt x="112" y="25"/>
                    <a:pt x="112" y="25"/>
                    <a:pt x="112" y="25"/>
                  </a:cubicBezTo>
                  <a:cubicBezTo>
                    <a:pt x="113" y="24"/>
                    <a:pt x="113" y="24"/>
                    <a:pt x="113" y="24"/>
                  </a:cubicBezTo>
                  <a:cubicBezTo>
                    <a:pt x="111" y="39"/>
                    <a:pt x="111" y="39"/>
                    <a:pt x="111" y="39"/>
                  </a:cubicBezTo>
                  <a:cubicBezTo>
                    <a:pt x="111" y="39"/>
                    <a:pt x="111" y="39"/>
                    <a:pt x="111" y="39"/>
                  </a:cubicBezTo>
                  <a:cubicBezTo>
                    <a:pt x="111" y="39"/>
                    <a:pt x="111" y="39"/>
                    <a:pt x="111" y="39"/>
                  </a:cubicBezTo>
                  <a:cubicBezTo>
                    <a:pt x="113" y="25"/>
                    <a:pt x="113" y="25"/>
                    <a:pt x="113" y="25"/>
                  </a:cubicBezTo>
                  <a:cubicBezTo>
                    <a:pt x="115" y="25"/>
                    <a:pt x="115" y="25"/>
                    <a:pt x="115" y="25"/>
                  </a:cubicBezTo>
                  <a:cubicBezTo>
                    <a:pt x="112" y="39"/>
                    <a:pt x="112" y="39"/>
                    <a:pt x="112" y="39"/>
                  </a:cubicBezTo>
                  <a:cubicBezTo>
                    <a:pt x="112" y="39"/>
                    <a:pt x="112" y="39"/>
                    <a:pt x="112" y="39"/>
                  </a:cubicBezTo>
                  <a:cubicBezTo>
                    <a:pt x="112" y="39"/>
                    <a:pt x="112" y="39"/>
                    <a:pt x="112" y="39"/>
                  </a:cubicBezTo>
                  <a:cubicBezTo>
                    <a:pt x="112" y="39"/>
                    <a:pt x="112" y="39"/>
                    <a:pt x="112" y="39"/>
                  </a:cubicBezTo>
                  <a:cubicBezTo>
                    <a:pt x="115" y="26"/>
                    <a:pt x="115" y="26"/>
                    <a:pt x="115" y="26"/>
                  </a:cubicBezTo>
                  <a:cubicBezTo>
                    <a:pt x="116" y="25"/>
                    <a:pt x="116" y="25"/>
                    <a:pt x="116" y="25"/>
                  </a:cubicBezTo>
                  <a:cubicBezTo>
                    <a:pt x="115" y="26"/>
                    <a:pt x="115" y="26"/>
                    <a:pt x="115" y="26"/>
                  </a:cubicBezTo>
                  <a:cubicBezTo>
                    <a:pt x="116" y="26"/>
                    <a:pt x="116" y="26"/>
                    <a:pt x="116" y="26"/>
                  </a:cubicBezTo>
                  <a:cubicBezTo>
                    <a:pt x="116" y="26"/>
                    <a:pt x="116" y="26"/>
                    <a:pt x="116" y="26"/>
                  </a:cubicBezTo>
                  <a:cubicBezTo>
                    <a:pt x="117" y="26"/>
                    <a:pt x="117" y="26"/>
                    <a:pt x="117" y="26"/>
                  </a:cubicBezTo>
                  <a:cubicBezTo>
                    <a:pt x="117" y="27"/>
                    <a:pt x="117" y="27"/>
                    <a:pt x="117" y="27"/>
                  </a:cubicBezTo>
                  <a:cubicBezTo>
                    <a:pt x="118" y="26"/>
                    <a:pt x="118" y="26"/>
                    <a:pt x="118" y="26"/>
                  </a:cubicBezTo>
                  <a:cubicBezTo>
                    <a:pt x="118" y="27"/>
                    <a:pt x="118" y="27"/>
                    <a:pt x="118" y="27"/>
                  </a:cubicBezTo>
                  <a:cubicBezTo>
                    <a:pt x="118" y="27"/>
                    <a:pt x="118" y="27"/>
                    <a:pt x="118" y="27"/>
                  </a:cubicBezTo>
                  <a:cubicBezTo>
                    <a:pt x="118" y="27"/>
                    <a:pt x="118" y="27"/>
                    <a:pt x="118" y="27"/>
                  </a:cubicBezTo>
                  <a:cubicBezTo>
                    <a:pt x="119" y="27"/>
                    <a:pt x="119" y="27"/>
                    <a:pt x="119" y="27"/>
                  </a:cubicBezTo>
                  <a:cubicBezTo>
                    <a:pt x="119" y="28"/>
                    <a:pt x="119" y="28"/>
                    <a:pt x="119" y="28"/>
                  </a:cubicBezTo>
                  <a:cubicBezTo>
                    <a:pt x="120" y="27"/>
                    <a:pt x="120" y="27"/>
                    <a:pt x="120" y="27"/>
                  </a:cubicBezTo>
                  <a:cubicBezTo>
                    <a:pt x="120" y="28"/>
                    <a:pt x="120" y="28"/>
                    <a:pt x="120" y="28"/>
                  </a:cubicBezTo>
                  <a:cubicBezTo>
                    <a:pt x="120" y="28"/>
                    <a:pt x="120" y="28"/>
                    <a:pt x="120" y="28"/>
                  </a:cubicBezTo>
                  <a:cubicBezTo>
                    <a:pt x="120" y="29"/>
                    <a:pt x="120" y="29"/>
                    <a:pt x="120" y="29"/>
                  </a:cubicBezTo>
                  <a:cubicBezTo>
                    <a:pt x="121" y="29"/>
                    <a:pt x="121" y="29"/>
                    <a:pt x="121" y="29"/>
                  </a:cubicBezTo>
                  <a:cubicBezTo>
                    <a:pt x="121" y="29"/>
                    <a:pt x="121" y="29"/>
                    <a:pt x="121" y="29"/>
                  </a:cubicBezTo>
                  <a:cubicBezTo>
                    <a:pt x="121" y="29"/>
                    <a:pt x="121" y="29"/>
                    <a:pt x="121" y="29"/>
                  </a:cubicBezTo>
                  <a:cubicBezTo>
                    <a:pt x="121" y="30"/>
                    <a:pt x="121" y="30"/>
                    <a:pt x="121" y="30"/>
                  </a:cubicBezTo>
                  <a:cubicBezTo>
                    <a:pt x="122" y="29"/>
                    <a:pt x="122" y="29"/>
                    <a:pt x="122" y="29"/>
                  </a:cubicBezTo>
                  <a:cubicBezTo>
                    <a:pt x="122" y="30"/>
                    <a:pt x="122" y="30"/>
                    <a:pt x="122" y="30"/>
                  </a:cubicBezTo>
                  <a:cubicBezTo>
                    <a:pt x="122" y="30"/>
                    <a:pt x="122" y="30"/>
                    <a:pt x="122" y="30"/>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0"/>
                    <a:pt x="122" y="29"/>
                    <a:pt x="122" y="28"/>
                  </a:cubicBezTo>
                  <a:cubicBezTo>
                    <a:pt x="121" y="27"/>
                    <a:pt x="120" y="26"/>
                    <a:pt x="119" y="25"/>
                  </a:cubicBezTo>
                  <a:cubicBezTo>
                    <a:pt x="114" y="20"/>
                    <a:pt x="97" y="15"/>
                    <a:pt x="88" y="12"/>
                  </a:cubicBezTo>
                  <a:cubicBezTo>
                    <a:pt x="80" y="9"/>
                    <a:pt x="57" y="3"/>
                    <a:pt x="36" y="2"/>
                  </a:cubicBezTo>
                  <a:cubicBezTo>
                    <a:pt x="16" y="0"/>
                    <a:pt x="7" y="3"/>
                    <a:pt x="4" y="5"/>
                  </a:cubicBezTo>
                  <a:cubicBezTo>
                    <a:pt x="1" y="7"/>
                    <a:pt x="2" y="9"/>
                    <a:pt x="2" y="9"/>
                  </a:cubicBezTo>
                  <a:cubicBezTo>
                    <a:pt x="3" y="10"/>
                    <a:pt x="3" y="10"/>
                    <a:pt x="3" y="10"/>
                  </a:cubicBezTo>
                  <a:cubicBezTo>
                    <a:pt x="2" y="10"/>
                    <a:pt x="2" y="10"/>
                    <a:pt x="2" y="10"/>
                  </a:cubicBezTo>
                  <a:cubicBezTo>
                    <a:pt x="2" y="11"/>
                    <a:pt x="2" y="11"/>
                    <a:pt x="2" y="11"/>
                  </a:cubicBezTo>
                  <a:cubicBezTo>
                    <a:pt x="1" y="11"/>
                    <a:pt x="1" y="11"/>
                    <a:pt x="1" y="11"/>
                  </a:cubicBezTo>
                  <a:cubicBezTo>
                    <a:pt x="2" y="11"/>
                    <a:pt x="2" y="11"/>
                    <a:pt x="2" y="11"/>
                  </a:cubicBezTo>
                  <a:cubicBezTo>
                    <a:pt x="1" y="11"/>
                    <a:pt x="1" y="11"/>
                    <a:pt x="1" y="11"/>
                  </a:cubicBezTo>
                  <a:cubicBezTo>
                    <a:pt x="1" y="12"/>
                    <a:pt x="1" y="12"/>
                    <a:pt x="1" y="12"/>
                  </a:cubicBezTo>
                  <a:cubicBezTo>
                    <a:pt x="1" y="12"/>
                    <a:pt x="1" y="12"/>
                    <a:pt x="1" y="12"/>
                  </a:cubicBezTo>
                  <a:cubicBezTo>
                    <a:pt x="1" y="13"/>
                    <a:pt x="1" y="13"/>
                    <a:pt x="1" y="13"/>
                  </a:cubicBezTo>
                  <a:cubicBezTo>
                    <a:pt x="0" y="13"/>
                    <a:pt x="0" y="13"/>
                    <a:pt x="0" y="13"/>
                  </a:cubicBezTo>
                  <a:cubicBezTo>
                    <a:pt x="1" y="13"/>
                    <a:pt x="1" y="13"/>
                    <a:pt x="1" y="13"/>
                  </a:cubicBezTo>
                  <a:cubicBezTo>
                    <a:pt x="1" y="13"/>
                    <a:pt x="1" y="13"/>
                    <a:pt x="1" y="13"/>
                  </a:cubicBezTo>
                  <a:cubicBezTo>
                    <a:pt x="1" y="13"/>
                    <a:pt x="9" y="36"/>
                    <a:pt x="10" y="38"/>
                  </a:cubicBezTo>
                  <a:cubicBezTo>
                    <a:pt x="11" y="40"/>
                    <a:pt x="13" y="41"/>
                    <a:pt x="13" y="41"/>
                  </a:cubicBezTo>
                  <a:cubicBezTo>
                    <a:pt x="15" y="51"/>
                    <a:pt x="15" y="51"/>
                    <a:pt x="15" y="51"/>
                  </a:cubicBezTo>
                  <a:cubicBezTo>
                    <a:pt x="15" y="51"/>
                    <a:pt x="15" y="51"/>
                    <a:pt x="15" y="51"/>
                  </a:cubicBezTo>
                  <a:cubicBezTo>
                    <a:pt x="13" y="41"/>
                    <a:pt x="13" y="41"/>
                    <a:pt x="13" y="41"/>
                  </a:cubicBezTo>
                  <a:cubicBezTo>
                    <a:pt x="13" y="40"/>
                    <a:pt x="12" y="40"/>
                    <a:pt x="11" y="39"/>
                  </a:cubicBezTo>
                  <a:cubicBezTo>
                    <a:pt x="10" y="37"/>
                    <a:pt x="14" y="36"/>
                    <a:pt x="15" y="36"/>
                  </a:cubicBezTo>
                  <a:cubicBezTo>
                    <a:pt x="15" y="36"/>
                    <a:pt x="14" y="37"/>
                    <a:pt x="13" y="38"/>
                  </a:cubicBezTo>
                  <a:cubicBezTo>
                    <a:pt x="14" y="38"/>
                    <a:pt x="14" y="38"/>
                    <a:pt x="14" y="38"/>
                  </a:cubicBezTo>
                  <a:cubicBezTo>
                    <a:pt x="16" y="51"/>
                    <a:pt x="16" y="51"/>
                    <a:pt x="16" y="51"/>
                  </a:cubicBezTo>
                  <a:cubicBezTo>
                    <a:pt x="16" y="51"/>
                    <a:pt x="16" y="51"/>
                    <a:pt x="16" y="51"/>
                  </a:cubicBezTo>
                  <a:cubicBezTo>
                    <a:pt x="14" y="37"/>
                    <a:pt x="14" y="37"/>
                    <a:pt x="14" y="37"/>
                  </a:cubicBezTo>
                  <a:close/>
                  <a:moveTo>
                    <a:pt x="29" y="34"/>
                  </a:moveTo>
                  <a:cubicBezTo>
                    <a:pt x="29" y="34"/>
                    <a:pt x="29" y="34"/>
                    <a:pt x="29" y="34"/>
                  </a:cubicBezTo>
                  <a:cubicBezTo>
                    <a:pt x="22" y="8"/>
                    <a:pt x="22" y="8"/>
                    <a:pt x="22" y="8"/>
                  </a:cubicBezTo>
                  <a:cubicBezTo>
                    <a:pt x="22" y="7"/>
                    <a:pt x="22" y="7"/>
                    <a:pt x="22" y="7"/>
                  </a:cubicBezTo>
                  <a:lnTo>
                    <a:pt x="29" y="34"/>
                  </a:lnTo>
                  <a:close/>
                  <a:moveTo>
                    <a:pt x="19" y="7"/>
                  </a:moveTo>
                  <a:cubicBezTo>
                    <a:pt x="19" y="7"/>
                    <a:pt x="19" y="7"/>
                    <a:pt x="19" y="7"/>
                  </a:cubicBezTo>
                  <a:cubicBezTo>
                    <a:pt x="22" y="7"/>
                    <a:pt x="22" y="7"/>
                    <a:pt x="22" y="7"/>
                  </a:cubicBezTo>
                  <a:cubicBezTo>
                    <a:pt x="22" y="8"/>
                    <a:pt x="22" y="8"/>
                    <a:pt x="22" y="8"/>
                  </a:cubicBezTo>
                  <a:cubicBezTo>
                    <a:pt x="21" y="8"/>
                    <a:pt x="21" y="8"/>
                    <a:pt x="21" y="8"/>
                  </a:cubicBezTo>
                  <a:cubicBezTo>
                    <a:pt x="25" y="22"/>
                    <a:pt x="25" y="22"/>
                    <a:pt x="25" y="22"/>
                  </a:cubicBezTo>
                  <a:cubicBezTo>
                    <a:pt x="21" y="8"/>
                    <a:pt x="21" y="8"/>
                    <a:pt x="21" y="8"/>
                  </a:cubicBezTo>
                  <a:cubicBezTo>
                    <a:pt x="21" y="7"/>
                    <a:pt x="21" y="7"/>
                    <a:pt x="21" y="7"/>
                  </a:cubicBezTo>
                  <a:cubicBezTo>
                    <a:pt x="19" y="7"/>
                    <a:pt x="19" y="7"/>
                    <a:pt x="19" y="7"/>
                  </a:cubicBezTo>
                  <a:cubicBezTo>
                    <a:pt x="20" y="10"/>
                    <a:pt x="20" y="10"/>
                    <a:pt x="20" y="10"/>
                  </a:cubicBezTo>
                  <a:cubicBezTo>
                    <a:pt x="19" y="7"/>
                    <a:pt x="19" y="7"/>
                    <a:pt x="19" y="7"/>
                  </a:cubicBezTo>
                  <a:close/>
                  <a:moveTo>
                    <a:pt x="19" y="8"/>
                  </a:moveTo>
                  <a:cubicBezTo>
                    <a:pt x="19" y="8"/>
                    <a:pt x="19" y="8"/>
                    <a:pt x="19" y="8"/>
                  </a:cubicBezTo>
                  <a:cubicBezTo>
                    <a:pt x="26" y="32"/>
                    <a:pt x="26" y="32"/>
                    <a:pt x="26" y="32"/>
                  </a:cubicBezTo>
                  <a:cubicBezTo>
                    <a:pt x="19" y="8"/>
                    <a:pt x="19" y="8"/>
                    <a:pt x="19" y="8"/>
                  </a:cubicBezTo>
                  <a:close/>
                  <a:moveTo>
                    <a:pt x="18" y="8"/>
                  </a:moveTo>
                  <a:cubicBezTo>
                    <a:pt x="18" y="8"/>
                    <a:pt x="18" y="8"/>
                    <a:pt x="18" y="8"/>
                  </a:cubicBezTo>
                  <a:cubicBezTo>
                    <a:pt x="17" y="7"/>
                    <a:pt x="17" y="7"/>
                    <a:pt x="17" y="7"/>
                  </a:cubicBezTo>
                  <a:cubicBezTo>
                    <a:pt x="24" y="34"/>
                    <a:pt x="24" y="34"/>
                    <a:pt x="24" y="34"/>
                  </a:cubicBezTo>
                  <a:cubicBezTo>
                    <a:pt x="16" y="7"/>
                    <a:pt x="16" y="7"/>
                    <a:pt x="16" y="7"/>
                  </a:cubicBezTo>
                  <a:lnTo>
                    <a:pt x="18" y="8"/>
                  </a:lnTo>
                  <a:close/>
                  <a:moveTo>
                    <a:pt x="16" y="8"/>
                  </a:moveTo>
                  <a:cubicBezTo>
                    <a:pt x="16" y="8"/>
                    <a:pt x="16" y="8"/>
                    <a:pt x="16" y="8"/>
                  </a:cubicBezTo>
                  <a:cubicBezTo>
                    <a:pt x="14" y="8"/>
                    <a:pt x="14" y="8"/>
                    <a:pt x="14" y="8"/>
                  </a:cubicBezTo>
                  <a:cubicBezTo>
                    <a:pt x="22" y="34"/>
                    <a:pt x="22" y="34"/>
                    <a:pt x="22" y="34"/>
                  </a:cubicBezTo>
                  <a:cubicBezTo>
                    <a:pt x="14" y="7"/>
                    <a:pt x="14" y="7"/>
                    <a:pt x="14" y="7"/>
                  </a:cubicBezTo>
                  <a:lnTo>
                    <a:pt x="16" y="8"/>
                  </a:lnTo>
                  <a:close/>
                  <a:moveTo>
                    <a:pt x="14" y="8"/>
                  </a:moveTo>
                  <a:cubicBezTo>
                    <a:pt x="14" y="8"/>
                    <a:pt x="14" y="8"/>
                    <a:pt x="14" y="8"/>
                  </a:cubicBezTo>
                  <a:cubicBezTo>
                    <a:pt x="12" y="8"/>
                    <a:pt x="12" y="8"/>
                    <a:pt x="12" y="8"/>
                  </a:cubicBezTo>
                  <a:cubicBezTo>
                    <a:pt x="20" y="34"/>
                    <a:pt x="20" y="34"/>
                    <a:pt x="20" y="34"/>
                  </a:cubicBezTo>
                  <a:cubicBezTo>
                    <a:pt x="11" y="8"/>
                    <a:pt x="11" y="8"/>
                    <a:pt x="11" y="8"/>
                  </a:cubicBezTo>
                  <a:cubicBezTo>
                    <a:pt x="11" y="8"/>
                    <a:pt x="14" y="8"/>
                    <a:pt x="14" y="8"/>
                  </a:cubicBezTo>
                  <a:close/>
                  <a:moveTo>
                    <a:pt x="11" y="8"/>
                  </a:moveTo>
                  <a:cubicBezTo>
                    <a:pt x="11" y="8"/>
                    <a:pt x="11" y="8"/>
                    <a:pt x="11" y="8"/>
                  </a:cubicBezTo>
                  <a:cubicBezTo>
                    <a:pt x="10" y="8"/>
                    <a:pt x="10" y="8"/>
                    <a:pt x="10" y="8"/>
                  </a:cubicBezTo>
                  <a:cubicBezTo>
                    <a:pt x="18" y="35"/>
                    <a:pt x="18" y="35"/>
                    <a:pt x="18" y="35"/>
                  </a:cubicBezTo>
                  <a:cubicBezTo>
                    <a:pt x="9" y="8"/>
                    <a:pt x="9" y="8"/>
                    <a:pt x="9" y="8"/>
                  </a:cubicBezTo>
                  <a:lnTo>
                    <a:pt x="11" y="8"/>
                  </a:lnTo>
                  <a:close/>
                  <a:moveTo>
                    <a:pt x="1" y="13"/>
                  </a:moveTo>
                  <a:cubicBezTo>
                    <a:pt x="1" y="13"/>
                    <a:pt x="1" y="13"/>
                    <a:pt x="1" y="13"/>
                  </a:cubicBezTo>
                  <a:cubicBezTo>
                    <a:pt x="1" y="13"/>
                    <a:pt x="1" y="13"/>
                    <a:pt x="1" y="13"/>
                  </a:cubicBezTo>
                  <a:cubicBezTo>
                    <a:pt x="1" y="13"/>
                    <a:pt x="1" y="13"/>
                    <a:pt x="1" y="13"/>
                  </a:cubicBezTo>
                  <a:close/>
                  <a:moveTo>
                    <a:pt x="1" y="12"/>
                  </a:moveTo>
                  <a:cubicBezTo>
                    <a:pt x="1" y="12"/>
                    <a:pt x="1" y="12"/>
                    <a:pt x="1" y="12"/>
                  </a:cubicBezTo>
                  <a:cubicBezTo>
                    <a:pt x="2" y="12"/>
                    <a:pt x="2" y="12"/>
                    <a:pt x="2" y="12"/>
                  </a:cubicBezTo>
                  <a:cubicBezTo>
                    <a:pt x="1" y="12"/>
                    <a:pt x="1" y="12"/>
                    <a:pt x="1" y="12"/>
                  </a:cubicBezTo>
                  <a:cubicBezTo>
                    <a:pt x="2" y="13"/>
                    <a:pt x="2" y="13"/>
                    <a:pt x="2" y="13"/>
                  </a:cubicBezTo>
                  <a:lnTo>
                    <a:pt x="1" y="12"/>
                  </a:lnTo>
                  <a:close/>
                  <a:moveTo>
                    <a:pt x="2" y="11"/>
                  </a:moveTo>
                  <a:cubicBezTo>
                    <a:pt x="2" y="11"/>
                    <a:pt x="2" y="11"/>
                    <a:pt x="2" y="11"/>
                  </a:cubicBezTo>
                  <a:cubicBezTo>
                    <a:pt x="2" y="12"/>
                    <a:pt x="2" y="12"/>
                    <a:pt x="2" y="12"/>
                  </a:cubicBezTo>
                  <a:cubicBezTo>
                    <a:pt x="2" y="12"/>
                    <a:pt x="2" y="12"/>
                    <a:pt x="2" y="12"/>
                  </a:cubicBezTo>
                  <a:cubicBezTo>
                    <a:pt x="2" y="14"/>
                    <a:pt x="2" y="14"/>
                    <a:pt x="2" y="14"/>
                  </a:cubicBezTo>
                  <a:lnTo>
                    <a:pt x="2" y="11"/>
                  </a:lnTo>
                  <a:close/>
                  <a:moveTo>
                    <a:pt x="2" y="11"/>
                  </a:moveTo>
                  <a:cubicBezTo>
                    <a:pt x="2" y="11"/>
                    <a:pt x="2" y="11"/>
                    <a:pt x="2" y="11"/>
                  </a:cubicBezTo>
                  <a:cubicBezTo>
                    <a:pt x="3" y="11"/>
                    <a:pt x="3" y="11"/>
                    <a:pt x="3" y="11"/>
                  </a:cubicBezTo>
                  <a:cubicBezTo>
                    <a:pt x="2" y="11"/>
                    <a:pt x="2" y="11"/>
                    <a:pt x="2" y="11"/>
                  </a:cubicBezTo>
                  <a:cubicBezTo>
                    <a:pt x="4" y="18"/>
                    <a:pt x="4" y="18"/>
                    <a:pt x="4" y="18"/>
                  </a:cubicBezTo>
                  <a:lnTo>
                    <a:pt x="2" y="11"/>
                  </a:lnTo>
                  <a:close/>
                  <a:moveTo>
                    <a:pt x="3" y="10"/>
                  </a:moveTo>
                  <a:cubicBezTo>
                    <a:pt x="3" y="10"/>
                    <a:pt x="3" y="10"/>
                    <a:pt x="3" y="10"/>
                  </a:cubicBezTo>
                  <a:cubicBezTo>
                    <a:pt x="4" y="11"/>
                    <a:pt x="4" y="11"/>
                    <a:pt x="4" y="11"/>
                  </a:cubicBezTo>
                  <a:cubicBezTo>
                    <a:pt x="3" y="11"/>
                    <a:pt x="3" y="11"/>
                    <a:pt x="3" y="11"/>
                  </a:cubicBezTo>
                  <a:cubicBezTo>
                    <a:pt x="8" y="25"/>
                    <a:pt x="8" y="25"/>
                    <a:pt x="8" y="25"/>
                  </a:cubicBezTo>
                  <a:lnTo>
                    <a:pt x="3" y="10"/>
                  </a:lnTo>
                  <a:close/>
                  <a:moveTo>
                    <a:pt x="4" y="10"/>
                  </a:moveTo>
                  <a:cubicBezTo>
                    <a:pt x="4" y="10"/>
                    <a:pt x="4" y="10"/>
                    <a:pt x="4" y="10"/>
                  </a:cubicBezTo>
                  <a:cubicBezTo>
                    <a:pt x="5" y="10"/>
                    <a:pt x="5" y="10"/>
                    <a:pt x="5" y="10"/>
                  </a:cubicBezTo>
                  <a:cubicBezTo>
                    <a:pt x="4" y="10"/>
                    <a:pt x="4" y="10"/>
                    <a:pt x="4" y="10"/>
                  </a:cubicBezTo>
                  <a:cubicBezTo>
                    <a:pt x="13" y="36"/>
                    <a:pt x="13" y="36"/>
                    <a:pt x="13" y="36"/>
                  </a:cubicBezTo>
                  <a:lnTo>
                    <a:pt x="4" y="10"/>
                  </a:lnTo>
                  <a:close/>
                  <a:moveTo>
                    <a:pt x="5" y="9"/>
                  </a:moveTo>
                  <a:cubicBezTo>
                    <a:pt x="5" y="9"/>
                    <a:pt x="5" y="9"/>
                    <a:pt x="5" y="9"/>
                  </a:cubicBezTo>
                  <a:cubicBezTo>
                    <a:pt x="6" y="9"/>
                    <a:pt x="6" y="9"/>
                    <a:pt x="6" y="9"/>
                  </a:cubicBezTo>
                  <a:cubicBezTo>
                    <a:pt x="5" y="10"/>
                    <a:pt x="5" y="10"/>
                    <a:pt x="5" y="10"/>
                  </a:cubicBezTo>
                  <a:cubicBezTo>
                    <a:pt x="13" y="36"/>
                    <a:pt x="13" y="36"/>
                    <a:pt x="13" y="36"/>
                  </a:cubicBezTo>
                  <a:lnTo>
                    <a:pt x="5" y="9"/>
                  </a:lnTo>
                  <a:close/>
                  <a:moveTo>
                    <a:pt x="6" y="9"/>
                  </a:moveTo>
                  <a:cubicBezTo>
                    <a:pt x="6" y="9"/>
                    <a:pt x="6" y="9"/>
                    <a:pt x="6" y="9"/>
                  </a:cubicBezTo>
                  <a:cubicBezTo>
                    <a:pt x="8" y="9"/>
                    <a:pt x="8" y="9"/>
                    <a:pt x="8" y="9"/>
                  </a:cubicBezTo>
                  <a:cubicBezTo>
                    <a:pt x="6" y="9"/>
                    <a:pt x="6" y="9"/>
                    <a:pt x="6" y="9"/>
                  </a:cubicBezTo>
                  <a:cubicBezTo>
                    <a:pt x="14" y="35"/>
                    <a:pt x="14" y="35"/>
                    <a:pt x="14" y="35"/>
                  </a:cubicBezTo>
                  <a:lnTo>
                    <a:pt x="6" y="9"/>
                  </a:lnTo>
                  <a:close/>
                  <a:moveTo>
                    <a:pt x="8" y="9"/>
                  </a:moveTo>
                  <a:cubicBezTo>
                    <a:pt x="8" y="9"/>
                    <a:pt x="8" y="9"/>
                    <a:pt x="8" y="9"/>
                  </a:cubicBezTo>
                  <a:cubicBezTo>
                    <a:pt x="9" y="9"/>
                    <a:pt x="9" y="9"/>
                    <a:pt x="9" y="9"/>
                  </a:cubicBezTo>
                  <a:cubicBezTo>
                    <a:pt x="8" y="9"/>
                    <a:pt x="8" y="9"/>
                    <a:pt x="8" y="9"/>
                  </a:cubicBezTo>
                  <a:cubicBezTo>
                    <a:pt x="16" y="35"/>
                    <a:pt x="16" y="35"/>
                    <a:pt x="16" y="35"/>
                  </a:cubicBezTo>
                  <a:lnTo>
                    <a:pt x="8" y="9"/>
                  </a:lnTo>
                  <a:close/>
                  <a:moveTo>
                    <a:pt x="115" y="29"/>
                  </a:moveTo>
                  <a:cubicBezTo>
                    <a:pt x="115" y="29"/>
                    <a:pt x="115" y="29"/>
                    <a:pt x="115" y="29"/>
                  </a:cubicBezTo>
                  <a:cubicBezTo>
                    <a:pt x="113" y="39"/>
                    <a:pt x="113" y="39"/>
                    <a:pt x="113" y="39"/>
                  </a:cubicBezTo>
                  <a:cubicBezTo>
                    <a:pt x="113" y="39"/>
                    <a:pt x="113" y="39"/>
                    <a:pt x="113" y="39"/>
                  </a:cubicBezTo>
                  <a:lnTo>
                    <a:pt x="115" y="29"/>
                  </a:lnTo>
                  <a:close/>
                  <a:moveTo>
                    <a:pt x="55" y="37"/>
                  </a:moveTo>
                  <a:cubicBezTo>
                    <a:pt x="55" y="37"/>
                    <a:pt x="55" y="37"/>
                    <a:pt x="55" y="37"/>
                  </a:cubicBezTo>
                  <a:cubicBezTo>
                    <a:pt x="56" y="51"/>
                    <a:pt x="56" y="51"/>
                    <a:pt x="56" y="51"/>
                  </a:cubicBezTo>
                  <a:cubicBezTo>
                    <a:pt x="56" y="51"/>
                    <a:pt x="56" y="51"/>
                    <a:pt x="56" y="51"/>
                  </a:cubicBezTo>
                  <a:cubicBezTo>
                    <a:pt x="55" y="37"/>
                    <a:pt x="55" y="37"/>
                    <a:pt x="55" y="37"/>
                  </a:cubicBezTo>
                  <a:cubicBezTo>
                    <a:pt x="53" y="37"/>
                    <a:pt x="52" y="37"/>
                    <a:pt x="50" y="37"/>
                  </a:cubicBezTo>
                  <a:cubicBezTo>
                    <a:pt x="51" y="51"/>
                    <a:pt x="51" y="51"/>
                    <a:pt x="51" y="51"/>
                  </a:cubicBezTo>
                  <a:cubicBezTo>
                    <a:pt x="55" y="51"/>
                    <a:pt x="58" y="51"/>
                    <a:pt x="61" y="51"/>
                  </a:cubicBezTo>
                  <a:cubicBezTo>
                    <a:pt x="61" y="38"/>
                    <a:pt x="61" y="38"/>
                    <a:pt x="61" y="38"/>
                  </a:cubicBezTo>
                  <a:cubicBezTo>
                    <a:pt x="60" y="38"/>
                    <a:pt x="58" y="38"/>
                    <a:pt x="55" y="37"/>
                  </a:cubicBezTo>
                  <a:close/>
                  <a:moveTo>
                    <a:pt x="57" y="10"/>
                  </a:moveTo>
                  <a:cubicBezTo>
                    <a:pt x="57" y="10"/>
                    <a:pt x="57" y="10"/>
                    <a:pt x="57" y="10"/>
                  </a:cubicBezTo>
                  <a:cubicBezTo>
                    <a:pt x="60" y="36"/>
                    <a:pt x="60" y="36"/>
                    <a:pt x="60" y="36"/>
                  </a:cubicBezTo>
                  <a:cubicBezTo>
                    <a:pt x="57" y="10"/>
                    <a:pt x="57" y="10"/>
                    <a:pt x="57" y="10"/>
                  </a:cubicBezTo>
                  <a:cubicBezTo>
                    <a:pt x="58" y="10"/>
                    <a:pt x="58" y="10"/>
                    <a:pt x="58" y="10"/>
                  </a:cubicBezTo>
                  <a:cubicBezTo>
                    <a:pt x="56" y="9"/>
                    <a:pt x="56" y="9"/>
                    <a:pt x="56" y="9"/>
                  </a:cubicBezTo>
                  <a:cubicBezTo>
                    <a:pt x="58" y="37"/>
                    <a:pt x="58" y="37"/>
                    <a:pt x="58" y="37"/>
                  </a:cubicBezTo>
                  <a:cubicBezTo>
                    <a:pt x="56" y="9"/>
                    <a:pt x="56" y="9"/>
                    <a:pt x="56" y="9"/>
                  </a:cubicBezTo>
                  <a:cubicBezTo>
                    <a:pt x="54" y="10"/>
                    <a:pt x="54" y="10"/>
                    <a:pt x="54" y="10"/>
                  </a:cubicBezTo>
                  <a:cubicBezTo>
                    <a:pt x="57" y="35"/>
                    <a:pt x="57" y="35"/>
                    <a:pt x="57" y="35"/>
                  </a:cubicBezTo>
                  <a:cubicBezTo>
                    <a:pt x="54" y="9"/>
                    <a:pt x="54" y="9"/>
                    <a:pt x="54" y="9"/>
                  </a:cubicBezTo>
                  <a:cubicBezTo>
                    <a:pt x="55" y="9"/>
                    <a:pt x="55" y="9"/>
                    <a:pt x="55" y="9"/>
                  </a:cubicBezTo>
                  <a:cubicBezTo>
                    <a:pt x="53" y="9"/>
                    <a:pt x="53" y="9"/>
                    <a:pt x="53" y="9"/>
                  </a:cubicBezTo>
                  <a:cubicBezTo>
                    <a:pt x="55" y="37"/>
                    <a:pt x="55" y="37"/>
                    <a:pt x="55" y="37"/>
                  </a:cubicBezTo>
                  <a:cubicBezTo>
                    <a:pt x="58" y="37"/>
                    <a:pt x="60" y="38"/>
                    <a:pt x="61" y="38"/>
                  </a:cubicBezTo>
                  <a:cubicBezTo>
                    <a:pt x="59" y="10"/>
                    <a:pt x="59" y="10"/>
                    <a:pt x="59" y="10"/>
                  </a:cubicBezTo>
                  <a:lnTo>
                    <a:pt x="57" y="10"/>
                  </a:lnTo>
                  <a:close/>
                  <a:moveTo>
                    <a:pt x="166" y="48"/>
                  </a:moveTo>
                  <a:cubicBezTo>
                    <a:pt x="166" y="48"/>
                    <a:pt x="166" y="48"/>
                    <a:pt x="166" y="48"/>
                  </a:cubicBezTo>
                  <a:cubicBezTo>
                    <a:pt x="166" y="47"/>
                    <a:pt x="166" y="47"/>
                    <a:pt x="166" y="47"/>
                  </a:cubicBezTo>
                  <a:cubicBezTo>
                    <a:pt x="154" y="42"/>
                    <a:pt x="154" y="42"/>
                    <a:pt x="154" y="42"/>
                  </a:cubicBezTo>
                  <a:cubicBezTo>
                    <a:pt x="154" y="42"/>
                    <a:pt x="154" y="42"/>
                    <a:pt x="154" y="42"/>
                  </a:cubicBezTo>
                  <a:cubicBezTo>
                    <a:pt x="154" y="42"/>
                    <a:pt x="146" y="42"/>
                    <a:pt x="145" y="42"/>
                  </a:cubicBezTo>
                  <a:cubicBezTo>
                    <a:pt x="144" y="42"/>
                    <a:pt x="143" y="42"/>
                    <a:pt x="143" y="42"/>
                  </a:cubicBezTo>
                  <a:cubicBezTo>
                    <a:pt x="143" y="41"/>
                    <a:pt x="143" y="41"/>
                    <a:pt x="143" y="41"/>
                  </a:cubicBezTo>
                  <a:cubicBezTo>
                    <a:pt x="141" y="41"/>
                    <a:pt x="141" y="41"/>
                    <a:pt x="141" y="41"/>
                  </a:cubicBezTo>
                  <a:cubicBezTo>
                    <a:pt x="141" y="41"/>
                    <a:pt x="141" y="41"/>
                    <a:pt x="141" y="41"/>
                  </a:cubicBezTo>
                  <a:cubicBezTo>
                    <a:pt x="141" y="41"/>
                    <a:pt x="141" y="41"/>
                    <a:pt x="140" y="42"/>
                  </a:cubicBezTo>
                  <a:cubicBezTo>
                    <a:pt x="140" y="42"/>
                    <a:pt x="140" y="42"/>
                    <a:pt x="140" y="42"/>
                  </a:cubicBezTo>
                  <a:cubicBezTo>
                    <a:pt x="140" y="42"/>
                    <a:pt x="140" y="42"/>
                    <a:pt x="140" y="42"/>
                  </a:cubicBezTo>
                  <a:cubicBezTo>
                    <a:pt x="140" y="41"/>
                    <a:pt x="140" y="41"/>
                    <a:pt x="140" y="41"/>
                  </a:cubicBezTo>
                  <a:cubicBezTo>
                    <a:pt x="139" y="41"/>
                    <a:pt x="139" y="41"/>
                    <a:pt x="139" y="41"/>
                  </a:cubicBezTo>
                  <a:cubicBezTo>
                    <a:pt x="139" y="41"/>
                    <a:pt x="139" y="41"/>
                    <a:pt x="139" y="41"/>
                  </a:cubicBezTo>
                  <a:cubicBezTo>
                    <a:pt x="139" y="41"/>
                    <a:pt x="139" y="41"/>
                    <a:pt x="138" y="41"/>
                  </a:cubicBezTo>
                  <a:cubicBezTo>
                    <a:pt x="136" y="41"/>
                    <a:pt x="133" y="41"/>
                    <a:pt x="129" y="41"/>
                  </a:cubicBezTo>
                  <a:cubicBezTo>
                    <a:pt x="128" y="41"/>
                    <a:pt x="124" y="41"/>
                    <a:pt x="119" y="42"/>
                  </a:cubicBezTo>
                  <a:cubicBezTo>
                    <a:pt x="120" y="41"/>
                    <a:pt x="120" y="39"/>
                    <a:pt x="120" y="39"/>
                  </a:cubicBezTo>
                  <a:cubicBezTo>
                    <a:pt x="120" y="39"/>
                    <a:pt x="120" y="39"/>
                    <a:pt x="120" y="39"/>
                  </a:cubicBezTo>
                  <a:cubicBezTo>
                    <a:pt x="120" y="39"/>
                    <a:pt x="120" y="39"/>
                    <a:pt x="120" y="39"/>
                  </a:cubicBezTo>
                  <a:cubicBezTo>
                    <a:pt x="120" y="39"/>
                    <a:pt x="120" y="39"/>
                    <a:pt x="120" y="39"/>
                  </a:cubicBezTo>
                  <a:cubicBezTo>
                    <a:pt x="120" y="39"/>
                    <a:pt x="120" y="39"/>
                    <a:pt x="120" y="39"/>
                  </a:cubicBezTo>
                  <a:cubicBezTo>
                    <a:pt x="120" y="39"/>
                    <a:pt x="120" y="39"/>
                    <a:pt x="120" y="39"/>
                  </a:cubicBezTo>
                  <a:cubicBezTo>
                    <a:pt x="120" y="39"/>
                    <a:pt x="120" y="39"/>
                    <a:pt x="120" y="39"/>
                  </a:cubicBezTo>
                  <a:cubicBezTo>
                    <a:pt x="119" y="42"/>
                    <a:pt x="119" y="42"/>
                    <a:pt x="119" y="42"/>
                  </a:cubicBezTo>
                  <a:cubicBezTo>
                    <a:pt x="119" y="42"/>
                    <a:pt x="119" y="42"/>
                    <a:pt x="119" y="42"/>
                  </a:cubicBezTo>
                  <a:cubicBezTo>
                    <a:pt x="119" y="39"/>
                    <a:pt x="119" y="39"/>
                    <a:pt x="119" y="39"/>
                  </a:cubicBezTo>
                  <a:cubicBezTo>
                    <a:pt x="119" y="39"/>
                    <a:pt x="119" y="39"/>
                    <a:pt x="119" y="39"/>
                  </a:cubicBezTo>
                  <a:cubicBezTo>
                    <a:pt x="118" y="42"/>
                    <a:pt x="118" y="42"/>
                    <a:pt x="118" y="42"/>
                  </a:cubicBezTo>
                  <a:cubicBezTo>
                    <a:pt x="118" y="42"/>
                    <a:pt x="118" y="42"/>
                    <a:pt x="118" y="42"/>
                  </a:cubicBezTo>
                  <a:cubicBezTo>
                    <a:pt x="118" y="39"/>
                    <a:pt x="118" y="39"/>
                    <a:pt x="118" y="39"/>
                  </a:cubicBezTo>
                  <a:cubicBezTo>
                    <a:pt x="118" y="39"/>
                    <a:pt x="118" y="39"/>
                    <a:pt x="118" y="39"/>
                  </a:cubicBezTo>
                  <a:cubicBezTo>
                    <a:pt x="117" y="42"/>
                    <a:pt x="117" y="42"/>
                    <a:pt x="117" y="42"/>
                  </a:cubicBezTo>
                  <a:cubicBezTo>
                    <a:pt x="117" y="42"/>
                    <a:pt x="117" y="42"/>
                    <a:pt x="117" y="42"/>
                  </a:cubicBezTo>
                  <a:cubicBezTo>
                    <a:pt x="117" y="39"/>
                    <a:pt x="117" y="39"/>
                    <a:pt x="117" y="39"/>
                  </a:cubicBezTo>
                  <a:cubicBezTo>
                    <a:pt x="117" y="39"/>
                    <a:pt x="117" y="39"/>
                    <a:pt x="117" y="39"/>
                  </a:cubicBezTo>
                  <a:cubicBezTo>
                    <a:pt x="116" y="42"/>
                    <a:pt x="116" y="42"/>
                    <a:pt x="116" y="42"/>
                  </a:cubicBezTo>
                  <a:cubicBezTo>
                    <a:pt x="116" y="42"/>
                    <a:pt x="116" y="42"/>
                    <a:pt x="116" y="42"/>
                  </a:cubicBezTo>
                  <a:cubicBezTo>
                    <a:pt x="116" y="39"/>
                    <a:pt x="116" y="39"/>
                    <a:pt x="116" y="39"/>
                  </a:cubicBezTo>
                  <a:cubicBezTo>
                    <a:pt x="116" y="39"/>
                    <a:pt x="116" y="39"/>
                    <a:pt x="116" y="39"/>
                  </a:cubicBezTo>
                  <a:cubicBezTo>
                    <a:pt x="116" y="39"/>
                    <a:pt x="116" y="39"/>
                    <a:pt x="116" y="39"/>
                  </a:cubicBezTo>
                  <a:cubicBezTo>
                    <a:pt x="115" y="39"/>
                    <a:pt x="115" y="39"/>
                    <a:pt x="115" y="39"/>
                  </a:cubicBezTo>
                  <a:cubicBezTo>
                    <a:pt x="115" y="42"/>
                    <a:pt x="115" y="42"/>
                    <a:pt x="115" y="42"/>
                  </a:cubicBezTo>
                  <a:cubicBezTo>
                    <a:pt x="115" y="42"/>
                    <a:pt x="115" y="42"/>
                    <a:pt x="114" y="42"/>
                  </a:cubicBezTo>
                  <a:cubicBezTo>
                    <a:pt x="115" y="39"/>
                    <a:pt x="115" y="39"/>
                    <a:pt x="115" y="39"/>
                  </a:cubicBezTo>
                  <a:cubicBezTo>
                    <a:pt x="114" y="39"/>
                    <a:pt x="114" y="39"/>
                    <a:pt x="114" y="39"/>
                  </a:cubicBezTo>
                  <a:cubicBezTo>
                    <a:pt x="114" y="39"/>
                    <a:pt x="114" y="39"/>
                    <a:pt x="114" y="39"/>
                  </a:cubicBezTo>
                  <a:cubicBezTo>
                    <a:pt x="114" y="39"/>
                    <a:pt x="114" y="39"/>
                    <a:pt x="114" y="39"/>
                  </a:cubicBezTo>
                  <a:cubicBezTo>
                    <a:pt x="114" y="39"/>
                    <a:pt x="114" y="39"/>
                    <a:pt x="114" y="39"/>
                  </a:cubicBezTo>
                  <a:cubicBezTo>
                    <a:pt x="113" y="42"/>
                    <a:pt x="113" y="42"/>
                    <a:pt x="113" y="42"/>
                  </a:cubicBezTo>
                  <a:cubicBezTo>
                    <a:pt x="113" y="42"/>
                    <a:pt x="113" y="42"/>
                    <a:pt x="113" y="42"/>
                  </a:cubicBezTo>
                  <a:cubicBezTo>
                    <a:pt x="113" y="39"/>
                    <a:pt x="113" y="39"/>
                    <a:pt x="113" y="39"/>
                  </a:cubicBezTo>
                  <a:cubicBezTo>
                    <a:pt x="112" y="39"/>
                    <a:pt x="112" y="39"/>
                    <a:pt x="112" y="39"/>
                  </a:cubicBezTo>
                  <a:cubicBezTo>
                    <a:pt x="112" y="39"/>
                    <a:pt x="112" y="39"/>
                    <a:pt x="112" y="39"/>
                  </a:cubicBezTo>
                  <a:cubicBezTo>
                    <a:pt x="112" y="39"/>
                    <a:pt x="112" y="40"/>
                    <a:pt x="112" y="39"/>
                  </a:cubicBezTo>
                  <a:cubicBezTo>
                    <a:pt x="112" y="39"/>
                    <a:pt x="112" y="39"/>
                    <a:pt x="112" y="39"/>
                  </a:cubicBezTo>
                  <a:cubicBezTo>
                    <a:pt x="111" y="43"/>
                    <a:pt x="111" y="43"/>
                    <a:pt x="111" y="43"/>
                  </a:cubicBezTo>
                  <a:cubicBezTo>
                    <a:pt x="111" y="43"/>
                    <a:pt x="111" y="43"/>
                    <a:pt x="111" y="43"/>
                  </a:cubicBezTo>
                  <a:cubicBezTo>
                    <a:pt x="111" y="39"/>
                    <a:pt x="111" y="39"/>
                    <a:pt x="111" y="39"/>
                  </a:cubicBezTo>
                  <a:cubicBezTo>
                    <a:pt x="111" y="39"/>
                    <a:pt x="111" y="39"/>
                    <a:pt x="111" y="39"/>
                  </a:cubicBezTo>
                  <a:cubicBezTo>
                    <a:pt x="111" y="39"/>
                    <a:pt x="111" y="39"/>
                    <a:pt x="111" y="39"/>
                  </a:cubicBezTo>
                  <a:cubicBezTo>
                    <a:pt x="111" y="40"/>
                    <a:pt x="111" y="40"/>
                    <a:pt x="111" y="40"/>
                  </a:cubicBezTo>
                  <a:cubicBezTo>
                    <a:pt x="110" y="40"/>
                    <a:pt x="110" y="40"/>
                    <a:pt x="110" y="40"/>
                  </a:cubicBezTo>
                  <a:cubicBezTo>
                    <a:pt x="110" y="39"/>
                    <a:pt x="110" y="39"/>
                    <a:pt x="110" y="39"/>
                  </a:cubicBezTo>
                  <a:cubicBezTo>
                    <a:pt x="109" y="43"/>
                    <a:pt x="109" y="43"/>
                    <a:pt x="109" y="43"/>
                  </a:cubicBezTo>
                  <a:cubicBezTo>
                    <a:pt x="109" y="43"/>
                    <a:pt x="109" y="43"/>
                    <a:pt x="109" y="43"/>
                  </a:cubicBezTo>
                  <a:cubicBezTo>
                    <a:pt x="109" y="39"/>
                    <a:pt x="109" y="39"/>
                    <a:pt x="109" y="39"/>
                  </a:cubicBezTo>
                  <a:cubicBezTo>
                    <a:pt x="109" y="39"/>
                    <a:pt x="109" y="39"/>
                    <a:pt x="109" y="39"/>
                  </a:cubicBezTo>
                  <a:cubicBezTo>
                    <a:pt x="109" y="40"/>
                    <a:pt x="109" y="40"/>
                    <a:pt x="109" y="40"/>
                  </a:cubicBezTo>
                  <a:cubicBezTo>
                    <a:pt x="109" y="40"/>
                    <a:pt x="109" y="40"/>
                    <a:pt x="109" y="40"/>
                  </a:cubicBezTo>
                  <a:cubicBezTo>
                    <a:pt x="108" y="40"/>
                    <a:pt x="108" y="40"/>
                    <a:pt x="108" y="40"/>
                  </a:cubicBezTo>
                  <a:cubicBezTo>
                    <a:pt x="108" y="40"/>
                    <a:pt x="108" y="40"/>
                    <a:pt x="108" y="40"/>
                  </a:cubicBezTo>
                  <a:cubicBezTo>
                    <a:pt x="108" y="40"/>
                    <a:pt x="108" y="40"/>
                    <a:pt x="108" y="40"/>
                  </a:cubicBezTo>
                  <a:cubicBezTo>
                    <a:pt x="107" y="40"/>
                    <a:pt x="107" y="40"/>
                    <a:pt x="107" y="40"/>
                  </a:cubicBezTo>
                  <a:cubicBezTo>
                    <a:pt x="107" y="43"/>
                    <a:pt x="107" y="43"/>
                    <a:pt x="107" y="43"/>
                  </a:cubicBezTo>
                  <a:cubicBezTo>
                    <a:pt x="107" y="43"/>
                    <a:pt x="107" y="43"/>
                    <a:pt x="107" y="43"/>
                  </a:cubicBezTo>
                  <a:cubicBezTo>
                    <a:pt x="107" y="40"/>
                    <a:pt x="107" y="40"/>
                    <a:pt x="107" y="40"/>
                  </a:cubicBezTo>
                  <a:cubicBezTo>
                    <a:pt x="107" y="40"/>
                    <a:pt x="107" y="40"/>
                    <a:pt x="107" y="40"/>
                  </a:cubicBezTo>
                  <a:cubicBezTo>
                    <a:pt x="107" y="40"/>
                    <a:pt x="107" y="40"/>
                    <a:pt x="107" y="40"/>
                  </a:cubicBezTo>
                  <a:cubicBezTo>
                    <a:pt x="106" y="40"/>
                    <a:pt x="106" y="40"/>
                    <a:pt x="106" y="40"/>
                  </a:cubicBezTo>
                  <a:cubicBezTo>
                    <a:pt x="106" y="40"/>
                    <a:pt x="106" y="40"/>
                    <a:pt x="106" y="40"/>
                  </a:cubicBezTo>
                  <a:cubicBezTo>
                    <a:pt x="106" y="40"/>
                    <a:pt x="106" y="40"/>
                    <a:pt x="106" y="40"/>
                  </a:cubicBezTo>
                  <a:cubicBezTo>
                    <a:pt x="105" y="40"/>
                    <a:pt x="105" y="40"/>
                    <a:pt x="105" y="40"/>
                  </a:cubicBezTo>
                  <a:cubicBezTo>
                    <a:pt x="105" y="43"/>
                    <a:pt x="105" y="43"/>
                    <a:pt x="105" y="43"/>
                  </a:cubicBezTo>
                  <a:cubicBezTo>
                    <a:pt x="105" y="43"/>
                    <a:pt x="104" y="43"/>
                    <a:pt x="104" y="43"/>
                  </a:cubicBezTo>
                  <a:cubicBezTo>
                    <a:pt x="105" y="40"/>
                    <a:pt x="105" y="40"/>
                    <a:pt x="105" y="40"/>
                  </a:cubicBezTo>
                  <a:cubicBezTo>
                    <a:pt x="104" y="40"/>
                    <a:pt x="104" y="40"/>
                    <a:pt x="104" y="40"/>
                  </a:cubicBezTo>
                  <a:cubicBezTo>
                    <a:pt x="104" y="40"/>
                    <a:pt x="104" y="40"/>
                    <a:pt x="104" y="40"/>
                  </a:cubicBezTo>
                  <a:cubicBezTo>
                    <a:pt x="103" y="40"/>
                    <a:pt x="103" y="40"/>
                    <a:pt x="103" y="40"/>
                  </a:cubicBezTo>
                  <a:cubicBezTo>
                    <a:pt x="103" y="40"/>
                    <a:pt x="103" y="40"/>
                    <a:pt x="103" y="40"/>
                  </a:cubicBezTo>
                  <a:cubicBezTo>
                    <a:pt x="103" y="40"/>
                    <a:pt x="103" y="40"/>
                    <a:pt x="103" y="40"/>
                  </a:cubicBezTo>
                  <a:cubicBezTo>
                    <a:pt x="102" y="40"/>
                    <a:pt x="102" y="40"/>
                    <a:pt x="102" y="40"/>
                  </a:cubicBezTo>
                  <a:cubicBezTo>
                    <a:pt x="102" y="43"/>
                    <a:pt x="102" y="43"/>
                    <a:pt x="102" y="43"/>
                  </a:cubicBezTo>
                  <a:cubicBezTo>
                    <a:pt x="102" y="43"/>
                    <a:pt x="101" y="43"/>
                    <a:pt x="101" y="43"/>
                  </a:cubicBezTo>
                  <a:cubicBezTo>
                    <a:pt x="102" y="40"/>
                    <a:pt x="102" y="40"/>
                    <a:pt x="102" y="40"/>
                  </a:cubicBezTo>
                  <a:cubicBezTo>
                    <a:pt x="102" y="40"/>
                    <a:pt x="102" y="40"/>
                    <a:pt x="102" y="40"/>
                  </a:cubicBezTo>
                  <a:cubicBezTo>
                    <a:pt x="102" y="40"/>
                    <a:pt x="102" y="40"/>
                    <a:pt x="102" y="40"/>
                  </a:cubicBezTo>
                  <a:cubicBezTo>
                    <a:pt x="100" y="40"/>
                    <a:pt x="100" y="40"/>
                    <a:pt x="100" y="40"/>
                  </a:cubicBezTo>
                  <a:cubicBezTo>
                    <a:pt x="100" y="40"/>
                    <a:pt x="100" y="40"/>
                    <a:pt x="100" y="40"/>
                  </a:cubicBezTo>
                  <a:cubicBezTo>
                    <a:pt x="100" y="40"/>
                    <a:pt x="100" y="40"/>
                    <a:pt x="100" y="40"/>
                  </a:cubicBezTo>
                  <a:cubicBezTo>
                    <a:pt x="99" y="40"/>
                    <a:pt x="99" y="40"/>
                    <a:pt x="99" y="40"/>
                  </a:cubicBezTo>
                  <a:cubicBezTo>
                    <a:pt x="99" y="44"/>
                    <a:pt x="99" y="44"/>
                    <a:pt x="99" y="44"/>
                  </a:cubicBezTo>
                  <a:cubicBezTo>
                    <a:pt x="99" y="44"/>
                    <a:pt x="99" y="44"/>
                    <a:pt x="99" y="44"/>
                  </a:cubicBezTo>
                  <a:cubicBezTo>
                    <a:pt x="99" y="40"/>
                    <a:pt x="99" y="40"/>
                    <a:pt x="99" y="40"/>
                  </a:cubicBezTo>
                  <a:cubicBezTo>
                    <a:pt x="98" y="40"/>
                    <a:pt x="98" y="40"/>
                    <a:pt x="98" y="40"/>
                  </a:cubicBezTo>
                  <a:cubicBezTo>
                    <a:pt x="98" y="40"/>
                    <a:pt x="98" y="40"/>
                    <a:pt x="98" y="40"/>
                  </a:cubicBezTo>
                  <a:cubicBezTo>
                    <a:pt x="97" y="40"/>
                    <a:pt x="97" y="40"/>
                    <a:pt x="97" y="40"/>
                  </a:cubicBezTo>
                  <a:cubicBezTo>
                    <a:pt x="97" y="40"/>
                    <a:pt x="97" y="40"/>
                    <a:pt x="97" y="40"/>
                  </a:cubicBezTo>
                  <a:cubicBezTo>
                    <a:pt x="96" y="40"/>
                    <a:pt x="96" y="40"/>
                    <a:pt x="96" y="40"/>
                  </a:cubicBezTo>
                  <a:cubicBezTo>
                    <a:pt x="96" y="44"/>
                    <a:pt x="96" y="44"/>
                    <a:pt x="96" y="44"/>
                  </a:cubicBezTo>
                  <a:cubicBezTo>
                    <a:pt x="96" y="44"/>
                    <a:pt x="95" y="44"/>
                    <a:pt x="95" y="44"/>
                  </a:cubicBezTo>
                  <a:cubicBezTo>
                    <a:pt x="96" y="40"/>
                    <a:pt x="96" y="40"/>
                    <a:pt x="96" y="40"/>
                  </a:cubicBezTo>
                  <a:cubicBezTo>
                    <a:pt x="95" y="41"/>
                    <a:pt x="95" y="41"/>
                    <a:pt x="95" y="41"/>
                  </a:cubicBezTo>
                  <a:cubicBezTo>
                    <a:pt x="95" y="41"/>
                    <a:pt x="95" y="41"/>
                    <a:pt x="95" y="41"/>
                  </a:cubicBezTo>
                  <a:cubicBezTo>
                    <a:pt x="95" y="41"/>
                    <a:pt x="95" y="41"/>
                    <a:pt x="95" y="41"/>
                  </a:cubicBezTo>
                  <a:cubicBezTo>
                    <a:pt x="94" y="40"/>
                    <a:pt x="94" y="40"/>
                    <a:pt x="94" y="40"/>
                  </a:cubicBezTo>
                  <a:cubicBezTo>
                    <a:pt x="93" y="40"/>
                    <a:pt x="93" y="40"/>
                    <a:pt x="93" y="40"/>
                  </a:cubicBezTo>
                  <a:cubicBezTo>
                    <a:pt x="93" y="40"/>
                    <a:pt x="93" y="40"/>
                    <a:pt x="93" y="40"/>
                  </a:cubicBezTo>
                  <a:cubicBezTo>
                    <a:pt x="92" y="44"/>
                    <a:pt x="92" y="44"/>
                    <a:pt x="92" y="44"/>
                  </a:cubicBezTo>
                  <a:cubicBezTo>
                    <a:pt x="92" y="44"/>
                    <a:pt x="92" y="45"/>
                    <a:pt x="92" y="45"/>
                  </a:cubicBezTo>
                  <a:cubicBezTo>
                    <a:pt x="92" y="40"/>
                    <a:pt x="92" y="40"/>
                    <a:pt x="92" y="40"/>
                  </a:cubicBezTo>
                  <a:cubicBezTo>
                    <a:pt x="91" y="40"/>
                    <a:pt x="91" y="40"/>
                    <a:pt x="91" y="40"/>
                  </a:cubicBezTo>
                  <a:cubicBezTo>
                    <a:pt x="91" y="40"/>
                    <a:pt x="91" y="40"/>
                    <a:pt x="91" y="40"/>
                  </a:cubicBezTo>
                  <a:cubicBezTo>
                    <a:pt x="90" y="40"/>
                    <a:pt x="90" y="40"/>
                    <a:pt x="90" y="40"/>
                  </a:cubicBezTo>
                  <a:cubicBezTo>
                    <a:pt x="90" y="40"/>
                    <a:pt x="90" y="40"/>
                    <a:pt x="90" y="40"/>
                  </a:cubicBezTo>
                  <a:cubicBezTo>
                    <a:pt x="89" y="40"/>
                    <a:pt x="89" y="40"/>
                    <a:pt x="89" y="40"/>
                  </a:cubicBezTo>
                  <a:cubicBezTo>
                    <a:pt x="88" y="45"/>
                    <a:pt x="88" y="45"/>
                    <a:pt x="88" y="45"/>
                  </a:cubicBezTo>
                  <a:cubicBezTo>
                    <a:pt x="88" y="45"/>
                    <a:pt x="88" y="45"/>
                    <a:pt x="88" y="45"/>
                  </a:cubicBezTo>
                  <a:cubicBezTo>
                    <a:pt x="88" y="40"/>
                    <a:pt x="88" y="40"/>
                    <a:pt x="88" y="40"/>
                  </a:cubicBezTo>
                  <a:cubicBezTo>
                    <a:pt x="88" y="40"/>
                    <a:pt x="88" y="40"/>
                    <a:pt x="88" y="40"/>
                  </a:cubicBezTo>
                  <a:cubicBezTo>
                    <a:pt x="87" y="40"/>
                    <a:pt x="87" y="40"/>
                    <a:pt x="87" y="40"/>
                  </a:cubicBezTo>
                  <a:cubicBezTo>
                    <a:pt x="87" y="40"/>
                    <a:pt x="87" y="40"/>
                    <a:pt x="87" y="40"/>
                  </a:cubicBezTo>
                  <a:cubicBezTo>
                    <a:pt x="86" y="40"/>
                    <a:pt x="86" y="40"/>
                    <a:pt x="86" y="40"/>
                  </a:cubicBezTo>
                  <a:cubicBezTo>
                    <a:pt x="86" y="40"/>
                    <a:pt x="86" y="40"/>
                    <a:pt x="86" y="40"/>
                  </a:cubicBezTo>
                  <a:cubicBezTo>
                    <a:pt x="85" y="40"/>
                    <a:pt x="85" y="40"/>
                    <a:pt x="85" y="40"/>
                  </a:cubicBezTo>
                  <a:cubicBezTo>
                    <a:pt x="84" y="46"/>
                    <a:pt x="84" y="46"/>
                    <a:pt x="84" y="46"/>
                  </a:cubicBezTo>
                  <a:cubicBezTo>
                    <a:pt x="84" y="46"/>
                    <a:pt x="84" y="46"/>
                    <a:pt x="84" y="46"/>
                  </a:cubicBezTo>
                  <a:cubicBezTo>
                    <a:pt x="84" y="40"/>
                    <a:pt x="84" y="40"/>
                    <a:pt x="84" y="40"/>
                  </a:cubicBezTo>
                  <a:cubicBezTo>
                    <a:pt x="84" y="40"/>
                    <a:pt x="84" y="40"/>
                    <a:pt x="84" y="40"/>
                  </a:cubicBezTo>
                  <a:cubicBezTo>
                    <a:pt x="83" y="40"/>
                    <a:pt x="83" y="40"/>
                    <a:pt x="83" y="40"/>
                  </a:cubicBezTo>
                  <a:cubicBezTo>
                    <a:pt x="81" y="40"/>
                    <a:pt x="81" y="40"/>
                    <a:pt x="81" y="40"/>
                  </a:cubicBezTo>
                  <a:cubicBezTo>
                    <a:pt x="81" y="40"/>
                    <a:pt x="81" y="40"/>
                    <a:pt x="81" y="40"/>
                  </a:cubicBezTo>
                  <a:cubicBezTo>
                    <a:pt x="80" y="40"/>
                    <a:pt x="80" y="40"/>
                    <a:pt x="80" y="40"/>
                  </a:cubicBezTo>
                  <a:cubicBezTo>
                    <a:pt x="80" y="46"/>
                    <a:pt x="80" y="46"/>
                    <a:pt x="80" y="46"/>
                  </a:cubicBezTo>
                  <a:cubicBezTo>
                    <a:pt x="80" y="46"/>
                    <a:pt x="80" y="46"/>
                    <a:pt x="80" y="47"/>
                  </a:cubicBezTo>
                  <a:cubicBezTo>
                    <a:pt x="80" y="40"/>
                    <a:pt x="80" y="40"/>
                    <a:pt x="80" y="40"/>
                  </a:cubicBezTo>
                  <a:cubicBezTo>
                    <a:pt x="80" y="40"/>
                    <a:pt x="80" y="40"/>
                    <a:pt x="80" y="40"/>
                  </a:cubicBezTo>
                  <a:cubicBezTo>
                    <a:pt x="79" y="40"/>
                    <a:pt x="79" y="40"/>
                    <a:pt x="79" y="40"/>
                  </a:cubicBezTo>
                  <a:cubicBezTo>
                    <a:pt x="77" y="40"/>
                    <a:pt x="77" y="40"/>
                    <a:pt x="77" y="40"/>
                  </a:cubicBezTo>
                  <a:cubicBezTo>
                    <a:pt x="77" y="40"/>
                    <a:pt x="77" y="40"/>
                    <a:pt x="77" y="40"/>
                  </a:cubicBezTo>
                  <a:cubicBezTo>
                    <a:pt x="77" y="40"/>
                    <a:pt x="77" y="40"/>
                    <a:pt x="77" y="40"/>
                  </a:cubicBezTo>
                  <a:cubicBezTo>
                    <a:pt x="76" y="39"/>
                    <a:pt x="76" y="39"/>
                    <a:pt x="76" y="39"/>
                  </a:cubicBezTo>
                  <a:cubicBezTo>
                    <a:pt x="76" y="39"/>
                    <a:pt x="76" y="39"/>
                    <a:pt x="76" y="39"/>
                  </a:cubicBezTo>
                  <a:cubicBezTo>
                    <a:pt x="76" y="47"/>
                    <a:pt x="76" y="47"/>
                    <a:pt x="76" y="47"/>
                  </a:cubicBezTo>
                  <a:cubicBezTo>
                    <a:pt x="75" y="47"/>
                    <a:pt x="75" y="47"/>
                    <a:pt x="75" y="47"/>
                  </a:cubicBezTo>
                  <a:cubicBezTo>
                    <a:pt x="75" y="39"/>
                    <a:pt x="75" y="39"/>
                    <a:pt x="75" y="39"/>
                  </a:cubicBezTo>
                  <a:cubicBezTo>
                    <a:pt x="74" y="39"/>
                    <a:pt x="74" y="39"/>
                    <a:pt x="74" y="39"/>
                  </a:cubicBezTo>
                  <a:cubicBezTo>
                    <a:pt x="74" y="39"/>
                    <a:pt x="74" y="39"/>
                    <a:pt x="74" y="39"/>
                  </a:cubicBezTo>
                  <a:cubicBezTo>
                    <a:pt x="74" y="39"/>
                    <a:pt x="74" y="39"/>
                    <a:pt x="74" y="39"/>
                  </a:cubicBezTo>
                  <a:cubicBezTo>
                    <a:pt x="73" y="39"/>
                    <a:pt x="73" y="39"/>
                    <a:pt x="73" y="39"/>
                  </a:cubicBezTo>
                  <a:cubicBezTo>
                    <a:pt x="72" y="39"/>
                    <a:pt x="72" y="39"/>
                    <a:pt x="72" y="39"/>
                  </a:cubicBezTo>
                  <a:cubicBezTo>
                    <a:pt x="71" y="39"/>
                    <a:pt x="71" y="39"/>
                    <a:pt x="71" y="39"/>
                  </a:cubicBezTo>
                  <a:cubicBezTo>
                    <a:pt x="71" y="49"/>
                    <a:pt x="71" y="49"/>
                    <a:pt x="71" y="49"/>
                  </a:cubicBezTo>
                  <a:cubicBezTo>
                    <a:pt x="70" y="49"/>
                    <a:pt x="70" y="49"/>
                    <a:pt x="70" y="49"/>
                  </a:cubicBezTo>
                  <a:cubicBezTo>
                    <a:pt x="70" y="39"/>
                    <a:pt x="70" y="39"/>
                    <a:pt x="70" y="39"/>
                  </a:cubicBezTo>
                  <a:cubicBezTo>
                    <a:pt x="69" y="39"/>
                    <a:pt x="69" y="39"/>
                    <a:pt x="69" y="39"/>
                  </a:cubicBezTo>
                  <a:cubicBezTo>
                    <a:pt x="69" y="39"/>
                    <a:pt x="69" y="39"/>
                    <a:pt x="69" y="39"/>
                  </a:cubicBezTo>
                  <a:cubicBezTo>
                    <a:pt x="68" y="39"/>
                    <a:pt x="68" y="39"/>
                    <a:pt x="68" y="39"/>
                  </a:cubicBezTo>
                  <a:cubicBezTo>
                    <a:pt x="67" y="39"/>
                    <a:pt x="67" y="39"/>
                    <a:pt x="67" y="39"/>
                  </a:cubicBezTo>
                  <a:cubicBezTo>
                    <a:pt x="66" y="39"/>
                    <a:pt x="66" y="39"/>
                    <a:pt x="66" y="39"/>
                  </a:cubicBezTo>
                  <a:cubicBezTo>
                    <a:pt x="66" y="51"/>
                    <a:pt x="66" y="51"/>
                    <a:pt x="66" y="51"/>
                  </a:cubicBezTo>
                  <a:cubicBezTo>
                    <a:pt x="66" y="51"/>
                    <a:pt x="66" y="51"/>
                    <a:pt x="66" y="51"/>
                  </a:cubicBezTo>
                  <a:cubicBezTo>
                    <a:pt x="66" y="38"/>
                    <a:pt x="66" y="38"/>
                    <a:pt x="66" y="38"/>
                  </a:cubicBezTo>
                  <a:cubicBezTo>
                    <a:pt x="64" y="38"/>
                    <a:pt x="64" y="38"/>
                    <a:pt x="64" y="38"/>
                  </a:cubicBezTo>
                  <a:cubicBezTo>
                    <a:pt x="62" y="38"/>
                    <a:pt x="62" y="38"/>
                    <a:pt x="62" y="38"/>
                  </a:cubicBezTo>
                  <a:cubicBezTo>
                    <a:pt x="62" y="38"/>
                    <a:pt x="62" y="38"/>
                    <a:pt x="62" y="38"/>
                  </a:cubicBezTo>
                  <a:cubicBezTo>
                    <a:pt x="62" y="38"/>
                    <a:pt x="62" y="38"/>
                    <a:pt x="62" y="38"/>
                  </a:cubicBezTo>
                  <a:cubicBezTo>
                    <a:pt x="62" y="38"/>
                    <a:pt x="62" y="38"/>
                    <a:pt x="61" y="38"/>
                  </a:cubicBezTo>
                  <a:cubicBezTo>
                    <a:pt x="61" y="51"/>
                    <a:pt x="61" y="51"/>
                    <a:pt x="61" y="51"/>
                  </a:cubicBezTo>
                  <a:cubicBezTo>
                    <a:pt x="63" y="51"/>
                    <a:pt x="64" y="51"/>
                    <a:pt x="64" y="51"/>
                  </a:cubicBezTo>
                  <a:cubicBezTo>
                    <a:pt x="69" y="51"/>
                    <a:pt x="69" y="51"/>
                    <a:pt x="69" y="51"/>
                  </a:cubicBezTo>
                  <a:cubicBezTo>
                    <a:pt x="69" y="51"/>
                    <a:pt x="71" y="51"/>
                    <a:pt x="74" y="50"/>
                  </a:cubicBezTo>
                  <a:cubicBezTo>
                    <a:pt x="74" y="51"/>
                    <a:pt x="74" y="51"/>
                    <a:pt x="74" y="51"/>
                  </a:cubicBezTo>
                  <a:cubicBezTo>
                    <a:pt x="81" y="51"/>
                    <a:pt x="81" y="51"/>
                    <a:pt x="81" y="51"/>
                  </a:cubicBezTo>
                  <a:cubicBezTo>
                    <a:pt x="81" y="51"/>
                    <a:pt x="82" y="51"/>
                    <a:pt x="82" y="51"/>
                  </a:cubicBezTo>
                  <a:cubicBezTo>
                    <a:pt x="86" y="51"/>
                    <a:pt x="97" y="51"/>
                    <a:pt x="103" y="51"/>
                  </a:cubicBezTo>
                  <a:cubicBezTo>
                    <a:pt x="110" y="51"/>
                    <a:pt x="131" y="50"/>
                    <a:pt x="132" y="50"/>
                  </a:cubicBezTo>
                  <a:cubicBezTo>
                    <a:pt x="132" y="50"/>
                    <a:pt x="132" y="50"/>
                    <a:pt x="132" y="50"/>
                  </a:cubicBezTo>
                  <a:cubicBezTo>
                    <a:pt x="132" y="50"/>
                    <a:pt x="132" y="50"/>
                    <a:pt x="132" y="50"/>
                  </a:cubicBezTo>
                  <a:cubicBezTo>
                    <a:pt x="132" y="50"/>
                    <a:pt x="132" y="50"/>
                    <a:pt x="132" y="50"/>
                  </a:cubicBezTo>
                  <a:cubicBezTo>
                    <a:pt x="132" y="50"/>
                    <a:pt x="134" y="48"/>
                    <a:pt x="136" y="47"/>
                  </a:cubicBezTo>
                  <a:cubicBezTo>
                    <a:pt x="138" y="45"/>
                    <a:pt x="139" y="45"/>
                    <a:pt x="139" y="44"/>
                  </a:cubicBezTo>
                  <a:cubicBezTo>
                    <a:pt x="140" y="44"/>
                    <a:pt x="141" y="43"/>
                    <a:pt x="141" y="43"/>
                  </a:cubicBezTo>
                  <a:cubicBezTo>
                    <a:pt x="140" y="43"/>
                    <a:pt x="140" y="43"/>
                    <a:pt x="140" y="43"/>
                  </a:cubicBezTo>
                  <a:cubicBezTo>
                    <a:pt x="140" y="43"/>
                    <a:pt x="140" y="43"/>
                    <a:pt x="140" y="43"/>
                  </a:cubicBezTo>
                  <a:cubicBezTo>
                    <a:pt x="140" y="43"/>
                    <a:pt x="140" y="43"/>
                    <a:pt x="140" y="43"/>
                  </a:cubicBezTo>
                  <a:cubicBezTo>
                    <a:pt x="140" y="43"/>
                    <a:pt x="140" y="43"/>
                    <a:pt x="140" y="43"/>
                  </a:cubicBezTo>
                  <a:cubicBezTo>
                    <a:pt x="140" y="42"/>
                    <a:pt x="140" y="42"/>
                    <a:pt x="141" y="42"/>
                  </a:cubicBezTo>
                  <a:cubicBezTo>
                    <a:pt x="141" y="42"/>
                    <a:pt x="141" y="41"/>
                    <a:pt x="141" y="41"/>
                  </a:cubicBezTo>
                  <a:cubicBezTo>
                    <a:pt x="142" y="42"/>
                    <a:pt x="142" y="42"/>
                    <a:pt x="142" y="42"/>
                  </a:cubicBezTo>
                  <a:cubicBezTo>
                    <a:pt x="142" y="43"/>
                    <a:pt x="142" y="43"/>
                    <a:pt x="142" y="43"/>
                  </a:cubicBezTo>
                  <a:cubicBezTo>
                    <a:pt x="141" y="43"/>
                    <a:pt x="141" y="43"/>
                    <a:pt x="141" y="43"/>
                  </a:cubicBezTo>
                  <a:cubicBezTo>
                    <a:pt x="141" y="43"/>
                    <a:pt x="139" y="45"/>
                    <a:pt x="137" y="46"/>
                  </a:cubicBezTo>
                  <a:cubicBezTo>
                    <a:pt x="135" y="47"/>
                    <a:pt x="132" y="50"/>
                    <a:pt x="132" y="50"/>
                  </a:cubicBezTo>
                  <a:cubicBezTo>
                    <a:pt x="133" y="50"/>
                    <a:pt x="133" y="50"/>
                    <a:pt x="133" y="50"/>
                  </a:cubicBezTo>
                  <a:cubicBezTo>
                    <a:pt x="133" y="50"/>
                    <a:pt x="134" y="50"/>
                    <a:pt x="135" y="49"/>
                  </a:cubicBezTo>
                  <a:cubicBezTo>
                    <a:pt x="135" y="49"/>
                    <a:pt x="135" y="49"/>
                    <a:pt x="135" y="49"/>
                  </a:cubicBezTo>
                  <a:cubicBezTo>
                    <a:pt x="135" y="50"/>
                    <a:pt x="135" y="50"/>
                    <a:pt x="135" y="50"/>
                  </a:cubicBezTo>
                  <a:cubicBezTo>
                    <a:pt x="133" y="50"/>
                    <a:pt x="133" y="50"/>
                    <a:pt x="133" y="50"/>
                  </a:cubicBezTo>
                  <a:cubicBezTo>
                    <a:pt x="133" y="50"/>
                    <a:pt x="134"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6" y="50"/>
                    <a:pt x="136" y="50"/>
                    <a:pt x="136" y="50"/>
                  </a:cubicBezTo>
                  <a:cubicBezTo>
                    <a:pt x="136" y="50"/>
                    <a:pt x="136" y="50"/>
                    <a:pt x="136" y="50"/>
                  </a:cubicBezTo>
                  <a:cubicBezTo>
                    <a:pt x="136" y="50"/>
                    <a:pt x="136" y="50"/>
                    <a:pt x="136" y="50"/>
                  </a:cubicBezTo>
                  <a:cubicBezTo>
                    <a:pt x="136" y="50"/>
                    <a:pt x="136" y="50"/>
                    <a:pt x="136" y="50"/>
                  </a:cubicBezTo>
                  <a:cubicBezTo>
                    <a:pt x="136" y="50"/>
                    <a:pt x="136" y="50"/>
                    <a:pt x="137" y="50"/>
                  </a:cubicBezTo>
                  <a:cubicBezTo>
                    <a:pt x="137" y="50"/>
                    <a:pt x="137" y="50"/>
                    <a:pt x="137" y="50"/>
                  </a:cubicBezTo>
                  <a:cubicBezTo>
                    <a:pt x="137" y="50"/>
                    <a:pt x="137" y="50"/>
                    <a:pt x="137" y="50"/>
                  </a:cubicBezTo>
                  <a:cubicBezTo>
                    <a:pt x="137" y="50"/>
                    <a:pt x="137" y="50"/>
                    <a:pt x="137" y="50"/>
                  </a:cubicBezTo>
                  <a:cubicBezTo>
                    <a:pt x="138" y="50"/>
                    <a:pt x="140" y="50"/>
                    <a:pt x="143" y="50"/>
                  </a:cubicBezTo>
                  <a:cubicBezTo>
                    <a:pt x="147" y="50"/>
                    <a:pt x="152" y="50"/>
                    <a:pt x="152" y="50"/>
                  </a:cubicBezTo>
                  <a:cubicBezTo>
                    <a:pt x="141" y="50"/>
                    <a:pt x="141" y="50"/>
                    <a:pt x="141" y="50"/>
                  </a:cubicBezTo>
                  <a:cubicBezTo>
                    <a:pt x="141" y="50"/>
                    <a:pt x="141" y="50"/>
                    <a:pt x="141" y="50"/>
                  </a:cubicBezTo>
                  <a:cubicBezTo>
                    <a:pt x="140" y="50"/>
                    <a:pt x="140" y="50"/>
                    <a:pt x="140" y="50"/>
                  </a:cubicBezTo>
                  <a:cubicBezTo>
                    <a:pt x="140" y="49"/>
                    <a:pt x="140" y="49"/>
                    <a:pt x="140" y="49"/>
                  </a:cubicBezTo>
                  <a:cubicBezTo>
                    <a:pt x="141" y="49"/>
                    <a:pt x="141" y="49"/>
                    <a:pt x="141" y="49"/>
                  </a:cubicBezTo>
                  <a:cubicBezTo>
                    <a:pt x="141" y="48"/>
                    <a:pt x="141" y="48"/>
                    <a:pt x="141" y="48"/>
                  </a:cubicBezTo>
                  <a:cubicBezTo>
                    <a:pt x="140" y="48"/>
                    <a:pt x="140" y="48"/>
                    <a:pt x="140" y="48"/>
                  </a:cubicBezTo>
                  <a:cubicBezTo>
                    <a:pt x="140" y="46"/>
                    <a:pt x="140" y="46"/>
                    <a:pt x="140" y="46"/>
                  </a:cubicBezTo>
                  <a:cubicBezTo>
                    <a:pt x="141" y="46"/>
                    <a:pt x="141" y="46"/>
                    <a:pt x="141" y="46"/>
                  </a:cubicBezTo>
                  <a:cubicBezTo>
                    <a:pt x="141" y="46"/>
                    <a:pt x="141" y="46"/>
                    <a:pt x="141" y="46"/>
                  </a:cubicBezTo>
                  <a:cubicBezTo>
                    <a:pt x="140" y="46"/>
                    <a:pt x="140" y="46"/>
                    <a:pt x="140" y="46"/>
                  </a:cubicBezTo>
                  <a:cubicBezTo>
                    <a:pt x="140" y="45"/>
                    <a:pt x="140" y="45"/>
                    <a:pt x="140" y="45"/>
                  </a:cubicBezTo>
                  <a:cubicBezTo>
                    <a:pt x="141" y="45"/>
                    <a:pt x="141" y="45"/>
                    <a:pt x="141" y="45"/>
                  </a:cubicBezTo>
                  <a:cubicBezTo>
                    <a:pt x="141" y="45"/>
                    <a:pt x="141" y="45"/>
                    <a:pt x="141" y="45"/>
                  </a:cubicBezTo>
                  <a:cubicBezTo>
                    <a:pt x="140" y="45"/>
                    <a:pt x="140" y="45"/>
                    <a:pt x="140" y="45"/>
                  </a:cubicBezTo>
                  <a:cubicBezTo>
                    <a:pt x="140" y="45"/>
                    <a:pt x="140" y="45"/>
                    <a:pt x="140" y="45"/>
                  </a:cubicBezTo>
                  <a:cubicBezTo>
                    <a:pt x="141" y="45"/>
                    <a:pt x="141" y="44"/>
                    <a:pt x="141" y="44"/>
                  </a:cubicBezTo>
                  <a:cubicBezTo>
                    <a:pt x="141" y="44"/>
                    <a:pt x="142" y="44"/>
                    <a:pt x="142" y="44"/>
                  </a:cubicBezTo>
                  <a:cubicBezTo>
                    <a:pt x="142" y="46"/>
                    <a:pt x="142" y="46"/>
                    <a:pt x="142" y="46"/>
                  </a:cubicBezTo>
                  <a:cubicBezTo>
                    <a:pt x="141" y="46"/>
                    <a:pt x="141" y="46"/>
                    <a:pt x="141" y="46"/>
                  </a:cubicBezTo>
                  <a:cubicBezTo>
                    <a:pt x="141" y="46"/>
                    <a:pt x="141" y="46"/>
                    <a:pt x="141" y="46"/>
                  </a:cubicBezTo>
                  <a:cubicBezTo>
                    <a:pt x="142" y="46"/>
                    <a:pt x="142" y="46"/>
                    <a:pt x="142" y="46"/>
                  </a:cubicBezTo>
                  <a:cubicBezTo>
                    <a:pt x="142" y="46"/>
                    <a:pt x="142" y="46"/>
                    <a:pt x="142" y="46"/>
                  </a:cubicBezTo>
                  <a:cubicBezTo>
                    <a:pt x="141" y="46"/>
                    <a:pt x="141" y="46"/>
                    <a:pt x="141" y="46"/>
                  </a:cubicBezTo>
                  <a:cubicBezTo>
                    <a:pt x="141" y="47"/>
                    <a:pt x="141" y="47"/>
                    <a:pt x="141" y="47"/>
                  </a:cubicBezTo>
                  <a:cubicBezTo>
                    <a:pt x="142" y="47"/>
                    <a:pt x="142" y="47"/>
                    <a:pt x="142" y="47"/>
                  </a:cubicBezTo>
                  <a:cubicBezTo>
                    <a:pt x="142" y="48"/>
                    <a:pt x="142" y="48"/>
                    <a:pt x="142" y="48"/>
                  </a:cubicBezTo>
                  <a:cubicBezTo>
                    <a:pt x="141" y="48"/>
                    <a:pt x="141" y="48"/>
                    <a:pt x="141" y="48"/>
                  </a:cubicBezTo>
                  <a:cubicBezTo>
                    <a:pt x="141" y="48"/>
                    <a:pt x="141" y="48"/>
                    <a:pt x="141" y="48"/>
                  </a:cubicBezTo>
                  <a:cubicBezTo>
                    <a:pt x="142" y="48"/>
                    <a:pt x="142" y="48"/>
                    <a:pt x="142" y="48"/>
                  </a:cubicBezTo>
                  <a:cubicBezTo>
                    <a:pt x="142" y="49"/>
                    <a:pt x="142" y="49"/>
                    <a:pt x="142" y="49"/>
                  </a:cubicBezTo>
                  <a:cubicBezTo>
                    <a:pt x="141" y="49"/>
                    <a:pt x="141" y="49"/>
                    <a:pt x="141" y="49"/>
                  </a:cubicBezTo>
                  <a:cubicBezTo>
                    <a:pt x="141" y="49"/>
                    <a:pt x="141" y="49"/>
                    <a:pt x="141" y="49"/>
                  </a:cubicBezTo>
                  <a:cubicBezTo>
                    <a:pt x="142" y="49"/>
                    <a:pt x="142" y="49"/>
                    <a:pt x="142" y="49"/>
                  </a:cubicBezTo>
                  <a:cubicBezTo>
                    <a:pt x="142" y="49"/>
                    <a:pt x="142" y="49"/>
                    <a:pt x="142" y="49"/>
                  </a:cubicBezTo>
                  <a:cubicBezTo>
                    <a:pt x="141" y="49"/>
                    <a:pt x="141" y="49"/>
                    <a:pt x="141" y="49"/>
                  </a:cubicBezTo>
                  <a:cubicBezTo>
                    <a:pt x="141" y="49"/>
                    <a:pt x="141" y="49"/>
                    <a:pt x="141" y="49"/>
                  </a:cubicBezTo>
                  <a:cubicBezTo>
                    <a:pt x="146" y="49"/>
                    <a:pt x="146" y="49"/>
                    <a:pt x="146" y="49"/>
                  </a:cubicBezTo>
                  <a:cubicBezTo>
                    <a:pt x="146" y="49"/>
                    <a:pt x="146" y="49"/>
                    <a:pt x="146" y="49"/>
                  </a:cubicBezTo>
                  <a:cubicBezTo>
                    <a:pt x="146" y="49"/>
                    <a:pt x="146" y="49"/>
                    <a:pt x="146" y="49"/>
                  </a:cubicBezTo>
                  <a:cubicBezTo>
                    <a:pt x="146" y="49"/>
                    <a:pt x="146" y="49"/>
                    <a:pt x="146" y="49"/>
                  </a:cubicBezTo>
                  <a:cubicBezTo>
                    <a:pt x="165" y="49"/>
                    <a:pt x="165" y="49"/>
                    <a:pt x="165" y="49"/>
                  </a:cubicBezTo>
                  <a:cubicBezTo>
                    <a:pt x="165" y="49"/>
                    <a:pt x="165" y="49"/>
                    <a:pt x="165" y="49"/>
                  </a:cubicBezTo>
                  <a:cubicBezTo>
                    <a:pt x="168" y="49"/>
                    <a:pt x="168" y="49"/>
                    <a:pt x="168" y="49"/>
                  </a:cubicBezTo>
                  <a:cubicBezTo>
                    <a:pt x="168" y="49"/>
                    <a:pt x="168" y="49"/>
                    <a:pt x="168" y="49"/>
                  </a:cubicBezTo>
                  <a:lnTo>
                    <a:pt x="166" y="48"/>
                  </a:lnTo>
                  <a:close/>
                  <a:moveTo>
                    <a:pt x="119" y="43"/>
                  </a:moveTo>
                  <a:cubicBezTo>
                    <a:pt x="119" y="43"/>
                    <a:pt x="119" y="43"/>
                    <a:pt x="119" y="43"/>
                  </a:cubicBezTo>
                  <a:cubicBezTo>
                    <a:pt x="119" y="43"/>
                    <a:pt x="119" y="43"/>
                    <a:pt x="119" y="43"/>
                  </a:cubicBezTo>
                  <a:cubicBezTo>
                    <a:pt x="119" y="43"/>
                    <a:pt x="119" y="43"/>
                    <a:pt x="119" y="43"/>
                  </a:cubicBezTo>
                  <a:cubicBezTo>
                    <a:pt x="119" y="42"/>
                    <a:pt x="119" y="42"/>
                    <a:pt x="119" y="42"/>
                  </a:cubicBezTo>
                  <a:cubicBezTo>
                    <a:pt x="119" y="42"/>
                    <a:pt x="119" y="42"/>
                    <a:pt x="119" y="42"/>
                  </a:cubicBezTo>
                  <a:cubicBezTo>
                    <a:pt x="119" y="43"/>
                    <a:pt x="119" y="43"/>
                    <a:pt x="119" y="43"/>
                  </a:cubicBezTo>
                  <a:cubicBezTo>
                    <a:pt x="119" y="43"/>
                    <a:pt x="119" y="43"/>
                    <a:pt x="119" y="43"/>
                  </a:cubicBezTo>
                  <a:close/>
                  <a:moveTo>
                    <a:pt x="118" y="42"/>
                  </a:moveTo>
                  <a:cubicBezTo>
                    <a:pt x="118" y="42"/>
                    <a:pt x="118" y="42"/>
                    <a:pt x="118" y="42"/>
                  </a:cubicBezTo>
                  <a:cubicBezTo>
                    <a:pt x="118" y="42"/>
                    <a:pt x="118" y="42"/>
                    <a:pt x="118" y="42"/>
                  </a:cubicBezTo>
                  <a:cubicBezTo>
                    <a:pt x="118" y="43"/>
                    <a:pt x="118" y="43"/>
                    <a:pt x="118" y="43"/>
                  </a:cubicBezTo>
                  <a:cubicBezTo>
                    <a:pt x="118" y="43"/>
                    <a:pt x="118" y="43"/>
                    <a:pt x="118" y="43"/>
                  </a:cubicBezTo>
                  <a:lnTo>
                    <a:pt x="118" y="42"/>
                  </a:lnTo>
                  <a:close/>
                  <a:moveTo>
                    <a:pt x="118" y="43"/>
                  </a:moveTo>
                  <a:cubicBezTo>
                    <a:pt x="118" y="43"/>
                    <a:pt x="118" y="43"/>
                    <a:pt x="118" y="43"/>
                  </a:cubicBezTo>
                  <a:cubicBezTo>
                    <a:pt x="118" y="43"/>
                    <a:pt x="118" y="43"/>
                    <a:pt x="118" y="43"/>
                  </a:cubicBezTo>
                  <a:cubicBezTo>
                    <a:pt x="118" y="43"/>
                    <a:pt x="118" y="43"/>
                    <a:pt x="118" y="43"/>
                  </a:cubicBezTo>
                  <a:cubicBezTo>
                    <a:pt x="117" y="43"/>
                    <a:pt x="117" y="43"/>
                    <a:pt x="117" y="43"/>
                  </a:cubicBezTo>
                  <a:lnTo>
                    <a:pt x="118" y="43"/>
                  </a:lnTo>
                  <a:close/>
                  <a:moveTo>
                    <a:pt x="117" y="42"/>
                  </a:moveTo>
                  <a:cubicBezTo>
                    <a:pt x="117" y="42"/>
                    <a:pt x="117" y="42"/>
                    <a:pt x="117" y="42"/>
                  </a:cubicBezTo>
                  <a:cubicBezTo>
                    <a:pt x="117" y="42"/>
                    <a:pt x="117" y="42"/>
                    <a:pt x="117" y="42"/>
                  </a:cubicBezTo>
                  <a:cubicBezTo>
                    <a:pt x="117" y="43"/>
                    <a:pt x="117" y="43"/>
                    <a:pt x="117" y="43"/>
                  </a:cubicBezTo>
                  <a:cubicBezTo>
                    <a:pt x="117" y="43"/>
                    <a:pt x="117" y="43"/>
                    <a:pt x="117" y="43"/>
                  </a:cubicBezTo>
                  <a:lnTo>
                    <a:pt x="117" y="42"/>
                  </a:lnTo>
                  <a:close/>
                  <a:moveTo>
                    <a:pt x="117" y="43"/>
                  </a:moveTo>
                  <a:cubicBezTo>
                    <a:pt x="117" y="43"/>
                    <a:pt x="117" y="43"/>
                    <a:pt x="117" y="43"/>
                  </a:cubicBezTo>
                  <a:cubicBezTo>
                    <a:pt x="117" y="43"/>
                    <a:pt x="117" y="43"/>
                    <a:pt x="117" y="43"/>
                  </a:cubicBezTo>
                  <a:cubicBezTo>
                    <a:pt x="117" y="43"/>
                    <a:pt x="117" y="43"/>
                    <a:pt x="117" y="43"/>
                  </a:cubicBezTo>
                  <a:cubicBezTo>
                    <a:pt x="117" y="43"/>
                    <a:pt x="117" y="43"/>
                    <a:pt x="117" y="43"/>
                  </a:cubicBezTo>
                  <a:close/>
                  <a:moveTo>
                    <a:pt x="116" y="42"/>
                  </a:moveTo>
                  <a:cubicBezTo>
                    <a:pt x="116" y="42"/>
                    <a:pt x="116" y="42"/>
                    <a:pt x="116" y="42"/>
                  </a:cubicBezTo>
                  <a:cubicBezTo>
                    <a:pt x="116" y="42"/>
                    <a:pt x="116" y="42"/>
                    <a:pt x="116" y="42"/>
                  </a:cubicBezTo>
                  <a:cubicBezTo>
                    <a:pt x="116" y="43"/>
                    <a:pt x="116" y="43"/>
                    <a:pt x="116" y="43"/>
                  </a:cubicBezTo>
                  <a:cubicBezTo>
                    <a:pt x="116" y="43"/>
                    <a:pt x="116" y="43"/>
                    <a:pt x="115" y="43"/>
                  </a:cubicBezTo>
                  <a:lnTo>
                    <a:pt x="116" y="42"/>
                  </a:lnTo>
                  <a:close/>
                  <a:moveTo>
                    <a:pt x="115" y="43"/>
                  </a:moveTo>
                  <a:cubicBezTo>
                    <a:pt x="115" y="43"/>
                    <a:pt x="115" y="43"/>
                    <a:pt x="115" y="43"/>
                  </a:cubicBezTo>
                  <a:cubicBezTo>
                    <a:pt x="116" y="43"/>
                    <a:pt x="116" y="43"/>
                    <a:pt x="116" y="43"/>
                  </a:cubicBezTo>
                  <a:cubicBezTo>
                    <a:pt x="116" y="43"/>
                    <a:pt x="116" y="43"/>
                    <a:pt x="116" y="43"/>
                  </a:cubicBezTo>
                  <a:cubicBezTo>
                    <a:pt x="115" y="43"/>
                    <a:pt x="115" y="43"/>
                    <a:pt x="115" y="43"/>
                  </a:cubicBezTo>
                  <a:close/>
                  <a:moveTo>
                    <a:pt x="114" y="43"/>
                  </a:moveTo>
                  <a:cubicBezTo>
                    <a:pt x="114" y="43"/>
                    <a:pt x="114" y="43"/>
                    <a:pt x="114" y="43"/>
                  </a:cubicBezTo>
                  <a:cubicBezTo>
                    <a:pt x="114" y="42"/>
                    <a:pt x="115" y="42"/>
                    <a:pt x="115" y="42"/>
                  </a:cubicBezTo>
                  <a:cubicBezTo>
                    <a:pt x="115" y="43"/>
                    <a:pt x="115" y="43"/>
                    <a:pt x="115" y="43"/>
                  </a:cubicBezTo>
                  <a:cubicBezTo>
                    <a:pt x="115" y="43"/>
                    <a:pt x="114" y="43"/>
                    <a:pt x="114" y="43"/>
                  </a:cubicBezTo>
                  <a:close/>
                  <a:moveTo>
                    <a:pt x="114" y="43"/>
                  </a:moveTo>
                  <a:cubicBezTo>
                    <a:pt x="114" y="43"/>
                    <a:pt x="114" y="43"/>
                    <a:pt x="114" y="43"/>
                  </a:cubicBezTo>
                  <a:cubicBezTo>
                    <a:pt x="114" y="43"/>
                    <a:pt x="115" y="43"/>
                    <a:pt x="115" y="43"/>
                  </a:cubicBezTo>
                  <a:cubicBezTo>
                    <a:pt x="115" y="43"/>
                    <a:pt x="115" y="43"/>
                    <a:pt x="115" y="43"/>
                  </a:cubicBezTo>
                  <a:cubicBezTo>
                    <a:pt x="114" y="43"/>
                    <a:pt x="114" y="43"/>
                    <a:pt x="114" y="43"/>
                  </a:cubicBezTo>
                  <a:close/>
                  <a:moveTo>
                    <a:pt x="113" y="43"/>
                  </a:moveTo>
                  <a:cubicBezTo>
                    <a:pt x="113" y="43"/>
                    <a:pt x="113" y="43"/>
                    <a:pt x="113" y="43"/>
                  </a:cubicBezTo>
                  <a:cubicBezTo>
                    <a:pt x="113" y="43"/>
                    <a:pt x="113" y="43"/>
                    <a:pt x="113" y="43"/>
                  </a:cubicBezTo>
                  <a:cubicBezTo>
                    <a:pt x="113" y="43"/>
                    <a:pt x="113" y="43"/>
                    <a:pt x="113" y="43"/>
                  </a:cubicBezTo>
                  <a:cubicBezTo>
                    <a:pt x="113" y="44"/>
                    <a:pt x="113" y="44"/>
                    <a:pt x="113" y="44"/>
                  </a:cubicBezTo>
                  <a:cubicBezTo>
                    <a:pt x="113" y="44"/>
                    <a:pt x="113" y="44"/>
                    <a:pt x="112" y="44"/>
                  </a:cubicBezTo>
                  <a:lnTo>
                    <a:pt x="113" y="43"/>
                  </a:lnTo>
                  <a:close/>
                  <a:moveTo>
                    <a:pt x="112" y="44"/>
                  </a:moveTo>
                  <a:cubicBezTo>
                    <a:pt x="112" y="44"/>
                    <a:pt x="112" y="44"/>
                    <a:pt x="112" y="44"/>
                  </a:cubicBezTo>
                  <a:cubicBezTo>
                    <a:pt x="113" y="44"/>
                    <a:pt x="113" y="44"/>
                    <a:pt x="113" y="44"/>
                  </a:cubicBezTo>
                  <a:cubicBezTo>
                    <a:pt x="112" y="44"/>
                    <a:pt x="112" y="44"/>
                    <a:pt x="112" y="44"/>
                  </a:cubicBezTo>
                  <a:close/>
                  <a:moveTo>
                    <a:pt x="111" y="43"/>
                  </a:moveTo>
                  <a:cubicBezTo>
                    <a:pt x="111" y="43"/>
                    <a:pt x="111" y="43"/>
                    <a:pt x="111" y="43"/>
                  </a:cubicBezTo>
                  <a:cubicBezTo>
                    <a:pt x="111" y="43"/>
                    <a:pt x="111" y="43"/>
                    <a:pt x="111" y="43"/>
                  </a:cubicBezTo>
                  <a:cubicBezTo>
                    <a:pt x="111" y="44"/>
                    <a:pt x="111" y="44"/>
                    <a:pt x="111" y="44"/>
                  </a:cubicBezTo>
                  <a:cubicBezTo>
                    <a:pt x="111" y="44"/>
                    <a:pt x="111" y="44"/>
                    <a:pt x="111" y="44"/>
                  </a:cubicBezTo>
                  <a:lnTo>
                    <a:pt x="111" y="43"/>
                  </a:lnTo>
                  <a:close/>
                  <a:moveTo>
                    <a:pt x="111" y="44"/>
                  </a:moveTo>
                  <a:cubicBezTo>
                    <a:pt x="111" y="44"/>
                    <a:pt x="111" y="44"/>
                    <a:pt x="111" y="44"/>
                  </a:cubicBezTo>
                  <a:cubicBezTo>
                    <a:pt x="111" y="44"/>
                    <a:pt x="111" y="44"/>
                    <a:pt x="111" y="44"/>
                  </a:cubicBezTo>
                  <a:cubicBezTo>
                    <a:pt x="111" y="44"/>
                    <a:pt x="111" y="44"/>
                    <a:pt x="111" y="44"/>
                  </a:cubicBezTo>
                  <a:close/>
                  <a:moveTo>
                    <a:pt x="109" y="43"/>
                  </a:moveTo>
                  <a:cubicBezTo>
                    <a:pt x="109" y="43"/>
                    <a:pt x="109" y="43"/>
                    <a:pt x="109" y="43"/>
                  </a:cubicBezTo>
                  <a:cubicBezTo>
                    <a:pt x="109" y="43"/>
                    <a:pt x="109" y="43"/>
                    <a:pt x="109" y="43"/>
                  </a:cubicBezTo>
                  <a:cubicBezTo>
                    <a:pt x="109" y="44"/>
                    <a:pt x="109" y="44"/>
                    <a:pt x="109" y="44"/>
                  </a:cubicBezTo>
                  <a:cubicBezTo>
                    <a:pt x="109" y="44"/>
                    <a:pt x="109" y="44"/>
                    <a:pt x="109" y="44"/>
                  </a:cubicBezTo>
                  <a:lnTo>
                    <a:pt x="109" y="43"/>
                  </a:lnTo>
                  <a:close/>
                  <a:moveTo>
                    <a:pt x="109" y="44"/>
                  </a:moveTo>
                  <a:cubicBezTo>
                    <a:pt x="109" y="44"/>
                    <a:pt x="109" y="44"/>
                    <a:pt x="109" y="44"/>
                  </a:cubicBezTo>
                  <a:cubicBezTo>
                    <a:pt x="109" y="44"/>
                    <a:pt x="109" y="44"/>
                    <a:pt x="109" y="44"/>
                  </a:cubicBezTo>
                  <a:cubicBezTo>
                    <a:pt x="109" y="44"/>
                    <a:pt x="109" y="44"/>
                    <a:pt x="109" y="44"/>
                  </a:cubicBezTo>
                  <a:close/>
                  <a:moveTo>
                    <a:pt x="107" y="43"/>
                  </a:moveTo>
                  <a:cubicBezTo>
                    <a:pt x="107" y="43"/>
                    <a:pt x="107" y="43"/>
                    <a:pt x="107" y="43"/>
                  </a:cubicBezTo>
                  <a:cubicBezTo>
                    <a:pt x="107" y="43"/>
                    <a:pt x="107" y="43"/>
                    <a:pt x="107" y="43"/>
                  </a:cubicBezTo>
                  <a:cubicBezTo>
                    <a:pt x="107" y="44"/>
                    <a:pt x="107" y="44"/>
                    <a:pt x="107" y="44"/>
                  </a:cubicBezTo>
                  <a:cubicBezTo>
                    <a:pt x="107" y="44"/>
                    <a:pt x="107" y="44"/>
                    <a:pt x="106" y="44"/>
                  </a:cubicBezTo>
                  <a:lnTo>
                    <a:pt x="107" y="43"/>
                  </a:lnTo>
                  <a:close/>
                  <a:moveTo>
                    <a:pt x="106" y="44"/>
                  </a:moveTo>
                  <a:cubicBezTo>
                    <a:pt x="106" y="44"/>
                    <a:pt x="106" y="44"/>
                    <a:pt x="106" y="44"/>
                  </a:cubicBezTo>
                  <a:cubicBezTo>
                    <a:pt x="106" y="44"/>
                    <a:pt x="106" y="44"/>
                    <a:pt x="106" y="44"/>
                  </a:cubicBezTo>
                  <a:cubicBezTo>
                    <a:pt x="106" y="44"/>
                    <a:pt x="106" y="44"/>
                    <a:pt x="106" y="44"/>
                  </a:cubicBezTo>
                  <a:close/>
                  <a:moveTo>
                    <a:pt x="104" y="43"/>
                  </a:moveTo>
                  <a:cubicBezTo>
                    <a:pt x="104" y="43"/>
                    <a:pt x="104" y="43"/>
                    <a:pt x="104" y="43"/>
                  </a:cubicBezTo>
                  <a:cubicBezTo>
                    <a:pt x="104" y="43"/>
                    <a:pt x="105" y="43"/>
                    <a:pt x="105" y="43"/>
                  </a:cubicBezTo>
                  <a:cubicBezTo>
                    <a:pt x="105" y="45"/>
                    <a:pt x="105" y="45"/>
                    <a:pt x="105" y="45"/>
                  </a:cubicBezTo>
                  <a:cubicBezTo>
                    <a:pt x="104" y="45"/>
                    <a:pt x="104" y="45"/>
                    <a:pt x="104" y="45"/>
                  </a:cubicBezTo>
                  <a:lnTo>
                    <a:pt x="104" y="43"/>
                  </a:lnTo>
                  <a:close/>
                  <a:moveTo>
                    <a:pt x="101" y="44"/>
                  </a:moveTo>
                  <a:cubicBezTo>
                    <a:pt x="101" y="44"/>
                    <a:pt x="101" y="44"/>
                    <a:pt x="101" y="44"/>
                  </a:cubicBezTo>
                  <a:cubicBezTo>
                    <a:pt x="101" y="44"/>
                    <a:pt x="102" y="44"/>
                    <a:pt x="102" y="44"/>
                  </a:cubicBezTo>
                  <a:cubicBezTo>
                    <a:pt x="102" y="45"/>
                    <a:pt x="102" y="45"/>
                    <a:pt x="102" y="45"/>
                  </a:cubicBezTo>
                  <a:cubicBezTo>
                    <a:pt x="101" y="45"/>
                    <a:pt x="101" y="45"/>
                    <a:pt x="101" y="45"/>
                  </a:cubicBezTo>
                  <a:lnTo>
                    <a:pt x="101" y="44"/>
                  </a:lnTo>
                  <a:close/>
                  <a:moveTo>
                    <a:pt x="98" y="44"/>
                  </a:moveTo>
                  <a:cubicBezTo>
                    <a:pt x="98" y="44"/>
                    <a:pt x="98" y="44"/>
                    <a:pt x="98" y="44"/>
                  </a:cubicBezTo>
                  <a:cubicBezTo>
                    <a:pt x="99" y="44"/>
                    <a:pt x="99" y="44"/>
                    <a:pt x="99" y="44"/>
                  </a:cubicBezTo>
                  <a:cubicBezTo>
                    <a:pt x="99" y="45"/>
                    <a:pt x="99" y="45"/>
                    <a:pt x="99" y="45"/>
                  </a:cubicBezTo>
                  <a:cubicBezTo>
                    <a:pt x="99" y="45"/>
                    <a:pt x="99" y="45"/>
                    <a:pt x="98" y="45"/>
                  </a:cubicBezTo>
                  <a:lnTo>
                    <a:pt x="98" y="44"/>
                  </a:lnTo>
                  <a:close/>
                  <a:moveTo>
                    <a:pt x="95" y="44"/>
                  </a:moveTo>
                  <a:cubicBezTo>
                    <a:pt x="95" y="44"/>
                    <a:pt x="95" y="44"/>
                    <a:pt x="95" y="44"/>
                  </a:cubicBezTo>
                  <a:cubicBezTo>
                    <a:pt x="95" y="44"/>
                    <a:pt x="96" y="44"/>
                    <a:pt x="96" y="44"/>
                  </a:cubicBezTo>
                  <a:cubicBezTo>
                    <a:pt x="96" y="46"/>
                    <a:pt x="96" y="46"/>
                    <a:pt x="96" y="46"/>
                  </a:cubicBezTo>
                  <a:cubicBezTo>
                    <a:pt x="95" y="46"/>
                    <a:pt x="95" y="46"/>
                    <a:pt x="95" y="46"/>
                  </a:cubicBezTo>
                  <a:lnTo>
                    <a:pt x="95" y="44"/>
                  </a:lnTo>
                  <a:close/>
                  <a:moveTo>
                    <a:pt x="92" y="45"/>
                  </a:moveTo>
                  <a:cubicBezTo>
                    <a:pt x="92" y="45"/>
                    <a:pt x="92" y="45"/>
                    <a:pt x="92" y="45"/>
                  </a:cubicBezTo>
                  <a:cubicBezTo>
                    <a:pt x="92" y="45"/>
                    <a:pt x="92" y="45"/>
                    <a:pt x="92" y="45"/>
                  </a:cubicBezTo>
                  <a:cubicBezTo>
                    <a:pt x="92" y="46"/>
                    <a:pt x="92" y="46"/>
                    <a:pt x="92" y="46"/>
                  </a:cubicBezTo>
                  <a:cubicBezTo>
                    <a:pt x="92" y="46"/>
                    <a:pt x="92" y="46"/>
                    <a:pt x="91" y="46"/>
                  </a:cubicBezTo>
                  <a:lnTo>
                    <a:pt x="92" y="45"/>
                  </a:lnTo>
                  <a:close/>
                  <a:moveTo>
                    <a:pt x="88" y="45"/>
                  </a:moveTo>
                  <a:cubicBezTo>
                    <a:pt x="88" y="45"/>
                    <a:pt x="88" y="45"/>
                    <a:pt x="88" y="45"/>
                  </a:cubicBezTo>
                  <a:cubicBezTo>
                    <a:pt x="88" y="45"/>
                    <a:pt x="88" y="45"/>
                    <a:pt x="88" y="45"/>
                  </a:cubicBezTo>
                  <a:cubicBezTo>
                    <a:pt x="88" y="47"/>
                    <a:pt x="88" y="47"/>
                    <a:pt x="88" y="47"/>
                  </a:cubicBezTo>
                  <a:cubicBezTo>
                    <a:pt x="88" y="47"/>
                    <a:pt x="88" y="47"/>
                    <a:pt x="88" y="47"/>
                  </a:cubicBezTo>
                  <a:lnTo>
                    <a:pt x="88" y="45"/>
                  </a:lnTo>
                  <a:close/>
                  <a:moveTo>
                    <a:pt x="84" y="46"/>
                  </a:moveTo>
                  <a:cubicBezTo>
                    <a:pt x="84" y="46"/>
                    <a:pt x="84" y="46"/>
                    <a:pt x="84" y="46"/>
                  </a:cubicBezTo>
                  <a:cubicBezTo>
                    <a:pt x="84" y="46"/>
                    <a:pt x="84" y="46"/>
                    <a:pt x="84" y="46"/>
                  </a:cubicBezTo>
                  <a:cubicBezTo>
                    <a:pt x="84" y="47"/>
                    <a:pt x="84" y="47"/>
                    <a:pt x="84" y="47"/>
                  </a:cubicBezTo>
                  <a:cubicBezTo>
                    <a:pt x="84" y="47"/>
                    <a:pt x="84" y="47"/>
                    <a:pt x="84" y="47"/>
                  </a:cubicBezTo>
                  <a:lnTo>
                    <a:pt x="84" y="46"/>
                  </a:lnTo>
                  <a:close/>
                  <a:moveTo>
                    <a:pt x="80" y="47"/>
                  </a:moveTo>
                  <a:cubicBezTo>
                    <a:pt x="80" y="47"/>
                    <a:pt x="80" y="47"/>
                    <a:pt x="80" y="47"/>
                  </a:cubicBezTo>
                  <a:cubicBezTo>
                    <a:pt x="80" y="47"/>
                    <a:pt x="80" y="47"/>
                    <a:pt x="80" y="47"/>
                  </a:cubicBezTo>
                  <a:cubicBezTo>
                    <a:pt x="80" y="48"/>
                    <a:pt x="80" y="48"/>
                    <a:pt x="80" y="48"/>
                  </a:cubicBezTo>
                  <a:cubicBezTo>
                    <a:pt x="80" y="48"/>
                    <a:pt x="80" y="48"/>
                    <a:pt x="80" y="48"/>
                  </a:cubicBezTo>
                  <a:lnTo>
                    <a:pt x="80" y="47"/>
                  </a:lnTo>
                  <a:close/>
                  <a:moveTo>
                    <a:pt x="74" y="49"/>
                  </a:moveTo>
                  <a:cubicBezTo>
                    <a:pt x="74" y="49"/>
                    <a:pt x="74" y="49"/>
                    <a:pt x="74" y="49"/>
                  </a:cubicBezTo>
                  <a:cubicBezTo>
                    <a:pt x="74" y="49"/>
                    <a:pt x="75" y="49"/>
                    <a:pt x="75" y="49"/>
                  </a:cubicBezTo>
                  <a:cubicBezTo>
                    <a:pt x="75" y="47"/>
                    <a:pt x="75" y="47"/>
                    <a:pt x="75" y="47"/>
                  </a:cubicBezTo>
                  <a:cubicBezTo>
                    <a:pt x="75" y="47"/>
                    <a:pt x="75" y="47"/>
                    <a:pt x="76" y="47"/>
                  </a:cubicBezTo>
                  <a:cubicBezTo>
                    <a:pt x="76" y="48"/>
                    <a:pt x="76" y="48"/>
                    <a:pt x="76" y="48"/>
                  </a:cubicBezTo>
                  <a:cubicBezTo>
                    <a:pt x="76" y="48"/>
                    <a:pt x="77" y="48"/>
                    <a:pt x="77" y="48"/>
                  </a:cubicBezTo>
                  <a:cubicBezTo>
                    <a:pt x="77" y="48"/>
                    <a:pt x="76" y="48"/>
                    <a:pt x="76" y="49"/>
                  </a:cubicBezTo>
                  <a:cubicBezTo>
                    <a:pt x="76" y="48"/>
                    <a:pt x="76" y="48"/>
                    <a:pt x="76" y="48"/>
                  </a:cubicBezTo>
                  <a:cubicBezTo>
                    <a:pt x="75" y="49"/>
                    <a:pt x="75" y="49"/>
                    <a:pt x="75" y="49"/>
                  </a:cubicBezTo>
                  <a:cubicBezTo>
                    <a:pt x="75" y="49"/>
                    <a:pt x="75" y="49"/>
                    <a:pt x="75" y="49"/>
                  </a:cubicBezTo>
                  <a:cubicBezTo>
                    <a:pt x="75" y="49"/>
                    <a:pt x="75" y="49"/>
                    <a:pt x="75" y="49"/>
                  </a:cubicBezTo>
                  <a:cubicBezTo>
                    <a:pt x="75" y="49"/>
                    <a:pt x="74" y="49"/>
                    <a:pt x="74" y="49"/>
                  </a:cubicBezTo>
                  <a:close/>
                  <a:moveTo>
                    <a:pt x="74" y="49"/>
                  </a:moveTo>
                  <a:cubicBezTo>
                    <a:pt x="74" y="49"/>
                    <a:pt x="74" y="49"/>
                    <a:pt x="74" y="49"/>
                  </a:cubicBezTo>
                  <a:cubicBezTo>
                    <a:pt x="71" y="49"/>
                    <a:pt x="69" y="50"/>
                    <a:pt x="67" y="50"/>
                  </a:cubicBezTo>
                  <a:cubicBezTo>
                    <a:pt x="69" y="50"/>
                    <a:pt x="72" y="49"/>
                    <a:pt x="73" y="49"/>
                  </a:cubicBezTo>
                  <a:cubicBezTo>
                    <a:pt x="73" y="49"/>
                    <a:pt x="74" y="49"/>
                    <a:pt x="74" y="49"/>
                  </a:cubicBezTo>
                  <a:close/>
                  <a:moveTo>
                    <a:pt x="87" y="51"/>
                  </a:moveTo>
                  <a:cubicBezTo>
                    <a:pt x="87" y="51"/>
                    <a:pt x="87" y="51"/>
                    <a:pt x="87" y="51"/>
                  </a:cubicBezTo>
                  <a:cubicBezTo>
                    <a:pt x="85" y="51"/>
                    <a:pt x="84" y="51"/>
                    <a:pt x="83" y="51"/>
                  </a:cubicBezTo>
                  <a:cubicBezTo>
                    <a:pt x="84" y="51"/>
                    <a:pt x="85" y="51"/>
                    <a:pt x="87" y="50"/>
                  </a:cubicBezTo>
                  <a:lnTo>
                    <a:pt x="87" y="51"/>
                  </a:lnTo>
                  <a:close/>
                  <a:moveTo>
                    <a:pt x="89" y="51"/>
                  </a:moveTo>
                  <a:cubicBezTo>
                    <a:pt x="89" y="51"/>
                    <a:pt x="89" y="51"/>
                    <a:pt x="89" y="51"/>
                  </a:cubicBezTo>
                  <a:cubicBezTo>
                    <a:pt x="88" y="51"/>
                    <a:pt x="88" y="51"/>
                    <a:pt x="87" y="51"/>
                  </a:cubicBezTo>
                  <a:cubicBezTo>
                    <a:pt x="87" y="50"/>
                    <a:pt x="87" y="50"/>
                    <a:pt x="87" y="50"/>
                  </a:cubicBezTo>
                  <a:cubicBezTo>
                    <a:pt x="88" y="50"/>
                    <a:pt x="88" y="50"/>
                    <a:pt x="89" y="50"/>
                  </a:cubicBezTo>
                  <a:lnTo>
                    <a:pt x="89" y="51"/>
                  </a:lnTo>
                  <a:close/>
                  <a:moveTo>
                    <a:pt x="91" y="51"/>
                  </a:moveTo>
                  <a:cubicBezTo>
                    <a:pt x="91" y="51"/>
                    <a:pt x="91" y="51"/>
                    <a:pt x="91" y="51"/>
                  </a:cubicBezTo>
                  <a:cubicBezTo>
                    <a:pt x="91" y="51"/>
                    <a:pt x="90" y="51"/>
                    <a:pt x="89" y="51"/>
                  </a:cubicBezTo>
                  <a:cubicBezTo>
                    <a:pt x="89" y="50"/>
                    <a:pt x="89" y="50"/>
                    <a:pt x="89" y="50"/>
                  </a:cubicBezTo>
                  <a:cubicBezTo>
                    <a:pt x="90" y="50"/>
                    <a:pt x="91" y="50"/>
                    <a:pt x="91" y="50"/>
                  </a:cubicBezTo>
                  <a:lnTo>
                    <a:pt x="91" y="51"/>
                  </a:lnTo>
                  <a:close/>
                  <a:moveTo>
                    <a:pt x="93" y="51"/>
                  </a:moveTo>
                  <a:cubicBezTo>
                    <a:pt x="93" y="51"/>
                    <a:pt x="93" y="51"/>
                    <a:pt x="93" y="51"/>
                  </a:cubicBezTo>
                  <a:cubicBezTo>
                    <a:pt x="93" y="51"/>
                    <a:pt x="92" y="51"/>
                    <a:pt x="91" y="51"/>
                  </a:cubicBezTo>
                  <a:cubicBezTo>
                    <a:pt x="91" y="50"/>
                    <a:pt x="91" y="50"/>
                    <a:pt x="91" y="50"/>
                  </a:cubicBezTo>
                  <a:cubicBezTo>
                    <a:pt x="92" y="49"/>
                    <a:pt x="93" y="49"/>
                    <a:pt x="93" y="49"/>
                  </a:cubicBezTo>
                  <a:lnTo>
                    <a:pt x="93" y="51"/>
                  </a:lnTo>
                  <a:close/>
                  <a:moveTo>
                    <a:pt x="95" y="51"/>
                  </a:moveTo>
                  <a:cubicBezTo>
                    <a:pt x="95" y="51"/>
                    <a:pt x="95" y="51"/>
                    <a:pt x="95" y="51"/>
                  </a:cubicBezTo>
                  <a:cubicBezTo>
                    <a:pt x="95" y="51"/>
                    <a:pt x="94" y="51"/>
                    <a:pt x="94" y="51"/>
                  </a:cubicBezTo>
                  <a:cubicBezTo>
                    <a:pt x="94" y="49"/>
                    <a:pt x="94" y="49"/>
                    <a:pt x="94" y="49"/>
                  </a:cubicBezTo>
                  <a:cubicBezTo>
                    <a:pt x="94" y="49"/>
                    <a:pt x="95" y="49"/>
                    <a:pt x="95" y="49"/>
                  </a:cubicBezTo>
                  <a:lnTo>
                    <a:pt x="95" y="51"/>
                  </a:lnTo>
                  <a:close/>
                  <a:moveTo>
                    <a:pt x="98" y="51"/>
                  </a:moveTo>
                  <a:cubicBezTo>
                    <a:pt x="98" y="51"/>
                    <a:pt x="98" y="51"/>
                    <a:pt x="98" y="51"/>
                  </a:cubicBezTo>
                  <a:cubicBezTo>
                    <a:pt x="97" y="51"/>
                    <a:pt x="96" y="51"/>
                    <a:pt x="96" y="51"/>
                  </a:cubicBezTo>
                  <a:cubicBezTo>
                    <a:pt x="96" y="50"/>
                    <a:pt x="96" y="50"/>
                    <a:pt x="96" y="50"/>
                  </a:cubicBezTo>
                  <a:cubicBezTo>
                    <a:pt x="98" y="50"/>
                    <a:pt x="98" y="50"/>
                    <a:pt x="98" y="50"/>
                  </a:cubicBezTo>
                  <a:lnTo>
                    <a:pt x="98" y="51"/>
                  </a:lnTo>
                  <a:close/>
                  <a:moveTo>
                    <a:pt x="98" y="50"/>
                  </a:moveTo>
                  <a:cubicBezTo>
                    <a:pt x="98" y="50"/>
                    <a:pt x="98" y="50"/>
                    <a:pt x="98" y="50"/>
                  </a:cubicBezTo>
                  <a:cubicBezTo>
                    <a:pt x="96" y="50"/>
                    <a:pt x="96" y="50"/>
                    <a:pt x="96" y="50"/>
                  </a:cubicBezTo>
                  <a:cubicBezTo>
                    <a:pt x="96" y="49"/>
                    <a:pt x="96" y="49"/>
                    <a:pt x="96" y="49"/>
                  </a:cubicBezTo>
                  <a:cubicBezTo>
                    <a:pt x="96" y="49"/>
                    <a:pt x="97" y="49"/>
                    <a:pt x="98" y="49"/>
                  </a:cubicBezTo>
                  <a:lnTo>
                    <a:pt x="98" y="50"/>
                  </a:lnTo>
                  <a:close/>
                  <a:moveTo>
                    <a:pt x="100" y="51"/>
                  </a:moveTo>
                  <a:cubicBezTo>
                    <a:pt x="100" y="51"/>
                    <a:pt x="100" y="51"/>
                    <a:pt x="100" y="51"/>
                  </a:cubicBezTo>
                  <a:cubicBezTo>
                    <a:pt x="99" y="51"/>
                    <a:pt x="98" y="51"/>
                    <a:pt x="98" y="51"/>
                  </a:cubicBezTo>
                  <a:cubicBezTo>
                    <a:pt x="98" y="50"/>
                    <a:pt x="98" y="50"/>
                    <a:pt x="98" y="50"/>
                  </a:cubicBezTo>
                  <a:cubicBezTo>
                    <a:pt x="99" y="50"/>
                    <a:pt x="99" y="50"/>
                    <a:pt x="99" y="50"/>
                  </a:cubicBezTo>
                  <a:cubicBezTo>
                    <a:pt x="99" y="50"/>
                    <a:pt x="99" y="50"/>
                    <a:pt x="99" y="50"/>
                  </a:cubicBezTo>
                  <a:cubicBezTo>
                    <a:pt x="98" y="50"/>
                    <a:pt x="98" y="50"/>
                    <a:pt x="98" y="50"/>
                  </a:cubicBezTo>
                  <a:cubicBezTo>
                    <a:pt x="98" y="48"/>
                    <a:pt x="98" y="48"/>
                    <a:pt x="98" y="48"/>
                  </a:cubicBezTo>
                  <a:cubicBezTo>
                    <a:pt x="98" y="48"/>
                    <a:pt x="99" y="48"/>
                    <a:pt x="100" y="48"/>
                  </a:cubicBezTo>
                  <a:lnTo>
                    <a:pt x="100" y="51"/>
                  </a:lnTo>
                  <a:close/>
                  <a:moveTo>
                    <a:pt x="101" y="51"/>
                  </a:moveTo>
                  <a:cubicBezTo>
                    <a:pt x="101" y="51"/>
                    <a:pt x="101" y="51"/>
                    <a:pt x="101" y="51"/>
                  </a:cubicBezTo>
                  <a:cubicBezTo>
                    <a:pt x="101" y="51"/>
                    <a:pt x="100" y="51"/>
                    <a:pt x="100" y="51"/>
                  </a:cubicBezTo>
                  <a:cubicBezTo>
                    <a:pt x="100" y="48"/>
                    <a:pt x="100" y="48"/>
                    <a:pt x="100" y="48"/>
                  </a:cubicBezTo>
                  <a:cubicBezTo>
                    <a:pt x="100" y="48"/>
                    <a:pt x="101" y="48"/>
                    <a:pt x="101" y="48"/>
                  </a:cubicBezTo>
                  <a:lnTo>
                    <a:pt x="101" y="51"/>
                  </a:lnTo>
                  <a:close/>
                  <a:moveTo>
                    <a:pt x="103" y="49"/>
                  </a:moveTo>
                  <a:cubicBezTo>
                    <a:pt x="103" y="49"/>
                    <a:pt x="103" y="49"/>
                    <a:pt x="103" y="49"/>
                  </a:cubicBezTo>
                  <a:cubicBezTo>
                    <a:pt x="103" y="49"/>
                    <a:pt x="103" y="49"/>
                    <a:pt x="103" y="49"/>
                  </a:cubicBezTo>
                  <a:cubicBezTo>
                    <a:pt x="103" y="49"/>
                    <a:pt x="103" y="49"/>
                    <a:pt x="103" y="49"/>
                  </a:cubicBezTo>
                  <a:cubicBezTo>
                    <a:pt x="103" y="49"/>
                    <a:pt x="103" y="49"/>
                    <a:pt x="103" y="49"/>
                  </a:cubicBezTo>
                  <a:cubicBezTo>
                    <a:pt x="103" y="51"/>
                    <a:pt x="103" y="51"/>
                    <a:pt x="103" y="51"/>
                  </a:cubicBezTo>
                  <a:cubicBezTo>
                    <a:pt x="103" y="51"/>
                    <a:pt x="103" y="51"/>
                    <a:pt x="103" y="51"/>
                  </a:cubicBezTo>
                  <a:cubicBezTo>
                    <a:pt x="103" y="51"/>
                    <a:pt x="102" y="51"/>
                    <a:pt x="102" y="51"/>
                  </a:cubicBezTo>
                  <a:cubicBezTo>
                    <a:pt x="102" y="48"/>
                    <a:pt x="102" y="48"/>
                    <a:pt x="102" y="48"/>
                  </a:cubicBezTo>
                  <a:cubicBezTo>
                    <a:pt x="102" y="48"/>
                    <a:pt x="103" y="48"/>
                    <a:pt x="103" y="48"/>
                  </a:cubicBezTo>
                  <a:lnTo>
                    <a:pt x="103" y="49"/>
                  </a:lnTo>
                  <a:close/>
                  <a:moveTo>
                    <a:pt x="108" y="50"/>
                  </a:moveTo>
                  <a:cubicBezTo>
                    <a:pt x="108" y="50"/>
                    <a:pt x="108" y="50"/>
                    <a:pt x="108" y="50"/>
                  </a:cubicBezTo>
                  <a:cubicBezTo>
                    <a:pt x="108" y="50"/>
                    <a:pt x="107" y="50"/>
                    <a:pt x="107" y="50"/>
                  </a:cubicBezTo>
                  <a:cubicBezTo>
                    <a:pt x="107" y="50"/>
                    <a:pt x="107" y="50"/>
                    <a:pt x="107" y="50"/>
                  </a:cubicBezTo>
                  <a:cubicBezTo>
                    <a:pt x="108" y="50"/>
                    <a:pt x="108" y="50"/>
                    <a:pt x="108" y="50"/>
                  </a:cubicBezTo>
                  <a:close/>
                  <a:moveTo>
                    <a:pt x="108" y="50"/>
                  </a:moveTo>
                  <a:cubicBezTo>
                    <a:pt x="108" y="50"/>
                    <a:pt x="108" y="50"/>
                    <a:pt x="108" y="50"/>
                  </a:cubicBezTo>
                  <a:cubicBezTo>
                    <a:pt x="107" y="50"/>
                    <a:pt x="107" y="50"/>
                    <a:pt x="107" y="50"/>
                  </a:cubicBezTo>
                  <a:cubicBezTo>
                    <a:pt x="107" y="47"/>
                    <a:pt x="107" y="47"/>
                    <a:pt x="107" y="47"/>
                  </a:cubicBezTo>
                  <a:cubicBezTo>
                    <a:pt x="107" y="47"/>
                    <a:pt x="107" y="47"/>
                    <a:pt x="107" y="47"/>
                  </a:cubicBezTo>
                  <a:cubicBezTo>
                    <a:pt x="107" y="50"/>
                    <a:pt x="107" y="50"/>
                    <a:pt x="107" y="50"/>
                  </a:cubicBezTo>
                  <a:cubicBezTo>
                    <a:pt x="106" y="50"/>
                    <a:pt x="106" y="50"/>
                    <a:pt x="106" y="50"/>
                  </a:cubicBezTo>
                  <a:cubicBezTo>
                    <a:pt x="106" y="50"/>
                    <a:pt x="106" y="50"/>
                    <a:pt x="106" y="50"/>
                  </a:cubicBezTo>
                  <a:cubicBezTo>
                    <a:pt x="107" y="50"/>
                    <a:pt x="107" y="50"/>
                    <a:pt x="107" y="50"/>
                  </a:cubicBezTo>
                  <a:cubicBezTo>
                    <a:pt x="107" y="50"/>
                    <a:pt x="107" y="50"/>
                    <a:pt x="107" y="50"/>
                  </a:cubicBezTo>
                  <a:cubicBezTo>
                    <a:pt x="106" y="51"/>
                    <a:pt x="105" y="51"/>
                    <a:pt x="104" y="51"/>
                  </a:cubicBezTo>
                  <a:cubicBezTo>
                    <a:pt x="104" y="49"/>
                    <a:pt x="104" y="49"/>
                    <a:pt x="104" y="49"/>
                  </a:cubicBezTo>
                  <a:cubicBezTo>
                    <a:pt x="105" y="49"/>
                    <a:pt x="105" y="49"/>
                    <a:pt x="105" y="49"/>
                  </a:cubicBezTo>
                  <a:cubicBezTo>
                    <a:pt x="105" y="50"/>
                    <a:pt x="105" y="50"/>
                    <a:pt x="105" y="50"/>
                  </a:cubicBezTo>
                  <a:cubicBezTo>
                    <a:pt x="105" y="50"/>
                    <a:pt x="105" y="50"/>
                    <a:pt x="105" y="50"/>
                  </a:cubicBezTo>
                  <a:cubicBezTo>
                    <a:pt x="105" y="49"/>
                    <a:pt x="105" y="49"/>
                    <a:pt x="105" y="49"/>
                  </a:cubicBezTo>
                  <a:cubicBezTo>
                    <a:pt x="106" y="49"/>
                    <a:pt x="106" y="49"/>
                    <a:pt x="106" y="49"/>
                  </a:cubicBezTo>
                  <a:cubicBezTo>
                    <a:pt x="106" y="49"/>
                    <a:pt x="106" y="49"/>
                    <a:pt x="106" y="49"/>
                  </a:cubicBezTo>
                  <a:cubicBezTo>
                    <a:pt x="105" y="49"/>
                    <a:pt x="105" y="49"/>
                    <a:pt x="105" y="49"/>
                  </a:cubicBezTo>
                  <a:cubicBezTo>
                    <a:pt x="105" y="47"/>
                    <a:pt x="105" y="47"/>
                    <a:pt x="105" y="47"/>
                  </a:cubicBezTo>
                  <a:cubicBezTo>
                    <a:pt x="106" y="47"/>
                    <a:pt x="107" y="47"/>
                    <a:pt x="108" y="47"/>
                  </a:cubicBezTo>
                  <a:lnTo>
                    <a:pt x="108" y="50"/>
                  </a:lnTo>
                  <a:close/>
                  <a:moveTo>
                    <a:pt x="104" y="49"/>
                  </a:moveTo>
                  <a:cubicBezTo>
                    <a:pt x="104" y="49"/>
                    <a:pt x="104" y="49"/>
                    <a:pt x="104" y="49"/>
                  </a:cubicBezTo>
                  <a:cubicBezTo>
                    <a:pt x="104" y="48"/>
                    <a:pt x="104" y="48"/>
                    <a:pt x="104" y="48"/>
                  </a:cubicBezTo>
                  <a:cubicBezTo>
                    <a:pt x="104" y="47"/>
                    <a:pt x="105" y="47"/>
                    <a:pt x="105" y="47"/>
                  </a:cubicBezTo>
                  <a:cubicBezTo>
                    <a:pt x="105" y="49"/>
                    <a:pt x="105" y="49"/>
                    <a:pt x="105" y="49"/>
                  </a:cubicBezTo>
                  <a:lnTo>
                    <a:pt x="104" y="49"/>
                  </a:lnTo>
                  <a:close/>
                  <a:moveTo>
                    <a:pt x="112" y="50"/>
                  </a:moveTo>
                  <a:cubicBezTo>
                    <a:pt x="112" y="50"/>
                    <a:pt x="112" y="50"/>
                    <a:pt x="112" y="50"/>
                  </a:cubicBezTo>
                  <a:cubicBezTo>
                    <a:pt x="111" y="50"/>
                    <a:pt x="110" y="50"/>
                    <a:pt x="109" y="50"/>
                  </a:cubicBezTo>
                  <a:cubicBezTo>
                    <a:pt x="109" y="50"/>
                    <a:pt x="109" y="50"/>
                    <a:pt x="109" y="50"/>
                  </a:cubicBezTo>
                  <a:cubicBezTo>
                    <a:pt x="110" y="50"/>
                    <a:pt x="110" y="50"/>
                    <a:pt x="110" y="50"/>
                  </a:cubicBezTo>
                  <a:cubicBezTo>
                    <a:pt x="110" y="50"/>
                    <a:pt x="110" y="50"/>
                    <a:pt x="110" y="50"/>
                  </a:cubicBezTo>
                  <a:cubicBezTo>
                    <a:pt x="110" y="50"/>
                    <a:pt x="110" y="50"/>
                    <a:pt x="110" y="50"/>
                  </a:cubicBezTo>
                  <a:cubicBezTo>
                    <a:pt x="110" y="50"/>
                    <a:pt x="110" y="50"/>
                    <a:pt x="110" y="50"/>
                  </a:cubicBezTo>
                  <a:cubicBezTo>
                    <a:pt x="112" y="50"/>
                    <a:pt x="112" y="50"/>
                    <a:pt x="112" y="50"/>
                  </a:cubicBezTo>
                  <a:cubicBezTo>
                    <a:pt x="112" y="50"/>
                    <a:pt x="112" y="50"/>
                    <a:pt x="112" y="50"/>
                  </a:cubicBezTo>
                  <a:cubicBezTo>
                    <a:pt x="110" y="50"/>
                    <a:pt x="110" y="50"/>
                    <a:pt x="110" y="50"/>
                  </a:cubicBezTo>
                  <a:cubicBezTo>
                    <a:pt x="110" y="47"/>
                    <a:pt x="110" y="47"/>
                    <a:pt x="110" y="47"/>
                  </a:cubicBezTo>
                  <a:cubicBezTo>
                    <a:pt x="111" y="46"/>
                    <a:pt x="111" y="46"/>
                    <a:pt x="112" y="46"/>
                  </a:cubicBezTo>
                  <a:lnTo>
                    <a:pt x="112" y="50"/>
                  </a:lnTo>
                  <a:close/>
                  <a:moveTo>
                    <a:pt x="109" y="50"/>
                  </a:moveTo>
                  <a:cubicBezTo>
                    <a:pt x="109" y="50"/>
                    <a:pt x="109" y="50"/>
                    <a:pt x="109" y="50"/>
                  </a:cubicBezTo>
                  <a:cubicBezTo>
                    <a:pt x="109" y="47"/>
                    <a:pt x="109" y="47"/>
                    <a:pt x="109" y="47"/>
                  </a:cubicBezTo>
                  <a:cubicBezTo>
                    <a:pt x="109" y="47"/>
                    <a:pt x="110" y="47"/>
                    <a:pt x="110" y="47"/>
                  </a:cubicBezTo>
                  <a:cubicBezTo>
                    <a:pt x="110" y="50"/>
                    <a:pt x="110" y="50"/>
                    <a:pt x="110" y="50"/>
                  </a:cubicBezTo>
                  <a:lnTo>
                    <a:pt x="109" y="50"/>
                  </a:lnTo>
                  <a:close/>
                  <a:moveTo>
                    <a:pt x="113" y="47"/>
                  </a:moveTo>
                  <a:cubicBezTo>
                    <a:pt x="113" y="47"/>
                    <a:pt x="113" y="47"/>
                    <a:pt x="113" y="47"/>
                  </a:cubicBezTo>
                  <a:cubicBezTo>
                    <a:pt x="113" y="47"/>
                    <a:pt x="113" y="47"/>
                    <a:pt x="113" y="47"/>
                  </a:cubicBezTo>
                  <a:cubicBezTo>
                    <a:pt x="113" y="47"/>
                    <a:pt x="113" y="47"/>
                    <a:pt x="113" y="47"/>
                  </a:cubicBezTo>
                  <a:cubicBezTo>
                    <a:pt x="113" y="47"/>
                    <a:pt x="113" y="47"/>
                    <a:pt x="113" y="47"/>
                  </a:cubicBezTo>
                  <a:cubicBezTo>
                    <a:pt x="113" y="50"/>
                    <a:pt x="113" y="50"/>
                    <a:pt x="113" y="50"/>
                  </a:cubicBezTo>
                  <a:cubicBezTo>
                    <a:pt x="113" y="50"/>
                    <a:pt x="113" y="50"/>
                    <a:pt x="113" y="50"/>
                  </a:cubicBezTo>
                  <a:cubicBezTo>
                    <a:pt x="113" y="50"/>
                    <a:pt x="113" y="50"/>
                    <a:pt x="113" y="50"/>
                  </a:cubicBezTo>
                  <a:cubicBezTo>
                    <a:pt x="113" y="50"/>
                    <a:pt x="113" y="50"/>
                    <a:pt x="113" y="50"/>
                  </a:cubicBezTo>
                  <a:cubicBezTo>
                    <a:pt x="113" y="50"/>
                    <a:pt x="113" y="50"/>
                    <a:pt x="113" y="50"/>
                  </a:cubicBezTo>
                  <a:cubicBezTo>
                    <a:pt x="113" y="50"/>
                    <a:pt x="112" y="50"/>
                    <a:pt x="112" y="50"/>
                  </a:cubicBezTo>
                  <a:cubicBezTo>
                    <a:pt x="112" y="46"/>
                    <a:pt x="112" y="46"/>
                    <a:pt x="112" y="46"/>
                  </a:cubicBezTo>
                  <a:cubicBezTo>
                    <a:pt x="112" y="46"/>
                    <a:pt x="112" y="46"/>
                    <a:pt x="112" y="46"/>
                  </a:cubicBezTo>
                  <a:cubicBezTo>
                    <a:pt x="112" y="46"/>
                    <a:pt x="113" y="46"/>
                    <a:pt x="113" y="46"/>
                  </a:cubicBezTo>
                  <a:lnTo>
                    <a:pt x="113" y="47"/>
                  </a:lnTo>
                  <a:close/>
                  <a:moveTo>
                    <a:pt x="115" y="50"/>
                  </a:moveTo>
                  <a:cubicBezTo>
                    <a:pt x="115" y="50"/>
                    <a:pt x="115" y="50"/>
                    <a:pt x="115" y="50"/>
                  </a:cubicBezTo>
                  <a:cubicBezTo>
                    <a:pt x="114" y="50"/>
                    <a:pt x="114" y="50"/>
                    <a:pt x="113" y="50"/>
                  </a:cubicBezTo>
                  <a:cubicBezTo>
                    <a:pt x="113" y="50"/>
                    <a:pt x="113" y="50"/>
                    <a:pt x="113" y="50"/>
                  </a:cubicBezTo>
                  <a:cubicBezTo>
                    <a:pt x="115" y="50"/>
                    <a:pt x="115" y="50"/>
                    <a:pt x="115" y="50"/>
                  </a:cubicBezTo>
                  <a:close/>
                  <a:moveTo>
                    <a:pt x="115" y="50"/>
                  </a:moveTo>
                  <a:cubicBezTo>
                    <a:pt x="115" y="50"/>
                    <a:pt x="115" y="50"/>
                    <a:pt x="115" y="50"/>
                  </a:cubicBezTo>
                  <a:cubicBezTo>
                    <a:pt x="113" y="50"/>
                    <a:pt x="113" y="50"/>
                    <a:pt x="113" y="50"/>
                  </a:cubicBezTo>
                  <a:cubicBezTo>
                    <a:pt x="113" y="47"/>
                    <a:pt x="113" y="47"/>
                    <a:pt x="113" y="47"/>
                  </a:cubicBezTo>
                  <a:cubicBezTo>
                    <a:pt x="115" y="47"/>
                    <a:pt x="115" y="47"/>
                    <a:pt x="115" y="47"/>
                  </a:cubicBezTo>
                  <a:lnTo>
                    <a:pt x="115" y="50"/>
                  </a:lnTo>
                  <a:close/>
                  <a:moveTo>
                    <a:pt x="115" y="47"/>
                  </a:moveTo>
                  <a:cubicBezTo>
                    <a:pt x="115" y="47"/>
                    <a:pt x="115" y="47"/>
                    <a:pt x="115" y="47"/>
                  </a:cubicBezTo>
                  <a:cubicBezTo>
                    <a:pt x="113" y="47"/>
                    <a:pt x="113" y="47"/>
                    <a:pt x="113" y="47"/>
                  </a:cubicBezTo>
                  <a:cubicBezTo>
                    <a:pt x="113" y="46"/>
                    <a:pt x="113" y="46"/>
                    <a:pt x="113" y="46"/>
                  </a:cubicBezTo>
                  <a:cubicBezTo>
                    <a:pt x="114" y="46"/>
                    <a:pt x="114" y="46"/>
                    <a:pt x="115" y="46"/>
                  </a:cubicBezTo>
                  <a:lnTo>
                    <a:pt x="115" y="47"/>
                  </a:lnTo>
                  <a:close/>
                  <a:moveTo>
                    <a:pt x="116" y="49"/>
                  </a:moveTo>
                  <a:cubicBezTo>
                    <a:pt x="116" y="49"/>
                    <a:pt x="116" y="49"/>
                    <a:pt x="116" y="49"/>
                  </a:cubicBezTo>
                  <a:cubicBezTo>
                    <a:pt x="116" y="49"/>
                    <a:pt x="116" y="49"/>
                    <a:pt x="116" y="49"/>
                  </a:cubicBezTo>
                  <a:cubicBezTo>
                    <a:pt x="116" y="49"/>
                    <a:pt x="116" y="49"/>
                    <a:pt x="116" y="49"/>
                  </a:cubicBezTo>
                  <a:cubicBezTo>
                    <a:pt x="116" y="49"/>
                    <a:pt x="116" y="49"/>
                    <a:pt x="116" y="49"/>
                  </a:cubicBezTo>
                  <a:cubicBezTo>
                    <a:pt x="116" y="50"/>
                    <a:pt x="116" y="50"/>
                    <a:pt x="116" y="50"/>
                  </a:cubicBezTo>
                  <a:cubicBezTo>
                    <a:pt x="116" y="50"/>
                    <a:pt x="115" y="50"/>
                    <a:pt x="115" y="50"/>
                  </a:cubicBezTo>
                  <a:cubicBezTo>
                    <a:pt x="115" y="50"/>
                    <a:pt x="115" y="50"/>
                    <a:pt x="115" y="50"/>
                  </a:cubicBezTo>
                  <a:cubicBezTo>
                    <a:pt x="115" y="50"/>
                    <a:pt x="115" y="50"/>
                    <a:pt x="115" y="50"/>
                  </a:cubicBezTo>
                  <a:cubicBezTo>
                    <a:pt x="115" y="50"/>
                    <a:pt x="115" y="50"/>
                    <a:pt x="115" y="50"/>
                  </a:cubicBezTo>
                  <a:cubicBezTo>
                    <a:pt x="115" y="50"/>
                    <a:pt x="115" y="50"/>
                    <a:pt x="115" y="50"/>
                  </a:cubicBezTo>
                  <a:cubicBezTo>
                    <a:pt x="115" y="47"/>
                    <a:pt x="115" y="47"/>
                    <a:pt x="115" y="47"/>
                  </a:cubicBezTo>
                  <a:cubicBezTo>
                    <a:pt x="115" y="47"/>
                    <a:pt x="115" y="47"/>
                    <a:pt x="115" y="47"/>
                  </a:cubicBezTo>
                  <a:cubicBezTo>
                    <a:pt x="115" y="47"/>
                    <a:pt x="115" y="47"/>
                    <a:pt x="115" y="47"/>
                  </a:cubicBezTo>
                  <a:cubicBezTo>
                    <a:pt x="115" y="47"/>
                    <a:pt x="115" y="47"/>
                    <a:pt x="115" y="47"/>
                  </a:cubicBezTo>
                  <a:cubicBezTo>
                    <a:pt x="115" y="46"/>
                    <a:pt x="115" y="46"/>
                    <a:pt x="115" y="46"/>
                  </a:cubicBezTo>
                  <a:cubicBezTo>
                    <a:pt x="115" y="46"/>
                    <a:pt x="116" y="46"/>
                    <a:pt x="116" y="46"/>
                  </a:cubicBezTo>
                  <a:lnTo>
                    <a:pt x="116" y="49"/>
                  </a:lnTo>
                  <a:close/>
                  <a:moveTo>
                    <a:pt x="117" y="50"/>
                  </a:moveTo>
                  <a:cubicBezTo>
                    <a:pt x="117" y="50"/>
                    <a:pt x="117" y="50"/>
                    <a:pt x="117" y="50"/>
                  </a:cubicBezTo>
                  <a:cubicBezTo>
                    <a:pt x="117" y="50"/>
                    <a:pt x="117" y="50"/>
                    <a:pt x="116" y="50"/>
                  </a:cubicBezTo>
                  <a:cubicBezTo>
                    <a:pt x="116" y="49"/>
                    <a:pt x="116" y="49"/>
                    <a:pt x="116" y="49"/>
                  </a:cubicBezTo>
                  <a:cubicBezTo>
                    <a:pt x="117" y="49"/>
                    <a:pt x="117" y="49"/>
                    <a:pt x="117" y="49"/>
                  </a:cubicBezTo>
                  <a:lnTo>
                    <a:pt x="117" y="50"/>
                  </a:lnTo>
                  <a:close/>
                  <a:moveTo>
                    <a:pt x="117" y="49"/>
                  </a:moveTo>
                  <a:cubicBezTo>
                    <a:pt x="117" y="49"/>
                    <a:pt x="117" y="49"/>
                    <a:pt x="117" y="49"/>
                  </a:cubicBezTo>
                  <a:cubicBezTo>
                    <a:pt x="116" y="49"/>
                    <a:pt x="116" y="49"/>
                    <a:pt x="116" y="49"/>
                  </a:cubicBezTo>
                  <a:cubicBezTo>
                    <a:pt x="116" y="46"/>
                    <a:pt x="116" y="46"/>
                    <a:pt x="116" y="46"/>
                  </a:cubicBezTo>
                  <a:cubicBezTo>
                    <a:pt x="117" y="46"/>
                    <a:pt x="117" y="46"/>
                    <a:pt x="117" y="46"/>
                  </a:cubicBezTo>
                  <a:lnTo>
                    <a:pt x="117" y="49"/>
                  </a:lnTo>
                  <a:close/>
                  <a:moveTo>
                    <a:pt x="119" y="47"/>
                  </a:moveTo>
                  <a:cubicBezTo>
                    <a:pt x="119" y="47"/>
                    <a:pt x="119" y="47"/>
                    <a:pt x="119" y="47"/>
                  </a:cubicBezTo>
                  <a:cubicBezTo>
                    <a:pt x="118" y="47"/>
                    <a:pt x="118" y="47"/>
                    <a:pt x="118" y="47"/>
                  </a:cubicBezTo>
                  <a:cubicBezTo>
                    <a:pt x="118" y="47"/>
                    <a:pt x="118" y="47"/>
                    <a:pt x="118" y="47"/>
                  </a:cubicBezTo>
                  <a:cubicBezTo>
                    <a:pt x="119" y="47"/>
                    <a:pt x="119" y="47"/>
                    <a:pt x="119" y="47"/>
                  </a:cubicBezTo>
                  <a:cubicBezTo>
                    <a:pt x="119" y="50"/>
                    <a:pt x="119" y="50"/>
                    <a:pt x="119" y="50"/>
                  </a:cubicBezTo>
                  <a:cubicBezTo>
                    <a:pt x="118" y="50"/>
                    <a:pt x="118" y="50"/>
                    <a:pt x="118" y="50"/>
                  </a:cubicBezTo>
                  <a:cubicBezTo>
                    <a:pt x="118" y="49"/>
                    <a:pt x="118" y="49"/>
                    <a:pt x="118" y="49"/>
                  </a:cubicBezTo>
                  <a:cubicBezTo>
                    <a:pt x="118" y="49"/>
                    <a:pt x="118" y="49"/>
                    <a:pt x="118" y="49"/>
                  </a:cubicBezTo>
                  <a:cubicBezTo>
                    <a:pt x="118" y="49"/>
                    <a:pt x="118" y="49"/>
                    <a:pt x="118" y="49"/>
                  </a:cubicBezTo>
                  <a:cubicBezTo>
                    <a:pt x="118" y="49"/>
                    <a:pt x="118" y="49"/>
                    <a:pt x="118" y="49"/>
                  </a:cubicBezTo>
                  <a:cubicBezTo>
                    <a:pt x="118" y="46"/>
                    <a:pt x="118" y="46"/>
                    <a:pt x="118" y="46"/>
                  </a:cubicBezTo>
                  <a:cubicBezTo>
                    <a:pt x="118" y="46"/>
                    <a:pt x="118" y="46"/>
                    <a:pt x="119" y="46"/>
                  </a:cubicBezTo>
                  <a:lnTo>
                    <a:pt x="119" y="47"/>
                  </a:lnTo>
                  <a:close/>
                  <a:moveTo>
                    <a:pt x="120" y="50"/>
                  </a:moveTo>
                  <a:cubicBezTo>
                    <a:pt x="120" y="50"/>
                    <a:pt x="120" y="50"/>
                    <a:pt x="120" y="50"/>
                  </a:cubicBezTo>
                  <a:cubicBezTo>
                    <a:pt x="120" y="50"/>
                    <a:pt x="119" y="50"/>
                    <a:pt x="119" y="50"/>
                  </a:cubicBezTo>
                  <a:cubicBezTo>
                    <a:pt x="119" y="47"/>
                    <a:pt x="119" y="47"/>
                    <a:pt x="119" y="47"/>
                  </a:cubicBezTo>
                  <a:cubicBezTo>
                    <a:pt x="120" y="47"/>
                    <a:pt x="120" y="47"/>
                    <a:pt x="120" y="47"/>
                  </a:cubicBezTo>
                  <a:lnTo>
                    <a:pt x="120" y="50"/>
                  </a:lnTo>
                  <a:close/>
                  <a:moveTo>
                    <a:pt x="120" y="47"/>
                  </a:moveTo>
                  <a:cubicBezTo>
                    <a:pt x="120" y="47"/>
                    <a:pt x="120" y="47"/>
                    <a:pt x="120" y="47"/>
                  </a:cubicBezTo>
                  <a:cubicBezTo>
                    <a:pt x="119" y="47"/>
                    <a:pt x="119" y="47"/>
                    <a:pt x="119" y="47"/>
                  </a:cubicBezTo>
                  <a:cubicBezTo>
                    <a:pt x="119" y="46"/>
                    <a:pt x="119" y="46"/>
                    <a:pt x="119" y="46"/>
                  </a:cubicBezTo>
                  <a:cubicBezTo>
                    <a:pt x="119" y="46"/>
                    <a:pt x="120" y="45"/>
                    <a:pt x="120" y="45"/>
                  </a:cubicBezTo>
                  <a:lnTo>
                    <a:pt x="120" y="47"/>
                  </a:lnTo>
                  <a:close/>
                  <a:moveTo>
                    <a:pt x="123" y="50"/>
                  </a:moveTo>
                  <a:cubicBezTo>
                    <a:pt x="123" y="50"/>
                    <a:pt x="123" y="50"/>
                    <a:pt x="123" y="50"/>
                  </a:cubicBezTo>
                  <a:cubicBezTo>
                    <a:pt x="122" y="50"/>
                    <a:pt x="121" y="50"/>
                    <a:pt x="120" y="50"/>
                  </a:cubicBezTo>
                  <a:cubicBezTo>
                    <a:pt x="120" y="47"/>
                    <a:pt x="120" y="47"/>
                    <a:pt x="120" y="47"/>
                  </a:cubicBezTo>
                  <a:cubicBezTo>
                    <a:pt x="121" y="47"/>
                    <a:pt x="121" y="47"/>
                    <a:pt x="121" y="47"/>
                  </a:cubicBezTo>
                  <a:cubicBezTo>
                    <a:pt x="121" y="47"/>
                    <a:pt x="121" y="47"/>
                    <a:pt x="121" y="47"/>
                  </a:cubicBezTo>
                  <a:cubicBezTo>
                    <a:pt x="120" y="47"/>
                    <a:pt x="120" y="47"/>
                    <a:pt x="120" y="47"/>
                  </a:cubicBezTo>
                  <a:cubicBezTo>
                    <a:pt x="120" y="45"/>
                    <a:pt x="120" y="45"/>
                    <a:pt x="120" y="45"/>
                  </a:cubicBezTo>
                  <a:cubicBezTo>
                    <a:pt x="121" y="45"/>
                    <a:pt x="121" y="45"/>
                    <a:pt x="121" y="45"/>
                  </a:cubicBezTo>
                  <a:cubicBezTo>
                    <a:pt x="121" y="50"/>
                    <a:pt x="121" y="50"/>
                    <a:pt x="121" y="50"/>
                  </a:cubicBezTo>
                  <a:cubicBezTo>
                    <a:pt x="122" y="50"/>
                    <a:pt x="122" y="50"/>
                    <a:pt x="122" y="50"/>
                  </a:cubicBezTo>
                  <a:cubicBezTo>
                    <a:pt x="122" y="45"/>
                    <a:pt x="122" y="45"/>
                    <a:pt x="122" y="45"/>
                  </a:cubicBezTo>
                  <a:cubicBezTo>
                    <a:pt x="122" y="45"/>
                    <a:pt x="122" y="45"/>
                    <a:pt x="123" y="45"/>
                  </a:cubicBezTo>
                  <a:lnTo>
                    <a:pt x="123" y="50"/>
                  </a:lnTo>
                  <a:close/>
                  <a:moveTo>
                    <a:pt x="124" y="49"/>
                  </a:moveTo>
                  <a:cubicBezTo>
                    <a:pt x="124" y="49"/>
                    <a:pt x="124" y="49"/>
                    <a:pt x="124" y="49"/>
                  </a:cubicBezTo>
                  <a:cubicBezTo>
                    <a:pt x="123" y="49"/>
                    <a:pt x="123" y="49"/>
                    <a:pt x="123" y="49"/>
                  </a:cubicBezTo>
                  <a:cubicBezTo>
                    <a:pt x="123" y="50"/>
                    <a:pt x="123" y="50"/>
                    <a:pt x="123" y="50"/>
                  </a:cubicBezTo>
                  <a:cubicBezTo>
                    <a:pt x="124" y="50"/>
                    <a:pt x="124" y="50"/>
                    <a:pt x="124" y="50"/>
                  </a:cubicBezTo>
                  <a:cubicBezTo>
                    <a:pt x="124" y="50"/>
                    <a:pt x="124" y="50"/>
                    <a:pt x="124" y="50"/>
                  </a:cubicBezTo>
                  <a:cubicBezTo>
                    <a:pt x="123" y="50"/>
                    <a:pt x="123" y="50"/>
                    <a:pt x="123" y="50"/>
                  </a:cubicBezTo>
                  <a:cubicBezTo>
                    <a:pt x="123" y="45"/>
                    <a:pt x="123" y="45"/>
                    <a:pt x="123" y="45"/>
                  </a:cubicBezTo>
                  <a:cubicBezTo>
                    <a:pt x="123" y="45"/>
                    <a:pt x="123" y="45"/>
                    <a:pt x="124" y="45"/>
                  </a:cubicBezTo>
                  <a:lnTo>
                    <a:pt x="124" y="49"/>
                  </a:lnTo>
                  <a:close/>
                  <a:moveTo>
                    <a:pt x="125" y="50"/>
                  </a:moveTo>
                  <a:cubicBezTo>
                    <a:pt x="125" y="50"/>
                    <a:pt x="125" y="50"/>
                    <a:pt x="125" y="50"/>
                  </a:cubicBezTo>
                  <a:cubicBezTo>
                    <a:pt x="124" y="50"/>
                    <a:pt x="124" y="50"/>
                    <a:pt x="124" y="50"/>
                  </a:cubicBezTo>
                  <a:cubicBezTo>
                    <a:pt x="124" y="50"/>
                    <a:pt x="124" y="50"/>
                    <a:pt x="124" y="50"/>
                  </a:cubicBezTo>
                  <a:cubicBezTo>
                    <a:pt x="125" y="50"/>
                    <a:pt x="125" y="50"/>
                    <a:pt x="125" y="50"/>
                  </a:cubicBezTo>
                  <a:close/>
                  <a:moveTo>
                    <a:pt x="125" y="49"/>
                  </a:moveTo>
                  <a:cubicBezTo>
                    <a:pt x="125" y="49"/>
                    <a:pt x="125" y="49"/>
                    <a:pt x="125" y="49"/>
                  </a:cubicBezTo>
                  <a:cubicBezTo>
                    <a:pt x="124" y="49"/>
                    <a:pt x="124" y="49"/>
                    <a:pt x="124" y="49"/>
                  </a:cubicBezTo>
                  <a:cubicBezTo>
                    <a:pt x="124" y="45"/>
                    <a:pt x="124" y="45"/>
                    <a:pt x="124" y="45"/>
                  </a:cubicBezTo>
                  <a:cubicBezTo>
                    <a:pt x="124" y="45"/>
                    <a:pt x="124" y="45"/>
                    <a:pt x="125" y="45"/>
                  </a:cubicBezTo>
                  <a:lnTo>
                    <a:pt x="125" y="49"/>
                  </a:lnTo>
                  <a:close/>
                  <a:moveTo>
                    <a:pt x="126" y="46"/>
                  </a:moveTo>
                  <a:cubicBezTo>
                    <a:pt x="126" y="46"/>
                    <a:pt x="126" y="46"/>
                    <a:pt x="126" y="46"/>
                  </a:cubicBezTo>
                  <a:cubicBezTo>
                    <a:pt x="125" y="46"/>
                    <a:pt x="125" y="46"/>
                    <a:pt x="125" y="46"/>
                  </a:cubicBezTo>
                  <a:cubicBezTo>
                    <a:pt x="125" y="46"/>
                    <a:pt x="125" y="46"/>
                    <a:pt x="125" y="46"/>
                  </a:cubicBezTo>
                  <a:cubicBezTo>
                    <a:pt x="126" y="46"/>
                    <a:pt x="126" y="46"/>
                    <a:pt x="126" y="46"/>
                  </a:cubicBezTo>
                  <a:cubicBezTo>
                    <a:pt x="126" y="49"/>
                    <a:pt x="126" y="49"/>
                    <a:pt x="126" y="49"/>
                  </a:cubicBezTo>
                  <a:cubicBezTo>
                    <a:pt x="125" y="49"/>
                    <a:pt x="125" y="49"/>
                    <a:pt x="125" y="49"/>
                  </a:cubicBezTo>
                  <a:cubicBezTo>
                    <a:pt x="125" y="49"/>
                    <a:pt x="125" y="49"/>
                    <a:pt x="125" y="49"/>
                  </a:cubicBezTo>
                  <a:cubicBezTo>
                    <a:pt x="126" y="49"/>
                    <a:pt x="126" y="49"/>
                    <a:pt x="126" y="49"/>
                  </a:cubicBezTo>
                  <a:cubicBezTo>
                    <a:pt x="126" y="50"/>
                    <a:pt x="126" y="50"/>
                    <a:pt x="126" y="50"/>
                  </a:cubicBezTo>
                  <a:cubicBezTo>
                    <a:pt x="126" y="50"/>
                    <a:pt x="125" y="50"/>
                    <a:pt x="125" y="50"/>
                  </a:cubicBezTo>
                  <a:cubicBezTo>
                    <a:pt x="125" y="50"/>
                    <a:pt x="125" y="50"/>
                    <a:pt x="125" y="50"/>
                  </a:cubicBezTo>
                  <a:cubicBezTo>
                    <a:pt x="125" y="50"/>
                    <a:pt x="125" y="50"/>
                    <a:pt x="125" y="50"/>
                  </a:cubicBezTo>
                  <a:cubicBezTo>
                    <a:pt x="125" y="49"/>
                    <a:pt x="125" y="49"/>
                    <a:pt x="125" y="49"/>
                  </a:cubicBezTo>
                  <a:cubicBezTo>
                    <a:pt x="125" y="49"/>
                    <a:pt x="125" y="49"/>
                    <a:pt x="125" y="49"/>
                  </a:cubicBezTo>
                  <a:cubicBezTo>
                    <a:pt x="125" y="45"/>
                    <a:pt x="125" y="45"/>
                    <a:pt x="125" y="45"/>
                  </a:cubicBezTo>
                  <a:cubicBezTo>
                    <a:pt x="125" y="45"/>
                    <a:pt x="126" y="45"/>
                    <a:pt x="126" y="45"/>
                  </a:cubicBezTo>
                  <a:lnTo>
                    <a:pt x="126" y="46"/>
                  </a:lnTo>
                  <a:close/>
                  <a:moveTo>
                    <a:pt x="127" y="50"/>
                  </a:moveTo>
                  <a:cubicBezTo>
                    <a:pt x="127" y="50"/>
                    <a:pt x="127" y="50"/>
                    <a:pt x="127" y="50"/>
                  </a:cubicBezTo>
                  <a:cubicBezTo>
                    <a:pt x="127" y="50"/>
                    <a:pt x="126" y="50"/>
                    <a:pt x="126" y="50"/>
                  </a:cubicBezTo>
                  <a:cubicBezTo>
                    <a:pt x="126" y="49"/>
                    <a:pt x="126" y="49"/>
                    <a:pt x="126" y="49"/>
                  </a:cubicBezTo>
                  <a:cubicBezTo>
                    <a:pt x="127" y="49"/>
                    <a:pt x="127" y="49"/>
                    <a:pt x="127" y="49"/>
                  </a:cubicBezTo>
                  <a:lnTo>
                    <a:pt x="127" y="50"/>
                  </a:lnTo>
                  <a:close/>
                  <a:moveTo>
                    <a:pt x="127" y="49"/>
                  </a:moveTo>
                  <a:cubicBezTo>
                    <a:pt x="127" y="49"/>
                    <a:pt x="127" y="49"/>
                    <a:pt x="127" y="49"/>
                  </a:cubicBezTo>
                  <a:cubicBezTo>
                    <a:pt x="126" y="49"/>
                    <a:pt x="126" y="49"/>
                    <a:pt x="126" y="49"/>
                  </a:cubicBezTo>
                  <a:cubicBezTo>
                    <a:pt x="126" y="46"/>
                    <a:pt x="126" y="46"/>
                    <a:pt x="126" y="46"/>
                  </a:cubicBezTo>
                  <a:cubicBezTo>
                    <a:pt x="127" y="46"/>
                    <a:pt x="127" y="46"/>
                    <a:pt x="127" y="46"/>
                  </a:cubicBezTo>
                  <a:lnTo>
                    <a:pt x="127" y="49"/>
                  </a:lnTo>
                  <a:close/>
                  <a:moveTo>
                    <a:pt x="127" y="46"/>
                  </a:moveTo>
                  <a:cubicBezTo>
                    <a:pt x="127" y="46"/>
                    <a:pt x="127" y="46"/>
                    <a:pt x="127" y="46"/>
                  </a:cubicBezTo>
                  <a:cubicBezTo>
                    <a:pt x="126" y="46"/>
                    <a:pt x="126" y="46"/>
                    <a:pt x="126" y="46"/>
                  </a:cubicBezTo>
                  <a:cubicBezTo>
                    <a:pt x="126" y="45"/>
                    <a:pt x="126" y="45"/>
                    <a:pt x="126" y="45"/>
                  </a:cubicBezTo>
                  <a:cubicBezTo>
                    <a:pt x="126" y="45"/>
                    <a:pt x="127" y="45"/>
                    <a:pt x="127" y="45"/>
                  </a:cubicBezTo>
                  <a:lnTo>
                    <a:pt x="127" y="46"/>
                  </a:lnTo>
                  <a:close/>
                  <a:moveTo>
                    <a:pt x="128" y="50"/>
                  </a:moveTo>
                  <a:cubicBezTo>
                    <a:pt x="128" y="50"/>
                    <a:pt x="128" y="50"/>
                    <a:pt x="128" y="50"/>
                  </a:cubicBezTo>
                  <a:cubicBezTo>
                    <a:pt x="128" y="50"/>
                    <a:pt x="127" y="50"/>
                    <a:pt x="127" y="50"/>
                  </a:cubicBezTo>
                  <a:cubicBezTo>
                    <a:pt x="127" y="50"/>
                    <a:pt x="127" y="50"/>
                    <a:pt x="127" y="50"/>
                  </a:cubicBezTo>
                  <a:cubicBezTo>
                    <a:pt x="128" y="50"/>
                    <a:pt x="128" y="50"/>
                    <a:pt x="128" y="50"/>
                  </a:cubicBezTo>
                  <a:close/>
                  <a:moveTo>
                    <a:pt x="128" y="49"/>
                  </a:moveTo>
                  <a:cubicBezTo>
                    <a:pt x="128" y="49"/>
                    <a:pt x="128" y="49"/>
                    <a:pt x="128" y="49"/>
                  </a:cubicBezTo>
                  <a:cubicBezTo>
                    <a:pt x="127" y="49"/>
                    <a:pt x="127" y="49"/>
                    <a:pt x="127" y="49"/>
                  </a:cubicBezTo>
                  <a:cubicBezTo>
                    <a:pt x="127" y="49"/>
                    <a:pt x="127" y="49"/>
                    <a:pt x="127" y="49"/>
                  </a:cubicBezTo>
                  <a:cubicBezTo>
                    <a:pt x="127" y="49"/>
                    <a:pt x="127" y="49"/>
                    <a:pt x="127" y="49"/>
                  </a:cubicBezTo>
                  <a:cubicBezTo>
                    <a:pt x="127" y="49"/>
                    <a:pt x="127" y="49"/>
                    <a:pt x="127" y="49"/>
                  </a:cubicBezTo>
                  <a:cubicBezTo>
                    <a:pt x="127" y="49"/>
                    <a:pt x="127" y="49"/>
                    <a:pt x="127" y="49"/>
                  </a:cubicBezTo>
                  <a:cubicBezTo>
                    <a:pt x="127" y="48"/>
                    <a:pt x="127" y="48"/>
                    <a:pt x="127" y="48"/>
                  </a:cubicBezTo>
                  <a:cubicBezTo>
                    <a:pt x="128" y="48"/>
                    <a:pt x="128" y="48"/>
                    <a:pt x="128" y="48"/>
                  </a:cubicBezTo>
                  <a:lnTo>
                    <a:pt x="128" y="49"/>
                  </a:lnTo>
                  <a:close/>
                  <a:moveTo>
                    <a:pt x="128" y="48"/>
                  </a:moveTo>
                  <a:cubicBezTo>
                    <a:pt x="128" y="48"/>
                    <a:pt x="128" y="48"/>
                    <a:pt x="128" y="48"/>
                  </a:cubicBezTo>
                  <a:cubicBezTo>
                    <a:pt x="127" y="48"/>
                    <a:pt x="127" y="48"/>
                    <a:pt x="127" y="48"/>
                  </a:cubicBezTo>
                  <a:cubicBezTo>
                    <a:pt x="127" y="47"/>
                    <a:pt x="127" y="47"/>
                    <a:pt x="127" y="47"/>
                  </a:cubicBezTo>
                  <a:cubicBezTo>
                    <a:pt x="128" y="47"/>
                    <a:pt x="128" y="47"/>
                    <a:pt x="128" y="47"/>
                  </a:cubicBezTo>
                  <a:lnTo>
                    <a:pt x="128" y="48"/>
                  </a:lnTo>
                  <a:close/>
                  <a:moveTo>
                    <a:pt x="128" y="47"/>
                  </a:moveTo>
                  <a:cubicBezTo>
                    <a:pt x="128" y="47"/>
                    <a:pt x="128" y="47"/>
                    <a:pt x="128" y="47"/>
                  </a:cubicBezTo>
                  <a:cubicBezTo>
                    <a:pt x="127" y="47"/>
                    <a:pt x="127" y="47"/>
                    <a:pt x="127" y="47"/>
                  </a:cubicBezTo>
                  <a:cubicBezTo>
                    <a:pt x="127" y="45"/>
                    <a:pt x="127" y="45"/>
                    <a:pt x="127" y="45"/>
                  </a:cubicBezTo>
                  <a:cubicBezTo>
                    <a:pt x="127" y="45"/>
                    <a:pt x="128" y="45"/>
                    <a:pt x="128" y="45"/>
                  </a:cubicBezTo>
                  <a:lnTo>
                    <a:pt x="128" y="47"/>
                  </a:lnTo>
                  <a:close/>
                  <a:moveTo>
                    <a:pt x="128" y="50"/>
                  </a:moveTo>
                  <a:cubicBezTo>
                    <a:pt x="128" y="50"/>
                    <a:pt x="128" y="50"/>
                    <a:pt x="128" y="50"/>
                  </a:cubicBezTo>
                  <a:cubicBezTo>
                    <a:pt x="128" y="50"/>
                    <a:pt x="128" y="50"/>
                    <a:pt x="128" y="50"/>
                  </a:cubicBezTo>
                  <a:cubicBezTo>
                    <a:pt x="128" y="50"/>
                    <a:pt x="128" y="50"/>
                    <a:pt x="128" y="50"/>
                  </a:cubicBezTo>
                  <a:cubicBezTo>
                    <a:pt x="128" y="50"/>
                    <a:pt x="128" y="50"/>
                    <a:pt x="128" y="50"/>
                  </a:cubicBezTo>
                  <a:cubicBezTo>
                    <a:pt x="128" y="50"/>
                    <a:pt x="128" y="50"/>
                    <a:pt x="128" y="50"/>
                  </a:cubicBezTo>
                  <a:cubicBezTo>
                    <a:pt x="128" y="50"/>
                    <a:pt x="128" y="50"/>
                    <a:pt x="128" y="50"/>
                  </a:cubicBezTo>
                  <a:cubicBezTo>
                    <a:pt x="128" y="50"/>
                    <a:pt x="128" y="50"/>
                    <a:pt x="128" y="50"/>
                  </a:cubicBezTo>
                  <a:cubicBezTo>
                    <a:pt x="129" y="50"/>
                    <a:pt x="129" y="50"/>
                    <a:pt x="129" y="50"/>
                  </a:cubicBezTo>
                  <a:cubicBezTo>
                    <a:pt x="129" y="50"/>
                    <a:pt x="129" y="50"/>
                    <a:pt x="129" y="50"/>
                  </a:cubicBezTo>
                  <a:cubicBezTo>
                    <a:pt x="129" y="50"/>
                    <a:pt x="129" y="50"/>
                    <a:pt x="129" y="50"/>
                  </a:cubicBezTo>
                  <a:cubicBezTo>
                    <a:pt x="129" y="50"/>
                    <a:pt x="128" y="50"/>
                    <a:pt x="128" y="50"/>
                  </a:cubicBezTo>
                  <a:close/>
                  <a:moveTo>
                    <a:pt x="129" y="47"/>
                  </a:moveTo>
                  <a:cubicBezTo>
                    <a:pt x="129" y="47"/>
                    <a:pt x="129" y="47"/>
                    <a:pt x="129" y="47"/>
                  </a:cubicBezTo>
                  <a:cubicBezTo>
                    <a:pt x="129" y="48"/>
                    <a:pt x="129" y="48"/>
                    <a:pt x="129" y="48"/>
                  </a:cubicBezTo>
                  <a:cubicBezTo>
                    <a:pt x="128" y="48"/>
                    <a:pt x="128" y="48"/>
                    <a:pt x="128" y="48"/>
                  </a:cubicBezTo>
                  <a:cubicBezTo>
                    <a:pt x="128" y="47"/>
                    <a:pt x="128" y="47"/>
                    <a:pt x="128" y="47"/>
                  </a:cubicBezTo>
                  <a:lnTo>
                    <a:pt x="129" y="47"/>
                  </a:lnTo>
                  <a:close/>
                  <a:moveTo>
                    <a:pt x="128" y="47"/>
                  </a:moveTo>
                  <a:cubicBezTo>
                    <a:pt x="128" y="47"/>
                    <a:pt x="128" y="47"/>
                    <a:pt x="128" y="47"/>
                  </a:cubicBezTo>
                  <a:cubicBezTo>
                    <a:pt x="128" y="45"/>
                    <a:pt x="128" y="45"/>
                    <a:pt x="128" y="45"/>
                  </a:cubicBezTo>
                  <a:cubicBezTo>
                    <a:pt x="128" y="45"/>
                    <a:pt x="129" y="45"/>
                    <a:pt x="129" y="45"/>
                  </a:cubicBezTo>
                  <a:cubicBezTo>
                    <a:pt x="129" y="47"/>
                    <a:pt x="129" y="47"/>
                    <a:pt x="129" y="47"/>
                  </a:cubicBezTo>
                  <a:lnTo>
                    <a:pt x="128" y="47"/>
                  </a:lnTo>
                  <a:close/>
                  <a:moveTo>
                    <a:pt x="129" y="48"/>
                  </a:moveTo>
                  <a:cubicBezTo>
                    <a:pt x="129" y="48"/>
                    <a:pt x="129" y="48"/>
                    <a:pt x="129" y="48"/>
                  </a:cubicBezTo>
                  <a:cubicBezTo>
                    <a:pt x="128" y="48"/>
                    <a:pt x="128" y="48"/>
                    <a:pt x="128" y="48"/>
                  </a:cubicBezTo>
                  <a:cubicBezTo>
                    <a:pt x="128" y="48"/>
                    <a:pt x="128" y="48"/>
                    <a:pt x="128" y="48"/>
                  </a:cubicBezTo>
                  <a:cubicBezTo>
                    <a:pt x="128" y="49"/>
                    <a:pt x="128" y="49"/>
                    <a:pt x="128" y="49"/>
                  </a:cubicBezTo>
                  <a:cubicBezTo>
                    <a:pt x="128" y="49"/>
                    <a:pt x="128" y="49"/>
                    <a:pt x="128" y="49"/>
                  </a:cubicBezTo>
                  <a:cubicBezTo>
                    <a:pt x="128" y="48"/>
                    <a:pt x="128" y="48"/>
                    <a:pt x="128" y="48"/>
                  </a:cubicBezTo>
                  <a:lnTo>
                    <a:pt x="129" y="48"/>
                  </a:lnTo>
                  <a:close/>
                  <a:moveTo>
                    <a:pt x="129" y="48"/>
                  </a:moveTo>
                  <a:cubicBezTo>
                    <a:pt x="129" y="48"/>
                    <a:pt x="129" y="48"/>
                    <a:pt x="129" y="48"/>
                  </a:cubicBezTo>
                  <a:cubicBezTo>
                    <a:pt x="129" y="49"/>
                    <a:pt x="129" y="49"/>
                    <a:pt x="129" y="49"/>
                  </a:cubicBezTo>
                  <a:cubicBezTo>
                    <a:pt x="128" y="49"/>
                    <a:pt x="128" y="49"/>
                    <a:pt x="128" y="49"/>
                  </a:cubicBezTo>
                  <a:cubicBezTo>
                    <a:pt x="128" y="48"/>
                    <a:pt x="128" y="48"/>
                    <a:pt x="128" y="48"/>
                  </a:cubicBezTo>
                  <a:cubicBezTo>
                    <a:pt x="128" y="48"/>
                    <a:pt x="129" y="48"/>
                    <a:pt x="129" y="48"/>
                  </a:cubicBezTo>
                  <a:close/>
                  <a:moveTo>
                    <a:pt x="129" y="50"/>
                  </a:moveTo>
                  <a:cubicBezTo>
                    <a:pt x="129" y="50"/>
                    <a:pt x="129" y="50"/>
                    <a:pt x="129" y="50"/>
                  </a:cubicBezTo>
                  <a:cubicBezTo>
                    <a:pt x="129" y="48"/>
                    <a:pt x="129" y="48"/>
                    <a:pt x="129" y="48"/>
                  </a:cubicBezTo>
                  <a:cubicBezTo>
                    <a:pt x="129" y="48"/>
                    <a:pt x="129" y="48"/>
                    <a:pt x="130" y="47"/>
                  </a:cubicBezTo>
                  <a:cubicBezTo>
                    <a:pt x="130" y="49"/>
                    <a:pt x="130" y="49"/>
                    <a:pt x="130" y="49"/>
                  </a:cubicBezTo>
                  <a:cubicBezTo>
                    <a:pt x="129" y="49"/>
                    <a:pt x="129" y="49"/>
                    <a:pt x="129" y="50"/>
                  </a:cubicBezTo>
                  <a:close/>
                  <a:moveTo>
                    <a:pt x="129" y="45"/>
                  </a:moveTo>
                  <a:cubicBezTo>
                    <a:pt x="129" y="45"/>
                    <a:pt x="129" y="45"/>
                    <a:pt x="129" y="45"/>
                  </a:cubicBezTo>
                  <a:cubicBezTo>
                    <a:pt x="129" y="45"/>
                    <a:pt x="129" y="45"/>
                    <a:pt x="130" y="45"/>
                  </a:cubicBezTo>
                  <a:cubicBezTo>
                    <a:pt x="130" y="47"/>
                    <a:pt x="130" y="47"/>
                    <a:pt x="130" y="47"/>
                  </a:cubicBezTo>
                  <a:cubicBezTo>
                    <a:pt x="129" y="47"/>
                    <a:pt x="129" y="47"/>
                    <a:pt x="129" y="48"/>
                  </a:cubicBezTo>
                  <a:lnTo>
                    <a:pt x="129" y="45"/>
                  </a:lnTo>
                  <a:close/>
                  <a:moveTo>
                    <a:pt x="130" y="49"/>
                  </a:moveTo>
                  <a:cubicBezTo>
                    <a:pt x="130" y="49"/>
                    <a:pt x="130" y="49"/>
                    <a:pt x="130" y="49"/>
                  </a:cubicBezTo>
                  <a:cubicBezTo>
                    <a:pt x="130" y="47"/>
                    <a:pt x="130" y="47"/>
                    <a:pt x="130" y="47"/>
                  </a:cubicBezTo>
                  <a:cubicBezTo>
                    <a:pt x="130" y="47"/>
                    <a:pt x="130" y="47"/>
                    <a:pt x="130" y="47"/>
                  </a:cubicBezTo>
                  <a:cubicBezTo>
                    <a:pt x="130" y="48"/>
                    <a:pt x="130" y="48"/>
                    <a:pt x="130" y="48"/>
                  </a:cubicBezTo>
                  <a:cubicBezTo>
                    <a:pt x="130" y="49"/>
                    <a:pt x="130" y="49"/>
                    <a:pt x="130" y="49"/>
                  </a:cubicBezTo>
                  <a:close/>
                  <a:moveTo>
                    <a:pt x="130" y="45"/>
                  </a:moveTo>
                  <a:cubicBezTo>
                    <a:pt x="130" y="45"/>
                    <a:pt x="130" y="45"/>
                    <a:pt x="130" y="45"/>
                  </a:cubicBezTo>
                  <a:cubicBezTo>
                    <a:pt x="130" y="45"/>
                    <a:pt x="130" y="45"/>
                    <a:pt x="130" y="45"/>
                  </a:cubicBezTo>
                  <a:cubicBezTo>
                    <a:pt x="130" y="47"/>
                    <a:pt x="130" y="47"/>
                    <a:pt x="130" y="47"/>
                  </a:cubicBezTo>
                  <a:cubicBezTo>
                    <a:pt x="130" y="47"/>
                    <a:pt x="130" y="47"/>
                    <a:pt x="130" y="47"/>
                  </a:cubicBezTo>
                  <a:lnTo>
                    <a:pt x="130" y="45"/>
                  </a:lnTo>
                  <a:close/>
                  <a:moveTo>
                    <a:pt x="131" y="45"/>
                  </a:moveTo>
                  <a:cubicBezTo>
                    <a:pt x="131" y="45"/>
                    <a:pt x="131" y="45"/>
                    <a:pt x="131" y="45"/>
                  </a:cubicBezTo>
                  <a:cubicBezTo>
                    <a:pt x="131" y="45"/>
                    <a:pt x="131" y="45"/>
                    <a:pt x="131" y="45"/>
                  </a:cubicBezTo>
                  <a:cubicBezTo>
                    <a:pt x="131" y="46"/>
                    <a:pt x="131" y="46"/>
                    <a:pt x="131" y="46"/>
                  </a:cubicBezTo>
                  <a:cubicBezTo>
                    <a:pt x="131" y="46"/>
                    <a:pt x="131" y="46"/>
                    <a:pt x="131" y="46"/>
                  </a:cubicBezTo>
                  <a:lnTo>
                    <a:pt x="131" y="45"/>
                  </a:lnTo>
                  <a:close/>
                  <a:moveTo>
                    <a:pt x="131" y="48"/>
                  </a:moveTo>
                  <a:cubicBezTo>
                    <a:pt x="131" y="48"/>
                    <a:pt x="131" y="48"/>
                    <a:pt x="131" y="48"/>
                  </a:cubicBezTo>
                  <a:cubicBezTo>
                    <a:pt x="131" y="48"/>
                    <a:pt x="131" y="48"/>
                    <a:pt x="131" y="48"/>
                  </a:cubicBezTo>
                  <a:cubicBezTo>
                    <a:pt x="131" y="48"/>
                    <a:pt x="131" y="48"/>
                    <a:pt x="131" y="48"/>
                  </a:cubicBezTo>
                  <a:cubicBezTo>
                    <a:pt x="131" y="48"/>
                    <a:pt x="131" y="48"/>
                    <a:pt x="131" y="48"/>
                  </a:cubicBezTo>
                  <a:cubicBezTo>
                    <a:pt x="131" y="47"/>
                    <a:pt x="131" y="47"/>
                    <a:pt x="131" y="47"/>
                  </a:cubicBezTo>
                  <a:cubicBezTo>
                    <a:pt x="131" y="47"/>
                    <a:pt x="131" y="46"/>
                    <a:pt x="131" y="46"/>
                  </a:cubicBezTo>
                  <a:cubicBezTo>
                    <a:pt x="131" y="48"/>
                    <a:pt x="131" y="48"/>
                    <a:pt x="131" y="48"/>
                  </a:cubicBezTo>
                  <a:cubicBezTo>
                    <a:pt x="131" y="48"/>
                    <a:pt x="131" y="48"/>
                    <a:pt x="131" y="48"/>
                  </a:cubicBezTo>
                  <a:close/>
                  <a:moveTo>
                    <a:pt x="106" y="45"/>
                  </a:moveTo>
                  <a:cubicBezTo>
                    <a:pt x="106" y="45"/>
                    <a:pt x="106" y="45"/>
                    <a:pt x="106" y="45"/>
                  </a:cubicBezTo>
                  <a:cubicBezTo>
                    <a:pt x="101" y="46"/>
                    <a:pt x="76" y="50"/>
                    <a:pt x="74" y="50"/>
                  </a:cubicBezTo>
                  <a:cubicBezTo>
                    <a:pt x="74" y="50"/>
                    <a:pt x="74" y="50"/>
                    <a:pt x="74" y="50"/>
                  </a:cubicBezTo>
                  <a:cubicBezTo>
                    <a:pt x="79" y="49"/>
                    <a:pt x="86" y="47"/>
                    <a:pt x="91" y="47"/>
                  </a:cubicBezTo>
                  <a:cubicBezTo>
                    <a:pt x="94" y="46"/>
                    <a:pt x="98" y="46"/>
                    <a:pt x="102" y="45"/>
                  </a:cubicBezTo>
                  <a:cubicBezTo>
                    <a:pt x="108" y="44"/>
                    <a:pt x="115" y="43"/>
                    <a:pt x="118" y="43"/>
                  </a:cubicBezTo>
                  <a:cubicBezTo>
                    <a:pt x="134" y="43"/>
                    <a:pt x="134" y="43"/>
                    <a:pt x="134" y="43"/>
                  </a:cubicBezTo>
                  <a:cubicBezTo>
                    <a:pt x="119" y="43"/>
                    <a:pt x="119" y="43"/>
                    <a:pt x="119" y="43"/>
                  </a:cubicBezTo>
                  <a:cubicBezTo>
                    <a:pt x="119" y="43"/>
                    <a:pt x="119" y="42"/>
                    <a:pt x="119" y="42"/>
                  </a:cubicBezTo>
                  <a:cubicBezTo>
                    <a:pt x="124" y="42"/>
                    <a:pt x="128" y="41"/>
                    <a:pt x="129" y="41"/>
                  </a:cubicBezTo>
                  <a:cubicBezTo>
                    <a:pt x="133" y="41"/>
                    <a:pt x="136" y="41"/>
                    <a:pt x="138" y="42"/>
                  </a:cubicBezTo>
                  <a:cubicBezTo>
                    <a:pt x="138" y="42"/>
                    <a:pt x="137" y="42"/>
                    <a:pt x="136" y="43"/>
                  </a:cubicBezTo>
                  <a:cubicBezTo>
                    <a:pt x="134" y="43"/>
                    <a:pt x="134" y="43"/>
                    <a:pt x="134" y="43"/>
                  </a:cubicBezTo>
                  <a:cubicBezTo>
                    <a:pt x="134" y="43"/>
                    <a:pt x="111" y="45"/>
                    <a:pt x="106" y="45"/>
                  </a:cubicBezTo>
                  <a:close/>
                  <a:moveTo>
                    <a:pt x="132" y="45"/>
                  </a:moveTo>
                  <a:cubicBezTo>
                    <a:pt x="132" y="45"/>
                    <a:pt x="132" y="45"/>
                    <a:pt x="132" y="45"/>
                  </a:cubicBezTo>
                  <a:cubicBezTo>
                    <a:pt x="132" y="45"/>
                    <a:pt x="132" y="44"/>
                    <a:pt x="132" y="44"/>
                  </a:cubicBezTo>
                  <a:cubicBezTo>
                    <a:pt x="132" y="45"/>
                    <a:pt x="132" y="45"/>
                    <a:pt x="132" y="45"/>
                  </a:cubicBezTo>
                  <a:cubicBezTo>
                    <a:pt x="132" y="45"/>
                    <a:pt x="132" y="46"/>
                    <a:pt x="132" y="46"/>
                  </a:cubicBezTo>
                  <a:lnTo>
                    <a:pt x="132" y="45"/>
                  </a:lnTo>
                  <a:close/>
                  <a:moveTo>
                    <a:pt x="132" y="48"/>
                  </a:moveTo>
                  <a:cubicBezTo>
                    <a:pt x="132" y="48"/>
                    <a:pt x="132" y="48"/>
                    <a:pt x="132" y="48"/>
                  </a:cubicBezTo>
                  <a:cubicBezTo>
                    <a:pt x="132" y="46"/>
                    <a:pt x="132" y="46"/>
                    <a:pt x="132" y="46"/>
                  </a:cubicBezTo>
                  <a:cubicBezTo>
                    <a:pt x="132" y="46"/>
                    <a:pt x="132" y="46"/>
                    <a:pt x="132" y="46"/>
                  </a:cubicBezTo>
                  <a:cubicBezTo>
                    <a:pt x="132" y="47"/>
                    <a:pt x="132" y="47"/>
                    <a:pt x="132" y="47"/>
                  </a:cubicBezTo>
                  <a:cubicBezTo>
                    <a:pt x="132" y="47"/>
                    <a:pt x="132" y="48"/>
                    <a:pt x="132" y="48"/>
                  </a:cubicBezTo>
                  <a:close/>
                  <a:moveTo>
                    <a:pt x="132" y="44"/>
                  </a:moveTo>
                  <a:cubicBezTo>
                    <a:pt x="132" y="44"/>
                    <a:pt x="132" y="44"/>
                    <a:pt x="132" y="44"/>
                  </a:cubicBezTo>
                  <a:cubicBezTo>
                    <a:pt x="133" y="44"/>
                    <a:pt x="133" y="44"/>
                    <a:pt x="133" y="44"/>
                  </a:cubicBezTo>
                  <a:cubicBezTo>
                    <a:pt x="133" y="45"/>
                    <a:pt x="133" y="45"/>
                    <a:pt x="133" y="45"/>
                  </a:cubicBezTo>
                  <a:cubicBezTo>
                    <a:pt x="133" y="45"/>
                    <a:pt x="133" y="45"/>
                    <a:pt x="133" y="45"/>
                  </a:cubicBezTo>
                  <a:cubicBezTo>
                    <a:pt x="133" y="45"/>
                    <a:pt x="133" y="45"/>
                    <a:pt x="132" y="45"/>
                  </a:cubicBezTo>
                  <a:lnTo>
                    <a:pt x="132" y="44"/>
                  </a:lnTo>
                  <a:close/>
                  <a:moveTo>
                    <a:pt x="132" y="45"/>
                  </a:moveTo>
                  <a:cubicBezTo>
                    <a:pt x="132" y="45"/>
                    <a:pt x="132" y="45"/>
                    <a:pt x="132" y="45"/>
                  </a:cubicBezTo>
                  <a:cubicBezTo>
                    <a:pt x="133" y="45"/>
                    <a:pt x="133" y="45"/>
                    <a:pt x="133" y="45"/>
                  </a:cubicBezTo>
                  <a:cubicBezTo>
                    <a:pt x="133" y="45"/>
                    <a:pt x="133" y="45"/>
                    <a:pt x="133" y="45"/>
                  </a:cubicBezTo>
                  <a:cubicBezTo>
                    <a:pt x="133" y="47"/>
                    <a:pt x="133" y="47"/>
                    <a:pt x="133" y="47"/>
                  </a:cubicBezTo>
                  <a:cubicBezTo>
                    <a:pt x="133" y="47"/>
                    <a:pt x="133" y="47"/>
                    <a:pt x="132" y="47"/>
                  </a:cubicBezTo>
                  <a:lnTo>
                    <a:pt x="132" y="45"/>
                  </a:lnTo>
                  <a:close/>
                  <a:moveTo>
                    <a:pt x="133" y="47"/>
                  </a:moveTo>
                  <a:cubicBezTo>
                    <a:pt x="133" y="47"/>
                    <a:pt x="133" y="47"/>
                    <a:pt x="133" y="47"/>
                  </a:cubicBezTo>
                  <a:cubicBezTo>
                    <a:pt x="133" y="47"/>
                    <a:pt x="133" y="47"/>
                    <a:pt x="133" y="47"/>
                  </a:cubicBezTo>
                  <a:cubicBezTo>
                    <a:pt x="133" y="47"/>
                    <a:pt x="133" y="47"/>
                    <a:pt x="133" y="47"/>
                  </a:cubicBezTo>
                  <a:close/>
                  <a:moveTo>
                    <a:pt x="133" y="44"/>
                  </a:moveTo>
                  <a:cubicBezTo>
                    <a:pt x="133" y="44"/>
                    <a:pt x="133" y="44"/>
                    <a:pt x="133" y="44"/>
                  </a:cubicBezTo>
                  <a:cubicBezTo>
                    <a:pt x="133" y="44"/>
                    <a:pt x="134" y="44"/>
                    <a:pt x="134" y="44"/>
                  </a:cubicBezTo>
                  <a:cubicBezTo>
                    <a:pt x="134" y="44"/>
                    <a:pt x="133" y="45"/>
                    <a:pt x="133" y="45"/>
                  </a:cubicBezTo>
                  <a:lnTo>
                    <a:pt x="133" y="44"/>
                  </a:lnTo>
                  <a:close/>
                  <a:moveTo>
                    <a:pt x="133" y="45"/>
                  </a:moveTo>
                  <a:cubicBezTo>
                    <a:pt x="133" y="45"/>
                    <a:pt x="133" y="45"/>
                    <a:pt x="133" y="45"/>
                  </a:cubicBezTo>
                  <a:cubicBezTo>
                    <a:pt x="134" y="45"/>
                    <a:pt x="134" y="45"/>
                    <a:pt x="134" y="44"/>
                  </a:cubicBezTo>
                  <a:cubicBezTo>
                    <a:pt x="135" y="44"/>
                    <a:pt x="136" y="44"/>
                    <a:pt x="137" y="44"/>
                  </a:cubicBezTo>
                  <a:cubicBezTo>
                    <a:pt x="137" y="44"/>
                    <a:pt x="136" y="45"/>
                    <a:pt x="136" y="45"/>
                  </a:cubicBezTo>
                  <a:cubicBezTo>
                    <a:pt x="135" y="45"/>
                    <a:pt x="134" y="46"/>
                    <a:pt x="133" y="46"/>
                  </a:cubicBezTo>
                  <a:lnTo>
                    <a:pt x="133" y="45"/>
                  </a:lnTo>
                  <a:close/>
                  <a:moveTo>
                    <a:pt x="133" y="47"/>
                  </a:moveTo>
                  <a:cubicBezTo>
                    <a:pt x="133" y="47"/>
                    <a:pt x="133" y="47"/>
                    <a:pt x="133" y="47"/>
                  </a:cubicBezTo>
                  <a:cubicBezTo>
                    <a:pt x="133" y="47"/>
                    <a:pt x="133" y="47"/>
                    <a:pt x="133" y="47"/>
                  </a:cubicBezTo>
                  <a:cubicBezTo>
                    <a:pt x="134" y="46"/>
                    <a:pt x="135" y="45"/>
                    <a:pt x="136" y="45"/>
                  </a:cubicBezTo>
                  <a:cubicBezTo>
                    <a:pt x="137" y="45"/>
                    <a:pt x="137" y="44"/>
                    <a:pt x="138" y="44"/>
                  </a:cubicBezTo>
                  <a:cubicBezTo>
                    <a:pt x="138" y="44"/>
                    <a:pt x="138" y="44"/>
                    <a:pt x="138" y="44"/>
                  </a:cubicBezTo>
                  <a:cubicBezTo>
                    <a:pt x="137" y="45"/>
                    <a:pt x="135" y="46"/>
                    <a:pt x="133" y="47"/>
                  </a:cubicBezTo>
                  <a:close/>
                  <a:moveTo>
                    <a:pt x="140" y="43"/>
                  </a:moveTo>
                  <a:cubicBezTo>
                    <a:pt x="140" y="43"/>
                    <a:pt x="140" y="43"/>
                    <a:pt x="140" y="43"/>
                  </a:cubicBezTo>
                  <a:cubicBezTo>
                    <a:pt x="139" y="43"/>
                    <a:pt x="139" y="43"/>
                    <a:pt x="139" y="43"/>
                  </a:cubicBezTo>
                  <a:cubicBezTo>
                    <a:pt x="139" y="43"/>
                    <a:pt x="139" y="43"/>
                    <a:pt x="140" y="43"/>
                  </a:cubicBezTo>
                  <a:close/>
                  <a:moveTo>
                    <a:pt x="139" y="43"/>
                  </a:moveTo>
                  <a:cubicBezTo>
                    <a:pt x="139" y="43"/>
                    <a:pt x="139" y="43"/>
                    <a:pt x="139" y="43"/>
                  </a:cubicBezTo>
                  <a:cubicBezTo>
                    <a:pt x="137" y="43"/>
                    <a:pt x="137" y="43"/>
                    <a:pt x="137" y="43"/>
                  </a:cubicBezTo>
                  <a:cubicBezTo>
                    <a:pt x="137" y="42"/>
                    <a:pt x="138" y="42"/>
                    <a:pt x="138" y="42"/>
                  </a:cubicBezTo>
                  <a:cubicBezTo>
                    <a:pt x="139" y="42"/>
                    <a:pt x="139" y="42"/>
                    <a:pt x="140" y="42"/>
                  </a:cubicBezTo>
                  <a:cubicBezTo>
                    <a:pt x="140" y="43"/>
                    <a:pt x="140" y="43"/>
                    <a:pt x="140" y="43"/>
                  </a:cubicBezTo>
                  <a:cubicBezTo>
                    <a:pt x="139" y="43"/>
                    <a:pt x="139" y="43"/>
                    <a:pt x="139" y="43"/>
                  </a:cubicBezTo>
                  <a:close/>
                  <a:moveTo>
                    <a:pt x="140" y="42"/>
                  </a:moveTo>
                  <a:cubicBezTo>
                    <a:pt x="140" y="42"/>
                    <a:pt x="140" y="42"/>
                    <a:pt x="140" y="42"/>
                  </a:cubicBezTo>
                  <a:cubicBezTo>
                    <a:pt x="139" y="42"/>
                    <a:pt x="139" y="42"/>
                    <a:pt x="139" y="41"/>
                  </a:cubicBezTo>
                  <a:cubicBezTo>
                    <a:pt x="139" y="41"/>
                    <a:pt x="139" y="41"/>
                    <a:pt x="139" y="41"/>
                  </a:cubicBezTo>
                  <a:cubicBezTo>
                    <a:pt x="140" y="42"/>
                    <a:pt x="140" y="42"/>
                    <a:pt x="140" y="42"/>
                  </a:cubicBezTo>
                  <a:close/>
                  <a:moveTo>
                    <a:pt x="135" y="49"/>
                  </a:moveTo>
                  <a:cubicBezTo>
                    <a:pt x="135" y="49"/>
                    <a:pt x="135" y="49"/>
                    <a:pt x="135" y="49"/>
                  </a:cubicBezTo>
                  <a:cubicBezTo>
                    <a:pt x="135" y="49"/>
                    <a:pt x="135" y="49"/>
                    <a:pt x="135" y="49"/>
                  </a:cubicBezTo>
                  <a:cubicBezTo>
                    <a:pt x="135" y="49"/>
                    <a:pt x="135" y="49"/>
                    <a:pt x="135" y="49"/>
                  </a:cubicBezTo>
                  <a:cubicBezTo>
                    <a:pt x="135" y="49"/>
                    <a:pt x="135" y="49"/>
                    <a:pt x="135" y="49"/>
                  </a:cubicBezTo>
                  <a:close/>
                  <a:moveTo>
                    <a:pt x="135" y="50"/>
                  </a:moveTo>
                  <a:cubicBezTo>
                    <a:pt x="135" y="50"/>
                    <a:pt x="135" y="50"/>
                    <a:pt x="135" y="50"/>
                  </a:cubicBezTo>
                  <a:cubicBezTo>
                    <a:pt x="135" y="49"/>
                    <a:pt x="135" y="49"/>
                    <a:pt x="135" y="49"/>
                  </a:cubicBezTo>
                  <a:cubicBezTo>
                    <a:pt x="135" y="49"/>
                    <a:pt x="135" y="49"/>
                    <a:pt x="135" y="49"/>
                  </a:cubicBezTo>
                  <a:cubicBezTo>
                    <a:pt x="135" y="50"/>
                    <a:pt x="135" y="50"/>
                    <a:pt x="135" y="50"/>
                  </a:cubicBezTo>
                  <a:close/>
                  <a:moveTo>
                    <a:pt x="135" y="49"/>
                  </a:moveTo>
                  <a:cubicBezTo>
                    <a:pt x="135" y="49"/>
                    <a:pt x="135" y="49"/>
                    <a:pt x="135" y="49"/>
                  </a:cubicBezTo>
                  <a:cubicBezTo>
                    <a:pt x="136" y="49"/>
                    <a:pt x="136" y="49"/>
                    <a:pt x="136" y="48"/>
                  </a:cubicBezTo>
                  <a:cubicBezTo>
                    <a:pt x="136" y="49"/>
                    <a:pt x="136" y="49"/>
                    <a:pt x="136" y="49"/>
                  </a:cubicBezTo>
                  <a:cubicBezTo>
                    <a:pt x="135" y="49"/>
                    <a:pt x="135" y="49"/>
                    <a:pt x="135" y="49"/>
                  </a:cubicBezTo>
                  <a:close/>
                  <a:moveTo>
                    <a:pt x="135" y="50"/>
                  </a:moveTo>
                  <a:cubicBezTo>
                    <a:pt x="135" y="50"/>
                    <a:pt x="135" y="50"/>
                    <a:pt x="135" y="50"/>
                  </a:cubicBezTo>
                  <a:cubicBezTo>
                    <a:pt x="135" y="49"/>
                    <a:pt x="135" y="49"/>
                    <a:pt x="135" y="49"/>
                  </a:cubicBezTo>
                  <a:cubicBezTo>
                    <a:pt x="136" y="49"/>
                    <a:pt x="136" y="49"/>
                    <a:pt x="136" y="49"/>
                  </a:cubicBezTo>
                  <a:cubicBezTo>
                    <a:pt x="136" y="50"/>
                    <a:pt x="136" y="50"/>
                    <a:pt x="136" y="50"/>
                  </a:cubicBezTo>
                  <a:lnTo>
                    <a:pt x="135" y="50"/>
                  </a:lnTo>
                  <a:close/>
                  <a:moveTo>
                    <a:pt x="136" y="50"/>
                  </a:moveTo>
                  <a:cubicBezTo>
                    <a:pt x="136" y="50"/>
                    <a:pt x="136" y="50"/>
                    <a:pt x="136" y="50"/>
                  </a:cubicBezTo>
                  <a:cubicBezTo>
                    <a:pt x="136" y="49"/>
                    <a:pt x="136" y="49"/>
                    <a:pt x="136" y="49"/>
                  </a:cubicBezTo>
                  <a:cubicBezTo>
                    <a:pt x="136" y="49"/>
                    <a:pt x="136" y="49"/>
                    <a:pt x="136" y="49"/>
                  </a:cubicBezTo>
                  <a:cubicBezTo>
                    <a:pt x="136" y="49"/>
                    <a:pt x="136" y="49"/>
                    <a:pt x="136" y="49"/>
                  </a:cubicBezTo>
                  <a:cubicBezTo>
                    <a:pt x="136" y="49"/>
                    <a:pt x="136" y="49"/>
                    <a:pt x="136" y="49"/>
                  </a:cubicBezTo>
                  <a:cubicBezTo>
                    <a:pt x="136" y="48"/>
                    <a:pt x="136" y="48"/>
                    <a:pt x="136" y="48"/>
                  </a:cubicBezTo>
                  <a:cubicBezTo>
                    <a:pt x="136" y="48"/>
                    <a:pt x="136" y="48"/>
                    <a:pt x="137" y="48"/>
                  </a:cubicBezTo>
                  <a:cubicBezTo>
                    <a:pt x="137" y="50"/>
                    <a:pt x="137" y="50"/>
                    <a:pt x="137" y="50"/>
                  </a:cubicBezTo>
                  <a:lnTo>
                    <a:pt x="136" y="50"/>
                  </a:lnTo>
                  <a:close/>
                  <a:moveTo>
                    <a:pt x="137" y="48"/>
                  </a:moveTo>
                  <a:cubicBezTo>
                    <a:pt x="137" y="48"/>
                    <a:pt x="137" y="48"/>
                    <a:pt x="137" y="48"/>
                  </a:cubicBezTo>
                  <a:cubicBezTo>
                    <a:pt x="137" y="48"/>
                    <a:pt x="137" y="48"/>
                    <a:pt x="137" y="48"/>
                  </a:cubicBezTo>
                  <a:cubicBezTo>
                    <a:pt x="137" y="48"/>
                    <a:pt x="137" y="48"/>
                    <a:pt x="137" y="48"/>
                  </a:cubicBezTo>
                  <a:cubicBezTo>
                    <a:pt x="137" y="48"/>
                    <a:pt x="137" y="48"/>
                    <a:pt x="137" y="48"/>
                  </a:cubicBezTo>
                  <a:close/>
                  <a:moveTo>
                    <a:pt x="137" y="48"/>
                  </a:moveTo>
                  <a:cubicBezTo>
                    <a:pt x="137" y="48"/>
                    <a:pt x="137" y="48"/>
                    <a:pt x="137" y="48"/>
                  </a:cubicBezTo>
                  <a:cubicBezTo>
                    <a:pt x="137" y="48"/>
                    <a:pt x="137" y="48"/>
                    <a:pt x="137" y="48"/>
                  </a:cubicBezTo>
                  <a:cubicBezTo>
                    <a:pt x="137" y="48"/>
                    <a:pt x="137" y="48"/>
                    <a:pt x="137" y="48"/>
                  </a:cubicBezTo>
                  <a:cubicBezTo>
                    <a:pt x="137" y="48"/>
                    <a:pt x="137" y="48"/>
                    <a:pt x="137" y="48"/>
                  </a:cubicBezTo>
                  <a:cubicBezTo>
                    <a:pt x="137" y="48"/>
                    <a:pt x="137" y="48"/>
                    <a:pt x="137" y="48"/>
                  </a:cubicBezTo>
                  <a:close/>
                  <a:moveTo>
                    <a:pt x="137" y="50"/>
                  </a:moveTo>
                  <a:cubicBezTo>
                    <a:pt x="137" y="50"/>
                    <a:pt x="137" y="50"/>
                    <a:pt x="137" y="50"/>
                  </a:cubicBezTo>
                  <a:cubicBezTo>
                    <a:pt x="137" y="49"/>
                    <a:pt x="137" y="49"/>
                    <a:pt x="137" y="49"/>
                  </a:cubicBezTo>
                  <a:cubicBezTo>
                    <a:pt x="137" y="49"/>
                    <a:pt x="137" y="49"/>
                    <a:pt x="137" y="49"/>
                  </a:cubicBezTo>
                  <a:cubicBezTo>
                    <a:pt x="137" y="50"/>
                    <a:pt x="137" y="50"/>
                    <a:pt x="137" y="50"/>
                  </a:cubicBezTo>
                  <a:close/>
                  <a:moveTo>
                    <a:pt x="137" y="47"/>
                  </a:moveTo>
                  <a:cubicBezTo>
                    <a:pt x="137" y="47"/>
                    <a:pt x="137" y="47"/>
                    <a:pt x="137" y="47"/>
                  </a:cubicBezTo>
                  <a:cubicBezTo>
                    <a:pt x="138" y="47"/>
                    <a:pt x="138" y="47"/>
                    <a:pt x="138" y="47"/>
                  </a:cubicBezTo>
                  <a:cubicBezTo>
                    <a:pt x="138" y="48"/>
                    <a:pt x="138" y="48"/>
                    <a:pt x="138" y="48"/>
                  </a:cubicBezTo>
                  <a:cubicBezTo>
                    <a:pt x="137" y="48"/>
                    <a:pt x="137" y="48"/>
                    <a:pt x="137" y="48"/>
                  </a:cubicBezTo>
                  <a:lnTo>
                    <a:pt x="137" y="47"/>
                  </a:lnTo>
                  <a:close/>
                  <a:moveTo>
                    <a:pt x="137" y="48"/>
                  </a:moveTo>
                  <a:cubicBezTo>
                    <a:pt x="137" y="48"/>
                    <a:pt x="137" y="48"/>
                    <a:pt x="137" y="48"/>
                  </a:cubicBezTo>
                  <a:cubicBezTo>
                    <a:pt x="138" y="48"/>
                    <a:pt x="138" y="48"/>
                    <a:pt x="138" y="48"/>
                  </a:cubicBezTo>
                  <a:cubicBezTo>
                    <a:pt x="138" y="48"/>
                    <a:pt x="138" y="48"/>
                    <a:pt x="138" y="48"/>
                  </a:cubicBezTo>
                  <a:cubicBezTo>
                    <a:pt x="137" y="48"/>
                    <a:pt x="137" y="48"/>
                    <a:pt x="137" y="48"/>
                  </a:cubicBezTo>
                  <a:close/>
                  <a:moveTo>
                    <a:pt x="137" y="50"/>
                  </a:moveTo>
                  <a:cubicBezTo>
                    <a:pt x="137" y="50"/>
                    <a:pt x="137" y="50"/>
                    <a:pt x="137" y="50"/>
                  </a:cubicBezTo>
                  <a:cubicBezTo>
                    <a:pt x="137" y="49"/>
                    <a:pt x="137" y="49"/>
                    <a:pt x="137" y="49"/>
                  </a:cubicBezTo>
                  <a:cubicBezTo>
                    <a:pt x="138" y="49"/>
                    <a:pt x="138" y="49"/>
                    <a:pt x="138" y="49"/>
                  </a:cubicBezTo>
                  <a:cubicBezTo>
                    <a:pt x="138" y="50"/>
                    <a:pt x="138" y="50"/>
                    <a:pt x="138" y="50"/>
                  </a:cubicBezTo>
                  <a:lnTo>
                    <a:pt x="137" y="50"/>
                  </a:lnTo>
                  <a:close/>
                  <a:moveTo>
                    <a:pt x="138" y="47"/>
                  </a:moveTo>
                  <a:cubicBezTo>
                    <a:pt x="138" y="47"/>
                    <a:pt x="138" y="47"/>
                    <a:pt x="138" y="47"/>
                  </a:cubicBezTo>
                  <a:cubicBezTo>
                    <a:pt x="138" y="47"/>
                    <a:pt x="138" y="47"/>
                    <a:pt x="138" y="47"/>
                  </a:cubicBezTo>
                  <a:cubicBezTo>
                    <a:pt x="138" y="48"/>
                    <a:pt x="138" y="48"/>
                    <a:pt x="138" y="48"/>
                  </a:cubicBezTo>
                  <a:cubicBezTo>
                    <a:pt x="138" y="48"/>
                    <a:pt x="138" y="48"/>
                    <a:pt x="138" y="48"/>
                  </a:cubicBezTo>
                  <a:cubicBezTo>
                    <a:pt x="138" y="47"/>
                    <a:pt x="138" y="47"/>
                    <a:pt x="138" y="47"/>
                  </a:cubicBezTo>
                  <a:cubicBezTo>
                    <a:pt x="138" y="47"/>
                    <a:pt x="138" y="47"/>
                    <a:pt x="138" y="47"/>
                  </a:cubicBezTo>
                  <a:close/>
                  <a:moveTo>
                    <a:pt x="138" y="50"/>
                  </a:moveTo>
                  <a:cubicBezTo>
                    <a:pt x="138" y="50"/>
                    <a:pt x="138" y="50"/>
                    <a:pt x="138" y="50"/>
                  </a:cubicBezTo>
                  <a:cubicBezTo>
                    <a:pt x="138" y="49"/>
                    <a:pt x="138" y="49"/>
                    <a:pt x="138" y="49"/>
                  </a:cubicBezTo>
                  <a:cubicBezTo>
                    <a:pt x="138" y="49"/>
                    <a:pt x="138" y="49"/>
                    <a:pt x="138" y="49"/>
                  </a:cubicBezTo>
                  <a:cubicBezTo>
                    <a:pt x="138" y="50"/>
                    <a:pt x="138" y="50"/>
                    <a:pt x="138" y="50"/>
                  </a:cubicBezTo>
                  <a:close/>
                  <a:moveTo>
                    <a:pt x="139" y="50"/>
                  </a:moveTo>
                  <a:cubicBezTo>
                    <a:pt x="139" y="50"/>
                    <a:pt x="139" y="50"/>
                    <a:pt x="139" y="50"/>
                  </a:cubicBezTo>
                  <a:cubicBezTo>
                    <a:pt x="139" y="49"/>
                    <a:pt x="139" y="49"/>
                    <a:pt x="139" y="49"/>
                  </a:cubicBezTo>
                  <a:cubicBezTo>
                    <a:pt x="139" y="49"/>
                    <a:pt x="139" y="49"/>
                    <a:pt x="139" y="49"/>
                  </a:cubicBezTo>
                  <a:cubicBezTo>
                    <a:pt x="139" y="48"/>
                    <a:pt x="139" y="48"/>
                    <a:pt x="139" y="48"/>
                  </a:cubicBezTo>
                  <a:cubicBezTo>
                    <a:pt x="139" y="48"/>
                    <a:pt x="139" y="48"/>
                    <a:pt x="139" y="48"/>
                  </a:cubicBezTo>
                  <a:cubicBezTo>
                    <a:pt x="139" y="47"/>
                    <a:pt x="139" y="47"/>
                    <a:pt x="139" y="47"/>
                  </a:cubicBezTo>
                  <a:cubicBezTo>
                    <a:pt x="139" y="47"/>
                    <a:pt x="139" y="47"/>
                    <a:pt x="139" y="47"/>
                  </a:cubicBezTo>
                  <a:cubicBezTo>
                    <a:pt x="139" y="47"/>
                    <a:pt x="139" y="47"/>
                    <a:pt x="139" y="47"/>
                  </a:cubicBezTo>
                  <a:cubicBezTo>
                    <a:pt x="139" y="47"/>
                    <a:pt x="139" y="47"/>
                    <a:pt x="139" y="47"/>
                  </a:cubicBezTo>
                  <a:cubicBezTo>
                    <a:pt x="139" y="47"/>
                    <a:pt x="139" y="47"/>
                    <a:pt x="139" y="47"/>
                  </a:cubicBezTo>
                  <a:cubicBezTo>
                    <a:pt x="139" y="47"/>
                    <a:pt x="139" y="47"/>
                    <a:pt x="139" y="47"/>
                  </a:cubicBezTo>
                  <a:cubicBezTo>
                    <a:pt x="139" y="48"/>
                    <a:pt x="139" y="48"/>
                    <a:pt x="139" y="48"/>
                  </a:cubicBezTo>
                  <a:cubicBezTo>
                    <a:pt x="139" y="48"/>
                    <a:pt x="139" y="48"/>
                    <a:pt x="139" y="48"/>
                  </a:cubicBezTo>
                  <a:cubicBezTo>
                    <a:pt x="139" y="48"/>
                    <a:pt x="139" y="48"/>
                    <a:pt x="139" y="48"/>
                  </a:cubicBezTo>
                  <a:cubicBezTo>
                    <a:pt x="139" y="48"/>
                    <a:pt x="139" y="48"/>
                    <a:pt x="139" y="48"/>
                  </a:cubicBezTo>
                  <a:cubicBezTo>
                    <a:pt x="139" y="50"/>
                    <a:pt x="139" y="50"/>
                    <a:pt x="139" y="50"/>
                  </a:cubicBezTo>
                  <a:close/>
                  <a:moveTo>
                    <a:pt x="139" y="46"/>
                  </a:moveTo>
                  <a:cubicBezTo>
                    <a:pt x="139" y="46"/>
                    <a:pt x="139" y="46"/>
                    <a:pt x="139" y="46"/>
                  </a:cubicBezTo>
                  <a:cubicBezTo>
                    <a:pt x="139" y="46"/>
                    <a:pt x="139" y="46"/>
                    <a:pt x="139" y="46"/>
                  </a:cubicBezTo>
                  <a:cubicBezTo>
                    <a:pt x="139" y="48"/>
                    <a:pt x="139" y="48"/>
                    <a:pt x="139" y="48"/>
                  </a:cubicBezTo>
                  <a:cubicBezTo>
                    <a:pt x="139" y="48"/>
                    <a:pt x="139" y="48"/>
                    <a:pt x="139" y="48"/>
                  </a:cubicBezTo>
                  <a:lnTo>
                    <a:pt x="139" y="46"/>
                  </a:lnTo>
                  <a:close/>
                  <a:moveTo>
                    <a:pt x="139" y="50"/>
                  </a:moveTo>
                  <a:cubicBezTo>
                    <a:pt x="139" y="50"/>
                    <a:pt x="139" y="50"/>
                    <a:pt x="139" y="50"/>
                  </a:cubicBezTo>
                  <a:cubicBezTo>
                    <a:pt x="139" y="48"/>
                    <a:pt x="139" y="48"/>
                    <a:pt x="139" y="48"/>
                  </a:cubicBezTo>
                  <a:cubicBezTo>
                    <a:pt x="139" y="48"/>
                    <a:pt x="139" y="48"/>
                    <a:pt x="139" y="48"/>
                  </a:cubicBezTo>
                  <a:cubicBezTo>
                    <a:pt x="139" y="50"/>
                    <a:pt x="139" y="50"/>
                    <a:pt x="139" y="50"/>
                  </a:cubicBezTo>
                  <a:close/>
                  <a:moveTo>
                    <a:pt x="139" y="46"/>
                  </a:moveTo>
                  <a:cubicBezTo>
                    <a:pt x="139" y="46"/>
                    <a:pt x="139" y="46"/>
                    <a:pt x="139" y="46"/>
                  </a:cubicBezTo>
                  <a:cubicBezTo>
                    <a:pt x="139" y="46"/>
                    <a:pt x="139" y="46"/>
                    <a:pt x="139" y="46"/>
                  </a:cubicBezTo>
                  <a:cubicBezTo>
                    <a:pt x="139" y="46"/>
                    <a:pt x="140" y="46"/>
                    <a:pt x="140" y="46"/>
                  </a:cubicBezTo>
                  <a:cubicBezTo>
                    <a:pt x="140" y="48"/>
                    <a:pt x="140" y="48"/>
                    <a:pt x="140" y="48"/>
                  </a:cubicBezTo>
                  <a:cubicBezTo>
                    <a:pt x="139" y="48"/>
                    <a:pt x="139" y="48"/>
                    <a:pt x="139" y="48"/>
                  </a:cubicBezTo>
                  <a:lnTo>
                    <a:pt x="139" y="46"/>
                  </a:lnTo>
                  <a:close/>
                  <a:moveTo>
                    <a:pt x="139" y="50"/>
                  </a:moveTo>
                  <a:cubicBezTo>
                    <a:pt x="139" y="50"/>
                    <a:pt x="139" y="50"/>
                    <a:pt x="139" y="50"/>
                  </a:cubicBezTo>
                  <a:cubicBezTo>
                    <a:pt x="139" y="48"/>
                    <a:pt x="139" y="48"/>
                    <a:pt x="139" y="48"/>
                  </a:cubicBezTo>
                  <a:cubicBezTo>
                    <a:pt x="140" y="48"/>
                    <a:pt x="140" y="48"/>
                    <a:pt x="140" y="48"/>
                  </a:cubicBezTo>
                  <a:cubicBezTo>
                    <a:pt x="140" y="50"/>
                    <a:pt x="140" y="50"/>
                    <a:pt x="140" y="50"/>
                  </a:cubicBezTo>
                  <a:lnTo>
                    <a:pt x="139" y="50"/>
                  </a:lnTo>
                  <a:close/>
                  <a:moveTo>
                    <a:pt x="140" y="46"/>
                  </a:moveTo>
                  <a:cubicBezTo>
                    <a:pt x="140" y="46"/>
                    <a:pt x="140" y="46"/>
                    <a:pt x="140" y="46"/>
                  </a:cubicBezTo>
                  <a:cubicBezTo>
                    <a:pt x="140" y="46"/>
                    <a:pt x="140" y="46"/>
                    <a:pt x="140" y="45"/>
                  </a:cubicBezTo>
                  <a:cubicBezTo>
                    <a:pt x="140" y="45"/>
                    <a:pt x="140" y="45"/>
                    <a:pt x="140" y="45"/>
                  </a:cubicBezTo>
                  <a:cubicBezTo>
                    <a:pt x="140" y="46"/>
                    <a:pt x="140" y="46"/>
                    <a:pt x="140" y="46"/>
                  </a:cubicBezTo>
                  <a:cubicBezTo>
                    <a:pt x="140" y="46"/>
                    <a:pt x="140" y="46"/>
                    <a:pt x="140" y="46"/>
                  </a:cubicBezTo>
                  <a:close/>
                  <a:moveTo>
                    <a:pt x="140" y="46"/>
                  </a:moveTo>
                  <a:cubicBezTo>
                    <a:pt x="140" y="46"/>
                    <a:pt x="140" y="46"/>
                    <a:pt x="140" y="46"/>
                  </a:cubicBezTo>
                  <a:cubicBezTo>
                    <a:pt x="140" y="48"/>
                    <a:pt x="140" y="48"/>
                    <a:pt x="140" y="48"/>
                  </a:cubicBezTo>
                  <a:cubicBezTo>
                    <a:pt x="140" y="48"/>
                    <a:pt x="140" y="48"/>
                    <a:pt x="140" y="48"/>
                  </a:cubicBezTo>
                  <a:cubicBezTo>
                    <a:pt x="140" y="46"/>
                    <a:pt x="140" y="46"/>
                    <a:pt x="140" y="46"/>
                  </a:cubicBezTo>
                  <a:close/>
                  <a:moveTo>
                    <a:pt x="140" y="50"/>
                  </a:moveTo>
                  <a:cubicBezTo>
                    <a:pt x="140" y="50"/>
                    <a:pt x="140" y="50"/>
                    <a:pt x="140" y="50"/>
                  </a:cubicBezTo>
                  <a:cubicBezTo>
                    <a:pt x="140" y="49"/>
                    <a:pt x="140" y="49"/>
                    <a:pt x="140" y="49"/>
                  </a:cubicBezTo>
                  <a:cubicBezTo>
                    <a:pt x="140" y="49"/>
                    <a:pt x="140" y="49"/>
                    <a:pt x="140" y="49"/>
                  </a:cubicBezTo>
                  <a:cubicBezTo>
                    <a:pt x="140" y="50"/>
                    <a:pt x="140" y="50"/>
                    <a:pt x="140" y="50"/>
                  </a:cubicBezTo>
                  <a:close/>
                  <a:moveTo>
                    <a:pt x="143" y="44"/>
                  </a:moveTo>
                  <a:cubicBezTo>
                    <a:pt x="143" y="44"/>
                    <a:pt x="143" y="44"/>
                    <a:pt x="143" y="44"/>
                  </a:cubicBezTo>
                  <a:cubicBezTo>
                    <a:pt x="143" y="45"/>
                    <a:pt x="144" y="45"/>
                    <a:pt x="144" y="45"/>
                  </a:cubicBezTo>
                  <a:cubicBezTo>
                    <a:pt x="144" y="45"/>
                    <a:pt x="144" y="45"/>
                    <a:pt x="144" y="45"/>
                  </a:cubicBezTo>
                  <a:cubicBezTo>
                    <a:pt x="143" y="45"/>
                    <a:pt x="143" y="45"/>
                    <a:pt x="143" y="45"/>
                  </a:cubicBezTo>
                  <a:lnTo>
                    <a:pt x="143" y="44"/>
                  </a:lnTo>
                  <a:close/>
                  <a:moveTo>
                    <a:pt x="144" y="45"/>
                  </a:moveTo>
                  <a:cubicBezTo>
                    <a:pt x="144" y="45"/>
                    <a:pt x="144" y="45"/>
                    <a:pt x="144" y="45"/>
                  </a:cubicBezTo>
                  <a:cubicBezTo>
                    <a:pt x="144" y="47"/>
                    <a:pt x="144" y="47"/>
                    <a:pt x="144" y="47"/>
                  </a:cubicBezTo>
                  <a:cubicBezTo>
                    <a:pt x="143" y="47"/>
                    <a:pt x="143" y="47"/>
                    <a:pt x="143" y="47"/>
                  </a:cubicBezTo>
                  <a:cubicBezTo>
                    <a:pt x="143" y="45"/>
                    <a:pt x="143" y="45"/>
                    <a:pt x="143" y="45"/>
                  </a:cubicBezTo>
                  <a:lnTo>
                    <a:pt x="144" y="45"/>
                  </a:lnTo>
                  <a:close/>
                  <a:moveTo>
                    <a:pt x="143" y="47"/>
                  </a:moveTo>
                  <a:cubicBezTo>
                    <a:pt x="143" y="47"/>
                    <a:pt x="143" y="47"/>
                    <a:pt x="143" y="47"/>
                  </a:cubicBezTo>
                  <a:cubicBezTo>
                    <a:pt x="144" y="47"/>
                    <a:pt x="144" y="47"/>
                    <a:pt x="144" y="47"/>
                  </a:cubicBezTo>
                  <a:cubicBezTo>
                    <a:pt x="144" y="49"/>
                    <a:pt x="144" y="49"/>
                    <a:pt x="144" y="49"/>
                  </a:cubicBezTo>
                  <a:cubicBezTo>
                    <a:pt x="143" y="49"/>
                    <a:pt x="143" y="49"/>
                    <a:pt x="143" y="49"/>
                  </a:cubicBezTo>
                  <a:lnTo>
                    <a:pt x="143" y="47"/>
                  </a:lnTo>
                  <a:close/>
                  <a:moveTo>
                    <a:pt x="143" y="49"/>
                  </a:moveTo>
                  <a:cubicBezTo>
                    <a:pt x="143" y="49"/>
                    <a:pt x="143" y="49"/>
                    <a:pt x="143" y="49"/>
                  </a:cubicBezTo>
                  <a:cubicBezTo>
                    <a:pt x="143" y="49"/>
                    <a:pt x="143" y="49"/>
                    <a:pt x="143" y="49"/>
                  </a:cubicBezTo>
                  <a:cubicBezTo>
                    <a:pt x="144" y="49"/>
                    <a:pt x="144" y="49"/>
                    <a:pt x="144" y="49"/>
                  </a:cubicBezTo>
                  <a:cubicBezTo>
                    <a:pt x="144" y="49"/>
                    <a:pt x="144" y="49"/>
                    <a:pt x="144" y="49"/>
                  </a:cubicBezTo>
                  <a:lnTo>
                    <a:pt x="143" y="49"/>
                  </a:lnTo>
                  <a:close/>
                  <a:moveTo>
                    <a:pt x="144" y="47"/>
                  </a:moveTo>
                  <a:cubicBezTo>
                    <a:pt x="144" y="47"/>
                    <a:pt x="144" y="47"/>
                    <a:pt x="144" y="47"/>
                  </a:cubicBezTo>
                  <a:cubicBezTo>
                    <a:pt x="145" y="47"/>
                    <a:pt x="145" y="47"/>
                    <a:pt x="145" y="47"/>
                  </a:cubicBezTo>
                  <a:cubicBezTo>
                    <a:pt x="145" y="47"/>
                    <a:pt x="145" y="47"/>
                    <a:pt x="145" y="47"/>
                  </a:cubicBezTo>
                  <a:cubicBezTo>
                    <a:pt x="144" y="47"/>
                    <a:pt x="144" y="47"/>
                    <a:pt x="144" y="47"/>
                  </a:cubicBezTo>
                  <a:cubicBezTo>
                    <a:pt x="144" y="45"/>
                    <a:pt x="144" y="45"/>
                    <a:pt x="144" y="45"/>
                  </a:cubicBezTo>
                  <a:cubicBezTo>
                    <a:pt x="146" y="45"/>
                    <a:pt x="146" y="45"/>
                    <a:pt x="146" y="45"/>
                  </a:cubicBezTo>
                  <a:cubicBezTo>
                    <a:pt x="146" y="46"/>
                    <a:pt x="146" y="46"/>
                    <a:pt x="146" y="46"/>
                  </a:cubicBezTo>
                  <a:cubicBezTo>
                    <a:pt x="145" y="46"/>
                    <a:pt x="145" y="46"/>
                    <a:pt x="145" y="46"/>
                  </a:cubicBezTo>
                  <a:cubicBezTo>
                    <a:pt x="145" y="47"/>
                    <a:pt x="145" y="47"/>
                    <a:pt x="145" y="47"/>
                  </a:cubicBezTo>
                  <a:cubicBezTo>
                    <a:pt x="146" y="47"/>
                    <a:pt x="146" y="47"/>
                    <a:pt x="146" y="47"/>
                  </a:cubicBezTo>
                  <a:cubicBezTo>
                    <a:pt x="146" y="49"/>
                    <a:pt x="146" y="49"/>
                    <a:pt x="146" y="49"/>
                  </a:cubicBezTo>
                  <a:cubicBezTo>
                    <a:pt x="144" y="49"/>
                    <a:pt x="144" y="49"/>
                    <a:pt x="144" y="49"/>
                  </a:cubicBezTo>
                  <a:lnTo>
                    <a:pt x="144" y="47"/>
                  </a:lnTo>
                  <a:close/>
                  <a:moveTo>
                    <a:pt x="144" y="45"/>
                  </a:moveTo>
                  <a:cubicBezTo>
                    <a:pt x="144" y="45"/>
                    <a:pt x="144" y="45"/>
                    <a:pt x="144" y="45"/>
                  </a:cubicBezTo>
                  <a:cubicBezTo>
                    <a:pt x="145" y="45"/>
                    <a:pt x="145" y="45"/>
                    <a:pt x="146" y="45"/>
                  </a:cubicBezTo>
                  <a:cubicBezTo>
                    <a:pt x="146" y="45"/>
                    <a:pt x="146" y="45"/>
                    <a:pt x="146" y="45"/>
                  </a:cubicBezTo>
                  <a:cubicBezTo>
                    <a:pt x="144" y="45"/>
                    <a:pt x="144" y="45"/>
                    <a:pt x="144" y="45"/>
                  </a:cubicBezTo>
                  <a:close/>
                  <a:moveTo>
                    <a:pt x="144" y="49"/>
                  </a:moveTo>
                  <a:cubicBezTo>
                    <a:pt x="144" y="49"/>
                    <a:pt x="144" y="49"/>
                    <a:pt x="144" y="49"/>
                  </a:cubicBezTo>
                  <a:cubicBezTo>
                    <a:pt x="144" y="49"/>
                    <a:pt x="144" y="49"/>
                    <a:pt x="144" y="49"/>
                  </a:cubicBezTo>
                  <a:cubicBezTo>
                    <a:pt x="146" y="49"/>
                    <a:pt x="146" y="49"/>
                    <a:pt x="146" y="49"/>
                  </a:cubicBezTo>
                  <a:cubicBezTo>
                    <a:pt x="146" y="49"/>
                    <a:pt x="146" y="49"/>
                    <a:pt x="146" y="49"/>
                  </a:cubicBezTo>
                  <a:lnTo>
                    <a:pt x="144" y="49"/>
                  </a:lnTo>
                  <a:close/>
                  <a:moveTo>
                    <a:pt x="146" y="45"/>
                  </a:moveTo>
                  <a:cubicBezTo>
                    <a:pt x="146" y="45"/>
                    <a:pt x="146" y="45"/>
                    <a:pt x="146" y="45"/>
                  </a:cubicBezTo>
                  <a:cubicBezTo>
                    <a:pt x="146" y="45"/>
                    <a:pt x="147" y="45"/>
                    <a:pt x="147" y="45"/>
                  </a:cubicBezTo>
                  <a:cubicBezTo>
                    <a:pt x="147" y="45"/>
                    <a:pt x="148" y="45"/>
                    <a:pt x="148" y="45"/>
                  </a:cubicBezTo>
                  <a:cubicBezTo>
                    <a:pt x="148" y="45"/>
                    <a:pt x="148" y="45"/>
                    <a:pt x="148" y="45"/>
                  </a:cubicBezTo>
                  <a:cubicBezTo>
                    <a:pt x="146" y="45"/>
                    <a:pt x="146" y="45"/>
                    <a:pt x="146" y="45"/>
                  </a:cubicBezTo>
                  <a:close/>
                  <a:moveTo>
                    <a:pt x="148" y="45"/>
                  </a:moveTo>
                  <a:cubicBezTo>
                    <a:pt x="148" y="45"/>
                    <a:pt x="148" y="45"/>
                    <a:pt x="148" y="45"/>
                  </a:cubicBezTo>
                  <a:cubicBezTo>
                    <a:pt x="148" y="46"/>
                    <a:pt x="148" y="46"/>
                    <a:pt x="148" y="46"/>
                  </a:cubicBezTo>
                  <a:cubicBezTo>
                    <a:pt x="146" y="46"/>
                    <a:pt x="146" y="46"/>
                    <a:pt x="146" y="46"/>
                  </a:cubicBezTo>
                  <a:cubicBezTo>
                    <a:pt x="146" y="45"/>
                    <a:pt x="146" y="45"/>
                    <a:pt x="146" y="45"/>
                  </a:cubicBezTo>
                  <a:lnTo>
                    <a:pt x="148" y="45"/>
                  </a:lnTo>
                  <a:close/>
                  <a:moveTo>
                    <a:pt x="146" y="49"/>
                  </a:moveTo>
                  <a:cubicBezTo>
                    <a:pt x="146" y="49"/>
                    <a:pt x="146" y="49"/>
                    <a:pt x="146" y="49"/>
                  </a:cubicBezTo>
                  <a:cubicBezTo>
                    <a:pt x="146" y="49"/>
                    <a:pt x="146" y="49"/>
                    <a:pt x="146" y="49"/>
                  </a:cubicBezTo>
                  <a:cubicBezTo>
                    <a:pt x="147" y="49"/>
                    <a:pt x="147" y="49"/>
                    <a:pt x="147" y="49"/>
                  </a:cubicBezTo>
                  <a:cubicBezTo>
                    <a:pt x="147" y="49"/>
                    <a:pt x="147" y="49"/>
                    <a:pt x="147" y="49"/>
                  </a:cubicBezTo>
                  <a:cubicBezTo>
                    <a:pt x="146" y="49"/>
                    <a:pt x="146" y="49"/>
                    <a:pt x="146" y="49"/>
                  </a:cubicBezTo>
                  <a:cubicBezTo>
                    <a:pt x="146" y="47"/>
                    <a:pt x="146" y="47"/>
                    <a:pt x="146" y="47"/>
                  </a:cubicBezTo>
                  <a:cubicBezTo>
                    <a:pt x="148" y="47"/>
                    <a:pt x="148" y="47"/>
                    <a:pt x="148" y="47"/>
                  </a:cubicBezTo>
                  <a:cubicBezTo>
                    <a:pt x="148" y="49"/>
                    <a:pt x="148" y="49"/>
                    <a:pt x="148" y="49"/>
                  </a:cubicBezTo>
                  <a:lnTo>
                    <a:pt x="146" y="49"/>
                  </a:lnTo>
                  <a:close/>
                  <a:moveTo>
                    <a:pt x="148" y="45"/>
                  </a:moveTo>
                  <a:cubicBezTo>
                    <a:pt x="148" y="45"/>
                    <a:pt x="148" y="45"/>
                    <a:pt x="148" y="45"/>
                  </a:cubicBezTo>
                  <a:cubicBezTo>
                    <a:pt x="149" y="45"/>
                    <a:pt x="149" y="45"/>
                    <a:pt x="150" y="45"/>
                  </a:cubicBezTo>
                  <a:cubicBezTo>
                    <a:pt x="150" y="46"/>
                    <a:pt x="150" y="46"/>
                    <a:pt x="150" y="46"/>
                  </a:cubicBezTo>
                  <a:cubicBezTo>
                    <a:pt x="148" y="46"/>
                    <a:pt x="148" y="46"/>
                    <a:pt x="148" y="46"/>
                  </a:cubicBezTo>
                  <a:lnTo>
                    <a:pt x="148" y="45"/>
                  </a:lnTo>
                  <a:close/>
                  <a:moveTo>
                    <a:pt x="148" y="47"/>
                  </a:moveTo>
                  <a:cubicBezTo>
                    <a:pt x="148" y="47"/>
                    <a:pt x="148" y="47"/>
                    <a:pt x="148" y="47"/>
                  </a:cubicBezTo>
                  <a:cubicBezTo>
                    <a:pt x="148" y="47"/>
                    <a:pt x="148" y="47"/>
                    <a:pt x="148" y="47"/>
                  </a:cubicBezTo>
                  <a:cubicBezTo>
                    <a:pt x="148" y="46"/>
                    <a:pt x="148" y="46"/>
                    <a:pt x="148" y="46"/>
                  </a:cubicBezTo>
                  <a:cubicBezTo>
                    <a:pt x="148" y="46"/>
                    <a:pt x="148" y="46"/>
                    <a:pt x="148" y="46"/>
                  </a:cubicBezTo>
                  <a:cubicBezTo>
                    <a:pt x="148" y="46"/>
                    <a:pt x="148" y="46"/>
                    <a:pt x="148" y="46"/>
                  </a:cubicBezTo>
                  <a:cubicBezTo>
                    <a:pt x="150" y="46"/>
                    <a:pt x="150" y="46"/>
                    <a:pt x="150" y="46"/>
                  </a:cubicBezTo>
                  <a:cubicBezTo>
                    <a:pt x="150" y="47"/>
                    <a:pt x="150" y="47"/>
                    <a:pt x="150" y="47"/>
                  </a:cubicBezTo>
                  <a:cubicBezTo>
                    <a:pt x="148" y="47"/>
                    <a:pt x="148" y="47"/>
                    <a:pt x="148" y="47"/>
                  </a:cubicBezTo>
                  <a:close/>
                  <a:moveTo>
                    <a:pt x="148" y="49"/>
                  </a:moveTo>
                  <a:cubicBezTo>
                    <a:pt x="148" y="49"/>
                    <a:pt x="148" y="49"/>
                    <a:pt x="148" y="49"/>
                  </a:cubicBezTo>
                  <a:cubicBezTo>
                    <a:pt x="148" y="47"/>
                    <a:pt x="148" y="47"/>
                    <a:pt x="148" y="47"/>
                  </a:cubicBezTo>
                  <a:cubicBezTo>
                    <a:pt x="150" y="47"/>
                    <a:pt x="150" y="47"/>
                    <a:pt x="150" y="47"/>
                  </a:cubicBezTo>
                  <a:cubicBezTo>
                    <a:pt x="150" y="49"/>
                    <a:pt x="150" y="49"/>
                    <a:pt x="150" y="49"/>
                  </a:cubicBezTo>
                  <a:lnTo>
                    <a:pt x="148" y="49"/>
                  </a:lnTo>
                  <a:close/>
                  <a:moveTo>
                    <a:pt x="150" y="49"/>
                  </a:moveTo>
                  <a:cubicBezTo>
                    <a:pt x="150" y="49"/>
                    <a:pt x="150" y="49"/>
                    <a:pt x="150" y="49"/>
                  </a:cubicBezTo>
                  <a:cubicBezTo>
                    <a:pt x="150" y="47"/>
                    <a:pt x="150" y="47"/>
                    <a:pt x="150" y="47"/>
                  </a:cubicBezTo>
                  <a:cubicBezTo>
                    <a:pt x="151" y="47"/>
                    <a:pt x="151" y="47"/>
                    <a:pt x="151" y="47"/>
                  </a:cubicBezTo>
                  <a:cubicBezTo>
                    <a:pt x="151" y="47"/>
                    <a:pt x="151" y="47"/>
                    <a:pt x="151" y="47"/>
                  </a:cubicBezTo>
                  <a:cubicBezTo>
                    <a:pt x="150" y="47"/>
                    <a:pt x="150" y="47"/>
                    <a:pt x="150" y="47"/>
                  </a:cubicBezTo>
                  <a:cubicBezTo>
                    <a:pt x="150" y="46"/>
                    <a:pt x="150" y="46"/>
                    <a:pt x="150" y="46"/>
                  </a:cubicBezTo>
                  <a:cubicBezTo>
                    <a:pt x="151" y="46"/>
                    <a:pt x="151" y="46"/>
                    <a:pt x="151" y="46"/>
                  </a:cubicBezTo>
                  <a:cubicBezTo>
                    <a:pt x="151" y="46"/>
                    <a:pt x="151" y="46"/>
                    <a:pt x="151" y="46"/>
                  </a:cubicBezTo>
                  <a:cubicBezTo>
                    <a:pt x="150" y="46"/>
                    <a:pt x="150" y="46"/>
                    <a:pt x="150" y="46"/>
                  </a:cubicBezTo>
                  <a:cubicBezTo>
                    <a:pt x="150" y="45"/>
                    <a:pt x="150" y="45"/>
                    <a:pt x="150" y="45"/>
                  </a:cubicBezTo>
                  <a:cubicBezTo>
                    <a:pt x="151" y="45"/>
                    <a:pt x="151" y="45"/>
                    <a:pt x="152" y="45"/>
                  </a:cubicBezTo>
                  <a:cubicBezTo>
                    <a:pt x="152" y="46"/>
                    <a:pt x="152" y="46"/>
                    <a:pt x="152" y="46"/>
                  </a:cubicBezTo>
                  <a:cubicBezTo>
                    <a:pt x="151" y="46"/>
                    <a:pt x="151" y="46"/>
                    <a:pt x="151" y="46"/>
                  </a:cubicBezTo>
                  <a:cubicBezTo>
                    <a:pt x="151" y="47"/>
                    <a:pt x="151" y="47"/>
                    <a:pt x="151" y="47"/>
                  </a:cubicBezTo>
                  <a:cubicBezTo>
                    <a:pt x="152" y="47"/>
                    <a:pt x="152" y="47"/>
                    <a:pt x="152" y="47"/>
                  </a:cubicBezTo>
                  <a:cubicBezTo>
                    <a:pt x="152" y="49"/>
                    <a:pt x="152" y="49"/>
                    <a:pt x="152" y="49"/>
                  </a:cubicBezTo>
                  <a:cubicBezTo>
                    <a:pt x="151" y="49"/>
                    <a:pt x="151" y="49"/>
                    <a:pt x="151" y="49"/>
                  </a:cubicBezTo>
                  <a:cubicBezTo>
                    <a:pt x="151" y="49"/>
                    <a:pt x="151" y="49"/>
                    <a:pt x="151" y="49"/>
                  </a:cubicBezTo>
                  <a:cubicBezTo>
                    <a:pt x="152" y="49"/>
                    <a:pt x="152" y="49"/>
                    <a:pt x="152" y="49"/>
                  </a:cubicBezTo>
                  <a:cubicBezTo>
                    <a:pt x="152" y="49"/>
                    <a:pt x="152" y="49"/>
                    <a:pt x="152" y="49"/>
                  </a:cubicBezTo>
                  <a:lnTo>
                    <a:pt x="150" y="49"/>
                  </a:lnTo>
                  <a:close/>
                  <a:moveTo>
                    <a:pt x="152" y="45"/>
                  </a:moveTo>
                  <a:cubicBezTo>
                    <a:pt x="152" y="45"/>
                    <a:pt x="152" y="45"/>
                    <a:pt x="152" y="45"/>
                  </a:cubicBezTo>
                  <a:cubicBezTo>
                    <a:pt x="153" y="45"/>
                    <a:pt x="153" y="45"/>
                    <a:pt x="154" y="45"/>
                  </a:cubicBezTo>
                  <a:cubicBezTo>
                    <a:pt x="154" y="46"/>
                    <a:pt x="154" y="46"/>
                    <a:pt x="154" y="46"/>
                  </a:cubicBezTo>
                  <a:cubicBezTo>
                    <a:pt x="152" y="46"/>
                    <a:pt x="152" y="46"/>
                    <a:pt x="152" y="46"/>
                  </a:cubicBezTo>
                  <a:lnTo>
                    <a:pt x="152" y="45"/>
                  </a:lnTo>
                  <a:close/>
                  <a:moveTo>
                    <a:pt x="152" y="47"/>
                  </a:moveTo>
                  <a:cubicBezTo>
                    <a:pt x="152" y="47"/>
                    <a:pt x="152" y="47"/>
                    <a:pt x="152" y="47"/>
                  </a:cubicBezTo>
                  <a:cubicBezTo>
                    <a:pt x="154" y="47"/>
                    <a:pt x="154" y="47"/>
                    <a:pt x="154" y="47"/>
                  </a:cubicBezTo>
                  <a:cubicBezTo>
                    <a:pt x="154" y="49"/>
                    <a:pt x="154" y="49"/>
                    <a:pt x="154" y="49"/>
                  </a:cubicBezTo>
                  <a:cubicBezTo>
                    <a:pt x="152" y="49"/>
                    <a:pt x="152" y="49"/>
                    <a:pt x="152" y="49"/>
                  </a:cubicBezTo>
                  <a:lnTo>
                    <a:pt x="152" y="47"/>
                  </a:lnTo>
                  <a:close/>
                  <a:moveTo>
                    <a:pt x="152" y="49"/>
                  </a:moveTo>
                  <a:cubicBezTo>
                    <a:pt x="152" y="49"/>
                    <a:pt x="152" y="49"/>
                    <a:pt x="152" y="49"/>
                  </a:cubicBezTo>
                  <a:cubicBezTo>
                    <a:pt x="152" y="49"/>
                    <a:pt x="152" y="49"/>
                    <a:pt x="152" y="49"/>
                  </a:cubicBezTo>
                  <a:cubicBezTo>
                    <a:pt x="154" y="49"/>
                    <a:pt x="154" y="49"/>
                    <a:pt x="154" y="49"/>
                  </a:cubicBezTo>
                  <a:cubicBezTo>
                    <a:pt x="154" y="49"/>
                    <a:pt x="154" y="49"/>
                    <a:pt x="154" y="49"/>
                  </a:cubicBezTo>
                  <a:lnTo>
                    <a:pt x="152" y="49"/>
                  </a:lnTo>
                  <a:close/>
                  <a:moveTo>
                    <a:pt x="154" y="49"/>
                  </a:moveTo>
                  <a:cubicBezTo>
                    <a:pt x="154" y="49"/>
                    <a:pt x="154" y="49"/>
                    <a:pt x="154" y="49"/>
                  </a:cubicBezTo>
                  <a:cubicBezTo>
                    <a:pt x="154" y="49"/>
                    <a:pt x="154" y="49"/>
                    <a:pt x="154" y="49"/>
                  </a:cubicBezTo>
                  <a:cubicBezTo>
                    <a:pt x="154" y="49"/>
                    <a:pt x="154" y="49"/>
                    <a:pt x="154" y="49"/>
                  </a:cubicBezTo>
                  <a:cubicBezTo>
                    <a:pt x="154" y="49"/>
                    <a:pt x="154" y="49"/>
                    <a:pt x="154" y="49"/>
                  </a:cubicBezTo>
                  <a:cubicBezTo>
                    <a:pt x="154" y="49"/>
                    <a:pt x="154" y="49"/>
                    <a:pt x="154" y="49"/>
                  </a:cubicBezTo>
                  <a:cubicBezTo>
                    <a:pt x="154" y="47"/>
                    <a:pt x="154" y="47"/>
                    <a:pt x="154" y="47"/>
                  </a:cubicBezTo>
                  <a:cubicBezTo>
                    <a:pt x="154" y="47"/>
                    <a:pt x="154" y="47"/>
                    <a:pt x="154" y="47"/>
                  </a:cubicBezTo>
                  <a:cubicBezTo>
                    <a:pt x="154" y="46"/>
                    <a:pt x="154" y="46"/>
                    <a:pt x="154" y="46"/>
                  </a:cubicBezTo>
                  <a:cubicBezTo>
                    <a:pt x="154" y="46"/>
                    <a:pt x="154" y="46"/>
                    <a:pt x="154" y="46"/>
                  </a:cubicBezTo>
                  <a:cubicBezTo>
                    <a:pt x="154" y="45"/>
                    <a:pt x="154" y="45"/>
                    <a:pt x="154" y="45"/>
                  </a:cubicBezTo>
                  <a:cubicBezTo>
                    <a:pt x="154" y="45"/>
                    <a:pt x="154" y="45"/>
                    <a:pt x="154" y="45"/>
                  </a:cubicBezTo>
                  <a:cubicBezTo>
                    <a:pt x="155" y="45"/>
                    <a:pt x="155" y="45"/>
                    <a:pt x="155" y="45"/>
                  </a:cubicBezTo>
                  <a:cubicBezTo>
                    <a:pt x="155" y="48"/>
                    <a:pt x="155" y="48"/>
                    <a:pt x="155" y="48"/>
                  </a:cubicBezTo>
                  <a:cubicBezTo>
                    <a:pt x="154" y="48"/>
                    <a:pt x="154" y="48"/>
                    <a:pt x="154" y="48"/>
                  </a:cubicBezTo>
                  <a:cubicBezTo>
                    <a:pt x="154" y="48"/>
                    <a:pt x="154" y="48"/>
                    <a:pt x="154" y="48"/>
                  </a:cubicBezTo>
                  <a:cubicBezTo>
                    <a:pt x="155" y="48"/>
                    <a:pt x="155" y="48"/>
                    <a:pt x="155" y="48"/>
                  </a:cubicBezTo>
                  <a:cubicBezTo>
                    <a:pt x="155" y="49"/>
                    <a:pt x="155" y="49"/>
                    <a:pt x="155" y="49"/>
                  </a:cubicBezTo>
                  <a:lnTo>
                    <a:pt x="154" y="49"/>
                  </a:lnTo>
                  <a:close/>
                  <a:moveTo>
                    <a:pt x="155" y="45"/>
                  </a:moveTo>
                  <a:cubicBezTo>
                    <a:pt x="155" y="45"/>
                    <a:pt x="155" y="45"/>
                    <a:pt x="155" y="45"/>
                  </a:cubicBezTo>
                  <a:cubicBezTo>
                    <a:pt x="156" y="46"/>
                    <a:pt x="156" y="46"/>
                    <a:pt x="156" y="46"/>
                  </a:cubicBezTo>
                  <a:cubicBezTo>
                    <a:pt x="156" y="48"/>
                    <a:pt x="156" y="48"/>
                    <a:pt x="156" y="48"/>
                  </a:cubicBezTo>
                  <a:cubicBezTo>
                    <a:pt x="155" y="48"/>
                    <a:pt x="155" y="48"/>
                    <a:pt x="155" y="48"/>
                  </a:cubicBezTo>
                  <a:lnTo>
                    <a:pt x="155" y="45"/>
                  </a:lnTo>
                  <a:close/>
                  <a:moveTo>
                    <a:pt x="155" y="49"/>
                  </a:moveTo>
                  <a:cubicBezTo>
                    <a:pt x="155" y="49"/>
                    <a:pt x="155" y="49"/>
                    <a:pt x="155" y="49"/>
                  </a:cubicBezTo>
                  <a:cubicBezTo>
                    <a:pt x="155" y="48"/>
                    <a:pt x="155" y="48"/>
                    <a:pt x="155" y="48"/>
                  </a:cubicBezTo>
                  <a:cubicBezTo>
                    <a:pt x="156" y="48"/>
                    <a:pt x="156" y="48"/>
                    <a:pt x="156" y="48"/>
                  </a:cubicBezTo>
                  <a:cubicBezTo>
                    <a:pt x="156" y="49"/>
                    <a:pt x="156" y="49"/>
                    <a:pt x="156" y="49"/>
                  </a:cubicBezTo>
                  <a:cubicBezTo>
                    <a:pt x="157" y="49"/>
                    <a:pt x="157" y="49"/>
                    <a:pt x="157" y="49"/>
                  </a:cubicBezTo>
                  <a:cubicBezTo>
                    <a:pt x="157" y="48"/>
                    <a:pt x="157" y="48"/>
                    <a:pt x="157" y="48"/>
                  </a:cubicBezTo>
                  <a:cubicBezTo>
                    <a:pt x="157" y="48"/>
                    <a:pt x="157" y="48"/>
                    <a:pt x="157" y="48"/>
                  </a:cubicBezTo>
                  <a:cubicBezTo>
                    <a:pt x="157" y="48"/>
                    <a:pt x="157" y="48"/>
                    <a:pt x="157" y="48"/>
                  </a:cubicBezTo>
                  <a:cubicBezTo>
                    <a:pt x="157" y="48"/>
                    <a:pt x="157" y="48"/>
                    <a:pt x="157" y="48"/>
                  </a:cubicBezTo>
                  <a:cubicBezTo>
                    <a:pt x="157" y="46"/>
                    <a:pt x="157" y="46"/>
                    <a:pt x="157" y="46"/>
                  </a:cubicBezTo>
                  <a:cubicBezTo>
                    <a:pt x="158" y="46"/>
                    <a:pt x="158" y="46"/>
                    <a:pt x="158" y="46"/>
                  </a:cubicBezTo>
                  <a:cubicBezTo>
                    <a:pt x="158" y="47"/>
                    <a:pt x="158" y="47"/>
                    <a:pt x="158" y="47"/>
                  </a:cubicBezTo>
                  <a:cubicBezTo>
                    <a:pt x="157" y="47"/>
                    <a:pt x="157" y="47"/>
                    <a:pt x="157" y="47"/>
                  </a:cubicBezTo>
                  <a:cubicBezTo>
                    <a:pt x="157" y="47"/>
                    <a:pt x="157" y="47"/>
                    <a:pt x="157" y="47"/>
                  </a:cubicBezTo>
                  <a:cubicBezTo>
                    <a:pt x="158" y="47"/>
                    <a:pt x="158" y="47"/>
                    <a:pt x="158" y="47"/>
                  </a:cubicBezTo>
                  <a:cubicBezTo>
                    <a:pt x="158" y="49"/>
                    <a:pt x="158" y="49"/>
                    <a:pt x="158" y="49"/>
                  </a:cubicBezTo>
                  <a:cubicBezTo>
                    <a:pt x="157" y="49"/>
                    <a:pt x="157" y="49"/>
                    <a:pt x="157" y="49"/>
                  </a:cubicBezTo>
                  <a:cubicBezTo>
                    <a:pt x="157" y="49"/>
                    <a:pt x="157" y="49"/>
                    <a:pt x="157" y="49"/>
                  </a:cubicBezTo>
                  <a:cubicBezTo>
                    <a:pt x="158" y="49"/>
                    <a:pt x="158" y="49"/>
                    <a:pt x="158" y="49"/>
                  </a:cubicBezTo>
                  <a:cubicBezTo>
                    <a:pt x="158" y="49"/>
                    <a:pt x="158" y="49"/>
                    <a:pt x="158" y="49"/>
                  </a:cubicBezTo>
                  <a:lnTo>
                    <a:pt x="155" y="49"/>
                  </a:lnTo>
                  <a:close/>
                  <a:moveTo>
                    <a:pt x="158" y="47"/>
                  </a:moveTo>
                  <a:cubicBezTo>
                    <a:pt x="158" y="47"/>
                    <a:pt x="158" y="47"/>
                    <a:pt x="158" y="47"/>
                  </a:cubicBezTo>
                  <a:cubicBezTo>
                    <a:pt x="159" y="47"/>
                    <a:pt x="159" y="47"/>
                    <a:pt x="159" y="47"/>
                  </a:cubicBezTo>
                  <a:cubicBezTo>
                    <a:pt x="159" y="47"/>
                    <a:pt x="159" y="47"/>
                    <a:pt x="159" y="47"/>
                  </a:cubicBezTo>
                  <a:cubicBezTo>
                    <a:pt x="158" y="47"/>
                    <a:pt x="158" y="47"/>
                    <a:pt x="158" y="47"/>
                  </a:cubicBezTo>
                  <a:close/>
                  <a:moveTo>
                    <a:pt x="158" y="47"/>
                  </a:moveTo>
                  <a:cubicBezTo>
                    <a:pt x="158" y="47"/>
                    <a:pt x="158" y="47"/>
                    <a:pt x="158" y="47"/>
                  </a:cubicBezTo>
                  <a:cubicBezTo>
                    <a:pt x="159" y="47"/>
                    <a:pt x="159" y="47"/>
                    <a:pt x="159" y="47"/>
                  </a:cubicBezTo>
                  <a:cubicBezTo>
                    <a:pt x="159" y="49"/>
                    <a:pt x="159" y="49"/>
                    <a:pt x="159" y="49"/>
                  </a:cubicBezTo>
                  <a:cubicBezTo>
                    <a:pt x="158" y="49"/>
                    <a:pt x="158" y="49"/>
                    <a:pt x="158" y="49"/>
                  </a:cubicBezTo>
                  <a:lnTo>
                    <a:pt x="158" y="47"/>
                  </a:lnTo>
                  <a:close/>
                  <a:moveTo>
                    <a:pt x="158" y="49"/>
                  </a:moveTo>
                  <a:cubicBezTo>
                    <a:pt x="158" y="49"/>
                    <a:pt x="158" y="49"/>
                    <a:pt x="158" y="49"/>
                  </a:cubicBezTo>
                  <a:cubicBezTo>
                    <a:pt x="158" y="49"/>
                    <a:pt x="158" y="49"/>
                    <a:pt x="158" y="49"/>
                  </a:cubicBezTo>
                  <a:cubicBezTo>
                    <a:pt x="159" y="49"/>
                    <a:pt x="159" y="49"/>
                    <a:pt x="159" y="49"/>
                  </a:cubicBezTo>
                  <a:cubicBezTo>
                    <a:pt x="159" y="49"/>
                    <a:pt x="159" y="49"/>
                    <a:pt x="159" y="49"/>
                  </a:cubicBezTo>
                  <a:lnTo>
                    <a:pt x="158" y="49"/>
                  </a:lnTo>
                  <a:close/>
                  <a:moveTo>
                    <a:pt x="159" y="49"/>
                  </a:moveTo>
                  <a:cubicBezTo>
                    <a:pt x="159" y="49"/>
                    <a:pt x="159" y="49"/>
                    <a:pt x="159" y="49"/>
                  </a:cubicBezTo>
                  <a:cubicBezTo>
                    <a:pt x="159" y="49"/>
                    <a:pt x="159" y="49"/>
                    <a:pt x="159" y="49"/>
                  </a:cubicBezTo>
                  <a:cubicBezTo>
                    <a:pt x="160" y="49"/>
                    <a:pt x="160" y="49"/>
                    <a:pt x="160" y="49"/>
                  </a:cubicBezTo>
                  <a:cubicBezTo>
                    <a:pt x="160" y="49"/>
                    <a:pt x="160" y="49"/>
                    <a:pt x="160" y="49"/>
                  </a:cubicBezTo>
                  <a:cubicBezTo>
                    <a:pt x="159" y="49"/>
                    <a:pt x="159" y="49"/>
                    <a:pt x="159" y="49"/>
                  </a:cubicBezTo>
                  <a:cubicBezTo>
                    <a:pt x="159" y="47"/>
                    <a:pt x="159" y="47"/>
                    <a:pt x="159" y="47"/>
                  </a:cubicBezTo>
                  <a:cubicBezTo>
                    <a:pt x="160" y="47"/>
                    <a:pt x="160" y="47"/>
                    <a:pt x="160" y="47"/>
                  </a:cubicBezTo>
                  <a:cubicBezTo>
                    <a:pt x="160" y="48"/>
                    <a:pt x="160" y="48"/>
                    <a:pt x="160" y="48"/>
                  </a:cubicBezTo>
                  <a:cubicBezTo>
                    <a:pt x="160" y="48"/>
                    <a:pt x="160" y="48"/>
                    <a:pt x="160" y="48"/>
                  </a:cubicBezTo>
                  <a:cubicBezTo>
                    <a:pt x="160" y="48"/>
                    <a:pt x="160" y="48"/>
                    <a:pt x="160" y="48"/>
                  </a:cubicBezTo>
                  <a:cubicBezTo>
                    <a:pt x="160" y="48"/>
                    <a:pt x="160" y="48"/>
                    <a:pt x="160" y="48"/>
                  </a:cubicBezTo>
                  <a:cubicBezTo>
                    <a:pt x="160" y="48"/>
                    <a:pt x="160" y="48"/>
                    <a:pt x="160" y="48"/>
                  </a:cubicBezTo>
                  <a:cubicBezTo>
                    <a:pt x="160" y="49"/>
                    <a:pt x="160" y="49"/>
                    <a:pt x="160" y="49"/>
                  </a:cubicBezTo>
                  <a:lnTo>
                    <a:pt x="159" y="49"/>
                  </a:lnTo>
                  <a:close/>
                  <a:moveTo>
                    <a:pt x="161" y="49"/>
                  </a:moveTo>
                  <a:cubicBezTo>
                    <a:pt x="161" y="49"/>
                    <a:pt x="161" y="49"/>
                    <a:pt x="161" y="49"/>
                  </a:cubicBezTo>
                  <a:cubicBezTo>
                    <a:pt x="161" y="48"/>
                    <a:pt x="161" y="48"/>
                    <a:pt x="161" y="48"/>
                  </a:cubicBezTo>
                  <a:cubicBezTo>
                    <a:pt x="161" y="48"/>
                    <a:pt x="161" y="48"/>
                    <a:pt x="161" y="48"/>
                  </a:cubicBezTo>
                  <a:cubicBezTo>
                    <a:pt x="162" y="48"/>
                    <a:pt x="162" y="48"/>
                    <a:pt x="162" y="48"/>
                  </a:cubicBezTo>
                  <a:cubicBezTo>
                    <a:pt x="162" y="49"/>
                    <a:pt x="162" y="49"/>
                    <a:pt x="162" y="49"/>
                  </a:cubicBezTo>
                  <a:cubicBezTo>
                    <a:pt x="162" y="49"/>
                    <a:pt x="162" y="49"/>
                    <a:pt x="162" y="49"/>
                  </a:cubicBezTo>
                  <a:cubicBezTo>
                    <a:pt x="162" y="48"/>
                    <a:pt x="162" y="48"/>
                    <a:pt x="162" y="48"/>
                  </a:cubicBezTo>
                  <a:cubicBezTo>
                    <a:pt x="163" y="49"/>
                    <a:pt x="163" y="49"/>
                    <a:pt x="163" y="49"/>
                  </a:cubicBezTo>
                  <a:cubicBezTo>
                    <a:pt x="163" y="49"/>
                    <a:pt x="163" y="49"/>
                    <a:pt x="163" y="49"/>
                  </a:cubicBezTo>
                  <a:lnTo>
                    <a:pt x="161" y="49"/>
                  </a:lnTo>
                  <a:close/>
                  <a:moveTo>
                    <a:pt x="161" y="48"/>
                  </a:moveTo>
                  <a:cubicBezTo>
                    <a:pt x="161" y="48"/>
                    <a:pt x="161" y="48"/>
                    <a:pt x="161" y="48"/>
                  </a:cubicBezTo>
                  <a:cubicBezTo>
                    <a:pt x="161" y="48"/>
                    <a:pt x="161" y="48"/>
                    <a:pt x="161" y="48"/>
                  </a:cubicBezTo>
                  <a:cubicBezTo>
                    <a:pt x="161" y="48"/>
                    <a:pt x="161" y="48"/>
                    <a:pt x="161" y="48"/>
                  </a:cubicBezTo>
                  <a:close/>
                  <a:moveTo>
                    <a:pt x="163" y="49"/>
                  </a:moveTo>
                  <a:cubicBezTo>
                    <a:pt x="163" y="49"/>
                    <a:pt x="163" y="49"/>
                    <a:pt x="163" y="49"/>
                  </a:cubicBezTo>
                  <a:cubicBezTo>
                    <a:pt x="163" y="49"/>
                    <a:pt x="163" y="49"/>
                    <a:pt x="163" y="49"/>
                  </a:cubicBezTo>
                  <a:cubicBezTo>
                    <a:pt x="165" y="49"/>
                    <a:pt x="165" y="49"/>
                    <a:pt x="165" y="49"/>
                  </a:cubicBezTo>
                  <a:lnTo>
                    <a:pt x="163" y="49"/>
                  </a:lnTo>
                  <a:close/>
                  <a:moveTo>
                    <a:pt x="166" y="48"/>
                  </a:moveTo>
                  <a:cubicBezTo>
                    <a:pt x="166" y="48"/>
                    <a:pt x="166" y="48"/>
                    <a:pt x="166" y="48"/>
                  </a:cubicBezTo>
                  <a:cubicBezTo>
                    <a:pt x="156" y="44"/>
                    <a:pt x="156" y="44"/>
                    <a:pt x="156" y="44"/>
                  </a:cubicBezTo>
                  <a:cubicBezTo>
                    <a:pt x="156" y="44"/>
                    <a:pt x="146" y="44"/>
                    <a:pt x="145" y="44"/>
                  </a:cubicBezTo>
                  <a:cubicBezTo>
                    <a:pt x="144" y="43"/>
                    <a:pt x="143" y="43"/>
                    <a:pt x="143" y="43"/>
                  </a:cubicBezTo>
                  <a:cubicBezTo>
                    <a:pt x="143" y="43"/>
                    <a:pt x="143" y="43"/>
                    <a:pt x="143" y="43"/>
                  </a:cubicBezTo>
                  <a:cubicBezTo>
                    <a:pt x="143" y="42"/>
                    <a:pt x="143" y="42"/>
                    <a:pt x="143" y="42"/>
                  </a:cubicBezTo>
                  <a:cubicBezTo>
                    <a:pt x="143" y="42"/>
                    <a:pt x="144" y="42"/>
                    <a:pt x="145" y="42"/>
                  </a:cubicBezTo>
                  <a:cubicBezTo>
                    <a:pt x="146" y="43"/>
                    <a:pt x="153" y="43"/>
                    <a:pt x="154" y="43"/>
                  </a:cubicBezTo>
                  <a:cubicBezTo>
                    <a:pt x="166" y="48"/>
                    <a:pt x="166" y="48"/>
                    <a:pt x="166" y="48"/>
                  </a:cubicBezTo>
                  <a:close/>
                  <a:moveTo>
                    <a:pt x="88" y="40"/>
                  </a:moveTo>
                  <a:cubicBezTo>
                    <a:pt x="88" y="40"/>
                    <a:pt x="88" y="40"/>
                    <a:pt x="88" y="40"/>
                  </a:cubicBezTo>
                  <a:cubicBezTo>
                    <a:pt x="90" y="17"/>
                    <a:pt x="90" y="17"/>
                    <a:pt x="90" y="17"/>
                  </a:cubicBezTo>
                  <a:cubicBezTo>
                    <a:pt x="89" y="16"/>
                    <a:pt x="89" y="16"/>
                    <a:pt x="89" y="16"/>
                  </a:cubicBezTo>
                  <a:cubicBezTo>
                    <a:pt x="88" y="40"/>
                    <a:pt x="88" y="40"/>
                    <a:pt x="88" y="40"/>
                  </a:cubicBezTo>
                  <a:cubicBezTo>
                    <a:pt x="88" y="40"/>
                    <a:pt x="88" y="40"/>
                    <a:pt x="88" y="40"/>
                  </a:cubicBezTo>
                  <a:close/>
                  <a:moveTo>
                    <a:pt x="92" y="40"/>
                  </a:moveTo>
                  <a:cubicBezTo>
                    <a:pt x="92" y="40"/>
                    <a:pt x="92" y="40"/>
                    <a:pt x="92" y="40"/>
                  </a:cubicBezTo>
                  <a:cubicBezTo>
                    <a:pt x="94" y="18"/>
                    <a:pt x="94" y="18"/>
                    <a:pt x="94" y="18"/>
                  </a:cubicBezTo>
                  <a:cubicBezTo>
                    <a:pt x="94" y="18"/>
                    <a:pt x="94" y="18"/>
                    <a:pt x="94" y="18"/>
                  </a:cubicBezTo>
                  <a:cubicBezTo>
                    <a:pt x="93" y="17"/>
                    <a:pt x="93" y="17"/>
                    <a:pt x="93" y="17"/>
                  </a:cubicBezTo>
                  <a:cubicBezTo>
                    <a:pt x="91" y="40"/>
                    <a:pt x="91" y="40"/>
                    <a:pt x="91" y="40"/>
                  </a:cubicBezTo>
                  <a:cubicBezTo>
                    <a:pt x="92" y="40"/>
                    <a:pt x="92" y="40"/>
                    <a:pt x="92" y="40"/>
                  </a:cubicBezTo>
                  <a:close/>
                  <a:moveTo>
                    <a:pt x="117" y="39"/>
                  </a:moveTo>
                  <a:cubicBezTo>
                    <a:pt x="117" y="39"/>
                    <a:pt x="117" y="39"/>
                    <a:pt x="117" y="39"/>
                  </a:cubicBezTo>
                  <a:cubicBezTo>
                    <a:pt x="117" y="39"/>
                    <a:pt x="117" y="39"/>
                    <a:pt x="117" y="39"/>
                  </a:cubicBezTo>
                  <a:cubicBezTo>
                    <a:pt x="117" y="39"/>
                    <a:pt x="117" y="39"/>
                    <a:pt x="117" y="39"/>
                  </a:cubicBezTo>
                  <a:cubicBezTo>
                    <a:pt x="117" y="39"/>
                    <a:pt x="117" y="39"/>
                    <a:pt x="117" y="39"/>
                  </a:cubicBezTo>
                  <a:cubicBezTo>
                    <a:pt x="117" y="39"/>
                    <a:pt x="117" y="39"/>
                    <a:pt x="117" y="39"/>
                  </a:cubicBezTo>
                  <a:close/>
                  <a:moveTo>
                    <a:pt x="20" y="37"/>
                  </a:moveTo>
                  <a:cubicBezTo>
                    <a:pt x="20" y="37"/>
                    <a:pt x="20" y="37"/>
                    <a:pt x="20" y="37"/>
                  </a:cubicBezTo>
                  <a:cubicBezTo>
                    <a:pt x="23" y="51"/>
                    <a:pt x="23" y="51"/>
                    <a:pt x="23" y="51"/>
                  </a:cubicBezTo>
                  <a:cubicBezTo>
                    <a:pt x="26" y="51"/>
                    <a:pt x="26" y="51"/>
                    <a:pt x="26" y="51"/>
                  </a:cubicBezTo>
                  <a:cubicBezTo>
                    <a:pt x="23" y="37"/>
                    <a:pt x="23" y="37"/>
                    <a:pt x="23" y="37"/>
                  </a:cubicBezTo>
                  <a:cubicBezTo>
                    <a:pt x="22" y="37"/>
                    <a:pt x="21" y="37"/>
                    <a:pt x="20" y="37"/>
                  </a:cubicBezTo>
                  <a:close/>
                  <a:moveTo>
                    <a:pt x="18" y="37"/>
                  </a:moveTo>
                  <a:cubicBezTo>
                    <a:pt x="18" y="37"/>
                    <a:pt x="18" y="37"/>
                    <a:pt x="18" y="37"/>
                  </a:cubicBezTo>
                  <a:cubicBezTo>
                    <a:pt x="20" y="51"/>
                    <a:pt x="20" y="51"/>
                    <a:pt x="20" y="51"/>
                  </a:cubicBezTo>
                  <a:cubicBezTo>
                    <a:pt x="22" y="51"/>
                    <a:pt x="22" y="51"/>
                    <a:pt x="22" y="51"/>
                  </a:cubicBezTo>
                  <a:cubicBezTo>
                    <a:pt x="20" y="37"/>
                    <a:pt x="20" y="37"/>
                    <a:pt x="20" y="37"/>
                  </a:cubicBezTo>
                  <a:cubicBezTo>
                    <a:pt x="19" y="37"/>
                    <a:pt x="18" y="37"/>
                    <a:pt x="18" y="37"/>
                  </a:cubicBezTo>
                  <a:close/>
                  <a:moveTo>
                    <a:pt x="44" y="37"/>
                  </a:moveTo>
                  <a:cubicBezTo>
                    <a:pt x="44" y="37"/>
                    <a:pt x="44" y="37"/>
                    <a:pt x="44" y="37"/>
                  </a:cubicBezTo>
                  <a:cubicBezTo>
                    <a:pt x="46" y="51"/>
                    <a:pt x="46" y="51"/>
                    <a:pt x="46" y="51"/>
                  </a:cubicBezTo>
                  <a:cubicBezTo>
                    <a:pt x="47" y="51"/>
                    <a:pt x="49" y="51"/>
                    <a:pt x="50" y="51"/>
                  </a:cubicBezTo>
                  <a:cubicBezTo>
                    <a:pt x="49" y="37"/>
                    <a:pt x="49" y="37"/>
                    <a:pt x="49" y="37"/>
                  </a:cubicBezTo>
                  <a:cubicBezTo>
                    <a:pt x="47" y="37"/>
                    <a:pt x="46" y="37"/>
                    <a:pt x="44" y="37"/>
                  </a:cubicBezTo>
                  <a:close/>
                  <a:moveTo>
                    <a:pt x="15" y="38"/>
                  </a:moveTo>
                  <a:cubicBezTo>
                    <a:pt x="15" y="38"/>
                    <a:pt x="15" y="38"/>
                    <a:pt x="15" y="38"/>
                  </a:cubicBezTo>
                  <a:cubicBezTo>
                    <a:pt x="17" y="51"/>
                    <a:pt x="17" y="51"/>
                    <a:pt x="17" y="51"/>
                  </a:cubicBezTo>
                  <a:cubicBezTo>
                    <a:pt x="18" y="51"/>
                    <a:pt x="18" y="51"/>
                    <a:pt x="18" y="51"/>
                  </a:cubicBezTo>
                  <a:cubicBezTo>
                    <a:pt x="15" y="37"/>
                    <a:pt x="15" y="37"/>
                    <a:pt x="15" y="37"/>
                  </a:cubicBezTo>
                  <a:cubicBezTo>
                    <a:pt x="15" y="37"/>
                    <a:pt x="15" y="37"/>
                    <a:pt x="15" y="38"/>
                  </a:cubicBezTo>
                  <a:close/>
                  <a:moveTo>
                    <a:pt x="24" y="37"/>
                  </a:moveTo>
                  <a:cubicBezTo>
                    <a:pt x="24" y="37"/>
                    <a:pt x="24" y="37"/>
                    <a:pt x="24" y="37"/>
                  </a:cubicBezTo>
                  <a:cubicBezTo>
                    <a:pt x="26" y="51"/>
                    <a:pt x="26" y="51"/>
                    <a:pt x="26" y="51"/>
                  </a:cubicBezTo>
                  <a:cubicBezTo>
                    <a:pt x="29" y="51"/>
                    <a:pt x="29" y="51"/>
                    <a:pt x="29" y="51"/>
                  </a:cubicBezTo>
                  <a:cubicBezTo>
                    <a:pt x="27" y="37"/>
                    <a:pt x="27" y="37"/>
                    <a:pt x="27" y="37"/>
                  </a:cubicBezTo>
                  <a:cubicBezTo>
                    <a:pt x="26" y="37"/>
                    <a:pt x="25" y="37"/>
                    <a:pt x="24" y="37"/>
                  </a:cubicBezTo>
                  <a:close/>
                  <a:moveTo>
                    <a:pt x="16" y="37"/>
                  </a:moveTo>
                  <a:cubicBezTo>
                    <a:pt x="16" y="37"/>
                    <a:pt x="16" y="37"/>
                    <a:pt x="16" y="37"/>
                  </a:cubicBezTo>
                  <a:cubicBezTo>
                    <a:pt x="18" y="51"/>
                    <a:pt x="18" y="51"/>
                    <a:pt x="18" y="51"/>
                  </a:cubicBezTo>
                  <a:cubicBezTo>
                    <a:pt x="19" y="51"/>
                    <a:pt x="19" y="51"/>
                    <a:pt x="19" y="51"/>
                  </a:cubicBezTo>
                  <a:cubicBezTo>
                    <a:pt x="17" y="37"/>
                    <a:pt x="17" y="37"/>
                    <a:pt x="17" y="37"/>
                  </a:cubicBezTo>
                  <a:cubicBezTo>
                    <a:pt x="16" y="37"/>
                    <a:pt x="16" y="37"/>
                    <a:pt x="16" y="37"/>
                  </a:cubicBezTo>
                  <a:close/>
                  <a:moveTo>
                    <a:pt x="38" y="36"/>
                  </a:moveTo>
                  <a:cubicBezTo>
                    <a:pt x="38" y="36"/>
                    <a:pt x="38" y="36"/>
                    <a:pt x="38" y="36"/>
                  </a:cubicBezTo>
                  <a:cubicBezTo>
                    <a:pt x="40" y="51"/>
                    <a:pt x="40" y="51"/>
                    <a:pt x="40" y="51"/>
                  </a:cubicBezTo>
                  <a:cubicBezTo>
                    <a:pt x="41" y="51"/>
                    <a:pt x="43" y="51"/>
                    <a:pt x="45" y="51"/>
                  </a:cubicBezTo>
                  <a:cubicBezTo>
                    <a:pt x="43" y="37"/>
                    <a:pt x="43" y="37"/>
                    <a:pt x="43" y="37"/>
                  </a:cubicBezTo>
                  <a:cubicBezTo>
                    <a:pt x="41" y="37"/>
                    <a:pt x="40" y="37"/>
                    <a:pt x="38" y="36"/>
                  </a:cubicBezTo>
                  <a:close/>
                  <a:moveTo>
                    <a:pt x="33" y="36"/>
                  </a:moveTo>
                  <a:cubicBezTo>
                    <a:pt x="33" y="36"/>
                    <a:pt x="33" y="36"/>
                    <a:pt x="33" y="36"/>
                  </a:cubicBezTo>
                  <a:cubicBezTo>
                    <a:pt x="33" y="36"/>
                    <a:pt x="33" y="36"/>
                    <a:pt x="33" y="36"/>
                  </a:cubicBezTo>
                  <a:cubicBezTo>
                    <a:pt x="35" y="51"/>
                    <a:pt x="35" y="51"/>
                    <a:pt x="35" y="51"/>
                  </a:cubicBezTo>
                  <a:cubicBezTo>
                    <a:pt x="36" y="51"/>
                    <a:pt x="38" y="51"/>
                    <a:pt x="39" y="51"/>
                  </a:cubicBezTo>
                  <a:cubicBezTo>
                    <a:pt x="37" y="36"/>
                    <a:pt x="37" y="36"/>
                    <a:pt x="37" y="36"/>
                  </a:cubicBezTo>
                  <a:cubicBezTo>
                    <a:pt x="36" y="36"/>
                    <a:pt x="34" y="36"/>
                    <a:pt x="33" y="36"/>
                  </a:cubicBezTo>
                  <a:close/>
                  <a:moveTo>
                    <a:pt x="28" y="37"/>
                  </a:moveTo>
                  <a:cubicBezTo>
                    <a:pt x="28" y="37"/>
                    <a:pt x="28" y="37"/>
                    <a:pt x="28" y="37"/>
                  </a:cubicBezTo>
                  <a:cubicBezTo>
                    <a:pt x="30" y="51"/>
                    <a:pt x="30" y="51"/>
                    <a:pt x="30" y="51"/>
                  </a:cubicBezTo>
                  <a:cubicBezTo>
                    <a:pt x="34" y="51"/>
                    <a:pt x="34" y="51"/>
                    <a:pt x="34" y="51"/>
                  </a:cubicBezTo>
                  <a:cubicBezTo>
                    <a:pt x="32" y="36"/>
                    <a:pt x="32" y="36"/>
                    <a:pt x="32" y="36"/>
                  </a:cubicBezTo>
                  <a:cubicBezTo>
                    <a:pt x="31" y="36"/>
                    <a:pt x="29" y="36"/>
                    <a:pt x="28" y="37"/>
                  </a:cubicBezTo>
                  <a:close/>
                  <a:moveTo>
                    <a:pt x="34" y="51"/>
                  </a:moveTo>
                  <a:cubicBezTo>
                    <a:pt x="34" y="51"/>
                    <a:pt x="34" y="51"/>
                    <a:pt x="34" y="51"/>
                  </a:cubicBezTo>
                  <a:cubicBezTo>
                    <a:pt x="35" y="51"/>
                    <a:pt x="35" y="51"/>
                    <a:pt x="35" y="51"/>
                  </a:cubicBezTo>
                  <a:cubicBezTo>
                    <a:pt x="35" y="51"/>
                    <a:pt x="35" y="51"/>
                    <a:pt x="35" y="51"/>
                  </a:cubicBezTo>
                  <a:cubicBezTo>
                    <a:pt x="34" y="51"/>
                    <a:pt x="34" y="51"/>
                    <a:pt x="34"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Rectangle 10"/>
            <p:cNvSpPr>
              <a:spLocks noChangeArrowheads="1"/>
            </p:cNvSpPr>
            <p:nvPr/>
          </p:nvSpPr>
          <p:spPr bwMode="auto">
            <a:xfrm>
              <a:off x="0" y="4299"/>
              <a:ext cx="577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 name="Freeform 11"/>
            <p:cNvSpPr/>
            <p:nvPr/>
          </p:nvSpPr>
          <p:spPr bwMode="auto">
            <a:xfrm>
              <a:off x="4947" y="4133"/>
              <a:ext cx="122" cy="131"/>
            </a:xfrm>
            <a:custGeom>
              <a:avLst/>
              <a:gdLst>
                <a:gd name="T0" fmla="*/ 34 w 47"/>
                <a:gd name="T1" fmla="*/ 3 h 49"/>
                <a:gd name="T2" fmla="*/ 34 w 47"/>
                <a:gd name="T3" fmla="*/ 5 h 49"/>
                <a:gd name="T4" fmla="*/ 33 w 47"/>
                <a:gd name="T5" fmla="*/ 12 h 49"/>
                <a:gd name="T6" fmla="*/ 37 w 47"/>
                <a:gd name="T7" fmla="*/ 12 h 49"/>
                <a:gd name="T8" fmla="*/ 40 w 47"/>
                <a:gd name="T9" fmla="*/ 12 h 49"/>
                <a:gd name="T10" fmla="*/ 47 w 47"/>
                <a:gd name="T11" fmla="*/ 15 h 49"/>
                <a:gd name="T12" fmla="*/ 43 w 47"/>
                <a:gd name="T13" fmla="*/ 16 h 49"/>
                <a:gd name="T14" fmla="*/ 37 w 47"/>
                <a:gd name="T15" fmla="*/ 16 h 49"/>
                <a:gd name="T16" fmla="*/ 36 w 47"/>
                <a:gd name="T17" fmla="*/ 18 h 49"/>
                <a:gd name="T18" fmla="*/ 32 w 47"/>
                <a:gd name="T19" fmla="*/ 25 h 49"/>
                <a:gd name="T20" fmla="*/ 32 w 47"/>
                <a:gd name="T21" fmla="*/ 30 h 49"/>
                <a:gd name="T22" fmla="*/ 32 w 47"/>
                <a:gd name="T23" fmla="*/ 31 h 49"/>
                <a:gd name="T24" fmla="*/ 33 w 47"/>
                <a:gd name="T25" fmla="*/ 37 h 49"/>
                <a:gd name="T26" fmla="*/ 33 w 47"/>
                <a:gd name="T27" fmla="*/ 39 h 49"/>
                <a:gd name="T28" fmla="*/ 33 w 47"/>
                <a:gd name="T29" fmla="*/ 43 h 49"/>
                <a:gd name="T30" fmla="*/ 31 w 47"/>
                <a:gd name="T31" fmla="*/ 49 h 49"/>
                <a:gd name="T32" fmla="*/ 28 w 47"/>
                <a:gd name="T33" fmla="*/ 45 h 49"/>
                <a:gd name="T34" fmla="*/ 27 w 47"/>
                <a:gd name="T35" fmla="*/ 40 h 49"/>
                <a:gd name="T36" fmla="*/ 26 w 47"/>
                <a:gd name="T37" fmla="*/ 37 h 49"/>
                <a:gd name="T38" fmla="*/ 28 w 47"/>
                <a:gd name="T39" fmla="*/ 36 h 49"/>
                <a:gd name="T40" fmla="*/ 28 w 47"/>
                <a:gd name="T41" fmla="*/ 34 h 49"/>
                <a:gd name="T42" fmla="*/ 28 w 47"/>
                <a:gd name="T43" fmla="*/ 29 h 49"/>
                <a:gd name="T44" fmla="*/ 25 w 47"/>
                <a:gd name="T45" fmla="*/ 33 h 49"/>
                <a:gd name="T46" fmla="*/ 22 w 47"/>
                <a:gd name="T47" fmla="*/ 36 h 49"/>
                <a:gd name="T48" fmla="*/ 21 w 47"/>
                <a:gd name="T49" fmla="*/ 37 h 49"/>
                <a:gd name="T50" fmla="*/ 16 w 47"/>
                <a:gd name="T51" fmla="*/ 40 h 49"/>
                <a:gd name="T52" fmla="*/ 16 w 47"/>
                <a:gd name="T53" fmla="*/ 36 h 49"/>
                <a:gd name="T54" fmla="*/ 14 w 47"/>
                <a:gd name="T55" fmla="*/ 36 h 49"/>
                <a:gd name="T56" fmla="*/ 18 w 47"/>
                <a:gd name="T57" fmla="*/ 30 h 49"/>
                <a:gd name="T58" fmla="*/ 21 w 47"/>
                <a:gd name="T59" fmla="*/ 27 h 49"/>
                <a:gd name="T60" fmla="*/ 25 w 47"/>
                <a:gd name="T61" fmla="*/ 23 h 49"/>
                <a:gd name="T62" fmla="*/ 28 w 47"/>
                <a:gd name="T63" fmla="*/ 18 h 49"/>
                <a:gd name="T64" fmla="*/ 26 w 47"/>
                <a:gd name="T65" fmla="*/ 17 h 49"/>
                <a:gd name="T66" fmla="*/ 26 w 47"/>
                <a:gd name="T67" fmla="*/ 17 h 49"/>
                <a:gd name="T68" fmla="*/ 19 w 47"/>
                <a:gd name="T69" fmla="*/ 20 h 49"/>
                <a:gd name="T70" fmla="*/ 16 w 47"/>
                <a:gd name="T71" fmla="*/ 21 h 49"/>
                <a:gd name="T72" fmla="*/ 10 w 47"/>
                <a:gd name="T73" fmla="*/ 24 h 49"/>
                <a:gd name="T74" fmla="*/ 1 w 47"/>
                <a:gd name="T75" fmla="*/ 23 h 49"/>
                <a:gd name="T76" fmla="*/ 4 w 47"/>
                <a:gd name="T77" fmla="*/ 21 h 49"/>
                <a:gd name="T78" fmla="*/ 8 w 47"/>
                <a:gd name="T79" fmla="*/ 21 h 49"/>
                <a:gd name="T80" fmla="*/ 11 w 47"/>
                <a:gd name="T81" fmla="*/ 20 h 49"/>
                <a:gd name="T82" fmla="*/ 17 w 47"/>
                <a:gd name="T83" fmla="*/ 18 h 49"/>
                <a:gd name="T84" fmla="*/ 29 w 47"/>
                <a:gd name="T85" fmla="*/ 8 h 49"/>
                <a:gd name="T86" fmla="*/ 29 w 47"/>
                <a:gd name="T87" fmla="*/ 4 h 49"/>
                <a:gd name="T88" fmla="*/ 27 w 47"/>
                <a:gd name="T89" fmla="*/ 1 h 49"/>
                <a:gd name="T90" fmla="*/ 33 w 47"/>
                <a:gd name="T9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 h="49">
                  <a:moveTo>
                    <a:pt x="33" y="1"/>
                  </a:moveTo>
                  <a:cubicBezTo>
                    <a:pt x="34" y="1"/>
                    <a:pt x="33" y="2"/>
                    <a:pt x="34" y="3"/>
                  </a:cubicBezTo>
                  <a:cubicBezTo>
                    <a:pt x="34" y="3"/>
                    <a:pt x="34" y="3"/>
                    <a:pt x="34" y="3"/>
                  </a:cubicBezTo>
                  <a:cubicBezTo>
                    <a:pt x="34" y="4"/>
                    <a:pt x="34" y="5"/>
                    <a:pt x="34" y="5"/>
                  </a:cubicBezTo>
                  <a:cubicBezTo>
                    <a:pt x="34" y="8"/>
                    <a:pt x="33" y="10"/>
                    <a:pt x="33" y="12"/>
                  </a:cubicBezTo>
                  <a:cubicBezTo>
                    <a:pt x="33" y="12"/>
                    <a:pt x="33" y="12"/>
                    <a:pt x="33" y="12"/>
                  </a:cubicBezTo>
                  <a:cubicBezTo>
                    <a:pt x="34" y="13"/>
                    <a:pt x="34" y="12"/>
                    <a:pt x="34" y="12"/>
                  </a:cubicBezTo>
                  <a:cubicBezTo>
                    <a:pt x="35" y="12"/>
                    <a:pt x="36" y="12"/>
                    <a:pt x="37" y="12"/>
                  </a:cubicBezTo>
                  <a:cubicBezTo>
                    <a:pt x="37" y="12"/>
                    <a:pt x="37" y="12"/>
                    <a:pt x="38" y="12"/>
                  </a:cubicBezTo>
                  <a:cubicBezTo>
                    <a:pt x="38" y="12"/>
                    <a:pt x="39" y="12"/>
                    <a:pt x="40" y="12"/>
                  </a:cubicBezTo>
                  <a:cubicBezTo>
                    <a:pt x="42" y="12"/>
                    <a:pt x="43" y="13"/>
                    <a:pt x="45" y="13"/>
                  </a:cubicBezTo>
                  <a:cubicBezTo>
                    <a:pt x="45" y="14"/>
                    <a:pt x="46" y="14"/>
                    <a:pt x="47" y="15"/>
                  </a:cubicBezTo>
                  <a:cubicBezTo>
                    <a:pt x="46" y="16"/>
                    <a:pt x="47" y="17"/>
                    <a:pt x="45" y="17"/>
                  </a:cubicBezTo>
                  <a:cubicBezTo>
                    <a:pt x="45" y="16"/>
                    <a:pt x="44" y="17"/>
                    <a:pt x="43" y="16"/>
                  </a:cubicBezTo>
                  <a:cubicBezTo>
                    <a:pt x="43" y="16"/>
                    <a:pt x="42" y="16"/>
                    <a:pt x="41" y="16"/>
                  </a:cubicBezTo>
                  <a:cubicBezTo>
                    <a:pt x="40" y="16"/>
                    <a:pt x="39" y="16"/>
                    <a:pt x="37" y="16"/>
                  </a:cubicBezTo>
                  <a:cubicBezTo>
                    <a:pt x="37" y="16"/>
                    <a:pt x="37" y="16"/>
                    <a:pt x="37" y="16"/>
                  </a:cubicBezTo>
                  <a:cubicBezTo>
                    <a:pt x="37" y="17"/>
                    <a:pt x="37" y="18"/>
                    <a:pt x="36" y="18"/>
                  </a:cubicBezTo>
                  <a:cubicBezTo>
                    <a:pt x="36" y="19"/>
                    <a:pt x="36" y="20"/>
                    <a:pt x="36" y="20"/>
                  </a:cubicBezTo>
                  <a:cubicBezTo>
                    <a:pt x="34" y="22"/>
                    <a:pt x="33" y="23"/>
                    <a:pt x="32" y="25"/>
                  </a:cubicBezTo>
                  <a:cubicBezTo>
                    <a:pt x="32" y="25"/>
                    <a:pt x="32" y="26"/>
                    <a:pt x="32" y="26"/>
                  </a:cubicBezTo>
                  <a:cubicBezTo>
                    <a:pt x="32" y="27"/>
                    <a:pt x="32" y="28"/>
                    <a:pt x="32" y="30"/>
                  </a:cubicBezTo>
                  <a:cubicBezTo>
                    <a:pt x="32" y="30"/>
                    <a:pt x="32" y="30"/>
                    <a:pt x="32" y="31"/>
                  </a:cubicBezTo>
                  <a:cubicBezTo>
                    <a:pt x="32" y="31"/>
                    <a:pt x="32" y="31"/>
                    <a:pt x="32" y="31"/>
                  </a:cubicBezTo>
                  <a:cubicBezTo>
                    <a:pt x="32" y="31"/>
                    <a:pt x="32" y="32"/>
                    <a:pt x="33" y="33"/>
                  </a:cubicBezTo>
                  <a:cubicBezTo>
                    <a:pt x="32" y="34"/>
                    <a:pt x="32" y="35"/>
                    <a:pt x="33" y="37"/>
                  </a:cubicBezTo>
                  <a:cubicBezTo>
                    <a:pt x="33" y="37"/>
                    <a:pt x="32" y="37"/>
                    <a:pt x="33" y="38"/>
                  </a:cubicBezTo>
                  <a:cubicBezTo>
                    <a:pt x="33" y="38"/>
                    <a:pt x="32" y="39"/>
                    <a:pt x="33" y="39"/>
                  </a:cubicBezTo>
                  <a:cubicBezTo>
                    <a:pt x="32" y="40"/>
                    <a:pt x="33" y="41"/>
                    <a:pt x="33" y="42"/>
                  </a:cubicBezTo>
                  <a:cubicBezTo>
                    <a:pt x="33" y="42"/>
                    <a:pt x="33" y="42"/>
                    <a:pt x="33" y="43"/>
                  </a:cubicBezTo>
                  <a:cubicBezTo>
                    <a:pt x="33" y="44"/>
                    <a:pt x="33" y="45"/>
                    <a:pt x="33" y="46"/>
                  </a:cubicBezTo>
                  <a:cubicBezTo>
                    <a:pt x="32" y="47"/>
                    <a:pt x="32" y="48"/>
                    <a:pt x="31" y="49"/>
                  </a:cubicBezTo>
                  <a:cubicBezTo>
                    <a:pt x="30" y="49"/>
                    <a:pt x="30" y="49"/>
                    <a:pt x="29" y="49"/>
                  </a:cubicBezTo>
                  <a:cubicBezTo>
                    <a:pt x="30" y="47"/>
                    <a:pt x="28" y="47"/>
                    <a:pt x="28" y="45"/>
                  </a:cubicBezTo>
                  <a:cubicBezTo>
                    <a:pt x="27" y="45"/>
                    <a:pt x="27" y="43"/>
                    <a:pt x="28" y="42"/>
                  </a:cubicBezTo>
                  <a:cubicBezTo>
                    <a:pt x="28" y="41"/>
                    <a:pt x="27" y="41"/>
                    <a:pt x="27" y="40"/>
                  </a:cubicBezTo>
                  <a:cubicBezTo>
                    <a:pt x="27" y="39"/>
                    <a:pt x="26" y="39"/>
                    <a:pt x="26" y="38"/>
                  </a:cubicBezTo>
                  <a:cubicBezTo>
                    <a:pt x="26" y="38"/>
                    <a:pt x="27" y="38"/>
                    <a:pt x="26" y="37"/>
                  </a:cubicBezTo>
                  <a:cubicBezTo>
                    <a:pt x="27" y="37"/>
                    <a:pt x="27" y="38"/>
                    <a:pt x="27" y="38"/>
                  </a:cubicBezTo>
                  <a:cubicBezTo>
                    <a:pt x="28" y="38"/>
                    <a:pt x="28" y="37"/>
                    <a:pt x="28" y="36"/>
                  </a:cubicBezTo>
                  <a:cubicBezTo>
                    <a:pt x="28" y="36"/>
                    <a:pt x="28" y="36"/>
                    <a:pt x="28" y="36"/>
                  </a:cubicBezTo>
                  <a:cubicBezTo>
                    <a:pt x="28" y="35"/>
                    <a:pt x="28" y="34"/>
                    <a:pt x="28" y="34"/>
                  </a:cubicBezTo>
                  <a:cubicBezTo>
                    <a:pt x="28" y="33"/>
                    <a:pt x="28" y="31"/>
                    <a:pt x="28" y="30"/>
                  </a:cubicBezTo>
                  <a:cubicBezTo>
                    <a:pt x="28" y="29"/>
                    <a:pt x="29" y="29"/>
                    <a:pt x="28" y="29"/>
                  </a:cubicBezTo>
                  <a:cubicBezTo>
                    <a:pt x="27" y="29"/>
                    <a:pt x="27" y="31"/>
                    <a:pt x="26" y="31"/>
                  </a:cubicBezTo>
                  <a:cubicBezTo>
                    <a:pt x="26" y="32"/>
                    <a:pt x="25" y="32"/>
                    <a:pt x="25" y="33"/>
                  </a:cubicBezTo>
                  <a:cubicBezTo>
                    <a:pt x="23" y="34"/>
                    <a:pt x="23" y="34"/>
                    <a:pt x="23" y="34"/>
                  </a:cubicBezTo>
                  <a:cubicBezTo>
                    <a:pt x="23" y="35"/>
                    <a:pt x="22" y="35"/>
                    <a:pt x="22" y="36"/>
                  </a:cubicBezTo>
                  <a:cubicBezTo>
                    <a:pt x="21" y="36"/>
                    <a:pt x="21" y="36"/>
                    <a:pt x="21" y="36"/>
                  </a:cubicBezTo>
                  <a:cubicBezTo>
                    <a:pt x="21" y="37"/>
                    <a:pt x="21" y="37"/>
                    <a:pt x="21" y="37"/>
                  </a:cubicBezTo>
                  <a:cubicBezTo>
                    <a:pt x="20" y="36"/>
                    <a:pt x="20" y="37"/>
                    <a:pt x="20" y="37"/>
                  </a:cubicBezTo>
                  <a:cubicBezTo>
                    <a:pt x="19" y="38"/>
                    <a:pt x="18" y="39"/>
                    <a:pt x="16" y="40"/>
                  </a:cubicBezTo>
                  <a:cubicBezTo>
                    <a:pt x="16" y="40"/>
                    <a:pt x="16" y="39"/>
                    <a:pt x="16" y="39"/>
                  </a:cubicBezTo>
                  <a:cubicBezTo>
                    <a:pt x="16" y="38"/>
                    <a:pt x="16" y="37"/>
                    <a:pt x="16" y="36"/>
                  </a:cubicBezTo>
                  <a:cubicBezTo>
                    <a:pt x="15" y="36"/>
                    <a:pt x="15" y="36"/>
                    <a:pt x="15" y="36"/>
                  </a:cubicBezTo>
                  <a:cubicBezTo>
                    <a:pt x="15" y="36"/>
                    <a:pt x="15" y="36"/>
                    <a:pt x="14" y="36"/>
                  </a:cubicBezTo>
                  <a:cubicBezTo>
                    <a:pt x="14" y="35"/>
                    <a:pt x="16" y="34"/>
                    <a:pt x="16" y="33"/>
                  </a:cubicBezTo>
                  <a:cubicBezTo>
                    <a:pt x="17" y="32"/>
                    <a:pt x="17" y="31"/>
                    <a:pt x="18" y="30"/>
                  </a:cubicBezTo>
                  <a:cubicBezTo>
                    <a:pt x="18" y="30"/>
                    <a:pt x="19" y="30"/>
                    <a:pt x="19" y="29"/>
                  </a:cubicBezTo>
                  <a:cubicBezTo>
                    <a:pt x="20" y="28"/>
                    <a:pt x="20" y="28"/>
                    <a:pt x="21" y="27"/>
                  </a:cubicBezTo>
                  <a:cubicBezTo>
                    <a:pt x="21" y="26"/>
                    <a:pt x="22" y="27"/>
                    <a:pt x="22" y="26"/>
                  </a:cubicBezTo>
                  <a:cubicBezTo>
                    <a:pt x="23" y="25"/>
                    <a:pt x="24" y="24"/>
                    <a:pt x="25" y="23"/>
                  </a:cubicBezTo>
                  <a:cubicBezTo>
                    <a:pt x="25" y="22"/>
                    <a:pt x="25" y="22"/>
                    <a:pt x="26" y="21"/>
                  </a:cubicBezTo>
                  <a:cubicBezTo>
                    <a:pt x="27" y="20"/>
                    <a:pt x="28" y="19"/>
                    <a:pt x="28" y="18"/>
                  </a:cubicBezTo>
                  <a:cubicBezTo>
                    <a:pt x="28" y="17"/>
                    <a:pt x="30" y="17"/>
                    <a:pt x="29" y="16"/>
                  </a:cubicBezTo>
                  <a:cubicBezTo>
                    <a:pt x="28" y="16"/>
                    <a:pt x="27" y="17"/>
                    <a:pt x="26" y="17"/>
                  </a:cubicBezTo>
                  <a:cubicBezTo>
                    <a:pt x="26" y="17"/>
                    <a:pt x="26" y="17"/>
                    <a:pt x="26" y="17"/>
                  </a:cubicBezTo>
                  <a:cubicBezTo>
                    <a:pt x="26" y="17"/>
                    <a:pt x="26" y="17"/>
                    <a:pt x="26" y="17"/>
                  </a:cubicBezTo>
                  <a:cubicBezTo>
                    <a:pt x="25" y="17"/>
                    <a:pt x="24" y="18"/>
                    <a:pt x="23" y="18"/>
                  </a:cubicBezTo>
                  <a:cubicBezTo>
                    <a:pt x="22" y="19"/>
                    <a:pt x="20" y="19"/>
                    <a:pt x="19" y="20"/>
                  </a:cubicBezTo>
                  <a:cubicBezTo>
                    <a:pt x="18" y="20"/>
                    <a:pt x="18" y="21"/>
                    <a:pt x="17" y="21"/>
                  </a:cubicBezTo>
                  <a:cubicBezTo>
                    <a:pt x="16" y="21"/>
                    <a:pt x="16" y="21"/>
                    <a:pt x="16" y="21"/>
                  </a:cubicBezTo>
                  <a:cubicBezTo>
                    <a:pt x="14" y="22"/>
                    <a:pt x="13" y="23"/>
                    <a:pt x="12" y="23"/>
                  </a:cubicBezTo>
                  <a:cubicBezTo>
                    <a:pt x="12" y="24"/>
                    <a:pt x="10" y="23"/>
                    <a:pt x="10" y="24"/>
                  </a:cubicBezTo>
                  <a:cubicBezTo>
                    <a:pt x="8" y="25"/>
                    <a:pt x="6" y="26"/>
                    <a:pt x="3" y="26"/>
                  </a:cubicBezTo>
                  <a:cubicBezTo>
                    <a:pt x="3" y="25"/>
                    <a:pt x="2" y="24"/>
                    <a:pt x="1" y="23"/>
                  </a:cubicBezTo>
                  <a:cubicBezTo>
                    <a:pt x="2" y="22"/>
                    <a:pt x="0" y="22"/>
                    <a:pt x="2" y="21"/>
                  </a:cubicBezTo>
                  <a:cubicBezTo>
                    <a:pt x="2" y="21"/>
                    <a:pt x="3" y="22"/>
                    <a:pt x="4" y="21"/>
                  </a:cubicBezTo>
                  <a:cubicBezTo>
                    <a:pt x="4" y="22"/>
                    <a:pt x="4" y="22"/>
                    <a:pt x="4" y="22"/>
                  </a:cubicBezTo>
                  <a:cubicBezTo>
                    <a:pt x="5" y="21"/>
                    <a:pt x="7" y="21"/>
                    <a:pt x="8" y="21"/>
                  </a:cubicBezTo>
                  <a:cubicBezTo>
                    <a:pt x="8" y="21"/>
                    <a:pt x="8" y="20"/>
                    <a:pt x="8" y="21"/>
                  </a:cubicBezTo>
                  <a:cubicBezTo>
                    <a:pt x="9" y="20"/>
                    <a:pt x="10" y="20"/>
                    <a:pt x="11" y="20"/>
                  </a:cubicBezTo>
                  <a:cubicBezTo>
                    <a:pt x="12" y="20"/>
                    <a:pt x="13" y="19"/>
                    <a:pt x="14" y="19"/>
                  </a:cubicBezTo>
                  <a:cubicBezTo>
                    <a:pt x="15" y="19"/>
                    <a:pt x="16" y="18"/>
                    <a:pt x="17" y="18"/>
                  </a:cubicBezTo>
                  <a:cubicBezTo>
                    <a:pt x="21" y="16"/>
                    <a:pt x="25" y="15"/>
                    <a:pt x="29" y="14"/>
                  </a:cubicBezTo>
                  <a:cubicBezTo>
                    <a:pt x="29" y="12"/>
                    <a:pt x="29" y="10"/>
                    <a:pt x="29" y="8"/>
                  </a:cubicBezTo>
                  <a:cubicBezTo>
                    <a:pt x="29" y="8"/>
                    <a:pt x="30" y="8"/>
                    <a:pt x="30" y="8"/>
                  </a:cubicBezTo>
                  <a:cubicBezTo>
                    <a:pt x="29" y="4"/>
                    <a:pt x="29" y="4"/>
                    <a:pt x="29" y="4"/>
                  </a:cubicBezTo>
                  <a:cubicBezTo>
                    <a:pt x="29" y="3"/>
                    <a:pt x="29" y="2"/>
                    <a:pt x="28" y="2"/>
                  </a:cubicBezTo>
                  <a:cubicBezTo>
                    <a:pt x="28" y="1"/>
                    <a:pt x="26" y="2"/>
                    <a:pt x="27" y="1"/>
                  </a:cubicBezTo>
                  <a:cubicBezTo>
                    <a:pt x="27" y="0"/>
                    <a:pt x="28" y="0"/>
                    <a:pt x="28" y="0"/>
                  </a:cubicBezTo>
                  <a:cubicBezTo>
                    <a:pt x="30" y="0"/>
                    <a:pt x="32" y="0"/>
                    <a:pt x="3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2"/>
            <p:cNvSpPr>
              <a:spLocks noEditPoints="1"/>
            </p:cNvSpPr>
            <p:nvPr/>
          </p:nvSpPr>
          <p:spPr bwMode="auto">
            <a:xfrm>
              <a:off x="4833" y="4128"/>
              <a:ext cx="140" cy="142"/>
            </a:xfrm>
            <a:custGeom>
              <a:avLst/>
              <a:gdLst>
                <a:gd name="T0" fmla="*/ 15 w 54"/>
                <a:gd name="T1" fmla="*/ 0 h 53"/>
                <a:gd name="T2" fmla="*/ 20 w 54"/>
                <a:gd name="T3" fmla="*/ 7 h 53"/>
                <a:gd name="T4" fmla="*/ 23 w 54"/>
                <a:gd name="T5" fmla="*/ 11 h 53"/>
                <a:gd name="T6" fmla="*/ 25 w 54"/>
                <a:gd name="T7" fmla="*/ 15 h 53"/>
                <a:gd name="T8" fmla="*/ 30 w 54"/>
                <a:gd name="T9" fmla="*/ 22 h 53"/>
                <a:gd name="T10" fmla="*/ 33 w 54"/>
                <a:gd name="T11" fmla="*/ 27 h 53"/>
                <a:gd name="T12" fmla="*/ 36 w 54"/>
                <a:gd name="T13" fmla="*/ 25 h 53"/>
                <a:gd name="T14" fmla="*/ 35 w 54"/>
                <a:gd name="T15" fmla="*/ 18 h 53"/>
                <a:gd name="T16" fmla="*/ 39 w 54"/>
                <a:gd name="T17" fmla="*/ 18 h 53"/>
                <a:gd name="T18" fmla="*/ 41 w 54"/>
                <a:gd name="T19" fmla="*/ 25 h 53"/>
                <a:gd name="T20" fmla="*/ 39 w 54"/>
                <a:gd name="T21" fmla="*/ 35 h 53"/>
                <a:gd name="T22" fmla="*/ 42 w 54"/>
                <a:gd name="T23" fmla="*/ 41 h 53"/>
                <a:gd name="T24" fmla="*/ 48 w 54"/>
                <a:gd name="T25" fmla="*/ 46 h 53"/>
                <a:gd name="T26" fmla="*/ 51 w 54"/>
                <a:gd name="T27" fmla="*/ 45 h 53"/>
                <a:gd name="T28" fmla="*/ 54 w 54"/>
                <a:gd name="T29" fmla="*/ 51 h 53"/>
                <a:gd name="T30" fmla="*/ 53 w 54"/>
                <a:gd name="T31" fmla="*/ 53 h 53"/>
                <a:gd name="T32" fmla="*/ 51 w 54"/>
                <a:gd name="T33" fmla="*/ 53 h 53"/>
                <a:gd name="T34" fmla="*/ 44 w 54"/>
                <a:gd name="T35" fmla="*/ 48 h 53"/>
                <a:gd name="T36" fmla="*/ 37 w 54"/>
                <a:gd name="T37" fmla="*/ 40 h 53"/>
                <a:gd name="T38" fmla="*/ 32 w 54"/>
                <a:gd name="T39" fmla="*/ 42 h 53"/>
                <a:gd name="T40" fmla="*/ 27 w 54"/>
                <a:gd name="T41" fmla="*/ 44 h 53"/>
                <a:gd name="T42" fmla="*/ 25 w 54"/>
                <a:gd name="T43" fmla="*/ 43 h 53"/>
                <a:gd name="T44" fmla="*/ 30 w 54"/>
                <a:gd name="T45" fmla="*/ 41 h 53"/>
                <a:gd name="T46" fmla="*/ 34 w 54"/>
                <a:gd name="T47" fmla="*/ 35 h 53"/>
                <a:gd name="T48" fmla="*/ 32 w 54"/>
                <a:gd name="T49" fmla="*/ 31 h 53"/>
                <a:gd name="T50" fmla="*/ 26 w 54"/>
                <a:gd name="T51" fmla="*/ 34 h 53"/>
                <a:gd name="T52" fmla="*/ 22 w 54"/>
                <a:gd name="T53" fmla="*/ 38 h 53"/>
                <a:gd name="T54" fmla="*/ 17 w 54"/>
                <a:gd name="T55" fmla="*/ 44 h 53"/>
                <a:gd name="T56" fmla="*/ 14 w 54"/>
                <a:gd name="T57" fmla="*/ 45 h 53"/>
                <a:gd name="T58" fmla="*/ 12 w 54"/>
                <a:gd name="T59" fmla="*/ 37 h 53"/>
                <a:gd name="T60" fmla="*/ 19 w 54"/>
                <a:gd name="T61" fmla="*/ 34 h 53"/>
                <a:gd name="T62" fmla="*/ 24 w 54"/>
                <a:gd name="T63" fmla="*/ 27 h 53"/>
                <a:gd name="T64" fmla="*/ 19 w 54"/>
                <a:gd name="T65" fmla="*/ 28 h 53"/>
                <a:gd name="T66" fmla="*/ 16 w 54"/>
                <a:gd name="T67" fmla="*/ 29 h 53"/>
                <a:gd name="T68" fmla="*/ 9 w 54"/>
                <a:gd name="T69" fmla="*/ 34 h 53"/>
                <a:gd name="T70" fmla="*/ 7 w 54"/>
                <a:gd name="T71" fmla="*/ 42 h 53"/>
                <a:gd name="T72" fmla="*/ 3 w 54"/>
                <a:gd name="T73" fmla="*/ 42 h 53"/>
                <a:gd name="T74" fmla="*/ 2 w 54"/>
                <a:gd name="T75" fmla="*/ 38 h 53"/>
                <a:gd name="T76" fmla="*/ 4 w 54"/>
                <a:gd name="T77" fmla="*/ 29 h 53"/>
                <a:gd name="T78" fmla="*/ 1 w 54"/>
                <a:gd name="T79" fmla="*/ 23 h 53"/>
                <a:gd name="T80" fmla="*/ 7 w 54"/>
                <a:gd name="T81" fmla="*/ 28 h 53"/>
                <a:gd name="T82" fmla="*/ 10 w 54"/>
                <a:gd name="T83" fmla="*/ 27 h 53"/>
                <a:gd name="T84" fmla="*/ 13 w 54"/>
                <a:gd name="T85" fmla="*/ 23 h 53"/>
                <a:gd name="T86" fmla="*/ 14 w 54"/>
                <a:gd name="T87" fmla="*/ 21 h 53"/>
                <a:gd name="T88" fmla="*/ 16 w 54"/>
                <a:gd name="T89" fmla="*/ 19 h 53"/>
                <a:gd name="T90" fmla="*/ 15 w 54"/>
                <a:gd name="T91" fmla="*/ 17 h 53"/>
                <a:gd name="T92" fmla="*/ 10 w 54"/>
                <a:gd name="T93" fmla="*/ 20 h 53"/>
                <a:gd name="T94" fmla="*/ 6 w 54"/>
                <a:gd name="T95" fmla="*/ 20 h 53"/>
                <a:gd name="T96" fmla="*/ 3 w 54"/>
                <a:gd name="T97" fmla="*/ 19 h 53"/>
                <a:gd name="T98" fmla="*/ 11 w 54"/>
                <a:gd name="T99" fmla="*/ 16 h 53"/>
                <a:gd name="T100" fmla="*/ 19 w 54"/>
                <a:gd name="T101" fmla="*/ 12 h 53"/>
                <a:gd name="T102" fmla="*/ 16 w 54"/>
                <a:gd name="T103" fmla="*/ 8 h 53"/>
                <a:gd name="T104" fmla="*/ 10 w 54"/>
                <a:gd name="T105" fmla="*/ 1 h 53"/>
                <a:gd name="T106" fmla="*/ 31 w 54"/>
                <a:gd name="T107" fmla="*/ 4 h 53"/>
                <a:gd name="T108" fmla="*/ 33 w 54"/>
                <a:gd name="T109" fmla="*/ 8 h 53"/>
                <a:gd name="T110" fmla="*/ 29 w 54"/>
                <a:gd name="T111" fmla="*/ 9 h 53"/>
                <a:gd name="T112" fmla="*/ 27 w 54"/>
                <a:gd name="T113" fmla="*/ 3 h 53"/>
                <a:gd name="T114" fmla="*/ 29 w 54"/>
                <a:gd name="T115" fmla="*/ 4 h 53"/>
                <a:gd name="T116" fmla="*/ 25 w 54"/>
                <a:gd name="T117" fmla="*/ 19 h 53"/>
                <a:gd name="T118" fmla="*/ 18 w 54"/>
                <a:gd name="T119" fmla="*/ 25 h 53"/>
                <a:gd name="T120" fmla="*/ 23 w 54"/>
                <a:gd name="T121" fmla="*/ 17 h 53"/>
                <a:gd name="T122" fmla="*/ 12 w 54"/>
                <a:gd name="T123" fmla="*/ 2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 h="53">
                  <a:moveTo>
                    <a:pt x="12" y="0"/>
                  </a:moveTo>
                  <a:cubicBezTo>
                    <a:pt x="12" y="0"/>
                    <a:pt x="13" y="0"/>
                    <a:pt x="14" y="0"/>
                  </a:cubicBezTo>
                  <a:cubicBezTo>
                    <a:pt x="14" y="0"/>
                    <a:pt x="14" y="0"/>
                    <a:pt x="14" y="0"/>
                  </a:cubicBezTo>
                  <a:cubicBezTo>
                    <a:pt x="14" y="0"/>
                    <a:pt x="15" y="0"/>
                    <a:pt x="15" y="0"/>
                  </a:cubicBezTo>
                  <a:cubicBezTo>
                    <a:pt x="16" y="1"/>
                    <a:pt x="16" y="1"/>
                    <a:pt x="16" y="2"/>
                  </a:cubicBezTo>
                  <a:cubicBezTo>
                    <a:pt x="17" y="2"/>
                    <a:pt x="17" y="3"/>
                    <a:pt x="17" y="3"/>
                  </a:cubicBezTo>
                  <a:cubicBezTo>
                    <a:pt x="17" y="4"/>
                    <a:pt x="18" y="4"/>
                    <a:pt x="18" y="5"/>
                  </a:cubicBezTo>
                  <a:cubicBezTo>
                    <a:pt x="19" y="6"/>
                    <a:pt x="19" y="6"/>
                    <a:pt x="20" y="7"/>
                  </a:cubicBezTo>
                  <a:cubicBezTo>
                    <a:pt x="20" y="8"/>
                    <a:pt x="22" y="8"/>
                    <a:pt x="21" y="10"/>
                  </a:cubicBezTo>
                  <a:cubicBezTo>
                    <a:pt x="21" y="10"/>
                    <a:pt x="22" y="10"/>
                    <a:pt x="23" y="11"/>
                  </a:cubicBezTo>
                  <a:cubicBezTo>
                    <a:pt x="23" y="10"/>
                    <a:pt x="23" y="10"/>
                    <a:pt x="23" y="10"/>
                  </a:cubicBezTo>
                  <a:cubicBezTo>
                    <a:pt x="23" y="11"/>
                    <a:pt x="23" y="11"/>
                    <a:pt x="23" y="11"/>
                  </a:cubicBezTo>
                  <a:cubicBezTo>
                    <a:pt x="24" y="10"/>
                    <a:pt x="25" y="10"/>
                    <a:pt x="26" y="10"/>
                  </a:cubicBezTo>
                  <a:cubicBezTo>
                    <a:pt x="26" y="10"/>
                    <a:pt x="27" y="11"/>
                    <a:pt x="27" y="12"/>
                  </a:cubicBezTo>
                  <a:cubicBezTo>
                    <a:pt x="27" y="12"/>
                    <a:pt x="26" y="12"/>
                    <a:pt x="27" y="12"/>
                  </a:cubicBezTo>
                  <a:cubicBezTo>
                    <a:pt x="26" y="13"/>
                    <a:pt x="26" y="14"/>
                    <a:pt x="25" y="15"/>
                  </a:cubicBezTo>
                  <a:cubicBezTo>
                    <a:pt x="24" y="16"/>
                    <a:pt x="26" y="16"/>
                    <a:pt x="26" y="18"/>
                  </a:cubicBezTo>
                  <a:cubicBezTo>
                    <a:pt x="27" y="18"/>
                    <a:pt x="27" y="19"/>
                    <a:pt x="27" y="19"/>
                  </a:cubicBezTo>
                  <a:cubicBezTo>
                    <a:pt x="28" y="20"/>
                    <a:pt x="28" y="21"/>
                    <a:pt x="28" y="21"/>
                  </a:cubicBezTo>
                  <a:cubicBezTo>
                    <a:pt x="29" y="21"/>
                    <a:pt x="29" y="21"/>
                    <a:pt x="30" y="22"/>
                  </a:cubicBezTo>
                  <a:cubicBezTo>
                    <a:pt x="31" y="22"/>
                    <a:pt x="32" y="23"/>
                    <a:pt x="31" y="25"/>
                  </a:cubicBezTo>
                  <a:cubicBezTo>
                    <a:pt x="31" y="25"/>
                    <a:pt x="31" y="25"/>
                    <a:pt x="31" y="25"/>
                  </a:cubicBezTo>
                  <a:cubicBezTo>
                    <a:pt x="31" y="25"/>
                    <a:pt x="31" y="26"/>
                    <a:pt x="31" y="26"/>
                  </a:cubicBezTo>
                  <a:cubicBezTo>
                    <a:pt x="32" y="26"/>
                    <a:pt x="32" y="27"/>
                    <a:pt x="33" y="27"/>
                  </a:cubicBezTo>
                  <a:cubicBezTo>
                    <a:pt x="33" y="28"/>
                    <a:pt x="34" y="30"/>
                    <a:pt x="35" y="30"/>
                  </a:cubicBezTo>
                  <a:cubicBezTo>
                    <a:pt x="36" y="30"/>
                    <a:pt x="35" y="29"/>
                    <a:pt x="36" y="28"/>
                  </a:cubicBezTo>
                  <a:cubicBezTo>
                    <a:pt x="36" y="28"/>
                    <a:pt x="36" y="26"/>
                    <a:pt x="37" y="26"/>
                  </a:cubicBezTo>
                  <a:cubicBezTo>
                    <a:pt x="36" y="25"/>
                    <a:pt x="36" y="25"/>
                    <a:pt x="36" y="25"/>
                  </a:cubicBezTo>
                  <a:cubicBezTo>
                    <a:pt x="36" y="23"/>
                    <a:pt x="37" y="21"/>
                    <a:pt x="36" y="20"/>
                  </a:cubicBezTo>
                  <a:cubicBezTo>
                    <a:pt x="36" y="19"/>
                    <a:pt x="36" y="19"/>
                    <a:pt x="36" y="19"/>
                  </a:cubicBezTo>
                  <a:cubicBezTo>
                    <a:pt x="35" y="19"/>
                    <a:pt x="35" y="18"/>
                    <a:pt x="35" y="18"/>
                  </a:cubicBezTo>
                  <a:cubicBezTo>
                    <a:pt x="35" y="18"/>
                    <a:pt x="35" y="18"/>
                    <a:pt x="35" y="18"/>
                  </a:cubicBezTo>
                  <a:cubicBezTo>
                    <a:pt x="35" y="18"/>
                    <a:pt x="35" y="18"/>
                    <a:pt x="36" y="18"/>
                  </a:cubicBezTo>
                  <a:cubicBezTo>
                    <a:pt x="36" y="18"/>
                    <a:pt x="37" y="19"/>
                    <a:pt x="38" y="18"/>
                  </a:cubicBezTo>
                  <a:cubicBezTo>
                    <a:pt x="38" y="19"/>
                    <a:pt x="38" y="19"/>
                    <a:pt x="38" y="19"/>
                  </a:cubicBezTo>
                  <a:cubicBezTo>
                    <a:pt x="39" y="18"/>
                    <a:pt x="39" y="18"/>
                    <a:pt x="39" y="18"/>
                  </a:cubicBezTo>
                  <a:cubicBezTo>
                    <a:pt x="40" y="19"/>
                    <a:pt x="39" y="20"/>
                    <a:pt x="40" y="21"/>
                  </a:cubicBezTo>
                  <a:cubicBezTo>
                    <a:pt x="40" y="21"/>
                    <a:pt x="40" y="21"/>
                    <a:pt x="40" y="21"/>
                  </a:cubicBezTo>
                  <a:cubicBezTo>
                    <a:pt x="41" y="21"/>
                    <a:pt x="40" y="22"/>
                    <a:pt x="41" y="22"/>
                  </a:cubicBezTo>
                  <a:cubicBezTo>
                    <a:pt x="40" y="23"/>
                    <a:pt x="41" y="24"/>
                    <a:pt x="41" y="25"/>
                  </a:cubicBezTo>
                  <a:cubicBezTo>
                    <a:pt x="40" y="26"/>
                    <a:pt x="40" y="26"/>
                    <a:pt x="40" y="26"/>
                  </a:cubicBezTo>
                  <a:cubicBezTo>
                    <a:pt x="41" y="26"/>
                    <a:pt x="41" y="26"/>
                    <a:pt x="41" y="26"/>
                  </a:cubicBezTo>
                  <a:cubicBezTo>
                    <a:pt x="40" y="27"/>
                    <a:pt x="41" y="28"/>
                    <a:pt x="40" y="28"/>
                  </a:cubicBezTo>
                  <a:cubicBezTo>
                    <a:pt x="39" y="30"/>
                    <a:pt x="40" y="33"/>
                    <a:pt x="39" y="35"/>
                  </a:cubicBezTo>
                  <a:cubicBezTo>
                    <a:pt x="39" y="35"/>
                    <a:pt x="39" y="35"/>
                    <a:pt x="39" y="35"/>
                  </a:cubicBezTo>
                  <a:cubicBezTo>
                    <a:pt x="38" y="36"/>
                    <a:pt x="39" y="36"/>
                    <a:pt x="39" y="37"/>
                  </a:cubicBezTo>
                  <a:cubicBezTo>
                    <a:pt x="41" y="38"/>
                    <a:pt x="40" y="40"/>
                    <a:pt x="42" y="40"/>
                  </a:cubicBezTo>
                  <a:cubicBezTo>
                    <a:pt x="41" y="41"/>
                    <a:pt x="42" y="41"/>
                    <a:pt x="42" y="41"/>
                  </a:cubicBezTo>
                  <a:cubicBezTo>
                    <a:pt x="43" y="41"/>
                    <a:pt x="44" y="42"/>
                    <a:pt x="44" y="43"/>
                  </a:cubicBezTo>
                  <a:cubicBezTo>
                    <a:pt x="45" y="44"/>
                    <a:pt x="45" y="44"/>
                    <a:pt x="45" y="44"/>
                  </a:cubicBezTo>
                  <a:cubicBezTo>
                    <a:pt x="46" y="45"/>
                    <a:pt x="46" y="45"/>
                    <a:pt x="47" y="45"/>
                  </a:cubicBezTo>
                  <a:cubicBezTo>
                    <a:pt x="47" y="45"/>
                    <a:pt x="47" y="46"/>
                    <a:pt x="48" y="46"/>
                  </a:cubicBezTo>
                  <a:cubicBezTo>
                    <a:pt x="48" y="46"/>
                    <a:pt x="48" y="47"/>
                    <a:pt x="48" y="47"/>
                  </a:cubicBezTo>
                  <a:cubicBezTo>
                    <a:pt x="48" y="46"/>
                    <a:pt x="49" y="46"/>
                    <a:pt x="49" y="45"/>
                  </a:cubicBezTo>
                  <a:cubicBezTo>
                    <a:pt x="49" y="45"/>
                    <a:pt x="48" y="44"/>
                    <a:pt x="49" y="44"/>
                  </a:cubicBezTo>
                  <a:cubicBezTo>
                    <a:pt x="50" y="44"/>
                    <a:pt x="50" y="45"/>
                    <a:pt x="51" y="45"/>
                  </a:cubicBezTo>
                  <a:cubicBezTo>
                    <a:pt x="50" y="46"/>
                    <a:pt x="52" y="47"/>
                    <a:pt x="52" y="48"/>
                  </a:cubicBezTo>
                  <a:cubicBezTo>
                    <a:pt x="53" y="48"/>
                    <a:pt x="52" y="49"/>
                    <a:pt x="53" y="50"/>
                  </a:cubicBezTo>
                  <a:cubicBezTo>
                    <a:pt x="53" y="50"/>
                    <a:pt x="53" y="51"/>
                    <a:pt x="53" y="51"/>
                  </a:cubicBezTo>
                  <a:cubicBezTo>
                    <a:pt x="53" y="51"/>
                    <a:pt x="54" y="51"/>
                    <a:pt x="54" y="51"/>
                  </a:cubicBezTo>
                  <a:cubicBezTo>
                    <a:pt x="54" y="51"/>
                    <a:pt x="54" y="51"/>
                    <a:pt x="54" y="51"/>
                  </a:cubicBezTo>
                  <a:cubicBezTo>
                    <a:pt x="54" y="51"/>
                    <a:pt x="53" y="52"/>
                    <a:pt x="53" y="52"/>
                  </a:cubicBezTo>
                  <a:cubicBezTo>
                    <a:pt x="53" y="52"/>
                    <a:pt x="54" y="52"/>
                    <a:pt x="53" y="53"/>
                  </a:cubicBezTo>
                  <a:cubicBezTo>
                    <a:pt x="53" y="53"/>
                    <a:pt x="53" y="53"/>
                    <a:pt x="53" y="53"/>
                  </a:cubicBezTo>
                  <a:cubicBezTo>
                    <a:pt x="52" y="53"/>
                    <a:pt x="52" y="53"/>
                    <a:pt x="52" y="53"/>
                  </a:cubicBezTo>
                  <a:cubicBezTo>
                    <a:pt x="52" y="53"/>
                    <a:pt x="52" y="53"/>
                    <a:pt x="51" y="53"/>
                  </a:cubicBezTo>
                  <a:cubicBezTo>
                    <a:pt x="51" y="53"/>
                    <a:pt x="51" y="53"/>
                    <a:pt x="51" y="53"/>
                  </a:cubicBezTo>
                  <a:cubicBezTo>
                    <a:pt x="51" y="53"/>
                    <a:pt x="51" y="53"/>
                    <a:pt x="51" y="53"/>
                  </a:cubicBezTo>
                  <a:cubicBezTo>
                    <a:pt x="50" y="52"/>
                    <a:pt x="49" y="53"/>
                    <a:pt x="49" y="52"/>
                  </a:cubicBezTo>
                  <a:cubicBezTo>
                    <a:pt x="49" y="52"/>
                    <a:pt x="48" y="51"/>
                    <a:pt x="48" y="51"/>
                  </a:cubicBezTo>
                  <a:cubicBezTo>
                    <a:pt x="49" y="50"/>
                    <a:pt x="47" y="51"/>
                    <a:pt x="46" y="50"/>
                  </a:cubicBezTo>
                  <a:cubicBezTo>
                    <a:pt x="46" y="49"/>
                    <a:pt x="44" y="49"/>
                    <a:pt x="44" y="48"/>
                  </a:cubicBezTo>
                  <a:cubicBezTo>
                    <a:pt x="44" y="48"/>
                    <a:pt x="43" y="47"/>
                    <a:pt x="42" y="47"/>
                  </a:cubicBezTo>
                  <a:cubicBezTo>
                    <a:pt x="42" y="46"/>
                    <a:pt x="42" y="46"/>
                    <a:pt x="42" y="46"/>
                  </a:cubicBezTo>
                  <a:cubicBezTo>
                    <a:pt x="41" y="45"/>
                    <a:pt x="39" y="43"/>
                    <a:pt x="39" y="42"/>
                  </a:cubicBezTo>
                  <a:cubicBezTo>
                    <a:pt x="39" y="41"/>
                    <a:pt x="38" y="40"/>
                    <a:pt x="37" y="40"/>
                  </a:cubicBezTo>
                  <a:cubicBezTo>
                    <a:pt x="37" y="40"/>
                    <a:pt x="37" y="39"/>
                    <a:pt x="37" y="39"/>
                  </a:cubicBezTo>
                  <a:cubicBezTo>
                    <a:pt x="36" y="40"/>
                    <a:pt x="35" y="40"/>
                    <a:pt x="35" y="40"/>
                  </a:cubicBezTo>
                  <a:cubicBezTo>
                    <a:pt x="33" y="40"/>
                    <a:pt x="33" y="42"/>
                    <a:pt x="32" y="42"/>
                  </a:cubicBezTo>
                  <a:cubicBezTo>
                    <a:pt x="32" y="42"/>
                    <a:pt x="32" y="42"/>
                    <a:pt x="32" y="42"/>
                  </a:cubicBezTo>
                  <a:cubicBezTo>
                    <a:pt x="31" y="42"/>
                    <a:pt x="31" y="42"/>
                    <a:pt x="31" y="42"/>
                  </a:cubicBezTo>
                  <a:cubicBezTo>
                    <a:pt x="31" y="42"/>
                    <a:pt x="31" y="43"/>
                    <a:pt x="31" y="43"/>
                  </a:cubicBezTo>
                  <a:cubicBezTo>
                    <a:pt x="30" y="43"/>
                    <a:pt x="30" y="42"/>
                    <a:pt x="29" y="42"/>
                  </a:cubicBezTo>
                  <a:cubicBezTo>
                    <a:pt x="29" y="43"/>
                    <a:pt x="27" y="42"/>
                    <a:pt x="27" y="44"/>
                  </a:cubicBezTo>
                  <a:cubicBezTo>
                    <a:pt x="26" y="43"/>
                    <a:pt x="25" y="45"/>
                    <a:pt x="24" y="43"/>
                  </a:cubicBezTo>
                  <a:cubicBezTo>
                    <a:pt x="24" y="43"/>
                    <a:pt x="24" y="43"/>
                    <a:pt x="24" y="43"/>
                  </a:cubicBezTo>
                  <a:cubicBezTo>
                    <a:pt x="25" y="43"/>
                    <a:pt x="25" y="43"/>
                    <a:pt x="25" y="43"/>
                  </a:cubicBezTo>
                  <a:cubicBezTo>
                    <a:pt x="25" y="43"/>
                    <a:pt x="25" y="43"/>
                    <a:pt x="25" y="43"/>
                  </a:cubicBezTo>
                  <a:cubicBezTo>
                    <a:pt x="26" y="43"/>
                    <a:pt x="26" y="43"/>
                    <a:pt x="26" y="43"/>
                  </a:cubicBezTo>
                  <a:cubicBezTo>
                    <a:pt x="26" y="43"/>
                    <a:pt x="27" y="42"/>
                    <a:pt x="27" y="42"/>
                  </a:cubicBezTo>
                  <a:cubicBezTo>
                    <a:pt x="28" y="42"/>
                    <a:pt x="28" y="42"/>
                    <a:pt x="29" y="41"/>
                  </a:cubicBezTo>
                  <a:cubicBezTo>
                    <a:pt x="29" y="42"/>
                    <a:pt x="29" y="41"/>
                    <a:pt x="30" y="41"/>
                  </a:cubicBezTo>
                  <a:cubicBezTo>
                    <a:pt x="29" y="41"/>
                    <a:pt x="30" y="41"/>
                    <a:pt x="30" y="41"/>
                  </a:cubicBezTo>
                  <a:cubicBezTo>
                    <a:pt x="31" y="41"/>
                    <a:pt x="32" y="40"/>
                    <a:pt x="32" y="39"/>
                  </a:cubicBezTo>
                  <a:cubicBezTo>
                    <a:pt x="33" y="39"/>
                    <a:pt x="33" y="38"/>
                    <a:pt x="34" y="37"/>
                  </a:cubicBezTo>
                  <a:cubicBezTo>
                    <a:pt x="34" y="37"/>
                    <a:pt x="34" y="36"/>
                    <a:pt x="34" y="35"/>
                  </a:cubicBezTo>
                  <a:cubicBezTo>
                    <a:pt x="34" y="35"/>
                    <a:pt x="33" y="35"/>
                    <a:pt x="33" y="34"/>
                  </a:cubicBezTo>
                  <a:cubicBezTo>
                    <a:pt x="33" y="33"/>
                    <a:pt x="32" y="32"/>
                    <a:pt x="32" y="31"/>
                  </a:cubicBezTo>
                  <a:cubicBezTo>
                    <a:pt x="32" y="31"/>
                    <a:pt x="31" y="31"/>
                    <a:pt x="31" y="31"/>
                  </a:cubicBezTo>
                  <a:cubicBezTo>
                    <a:pt x="32" y="31"/>
                    <a:pt x="32" y="31"/>
                    <a:pt x="32" y="31"/>
                  </a:cubicBezTo>
                  <a:cubicBezTo>
                    <a:pt x="31" y="30"/>
                    <a:pt x="31" y="28"/>
                    <a:pt x="29" y="28"/>
                  </a:cubicBezTo>
                  <a:cubicBezTo>
                    <a:pt x="29" y="29"/>
                    <a:pt x="28" y="29"/>
                    <a:pt x="28" y="30"/>
                  </a:cubicBezTo>
                  <a:cubicBezTo>
                    <a:pt x="27" y="31"/>
                    <a:pt x="27" y="32"/>
                    <a:pt x="26" y="33"/>
                  </a:cubicBezTo>
                  <a:cubicBezTo>
                    <a:pt x="26" y="33"/>
                    <a:pt x="26" y="33"/>
                    <a:pt x="26" y="34"/>
                  </a:cubicBezTo>
                  <a:cubicBezTo>
                    <a:pt x="26" y="34"/>
                    <a:pt x="25" y="35"/>
                    <a:pt x="25" y="35"/>
                  </a:cubicBezTo>
                  <a:cubicBezTo>
                    <a:pt x="24" y="35"/>
                    <a:pt x="24" y="35"/>
                    <a:pt x="24" y="35"/>
                  </a:cubicBezTo>
                  <a:cubicBezTo>
                    <a:pt x="24" y="35"/>
                    <a:pt x="25" y="36"/>
                    <a:pt x="24" y="36"/>
                  </a:cubicBezTo>
                  <a:cubicBezTo>
                    <a:pt x="23" y="37"/>
                    <a:pt x="23" y="38"/>
                    <a:pt x="22" y="38"/>
                  </a:cubicBezTo>
                  <a:cubicBezTo>
                    <a:pt x="21" y="38"/>
                    <a:pt x="22" y="40"/>
                    <a:pt x="21" y="40"/>
                  </a:cubicBezTo>
                  <a:cubicBezTo>
                    <a:pt x="20" y="40"/>
                    <a:pt x="20" y="41"/>
                    <a:pt x="19" y="41"/>
                  </a:cubicBezTo>
                  <a:cubicBezTo>
                    <a:pt x="19" y="42"/>
                    <a:pt x="18" y="42"/>
                    <a:pt x="18" y="43"/>
                  </a:cubicBezTo>
                  <a:cubicBezTo>
                    <a:pt x="18" y="43"/>
                    <a:pt x="17" y="43"/>
                    <a:pt x="17" y="44"/>
                  </a:cubicBezTo>
                  <a:cubicBezTo>
                    <a:pt x="17" y="43"/>
                    <a:pt x="17" y="43"/>
                    <a:pt x="17" y="43"/>
                  </a:cubicBezTo>
                  <a:cubicBezTo>
                    <a:pt x="16" y="44"/>
                    <a:pt x="15" y="43"/>
                    <a:pt x="15" y="44"/>
                  </a:cubicBezTo>
                  <a:cubicBezTo>
                    <a:pt x="15" y="44"/>
                    <a:pt x="15" y="44"/>
                    <a:pt x="15" y="44"/>
                  </a:cubicBezTo>
                  <a:cubicBezTo>
                    <a:pt x="15" y="44"/>
                    <a:pt x="14" y="45"/>
                    <a:pt x="14" y="45"/>
                  </a:cubicBezTo>
                  <a:cubicBezTo>
                    <a:pt x="12" y="44"/>
                    <a:pt x="13" y="42"/>
                    <a:pt x="12" y="40"/>
                  </a:cubicBezTo>
                  <a:cubicBezTo>
                    <a:pt x="12" y="40"/>
                    <a:pt x="11" y="39"/>
                    <a:pt x="12" y="38"/>
                  </a:cubicBezTo>
                  <a:cubicBezTo>
                    <a:pt x="11" y="38"/>
                    <a:pt x="11" y="38"/>
                    <a:pt x="11" y="38"/>
                  </a:cubicBezTo>
                  <a:cubicBezTo>
                    <a:pt x="11" y="37"/>
                    <a:pt x="12" y="37"/>
                    <a:pt x="12" y="37"/>
                  </a:cubicBezTo>
                  <a:cubicBezTo>
                    <a:pt x="13" y="38"/>
                    <a:pt x="14" y="39"/>
                    <a:pt x="16" y="39"/>
                  </a:cubicBezTo>
                  <a:cubicBezTo>
                    <a:pt x="16" y="40"/>
                    <a:pt x="16" y="39"/>
                    <a:pt x="17" y="39"/>
                  </a:cubicBezTo>
                  <a:cubicBezTo>
                    <a:pt x="16" y="38"/>
                    <a:pt x="18" y="38"/>
                    <a:pt x="17" y="37"/>
                  </a:cubicBezTo>
                  <a:cubicBezTo>
                    <a:pt x="18" y="36"/>
                    <a:pt x="19" y="36"/>
                    <a:pt x="19" y="34"/>
                  </a:cubicBezTo>
                  <a:cubicBezTo>
                    <a:pt x="19" y="34"/>
                    <a:pt x="20" y="33"/>
                    <a:pt x="20" y="33"/>
                  </a:cubicBezTo>
                  <a:cubicBezTo>
                    <a:pt x="20" y="31"/>
                    <a:pt x="22" y="31"/>
                    <a:pt x="22" y="30"/>
                  </a:cubicBezTo>
                  <a:cubicBezTo>
                    <a:pt x="22" y="29"/>
                    <a:pt x="23" y="28"/>
                    <a:pt x="23" y="28"/>
                  </a:cubicBezTo>
                  <a:cubicBezTo>
                    <a:pt x="24" y="27"/>
                    <a:pt x="24" y="27"/>
                    <a:pt x="24" y="27"/>
                  </a:cubicBezTo>
                  <a:cubicBezTo>
                    <a:pt x="24" y="26"/>
                    <a:pt x="26" y="26"/>
                    <a:pt x="24" y="25"/>
                  </a:cubicBezTo>
                  <a:cubicBezTo>
                    <a:pt x="23" y="25"/>
                    <a:pt x="22" y="26"/>
                    <a:pt x="21" y="26"/>
                  </a:cubicBezTo>
                  <a:cubicBezTo>
                    <a:pt x="21" y="27"/>
                    <a:pt x="20" y="27"/>
                    <a:pt x="20" y="27"/>
                  </a:cubicBezTo>
                  <a:cubicBezTo>
                    <a:pt x="19" y="27"/>
                    <a:pt x="19" y="28"/>
                    <a:pt x="19" y="28"/>
                  </a:cubicBezTo>
                  <a:cubicBezTo>
                    <a:pt x="18" y="28"/>
                    <a:pt x="18" y="29"/>
                    <a:pt x="17" y="28"/>
                  </a:cubicBezTo>
                  <a:cubicBezTo>
                    <a:pt x="16" y="29"/>
                    <a:pt x="16" y="29"/>
                    <a:pt x="16" y="29"/>
                  </a:cubicBezTo>
                  <a:cubicBezTo>
                    <a:pt x="16" y="29"/>
                    <a:pt x="16" y="29"/>
                    <a:pt x="16" y="29"/>
                  </a:cubicBezTo>
                  <a:cubicBezTo>
                    <a:pt x="16" y="29"/>
                    <a:pt x="16" y="29"/>
                    <a:pt x="16" y="29"/>
                  </a:cubicBezTo>
                  <a:cubicBezTo>
                    <a:pt x="16" y="29"/>
                    <a:pt x="16" y="29"/>
                    <a:pt x="16" y="29"/>
                  </a:cubicBezTo>
                  <a:cubicBezTo>
                    <a:pt x="16" y="30"/>
                    <a:pt x="14" y="30"/>
                    <a:pt x="14" y="32"/>
                  </a:cubicBezTo>
                  <a:cubicBezTo>
                    <a:pt x="13" y="32"/>
                    <a:pt x="13" y="32"/>
                    <a:pt x="13" y="32"/>
                  </a:cubicBezTo>
                  <a:cubicBezTo>
                    <a:pt x="12" y="33"/>
                    <a:pt x="10" y="34"/>
                    <a:pt x="9" y="34"/>
                  </a:cubicBezTo>
                  <a:cubicBezTo>
                    <a:pt x="8" y="35"/>
                    <a:pt x="8" y="35"/>
                    <a:pt x="8" y="36"/>
                  </a:cubicBezTo>
                  <a:cubicBezTo>
                    <a:pt x="8" y="37"/>
                    <a:pt x="8" y="38"/>
                    <a:pt x="8" y="39"/>
                  </a:cubicBezTo>
                  <a:cubicBezTo>
                    <a:pt x="8" y="39"/>
                    <a:pt x="8" y="40"/>
                    <a:pt x="7" y="41"/>
                  </a:cubicBezTo>
                  <a:cubicBezTo>
                    <a:pt x="8" y="42"/>
                    <a:pt x="6" y="42"/>
                    <a:pt x="7" y="42"/>
                  </a:cubicBezTo>
                  <a:cubicBezTo>
                    <a:pt x="7" y="43"/>
                    <a:pt x="6" y="43"/>
                    <a:pt x="5" y="43"/>
                  </a:cubicBezTo>
                  <a:cubicBezTo>
                    <a:pt x="5" y="43"/>
                    <a:pt x="5" y="43"/>
                    <a:pt x="5" y="43"/>
                  </a:cubicBezTo>
                  <a:cubicBezTo>
                    <a:pt x="5" y="44"/>
                    <a:pt x="5" y="44"/>
                    <a:pt x="4" y="44"/>
                  </a:cubicBezTo>
                  <a:cubicBezTo>
                    <a:pt x="4" y="43"/>
                    <a:pt x="4" y="43"/>
                    <a:pt x="3" y="42"/>
                  </a:cubicBezTo>
                  <a:cubicBezTo>
                    <a:pt x="4" y="41"/>
                    <a:pt x="2" y="41"/>
                    <a:pt x="3" y="40"/>
                  </a:cubicBezTo>
                  <a:cubicBezTo>
                    <a:pt x="2" y="39"/>
                    <a:pt x="2" y="38"/>
                    <a:pt x="2" y="37"/>
                  </a:cubicBezTo>
                  <a:cubicBezTo>
                    <a:pt x="2" y="37"/>
                    <a:pt x="2" y="37"/>
                    <a:pt x="2" y="37"/>
                  </a:cubicBezTo>
                  <a:cubicBezTo>
                    <a:pt x="2" y="38"/>
                    <a:pt x="2" y="38"/>
                    <a:pt x="2" y="38"/>
                  </a:cubicBezTo>
                  <a:cubicBezTo>
                    <a:pt x="3" y="37"/>
                    <a:pt x="3" y="36"/>
                    <a:pt x="4" y="36"/>
                  </a:cubicBezTo>
                  <a:cubicBezTo>
                    <a:pt x="4" y="35"/>
                    <a:pt x="4" y="34"/>
                    <a:pt x="4" y="32"/>
                  </a:cubicBezTo>
                  <a:cubicBezTo>
                    <a:pt x="4" y="32"/>
                    <a:pt x="4" y="31"/>
                    <a:pt x="4" y="31"/>
                  </a:cubicBezTo>
                  <a:cubicBezTo>
                    <a:pt x="4" y="31"/>
                    <a:pt x="4" y="30"/>
                    <a:pt x="4" y="29"/>
                  </a:cubicBezTo>
                  <a:cubicBezTo>
                    <a:pt x="4" y="28"/>
                    <a:pt x="3" y="28"/>
                    <a:pt x="3" y="27"/>
                  </a:cubicBezTo>
                  <a:cubicBezTo>
                    <a:pt x="3" y="26"/>
                    <a:pt x="1" y="26"/>
                    <a:pt x="1" y="24"/>
                  </a:cubicBezTo>
                  <a:cubicBezTo>
                    <a:pt x="1" y="24"/>
                    <a:pt x="0" y="24"/>
                    <a:pt x="0" y="23"/>
                  </a:cubicBezTo>
                  <a:cubicBezTo>
                    <a:pt x="0" y="23"/>
                    <a:pt x="0" y="23"/>
                    <a:pt x="1" y="23"/>
                  </a:cubicBezTo>
                  <a:cubicBezTo>
                    <a:pt x="2" y="24"/>
                    <a:pt x="3" y="23"/>
                    <a:pt x="3" y="24"/>
                  </a:cubicBezTo>
                  <a:cubicBezTo>
                    <a:pt x="4" y="23"/>
                    <a:pt x="4" y="25"/>
                    <a:pt x="5" y="24"/>
                  </a:cubicBezTo>
                  <a:cubicBezTo>
                    <a:pt x="5" y="25"/>
                    <a:pt x="6" y="25"/>
                    <a:pt x="6" y="26"/>
                  </a:cubicBezTo>
                  <a:cubicBezTo>
                    <a:pt x="7" y="27"/>
                    <a:pt x="6" y="28"/>
                    <a:pt x="7" y="28"/>
                  </a:cubicBezTo>
                  <a:cubicBezTo>
                    <a:pt x="7" y="29"/>
                    <a:pt x="7" y="29"/>
                    <a:pt x="7" y="30"/>
                  </a:cubicBezTo>
                  <a:cubicBezTo>
                    <a:pt x="7" y="30"/>
                    <a:pt x="8" y="30"/>
                    <a:pt x="9" y="31"/>
                  </a:cubicBezTo>
                  <a:cubicBezTo>
                    <a:pt x="9" y="30"/>
                    <a:pt x="9" y="30"/>
                    <a:pt x="10" y="29"/>
                  </a:cubicBezTo>
                  <a:cubicBezTo>
                    <a:pt x="9" y="28"/>
                    <a:pt x="10" y="28"/>
                    <a:pt x="10" y="27"/>
                  </a:cubicBezTo>
                  <a:cubicBezTo>
                    <a:pt x="11" y="27"/>
                    <a:pt x="10" y="26"/>
                    <a:pt x="12" y="25"/>
                  </a:cubicBezTo>
                  <a:cubicBezTo>
                    <a:pt x="11" y="24"/>
                    <a:pt x="13" y="25"/>
                    <a:pt x="12" y="23"/>
                  </a:cubicBezTo>
                  <a:cubicBezTo>
                    <a:pt x="13" y="23"/>
                    <a:pt x="13" y="23"/>
                    <a:pt x="13" y="23"/>
                  </a:cubicBezTo>
                  <a:cubicBezTo>
                    <a:pt x="13" y="23"/>
                    <a:pt x="13" y="23"/>
                    <a:pt x="13" y="23"/>
                  </a:cubicBezTo>
                  <a:cubicBezTo>
                    <a:pt x="13" y="22"/>
                    <a:pt x="13" y="22"/>
                    <a:pt x="13" y="22"/>
                  </a:cubicBezTo>
                  <a:cubicBezTo>
                    <a:pt x="13" y="23"/>
                    <a:pt x="13" y="23"/>
                    <a:pt x="14" y="23"/>
                  </a:cubicBezTo>
                  <a:cubicBezTo>
                    <a:pt x="14" y="22"/>
                    <a:pt x="14" y="21"/>
                    <a:pt x="14" y="21"/>
                  </a:cubicBezTo>
                  <a:cubicBezTo>
                    <a:pt x="14" y="21"/>
                    <a:pt x="14" y="21"/>
                    <a:pt x="14" y="21"/>
                  </a:cubicBezTo>
                  <a:cubicBezTo>
                    <a:pt x="14" y="21"/>
                    <a:pt x="14" y="21"/>
                    <a:pt x="14" y="21"/>
                  </a:cubicBezTo>
                  <a:cubicBezTo>
                    <a:pt x="14" y="20"/>
                    <a:pt x="16" y="20"/>
                    <a:pt x="15" y="19"/>
                  </a:cubicBezTo>
                  <a:cubicBezTo>
                    <a:pt x="16" y="18"/>
                    <a:pt x="16" y="18"/>
                    <a:pt x="16" y="18"/>
                  </a:cubicBezTo>
                  <a:cubicBezTo>
                    <a:pt x="16" y="19"/>
                    <a:pt x="16" y="19"/>
                    <a:pt x="16" y="19"/>
                  </a:cubicBezTo>
                  <a:cubicBezTo>
                    <a:pt x="17" y="19"/>
                    <a:pt x="16" y="18"/>
                    <a:pt x="16" y="18"/>
                  </a:cubicBezTo>
                  <a:cubicBezTo>
                    <a:pt x="16" y="18"/>
                    <a:pt x="16" y="17"/>
                    <a:pt x="16" y="17"/>
                  </a:cubicBezTo>
                  <a:cubicBezTo>
                    <a:pt x="15" y="18"/>
                    <a:pt x="15" y="18"/>
                    <a:pt x="15" y="18"/>
                  </a:cubicBezTo>
                  <a:cubicBezTo>
                    <a:pt x="15" y="17"/>
                    <a:pt x="15" y="17"/>
                    <a:pt x="15" y="17"/>
                  </a:cubicBezTo>
                  <a:cubicBezTo>
                    <a:pt x="14" y="18"/>
                    <a:pt x="13" y="19"/>
                    <a:pt x="12" y="19"/>
                  </a:cubicBezTo>
                  <a:cubicBezTo>
                    <a:pt x="12" y="19"/>
                    <a:pt x="12" y="19"/>
                    <a:pt x="12" y="19"/>
                  </a:cubicBezTo>
                  <a:cubicBezTo>
                    <a:pt x="12" y="20"/>
                    <a:pt x="10" y="19"/>
                    <a:pt x="10" y="20"/>
                  </a:cubicBezTo>
                  <a:cubicBezTo>
                    <a:pt x="10" y="20"/>
                    <a:pt x="10" y="20"/>
                    <a:pt x="10" y="20"/>
                  </a:cubicBezTo>
                  <a:cubicBezTo>
                    <a:pt x="9" y="21"/>
                    <a:pt x="9" y="21"/>
                    <a:pt x="9" y="21"/>
                  </a:cubicBezTo>
                  <a:cubicBezTo>
                    <a:pt x="9" y="20"/>
                    <a:pt x="9" y="20"/>
                    <a:pt x="9" y="20"/>
                  </a:cubicBezTo>
                  <a:cubicBezTo>
                    <a:pt x="9" y="21"/>
                    <a:pt x="8" y="20"/>
                    <a:pt x="7" y="21"/>
                  </a:cubicBezTo>
                  <a:cubicBezTo>
                    <a:pt x="7" y="21"/>
                    <a:pt x="6" y="21"/>
                    <a:pt x="6" y="20"/>
                  </a:cubicBezTo>
                  <a:cubicBezTo>
                    <a:pt x="6" y="21"/>
                    <a:pt x="6" y="21"/>
                    <a:pt x="6" y="21"/>
                  </a:cubicBezTo>
                  <a:cubicBezTo>
                    <a:pt x="5" y="20"/>
                    <a:pt x="4" y="21"/>
                    <a:pt x="4" y="20"/>
                  </a:cubicBezTo>
                  <a:cubicBezTo>
                    <a:pt x="4" y="20"/>
                    <a:pt x="4" y="20"/>
                    <a:pt x="4" y="20"/>
                  </a:cubicBezTo>
                  <a:cubicBezTo>
                    <a:pt x="3" y="20"/>
                    <a:pt x="4" y="20"/>
                    <a:pt x="3" y="19"/>
                  </a:cubicBezTo>
                  <a:cubicBezTo>
                    <a:pt x="4" y="19"/>
                    <a:pt x="5" y="18"/>
                    <a:pt x="6" y="19"/>
                  </a:cubicBezTo>
                  <a:cubicBezTo>
                    <a:pt x="6" y="18"/>
                    <a:pt x="6" y="18"/>
                    <a:pt x="6" y="18"/>
                  </a:cubicBezTo>
                  <a:cubicBezTo>
                    <a:pt x="7" y="19"/>
                    <a:pt x="7" y="18"/>
                    <a:pt x="8" y="18"/>
                  </a:cubicBezTo>
                  <a:cubicBezTo>
                    <a:pt x="9" y="17"/>
                    <a:pt x="10" y="17"/>
                    <a:pt x="11" y="16"/>
                  </a:cubicBezTo>
                  <a:cubicBezTo>
                    <a:pt x="13" y="16"/>
                    <a:pt x="13" y="14"/>
                    <a:pt x="15" y="14"/>
                  </a:cubicBezTo>
                  <a:cubicBezTo>
                    <a:pt x="15" y="14"/>
                    <a:pt x="15" y="14"/>
                    <a:pt x="15" y="14"/>
                  </a:cubicBezTo>
                  <a:cubicBezTo>
                    <a:pt x="15" y="14"/>
                    <a:pt x="16" y="14"/>
                    <a:pt x="17" y="13"/>
                  </a:cubicBezTo>
                  <a:cubicBezTo>
                    <a:pt x="18" y="14"/>
                    <a:pt x="18" y="12"/>
                    <a:pt x="19" y="12"/>
                  </a:cubicBezTo>
                  <a:cubicBezTo>
                    <a:pt x="19" y="11"/>
                    <a:pt x="18" y="10"/>
                    <a:pt x="18" y="9"/>
                  </a:cubicBezTo>
                  <a:cubicBezTo>
                    <a:pt x="17" y="9"/>
                    <a:pt x="17" y="9"/>
                    <a:pt x="17" y="9"/>
                  </a:cubicBezTo>
                  <a:cubicBezTo>
                    <a:pt x="17" y="8"/>
                    <a:pt x="17" y="8"/>
                    <a:pt x="16" y="7"/>
                  </a:cubicBezTo>
                  <a:cubicBezTo>
                    <a:pt x="16" y="8"/>
                    <a:pt x="16" y="8"/>
                    <a:pt x="16" y="8"/>
                  </a:cubicBezTo>
                  <a:cubicBezTo>
                    <a:pt x="16" y="7"/>
                    <a:pt x="15" y="7"/>
                    <a:pt x="14" y="6"/>
                  </a:cubicBezTo>
                  <a:cubicBezTo>
                    <a:pt x="14" y="5"/>
                    <a:pt x="13" y="5"/>
                    <a:pt x="13" y="4"/>
                  </a:cubicBezTo>
                  <a:cubicBezTo>
                    <a:pt x="12" y="3"/>
                    <a:pt x="10" y="5"/>
                    <a:pt x="10" y="3"/>
                  </a:cubicBezTo>
                  <a:cubicBezTo>
                    <a:pt x="10" y="2"/>
                    <a:pt x="9" y="2"/>
                    <a:pt x="10" y="1"/>
                  </a:cubicBezTo>
                  <a:cubicBezTo>
                    <a:pt x="10" y="1"/>
                    <a:pt x="10" y="0"/>
                    <a:pt x="11" y="0"/>
                  </a:cubicBezTo>
                  <a:cubicBezTo>
                    <a:pt x="11" y="0"/>
                    <a:pt x="12" y="0"/>
                    <a:pt x="12" y="0"/>
                  </a:cubicBezTo>
                  <a:close/>
                  <a:moveTo>
                    <a:pt x="31" y="4"/>
                  </a:moveTo>
                  <a:cubicBezTo>
                    <a:pt x="31" y="4"/>
                    <a:pt x="31" y="4"/>
                    <a:pt x="31" y="4"/>
                  </a:cubicBezTo>
                  <a:cubicBezTo>
                    <a:pt x="31" y="5"/>
                    <a:pt x="32" y="4"/>
                    <a:pt x="33" y="6"/>
                  </a:cubicBezTo>
                  <a:cubicBezTo>
                    <a:pt x="33" y="6"/>
                    <a:pt x="32" y="6"/>
                    <a:pt x="32" y="7"/>
                  </a:cubicBezTo>
                  <a:cubicBezTo>
                    <a:pt x="33" y="7"/>
                    <a:pt x="33" y="7"/>
                    <a:pt x="33" y="7"/>
                  </a:cubicBezTo>
                  <a:cubicBezTo>
                    <a:pt x="33" y="8"/>
                    <a:pt x="33" y="8"/>
                    <a:pt x="33" y="8"/>
                  </a:cubicBezTo>
                  <a:cubicBezTo>
                    <a:pt x="33" y="8"/>
                    <a:pt x="33" y="8"/>
                    <a:pt x="33" y="8"/>
                  </a:cubicBezTo>
                  <a:cubicBezTo>
                    <a:pt x="32" y="8"/>
                    <a:pt x="33" y="10"/>
                    <a:pt x="32" y="9"/>
                  </a:cubicBezTo>
                  <a:cubicBezTo>
                    <a:pt x="31" y="9"/>
                    <a:pt x="30" y="9"/>
                    <a:pt x="30" y="9"/>
                  </a:cubicBezTo>
                  <a:cubicBezTo>
                    <a:pt x="29" y="9"/>
                    <a:pt x="29" y="9"/>
                    <a:pt x="29" y="9"/>
                  </a:cubicBezTo>
                  <a:cubicBezTo>
                    <a:pt x="28" y="8"/>
                    <a:pt x="29" y="7"/>
                    <a:pt x="28" y="6"/>
                  </a:cubicBezTo>
                  <a:cubicBezTo>
                    <a:pt x="28" y="5"/>
                    <a:pt x="27" y="5"/>
                    <a:pt x="27" y="4"/>
                  </a:cubicBezTo>
                  <a:cubicBezTo>
                    <a:pt x="26" y="4"/>
                    <a:pt x="25" y="4"/>
                    <a:pt x="25" y="4"/>
                  </a:cubicBezTo>
                  <a:cubicBezTo>
                    <a:pt x="26" y="4"/>
                    <a:pt x="26" y="3"/>
                    <a:pt x="27" y="3"/>
                  </a:cubicBezTo>
                  <a:cubicBezTo>
                    <a:pt x="28" y="4"/>
                    <a:pt x="27" y="3"/>
                    <a:pt x="28" y="3"/>
                  </a:cubicBezTo>
                  <a:cubicBezTo>
                    <a:pt x="28" y="4"/>
                    <a:pt x="28" y="4"/>
                    <a:pt x="28" y="4"/>
                  </a:cubicBezTo>
                  <a:cubicBezTo>
                    <a:pt x="28" y="3"/>
                    <a:pt x="28" y="3"/>
                    <a:pt x="28" y="3"/>
                  </a:cubicBezTo>
                  <a:cubicBezTo>
                    <a:pt x="28" y="4"/>
                    <a:pt x="29" y="4"/>
                    <a:pt x="29" y="4"/>
                  </a:cubicBezTo>
                  <a:cubicBezTo>
                    <a:pt x="30" y="3"/>
                    <a:pt x="30" y="3"/>
                    <a:pt x="30" y="3"/>
                  </a:cubicBezTo>
                  <a:cubicBezTo>
                    <a:pt x="30" y="3"/>
                    <a:pt x="30" y="4"/>
                    <a:pt x="31" y="4"/>
                  </a:cubicBezTo>
                  <a:close/>
                  <a:moveTo>
                    <a:pt x="25" y="19"/>
                  </a:moveTo>
                  <a:cubicBezTo>
                    <a:pt x="25" y="19"/>
                    <a:pt x="25" y="19"/>
                    <a:pt x="25" y="19"/>
                  </a:cubicBezTo>
                  <a:cubicBezTo>
                    <a:pt x="25" y="20"/>
                    <a:pt x="26" y="20"/>
                    <a:pt x="26" y="21"/>
                  </a:cubicBezTo>
                  <a:cubicBezTo>
                    <a:pt x="25" y="21"/>
                    <a:pt x="24" y="22"/>
                    <a:pt x="24" y="22"/>
                  </a:cubicBezTo>
                  <a:cubicBezTo>
                    <a:pt x="23" y="22"/>
                    <a:pt x="23" y="23"/>
                    <a:pt x="21" y="23"/>
                  </a:cubicBezTo>
                  <a:cubicBezTo>
                    <a:pt x="21" y="24"/>
                    <a:pt x="19" y="24"/>
                    <a:pt x="18" y="25"/>
                  </a:cubicBezTo>
                  <a:cubicBezTo>
                    <a:pt x="18" y="25"/>
                    <a:pt x="17" y="25"/>
                    <a:pt x="18" y="24"/>
                  </a:cubicBezTo>
                  <a:cubicBezTo>
                    <a:pt x="18" y="24"/>
                    <a:pt x="18" y="24"/>
                    <a:pt x="18" y="23"/>
                  </a:cubicBezTo>
                  <a:cubicBezTo>
                    <a:pt x="19" y="22"/>
                    <a:pt x="20" y="21"/>
                    <a:pt x="21" y="20"/>
                  </a:cubicBezTo>
                  <a:cubicBezTo>
                    <a:pt x="21" y="19"/>
                    <a:pt x="23" y="18"/>
                    <a:pt x="23" y="17"/>
                  </a:cubicBezTo>
                  <a:cubicBezTo>
                    <a:pt x="24" y="17"/>
                    <a:pt x="24" y="19"/>
                    <a:pt x="25" y="19"/>
                  </a:cubicBezTo>
                  <a:close/>
                  <a:moveTo>
                    <a:pt x="12" y="24"/>
                  </a:moveTo>
                  <a:cubicBezTo>
                    <a:pt x="12" y="24"/>
                    <a:pt x="12" y="24"/>
                    <a:pt x="12" y="24"/>
                  </a:cubicBezTo>
                  <a:cubicBezTo>
                    <a:pt x="12" y="23"/>
                    <a:pt x="12" y="23"/>
                    <a:pt x="12" y="23"/>
                  </a:cubicBezTo>
                  <a:cubicBezTo>
                    <a:pt x="12" y="23"/>
                    <a:pt x="12" y="24"/>
                    <a:pt x="1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3"/>
            <p:cNvSpPr>
              <a:spLocks noEditPoints="1"/>
            </p:cNvSpPr>
            <p:nvPr/>
          </p:nvSpPr>
          <p:spPr bwMode="auto">
            <a:xfrm>
              <a:off x="4541" y="4120"/>
              <a:ext cx="145" cy="158"/>
            </a:xfrm>
            <a:custGeom>
              <a:avLst/>
              <a:gdLst>
                <a:gd name="T0" fmla="*/ 35 w 56"/>
                <a:gd name="T1" fmla="*/ 2 h 59"/>
                <a:gd name="T2" fmla="*/ 37 w 56"/>
                <a:gd name="T3" fmla="*/ 6 h 59"/>
                <a:gd name="T4" fmla="*/ 35 w 56"/>
                <a:gd name="T5" fmla="*/ 10 h 59"/>
                <a:gd name="T6" fmla="*/ 28 w 56"/>
                <a:gd name="T7" fmla="*/ 12 h 59"/>
                <a:gd name="T8" fmla="*/ 25 w 56"/>
                <a:gd name="T9" fmla="*/ 8 h 59"/>
                <a:gd name="T10" fmla="*/ 19 w 56"/>
                <a:gd name="T11" fmla="*/ 3 h 59"/>
                <a:gd name="T12" fmla="*/ 20 w 56"/>
                <a:gd name="T13" fmla="*/ 0 h 59"/>
                <a:gd name="T14" fmla="*/ 27 w 56"/>
                <a:gd name="T15" fmla="*/ 1 h 59"/>
                <a:gd name="T16" fmla="*/ 43 w 56"/>
                <a:gd name="T17" fmla="*/ 18 h 59"/>
                <a:gd name="T18" fmla="*/ 48 w 56"/>
                <a:gd name="T19" fmla="*/ 21 h 59"/>
                <a:gd name="T20" fmla="*/ 47 w 56"/>
                <a:gd name="T21" fmla="*/ 25 h 59"/>
                <a:gd name="T22" fmla="*/ 43 w 56"/>
                <a:gd name="T23" fmla="*/ 26 h 59"/>
                <a:gd name="T24" fmla="*/ 39 w 56"/>
                <a:gd name="T25" fmla="*/ 25 h 59"/>
                <a:gd name="T26" fmla="*/ 34 w 56"/>
                <a:gd name="T27" fmla="*/ 26 h 59"/>
                <a:gd name="T28" fmla="*/ 28 w 56"/>
                <a:gd name="T29" fmla="*/ 27 h 59"/>
                <a:gd name="T30" fmla="*/ 23 w 56"/>
                <a:gd name="T31" fmla="*/ 28 h 59"/>
                <a:gd name="T32" fmla="*/ 15 w 56"/>
                <a:gd name="T33" fmla="*/ 27 h 59"/>
                <a:gd name="T34" fmla="*/ 8 w 56"/>
                <a:gd name="T35" fmla="*/ 23 h 59"/>
                <a:gd name="T36" fmla="*/ 20 w 56"/>
                <a:gd name="T37" fmla="*/ 21 h 59"/>
                <a:gd name="T38" fmla="*/ 29 w 56"/>
                <a:gd name="T39" fmla="*/ 20 h 59"/>
                <a:gd name="T40" fmla="*/ 32 w 56"/>
                <a:gd name="T41" fmla="*/ 20 h 59"/>
                <a:gd name="T42" fmla="*/ 39 w 56"/>
                <a:gd name="T43" fmla="*/ 19 h 59"/>
                <a:gd name="T44" fmla="*/ 42 w 56"/>
                <a:gd name="T45" fmla="*/ 18 h 59"/>
                <a:gd name="T46" fmla="*/ 44 w 56"/>
                <a:gd name="T47" fmla="*/ 33 h 59"/>
                <a:gd name="T48" fmla="*/ 39 w 56"/>
                <a:gd name="T49" fmla="*/ 39 h 59"/>
                <a:gd name="T50" fmla="*/ 34 w 56"/>
                <a:gd name="T51" fmla="*/ 43 h 59"/>
                <a:gd name="T52" fmla="*/ 34 w 56"/>
                <a:gd name="T53" fmla="*/ 44 h 59"/>
                <a:gd name="T54" fmla="*/ 30 w 56"/>
                <a:gd name="T55" fmla="*/ 44 h 59"/>
                <a:gd name="T56" fmla="*/ 35 w 56"/>
                <a:gd name="T57" fmla="*/ 36 h 59"/>
                <a:gd name="T58" fmla="*/ 38 w 56"/>
                <a:gd name="T59" fmla="*/ 30 h 59"/>
                <a:gd name="T60" fmla="*/ 23 w 56"/>
                <a:gd name="T61" fmla="*/ 36 h 59"/>
                <a:gd name="T62" fmla="*/ 28 w 56"/>
                <a:gd name="T63" fmla="*/ 35 h 59"/>
                <a:gd name="T64" fmla="*/ 25 w 56"/>
                <a:gd name="T65" fmla="*/ 40 h 59"/>
                <a:gd name="T66" fmla="*/ 22 w 56"/>
                <a:gd name="T67" fmla="*/ 45 h 59"/>
                <a:gd name="T68" fmla="*/ 21 w 56"/>
                <a:gd name="T69" fmla="*/ 45 h 59"/>
                <a:gd name="T70" fmla="*/ 17 w 56"/>
                <a:gd name="T71" fmla="*/ 43 h 59"/>
                <a:gd name="T72" fmla="*/ 14 w 56"/>
                <a:gd name="T73" fmla="*/ 42 h 59"/>
                <a:gd name="T74" fmla="*/ 19 w 56"/>
                <a:gd name="T75" fmla="*/ 35 h 59"/>
                <a:gd name="T76" fmla="*/ 24 w 56"/>
                <a:gd name="T77" fmla="*/ 31 h 59"/>
                <a:gd name="T78" fmla="*/ 34 w 56"/>
                <a:gd name="T79" fmla="*/ 42 h 59"/>
                <a:gd name="T80" fmla="*/ 54 w 56"/>
                <a:gd name="T81" fmla="*/ 48 h 59"/>
                <a:gd name="T82" fmla="*/ 56 w 56"/>
                <a:gd name="T83" fmla="*/ 50 h 59"/>
                <a:gd name="T84" fmla="*/ 55 w 56"/>
                <a:gd name="T85" fmla="*/ 52 h 59"/>
                <a:gd name="T86" fmla="*/ 51 w 56"/>
                <a:gd name="T87" fmla="*/ 52 h 59"/>
                <a:gd name="T88" fmla="*/ 48 w 56"/>
                <a:gd name="T89" fmla="*/ 52 h 59"/>
                <a:gd name="T90" fmla="*/ 45 w 56"/>
                <a:gd name="T91" fmla="*/ 53 h 59"/>
                <a:gd name="T92" fmla="*/ 35 w 56"/>
                <a:gd name="T93" fmla="*/ 53 h 59"/>
                <a:gd name="T94" fmla="*/ 26 w 56"/>
                <a:gd name="T95" fmla="*/ 54 h 59"/>
                <a:gd name="T96" fmla="*/ 24 w 56"/>
                <a:gd name="T97" fmla="*/ 55 h 59"/>
                <a:gd name="T98" fmla="*/ 17 w 56"/>
                <a:gd name="T99" fmla="*/ 56 h 59"/>
                <a:gd name="T100" fmla="*/ 11 w 56"/>
                <a:gd name="T101" fmla="*/ 58 h 59"/>
                <a:gd name="T102" fmla="*/ 6 w 56"/>
                <a:gd name="T103" fmla="*/ 57 h 59"/>
                <a:gd name="T104" fmla="*/ 1 w 56"/>
                <a:gd name="T105" fmla="*/ 55 h 59"/>
                <a:gd name="T106" fmla="*/ 4 w 56"/>
                <a:gd name="T107" fmla="*/ 52 h 59"/>
                <a:gd name="T108" fmla="*/ 10 w 56"/>
                <a:gd name="T109" fmla="*/ 52 h 59"/>
                <a:gd name="T110" fmla="*/ 16 w 56"/>
                <a:gd name="T111" fmla="*/ 50 h 59"/>
                <a:gd name="T112" fmla="*/ 23 w 56"/>
                <a:gd name="T113" fmla="*/ 49 h 59"/>
                <a:gd name="T114" fmla="*/ 30 w 56"/>
                <a:gd name="T115" fmla="*/ 48 h 59"/>
                <a:gd name="T116" fmla="*/ 39 w 56"/>
                <a:gd name="T117" fmla="*/ 47 h 59"/>
                <a:gd name="T118" fmla="*/ 47 w 56"/>
                <a:gd name="T119" fmla="*/ 46 h 59"/>
                <a:gd name="T120" fmla="*/ 11 w 56"/>
                <a:gd name="T121"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 h="59">
                  <a:moveTo>
                    <a:pt x="29" y="1"/>
                  </a:moveTo>
                  <a:cubicBezTo>
                    <a:pt x="30" y="0"/>
                    <a:pt x="32" y="0"/>
                    <a:pt x="32" y="1"/>
                  </a:cubicBezTo>
                  <a:cubicBezTo>
                    <a:pt x="33" y="1"/>
                    <a:pt x="33" y="0"/>
                    <a:pt x="33" y="1"/>
                  </a:cubicBezTo>
                  <a:cubicBezTo>
                    <a:pt x="34" y="1"/>
                    <a:pt x="34" y="2"/>
                    <a:pt x="35" y="2"/>
                  </a:cubicBezTo>
                  <a:cubicBezTo>
                    <a:pt x="35" y="3"/>
                    <a:pt x="35" y="3"/>
                    <a:pt x="36" y="4"/>
                  </a:cubicBezTo>
                  <a:cubicBezTo>
                    <a:pt x="36" y="5"/>
                    <a:pt x="36" y="5"/>
                    <a:pt x="36" y="5"/>
                  </a:cubicBezTo>
                  <a:cubicBezTo>
                    <a:pt x="36" y="5"/>
                    <a:pt x="37" y="6"/>
                    <a:pt x="37" y="7"/>
                  </a:cubicBezTo>
                  <a:cubicBezTo>
                    <a:pt x="37" y="6"/>
                    <a:pt x="37" y="6"/>
                    <a:pt x="37" y="6"/>
                  </a:cubicBezTo>
                  <a:cubicBezTo>
                    <a:pt x="37" y="7"/>
                    <a:pt x="37" y="7"/>
                    <a:pt x="37" y="7"/>
                  </a:cubicBezTo>
                  <a:cubicBezTo>
                    <a:pt x="36" y="7"/>
                    <a:pt x="38" y="8"/>
                    <a:pt x="36" y="8"/>
                  </a:cubicBezTo>
                  <a:cubicBezTo>
                    <a:pt x="36" y="7"/>
                    <a:pt x="36" y="7"/>
                    <a:pt x="36" y="7"/>
                  </a:cubicBezTo>
                  <a:cubicBezTo>
                    <a:pt x="35" y="8"/>
                    <a:pt x="36" y="10"/>
                    <a:pt x="35" y="10"/>
                  </a:cubicBezTo>
                  <a:cubicBezTo>
                    <a:pt x="34" y="11"/>
                    <a:pt x="33" y="11"/>
                    <a:pt x="32" y="11"/>
                  </a:cubicBezTo>
                  <a:cubicBezTo>
                    <a:pt x="31" y="12"/>
                    <a:pt x="31" y="13"/>
                    <a:pt x="30" y="13"/>
                  </a:cubicBezTo>
                  <a:cubicBezTo>
                    <a:pt x="29" y="13"/>
                    <a:pt x="29" y="14"/>
                    <a:pt x="28" y="13"/>
                  </a:cubicBezTo>
                  <a:cubicBezTo>
                    <a:pt x="27" y="13"/>
                    <a:pt x="28" y="12"/>
                    <a:pt x="28" y="12"/>
                  </a:cubicBezTo>
                  <a:cubicBezTo>
                    <a:pt x="28" y="11"/>
                    <a:pt x="30" y="10"/>
                    <a:pt x="28" y="9"/>
                  </a:cubicBezTo>
                  <a:cubicBezTo>
                    <a:pt x="28" y="9"/>
                    <a:pt x="28" y="7"/>
                    <a:pt x="27" y="8"/>
                  </a:cubicBezTo>
                  <a:cubicBezTo>
                    <a:pt x="27" y="8"/>
                    <a:pt x="26" y="8"/>
                    <a:pt x="25" y="8"/>
                  </a:cubicBezTo>
                  <a:cubicBezTo>
                    <a:pt x="25" y="8"/>
                    <a:pt x="25" y="8"/>
                    <a:pt x="25" y="8"/>
                  </a:cubicBezTo>
                  <a:cubicBezTo>
                    <a:pt x="24" y="8"/>
                    <a:pt x="24" y="7"/>
                    <a:pt x="23" y="7"/>
                  </a:cubicBezTo>
                  <a:cubicBezTo>
                    <a:pt x="22" y="7"/>
                    <a:pt x="22" y="7"/>
                    <a:pt x="21" y="7"/>
                  </a:cubicBezTo>
                  <a:cubicBezTo>
                    <a:pt x="21" y="6"/>
                    <a:pt x="20" y="6"/>
                    <a:pt x="20" y="6"/>
                  </a:cubicBezTo>
                  <a:cubicBezTo>
                    <a:pt x="19" y="5"/>
                    <a:pt x="20" y="4"/>
                    <a:pt x="19" y="3"/>
                  </a:cubicBezTo>
                  <a:cubicBezTo>
                    <a:pt x="19" y="3"/>
                    <a:pt x="19" y="3"/>
                    <a:pt x="18" y="3"/>
                  </a:cubicBezTo>
                  <a:cubicBezTo>
                    <a:pt x="19" y="2"/>
                    <a:pt x="19" y="2"/>
                    <a:pt x="19" y="2"/>
                  </a:cubicBezTo>
                  <a:cubicBezTo>
                    <a:pt x="18" y="2"/>
                    <a:pt x="18" y="2"/>
                    <a:pt x="18" y="2"/>
                  </a:cubicBezTo>
                  <a:cubicBezTo>
                    <a:pt x="19" y="1"/>
                    <a:pt x="20" y="1"/>
                    <a:pt x="20" y="0"/>
                  </a:cubicBezTo>
                  <a:cubicBezTo>
                    <a:pt x="21" y="0"/>
                    <a:pt x="21" y="1"/>
                    <a:pt x="22" y="0"/>
                  </a:cubicBezTo>
                  <a:cubicBezTo>
                    <a:pt x="23" y="0"/>
                    <a:pt x="24" y="0"/>
                    <a:pt x="25" y="1"/>
                  </a:cubicBezTo>
                  <a:cubicBezTo>
                    <a:pt x="25" y="1"/>
                    <a:pt x="25" y="0"/>
                    <a:pt x="25" y="0"/>
                  </a:cubicBezTo>
                  <a:cubicBezTo>
                    <a:pt x="26" y="1"/>
                    <a:pt x="26" y="1"/>
                    <a:pt x="27" y="1"/>
                  </a:cubicBezTo>
                  <a:cubicBezTo>
                    <a:pt x="28" y="1"/>
                    <a:pt x="28" y="1"/>
                    <a:pt x="29" y="0"/>
                  </a:cubicBezTo>
                  <a:lnTo>
                    <a:pt x="29" y="1"/>
                  </a:lnTo>
                  <a:close/>
                  <a:moveTo>
                    <a:pt x="43" y="18"/>
                  </a:moveTo>
                  <a:cubicBezTo>
                    <a:pt x="43" y="18"/>
                    <a:pt x="43" y="18"/>
                    <a:pt x="43" y="18"/>
                  </a:cubicBezTo>
                  <a:cubicBezTo>
                    <a:pt x="44" y="19"/>
                    <a:pt x="44" y="18"/>
                    <a:pt x="45" y="18"/>
                  </a:cubicBezTo>
                  <a:cubicBezTo>
                    <a:pt x="45" y="18"/>
                    <a:pt x="46" y="19"/>
                    <a:pt x="46" y="18"/>
                  </a:cubicBezTo>
                  <a:cubicBezTo>
                    <a:pt x="47" y="19"/>
                    <a:pt x="45" y="20"/>
                    <a:pt x="46" y="20"/>
                  </a:cubicBezTo>
                  <a:cubicBezTo>
                    <a:pt x="47" y="20"/>
                    <a:pt x="48" y="20"/>
                    <a:pt x="48" y="21"/>
                  </a:cubicBezTo>
                  <a:cubicBezTo>
                    <a:pt x="48" y="21"/>
                    <a:pt x="50" y="22"/>
                    <a:pt x="49" y="22"/>
                  </a:cubicBezTo>
                  <a:cubicBezTo>
                    <a:pt x="50" y="23"/>
                    <a:pt x="49" y="24"/>
                    <a:pt x="50" y="24"/>
                  </a:cubicBezTo>
                  <a:cubicBezTo>
                    <a:pt x="50" y="25"/>
                    <a:pt x="50" y="25"/>
                    <a:pt x="49" y="25"/>
                  </a:cubicBezTo>
                  <a:cubicBezTo>
                    <a:pt x="48" y="24"/>
                    <a:pt x="48" y="26"/>
                    <a:pt x="47" y="25"/>
                  </a:cubicBezTo>
                  <a:cubicBezTo>
                    <a:pt x="46" y="25"/>
                    <a:pt x="46" y="25"/>
                    <a:pt x="46" y="25"/>
                  </a:cubicBezTo>
                  <a:cubicBezTo>
                    <a:pt x="46" y="25"/>
                    <a:pt x="45" y="25"/>
                    <a:pt x="44" y="26"/>
                  </a:cubicBezTo>
                  <a:cubicBezTo>
                    <a:pt x="43" y="25"/>
                    <a:pt x="43" y="25"/>
                    <a:pt x="43" y="25"/>
                  </a:cubicBezTo>
                  <a:cubicBezTo>
                    <a:pt x="43" y="26"/>
                    <a:pt x="43" y="26"/>
                    <a:pt x="43" y="26"/>
                  </a:cubicBezTo>
                  <a:cubicBezTo>
                    <a:pt x="43" y="25"/>
                    <a:pt x="42" y="25"/>
                    <a:pt x="41" y="25"/>
                  </a:cubicBezTo>
                  <a:cubicBezTo>
                    <a:pt x="41" y="25"/>
                    <a:pt x="40" y="25"/>
                    <a:pt x="40" y="25"/>
                  </a:cubicBezTo>
                  <a:cubicBezTo>
                    <a:pt x="40" y="25"/>
                    <a:pt x="40" y="25"/>
                    <a:pt x="40" y="25"/>
                  </a:cubicBezTo>
                  <a:cubicBezTo>
                    <a:pt x="39" y="25"/>
                    <a:pt x="39" y="25"/>
                    <a:pt x="39" y="25"/>
                  </a:cubicBezTo>
                  <a:cubicBezTo>
                    <a:pt x="39" y="25"/>
                    <a:pt x="39" y="25"/>
                    <a:pt x="39" y="25"/>
                  </a:cubicBezTo>
                  <a:cubicBezTo>
                    <a:pt x="38" y="26"/>
                    <a:pt x="38" y="26"/>
                    <a:pt x="38" y="26"/>
                  </a:cubicBezTo>
                  <a:cubicBezTo>
                    <a:pt x="37" y="25"/>
                    <a:pt x="36" y="26"/>
                    <a:pt x="35" y="25"/>
                  </a:cubicBezTo>
                  <a:cubicBezTo>
                    <a:pt x="35" y="26"/>
                    <a:pt x="34" y="26"/>
                    <a:pt x="34" y="26"/>
                  </a:cubicBezTo>
                  <a:cubicBezTo>
                    <a:pt x="34" y="26"/>
                    <a:pt x="34" y="26"/>
                    <a:pt x="34" y="26"/>
                  </a:cubicBezTo>
                  <a:cubicBezTo>
                    <a:pt x="33" y="25"/>
                    <a:pt x="32" y="26"/>
                    <a:pt x="32" y="26"/>
                  </a:cubicBezTo>
                  <a:cubicBezTo>
                    <a:pt x="31" y="26"/>
                    <a:pt x="30" y="26"/>
                    <a:pt x="29" y="26"/>
                  </a:cubicBezTo>
                  <a:cubicBezTo>
                    <a:pt x="29" y="26"/>
                    <a:pt x="28" y="26"/>
                    <a:pt x="28" y="27"/>
                  </a:cubicBezTo>
                  <a:cubicBezTo>
                    <a:pt x="27" y="27"/>
                    <a:pt x="26" y="27"/>
                    <a:pt x="26" y="26"/>
                  </a:cubicBezTo>
                  <a:cubicBezTo>
                    <a:pt x="26" y="26"/>
                    <a:pt x="26" y="27"/>
                    <a:pt x="25" y="27"/>
                  </a:cubicBezTo>
                  <a:cubicBezTo>
                    <a:pt x="25" y="26"/>
                    <a:pt x="25" y="26"/>
                    <a:pt x="25" y="26"/>
                  </a:cubicBezTo>
                  <a:cubicBezTo>
                    <a:pt x="24" y="27"/>
                    <a:pt x="24" y="27"/>
                    <a:pt x="23" y="28"/>
                  </a:cubicBezTo>
                  <a:cubicBezTo>
                    <a:pt x="23" y="27"/>
                    <a:pt x="22" y="27"/>
                    <a:pt x="21" y="28"/>
                  </a:cubicBezTo>
                  <a:cubicBezTo>
                    <a:pt x="20" y="27"/>
                    <a:pt x="20" y="28"/>
                    <a:pt x="18" y="28"/>
                  </a:cubicBezTo>
                  <a:cubicBezTo>
                    <a:pt x="18" y="28"/>
                    <a:pt x="18" y="29"/>
                    <a:pt x="17" y="28"/>
                  </a:cubicBezTo>
                  <a:cubicBezTo>
                    <a:pt x="17" y="28"/>
                    <a:pt x="15" y="28"/>
                    <a:pt x="15" y="27"/>
                  </a:cubicBezTo>
                  <a:cubicBezTo>
                    <a:pt x="14" y="27"/>
                    <a:pt x="12" y="27"/>
                    <a:pt x="12" y="26"/>
                  </a:cubicBezTo>
                  <a:cubicBezTo>
                    <a:pt x="11" y="25"/>
                    <a:pt x="10" y="25"/>
                    <a:pt x="9" y="24"/>
                  </a:cubicBezTo>
                  <a:cubicBezTo>
                    <a:pt x="10" y="24"/>
                    <a:pt x="9" y="24"/>
                    <a:pt x="9" y="23"/>
                  </a:cubicBezTo>
                  <a:cubicBezTo>
                    <a:pt x="9" y="24"/>
                    <a:pt x="8" y="23"/>
                    <a:pt x="8" y="23"/>
                  </a:cubicBezTo>
                  <a:cubicBezTo>
                    <a:pt x="8" y="22"/>
                    <a:pt x="9" y="23"/>
                    <a:pt x="9" y="22"/>
                  </a:cubicBezTo>
                  <a:cubicBezTo>
                    <a:pt x="11" y="22"/>
                    <a:pt x="14" y="22"/>
                    <a:pt x="16" y="21"/>
                  </a:cubicBezTo>
                  <a:cubicBezTo>
                    <a:pt x="17" y="21"/>
                    <a:pt x="18" y="21"/>
                    <a:pt x="18" y="21"/>
                  </a:cubicBezTo>
                  <a:cubicBezTo>
                    <a:pt x="19" y="21"/>
                    <a:pt x="19" y="21"/>
                    <a:pt x="20" y="21"/>
                  </a:cubicBezTo>
                  <a:cubicBezTo>
                    <a:pt x="21" y="21"/>
                    <a:pt x="22" y="21"/>
                    <a:pt x="22" y="21"/>
                  </a:cubicBezTo>
                  <a:cubicBezTo>
                    <a:pt x="23" y="21"/>
                    <a:pt x="23" y="20"/>
                    <a:pt x="24" y="20"/>
                  </a:cubicBezTo>
                  <a:cubicBezTo>
                    <a:pt x="25" y="20"/>
                    <a:pt x="26" y="21"/>
                    <a:pt x="26" y="20"/>
                  </a:cubicBezTo>
                  <a:cubicBezTo>
                    <a:pt x="27" y="21"/>
                    <a:pt x="28" y="20"/>
                    <a:pt x="29" y="20"/>
                  </a:cubicBezTo>
                  <a:cubicBezTo>
                    <a:pt x="29" y="20"/>
                    <a:pt x="30" y="20"/>
                    <a:pt x="31" y="20"/>
                  </a:cubicBezTo>
                  <a:cubicBezTo>
                    <a:pt x="31" y="20"/>
                    <a:pt x="31" y="20"/>
                    <a:pt x="31" y="20"/>
                  </a:cubicBezTo>
                  <a:cubicBezTo>
                    <a:pt x="31" y="20"/>
                    <a:pt x="31" y="20"/>
                    <a:pt x="31" y="20"/>
                  </a:cubicBezTo>
                  <a:cubicBezTo>
                    <a:pt x="32" y="20"/>
                    <a:pt x="32" y="20"/>
                    <a:pt x="32" y="20"/>
                  </a:cubicBezTo>
                  <a:cubicBezTo>
                    <a:pt x="32" y="19"/>
                    <a:pt x="34" y="20"/>
                    <a:pt x="35" y="19"/>
                  </a:cubicBezTo>
                  <a:cubicBezTo>
                    <a:pt x="36" y="20"/>
                    <a:pt x="36" y="19"/>
                    <a:pt x="38" y="19"/>
                  </a:cubicBezTo>
                  <a:cubicBezTo>
                    <a:pt x="38" y="19"/>
                    <a:pt x="38" y="19"/>
                    <a:pt x="38" y="19"/>
                  </a:cubicBezTo>
                  <a:cubicBezTo>
                    <a:pt x="39" y="19"/>
                    <a:pt x="39" y="19"/>
                    <a:pt x="39" y="19"/>
                  </a:cubicBezTo>
                  <a:cubicBezTo>
                    <a:pt x="39" y="19"/>
                    <a:pt x="39" y="19"/>
                    <a:pt x="39" y="19"/>
                  </a:cubicBezTo>
                  <a:cubicBezTo>
                    <a:pt x="39" y="19"/>
                    <a:pt x="39" y="19"/>
                    <a:pt x="39" y="19"/>
                  </a:cubicBezTo>
                  <a:cubicBezTo>
                    <a:pt x="40" y="19"/>
                    <a:pt x="39" y="18"/>
                    <a:pt x="40" y="18"/>
                  </a:cubicBezTo>
                  <a:cubicBezTo>
                    <a:pt x="41" y="19"/>
                    <a:pt x="42" y="18"/>
                    <a:pt x="42" y="18"/>
                  </a:cubicBezTo>
                  <a:lnTo>
                    <a:pt x="43" y="18"/>
                  </a:lnTo>
                  <a:close/>
                  <a:moveTo>
                    <a:pt x="41" y="31"/>
                  </a:moveTo>
                  <a:cubicBezTo>
                    <a:pt x="41" y="31"/>
                    <a:pt x="41" y="31"/>
                    <a:pt x="42" y="31"/>
                  </a:cubicBezTo>
                  <a:cubicBezTo>
                    <a:pt x="42" y="32"/>
                    <a:pt x="43" y="32"/>
                    <a:pt x="44" y="33"/>
                  </a:cubicBezTo>
                  <a:cubicBezTo>
                    <a:pt x="44" y="33"/>
                    <a:pt x="44" y="33"/>
                    <a:pt x="44" y="33"/>
                  </a:cubicBezTo>
                  <a:cubicBezTo>
                    <a:pt x="44" y="33"/>
                    <a:pt x="44" y="34"/>
                    <a:pt x="44" y="34"/>
                  </a:cubicBezTo>
                  <a:cubicBezTo>
                    <a:pt x="43" y="35"/>
                    <a:pt x="43" y="36"/>
                    <a:pt x="42" y="37"/>
                  </a:cubicBezTo>
                  <a:cubicBezTo>
                    <a:pt x="41" y="38"/>
                    <a:pt x="40" y="39"/>
                    <a:pt x="39" y="39"/>
                  </a:cubicBezTo>
                  <a:cubicBezTo>
                    <a:pt x="38" y="40"/>
                    <a:pt x="37" y="41"/>
                    <a:pt x="37" y="42"/>
                  </a:cubicBezTo>
                  <a:cubicBezTo>
                    <a:pt x="36" y="42"/>
                    <a:pt x="36" y="43"/>
                    <a:pt x="35" y="43"/>
                  </a:cubicBezTo>
                  <a:cubicBezTo>
                    <a:pt x="34" y="43"/>
                    <a:pt x="34" y="43"/>
                    <a:pt x="34" y="43"/>
                  </a:cubicBezTo>
                  <a:cubicBezTo>
                    <a:pt x="34" y="43"/>
                    <a:pt x="34" y="43"/>
                    <a:pt x="34" y="43"/>
                  </a:cubicBezTo>
                  <a:cubicBezTo>
                    <a:pt x="33" y="43"/>
                    <a:pt x="33" y="43"/>
                    <a:pt x="33" y="43"/>
                  </a:cubicBezTo>
                  <a:cubicBezTo>
                    <a:pt x="33" y="43"/>
                    <a:pt x="33" y="43"/>
                    <a:pt x="33" y="43"/>
                  </a:cubicBezTo>
                  <a:cubicBezTo>
                    <a:pt x="33" y="43"/>
                    <a:pt x="33" y="43"/>
                    <a:pt x="33" y="43"/>
                  </a:cubicBezTo>
                  <a:cubicBezTo>
                    <a:pt x="33" y="43"/>
                    <a:pt x="34" y="43"/>
                    <a:pt x="34" y="44"/>
                  </a:cubicBezTo>
                  <a:cubicBezTo>
                    <a:pt x="33" y="44"/>
                    <a:pt x="32" y="45"/>
                    <a:pt x="31" y="45"/>
                  </a:cubicBezTo>
                  <a:cubicBezTo>
                    <a:pt x="31" y="46"/>
                    <a:pt x="30" y="46"/>
                    <a:pt x="29" y="47"/>
                  </a:cubicBezTo>
                  <a:cubicBezTo>
                    <a:pt x="29" y="47"/>
                    <a:pt x="28" y="46"/>
                    <a:pt x="29" y="46"/>
                  </a:cubicBezTo>
                  <a:cubicBezTo>
                    <a:pt x="28" y="45"/>
                    <a:pt x="30" y="45"/>
                    <a:pt x="30" y="44"/>
                  </a:cubicBezTo>
                  <a:cubicBezTo>
                    <a:pt x="31" y="44"/>
                    <a:pt x="30" y="43"/>
                    <a:pt x="32" y="42"/>
                  </a:cubicBezTo>
                  <a:cubicBezTo>
                    <a:pt x="32" y="42"/>
                    <a:pt x="33" y="41"/>
                    <a:pt x="33" y="40"/>
                  </a:cubicBezTo>
                  <a:cubicBezTo>
                    <a:pt x="33" y="40"/>
                    <a:pt x="33" y="39"/>
                    <a:pt x="34" y="38"/>
                  </a:cubicBezTo>
                  <a:cubicBezTo>
                    <a:pt x="34" y="37"/>
                    <a:pt x="35" y="37"/>
                    <a:pt x="35" y="36"/>
                  </a:cubicBezTo>
                  <a:cubicBezTo>
                    <a:pt x="36" y="36"/>
                    <a:pt x="37" y="35"/>
                    <a:pt x="36" y="34"/>
                  </a:cubicBezTo>
                  <a:cubicBezTo>
                    <a:pt x="37" y="34"/>
                    <a:pt x="37" y="33"/>
                    <a:pt x="37" y="33"/>
                  </a:cubicBezTo>
                  <a:cubicBezTo>
                    <a:pt x="37" y="32"/>
                    <a:pt x="39" y="31"/>
                    <a:pt x="38" y="31"/>
                  </a:cubicBezTo>
                  <a:cubicBezTo>
                    <a:pt x="38" y="31"/>
                    <a:pt x="38" y="30"/>
                    <a:pt x="38" y="30"/>
                  </a:cubicBezTo>
                  <a:cubicBezTo>
                    <a:pt x="39" y="30"/>
                    <a:pt x="40" y="30"/>
                    <a:pt x="41" y="31"/>
                  </a:cubicBezTo>
                  <a:close/>
                  <a:moveTo>
                    <a:pt x="26" y="30"/>
                  </a:moveTo>
                  <a:cubicBezTo>
                    <a:pt x="25" y="31"/>
                    <a:pt x="25" y="33"/>
                    <a:pt x="24" y="33"/>
                  </a:cubicBezTo>
                  <a:cubicBezTo>
                    <a:pt x="24" y="34"/>
                    <a:pt x="23" y="35"/>
                    <a:pt x="23" y="36"/>
                  </a:cubicBezTo>
                  <a:cubicBezTo>
                    <a:pt x="23" y="37"/>
                    <a:pt x="23" y="38"/>
                    <a:pt x="24" y="38"/>
                  </a:cubicBezTo>
                  <a:cubicBezTo>
                    <a:pt x="25" y="38"/>
                    <a:pt x="26" y="38"/>
                    <a:pt x="26" y="37"/>
                  </a:cubicBezTo>
                  <a:cubicBezTo>
                    <a:pt x="27" y="37"/>
                    <a:pt x="27" y="36"/>
                    <a:pt x="28" y="36"/>
                  </a:cubicBezTo>
                  <a:cubicBezTo>
                    <a:pt x="28" y="35"/>
                    <a:pt x="28" y="35"/>
                    <a:pt x="28" y="35"/>
                  </a:cubicBezTo>
                  <a:cubicBezTo>
                    <a:pt x="29" y="35"/>
                    <a:pt x="28" y="36"/>
                    <a:pt x="28" y="36"/>
                  </a:cubicBezTo>
                  <a:cubicBezTo>
                    <a:pt x="27" y="36"/>
                    <a:pt x="28" y="38"/>
                    <a:pt x="27" y="37"/>
                  </a:cubicBezTo>
                  <a:cubicBezTo>
                    <a:pt x="26" y="38"/>
                    <a:pt x="25" y="39"/>
                    <a:pt x="26" y="40"/>
                  </a:cubicBezTo>
                  <a:cubicBezTo>
                    <a:pt x="25" y="40"/>
                    <a:pt x="25" y="40"/>
                    <a:pt x="25" y="40"/>
                  </a:cubicBezTo>
                  <a:cubicBezTo>
                    <a:pt x="25" y="41"/>
                    <a:pt x="25" y="41"/>
                    <a:pt x="25" y="41"/>
                  </a:cubicBezTo>
                  <a:cubicBezTo>
                    <a:pt x="24" y="41"/>
                    <a:pt x="25" y="42"/>
                    <a:pt x="24" y="42"/>
                  </a:cubicBezTo>
                  <a:cubicBezTo>
                    <a:pt x="24" y="43"/>
                    <a:pt x="23" y="43"/>
                    <a:pt x="23" y="44"/>
                  </a:cubicBezTo>
                  <a:cubicBezTo>
                    <a:pt x="22" y="44"/>
                    <a:pt x="23" y="45"/>
                    <a:pt x="22" y="45"/>
                  </a:cubicBezTo>
                  <a:cubicBezTo>
                    <a:pt x="22" y="45"/>
                    <a:pt x="22" y="45"/>
                    <a:pt x="22" y="45"/>
                  </a:cubicBezTo>
                  <a:cubicBezTo>
                    <a:pt x="21" y="45"/>
                    <a:pt x="21" y="45"/>
                    <a:pt x="21" y="45"/>
                  </a:cubicBezTo>
                  <a:cubicBezTo>
                    <a:pt x="21" y="45"/>
                    <a:pt x="21" y="45"/>
                    <a:pt x="21" y="45"/>
                  </a:cubicBezTo>
                  <a:cubicBezTo>
                    <a:pt x="21" y="45"/>
                    <a:pt x="21" y="45"/>
                    <a:pt x="21" y="45"/>
                  </a:cubicBezTo>
                  <a:cubicBezTo>
                    <a:pt x="20" y="45"/>
                    <a:pt x="20" y="45"/>
                    <a:pt x="20" y="45"/>
                  </a:cubicBezTo>
                  <a:cubicBezTo>
                    <a:pt x="20" y="44"/>
                    <a:pt x="20" y="44"/>
                    <a:pt x="20" y="44"/>
                  </a:cubicBezTo>
                  <a:cubicBezTo>
                    <a:pt x="19" y="44"/>
                    <a:pt x="19" y="44"/>
                    <a:pt x="19" y="44"/>
                  </a:cubicBezTo>
                  <a:cubicBezTo>
                    <a:pt x="19" y="43"/>
                    <a:pt x="18" y="44"/>
                    <a:pt x="17" y="43"/>
                  </a:cubicBezTo>
                  <a:cubicBezTo>
                    <a:pt x="17" y="43"/>
                    <a:pt x="17" y="43"/>
                    <a:pt x="17" y="43"/>
                  </a:cubicBezTo>
                  <a:cubicBezTo>
                    <a:pt x="17" y="42"/>
                    <a:pt x="16" y="43"/>
                    <a:pt x="15" y="42"/>
                  </a:cubicBezTo>
                  <a:cubicBezTo>
                    <a:pt x="15" y="43"/>
                    <a:pt x="15" y="43"/>
                    <a:pt x="15" y="43"/>
                  </a:cubicBezTo>
                  <a:cubicBezTo>
                    <a:pt x="14" y="43"/>
                    <a:pt x="15" y="42"/>
                    <a:pt x="14" y="42"/>
                  </a:cubicBezTo>
                  <a:cubicBezTo>
                    <a:pt x="14" y="41"/>
                    <a:pt x="13" y="40"/>
                    <a:pt x="14" y="40"/>
                  </a:cubicBezTo>
                  <a:cubicBezTo>
                    <a:pt x="15" y="40"/>
                    <a:pt x="16" y="39"/>
                    <a:pt x="16" y="39"/>
                  </a:cubicBezTo>
                  <a:cubicBezTo>
                    <a:pt x="16" y="37"/>
                    <a:pt x="17" y="37"/>
                    <a:pt x="18" y="36"/>
                  </a:cubicBezTo>
                  <a:cubicBezTo>
                    <a:pt x="19" y="36"/>
                    <a:pt x="18" y="35"/>
                    <a:pt x="19" y="35"/>
                  </a:cubicBezTo>
                  <a:cubicBezTo>
                    <a:pt x="20" y="34"/>
                    <a:pt x="21" y="35"/>
                    <a:pt x="21" y="34"/>
                  </a:cubicBezTo>
                  <a:cubicBezTo>
                    <a:pt x="21" y="33"/>
                    <a:pt x="21" y="33"/>
                    <a:pt x="22" y="33"/>
                  </a:cubicBezTo>
                  <a:cubicBezTo>
                    <a:pt x="22" y="33"/>
                    <a:pt x="22" y="33"/>
                    <a:pt x="22" y="33"/>
                  </a:cubicBezTo>
                  <a:cubicBezTo>
                    <a:pt x="23" y="32"/>
                    <a:pt x="24" y="32"/>
                    <a:pt x="24" y="31"/>
                  </a:cubicBezTo>
                  <a:cubicBezTo>
                    <a:pt x="25" y="31"/>
                    <a:pt x="25" y="30"/>
                    <a:pt x="26" y="30"/>
                  </a:cubicBezTo>
                  <a:close/>
                  <a:moveTo>
                    <a:pt x="35" y="42"/>
                  </a:moveTo>
                  <a:cubicBezTo>
                    <a:pt x="34" y="42"/>
                    <a:pt x="34" y="42"/>
                    <a:pt x="34" y="42"/>
                  </a:cubicBezTo>
                  <a:cubicBezTo>
                    <a:pt x="34" y="42"/>
                    <a:pt x="34" y="42"/>
                    <a:pt x="34" y="42"/>
                  </a:cubicBezTo>
                  <a:cubicBezTo>
                    <a:pt x="34" y="42"/>
                    <a:pt x="35" y="42"/>
                    <a:pt x="35" y="42"/>
                  </a:cubicBezTo>
                  <a:close/>
                  <a:moveTo>
                    <a:pt x="51" y="47"/>
                  </a:moveTo>
                  <a:cubicBezTo>
                    <a:pt x="52" y="46"/>
                    <a:pt x="53" y="47"/>
                    <a:pt x="53" y="46"/>
                  </a:cubicBezTo>
                  <a:cubicBezTo>
                    <a:pt x="53" y="47"/>
                    <a:pt x="54" y="47"/>
                    <a:pt x="54" y="48"/>
                  </a:cubicBezTo>
                  <a:cubicBezTo>
                    <a:pt x="55" y="48"/>
                    <a:pt x="55" y="48"/>
                    <a:pt x="55" y="48"/>
                  </a:cubicBezTo>
                  <a:cubicBezTo>
                    <a:pt x="55" y="48"/>
                    <a:pt x="55" y="48"/>
                    <a:pt x="55" y="48"/>
                  </a:cubicBezTo>
                  <a:cubicBezTo>
                    <a:pt x="54" y="48"/>
                    <a:pt x="55" y="49"/>
                    <a:pt x="54" y="49"/>
                  </a:cubicBezTo>
                  <a:cubicBezTo>
                    <a:pt x="55" y="49"/>
                    <a:pt x="55" y="50"/>
                    <a:pt x="56" y="50"/>
                  </a:cubicBezTo>
                  <a:cubicBezTo>
                    <a:pt x="56" y="50"/>
                    <a:pt x="56" y="51"/>
                    <a:pt x="55" y="51"/>
                  </a:cubicBezTo>
                  <a:cubicBezTo>
                    <a:pt x="56" y="51"/>
                    <a:pt x="56" y="52"/>
                    <a:pt x="56" y="52"/>
                  </a:cubicBezTo>
                  <a:cubicBezTo>
                    <a:pt x="56" y="53"/>
                    <a:pt x="55" y="53"/>
                    <a:pt x="55" y="53"/>
                  </a:cubicBezTo>
                  <a:cubicBezTo>
                    <a:pt x="55" y="52"/>
                    <a:pt x="55" y="52"/>
                    <a:pt x="55" y="52"/>
                  </a:cubicBezTo>
                  <a:cubicBezTo>
                    <a:pt x="54" y="53"/>
                    <a:pt x="54" y="53"/>
                    <a:pt x="54" y="53"/>
                  </a:cubicBezTo>
                  <a:cubicBezTo>
                    <a:pt x="54" y="53"/>
                    <a:pt x="54" y="53"/>
                    <a:pt x="54" y="53"/>
                  </a:cubicBezTo>
                  <a:cubicBezTo>
                    <a:pt x="53" y="53"/>
                    <a:pt x="52" y="52"/>
                    <a:pt x="52" y="53"/>
                  </a:cubicBezTo>
                  <a:cubicBezTo>
                    <a:pt x="51" y="52"/>
                    <a:pt x="51" y="52"/>
                    <a:pt x="51" y="52"/>
                  </a:cubicBezTo>
                  <a:cubicBezTo>
                    <a:pt x="51" y="53"/>
                    <a:pt x="50" y="52"/>
                    <a:pt x="49" y="52"/>
                  </a:cubicBezTo>
                  <a:cubicBezTo>
                    <a:pt x="49" y="52"/>
                    <a:pt x="49" y="52"/>
                    <a:pt x="49" y="52"/>
                  </a:cubicBezTo>
                  <a:cubicBezTo>
                    <a:pt x="49" y="52"/>
                    <a:pt x="49" y="52"/>
                    <a:pt x="49" y="52"/>
                  </a:cubicBezTo>
                  <a:cubicBezTo>
                    <a:pt x="48" y="52"/>
                    <a:pt x="48" y="52"/>
                    <a:pt x="48" y="52"/>
                  </a:cubicBezTo>
                  <a:cubicBezTo>
                    <a:pt x="48" y="52"/>
                    <a:pt x="47" y="53"/>
                    <a:pt x="46" y="53"/>
                  </a:cubicBezTo>
                  <a:cubicBezTo>
                    <a:pt x="46" y="53"/>
                    <a:pt x="46" y="53"/>
                    <a:pt x="46" y="53"/>
                  </a:cubicBezTo>
                  <a:cubicBezTo>
                    <a:pt x="46" y="53"/>
                    <a:pt x="46" y="53"/>
                    <a:pt x="46" y="53"/>
                  </a:cubicBezTo>
                  <a:cubicBezTo>
                    <a:pt x="45" y="53"/>
                    <a:pt x="45" y="53"/>
                    <a:pt x="45" y="53"/>
                  </a:cubicBezTo>
                  <a:cubicBezTo>
                    <a:pt x="45" y="53"/>
                    <a:pt x="44" y="52"/>
                    <a:pt x="43" y="53"/>
                  </a:cubicBezTo>
                  <a:cubicBezTo>
                    <a:pt x="42" y="53"/>
                    <a:pt x="41" y="53"/>
                    <a:pt x="40" y="53"/>
                  </a:cubicBezTo>
                  <a:cubicBezTo>
                    <a:pt x="40" y="53"/>
                    <a:pt x="39" y="53"/>
                    <a:pt x="39" y="53"/>
                  </a:cubicBezTo>
                  <a:cubicBezTo>
                    <a:pt x="37" y="53"/>
                    <a:pt x="36" y="54"/>
                    <a:pt x="35" y="53"/>
                  </a:cubicBezTo>
                  <a:cubicBezTo>
                    <a:pt x="34" y="54"/>
                    <a:pt x="33" y="54"/>
                    <a:pt x="33" y="54"/>
                  </a:cubicBezTo>
                  <a:cubicBezTo>
                    <a:pt x="32" y="54"/>
                    <a:pt x="31" y="53"/>
                    <a:pt x="30" y="54"/>
                  </a:cubicBezTo>
                  <a:cubicBezTo>
                    <a:pt x="29" y="54"/>
                    <a:pt x="28" y="54"/>
                    <a:pt x="27" y="54"/>
                  </a:cubicBezTo>
                  <a:cubicBezTo>
                    <a:pt x="27" y="53"/>
                    <a:pt x="27" y="54"/>
                    <a:pt x="26" y="54"/>
                  </a:cubicBezTo>
                  <a:cubicBezTo>
                    <a:pt x="26" y="54"/>
                    <a:pt x="26" y="55"/>
                    <a:pt x="26" y="55"/>
                  </a:cubicBezTo>
                  <a:cubicBezTo>
                    <a:pt x="26" y="55"/>
                    <a:pt x="26" y="54"/>
                    <a:pt x="25" y="54"/>
                  </a:cubicBezTo>
                  <a:cubicBezTo>
                    <a:pt x="25" y="55"/>
                    <a:pt x="25" y="55"/>
                    <a:pt x="25" y="55"/>
                  </a:cubicBezTo>
                  <a:cubicBezTo>
                    <a:pt x="24" y="55"/>
                    <a:pt x="24" y="55"/>
                    <a:pt x="24" y="55"/>
                  </a:cubicBezTo>
                  <a:cubicBezTo>
                    <a:pt x="24" y="55"/>
                    <a:pt x="24" y="55"/>
                    <a:pt x="24" y="55"/>
                  </a:cubicBezTo>
                  <a:cubicBezTo>
                    <a:pt x="23" y="55"/>
                    <a:pt x="23" y="55"/>
                    <a:pt x="23" y="55"/>
                  </a:cubicBezTo>
                  <a:cubicBezTo>
                    <a:pt x="23" y="56"/>
                    <a:pt x="21" y="55"/>
                    <a:pt x="20" y="55"/>
                  </a:cubicBezTo>
                  <a:cubicBezTo>
                    <a:pt x="19" y="55"/>
                    <a:pt x="18" y="56"/>
                    <a:pt x="17" y="56"/>
                  </a:cubicBezTo>
                  <a:cubicBezTo>
                    <a:pt x="16" y="57"/>
                    <a:pt x="15" y="56"/>
                    <a:pt x="14" y="57"/>
                  </a:cubicBezTo>
                  <a:cubicBezTo>
                    <a:pt x="13" y="56"/>
                    <a:pt x="12" y="58"/>
                    <a:pt x="12" y="57"/>
                  </a:cubicBezTo>
                  <a:cubicBezTo>
                    <a:pt x="12" y="56"/>
                    <a:pt x="12" y="56"/>
                    <a:pt x="11" y="56"/>
                  </a:cubicBezTo>
                  <a:cubicBezTo>
                    <a:pt x="11" y="57"/>
                    <a:pt x="11" y="57"/>
                    <a:pt x="11" y="58"/>
                  </a:cubicBezTo>
                  <a:cubicBezTo>
                    <a:pt x="10" y="58"/>
                    <a:pt x="9" y="58"/>
                    <a:pt x="9" y="58"/>
                  </a:cubicBezTo>
                  <a:cubicBezTo>
                    <a:pt x="9" y="58"/>
                    <a:pt x="9" y="57"/>
                    <a:pt x="9" y="57"/>
                  </a:cubicBezTo>
                  <a:cubicBezTo>
                    <a:pt x="8" y="58"/>
                    <a:pt x="7" y="59"/>
                    <a:pt x="7" y="58"/>
                  </a:cubicBezTo>
                  <a:cubicBezTo>
                    <a:pt x="6" y="58"/>
                    <a:pt x="6" y="58"/>
                    <a:pt x="6" y="57"/>
                  </a:cubicBezTo>
                  <a:cubicBezTo>
                    <a:pt x="5" y="58"/>
                    <a:pt x="5" y="58"/>
                    <a:pt x="5" y="58"/>
                  </a:cubicBezTo>
                  <a:cubicBezTo>
                    <a:pt x="5" y="57"/>
                    <a:pt x="3" y="57"/>
                    <a:pt x="3" y="56"/>
                  </a:cubicBezTo>
                  <a:cubicBezTo>
                    <a:pt x="2" y="57"/>
                    <a:pt x="2" y="56"/>
                    <a:pt x="1" y="56"/>
                  </a:cubicBezTo>
                  <a:cubicBezTo>
                    <a:pt x="1" y="55"/>
                    <a:pt x="1" y="55"/>
                    <a:pt x="1" y="55"/>
                  </a:cubicBezTo>
                  <a:cubicBezTo>
                    <a:pt x="1" y="55"/>
                    <a:pt x="1" y="55"/>
                    <a:pt x="1" y="55"/>
                  </a:cubicBezTo>
                  <a:cubicBezTo>
                    <a:pt x="0" y="54"/>
                    <a:pt x="1" y="54"/>
                    <a:pt x="1" y="53"/>
                  </a:cubicBezTo>
                  <a:cubicBezTo>
                    <a:pt x="1" y="54"/>
                    <a:pt x="1" y="54"/>
                    <a:pt x="1" y="54"/>
                  </a:cubicBezTo>
                  <a:cubicBezTo>
                    <a:pt x="2" y="53"/>
                    <a:pt x="3" y="53"/>
                    <a:pt x="4" y="52"/>
                  </a:cubicBezTo>
                  <a:cubicBezTo>
                    <a:pt x="4" y="53"/>
                    <a:pt x="5" y="53"/>
                    <a:pt x="5" y="53"/>
                  </a:cubicBezTo>
                  <a:cubicBezTo>
                    <a:pt x="5" y="52"/>
                    <a:pt x="7" y="53"/>
                    <a:pt x="8" y="52"/>
                  </a:cubicBezTo>
                  <a:cubicBezTo>
                    <a:pt x="8" y="52"/>
                    <a:pt x="9" y="52"/>
                    <a:pt x="9" y="51"/>
                  </a:cubicBezTo>
                  <a:cubicBezTo>
                    <a:pt x="9" y="52"/>
                    <a:pt x="10" y="52"/>
                    <a:pt x="10" y="52"/>
                  </a:cubicBezTo>
                  <a:cubicBezTo>
                    <a:pt x="11" y="51"/>
                    <a:pt x="12" y="51"/>
                    <a:pt x="13" y="51"/>
                  </a:cubicBezTo>
                  <a:cubicBezTo>
                    <a:pt x="13" y="51"/>
                    <a:pt x="13" y="51"/>
                    <a:pt x="13" y="51"/>
                  </a:cubicBezTo>
                  <a:cubicBezTo>
                    <a:pt x="14" y="51"/>
                    <a:pt x="14" y="51"/>
                    <a:pt x="14" y="51"/>
                  </a:cubicBezTo>
                  <a:cubicBezTo>
                    <a:pt x="14" y="51"/>
                    <a:pt x="15" y="50"/>
                    <a:pt x="16" y="50"/>
                  </a:cubicBezTo>
                  <a:cubicBezTo>
                    <a:pt x="17" y="51"/>
                    <a:pt x="18" y="50"/>
                    <a:pt x="18" y="49"/>
                  </a:cubicBezTo>
                  <a:cubicBezTo>
                    <a:pt x="19" y="50"/>
                    <a:pt x="19" y="50"/>
                    <a:pt x="20" y="50"/>
                  </a:cubicBezTo>
                  <a:cubicBezTo>
                    <a:pt x="20" y="49"/>
                    <a:pt x="21" y="50"/>
                    <a:pt x="21" y="49"/>
                  </a:cubicBezTo>
                  <a:cubicBezTo>
                    <a:pt x="22" y="50"/>
                    <a:pt x="23" y="49"/>
                    <a:pt x="23" y="49"/>
                  </a:cubicBezTo>
                  <a:cubicBezTo>
                    <a:pt x="24" y="49"/>
                    <a:pt x="24" y="49"/>
                    <a:pt x="24" y="49"/>
                  </a:cubicBezTo>
                  <a:cubicBezTo>
                    <a:pt x="25" y="49"/>
                    <a:pt x="26" y="49"/>
                    <a:pt x="27" y="49"/>
                  </a:cubicBezTo>
                  <a:cubicBezTo>
                    <a:pt x="28" y="49"/>
                    <a:pt x="29" y="48"/>
                    <a:pt x="29" y="49"/>
                  </a:cubicBezTo>
                  <a:cubicBezTo>
                    <a:pt x="29" y="49"/>
                    <a:pt x="30" y="49"/>
                    <a:pt x="30" y="48"/>
                  </a:cubicBezTo>
                  <a:cubicBezTo>
                    <a:pt x="30" y="49"/>
                    <a:pt x="30" y="49"/>
                    <a:pt x="30" y="49"/>
                  </a:cubicBezTo>
                  <a:cubicBezTo>
                    <a:pt x="31" y="48"/>
                    <a:pt x="32" y="49"/>
                    <a:pt x="33" y="49"/>
                  </a:cubicBezTo>
                  <a:cubicBezTo>
                    <a:pt x="34" y="49"/>
                    <a:pt x="35" y="48"/>
                    <a:pt x="36" y="48"/>
                  </a:cubicBezTo>
                  <a:cubicBezTo>
                    <a:pt x="36" y="47"/>
                    <a:pt x="38" y="49"/>
                    <a:pt x="39" y="47"/>
                  </a:cubicBezTo>
                  <a:cubicBezTo>
                    <a:pt x="40" y="47"/>
                    <a:pt x="41" y="49"/>
                    <a:pt x="41" y="47"/>
                  </a:cubicBezTo>
                  <a:cubicBezTo>
                    <a:pt x="42" y="47"/>
                    <a:pt x="42" y="47"/>
                    <a:pt x="42" y="47"/>
                  </a:cubicBezTo>
                  <a:cubicBezTo>
                    <a:pt x="42" y="48"/>
                    <a:pt x="43" y="47"/>
                    <a:pt x="44" y="47"/>
                  </a:cubicBezTo>
                  <a:cubicBezTo>
                    <a:pt x="45" y="47"/>
                    <a:pt x="46" y="47"/>
                    <a:pt x="47" y="46"/>
                  </a:cubicBezTo>
                  <a:cubicBezTo>
                    <a:pt x="47" y="47"/>
                    <a:pt x="48" y="47"/>
                    <a:pt x="49" y="47"/>
                  </a:cubicBezTo>
                  <a:cubicBezTo>
                    <a:pt x="49" y="46"/>
                    <a:pt x="51" y="46"/>
                    <a:pt x="51" y="47"/>
                  </a:cubicBezTo>
                  <a:close/>
                  <a:moveTo>
                    <a:pt x="11" y="57"/>
                  </a:moveTo>
                  <a:cubicBezTo>
                    <a:pt x="11" y="57"/>
                    <a:pt x="11" y="57"/>
                    <a:pt x="11" y="57"/>
                  </a:cubicBezTo>
                  <a:cubicBezTo>
                    <a:pt x="10" y="57"/>
                    <a:pt x="10" y="57"/>
                    <a:pt x="10" y="57"/>
                  </a:cubicBezTo>
                  <a:lnTo>
                    <a:pt x="11"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4"/>
            <p:cNvSpPr>
              <a:spLocks noEditPoints="1"/>
            </p:cNvSpPr>
            <p:nvPr/>
          </p:nvSpPr>
          <p:spPr bwMode="auto">
            <a:xfrm>
              <a:off x="4696" y="4155"/>
              <a:ext cx="101" cy="112"/>
            </a:xfrm>
            <a:custGeom>
              <a:avLst/>
              <a:gdLst>
                <a:gd name="T0" fmla="*/ 20 w 39"/>
                <a:gd name="T1" fmla="*/ 3 h 42"/>
                <a:gd name="T2" fmla="*/ 20 w 39"/>
                <a:gd name="T3" fmla="*/ 8 h 42"/>
                <a:gd name="T4" fmla="*/ 23 w 39"/>
                <a:gd name="T5" fmla="*/ 9 h 42"/>
                <a:gd name="T6" fmla="*/ 24 w 39"/>
                <a:gd name="T7" fmla="*/ 10 h 42"/>
                <a:gd name="T8" fmla="*/ 22 w 39"/>
                <a:gd name="T9" fmla="*/ 13 h 42"/>
                <a:gd name="T10" fmla="*/ 20 w 39"/>
                <a:gd name="T11" fmla="*/ 18 h 42"/>
                <a:gd name="T12" fmla="*/ 23 w 39"/>
                <a:gd name="T13" fmla="*/ 19 h 42"/>
                <a:gd name="T14" fmla="*/ 19 w 39"/>
                <a:gd name="T15" fmla="*/ 22 h 42"/>
                <a:gd name="T16" fmla="*/ 15 w 39"/>
                <a:gd name="T17" fmla="*/ 24 h 42"/>
                <a:gd name="T18" fmla="*/ 11 w 39"/>
                <a:gd name="T19" fmla="*/ 26 h 42"/>
                <a:gd name="T20" fmla="*/ 6 w 39"/>
                <a:gd name="T21" fmla="*/ 32 h 42"/>
                <a:gd name="T22" fmla="*/ 4 w 39"/>
                <a:gd name="T23" fmla="*/ 35 h 42"/>
                <a:gd name="T24" fmla="*/ 1 w 39"/>
                <a:gd name="T25" fmla="*/ 39 h 42"/>
                <a:gd name="T26" fmla="*/ 1 w 39"/>
                <a:gd name="T27" fmla="*/ 36 h 42"/>
                <a:gd name="T28" fmla="*/ 2 w 39"/>
                <a:gd name="T29" fmla="*/ 32 h 42"/>
                <a:gd name="T30" fmla="*/ 7 w 39"/>
                <a:gd name="T31" fmla="*/ 28 h 42"/>
                <a:gd name="T32" fmla="*/ 10 w 39"/>
                <a:gd name="T33" fmla="*/ 25 h 42"/>
                <a:gd name="T34" fmla="*/ 9 w 39"/>
                <a:gd name="T35" fmla="*/ 20 h 42"/>
                <a:gd name="T36" fmla="*/ 9 w 39"/>
                <a:gd name="T37" fmla="*/ 20 h 42"/>
                <a:gd name="T38" fmla="*/ 12 w 39"/>
                <a:gd name="T39" fmla="*/ 20 h 42"/>
                <a:gd name="T40" fmla="*/ 15 w 39"/>
                <a:gd name="T41" fmla="*/ 18 h 42"/>
                <a:gd name="T42" fmla="*/ 13 w 39"/>
                <a:gd name="T43" fmla="*/ 16 h 42"/>
                <a:gd name="T44" fmla="*/ 8 w 39"/>
                <a:gd name="T45" fmla="*/ 15 h 42"/>
                <a:gd name="T46" fmla="*/ 6 w 39"/>
                <a:gd name="T47" fmla="*/ 14 h 42"/>
                <a:gd name="T48" fmla="*/ 13 w 39"/>
                <a:gd name="T49" fmla="*/ 12 h 42"/>
                <a:gd name="T50" fmla="*/ 15 w 39"/>
                <a:gd name="T51" fmla="*/ 6 h 42"/>
                <a:gd name="T52" fmla="*/ 15 w 39"/>
                <a:gd name="T53" fmla="*/ 2 h 42"/>
                <a:gd name="T54" fmla="*/ 15 w 39"/>
                <a:gd name="T55" fmla="*/ 1 h 42"/>
                <a:gd name="T56" fmla="*/ 16 w 39"/>
                <a:gd name="T57" fmla="*/ 1 h 42"/>
                <a:gd name="T58" fmla="*/ 32 w 39"/>
                <a:gd name="T59" fmla="*/ 25 h 42"/>
                <a:gd name="T60" fmla="*/ 35 w 39"/>
                <a:gd name="T61" fmla="*/ 26 h 42"/>
                <a:gd name="T62" fmla="*/ 39 w 39"/>
                <a:gd name="T63" fmla="*/ 29 h 42"/>
                <a:gd name="T64" fmla="*/ 36 w 39"/>
                <a:gd name="T65" fmla="*/ 31 h 42"/>
                <a:gd name="T66" fmla="*/ 34 w 39"/>
                <a:gd name="T67" fmla="*/ 30 h 42"/>
                <a:gd name="T68" fmla="*/ 32 w 39"/>
                <a:gd name="T69" fmla="*/ 27 h 42"/>
                <a:gd name="T70" fmla="*/ 31 w 39"/>
                <a:gd name="T71" fmla="*/ 27 h 42"/>
                <a:gd name="T72" fmla="*/ 32 w 39"/>
                <a:gd name="T73" fmla="*/ 25 h 42"/>
                <a:gd name="T74" fmla="*/ 24 w 39"/>
                <a:gd name="T75" fmla="*/ 28 h 42"/>
                <a:gd name="T76" fmla="*/ 25 w 39"/>
                <a:gd name="T77" fmla="*/ 30 h 42"/>
                <a:gd name="T78" fmla="*/ 29 w 39"/>
                <a:gd name="T79" fmla="*/ 34 h 42"/>
                <a:gd name="T80" fmla="*/ 31 w 39"/>
                <a:gd name="T81" fmla="*/ 37 h 42"/>
                <a:gd name="T82" fmla="*/ 27 w 39"/>
                <a:gd name="T83" fmla="*/ 40 h 42"/>
                <a:gd name="T84" fmla="*/ 23 w 39"/>
                <a:gd name="T85" fmla="*/ 41 h 42"/>
                <a:gd name="T86" fmla="*/ 17 w 39"/>
                <a:gd name="T87" fmla="*/ 41 h 42"/>
                <a:gd name="T88" fmla="*/ 12 w 39"/>
                <a:gd name="T89" fmla="*/ 37 h 42"/>
                <a:gd name="T90" fmla="*/ 10 w 39"/>
                <a:gd name="T91" fmla="*/ 33 h 42"/>
                <a:gd name="T92" fmla="*/ 9 w 39"/>
                <a:gd name="T93" fmla="*/ 31 h 42"/>
                <a:gd name="T94" fmla="*/ 11 w 39"/>
                <a:gd name="T95" fmla="*/ 32 h 42"/>
                <a:gd name="T96" fmla="*/ 17 w 39"/>
                <a:gd name="T97" fmla="*/ 37 h 42"/>
                <a:gd name="T98" fmla="*/ 24 w 39"/>
                <a:gd name="T99" fmla="*/ 37 h 42"/>
                <a:gd name="T100" fmla="*/ 25 w 39"/>
                <a:gd name="T101" fmla="*/ 35 h 42"/>
                <a:gd name="T102" fmla="*/ 23 w 39"/>
                <a:gd name="T103" fmla="*/ 32 h 42"/>
                <a:gd name="T104" fmla="*/ 22 w 39"/>
                <a:gd name="T105" fmla="*/ 30 h 42"/>
                <a:gd name="T106" fmla="*/ 21 w 39"/>
                <a:gd name="T107" fmla="*/ 29 h 42"/>
                <a:gd name="T108" fmla="*/ 19 w 39"/>
                <a:gd name="T109" fmla="*/ 28 h 42"/>
                <a:gd name="T110" fmla="*/ 18 w 39"/>
                <a:gd name="T111" fmla="*/ 31 h 42"/>
                <a:gd name="T112" fmla="*/ 20 w 39"/>
                <a:gd name="T113" fmla="*/ 33 h 42"/>
                <a:gd name="T114" fmla="*/ 18 w 39"/>
                <a:gd name="T115" fmla="*/ 35 h 42"/>
                <a:gd name="T116" fmla="*/ 16 w 39"/>
                <a:gd name="T117" fmla="*/ 30 h 42"/>
                <a:gd name="T118" fmla="*/ 17 w 39"/>
                <a:gd name="T119" fmla="*/ 28 h 42"/>
                <a:gd name="T120" fmla="*/ 22 w 39"/>
                <a:gd name="T121" fmla="*/ 2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 h="42">
                  <a:moveTo>
                    <a:pt x="18" y="1"/>
                  </a:moveTo>
                  <a:cubicBezTo>
                    <a:pt x="19" y="1"/>
                    <a:pt x="19" y="2"/>
                    <a:pt x="19" y="2"/>
                  </a:cubicBezTo>
                  <a:cubicBezTo>
                    <a:pt x="20" y="3"/>
                    <a:pt x="20" y="3"/>
                    <a:pt x="20" y="3"/>
                  </a:cubicBezTo>
                  <a:cubicBezTo>
                    <a:pt x="20" y="3"/>
                    <a:pt x="20" y="4"/>
                    <a:pt x="20" y="4"/>
                  </a:cubicBezTo>
                  <a:cubicBezTo>
                    <a:pt x="20" y="5"/>
                    <a:pt x="20" y="7"/>
                    <a:pt x="20" y="8"/>
                  </a:cubicBezTo>
                  <a:cubicBezTo>
                    <a:pt x="20" y="8"/>
                    <a:pt x="20" y="8"/>
                    <a:pt x="20" y="8"/>
                  </a:cubicBezTo>
                  <a:cubicBezTo>
                    <a:pt x="21" y="8"/>
                    <a:pt x="21" y="8"/>
                    <a:pt x="21" y="8"/>
                  </a:cubicBezTo>
                  <a:cubicBezTo>
                    <a:pt x="21" y="8"/>
                    <a:pt x="22" y="8"/>
                    <a:pt x="23" y="9"/>
                  </a:cubicBezTo>
                  <a:cubicBezTo>
                    <a:pt x="23" y="9"/>
                    <a:pt x="23" y="9"/>
                    <a:pt x="23" y="9"/>
                  </a:cubicBezTo>
                  <a:cubicBezTo>
                    <a:pt x="23" y="9"/>
                    <a:pt x="23" y="10"/>
                    <a:pt x="24" y="10"/>
                  </a:cubicBezTo>
                  <a:cubicBezTo>
                    <a:pt x="24" y="10"/>
                    <a:pt x="24" y="10"/>
                    <a:pt x="24" y="10"/>
                  </a:cubicBezTo>
                  <a:cubicBezTo>
                    <a:pt x="24" y="10"/>
                    <a:pt x="24" y="10"/>
                    <a:pt x="24" y="10"/>
                  </a:cubicBezTo>
                  <a:cubicBezTo>
                    <a:pt x="24" y="11"/>
                    <a:pt x="25" y="11"/>
                    <a:pt x="24" y="11"/>
                  </a:cubicBezTo>
                  <a:cubicBezTo>
                    <a:pt x="23" y="11"/>
                    <a:pt x="24" y="12"/>
                    <a:pt x="24" y="12"/>
                  </a:cubicBezTo>
                  <a:cubicBezTo>
                    <a:pt x="23" y="13"/>
                    <a:pt x="22" y="12"/>
                    <a:pt x="22" y="13"/>
                  </a:cubicBezTo>
                  <a:cubicBezTo>
                    <a:pt x="21" y="13"/>
                    <a:pt x="20" y="14"/>
                    <a:pt x="20" y="15"/>
                  </a:cubicBezTo>
                  <a:cubicBezTo>
                    <a:pt x="19" y="15"/>
                    <a:pt x="20" y="15"/>
                    <a:pt x="19" y="15"/>
                  </a:cubicBezTo>
                  <a:cubicBezTo>
                    <a:pt x="20" y="16"/>
                    <a:pt x="18" y="18"/>
                    <a:pt x="20" y="18"/>
                  </a:cubicBezTo>
                  <a:cubicBezTo>
                    <a:pt x="20" y="18"/>
                    <a:pt x="21" y="18"/>
                    <a:pt x="21" y="18"/>
                  </a:cubicBezTo>
                  <a:cubicBezTo>
                    <a:pt x="22" y="18"/>
                    <a:pt x="22" y="19"/>
                    <a:pt x="22" y="19"/>
                  </a:cubicBezTo>
                  <a:cubicBezTo>
                    <a:pt x="22" y="19"/>
                    <a:pt x="23" y="19"/>
                    <a:pt x="23" y="19"/>
                  </a:cubicBezTo>
                  <a:cubicBezTo>
                    <a:pt x="23" y="20"/>
                    <a:pt x="23" y="20"/>
                    <a:pt x="22" y="21"/>
                  </a:cubicBezTo>
                  <a:cubicBezTo>
                    <a:pt x="23" y="21"/>
                    <a:pt x="22" y="21"/>
                    <a:pt x="22" y="22"/>
                  </a:cubicBezTo>
                  <a:cubicBezTo>
                    <a:pt x="21" y="22"/>
                    <a:pt x="20" y="22"/>
                    <a:pt x="19" y="22"/>
                  </a:cubicBezTo>
                  <a:cubicBezTo>
                    <a:pt x="19" y="22"/>
                    <a:pt x="18" y="22"/>
                    <a:pt x="18" y="22"/>
                  </a:cubicBezTo>
                  <a:cubicBezTo>
                    <a:pt x="18" y="23"/>
                    <a:pt x="17" y="23"/>
                    <a:pt x="17" y="23"/>
                  </a:cubicBezTo>
                  <a:cubicBezTo>
                    <a:pt x="16" y="23"/>
                    <a:pt x="16" y="25"/>
                    <a:pt x="15" y="24"/>
                  </a:cubicBezTo>
                  <a:cubicBezTo>
                    <a:pt x="14" y="24"/>
                    <a:pt x="14" y="24"/>
                    <a:pt x="13" y="24"/>
                  </a:cubicBezTo>
                  <a:cubicBezTo>
                    <a:pt x="13" y="24"/>
                    <a:pt x="13" y="24"/>
                    <a:pt x="12" y="24"/>
                  </a:cubicBezTo>
                  <a:cubicBezTo>
                    <a:pt x="12" y="25"/>
                    <a:pt x="11" y="25"/>
                    <a:pt x="11" y="26"/>
                  </a:cubicBezTo>
                  <a:cubicBezTo>
                    <a:pt x="9" y="28"/>
                    <a:pt x="8" y="30"/>
                    <a:pt x="6" y="31"/>
                  </a:cubicBezTo>
                  <a:cubicBezTo>
                    <a:pt x="6" y="31"/>
                    <a:pt x="5" y="31"/>
                    <a:pt x="5" y="32"/>
                  </a:cubicBezTo>
                  <a:cubicBezTo>
                    <a:pt x="6" y="32"/>
                    <a:pt x="6" y="32"/>
                    <a:pt x="6" y="32"/>
                  </a:cubicBezTo>
                  <a:cubicBezTo>
                    <a:pt x="6" y="32"/>
                    <a:pt x="5" y="32"/>
                    <a:pt x="5" y="33"/>
                  </a:cubicBezTo>
                  <a:cubicBezTo>
                    <a:pt x="4" y="33"/>
                    <a:pt x="5" y="34"/>
                    <a:pt x="4" y="34"/>
                  </a:cubicBezTo>
                  <a:cubicBezTo>
                    <a:pt x="5" y="34"/>
                    <a:pt x="4" y="35"/>
                    <a:pt x="4" y="35"/>
                  </a:cubicBezTo>
                  <a:cubicBezTo>
                    <a:pt x="4" y="35"/>
                    <a:pt x="4" y="35"/>
                    <a:pt x="4" y="36"/>
                  </a:cubicBezTo>
                  <a:cubicBezTo>
                    <a:pt x="4" y="36"/>
                    <a:pt x="4" y="36"/>
                    <a:pt x="4" y="37"/>
                  </a:cubicBezTo>
                  <a:cubicBezTo>
                    <a:pt x="3" y="38"/>
                    <a:pt x="3" y="39"/>
                    <a:pt x="1" y="39"/>
                  </a:cubicBezTo>
                  <a:cubicBezTo>
                    <a:pt x="1" y="39"/>
                    <a:pt x="1" y="38"/>
                    <a:pt x="0" y="37"/>
                  </a:cubicBezTo>
                  <a:cubicBezTo>
                    <a:pt x="1" y="37"/>
                    <a:pt x="1" y="37"/>
                    <a:pt x="1" y="37"/>
                  </a:cubicBezTo>
                  <a:cubicBezTo>
                    <a:pt x="1" y="37"/>
                    <a:pt x="1" y="37"/>
                    <a:pt x="1" y="36"/>
                  </a:cubicBezTo>
                  <a:cubicBezTo>
                    <a:pt x="1" y="36"/>
                    <a:pt x="1" y="35"/>
                    <a:pt x="1" y="35"/>
                  </a:cubicBezTo>
                  <a:cubicBezTo>
                    <a:pt x="1" y="34"/>
                    <a:pt x="1" y="33"/>
                    <a:pt x="2" y="33"/>
                  </a:cubicBezTo>
                  <a:cubicBezTo>
                    <a:pt x="2" y="33"/>
                    <a:pt x="2" y="33"/>
                    <a:pt x="2" y="32"/>
                  </a:cubicBezTo>
                  <a:cubicBezTo>
                    <a:pt x="3" y="32"/>
                    <a:pt x="3" y="31"/>
                    <a:pt x="3" y="31"/>
                  </a:cubicBezTo>
                  <a:cubicBezTo>
                    <a:pt x="3" y="31"/>
                    <a:pt x="4" y="31"/>
                    <a:pt x="4" y="30"/>
                  </a:cubicBezTo>
                  <a:cubicBezTo>
                    <a:pt x="5" y="29"/>
                    <a:pt x="6" y="29"/>
                    <a:pt x="7" y="28"/>
                  </a:cubicBezTo>
                  <a:cubicBezTo>
                    <a:pt x="7" y="28"/>
                    <a:pt x="8" y="27"/>
                    <a:pt x="8" y="27"/>
                  </a:cubicBezTo>
                  <a:cubicBezTo>
                    <a:pt x="8" y="27"/>
                    <a:pt x="9" y="26"/>
                    <a:pt x="9" y="26"/>
                  </a:cubicBezTo>
                  <a:cubicBezTo>
                    <a:pt x="9" y="26"/>
                    <a:pt x="10" y="26"/>
                    <a:pt x="10" y="25"/>
                  </a:cubicBezTo>
                  <a:cubicBezTo>
                    <a:pt x="10" y="25"/>
                    <a:pt x="11" y="24"/>
                    <a:pt x="12" y="24"/>
                  </a:cubicBezTo>
                  <a:cubicBezTo>
                    <a:pt x="12" y="23"/>
                    <a:pt x="10" y="23"/>
                    <a:pt x="10" y="22"/>
                  </a:cubicBezTo>
                  <a:cubicBezTo>
                    <a:pt x="10" y="22"/>
                    <a:pt x="9" y="21"/>
                    <a:pt x="9" y="20"/>
                  </a:cubicBezTo>
                  <a:cubicBezTo>
                    <a:pt x="9" y="20"/>
                    <a:pt x="9" y="20"/>
                    <a:pt x="9" y="20"/>
                  </a:cubicBezTo>
                  <a:cubicBezTo>
                    <a:pt x="9" y="20"/>
                    <a:pt x="9" y="20"/>
                    <a:pt x="9" y="20"/>
                  </a:cubicBezTo>
                  <a:cubicBezTo>
                    <a:pt x="9" y="20"/>
                    <a:pt x="9" y="20"/>
                    <a:pt x="9" y="20"/>
                  </a:cubicBezTo>
                  <a:cubicBezTo>
                    <a:pt x="9" y="19"/>
                    <a:pt x="9" y="20"/>
                    <a:pt x="9" y="19"/>
                  </a:cubicBezTo>
                  <a:cubicBezTo>
                    <a:pt x="10" y="20"/>
                    <a:pt x="10" y="19"/>
                    <a:pt x="11" y="20"/>
                  </a:cubicBezTo>
                  <a:cubicBezTo>
                    <a:pt x="11" y="20"/>
                    <a:pt x="12" y="19"/>
                    <a:pt x="12" y="20"/>
                  </a:cubicBezTo>
                  <a:cubicBezTo>
                    <a:pt x="12" y="20"/>
                    <a:pt x="13" y="20"/>
                    <a:pt x="13" y="20"/>
                  </a:cubicBezTo>
                  <a:cubicBezTo>
                    <a:pt x="14" y="20"/>
                    <a:pt x="14" y="19"/>
                    <a:pt x="14" y="19"/>
                  </a:cubicBezTo>
                  <a:cubicBezTo>
                    <a:pt x="14" y="19"/>
                    <a:pt x="15" y="19"/>
                    <a:pt x="15" y="18"/>
                  </a:cubicBezTo>
                  <a:cubicBezTo>
                    <a:pt x="15" y="18"/>
                    <a:pt x="16" y="17"/>
                    <a:pt x="16" y="17"/>
                  </a:cubicBezTo>
                  <a:cubicBezTo>
                    <a:pt x="15" y="16"/>
                    <a:pt x="14" y="17"/>
                    <a:pt x="14" y="17"/>
                  </a:cubicBezTo>
                  <a:cubicBezTo>
                    <a:pt x="14" y="16"/>
                    <a:pt x="13" y="16"/>
                    <a:pt x="13" y="16"/>
                  </a:cubicBezTo>
                  <a:cubicBezTo>
                    <a:pt x="12" y="16"/>
                    <a:pt x="11" y="16"/>
                    <a:pt x="10" y="16"/>
                  </a:cubicBezTo>
                  <a:cubicBezTo>
                    <a:pt x="9" y="15"/>
                    <a:pt x="8" y="15"/>
                    <a:pt x="8" y="15"/>
                  </a:cubicBezTo>
                  <a:cubicBezTo>
                    <a:pt x="8" y="15"/>
                    <a:pt x="8" y="15"/>
                    <a:pt x="8" y="15"/>
                  </a:cubicBezTo>
                  <a:cubicBezTo>
                    <a:pt x="7" y="15"/>
                    <a:pt x="7" y="15"/>
                    <a:pt x="7" y="15"/>
                  </a:cubicBezTo>
                  <a:cubicBezTo>
                    <a:pt x="7" y="14"/>
                    <a:pt x="7" y="14"/>
                    <a:pt x="7" y="14"/>
                  </a:cubicBezTo>
                  <a:cubicBezTo>
                    <a:pt x="7" y="14"/>
                    <a:pt x="6" y="14"/>
                    <a:pt x="6" y="14"/>
                  </a:cubicBezTo>
                  <a:cubicBezTo>
                    <a:pt x="6" y="14"/>
                    <a:pt x="6" y="14"/>
                    <a:pt x="6" y="13"/>
                  </a:cubicBezTo>
                  <a:cubicBezTo>
                    <a:pt x="6" y="14"/>
                    <a:pt x="6" y="14"/>
                    <a:pt x="7" y="13"/>
                  </a:cubicBezTo>
                  <a:cubicBezTo>
                    <a:pt x="9" y="13"/>
                    <a:pt x="11" y="13"/>
                    <a:pt x="13" y="12"/>
                  </a:cubicBezTo>
                  <a:cubicBezTo>
                    <a:pt x="14" y="11"/>
                    <a:pt x="15" y="11"/>
                    <a:pt x="15" y="10"/>
                  </a:cubicBezTo>
                  <a:cubicBezTo>
                    <a:pt x="16" y="10"/>
                    <a:pt x="16" y="10"/>
                    <a:pt x="16" y="10"/>
                  </a:cubicBezTo>
                  <a:cubicBezTo>
                    <a:pt x="16" y="8"/>
                    <a:pt x="15" y="7"/>
                    <a:pt x="15" y="6"/>
                  </a:cubicBezTo>
                  <a:cubicBezTo>
                    <a:pt x="15" y="6"/>
                    <a:pt x="15" y="5"/>
                    <a:pt x="14" y="5"/>
                  </a:cubicBezTo>
                  <a:cubicBezTo>
                    <a:pt x="14" y="4"/>
                    <a:pt x="15" y="4"/>
                    <a:pt x="15" y="4"/>
                  </a:cubicBezTo>
                  <a:cubicBezTo>
                    <a:pt x="15" y="3"/>
                    <a:pt x="15" y="2"/>
                    <a:pt x="15" y="2"/>
                  </a:cubicBezTo>
                  <a:cubicBezTo>
                    <a:pt x="16" y="2"/>
                    <a:pt x="16" y="2"/>
                    <a:pt x="16" y="1"/>
                  </a:cubicBezTo>
                  <a:cubicBezTo>
                    <a:pt x="16" y="1"/>
                    <a:pt x="16" y="1"/>
                    <a:pt x="15" y="1"/>
                  </a:cubicBezTo>
                  <a:cubicBezTo>
                    <a:pt x="15" y="1"/>
                    <a:pt x="15" y="1"/>
                    <a:pt x="15" y="1"/>
                  </a:cubicBezTo>
                  <a:cubicBezTo>
                    <a:pt x="15" y="1"/>
                    <a:pt x="16" y="1"/>
                    <a:pt x="16" y="1"/>
                  </a:cubicBezTo>
                  <a:cubicBezTo>
                    <a:pt x="16" y="1"/>
                    <a:pt x="16" y="1"/>
                    <a:pt x="16" y="1"/>
                  </a:cubicBezTo>
                  <a:cubicBezTo>
                    <a:pt x="16" y="1"/>
                    <a:pt x="16" y="1"/>
                    <a:pt x="16" y="1"/>
                  </a:cubicBezTo>
                  <a:cubicBezTo>
                    <a:pt x="16" y="1"/>
                    <a:pt x="17" y="0"/>
                    <a:pt x="18" y="1"/>
                  </a:cubicBezTo>
                  <a:close/>
                  <a:moveTo>
                    <a:pt x="32" y="25"/>
                  </a:moveTo>
                  <a:cubicBezTo>
                    <a:pt x="32" y="25"/>
                    <a:pt x="32" y="25"/>
                    <a:pt x="32" y="25"/>
                  </a:cubicBezTo>
                  <a:cubicBezTo>
                    <a:pt x="32" y="26"/>
                    <a:pt x="32" y="26"/>
                    <a:pt x="32" y="26"/>
                  </a:cubicBezTo>
                  <a:cubicBezTo>
                    <a:pt x="33" y="25"/>
                    <a:pt x="34" y="26"/>
                    <a:pt x="35" y="26"/>
                  </a:cubicBezTo>
                  <a:cubicBezTo>
                    <a:pt x="35" y="26"/>
                    <a:pt x="35" y="26"/>
                    <a:pt x="35" y="26"/>
                  </a:cubicBezTo>
                  <a:cubicBezTo>
                    <a:pt x="36" y="26"/>
                    <a:pt x="36" y="26"/>
                    <a:pt x="37" y="27"/>
                  </a:cubicBezTo>
                  <a:cubicBezTo>
                    <a:pt x="38" y="27"/>
                    <a:pt x="39" y="28"/>
                    <a:pt x="39" y="29"/>
                  </a:cubicBezTo>
                  <a:cubicBezTo>
                    <a:pt x="39" y="29"/>
                    <a:pt x="39" y="29"/>
                    <a:pt x="39" y="29"/>
                  </a:cubicBezTo>
                  <a:cubicBezTo>
                    <a:pt x="39" y="30"/>
                    <a:pt x="39" y="30"/>
                    <a:pt x="39" y="31"/>
                  </a:cubicBezTo>
                  <a:cubicBezTo>
                    <a:pt x="38" y="31"/>
                    <a:pt x="38" y="31"/>
                    <a:pt x="38" y="31"/>
                  </a:cubicBezTo>
                  <a:cubicBezTo>
                    <a:pt x="38" y="31"/>
                    <a:pt x="37" y="31"/>
                    <a:pt x="36" y="31"/>
                  </a:cubicBezTo>
                  <a:cubicBezTo>
                    <a:pt x="36" y="31"/>
                    <a:pt x="35" y="31"/>
                    <a:pt x="36" y="30"/>
                  </a:cubicBezTo>
                  <a:cubicBezTo>
                    <a:pt x="35" y="30"/>
                    <a:pt x="35" y="30"/>
                    <a:pt x="34" y="29"/>
                  </a:cubicBezTo>
                  <a:cubicBezTo>
                    <a:pt x="34" y="30"/>
                    <a:pt x="34" y="30"/>
                    <a:pt x="34" y="30"/>
                  </a:cubicBezTo>
                  <a:cubicBezTo>
                    <a:pt x="34" y="29"/>
                    <a:pt x="34" y="29"/>
                    <a:pt x="33" y="28"/>
                  </a:cubicBezTo>
                  <a:cubicBezTo>
                    <a:pt x="33" y="28"/>
                    <a:pt x="33" y="28"/>
                    <a:pt x="33" y="28"/>
                  </a:cubicBezTo>
                  <a:cubicBezTo>
                    <a:pt x="33" y="28"/>
                    <a:pt x="33" y="27"/>
                    <a:pt x="32" y="27"/>
                  </a:cubicBezTo>
                  <a:cubicBezTo>
                    <a:pt x="32" y="27"/>
                    <a:pt x="32" y="27"/>
                    <a:pt x="32" y="27"/>
                  </a:cubicBezTo>
                  <a:cubicBezTo>
                    <a:pt x="32" y="27"/>
                    <a:pt x="32" y="27"/>
                    <a:pt x="32" y="27"/>
                  </a:cubicBezTo>
                  <a:cubicBezTo>
                    <a:pt x="31" y="26"/>
                    <a:pt x="31" y="27"/>
                    <a:pt x="31" y="27"/>
                  </a:cubicBezTo>
                  <a:cubicBezTo>
                    <a:pt x="31" y="26"/>
                    <a:pt x="30" y="26"/>
                    <a:pt x="31" y="26"/>
                  </a:cubicBezTo>
                  <a:cubicBezTo>
                    <a:pt x="31" y="26"/>
                    <a:pt x="31" y="25"/>
                    <a:pt x="30" y="26"/>
                  </a:cubicBezTo>
                  <a:cubicBezTo>
                    <a:pt x="31" y="25"/>
                    <a:pt x="31" y="26"/>
                    <a:pt x="32" y="25"/>
                  </a:cubicBezTo>
                  <a:close/>
                  <a:moveTo>
                    <a:pt x="22" y="27"/>
                  </a:moveTo>
                  <a:cubicBezTo>
                    <a:pt x="22" y="28"/>
                    <a:pt x="23" y="28"/>
                    <a:pt x="23" y="28"/>
                  </a:cubicBezTo>
                  <a:cubicBezTo>
                    <a:pt x="24" y="28"/>
                    <a:pt x="24" y="28"/>
                    <a:pt x="24" y="28"/>
                  </a:cubicBezTo>
                  <a:cubicBezTo>
                    <a:pt x="24" y="28"/>
                    <a:pt x="24" y="28"/>
                    <a:pt x="24" y="28"/>
                  </a:cubicBezTo>
                  <a:cubicBezTo>
                    <a:pt x="24" y="28"/>
                    <a:pt x="24" y="28"/>
                    <a:pt x="24" y="28"/>
                  </a:cubicBezTo>
                  <a:cubicBezTo>
                    <a:pt x="25" y="29"/>
                    <a:pt x="25" y="29"/>
                    <a:pt x="25" y="30"/>
                  </a:cubicBezTo>
                  <a:cubicBezTo>
                    <a:pt x="26" y="30"/>
                    <a:pt x="26" y="31"/>
                    <a:pt x="27" y="32"/>
                  </a:cubicBezTo>
                  <a:cubicBezTo>
                    <a:pt x="27" y="32"/>
                    <a:pt x="27" y="33"/>
                    <a:pt x="28" y="33"/>
                  </a:cubicBezTo>
                  <a:cubicBezTo>
                    <a:pt x="28" y="33"/>
                    <a:pt x="29" y="34"/>
                    <a:pt x="29" y="34"/>
                  </a:cubicBezTo>
                  <a:cubicBezTo>
                    <a:pt x="29" y="35"/>
                    <a:pt x="31" y="35"/>
                    <a:pt x="30" y="36"/>
                  </a:cubicBezTo>
                  <a:cubicBezTo>
                    <a:pt x="31" y="37"/>
                    <a:pt x="31" y="37"/>
                    <a:pt x="31" y="37"/>
                  </a:cubicBezTo>
                  <a:cubicBezTo>
                    <a:pt x="31" y="37"/>
                    <a:pt x="31" y="37"/>
                    <a:pt x="31" y="37"/>
                  </a:cubicBezTo>
                  <a:cubicBezTo>
                    <a:pt x="32" y="37"/>
                    <a:pt x="32" y="38"/>
                    <a:pt x="32" y="39"/>
                  </a:cubicBezTo>
                  <a:cubicBezTo>
                    <a:pt x="31" y="40"/>
                    <a:pt x="30" y="40"/>
                    <a:pt x="28" y="40"/>
                  </a:cubicBezTo>
                  <a:cubicBezTo>
                    <a:pt x="27" y="40"/>
                    <a:pt x="27" y="40"/>
                    <a:pt x="27" y="40"/>
                  </a:cubicBezTo>
                  <a:cubicBezTo>
                    <a:pt x="26" y="40"/>
                    <a:pt x="26" y="41"/>
                    <a:pt x="25" y="41"/>
                  </a:cubicBezTo>
                  <a:cubicBezTo>
                    <a:pt x="25" y="41"/>
                    <a:pt x="24" y="41"/>
                    <a:pt x="23" y="41"/>
                  </a:cubicBezTo>
                  <a:cubicBezTo>
                    <a:pt x="23" y="41"/>
                    <a:pt x="23" y="41"/>
                    <a:pt x="23" y="41"/>
                  </a:cubicBezTo>
                  <a:cubicBezTo>
                    <a:pt x="22" y="41"/>
                    <a:pt x="21" y="41"/>
                    <a:pt x="21" y="41"/>
                  </a:cubicBezTo>
                  <a:cubicBezTo>
                    <a:pt x="20" y="41"/>
                    <a:pt x="20" y="42"/>
                    <a:pt x="19" y="41"/>
                  </a:cubicBezTo>
                  <a:cubicBezTo>
                    <a:pt x="19" y="42"/>
                    <a:pt x="18" y="41"/>
                    <a:pt x="17" y="41"/>
                  </a:cubicBezTo>
                  <a:cubicBezTo>
                    <a:pt x="17" y="41"/>
                    <a:pt x="16" y="41"/>
                    <a:pt x="16" y="41"/>
                  </a:cubicBezTo>
                  <a:cubicBezTo>
                    <a:pt x="15" y="41"/>
                    <a:pt x="15" y="40"/>
                    <a:pt x="15" y="41"/>
                  </a:cubicBezTo>
                  <a:cubicBezTo>
                    <a:pt x="13" y="40"/>
                    <a:pt x="12" y="38"/>
                    <a:pt x="12" y="37"/>
                  </a:cubicBezTo>
                  <a:cubicBezTo>
                    <a:pt x="11" y="37"/>
                    <a:pt x="11" y="36"/>
                    <a:pt x="11" y="35"/>
                  </a:cubicBezTo>
                  <a:cubicBezTo>
                    <a:pt x="10" y="34"/>
                    <a:pt x="10" y="34"/>
                    <a:pt x="10" y="33"/>
                  </a:cubicBezTo>
                  <a:cubicBezTo>
                    <a:pt x="9" y="33"/>
                    <a:pt x="10" y="33"/>
                    <a:pt x="10" y="33"/>
                  </a:cubicBezTo>
                  <a:cubicBezTo>
                    <a:pt x="10" y="33"/>
                    <a:pt x="9" y="33"/>
                    <a:pt x="9" y="33"/>
                  </a:cubicBezTo>
                  <a:cubicBezTo>
                    <a:pt x="9" y="32"/>
                    <a:pt x="10" y="32"/>
                    <a:pt x="10" y="32"/>
                  </a:cubicBezTo>
                  <a:cubicBezTo>
                    <a:pt x="9" y="32"/>
                    <a:pt x="9" y="31"/>
                    <a:pt x="9" y="31"/>
                  </a:cubicBezTo>
                  <a:cubicBezTo>
                    <a:pt x="10" y="31"/>
                    <a:pt x="10" y="31"/>
                    <a:pt x="10" y="31"/>
                  </a:cubicBezTo>
                  <a:cubicBezTo>
                    <a:pt x="10" y="31"/>
                    <a:pt x="10" y="31"/>
                    <a:pt x="10" y="31"/>
                  </a:cubicBezTo>
                  <a:cubicBezTo>
                    <a:pt x="11" y="31"/>
                    <a:pt x="11" y="31"/>
                    <a:pt x="11" y="32"/>
                  </a:cubicBezTo>
                  <a:cubicBezTo>
                    <a:pt x="11" y="32"/>
                    <a:pt x="12" y="32"/>
                    <a:pt x="12" y="33"/>
                  </a:cubicBezTo>
                  <a:cubicBezTo>
                    <a:pt x="13" y="34"/>
                    <a:pt x="14" y="36"/>
                    <a:pt x="16" y="37"/>
                  </a:cubicBezTo>
                  <a:cubicBezTo>
                    <a:pt x="16" y="37"/>
                    <a:pt x="17" y="37"/>
                    <a:pt x="17" y="37"/>
                  </a:cubicBezTo>
                  <a:cubicBezTo>
                    <a:pt x="18" y="37"/>
                    <a:pt x="19" y="37"/>
                    <a:pt x="20" y="37"/>
                  </a:cubicBezTo>
                  <a:cubicBezTo>
                    <a:pt x="21" y="38"/>
                    <a:pt x="21" y="37"/>
                    <a:pt x="22" y="37"/>
                  </a:cubicBezTo>
                  <a:cubicBezTo>
                    <a:pt x="22" y="37"/>
                    <a:pt x="23" y="38"/>
                    <a:pt x="24" y="37"/>
                  </a:cubicBezTo>
                  <a:cubicBezTo>
                    <a:pt x="24" y="37"/>
                    <a:pt x="24" y="37"/>
                    <a:pt x="24" y="37"/>
                  </a:cubicBezTo>
                  <a:cubicBezTo>
                    <a:pt x="24" y="37"/>
                    <a:pt x="25" y="37"/>
                    <a:pt x="26" y="37"/>
                  </a:cubicBezTo>
                  <a:cubicBezTo>
                    <a:pt x="25" y="36"/>
                    <a:pt x="26" y="35"/>
                    <a:pt x="25" y="35"/>
                  </a:cubicBezTo>
                  <a:cubicBezTo>
                    <a:pt x="25" y="34"/>
                    <a:pt x="24" y="34"/>
                    <a:pt x="24" y="33"/>
                  </a:cubicBezTo>
                  <a:cubicBezTo>
                    <a:pt x="24" y="33"/>
                    <a:pt x="24" y="33"/>
                    <a:pt x="24" y="33"/>
                  </a:cubicBezTo>
                  <a:cubicBezTo>
                    <a:pt x="24" y="33"/>
                    <a:pt x="24" y="32"/>
                    <a:pt x="23" y="32"/>
                  </a:cubicBezTo>
                  <a:cubicBezTo>
                    <a:pt x="23" y="32"/>
                    <a:pt x="23" y="32"/>
                    <a:pt x="23" y="31"/>
                  </a:cubicBezTo>
                  <a:cubicBezTo>
                    <a:pt x="23" y="31"/>
                    <a:pt x="23" y="31"/>
                    <a:pt x="23" y="31"/>
                  </a:cubicBezTo>
                  <a:cubicBezTo>
                    <a:pt x="23" y="31"/>
                    <a:pt x="22" y="30"/>
                    <a:pt x="22" y="30"/>
                  </a:cubicBezTo>
                  <a:cubicBezTo>
                    <a:pt x="22" y="30"/>
                    <a:pt x="22" y="30"/>
                    <a:pt x="23" y="30"/>
                  </a:cubicBezTo>
                  <a:cubicBezTo>
                    <a:pt x="23" y="29"/>
                    <a:pt x="22" y="29"/>
                    <a:pt x="22" y="29"/>
                  </a:cubicBezTo>
                  <a:cubicBezTo>
                    <a:pt x="22" y="29"/>
                    <a:pt x="22" y="29"/>
                    <a:pt x="21" y="29"/>
                  </a:cubicBezTo>
                  <a:cubicBezTo>
                    <a:pt x="21" y="28"/>
                    <a:pt x="21" y="29"/>
                    <a:pt x="20" y="29"/>
                  </a:cubicBezTo>
                  <a:cubicBezTo>
                    <a:pt x="20" y="29"/>
                    <a:pt x="20" y="29"/>
                    <a:pt x="20" y="29"/>
                  </a:cubicBezTo>
                  <a:cubicBezTo>
                    <a:pt x="20" y="28"/>
                    <a:pt x="20" y="28"/>
                    <a:pt x="19" y="28"/>
                  </a:cubicBezTo>
                  <a:cubicBezTo>
                    <a:pt x="19" y="28"/>
                    <a:pt x="19" y="28"/>
                    <a:pt x="19" y="28"/>
                  </a:cubicBezTo>
                  <a:cubicBezTo>
                    <a:pt x="19" y="28"/>
                    <a:pt x="19" y="28"/>
                    <a:pt x="18" y="28"/>
                  </a:cubicBezTo>
                  <a:cubicBezTo>
                    <a:pt x="18" y="29"/>
                    <a:pt x="18" y="30"/>
                    <a:pt x="18" y="31"/>
                  </a:cubicBezTo>
                  <a:cubicBezTo>
                    <a:pt x="18" y="31"/>
                    <a:pt x="18" y="31"/>
                    <a:pt x="18" y="31"/>
                  </a:cubicBezTo>
                  <a:cubicBezTo>
                    <a:pt x="18" y="31"/>
                    <a:pt x="18" y="31"/>
                    <a:pt x="18" y="31"/>
                  </a:cubicBezTo>
                  <a:cubicBezTo>
                    <a:pt x="18" y="31"/>
                    <a:pt x="19" y="32"/>
                    <a:pt x="20" y="33"/>
                  </a:cubicBezTo>
                  <a:cubicBezTo>
                    <a:pt x="20" y="33"/>
                    <a:pt x="19" y="34"/>
                    <a:pt x="19" y="34"/>
                  </a:cubicBezTo>
                  <a:cubicBezTo>
                    <a:pt x="19" y="34"/>
                    <a:pt x="19" y="35"/>
                    <a:pt x="18" y="35"/>
                  </a:cubicBezTo>
                  <a:cubicBezTo>
                    <a:pt x="18" y="34"/>
                    <a:pt x="18" y="35"/>
                    <a:pt x="18" y="35"/>
                  </a:cubicBezTo>
                  <a:cubicBezTo>
                    <a:pt x="17" y="35"/>
                    <a:pt x="17" y="34"/>
                    <a:pt x="17" y="34"/>
                  </a:cubicBezTo>
                  <a:cubicBezTo>
                    <a:pt x="17" y="32"/>
                    <a:pt x="17" y="31"/>
                    <a:pt x="16" y="30"/>
                  </a:cubicBezTo>
                  <a:cubicBezTo>
                    <a:pt x="16" y="30"/>
                    <a:pt x="16" y="30"/>
                    <a:pt x="16" y="30"/>
                  </a:cubicBezTo>
                  <a:cubicBezTo>
                    <a:pt x="16" y="30"/>
                    <a:pt x="16" y="29"/>
                    <a:pt x="16" y="28"/>
                  </a:cubicBezTo>
                  <a:cubicBezTo>
                    <a:pt x="16" y="28"/>
                    <a:pt x="17" y="28"/>
                    <a:pt x="17" y="27"/>
                  </a:cubicBezTo>
                  <a:cubicBezTo>
                    <a:pt x="17" y="28"/>
                    <a:pt x="17" y="28"/>
                    <a:pt x="17" y="28"/>
                  </a:cubicBezTo>
                  <a:cubicBezTo>
                    <a:pt x="18" y="27"/>
                    <a:pt x="19" y="26"/>
                    <a:pt x="20" y="27"/>
                  </a:cubicBezTo>
                  <a:cubicBezTo>
                    <a:pt x="21" y="26"/>
                    <a:pt x="21" y="26"/>
                    <a:pt x="21" y="26"/>
                  </a:cubicBezTo>
                  <a:cubicBezTo>
                    <a:pt x="22" y="27"/>
                    <a:pt x="22" y="27"/>
                    <a:pt x="2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5"/>
            <p:cNvSpPr>
              <a:spLocks noEditPoints="1"/>
            </p:cNvSpPr>
            <p:nvPr/>
          </p:nvSpPr>
          <p:spPr bwMode="auto">
            <a:xfrm>
              <a:off x="5268" y="4115"/>
              <a:ext cx="98" cy="115"/>
            </a:xfrm>
            <a:custGeom>
              <a:avLst/>
              <a:gdLst>
                <a:gd name="T0" fmla="*/ 35 w 38"/>
                <a:gd name="T1" fmla="*/ 4 h 43"/>
                <a:gd name="T2" fmla="*/ 38 w 38"/>
                <a:gd name="T3" fmla="*/ 8 h 43"/>
                <a:gd name="T4" fmla="*/ 36 w 38"/>
                <a:gd name="T5" fmla="*/ 15 h 43"/>
                <a:gd name="T6" fmla="*/ 36 w 38"/>
                <a:gd name="T7" fmla="*/ 19 h 43"/>
                <a:gd name="T8" fmla="*/ 36 w 38"/>
                <a:gd name="T9" fmla="*/ 31 h 43"/>
                <a:gd name="T10" fmla="*/ 37 w 38"/>
                <a:gd name="T11" fmla="*/ 33 h 43"/>
                <a:gd name="T12" fmla="*/ 34 w 38"/>
                <a:gd name="T13" fmla="*/ 42 h 43"/>
                <a:gd name="T14" fmla="*/ 33 w 38"/>
                <a:gd name="T15" fmla="*/ 40 h 43"/>
                <a:gd name="T16" fmla="*/ 32 w 38"/>
                <a:gd name="T17" fmla="*/ 37 h 43"/>
                <a:gd name="T18" fmla="*/ 32 w 38"/>
                <a:gd name="T19" fmla="*/ 36 h 43"/>
                <a:gd name="T20" fmla="*/ 32 w 38"/>
                <a:gd name="T21" fmla="*/ 35 h 43"/>
                <a:gd name="T22" fmla="*/ 32 w 38"/>
                <a:gd name="T23" fmla="*/ 35 h 43"/>
                <a:gd name="T24" fmla="*/ 33 w 38"/>
                <a:gd name="T25" fmla="*/ 21 h 43"/>
                <a:gd name="T26" fmla="*/ 32 w 38"/>
                <a:gd name="T27" fmla="*/ 5 h 43"/>
                <a:gd name="T28" fmla="*/ 25 w 38"/>
                <a:gd name="T29" fmla="*/ 3 h 43"/>
                <a:gd name="T30" fmla="*/ 17 w 38"/>
                <a:gd name="T31" fmla="*/ 4 h 43"/>
                <a:gd name="T32" fmla="*/ 14 w 38"/>
                <a:gd name="T33" fmla="*/ 5 h 43"/>
                <a:gd name="T34" fmla="*/ 18 w 38"/>
                <a:gd name="T35" fmla="*/ 0 h 43"/>
                <a:gd name="T36" fmla="*/ 28 w 38"/>
                <a:gd name="T37" fmla="*/ 0 h 43"/>
                <a:gd name="T38" fmla="*/ 17 w 38"/>
                <a:gd name="T39" fmla="*/ 14 h 43"/>
                <a:gd name="T40" fmla="*/ 17 w 38"/>
                <a:gd name="T41" fmla="*/ 19 h 43"/>
                <a:gd name="T42" fmla="*/ 21 w 38"/>
                <a:gd name="T43" fmla="*/ 21 h 43"/>
                <a:gd name="T44" fmla="*/ 23 w 38"/>
                <a:gd name="T45" fmla="*/ 24 h 43"/>
                <a:gd name="T46" fmla="*/ 19 w 38"/>
                <a:gd name="T47" fmla="*/ 26 h 43"/>
                <a:gd name="T48" fmla="*/ 15 w 38"/>
                <a:gd name="T49" fmla="*/ 27 h 43"/>
                <a:gd name="T50" fmla="*/ 10 w 38"/>
                <a:gd name="T51" fmla="*/ 26 h 43"/>
                <a:gd name="T52" fmla="*/ 10 w 38"/>
                <a:gd name="T53" fmla="*/ 21 h 43"/>
                <a:gd name="T54" fmla="*/ 10 w 38"/>
                <a:gd name="T55" fmla="*/ 19 h 43"/>
                <a:gd name="T56" fmla="*/ 8 w 38"/>
                <a:gd name="T57" fmla="*/ 17 h 43"/>
                <a:gd name="T58" fmla="*/ 15 w 38"/>
                <a:gd name="T59" fmla="*/ 14 h 43"/>
                <a:gd name="T60" fmla="*/ 12 w 38"/>
                <a:gd name="T61" fmla="*/ 11 h 43"/>
                <a:gd name="T62" fmla="*/ 5 w 38"/>
                <a:gd name="T63" fmla="*/ 10 h 43"/>
                <a:gd name="T64" fmla="*/ 6 w 38"/>
                <a:gd name="T65" fmla="*/ 19 h 43"/>
                <a:gd name="T66" fmla="*/ 4 w 38"/>
                <a:gd name="T67" fmla="*/ 24 h 43"/>
                <a:gd name="T68" fmla="*/ 4 w 38"/>
                <a:gd name="T69" fmla="*/ 30 h 43"/>
                <a:gd name="T70" fmla="*/ 5 w 38"/>
                <a:gd name="T71" fmla="*/ 35 h 43"/>
                <a:gd name="T72" fmla="*/ 4 w 38"/>
                <a:gd name="T73" fmla="*/ 36 h 43"/>
                <a:gd name="T74" fmla="*/ 0 w 38"/>
                <a:gd name="T75" fmla="*/ 30 h 43"/>
                <a:gd name="T76" fmla="*/ 0 w 38"/>
                <a:gd name="T77" fmla="*/ 28 h 43"/>
                <a:gd name="T78" fmla="*/ 3 w 38"/>
                <a:gd name="T79" fmla="*/ 10 h 43"/>
                <a:gd name="T80" fmla="*/ 23 w 38"/>
                <a:gd name="T81" fmla="*/ 14 h 43"/>
                <a:gd name="T82" fmla="*/ 26 w 38"/>
                <a:gd name="T83" fmla="*/ 18 h 43"/>
                <a:gd name="T84" fmla="*/ 22 w 38"/>
                <a:gd name="T85" fmla="*/ 13 h 43"/>
                <a:gd name="T86" fmla="*/ 24 w 38"/>
                <a:gd name="T87" fmla="*/ 31 h 43"/>
                <a:gd name="T88" fmla="*/ 21 w 38"/>
                <a:gd name="T89" fmla="*/ 34 h 43"/>
                <a:gd name="T90" fmla="*/ 16 w 38"/>
                <a:gd name="T91" fmla="*/ 34 h 43"/>
                <a:gd name="T92" fmla="*/ 9 w 38"/>
                <a:gd name="T93" fmla="*/ 34 h 43"/>
                <a:gd name="T94" fmla="*/ 9 w 38"/>
                <a:gd name="T95" fmla="*/ 32 h 43"/>
                <a:gd name="T96" fmla="*/ 22 w 38"/>
                <a:gd name="T97" fmla="*/ 3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8" h="43">
                  <a:moveTo>
                    <a:pt x="28" y="0"/>
                  </a:moveTo>
                  <a:cubicBezTo>
                    <a:pt x="30" y="0"/>
                    <a:pt x="31" y="1"/>
                    <a:pt x="32" y="2"/>
                  </a:cubicBezTo>
                  <a:cubicBezTo>
                    <a:pt x="34" y="2"/>
                    <a:pt x="34" y="3"/>
                    <a:pt x="35" y="4"/>
                  </a:cubicBezTo>
                  <a:cubicBezTo>
                    <a:pt x="35" y="4"/>
                    <a:pt x="35" y="5"/>
                    <a:pt x="36" y="5"/>
                  </a:cubicBezTo>
                  <a:cubicBezTo>
                    <a:pt x="36" y="6"/>
                    <a:pt x="36" y="7"/>
                    <a:pt x="37" y="7"/>
                  </a:cubicBezTo>
                  <a:cubicBezTo>
                    <a:pt x="37" y="8"/>
                    <a:pt x="38" y="8"/>
                    <a:pt x="38" y="8"/>
                  </a:cubicBezTo>
                  <a:cubicBezTo>
                    <a:pt x="37" y="9"/>
                    <a:pt x="38" y="10"/>
                    <a:pt x="37" y="11"/>
                  </a:cubicBezTo>
                  <a:cubicBezTo>
                    <a:pt x="37" y="12"/>
                    <a:pt x="37" y="12"/>
                    <a:pt x="36" y="13"/>
                  </a:cubicBezTo>
                  <a:cubicBezTo>
                    <a:pt x="37" y="14"/>
                    <a:pt x="36" y="15"/>
                    <a:pt x="36" y="15"/>
                  </a:cubicBezTo>
                  <a:cubicBezTo>
                    <a:pt x="36" y="15"/>
                    <a:pt x="36" y="16"/>
                    <a:pt x="36" y="16"/>
                  </a:cubicBezTo>
                  <a:cubicBezTo>
                    <a:pt x="36" y="16"/>
                    <a:pt x="36" y="17"/>
                    <a:pt x="36" y="17"/>
                  </a:cubicBezTo>
                  <a:cubicBezTo>
                    <a:pt x="36" y="18"/>
                    <a:pt x="36" y="18"/>
                    <a:pt x="36" y="19"/>
                  </a:cubicBezTo>
                  <a:cubicBezTo>
                    <a:pt x="36" y="20"/>
                    <a:pt x="35" y="21"/>
                    <a:pt x="36" y="21"/>
                  </a:cubicBezTo>
                  <a:cubicBezTo>
                    <a:pt x="36" y="22"/>
                    <a:pt x="35" y="22"/>
                    <a:pt x="36" y="23"/>
                  </a:cubicBezTo>
                  <a:cubicBezTo>
                    <a:pt x="35" y="26"/>
                    <a:pt x="37" y="28"/>
                    <a:pt x="36" y="31"/>
                  </a:cubicBezTo>
                  <a:cubicBezTo>
                    <a:pt x="36" y="31"/>
                    <a:pt x="36" y="31"/>
                    <a:pt x="36" y="31"/>
                  </a:cubicBezTo>
                  <a:cubicBezTo>
                    <a:pt x="36" y="32"/>
                    <a:pt x="36" y="32"/>
                    <a:pt x="36" y="33"/>
                  </a:cubicBezTo>
                  <a:cubicBezTo>
                    <a:pt x="37" y="33"/>
                    <a:pt x="37" y="33"/>
                    <a:pt x="37" y="33"/>
                  </a:cubicBezTo>
                  <a:cubicBezTo>
                    <a:pt x="36" y="33"/>
                    <a:pt x="36" y="33"/>
                    <a:pt x="36" y="33"/>
                  </a:cubicBezTo>
                  <a:cubicBezTo>
                    <a:pt x="37" y="36"/>
                    <a:pt x="37" y="38"/>
                    <a:pt x="37" y="41"/>
                  </a:cubicBezTo>
                  <a:cubicBezTo>
                    <a:pt x="36" y="42"/>
                    <a:pt x="35" y="43"/>
                    <a:pt x="34" y="42"/>
                  </a:cubicBezTo>
                  <a:cubicBezTo>
                    <a:pt x="33" y="42"/>
                    <a:pt x="33" y="41"/>
                    <a:pt x="33" y="41"/>
                  </a:cubicBezTo>
                  <a:cubicBezTo>
                    <a:pt x="33" y="41"/>
                    <a:pt x="33" y="41"/>
                    <a:pt x="33" y="41"/>
                  </a:cubicBezTo>
                  <a:cubicBezTo>
                    <a:pt x="33" y="40"/>
                    <a:pt x="33" y="40"/>
                    <a:pt x="33" y="40"/>
                  </a:cubicBezTo>
                  <a:cubicBezTo>
                    <a:pt x="32" y="39"/>
                    <a:pt x="32" y="39"/>
                    <a:pt x="32" y="38"/>
                  </a:cubicBezTo>
                  <a:cubicBezTo>
                    <a:pt x="32" y="38"/>
                    <a:pt x="33" y="38"/>
                    <a:pt x="33" y="38"/>
                  </a:cubicBezTo>
                  <a:cubicBezTo>
                    <a:pt x="32" y="38"/>
                    <a:pt x="32" y="38"/>
                    <a:pt x="32" y="37"/>
                  </a:cubicBezTo>
                  <a:cubicBezTo>
                    <a:pt x="32" y="37"/>
                    <a:pt x="32" y="37"/>
                    <a:pt x="32" y="37"/>
                  </a:cubicBezTo>
                  <a:cubicBezTo>
                    <a:pt x="32" y="37"/>
                    <a:pt x="32" y="37"/>
                    <a:pt x="32" y="37"/>
                  </a:cubicBezTo>
                  <a:cubicBezTo>
                    <a:pt x="32" y="37"/>
                    <a:pt x="32" y="36"/>
                    <a:pt x="32" y="36"/>
                  </a:cubicBezTo>
                  <a:cubicBezTo>
                    <a:pt x="32" y="36"/>
                    <a:pt x="32" y="36"/>
                    <a:pt x="32" y="35"/>
                  </a:cubicBezTo>
                  <a:cubicBezTo>
                    <a:pt x="32" y="35"/>
                    <a:pt x="32" y="35"/>
                    <a:pt x="32" y="35"/>
                  </a:cubicBezTo>
                  <a:cubicBezTo>
                    <a:pt x="32" y="35"/>
                    <a:pt x="32" y="36"/>
                    <a:pt x="32" y="35"/>
                  </a:cubicBezTo>
                  <a:cubicBezTo>
                    <a:pt x="32" y="35"/>
                    <a:pt x="32" y="35"/>
                    <a:pt x="32" y="35"/>
                  </a:cubicBezTo>
                  <a:cubicBezTo>
                    <a:pt x="32" y="35"/>
                    <a:pt x="32" y="35"/>
                    <a:pt x="32" y="35"/>
                  </a:cubicBezTo>
                  <a:cubicBezTo>
                    <a:pt x="33" y="35"/>
                    <a:pt x="32" y="35"/>
                    <a:pt x="32" y="35"/>
                  </a:cubicBezTo>
                  <a:cubicBezTo>
                    <a:pt x="33" y="35"/>
                    <a:pt x="33" y="35"/>
                    <a:pt x="33" y="35"/>
                  </a:cubicBezTo>
                  <a:cubicBezTo>
                    <a:pt x="33" y="30"/>
                    <a:pt x="32" y="26"/>
                    <a:pt x="33" y="21"/>
                  </a:cubicBezTo>
                  <a:cubicBezTo>
                    <a:pt x="33" y="21"/>
                    <a:pt x="33" y="21"/>
                    <a:pt x="33" y="21"/>
                  </a:cubicBezTo>
                  <a:cubicBezTo>
                    <a:pt x="33" y="16"/>
                    <a:pt x="33" y="11"/>
                    <a:pt x="32" y="6"/>
                  </a:cubicBezTo>
                  <a:cubicBezTo>
                    <a:pt x="32" y="6"/>
                    <a:pt x="32" y="6"/>
                    <a:pt x="32" y="6"/>
                  </a:cubicBezTo>
                  <a:cubicBezTo>
                    <a:pt x="33" y="5"/>
                    <a:pt x="32" y="6"/>
                    <a:pt x="32" y="5"/>
                  </a:cubicBezTo>
                  <a:cubicBezTo>
                    <a:pt x="31" y="4"/>
                    <a:pt x="30" y="3"/>
                    <a:pt x="29" y="3"/>
                  </a:cubicBezTo>
                  <a:cubicBezTo>
                    <a:pt x="28" y="3"/>
                    <a:pt x="27" y="3"/>
                    <a:pt x="26" y="3"/>
                  </a:cubicBezTo>
                  <a:cubicBezTo>
                    <a:pt x="25" y="2"/>
                    <a:pt x="25" y="3"/>
                    <a:pt x="25" y="3"/>
                  </a:cubicBezTo>
                  <a:cubicBezTo>
                    <a:pt x="23" y="3"/>
                    <a:pt x="22" y="3"/>
                    <a:pt x="21" y="3"/>
                  </a:cubicBezTo>
                  <a:cubicBezTo>
                    <a:pt x="20" y="3"/>
                    <a:pt x="19" y="3"/>
                    <a:pt x="19" y="4"/>
                  </a:cubicBezTo>
                  <a:cubicBezTo>
                    <a:pt x="18" y="4"/>
                    <a:pt x="18" y="4"/>
                    <a:pt x="17" y="4"/>
                  </a:cubicBezTo>
                  <a:cubicBezTo>
                    <a:pt x="17" y="4"/>
                    <a:pt x="16" y="4"/>
                    <a:pt x="16" y="4"/>
                  </a:cubicBezTo>
                  <a:cubicBezTo>
                    <a:pt x="16" y="5"/>
                    <a:pt x="15" y="4"/>
                    <a:pt x="15" y="5"/>
                  </a:cubicBezTo>
                  <a:cubicBezTo>
                    <a:pt x="15" y="4"/>
                    <a:pt x="14" y="5"/>
                    <a:pt x="14" y="5"/>
                  </a:cubicBezTo>
                  <a:cubicBezTo>
                    <a:pt x="13" y="5"/>
                    <a:pt x="12" y="5"/>
                    <a:pt x="11" y="4"/>
                  </a:cubicBezTo>
                  <a:cubicBezTo>
                    <a:pt x="11" y="3"/>
                    <a:pt x="13" y="3"/>
                    <a:pt x="13" y="2"/>
                  </a:cubicBezTo>
                  <a:cubicBezTo>
                    <a:pt x="15" y="2"/>
                    <a:pt x="17" y="1"/>
                    <a:pt x="18" y="0"/>
                  </a:cubicBezTo>
                  <a:cubicBezTo>
                    <a:pt x="19" y="0"/>
                    <a:pt x="21" y="0"/>
                    <a:pt x="22" y="0"/>
                  </a:cubicBezTo>
                  <a:cubicBezTo>
                    <a:pt x="24" y="0"/>
                    <a:pt x="25" y="0"/>
                    <a:pt x="27" y="0"/>
                  </a:cubicBezTo>
                  <a:cubicBezTo>
                    <a:pt x="27" y="0"/>
                    <a:pt x="28" y="0"/>
                    <a:pt x="28" y="0"/>
                  </a:cubicBezTo>
                  <a:close/>
                  <a:moveTo>
                    <a:pt x="17" y="10"/>
                  </a:moveTo>
                  <a:cubicBezTo>
                    <a:pt x="18" y="11"/>
                    <a:pt x="17" y="13"/>
                    <a:pt x="17" y="14"/>
                  </a:cubicBezTo>
                  <a:cubicBezTo>
                    <a:pt x="17" y="14"/>
                    <a:pt x="17" y="14"/>
                    <a:pt x="17" y="14"/>
                  </a:cubicBezTo>
                  <a:cubicBezTo>
                    <a:pt x="18" y="15"/>
                    <a:pt x="18" y="15"/>
                    <a:pt x="19" y="15"/>
                  </a:cubicBezTo>
                  <a:cubicBezTo>
                    <a:pt x="19" y="16"/>
                    <a:pt x="21" y="16"/>
                    <a:pt x="20" y="17"/>
                  </a:cubicBezTo>
                  <a:cubicBezTo>
                    <a:pt x="20" y="18"/>
                    <a:pt x="18" y="19"/>
                    <a:pt x="17" y="19"/>
                  </a:cubicBezTo>
                  <a:cubicBezTo>
                    <a:pt x="17" y="20"/>
                    <a:pt x="16" y="20"/>
                    <a:pt x="17" y="21"/>
                  </a:cubicBezTo>
                  <a:cubicBezTo>
                    <a:pt x="18" y="21"/>
                    <a:pt x="19" y="21"/>
                    <a:pt x="20" y="21"/>
                  </a:cubicBezTo>
                  <a:cubicBezTo>
                    <a:pt x="20" y="21"/>
                    <a:pt x="21" y="20"/>
                    <a:pt x="21" y="21"/>
                  </a:cubicBezTo>
                  <a:cubicBezTo>
                    <a:pt x="22" y="21"/>
                    <a:pt x="22" y="21"/>
                    <a:pt x="22" y="22"/>
                  </a:cubicBezTo>
                  <a:cubicBezTo>
                    <a:pt x="22" y="22"/>
                    <a:pt x="23" y="22"/>
                    <a:pt x="22" y="23"/>
                  </a:cubicBezTo>
                  <a:cubicBezTo>
                    <a:pt x="22" y="23"/>
                    <a:pt x="23" y="23"/>
                    <a:pt x="23" y="24"/>
                  </a:cubicBezTo>
                  <a:cubicBezTo>
                    <a:pt x="23" y="25"/>
                    <a:pt x="22" y="25"/>
                    <a:pt x="21" y="25"/>
                  </a:cubicBezTo>
                  <a:cubicBezTo>
                    <a:pt x="21" y="25"/>
                    <a:pt x="20" y="25"/>
                    <a:pt x="20" y="25"/>
                  </a:cubicBezTo>
                  <a:cubicBezTo>
                    <a:pt x="20" y="26"/>
                    <a:pt x="19" y="25"/>
                    <a:pt x="19" y="26"/>
                  </a:cubicBezTo>
                  <a:cubicBezTo>
                    <a:pt x="19" y="26"/>
                    <a:pt x="19" y="26"/>
                    <a:pt x="19" y="26"/>
                  </a:cubicBezTo>
                  <a:cubicBezTo>
                    <a:pt x="19" y="27"/>
                    <a:pt x="18" y="26"/>
                    <a:pt x="17" y="26"/>
                  </a:cubicBezTo>
                  <a:cubicBezTo>
                    <a:pt x="17" y="27"/>
                    <a:pt x="16" y="26"/>
                    <a:pt x="15" y="27"/>
                  </a:cubicBezTo>
                  <a:cubicBezTo>
                    <a:pt x="15" y="26"/>
                    <a:pt x="15" y="27"/>
                    <a:pt x="14" y="27"/>
                  </a:cubicBezTo>
                  <a:cubicBezTo>
                    <a:pt x="14" y="27"/>
                    <a:pt x="13" y="27"/>
                    <a:pt x="13" y="27"/>
                  </a:cubicBezTo>
                  <a:cubicBezTo>
                    <a:pt x="12" y="27"/>
                    <a:pt x="11" y="27"/>
                    <a:pt x="10" y="26"/>
                  </a:cubicBezTo>
                  <a:cubicBezTo>
                    <a:pt x="10" y="26"/>
                    <a:pt x="10" y="25"/>
                    <a:pt x="10" y="24"/>
                  </a:cubicBezTo>
                  <a:cubicBezTo>
                    <a:pt x="9" y="24"/>
                    <a:pt x="10" y="23"/>
                    <a:pt x="10" y="23"/>
                  </a:cubicBezTo>
                  <a:cubicBezTo>
                    <a:pt x="10" y="22"/>
                    <a:pt x="9" y="21"/>
                    <a:pt x="10" y="21"/>
                  </a:cubicBezTo>
                  <a:cubicBezTo>
                    <a:pt x="9" y="20"/>
                    <a:pt x="11" y="20"/>
                    <a:pt x="11" y="19"/>
                  </a:cubicBezTo>
                  <a:cubicBezTo>
                    <a:pt x="11" y="19"/>
                    <a:pt x="11" y="19"/>
                    <a:pt x="11" y="19"/>
                  </a:cubicBezTo>
                  <a:cubicBezTo>
                    <a:pt x="10" y="19"/>
                    <a:pt x="10" y="19"/>
                    <a:pt x="10" y="19"/>
                  </a:cubicBezTo>
                  <a:cubicBezTo>
                    <a:pt x="10" y="19"/>
                    <a:pt x="10" y="19"/>
                    <a:pt x="10" y="19"/>
                  </a:cubicBezTo>
                  <a:cubicBezTo>
                    <a:pt x="10" y="19"/>
                    <a:pt x="9" y="19"/>
                    <a:pt x="9" y="18"/>
                  </a:cubicBezTo>
                  <a:cubicBezTo>
                    <a:pt x="8" y="17"/>
                    <a:pt x="8" y="17"/>
                    <a:pt x="8" y="17"/>
                  </a:cubicBezTo>
                  <a:cubicBezTo>
                    <a:pt x="8" y="16"/>
                    <a:pt x="9" y="16"/>
                    <a:pt x="9" y="16"/>
                  </a:cubicBezTo>
                  <a:cubicBezTo>
                    <a:pt x="10" y="16"/>
                    <a:pt x="11" y="16"/>
                    <a:pt x="12" y="15"/>
                  </a:cubicBezTo>
                  <a:cubicBezTo>
                    <a:pt x="13" y="15"/>
                    <a:pt x="15" y="15"/>
                    <a:pt x="15" y="14"/>
                  </a:cubicBezTo>
                  <a:cubicBezTo>
                    <a:pt x="15" y="13"/>
                    <a:pt x="15" y="12"/>
                    <a:pt x="15" y="12"/>
                  </a:cubicBezTo>
                  <a:cubicBezTo>
                    <a:pt x="14" y="13"/>
                    <a:pt x="13" y="12"/>
                    <a:pt x="12" y="12"/>
                  </a:cubicBezTo>
                  <a:cubicBezTo>
                    <a:pt x="13" y="11"/>
                    <a:pt x="12" y="11"/>
                    <a:pt x="12" y="11"/>
                  </a:cubicBezTo>
                  <a:cubicBezTo>
                    <a:pt x="13" y="10"/>
                    <a:pt x="15" y="9"/>
                    <a:pt x="16" y="10"/>
                  </a:cubicBezTo>
                  <a:lnTo>
                    <a:pt x="17" y="10"/>
                  </a:lnTo>
                  <a:close/>
                  <a:moveTo>
                    <a:pt x="5" y="10"/>
                  </a:moveTo>
                  <a:cubicBezTo>
                    <a:pt x="5" y="11"/>
                    <a:pt x="6" y="12"/>
                    <a:pt x="6" y="12"/>
                  </a:cubicBezTo>
                  <a:cubicBezTo>
                    <a:pt x="6" y="13"/>
                    <a:pt x="6" y="14"/>
                    <a:pt x="6" y="15"/>
                  </a:cubicBezTo>
                  <a:cubicBezTo>
                    <a:pt x="6" y="16"/>
                    <a:pt x="6" y="17"/>
                    <a:pt x="6" y="19"/>
                  </a:cubicBezTo>
                  <a:cubicBezTo>
                    <a:pt x="6" y="20"/>
                    <a:pt x="5" y="20"/>
                    <a:pt x="5" y="21"/>
                  </a:cubicBezTo>
                  <a:cubicBezTo>
                    <a:pt x="5" y="22"/>
                    <a:pt x="5" y="22"/>
                    <a:pt x="4" y="22"/>
                  </a:cubicBezTo>
                  <a:cubicBezTo>
                    <a:pt x="5" y="23"/>
                    <a:pt x="5" y="24"/>
                    <a:pt x="4" y="24"/>
                  </a:cubicBezTo>
                  <a:cubicBezTo>
                    <a:pt x="5" y="25"/>
                    <a:pt x="4" y="25"/>
                    <a:pt x="4" y="26"/>
                  </a:cubicBezTo>
                  <a:cubicBezTo>
                    <a:pt x="4" y="26"/>
                    <a:pt x="4" y="26"/>
                    <a:pt x="4" y="26"/>
                  </a:cubicBezTo>
                  <a:cubicBezTo>
                    <a:pt x="4" y="28"/>
                    <a:pt x="5" y="28"/>
                    <a:pt x="4" y="30"/>
                  </a:cubicBezTo>
                  <a:cubicBezTo>
                    <a:pt x="5" y="31"/>
                    <a:pt x="5" y="31"/>
                    <a:pt x="5" y="32"/>
                  </a:cubicBezTo>
                  <a:cubicBezTo>
                    <a:pt x="5" y="32"/>
                    <a:pt x="5" y="33"/>
                    <a:pt x="6" y="34"/>
                  </a:cubicBezTo>
                  <a:cubicBezTo>
                    <a:pt x="6" y="35"/>
                    <a:pt x="5" y="35"/>
                    <a:pt x="5" y="35"/>
                  </a:cubicBezTo>
                  <a:cubicBezTo>
                    <a:pt x="5" y="35"/>
                    <a:pt x="5" y="35"/>
                    <a:pt x="5" y="36"/>
                  </a:cubicBezTo>
                  <a:cubicBezTo>
                    <a:pt x="5" y="36"/>
                    <a:pt x="5" y="36"/>
                    <a:pt x="5" y="36"/>
                  </a:cubicBezTo>
                  <a:cubicBezTo>
                    <a:pt x="5" y="36"/>
                    <a:pt x="4" y="36"/>
                    <a:pt x="4" y="36"/>
                  </a:cubicBezTo>
                  <a:cubicBezTo>
                    <a:pt x="3" y="35"/>
                    <a:pt x="2" y="35"/>
                    <a:pt x="2" y="34"/>
                  </a:cubicBezTo>
                  <a:cubicBezTo>
                    <a:pt x="1" y="33"/>
                    <a:pt x="2" y="32"/>
                    <a:pt x="1" y="31"/>
                  </a:cubicBezTo>
                  <a:cubicBezTo>
                    <a:pt x="1" y="30"/>
                    <a:pt x="0" y="30"/>
                    <a:pt x="0" y="30"/>
                  </a:cubicBezTo>
                  <a:cubicBezTo>
                    <a:pt x="0" y="29"/>
                    <a:pt x="1" y="29"/>
                    <a:pt x="1" y="29"/>
                  </a:cubicBezTo>
                  <a:cubicBezTo>
                    <a:pt x="0" y="29"/>
                    <a:pt x="1" y="28"/>
                    <a:pt x="0" y="28"/>
                  </a:cubicBezTo>
                  <a:cubicBezTo>
                    <a:pt x="0" y="28"/>
                    <a:pt x="0" y="28"/>
                    <a:pt x="0" y="28"/>
                  </a:cubicBezTo>
                  <a:cubicBezTo>
                    <a:pt x="0" y="24"/>
                    <a:pt x="0" y="22"/>
                    <a:pt x="1" y="19"/>
                  </a:cubicBezTo>
                  <a:cubicBezTo>
                    <a:pt x="1" y="19"/>
                    <a:pt x="1" y="19"/>
                    <a:pt x="1" y="18"/>
                  </a:cubicBezTo>
                  <a:cubicBezTo>
                    <a:pt x="1" y="15"/>
                    <a:pt x="3" y="13"/>
                    <a:pt x="3" y="10"/>
                  </a:cubicBezTo>
                  <a:cubicBezTo>
                    <a:pt x="3" y="10"/>
                    <a:pt x="3" y="9"/>
                    <a:pt x="4" y="9"/>
                  </a:cubicBezTo>
                  <a:cubicBezTo>
                    <a:pt x="4" y="9"/>
                    <a:pt x="5" y="10"/>
                    <a:pt x="5" y="10"/>
                  </a:cubicBezTo>
                  <a:close/>
                  <a:moveTo>
                    <a:pt x="23" y="14"/>
                  </a:moveTo>
                  <a:cubicBezTo>
                    <a:pt x="23" y="13"/>
                    <a:pt x="23" y="14"/>
                    <a:pt x="23" y="14"/>
                  </a:cubicBezTo>
                  <a:cubicBezTo>
                    <a:pt x="25" y="14"/>
                    <a:pt x="27" y="15"/>
                    <a:pt x="27" y="16"/>
                  </a:cubicBezTo>
                  <a:cubicBezTo>
                    <a:pt x="27" y="17"/>
                    <a:pt x="26" y="17"/>
                    <a:pt x="26" y="18"/>
                  </a:cubicBezTo>
                  <a:cubicBezTo>
                    <a:pt x="25" y="18"/>
                    <a:pt x="25" y="18"/>
                    <a:pt x="24" y="18"/>
                  </a:cubicBezTo>
                  <a:cubicBezTo>
                    <a:pt x="23" y="16"/>
                    <a:pt x="22" y="15"/>
                    <a:pt x="21" y="14"/>
                  </a:cubicBezTo>
                  <a:cubicBezTo>
                    <a:pt x="21" y="13"/>
                    <a:pt x="22" y="13"/>
                    <a:pt x="22" y="13"/>
                  </a:cubicBezTo>
                  <a:lnTo>
                    <a:pt x="23" y="14"/>
                  </a:lnTo>
                  <a:close/>
                  <a:moveTo>
                    <a:pt x="22" y="31"/>
                  </a:moveTo>
                  <a:cubicBezTo>
                    <a:pt x="23" y="31"/>
                    <a:pt x="24" y="30"/>
                    <a:pt x="24" y="31"/>
                  </a:cubicBezTo>
                  <a:cubicBezTo>
                    <a:pt x="24" y="31"/>
                    <a:pt x="24" y="32"/>
                    <a:pt x="24" y="32"/>
                  </a:cubicBezTo>
                  <a:cubicBezTo>
                    <a:pt x="23" y="32"/>
                    <a:pt x="24" y="33"/>
                    <a:pt x="23" y="33"/>
                  </a:cubicBezTo>
                  <a:cubicBezTo>
                    <a:pt x="23" y="34"/>
                    <a:pt x="22" y="34"/>
                    <a:pt x="21" y="34"/>
                  </a:cubicBezTo>
                  <a:cubicBezTo>
                    <a:pt x="21" y="34"/>
                    <a:pt x="21" y="34"/>
                    <a:pt x="20" y="34"/>
                  </a:cubicBezTo>
                  <a:cubicBezTo>
                    <a:pt x="20" y="34"/>
                    <a:pt x="20" y="34"/>
                    <a:pt x="20" y="34"/>
                  </a:cubicBezTo>
                  <a:cubicBezTo>
                    <a:pt x="18" y="34"/>
                    <a:pt x="17" y="33"/>
                    <a:pt x="16" y="34"/>
                  </a:cubicBezTo>
                  <a:cubicBezTo>
                    <a:pt x="16" y="34"/>
                    <a:pt x="15" y="34"/>
                    <a:pt x="14" y="34"/>
                  </a:cubicBezTo>
                  <a:cubicBezTo>
                    <a:pt x="13" y="35"/>
                    <a:pt x="12" y="35"/>
                    <a:pt x="11" y="34"/>
                  </a:cubicBezTo>
                  <a:cubicBezTo>
                    <a:pt x="10" y="34"/>
                    <a:pt x="10" y="34"/>
                    <a:pt x="9" y="34"/>
                  </a:cubicBezTo>
                  <a:cubicBezTo>
                    <a:pt x="9" y="34"/>
                    <a:pt x="9" y="33"/>
                    <a:pt x="8" y="33"/>
                  </a:cubicBezTo>
                  <a:cubicBezTo>
                    <a:pt x="8" y="33"/>
                    <a:pt x="8" y="33"/>
                    <a:pt x="8" y="33"/>
                  </a:cubicBezTo>
                  <a:cubicBezTo>
                    <a:pt x="8" y="32"/>
                    <a:pt x="9" y="32"/>
                    <a:pt x="9" y="32"/>
                  </a:cubicBezTo>
                  <a:cubicBezTo>
                    <a:pt x="10" y="31"/>
                    <a:pt x="11" y="31"/>
                    <a:pt x="12" y="31"/>
                  </a:cubicBezTo>
                  <a:cubicBezTo>
                    <a:pt x="15" y="31"/>
                    <a:pt x="17" y="30"/>
                    <a:pt x="20" y="30"/>
                  </a:cubicBezTo>
                  <a:cubicBezTo>
                    <a:pt x="20" y="31"/>
                    <a:pt x="22" y="31"/>
                    <a:pt x="22"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6"/>
            <p:cNvSpPr>
              <a:spLocks noEditPoints="1"/>
            </p:cNvSpPr>
            <p:nvPr/>
          </p:nvSpPr>
          <p:spPr bwMode="auto">
            <a:xfrm>
              <a:off x="5537" y="4091"/>
              <a:ext cx="202" cy="222"/>
            </a:xfrm>
            <a:custGeom>
              <a:avLst/>
              <a:gdLst>
                <a:gd name="T0" fmla="*/ 43 w 78"/>
                <a:gd name="T1" fmla="*/ 32 h 83"/>
                <a:gd name="T2" fmla="*/ 45 w 78"/>
                <a:gd name="T3" fmla="*/ 40 h 83"/>
                <a:gd name="T4" fmla="*/ 62 w 78"/>
                <a:gd name="T5" fmla="*/ 67 h 83"/>
                <a:gd name="T6" fmla="*/ 69 w 78"/>
                <a:gd name="T7" fmla="*/ 67 h 83"/>
                <a:gd name="T8" fmla="*/ 71 w 78"/>
                <a:gd name="T9" fmla="*/ 66 h 83"/>
                <a:gd name="T10" fmla="*/ 73 w 78"/>
                <a:gd name="T11" fmla="*/ 62 h 83"/>
                <a:gd name="T12" fmla="*/ 75 w 78"/>
                <a:gd name="T13" fmla="*/ 66 h 83"/>
                <a:gd name="T14" fmla="*/ 76 w 78"/>
                <a:gd name="T15" fmla="*/ 68 h 83"/>
                <a:gd name="T16" fmla="*/ 77 w 78"/>
                <a:gd name="T17" fmla="*/ 72 h 83"/>
                <a:gd name="T18" fmla="*/ 78 w 78"/>
                <a:gd name="T19" fmla="*/ 74 h 83"/>
                <a:gd name="T20" fmla="*/ 78 w 78"/>
                <a:gd name="T21" fmla="*/ 79 h 83"/>
                <a:gd name="T22" fmla="*/ 59 w 78"/>
                <a:gd name="T23" fmla="*/ 76 h 83"/>
                <a:gd name="T24" fmla="*/ 35 w 78"/>
                <a:gd name="T25" fmla="*/ 53 h 83"/>
                <a:gd name="T26" fmla="*/ 19 w 78"/>
                <a:gd name="T27" fmla="*/ 66 h 83"/>
                <a:gd name="T28" fmla="*/ 5 w 78"/>
                <a:gd name="T29" fmla="*/ 73 h 83"/>
                <a:gd name="T30" fmla="*/ 0 w 78"/>
                <a:gd name="T31" fmla="*/ 63 h 83"/>
                <a:gd name="T32" fmla="*/ 2 w 78"/>
                <a:gd name="T33" fmla="*/ 53 h 83"/>
                <a:gd name="T34" fmla="*/ 3 w 78"/>
                <a:gd name="T35" fmla="*/ 38 h 83"/>
                <a:gd name="T36" fmla="*/ 2 w 78"/>
                <a:gd name="T37" fmla="*/ 33 h 83"/>
                <a:gd name="T38" fmla="*/ 5 w 78"/>
                <a:gd name="T39" fmla="*/ 17 h 83"/>
                <a:gd name="T40" fmla="*/ 10 w 78"/>
                <a:gd name="T41" fmla="*/ 14 h 83"/>
                <a:gd name="T42" fmla="*/ 11 w 78"/>
                <a:gd name="T43" fmla="*/ 35 h 83"/>
                <a:gd name="T44" fmla="*/ 24 w 78"/>
                <a:gd name="T45" fmla="*/ 31 h 83"/>
                <a:gd name="T46" fmla="*/ 18 w 78"/>
                <a:gd name="T47" fmla="*/ 22 h 83"/>
                <a:gd name="T48" fmla="*/ 29 w 78"/>
                <a:gd name="T49" fmla="*/ 15 h 83"/>
                <a:gd name="T50" fmla="*/ 26 w 78"/>
                <a:gd name="T51" fmla="*/ 12 h 83"/>
                <a:gd name="T52" fmla="*/ 15 w 78"/>
                <a:gd name="T53" fmla="*/ 12 h 83"/>
                <a:gd name="T54" fmla="*/ 26 w 78"/>
                <a:gd name="T55" fmla="*/ 4 h 83"/>
                <a:gd name="T56" fmla="*/ 45 w 78"/>
                <a:gd name="T57" fmla="*/ 0 h 83"/>
                <a:gd name="T58" fmla="*/ 50 w 78"/>
                <a:gd name="T59" fmla="*/ 7 h 83"/>
                <a:gd name="T60" fmla="*/ 47 w 78"/>
                <a:gd name="T61" fmla="*/ 18 h 83"/>
                <a:gd name="T62" fmla="*/ 52 w 78"/>
                <a:gd name="T63" fmla="*/ 23 h 83"/>
                <a:gd name="T64" fmla="*/ 35 w 78"/>
                <a:gd name="T65" fmla="*/ 24 h 83"/>
                <a:gd name="T66" fmla="*/ 74 w 78"/>
                <a:gd name="T67" fmla="*/ 39 h 83"/>
                <a:gd name="T68" fmla="*/ 72 w 78"/>
                <a:gd name="T69" fmla="*/ 33 h 83"/>
                <a:gd name="T70" fmla="*/ 72 w 78"/>
                <a:gd name="T71" fmla="*/ 31 h 83"/>
                <a:gd name="T72" fmla="*/ 71 w 78"/>
                <a:gd name="T73" fmla="*/ 35 h 83"/>
                <a:gd name="T74" fmla="*/ 70 w 78"/>
                <a:gd name="T75" fmla="*/ 46 h 83"/>
                <a:gd name="T76" fmla="*/ 71 w 78"/>
                <a:gd name="T77" fmla="*/ 50 h 83"/>
                <a:gd name="T78" fmla="*/ 69 w 78"/>
                <a:gd name="T79" fmla="*/ 57 h 83"/>
                <a:gd name="T80" fmla="*/ 68 w 78"/>
                <a:gd name="T81" fmla="*/ 50 h 83"/>
                <a:gd name="T82" fmla="*/ 69 w 78"/>
                <a:gd name="T83" fmla="*/ 43 h 83"/>
                <a:gd name="T84" fmla="*/ 70 w 78"/>
                <a:gd name="T85" fmla="*/ 32 h 83"/>
                <a:gd name="T86" fmla="*/ 33 w 78"/>
                <a:gd name="T87" fmla="*/ 42 h 83"/>
                <a:gd name="T88" fmla="*/ 12 w 78"/>
                <a:gd name="T89" fmla="*/ 60 h 83"/>
                <a:gd name="T90" fmla="*/ 9 w 78"/>
                <a:gd name="T91" fmla="*/ 52 h 83"/>
                <a:gd name="T92" fmla="*/ 23 w 78"/>
                <a:gd name="T93" fmla="*/ 43 h 83"/>
                <a:gd name="T94" fmla="*/ 34 w 78"/>
                <a:gd name="T95" fmla="*/ 41 h 83"/>
                <a:gd name="T96" fmla="*/ 74 w 78"/>
                <a:gd name="T97" fmla="*/ 48 h 83"/>
                <a:gd name="T98" fmla="*/ 72 w 78"/>
                <a:gd name="T99" fmla="*/ 53 h 83"/>
                <a:gd name="T100" fmla="*/ 72 w 78"/>
                <a:gd name="T101" fmla="*/ 48 h 83"/>
                <a:gd name="T102" fmla="*/ 73 w 78"/>
                <a:gd name="T103" fmla="*/ 45 h 83"/>
                <a:gd name="T104" fmla="*/ 70 w 78"/>
                <a:gd name="T105" fmla="*/ 54 h 83"/>
                <a:gd name="T106" fmla="*/ 70 w 78"/>
                <a:gd name="T107" fmla="*/ 66 h 83"/>
                <a:gd name="T108" fmla="*/ 72 w 78"/>
                <a:gd name="T109" fmla="*/ 67 h 83"/>
                <a:gd name="T110" fmla="*/ 74 w 78"/>
                <a:gd name="T111" fmla="*/ 69 h 83"/>
                <a:gd name="T112" fmla="*/ 76 w 78"/>
                <a:gd name="T113" fmla="*/ 7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8" h="83">
                  <a:moveTo>
                    <a:pt x="52" y="23"/>
                  </a:moveTo>
                  <a:cubicBezTo>
                    <a:pt x="53" y="26"/>
                    <a:pt x="52" y="27"/>
                    <a:pt x="51" y="28"/>
                  </a:cubicBezTo>
                  <a:cubicBezTo>
                    <a:pt x="51" y="31"/>
                    <a:pt x="48" y="30"/>
                    <a:pt x="46" y="31"/>
                  </a:cubicBezTo>
                  <a:cubicBezTo>
                    <a:pt x="45" y="31"/>
                    <a:pt x="44" y="33"/>
                    <a:pt x="43" y="32"/>
                  </a:cubicBezTo>
                  <a:cubicBezTo>
                    <a:pt x="42" y="32"/>
                    <a:pt x="42" y="32"/>
                    <a:pt x="42" y="32"/>
                  </a:cubicBezTo>
                  <a:cubicBezTo>
                    <a:pt x="40" y="31"/>
                    <a:pt x="40" y="34"/>
                    <a:pt x="39" y="34"/>
                  </a:cubicBezTo>
                  <a:cubicBezTo>
                    <a:pt x="40" y="36"/>
                    <a:pt x="40" y="38"/>
                    <a:pt x="42" y="39"/>
                  </a:cubicBezTo>
                  <a:cubicBezTo>
                    <a:pt x="43" y="39"/>
                    <a:pt x="44" y="40"/>
                    <a:pt x="45" y="40"/>
                  </a:cubicBezTo>
                  <a:cubicBezTo>
                    <a:pt x="44" y="41"/>
                    <a:pt x="45" y="42"/>
                    <a:pt x="44" y="43"/>
                  </a:cubicBezTo>
                  <a:cubicBezTo>
                    <a:pt x="45" y="45"/>
                    <a:pt x="47" y="47"/>
                    <a:pt x="49" y="49"/>
                  </a:cubicBezTo>
                  <a:cubicBezTo>
                    <a:pt x="50" y="50"/>
                    <a:pt x="49" y="53"/>
                    <a:pt x="51" y="53"/>
                  </a:cubicBezTo>
                  <a:cubicBezTo>
                    <a:pt x="54" y="58"/>
                    <a:pt x="58" y="62"/>
                    <a:pt x="62" y="67"/>
                  </a:cubicBezTo>
                  <a:cubicBezTo>
                    <a:pt x="64" y="69"/>
                    <a:pt x="66" y="71"/>
                    <a:pt x="68" y="72"/>
                  </a:cubicBezTo>
                  <a:cubicBezTo>
                    <a:pt x="69" y="71"/>
                    <a:pt x="69" y="71"/>
                    <a:pt x="69" y="71"/>
                  </a:cubicBezTo>
                  <a:cubicBezTo>
                    <a:pt x="68" y="70"/>
                    <a:pt x="69" y="69"/>
                    <a:pt x="68" y="67"/>
                  </a:cubicBezTo>
                  <a:cubicBezTo>
                    <a:pt x="69" y="67"/>
                    <a:pt x="69" y="67"/>
                    <a:pt x="69" y="67"/>
                  </a:cubicBezTo>
                  <a:cubicBezTo>
                    <a:pt x="68" y="66"/>
                    <a:pt x="69" y="64"/>
                    <a:pt x="68" y="63"/>
                  </a:cubicBezTo>
                  <a:cubicBezTo>
                    <a:pt x="69" y="60"/>
                    <a:pt x="69" y="60"/>
                    <a:pt x="69" y="60"/>
                  </a:cubicBezTo>
                  <a:cubicBezTo>
                    <a:pt x="69" y="61"/>
                    <a:pt x="70" y="62"/>
                    <a:pt x="71" y="62"/>
                  </a:cubicBezTo>
                  <a:cubicBezTo>
                    <a:pt x="71" y="63"/>
                    <a:pt x="71" y="65"/>
                    <a:pt x="71" y="66"/>
                  </a:cubicBezTo>
                  <a:cubicBezTo>
                    <a:pt x="73" y="66"/>
                    <a:pt x="71" y="64"/>
                    <a:pt x="72" y="63"/>
                  </a:cubicBezTo>
                  <a:cubicBezTo>
                    <a:pt x="72" y="62"/>
                    <a:pt x="70" y="60"/>
                    <a:pt x="72" y="59"/>
                  </a:cubicBezTo>
                  <a:cubicBezTo>
                    <a:pt x="73" y="60"/>
                    <a:pt x="72" y="61"/>
                    <a:pt x="73" y="61"/>
                  </a:cubicBezTo>
                  <a:cubicBezTo>
                    <a:pt x="73" y="62"/>
                    <a:pt x="73" y="62"/>
                    <a:pt x="73" y="62"/>
                  </a:cubicBezTo>
                  <a:cubicBezTo>
                    <a:pt x="73" y="63"/>
                    <a:pt x="73" y="63"/>
                    <a:pt x="73" y="63"/>
                  </a:cubicBezTo>
                  <a:cubicBezTo>
                    <a:pt x="73" y="64"/>
                    <a:pt x="74" y="65"/>
                    <a:pt x="73" y="67"/>
                  </a:cubicBezTo>
                  <a:cubicBezTo>
                    <a:pt x="73" y="67"/>
                    <a:pt x="74" y="67"/>
                    <a:pt x="74" y="68"/>
                  </a:cubicBezTo>
                  <a:cubicBezTo>
                    <a:pt x="75" y="67"/>
                    <a:pt x="75" y="67"/>
                    <a:pt x="75" y="66"/>
                  </a:cubicBezTo>
                  <a:cubicBezTo>
                    <a:pt x="75" y="67"/>
                    <a:pt x="75" y="69"/>
                    <a:pt x="77" y="68"/>
                  </a:cubicBezTo>
                  <a:cubicBezTo>
                    <a:pt x="78" y="68"/>
                    <a:pt x="77" y="69"/>
                    <a:pt x="78" y="69"/>
                  </a:cubicBezTo>
                  <a:cubicBezTo>
                    <a:pt x="78" y="70"/>
                    <a:pt x="77" y="70"/>
                    <a:pt x="77" y="70"/>
                  </a:cubicBezTo>
                  <a:cubicBezTo>
                    <a:pt x="76" y="69"/>
                    <a:pt x="77" y="69"/>
                    <a:pt x="76" y="68"/>
                  </a:cubicBezTo>
                  <a:cubicBezTo>
                    <a:pt x="75" y="69"/>
                    <a:pt x="75" y="70"/>
                    <a:pt x="76" y="71"/>
                  </a:cubicBezTo>
                  <a:cubicBezTo>
                    <a:pt x="76" y="71"/>
                    <a:pt x="76" y="71"/>
                    <a:pt x="76" y="71"/>
                  </a:cubicBezTo>
                  <a:cubicBezTo>
                    <a:pt x="76" y="71"/>
                    <a:pt x="77" y="71"/>
                    <a:pt x="77" y="71"/>
                  </a:cubicBezTo>
                  <a:cubicBezTo>
                    <a:pt x="77" y="71"/>
                    <a:pt x="77" y="72"/>
                    <a:pt x="77" y="72"/>
                  </a:cubicBezTo>
                  <a:cubicBezTo>
                    <a:pt x="78" y="72"/>
                    <a:pt x="78" y="72"/>
                    <a:pt x="78" y="72"/>
                  </a:cubicBezTo>
                  <a:cubicBezTo>
                    <a:pt x="78" y="73"/>
                    <a:pt x="78" y="73"/>
                    <a:pt x="78" y="73"/>
                  </a:cubicBezTo>
                  <a:cubicBezTo>
                    <a:pt x="77" y="73"/>
                    <a:pt x="77" y="73"/>
                    <a:pt x="77" y="73"/>
                  </a:cubicBezTo>
                  <a:cubicBezTo>
                    <a:pt x="76" y="73"/>
                    <a:pt x="77" y="74"/>
                    <a:pt x="78" y="74"/>
                  </a:cubicBezTo>
                  <a:cubicBezTo>
                    <a:pt x="78" y="74"/>
                    <a:pt x="78" y="74"/>
                    <a:pt x="78" y="74"/>
                  </a:cubicBezTo>
                  <a:cubicBezTo>
                    <a:pt x="78" y="75"/>
                    <a:pt x="77" y="75"/>
                    <a:pt x="77" y="77"/>
                  </a:cubicBezTo>
                  <a:cubicBezTo>
                    <a:pt x="77" y="77"/>
                    <a:pt x="77" y="77"/>
                    <a:pt x="77" y="77"/>
                  </a:cubicBezTo>
                  <a:cubicBezTo>
                    <a:pt x="78" y="77"/>
                    <a:pt x="77" y="78"/>
                    <a:pt x="78" y="79"/>
                  </a:cubicBezTo>
                  <a:cubicBezTo>
                    <a:pt x="78" y="80"/>
                    <a:pt x="77" y="80"/>
                    <a:pt x="78" y="80"/>
                  </a:cubicBezTo>
                  <a:cubicBezTo>
                    <a:pt x="77" y="81"/>
                    <a:pt x="77" y="83"/>
                    <a:pt x="75" y="82"/>
                  </a:cubicBezTo>
                  <a:cubicBezTo>
                    <a:pt x="74" y="83"/>
                    <a:pt x="72" y="82"/>
                    <a:pt x="70" y="82"/>
                  </a:cubicBezTo>
                  <a:cubicBezTo>
                    <a:pt x="66" y="81"/>
                    <a:pt x="63" y="78"/>
                    <a:pt x="59" y="76"/>
                  </a:cubicBezTo>
                  <a:cubicBezTo>
                    <a:pt x="59" y="75"/>
                    <a:pt x="58" y="75"/>
                    <a:pt x="57" y="74"/>
                  </a:cubicBezTo>
                  <a:cubicBezTo>
                    <a:pt x="50" y="67"/>
                    <a:pt x="45" y="59"/>
                    <a:pt x="40" y="50"/>
                  </a:cubicBezTo>
                  <a:cubicBezTo>
                    <a:pt x="40" y="50"/>
                    <a:pt x="39" y="49"/>
                    <a:pt x="39" y="50"/>
                  </a:cubicBezTo>
                  <a:cubicBezTo>
                    <a:pt x="37" y="51"/>
                    <a:pt x="36" y="52"/>
                    <a:pt x="35" y="53"/>
                  </a:cubicBezTo>
                  <a:cubicBezTo>
                    <a:pt x="34" y="54"/>
                    <a:pt x="32" y="55"/>
                    <a:pt x="32" y="56"/>
                  </a:cubicBezTo>
                  <a:cubicBezTo>
                    <a:pt x="29" y="58"/>
                    <a:pt x="27" y="61"/>
                    <a:pt x="24" y="62"/>
                  </a:cubicBezTo>
                  <a:cubicBezTo>
                    <a:pt x="22" y="63"/>
                    <a:pt x="21" y="65"/>
                    <a:pt x="18" y="65"/>
                  </a:cubicBezTo>
                  <a:cubicBezTo>
                    <a:pt x="18" y="66"/>
                    <a:pt x="19" y="66"/>
                    <a:pt x="19" y="66"/>
                  </a:cubicBezTo>
                  <a:cubicBezTo>
                    <a:pt x="18" y="67"/>
                    <a:pt x="16" y="67"/>
                    <a:pt x="15" y="68"/>
                  </a:cubicBezTo>
                  <a:cubicBezTo>
                    <a:pt x="14" y="68"/>
                    <a:pt x="14" y="69"/>
                    <a:pt x="12" y="69"/>
                  </a:cubicBezTo>
                  <a:cubicBezTo>
                    <a:pt x="12" y="70"/>
                    <a:pt x="10" y="71"/>
                    <a:pt x="9" y="73"/>
                  </a:cubicBezTo>
                  <a:cubicBezTo>
                    <a:pt x="8" y="73"/>
                    <a:pt x="7" y="72"/>
                    <a:pt x="5" y="73"/>
                  </a:cubicBezTo>
                  <a:cubicBezTo>
                    <a:pt x="5" y="71"/>
                    <a:pt x="3" y="71"/>
                    <a:pt x="3" y="70"/>
                  </a:cubicBezTo>
                  <a:cubicBezTo>
                    <a:pt x="2" y="69"/>
                    <a:pt x="1" y="68"/>
                    <a:pt x="0" y="67"/>
                  </a:cubicBezTo>
                  <a:cubicBezTo>
                    <a:pt x="0" y="66"/>
                    <a:pt x="0" y="65"/>
                    <a:pt x="0" y="65"/>
                  </a:cubicBezTo>
                  <a:cubicBezTo>
                    <a:pt x="0" y="64"/>
                    <a:pt x="1" y="64"/>
                    <a:pt x="0" y="63"/>
                  </a:cubicBezTo>
                  <a:cubicBezTo>
                    <a:pt x="1" y="61"/>
                    <a:pt x="1" y="59"/>
                    <a:pt x="1" y="56"/>
                  </a:cubicBezTo>
                  <a:cubicBezTo>
                    <a:pt x="1" y="55"/>
                    <a:pt x="1" y="55"/>
                    <a:pt x="1" y="55"/>
                  </a:cubicBezTo>
                  <a:cubicBezTo>
                    <a:pt x="1" y="55"/>
                    <a:pt x="1" y="55"/>
                    <a:pt x="1" y="55"/>
                  </a:cubicBezTo>
                  <a:cubicBezTo>
                    <a:pt x="1" y="54"/>
                    <a:pt x="2" y="53"/>
                    <a:pt x="2" y="53"/>
                  </a:cubicBezTo>
                  <a:cubicBezTo>
                    <a:pt x="3" y="49"/>
                    <a:pt x="2" y="46"/>
                    <a:pt x="3" y="43"/>
                  </a:cubicBezTo>
                  <a:cubicBezTo>
                    <a:pt x="2" y="43"/>
                    <a:pt x="2" y="43"/>
                    <a:pt x="2" y="43"/>
                  </a:cubicBezTo>
                  <a:cubicBezTo>
                    <a:pt x="3" y="42"/>
                    <a:pt x="2" y="42"/>
                    <a:pt x="2" y="42"/>
                  </a:cubicBezTo>
                  <a:cubicBezTo>
                    <a:pt x="3" y="41"/>
                    <a:pt x="2" y="40"/>
                    <a:pt x="3" y="38"/>
                  </a:cubicBezTo>
                  <a:cubicBezTo>
                    <a:pt x="2" y="38"/>
                    <a:pt x="2" y="38"/>
                    <a:pt x="2" y="37"/>
                  </a:cubicBezTo>
                  <a:cubicBezTo>
                    <a:pt x="3" y="37"/>
                    <a:pt x="3" y="36"/>
                    <a:pt x="3" y="35"/>
                  </a:cubicBezTo>
                  <a:cubicBezTo>
                    <a:pt x="3" y="35"/>
                    <a:pt x="3" y="34"/>
                    <a:pt x="3" y="34"/>
                  </a:cubicBezTo>
                  <a:cubicBezTo>
                    <a:pt x="2" y="33"/>
                    <a:pt x="2" y="33"/>
                    <a:pt x="2" y="33"/>
                  </a:cubicBezTo>
                  <a:cubicBezTo>
                    <a:pt x="3" y="33"/>
                    <a:pt x="3" y="33"/>
                    <a:pt x="3" y="33"/>
                  </a:cubicBezTo>
                  <a:cubicBezTo>
                    <a:pt x="4" y="30"/>
                    <a:pt x="2" y="27"/>
                    <a:pt x="4" y="24"/>
                  </a:cubicBezTo>
                  <a:cubicBezTo>
                    <a:pt x="3" y="23"/>
                    <a:pt x="4" y="22"/>
                    <a:pt x="4" y="21"/>
                  </a:cubicBezTo>
                  <a:cubicBezTo>
                    <a:pt x="4" y="20"/>
                    <a:pt x="4" y="18"/>
                    <a:pt x="5" y="17"/>
                  </a:cubicBezTo>
                  <a:cubicBezTo>
                    <a:pt x="5" y="16"/>
                    <a:pt x="5" y="16"/>
                    <a:pt x="5" y="16"/>
                  </a:cubicBezTo>
                  <a:cubicBezTo>
                    <a:pt x="5" y="16"/>
                    <a:pt x="5" y="16"/>
                    <a:pt x="5" y="16"/>
                  </a:cubicBezTo>
                  <a:cubicBezTo>
                    <a:pt x="5" y="15"/>
                    <a:pt x="6" y="15"/>
                    <a:pt x="7" y="15"/>
                  </a:cubicBezTo>
                  <a:cubicBezTo>
                    <a:pt x="8" y="14"/>
                    <a:pt x="9" y="14"/>
                    <a:pt x="10" y="14"/>
                  </a:cubicBezTo>
                  <a:cubicBezTo>
                    <a:pt x="13" y="16"/>
                    <a:pt x="14" y="19"/>
                    <a:pt x="15" y="21"/>
                  </a:cubicBezTo>
                  <a:cubicBezTo>
                    <a:pt x="14" y="22"/>
                    <a:pt x="16" y="23"/>
                    <a:pt x="15" y="24"/>
                  </a:cubicBezTo>
                  <a:cubicBezTo>
                    <a:pt x="15" y="26"/>
                    <a:pt x="15" y="29"/>
                    <a:pt x="13" y="30"/>
                  </a:cubicBezTo>
                  <a:cubicBezTo>
                    <a:pt x="12" y="32"/>
                    <a:pt x="14" y="34"/>
                    <a:pt x="11" y="35"/>
                  </a:cubicBezTo>
                  <a:cubicBezTo>
                    <a:pt x="11" y="36"/>
                    <a:pt x="11" y="37"/>
                    <a:pt x="11" y="38"/>
                  </a:cubicBezTo>
                  <a:cubicBezTo>
                    <a:pt x="12" y="39"/>
                    <a:pt x="12" y="37"/>
                    <a:pt x="14" y="36"/>
                  </a:cubicBezTo>
                  <a:cubicBezTo>
                    <a:pt x="16" y="35"/>
                    <a:pt x="19" y="34"/>
                    <a:pt x="21" y="33"/>
                  </a:cubicBezTo>
                  <a:cubicBezTo>
                    <a:pt x="22" y="33"/>
                    <a:pt x="24" y="32"/>
                    <a:pt x="24" y="31"/>
                  </a:cubicBezTo>
                  <a:cubicBezTo>
                    <a:pt x="26" y="31"/>
                    <a:pt x="28" y="30"/>
                    <a:pt x="28" y="29"/>
                  </a:cubicBezTo>
                  <a:cubicBezTo>
                    <a:pt x="26" y="26"/>
                    <a:pt x="26" y="26"/>
                    <a:pt x="26" y="26"/>
                  </a:cubicBezTo>
                  <a:cubicBezTo>
                    <a:pt x="23" y="25"/>
                    <a:pt x="21" y="31"/>
                    <a:pt x="18" y="27"/>
                  </a:cubicBezTo>
                  <a:cubicBezTo>
                    <a:pt x="16" y="26"/>
                    <a:pt x="18" y="24"/>
                    <a:pt x="18" y="22"/>
                  </a:cubicBezTo>
                  <a:cubicBezTo>
                    <a:pt x="19" y="21"/>
                    <a:pt x="20" y="20"/>
                    <a:pt x="21" y="19"/>
                  </a:cubicBezTo>
                  <a:cubicBezTo>
                    <a:pt x="22" y="19"/>
                    <a:pt x="22" y="18"/>
                    <a:pt x="23" y="18"/>
                  </a:cubicBezTo>
                  <a:cubicBezTo>
                    <a:pt x="25" y="18"/>
                    <a:pt x="23" y="14"/>
                    <a:pt x="26" y="15"/>
                  </a:cubicBezTo>
                  <a:cubicBezTo>
                    <a:pt x="27" y="15"/>
                    <a:pt x="28" y="16"/>
                    <a:pt x="29" y="15"/>
                  </a:cubicBezTo>
                  <a:cubicBezTo>
                    <a:pt x="31" y="14"/>
                    <a:pt x="32" y="13"/>
                    <a:pt x="33" y="12"/>
                  </a:cubicBezTo>
                  <a:cubicBezTo>
                    <a:pt x="33" y="11"/>
                    <a:pt x="34" y="11"/>
                    <a:pt x="34" y="10"/>
                  </a:cubicBezTo>
                  <a:cubicBezTo>
                    <a:pt x="32" y="10"/>
                    <a:pt x="31" y="11"/>
                    <a:pt x="29" y="11"/>
                  </a:cubicBezTo>
                  <a:cubicBezTo>
                    <a:pt x="29" y="12"/>
                    <a:pt x="27" y="12"/>
                    <a:pt x="26" y="12"/>
                  </a:cubicBezTo>
                  <a:cubicBezTo>
                    <a:pt x="26" y="13"/>
                    <a:pt x="25" y="12"/>
                    <a:pt x="24" y="13"/>
                  </a:cubicBezTo>
                  <a:cubicBezTo>
                    <a:pt x="24" y="13"/>
                    <a:pt x="23" y="14"/>
                    <a:pt x="23" y="13"/>
                  </a:cubicBezTo>
                  <a:cubicBezTo>
                    <a:pt x="22" y="14"/>
                    <a:pt x="21" y="13"/>
                    <a:pt x="20" y="14"/>
                  </a:cubicBezTo>
                  <a:cubicBezTo>
                    <a:pt x="19" y="12"/>
                    <a:pt x="16" y="13"/>
                    <a:pt x="15" y="12"/>
                  </a:cubicBezTo>
                  <a:cubicBezTo>
                    <a:pt x="15" y="12"/>
                    <a:pt x="15" y="12"/>
                    <a:pt x="15" y="12"/>
                  </a:cubicBezTo>
                  <a:cubicBezTo>
                    <a:pt x="15" y="10"/>
                    <a:pt x="12" y="11"/>
                    <a:pt x="13" y="9"/>
                  </a:cubicBezTo>
                  <a:cubicBezTo>
                    <a:pt x="13" y="8"/>
                    <a:pt x="14" y="6"/>
                    <a:pt x="15" y="6"/>
                  </a:cubicBezTo>
                  <a:cubicBezTo>
                    <a:pt x="19" y="5"/>
                    <a:pt x="22" y="4"/>
                    <a:pt x="26" y="4"/>
                  </a:cubicBezTo>
                  <a:cubicBezTo>
                    <a:pt x="27" y="4"/>
                    <a:pt x="29" y="3"/>
                    <a:pt x="31" y="3"/>
                  </a:cubicBezTo>
                  <a:cubicBezTo>
                    <a:pt x="32" y="2"/>
                    <a:pt x="34" y="3"/>
                    <a:pt x="35" y="2"/>
                  </a:cubicBezTo>
                  <a:cubicBezTo>
                    <a:pt x="38" y="2"/>
                    <a:pt x="40" y="1"/>
                    <a:pt x="42" y="0"/>
                  </a:cubicBezTo>
                  <a:cubicBezTo>
                    <a:pt x="42" y="0"/>
                    <a:pt x="44" y="0"/>
                    <a:pt x="45" y="0"/>
                  </a:cubicBezTo>
                  <a:cubicBezTo>
                    <a:pt x="45" y="0"/>
                    <a:pt x="45" y="0"/>
                    <a:pt x="45" y="0"/>
                  </a:cubicBezTo>
                  <a:cubicBezTo>
                    <a:pt x="47" y="1"/>
                    <a:pt x="50" y="1"/>
                    <a:pt x="51" y="3"/>
                  </a:cubicBezTo>
                  <a:cubicBezTo>
                    <a:pt x="50" y="4"/>
                    <a:pt x="52" y="4"/>
                    <a:pt x="52" y="5"/>
                  </a:cubicBezTo>
                  <a:cubicBezTo>
                    <a:pt x="52" y="6"/>
                    <a:pt x="50" y="5"/>
                    <a:pt x="50" y="7"/>
                  </a:cubicBezTo>
                  <a:cubicBezTo>
                    <a:pt x="47" y="8"/>
                    <a:pt x="45" y="11"/>
                    <a:pt x="43" y="13"/>
                  </a:cubicBezTo>
                  <a:cubicBezTo>
                    <a:pt x="42" y="14"/>
                    <a:pt x="42" y="14"/>
                    <a:pt x="42" y="14"/>
                  </a:cubicBezTo>
                  <a:cubicBezTo>
                    <a:pt x="44" y="15"/>
                    <a:pt x="45" y="14"/>
                    <a:pt x="46" y="15"/>
                  </a:cubicBezTo>
                  <a:cubicBezTo>
                    <a:pt x="46" y="16"/>
                    <a:pt x="46" y="17"/>
                    <a:pt x="47" y="18"/>
                  </a:cubicBezTo>
                  <a:cubicBezTo>
                    <a:pt x="46" y="19"/>
                    <a:pt x="45" y="20"/>
                    <a:pt x="43" y="20"/>
                  </a:cubicBezTo>
                  <a:cubicBezTo>
                    <a:pt x="43" y="21"/>
                    <a:pt x="42" y="21"/>
                    <a:pt x="42" y="21"/>
                  </a:cubicBezTo>
                  <a:cubicBezTo>
                    <a:pt x="45" y="22"/>
                    <a:pt x="47" y="21"/>
                    <a:pt x="49" y="22"/>
                  </a:cubicBezTo>
                  <a:cubicBezTo>
                    <a:pt x="50" y="23"/>
                    <a:pt x="51" y="22"/>
                    <a:pt x="52" y="23"/>
                  </a:cubicBezTo>
                  <a:close/>
                  <a:moveTo>
                    <a:pt x="40" y="24"/>
                  </a:moveTo>
                  <a:cubicBezTo>
                    <a:pt x="40" y="25"/>
                    <a:pt x="38" y="25"/>
                    <a:pt x="37" y="26"/>
                  </a:cubicBezTo>
                  <a:cubicBezTo>
                    <a:pt x="36" y="26"/>
                    <a:pt x="36" y="26"/>
                    <a:pt x="35" y="26"/>
                  </a:cubicBezTo>
                  <a:cubicBezTo>
                    <a:pt x="34" y="26"/>
                    <a:pt x="36" y="25"/>
                    <a:pt x="35" y="24"/>
                  </a:cubicBezTo>
                  <a:cubicBezTo>
                    <a:pt x="36" y="24"/>
                    <a:pt x="37" y="22"/>
                    <a:pt x="38" y="23"/>
                  </a:cubicBezTo>
                  <a:cubicBezTo>
                    <a:pt x="39" y="23"/>
                    <a:pt x="39" y="25"/>
                    <a:pt x="40" y="24"/>
                  </a:cubicBezTo>
                  <a:close/>
                  <a:moveTo>
                    <a:pt x="73" y="36"/>
                  </a:moveTo>
                  <a:cubicBezTo>
                    <a:pt x="73" y="37"/>
                    <a:pt x="73" y="38"/>
                    <a:pt x="74" y="39"/>
                  </a:cubicBezTo>
                  <a:cubicBezTo>
                    <a:pt x="73" y="40"/>
                    <a:pt x="73" y="42"/>
                    <a:pt x="74" y="44"/>
                  </a:cubicBezTo>
                  <a:cubicBezTo>
                    <a:pt x="74" y="44"/>
                    <a:pt x="72" y="44"/>
                    <a:pt x="72" y="44"/>
                  </a:cubicBezTo>
                  <a:cubicBezTo>
                    <a:pt x="72" y="41"/>
                    <a:pt x="72" y="37"/>
                    <a:pt x="72" y="33"/>
                  </a:cubicBezTo>
                  <a:cubicBezTo>
                    <a:pt x="72" y="33"/>
                    <a:pt x="72" y="33"/>
                    <a:pt x="72" y="33"/>
                  </a:cubicBezTo>
                  <a:cubicBezTo>
                    <a:pt x="73" y="33"/>
                    <a:pt x="72" y="33"/>
                    <a:pt x="73" y="32"/>
                  </a:cubicBezTo>
                  <a:cubicBezTo>
                    <a:pt x="72" y="32"/>
                    <a:pt x="72" y="32"/>
                    <a:pt x="72" y="32"/>
                  </a:cubicBezTo>
                  <a:cubicBezTo>
                    <a:pt x="72" y="32"/>
                    <a:pt x="72" y="32"/>
                    <a:pt x="72" y="32"/>
                  </a:cubicBezTo>
                  <a:cubicBezTo>
                    <a:pt x="72" y="32"/>
                    <a:pt x="72" y="32"/>
                    <a:pt x="72" y="31"/>
                  </a:cubicBezTo>
                  <a:cubicBezTo>
                    <a:pt x="72" y="31"/>
                    <a:pt x="73" y="30"/>
                    <a:pt x="73" y="30"/>
                  </a:cubicBezTo>
                  <a:cubicBezTo>
                    <a:pt x="72" y="29"/>
                    <a:pt x="73" y="28"/>
                    <a:pt x="73" y="27"/>
                  </a:cubicBezTo>
                  <a:cubicBezTo>
                    <a:pt x="73" y="29"/>
                    <a:pt x="73" y="33"/>
                    <a:pt x="73" y="36"/>
                  </a:cubicBezTo>
                  <a:close/>
                  <a:moveTo>
                    <a:pt x="71" y="35"/>
                  </a:moveTo>
                  <a:cubicBezTo>
                    <a:pt x="71" y="35"/>
                    <a:pt x="70" y="36"/>
                    <a:pt x="71" y="37"/>
                  </a:cubicBezTo>
                  <a:cubicBezTo>
                    <a:pt x="70" y="37"/>
                    <a:pt x="71" y="38"/>
                    <a:pt x="71" y="39"/>
                  </a:cubicBezTo>
                  <a:cubicBezTo>
                    <a:pt x="70" y="40"/>
                    <a:pt x="71" y="43"/>
                    <a:pt x="70" y="44"/>
                  </a:cubicBezTo>
                  <a:cubicBezTo>
                    <a:pt x="70" y="44"/>
                    <a:pt x="71" y="45"/>
                    <a:pt x="70" y="46"/>
                  </a:cubicBezTo>
                  <a:cubicBezTo>
                    <a:pt x="71" y="46"/>
                    <a:pt x="70" y="47"/>
                    <a:pt x="70" y="48"/>
                  </a:cubicBezTo>
                  <a:cubicBezTo>
                    <a:pt x="69" y="49"/>
                    <a:pt x="70" y="50"/>
                    <a:pt x="70" y="51"/>
                  </a:cubicBezTo>
                  <a:cubicBezTo>
                    <a:pt x="70" y="51"/>
                    <a:pt x="70" y="51"/>
                    <a:pt x="70" y="51"/>
                  </a:cubicBezTo>
                  <a:cubicBezTo>
                    <a:pt x="71" y="51"/>
                    <a:pt x="70" y="50"/>
                    <a:pt x="71" y="50"/>
                  </a:cubicBezTo>
                  <a:cubicBezTo>
                    <a:pt x="70" y="51"/>
                    <a:pt x="71" y="52"/>
                    <a:pt x="70" y="53"/>
                  </a:cubicBezTo>
                  <a:cubicBezTo>
                    <a:pt x="71" y="54"/>
                    <a:pt x="71" y="56"/>
                    <a:pt x="71" y="57"/>
                  </a:cubicBezTo>
                  <a:cubicBezTo>
                    <a:pt x="70" y="57"/>
                    <a:pt x="70" y="56"/>
                    <a:pt x="70" y="56"/>
                  </a:cubicBezTo>
                  <a:cubicBezTo>
                    <a:pt x="70" y="57"/>
                    <a:pt x="69" y="57"/>
                    <a:pt x="69" y="57"/>
                  </a:cubicBezTo>
                  <a:cubicBezTo>
                    <a:pt x="70" y="58"/>
                    <a:pt x="69" y="59"/>
                    <a:pt x="69" y="60"/>
                  </a:cubicBezTo>
                  <a:cubicBezTo>
                    <a:pt x="68" y="60"/>
                    <a:pt x="69" y="59"/>
                    <a:pt x="68" y="59"/>
                  </a:cubicBezTo>
                  <a:cubicBezTo>
                    <a:pt x="69" y="57"/>
                    <a:pt x="69" y="56"/>
                    <a:pt x="68" y="55"/>
                  </a:cubicBezTo>
                  <a:cubicBezTo>
                    <a:pt x="67" y="53"/>
                    <a:pt x="69" y="52"/>
                    <a:pt x="68" y="50"/>
                  </a:cubicBezTo>
                  <a:cubicBezTo>
                    <a:pt x="69" y="50"/>
                    <a:pt x="68" y="49"/>
                    <a:pt x="69" y="49"/>
                  </a:cubicBezTo>
                  <a:cubicBezTo>
                    <a:pt x="68" y="48"/>
                    <a:pt x="68" y="48"/>
                    <a:pt x="68" y="48"/>
                  </a:cubicBezTo>
                  <a:cubicBezTo>
                    <a:pt x="68" y="47"/>
                    <a:pt x="69" y="46"/>
                    <a:pt x="69" y="44"/>
                  </a:cubicBezTo>
                  <a:cubicBezTo>
                    <a:pt x="69" y="44"/>
                    <a:pt x="69" y="44"/>
                    <a:pt x="69" y="43"/>
                  </a:cubicBezTo>
                  <a:cubicBezTo>
                    <a:pt x="69" y="43"/>
                    <a:pt x="68" y="43"/>
                    <a:pt x="68" y="43"/>
                  </a:cubicBezTo>
                  <a:cubicBezTo>
                    <a:pt x="71" y="43"/>
                    <a:pt x="68" y="40"/>
                    <a:pt x="69" y="39"/>
                  </a:cubicBezTo>
                  <a:cubicBezTo>
                    <a:pt x="68" y="38"/>
                    <a:pt x="71" y="37"/>
                    <a:pt x="69" y="36"/>
                  </a:cubicBezTo>
                  <a:cubicBezTo>
                    <a:pt x="70" y="35"/>
                    <a:pt x="70" y="33"/>
                    <a:pt x="70" y="32"/>
                  </a:cubicBezTo>
                  <a:cubicBezTo>
                    <a:pt x="71" y="35"/>
                    <a:pt x="71" y="35"/>
                    <a:pt x="71" y="35"/>
                  </a:cubicBezTo>
                  <a:close/>
                  <a:moveTo>
                    <a:pt x="34" y="41"/>
                  </a:moveTo>
                  <a:cubicBezTo>
                    <a:pt x="33" y="40"/>
                    <a:pt x="33" y="40"/>
                    <a:pt x="33" y="40"/>
                  </a:cubicBezTo>
                  <a:cubicBezTo>
                    <a:pt x="33" y="40"/>
                    <a:pt x="33" y="41"/>
                    <a:pt x="33" y="42"/>
                  </a:cubicBezTo>
                  <a:cubicBezTo>
                    <a:pt x="33" y="42"/>
                    <a:pt x="34" y="43"/>
                    <a:pt x="34" y="44"/>
                  </a:cubicBezTo>
                  <a:cubicBezTo>
                    <a:pt x="32" y="46"/>
                    <a:pt x="29" y="47"/>
                    <a:pt x="28" y="49"/>
                  </a:cubicBezTo>
                  <a:cubicBezTo>
                    <a:pt x="27" y="49"/>
                    <a:pt x="27" y="50"/>
                    <a:pt x="26" y="50"/>
                  </a:cubicBezTo>
                  <a:cubicBezTo>
                    <a:pt x="21" y="53"/>
                    <a:pt x="17" y="57"/>
                    <a:pt x="12" y="60"/>
                  </a:cubicBezTo>
                  <a:cubicBezTo>
                    <a:pt x="12" y="60"/>
                    <a:pt x="12" y="60"/>
                    <a:pt x="11" y="60"/>
                  </a:cubicBezTo>
                  <a:cubicBezTo>
                    <a:pt x="11" y="60"/>
                    <a:pt x="11" y="59"/>
                    <a:pt x="10" y="59"/>
                  </a:cubicBezTo>
                  <a:cubicBezTo>
                    <a:pt x="11" y="57"/>
                    <a:pt x="10" y="56"/>
                    <a:pt x="10" y="56"/>
                  </a:cubicBezTo>
                  <a:cubicBezTo>
                    <a:pt x="10" y="54"/>
                    <a:pt x="11" y="53"/>
                    <a:pt x="9" y="52"/>
                  </a:cubicBezTo>
                  <a:cubicBezTo>
                    <a:pt x="11" y="50"/>
                    <a:pt x="10" y="47"/>
                    <a:pt x="10" y="45"/>
                  </a:cubicBezTo>
                  <a:cubicBezTo>
                    <a:pt x="12" y="47"/>
                    <a:pt x="14" y="45"/>
                    <a:pt x="17" y="46"/>
                  </a:cubicBezTo>
                  <a:cubicBezTo>
                    <a:pt x="17" y="45"/>
                    <a:pt x="18" y="45"/>
                    <a:pt x="18" y="45"/>
                  </a:cubicBezTo>
                  <a:cubicBezTo>
                    <a:pt x="20" y="44"/>
                    <a:pt x="21" y="43"/>
                    <a:pt x="23" y="43"/>
                  </a:cubicBezTo>
                  <a:cubicBezTo>
                    <a:pt x="24" y="43"/>
                    <a:pt x="24" y="41"/>
                    <a:pt x="26" y="42"/>
                  </a:cubicBezTo>
                  <a:cubicBezTo>
                    <a:pt x="27" y="41"/>
                    <a:pt x="28" y="39"/>
                    <a:pt x="30" y="39"/>
                  </a:cubicBezTo>
                  <a:cubicBezTo>
                    <a:pt x="30" y="38"/>
                    <a:pt x="31" y="38"/>
                    <a:pt x="32" y="37"/>
                  </a:cubicBezTo>
                  <a:cubicBezTo>
                    <a:pt x="33" y="38"/>
                    <a:pt x="34" y="40"/>
                    <a:pt x="34" y="41"/>
                  </a:cubicBezTo>
                  <a:close/>
                  <a:moveTo>
                    <a:pt x="74" y="46"/>
                  </a:moveTo>
                  <a:cubicBezTo>
                    <a:pt x="73" y="46"/>
                    <a:pt x="73" y="47"/>
                    <a:pt x="73" y="48"/>
                  </a:cubicBezTo>
                  <a:cubicBezTo>
                    <a:pt x="73" y="48"/>
                    <a:pt x="73" y="48"/>
                    <a:pt x="73" y="48"/>
                  </a:cubicBezTo>
                  <a:cubicBezTo>
                    <a:pt x="74" y="48"/>
                    <a:pt x="74" y="48"/>
                    <a:pt x="74" y="48"/>
                  </a:cubicBezTo>
                  <a:cubicBezTo>
                    <a:pt x="74" y="49"/>
                    <a:pt x="74" y="50"/>
                    <a:pt x="73" y="51"/>
                  </a:cubicBezTo>
                  <a:cubicBezTo>
                    <a:pt x="74" y="52"/>
                    <a:pt x="74" y="54"/>
                    <a:pt x="73" y="55"/>
                  </a:cubicBezTo>
                  <a:cubicBezTo>
                    <a:pt x="73" y="55"/>
                    <a:pt x="73" y="56"/>
                    <a:pt x="73" y="56"/>
                  </a:cubicBezTo>
                  <a:cubicBezTo>
                    <a:pt x="73" y="56"/>
                    <a:pt x="71" y="54"/>
                    <a:pt x="72" y="53"/>
                  </a:cubicBezTo>
                  <a:cubicBezTo>
                    <a:pt x="72" y="54"/>
                    <a:pt x="72" y="54"/>
                    <a:pt x="72" y="54"/>
                  </a:cubicBezTo>
                  <a:cubicBezTo>
                    <a:pt x="73" y="54"/>
                    <a:pt x="73" y="52"/>
                    <a:pt x="73" y="51"/>
                  </a:cubicBezTo>
                  <a:cubicBezTo>
                    <a:pt x="72" y="50"/>
                    <a:pt x="73" y="49"/>
                    <a:pt x="72" y="49"/>
                  </a:cubicBezTo>
                  <a:cubicBezTo>
                    <a:pt x="73" y="49"/>
                    <a:pt x="72" y="48"/>
                    <a:pt x="72" y="48"/>
                  </a:cubicBezTo>
                  <a:cubicBezTo>
                    <a:pt x="72" y="48"/>
                    <a:pt x="72" y="48"/>
                    <a:pt x="72" y="48"/>
                  </a:cubicBezTo>
                  <a:cubicBezTo>
                    <a:pt x="72" y="47"/>
                    <a:pt x="72" y="47"/>
                    <a:pt x="72" y="47"/>
                  </a:cubicBezTo>
                  <a:cubicBezTo>
                    <a:pt x="73" y="47"/>
                    <a:pt x="73" y="47"/>
                    <a:pt x="73" y="47"/>
                  </a:cubicBezTo>
                  <a:cubicBezTo>
                    <a:pt x="73" y="46"/>
                    <a:pt x="71" y="45"/>
                    <a:pt x="73" y="45"/>
                  </a:cubicBezTo>
                  <a:cubicBezTo>
                    <a:pt x="74" y="45"/>
                    <a:pt x="74" y="45"/>
                    <a:pt x="74" y="45"/>
                  </a:cubicBezTo>
                  <a:lnTo>
                    <a:pt x="74" y="46"/>
                  </a:lnTo>
                  <a:close/>
                  <a:moveTo>
                    <a:pt x="70" y="55"/>
                  </a:moveTo>
                  <a:cubicBezTo>
                    <a:pt x="70" y="54"/>
                    <a:pt x="70" y="54"/>
                    <a:pt x="70" y="54"/>
                  </a:cubicBezTo>
                  <a:cubicBezTo>
                    <a:pt x="70" y="54"/>
                    <a:pt x="70" y="54"/>
                    <a:pt x="70" y="54"/>
                  </a:cubicBezTo>
                  <a:lnTo>
                    <a:pt x="70" y="55"/>
                  </a:lnTo>
                  <a:close/>
                  <a:moveTo>
                    <a:pt x="70" y="68"/>
                  </a:moveTo>
                  <a:cubicBezTo>
                    <a:pt x="70" y="67"/>
                    <a:pt x="69" y="67"/>
                    <a:pt x="70" y="66"/>
                  </a:cubicBezTo>
                  <a:cubicBezTo>
                    <a:pt x="70" y="68"/>
                    <a:pt x="70" y="68"/>
                    <a:pt x="70" y="68"/>
                  </a:cubicBezTo>
                  <a:close/>
                  <a:moveTo>
                    <a:pt x="72" y="68"/>
                  </a:moveTo>
                  <a:cubicBezTo>
                    <a:pt x="72" y="67"/>
                    <a:pt x="71" y="68"/>
                    <a:pt x="71" y="67"/>
                  </a:cubicBezTo>
                  <a:cubicBezTo>
                    <a:pt x="72" y="67"/>
                    <a:pt x="72" y="67"/>
                    <a:pt x="72" y="67"/>
                  </a:cubicBezTo>
                  <a:lnTo>
                    <a:pt x="72" y="68"/>
                  </a:lnTo>
                  <a:close/>
                  <a:moveTo>
                    <a:pt x="74" y="70"/>
                  </a:moveTo>
                  <a:cubicBezTo>
                    <a:pt x="74" y="70"/>
                    <a:pt x="74" y="70"/>
                    <a:pt x="74" y="70"/>
                  </a:cubicBezTo>
                  <a:cubicBezTo>
                    <a:pt x="74" y="69"/>
                    <a:pt x="74" y="69"/>
                    <a:pt x="74" y="69"/>
                  </a:cubicBezTo>
                  <a:cubicBezTo>
                    <a:pt x="74" y="69"/>
                    <a:pt x="74" y="69"/>
                    <a:pt x="74" y="70"/>
                  </a:cubicBezTo>
                  <a:close/>
                  <a:moveTo>
                    <a:pt x="76" y="76"/>
                  </a:moveTo>
                  <a:cubicBezTo>
                    <a:pt x="76" y="76"/>
                    <a:pt x="76" y="77"/>
                    <a:pt x="76" y="77"/>
                  </a:cubicBezTo>
                  <a:cubicBezTo>
                    <a:pt x="75" y="76"/>
                    <a:pt x="76" y="76"/>
                    <a:pt x="76"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7"/>
            <p:cNvSpPr>
              <a:spLocks noEditPoints="1"/>
            </p:cNvSpPr>
            <p:nvPr/>
          </p:nvSpPr>
          <p:spPr bwMode="auto">
            <a:xfrm>
              <a:off x="5416" y="4133"/>
              <a:ext cx="121" cy="110"/>
            </a:xfrm>
            <a:custGeom>
              <a:avLst/>
              <a:gdLst>
                <a:gd name="T0" fmla="*/ 18 w 47"/>
                <a:gd name="T1" fmla="*/ 5 h 41"/>
                <a:gd name="T2" fmla="*/ 14 w 47"/>
                <a:gd name="T3" fmla="*/ 9 h 41"/>
                <a:gd name="T4" fmla="*/ 11 w 47"/>
                <a:gd name="T5" fmla="*/ 9 h 41"/>
                <a:gd name="T6" fmla="*/ 11 w 47"/>
                <a:gd name="T7" fmla="*/ 0 h 41"/>
                <a:gd name="T8" fmla="*/ 34 w 47"/>
                <a:gd name="T9" fmla="*/ 7 h 41"/>
                <a:gd name="T10" fmla="*/ 33 w 47"/>
                <a:gd name="T11" fmla="*/ 11 h 41"/>
                <a:gd name="T12" fmla="*/ 26 w 47"/>
                <a:gd name="T13" fmla="*/ 17 h 41"/>
                <a:gd name="T14" fmla="*/ 36 w 47"/>
                <a:gd name="T15" fmla="*/ 23 h 41"/>
                <a:gd name="T16" fmla="*/ 40 w 47"/>
                <a:gd name="T17" fmla="*/ 24 h 41"/>
                <a:gd name="T18" fmla="*/ 45 w 47"/>
                <a:gd name="T19" fmla="*/ 24 h 41"/>
                <a:gd name="T20" fmla="*/ 47 w 47"/>
                <a:gd name="T21" fmla="*/ 26 h 41"/>
                <a:gd name="T22" fmla="*/ 45 w 47"/>
                <a:gd name="T23" fmla="*/ 28 h 41"/>
                <a:gd name="T24" fmla="*/ 36 w 47"/>
                <a:gd name="T25" fmla="*/ 27 h 41"/>
                <a:gd name="T26" fmla="*/ 25 w 47"/>
                <a:gd name="T27" fmla="*/ 19 h 41"/>
                <a:gd name="T28" fmla="*/ 20 w 47"/>
                <a:gd name="T29" fmla="*/ 29 h 41"/>
                <a:gd name="T30" fmla="*/ 16 w 47"/>
                <a:gd name="T31" fmla="*/ 32 h 41"/>
                <a:gd name="T32" fmla="*/ 16 w 47"/>
                <a:gd name="T33" fmla="*/ 28 h 41"/>
                <a:gd name="T34" fmla="*/ 24 w 47"/>
                <a:gd name="T35" fmla="*/ 17 h 41"/>
                <a:gd name="T36" fmla="*/ 24 w 47"/>
                <a:gd name="T37" fmla="*/ 17 h 41"/>
                <a:gd name="T38" fmla="*/ 26 w 47"/>
                <a:gd name="T39" fmla="*/ 15 h 41"/>
                <a:gd name="T40" fmla="*/ 34 w 47"/>
                <a:gd name="T41" fmla="*/ 7 h 41"/>
                <a:gd name="T42" fmla="*/ 23 w 47"/>
                <a:gd name="T43" fmla="*/ 11 h 41"/>
                <a:gd name="T44" fmla="*/ 19 w 47"/>
                <a:gd name="T45" fmla="*/ 14 h 41"/>
                <a:gd name="T46" fmla="*/ 22 w 47"/>
                <a:gd name="T47" fmla="*/ 9 h 41"/>
                <a:gd name="T48" fmla="*/ 13 w 47"/>
                <a:gd name="T49" fmla="*/ 20 h 41"/>
                <a:gd name="T50" fmla="*/ 17 w 47"/>
                <a:gd name="T51" fmla="*/ 21 h 41"/>
                <a:gd name="T52" fmla="*/ 12 w 47"/>
                <a:gd name="T53" fmla="*/ 35 h 41"/>
                <a:gd name="T54" fmla="*/ 9 w 47"/>
                <a:gd name="T55" fmla="*/ 39 h 41"/>
                <a:gd name="T56" fmla="*/ 7 w 47"/>
                <a:gd name="T57" fmla="*/ 33 h 41"/>
                <a:gd name="T58" fmla="*/ 4 w 47"/>
                <a:gd name="T59" fmla="*/ 37 h 41"/>
                <a:gd name="T60" fmla="*/ 2 w 47"/>
                <a:gd name="T61" fmla="*/ 32 h 41"/>
                <a:gd name="T62" fmla="*/ 5 w 47"/>
                <a:gd name="T63" fmla="*/ 26 h 41"/>
                <a:gd name="T64" fmla="*/ 0 w 47"/>
                <a:gd name="T65" fmla="*/ 22 h 41"/>
                <a:gd name="T66" fmla="*/ 3 w 47"/>
                <a:gd name="T67" fmla="*/ 21 h 41"/>
                <a:gd name="T68" fmla="*/ 11 w 47"/>
                <a:gd name="T69" fmla="*/ 19 h 41"/>
                <a:gd name="T70" fmla="*/ 31 w 47"/>
                <a:gd name="T71" fmla="*/ 26 h 41"/>
                <a:gd name="T72" fmla="*/ 33 w 47"/>
                <a:gd name="T73" fmla="*/ 37 h 41"/>
                <a:gd name="T74" fmla="*/ 27 w 47"/>
                <a:gd name="T75" fmla="*/ 38 h 41"/>
                <a:gd name="T76" fmla="*/ 27 w 47"/>
                <a:gd name="T77" fmla="*/ 30 h 41"/>
                <a:gd name="T78" fmla="*/ 21 w 47"/>
                <a:gd name="T79" fmla="*/ 31 h 41"/>
                <a:gd name="T80" fmla="*/ 24 w 47"/>
                <a:gd name="T81" fmla="*/ 40 h 41"/>
                <a:gd name="T82" fmla="*/ 23 w 47"/>
                <a:gd name="T83" fmla="*/ 40 h 41"/>
                <a:gd name="T84" fmla="*/ 20 w 47"/>
                <a:gd name="T85" fmla="*/ 34 h 41"/>
                <a:gd name="T86" fmla="*/ 22 w 47"/>
                <a:gd name="T87"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 h="41">
                  <a:moveTo>
                    <a:pt x="14" y="3"/>
                  </a:moveTo>
                  <a:cubicBezTo>
                    <a:pt x="15" y="3"/>
                    <a:pt x="15" y="4"/>
                    <a:pt x="15" y="3"/>
                  </a:cubicBezTo>
                  <a:cubicBezTo>
                    <a:pt x="16" y="4"/>
                    <a:pt x="17" y="4"/>
                    <a:pt x="18" y="5"/>
                  </a:cubicBezTo>
                  <a:cubicBezTo>
                    <a:pt x="18" y="6"/>
                    <a:pt x="17" y="6"/>
                    <a:pt x="17" y="7"/>
                  </a:cubicBezTo>
                  <a:cubicBezTo>
                    <a:pt x="16" y="8"/>
                    <a:pt x="16" y="7"/>
                    <a:pt x="16" y="8"/>
                  </a:cubicBezTo>
                  <a:cubicBezTo>
                    <a:pt x="15" y="8"/>
                    <a:pt x="15" y="9"/>
                    <a:pt x="14" y="9"/>
                  </a:cubicBezTo>
                  <a:cubicBezTo>
                    <a:pt x="13" y="9"/>
                    <a:pt x="13" y="9"/>
                    <a:pt x="13" y="9"/>
                  </a:cubicBezTo>
                  <a:cubicBezTo>
                    <a:pt x="12" y="10"/>
                    <a:pt x="11" y="11"/>
                    <a:pt x="10" y="11"/>
                  </a:cubicBezTo>
                  <a:cubicBezTo>
                    <a:pt x="10" y="11"/>
                    <a:pt x="11" y="10"/>
                    <a:pt x="11" y="9"/>
                  </a:cubicBezTo>
                  <a:cubicBezTo>
                    <a:pt x="11" y="8"/>
                    <a:pt x="12" y="7"/>
                    <a:pt x="12" y="6"/>
                  </a:cubicBezTo>
                  <a:cubicBezTo>
                    <a:pt x="11" y="4"/>
                    <a:pt x="10" y="3"/>
                    <a:pt x="10" y="2"/>
                  </a:cubicBezTo>
                  <a:cubicBezTo>
                    <a:pt x="11" y="1"/>
                    <a:pt x="11" y="1"/>
                    <a:pt x="11" y="0"/>
                  </a:cubicBezTo>
                  <a:cubicBezTo>
                    <a:pt x="12" y="0"/>
                    <a:pt x="12" y="0"/>
                    <a:pt x="12" y="0"/>
                  </a:cubicBezTo>
                  <a:lnTo>
                    <a:pt x="14" y="3"/>
                  </a:lnTo>
                  <a:close/>
                  <a:moveTo>
                    <a:pt x="34" y="7"/>
                  </a:moveTo>
                  <a:cubicBezTo>
                    <a:pt x="35" y="8"/>
                    <a:pt x="36" y="9"/>
                    <a:pt x="36" y="10"/>
                  </a:cubicBezTo>
                  <a:cubicBezTo>
                    <a:pt x="35" y="11"/>
                    <a:pt x="34" y="11"/>
                    <a:pt x="33" y="11"/>
                  </a:cubicBezTo>
                  <a:cubicBezTo>
                    <a:pt x="33" y="11"/>
                    <a:pt x="33" y="11"/>
                    <a:pt x="33" y="11"/>
                  </a:cubicBezTo>
                  <a:cubicBezTo>
                    <a:pt x="32" y="12"/>
                    <a:pt x="31" y="12"/>
                    <a:pt x="30" y="13"/>
                  </a:cubicBezTo>
                  <a:cubicBezTo>
                    <a:pt x="30" y="13"/>
                    <a:pt x="29" y="13"/>
                    <a:pt x="29" y="13"/>
                  </a:cubicBezTo>
                  <a:cubicBezTo>
                    <a:pt x="28" y="15"/>
                    <a:pt x="27" y="16"/>
                    <a:pt x="26" y="17"/>
                  </a:cubicBezTo>
                  <a:cubicBezTo>
                    <a:pt x="27" y="18"/>
                    <a:pt x="28" y="19"/>
                    <a:pt x="29" y="19"/>
                  </a:cubicBezTo>
                  <a:cubicBezTo>
                    <a:pt x="30" y="20"/>
                    <a:pt x="31" y="21"/>
                    <a:pt x="33" y="22"/>
                  </a:cubicBezTo>
                  <a:cubicBezTo>
                    <a:pt x="34" y="22"/>
                    <a:pt x="35" y="23"/>
                    <a:pt x="36" y="23"/>
                  </a:cubicBezTo>
                  <a:cubicBezTo>
                    <a:pt x="37" y="23"/>
                    <a:pt x="38" y="23"/>
                    <a:pt x="39" y="24"/>
                  </a:cubicBezTo>
                  <a:cubicBezTo>
                    <a:pt x="39" y="24"/>
                    <a:pt x="39" y="24"/>
                    <a:pt x="39" y="24"/>
                  </a:cubicBezTo>
                  <a:cubicBezTo>
                    <a:pt x="39" y="24"/>
                    <a:pt x="39" y="24"/>
                    <a:pt x="40" y="24"/>
                  </a:cubicBezTo>
                  <a:cubicBezTo>
                    <a:pt x="40" y="24"/>
                    <a:pt x="40" y="24"/>
                    <a:pt x="40" y="24"/>
                  </a:cubicBezTo>
                  <a:cubicBezTo>
                    <a:pt x="40" y="24"/>
                    <a:pt x="40" y="24"/>
                    <a:pt x="40" y="24"/>
                  </a:cubicBezTo>
                  <a:cubicBezTo>
                    <a:pt x="45" y="24"/>
                    <a:pt x="45" y="24"/>
                    <a:pt x="45" y="24"/>
                  </a:cubicBezTo>
                  <a:cubicBezTo>
                    <a:pt x="45" y="25"/>
                    <a:pt x="46" y="24"/>
                    <a:pt x="46" y="25"/>
                  </a:cubicBezTo>
                  <a:cubicBezTo>
                    <a:pt x="46" y="26"/>
                    <a:pt x="47" y="26"/>
                    <a:pt x="47" y="26"/>
                  </a:cubicBezTo>
                  <a:cubicBezTo>
                    <a:pt x="47" y="26"/>
                    <a:pt x="47" y="26"/>
                    <a:pt x="47" y="26"/>
                  </a:cubicBezTo>
                  <a:cubicBezTo>
                    <a:pt x="47" y="27"/>
                    <a:pt x="47" y="27"/>
                    <a:pt x="47" y="27"/>
                  </a:cubicBezTo>
                  <a:cubicBezTo>
                    <a:pt x="47" y="27"/>
                    <a:pt x="47" y="27"/>
                    <a:pt x="46" y="27"/>
                  </a:cubicBezTo>
                  <a:cubicBezTo>
                    <a:pt x="46" y="27"/>
                    <a:pt x="45" y="27"/>
                    <a:pt x="45" y="28"/>
                  </a:cubicBezTo>
                  <a:cubicBezTo>
                    <a:pt x="43" y="28"/>
                    <a:pt x="41" y="28"/>
                    <a:pt x="39" y="27"/>
                  </a:cubicBezTo>
                  <a:cubicBezTo>
                    <a:pt x="38" y="27"/>
                    <a:pt x="37" y="27"/>
                    <a:pt x="36" y="27"/>
                  </a:cubicBezTo>
                  <a:cubicBezTo>
                    <a:pt x="36" y="27"/>
                    <a:pt x="36" y="27"/>
                    <a:pt x="36" y="27"/>
                  </a:cubicBezTo>
                  <a:cubicBezTo>
                    <a:pt x="35" y="26"/>
                    <a:pt x="33" y="26"/>
                    <a:pt x="32" y="25"/>
                  </a:cubicBezTo>
                  <a:cubicBezTo>
                    <a:pt x="30" y="24"/>
                    <a:pt x="29" y="22"/>
                    <a:pt x="27" y="21"/>
                  </a:cubicBezTo>
                  <a:cubicBezTo>
                    <a:pt x="27" y="20"/>
                    <a:pt x="26" y="20"/>
                    <a:pt x="25" y="19"/>
                  </a:cubicBezTo>
                  <a:cubicBezTo>
                    <a:pt x="25" y="20"/>
                    <a:pt x="24" y="21"/>
                    <a:pt x="24" y="22"/>
                  </a:cubicBezTo>
                  <a:cubicBezTo>
                    <a:pt x="23" y="23"/>
                    <a:pt x="23" y="24"/>
                    <a:pt x="22" y="25"/>
                  </a:cubicBezTo>
                  <a:cubicBezTo>
                    <a:pt x="21" y="26"/>
                    <a:pt x="21" y="28"/>
                    <a:pt x="20" y="29"/>
                  </a:cubicBezTo>
                  <a:cubicBezTo>
                    <a:pt x="18" y="30"/>
                    <a:pt x="18" y="32"/>
                    <a:pt x="17" y="33"/>
                  </a:cubicBezTo>
                  <a:cubicBezTo>
                    <a:pt x="16" y="32"/>
                    <a:pt x="16" y="32"/>
                    <a:pt x="16" y="32"/>
                  </a:cubicBezTo>
                  <a:cubicBezTo>
                    <a:pt x="16" y="32"/>
                    <a:pt x="16" y="32"/>
                    <a:pt x="16" y="32"/>
                  </a:cubicBezTo>
                  <a:cubicBezTo>
                    <a:pt x="16" y="32"/>
                    <a:pt x="16" y="32"/>
                    <a:pt x="16" y="32"/>
                  </a:cubicBezTo>
                  <a:cubicBezTo>
                    <a:pt x="16" y="32"/>
                    <a:pt x="16" y="31"/>
                    <a:pt x="16" y="31"/>
                  </a:cubicBezTo>
                  <a:cubicBezTo>
                    <a:pt x="15" y="30"/>
                    <a:pt x="15" y="29"/>
                    <a:pt x="16" y="28"/>
                  </a:cubicBezTo>
                  <a:cubicBezTo>
                    <a:pt x="18" y="25"/>
                    <a:pt x="21" y="21"/>
                    <a:pt x="23" y="18"/>
                  </a:cubicBezTo>
                  <a:cubicBezTo>
                    <a:pt x="23" y="17"/>
                    <a:pt x="24" y="18"/>
                    <a:pt x="24" y="18"/>
                  </a:cubicBezTo>
                  <a:cubicBezTo>
                    <a:pt x="24" y="17"/>
                    <a:pt x="24" y="17"/>
                    <a:pt x="24" y="17"/>
                  </a:cubicBezTo>
                  <a:cubicBezTo>
                    <a:pt x="24" y="17"/>
                    <a:pt x="24" y="17"/>
                    <a:pt x="24" y="17"/>
                  </a:cubicBezTo>
                  <a:cubicBezTo>
                    <a:pt x="24" y="17"/>
                    <a:pt x="24" y="17"/>
                    <a:pt x="24" y="17"/>
                  </a:cubicBezTo>
                  <a:cubicBezTo>
                    <a:pt x="24" y="17"/>
                    <a:pt x="24" y="17"/>
                    <a:pt x="24" y="17"/>
                  </a:cubicBezTo>
                  <a:cubicBezTo>
                    <a:pt x="24" y="17"/>
                    <a:pt x="24" y="17"/>
                    <a:pt x="24" y="17"/>
                  </a:cubicBezTo>
                  <a:cubicBezTo>
                    <a:pt x="24" y="17"/>
                    <a:pt x="25" y="16"/>
                    <a:pt x="25" y="16"/>
                  </a:cubicBezTo>
                  <a:cubicBezTo>
                    <a:pt x="25" y="15"/>
                    <a:pt x="25" y="15"/>
                    <a:pt x="26" y="15"/>
                  </a:cubicBezTo>
                  <a:cubicBezTo>
                    <a:pt x="26" y="13"/>
                    <a:pt x="28" y="13"/>
                    <a:pt x="29" y="11"/>
                  </a:cubicBezTo>
                  <a:cubicBezTo>
                    <a:pt x="30" y="10"/>
                    <a:pt x="32" y="9"/>
                    <a:pt x="32" y="8"/>
                  </a:cubicBezTo>
                  <a:cubicBezTo>
                    <a:pt x="33" y="7"/>
                    <a:pt x="34" y="8"/>
                    <a:pt x="34" y="7"/>
                  </a:cubicBezTo>
                  <a:close/>
                  <a:moveTo>
                    <a:pt x="28" y="8"/>
                  </a:moveTo>
                  <a:cubicBezTo>
                    <a:pt x="27" y="9"/>
                    <a:pt x="26" y="9"/>
                    <a:pt x="25" y="9"/>
                  </a:cubicBezTo>
                  <a:cubicBezTo>
                    <a:pt x="24" y="10"/>
                    <a:pt x="23" y="10"/>
                    <a:pt x="23" y="11"/>
                  </a:cubicBezTo>
                  <a:cubicBezTo>
                    <a:pt x="22" y="11"/>
                    <a:pt x="23" y="12"/>
                    <a:pt x="22" y="12"/>
                  </a:cubicBezTo>
                  <a:cubicBezTo>
                    <a:pt x="22" y="12"/>
                    <a:pt x="22" y="12"/>
                    <a:pt x="22" y="12"/>
                  </a:cubicBezTo>
                  <a:cubicBezTo>
                    <a:pt x="21" y="13"/>
                    <a:pt x="21" y="15"/>
                    <a:pt x="19" y="14"/>
                  </a:cubicBezTo>
                  <a:cubicBezTo>
                    <a:pt x="18" y="14"/>
                    <a:pt x="18" y="13"/>
                    <a:pt x="17" y="12"/>
                  </a:cubicBezTo>
                  <a:cubicBezTo>
                    <a:pt x="17" y="11"/>
                    <a:pt x="18" y="11"/>
                    <a:pt x="18" y="11"/>
                  </a:cubicBezTo>
                  <a:cubicBezTo>
                    <a:pt x="19" y="10"/>
                    <a:pt x="21" y="10"/>
                    <a:pt x="22" y="9"/>
                  </a:cubicBezTo>
                  <a:cubicBezTo>
                    <a:pt x="24" y="8"/>
                    <a:pt x="25" y="8"/>
                    <a:pt x="27" y="8"/>
                  </a:cubicBezTo>
                  <a:cubicBezTo>
                    <a:pt x="27" y="8"/>
                    <a:pt x="28" y="7"/>
                    <a:pt x="28" y="8"/>
                  </a:cubicBezTo>
                  <a:close/>
                  <a:moveTo>
                    <a:pt x="13" y="20"/>
                  </a:moveTo>
                  <a:cubicBezTo>
                    <a:pt x="14" y="21"/>
                    <a:pt x="13" y="22"/>
                    <a:pt x="13" y="23"/>
                  </a:cubicBezTo>
                  <a:cubicBezTo>
                    <a:pt x="17" y="20"/>
                    <a:pt x="17" y="20"/>
                    <a:pt x="17" y="20"/>
                  </a:cubicBezTo>
                  <a:cubicBezTo>
                    <a:pt x="18" y="20"/>
                    <a:pt x="18" y="21"/>
                    <a:pt x="17" y="21"/>
                  </a:cubicBezTo>
                  <a:cubicBezTo>
                    <a:pt x="16" y="23"/>
                    <a:pt x="14" y="24"/>
                    <a:pt x="14" y="26"/>
                  </a:cubicBezTo>
                  <a:cubicBezTo>
                    <a:pt x="13" y="27"/>
                    <a:pt x="13" y="28"/>
                    <a:pt x="13" y="29"/>
                  </a:cubicBezTo>
                  <a:cubicBezTo>
                    <a:pt x="13" y="31"/>
                    <a:pt x="12" y="33"/>
                    <a:pt x="12" y="35"/>
                  </a:cubicBezTo>
                  <a:cubicBezTo>
                    <a:pt x="12" y="36"/>
                    <a:pt x="11" y="38"/>
                    <a:pt x="11" y="40"/>
                  </a:cubicBezTo>
                  <a:cubicBezTo>
                    <a:pt x="10" y="40"/>
                    <a:pt x="10" y="39"/>
                    <a:pt x="10" y="40"/>
                  </a:cubicBezTo>
                  <a:cubicBezTo>
                    <a:pt x="9" y="40"/>
                    <a:pt x="9" y="39"/>
                    <a:pt x="9" y="39"/>
                  </a:cubicBezTo>
                  <a:cubicBezTo>
                    <a:pt x="9" y="39"/>
                    <a:pt x="9" y="39"/>
                    <a:pt x="9" y="39"/>
                  </a:cubicBezTo>
                  <a:cubicBezTo>
                    <a:pt x="8" y="38"/>
                    <a:pt x="8" y="37"/>
                    <a:pt x="7" y="36"/>
                  </a:cubicBezTo>
                  <a:cubicBezTo>
                    <a:pt x="7" y="35"/>
                    <a:pt x="7" y="34"/>
                    <a:pt x="7" y="33"/>
                  </a:cubicBezTo>
                  <a:cubicBezTo>
                    <a:pt x="7" y="33"/>
                    <a:pt x="7" y="34"/>
                    <a:pt x="6" y="34"/>
                  </a:cubicBezTo>
                  <a:cubicBezTo>
                    <a:pt x="6" y="35"/>
                    <a:pt x="5" y="34"/>
                    <a:pt x="5" y="35"/>
                  </a:cubicBezTo>
                  <a:cubicBezTo>
                    <a:pt x="5" y="36"/>
                    <a:pt x="4" y="36"/>
                    <a:pt x="4" y="37"/>
                  </a:cubicBezTo>
                  <a:cubicBezTo>
                    <a:pt x="4" y="36"/>
                    <a:pt x="2" y="35"/>
                    <a:pt x="3" y="34"/>
                  </a:cubicBezTo>
                  <a:cubicBezTo>
                    <a:pt x="2" y="34"/>
                    <a:pt x="2" y="33"/>
                    <a:pt x="2" y="33"/>
                  </a:cubicBezTo>
                  <a:cubicBezTo>
                    <a:pt x="2" y="32"/>
                    <a:pt x="2" y="32"/>
                    <a:pt x="2" y="32"/>
                  </a:cubicBezTo>
                  <a:cubicBezTo>
                    <a:pt x="2" y="32"/>
                    <a:pt x="2" y="31"/>
                    <a:pt x="3" y="31"/>
                  </a:cubicBezTo>
                  <a:cubicBezTo>
                    <a:pt x="4" y="29"/>
                    <a:pt x="6" y="28"/>
                    <a:pt x="7" y="26"/>
                  </a:cubicBezTo>
                  <a:cubicBezTo>
                    <a:pt x="6" y="26"/>
                    <a:pt x="6" y="26"/>
                    <a:pt x="5" y="26"/>
                  </a:cubicBezTo>
                  <a:cubicBezTo>
                    <a:pt x="5" y="26"/>
                    <a:pt x="4" y="26"/>
                    <a:pt x="4" y="26"/>
                  </a:cubicBezTo>
                  <a:cubicBezTo>
                    <a:pt x="4" y="26"/>
                    <a:pt x="3" y="26"/>
                    <a:pt x="3" y="25"/>
                  </a:cubicBezTo>
                  <a:cubicBezTo>
                    <a:pt x="2" y="24"/>
                    <a:pt x="1" y="23"/>
                    <a:pt x="0" y="22"/>
                  </a:cubicBezTo>
                  <a:cubicBezTo>
                    <a:pt x="0" y="22"/>
                    <a:pt x="1" y="21"/>
                    <a:pt x="0" y="21"/>
                  </a:cubicBezTo>
                  <a:cubicBezTo>
                    <a:pt x="1" y="20"/>
                    <a:pt x="1" y="20"/>
                    <a:pt x="1" y="20"/>
                  </a:cubicBezTo>
                  <a:cubicBezTo>
                    <a:pt x="1" y="20"/>
                    <a:pt x="2" y="21"/>
                    <a:pt x="3" y="21"/>
                  </a:cubicBezTo>
                  <a:cubicBezTo>
                    <a:pt x="5" y="22"/>
                    <a:pt x="6" y="21"/>
                    <a:pt x="8" y="21"/>
                  </a:cubicBezTo>
                  <a:cubicBezTo>
                    <a:pt x="9" y="20"/>
                    <a:pt x="10" y="19"/>
                    <a:pt x="11" y="19"/>
                  </a:cubicBezTo>
                  <a:cubicBezTo>
                    <a:pt x="11" y="19"/>
                    <a:pt x="11" y="19"/>
                    <a:pt x="11" y="19"/>
                  </a:cubicBezTo>
                  <a:cubicBezTo>
                    <a:pt x="12" y="18"/>
                    <a:pt x="12" y="18"/>
                    <a:pt x="12" y="18"/>
                  </a:cubicBezTo>
                  <a:cubicBezTo>
                    <a:pt x="12" y="19"/>
                    <a:pt x="12" y="20"/>
                    <a:pt x="13" y="20"/>
                  </a:cubicBezTo>
                  <a:close/>
                  <a:moveTo>
                    <a:pt x="31" y="26"/>
                  </a:moveTo>
                  <a:cubicBezTo>
                    <a:pt x="32" y="27"/>
                    <a:pt x="34" y="28"/>
                    <a:pt x="34" y="29"/>
                  </a:cubicBezTo>
                  <a:cubicBezTo>
                    <a:pt x="34" y="32"/>
                    <a:pt x="32" y="33"/>
                    <a:pt x="31" y="34"/>
                  </a:cubicBezTo>
                  <a:cubicBezTo>
                    <a:pt x="32" y="35"/>
                    <a:pt x="33" y="35"/>
                    <a:pt x="33" y="37"/>
                  </a:cubicBezTo>
                  <a:cubicBezTo>
                    <a:pt x="33" y="37"/>
                    <a:pt x="32" y="37"/>
                    <a:pt x="33" y="38"/>
                  </a:cubicBezTo>
                  <a:cubicBezTo>
                    <a:pt x="32" y="38"/>
                    <a:pt x="31" y="40"/>
                    <a:pt x="30" y="40"/>
                  </a:cubicBezTo>
                  <a:cubicBezTo>
                    <a:pt x="29" y="39"/>
                    <a:pt x="28" y="39"/>
                    <a:pt x="27" y="38"/>
                  </a:cubicBezTo>
                  <a:cubicBezTo>
                    <a:pt x="26" y="38"/>
                    <a:pt x="26" y="37"/>
                    <a:pt x="25" y="36"/>
                  </a:cubicBezTo>
                  <a:cubicBezTo>
                    <a:pt x="25" y="35"/>
                    <a:pt x="24" y="34"/>
                    <a:pt x="25" y="33"/>
                  </a:cubicBezTo>
                  <a:cubicBezTo>
                    <a:pt x="26" y="31"/>
                    <a:pt x="27" y="31"/>
                    <a:pt x="27" y="30"/>
                  </a:cubicBezTo>
                  <a:cubicBezTo>
                    <a:pt x="27" y="30"/>
                    <a:pt x="26" y="30"/>
                    <a:pt x="26" y="30"/>
                  </a:cubicBezTo>
                  <a:cubicBezTo>
                    <a:pt x="25" y="30"/>
                    <a:pt x="24" y="31"/>
                    <a:pt x="23" y="30"/>
                  </a:cubicBezTo>
                  <a:cubicBezTo>
                    <a:pt x="22" y="30"/>
                    <a:pt x="22" y="31"/>
                    <a:pt x="21" y="31"/>
                  </a:cubicBezTo>
                  <a:cubicBezTo>
                    <a:pt x="22" y="33"/>
                    <a:pt x="22" y="36"/>
                    <a:pt x="24" y="38"/>
                  </a:cubicBezTo>
                  <a:cubicBezTo>
                    <a:pt x="24" y="38"/>
                    <a:pt x="24" y="39"/>
                    <a:pt x="24" y="40"/>
                  </a:cubicBezTo>
                  <a:cubicBezTo>
                    <a:pt x="24" y="40"/>
                    <a:pt x="24" y="40"/>
                    <a:pt x="24" y="40"/>
                  </a:cubicBezTo>
                  <a:cubicBezTo>
                    <a:pt x="24" y="39"/>
                    <a:pt x="24" y="39"/>
                    <a:pt x="24" y="39"/>
                  </a:cubicBezTo>
                  <a:cubicBezTo>
                    <a:pt x="24" y="40"/>
                    <a:pt x="24" y="40"/>
                    <a:pt x="23" y="40"/>
                  </a:cubicBezTo>
                  <a:cubicBezTo>
                    <a:pt x="23" y="40"/>
                    <a:pt x="23" y="40"/>
                    <a:pt x="23" y="40"/>
                  </a:cubicBezTo>
                  <a:cubicBezTo>
                    <a:pt x="23" y="40"/>
                    <a:pt x="23" y="40"/>
                    <a:pt x="23" y="41"/>
                  </a:cubicBezTo>
                  <a:cubicBezTo>
                    <a:pt x="23" y="41"/>
                    <a:pt x="23" y="41"/>
                    <a:pt x="23" y="41"/>
                  </a:cubicBezTo>
                  <a:cubicBezTo>
                    <a:pt x="21" y="38"/>
                    <a:pt x="20" y="37"/>
                    <a:pt x="20" y="34"/>
                  </a:cubicBezTo>
                  <a:cubicBezTo>
                    <a:pt x="19" y="32"/>
                    <a:pt x="20" y="31"/>
                    <a:pt x="20" y="30"/>
                  </a:cubicBezTo>
                  <a:cubicBezTo>
                    <a:pt x="21" y="30"/>
                    <a:pt x="21" y="30"/>
                    <a:pt x="21" y="30"/>
                  </a:cubicBezTo>
                  <a:cubicBezTo>
                    <a:pt x="21" y="30"/>
                    <a:pt x="22" y="29"/>
                    <a:pt x="22" y="29"/>
                  </a:cubicBezTo>
                  <a:cubicBezTo>
                    <a:pt x="24" y="27"/>
                    <a:pt x="27" y="27"/>
                    <a:pt x="29" y="26"/>
                  </a:cubicBezTo>
                  <a:cubicBezTo>
                    <a:pt x="30" y="27"/>
                    <a:pt x="30" y="26"/>
                    <a:pt x="31"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8"/>
            <p:cNvSpPr>
              <a:spLocks noEditPoints="1"/>
            </p:cNvSpPr>
            <p:nvPr/>
          </p:nvSpPr>
          <p:spPr bwMode="auto">
            <a:xfrm>
              <a:off x="5110" y="4136"/>
              <a:ext cx="158" cy="147"/>
            </a:xfrm>
            <a:custGeom>
              <a:avLst/>
              <a:gdLst>
                <a:gd name="T0" fmla="*/ 22 w 61"/>
                <a:gd name="T1" fmla="*/ 5 h 55"/>
                <a:gd name="T2" fmla="*/ 23 w 61"/>
                <a:gd name="T3" fmla="*/ 5 h 55"/>
                <a:gd name="T4" fmla="*/ 27 w 61"/>
                <a:gd name="T5" fmla="*/ 8 h 55"/>
                <a:gd name="T6" fmla="*/ 35 w 61"/>
                <a:gd name="T7" fmla="*/ 5 h 55"/>
                <a:gd name="T8" fmla="*/ 41 w 61"/>
                <a:gd name="T9" fmla="*/ 3 h 55"/>
                <a:gd name="T10" fmla="*/ 50 w 61"/>
                <a:gd name="T11" fmla="*/ 6 h 55"/>
                <a:gd name="T12" fmla="*/ 52 w 61"/>
                <a:gd name="T13" fmla="*/ 11 h 55"/>
                <a:gd name="T14" fmla="*/ 51 w 61"/>
                <a:gd name="T15" fmla="*/ 13 h 55"/>
                <a:gd name="T16" fmla="*/ 48 w 61"/>
                <a:gd name="T17" fmla="*/ 17 h 55"/>
                <a:gd name="T18" fmla="*/ 43 w 61"/>
                <a:gd name="T19" fmla="*/ 21 h 55"/>
                <a:gd name="T20" fmla="*/ 41 w 61"/>
                <a:gd name="T21" fmla="*/ 21 h 55"/>
                <a:gd name="T22" fmla="*/ 45 w 61"/>
                <a:gd name="T23" fmla="*/ 5 h 55"/>
                <a:gd name="T24" fmla="*/ 38 w 61"/>
                <a:gd name="T25" fmla="*/ 6 h 55"/>
                <a:gd name="T26" fmla="*/ 32 w 61"/>
                <a:gd name="T27" fmla="*/ 8 h 55"/>
                <a:gd name="T28" fmla="*/ 22 w 61"/>
                <a:gd name="T29" fmla="*/ 14 h 55"/>
                <a:gd name="T30" fmla="*/ 21 w 61"/>
                <a:gd name="T31" fmla="*/ 19 h 55"/>
                <a:gd name="T32" fmla="*/ 21 w 61"/>
                <a:gd name="T33" fmla="*/ 32 h 55"/>
                <a:gd name="T34" fmla="*/ 20 w 61"/>
                <a:gd name="T35" fmla="*/ 46 h 55"/>
                <a:gd name="T36" fmla="*/ 17 w 61"/>
                <a:gd name="T37" fmla="*/ 54 h 55"/>
                <a:gd name="T38" fmla="*/ 13 w 61"/>
                <a:gd name="T39" fmla="*/ 50 h 55"/>
                <a:gd name="T40" fmla="*/ 4 w 61"/>
                <a:gd name="T41" fmla="*/ 35 h 55"/>
                <a:gd name="T42" fmla="*/ 5 w 61"/>
                <a:gd name="T43" fmla="*/ 32 h 55"/>
                <a:gd name="T44" fmla="*/ 6 w 61"/>
                <a:gd name="T45" fmla="*/ 26 h 55"/>
                <a:gd name="T46" fmla="*/ 13 w 61"/>
                <a:gd name="T47" fmla="*/ 18 h 55"/>
                <a:gd name="T48" fmla="*/ 3 w 61"/>
                <a:gd name="T49" fmla="*/ 18 h 55"/>
                <a:gd name="T50" fmla="*/ 0 w 61"/>
                <a:gd name="T51" fmla="*/ 14 h 55"/>
                <a:gd name="T52" fmla="*/ 0 w 61"/>
                <a:gd name="T53" fmla="*/ 13 h 55"/>
                <a:gd name="T54" fmla="*/ 6 w 61"/>
                <a:gd name="T55" fmla="*/ 13 h 55"/>
                <a:gd name="T56" fmla="*/ 15 w 61"/>
                <a:gd name="T57" fmla="*/ 11 h 55"/>
                <a:gd name="T58" fmla="*/ 20 w 61"/>
                <a:gd name="T59" fmla="*/ 3 h 55"/>
                <a:gd name="T60" fmla="*/ 22 w 61"/>
                <a:gd name="T61" fmla="*/ 1 h 55"/>
                <a:gd name="T62" fmla="*/ 36 w 61"/>
                <a:gd name="T63" fmla="*/ 21 h 55"/>
                <a:gd name="T64" fmla="*/ 36 w 61"/>
                <a:gd name="T65" fmla="*/ 30 h 55"/>
                <a:gd name="T66" fmla="*/ 47 w 61"/>
                <a:gd name="T67" fmla="*/ 23 h 55"/>
                <a:gd name="T68" fmla="*/ 52 w 61"/>
                <a:gd name="T69" fmla="*/ 24 h 55"/>
                <a:gd name="T70" fmla="*/ 55 w 61"/>
                <a:gd name="T71" fmla="*/ 30 h 55"/>
                <a:gd name="T72" fmla="*/ 52 w 61"/>
                <a:gd name="T73" fmla="*/ 40 h 55"/>
                <a:gd name="T74" fmla="*/ 58 w 61"/>
                <a:gd name="T75" fmla="*/ 46 h 55"/>
                <a:gd name="T76" fmla="*/ 60 w 61"/>
                <a:gd name="T77" fmla="*/ 52 h 55"/>
                <a:gd name="T78" fmla="*/ 52 w 61"/>
                <a:gd name="T79" fmla="*/ 48 h 55"/>
                <a:gd name="T80" fmla="*/ 45 w 61"/>
                <a:gd name="T81" fmla="*/ 48 h 55"/>
                <a:gd name="T82" fmla="*/ 41 w 61"/>
                <a:gd name="T83" fmla="*/ 49 h 55"/>
                <a:gd name="T84" fmla="*/ 33 w 61"/>
                <a:gd name="T85" fmla="*/ 48 h 55"/>
                <a:gd name="T86" fmla="*/ 29 w 61"/>
                <a:gd name="T87" fmla="*/ 44 h 55"/>
                <a:gd name="T88" fmla="*/ 29 w 61"/>
                <a:gd name="T89" fmla="*/ 38 h 55"/>
                <a:gd name="T90" fmla="*/ 30 w 61"/>
                <a:gd name="T91" fmla="*/ 34 h 55"/>
                <a:gd name="T92" fmla="*/ 32 w 61"/>
                <a:gd name="T93" fmla="*/ 26 h 55"/>
                <a:gd name="T94" fmla="*/ 34 w 61"/>
                <a:gd name="T95" fmla="*/ 21 h 55"/>
                <a:gd name="T96" fmla="*/ 35 w 61"/>
                <a:gd name="T97" fmla="*/ 17 h 55"/>
                <a:gd name="T98" fmla="*/ 16 w 61"/>
                <a:gd name="T99" fmla="*/ 27 h 55"/>
                <a:gd name="T100" fmla="*/ 16 w 61"/>
                <a:gd name="T101" fmla="*/ 30 h 55"/>
                <a:gd name="T102" fmla="*/ 15 w 61"/>
                <a:gd name="T103" fmla="*/ 42 h 55"/>
                <a:gd name="T104" fmla="*/ 11 w 61"/>
                <a:gd name="T105" fmla="*/ 42 h 55"/>
                <a:gd name="T106" fmla="*/ 9 w 61"/>
                <a:gd name="T107" fmla="*/ 34 h 55"/>
                <a:gd name="T108" fmla="*/ 14 w 61"/>
                <a:gd name="T109" fmla="*/ 24 h 55"/>
                <a:gd name="T110" fmla="*/ 46 w 61"/>
                <a:gd name="T111" fmla="*/ 27 h 55"/>
                <a:gd name="T112" fmla="*/ 48 w 61"/>
                <a:gd name="T113" fmla="*/ 32 h 55"/>
                <a:gd name="T114" fmla="*/ 46 w 61"/>
                <a:gd name="T115" fmla="*/ 37 h 55"/>
                <a:gd name="T116" fmla="*/ 44 w 61"/>
                <a:gd name="T117" fmla="*/ 27 h 55"/>
                <a:gd name="T118" fmla="*/ 40 w 61"/>
                <a:gd name="T119" fmla="*/ 38 h 55"/>
                <a:gd name="T120" fmla="*/ 40 w 61"/>
                <a:gd name="T121" fmla="*/ 43 h 55"/>
                <a:gd name="T122" fmla="*/ 35 w 61"/>
                <a:gd name="T123" fmla="*/ 41 h 55"/>
                <a:gd name="T124" fmla="*/ 39 w 61"/>
                <a:gd name="T125" fmla="*/ 3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1" h="55">
                  <a:moveTo>
                    <a:pt x="22" y="1"/>
                  </a:moveTo>
                  <a:cubicBezTo>
                    <a:pt x="24" y="2"/>
                    <a:pt x="21" y="3"/>
                    <a:pt x="22" y="4"/>
                  </a:cubicBezTo>
                  <a:cubicBezTo>
                    <a:pt x="22" y="4"/>
                    <a:pt x="21" y="5"/>
                    <a:pt x="22" y="5"/>
                  </a:cubicBezTo>
                  <a:cubicBezTo>
                    <a:pt x="22" y="6"/>
                    <a:pt x="22" y="6"/>
                    <a:pt x="22" y="6"/>
                  </a:cubicBezTo>
                  <a:cubicBezTo>
                    <a:pt x="22" y="6"/>
                    <a:pt x="22" y="6"/>
                    <a:pt x="23" y="6"/>
                  </a:cubicBezTo>
                  <a:cubicBezTo>
                    <a:pt x="23" y="6"/>
                    <a:pt x="23" y="5"/>
                    <a:pt x="23" y="5"/>
                  </a:cubicBezTo>
                  <a:cubicBezTo>
                    <a:pt x="24" y="5"/>
                    <a:pt x="24" y="6"/>
                    <a:pt x="24" y="6"/>
                  </a:cubicBezTo>
                  <a:cubicBezTo>
                    <a:pt x="25" y="6"/>
                    <a:pt x="25" y="7"/>
                    <a:pt x="25" y="7"/>
                  </a:cubicBezTo>
                  <a:cubicBezTo>
                    <a:pt x="26" y="7"/>
                    <a:pt x="26" y="8"/>
                    <a:pt x="27" y="8"/>
                  </a:cubicBezTo>
                  <a:cubicBezTo>
                    <a:pt x="27" y="8"/>
                    <a:pt x="27" y="8"/>
                    <a:pt x="27" y="8"/>
                  </a:cubicBezTo>
                  <a:cubicBezTo>
                    <a:pt x="27" y="8"/>
                    <a:pt x="27" y="8"/>
                    <a:pt x="27" y="8"/>
                  </a:cubicBezTo>
                  <a:cubicBezTo>
                    <a:pt x="29" y="7"/>
                    <a:pt x="32" y="6"/>
                    <a:pt x="35" y="5"/>
                  </a:cubicBezTo>
                  <a:cubicBezTo>
                    <a:pt x="35" y="5"/>
                    <a:pt x="36" y="4"/>
                    <a:pt x="37" y="4"/>
                  </a:cubicBezTo>
                  <a:cubicBezTo>
                    <a:pt x="38" y="4"/>
                    <a:pt x="39" y="4"/>
                    <a:pt x="39" y="4"/>
                  </a:cubicBezTo>
                  <a:cubicBezTo>
                    <a:pt x="40" y="4"/>
                    <a:pt x="40" y="3"/>
                    <a:pt x="41" y="3"/>
                  </a:cubicBezTo>
                  <a:cubicBezTo>
                    <a:pt x="42" y="3"/>
                    <a:pt x="42" y="3"/>
                    <a:pt x="42" y="3"/>
                  </a:cubicBezTo>
                  <a:cubicBezTo>
                    <a:pt x="43" y="3"/>
                    <a:pt x="45" y="3"/>
                    <a:pt x="47" y="4"/>
                  </a:cubicBezTo>
                  <a:cubicBezTo>
                    <a:pt x="48" y="4"/>
                    <a:pt x="49" y="5"/>
                    <a:pt x="50" y="6"/>
                  </a:cubicBezTo>
                  <a:cubicBezTo>
                    <a:pt x="52" y="6"/>
                    <a:pt x="52" y="8"/>
                    <a:pt x="53" y="9"/>
                  </a:cubicBezTo>
                  <a:cubicBezTo>
                    <a:pt x="52" y="9"/>
                    <a:pt x="52" y="10"/>
                    <a:pt x="52" y="10"/>
                  </a:cubicBezTo>
                  <a:cubicBezTo>
                    <a:pt x="52" y="10"/>
                    <a:pt x="52" y="10"/>
                    <a:pt x="52" y="11"/>
                  </a:cubicBezTo>
                  <a:cubicBezTo>
                    <a:pt x="52" y="11"/>
                    <a:pt x="52" y="11"/>
                    <a:pt x="52" y="11"/>
                  </a:cubicBezTo>
                  <a:cubicBezTo>
                    <a:pt x="52" y="11"/>
                    <a:pt x="51" y="11"/>
                    <a:pt x="52" y="12"/>
                  </a:cubicBezTo>
                  <a:cubicBezTo>
                    <a:pt x="51" y="12"/>
                    <a:pt x="51" y="13"/>
                    <a:pt x="51" y="13"/>
                  </a:cubicBezTo>
                  <a:cubicBezTo>
                    <a:pt x="51" y="13"/>
                    <a:pt x="51" y="13"/>
                    <a:pt x="51" y="13"/>
                  </a:cubicBezTo>
                  <a:cubicBezTo>
                    <a:pt x="51" y="14"/>
                    <a:pt x="51" y="15"/>
                    <a:pt x="50" y="15"/>
                  </a:cubicBezTo>
                  <a:cubicBezTo>
                    <a:pt x="50" y="16"/>
                    <a:pt x="49" y="16"/>
                    <a:pt x="48" y="17"/>
                  </a:cubicBezTo>
                  <a:cubicBezTo>
                    <a:pt x="48" y="17"/>
                    <a:pt x="48" y="17"/>
                    <a:pt x="48" y="17"/>
                  </a:cubicBezTo>
                  <a:cubicBezTo>
                    <a:pt x="46" y="18"/>
                    <a:pt x="45" y="20"/>
                    <a:pt x="43" y="21"/>
                  </a:cubicBezTo>
                  <a:cubicBezTo>
                    <a:pt x="43" y="21"/>
                    <a:pt x="43" y="20"/>
                    <a:pt x="43" y="21"/>
                  </a:cubicBezTo>
                  <a:cubicBezTo>
                    <a:pt x="42" y="21"/>
                    <a:pt x="42" y="21"/>
                    <a:pt x="42" y="21"/>
                  </a:cubicBezTo>
                  <a:cubicBezTo>
                    <a:pt x="43" y="20"/>
                    <a:pt x="43" y="20"/>
                    <a:pt x="43" y="20"/>
                  </a:cubicBezTo>
                  <a:cubicBezTo>
                    <a:pt x="42" y="20"/>
                    <a:pt x="41" y="21"/>
                    <a:pt x="41" y="21"/>
                  </a:cubicBezTo>
                  <a:cubicBezTo>
                    <a:pt x="40" y="21"/>
                    <a:pt x="40" y="22"/>
                    <a:pt x="39" y="22"/>
                  </a:cubicBezTo>
                  <a:cubicBezTo>
                    <a:pt x="42" y="17"/>
                    <a:pt x="47" y="15"/>
                    <a:pt x="48" y="10"/>
                  </a:cubicBezTo>
                  <a:cubicBezTo>
                    <a:pt x="48" y="8"/>
                    <a:pt x="47" y="6"/>
                    <a:pt x="45" y="5"/>
                  </a:cubicBezTo>
                  <a:cubicBezTo>
                    <a:pt x="44" y="6"/>
                    <a:pt x="43" y="5"/>
                    <a:pt x="42" y="6"/>
                  </a:cubicBezTo>
                  <a:cubicBezTo>
                    <a:pt x="42" y="6"/>
                    <a:pt x="41" y="5"/>
                    <a:pt x="40" y="5"/>
                  </a:cubicBezTo>
                  <a:cubicBezTo>
                    <a:pt x="39" y="6"/>
                    <a:pt x="38" y="6"/>
                    <a:pt x="38" y="6"/>
                  </a:cubicBezTo>
                  <a:cubicBezTo>
                    <a:pt x="37" y="6"/>
                    <a:pt x="37" y="6"/>
                    <a:pt x="37" y="6"/>
                  </a:cubicBezTo>
                  <a:cubicBezTo>
                    <a:pt x="37" y="6"/>
                    <a:pt x="36" y="7"/>
                    <a:pt x="36" y="7"/>
                  </a:cubicBezTo>
                  <a:cubicBezTo>
                    <a:pt x="34" y="6"/>
                    <a:pt x="33" y="8"/>
                    <a:pt x="32" y="8"/>
                  </a:cubicBezTo>
                  <a:cubicBezTo>
                    <a:pt x="31" y="8"/>
                    <a:pt x="30" y="9"/>
                    <a:pt x="29" y="9"/>
                  </a:cubicBezTo>
                  <a:cubicBezTo>
                    <a:pt x="28" y="10"/>
                    <a:pt x="26" y="11"/>
                    <a:pt x="25" y="11"/>
                  </a:cubicBezTo>
                  <a:cubicBezTo>
                    <a:pt x="24" y="13"/>
                    <a:pt x="23" y="13"/>
                    <a:pt x="22" y="14"/>
                  </a:cubicBezTo>
                  <a:cubicBezTo>
                    <a:pt x="21" y="14"/>
                    <a:pt x="22" y="15"/>
                    <a:pt x="21" y="16"/>
                  </a:cubicBezTo>
                  <a:cubicBezTo>
                    <a:pt x="22" y="17"/>
                    <a:pt x="21" y="17"/>
                    <a:pt x="21" y="18"/>
                  </a:cubicBezTo>
                  <a:cubicBezTo>
                    <a:pt x="21" y="18"/>
                    <a:pt x="22" y="19"/>
                    <a:pt x="21" y="19"/>
                  </a:cubicBezTo>
                  <a:cubicBezTo>
                    <a:pt x="21" y="20"/>
                    <a:pt x="21" y="21"/>
                    <a:pt x="21" y="22"/>
                  </a:cubicBezTo>
                  <a:cubicBezTo>
                    <a:pt x="21" y="24"/>
                    <a:pt x="21" y="27"/>
                    <a:pt x="21" y="29"/>
                  </a:cubicBezTo>
                  <a:cubicBezTo>
                    <a:pt x="21" y="30"/>
                    <a:pt x="21" y="31"/>
                    <a:pt x="21" y="32"/>
                  </a:cubicBezTo>
                  <a:cubicBezTo>
                    <a:pt x="21" y="34"/>
                    <a:pt x="21" y="36"/>
                    <a:pt x="21" y="38"/>
                  </a:cubicBezTo>
                  <a:cubicBezTo>
                    <a:pt x="21" y="40"/>
                    <a:pt x="20" y="41"/>
                    <a:pt x="20" y="42"/>
                  </a:cubicBezTo>
                  <a:cubicBezTo>
                    <a:pt x="20" y="43"/>
                    <a:pt x="21" y="45"/>
                    <a:pt x="20" y="46"/>
                  </a:cubicBezTo>
                  <a:cubicBezTo>
                    <a:pt x="20" y="47"/>
                    <a:pt x="19" y="48"/>
                    <a:pt x="20" y="49"/>
                  </a:cubicBezTo>
                  <a:cubicBezTo>
                    <a:pt x="18" y="50"/>
                    <a:pt x="19" y="51"/>
                    <a:pt x="19" y="52"/>
                  </a:cubicBezTo>
                  <a:cubicBezTo>
                    <a:pt x="19" y="53"/>
                    <a:pt x="18" y="54"/>
                    <a:pt x="17" y="54"/>
                  </a:cubicBezTo>
                  <a:cubicBezTo>
                    <a:pt x="17" y="54"/>
                    <a:pt x="16" y="55"/>
                    <a:pt x="16" y="54"/>
                  </a:cubicBezTo>
                  <a:cubicBezTo>
                    <a:pt x="16" y="53"/>
                    <a:pt x="16" y="53"/>
                    <a:pt x="15" y="52"/>
                  </a:cubicBezTo>
                  <a:cubicBezTo>
                    <a:pt x="14" y="52"/>
                    <a:pt x="13" y="51"/>
                    <a:pt x="13" y="50"/>
                  </a:cubicBezTo>
                  <a:cubicBezTo>
                    <a:pt x="10" y="47"/>
                    <a:pt x="7" y="45"/>
                    <a:pt x="6" y="41"/>
                  </a:cubicBezTo>
                  <a:cubicBezTo>
                    <a:pt x="5" y="40"/>
                    <a:pt x="5" y="39"/>
                    <a:pt x="4" y="38"/>
                  </a:cubicBezTo>
                  <a:cubicBezTo>
                    <a:pt x="5" y="37"/>
                    <a:pt x="4" y="37"/>
                    <a:pt x="4" y="35"/>
                  </a:cubicBezTo>
                  <a:cubicBezTo>
                    <a:pt x="4" y="35"/>
                    <a:pt x="5" y="35"/>
                    <a:pt x="4" y="34"/>
                  </a:cubicBezTo>
                  <a:cubicBezTo>
                    <a:pt x="4" y="34"/>
                    <a:pt x="4" y="34"/>
                    <a:pt x="4" y="34"/>
                  </a:cubicBezTo>
                  <a:cubicBezTo>
                    <a:pt x="4" y="33"/>
                    <a:pt x="5" y="33"/>
                    <a:pt x="5" y="32"/>
                  </a:cubicBezTo>
                  <a:cubicBezTo>
                    <a:pt x="5" y="32"/>
                    <a:pt x="5" y="32"/>
                    <a:pt x="5" y="31"/>
                  </a:cubicBezTo>
                  <a:cubicBezTo>
                    <a:pt x="4" y="31"/>
                    <a:pt x="5" y="31"/>
                    <a:pt x="4" y="30"/>
                  </a:cubicBezTo>
                  <a:cubicBezTo>
                    <a:pt x="5" y="29"/>
                    <a:pt x="6" y="27"/>
                    <a:pt x="6" y="26"/>
                  </a:cubicBezTo>
                  <a:cubicBezTo>
                    <a:pt x="7" y="26"/>
                    <a:pt x="7" y="25"/>
                    <a:pt x="8" y="24"/>
                  </a:cubicBezTo>
                  <a:cubicBezTo>
                    <a:pt x="10" y="22"/>
                    <a:pt x="11" y="20"/>
                    <a:pt x="13" y="18"/>
                  </a:cubicBezTo>
                  <a:cubicBezTo>
                    <a:pt x="13" y="18"/>
                    <a:pt x="13" y="18"/>
                    <a:pt x="13" y="18"/>
                  </a:cubicBezTo>
                  <a:cubicBezTo>
                    <a:pt x="13" y="19"/>
                    <a:pt x="12" y="19"/>
                    <a:pt x="12" y="19"/>
                  </a:cubicBezTo>
                  <a:cubicBezTo>
                    <a:pt x="10" y="20"/>
                    <a:pt x="9" y="21"/>
                    <a:pt x="7" y="20"/>
                  </a:cubicBezTo>
                  <a:cubicBezTo>
                    <a:pt x="5" y="19"/>
                    <a:pt x="4" y="20"/>
                    <a:pt x="3" y="18"/>
                  </a:cubicBezTo>
                  <a:cubicBezTo>
                    <a:pt x="2" y="18"/>
                    <a:pt x="2" y="17"/>
                    <a:pt x="1" y="16"/>
                  </a:cubicBezTo>
                  <a:cubicBezTo>
                    <a:pt x="0" y="16"/>
                    <a:pt x="0" y="15"/>
                    <a:pt x="0" y="15"/>
                  </a:cubicBezTo>
                  <a:cubicBezTo>
                    <a:pt x="0" y="14"/>
                    <a:pt x="0" y="14"/>
                    <a:pt x="0" y="14"/>
                  </a:cubicBezTo>
                  <a:cubicBezTo>
                    <a:pt x="0" y="15"/>
                    <a:pt x="1" y="15"/>
                    <a:pt x="1" y="15"/>
                  </a:cubicBezTo>
                  <a:cubicBezTo>
                    <a:pt x="1" y="14"/>
                    <a:pt x="1" y="14"/>
                    <a:pt x="1" y="14"/>
                  </a:cubicBezTo>
                  <a:cubicBezTo>
                    <a:pt x="1" y="14"/>
                    <a:pt x="0" y="14"/>
                    <a:pt x="0" y="13"/>
                  </a:cubicBezTo>
                  <a:cubicBezTo>
                    <a:pt x="1" y="12"/>
                    <a:pt x="2" y="14"/>
                    <a:pt x="2" y="14"/>
                  </a:cubicBezTo>
                  <a:cubicBezTo>
                    <a:pt x="3" y="13"/>
                    <a:pt x="4" y="14"/>
                    <a:pt x="5" y="14"/>
                  </a:cubicBezTo>
                  <a:cubicBezTo>
                    <a:pt x="5" y="14"/>
                    <a:pt x="6" y="13"/>
                    <a:pt x="6" y="13"/>
                  </a:cubicBezTo>
                  <a:cubicBezTo>
                    <a:pt x="7" y="13"/>
                    <a:pt x="8" y="13"/>
                    <a:pt x="9" y="13"/>
                  </a:cubicBezTo>
                  <a:cubicBezTo>
                    <a:pt x="10" y="12"/>
                    <a:pt x="11" y="11"/>
                    <a:pt x="12" y="12"/>
                  </a:cubicBezTo>
                  <a:cubicBezTo>
                    <a:pt x="13" y="11"/>
                    <a:pt x="14" y="11"/>
                    <a:pt x="15" y="11"/>
                  </a:cubicBezTo>
                  <a:cubicBezTo>
                    <a:pt x="16" y="11"/>
                    <a:pt x="16" y="9"/>
                    <a:pt x="17" y="10"/>
                  </a:cubicBezTo>
                  <a:cubicBezTo>
                    <a:pt x="19" y="9"/>
                    <a:pt x="18" y="7"/>
                    <a:pt x="19" y="6"/>
                  </a:cubicBezTo>
                  <a:cubicBezTo>
                    <a:pt x="19" y="5"/>
                    <a:pt x="19" y="4"/>
                    <a:pt x="20" y="3"/>
                  </a:cubicBezTo>
                  <a:cubicBezTo>
                    <a:pt x="19" y="3"/>
                    <a:pt x="20" y="3"/>
                    <a:pt x="19" y="2"/>
                  </a:cubicBezTo>
                  <a:cubicBezTo>
                    <a:pt x="21" y="2"/>
                    <a:pt x="19" y="0"/>
                    <a:pt x="21" y="0"/>
                  </a:cubicBezTo>
                  <a:cubicBezTo>
                    <a:pt x="21" y="0"/>
                    <a:pt x="21" y="1"/>
                    <a:pt x="22" y="1"/>
                  </a:cubicBezTo>
                  <a:close/>
                  <a:moveTo>
                    <a:pt x="36" y="19"/>
                  </a:moveTo>
                  <a:cubicBezTo>
                    <a:pt x="37" y="19"/>
                    <a:pt x="37" y="20"/>
                    <a:pt x="37" y="21"/>
                  </a:cubicBezTo>
                  <a:cubicBezTo>
                    <a:pt x="36" y="21"/>
                    <a:pt x="36" y="21"/>
                    <a:pt x="36" y="21"/>
                  </a:cubicBezTo>
                  <a:cubicBezTo>
                    <a:pt x="36" y="21"/>
                    <a:pt x="36" y="21"/>
                    <a:pt x="36" y="21"/>
                  </a:cubicBezTo>
                  <a:cubicBezTo>
                    <a:pt x="37" y="21"/>
                    <a:pt x="36" y="22"/>
                    <a:pt x="36" y="23"/>
                  </a:cubicBezTo>
                  <a:cubicBezTo>
                    <a:pt x="37" y="26"/>
                    <a:pt x="35" y="28"/>
                    <a:pt x="36" y="30"/>
                  </a:cubicBezTo>
                  <a:cubicBezTo>
                    <a:pt x="37" y="28"/>
                    <a:pt x="39" y="26"/>
                    <a:pt x="41" y="25"/>
                  </a:cubicBezTo>
                  <a:cubicBezTo>
                    <a:pt x="43" y="24"/>
                    <a:pt x="44" y="23"/>
                    <a:pt x="46" y="23"/>
                  </a:cubicBezTo>
                  <a:cubicBezTo>
                    <a:pt x="46" y="23"/>
                    <a:pt x="47" y="23"/>
                    <a:pt x="47" y="23"/>
                  </a:cubicBezTo>
                  <a:cubicBezTo>
                    <a:pt x="47" y="22"/>
                    <a:pt x="47" y="22"/>
                    <a:pt x="47" y="22"/>
                  </a:cubicBezTo>
                  <a:cubicBezTo>
                    <a:pt x="48" y="23"/>
                    <a:pt x="49" y="22"/>
                    <a:pt x="50" y="23"/>
                  </a:cubicBezTo>
                  <a:cubicBezTo>
                    <a:pt x="51" y="22"/>
                    <a:pt x="51" y="24"/>
                    <a:pt x="52" y="24"/>
                  </a:cubicBezTo>
                  <a:cubicBezTo>
                    <a:pt x="53" y="25"/>
                    <a:pt x="53" y="25"/>
                    <a:pt x="53" y="25"/>
                  </a:cubicBezTo>
                  <a:cubicBezTo>
                    <a:pt x="53" y="26"/>
                    <a:pt x="54" y="27"/>
                    <a:pt x="54" y="28"/>
                  </a:cubicBezTo>
                  <a:cubicBezTo>
                    <a:pt x="55" y="29"/>
                    <a:pt x="55" y="29"/>
                    <a:pt x="55" y="30"/>
                  </a:cubicBezTo>
                  <a:cubicBezTo>
                    <a:pt x="55" y="31"/>
                    <a:pt x="55" y="32"/>
                    <a:pt x="55" y="32"/>
                  </a:cubicBezTo>
                  <a:cubicBezTo>
                    <a:pt x="56" y="33"/>
                    <a:pt x="55" y="33"/>
                    <a:pt x="55" y="33"/>
                  </a:cubicBezTo>
                  <a:cubicBezTo>
                    <a:pt x="54" y="36"/>
                    <a:pt x="53" y="38"/>
                    <a:pt x="52" y="40"/>
                  </a:cubicBezTo>
                  <a:cubicBezTo>
                    <a:pt x="52" y="41"/>
                    <a:pt x="53" y="42"/>
                    <a:pt x="53" y="42"/>
                  </a:cubicBezTo>
                  <a:cubicBezTo>
                    <a:pt x="55" y="43"/>
                    <a:pt x="55" y="44"/>
                    <a:pt x="57" y="45"/>
                  </a:cubicBezTo>
                  <a:cubicBezTo>
                    <a:pt x="57" y="45"/>
                    <a:pt x="57" y="46"/>
                    <a:pt x="58" y="46"/>
                  </a:cubicBezTo>
                  <a:cubicBezTo>
                    <a:pt x="59" y="47"/>
                    <a:pt x="60" y="48"/>
                    <a:pt x="60" y="49"/>
                  </a:cubicBezTo>
                  <a:cubicBezTo>
                    <a:pt x="60" y="50"/>
                    <a:pt x="61" y="50"/>
                    <a:pt x="60" y="51"/>
                  </a:cubicBezTo>
                  <a:cubicBezTo>
                    <a:pt x="61" y="51"/>
                    <a:pt x="60" y="52"/>
                    <a:pt x="60" y="52"/>
                  </a:cubicBezTo>
                  <a:cubicBezTo>
                    <a:pt x="59" y="52"/>
                    <a:pt x="57" y="52"/>
                    <a:pt x="56" y="52"/>
                  </a:cubicBezTo>
                  <a:cubicBezTo>
                    <a:pt x="55" y="51"/>
                    <a:pt x="55" y="50"/>
                    <a:pt x="54" y="50"/>
                  </a:cubicBezTo>
                  <a:cubicBezTo>
                    <a:pt x="54" y="48"/>
                    <a:pt x="52" y="49"/>
                    <a:pt x="52" y="48"/>
                  </a:cubicBezTo>
                  <a:cubicBezTo>
                    <a:pt x="51" y="48"/>
                    <a:pt x="50" y="47"/>
                    <a:pt x="49" y="46"/>
                  </a:cubicBezTo>
                  <a:cubicBezTo>
                    <a:pt x="48" y="46"/>
                    <a:pt x="48" y="47"/>
                    <a:pt x="47" y="47"/>
                  </a:cubicBezTo>
                  <a:cubicBezTo>
                    <a:pt x="47" y="48"/>
                    <a:pt x="45" y="48"/>
                    <a:pt x="45" y="48"/>
                  </a:cubicBezTo>
                  <a:cubicBezTo>
                    <a:pt x="43" y="49"/>
                    <a:pt x="42" y="50"/>
                    <a:pt x="41" y="50"/>
                  </a:cubicBezTo>
                  <a:cubicBezTo>
                    <a:pt x="40" y="50"/>
                    <a:pt x="40" y="50"/>
                    <a:pt x="40" y="50"/>
                  </a:cubicBezTo>
                  <a:cubicBezTo>
                    <a:pt x="41" y="50"/>
                    <a:pt x="41" y="50"/>
                    <a:pt x="41" y="49"/>
                  </a:cubicBezTo>
                  <a:cubicBezTo>
                    <a:pt x="40" y="49"/>
                    <a:pt x="40" y="49"/>
                    <a:pt x="39" y="49"/>
                  </a:cubicBezTo>
                  <a:cubicBezTo>
                    <a:pt x="38" y="50"/>
                    <a:pt x="37" y="49"/>
                    <a:pt x="36" y="49"/>
                  </a:cubicBezTo>
                  <a:cubicBezTo>
                    <a:pt x="35" y="49"/>
                    <a:pt x="34" y="48"/>
                    <a:pt x="33" y="48"/>
                  </a:cubicBezTo>
                  <a:cubicBezTo>
                    <a:pt x="33" y="49"/>
                    <a:pt x="33" y="49"/>
                    <a:pt x="33" y="49"/>
                  </a:cubicBezTo>
                  <a:cubicBezTo>
                    <a:pt x="32" y="48"/>
                    <a:pt x="31" y="47"/>
                    <a:pt x="30" y="46"/>
                  </a:cubicBezTo>
                  <a:cubicBezTo>
                    <a:pt x="29" y="46"/>
                    <a:pt x="30" y="45"/>
                    <a:pt x="29" y="44"/>
                  </a:cubicBezTo>
                  <a:cubicBezTo>
                    <a:pt x="29" y="43"/>
                    <a:pt x="29" y="42"/>
                    <a:pt x="28" y="42"/>
                  </a:cubicBezTo>
                  <a:cubicBezTo>
                    <a:pt x="29" y="41"/>
                    <a:pt x="29" y="39"/>
                    <a:pt x="30" y="38"/>
                  </a:cubicBezTo>
                  <a:cubicBezTo>
                    <a:pt x="30" y="38"/>
                    <a:pt x="30" y="38"/>
                    <a:pt x="29" y="38"/>
                  </a:cubicBezTo>
                  <a:cubicBezTo>
                    <a:pt x="29" y="37"/>
                    <a:pt x="30" y="36"/>
                    <a:pt x="30" y="36"/>
                  </a:cubicBezTo>
                  <a:cubicBezTo>
                    <a:pt x="30" y="36"/>
                    <a:pt x="30" y="36"/>
                    <a:pt x="30" y="36"/>
                  </a:cubicBezTo>
                  <a:cubicBezTo>
                    <a:pt x="30" y="35"/>
                    <a:pt x="30" y="34"/>
                    <a:pt x="30" y="34"/>
                  </a:cubicBezTo>
                  <a:cubicBezTo>
                    <a:pt x="30" y="33"/>
                    <a:pt x="30" y="32"/>
                    <a:pt x="31" y="30"/>
                  </a:cubicBezTo>
                  <a:cubicBezTo>
                    <a:pt x="32" y="30"/>
                    <a:pt x="31" y="29"/>
                    <a:pt x="31" y="29"/>
                  </a:cubicBezTo>
                  <a:cubicBezTo>
                    <a:pt x="31" y="27"/>
                    <a:pt x="33" y="27"/>
                    <a:pt x="32" y="26"/>
                  </a:cubicBezTo>
                  <a:cubicBezTo>
                    <a:pt x="32" y="26"/>
                    <a:pt x="33" y="25"/>
                    <a:pt x="32" y="25"/>
                  </a:cubicBezTo>
                  <a:cubicBezTo>
                    <a:pt x="33" y="24"/>
                    <a:pt x="33" y="23"/>
                    <a:pt x="33" y="21"/>
                  </a:cubicBezTo>
                  <a:cubicBezTo>
                    <a:pt x="33" y="22"/>
                    <a:pt x="34" y="22"/>
                    <a:pt x="34" y="21"/>
                  </a:cubicBezTo>
                  <a:cubicBezTo>
                    <a:pt x="34" y="20"/>
                    <a:pt x="33" y="20"/>
                    <a:pt x="33" y="19"/>
                  </a:cubicBezTo>
                  <a:cubicBezTo>
                    <a:pt x="33" y="18"/>
                    <a:pt x="33" y="18"/>
                    <a:pt x="33" y="18"/>
                  </a:cubicBezTo>
                  <a:cubicBezTo>
                    <a:pt x="34" y="18"/>
                    <a:pt x="34" y="17"/>
                    <a:pt x="35" y="17"/>
                  </a:cubicBezTo>
                  <a:lnTo>
                    <a:pt x="36" y="19"/>
                  </a:lnTo>
                  <a:close/>
                  <a:moveTo>
                    <a:pt x="16" y="23"/>
                  </a:moveTo>
                  <a:cubicBezTo>
                    <a:pt x="17" y="25"/>
                    <a:pt x="16" y="26"/>
                    <a:pt x="16" y="27"/>
                  </a:cubicBezTo>
                  <a:cubicBezTo>
                    <a:pt x="16" y="28"/>
                    <a:pt x="16" y="28"/>
                    <a:pt x="16" y="28"/>
                  </a:cubicBezTo>
                  <a:cubicBezTo>
                    <a:pt x="16" y="29"/>
                    <a:pt x="15" y="30"/>
                    <a:pt x="16" y="30"/>
                  </a:cubicBezTo>
                  <a:cubicBezTo>
                    <a:pt x="16" y="30"/>
                    <a:pt x="16" y="30"/>
                    <a:pt x="16" y="30"/>
                  </a:cubicBezTo>
                  <a:cubicBezTo>
                    <a:pt x="16" y="33"/>
                    <a:pt x="16" y="34"/>
                    <a:pt x="15" y="37"/>
                  </a:cubicBezTo>
                  <a:cubicBezTo>
                    <a:pt x="16" y="37"/>
                    <a:pt x="16" y="38"/>
                    <a:pt x="16" y="39"/>
                  </a:cubicBezTo>
                  <a:cubicBezTo>
                    <a:pt x="16" y="40"/>
                    <a:pt x="16" y="41"/>
                    <a:pt x="15" y="42"/>
                  </a:cubicBezTo>
                  <a:cubicBezTo>
                    <a:pt x="15" y="43"/>
                    <a:pt x="15" y="43"/>
                    <a:pt x="15" y="44"/>
                  </a:cubicBezTo>
                  <a:cubicBezTo>
                    <a:pt x="15" y="44"/>
                    <a:pt x="15" y="44"/>
                    <a:pt x="15" y="44"/>
                  </a:cubicBezTo>
                  <a:cubicBezTo>
                    <a:pt x="14" y="43"/>
                    <a:pt x="12" y="43"/>
                    <a:pt x="11" y="42"/>
                  </a:cubicBezTo>
                  <a:cubicBezTo>
                    <a:pt x="11" y="41"/>
                    <a:pt x="10" y="41"/>
                    <a:pt x="10" y="40"/>
                  </a:cubicBezTo>
                  <a:cubicBezTo>
                    <a:pt x="9" y="38"/>
                    <a:pt x="9" y="37"/>
                    <a:pt x="9" y="35"/>
                  </a:cubicBezTo>
                  <a:cubicBezTo>
                    <a:pt x="9" y="35"/>
                    <a:pt x="10" y="34"/>
                    <a:pt x="9" y="34"/>
                  </a:cubicBezTo>
                  <a:cubicBezTo>
                    <a:pt x="10" y="33"/>
                    <a:pt x="9" y="33"/>
                    <a:pt x="9" y="33"/>
                  </a:cubicBezTo>
                  <a:cubicBezTo>
                    <a:pt x="10" y="31"/>
                    <a:pt x="10" y="28"/>
                    <a:pt x="12" y="27"/>
                  </a:cubicBezTo>
                  <a:cubicBezTo>
                    <a:pt x="12" y="26"/>
                    <a:pt x="13" y="25"/>
                    <a:pt x="14" y="24"/>
                  </a:cubicBezTo>
                  <a:cubicBezTo>
                    <a:pt x="14" y="23"/>
                    <a:pt x="15" y="22"/>
                    <a:pt x="16" y="20"/>
                  </a:cubicBezTo>
                  <a:cubicBezTo>
                    <a:pt x="16" y="22"/>
                    <a:pt x="17" y="23"/>
                    <a:pt x="16" y="23"/>
                  </a:cubicBezTo>
                  <a:close/>
                  <a:moveTo>
                    <a:pt x="46" y="27"/>
                  </a:moveTo>
                  <a:cubicBezTo>
                    <a:pt x="46" y="26"/>
                    <a:pt x="46" y="27"/>
                    <a:pt x="47" y="27"/>
                  </a:cubicBezTo>
                  <a:cubicBezTo>
                    <a:pt x="47" y="27"/>
                    <a:pt x="48" y="27"/>
                    <a:pt x="48" y="28"/>
                  </a:cubicBezTo>
                  <a:cubicBezTo>
                    <a:pt x="48" y="29"/>
                    <a:pt x="48" y="31"/>
                    <a:pt x="48" y="32"/>
                  </a:cubicBezTo>
                  <a:cubicBezTo>
                    <a:pt x="49" y="33"/>
                    <a:pt x="48" y="33"/>
                    <a:pt x="48" y="34"/>
                  </a:cubicBezTo>
                  <a:cubicBezTo>
                    <a:pt x="48" y="35"/>
                    <a:pt x="47" y="35"/>
                    <a:pt x="47" y="36"/>
                  </a:cubicBezTo>
                  <a:cubicBezTo>
                    <a:pt x="47" y="37"/>
                    <a:pt x="46" y="37"/>
                    <a:pt x="46" y="37"/>
                  </a:cubicBezTo>
                  <a:cubicBezTo>
                    <a:pt x="44" y="36"/>
                    <a:pt x="41" y="36"/>
                    <a:pt x="39" y="33"/>
                  </a:cubicBezTo>
                  <a:cubicBezTo>
                    <a:pt x="39" y="33"/>
                    <a:pt x="40" y="32"/>
                    <a:pt x="40" y="32"/>
                  </a:cubicBezTo>
                  <a:cubicBezTo>
                    <a:pt x="41" y="30"/>
                    <a:pt x="42" y="28"/>
                    <a:pt x="44" y="27"/>
                  </a:cubicBezTo>
                  <a:cubicBezTo>
                    <a:pt x="45" y="27"/>
                    <a:pt x="45" y="26"/>
                    <a:pt x="46" y="27"/>
                  </a:cubicBezTo>
                  <a:close/>
                  <a:moveTo>
                    <a:pt x="39" y="37"/>
                  </a:moveTo>
                  <a:cubicBezTo>
                    <a:pt x="39" y="38"/>
                    <a:pt x="39" y="38"/>
                    <a:pt x="40" y="38"/>
                  </a:cubicBezTo>
                  <a:cubicBezTo>
                    <a:pt x="41" y="39"/>
                    <a:pt x="41" y="39"/>
                    <a:pt x="42" y="39"/>
                  </a:cubicBezTo>
                  <a:cubicBezTo>
                    <a:pt x="43" y="41"/>
                    <a:pt x="43" y="41"/>
                    <a:pt x="43" y="41"/>
                  </a:cubicBezTo>
                  <a:cubicBezTo>
                    <a:pt x="42" y="42"/>
                    <a:pt x="42" y="44"/>
                    <a:pt x="40" y="43"/>
                  </a:cubicBezTo>
                  <a:cubicBezTo>
                    <a:pt x="40" y="44"/>
                    <a:pt x="39" y="43"/>
                    <a:pt x="38" y="43"/>
                  </a:cubicBezTo>
                  <a:cubicBezTo>
                    <a:pt x="37" y="44"/>
                    <a:pt x="36" y="43"/>
                    <a:pt x="35" y="44"/>
                  </a:cubicBezTo>
                  <a:cubicBezTo>
                    <a:pt x="35" y="43"/>
                    <a:pt x="35" y="42"/>
                    <a:pt x="35" y="41"/>
                  </a:cubicBezTo>
                  <a:cubicBezTo>
                    <a:pt x="35" y="40"/>
                    <a:pt x="37" y="39"/>
                    <a:pt x="37" y="37"/>
                  </a:cubicBezTo>
                  <a:cubicBezTo>
                    <a:pt x="37" y="37"/>
                    <a:pt x="37" y="35"/>
                    <a:pt x="38" y="36"/>
                  </a:cubicBezTo>
                  <a:lnTo>
                    <a:pt x="39"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含内容">
    <p:spTree>
      <p:nvGrpSpPr>
        <p:cNvPr id="1" name=""/>
        <p:cNvGrpSpPr/>
        <p:nvPr/>
      </p:nvGrpSpPr>
      <p:grpSpPr>
        <a:xfrm>
          <a:off x="0" y="0"/>
          <a:ext cx="0" cy="0"/>
          <a:chOff x="0" y="0"/>
          <a:chExt cx="0" cy="0"/>
        </a:xfrm>
      </p:grpSpPr>
      <p:sp>
        <p:nvSpPr>
          <p:cNvPr id="10" name="矩形 9"/>
          <p:cNvSpPr/>
          <p:nvPr userDrawn="1"/>
        </p:nvSpPr>
        <p:spPr>
          <a:xfrm>
            <a:off x="-10161" y="0"/>
            <a:ext cx="12202161" cy="1589102"/>
          </a:xfrm>
          <a:custGeom>
            <a:avLst/>
            <a:gdLst>
              <a:gd name="connsiteX0" fmla="*/ 0 w 12192001"/>
              <a:gd name="connsiteY0" fmla="*/ 0 h 1599658"/>
              <a:gd name="connsiteX1" fmla="*/ 12192001 w 12192001"/>
              <a:gd name="connsiteY1" fmla="*/ 0 h 1599658"/>
              <a:gd name="connsiteX2" fmla="*/ 12192001 w 12192001"/>
              <a:gd name="connsiteY2" fmla="*/ 1599658 h 1599658"/>
              <a:gd name="connsiteX3" fmla="*/ 0 w 12192001"/>
              <a:gd name="connsiteY3" fmla="*/ 1599658 h 1599658"/>
              <a:gd name="connsiteX4" fmla="*/ 0 w 12192001"/>
              <a:gd name="connsiteY4" fmla="*/ 0 h 1599658"/>
              <a:gd name="connsiteX0-1" fmla="*/ 0 w 12192001"/>
              <a:gd name="connsiteY0-2" fmla="*/ 0 h 1599658"/>
              <a:gd name="connsiteX1-3" fmla="*/ 12192001 w 12192001"/>
              <a:gd name="connsiteY1-4" fmla="*/ 0 h 1599658"/>
              <a:gd name="connsiteX2-5" fmla="*/ 12192001 w 12192001"/>
              <a:gd name="connsiteY2-6" fmla="*/ 1599658 h 1599658"/>
              <a:gd name="connsiteX3-7" fmla="*/ 0 w 12192001"/>
              <a:gd name="connsiteY3-8" fmla="*/ 818423 h 1599658"/>
              <a:gd name="connsiteX4-9" fmla="*/ 0 w 12192001"/>
              <a:gd name="connsiteY4-10" fmla="*/ 0 h 1599658"/>
              <a:gd name="connsiteX0-11" fmla="*/ 0 w 12192001"/>
              <a:gd name="connsiteY0-12" fmla="*/ 0 h 1599658"/>
              <a:gd name="connsiteX1-13" fmla="*/ 12192001 w 12192001"/>
              <a:gd name="connsiteY1-14" fmla="*/ 0 h 1599658"/>
              <a:gd name="connsiteX2-15" fmla="*/ 12192001 w 12192001"/>
              <a:gd name="connsiteY2-16" fmla="*/ 1599658 h 1599658"/>
              <a:gd name="connsiteX3-17" fmla="*/ 20320 w 12192001"/>
              <a:gd name="connsiteY3-18" fmla="*/ 452663 h 1599658"/>
              <a:gd name="connsiteX4-19" fmla="*/ 0 w 12192001"/>
              <a:gd name="connsiteY4-20" fmla="*/ 0 h 1599658"/>
              <a:gd name="connsiteX0-21" fmla="*/ 10160 w 12202161"/>
              <a:gd name="connsiteY0-22" fmla="*/ 0 h 1599658"/>
              <a:gd name="connsiteX1-23" fmla="*/ 12202161 w 12202161"/>
              <a:gd name="connsiteY1-24" fmla="*/ 0 h 1599658"/>
              <a:gd name="connsiteX2-25" fmla="*/ 12202161 w 12202161"/>
              <a:gd name="connsiteY2-26" fmla="*/ 1599658 h 1599658"/>
              <a:gd name="connsiteX3-27" fmla="*/ 0 w 12202161"/>
              <a:gd name="connsiteY3-28" fmla="*/ 461043 h 1599658"/>
              <a:gd name="connsiteX4-29" fmla="*/ 10160 w 12202161"/>
              <a:gd name="connsiteY4-30" fmla="*/ 0 h 159965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02161" h="1599658">
                <a:moveTo>
                  <a:pt x="10160" y="0"/>
                </a:moveTo>
                <a:lnTo>
                  <a:pt x="12202161" y="0"/>
                </a:lnTo>
                <a:lnTo>
                  <a:pt x="12202161" y="1599658"/>
                </a:lnTo>
                <a:lnTo>
                  <a:pt x="0" y="461043"/>
                </a:lnTo>
                <a:lnTo>
                  <a:pt x="10160" y="0"/>
                </a:lnTo>
                <a:close/>
              </a:path>
            </a:pathLst>
          </a:custGeom>
          <a:ln>
            <a:no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 name="等腰三角形 1"/>
          <p:cNvSpPr/>
          <p:nvPr userDrawn="1"/>
        </p:nvSpPr>
        <p:spPr>
          <a:xfrm flipV="1">
            <a:off x="-1" y="-10556"/>
            <a:ext cx="5752619" cy="1599658"/>
          </a:xfrm>
          <a:prstGeom prst="triangle">
            <a:avLst>
              <a:gd name="adj" fmla="val 0"/>
            </a:avLst>
          </a:prstGeom>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email">
            <a:lum bright="100000" contrast="-40000"/>
          </a:blip>
          <a:stretch>
            <a:fillRect/>
          </a:stretch>
        </p:blipFill>
        <p:spPr>
          <a:xfrm>
            <a:off x="163132" y="101800"/>
            <a:ext cx="2772075" cy="762828"/>
          </a:xfrm>
          <a:prstGeom prst="rect">
            <a:avLst/>
          </a:prstGeom>
        </p:spPr>
      </p:pic>
      <p:sp>
        <p:nvSpPr>
          <p:cNvPr id="8" name="标题 7"/>
          <p:cNvSpPr>
            <a:spLocks noGrp="1"/>
          </p:cNvSpPr>
          <p:nvPr>
            <p:ph type="title" hasCustomPrompt="1"/>
          </p:nvPr>
        </p:nvSpPr>
        <p:spPr>
          <a:xfrm>
            <a:off x="1539503" y="2755"/>
            <a:ext cx="10515600" cy="1315720"/>
          </a:xfrm>
          <a:effectLst>
            <a:outerShdw blurRad="50800" dist="38100" dir="2700000" algn="tl" rotWithShape="0">
              <a:prstClr val="black">
                <a:alpha val="40000"/>
              </a:prstClr>
            </a:outerShdw>
          </a:effectLst>
        </p:spPr>
        <p:txBody>
          <a:bodyPr anchor="ctr" anchorCtr="0">
            <a:normAutofit/>
          </a:bodyPr>
          <a:lstStyle>
            <a:lvl1pPr algn="r">
              <a:defRPr sz="3200" b="1">
                <a:solidFill>
                  <a:schemeClr val="bg1"/>
                </a:solidFill>
                <a:latin typeface="+mj-ea"/>
                <a:ea typeface="+mj-ea"/>
              </a:defRPr>
            </a:lvl1pPr>
          </a:lstStyle>
          <a:p>
            <a:r>
              <a:rPr lang="zh-CN" altLang="en-US"/>
              <a:t>单击此处编辑母版标题样式增长一些尝试</a:t>
            </a:r>
            <a:endParaRPr lang="zh-CN" altLang="en-US"/>
          </a:p>
        </p:txBody>
      </p:sp>
      <p:grpSp>
        <p:nvGrpSpPr>
          <p:cNvPr id="13" name="Group 4"/>
          <p:cNvGrpSpPr>
            <a:grpSpLocks noChangeAspect="1"/>
          </p:cNvGrpSpPr>
          <p:nvPr userDrawn="1"/>
        </p:nvGrpSpPr>
        <p:grpSpPr bwMode="auto">
          <a:xfrm>
            <a:off x="0" y="5072541"/>
            <a:ext cx="12192000" cy="1800828"/>
            <a:chOff x="0" y="3476"/>
            <a:chExt cx="5775" cy="853"/>
          </a:xfrm>
          <a:solidFill>
            <a:schemeClr val="tx2"/>
          </a:solidFill>
        </p:grpSpPr>
        <p:sp>
          <p:nvSpPr>
            <p:cNvPr id="14" name="Freeform 5"/>
            <p:cNvSpPr>
              <a:spLocks noEditPoints="1"/>
            </p:cNvSpPr>
            <p:nvPr/>
          </p:nvSpPr>
          <p:spPr bwMode="auto">
            <a:xfrm>
              <a:off x="16" y="3476"/>
              <a:ext cx="233" cy="823"/>
            </a:xfrm>
            <a:custGeom>
              <a:avLst/>
              <a:gdLst>
                <a:gd name="T0" fmla="*/ 83 w 90"/>
                <a:gd name="T1" fmla="*/ 303 h 308"/>
                <a:gd name="T2" fmla="*/ 63 w 90"/>
                <a:gd name="T3" fmla="*/ 300 h 308"/>
                <a:gd name="T4" fmla="*/ 68 w 90"/>
                <a:gd name="T5" fmla="*/ 270 h 308"/>
                <a:gd name="T6" fmla="*/ 62 w 90"/>
                <a:gd name="T7" fmla="*/ 240 h 308"/>
                <a:gd name="T8" fmla="*/ 64 w 90"/>
                <a:gd name="T9" fmla="*/ 196 h 308"/>
                <a:gd name="T10" fmla="*/ 61 w 90"/>
                <a:gd name="T11" fmla="*/ 180 h 308"/>
                <a:gd name="T12" fmla="*/ 65 w 90"/>
                <a:gd name="T13" fmla="*/ 150 h 308"/>
                <a:gd name="T14" fmla="*/ 60 w 90"/>
                <a:gd name="T15" fmla="*/ 120 h 308"/>
                <a:gd name="T16" fmla="*/ 64 w 90"/>
                <a:gd name="T17" fmla="*/ 91 h 308"/>
                <a:gd name="T18" fmla="*/ 58 w 90"/>
                <a:gd name="T19" fmla="*/ 61 h 308"/>
                <a:gd name="T20" fmla="*/ 62 w 90"/>
                <a:gd name="T21" fmla="*/ 30 h 308"/>
                <a:gd name="T22" fmla="*/ 44 w 90"/>
                <a:gd name="T23" fmla="*/ 0 h 308"/>
                <a:gd name="T24" fmla="*/ 32 w 90"/>
                <a:gd name="T25" fmla="*/ 61 h 308"/>
                <a:gd name="T26" fmla="*/ 27 w 90"/>
                <a:gd name="T27" fmla="*/ 91 h 308"/>
                <a:gd name="T28" fmla="*/ 25 w 90"/>
                <a:gd name="T29" fmla="*/ 150 h 308"/>
                <a:gd name="T30" fmla="*/ 25 w 90"/>
                <a:gd name="T31" fmla="*/ 151 h 308"/>
                <a:gd name="T32" fmla="*/ 22 w 90"/>
                <a:gd name="T33" fmla="*/ 221 h 308"/>
                <a:gd name="T34" fmla="*/ 29 w 90"/>
                <a:gd name="T35" fmla="*/ 241 h 308"/>
                <a:gd name="T36" fmla="*/ 22 w 90"/>
                <a:gd name="T37" fmla="*/ 271 h 308"/>
                <a:gd name="T38" fmla="*/ 13 w 90"/>
                <a:gd name="T39" fmla="*/ 303 h 308"/>
                <a:gd name="T40" fmla="*/ 0 w 90"/>
                <a:gd name="T41" fmla="*/ 305 h 308"/>
                <a:gd name="T42" fmla="*/ 90 w 90"/>
                <a:gd name="T43" fmla="*/ 305 h 308"/>
                <a:gd name="T44" fmla="*/ 58 w 90"/>
                <a:gd name="T45" fmla="*/ 239 h 308"/>
                <a:gd name="T46" fmla="*/ 45 w 90"/>
                <a:gd name="T47" fmla="*/ 154 h 308"/>
                <a:gd name="T48" fmla="*/ 34 w 90"/>
                <a:gd name="T49" fmla="*/ 179 h 308"/>
                <a:gd name="T50" fmla="*/ 55 w 90"/>
                <a:gd name="T51" fmla="*/ 59 h 308"/>
                <a:gd name="T52" fmla="*/ 55 w 90"/>
                <a:gd name="T53" fmla="*/ 59 h 308"/>
                <a:gd name="T54" fmla="*/ 56 w 90"/>
                <a:gd name="T55" fmla="*/ 119 h 308"/>
                <a:gd name="T56" fmla="*/ 45 w 90"/>
                <a:gd name="T57" fmla="*/ 274 h 308"/>
                <a:gd name="T58" fmla="*/ 31 w 90"/>
                <a:gd name="T59" fmla="*/ 300 h 308"/>
                <a:gd name="T60" fmla="*/ 48 w 90"/>
                <a:gd name="T61" fmla="*/ 269 h 308"/>
                <a:gd name="T62" fmla="*/ 65 w 90"/>
                <a:gd name="T63" fmla="*/ 269 h 308"/>
                <a:gd name="T64" fmla="*/ 48 w 90"/>
                <a:gd name="T65" fmla="*/ 209 h 308"/>
                <a:gd name="T66" fmla="*/ 48 w 90"/>
                <a:gd name="T67" fmla="*/ 209 h 308"/>
                <a:gd name="T68" fmla="*/ 50 w 90"/>
                <a:gd name="T69" fmla="*/ 144 h 308"/>
                <a:gd name="T70" fmla="*/ 47 w 90"/>
                <a:gd name="T71" fmla="*/ 149 h 308"/>
                <a:gd name="T72" fmla="*/ 56 w 90"/>
                <a:gd name="T73" fmla="*/ 66 h 308"/>
                <a:gd name="T74" fmla="*/ 34 w 90"/>
                <a:gd name="T75" fmla="*/ 66 h 308"/>
                <a:gd name="T76" fmla="*/ 43 w 90"/>
                <a:gd name="T77" fmla="*/ 89 h 308"/>
                <a:gd name="T78" fmla="*/ 33 w 90"/>
                <a:gd name="T79" fmla="*/ 126 h 308"/>
                <a:gd name="T80" fmla="*/ 43 w 90"/>
                <a:gd name="T81" fmla="*/ 149 h 308"/>
                <a:gd name="T82" fmla="*/ 32 w 90"/>
                <a:gd name="T83" fmla="*/ 185 h 308"/>
                <a:gd name="T84" fmla="*/ 27 w 90"/>
                <a:gd name="T85" fmla="*/ 209 h 308"/>
                <a:gd name="T86" fmla="*/ 31 w 90"/>
                <a:gd name="T87" fmla="*/ 245 h 308"/>
                <a:gd name="T88" fmla="*/ 31 w 90"/>
                <a:gd name="T89" fmla="*/ 245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0" h="308">
                  <a:moveTo>
                    <a:pt x="90" y="305"/>
                  </a:moveTo>
                  <a:cubicBezTo>
                    <a:pt x="83" y="305"/>
                    <a:pt x="83" y="305"/>
                    <a:pt x="83" y="305"/>
                  </a:cubicBezTo>
                  <a:cubicBezTo>
                    <a:pt x="83" y="303"/>
                    <a:pt x="83" y="303"/>
                    <a:pt x="83" y="303"/>
                  </a:cubicBezTo>
                  <a:cubicBezTo>
                    <a:pt x="77" y="303"/>
                    <a:pt x="77" y="303"/>
                    <a:pt x="77" y="303"/>
                  </a:cubicBezTo>
                  <a:cubicBezTo>
                    <a:pt x="77" y="300"/>
                    <a:pt x="77" y="300"/>
                    <a:pt x="77" y="300"/>
                  </a:cubicBezTo>
                  <a:cubicBezTo>
                    <a:pt x="63" y="300"/>
                    <a:pt x="63" y="300"/>
                    <a:pt x="63" y="300"/>
                  </a:cubicBezTo>
                  <a:cubicBezTo>
                    <a:pt x="68" y="271"/>
                    <a:pt x="68" y="271"/>
                    <a:pt x="68" y="271"/>
                  </a:cubicBezTo>
                  <a:cubicBezTo>
                    <a:pt x="68" y="271"/>
                    <a:pt x="68" y="271"/>
                    <a:pt x="68" y="270"/>
                  </a:cubicBezTo>
                  <a:cubicBezTo>
                    <a:pt x="68" y="270"/>
                    <a:pt x="68" y="270"/>
                    <a:pt x="68" y="270"/>
                  </a:cubicBezTo>
                  <a:cubicBezTo>
                    <a:pt x="62" y="241"/>
                    <a:pt x="62" y="241"/>
                    <a:pt x="62" y="241"/>
                  </a:cubicBezTo>
                  <a:cubicBezTo>
                    <a:pt x="62" y="241"/>
                    <a:pt x="62" y="241"/>
                    <a:pt x="62" y="241"/>
                  </a:cubicBezTo>
                  <a:cubicBezTo>
                    <a:pt x="62" y="240"/>
                    <a:pt x="62" y="240"/>
                    <a:pt x="62" y="240"/>
                  </a:cubicBezTo>
                  <a:cubicBezTo>
                    <a:pt x="65" y="221"/>
                    <a:pt x="65" y="221"/>
                    <a:pt x="65" y="221"/>
                  </a:cubicBezTo>
                  <a:cubicBezTo>
                    <a:pt x="69" y="221"/>
                    <a:pt x="69" y="221"/>
                    <a:pt x="69" y="221"/>
                  </a:cubicBezTo>
                  <a:cubicBezTo>
                    <a:pt x="64" y="196"/>
                    <a:pt x="64" y="196"/>
                    <a:pt x="64" y="196"/>
                  </a:cubicBezTo>
                  <a:cubicBezTo>
                    <a:pt x="61" y="181"/>
                    <a:pt x="61" y="181"/>
                    <a:pt x="61" y="181"/>
                  </a:cubicBezTo>
                  <a:cubicBezTo>
                    <a:pt x="61" y="181"/>
                    <a:pt x="61" y="181"/>
                    <a:pt x="61" y="181"/>
                  </a:cubicBezTo>
                  <a:cubicBezTo>
                    <a:pt x="61" y="181"/>
                    <a:pt x="61" y="181"/>
                    <a:pt x="61" y="180"/>
                  </a:cubicBezTo>
                  <a:cubicBezTo>
                    <a:pt x="65" y="151"/>
                    <a:pt x="65" y="151"/>
                    <a:pt x="65" y="151"/>
                  </a:cubicBezTo>
                  <a:cubicBezTo>
                    <a:pt x="65" y="151"/>
                    <a:pt x="65" y="151"/>
                    <a:pt x="65" y="151"/>
                  </a:cubicBezTo>
                  <a:cubicBezTo>
                    <a:pt x="65" y="151"/>
                    <a:pt x="65" y="150"/>
                    <a:pt x="65" y="150"/>
                  </a:cubicBezTo>
                  <a:cubicBezTo>
                    <a:pt x="65" y="150"/>
                    <a:pt x="65" y="150"/>
                    <a:pt x="65" y="150"/>
                  </a:cubicBezTo>
                  <a:cubicBezTo>
                    <a:pt x="65" y="150"/>
                    <a:pt x="65" y="150"/>
                    <a:pt x="65" y="150"/>
                  </a:cubicBezTo>
                  <a:cubicBezTo>
                    <a:pt x="60" y="120"/>
                    <a:pt x="60" y="120"/>
                    <a:pt x="60" y="120"/>
                  </a:cubicBezTo>
                  <a:cubicBezTo>
                    <a:pt x="59" y="120"/>
                    <a:pt x="59" y="120"/>
                    <a:pt x="59" y="120"/>
                  </a:cubicBezTo>
                  <a:cubicBezTo>
                    <a:pt x="63" y="91"/>
                    <a:pt x="63" y="91"/>
                    <a:pt x="63" y="91"/>
                  </a:cubicBezTo>
                  <a:cubicBezTo>
                    <a:pt x="64" y="91"/>
                    <a:pt x="64" y="91"/>
                    <a:pt x="64" y="91"/>
                  </a:cubicBezTo>
                  <a:cubicBezTo>
                    <a:pt x="64" y="91"/>
                    <a:pt x="64" y="90"/>
                    <a:pt x="63" y="90"/>
                  </a:cubicBezTo>
                  <a:cubicBezTo>
                    <a:pt x="58" y="61"/>
                    <a:pt x="58" y="61"/>
                    <a:pt x="58" y="61"/>
                  </a:cubicBezTo>
                  <a:cubicBezTo>
                    <a:pt x="58" y="61"/>
                    <a:pt x="58" y="61"/>
                    <a:pt x="58" y="61"/>
                  </a:cubicBezTo>
                  <a:cubicBezTo>
                    <a:pt x="58" y="61"/>
                    <a:pt x="58" y="61"/>
                    <a:pt x="58" y="61"/>
                  </a:cubicBezTo>
                  <a:cubicBezTo>
                    <a:pt x="62" y="31"/>
                    <a:pt x="62" y="31"/>
                    <a:pt x="62" y="31"/>
                  </a:cubicBezTo>
                  <a:cubicBezTo>
                    <a:pt x="62" y="30"/>
                    <a:pt x="62" y="30"/>
                    <a:pt x="62" y="30"/>
                  </a:cubicBezTo>
                  <a:cubicBezTo>
                    <a:pt x="48" y="30"/>
                    <a:pt x="48" y="30"/>
                    <a:pt x="48" y="30"/>
                  </a:cubicBezTo>
                  <a:cubicBezTo>
                    <a:pt x="47" y="0"/>
                    <a:pt x="47" y="0"/>
                    <a:pt x="47" y="0"/>
                  </a:cubicBezTo>
                  <a:cubicBezTo>
                    <a:pt x="44" y="0"/>
                    <a:pt x="44" y="0"/>
                    <a:pt x="44" y="0"/>
                  </a:cubicBezTo>
                  <a:cubicBezTo>
                    <a:pt x="42" y="30"/>
                    <a:pt x="42" y="30"/>
                    <a:pt x="42" y="30"/>
                  </a:cubicBezTo>
                  <a:cubicBezTo>
                    <a:pt x="28" y="30"/>
                    <a:pt x="28" y="30"/>
                    <a:pt x="28" y="30"/>
                  </a:cubicBezTo>
                  <a:cubicBezTo>
                    <a:pt x="32" y="61"/>
                    <a:pt x="32" y="61"/>
                    <a:pt x="32" y="61"/>
                  </a:cubicBezTo>
                  <a:cubicBezTo>
                    <a:pt x="27" y="91"/>
                    <a:pt x="27" y="91"/>
                    <a:pt x="27" y="91"/>
                  </a:cubicBezTo>
                  <a:cubicBezTo>
                    <a:pt x="27" y="91"/>
                    <a:pt x="27" y="91"/>
                    <a:pt x="27" y="91"/>
                  </a:cubicBezTo>
                  <a:cubicBezTo>
                    <a:pt x="27" y="91"/>
                    <a:pt x="27" y="91"/>
                    <a:pt x="27" y="91"/>
                  </a:cubicBezTo>
                  <a:cubicBezTo>
                    <a:pt x="31" y="121"/>
                    <a:pt x="31" y="121"/>
                    <a:pt x="31" y="121"/>
                  </a:cubicBezTo>
                  <a:cubicBezTo>
                    <a:pt x="25" y="150"/>
                    <a:pt x="25" y="150"/>
                    <a:pt x="25" y="150"/>
                  </a:cubicBezTo>
                  <a:cubicBezTo>
                    <a:pt x="25" y="150"/>
                    <a:pt x="25" y="150"/>
                    <a:pt x="25" y="150"/>
                  </a:cubicBezTo>
                  <a:cubicBezTo>
                    <a:pt x="25" y="150"/>
                    <a:pt x="25" y="150"/>
                    <a:pt x="25" y="150"/>
                  </a:cubicBezTo>
                  <a:cubicBezTo>
                    <a:pt x="25" y="150"/>
                    <a:pt x="25" y="150"/>
                    <a:pt x="25" y="150"/>
                  </a:cubicBezTo>
                  <a:cubicBezTo>
                    <a:pt x="25" y="151"/>
                    <a:pt x="25" y="151"/>
                    <a:pt x="25" y="151"/>
                  </a:cubicBezTo>
                  <a:cubicBezTo>
                    <a:pt x="30" y="181"/>
                    <a:pt x="30" y="181"/>
                    <a:pt x="30" y="181"/>
                  </a:cubicBezTo>
                  <a:cubicBezTo>
                    <a:pt x="27" y="196"/>
                    <a:pt x="27" y="196"/>
                    <a:pt x="27" y="196"/>
                  </a:cubicBezTo>
                  <a:cubicBezTo>
                    <a:pt x="22" y="221"/>
                    <a:pt x="22" y="221"/>
                    <a:pt x="22" y="221"/>
                  </a:cubicBezTo>
                  <a:cubicBezTo>
                    <a:pt x="25" y="221"/>
                    <a:pt x="25" y="221"/>
                    <a:pt x="25" y="221"/>
                  </a:cubicBezTo>
                  <a:cubicBezTo>
                    <a:pt x="29" y="240"/>
                    <a:pt x="29" y="240"/>
                    <a:pt x="29" y="240"/>
                  </a:cubicBezTo>
                  <a:cubicBezTo>
                    <a:pt x="29" y="241"/>
                    <a:pt x="29" y="241"/>
                    <a:pt x="29" y="241"/>
                  </a:cubicBezTo>
                  <a:cubicBezTo>
                    <a:pt x="22" y="270"/>
                    <a:pt x="22" y="270"/>
                    <a:pt x="22" y="270"/>
                  </a:cubicBezTo>
                  <a:cubicBezTo>
                    <a:pt x="22" y="270"/>
                    <a:pt x="22" y="270"/>
                    <a:pt x="22" y="270"/>
                  </a:cubicBezTo>
                  <a:cubicBezTo>
                    <a:pt x="22" y="270"/>
                    <a:pt x="22" y="271"/>
                    <a:pt x="22" y="271"/>
                  </a:cubicBezTo>
                  <a:cubicBezTo>
                    <a:pt x="27" y="300"/>
                    <a:pt x="27" y="300"/>
                    <a:pt x="27" y="300"/>
                  </a:cubicBezTo>
                  <a:cubicBezTo>
                    <a:pt x="13" y="300"/>
                    <a:pt x="13" y="300"/>
                    <a:pt x="13" y="300"/>
                  </a:cubicBezTo>
                  <a:cubicBezTo>
                    <a:pt x="13" y="303"/>
                    <a:pt x="13" y="303"/>
                    <a:pt x="13" y="303"/>
                  </a:cubicBezTo>
                  <a:cubicBezTo>
                    <a:pt x="7" y="303"/>
                    <a:pt x="7" y="303"/>
                    <a:pt x="7" y="303"/>
                  </a:cubicBezTo>
                  <a:cubicBezTo>
                    <a:pt x="7" y="305"/>
                    <a:pt x="7" y="305"/>
                    <a:pt x="7" y="305"/>
                  </a:cubicBezTo>
                  <a:cubicBezTo>
                    <a:pt x="0" y="305"/>
                    <a:pt x="0" y="305"/>
                    <a:pt x="0" y="305"/>
                  </a:cubicBezTo>
                  <a:cubicBezTo>
                    <a:pt x="0" y="308"/>
                    <a:pt x="0" y="308"/>
                    <a:pt x="0" y="308"/>
                  </a:cubicBezTo>
                  <a:cubicBezTo>
                    <a:pt x="90" y="308"/>
                    <a:pt x="90" y="308"/>
                    <a:pt x="90" y="308"/>
                  </a:cubicBezTo>
                  <a:lnTo>
                    <a:pt x="90" y="305"/>
                  </a:lnTo>
                  <a:close/>
                  <a:moveTo>
                    <a:pt x="45" y="214"/>
                  </a:moveTo>
                  <a:cubicBezTo>
                    <a:pt x="45" y="214"/>
                    <a:pt x="45" y="214"/>
                    <a:pt x="45" y="214"/>
                  </a:cubicBezTo>
                  <a:cubicBezTo>
                    <a:pt x="58" y="239"/>
                    <a:pt x="58" y="239"/>
                    <a:pt x="58" y="239"/>
                  </a:cubicBezTo>
                  <a:cubicBezTo>
                    <a:pt x="32" y="239"/>
                    <a:pt x="32" y="239"/>
                    <a:pt x="32" y="239"/>
                  </a:cubicBezTo>
                  <a:lnTo>
                    <a:pt x="45" y="214"/>
                  </a:lnTo>
                  <a:close/>
                  <a:moveTo>
                    <a:pt x="45" y="154"/>
                  </a:moveTo>
                  <a:cubicBezTo>
                    <a:pt x="45" y="154"/>
                    <a:pt x="45" y="154"/>
                    <a:pt x="45" y="154"/>
                  </a:cubicBezTo>
                  <a:cubicBezTo>
                    <a:pt x="57" y="179"/>
                    <a:pt x="57" y="179"/>
                    <a:pt x="57" y="179"/>
                  </a:cubicBezTo>
                  <a:cubicBezTo>
                    <a:pt x="34" y="179"/>
                    <a:pt x="34" y="179"/>
                    <a:pt x="34" y="179"/>
                  </a:cubicBezTo>
                  <a:lnTo>
                    <a:pt x="45" y="154"/>
                  </a:lnTo>
                  <a:close/>
                  <a:moveTo>
                    <a:pt x="55" y="59"/>
                  </a:moveTo>
                  <a:cubicBezTo>
                    <a:pt x="55" y="59"/>
                    <a:pt x="55" y="59"/>
                    <a:pt x="55" y="59"/>
                  </a:cubicBezTo>
                  <a:cubicBezTo>
                    <a:pt x="36" y="59"/>
                    <a:pt x="36" y="59"/>
                    <a:pt x="36" y="59"/>
                  </a:cubicBezTo>
                  <a:cubicBezTo>
                    <a:pt x="45" y="35"/>
                    <a:pt x="45" y="35"/>
                    <a:pt x="45" y="35"/>
                  </a:cubicBezTo>
                  <a:lnTo>
                    <a:pt x="55" y="59"/>
                  </a:lnTo>
                  <a:close/>
                  <a:moveTo>
                    <a:pt x="45" y="95"/>
                  </a:moveTo>
                  <a:cubicBezTo>
                    <a:pt x="45" y="95"/>
                    <a:pt x="45" y="95"/>
                    <a:pt x="45" y="95"/>
                  </a:cubicBezTo>
                  <a:cubicBezTo>
                    <a:pt x="56" y="119"/>
                    <a:pt x="56" y="119"/>
                    <a:pt x="56" y="119"/>
                  </a:cubicBezTo>
                  <a:cubicBezTo>
                    <a:pt x="35" y="119"/>
                    <a:pt x="35" y="119"/>
                    <a:pt x="35" y="119"/>
                  </a:cubicBezTo>
                  <a:lnTo>
                    <a:pt x="45" y="95"/>
                  </a:lnTo>
                  <a:close/>
                  <a:moveTo>
                    <a:pt x="45" y="274"/>
                  </a:moveTo>
                  <a:cubicBezTo>
                    <a:pt x="45" y="274"/>
                    <a:pt x="45" y="274"/>
                    <a:pt x="45" y="274"/>
                  </a:cubicBezTo>
                  <a:cubicBezTo>
                    <a:pt x="60" y="300"/>
                    <a:pt x="60" y="300"/>
                    <a:pt x="60" y="300"/>
                  </a:cubicBezTo>
                  <a:cubicBezTo>
                    <a:pt x="31" y="300"/>
                    <a:pt x="31" y="300"/>
                    <a:pt x="31" y="300"/>
                  </a:cubicBezTo>
                  <a:lnTo>
                    <a:pt x="45" y="274"/>
                  </a:lnTo>
                  <a:close/>
                  <a:moveTo>
                    <a:pt x="48" y="269"/>
                  </a:moveTo>
                  <a:cubicBezTo>
                    <a:pt x="48" y="269"/>
                    <a:pt x="48" y="269"/>
                    <a:pt x="48" y="269"/>
                  </a:cubicBezTo>
                  <a:cubicBezTo>
                    <a:pt x="52" y="261"/>
                    <a:pt x="52" y="261"/>
                    <a:pt x="52" y="261"/>
                  </a:cubicBezTo>
                  <a:cubicBezTo>
                    <a:pt x="60" y="245"/>
                    <a:pt x="60" y="245"/>
                    <a:pt x="60" y="245"/>
                  </a:cubicBezTo>
                  <a:cubicBezTo>
                    <a:pt x="65" y="269"/>
                    <a:pt x="65" y="269"/>
                    <a:pt x="65" y="269"/>
                  </a:cubicBezTo>
                  <a:lnTo>
                    <a:pt x="48" y="269"/>
                  </a:lnTo>
                  <a:close/>
                  <a:moveTo>
                    <a:pt x="48" y="209"/>
                  </a:moveTo>
                  <a:cubicBezTo>
                    <a:pt x="48" y="209"/>
                    <a:pt x="48" y="209"/>
                    <a:pt x="48" y="209"/>
                  </a:cubicBezTo>
                  <a:cubicBezTo>
                    <a:pt x="59" y="185"/>
                    <a:pt x="59" y="185"/>
                    <a:pt x="59" y="185"/>
                  </a:cubicBezTo>
                  <a:cubicBezTo>
                    <a:pt x="64" y="209"/>
                    <a:pt x="64" y="209"/>
                    <a:pt x="64" y="209"/>
                  </a:cubicBezTo>
                  <a:lnTo>
                    <a:pt x="48" y="209"/>
                  </a:lnTo>
                  <a:close/>
                  <a:moveTo>
                    <a:pt x="47" y="149"/>
                  </a:moveTo>
                  <a:cubicBezTo>
                    <a:pt x="47" y="149"/>
                    <a:pt x="47" y="149"/>
                    <a:pt x="47" y="149"/>
                  </a:cubicBezTo>
                  <a:cubicBezTo>
                    <a:pt x="50" y="144"/>
                    <a:pt x="50" y="144"/>
                    <a:pt x="50" y="144"/>
                  </a:cubicBezTo>
                  <a:cubicBezTo>
                    <a:pt x="57" y="126"/>
                    <a:pt x="57" y="126"/>
                    <a:pt x="57" y="126"/>
                  </a:cubicBezTo>
                  <a:cubicBezTo>
                    <a:pt x="62" y="149"/>
                    <a:pt x="62" y="149"/>
                    <a:pt x="62" y="149"/>
                  </a:cubicBezTo>
                  <a:lnTo>
                    <a:pt x="47" y="149"/>
                  </a:lnTo>
                  <a:close/>
                  <a:moveTo>
                    <a:pt x="47" y="89"/>
                  </a:moveTo>
                  <a:cubicBezTo>
                    <a:pt x="47" y="89"/>
                    <a:pt x="47" y="89"/>
                    <a:pt x="47" y="89"/>
                  </a:cubicBezTo>
                  <a:cubicBezTo>
                    <a:pt x="56" y="66"/>
                    <a:pt x="56" y="66"/>
                    <a:pt x="56" y="66"/>
                  </a:cubicBezTo>
                  <a:cubicBezTo>
                    <a:pt x="60" y="89"/>
                    <a:pt x="60" y="89"/>
                    <a:pt x="60" y="89"/>
                  </a:cubicBezTo>
                  <a:lnTo>
                    <a:pt x="47" y="89"/>
                  </a:lnTo>
                  <a:close/>
                  <a:moveTo>
                    <a:pt x="34" y="66"/>
                  </a:moveTo>
                  <a:cubicBezTo>
                    <a:pt x="34" y="66"/>
                    <a:pt x="34" y="66"/>
                    <a:pt x="34" y="66"/>
                  </a:cubicBezTo>
                  <a:cubicBezTo>
                    <a:pt x="40" y="82"/>
                    <a:pt x="40" y="82"/>
                    <a:pt x="40" y="82"/>
                  </a:cubicBezTo>
                  <a:cubicBezTo>
                    <a:pt x="43" y="89"/>
                    <a:pt x="43" y="89"/>
                    <a:pt x="43" y="89"/>
                  </a:cubicBezTo>
                  <a:cubicBezTo>
                    <a:pt x="30" y="89"/>
                    <a:pt x="30" y="89"/>
                    <a:pt x="30" y="89"/>
                  </a:cubicBezTo>
                  <a:lnTo>
                    <a:pt x="34" y="66"/>
                  </a:lnTo>
                  <a:close/>
                  <a:moveTo>
                    <a:pt x="33" y="126"/>
                  </a:moveTo>
                  <a:cubicBezTo>
                    <a:pt x="33" y="126"/>
                    <a:pt x="33" y="126"/>
                    <a:pt x="33" y="126"/>
                  </a:cubicBezTo>
                  <a:cubicBezTo>
                    <a:pt x="36" y="133"/>
                    <a:pt x="36" y="133"/>
                    <a:pt x="36" y="133"/>
                  </a:cubicBezTo>
                  <a:cubicBezTo>
                    <a:pt x="43" y="149"/>
                    <a:pt x="43" y="149"/>
                    <a:pt x="43" y="149"/>
                  </a:cubicBezTo>
                  <a:cubicBezTo>
                    <a:pt x="28" y="149"/>
                    <a:pt x="28" y="149"/>
                    <a:pt x="28" y="149"/>
                  </a:cubicBezTo>
                  <a:lnTo>
                    <a:pt x="33" y="126"/>
                  </a:lnTo>
                  <a:close/>
                  <a:moveTo>
                    <a:pt x="32" y="185"/>
                  </a:moveTo>
                  <a:cubicBezTo>
                    <a:pt x="32" y="185"/>
                    <a:pt x="32" y="185"/>
                    <a:pt x="32" y="185"/>
                  </a:cubicBezTo>
                  <a:cubicBezTo>
                    <a:pt x="43" y="209"/>
                    <a:pt x="43" y="209"/>
                    <a:pt x="43" y="209"/>
                  </a:cubicBezTo>
                  <a:cubicBezTo>
                    <a:pt x="27" y="209"/>
                    <a:pt x="27" y="209"/>
                    <a:pt x="27" y="209"/>
                  </a:cubicBezTo>
                  <a:lnTo>
                    <a:pt x="32" y="185"/>
                  </a:lnTo>
                  <a:close/>
                  <a:moveTo>
                    <a:pt x="31" y="245"/>
                  </a:moveTo>
                  <a:cubicBezTo>
                    <a:pt x="31" y="245"/>
                    <a:pt x="31" y="245"/>
                    <a:pt x="31" y="245"/>
                  </a:cubicBezTo>
                  <a:cubicBezTo>
                    <a:pt x="43" y="269"/>
                    <a:pt x="43" y="269"/>
                    <a:pt x="43" y="269"/>
                  </a:cubicBezTo>
                  <a:cubicBezTo>
                    <a:pt x="25" y="269"/>
                    <a:pt x="25" y="269"/>
                    <a:pt x="25" y="269"/>
                  </a:cubicBezTo>
                  <a:lnTo>
                    <a:pt x="31" y="2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6"/>
            <p:cNvSpPr>
              <a:spLocks noEditPoints="1"/>
            </p:cNvSpPr>
            <p:nvPr/>
          </p:nvSpPr>
          <p:spPr bwMode="auto">
            <a:xfrm>
              <a:off x="220" y="4133"/>
              <a:ext cx="394" cy="169"/>
            </a:xfrm>
            <a:custGeom>
              <a:avLst/>
              <a:gdLst>
                <a:gd name="T0" fmla="*/ 143 w 152"/>
                <a:gd name="T1" fmla="*/ 48 h 63"/>
                <a:gd name="T2" fmla="*/ 145 w 152"/>
                <a:gd name="T3" fmla="*/ 33 h 63"/>
                <a:gd name="T4" fmla="*/ 146 w 152"/>
                <a:gd name="T5" fmla="*/ 20 h 63"/>
                <a:gd name="T6" fmla="*/ 125 w 152"/>
                <a:gd name="T7" fmla="*/ 11 h 63"/>
                <a:gd name="T8" fmla="*/ 9 w 152"/>
                <a:gd name="T9" fmla="*/ 12 h 63"/>
                <a:gd name="T10" fmla="*/ 11 w 152"/>
                <a:gd name="T11" fmla="*/ 38 h 63"/>
                <a:gd name="T12" fmla="*/ 14 w 152"/>
                <a:gd name="T13" fmla="*/ 50 h 63"/>
                <a:gd name="T14" fmla="*/ 152 w 152"/>
                <a:gd name="T15" fmla="*/ 60 h 63"/>
                <a:gd name="T16" fmla="*/ 112 w 152"/>
                <a:gd name="T17" fmla="*/ 52 h 63"/>
                <a:gd name="T18" fmla="*/ 142 w 152"/>
                <a:gd name="T19" fmla="*/ 48 h 63"/>
                <a:gd name="T20" fmla="*/ 141 w 152"/>
                <a:gd name="T21" fmla="*/ 45 h 63"/>
                <a:gd name="T22" fmla="*/ 116 w 152"/>
                <a:gd name="T23" fmla="*/ 43 h 63"/>
                <a:gd name="T24" fmla="*/ 128 w 152"/>
                <a:gd name="T25" fmla="*/ 41 h 63"/>
                <a:gd name="T26" fmla="*/ 143 w 152"/>
                <a:gd name="T27" fmla="*/ 38 h 63"/>
                <a:gd name="T28" fmla="*/ 144 w 152"/>
                <a:gd name="T29" fmla="*/ 35 h 63"/>
                <a:gd name="T30" fmla="*/ 144 w 152"/>
                <a:gd name="T31" fmla="*/ 35 h 63"/>
                <a:gd name="T32" fmla="*/ 32 w 152"/>
                <a:gd name="T33" fmla="*/ 9 h 63"/>
                <a:gd name="T34" fmla="*/ 145 w 152"/>
                <a:gd name="T35" fmla="*/ 23 h 63"/>
                <a:gd name="T36" fmla="*/ 96 w 152"/>
                <a:gd name="T37" fmla="*/ 22 h 63"/>
                <a:gd name="T38" fmla="*/ 97 w 152"/>
                <a:gd name="T39" fmla="*/ 21 h 63"/>
                <a:gd name="T40" fmla="*/ 95 w 152"/>
                <a:gd name="T41" fmla="*/ 19 h 63"/>
                <a:gd name="T42" fmla="*/ 105 w 152"/>
                <a:gd name="T43" fmla="*/ 18 h 63"/>
                <a:gd name="T44" fmla="*/ 146 w 152"/>
                <a:gd name="T45" fmla="*/ 17 h 63"/>
                <a:gd name="T46" fmla="*/ 146 w 152"/>
                <a:gd name="T47" fmla="*/ 17 h 63"/>
                <a:gd name="T48" fmla="*/ 126 w 152"/>
                <a:gd name="T49" fmla="*/ 12 h 63"/>
                <a:gd name="T50" fmla="*/ 91 w 152"/>
                <a:gd name="T51" fmla="*/ 18 h 63"/>
                <a:gd name="T52" fmla="*/ 10 w 152"/>
                <a:gd name="T53" fmla="*/ 12 h 63"/>
                <a:gd name="T54" fmla="*/ 10 w 152"/>
                <a:gd name="T55" fmla="*/ 12 h 63"/>
                <a:gd name="T56" fmla="*/ 127 w 152"/>
                <a:gd name="T57" fmla="*/ 27 h 63"/>
                <a:gd name="T58" fmla="*/ 110 w 152"/>
                <a:gd name="T59" fmla="*/ 28 h 63"/>
                <a:gd name="T60" fmla="*/ 10 w 152"/>
                <a:gd name="T61" fmla="*/ 18 h 63"/>
                <a:gd name="T62" fmla="*/ 10 w 152"/>
                <a:gd name="T63" fmla="*/ 18 h 63"/>
                <a:gd name="T64" fmla="*/ 19 w 152"/>
                <a:gd name="T65" fmla="*/ 25 h 63"/>
                <a:gd name="T66" fmla="*/ 23 w 152"/>
                <a:gd name="T67" fmla="*/ 32 h 63"/>
                <a:gd name="T68" fmla="*/ 35 w 152"/>
                <a:gd name="T69" fmla="*/ 59 h 63"/>
                <a:gd name="T70" fmla="*/ 85 w 152"/>
                <a:gd name="T71" fmla="*/ 53 h 63"/>
                <a:gd name="T72" fmla="*/ 35 w 152"/>
                <a:gd name="T73" fmla="*/ 45 h 63"/>
                <a:gd name="T74" fmla="*/ 23 w 152"/>
                <a:gd name="T75" fmla="*/ 44 h 63"/>
                <a:gd name="T76" fmla="*/ 12 w 152"/>
                <a:gd name="T77" fmla="*/ 42 h 63"/>
                <a:gd name="T78" fmla="*/ 85 w 152"/>
                <a:gd name="T79" fmla="*/ 45 h 63"/>
                <a:gd name="T80" fmla="*/ 85 w 152"/>
                <a:gd name="T81" fmla="*/ 43 h 63"/>
                <a:gd name="T82" fmla="*/ 12 w 152"/>
                <a:gd name="T83" fmla="*/ 39 h 63"/>
                <a:gd name="T84" fmla="*/ 85 w 152"/>
                <a:gd name="T85" fmla="*/ 40 h 63"/>
                <a:gd name="T86" fmla="*/ 85 w 152"/>
                <a:gd name="T87" fmla="*/ 37 h 63"/>
                <a:gd name="T88" fmla="*/ 11 w 152"/>
                <a:gd name="T89" fmla="*/ 31 h 63"/>
                <a:gd name="T90" fmla="*/ 85 w 152"/>
                <a:gd name="T91" fmla="*/ 34 h 63"/>
                <a:gd name="T92" fmla="*/ 85 w 152"/>
                <a:gd name="T93" fmla="*/ 34 h 63"/>
                <a:gd name="T94" fmla="*/ 18 w 152"/>
                <a:gd name="T95" fmla="*/ 20 h 63"/>
                <a:gd name="T96" fmla="*/ 87 w 152"/>
                <a:gd name="T97" fmla="*/ 53 h 63"/>
                <a:gd name="T98" fmla="*/ 110 w 152"/>
                <a:gd name="T99" fmla="*/ 54 h 63"/>
                <a:gd name="T100" fmla="*/ 87 w 152"/>
                <a:gd name="T101" fmla="*/ 49 h 63"/>
                <a:gd name="T102" fmla="*/ 110 w 152"/>
                <a:gd name="T103" fmla="*/ 49 h 63"/>
                <a:gd name="T104" fmla="*/ 110 w 152"/>
                <a:gd name="T105" fmla="*/ 59 h 63"/>
                <a:gd name="T106" fmla="*/ 110 w 152"/>
                <a:gd name="T107" fmla="*/ 44 h 63"/>
                <a:gd name="T108" fmla="*/ 110 w 152"/>
                <a:gd name="T109" fmla="*/ 37 h 63"/>
                <a:gd name="T110" fmla="*/ 144 w 152"/>
                <a:gd name="T111" fmla="*/ 33 h 63"/>
                <a:gd name="T112" fmla="*/ 112 w 152"/>
                <a:gd name="T113" fmla="*/ 59 h 63"/>
                <a:gd name="T114" fmla="*/ 141 w 152"/>
                <a:gd name="T115" fmla="*/ 54 h 63"/>
                <a:gd name="T116" fmla="*/ 146 w 152"/>
                <a:gd name="T117" fmla="*/ 15 h 63"/>
                <a:gd name="T118" fmla="*/ 10 w 152"/>
                <a:gd name="T119" fmla="*/ 12 h 63"/>
                <a:gd name="T120" fmla="*/ 10 w 152"/>
                <a:gd name="T121" fmla="*/ 18 h 63"/>
                <a:gd name="T122" fmla="*/ 13 w 152"/>
                <a:gd name="T123" fmla="*/ 1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63">
                  <a:moveTo>
                    <a:pt x="142" y="59"/>
                  </a:moveTo>
                  <a:cubicBezTo>
                    <a:pt x="142" y="59"/>
                    <a:pt x="142" y="59"/>
                    <a:pt x="142" y="59"/>
                  </a:cubicBezTo>
                  <a:cubicBezTo>
                    <a:pt x="142" y="54"/>
                    <a:pt x="142" y="54"/>
                    <a:pt x="142" y="54"/>
                  </a:cubicBezTo>
                  <a:cubicBezTo>
                    <a:pt x="142" y="54"/>
                    <a:pt x="142" y="54"/>
                    <a:pt x="142" y="54"/>
                  </a:cubicBezTo>
                  <a:cubicBezTo>
                    <a:pt x="142" y="54"/>
                    <a:pt x="142" y="54"/>
                    <a:pt x="142" y="54"/>
                  </a:cubicBezTo>
                  <a:cubicBezTo>
                    <a:pt x="142" y="49"/>
                    <a:pt x="142" y="49"/>
                    <a:pt x="142" y="49"/>
                  </a:cubicBezTo>
                  <a:cubicBezTo>
                    <a:pt x="143" y="49"/>
                    <a:pt x="143" y="49"/>
                    <a:pt x="143" y="49"/>
                  </a:cubicBezTo>
                  <a:cubicBezTo>
                    <a:pt x="143" y="48"/>
                    <a:pt x="143" y="48"/>
                    <a:pt x="143" y="48"/>
                  </a:cubicBezTo>
                  <a:cubicBezTo>
                    <a:pt x="143" y="44"/>
                    <a:pt x="143" y="44"/>
                    <a:pt x="143" y="44"/>
                  </a:cubicBezTo>
                  <a:cubicBezTo>
                    <a:pt x="143" y="43"/>
                    <a:pt x="143" y="43"/>
                    <a:pt x="143" y="43"/>
                  </a:cubicBezTo>
                  <a:cubicBezTo>
                    <a:pt x="143" y="43"/>
                    <a:pt x="143" y="43"/>
                    <a:pt x="143" y="43"/>
                  </a:cubicBezTo>
                  <a:cubicBezTo>
                    <a:pt x="143" y="38"/>
                    <a:pt x="143" y="38"/>
                    <a:pt x="143" y="38"/>
                  </a:cubicBezTo>
                  <a:cubicBezTo>
                    <a:pt x="144" y="38"/>
                    <a:pt x="144" y="38"/>
                    <a:pt x="144" y="38"/>
                  </a:cubicBezTo>
                  <a:cubicBezTo>
                    <a:pt x="144" y="38"/>
                    <a:pt x="144" y="38"/>
                    <a:pt x="144" y="38"/>
                  </a:cubicBezTo>
                  <a:cubicBezTo>
                    <a:pt x="144" y="34"/>
                    <a:pt x="144" y="34"/>
                    <a:pt x="144" y="34"/>
                  </a:cubicBezTo>
                  <a:cubicBezTo>
                    <a:pt x="145" y="33"/>
                    <a:pt x="145" y="33"/>
                    <a:pt x="145" y="33"/>
                  </a:cubicBezTo>
                  <a:cubicBezTo>
                    <a:pt x="145" y="33"/>
                    <a:pt x="145" y="33"/>
                    <a:pt x="145" y="33"/>
                  </a:cubicBezTo>
                  <a:cubicBezTo>
                    <a:pt x="145" y="28"/>
                    <a:pt x="145" y="28"/>
                    <a:pt x="145" y="28"/>
                  </a:cubicBezTo>
                  <a:cubicBezTo>
                    <a:pt x="145" y="28"/>
                    <a:pt x="145" y="28"/>
                    <a:pt x="145" y="28"/>
                  </a:cubicBezTo>
                  <a:cubicBezTo>
                    <a:pt x="145" y="28"/>
                    <a:pt x="145" y="28"/>
                    <a:pt x="145" y="28"/>
                  </a:cubicBezTo>
                  <a:cubicBezTo>
                    <a:pt x="145" y="23"/>
                    <a:pt x="145" y="23"/>
                    <a:pt x="145" y="23"/>
                  </a:cubicBezTo>
                  <a:cubicBezTo>
                    <a:pt x="146" y="23"/>
                    <a:pt x="146" y="23"/>
                    <a:pt x="146" y="23"/>
                  </a:cubicBezTo>
                  <a:cubicBezTo>
                    <a:pt x="146" y="23"/>
                    <a:pt x="146" y="23"/>
                    <a:pt x="146" y="22"/>
                  </a:cubicBezTo>
                  <a:cubicBezTo>
                    <a:pt x="146" y="22"/>
                    <a:pt x="146" y="21"/>
                    <a:pt x="146" y="20"/>
                  </a:cubicBezTo>
                  <a:cubicBezTo>
                    <a:pt x="146" y="20"/>
                    <a:pt x="146" y="20"/>
                    <a:pt x="146" y="20"/>
                  </a:cubicBezTo>
                  <a:cubicBezTo>
                    <a:pt x="146" y="19"/>
                    <a:pt x="146" y="18"/>
                    <a:pt x="146" y="18"/>
                  </a:cubicBezTo>
                  <a:cubicBezTo>
                    <a:pt x="146" y="18"/>
                    <a:pt x="146" y="17"/>
                    <a:pt x="146" y="17"/>
                  </a:cubicBezTo>
                  <a:cubicBezTo>
                    <a:pt x="146" y="17"/>
                    <a:pt x="146" y="17"/>
                    <a:pt x="146" y="17"/>
                  </a:cubicBezTo>
                  <a:cubicBezTo>
                    <a:pt x="146" y="12"/>
                    <a:pt x="146" y="12"/>
                    <a:pt x="146" y="12"/>
                  </a:cubicBezTo>
                  <a:cubicBezTo>
                    <a:pt x="146" y="12"/>
                    <a:pt x="147" y="10"/>
                    <a:pt x="146" y="10"/>
                  </a:cubicBezTo>
                  <a:cubicBezTo>
                    <a:pt x="145" y="9"/>
                    <a:pt x="138" y="10"/>
                    <a:pt x="127" y="11"/>
                  </a:cubicBezTo>
                  <a:cubicBezTo>
                    <a:pt x="125" y="11"/>
                    <a:pt x="125" y="11"/>
                    <a:pt x="125" y="11"/>
                  </a:cubicBezTo>
                  <a:cubicBezTo>
                    <a:pt x="120" y="12"/>
                    <a:pt x="107" y="13"/>
                    <a:pt x="98" y="13"/>
                  </a:cubicBezTo>
                  <a:cubicBezTo>
                    <a:pt x="91" y="13"/>
                    <a:pt x="79" y="10"/>
                    <a:pt x="71" y="8"/>
                  </a:cubicBezTo>
                  <a:cubicBezTo>
                    <a:pt x="68" y="7"/>
                    <a:pt x="66" y="7"/>
                    <a:pt x="65" y="7"/>
                  </a:cubicBezTo>
                  <a:cubicBezTo>
                    <a:pt x="63" y="6"/>
                    <a:pt x="63" y="6"/>
                    <a:pt x="63" y="6"/>
                  </a:cubicBezTo>
                  <a:cubicBezTo>
                    <a:pt x="54" y="4"/>
                    <a:pt x="36" y="0"/>
                    <a:pt x="32" y="0"/>
                  </a:cubicBezTo>
                  <a:cubicBezTo>
                    <a:pt x="29" y="0"/>
                    <a:pt x="20" y="5"/>
                    <a:pt x="15" y="8"/>
                  </a:cubicBezTo>
                  <a:cubicBezTo>
                    <a:pt x="13" y="9"/>
                    <a:pt x="12" y="9"/>
                    <a:pt x="12" y="10"/>
                  </a:cubicBezTo>
                  <a:cubicBezTo>
                    <a:pt x="10" y="11"/>
                    <a:pt x="9" y="11"/>
                    <a:pt x="9" y="12"/>
                  </a:cubicBezTo>
                  <a:cubicBezTo>
                    <a:pt x="9" y="23"/>
                    <a:pt x="9" y="23"/>
                    <a:pt x="9" y="23"/>
                  </a:cubicBezTo>
                  <a:cubicBezTo>
                    <a:pt x="9" y="23"/>
                    <a:pt x="9" y="23"/>
                    <a:pt x="9" y="23"/>
                  </a:cubicBezTo>
                  <a:cubicBezTo>
                    <a:pt x="10" y="24"/>
                    <a:pt x="10" y="24"/>
                    <a:pt x="10" y="24"/>
                  </a:cubicBezTo>
                  <a:cubicBezTo>
                    <a:pt x="10" y="31"/>
                    <a:pt x="10" y="31"/>
                    <a:pt x="10" y="31"/>
                  </a:cubicBezTo>
                  <a:cubicBezTo>
                    <a:pt x="10" y="31"/>
                    <a:pt x="10" y="31"/>
                    <a:pt x="10" y="31"/>
                  </a:cubicBezTo>
                  <a:cubicBezTo>
                    <a:pt x="10" y="31"/>
                    <a:pt x="10" y="31"/>
                    <a:pt x="10" y="31"/>
                  </a:cubicBezTo>
                  <a:cubicBezTo>
                    <a:pt x="11" y="38"/>
                    <a:pt x="11" y="38"/>
                    <a:pt x="11" y="38"/>
                  </a:cubicBezTo>
                  <a:cubicBezTo>
                    <a:pt x="11" y="38"/>
                    <a:pt x="11" y="38"/>
                    <a:pt x="11" y="38"/>
                  </a:cubicBezTo>
                  <a:cubicBezTo>
                    <a:pt x="11" y="39"/>
                    <a:pt x="11" y="39"/>
                    <a:pt x="11" y="39"/>
                  </a:cubicBezTo>
                  <a:cubicBezTo>
                    <a:pt x="11" y="47"/>
                    <a:pt x="11" y="47"/>
                    <a:pt x="11" y="47"/>
                  </a:cubicBezTo>
                  <a:cubicBezTo>
                    <a:pt x="11" y="47"/>
                    <a:pt x="11" y="48"/>
                    <a:pt x="12" y="48"/>
                  </a:cubicBezTo>
                  <a:cubicBezTo>
                    <a:pt x="12" y="48"/>
                    <a:pt x="12" y="48"/>
                    <a:pt x="12" y="48"/>
                  </a:cubicBezTo>
                  <a:cubicBezTo>
                    <a:pt x="12" y="48"/>
                    <a:pt x="12" y="48"/>
                    <a:pt x="12" y="47"/>
                  </a:cubicBezTo>
                  <a:cubicBezTo>
                    <a:pt x="14" y="47"/>
                    <a:pt x="28" y="45"/>
                    <a:pt x="34" y="45"/>
                  </a:cubicBezTo>
                  <a:cubicBezTo>
                    <a:pt x="34" y="48"/>
                    <a:pt x="34" y="48"/>
                    <a:pt x="34" y="48"/>
                  </a:cubicBezTo>
                  <a:cubicBezTo>
                    <a:pt x="30" y="48"/>
                    <a:pt x="16" y="50"/>
                    <a:pt x="14" y="50"/>
                  </a:cubicBezTo>
                  <a:cubicBezTo>
                    <a:pt x="14" y="47"/>
                    <a:pt x="14" y="47"/>
                    <a:pt x="14" y="47"/>
                  </a:cubicBezTo>
                  <a:cubicBezTo>
                    <a:pt x="14" y="47"/>
                    <a:pt x="14" y="47"/>
                    <a:pt x="13" y="47"/>
                  </a:cubicBezTo>
                  <a:cubicBezTo>
                    <a:pt x="13" y="47"/>
                    <a:pt x="13" y="47"/>
                    <a:pt x="13" y="47"/>
                  </a:cubicBezTo>
                  <a:cubicBezTo>
                    <a:pt x="13" y="59"/>
                    <a:pt x="13" y="59"/>
                    <a:pt x="13" y="59"/>
                  </a:cubicBezTo>
                  <a:cubicBezTo>
                    <a:pt x="0" y="60"/>
                    <a:pt x="0" y="60"/>
                    <a:pt x="0" y="60"/>
                  </a:cubicBezTo>
                  <a:cubicBezTo>
                    <a:pt x="0" y="60"/>
                    <a:pt x="0" y="60"/>
                    <a:pt x="0" y="60"/>
                  </a:cubicBezTo>
                  <a:cubicBezTo>
                    <a:pt x="52" y="63"/>
                    <a:pt x="52" y="63"/>
                    <a:pt x="52" y="63"/>
                  </a:cubicBezTo>
                  <a:cubicBezTo>
                    <a:pt x="152" y="60"/>
                    <a:pt x="152" y="60"/>
                    <a:pt x="152" y="60"/>
                  </a:cubicBezTo>
                  <a:lnTo>
                    <a:pt x="142" y="59"/>
                  </a:lnTo>
                  <a:close/>
                  <a:moveTo>
                    <a:pt x="112" y="52"/>
                  </a:moveTo>
                  <a:cubicBezTo>
                    <a:pt x="112" y="52"/>
                    <a:pt x="112" y="52"/>
                    <a:pt x="112" y="52"/>
                  </a:cubicBezTo>
                  <a:cubicBezTo>
                    <a:pt x="112" y="50"/>
                    <a:pt x="112" y="50"/>
                    <a:pt x="112" y="50"/>
                  </a:cubicBezTo>
                  <a:cubicBezTo>
                    <a:pt x="120" y="50"/>
                    <a:pt x="135" y="50"/>
                    <a:pt x="137" y="50"/>
                  </a:cubicBezTo>
                  <a:cubicBezTo>
                    <a:pt x="139" y="50"/>
                    <a:pt x="141" y="50"/>
                    <a:pt x="142" y="50"/>
                  </a:cubicBezTo>
                  <a:cubicBezTo>
                    <a:pt x="142" y="51"/>
                    <a:pt x="142" y="51"/>
                    <a:pt x="142" y="51"/>
                  </a:cubicBezTo>
                  <a:cubicBezTo>
                    <a:pt x="137" y="51"/>
                    <a:pt x="123" y="52"/>
                    <a:pt x="112" y="52"/>
                  </a:cubicBezTo>
                  <a:close/>
                  <a:moveTo>
                    <a:pt x="142" y="49"/>
                  </a:moveTo>
                  <a:cubicBezTo>
                    <a:pt x="142" y="49"/>
                    <a:pt x="142" y="49"/>
                    <a:pt x="142" y="49"/>
                  </a:cubicBezTo>
                  <a:cubicBezTo>
                    <a:pt x="142" y="49"/>
                    <a:pt x="142" y="49"/>
                    <a:pt x="142" y="49"/>
                  </a:cubicBezTo>
                  <a:cubicBezTo>
                    <a:pt x="142" y="49"/>
                    <a:pt x="142" y="49"/>
                    <a:pt x="142" y="49"/>
                  </a:cubicBezTo>
                  <a:cubicBezTo>
                    <a:pt x="141" y="49"/>
                    <a:pt x="137" y="49"/>
                    <a:pt x="132" y="49"/>
                  </a:cubicBezTo>
                  <a:cubicBezTo>
                    <a:pt x="127" y="49"/>
                    <a:pt x="120" y="49"/>
                    <a:pt x="112" y="49"/>
                  </a:cubicBezTo>
                  <a:cubicBezTo>
                    <a:pt x="112" y="48"/>
                    <a:pt x="112" y="48"/>
                    <a:pt x="112" y="48"/>
                  </a:cubicBezTo>
                  <a:cubicBezTo>
                    <a:pt x="123" y="48"/>
                    <a:pt x="139" y="48"/>
                    <a:pt x="142" y="48"/>
                  </a:cubicBezTo>
                  <a:lnTo>
                    <a:pt x="142" y="49"/>
                  </a:lnTo>
                  <a:close/>
                  <a:moveTo>
                    <a:pt x="130" y="46"/>
                  </a:moveTo>
                  <a:cubicBezTo>
                    <a:pt x="130" y="46"/>
                    <a:pt x="130" y="46"/>
                    <a:pt x="130" y="46"/>
                  </a:cubicBezTo>
                  <a:cubicBezTo>
                    <a:pt x="127" y="46"/>
                    <a:pt x="119" y="47"/>
                    <a:pt x="112" y="47"/>
                  </a:cubicBezTo>
                  <a:cubicBezTo>
                    <a:pt x="112" y="44"/>
                    <a:pt x="112" y="44"/>
                    <a:pt x="112" y="44"/>
                  </a:cubicBezTo>
                  <a:cubicBezTo>
                    <a:pt x="116" y="44"/>
                    <a:pt x="119" y="44"/>
                    <a:pt x="120" y="44"/>
                  </a:cubicBezTo>
                  <a:cubicBezTo>
                    <a:pt x="123" y="44"/>
                    <a:pt x="130" y="44"/>
                    <a:pt x="133" y="44"/>
                  </a:cubicBezTo>
                  <a:cubicBezTo>
                    <a:pt x="136" y="44"/>
                    <a:pt x="140" y="45"/>
                    <a:pt x="141" y="45"/>
                  </a:cubicBezTo>
                  <a:cubicBezTo>
                    <a:pt x="142" y="45"/>
                    <a:pt x="142" y="45"/>
                    <a:pt x="142" y="45"/>
                  </a:cubicBezTo>
                  <a:cubicBezTo>
                    <a:pt x="142" y="46"/>
                    <a:pt x="142" y="46"/>
                    <a:pt x="142" y="46"/>
                  </a:cubicBezTo>
                  <a:cubicBezTo>
                    <a:pt x="141" y="46"/>
                    <a:pt x="133" y="46"/>
                    <a:pt x="130" y="46"/>
                  </a:cubicBezTo>
                  <a:close/>
                  <a:moveTo>
                    <a:pt x="143" y="43"/>
                  </a:moveTo>
                  <a:cubicBezTo>
                    <a:pt x="143" y="43"/>
                    <a:pt x="143" y="43"/>
                    <a:pt x="143" y="43"/>
                  </a:cubicBezTo>
                  <a:cubicBezTo>
                    <a:pt x="142" y="43"/>
                    <a:pt x="142" y="43"/>
                    <a:pt x="142" y="44"/>
                  </a:cubicBezTo>
                  <a:cubicBezTo>
                    <a:pt x="142" y="44"/>
                    <a:pt x="142" y="44"/>
                    <a:pt x="142" y="44"/>
                  </a:cubicBezTo>
                  <a:cubicBezTo>
                    <a:pt x="140" y="44"/>
                    <a:pt x="121" y="43"/>
                    <a:pt x="116" y="43"/>
                  </a:cubicBezTo>
                  <a:cubicBezTo>
                    <a:pt x="114" y="43"/>
                    <a:pt x="113" y="44"/>
                    <a:pt x="112" y="44"/>
                  </a:cubicBezTo>
                  <a:cubicBezTo>
                    <a:pt x="112" y="43"/>
                    <a:pt x="112" y="43"/>
                    <a:pt x="112" y="43"/>
                  </a:cubicBezTo>
                  <a:cubicBezTo>
                    <a:pt x="113" y="43"/>
                    <a:pt x="114" y="43"/>
                    <a:pt x="115" y="43"/>
                  </a:cubicBezTo>
                  <a:cubicBezTo>
                    <a:pt x="119" y="43"/>
                    <a:pt x="140" y="43"/>
                    <a:pt x="143" y="43"/>
                  </a:cubicBezTo>
                  <a:close/>
                  <a:moveTo>
                    <a:pt x="143" y="41"/>
                  </a:moveTo>
                  <a:cubicBezTo>
                    <a:pt x="143" y="41"/>
                    <a:pt x="143" y="41"/>
                    <a:pt x="143" y="41"/>
                  </a:cubicBezTo>
                  <a:cubicBezTo>
                    <a:pt x="143" y="41"/>
                    <a:pt x="142" y="41"/>
                    <a:pt x="140" y="41"/>
                  </a:cubicBezTo>
                  <a:cubicBezTo>
                    <a:pt x="137" y="41"/>
                    <a:pt x="133" y="41"/>
                    <a:pt x="128" y="41"/>
                  </a:cubicBezTo>
                  <a:cubicBezTo>
                    <a:pt x="124" y="41"/>
                    <a:pt x="119" y="42"/>
                    <a:pt x="112" y="42"/>
                  </a:cubicBezTo>
                  <a:cubicBezTo>
                    <a:pt x="112" y="39"/>
                    <a:pt x="112" y="39"/>
                    <a:pt x="112" y="39"/>
                  </a:cubicBezTo>
                  <a:cubicBezTo>
                    <a:pt x="118" y="39"/>
                    <a:pt x="123" y="39"/>
                    <a:pt x="125" y="39"/>
                  </a:cubicBezTo>
                  <a:cubicBezTo>
                    <a:pt x="129" y="39"/>
                    <a:pt x="137" y="39"/>
                    <a:pt x="139" y="39"/>
                  </a:cubicBezTo>
                  <a:cubicBezTo>
                    <a:pt x="142" y="39"/>
                    <a:pt x="143" y="39"/>
                    <a:pt x="143" y="39"/>
                  </a:cubicBezTo>
                  <a:lnTo>
                    <a:pt x="143" y="41"/>
                  </a:lnTo>
                  <a:close/>
                  <a:moveTo>
                    <a:pt x="143" y="38"/>
                  </a:moveTo>
                  <a:cubicBezTo>
                    <a:pt x="143" y="38"/>
                    <a:pt x="143" y="38"/>
                    <a:pt x="143" y="38"/>
                  </a:cubicBezTo>
                  <a:cubicBezTo>
                    <a:pt x="143" y="38"/>
                    <a:pt x="143" y="38"/>
                    <a:pt x="143" y="38"/>
                  </a:cubicBezTo>
                  <a:cubicBezTo>
                    <a:pt x="143" y="39"/>
                    <a:pt x="143" y="39"/>
                    <a:pt x="143" y="39"/>
                  </a:cubicBezTo>
                  <a:cubicBezTo>
                    <a:pt x="142" y="38"/>
                    <a:pt x="133" y="38"/>
                    <a:pt x="123" y="38"/>
                  </a:cubicBezTo>
                  <a:cubicBezTo>
                    <a:pt x="119" y="38"/>
                    <a:pt x="116" y="38"/>
                    <a:pt x="112" y="38"/>
                  </a:cubicBezTo>
                  <a:cubicBezTo>
                    <a:pt x="112" y="38"/>
                    <a:pt x="112" y="38"/>
                    <a:pt x="112" y="38"/>
                  </a:cubicBezTo>
                  <a:cubicBezTo>
                    <a:pt x="126" y="37"/>
                    <a:pt x="141" y="38"/>
                    <a:pt x="143" y="38"/>
                  </a:cubicBezTo>
                  <a:close/>
                  <a:moveTo>
                    <a:pt x="144" y="35"/>
                  </a:moveTo>
                  <a:cubicBezTo>
                    <a:pt x="144" y="35"/>
                    <a:pt x="144" y="35"/>
                    <a:pt x="144" y="35"/>
                  </a:cubicBezTo>
                  <a:cubicBezTo>
                    <a:pt x="143" y="35"/>
                    <a:pt x="143" y="35"/>
                    <a:pt x="141" y="35"/>
                  </a:cubicBezTo>
                  <a:cubicBezTo>
                    <a:pt x="138" y="36"/>
                    <a:pt x="133" y="36"/>
                    <a:pt x="126" y="36"/>
                  </a:cubicBezTo>
                  <a:cubicBezTo>
                    <a:pt x="121" y="36"/>
                    <a:pt x="117" y="36"/>
                    <a:pt x="112" y="36"/>
                  </a:cubicBezTo>
                  <a:cubicBezTo>
                    <a:pt x="112" y="34"/>
                    <a:pt x="112" y="34"/>
                    <a:pt x="112" y="34"/>
                  </a:cubicBezTo>
                  <a:cubicBezTo>
                    <a:pt x="113" y="34"/>
                    <a:pt x="122" y="34"/>
                    <a:pt x="124" y="34"/>
                  </a:cubicBezTo>
                  <a:cubicBezTo>
                    <a:pt x="125" y="34"/>
                    <a:pt x="137" y="34"/>
                    <a:pt x="139" y="34"/>
                  </a:cubicBezTo>
                  <a:cubicBezTo>
                    <a:pt x="140" y="34"/>
                    <a:pt x="143" y="34"/>
                    <a:pt x="144" y="34"/>
                  </a:cubicBezTo>
                  <a:lnTo>
                    <a:pt x="144" y="35"/>
                  </a:lnTo>
                  <a:close/>
                  <a:moveTo>
                    <a:pt x="144" y="30"/>
                  </a:moveTo>
                  <a:cubicBezTo>
                    <a:pt x="144" y="30"/>
                    <a:pt x="144" y="30"/>
                    <a:pt x="144" y="30"/>
                  </a:cubicBezTo>
                  <a:cubicBezTo>
                    <a:pt x="144" y="30"/>
                    <a:pt x="140" y="30"/>
                    <a:pt x="138" y="30"/>
                  </a:cubicBezTo>
                  <a:cubicBezTo>
                    <a:pt x="136" y="31"/>
                    <a:pt x="123" y="31"/>
                    <a:pt x="114" y="31"/>
                  </a:cubicBezTo>
                  <a:cubicBezTo>
                    <a:pt x="106" y="31"/>
                    <a:pt x="99" y="30"/>
                    <a:pt x="94" y="29"/>
                  </a:cubicBezTo>
                  <a:cubicBezTo>
                    <a:pt x="89" y="28"/>
                    <a:pt x="67" y="22"/>
                    <a:pt x="54" y="18"/>
                  </a:cubicBezTo>
                  <a:cubicBezTo>
                    <a:pt x="42" y="14"/>
                    <a:pt x="36" y="11"/>
                    <a:pt x="32" y="11"/>
                  </a:cubicBezTo>
                  <a:cubicBezTo>
                    <a:pt x="32" y="9"/>
                    <a:pt x="32" y="9"/>
                    <a:pt x="32" y="9"/>
                  </a:cubicBezTo>
                  <a:cubicBezTo>
                    <a:pt x="37" y="9"/>
                    <a:pt x="51" y="13"/>
                    <a:pt x="58" y="16"/>
                  </a:cubicBezTo>
                  <a:cubicBezTo>
                    <a:pt x="65" y="18"/>
                    <a:pt x="81" y="23"/>
                    <a:pt x="85" y="24"/>
                  </a:cubicBezTo>
                  <a:cubicBezTo>
                    <a:pt x="88" y="26"/>
                    <a:pt x="97" y="28"/>
                    <a:pt x="106" y="28"/>
                  </a:cubicBezTo>
                  <a:cubicBezTo>
                    <a:pt x="115" y="28"/>
                    <a:pt x="131" y="28"/>
                    <a:pt x="134" y="28"/>
                  </a:cubicBezTo>
                  <a:cubicBezTo>
                    <a:pt x="137" y="28"/>
                    <a:pt x="143" y="29"/>
                    <a:pt x="144" y="29"/>
                  </a:cubicBezTo>
                  <a:cubicBezTo>
                    <a:pt x="144" y="29"/>
                    <a:pt x="144" y="29"/>
                    <a:pt x="144" y="29"/>
                  </a:cubicBezTo>
                  <a:lnTo>
                    <a:pt x="144" y="30"/>
                  </a:lnTo>
                  <a:close/>
                  <a:moveTo>
                    <a:pt x="145" y="23"/>
                  </a:moveTo>
                  <a:cubicBezTo>
                    <a:pt x="145" y="23"/>
                    <a:pt x="145" y="23"/>
                    <a:pt x="145" y="23"/>
                  </a:cubicBezTo>
                  <a:cubicBezTo>
                    <a:pt x="145" y="23"/>
                    <a:pt x="145" y="23"/>
                    <a:pt x="145" y="23"/>
                  </a:cubicBezTo>
                  <a:cubicBezTo>
                    <a:pt x="145" y="23"/>
                    <a:pt x="144" y="22"/>
                    <a:pt x="141" y="22"/>
                  </a:cubicBezTo>
                  <a:cubicBezTo>
                    <a:pt x="137" y="22"/>
                    <a:pt x="123" y="23"/>
                    <a:pt x="119" y="22"/>
                  </a:cubicBezTo>
                  <a:cubicBezTo>
                    <a:pt x="114" y="22"/>
                    <a:pt x="100" y="23"/>
                    <a:pt x="90" y="20"/>
                  </a:cubicBezTo>
                  <a:cubicBezTo>
                    <a:pt x="80" y="16"/>
                    <a:pt x="78" y="15"/>
                    <a:pt x="78" y="15"/>
                  </a:cubicBezTo>
                  <a:cubicBezTo>
                    <a:pt x="78" y="16"/>
                    <a:pt x="78" y="16"/>
                    <a:pt x="78" y="16"/>
                  </a:cubicBezTo>
                  <a:cubicBezTo>
                    <a:pt x="78" y="16"/>
                    <a:pt x="89" y="21"/>
                    <a:pt x="96" y="22"/>
                  </a:cubicBezTo>
                  <a:cubicBezTo>
                    <a:pt x="103" y="23"/>
                    <a:pt x="114" y="24"/>
                    <a:pt x="126" y="23"/>
                  </a:cubicBezTo>
                  <a:cubicBezTo>
                    <a:pt x="137" y="23"/>
                    <a:pt x="144" y="24"/>
                    <a:pt x="145" y="24"/>
                  </a:cubicBezTo>
                  <a:cubicBezTo>
                    <a:pt x="145" y="25"/>
                    <a:pt x="145" y="25"/>
                    <a:pt x="145" y="25"/>
                  </a:cubicBezTo>
                  <a:cubicBezTo>
                    <a:pt x="144" y="25"/>
                    <a:pt x="139" y="25"/>
                    <a:pt x="134" y="25"/>
                  </a:cubicBezTo>
                  <a:cubicBezTo>
                    <a:pt x="129" y="25"/>
                    <a:pt x="109" y="26"/>
                    <a:pt x="103" y="25"/>
                  </a:cubicBezTo>
                  <a:cubicBezTo>
                    <a:pt x="97" y="24"/>
                    <a:pt x="94" y="24"/>
                    <a:pt x="78" y="18"/>
                  </a:cubicBezTo>
                  <a:cubicBezTo>
                    <a:pt x="78" y="14"/>
                    <a:pt x="78" y="14"/>
                    <a:pt x="78" y="14"/>
                  </a:cubicBezTo>
                  <a:cubicBezTo>
                    <a:pt x="78" y="14"/>
                    <a:pt x="89" y="20"/>
                    <a:pt x="97" y="21"/>
                  </a:cubicBezTo>
                  <a:cubicBezTo>
                    <a:pt x="104" y="22"/>
                    <a:pt x="116" y="22"/>
                    <a:pt x="123" y="22"/>
                  </a:cubicBezTo>
                  <a:cubicBezTo>
                    <a:pt x="131" y="22"/>
                    <a:pt x="144" y="22"/>
                    <a:pt x="144" y="22"/>
                  </a:cubicBezTo>
                  <a:cubicBezTo>
                    <a:pt x="145" y="22"/>
                    <a:pt x="145" y="22"/>
                    <a:pt x="145" y="22"/>
                  </a:cubicBezTo>
                  <a:cubicBezTo>
                    <a:pt x="145" y="22"/>
                    <a:pt x="145" y="22"/>
                    <a:pt x="145" y="22"/>
                  </a:cubicBezTo>
                  <a:lnTo>
                    <a:pt x="145" y="23"/>
                  </a:lnTo>
                  <a:close/>
                  <a:moveTo>
                    <a:pt x="94" y="18"/>
                  </a:moveTo>
                  <a:cubicBezTo>
                    <a:pt x="94" y="18"/>
                    <a:pt x="94" y="18"/>
                    <a:pt x="94" y="18"/>
                  </a:cubicBezTo>
                  <a:cubicBezTo>
                    <a:pt x="95" y="19"/>
                    <a:pt x="95" y="19"/>
                    <a:pt x="95" y="19"/>
                  </a:cubicBezTo>
                  <a:cubicBezTo>
                    <a:pt x="100" y="19"/>
                    <a:pt x="100" y="19"/>
                    <a:pt x="100" y="19"/>
                  </a:cubicBezTo>
                  <a:cubicBezTo>
                    <a:pt x="98" y="19"/>
                    <a:pt x="96" y="19"/>
                    <a:pt x="94" y="18"/>
                  </a:cubicBezTo>
                  <a:close/>
                  <a:moveTo>
                    <a:pt x="145" y="20"/>
                  </a:moveTo>
                  <a:cubicBezTo>
                    <a:pt x="145" y="20"/>
                    <a:pt x="145" y="20"/>
                    <a:pt x="145" y="20"/>
                  </a:cubicBezTo>
                  <a:cubicBezTo>
                    <a:pt x="144" y="20"/>
                    <a:pt x="143" y="20"/>
                    <a:pt x="141" y="20"/>
                  </a:cubicBezTo>
                  <a:cubicBezTo>
                    <a:pt x="135" y="20"/>
                    <a:pt x="127" y="20"/>
                    <a:pt x="117" y="20"/>
                  </a:cubicBezTo>
                  <a:cubicBezTo>
                    <a:pt x="113" y="20"/>
                    <a:pt x="109" y="20"/>
                    <a:pt x="105" y="20"/>
                  </a:cubicBezTo>
                  <a:cubicBezTo>
                    <a:pt x="105" y="18"/>
                    <a:pt x="105" y="18"/>
                    <a:pt x="105" y="18"/>
                  </a:cubicBezTo>
                  <a:cubicBezTo>
                    <a:pt x="105" y="18"/>
                    <a:pt x="109" y="18"/>
                    <a:pt x="117" y="18"/>
                  </a:cubicBezTo>
                  <a:cubicBezTo>
                    <a:pt x="126" y="18"/>
                    <a:pt x="134" y="18"/>
                    <a:pt x="137" y="18"/>
                  </a:cubicBezTo>
                  <a:cubicBezTo>
                    <a:pt x="139" y="18"/>
                    <a:pt x="144" y="18"/>
                    <a:pt x="145" y="18"/>
                  </a:cubicBezTo>
                  <a:cubicBezTo>
                    <a:pt x="145" y="18"/>
                    <a:pt x="145" y="18"/>
                    <a:pt x="145" y="18"/>
                  </a:cubicBezTo>
                  <a:cubicBezTo>
                    <a:pt x="145" y="19"/>
                    <a:pt x="145" y="19"/>
                    <a:pt x="145" y="20"/>
                  </a:cubicBezTo>
                  <a:close/>
                  <a:moveTo>
                    <a:pt x="146" y="17"/>
                  </a:moveTo>
                  <a:cubicBezTo>
                    <a:pt x="146" y="17"/>
                    <a:pt x="146" y="17"/>
                    <a:pt x="146" y="17"/>
                  </a:cubicBezTo>
                  <a:cubicBezTo>
                    <a:pt x="146" y="17"/>
                    <a:pt x="146" y="17"/>
                    <a:pt x="146" y="17"/>
                  </a:cubicBezTo>
                  <a:cubicBezTo>
                    <a:pt x="145" y="17"/>
                    <a:pt x="145" y="17"/>
                    <a:pt x="145" y="17"/>
                  </a:cubicBezTo>
                  <a:cubicBezTo>
                    <a:pt x="145" y="17"/>
                    <a:pt x="144" y="17"/>
                    <a:pt x="141" y="17"/>
                  </a:cubicBezTo>
                  <a:cubicBezTo>
                    <a:pt x="137" y="17"/>
                    <a:pt x="128" y="17"/>
                    <a:pt x="125" y="17"/>
                  </a:cubicBezTo>
                  <a:cubicBezTo>
                    <a:pt x="121" y="17"/>
                    <a:pt x="106" y="17"/>
                    <a:pt x="105" y="17"/>
                  </a:cubicBezTo>
                  <a:cubicBezTo>
                    <a:pt x="105" y="17"/>
                    <a:pt x="105" y="17"/>
                    <a:pt x="105" y="17"/>
                  </a:cubicBezTo>
                  <a:cubicBezTo>
                    <a:pt x="105" y="17"/>
                    <a:pt x="115" y="17"/>
                    <a:pt x="120" y="17"/>
                  </a:cubicBezTo>
                  <a:cubicBezTo>
                    <a:pt x="125" y="17"/>
                    <a:pt x="134" y="17"/>
                    <a:pt x="137" y="17"/>
                  </a:cubicBezTo>
                  <a:cubicBezTo>
                    <a:pt x="140" y="17"/>
                    <a:pt x="145" y="17"/>
                    <a:pt x="146" y="17"/>
                  </a:cubicBezTo>
                  <a:cubicBezTo>
                    <a:pt x="146" y="17"/>
                    <a:pt x="146" y="17"/>
                    <a:pt x="146" y="17"/>
                  </a:cubicBezTo>
                  <a:close/>
                  <a:moveTo>
                    <a:pt x="32" y="1"/>
                  </a:moveTo>
                  <a:cubicBezTo>
                    <a:pt x="32" y="1"/>
                    <a:pt x="32" y="1"/>
                    <a:pt x="32" y="1"/>
                  </a:cubicBezTo>
                  <a:cubicBezTo>
                    <a:pt x="36" y="1"/>
                    <a:pt x="54" y="5"/>
                    <a:pt x="62" y="7"/>
                  </a:cubicBezTo>
                  <a:cubicBezTo>
                    <a:pt x="65" y="7"/>
                    <a:pt x="65" y="7"/>
                    <a:pt x="65" y="7"/>
                  </a:cubicBezTo>
                  <a:cubicBezTo>
                    <a:pt x="66" y="7"/>
                    <a:pt x="68" y="8"/>
                    <a:pt x="70" y="8"/>
                  </a:cubicBezTo>
                  <a:cubicBezTo>
                    <a:pt x="79" y="11"/>
                    <a:pt x="91" y="13"/>
                    <a:pt x="98" y="13"/>
                  </a:cubicBezTo>
                  <a:cubicBezTo>
                    <a:pt x="107" y="13"/>
                    <a:pt x="120" y="12"/>
                    <a:pt x="126" y="12"/>
                  </a:cubicBezTo>
                  <a:cubicBezTo>
                    <a:pt x="127" y="12"/>
                    <a:pt x="127" y="12"/>
                    <a:pt x="127" y="12"/>
                  </a:cubicBezTo>
                  <a:cubicBezTo>
                    <a:pt x="132" y="11"/>
                    <a:pt x="145" y="10"/>
                    <a:pt x="146" y="10"/>
                  </a:cubicBezTo>
                  <a:cubicBezTo>
                    <a:pt x="146" y="11"/>
                    <a:pt x="146" y="12"/>
                    <a:pt x="146" y="12"/>
                  </a:cubicBezTo>
                  <a:cubicBezTo>
                    <a:pt x="146" y="15"/>
                    <a:pt x="146" y="15"/>
                    <a:pt x="146" y="15"/>
                  </a:cubicBezTo>
                  <a:cubicBezTo>
                    <a:pt x="146" y="15"/>
                    <a:pt x="145" y="15"/>
                    <a:pt x="144" y="15"/>
                  </a:cubicBezTo>
                  <a:cubicBezTo>
                    <a:pt x="143" y="15"/>
                    <a:pt x="132" y="15"/>
                    <a:pt x="128" y="15"/>
                  </a:cubicBezTo>
                  <a:cubicBezTo>
                    <a:pt x="124" y="15"/>
                    <a:pt x="105" y="15"/>
                    <a:pt x="105" y="15"/>
                  </a:cubicBezTo>
                  <a:cubicBezTo>
                    <a:pt x="91" y="18"/>
                    <a:pt x="91" y="18"/>
                    <a:pt x="91" y="18"/>
                  </a:cubicBezTo>
                  <a:cubicBezTo>
                    <a:pt x="91" y="18"/>
                    <a:pt x="90" y="17"/>
                    <a:pt x="90" y="17"/>
                  </a:cubicBezTo>
                  <a:cubicBezTo>
                    <a:pt x="82" y="14"/>
                    <a:pt x="78" y="12"/>
                    <a:pt x="78" y="12"/>
                  </a:cubicBezTo>
                  <a:cubicBezTo>
                    <a:pt x="68" y="15"/>
                    <a:pt x="68" y="15"/>
                    <a:pt x="68" y="15"/>
                  </a:cubicBezTo>
                  <a:cubicBezTo>
                    <a:pt x="50" y="8"/>
                    <a:pt x="37" y="3"/>
                    <a:pt x="32" y="3"/>
                  </a:cubicBezTo>
                  <a:cubicBezTo>
                    <a:pt x="32" y="1"/>
                    <a:pt x="32" y="1"/>
                    <a:pt x="32" y="1"/>
                  </a:cubicBezTo>
                  <a:cubicBezTo>
                    <a:pt x="32" y="1"/>
                    <a:pt x="32" y="1"/>
                    <a:pt x="32" y="1"/>
                  </a:cubicBezTo>
                  <a:close/>
                  <a:moveTo>
                    <a:pt x="10" y="12"/>
                  </a:moveTo>
                  <a:cubicBezTo>
                    <a:pt x="10" y="12"/>
                    <a:pt x="10" y="12"/>
                    <a:pt x="10" y="12"/>
                  </a:cubicBezTo>
                  <a:cubicBezTo>
                    <a:pt x="10" y="12"/>
                    <a:pt x="10" y="11"/>
                    <a:pt x="12" y="10"/>
                  </a:cubicBezTo>
                  <a:cubicBezTo>
                    <a:pt x="13" y="10"/>
                    <a:pt x="14" y="9"/>
                    <a:pt x="15" y="9"/>
                  </a:cubicBezTo>
                  <a:cubicBezTo>
                    <a:pt x="20" y="6"/>
                    <a:pt x="28" y="1"/>
                    <a:pt x="32" y="1"/>
                  </a:cubicBezTo>
                  <a:cubicBezTo>
                    <a:pt x="32" y="3"/>
                    <a:pt x="32" y="3"/>
                    <a:pt x="32" y="3"/>
                  </a:cubicBezTo>
                  <a:cubicBezTo>
                    <a:pt x="32" y="3"/>
                    <a:pt x="31" y="3"/>
                    <a:pt x="31" y="3"/>
                  </a:cubicBezTo>
                  <a:cubicBezTo>
                    <a:pt x="27" y="3"/>
                    <a:pt x="21" y="7"/>
                    <a:pt x="17" y="9"/>
                  </a:cubicBezTo>
                  <a:cubicBezTo>
                    <a:pt x="14" y="11"/>
                    <a:pt x="11" y="13"/>
                    <a:pt x="10" y="13"/>
                  </a:cubicBezTo>
                  <a:lnTo>
                    <a:pt x="10" y="12"/>
                  </a:lnTo>
                  <a:close/>
                  <a:moveTo>
                    <a:pt x="10" y="16"/>
                  </a:moveTo>
                  <a:cubicBezTo>
                    <a:pt x="10" y="16"/>
                    <a:pt x="10" y="16"/>
                    <a:pt x="10" y="16"/>
                  </a:cubicBezTo>
                  <a:cubicBezTo>
                    <a:pt x="11" y="15"/>
                    <a:pt x="19" y="11"/>
                    <a:pt x="21" y="10"/>
                  </a:cubicBezTo>
                  <a:cubicBezTo>
                    <a:pt x="23" y="9"/>
                    <a:pt x="28" y="6"/>
                    <a:pt x="31" y="6"/>
                  </a:cubicBezTo>
                  <a:cubicBezTo>
                    <a:pt x="35" y="6"/>
                    <a:pt x="40" y="8"/>
                    <a:pt x="45" y="9"/>
                  </a:cubicBezTo>
                  <a:cubicBezTo>
                    <a:pt x="50" y="11"/>
                    <a:pt x="73" y="19"/>
                    <a:pt x="78" y="21"/>
                  </a:cubicBezTo>
                  <a:cubicBezTo>
                    <a:pt x="83" y="23"/>
                    <a:pt x="91" y="26"/>
                    <a:pt x="102" y="27"/>
                  </a:cubicBezTo>
                  <a:cubicBezTo>
                    <a:pt x="112" y="28"/>
                    <a:pt x="121" y="27"/>
                    <a:pt x="127" y="27"/>
                  </a:cubicBezTo>
                  <a:cubicBezTo>
                    <a:pt x="133" y="27"/>
                    <a:pt x="144" y="27"/>
                    <a:pt x="144" y="27"/>
                  </a:cubicBezTo>
                  <a:cubicBezTo>
                    <a:pt x="145" y="27"/>
                    <a:pt x="145" y="27"/>
                    <a:pt x="145" y="27"/>
                  </a:cubicBezTo>
                  <a:cubicBezTo>
                    <a:pt x="145" y="27"/>
                    <a:pt x="145" y="27"/>
                    <a:pt x="145" y="27"/>
                  </a:cubicBezTo>
                  <a:cubicBezTo>
                    <a:pt x="145" y="28"/>
                    <a:pt x="145" y="28"/>
                    <a:pt x="145" y="28"/>
                  </a:cubicBezTo>
                  <a:cubicBezTo>
                    <a:pt x="144" y="28"/>
                    <a:pt x="144" y="28"/>
                    <a:pt x="144" y="28"/>
                  </a:cubicBezTo>
                  <a:cubicBezTo>
                    <a:pt x="144" y="28"/>
                    <a:pt x="144" y="28"/>
                    <a:pt x="144" y="28"/>
                  </a:cubicBezTo>
                  <a:cubicBezTo>
                    <a:pt x="144" y="28"/>
                    <a:pt x="143" y="28"/>
                    <a:pt x="139" y="28"/>
                  </a:cubicBezTo>
                  <a:cubicBezTo>
                    <a:pt x="133" y="28"/>
                    <a:pt x="115" y="28"/>
                    <a:pt x="110" y="28"/>
                  </a:cubicBezTo>
                  <a:cubicBezTo>
                    <a:pt x="105" y="28"/>
                    <a:pt x="101" y="28"/>
                    <a:pt x="91" y="26"/>
                  </a:cubicBezTo>
                  <a:cubicBezTo>
                    <a:pt x="82" y="23"/>
                    <a:pt x="65" y="17"/>
                    <a:pt x="59" y="15"/>
                  </a:cubicBezTo>
                  <a:cubicBezTo>
                    <a:pt x="53" y="13"/>
                    <a:pt x="37" y="7"/>
                    <a:pt x="33" y="7"/>
                  </a:cubicBezTo>
                  <a:cubicBezTo>
                    <a:pt x="28" y="6"/>
                    <a:pt x="22" y="10"/>
                    <a:pt x="19" y="12"/>
                  </a:cubicBezTo>
                  <a:cubicBezTo>
                    <a:pt x="16" y="13"/>
                    <a:pt x="11" y="16"/>
                    <a:pt x="10" y="17"/>
                  </a:cubicBezTo>
                  <a:lnTo>
                    <a:pt x="10" y="16"/>
                  </a:lnTo>
                  <a:close/>
                  <a:moveTo>
                    <a:pt x="10" y="18"/>
                  </a:moveTo>
                  <a:cubicBezTo>
                    <a:pt x="10" y="18"/>
                    <a:pt x="10" y="18"/>
                    <a:pt x="10" y="18"/>
                  </a:cubicBezTo>
                  <a:cubicBezTo>
                    <a:pt x="11" y="17"/>
                    <a:pt x="15" y="15"/>
                    <a:pt x="18" y="13"/>
                  </a:cubicBezTo>
                  <a:cubicBezTo>
                    <a:pt x="22" y="11"/>
                    <a:pt x="29" y="9"/>
                    <a:pt x="32" y="8"/>
                  </a:cubicBezTo>
                  <a:cubicBezTo>
                    <a:pt x="32" y="8"/>
                    <a:pt x="32" y="8"/>
                    <a:pt x="32" y="8"/>
                  </a:cubicBezTo>
                  <a:cubicBezTo>
                    <a:pt x="32" y="11"/>
                    <a:pt x="32" y="11"/>
                    <a:pt x="32" y="11"/>
                  </a:cubicBezTo>
                  <a:cubicBezTo>
                    <a:pt x="32" y="11"/>
                    <a:pt x="31" y="11"/>
                    <a:pt x="31" y="11"/>
                  </a:cubicBezTo>
                  <a:cubicBezTo>
                    <a:pt x="28" y="11"/>
                    <a:pt x="21" y="15"/>
                    <a:pt x="19" y="17"/>
                  </a:cubicBezTo>
                  <a:cubicBezTo>
                    <a:pt x="16" y="18"/>
                    <a:pt x="10" y="20"/>
                    <a:pt x="10" y="20"/>
                  </a:cubicBezTo>
                  <a:lnTo>
                    <a:pt x="10" y="18"/>
                  </a:lnTo>
                  <a:close/>
                  <a:moveTo>
                    <a:pt x="10" y="25"/>
                  </a:moveTo>
                  <a:cubicBezTo>
                    <a:pt x="10" y="25"/>
                    <a:pt x="10" y="25"/>
                    <a:pt x="10" y="25"/>
                  </a:cubicBezTo>
                  <a:cubicBezTo>
                    <a:pt x="11" y="25"/>
                    <a:pt x="16" y="23"/>
                    <a:pt x="19" y="21"/>
                  </a:cubicBezTo>
                  <a:cubicBezTo>
                    <a:pt x="22" y="20"/>
                    <a:pt x="28" y="19"/>
                    <a:pt x="30" y="18"/>
                  </a:cubicBezTo>
                  <a:cubicBezTo>
                    <a:pt x="30" y="18"/>
                    <a:pt x="31" y="18"/>
                    <a:pt x="32" y="18"/>
                  </a:cubicBezTo>
                  <a:cubicBezTo>
                    <a:pt x="32" y="20"/>
                    <a:pt x="32" y="20"/>
                    <a:pt x="32" y="20"/>
                  </a:cubicBezTo>
                  <a:cubicBezTo>
                    <a:pt x="31" y="20"/>
                    <a:pt x="31" y="20"/>
                    <a:pt x="30" y="20"/>
                  </a:cubicBezTo>
                  <a:cubicBezTo>
                    <a:pt x="25" y="22"/>
                    <a:pt x="21" y="24"/>
                    <a:pt x="19" y="25"/>
                  </a:cubicBezTo>
                  <a:cubicBezTo>
                    <a:pt x="17" y="25"/>
                    <a:pt x="11" y="27"/>
                    <a:pt x="10" y="27"/>
                  </a:cubicBezTo>
                  <a:lnTo>
                    <a:pt x="10" y="25"/>
                  </a:lnTo>
                  <a:close/>
                  <a:moveTo>
                    <a:pt x="11" y="33"/>
                  </a:moveTo>
                  <a:cubicBezTo>
                    <a:pt x="11" y="33"/>
                    <a:pt x="11" y="33"/>
                    <a:pt x="11" y="33"/>
                  </a:cubicBezTo>
                  <a:cubicBezTo>
                    <a:pt x="12" y="32"/>
                    <a:pt x="17" y="31"/>
                    <a:pt x="20" y="30"/>
                  </a:cubicBezTo>
                  <a:cubicBezTo>
                    <a:pt x="24" y="28"/>
                    <a:pt x="30" y="27"/>
                    <a:pt x="33" y="27"/>
                  </a:cubicBezTo>
                  <a:cubicBezTo>
                    <a:pt x="33" y="29"/>
                    <a:pt x="33" y="29"/>
                    <a:pt x="33" y="29"/>
                  </a:cubicBezTo>
                  <a:cubicBezTo>
                    <a:pt x="30" y="29"/>
                    <a:pt x="29" y="30"/>
                    <a:pt x="23" y="32"/>
                  </a:cubicBezTo>
                  <a:cubicBezTo>
                    <a:pt x="17" y="34"/>
                    <a:pt x="12" y="35"/>
                    <a:pt x="11" y="35"/>
                  </a:cubicBezTo>
                  <a:lnTo>
                    <a:pt x="11" y="33"/>
                  </a:lnTo>
                  <a:close/>
                  <a:moveTo>
                    <a:pt x="14" y="59"/>
                  </a:moveTo>
                  <a:cubicBezTo>
                    <a:pt x="14" y="59"/>
                    <a:pt x="14" y="59"/>
                    <a:pt x="14" y="59"/>
                  </a:cubicBezTo>
                  <a:cubicBezTo>
                    <a:pt x="14" y="59"/>
                    <a:pt x="14" y="59"/>
                    <a:pt x="14" y="59"/>
                  </a:cubicBezTo>
                  <a:cubicBezTo>
                    <a:pt x="14" y="53"/>
                    <a:pt x="14" y="53"/>
                    <a:pt x="14" y="53"/>
                  </a:cubicBezTo>
                  <a:cubicBezTo>
                    <a:pt x="16" y="53"/>
                    <a:pt x="29" y="51"/>
                    <a:pt x="34" y="51"/>
                  </a:cubicBezTo>
                  <a:cubicBezTo>
                    <a:pt x="35" y="59"/>
                    <a:pt x="35" y="59"/>
                    <a:pt x="35" y="59"/>
                  </a:cubicBezTo>
                  <a:lnTo>
                    <a:pt x="14" y="59"/>
                  </a:lnTo>
                  <a:close/>
                  <a:moveTo>
                    <a:pt x="85" y="59"/>
                  </a:moveTo>
                  <a:cubicBezTo>
                    <a:pt x="85" y="59"/>
                    <a:pt x="85" y="59"/>
                    <a:pt x="85" y="59"/>
                  </a:cubicBezTo>
                  <a:cubicBezTo>
                    <a:pt x="35" y="59"/>
                    <a:pt x="35" y="59"/>
                    <a:pt x="35" y="59"/>
                  </a:cubicBezTo>
                  <a:cubicBezTo>
                    <a:pt x="35" y="51"/>
                    <a:pt x="35" y="51"/>
                    <a:pt x="35" y="51"/>
                  </a:cubicBezTo>
                  <a:cubicBezTo>
                    <a:pt x="35" y="51"/>
                    <a:pt x="36" y="51"/>
                    <a:pt x="36" y="51"/>
                  </a:cubicBezTo>
                  <a:cubicBezTo>
                    <a:pt x="41" y="51"/>
                    <a:pt x="78" y="53"/>
                    <a:pt x="83" y="53"/>
                  </a:cubicBezTo>
                  <a:cubicBezTo>
                    <a:pt x="84" y="53"/>
                    <a:pt x="85" y="53"/>
                    <a:pt x="85" y="53"/>
                  </a:cubicBezTo>
                  <a:lnTo>
                    <a:pt x="85" y="59"/>
                  </a:lnTo>
                  <a:close/>
                  <a:moveTo>
                    <a:pt x="85" y="51"/>
                  </a:moveTo>
                  <a:cubicBezTo>
                    <a:pt x="85" y="51"/>
                    <a:pt x="85" y="51"/>
                    <a:pt x="85" y="51"/>
                  </a:cubicBezTo>
                  <a:cubicBezTo>
                    <a:pt x="76" y="51"/>
                    <a:pt x="67" y="50"/>
                    <a:pt x="58" y="49"/>
                  </a:cubicBezTo>
                  <a:cubicBezTo>
                    <a:pt x="43" y="48"/>
                    <a:pt x="37" y="48"/>
                    <a:pt x="35" y="48"/>
                  </a:cubicBezTo>
                  <a:cubicBezTo>
                    <a:pt x="35" y="48"/>
                    <a:pt x="35" y="48"/>
                    <a:pt x="34" y="48"/>
                  </a:cubicBezTo>
                  <a:cubicBezTo>
                    <a:pt x="35" y="45"/>
                    <a:pt x="35" y="45"/>
                    <a:pt x="35" y="45"/>
                  </a:cubicBezTo>
                  <a:cubicBezTo>
                    <a:pt x="35" y="45"/>
                    <a:pt x="35" y="45"/>
                    <a:pt x="35" y="45"/>
                  </a:cubicBezTo>
                  <a:cubicBezTo>
                    <a:pt x="39" y="45"/>
                    <a:pt x="74" y="48"/>
                    <a:pt x="85" y="49"/>
                  </a:cubicBezTo>
                  <a:lnTo>
                    <a:pt x="85" y="51"/>
                  </a:lnTo>
                  <a:close/>
                  <a:moveTo>
                    <a:pt x="85" y="48"/>
                  </a:moveTo>
                  <a:cubicBezTo>
                    <a:pt x="85" y="48"/>
                    <a:pt x="85" y="48"/>
                    <a:pt x="85" y="48"/>
                  </a:cubicBezTo>
                  <a:cubicBezTo>
                    <a:pt x="83" y="48"/>
                    <a:pt x="81" y="47"/>
                    <a:pt x="80" y="47"/>
                  </a:cubicBezTo>
                  <a:cubicBezTo>
                    <a:pt x="72" y="47"/>
                    <a:pt x="74" y="47"/>
                    <a:pt x="66" y="46"/>
                  </a:cubicBezTo>
                  <a:cubicBezTo>
                    <a:pt x="58" y="45"/>
                    <a:pt x="40" y="43"/>
                    <a:pt x="36" y="43"/>
                  </a:cubicBezTo>
                  <a:cubicBezTo>
                    <a:pt x="32" y="43"/>
                    <a:pt x="29" y="43"/>
                    <a:pt x="23" y="44"/>
                  </a:cubicBezTo>
                  <a:cubicBezTo>
                    <a:pt x="18" y="45"/>
                    <a:pt x="13" y="46"/>
                    <a:pt x="12" y="46"/>
                  </a:cubicBezTo>
                  <a:cubicBezTo>
                    <a:pt x="12" y="45"/>
                    <a:pt x="12" y="45"/>
                    <a:pt x="12" y="45"/>
                  </a:cubicBezTo>
                  <a:cubicBezTo>
                    <a:pt x="14" y="45"/>
                    <a:pt x="29" y="42"/>
                    <a:pt x="35" y="42"/>
                  </a:cubicBezTo>
                  <a:cubicBezTo>
                    <a:pt x="42" y="42"/>
                    <a:pt x="53" y="44"/>
                    <a:pt x="63" y="45"/>
                  </a:cubicBezTo>
                  <a:cubicBezTo>
                    <a:pt x="68" y="45"/>
                    <a:pt x="77" y="46"/>
                    <a:pt x="85" y="47"/>
                  </a:cubicBezTo>
                  <a:lnTo>
                    <a:pt x="85" y="48"/>
                  </a:lnTo>
                  <a:close/>
                  <a:moveTo>
                    <a:pt x="12" y="42"/>
                  </a:moveTo>
                  <a:cubicBezTo>
                    <a:pt x="12" y="42"/>
                    <a:pt x="12" y="42"/>
                    <a:pt x="12" y="42"/>
                  </a:cubicBezTo>
                  <a:cubicBezTo>
                    <a:pt x="12" y="40"/>
                    <a:pt x="12" y="40"/>
                    <a:pt x="12" y="40"/>
                  </a:cubicBezTo>
                  <a:cubicBezTo>
                    <a:pt x="13" y="40"/>
                    <a:pt x="18" y="38"/>
                    <a:pt x="21" y="38"/>
                  </a:cubicBezTo>
                  <a:cubicBezTo>
                    <a:pt x="24" y="37"/>
                    <a:pt x="30" y="36"/>
                    <a:pt x="34" y="36"/>
                  </a:cubicBezTo>
                  <a:cubicBezTo>
                    <a:pt x="34" y="38"/>
                    <a:pt x="34" y="38"/>
                    <a:pt x="34" y="38"/>
                  </a:cubicBezTo>
                  <a:cubicBezTo>
                    <a:pt x="29" y="38"/>
                    <a:pt x="24" y="40"/>
                    <a:pt x="22" y="41"/>
                  </a:cubicBezTo>
                  <a:cubicBezTo>
                    <a:pt x="20" y="41"/>
                    <a:pt x="13" y="42"/>
                    <a:pt x="12" y="42"/>
                  </a:cubicBezTo>
                  <a:close/>
                  <a:moveTo>
                    <a:pt x="85" y="45"/>
                  </a:moveTo>
                  <a:cubicBezTo>
                    <a:pt x="85" y="45"/>
                    <a:pt x="85" y="45"/>
                    <a:pt x="85" y="45"/>
                  </a:cubicBezTo>
                  <a:cubicBezTo>
                    <a:pt x="79" y="45"/>
                    <a:pt x="65" y="43"/>
                    <a:pt x="57" y="41"/>
                  </a:cubicBezTo>
                  <a:cubicBezTo>
                    <a:pt x="48" y="40"/>
                    <a:pt x="40" y="39"/>
                    <a:pt x="35" y="38"/>
                  </a:cubicBezTo>
                  <a:cubicBezTo>
                    <a:pt x="35" y="38"/>
                    <a:pt x="35" y="38"/>
                    <a:pt x="34" y="38"/>
                  </a:cubicBezTo>
                  <a:cubicBezTo>
                    <a:pt x="34" y="36"/>
                    <a:pt x="34" y="36"/>
                    <a:pt x="34" y="36"/>
                  </a:cubicBezTo>
                  <a:cubicBezTo>
                    <a:pt x="34" y="36"/>
                    <a:pt x="35" y="36"/>
                    <a:pt x="35" y="36"/>
                  </a:cubicBezTo>
                  <a:cubicBezTo>
                    <a:pt x="37" y="36"/>
                    <a:pt x="46" y="37"/>
                    <a:pt x="50" y="37"/>
                  </a:cubicBezTo>
                  <a:cubicBezTo>
                    <a:pt x="55" y="38"/>
                    <a:pt x="74" y="41"/>
                    <a:pt x="80" y="42"/>
                  </a:cubicBezTo>
                  <a:cubicBezTo>
                    <a:pt x="82" y="42"/>
                    <a:pt x="83" y="43"/>
                    <a:pt x="85" y="43"/>
                  </a:cubicBezTo>
                  <a:lnTo>
                    <a:pt x="85" y="45"/>
                  </a:lnTo>
                  <a:close/>
                  <a:moveTo>
                    <a:pt x="85" y="42"/>
                  </a:moveTo>
                  <a:cubicBezTo>
                    <a:pt x="85" y="42"/>
                    <a:pt x="85" y="42"/>
                    <a:pt x="85" y="42"/>
                  </a:cubicBezTo>
                  <a:cubicBezTo>
                    <a:pt x="84" y="42"/>
                    <a:pt x="82" y="42"/>
                    <a:pt x="80" y="41"/>
                  </a:cubicBezTo>
                  <a:cubicBezTo>
                    <a:pt x="72" y="40"/>
                    <a:pt x="59" y="37"/>
                    <a:pt x="52" y="36"/>
                  </a:cubicBezTo>
                  <a:cubicBezTo>
                    <a:pt x="45" y="35"/>
                    <a:pt x="39" y="34"/>
                    <a:pt x="35" y="34"/>
                  </a:cubicBezTo>
                  <a:cubicBezTo>
                    <a:pt x="30" y="34"/>
                    <a:pt x="24" y="36"/>
                    <a:pt x="20" y="37"/>
                  </a:cubicBezTo>
                  <a:cubicBezTo>
                    <a:pt x="16" y="38"/>
                    <a:pt x="13" y="38"/>
                    <a:pt x="12" y="39"/>
                  </a:cubicBezTo>
                  <a:cubicBezTo>
                    <a:pt x="12" y="39"/>
                    <a:pt x="12" y="39"/>
                    <a:pt x="12" y="38"/>
                  </a:cubicBezTo>
                  <a:cubicBezTo>
                    <a:pt x="11" y="38"/>
                    <a:pt x="11" y="38"/>
                    <a:pt x="11" y="38"/>
                  </a:cubicBezTo>
                  <a:cubicBezTo>
                    <a:pt x="12" y="38"/>
                    <a:pt x="16" y="37"/>
                    <a:pt x="21" y="36"/>
                  </a:cubicBezTo>
                  <a:cubicBezTo>
                    <a:pt x="27" y="34"/>
                    <a:pt x="30" y="33"/>
                    <a:pt x="35" y="33"/>
                  </a:cubicBezTo>
                  <a:cubicBezTo>
                    <a:pt x="39" y="34"/>
                    <a:pt x="52" y="36"/>
                    <a:pt x="59" y="37"/>
                  </a:cubicBezTo>
                  <a:cubicBezTo>
                    <a:pt x="65" y="38"/>
                    <a:pt x="77" y="40"/>
                    <a:pt x="81" y="41"/>
                  </a:cubicBezTo>
                  <a:cubicBezTo>
                    <a:pt x="82" y="41"/>
                    <a:pt x="84" y="41"/>
                    <a:pt x="85" y="42"/>
                  </a:cubicBezTo>
                  <a:close/>
                  <a:moveTo>
                    <a:pt x="85" y="40"/>
                  </a:moveTo>
                  <a:cubicBezTo>
                    <a:pt x="85" y="40"/>
                    <a:pt x="85" y="40"/>
                    <a:pt x="85" y="40"/>
                  </a:cubicBezTo>
                  <a:cubicBezTo>
                    <a:pt x="81" y="39"/>
                    <a:pt x="76" y="38"/>
                    <a:pt x="72" y="37"/>
                  </a:cubicBezTo>
                  <a:cubicBezTo>
                    <a:pt x="63" y="35"/>
                    <a:pt x="51" y="33"/>
                    <a:pt x="46" y="32"/>
                  </a:cubicBezTo>
                  <a:cubicBezTo>
                    <a:pt x="40" y="30"/>
                    <a:pt x="37" y="29"/>
                    <a:pt x="34" y="29"/>
                  </a:cubicBezTo>
                  <a:cubicBezTo>
                    <a:pt x="34" y="27"/>
                    <a:pt x="34" y="27"/>
                    <a:pt x="34" y="27"/>
                  </a:cubicBezTo>
                  <a:cubicBezTo>
                    <a:pt x="37" y="27"/>
                    <a:pt x="46" y="29"/>
                    <a:pt x="49" y="29"/>
                  </a:cubicBezTo>
                  <a:cubicBezTo>
                    <a:pt x="53" y="30"/>
                    <a:pt x="63" y="32"/>
                    <a:pt x="67" y="33"/>
                  </a:cubicBezTo>
                  <a:cubicBezTo>
                    <a:pt x="69" y="33"/>
                    <a:pt x="78" y="36"/>
                    <a:pt x="85" y="37"/>
                  </a:cubicBezTo>
                  <a:lnTo>
                    <a:pt x="85" y="40"/>
                  </a:lnTo>
                  <a:close/>
                  <a:moveTo>
                    <a:pt x="85" y="36"/>
                  </a:moveTo>
                  <a:cubicBezTo>
                    <a:pt x="85" y="36"/>
                    <a:pt x="85" y="36"/>
                    <a:pt x="85" y="36"/>
                  </a:cubicBezTo>
                  <a:cubicBezTo>
                    <a:pt x="78" y="35"/>
                    <a:pt x="69" y="32"/>
                    <a:pt x="65" y="31"/>
                  </a:cubicBezTo>
                  <a:cubicBezTo>
                    <a:pt x="59" y="30"/>
                    <a:pt x="39" y="25"/>
                    <a:pt x="34" y="25"/>
                  </a:cubicBezTo>
                  <a:cubicBezTo>
                    <a:pt x="30" y="25"/>
                    <a:pt x="13" y="31"/>
                    <a:pt x="11" y="31"/>
                  </a:cubicBezTo>
                  <a:cubicBezTo>
                    <a:pt x="11" y="31"/>
                    <a:pt x="11" y="31"/>
                    <a:pt x="11" y="31"/>
                  </a:cubicBezTo>
                  <a:cubicBezTo>
                    <a:pt x="11" y="31"/>
                    <a:pt x="11" y="31"/>
                    <a:pt x="11" y="31"/>
                  </a:cubicBezTo>
                  <a:cubicBezTo>
                    <a:pt x="10" y="31"/>
                    <a:pt x="10" y="31"/>
                    <a:pt x="10" y="31"/>
                  </a:cubicBezTo>
                  <a:cubicBezTo>
                    <a:pt x="12" y="30"/>
                    <a:pt x="20" y="28"/>
                    <a:pt x="22" y="27"/>
                  </a:cubicBezTo>
                  <a:cubicBezTo>
                    <a:pt x="25" y="26"/>
                    <a:pt x="31" y="24"/>
                    <a:pt x="33" y="24"/>
                  </a:cubicBezTo>
                  <a:cubicBezTo>
                    <a:pt x="36" y="24"/>
                    <a:pt x="47" y="27"/>
                    <a:pt x="52" y="28"/>
                  </a:cubicBezTo>
                  <a:cubicBezTo>
                    <a:pt x="57" y="29"/>
                    <a:pt x="78" y="34"/>
                    <a:pt x="83" y="35"/>
                  </a:cubicBezTo>
                  <a:cubicBezTo>
                    <a:pt x="83" y="35"/>
                    <a:pt x="84" y="35"/>
                    <a:pt x="85" y="36"/>
                  </a:cubicBezTo>
                  <a:close/>
                  <a:moveTo>
                    <a:pt x="85" y="34"/>
                  </a:moveTo>
                  <a:cubicBezTo>
                    <a:pt x="85" y="34"/>
                    <a:pt x="85" y="34"/>
                    <a:pt x="85" y="34"/>
                  </a:cubicBezTo>
                  <a:cubicBezTo>
                    <a:pt x="85" y="34"/>
                    <a:pt x="79" y="32"/>
                    <a:pt x="73" y="30"/>
                  </a:cubicBezTo>
                  <a:cubicBezTo>
                    <a:pt x="48" y="24"/>
                    <a:pt x="46" y="23"/>
                    <a:pt x="42" y="22"/>
                  </a:cubicBezTo>
                  <a:cubicBezTo>
                    <a:pt x="38" y="21"/>
                    <a:pt x="36" y="20"/>
                    <a:pt x="33" y="20"/>
                  </a:cubicBezTo>
                  <a:cubicBezTo>
                    <a:pt x="33" y="18"/>
                    <a:pt x="33" y="18"/>
                    <a:pt x="33" y="18"/>
                  </a:cubicBezTo>
                  <a:cubicBezTo>
                    <a:pt x="35" y="18"/>
                    <a:pt x="37" y="18"/>
                    <a:pt x="40" y="19"/>
                  </a:cubicBezTo>
                  <a:cubicBezTo>
                    <a:pt x="46" y="20"/>
                    <a:pt x="51" y="22"/>
                    <a:pt x="61" y="24"/>
                  </a:cubicBezTo>
                  <a:cubicBezTo>
                    <a:pt x="71" y="27"/>
                    <a:pt x="84" y="31"/>
                    <a:pt x="85" y="31"/>
                  </a:cubicBezTo>
                  <a:lnTo>
                    <a:pt x="85" y="34"/>
                  </a:lnTo>
                  <a:close/>
                  <a:moveTo>
                    <a:pt x="85" y="30"/>
                  </a:moveTo>
                  <a:cubicBezTo>
                    <a:pt x="85" y="30"/>
                    <a:pt x="85" y="30"/>
                    <a:pt x="85" y="30"/>
                  </a:cubicBezTo>
                  <a:cubicBezTo>
                    <a:pt x="83" y="30"/>
                    <a:pt x="51" y="20"/>
                    <a:pt x="44" y="18"/>
                  </a:cubicBezTo>
                  <a:cubicBezTo>
                    <a:pt x="36" y="16"/>
                    <a:pt x="32" y="15"/>
                    <a:pt x="28" y="17"/>
                  </a:cubicBezTo>
                  <a:cubicBezTo>
                    <a:pt x="24" y="19"/>
                    <a:pt x="12" y="23"/>
                    <a:pt x="10" y="24"/>
                  </a:cubicBezTo>
                  <a:cubicBezTo>
                    <a:pt x="10" y="24"/>
                    <a:pt x="10" y="24"/>
                    <a:pt x="10" y="24"/>
                  </a:cubicBezTo>
                  <a:cubicBezTo>
                    <a:pt x="10" y="23"/>
                    <a:pt x="10" y="23"/>
                    <a:pt x="10" y="23"/>
                  </a:cubicBezTo>
                  <a:cubicBezTo>
                    <a:pt x="10" y="23"/>
                    <a:pt x="13" y="22"/>
                    <a:pt x="18" y="20"/>
                  </a:cubicBezTo>
                  <a:cubicBezTo>
                    <a:pt x="23" y="17"/>
                    <a:pt x="30" y="15"/>
                    <a:pt x="32" y="15"/>
                  </a:cubicBezTo>
                  <a:cubicBezTo>
                    <a:pt x="35" y="15"/>
                    <a:pt x="60" y="22"/>
                    <a:pt x="68" y="24"/>
                  </a:cubicBezTo>
                  <a:cubicBezTo>
                    <a:pt x="72" y="26"/>
                    <a:pt x="79" y="28"/>
                    <a:pt x="85" y="29"/>
                  </a:cubicBezTo>
                  <a:lnTo>
                    <a:pt x="85" y="30"/>
                  </a:lnTo>
                  <a:close/>
                  <a:moveTo>
                    <a:pt x="105" y="59"/>
                  </a:moveTo>
                  <a:cubicBezTo>
                    <a:pt x="105" y="59"/>
                    <a:pt x="105" y="59"/>
                    <a:pt x="105" y="59"/>
                  </a:cubicBezTo>
                  <a:cubicBezTo>
                    <a:pt x="87" y="59"/>
                    <a:pt x="87" y="59"/>
                    <a:pt x="87" y="59"/>
                  </a:cubicBezTo>
                  <a:cubicBezTo>
                    <a:pt x="87" y="53"/>
                    <a:pt x="87" y="53"/>
                    <a:pt x="87" y="53"/>
                  </a:cubicBezTo>
                  <a:cubicBezTo>
                    <a:pt x="105" y="53"/>
                    <a:pt x="105" y="53"/>
                    <a:pt x="105" y="53"/>
                  </a:cubicBezTo>
                  <a:lnTo>
                    <a:pt x="105" y="59"/>
                  </a:lnTo>
                  <a:close/>
                  <a:moveTo>
                    <a:pt x="110" y="59"/>
                  </a:moveTo>
                  <a:cubicBezTo>
                    <a:pt x="110" y="59"/>
                    <a:pt x="110" y="59"/>
                    <a:pt x="110" y="59"/>
                  </a:cubicBezTo>
                  <a:cubicBezTo>
                    <a:pt x="105" y="59"/>
                    <a:pt x="105" y="59"/>
                    <a:pt x="105" y="59"/>
                  </a:cubicBezTo>
                  <a:cubicBezTo>
                    <a:pt x="105" y="54"/>
                    <a:pt x="105" y="54"/>
                    <a:pt x="105" y="54"/>
                  </a:cubicBezTo>
                  <a:cubicBezTo>
                    <a:pt x="107" y="54"/>
                    <a:pt x="107" y="54"/>
                    <a:pt x="107" y="54"/>
                  </a:cubicBezTo>
                  <a:cubicBezTo>
                    <a:pt x="109" y="54"/>
                    <a:pt x="110" y="54"/>
                    <a:pt x="110" y="54"/>
                  </a:cubicBezTo>
                  <a:cubicBezTo>
                    <a:pt x="110" y="52"/>
                    <a:pt x="110" y="52"/>
                    <a:pt x="110" y="52"/>
                  </a:cubicBezTo>
                  <a:cubicBezTo>
                    <a:pt x="110" y="52"/>
                    <a:pt x="109" y="52"/>
                    <a:pt x="109" y="52"/>
                  </a:cubicBezTo>
                  <a:cubicBezTo>
                    <a:pt x="108" y="52"/>
                    <a:pt x="106" y="52"/>
                    <a:pt x="105" y="52"/>
                  </a:cubicBezTo>
                  <a:cubicBezTo>
                    <a:pt x="105" y="52"/>
                    <a:pt x="105" y="52"/>
                    <a:pt x="105" y="52"/>
                  </a:cubicBezTo>
                  <a:cubicBezTo>
                    <a:pt x="105" y="52"/>
                    <a:pt x="105" y="52"/>
                    <a:pt x="105" y="52"/>
                  </a:cubicBezTo>
                  <a:cubicBezTo>
                    <a:pt x="104" y="52"/>
                    <a:pt x="100" y="52"/>
                    <a:pt x="98" y="51"/>
                  </a:cubicBezTo>
                  <a:cubicBezTo>
                    <a:pt x="96" y="51"/>
                    <a:pt x="90" y="51"/>
                    <a:pt x="87" y="51"/>
                  </a:cubicBezTo>
                  <a:cubicBezTo>
                    <a:pt x="87" y="49"/>
                    <a:pt x="87" y="49"/>
                    <a:pt x="87" y="49"/>
                  </a:cubicBezTo>
                  <a:cubicBezTo>
                    <a:pt x="88" y="49"/>
                    <a:pt x="91" y="50"/>
                    <a:pt x="94" y="50"/>
                  </a:cubicBezTo>
                  <a:cubicBezTo>
                    <a:pt x="97" y="50"/>
                    <a:pt x="110" y="50"/>
                    <a:pt x="110" y="50"/>
                  </a:cubicBezTo>
                  <a:cubicBezTo>
                    <a:pt x="110" y="49"/>
                    <a:pt x="110" y="49"/>
                    <a:pt x="110" y="49"/>
                  </a:cubicBezTo>
                  <a:cubicBezTo>
                    <a:pt x="110" y="49"/>
                    <a:pt x="99" y="49"/>
                    <a:pt x="94" y="49"/>
                  </a:cubicBezTo>
                  <a:cubicBezTo>
                    <a:pt x="91" y="49"/>
                    <a:pt x="88" y="48"/>
                    <a:pt x="87" y="48"/>
                  </a:cubicBezTo>
                  <a:cubicBezTo>
                    <a:pt x="87" y="47"/>
                    <a:pt x="87" y="47"/>
                    <a:pt x="87" y="47"/>
                  </a:cubicBezTo>
                  <a:cubicBezTo>
                    <a:pt x="88" y="48"/>
                    <a:pt x="91" y="48"/>
                    <a:pt x="93" y="48"/>
                  </a:cubicBezTo>
                  <a:cubicBezTo>
                    <a:pt x="97" y="49"/>
                    <a:pt x="110" y="49"/>
                    <a:pt x="110" y="49"/>
                  </a:cubicBezTo>
                  <a:cubicBezTo>
                    <a:pt x="110" y="47"/>
                    <a:pt x="110" y="47"/>
                    <a:pt x="110" y="47"/>
                  </a:cubicBezTo>
                  <a:cubicBezTo>
                    <a:pt x="110" y="47"/>
                    <a:pt x="98" y="47"/>
                    <a:pt x="93" y="47"/>
                  </a:cubicBezTo>
                  <a:cubicBezTo>
                    <a:pt x="90" y="46"/>
                    <a:pt x="88" y="46"/>
                    <a:pt x="87" y="46"/>
                  </a:cubicBezTo>
                  <a:cubicBezTo>
                    <a:pt x="87" y="43"/>
                    <a:pt x="87" y="43"/>
                    <a:pt x="87" y="43"/>
                  </a:cubicBezTo>
                  <a:cubicBezTo>
                    <a:pt x="87" y="43"/>
                    <a:pt x="88" y="43"/>
                    <a:pt x="89" y="43"/>
                  </a:cubicBezTo>
                  <a:cubicBezTo>
                    <a:pt x="91" y="44"/>
                    <a:pt x="97" y="45"/>
                    <a:pt x="99" y="45"/>
                  </a:cubicBezTo>
                  <a:cubicBezTo>
                    <a:pt x="101" y="45"/>
                    <a:pt x="109" y="45"/>
                    <a:pt x="110" y="45"/>
                  </a:cubicBezTo>
                  <a:lnTo>
                    <a:pt x="110" y="59"/>
                  </a:lnTo>
                  <a:close/>
                  <a:moveTo>
                    <a:pt x="110" y="44"/>
                  </a:moveTo>
                  <a:cubicBezTo>
                    <a:pt x="110" y="44"/>
                    <a:pt x="110" y="44"/>
                    <a:pt x="110" y="44"/>
                  </a:cubicBezTo>
                  <a:cubicBezTo>
                    <a:pt x="109" y="44"/>
                    <a:pt x="106" y="44"/>
                    <a:pt x="104" y="44"/>
                  </a:cubicBezTo>
                  <a:cubicBezTo>
                    <a:pt x="102" y="44"/>
                    <a:pt x="93" y="44"/>
                    <a:pt x="91" y="43"/>
                  </a:cubicBezTo>
                  <a:cubicBezTo>
                    <a:pt x="90" y="43"/>
                    <a:pt x="88" y="42"/>
                    <a:pt x="87" y="42"/>
                  </a:cubicBezTo>
                  <a:cubicBezTo>
                    <a:pt x="87" y="42"/>
                    <a:pt x="87" y="42"/>
                    <a:pt x="87" y="42"/>
                  </a:cubicBezTo>
                  <a:cubicBezTo>
                    <a:pt x="90" y="42"/>
                    <a:pt x="96" y="43"/>
                    <a:pt x="98" y="43"/>
                  </a:cubicBezTo>
                  <a:cubicBezTo>
                    <a:pt x="100" y="43"/>
                    <a:pt x="109" y="44"/>
                    <a:pt x="110" y="44"/>
                  </a:cubicBezTo>
                  <a:close/>
                  <a:moveTo>
                    <a:pt x="110" y="42"/>
                  </a:moveTo>
                  <a:cubicBezTo>
                    <a:pt x="110" y="42"/>
                    <a:pt x="110" y="42"/>
                    <a:pt x="110" y="42"/>
                  </a:cubicBezTo>
                  <a:cubicBezTo>
                    <a:pt x="109" y="42"/>
                    <a:pt x="100" y="42"/>
                    <a:pt x="96" y="41"/>
                  </a:cubicBezTo>
                  <a:cubicBezTo>
                    <a:pt x="92" y="41"/>
                    <a:pt x="89" y="41"/>
                    <a:pt x="87" y="40"/>
                  </a:cubicBezTo>
                  <a:cubicBezTo>
                    <a:pt x="87" y="37"/>
                    <a:pt x="87" y="37"/>
                    <a:pt x="87" y="37"/>
                  </a:cubicBezTo>
                  <a:cubicBezTo>
                    <a:pt x="89" y="37"/>
                    <a:pt x="96" y="39"/>
                    <a:pt x="99" y="39"/>
                  </a:cubicBezTo>
                  <a:cubicBezTo>
                    <a:pt x="103" y="39"/>
                    <a:pt x="110" y="39"/>
                    <a:pt x="110" y="39"/>
                  </a:cubicBezTo>
                  <a:cubicBezTo>
                    <a:pt x="110" y="37"/>
                    <a:pt x="110" y="37"/>
                    <a:pt x="110" y="37"/>
                  </a:cubicBezTo>
                  <a:cubicBezTo>
                    <a:pt x="110" y="37"/>
                    <a:pt x="104" y="37"/>
                    <a:pt x="100" y="37"/>
                  </a:cubicBezTo>
                  <a:cubicBezTo>
                    <a:pt x="96" y="37"/>
                    <a:pt x="90" y="36"/>
                    <a:pt x="87" y="35"/>
                  </a:cubicBezTo>
                  <a:cubicBezTo>
                    <a:pt x="87" y="30"/>
                    <a:pt x="87" y="30"/>
                    <a:pt x="87" y="30"/>
                  </a:cubicBezTo>
                  <a:cubicBezTo>
                    <a:pt x="92" y="31"/>
                    <a:pt x="96" y="32"/>
                    <a:pt x="99" y="32"/>
                  </a:cubicBezTo>
                  <a:cubicBezTo>
                    <a:pt x="105" y="33"/>
                    <a:pt x="126" y="32"/>
                    <a:pt x="135" y="32"/>
                  </a:cubicBezTo>
                  <a:cubicBezTo>
                    <a:pt x="142" y="32"/>
                    <a:pt x="144" y="33"/>
                    <a:pt x="144" y="33"/>
                  </a:cubicBezTo>
                  <a:cubicBezTo>
                    <a:pt x="144" y="33"/>
                    <a:pt x="144" y="33"/>
                    <a:pt x="144" y="33"/>
                  </a:cubicBezTo>
                  <a:cubicBezTo>
                    <a:pt x="144" y="33"/>
                    <a:pt x="144" y="33"/>
                    <a:pt x="144" y="33"/>
                  </a:cubicBezTo>
                  <a:cubicBezTo>
                    <a:pt x="144" y="33"/>
                    <a:pt x="144" y="33"/>
                    <a:pt x="144" y="33"/>
                  </a:cubicBezTo>
                  <a:cubicBezTo>
                    <a:pt x="144" y="33"/>
                    <a:pt x="139" y="33"/>
                    <a:pt x="136" y="33"/>
                  </a:cubicBezTo>
                  <a:cubicBezTo>
                    <a:pt x="133" y="33"/>
                    <a:pt x="127" y="33"/>
                    <a:pt x="123" y="33"/>
                  </a:cubicBezTo>
                  <a:cubicBezTo>
                    <a:pt x="120" y="33"/>
                    <a:pt x="112" y="33"/>
                    <a:pt x="112" y="33"/>
                  </a:cubicBezTo>
                  <a:cubicBezTo>
                    <a:pt x="112" y="33"/>
                    <a:pt x="112" y="33"/>
                    <a:pt x="112" y="33"/>
                  </a:cubicBezTo>
                  <a:cubicBezTo>
                    <a:pt x="110" y="33"/>
                    <a:pt x="110" y="33"/>
                    <a:pt x="110" y="33"/>
                  </a:cubicBezTo>
                  <a:lnTo>
                    <a:pt x="110" y="42"/>
                  </a:lnTo>
                  <a:close/>
                  <a:moveTo>
                    <a:pt x="112" y="59"/>
                  </a:moveTo>
                  <a:cubicBezTo>
                    <a:pt x="112" y="59"/>
                    <a:pt x="112" y="59"/>
                    <a:pt x="112" y="59"/>
                  </a:cubicBezTo>
                  <a:cubicBezTo>
                    <a:pt x="112" y="55"/>
                    <a:pt x="112" y="55"/>
                    <a:pt x="112" y="55"/>
                  </a:cubicBezTo>
                  <a:cubicBezTo>
                    <a:pt x="141" y="55"/>
                    <a:pt x="141" y="55"/>
                    <a:pt x="141" y="55"/>
                  </a:cubicBezTo>
                  <a:cubicBezTo>
                    <a:pt x="141" y="59"/>
                    <a:pt x="141" y="59"/>
                    <a:pt x="141" y="59"/>
                  </a:cubicBezTo>
                  <a:lnTo>
                    <a:pt x="112" y="59"/>
                  </a:lnTo>
                  <a:close/>
                  <a:moveTo>
                    <a:pt x="141" y="54"/>
                  </a:moveTo>
                  <a:cubicBezTo>
                    <a:pt x="141" y="54"/>
                    <a:pt x="141" y="54"/>
                    <a:pt x="141" y="54"/>
                  </a:cubicBezTo>
                  <a:cubicBezTo>
                    <a:pt x="141" y="54"/>
                    <a:pt x="141" y="54"/>
                    <a:pt x="141" y="54"/>
                  </a:cubicBezTo>
                  <a:cubicBezTo>
                    <a:pt x="141" y="54"/>
                    <a:pt x="141" y="54"/>
                    <a:pt x="141" y="54"/>
                  </a:cubicBezTo>
                  <a:cubicBezTo>
                    <a:pt x="140" y="54"/>
                    <a:pt x="134" y="54"/>
                    <a:pt x="129" y="54"/>
                  </a:cubicBezTo>
                  <a:cubicBezTo>
                    <a:pt x="124" y="54"/>
                    <a:pt x="113" y="54"/>
                    <a:pt x="112" y="54"/>
                  </a:cubicBezTo>
                  <a:cubicBezTo>
                    <a:pt x="112" y="54"/>
                    <a:pt x="112" y="54"/>
                    <a:pt x="112" y="54"/>
                  </a:cubicBezTo>
                  <a:cubicBezTo>
                    <a:pt x="114" y="54"/>
                    <a:pt x="115" y="54"/>
                    <a:pt x="116" y="53"/>
                  </a:cubicBezTo>
                  <a:cubicBezTo>
                    <a:pt x="124" y="53"/>
                    <a:pt x="138" y="54"/>
                    <a:pt x="142" y="54"/>
                  </a:cubicBezTo>
                  <a:lnTo>
                    <a:pt x="141" y="54"/>
                  </a:lnTo>
                  <a:close/>
                  <a:moveTo>
                    <a:pt x="146" y="15"/>
                  </a:moveTo>
                  <a:cubicBezTo>
                    <a:pt x="146" y="15"/>
                    <a:pt x="146" y="15"/>
                    <a:pt x="146" y="15"/>
                  </a:cubicBezTo>
                  <a:cubicBezTo>
                    <a:pt x="146" y="15"/>
                    <a:pt x="146" y="15"/>
                    <a:pt x="146" y="15"/>
                  </a:cubicBezTo>
                  <a:cubicBezTo>
                    <a:pt x="146" y="11"/>
                    <a:pt x="146" y="11"/>
                    <a:pt x="146" y="11"/>
                  </a:cubicBezTo>
                  <a:cubicBezTo>
                    <a:pt x="140" y="15"/>
                    <a:pt x="140" y="15"/>
                    <a:pt x="140" y="15"/>
                  </a:cubicBezTo>
                  <a:cubicBezTo>
                    <a:pt x="140" y="15"/>
                    <a:pt x="142" y="14"/>
                    <a:pt x="143" y="14"/>
                  </a:cubicBezTo>
                  <a:cubicBezTo>
                    <a:pt x="144" y="14"/>
                    <a:pt x="145" y="15"/>
                    <a:pt x="146" y="15"/>
                  </a:cubicBezTo>
                  <a:close/>
                  <a:moveTo>
                    <a:pt x="10" y="12"/>
                  </a:moveTo>
                  <a:cubicBezTo>
                    <a:pt x="10" y="12"/>
                    <a:pt x="10" y="12"/>
                    <a:pt x="10" y="12"/>
                  </a:cubicBezTo>
                  <a:cubicBezTo>
                    <a:pt x="10" y="13"/>
                    <a:pt x="10" y="13"/>
                    <a:pt x="10" y="13"/>
                  </a:cubicBezTo>
                  <a:cubicBezTo>
                    <a:pt x="11" y="12"/>
                    <a:pt x="11" y="12"/>
                    <a:pt x="11" y="12"/>
                  </a:cubicBezTo>
                  <a:cubicBezTo>
                    <a:pt x="11" y="12"/>
                    <a:pt x="10" y="12"/>
                    <a:pt x="10" y="12"/>
                  </a:cubicBezTo>
                  <a:cubicBezTo>
                    <a:pt x="10" y="12"/>
                    <a:pt x="10" y="12"/>
                    <a:pt x="10" y="12"/>
                  </a:cubicBezTo>
                  <a:close/>
                  <a:moveTo>
                    <a:pt x="20" y="14"/>
                  </a:moveTo>
                  <a:cubicBezTo>
                    <a:pt x="20" y="14"/>
                    <a:pt x="20" y="14"/>
                    <a:pt x="20" y="14"/>
                  </a:cubicBezTo>
                  <a:cubicBezTo>
                    <a:pt x="19" y="14"/>
                    <a:pt x="18" y="14"/>
                    <a:pt x="18" y="14"/>
                  </a:cubicBezTo>
                  <a:cubicBezTo>
                    <a:pt x="10" y="18"/>
                    <a:pt x="10" y="18"/>
                    <a:pt x="10" y="18"/>
                  </a:cubicBezTo>
                  <a:cubicBezTo>
                    <a:pt x="10" y="20"/>
                    <a:pt x="10" y="20"/>
                    <a:pt x="10" y="20"/>
                  </a:cubicBezTo>
                  <a:cubicBezTo>
                    <a:pt x="10" y="20"/>
                    <a:pt x="15" y="18"/>
                    <a:pt x="17" y="17"/>
                  </a:cubicBezTo>
                  <a:cubicBezTo>
                    <a:pt x="19" y="16"/>
                    <a:pt x="23" y="14"/>
                    <a:pt x="23" y="14"/>
                  </a:cubicBezTo>
                  <a:cubicBezTo>
                    <a:pt x="23" y="14"/>
                    <a:pt x="22" y="14"/>
                    <a:pt x="20" y="14"/>
                  </a:cubicBezTo>
                  <a:close/>
                  <a:moveTo>
                    <a:pt x="10" y="16"/>
                  </a:moveTo>
                  <a:cubicBezTo>
                    <a:pt x="10" y="16"/>
                    <a:pt x="10" y="16"/>
                    <a:pt x="10" y="16"/>
                  </a:cubicBezTo>
                  <a:cubicBezTo>
                    <a:pt x="10" y="16"/>
                    <a:pt x="10" y="16"/>
                    <a:pt x="10" y="16"/>
                  </a:cubicBezTo>
                  <a:cubicBezTo>
                    <a:pt x="10" y="16"/>
                    <a:pt x="12" y="15"/>
                    <a:pt x="13" y="15"/>
                  </a:cubicBezTo>
                  <a:cubicBezTo>
                    <a:pt x="13" y="15"/>
                    <a:pt x="16" y="13"/>
                    <a:pt x="16" y="13"/>
                  </a:cubicBezTo>
                  <a:cubicBezTo>
                    <a:pt x="15" y="13"/>
                    <a:pt x="15" y="13"/>
                    <a:pt x="15" y="13"/>
                  </a:cubicBezTo>
                  <a:lnTo>
                    <a:pt x="1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7"/>
            <p:cNvSpPr>
              <a:spLocks noEditPoints="1"/>
            </p:cNvSpPr>
            <p:nvPr/>
          </p:nvSpPr>
          <p:spPr bwMode="auto">
            <a:xfrm>
              <a:off x="559" y="4150"/>
              <a:ext cx="399" cy="149"/>
            </a:xfrm>
            <a:custGeom>
              <a:avLst/>
              <a:gdLst>
                <a:gd name="T0" fmla="*/ 140 w 154"/>
                <a:gd name="T1" fmla="*/ 42 h 56"/>
                <a:gd name="T2" fmla="*/ 80 w 154"/>
                <a:gd name="T3" fmla="*/ 11 h 56"/>
                <a:gd name="T4" fmla="*/ 101 w 154"/>
                <a:gd name="T5" fmla="*/ 30 h 56"/>
                <a:gd name="T6" fmla="*/ 80 w 154"/>
                <a:gd name="T7" fmla="*/ 17 h 56"/>
                <a:gd name="T8" fmla="*/ 106 w 154"/>
                <a:gd name="T9" fmla="*/ 29 h 56"/>
                <a:gd name="T10" fmla="*/ 109 w 154"/>
                <a:gd name="T11" fmla="*/ 1 h 56"/>
                <a:gd name="T12" fmla="*/ 78 w 154"/>
                <a:gd name="T13" fmla="*/ 25 h 56"/>
                <a:gd name="T14" fmla="*/ 11 w 154"/>
                <a:gd name="T15" fmla="*/ 53 h 56"/>
                <a:gd name="T16" fmla="*/ 2 w 154"/>
                <a:gd name="T17" fmla="*/ 50 h 56"/>
                <a:gd name="T18" fmla="*/ 5 w 154"/>
                <a:gd name="T19" fmla="*/ 45 h 56"/>
                <a:gd name="T20" fmla="*/ 6 w 154"/>
                <a:gd name="T21" fmla="*/ 44 h 56"/>
                <a:gd name="T22" fmla="*/ 8 w 154"/>
                <a:gd name="T23" fmla="*/ 44 h 56"/>
                <a:gd name="T24" fmla="*/ 10 w 154"/>
                <a:gd name="T25" fmla="*/ 50 h 56"/>
                <a:gd name="T26" fmla="*/ 12 w 154"/>
                <a:gd name="T27" fmla="*/ 43 h 56"/>
                <a:gd name="T28" fmla="*/ 13 w 154"/>
                <a:gd name="T29" fmla="*/ 43 h 56"/>
                <a:gd name="T30" fmla="*/ 77 w 154"/>
                <a:gd name="T31" fmla="*/ 19 h 56"/>
                <a:gd name="T32" fmla="*/ 79 w 154"/>
                <a:gd name="T33" fmla="*/ 27 h 56"/>
                <a:gd name="T34" fmla="*/ 83 w 154"/>
                <a:gd name="T35" fmla="*/ 40 h 56"/>
                <a:gd name="T36" fmla="*/ 83 w 154"/>
                <a:gd name="T37" fmla="*/ 39 h 56"/>
                <a:gd name="T38" fmla="*/ 71 w 154"/>
                <a:gd name="T39" fmla="*/ 44 h 56"/>
                <a:gd name="T40" fmla="*/ 98 w 154"/>
                <a:gd name="T41" fmla="*/ 36 h 56"/>
                <a:gd name="T42" fmla="*/ 98 w 154"/>
                <a:gd name="T43" fmla="*/ 42 h 56"/>
                <a:gd name="T44" fmla="*/ 88 w 154"/>
                <a:gd name="T45" fmla="*/ 39 h 56"/>
                <a:gd name="T46" fmla="*/ 98 w 154"/>
                <a:gd name="T47" fmla="*/ 36 h 56"/>
                <a:gd name="T48" fmla="*/ 60 w 154"/>
                <a:gd name="T49" fmla="*/ 40 h 56"/>
                <a:gd name="T50" fmla="*/ 65 w 154"/>
                <a:gd name="T51" fmla="*/ 47 h 56"/>
                <a:gd name="T52" fmla="*/ 122 w 154"/>
                <a:gd name="T53" fmla="*/ 47 h 56"/>
                <a:gd name="T54" fmla="*/ 113 w 154"/>
                <a:gd name="T55" fmla="*/ 35 h 56"/>
                <a:gd name="T56" fmla="*/ 126 w 154"/>
                <a:gd name="T57" fmla="*/ 45 h 56"/>
                <a:gd name="T58" fmla="*/ 77 w 154"/>
                <a:gd name="T59" fmla="*/ 12 h 56"/>
                <a:gd name="T60" fmla="*/ 92 w 154"/>
                <a:gd name="T61" fmla="*/ 10 h 56"/>
                <a:gd name="T62" fmla="*/ 83 w 154"/>
                <a:gd name="T63" fmla="*/ 13 h 56"/>
                <a:gd name="T64" fmla="*/ 83 w 154"/>
                <a:gd name="T65" fmla="*/ 32 h 56"/>
                <a:gd name="T66" fmla="*/ 75 w 154"/>
                <a:gd name="T67" fmla="*/ 22 h 56"/>
                <a:gd name="T68" fmla="*/ 106 w 154"/>
                <a:gd name="T69" fmla="*/ 32 h 56"/>
                <a:gd name="T70" fmla="*/ 83 w 154"/>
                <a:gd name="T71" fmla="*/ 16 h 56"/>
                <a:gd name="T72" fmla="*/ 91 w 154"/>
                <a:gd name="T73" fmla="*/ 19 h 56"/>
                <a:gd name="T74" fmla="*/ 91 w 154"/>
                <a:gd name="T75" fmla="*/ 24 h 56"/>
                <a:gd name="T76" fmla="*/ 91 w 154"/>
                <a:gd name="T77" fmla="*/ 28 h 56"/>
                <a:gd name="T78" fmla="*/ 99 w 154"/>
                <a:gd name="T79" fmla="*/ 32 h 56"/>
                <a:gd name="T80" fmla="*/ 70 w 154"/>
                <a:gd name="T81" fmla="*/ 47 h 56"/>
                <a:gd name="T82" fmla="*/ 45 w 154"/>
                <a:gd name="T83" fmla="*/ 48 h 56"/>
                <a:gd name="T84" fmla="*/ 59 w 154"/>
                <a:gd name="T85" fmla="*/ 48 h 56"/>
                <a:gd name="T86" fmla="*/ 79 w 154"/>
                <a:gd name="T87" fmla="*/ 47 h 56"/>
                <a:gd name="T88" fmla="*/ 94 w 154"/>
                <a:gd name="T89" fmla="*/ 48 h 56"/>
                <a:gd name="T90" fmla="*/ 111 w 154"/>
                <a:gd name="T91" fmla="*/ 47 h 56"/>
                <a:gd name="T92" fmla="*/ 112 w 154"/>
                <a:gd name="T93" fmla="*/ 43 h 56"/>
                <a:gd name="T94" fmla="*/ 115 w 154"/>
                <a:gd name="T95" fmla="*/ 12 h 56"/>
                <a:gd name="T96" fmla="*/ 115 w 154"/>
                <a:gd name="T97" fmla="*/ 21 h 56"/>
                <a:gd name="T98" fmla="*/ 115 w 154"/>
                <a:gd name="T99" fmla="*/ 30 h 56"/>
                <a:gd name="T100" fmla="*/ 114 w 154"/>
                <a:gd name="T101" fmla="*/ 11 h 56"/>
                <a:gd name="T102" fmla="*/ 115 w 154"/>
                <a:gd name="T103" fmla="*/ 20 h 56"/>
                <a:gd name="T104" fmla="*/ 114 w 154"/>
                <a:gd name="T105" fmla="*/ 29 h 56"/>
                <a:gd name="T106" fmla="*/ 151 w 154"/>
                <a:gd name="T107" fmla="*/ 45 h 56"/>
                <a:gd name="T108" fmla="*/ 47 w 154"/>
                <a:gd name="T109" fmla="*/ 39 h 56"/>
                <a:gd name="T110" fmla="*/ 47 w 154"/>
                <a:gd name="T111" fmla="*/ 45 h 56"/>
                <a:gd name="T112" fmla="*/ 103 w 154"/>
                <a:gd name="T113" fmla="*/ 29 h 56"/>
                <a:gd name="T114" fmla="*/ 100 w 154"/>
                <a:gd name="T115" fmla="*/ 18 h 56"/>
                <a:gd name="T116" fmla="*/ 104 w 154"/>
                <a:gd name="T117" fmla="*/ 29 h 56"/>
                <a:gd name="T118" fmla="*/ 103 w 154"/>
                <a:gd name="T119" fmla="*/ 5 h 56"/>
                <a:gd name="T120" fmla="*/ 71 w 154"/>
                <a:gd name="T121" fmla="*/ 39 h 56"/>
                <a:gd name="T122" fmla="*/ 60 w 154"/>
                <a:gd name="T123" fmla="*/ 45 h 56"/>
                <a:gd name="T124" fmla="*/ 64 w 154"/>
                <a:gd name="T125" fmla="*/ 4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4" h="56">
                  <a:moveTo>
                    <a:pt x="79" y="32"/>
                  </a:moveTo>
                  <a:cubicBezTo>
                    <a:pt x="80" y="32"/>
                    <a:pt x="80" y="32"/>
                    <a:pt x="80" y="32"/>
                  </a:cubicBezTo>
                  <a:cubicBezTo>
                    <a:pt x="80" y="31"/>
                    <a:pt x="80" y="31"/>
                    <a:pt x="80" y="31"/>
                  </a:cubicBezTo>
                  <a:cubicBezTo>
                    <a:pt x="80" y="30"/>
                    <a:pt x="80" y="30"/>
                    <a:pt x="80" y="30"/>
                  </a:cubicBezTo>
                  <a:cubicBezTo>
                    <a:pt x="80" y="30"/>
                    <a:pt x="80" y="30"/>
                    <a:pt x="80" y="30"/>
                  </a:cubicBezTo>
                  <a:cubicBezTo>
                    <a:pt x="81" y="30"/>
                    <a:pt x="81" y="30"/>
                    <a:pt x="81" y="30"/>
                  </a:cubicBezTo>
                  <a:cubicBezTo>
                    <a:pt x="81" y="30"/>
                    <a:pt x="81" y="30"/>
                    <a:pt x="81" y="30"/>
                  </a:cubicBezTo>
                  <a:cubicBezTo>
                    <a:pt x="79" y="30"/>
                    <a:pt x="79" y="30"/>
                    <a:pt x="79" y="30"/>
                  </a:cubicBezTo>
                  <a:lnTo>
                    <a:pt x="79" y="32"/>
                  </a:lnTo>
                  <a:close/>
                  <a:moveTo>
                    <a:pt x="80" y="25"/>
                  </a:moveTo>
                  <a:cubicBezTo>
                    <a:pt x="80" y="25"/>
                    <a:pt x="80" y="25"/>
                    <a:pt x="80" y="25"/>
                  </a:cubicBezTo>
                  <a:cubicBezTo>
                    <a:pt x="80" y="25"/>
                    <a:pt x="80" y="25"/>
                    <a:pt x="80" y="25"/>
                  </a:cubicBezTo>
                  <a:cubicBezTo>
                    <a:pt x="80" y="24"/>
                    <a:pt x="80" y="24"/>
                    <a:pt x="80" y="24"/>
                  </a:cubicBezTo>
                  <a:cubicBezTo>
                    <a:pt x="81" y="24"/>
                    <a:pt x="81" y="24"/>
                    <a:pt x="81" y="24"/>
                  </a:cubicBezTo>
                  <a:cubicBezTo>
                    <a:pt x="81" y="24"/>
                    <a:pt x="81" y="24"/>
                    <a:pt x="81" y="24"/>
                  </a:cubicBezTo>
                  <a:cubicBezTo>
                    <a:pt x="79" y="24"/>
                    <a:pt x="79" y="24"/>
                    <a:pt x="79" y="24"/>
                  </a:cubicBezTo>
                  <a:cubicBezTo>
                    <a:pt x="79" y="27"/>
                    <a:pt x="79" y="27"/>
                    <a:pt x="79" y="27"/>
                  </a:cubicBezTo>
                  <a:cubicBezTo>
                    <a:pt x="80" y="27"/>
                    <a:pt x="80" y="27"/>
                    <a:pt x="80" y="27"/>
                  </a:cubicBezTo>
                  <a:lnTo>
                    <a:pt x="80" y="25"/>
                  </a:lnTo>
                  <a:close/>
                  <a:moveTo>
                    <a:pt x="79" y="35"/>
                  </a:moveTo>
                  <a:cubicBezTo>
                    <a:pt x="79" y="35"/>
                    <a:pt x="79" y="35"/>
                    <a:pt x="79" y="35"/>
                  </a:cubicBezTo>
                  <a:cubicBezTo>
                    <a:pt x="80" y="35"/>
                    <a:pt x="80" y="35"/>
                    <a:pt x="80" y="35"/>
                  </a:cubicBezTo>
                  <a:cubicBezTo>
                    <a:pt x="80" y="33"/>
                    <a:pt x="80" y="33"/>
                    <a:pt x="80" y="33"/>
                  </a:cubicBezTo>
                  <a:cubicBezTo>
                    <a:pt x="80" y="33"/>
                    <a:pt x="80" y="33"/>
                    <a:pt x="80" y="33"/>
                  </a:cubicBezTo>
                  <a:cubicBezTo>
                    <a:pt x="80" y="33"/>
                    <a:pt x="80" y="33"/>
                    <a:pt x="80" y="33"/>
                  </a:cubicBezTo>
                  <a:cubicBezTo>
                    <a:pt x="81" y="32"/>
                    <a:pt x="81" y="32"/>
                    <a:pt x="81" y="32"/>
                  </a:cubicBezTo>
                  <a:cubicBezTo>
                    <a:pt x="81" y="32"/>
                    <a:pt x="81" y="32"/>
                    <a:pt x="81" y="32"/>
                  </a:cubicBezTo>
                  <a:cubicBezTo>
                    <a:pt x="79" y="32"/>
                    <a:pt x="79" y="32"/>
                    <a:pt x="79" y="32"/>
                  </a:cubicBezTo>
                  <a:lnTo>
                    <a:pt x="79" y="35"/>
                  </a:lnTo>
                  <a:close/>
                  <a:moveTo>
                    <a:pt x="79" y="9"/>
                  </a:moveTo>
                  <a:cubicBezTo>
                    <a:pt x="79" y="9"/>
                    <a:pt x="79" y="9"/>
                    <a:pt x="79" y="9"/>
                  </a:cubicBezTo>
                  <a:cubicBezTo>
                    <a:pt x="79" y="9"/>
                    <a:pt x="79" y="9"/>
                    <a:pt x="79" y="9"/>
                  </a:cubicBezTo>
                  <a:cubicBezTo>
                    <a:pt x="77" y="9"/>
                    <a:pt x="77" y="9"/>
                    <a:pt x="77" y="9"/>
                  </a:cubicBezTo>
                  <a:cubicBezTo>
                    <a:pt x="77" y="10"/>
                    <a:pt x="77" y="10"/>
                    <a:pt x="77" y="10"/>
                  </a:cubicBezTo>
                  <a:cubicBezTo>
                    <a:pt x="77" y="10"/>
                    <a:pt x="77" y="10"/>
                    <a:pt x="77" y="10"/>
                  </a:cubicBezTo>
                  <a:cubicBezTo>
                    <a:pt x="77" y="14"/>
                    <a:pt x="77" y="14"/>
                    <a:pt x="77" y="14"/>
                  </a:cubicBezTo>
                  <a:cubicBezTo>
                    <a:pt x="78" y="14"/>
                    <a:pt x="78" y="14"/>
                    <a:pt x="78" y="14"/>
                  </a:cubicBezTo>
                  <a:cubicBezTo>
                    <a:pt x="78" y="12"/>
                    <a:pt x="78" y="12"/>
                    <a:pt x="78" y="12"/>
                  </a:cubicBezTo>
                  <a:cubicBezTo>
                    <a:pt x="79" y="11"/>
                    <a:pt x="79" y="11"/>
                    <a:pt x="79" y="11"/>
                  </a:cubicBezTo>
                  <a:cubicBezTo>
                    <a:pt x="79" y="11"/>
                    <a:pt x="79" y="11"/>
                    <a:pt x="79" y="11"/>
                  </a:cubicBezTo>
                  <a:cubicBezTo>
                    <a:pt x="79" y="9"/>
                    <a:pt x="79" y="9"/>
                    <a:pt x="79" y="9"/>
                  </a:cubicBezTo>
                  <a:close/>
                  <a:moveTo>
                    <a:pt x="78" y="11"/>
                  </a:moveTo>
                  <a:cubicBezTo>
                    <a:pt x="78" y="11"/>
                    <a:pt x="78" y="11"/>
                    <a:pt x="78" y="11"/>
                  </a:cubicBezTo>
                  <a:cubicBezTo>
                    <a:pt x="78" y="10"/>
                    <a:pt x="78" y="10"/>
                    <a:pt x="78" y="10"/>
                  </a:cubicBezTo>
                  <a:cubicBezTo>
                    <a:pt x="79" y="9"/>
                    <a:pt x="79" y="9"/>
                    <a:pt x="79" y="9"/>
                  </a:cubicBezTo>
                  <a:cubicBezTo>
                    <a:pt x="79" y="11"/>
                    <a:pt x="79" y="11"/>
                    <a:pt x="79" y="11"/>
                  </a:cubicBezTo>
                  <a:lnTo>
                    <a:pt x="78" y="11"/>
                  </a:lnTo>
                  <a:close/>
                  <a:moveTo>
                    <a:pt x="140" y="42"/>
                  </a:moveTo>
                  <a:cubicBezTo>
                    <a:pt x="140" y="42"/>
                    <a:pt x="140" y="42"/>
                    <a:pt x="140" y="42"/>
                  </a:cubicBezTo>
                  <a:cubicBezTo>
                    <a:pt x="141" y="42"/>
                    <a:pt x="141" y="42"/>
                    <a:pt x="141" y="42"/>
                  </a:cubicBezTo>
                  <a:cubicBezTo>
                    <a:pt x="140" y="41"/>
                    <a:pt x="140" y="41"/>
                    <a:pt x="140" y="41"/>
                  </a:cubicBezTo>
                  <a:lnTo>
                    <a:pt x="140" y="42"/>
                  </a:lnTo>
                  <a:close/>
                  <a:moveTo>
                    <a:pt x="142" y="42"/>
                  </a:moveTo>
                  <a:cubicBezTo>
                    <a:pt x="142" y="42"/>
                    <a:pt x="142" y="42"/>
                    <a:pt x="142" y="42"/>
                  </a:cubicBezTo>
                  <a:cubicBezTo>
                    <a:pt x="143" y="43"/>
                    <a:pt x="143" y="43"/>
                    <a:pt x="143" y="43"/>
                  </a:cubicBezTo>
                  <a:cubicBezTo>
                    <a:pt x="143" y="42"/>
                    <a:pt x="143" y="42"/>
                    <a:pt x="143" y="42"/>
                  </a:cubicBezTo>
                  <a:lnTo>
                    <a:pt x="142" y="42"/>
                  </a:lnTo>
                  <a:close/>
                  <a:moveTo>
                    <a:pt x="141" y="38"/>
                  </a:moveTo>
                  <a:cubicBezTo>
                    <a:pt x="141" y="38"/>
                    <a:pt x="141" y="38"/>
                    <a:pt x="141" y="38"/>
                  </a:cubicBezTo>
                  <a:cubicBezTo>
                    <a:pt x="141" y="38"/>
                    <a:pt x="141" y="40"/>
                    <a:pt x="141" y="40"/>
                  </a:cubicBezTo>
                  <a:cubicBezTo>
                    <a:pt x="142" y="40"/>
                    <a:pt x="142" y="40"/>
                    <a:pt x="142" y="40"/>
                  </a:cubicBezTo>
                  <a:lnTo>
                    <a:pt x="141" y="38"/>
                  </a:lnTo>
                  <a:close/>
                  <a:moveTo>
                    <a:pt x="79" y="16"/>
                  </a:moveTo>
                  <a:cubicBezTo>
                    <a:pt x="79" y="16"/>
                    <a:pt x="79" y="16"/>
                    <a:pt x="79" y="16"/>
                  </a:cubicBezTo>
                  <a:cubicBezTo>
                    <a:pt x="80" y="16"/>
                    <a:pt x="80" y="16"/>
                    <a:pt x="80" y="16"/>
                  </a:cubicBezTo>
                  <a:cubicBezTo>
                    <a:pt x="80" y="14"/>
                    <a:pt x="80" y="14"/>
                    <a:pt x="80" y="14"/>
                  </a:cubicBezTo>
                  <a:cubicBezTo>
                    <a:pt x="80" y="14"/>
                    <a:pt x="80" y="14"/>
                    <a:pt x="80" y="14"/>
                  </a:cubicBezTo>
                  <a:cubicBezTo>
                    <a:pt x="80" y="14"/>
                    <a:pt x="80" y="14"/>
                    <a:pt x="80" y="14"/>
                  </a:cubicBezTo>
                  <a:cubicBezTo>
                    <a:pt x="81" y="13"/>
                    <a:pt x="81" y="13"/>
                    <a:pt x="81" y="13"/>
                  </a:cubicBezTo>
                  <a:cubicBezTo>
                    <a:pt x="81" y="13"/>
                    <a:pt x="81" y="13"/>
                    <a:pt x="81" y="13"/>
                  </a:cubicBezTo>
                  <a:cubicBezTo>
                    <a:pt x="79" y="14"/>
                    <a:pt x="79" y="14"/>
                    <a:pt x="79" y="14"/>
                  </a:cubicBezTo>
                  <a:lnTo>
                    <a:pt x="79" y="16"/>
                  </a:lnTo>
                  <a:close/>
                  <a:moveTo>
                    <a:pt x="79" y="29"/>
                  </a:moveTo>
                  <a:cubicBezTo>
                    <a:pt x="79" y="29"/>
                    <a:pt x="79" y="29"/>
                    <a:pt x="79" y="29"/>
                  </a:cubicBezTo>
                  <a:cubicBezTo>
                    <a:pt x="80" y="29"/>
                    <a:pt x="80" y="29"/>
                    <a:pt x="80" y="29"/>
                  </a:cubicBezTo>
                  <a:cubicBezTo>
                    <a:pt x="80" y="28"/>
                    <a:pt x="80" y="28"/>
                    <a:pt x="80" y="28"/>
                  </a:cubicBezTo>
                  <a:cubicBezTo>
                    <a:pt x="80" y="27"/>
                    <a:pt x="80" y="27"/>
                    <a:pt x="80" y="27"/>
                  </a:cubicBezTo>
                  <a:cubicBezTo>
                    <a:pt x="80" y="27"/>
                    <a:pt x="80" y="27"/>
                    <a:pt x="80" y="27"/>
                  </a:cubicBezTo>
                  <a:cubicBezTo>
                    <a:pt x="81" y="27"/>
                    <a:pt x="81" y="27"/>
                    <a:pt x="81" y="27"/>
                  </a:cubicBezTo>
                  <a:cubicBezTo>
                    <a:pt x="81" y="27"/>
                    <a:pt x="81" y="27"/>
                    <a:pt x="81" y="27"/>
                  </a:cubicBezTo>
                  <a:cubicBezTo>
                    <a:pt x="79" y="27"/>
                    <a:pt x="79" y="27"/>
                    <a:pt x="79" y="27"/>
                  </a:cubicBezTo>
                  <a:lnTo>
                    <a:pt x="79" y="29"/>
                  </a:lnTo>
                  <a:close/>
                  <a:moveTo>
                    <a:pt x="82" y="8"/>
                  </a:moveTo>
                  <a:cubicBezTo>
                    <a:pt x="82" y="8"/>
                    <a:pt x="82" y="8"/>
                    <a:pt x="82" y="8"/>
                  </a:cubicBezTo>
                  <a:cubicBezTo>
                    <a:pt x="82" y="8"/>
                    <a:pt x="82" y="8"/>
                    <a:pt x="82" y="8"/>
                  </a:cubicBezTo>
                  <a:cubicBezTo>
                    <a:pt x="80" y="9"/>
                    <a:pt x="80" y="9"/>
                    <a:pt x="80" y="9"/>
                  </a:cubicBezTo>
                  <a:cubicBezTo>
                    <a:pt x="80" y="9"/>
                    <a:pt x="80" y="9"/>
                    <a:pt x="80" y="9"/>
                  </a:cubicBezTo>
                  <a:cubicBezTo>
                    <a:pt x="79" y="9"/>
                    <a:pt x="79" y="9"/>
                    <a:pt x="79" y="9"/>
                  </a:cubicBezTo>
                  <a:cubicBezTo>
                    <a:pt x="79" y="11"/>
                    <a:pt x="79" y="11"/>
                    <a:pt x="79" y="11"/>
                  </a:cubicBezTo>
                  <a:cubicBezTo>
                    <a:pt x="79" y="11"/>
                    <a:pt x="79" y="11"/>
                    <a:pt x="79" y="11"/>
                  </a:cubicBezTo>
                  <a:cubicBezTo>
                    <a:pt x="79" y="11"/>
                    <a:pt x="79" y="11"/>
                    <a:pt x="79" y="11"/>
                  </a:cubicBezTo>
                  <a:cubicBezTo>
                    <a:pt x="79" y="13"/>
                    <a:pt x="79" y="13"/>
                    <a:pt x="79" y="13"/>
                  </a:cubicBezTo>
                  <a:cubicBezTo>
                    <a:pt x="80" y="13"/>
                    <a:pt x="80" y="13"/>
                    <a:pt x="80" y="13"/>
                  </a:cubicBezTo>
                  <a:cubicBezTo>
                    <a:pt x="80" y="11"/>
                    <a:pt x="80" y="11"/>
                    <a:pt x="80" y="11"/>
                  </a:cubicBezTo>
                  <a:cubicBezTo>
                    <a:pt x="82" y="11"/>
                    <a:pt x="82" y="11"/>
                    <a:pt x="82" y="11"/>
                  </a:cubicBezTo>
                  <a:cubicBezTo>
                    <a:pt x="82" y="11"/>
                    <a:pt x="82" y="11"/>
                    <a:pt x="82" y="11"/>
                  </a:cubicBezTo>
                  <a:cubicBezTo>
                    <a:pt x="82" y="8"/>
                    <a:pt x="82" y="8"/>
                    <a:pt x="82" y="8"/>
                  </a:cubicBezTo>
                  <a:close/>
                  <a:moveTo>
                    <a:pt x="80" y="11"/>
                  </a:moveTo>
                  <a:cubicBezTo>
                    <a:pt x="80" y="11"/>
                    <a:pt x="80" y="11"/>
                    <a:pt x="80" y="11"/>
                  </a:cubicBezTo>
                  <a:cubicBezTo>
                    <a:pt x="80" y="9"/>
                    <a:pt x="80" y="9"/>
                    <a:pt x="80" y="9"/>
                  </a:cubicBezTo>
                  <a:cubicBezTo>
                    <a:pt x="82" y="9"/>
                    <a:pt x="82" y="9"/>
                    <a:pt x="82" y="9"/>
                  </a:cubicBezTo>
                  <a:cubicBezTo>
                    <a:pt x="82" y="11"/>
                    <a:pt x="82" y="11"/>
                    <a:pt x="82" y="11"/>
                  </a:cubicBezTo>
                  <a:lnTo>
                    <a:pt x="80" y="11"/>
                  </a:lnTo>
                  <a:close/>
                  <a:moveTo>
                    <a:pt x="84" y="8"/>
                  </a:moveTo>
                  <a:cubicBezTo>
                    <a:pt x="84" y="8"/>
                    <a:pt x="84" y="8"/>
                    <a:pt x="84" y="8"/>
                  </a:cubicBezTo>
                  <a:cubicBezTo>
                    <a:pt x="84" y="8"/>
                    <a:pt x="84" y="8"/>
                    <a:pt x="84" y="8"/>
                  </a:cubicBezTo>
                  <a:cubicBezTo>
                    <a:pt x="82" y="8"/>
                    <a:pt x="82" y="8"/>
                    <a:pt x="82" y="8"/>
                  </a:cubicBezTo>
                  <a:cubicBezTo>
                    <a:pt x="82" y="8"/>
                    <a:pt x="82" y="8"/>
                    <a:pt x="82" y="8"/>
                  </a:cubicBezTo>
                  <a:cubicBezTo>
                    <a:pt x="82" y="8"/>
                    <a:pt x="82" y="8"/>
                    <a:pt x="82" y="8"/>
                  </a:cubicBezTo>
                  <a:cubicBezTo>
                    <a:pt x="82" y="13"/>
                    <a:pt x="82" y="13"/>
                    <a:pt x="82" y="13"/>
                  </a:cubicBezTo>
                  <a:cubicBezTo>
                    <a:pt x="82" y="13"/>
                    <a:pt x="82" y="13"/>
                    <a:pt x="82" y="13"/>
                  </a:cubicBezTo>
                  <a:cubicBezTo>
                    <a:pt x="82" y="11"/>
                    <a:pt x="82" y="11"/>
                    <a:pt x="82" y="11"/>
                  </a:cubicBezTo>
                  <a:cubicBezTo>
                    <a:pt x="84" y="10"/>
                    <a:pt x="84" y="10"/>
                    <a:pt x="84" y="10"/>
                  </a:cubicBezTo>
                  <a:cubicBezTo>
                    <a:pt x="84" y="10"/>
                    <a:pt x="84" y="10"/>
                    <a:pt x="84" y="10"/>
                  </a:cubicBezTo>
                  <a:cubicBezTo>
                    <a:pt x="84" y="8"/>
                    <a:pt x="84" y="8"/>
                    <a:pt x="84" y="8"/>
                  </a:cubicBezTo>
                  <a:close/>
                  <a:moveTo>
                    <a:pt x="82" y="10"/>
                  </a:moveTo>
                  <a:cubicBezTo>
                    <a:pt x="82" y="10"/>
                    <a:pt x="82" y="10"/>
                    <a:pt x="82" y="10"/>
                  </a:cubicBezTo>
                  <a:cubicBezTo>
                    <a:pt x="82" y="8"/>
                    <a:pt x="82" y="8"/>
                    <a:pt x="82" y="8"/>
                  </a:cubicBezTo>
                  <a:cubicBezTo>
                    <a:pt x="84" y="8"/>
                    <a:pt x="84" y="8"/>
                    <a:pt x="84" y="8"/>
                  </a:cubicBezTo>
                  <a:cubicBezTo>
                    <a:pt x="84" y="10"/>
                    <a:pt x="84" y="10"/>
                    <a:pt x="84" y="10"/>
                  </a:cubicBezTo>
                  <a:lnTo>
                    <a:pt x="82" y="10"/>
                  </a:lnTo>
                  <a:close/>
                  <a:moveTo>
                    <a:pt x="91" y="6"/>
                  </a:moveTo>
                  <a:cubicBezTo>
                    <a:pt x="91" y="6"/>
                    <a:pt x="91" y="6"/>
                    <a:pt x="91" y="6"/>
                  </a:cubicBezTo>
                  <a:cubicBezTo>
                    <a:pt x="91" y="6"/>
                    <a:pt x="91" y="6"/>
                    <a:pt x="91" y="6"/>
                  </a:cubicBezTo>
                  <a:cubicBezTo>
                    <a:pt x="90" y="6"/>
                    <a:pt x="90" y="6"/>
                    <a:pt x="90" y="6"/>
                  </a:cubicBezTo>
                  <a:cubicBezTo>
                    <a:pt x="90" y="6"/>
                    <a:pt x="90" y="6"/>
                    <a:pt x="90" y="6"/>
                  </a:cubicBezTo>
                  <a:cubicBezTo>
                    <a:pt x="90" y="6"/>
                    <a:pt x="90" y="6"/>
                    <a:pt x="90" y="6"/>
                  </a:cubicBezTo>
                  <a:cubicBezTo>
                    <a:pt x="90" y="6"/>
                    <a:pt x="90" y="6"/>
                    <a:pt x="90" y="6"/>
                  </a:cubicBezTo>
                  <a:cubicBezTo>
                    <a:pt x="90" y="6"/>
                    <a:pt x="90" y="6"/>
                    <a:pt x="90" y="6"/>
                  </a:cubicBezTo>
                  <a:cubicBezTo>
                    <a:pt x="89" y="6"/>
                    <a:pt x="89" y="6"/>
                    <a:pt x="89" y="6"/>
                  </a:cubicBezTo>
                  <a:cubicBezTo>
                    <a:pt x="89" y="11"/>
                    <a:pt x="89" y="11"/>
                    <a:pt x="89" y="11"/>
                  </a:cubicBezTo>
                  <a:cubicBezTo>
                    <a:pt x="89" y="10"/>
                    <a:pt x="89" y="10"/>
                    <a:pt x="89" y="10"/>
                  </a:cubicBezTo>
                  <a:cubicBezTo>
                    <a:pt x="89" y="9"/>
                    <a:pt x="89" y="9"/>
                    <a:pt x="89" y="9"/>
                  </a:cubicBezTo>
                  <a:cubicBezTo>
                    <a:pt x="92" y="8"/>
                    <a:pt x="92" y="8"/>
                    <a:pt x="92" y="8"/>
                  </a:cubicBezTo>
                  <a:cubicBezTo>
                    <a:pt x="92" y="6"/>
                    <a:pt x="92" y="6"/>
                    <a:pt x="92" y="6"/>
                  </a:cubicBezTo>
                  <a:lnTo>
                    <a:pt x="91" y="6"/>
                  </a:lnTo>
                  <a:close/>
                  <a:moveTo>
                    <a:pt x="90" y="8"/>
                  </a:moveTo>
                  <a:cubicBezTo>
                    <a:pt x="90" y="8"/>
                    <a:pt x="90" y="8"/>
                    <a:pt x="90" y="8"/>
                  </a:cubicBezTo>
                  <a:cubicBezTo>
                    <a:pt x="90" y="6"/>
                    <a:pt x="90" y="6"/>
                    <a:pt x="90" y="6"/>
                  </a:cubicBezTo>
                  <a:cubicBezTo>
                    <a:pt x="91" y="6"/>
                    <a:pt x="91" y="6"/>
                    <a:pt x="91" y="6"/>
                  </a:cubicBezTo>
                  <a:cubicBezTo>
                    <a:pt x="91" y="8"/>
                    <a:pt x="91" y="8"/>
                    <a:pt x="91" y="8"/>
                  </a:cubicBezTo>
                  <a:lnTo>
                    <a:pt x="90" y="8"/>
                  </a:lnTo>
                  <a:close/>
                  <a:moveTo>
                    <a:pt x="100" y="33"/>
                  </a:moveTo>
                  <a:cubicBezTo>
                    <a:pt x="100" y="33"/>
                    <a:pt x="100" y="33"/>
                    <a:pt x="100" y="33"/>
                  </a:cubicBezTo>
                  <a:cubicBezTo>
                    <a:pt x="101" y="32"/>
                    <a:pt x="101" y="32"/>
                    <a:pt x="101" y="32"/>
                  </a:cubicBezTo>
                  <a:cubicBezTo>
                    <a:pt x="101" y="31"/>
                    <a:pt x="101" y="31"/>
                    <a:pt x="101" y="31"/>
                  </a:cubicBezTo>
                  <a:cubicBezTo>
                    <a:pt x="101" y="30"/>
                    <a:pt x="101" y="30"/>
                    <a:pt x="101" y="30"/>
                  </a:cubicBezTo>
                  <a:cubicBezTo>
                    <a:pt x="101" y="30"/>
                    <a:pt x="101" y="30"/>
                    <a:pt x="101" y="30"/>
                  </a:cubicBezTo>
                  <a:cubicBezTo>
                    <a:pt x="103" y="30"/>
                    <a:pt x="103" y="30"/>
                    <a:pt x="103" y="30"/>
                  </a:cubicBezTo>
                  <a:cubicBezTo>
                    <a:pt x="103" y="29"/>
                    <a:pt x="103" y="29"/>
                    <a:pt x="103" y="29"/>
                  </a:cubicBezTo>
                  <a:cubicBezTo>
                    <a:pt x="100" y="30"/>
                    <a:pt x="100" y="30"/>
                    <a:pt x="100" y="30"/>
                  </a:cubicBezTo>
                  <a:lnTo>
                    <a:pt x="100" y="33"/>
                  </a:lnTo>
                  <a:close/>
                  <a:moveTo>
                    <a:pt x="136" y="36"/>
                  </a:moveTo>
                  <a:cubicBezTo>
                    <a:pt x="136" y="36"/>
                    <a:pt x="136" y="36"/>
                    <a:pt x="136" y="36"/>
                  </a:cubicBezTo>
                  <a:cubicBezTo>
                    <a:pt x="134" y="36"/>
                    <a:pt x="134" y="36"/>
                    <a:pt x="134" y="36"/>
                  </a:cubicBezTo>
                  <a:cubicBezTo>
                    <a:pt x="136" y="37"/>
                    <a:pt x="136" y="37"/>
                    <a:pt x="136" y="37"/>
                  </a:cubicBezTo>
                  <a:lnTo>
                    <a:pt x="136" y="36"/>
                  </a:lnTo>
                  <a:close/>
                  <a:moveTo>
                    <a:pt x="136" y="42"/>
                  </a:moveTo>
                  <a:cubicBezTo>
                    <a:pt x="136" y="42"/>
                    <a:pt x="136" y="42"/>
                    <a:pt x="136" y="42"/>
                  </a:cubicBezTo>
                  <a:cubicBezTo>
                    <a:pt x="138" y="42"/>
                    <a:pt x="138" y="42"/>
                    <a:pt x="138" y="42"/>
                  </a:cubicBezTo>
                  <a:cubicBezTo>
                    <a:pt x="136" y="41"/>
                    <a:pt x="136" y="41"/>
                    <a:pt x="136" y="41"/>
                  </a:cubicBezTo>
                  <a:lnTo>
                    <a:pt x="136" y="42"/>
                  </a:lnTo>
                  <a:close/>
                  <a:moveTo>
                    <a:pt x="135" y="39"/>
                  </a:moveTo>
                  <a:cubicBezTo>
                    <a:pt x="135" y="39"/>
                    <a:pt x="135" y="39"/>
                    <a:pt x="135" y="39"/>
                  </a:cubicBezTo>
                  <a:cubicBezTo>
                    <a:pt x="135" y="39"/>
                    <a:pt x="135" y="39"/>
                    <a:pt x="135" y="39"/>
                  </a:cubicBezTo>
                  <a:cubicBezTo>
                    <a:pt x="134" y="39"/>
                    <a:pt x="134" y="39"/>
                    <a:pt x="134" y="39"/>
                  </a:cubicBezTo>
                  <a:lnTo>
                    <a:pt x="135" y="39"/>
                  </a:lnTo>
                  <a:close/>
                  <a:moveTo>
                    <a:pt x="79" y="21"/>
                  </a:moveTo>
                  <a:cubicBezTo>
                    <a:pt x="79" y="21"/>
                    <a:pt x="79" y="21"/>
                    <a:pt x="79" y="21"/>
                  </a:cubicBezTo>
                  <a:cubicBezTo>
                    <a:pt x="80" y="21"/>
                    <a:pt x="80" y="21"/>
                    <a:pt x="80" y="21"/>
                  </a:cubicBezTo>
                  <a:cubicBezTo>
                    <a:pt x="80" y="20"/>
                    <a:pt x="80" y="20"/>
                    <a:pt x="80" y="20"/>
                  </a:cubicBezTo>
                  <a:cubicBezTo>
                    <a:pt x="80" y="19"/>
                    <a:pt x="80" y="19"/>
                    <a:pt x="80" y="19"/>
                  </a:cubicBezTo>
                  <a:cubicBezTo>
                    <a:pt x="80" y="19"/>
                    <a:pt x="80" y="19"/>
                    <a:pt x="80" y="19"/>
                  </a:cubicBezTo>
                  <a:cubicBezTo>
                    <a:pt x="81" y="19"/>
                    <a:pt x="81" y="19"/>
                    <a:pt x="81" y="19"/>
                  </a:cubicBezTo>
                  <a:cubicBezTo>
                    <a:pt x="81" y="19"/>
                    <a:pt x="81" y="19"/>
                    <a:pt x="81" y="19"/>
                  </a:cubicBezTo>
                  <a:cubicBezTo>
                    <a:pt x="79" y="19"/>
                    <a:pt x="79" y="19"/>
                    <a:pt x="79" y="19"/>
                  </a:cubicBezTo>
                  <a:lnTo>
                    <a:pt x="79" y="21"/>
                  </a:lnTo>
                  <a:close/>
                  <a:moveTo>
                    <a:pt x="79" y="24"/>
                  </a:moveTo>
                  <a:cubicBezTo>
                    <a:pt x="79" y="24"/>
                    <a:pt x="79" y="24"/>
                    <a:pt x="79" y="24"/>
                  </a:cubicBezTo>
                  <a:cubicBezTo>
                    <a:pt x="80" y="24"/>
                    <a:pt x="80" y="24"/>
                    <a:pt x="80" y="24"/>
                  </a:cubicBezTo>
                  <a:cubicBezTo>
                    <a:pt x="80" y="23"/>
                    <a:pt x="80" y="23"/>
                    <a:pt x="80" y="23"/>
                  </a:cubicBezTo>
                  <a:cubicBezTo>
                    <a:pt x="80" y="22"/>
                    <a:pt x="80" y="22"/>
                    <a:pt x="80" y="22"/>
                  </a:cubicBezTo>
                  <a:cubicBezTo>
                    <a:pt x="80" y="22"/>
                    <a:pt x="80" y="22"/>
                    <a:pt x="80" y="22"/>
                  </a:cubicBezTo>
                  <a:cubicBezTo>
                    <a:pt x="81" y="22"/>
                    <a:pt x="81" y="22"/>
                    <a:pt x="81" y="22"/>
                  </a:cubicBezTo>
                  <a:cubicBezTo>
                    <a:pt x="81" y="21"/>
                    <a:pt x="81" y="21"/>
                    <a:pt x="81" y="21"/>
                  </a:cubicBezTo>
                  <a:cubicBezTo>
                    <a:pt x="79" y="22"/>
                    <a:pt x="79" y="22"/>
                    <a:pt x="79" y="22"/>
                  </a:cubicBezTo>
                  <a:lnTo>
                    <a:pt x="79" y="24"/>
                  </a:lnTo>
                  <a:close/>
                  <a:moveTo>
                    <a:pt x="139" y="41"/>
                  </a:moveTo>
                  <a:cubicBezTo>
                    <a:pt x="139" y="41"/>
                    <a:pt x="139" y="41"/>
                    <a:pt x="139" y="41"/>
                  </a:cubicBezTo>
                  <a:cubicBezTo>
                    <a:pt x="139" y="40"/>
                    <a:pt x="139" y="40"/>
                    <a:pt x="139" y="40"/>
                  </a:cubicBezTo>
                  <a:cubicBezTo>
                    <a:pt x="137" y="40"/>
                    <a:pt x="137" y="40"/>
                    <a:pt x="137" y="40"/>
                  </a:cubicBezTo>
                  <a:lnTo>
                    <a:pt x="139" y="41"/>
                  </a:lnTo>
                  <a:close/>
                  <a:moveTo>
                    <a:pt x="79" y="19"/>
                  </a:moveTo>
                  <a:cubicBezTo>
                    <a:pt x="79" y="19"/>
                    <a:pt x="79" y="19"/>
                    <a:pt x="79" y="19"/>
                  </a:cubicBezTo>
                  <a:cubicBezTo>
                    <a:pt x="80" y="19"/>
                    <a:pt x="80" y="19"/>
                    <a:pt x="80" y="19"/>
                  </a:cubicBezTo>
                  <a:cubicBezTo>
                    <a:pt x="80" y="17"/>
                    <a:pt x="80" y="17"/>
                    <a:pt x="80" y="17"/>
                  </a:cubicBezTo>
                  <a:cubicBezTo>
                    <a:pt x="80" y="16"/>
                    <a:pt x="80" y="16"/>
                    <a:pt x="80" y="16"/>
                  </a:cubicBezTo>
                  <a:cubicBezTo>
                    <a:pt x="80" y="16"/>
                    <a:pt x="80" y="16"/>
                    <a:pt x="80" y="16"/>
                  </a:cubicBezTo>
                  <a:cubicBezTo>
                    <a:pt x="81" y="16"/>
                    <a:pt x="81" y="16"/>
                    <a:pt x="81" y="16"/>
                  </a:cubicBezTo>
                  <a:cubicBezTo>
                    <a:pt x="81" y="16"/>
                    <a:pt x="81" y="16"/>
                    <a:pt x="81" y="16"/>
                  </a:cubicBezTo>
                  <a:cubicBezTo>
                    <a:pt x="79" y="16"/>
                    <a:pt x="79" y="16"/>
                    <a:pt x="79" y="16"/>
                  </a:cubicBezTo>
                  <a:lnTo>
                    <a:pt x="79" y="19"/>
                  </a:lnTo>
                  <a:close/>
                  <a:moveTo>
                    <a:pt x="144" y="42"/>
                  </a:moveTo>
                  <a:cubicBezTo>
                    <a:pt x="144" y="42"/>
                    <a:pt x="144" y="42"/>
                    <a:pt x="144" y="42"/>
                  </a:cubicBezTo>
                  <a:cubicBezTo>
                    <a:pt x="144" y="41"/>
                    <a:pt x="144" y="41"/>
                    <a:pt x="144" y="41"/>
                  </a:cubicBezTo>
                  <a:cubicBezTo>
                    <a:pt x="143" y="41"/>
                    <a:pt x="143" y="41"/>
                    <a:pt x="143" y="41"/>
                  </a:cubicBezTo>
                  <a:lnTo>
                    <a:pt x="144" y="42"/>
                  </a:lnTo>
                  <a:close/>
                  <a:moveTo>
                    <a:pt x="137" y="38"/>
                  </a:moveTo>
                  <a:cubicBezTo>
                    <a:pt x="137" y="38"/>
                    <a:pt x="137" y="38"/>
                    <a:pt x="137" y="38"/>
                  </a:cubicBezTo>
                  <a:cubicBezTo>
                    <a:pt x="140" y="38"/>
                    <a:pt x="140" y="38"/>
                    <a:pt x="140" y="38"/>
                  </a:cubicBezTo>
                  <a:cubicBezTo>
                    <a:pt x="137" y="36"/>
                    <a:pt x="137" y="36"/>
                    <a:pt x="137" y="36"/>
                  </a:cubicBezTo>
                  <a:lnTo>
                    <a:pt x="137" y="38"/>
                  </a:lnTo>
                  <a:close/>
                  <a:moveTo>
                    <a:pt x="107" y="19"/>
                  </a:moveTo>
                  <a:cubicBezTo>
                    <a:pt x="107" y="19"/>
                    <a:pt x="107" y="19"/>
                    <a:pt x="107" y="19"/>
                  </a:cubicBezTo>
                  <a:cubicBezTo>
                    <a:pt x="107" y="17"/>
                    <a:pt x="107" y="17"/>
                    <a:pt x="107" y="17"/>
                  </a:cubicBezTo>
                  <a:cubicBezTo>
                    <a:pt x="107" y="17"/>
                    <a:pt x="107" y="17"/>
                    <a:pt x="107" y="17"/>
                  </a:cubicBezTo>
                  <a:cubicBezTo>
                    <a:pt x="107" y="17"/>
                    <a:pt x="107" y="17"/>
                    <a:pt x="107" y="17"/>
                  </a:cubicBezTo>
                  <a:cubicBezTo>
                    <a:pt x="109" y="16"/>
                    <a:pt x="109" y="16"/>
                    <a:pt x="109" y="16"/>
                  </a:cubicBezTo>
                  <a:cubicBezTo>
                    <a:pt x="109" y="16"/>
                    <a:pt x="109" y="16"/>
                    <a:pt x="109" y="16"/>
                  </a:cubicBezTo>
                  <a:cubicBezTo>
                    <a:pt x="106" y="17"/>
                    <a:pt x="106" y="17"/>
                    <a:pt x="106" y="17"/>
                  </a:cubicBezTo>
                  <a:cubicBezTo>
                    <a:pt x="106" y="19"/>
                    <a:pt x="106" y="19"/>
                    <a:pt x="106" y="19"/>
                  </a:cubicBezTo>
                  <a:lnTo>
                    <a:pt x="107" y="19"/>
                  </a:lnTo>
                  <a:close/>
                  <a:moveTo>
                    <a:pt x="140" y="36"/>
                  </a:moveTo>
                  <a:cubicBezTo>
                    <a:pt x="140" y="36"/>
                    <a:pt x="140" y="36"/>
                    <a:pt x="140" y="36"/>
                  </a:cubicBezTo>
                  <a:cubicBezTo>
                    <a:pt x="144" y="40"/>
                    <a:pt x="144" y="40"/>
                    <a:pt x="144" y="40"/>
                  </a:cubicBezTo>
                  <a:cubicBezTo>
                    <a:pt x="144" y="35"/>
                    <a:pt x="144" y="35"/>
                    <a:pt x="144" y="35"/>
                  </a:cubicBezTo>
                  <a:lnTo>
                    <a:pt x="140" y="36"/>
                  </a:lnTo>
                  <a:close/>
                  <a:moveTo>
                    <a:pt x="107" y="22"/>
                  </a:moveTo>
                  <a:cubicBezTo>
                    <a:pt x="107" y="22"/>
                    <a:pt x="107" y="22"/>
                    <a:pt x="107" y="22"/>
                  </a:cubicBezTo>
                  <a:cubicBezTo>
                    <a:pt x="107" y="20"/>
                    <a:pt x="107" y="20"/>
                    <a:pt x="107" y="20"/>
                  </a:cubicBezTo>
                  <a:cubicBezTo>
                    <a:pt x="107" y="20"/>
                    <a:pt x="107" y="20"/>
                    <a:pt x="107" y="20"/>
                  </a:cubicBezTo>
                  <a:cubicBezTo>
                    <a:pt x="107" y="20"/>
                    <a:pt x="107" y="20"/>
                    <a:pt x="107" y="20"/>
                  </a:cubicBezTo>
                  <a:cubicBezTo>
                    <a:pt x="109" y="19"/>
                    <a:pt x="109" y="19"/>
                    <a:pt x="109" y="19"/>
                  </a:cubicBezTo>
                  <a:cubicBezTo>
                    <a:pt x="109" y="19"/>
                    <a:pt x="109" y="19"/>
                    <a:pt x="109" y="19"/>
                  </a:cubicBezTo>
                  <a:cubicBezTo>
                    <a:pt x="106" y="20"/>
                    <a:pt x="106" y="20"/>
                    <a:pt x="106" y="20"/>
                  </a:cubicBezTo>
                  <a:cubicBezTo>
                    <a:pt x="106" y="22"/>
                    <a:pt x="106" y="22"/>
                    <a:pt x="106" y="22"/>
                  </a:cubicBezTo>
                  <a:lnTo>
                    <a:pt x="107" y="22"/>
                  </a:lnTo>
                  <a:close/>
                  <a:moveTo>
                    <a:pt x="107" y="32"/>
                  </a:moveTo>
                  <a:cubicBezTo>
                    <a:pt x="107" y="32"/>
                    <a:pt x="107" y="32"/>
                    <a:pt x="107" y="32"/>
                  </a:cubicBezTo>
                  <a:cubicBezTo>
                    <a:pt x="107" y="30"/>
                    <a:pt x="107" y="30"/>
                    <a:pt x="107" y="30"/>
                  </a:cubicBezTo>
                  <a:cubicBezTo>
                    <a:pt x="107" y="29"/>
                    <a:pt x="107" y="29"/>
                    <a:pt x="107" y="29"/>
                  </a:cubicBezTo>
                  <a:cubicBezTo>
                    <a:pt x="107" y="29"/>
                    <a:pt x="107" y="29"/>
                    <a:pt x="107" y="29"/>
                  </a:cubicBezTo>
                  <a:cubicBezTo>
                    <a:pt x="109" y="29"/>
                    <a:pt x="109" y="29"/>
                    <a:pt x="109" y="29"/>
                  </a:cubicBezTo>
                  <a:cubicBezTo>
                    <a:pt x="109" y="29"/>
                    <a:pt x="109" y="29"/>
                    <a:pt x="109" y="29"/>
                  </a:cubicBezTo>
                  <a:cubicBezTo>
                    <a:pt x="106" y="29"/>
                    <a:pt x="106" y="29"/>
                    <a:pt x="106" y="29"/>
                  </a:cubicBezTo>
                  <a:cubicBezTo>
                    <a:pt x="106" y="32"/>
                    <a:pt x="106" y="32"/>
                    <a:pt x="106" y="32"/>
                  </a:cubicBezTo>
                  <a:lnTo>
                    <a:pt x="107" y="32"/>
                  </a:lnTo>
                  <a:close/>
                  <a:moveTo>
                    <a:pt x="107" y="29"/>
                  </a:moveTo>
                  <a:cubicBezTo>
                    <a:pt x="107" y="29"/>
                    <a:pt x="107" y="29"/>
                    <a:pt x="107" y="29"/>
                  </a:cubicBezTo>
                  <a:cubicBezTo>
                    <a:pt x="107" y="27"/>
                    <a:pt x="107" y="27"/>
                    <a:pt x="107" y="27"/>
                  </a:cubicBezTo>
                  <a:cubicBezTo>
                    <a:pt x="107" y="26"/>
                    <a:pt x="107" y="26"/>
                    <a:pt x="107" y="26"/>
                  </a:cubicBezTo>
                  <a:cubicBezTo>
                    <a:pt x="107" y="26"/>
                    <a:pt x="107" y="26"/>
                    <a:pt x="107" y="26"/>
                  </a:cubicBezTo>
                  <a:cubicBezTo>
                    <a:pt x="109" y="26"/>
                    <a:pt x="109" y="26"/>
                    <a:pt x="109" y="26"/>
                  </a:cubicBezTo>
                  <a:cubicBezTo>
                    <a:pt x="109" y="26"/>
                    <a:pt x="109" y="26"/>
                    <a:pt x="109" y="26"/>
                  </a:cubicBezTo>
                  <a:cubicBezTo>
                    <a:pt x="106" y="26"/>
                    <a:pt x="106" y="26"/>
                    <a:pt x="106" y="26"/>
                  </a:cubicBezTo>
                  <a:cubicBezTo>
                    <a:pt x="106" y="29"/>
                    <a:pt x="106" y="29"/>
                    <a:pt x="106" y="29"/>
                  </a:cubicBezTo>
                  <a:lnTo>
                    <a:pt x="107" y="29"/>
                  </a:lnTo>
                  <a:close/>
                  <a:moveTo>
                    <a:pt x="107" y="25"/>
                  </a:moveTo>
                  <a:cubicBezTo>
                    <a:pt x="107" y="25"/>
                    <a:pt x="107" y="25"/>
                    <a:pt x="107" y="25"/>
                  </a:cubicBezTo>
                  <a:cubicBezTo>
                    <a:pt x="107" y="24"/>
                    <a:pt x="107" y="24"/>
                    <a:pt x="107" y="24"/>
                  </a:cubicBezTo>
                  <a:cubicBezTo>
                    <a:pt x="107" y="23"/>
                    <a:pt x="107" y="23"/>
                    <a:pt x="107" y="23"/>
                  </a:cubicBezTo>
                  <a:cubicBezTo>
                    <a:pt x="107" y="23"/>
                    <a:pt x="107" y="23"/>
                    <a:pt x="107" y="23"/>
                  </a:cubicBezTo>
                  <a:cubicBezTo>
                    <a:pt x="109" y="23"/>
                    <a:pt x="109" y="23"/>
                    <a:pt x="109" y="23"/>
                  </a:cubicBezTo>
                  <a:cubicBezTo>
                    <a:pt x="109" y="23"/>
                    <a:pt x="109" y="23"/>
                    <a:pt x="109" y="23"/>
                  </a:cubicBezTo>
                  <a:cubicBezTo>
                    <a:pt x="106" y="23"/>
                    <a:pt x="106" y="23"/>
                    <a:pt x="106" y="23"/>
                  </a:cubicBezTo>
                  <a:cubicBezTo>
                    <a:pt x="106" y="26"/>
                    <a:pt x="106" y="26"/>
                    <a:pt x="106" y="26"/>
                  </a:cubicBezTo>
                  <a:lnTo>
                    <a:pt x="107" y="25"/>
                  </a:lnTo>
                  <a:close/>
                  <a:moveTo>
                    <a:pt x="100" y="29"/>
                  </a:moveTo>
                  <a:cubicBezTo>
                    <a:pt x="100" y="29"/>
                    <a:pt x="100" y="29"/>
                    <a:pt x="100" y="29"/>
                  </a:cubicBezTo>
                  <a:cubicBezTo>
                    <a:pt x="101" y="29"/>
                    <a:pt x="101" y="29"/>
                    <a:pt x="101" y="29"/>
                  </a:cubicBezTo>
                  <a:cubicBezTo>
                    <a:pt x="101" y="28"/>
                    <a:pt x="101" y="28"/>
                    <a:pt x="101" y="28"/>
                  </a:cubicBezTo>
                  <a:cubicBezTo>
                    <a:pt x="101" y="27"/>
                    <a:pt x="101" y="27"/>
                    <a:pt x="101" y="27"/>
                  </a:cubicBezTo>
                  <a:cubicBezTo>
                    <a:pt x="101" y="27"/>
                    <a:pt x="101" y="27"/>
                    <a:pt x="101" y="27"/>
                  </a:cubicBezTo>
                  <a:cubicBezTo>
                    <a:pt x="103" y="27"/>
                    <a:pt x="103" y="27"/>
                    <a:pt x="103" y="27"/>
                  </a:cubicBezTo>
                  <a:cubicBezTo>
                    <a:pt x="103" y="26"/>
                    <a:pt x="103" y="26"/>
                    <a:pt x="103" y="26"/>
                  </a:cubicBezTo>
                  <a:cubicBezTo>
                    <a:pt x="100" y="27"/>
                    <a:pt x="100" y="27"/>
                    <a:pt x="100" y="27"/>
                  </a:cubicBezTo>
                  <a:lnTo>
                    <a:pt x="100" y="29"/>
                  </a:lnTo>
                  <a:close/>
                  <a:moveTo>
                    <a:pt x="107" y="13"/>
                  </a:moveTo>
                  <a:cubicBezTo>
                    <a:pt x="107" y="13"/>
                    <a:pt x="107" y="13"/>
                    <a:pt x="107" y="13"/>
                  </a:cubicBezTo>
                  <a:cubicBezTo>
                    <a:pt x="107" y="11"/>
                    <a:pt x="107" y="11"/>
                    <a:pt x="107" y="11"/>
                  </a:cubicBezTo>
                  <a:cubicBezTo>
                    <a:pt x="107" y="11"/>
                    <a:pt x="107" y="11"/>
                    <a:pt x="107" y="11"/>
                  </a:cubicBezTo>
                  <a:cubicBezTo>
                    <a:pt x="107" y="10"/>
                    <a:pt x="107" y="10"/>
                    <a:pt x="107" y="10"/>
                  </a:cubicBezTo>
                  <a:cubicBezTo>
                    <a:pt x="109" y="10"/>
                    <a:pt x="109" y="10"/>
                    <a:pt x="109" y="10"/>
                  </a:cubicBezTo>
                  <a:cubicBezTo>
                    <a:pt x="109" y="10"/>
                    <a:pt x="109" y="10"/>
                    <a:pt x="109" y="10"/>
                  </a:cubicBezTo>
                  <a:cubicBezTo>
                    <a:pt x="106" y="10"/>
                    <a:pt x="106" y="10"/>
                    <a:pt x="106" y="10"/>
                  </a:cubicBezTo>
                  <a:cubicBezTo>
                    <a:pt x="106" y="13"/>
                    <a:pt x="106" y="13"/>
                    <a:pt x="106" y="13"/>
                  </a:cubicBezTo>
                  <a:lnTo>
                    <a:pt x="107" y="13"/>
                  </a:lnTo>
                  <a:close/>
                  <a:moveTo>
                    <a:pt x="107" y="7"/>
                  </a:moveTo>
                  <a:cubicBezTo>
                    <a:pt x="107" y="7"/>
                    <a:pt x="107" y="7"/>
                    <a:pt x="107" y="7"/>
                  </a:cubicBezTo>
                  <a:cubicBezTo>
                    <a:pt x="107" y="4"/>
                    <a:pt x="107" y="4"/>
                    <a:pt x="107" y="4"/>
                  </a:cubicBezTo>
                  <a:cubicBezTo>
                    <a:pt x="107" y="4"/>
                    <a:pt x="107" y="4"/>
                    <a:pt x="107" y="4"/>
                  </a:cubicBezTo>
                  <a:cubicBezTo>
                    <a:pt x="109" y="4"/>
                    <a:pt x="109" y="4"/>
                    <a:pt x="109" y="4"/>
                  </a:cubicBezTo>
                  <a:cubicBezTo>
                    <a:pt x="109" y="1"/>
                    <a:pt x="109" y="1"/>
                    <a:pt x="109" y="1"/>
                  </a:cubicBezTo>
                  <a:cubicBezTo>
                    <a:pt x="109" y="1"/>
                    <a:pt x="109" y="1"/>
                    <a:pt x="109" y="1"/>
                  </a:cubicBezTo>
                  <a:cubicBezTo>
                    <a:pt x="109" y="1"/>
                    <a:pt x="109" y="1"/>
                    <a:pt x="109" y="1"/>
                  </a:cubicBezTo>
                  <a:cubicBezTo>
                    <a:pt x="106" y="2"/>
                    <a:pt x="106" y="2"/>
                    <a:pt x="106" y="2"/>
                  </a:cubicBezTo>
                  <a:cubicBezTo>
                    <a:pt x="106" y="7"/>
                    <a:pt x="106" y="7"/>
                    <a:pt x="106" y="7"/>
                  </a:cubicBezTo>
                  <a:lnTo>
                    <a:pt x="107" y="7"/>
                  </a:lnTo>
                  <a:close/>
                  <a:moveTo>
                    <a:pt x="107" y="2"/>
                  </a:moveTo>
                  <a:cubicBezTo>
                    <a:pt x="107" y="2"/>
                    <a:pt x="107" y="2"/>
                    <a:pt x="107" y="2"/>
                  </a:cubicBezTo>
                  <a:cubicBezTo>
                    <a:pt x="109" y="1"/>
                    <a:pt x="109" y="1"/>
                    <a:pt x="109" y="1"/>
                  </a:cubicBezTo>
                  <a:cubicBezTo>
                    <a:pt x="109" y="4"/>
                    <a:pt x="109" y="4"/>
                    <a:pt x="109" y="4"/>
                  </a:cubicBezTo>
                  <a:cubicBezTo>
                    <a:pt x="107" y="4"/>
                    <a:pt x="107" y="4"/>
                    <a:pt x="107" y="4"/>
                  </a:cubicBezTo>
                  <a:lnTo>
                    <a:pt x="107" y="2"/>
                  </a:lnTo>
                  <a:close/>
                  <a:moveTo>
                    <a:pt x="75" y="10"/>
                  </a:moveTo>
                  <a:cubicBezTo>
                    <a:pt x="75" y="10"/>
                    <a:pt x="75" y="10"/>
                    <a:pt x="75" y="10"/>
                  </a:cubicBezTo>
                  <a:cubicBezTo>
                    <a:pt x="75" y="12"/>
                    <a:pt x="75" y="12"/>
                    <a:pt x="75" y="12"/>
                  </a:cubicBezTo>
                  <a:cubicBezTo>
                    <a:pt x="77" y="12"/>
                    <a:pt x="77" y="12"/>
                    <a:pt x="77" y="12"/>
                  </a:cubicBezTo>
                  <a:cubicBezTo>
                    <a:pt x="77" y="10"/>
                    <a:pt x="77" y="10"/>
                    <a:pt x="77" y="10"/>
                  </a:cubicBezTo>
                  <a:cubicBezTo>
                    <a:pt x="77" y="10"/>
                    <a:pt x="77" y="10"/>
                    <a:pt x="77" y="10"/>
                  </a:cubicBezTo>
                  <a:lnTo>
                    <a:pt x="75" y="10"/>
                  </a:lnTo>
                  <a:close/>
                  <a:moveTo>
                    <a:pt x="107" y="10"/>
                  </a:moveTo>
                  <a:cubicBezTo>
                    <a:pt x="107" y="10"/>
                    <a:pt x="107" y="10"/>
                    <a:pt x="107" y="10"/>
                  </a:cubicBezTo>
                  <a:cubicBezTo>
                    <a:pt x="107" y="8"/>
                    <a:pt x="107" y="8"/>
                    <a:pt x="107" y="8"/>
                  </a:cubicBezTo>
                  <a:cubicBezTo>
                    <a:pt x="107" y="7"/>
                    <a:pt x="107" y="7"/>
                    <a:pt x="107" y="7"/>
                  </a:cubicBezTo>
                  <a:cubicBezTo>
                    <a:pt x="107" y="7"/>
                    <a:pt x="107" y="7"/>
                    <a:pt x="107" y="7"/>
                  </a:cubicBezTo>
                  <a:cubicBezTo>
                    <a:pt x="109" y="7"/>
                    <a:pt x="109" y="7"/>
                    <a:pt x="109" y="7"/>
                  </a:cubicBezTo>
                  <a:cubicBezTo>
                    <a:pt x="109" y="7"/>
                    <a:pt x="109" y="7"/>
                    <a:pt x="109" y="7"/>
                  </a:cubicBezTo>
                  <a:cubicBezTo>
                    <a:pt x="106" y="7"/>
                    <a:pt x="106" y="7"/>
                    <a:pt x="106" y="7"/>
                  </a:cubicBezTo>
                  <a:cubicBezTo>
                    <a:pt x="106" y="10"/>
                    <a:pt x="106" y="10"/>
                    <a:pt x="106" y="10"/>
                  </a:cubicBezTo>
                  <a:lnTo>
                    <a:pt x="107" y="10"/>
                  </a:lnTo>
                  <a:close/>
                  <a:moveTo>
                    <a:pt x="107" y="16"/>
                  </a:moveTo>
                  <a:cubicBezTo>
                    <a:pt x="107" y="16"/>
                    <a:pt x="107" y="16"/>
                    <a:pt x="107" y="16"/>
                  </a:cubicBezTo>
                  <a:cubicBezTo>
                    <a:pt x="107" y="14"/>
                    <a:pt x="107" y="14"/>
                    <a:pt x="107" y="14"/>
                  </a:cubicBezTo>
                  <a:cubicBezTo>
                    <a:pt x="107" y="14"/>
                    <a:pt x="107" y="14"/>
                    <a:pt x="107" y="14"/>
                  </a:cubicBezTo>
                  <a:cubicBezTo>
                    <a:pt x="107" y="13"/>
                    <a:pt x="107" y="13"/>
                    <a:pt x="107" y="13"/>
                  </a:cubicBezTo>
                  <a:cubicBezTo>
                    <a:pt x="109" y="13"/>
                    <a:pt x="109" y="13"/>
                    <a:pt x="109" y="13"/>
                  </a:cubicBezTo>
                  <a:cubicBezTo>
                    <a:pt x="109" y="13"/>
                    <a:pt x="109" y="13"/>
                    <a:pt x="109" y="13"/>
                  </a:cubicBezTo>
                  <a:cubicBezTo>
                    <a:pt x="106" y="13"/>
                    <a:pt x="106" y="13"/>
                    <a:pt x="106" y="13"/>
                  </a:cubicBezTo>
                  <a:cubicBezTo>
                    <a:pt x="106" y="16"/>
                    <a:pt x="106" y="16"/>
                    <a:pt x="106" y="16"/>
                  </a:cubicBezTo>
                  <a:lnTo>
                    <a:pt x="107" y="16"/>
                  </a:lnTo>
                  <a:close/>
                  <a:moveTo>
                    <a:pt x="77" y="17"/>
                  </a:moveTo>
                  <a:cubicBezTo>
                    <a:pt x="77" y="17"/>
                    <a:pt x="77" y="17"/>
                    <a:pt x="77" y="17"/>
                  </a:cubicBezTo>
                  <a:cubicBezTo>
                    <a:pt x="78" y="16"/>
                    <a:pt x="78" y="16"/>
                    <a:pt x="78" y="16"/>
                  </a:cubicBezTo>
                  <a:cubicBezTo>
                    <a:pt x="78" y="15"/>
                    <a:pt x="78" y="15"/>
                    <a:pt x="78" y="15"/>
                  </a:cubicBezTo>
                  <a:cubicBezTo>
                    <a:pt x="78" y="14"/>
                    <a:pt x="78" y="14"/>
                    <a:pt x="78" y="14"/>
                  </a:cubicBezTo>
                  <a:cubicBezTo>
                    <a:pt x="78" y="14"/>
                    <a:pt x="78" y="14"/>
                    <a:pt x="78" y="14"/>
                  </a:cubicBezTo>
                  <a:cubicBezTo>
                    <a:pt x="79" y="14"/>
                    <a:pt x="79" y="14"/>
                    <a:pt x="79" y="14"/>
                  </a:cubicBezTo>
                  <a:cubicBezTo>
                    <a:pt x="79" y="14"/>
                    <a:pt x="79" y="14"/>
                    <a:pt x="79" y="14"/>
                  </a:cubicBezTo>
                  <a:cubicBezTo>
                    <a:pt x="77" y="14"/>
                    <a:pt x="77" y="14"/>
                    <a:pt x="77" y="14"/>
                  </a:cubicBezTo>
                  <a:lnTo>
                    <a:pt x="77" y="17"/>
                  </a:lnTo>
                  <a:close/>
                  <a:moveTo>
                    <a:pt x="78" y="25"/>
                  </a:moveTo>
                  <a:cubicBezTo>
                    <a:pt x="78" y="25"/>
                    <a:pt x="78" y="25"/>
                    <a:pt x="78" y="25"/>
                  </a:cubicBezTo>
                  <a:cubicBezTo>
                    <a:pt x="78" y="25"/>
                    <a:pt x="78" y="25"/>
                    <a:pt x="78" y="25"/>
                  </a:cubicBezTo>
                  <a:cubicBezTo>
                    <a:pt x="78" y="25"/>
                    <a:pt x="78" y="25"/>
                    <a:pt x="78" y="25"/>
                  </a:cubicBezTo>
                  <a:cubicBezTo>
                    <a:pt x="79" y="25"/>
                    <a:pt x="79" y="25"/>
                    <a:pt x="79" y="25"/>
                  </a:cubicBezTo>
                  <a:cubicBezTo>
                    <a:pt x="79" y="24"/>
                    <a:pt x="79" y="24"/>
                    <a:pt x="79" y="24"/>
                  </a:cubicBezTo>
                  <a:cubicBezTo>
                    <a:pt x="77" y="25"/>
                    <a:pt x="77" y="25"/>
                    <a:pt x="77" y="25"/>
                  </a:cubicBezTo>
                  <a:cubicBezTo>
                    <a:pt x="77" y="27"/>
                    <a:pt x="77" y="27"/>
                    <a:pt x="77" y="27"/>
                  </a:cubicBezTo>
                  <a:cubicBezTo>
                    <a:pt x="77" y="27"/>
                    <a:pt x="77" y="27"/>
                    <a:pt x="77" y="27"/>
                  </a:cubicBezTo>
                  <a:lnTo>
                    <a:pt x="78" y="25"/>
                  </a:lnTo>
                  <a:close/>
                  <a:moveTo>
                    <a:pt x="78" y="11"/>
                  </a:moveTo>
                  <a:cubicBezTo>
                    <a:pt x="78" y="11"/>
                    <a:pt x="78" y="11"/>
                    <a:pt x="78" y="11"/>
                  </a:cubicBezTo>
                  <a:cubicBezTo>
                    <a:pt x="79" y="11"/>
                    <a:pt x="79" y="11"/>
                    <a:pt x="79" y="11"/>
                  </a:cubicBezTo>
                  <a:cubicBezTo>
                    <a:pt x="79" y="11"/>
                    <a:pt x="79" y="11"/>
                    <a:pt x="79" y="11"/>
                  </a:cubicBezTo>
                  <a:cubicBezTo>
                    <a:pt x="78" y="10"/>
                    <a:pt x="78" y="10"/>
                    <a:pt x="78" y="10"/>
                  </a:cubicBezTo>
                  <a:lnTo>
                    <a:pt x="78" y="11"/>
                  </a:lnTo>
                  <a:close/>
                  <a:moveTo>
                    <a:pt x="28" y="40"/>
                  </a:moveTo>
                  <a:cubicBezTo>
                    <a:pt x="28" y="40"/>
                    <a:pt x="28" y="40"/>
                    <a:pt x="28" y="40"/>
                  </a:cubicBezTo>
                  <a:cubicBezTo>
                    <a:pt x="20" y="39"/>
                    <a:pt x="20" y="39"/>
                    <a:pt x="20" y="39"/>
                  </a:cubicBezTo>
                  <a:cubicBezTo>
                    <a:pt x="20" y="38"/>
                    <a:pt x="20" y="38"/>
                    <a:pt x="20" y="38"/>
                  </a:cubicBezTo>
                  <a:cubicBezTo>
                    <a:pt x="15" y="38"/>
                    <a:pt x="15" y="38"/>
                    <a:pt x="15" y="38"/>
                  </a:cubicBezTo>
                  <a:cubicBezTo>
                    <a:pt x="0" y="40"/>
                    <a:pt x="0" y="40"/>
                    <a:pt x="0" y="40"/>
                  </a:cubicBezTo>
                  <a:cubicBezTo>
                    <a:pt x="0" y="53"/>
                    <a:pt x="0" y="53"/>
                    <a:pt x="0" y="53"/>
                  </a:cubicBezTo>
                  <a:cubicBezTo>
                    <a:pt x="2" y="53"/>
                    <a:pt x="2" y="53"/>
                    <a:pt x="2" y="53"/>
                  </a:cubicBezTo>
                  <a:cubicBezTo>
                    <a:pt x="2" y="53"/>
                    <a:pt x="2" y="53"/>
                    <a:pt x="2" y="53"/>
                  </a:cubicBezTo>
                  <a:cubicBezTo>
                    <a:pt x="5" y="53"/>
                    <a:pt x="5" y="53"/>
                    <a:pt x="5" y="53"/>
                  </a:cubicBezTo>
                  <a:cubicBezTo>
                    <a:pt x="5" y="53"/>
                    <a:pt x="5" y="53"/>
                    <a:pt x="5" y="53"/>
                  </a:cubicBezTo>
                  <a:cubicBezTo>
                    <a:pt x="5" y="53"/>
                    <a:pt x="5" y="53"/>
                    <a:pt x="5" y="53"/>
                  </a:cubicBezTo>
                  <a:cubicBezTo>
                    <a:pt x="5" y="50"/>
                    <a:pt x="5" y="50"/>
                    <a:pt x="5" y="50"/>
                  </a:cubicBezTo>
                  <a:cubicBezTo>
                    <a:pt x="6" y="50"/>
                    <a:pt x="6" y="50"/>
                    <a:pt x="6" y="50"/>
                  </a:cubicBezTo>
                  <a:cubicBezTo>
                    <a:pt x="6" y="53"/>
                    <a:pt x="6" y="53"/>
                    <a:pt x="6" y="53"/>
                  </a:cubicBezTo>
                  <a:cubicBezTo>
                    <a:pt x="6" y="53"/>
                    <a:pt x="6" y="53"/>
                    <a:pt x="6" y="53"/>
                  </a:cubicBezTo>
                  <a:cubicBezTo>
                    <a:pt x="6" y="50"/>
                    <a:pt x="6" y="50"/>
                    <a:pt x="6" y="50"/>
                  </a:cubicBezTo>
                  <a:cubicBezTo>
                    <a:pt x="7" y="50"/>
                    <a:pt x="7" y="50"/>
                    <a:pt x="7" y="50"/>
                  </a:cubicBezTo>
                  <a:cubicBezTo>
                    <a:pt x="7" y="53"/>
                    <a:pt x="7" y="53"/>
                    <a:pt x="7" y="53"/>
                  </a:cubicBezTo>
                  <a:cubicBezTo>
                    <a:pt x="7" y="53"/>
                    <a:pt x="7" y="53"/>
                    <a:pt x="7" y="53"/>
                  </a:cubicBezTo>
                  <a:cubicBezTo>
                    <a:pt x="7" y="50"/>
                    <a:pt x="7" y="50"/>
                    <a:pt x="7" y="50"/>
                  </a:cubicBezTo>
                  <a:cubicBezTo>
                    <a:pt x="8" y="50"/>
                    <a:pt x="8" y="50"/>
                    <a:pt x="8" y="50"/>
                  </a:cubicBezTo>
                  <a:cubicBezTo>
                    <a:pt x="8" y="53"/>
                    <a:pt x="8" y="53"/>
                    <a:pt x="8" y="53"/>
                  </a:cubicBezTo>
                  <a:cubicBezTo>
                    <a:pt x="8" y="53"/>
                    <a:pt x="8" y="53"/>
                    <a:pt x="8" y="53"/>
                  </a:cubicBezTo>
                  <a:cubicBezTo>
                    <a:pt x="8" y="50"/>
                    <a:pt x="8" y="50"/>
                    <a:pt x="8" y="50"/>
                  </a:cubicBezTo>
                  <a:cubicBezTo>
                    <a:pt x="9" y="50"/>
                    <a:pt x="9" y="50"/>
                    <a:pt x="9" y="50"/>
                  </a:cubicBezTo>
                  <a:cubicBezTo>
                    <a:pt x="9" y="53"/>
                    <a:pt x="9" y="53"/>
                    <a:pt x="9" y="53"/>
                  </a:cubicBezTo>
                  <a:cubicBezTo>
                    <a:pt x="9" y="53"/>
                    <a:pt x="9" y="53"/>
                    <a:pt x="9" y="53"/>
                  </a:cubicBezTo>
                  <a:cubicBezTo>
                    <a:pt x="9" y="50"/>
                    <a:pt x="9" y="50"/>
                    <a:pt x="9" y="50"/>
                  </a:cubicBezTo>
                  <a:cubicBezTo>
                    <a:pt x="10" y="50"/>
                    <a:pt x="10" y="50"/>
                    <a:pt x="10" y="50"/>
                  </a:cubicBezTo>
                  <a:cubicBezTo>
                    <a:pt x="10" y="53"/>
                    <a:pt x="10" y="53"/>
                    <a:pt x="10" y="53"/>
                  </a:cubicBezTo>
                  <a:cubicBezTo>
                    <a:pt x="10" y="53"/>
                    <a:pt x="10" y="53"/>
                    <a:pt x="10" y="53"/>
                  </a:cubicBezTo>
                  <a:cubicBezTo>
                    <a:pt x="10" y="50"/>
                    <a:pt x="10" y="50"/>
                    <a:pt x="10" y="50"/>
                  </a:cubicBezTo>
                  <a:cubicBezTo>
                    <a:pt x="11" y="50"/>
                    <a:pt x="11" y="50"/>
                    <a:pt x="11" y="50"/>
                  </a:cubicBezTo>
                  <a:cubicBezTo>
                    <a:pt x="11" y="53"/>
                    <a:pt x="11" y="53"/>
                    <a:pt x="11" y="53"/>
                  </a:cubicBezTo>
                  <a:cubicBezTo>
                    <a:pt x="11" y="53"/>
                    <a:pt x="11" y="53"/>
                    <a:pt x="11" y="53"/>
                  </a:cubicBezTo>
                  <a:cubicBezTo>
                    <a:pt x="11" y="50"/>
                    <a:pt x="11" y="50"/>
                    <a:pt x="11" y="50"/>
                  </a:cubicBezTo>
                  <a:cubicBezTo>
                    <a:pt x="12" y="50"/>
                    <a:pt x="12" y="50"/>
                    <a:pt x="12" y="50"/>
                  </a:cubicBezTo>
                  <a:cubicBezTo>
                    <a:pt x="12" y="53"/>
                    <a:pt x="12" y="53"/>
                    <a:pt x="12" y="53"/>
                  </a:cubicBezTo>
                  <a:cubicBezTo>
                    <a:pt x="12" y="53"/>
                    <a:pt x="12" y="53"/>
                    <a:pt x="12" y="53"/>
                  </a:cubicBezTo>
                  <a:cubicBezTo>
                    <a:pt x="12" y="50"/>
                    <a:pt x="12" y="50"/>
                    <a:pt x="12" y="50"/>
                  </a:cubicBezTo>
                  <a:cubicBezTo>
                    <a:pt x="13" y="50"/>
                    <a:pt x="13" y="50"/>
                    <a:pt x="13" y="50"/>
                  </a:cubicBezTo>
                  <a:cubicBezTo>
                    <a:pt x="13" y="53"/>
                    <a:pt x="13" y="53"/>
                    <a:pt x="13" y="53"/>
                  </a:cubicBezTo>
                  <a:cubicBezTo>
                    <a:pt x="13" y="53"/>
                    <a:pt x="13" y="53"/>
                    <a:pt x="13" y="53"/>
                  </a:cubicBezTo>
                  <a:cubicBezTo>
                    <a:pt x="13" y="50"/>
                    <a:pt x="13" y="50"/>
                    <a:pt x="13" y="50"/>
                  </a:cubicBezTo>
                  <a:cubicBezTo>
                    <a:pt x="13" y="50"/>
                    <a:pt x="13" y="50"/>
                    <a:pt x="13" y="50"/>
                  </a:cubicBezTo>
                  <a:cubicBezTo>
                    <a:pt x="13" y="53"/>
                    <a:pt x="13" y="53"/>
                    <a:pt x="13" y="53"/>
                  </a:cubicBezTo>
                  <a:cubicBezTo>
                    <a:pt x="15" y="53"/>
                    <a:pt x="15" y="53"/>
                    <a:pt x="15" y="53"/>
                  </a:cubicBezTo>
                  <a:cubicBezTo>
                    <a:pt x="28" y="53"/>
                    <a:pt x="28" y="53"/>
                    <a:pt x="28" y="53"/>
                  </a:cubicBezTo>
                  <a:lnTo>
                    <a:pt x="28" y="40"/>
                  </a:lnTo>
                  <a:close/>
                  <a:moveTo>
                    <a:pt x="5" y="53"/>
                  </a:moveTo>
                  <a:cubicBezTo>
                    <a:pt x="5" y="53"/>
                    <a:pt x="5" y="53"/>
                    <a:pt x="5" y="53"/>
                  </a:cubicBezTo>
                  <a:cubicBezTo>
                    <a:pt x="2" y="53"/>
                    <a:pt x="2" y="53"/>
                    <a:pt x="2" y="53"/>
                  </a:cubicBezTo>
                  <a:cubicBezTo>
                    <a:pt x="2" y="53"/>
                    <a:pt x="2" y="53"/>
                    <a:pt x="2" y="53"/>
                  </a:cubicBezTo>
                  <a:cubicBezTo>
                    <a:pt x="5" y="53"/>
                    <a:pt x="5" y="53"/>
                    <a:pt x="5" y="53"/>
                  </a:cubicBezTo>
                  <a:close/>
                  <a:moveTo>
                    <a:pt x="5" y="52"/>
                  </a:moveTo>
                  <a:cubicBezTo>
                    <a:pt x="5" y="52"/>
                    <a:pt x="5" y="52"/>
                    <a:pt x="5" y="52"/>
                  </a:cubicBezTo>
                  <a:cubicBezTo>
                    <a:pt x="2" y="52"/>
                    <a:pt x="2" y="52"/>
                    <a:pt x="2" y="52"/>
                  </a:cubicBezTo>
                  <a:cubicBezTo>
                    <a:pt x="2" y="52"/>
                    <a:pt x="2" y="52"/>
                    <a:pt x="2" y="52"/>
                  </a:cubicBezTo>
                  <a:cubicBezTo>
                    <a:pt x="5" y="52"/>
                    <a:pt x="5" y="52"/>
                    <a:pt x="5" y="52"/>
                  </a:cubicBezTo>
                  <a:close/>
                  <a:moveTo>
                    <a:pt x="5" y="52"/>
                  </a:moveTo>
                  <a:cubicBezTo>
                    <a:pt x="5" y="52"/>
                    <a:pt x="5" y="52"/>
                    <a:pt x="5" y="52"/>
                  </a:cubicBezTo>
                  <a:cubicBezTo>
                    <a:pt x="2" y="52"/>
                    <a:pt x="2" y="52"/>
                    <a:pt x="2" y="52"/>
                  </a:cubicBezTo>
                  <a:cubicBezTo>
                    <a:pt x="2" y="52"/>
                    <a:pt x="2" y="52"/>
                    <a:pt x="2" y="52"/>
                  </a:cubicBezTo>
                  <a:cubicBezTo>
                    <a:pt x="5" y="52"/>
                    <a:pt x="5" y="52"/>
                    <a:pt x="5" y="52"/>
                  </a:cubicBezTo>
                  <a:close/>
                  <a:moveTo>
                    <a:pt x="5" y="51"/>
                  </a:moveTo>
                  <a:cubicBezTo>
                    <a:pt x="5" y="51"/>
                    <a:pt x="5" y="51"/>
                    <a:pt x="5" y="51"/>
                  </a:cubicBezTo>
                  <a:cubicBezTo>
                    <a:pt x="2" y="51"/>
                    <a:pt x="2" y="51"/>
                    <a:pt x="2" y="51"/>
                  </a:cubicBezTo>
                  <a:cubicBezTo>
                    <a:pt x="2" y="51"/>
                    <a:pt x="2" y="51"/>
                    <a:pt x="2" y="51"/>
                  </a:cubicBezTo>
                  <a:cubicBezTo>
                    <a:pt x="5" y="51"/>
                    <a:pt x="5" y="51"/>
                    <a:pt x="5" y="51"/>
                  </a:cubicBezTo>
                  <a:close/>
                  <a:moveTo>
                    <a:pt x="5" y="51"/>
                  </a:moveTo>
                  <a:cubicBezTo>
                    <a:pt x="5" y="51"/>
                    <a:pt x="5" y="51"/>
                    <a:pt x="5" y="51"/>
                  </a:cubicBezTo>
                  <a:cubicBezTo>
                    <a:pt x="2" y="51"/>
                    <a:pt x="2" y="51"/>
                    <a:pt x="2" y="51"/>
                  </a:cubicBezTo>
                  <a:cubicBezTo>
                    <a:pt x="2" y="51"/>
                    <a:pt x="2" y="51"/>
                    <a:pt x="2" y="51"/>
                  </a:cubicBezTo>
                  <a:cubicBezTo>
                    <a:pt x="5" y="51"/>
                    <a:pt x="5" y="51"/>
                    <a:pt x="5" y="51"/>
                  </a:cubicBezTo>
                  <a:close/>
                  <a:moveTo>
                    <a:pt x="5" y="50"/>
                  </a:moveTo>
                  <a:cubicBezTo>
                    <a:pt x="5" y="50"/>
                    <a:pt x="5" y="50"/>
                    <a:pt x="5" y="50"/>
                  </a:cubicBezTo>
                  <a:cubicBezTo>
                    <a:pt x="2" y="50"/>
                    <a:pt x="2" y="50"/>
                    <a:pt x="2" y="50"/>
                  </a:cubicBezTo>
                  <a:cubicBezTo>
                    <a:pt x="2" y="50"/>
                    <a:pt x="2" y="50"/>
                    <a:pt x="2" y="50"/>
                  </a:cubicBezTo>
                  <a:cubicBezTo>
                    <a:pt x="5" y="50"/>
                    <a:pt x="5" y="50"/>
                    <a:pt x="5" y="50"/>
                  </a:cubicBezTo>
                  <a:close/>
                  <a:moveTo>
                    <a:pt x="5" y="50"/>
                  </a:moveTo>
                  <a:cubicBezTo>
                    <a:pt x="5" y="50"/>
                    <a:pt x="5" y="50"/>
                    <a:pt x="5" y="50"/>
                  </a:cubicBezTo>
                  <a:cubicBezTo>
                    <a:pt x="2" y="50"/>
                    <a:pt x="2" y="50"/>
                    <a:pt x="2" y="50"/>
                  </a:cubicBezTo>
                  <a:cubicBezTo>
                    <a:pt x="2" y="50"/>
                    <a:pt x="2" y="50"/>
                    <a:pt x="2" y="50"/>
                  </a:cubicBezTo>
                  <a:cubicBezTo>
                    <a:pt x="5" y="50"/>
                    <a:pt x="5" y="50"/>
                    <a:pt x="5" y="50"/>
                  </a:cubicBezTo>
                  <a:close/>
                  <a:moveTo>
                    <a:pt x="5" y="49"/>
                  </a:moveTo>
                  <a:cubicBezTo>
                    <a:pt x="5" y="49"/>
                    <a:pt x="5" y="49"/>
                    <a:pt x="5" y="49"/>
                  </a:cubicBezTo>
                  <a:cubicBezTo>
                    <a:pt x="2" y="49"/>
                    <a:pt x="2" y="49"/>
                    <a:pt x="2" y="49"/>
                  </a:cubicBezTo>
                  <a:cubicBezTo>
                    <a:pt x="2" y="49"/>
                    <a:pt x="2" y="49"/>
                    <a:pt x="2" y="49"/>
                  </a:cubicBezTo>
                  <a:cubicBezTo>
                    <a:pt x="5" y="49"/>
                    <a:pt x="5" y="49"/>
                    <a:pt x="5" y="49"/>
                  </a:cubicBezTo>
                  <a:close/>
                  <a:moveTo>
                    <a:pt x="5" y="49"/>
                  </a:moveTo>
                  <a:cubicBezTo>
                    <a:pt x="5" y="49"/>
                    <a:pt x="5" y="49"/>
                    <a:pt x="5" y="49"/>
                  </a:cubicBezTo>
                  <a:cubicBezTo>
                    <a:pt x="2" y="49"/>
                    <a:pt x="2" y="49"/>
                    <a:pt x="2" y="49"/>
                  </a:cubicBezTo>
                  <a:cubicBezTo>
                    <a:pt x="2" y="49"/>
                    <a:pt x="2" y="49"/>
                    <a:pt x="2" y="49"/>
                  </a:cubicBezTo>
                  <a:cubicBezTo>
                    <a:pt x="5" y="49"/>
                    <a:pt x="5" y="49"/>
                    <a:pt x="5" y="49"/>
                  </a:cubicBezTo>
                  <a:close/>
                  <a:moveTo>
                    <a:pt x="5" y="48"/>
                  </a:moveTo>
                  <a:cubicBezTo>
                    <a:pt x="5" y="48"/>
                    <a:pt x="5" y="48"/>
                    <a:pt x="5" y="48"/>
                  </a:cubicBezTo>
                  <a:cubicBezTo>
                    <a:pt x="2" y="48"/>
                    <a:pt x="2" y="48"/>
                    <a:pt x="2" y="48"/>
                  </a:cubicBezTo>
                  <a:cubicBezTo>
                    <a:pt x="2" y="48"/>
                    <a:pt x="2" y="48"/>
                    <a:pt x="2" y="48"/>
                  </a:cubicBezTo>
                  <a:cubicBezTo>
                    <a:pt x="5" y="48"/>
                    <a:pt x="5" y="48"/>
                    <a:pt x="5" y="48"/>
                  </a:cubicBezTo>
                  <a:close/>
                  <a:moveTo>
                    <a:pt x="5" y="48"/>
                  </a:moveTo>
                  <a:cubicBezTo>
                    <a:pt x="5" y="48"/>
                    <a:pt x="5" y="48"/>
                    <a:pt x="5" y="48"/>
                  </a:cubicBezTo>
                  <a:cubicBezTo>
                    <a:pt x="2" y="48"/>
                    <a:pt x="2" y="48"/>
                    <a:pt x="2" y="48"/>
                  </a:cubicBezTo>
                  <a:cubicBezTo>
                    <a:pt x="2" y="48"/>
                    <a:pt x="2" y="48"/>
                    <a:pt x="2" y="48"/>
                  </a:cubicBezTo>
                  <a:cubicBezTo>
                    <a:pt x="5" y="47"/>
                    <a:pt x="5" y="47"/>
                    <a:pt x="5" y="47"/>
                  </a:cubicBezTo>
                  <a:lnTo>
                    <a:pt x="5" y="48"/>
                  </a:lnTo>
                  <a:close/>
                  <a:moveTo>
                    <a:pt x="5" y="47"/>
                  </a:moveTo>
                  <a:cubicBezTo>
                    <a:pt x="5" y="47"/>
                    <a:pt x="5" y="47"/>
                    <a:pt x="5" y="47"/>
                  </a:cubicBezTo>
                  <a:cubicBezTo>
                    <a:pt x="2" y="47"/>
                    <a:pt x="2" y="47"/>
                    <a:pt x="2" y="47"/>
                  </a:cubicBezTo>
                  <a:cubicBezTo>
                    <a:pt x="2" y="47"/>
                    <a:pt x="2" y="47"/>
                    <a:pt x="2" y="47"/>
                  </a:cubicBezTo>
                  <a:cubicBezTo>
                    <a:pt x="5" y="47"/>
                    <a:pt x="5" y="47"/>
                    <a:pt x="5" y="47"/>
                  </a:cubicBezTo>
                  <a:close/>
                  <a:moveTo>
                    <a:pt x="5" y="47"/>
                  </a:moveTo>
                  <a:cubicBezTo>
                    <a:pt x="5" y="47"/>
                    <a:pt x="5" y="47"/>
                    <a:pt x="5" y="47"/>
                  </a:cubicBezTo>
                  <a:cubicBezTo>
                    <a:pt x="2" y="47"/>
                    <a:pt x="2" y="47"/>
                    <a:pt x="2" y="47"/>
                  </a:cubicBezTo>
                  <a:cubicBezTo>
                    <a:pt x="2" y="47"/>
                    <a:pt x="2" y="47"/>
                    <a:pt x="2" y="47"/>
                  </a:cubicBezTo>
                  <a:cubicBezTo>
                    <a:pt x="5" y="46"/>
                    <a:pt x="5" y="46"/>
                    <a:pt x="5" y="46"/>
                  </a:cubicBezTo>
                  <a:lnTo>
                    <a:pt x="5" y="47"/>
                  </a:lnTo>
                  <a:close/>
                  <a:moveTo>
                    <a:pt x="5" y="46"/>
                  </a:moveTo>
                  <a:cubicBezTo>
                    <a:pt x="5" y="46"/>
                    <a:pt x="5" y="46"/>
                    <a:pt x="5" y="46"/>
                  </a:cubicBezTo>
                  <a:cubicBezTo>
                    <a:pt x="2" y="46"/>
                    <a:pt x="2" y="46"/>
                    <a:pt x="2" y="46"/>
                  </a:cubicBezTo>
                  <a:cubicBezTo>
                    <a:pt x="2" y="46"/>
                    <a:pt x="2" y="46"/>
                    <a:pt x="2" y="46"/>
                  </a:cubicBezTo>
                  <a:cubicBezTo>
                    <a:pt x="5" y="46"/>
                    <a:pt x="5" y="46"/>
                    <a:pt x="5" y="46"/>
                  </a:cubicBezTo>
                  <a:close/>
                  <a:moveTo>
                    <a:pt x="5" y="46"/>
                  </a:moveTo>
                  <a:cubicBezTo>
                    <a:pt x="5" y="46"/>
                    <a:pt x="5" y="46"/>
                    <a:pt x="5" y="46"/>
                  </a:cubicBezTo>
                  <a:cubicBezTo>
                    <a:pt x="2" y="46"/>
                    <a:pt x="2" y="46"/>
                    <a:pt x="2" y="46"/>
                  </a:cubicBezTo>
                  <a:cubicBezTo>
                    <a:pt x="2" y="46"/>
                    <a:pt x="2" y="46"/>
                    <a:pt x="2" y="46"/>
                  </a:cubicBezTo>
                  <a:cubicBezTo>
                    <a:pt x="5" y="45"/>
                    <a:pt x="5" y="45"/>
                    <a:pt x="5" y="45"/>
                  </a:cubicBezTo>
                  <a:lnTo>
                    <a:pt x="5" y="46"/>
                  </a:lnTo>
                  <a:close/>
                  <a:moveTo>
                    <a:pt x="5" y="45"/>
                  </a:moveTo>
                  <a:cubicBezTo>
                    <a:pt x="5" y="45"/>
                    <a:pt x="5" y="45"/>
                    <a:pt x="5" y="45"/>
                  </a:cubicBezTo>
                  <a:cubicBezTo>
                    <a:pt x="2" y="45"/>
                    <a:pt x="2" y="45"/>
                    <a:pt x="2" y="45"/>
                  </a:cubicBezTo>
                  <a:cubicBezTo>
                    <a:pt x="2" y="45"/>
                    <a:pt x="2" y="45"/>
                    <a:pt x="2" y="45"/>
                  </a:cubicBezTo>
                  <a:cubicBezTo>
                    <a:pt x="5" y="45"/>
                    <a:pt x="5" y="45"/>
                    <a:pt x="5" y="45"/>
                  </a:cubicBezTo>
                  <a:close/>
                  <a:moveTo>
                    <a:pt x="5" y="45"/>
                  </a:moveTo>
                  <a:cubicBezTo>
                    <a:pt x="5" y="45"/>
                    <a:pt x="5" y="45"/>
                    <a:pt x="5" y="45"/>
                  </a:cubicBezTo>
                  <a:cubicBezTo>
                    <a:pt x="2" y="45"/>
                    <a:pt x="2" y="45"/>
                    <a:pt x="2" y="45"/>
                  </a:cubicBezTo>
                  <a:cubicBezTo>
                    <a:pt x="2" y="44"/>
                    <a:pt x="2" y="44"/>
                    <a:pt x="2" y="44"/>
                  </a:cubicBezTo>
                  <a:cubicBezTo>
                    <a:pt x="5" y="44"/>
                    <a:pt x="5" y="44"/>
                    <a:pt x="5" y="44"/>
                  </a:cubicBezTo>
                  <a:lnTo>
                    <a:pt x="5" y="45"/>
                  </a:lnTo>
                  <a:close/>
                  <a:moveTo>
                    <a:pt x="5" y="44"/>
                  </a:moveTo>
                  <a:cubicBezTo>
                    <a:pt x="5" y="44"/>
                    <a:pt x="5" y="44"/>
                    <a:pt x="5" y="44"/>
                  </a:cubicBezTo>
                  <a:cubicBezTo>
                    <a:pt x="2" y="44"/>
                    <a:pt x="2" y="44"/>
                    <a:pt x="2" y="44"/>
                  </a:cubicBezTo>
                  <a:cubicBezTo>
                    <a:pt x="2" y="44"/>
                    <a:pt x="2" y="44"/>
                    <a:pt x="2" y="44"/>
                  </a:cubicBezTo>
                  <a:cubicBezTo>
                    <a:pt x="5" y="44"/>
                    <a:pt x="5" y="44"/>
                    <a:pt x="5" y="44"/>
                  </a:cubicBezTo>
                  <a:close/>
                  <a:moveTo>
                    <a:pt x="5" y="44"/>
                  </a:moveTo>
                  <a:cubicBezTo>
                    <a:pt x="5" y="44"/>
                    <a:pt x="5" y="44"/>
                    <a:pt x="5" y="44"/>
                  </a:cubicBezTo>
                  <a:cubicBezTo>
                    <a:pt x="2" y="44"/>
                    <a:pt x="2" y="44"/>
                    <a:pt x="2" y="44"/>
                  </a:cubicBezTo>
                  <a:cubicBezTo>
                    <a:pt x="2" y="43"/>
                    <a:pt x="2" y="43"/>
                    <a:pt x="2" y="43"/>
                  </a:cubicBezTo>
                  <a:cubicBezTo>
                    <a:pt x="5" y="43"/>
                    <a:pt x="5" y="43"/>
                    <a:pt x="5" y="43"/>
                  </a:cubicBezTo>
                  <a:lnTo>
                    <a:pt x="5" y="44"/>
                  </a:lnTo>
                  <a:close/>
                  <a:moveTo>
                    <a:pt x="5" y="43"/>
                  </a:moveTo>
                  <a:cubicBezTo>
                    <a:pt x="5" y="43"/>
                    <a:pt x="5" y="43"/>
                    <a:pt x="5" y="43"/>
                  </a:cubicBezTo>
                  <a:cubicBezTo>
                    <a:pt x="2" y="43"/>
                    <a:pt x="2" y="43"/>
                    <a:pt x="2" y="43"/>
                  </a:cubicBezTo>
                  <a:cubicBezTo>
                    <a:pt x="2" y="43"/>
                    <a:pt x="2" y="43"/>
                    <a:pt x="2" y="43"/>
                  </a:cubicBezTo>
                  <a:cubicBezTo>
                    <a:pt x="5" y="43"/>
                    <a:pt x="5" y="43"/>
                    <a:pt x="5" y="43"/>
                  </a:cubicBezTo>
                  <a:close/>
                  <a:moveTo>
                    <a:pt x="5" y="43"/>
                  </a:moveTo>
                  <a:cubicBezTo>
                    <a:pt x="5" y="43"/>
                    <a:pt x="5" y="43"/>
                    <a:pt x="5" y="43"/>
                  </a:cubicBezTo>
                  <a:cubicBezTo>
                    <a:pt x="3" y="43"/>
                    <a:pt x="3" y="43"/>
                    <a:pt x="3" y="43"/>
                  </a:cubicBezTo>
                  <a:cubicBezTo>
                    <a:pt x="5" y="42"/>
                    <a:pt x="5" y="42"/>
                    <a:pt x="5" y="42"/>
                  </a:cubicBezTo>
                  <a:lnTo>
                    <a:pt x="5" y="43"/>
                  </a:lnTo>
                  <a:close/>
                  <a:moveTo>
                    <a:pt x="6" y="50"/>
                  </a:moveTo>
                  <a:cubicBezTo>
                    <a:pt x="6" y="50"/>
                    <a:pt x="6" y="50"/>
                    <a:pt x="6" y="50"/>
                  </a:cubicBezTo>
                  <a:cubicBezTo>
                    <a:pt x="5" y="50"/>
                    <a:pt x="5" y="50"/>
                    <a:pt x="5" y="50"/>
                  </a:cubicBezTo>
                  <a:cubicBezTo>
                    <a:pt x="5" y="50"/>
                    <a:pt x="5" y="50"/>
                    <a:pt x="5" y="50"/>
                  </a:cubicBezTo>
                  <a:cubicBezTo>
                    <a:pt x="6" y="50"/>
                    <a:pt x="6" y="50"/>
                    <a:pt x="6" y="50"/>
                  </a:cubicBezTo>
                  <a:close/>
                  <a:moveTo>
                    <a:pt x="6" y="50"/>
                  </a:moveTo>
                  <a:cubicBezTo>
                    <a:pt x="6" y="50"/>
                    <a:pt x="6" y="50"/>
                    <a:pt x="6" y="50"/>
                  </a:cubicBezTo>
                  <a:cubicBezTo>
                    <a:pt x="5" y="50"/>
                    <a:pt x="5" y="50"/>
                    <a:pt x="5" y="50"/>
                  </a:cubicBezTo>
                  <a:cubicBezTo>
                    <a:pt x="5" y="44"/>
                    <a:pt x="5" y="44"/>
                    <a:pt x="5" y="44"/>
                  </a:cubicBezTo>
                  <a:cubicBezTo>
                    <a:pt x="6" y="44"/>
                    <a:pt x="6" y="44"/>
                    <a:pt x="6" y="44"/>
                  </a:cubicBezTo>
                  <a:lnTo>
                    <a:pt x="6" y="50"/>
                  </a:lnTo>
                  <a:close/>
                  <a:moveTo>
                    <a:pt x="6" y="44"/>
                  </a:moveTo>
                  <a:cubicBezTo>
                    <a:pt x="6" y="44"/>
                    <a:pt x="6" y="44"/>
                    <a:pt x="6" y="44"/>
                  </a:cubicBezTo>
                  <a:cubicBezTo>
                    <a:pt x="5" y="44"/>
                    <a:pt x="5" y="44"/>
                    <a:pt x="5" y="44"/>
                  </a:cubicBezTo>
                  <a:cubicBezTo>
                    <a:pt x="5" y="44"/>
                    <a:pt x="5" y="44"/>
                    <a:pt x="5" y="44"/>
                  </a:cubicBezTo>
                  <a:cubicBezTo>
                    <a:pt x="6" y="44"/>
                    <a:pt x="6" y="44"/>
                    <a:pt x="6" y="44"/>
                  </a:cubicBezTo>
                  <a:close/>
                  <a:moveTo>
                    <a:pt x="6" y="44"/>
                  </a:moveTo>
                  <a:cubicBezTo>
                    <a:pt x="6" y="44"/>
                    <a:pt x="6" y="44"/>
                    <a:pt x="6" y="44"/>
                  </a:cubicBezTo>
                  <a:cubicBezTo>
                    <a:pt x="5" y="44"/>
                    <a:pt x="5" y="44"/>
                    <a:pt x="5" y="44"/>
                  </a:cubicBezTo>
                  <a:cubicBezTo>
                    <a:pt x="5" y="43"/>
                    <a:pt x="5" y="43"/>
                    <a:pt x="5" y="43"/>
                  </a:cubicBezTo>
                  <a:cubicBezTo>
                    <a:pt x="6" y="42"/>
                    <a:pt x="6" y="42"/>
                    <a:pt x="6" y="42"/>
                  </a:cubicBezTo>
                  <a:lnTo>
                    <a:pt x="6" y="44"/>
                  </a:lnTo>
                  <a:close/>
                  <a:moveTo>
                    <a:pt x="6" y="42"/>
                  </a:moveTo>
                  <a:cubicBezTo>
                    <a:pt x="6" y="42"/>
                    <a:pt x="6" y="42"/>
                    <a:pt x="6" y="42"/>
                  </a:cubicBezTo>
                  <a:cubicBezTo>
                    <a:pt x="5" y="42"/>
                    <a:pt x="5" y="42"/>
                    <a:pt x="5" y="42"/>
                  </a:cubicBezTo>
                  <a:cubicBezTo>
                    <a:pt x="5" y="42"/>
                    <a:pt x="5" y="42"/>
                    <a:pt x="5" y="42"/>
                  </a:cubicBezTo>
                  <a:cubicBezTo>
                    <a:pt x="6" y="42"/>
                    <a:pt x="6" y="42"/>
                    <a:pt x="6" y="42"/>
                  </a:cubicBezTo>
                  <a:cubicBezTo>
                    <a:pt x="6" y="42"/>
                    <a:pt x="6" y="42"/>
                    <a:pt x="6" y="42"/>
                  </a:cubicBezTo>
                  <a:close/>
                  <a:moveTo>
                    <a:pt x="7" y="50"/>
                  </a:moveTo>
                  <a:cubicBezTo>
                    <a:pt x="7" y="50"/>
                    <a:pt x="7" y="50"/>
                    <a:pt x="7" y="50"/>
                  </a:cubicBezTo>
                  <a:cubicBezTo>
                    <a:pt x="6" y="50"/>
                    <a:pt x="6" y="50"/>
                    <a:pt x="6" y="50"/>
                  </a:cubicBezTo>
                  <a:cubicBezTo>
                    <a:pt x="6" y="50"/>
                    <a:pt x="6" y="50"/>
                    <a:pt x="6" y="50"/>
                  </a:cubicBezTo>
                  <a:cubicBezTo>
                    <a:pt x="7" y="50"/>
                    <a:pt x="7" y="50"/>
                    <a:pt x="7" y="50"/>
                  </a:cubicBezTo>
                  <a:close/>
                  <a:moveTo>
                    <a:pt x="7" y="50"/>
                  </a:moveTo>
                  <a:cubicBezTo>
                    <a:pt x="7" y="50"/>
                    <a:pt x="7" y="50"/>
                    <a:pt x="7" y="50"/>
                  </a:cubicBezTo>
                  <a:cubicBezTo>
                    <a:pt x="6" y="50"/>
                    <a:pt x="6" y="50"/>
                    <a:pt x="6" y="50"/>
                  </a:cubicBezTo>
                  <a:cubicBezTo>
                    <a:pt x="6" y="44"/>
                    <a:pt x="6" y="44"/>
                    <a:pt x="6" y="44"/>
                  </a:cubicBezTo>
                  <a:cubicBezTo>
                    <a:pt x="7" y="44"/>
                    <a:pt x="7" y="44"/>
                    <a:pt x="7" y="44"/>
                  </a:cubicBezTo>
                  <a:lnTo>
                    <a:pt x="7" y="50"/>
                  </a:lnTo>
                  <a:close/>
                  <a:moveTo>
                    <a:pt x="7" y="44"/>
                  </a:moveTo>
                  <a:cubicBezTo>
                    <a:pt x="7" y="44"/>
                    <a:pt x="7" y="44"/>
                    <a:pt x="7" y="44"/>
                  </a:cubicBezTo>
                  <a:cubicBezTo>
                    <a:pt x="6" y="44"/>
                    <a:pt x="6" y="44"/>
                    <a:pt x="6" y="44"/>
                  </a:cubicBezTo>
                  <a:cubicBezTo>
                    <a:pt x="6" y="44"/>
                    <a:pt x="6" y="44"/>
                    <a:pt x="6" y="44"/>
                  </a:cubicBezTo>
                  <a:cubicBezTo>
                    <a:pt x="7" y="44"/>
                    <a:pt x="7" y="44"/>
                    <a:pt x="7" y="44"/>
                  </a:cubicBezTo>
                  <a:close/>
                  <a:moveTo>
                    <a:pt x="7" y="44"/>
                  </a:moveTo>
                  <a:cubicBezTo>
                    <a:pt x="7" y="44"/>
                    <a:pt x="7" y="44"/>
                    <a:pt x="7" y="44"/>
                  </a:cubicBezTo>
                  <a:cubicBezTo>
                    <a:pt x="6" y="44"/>
                    <a:pt x="6" y="44"/>
                    <a:pt x="6" y="44"/>
                  </a:cubicBezTo>
                  <a:cubicBezTo>
                    <a:pt x="6" y="42"/>
                    <a:pt x="6" y="42"/>
                    <a:pt x="6" y="42"/>
                  </a:cubicBezTo>
                  <a:cubicBezTo>
                    <a:pt x="7" y="42"/>
                    <a:pt x="7" y="42"/>
                    <a:pt x="7" y="42"/>
                  </a:cubicBezTo>
                  <a:lnTo>
                    <a:pt x="7" y="44"/>
                  </a:lnTo>
                  <a:close/>
                  <a:moveTo>
                    <a:pt x="7" y="42"/>
                  </a:moveTo>
                  <a:cubicBezTo>
                    <a:pt x="7" y="42"/>
                    <a:pt x="7" y="42"/>
                    <a:pt x="7" y="42"/>
                  </a:cubicBezTo>
                  <a:cubicBezTo>
                    <a:pt x="6" y="42"/>
                    <a:pt x="6" y="42"/>
                    <a:pt x="6" y="42"/>
                  </a:cubicBezTo>
                  <a:cubicBezTo>
                    <a:pt x="6" y="42"/>
                    <a:pt x="6" y="42"/>
                    <a:pt x="6" y="42"/>
                  </a:cubicBezTo>
                  <a:cubicBezTo>
                    <a:pt x="7" y="42"/>
                    <a:pt x="7" y="42"/>
                    <a:pt x="7" y="42"/>
                  </a:cubicBezTo>
                  <a:close/>
                  <a:moveTo>
                    <a:pt x="8" y="50"/>
                  </a:moveTo>
                  <a:cubicBezTo>
                    <a:pt x="8" y="50"/>
                    <a:pt x="8" y="50"/>
                    <a:pt x="8" y="50"/>
                  </a:cubicBezTo>
                  <a:cubicBezTo>
                    <a:pt x="7" y="50"/>
                    <a:pt x="7" y="50"/>
                    <a:pt x="7" y="50"/>
                  </a:cubicBezTo>
                  <a:cubicBezTo>
                    <a:pt x="7" y="50"/>
                    <a:pt x="7" y="50"/>
                    <a:pt x="7" y="50"/>
                  </a:cubicBezTo>
                  <a:cubicBezTo>
                    <a:pt x="8" y="50"/>
                    <a:pt x="8" y="50"/>
                    <a:pt x="8" y="50"/>
                  </a:cubicBezTo>
                  <a:close/>
                  <a:moveTo>
                    <a:pt x="8" y="50"/>
                  </a:moveTo>
                  <a:cubicBezTo>
                    <a:pt x="8" y="50"/>
                    <a:pt x="8" y="50"/>
                    <a:pt x="8" y="50"/>
                  </a:cubicBezTo>
                  <a:cubicBezTo>
                    <a:pt x="7" y="50"/>
                    <a:pt x="7" y="50"/>
                    <a:pt x="7" y="50"/>
                  </a:cubicBezTo>
                  <a:cubicBezTo>
                    <a:pt x="7" y="44"/>
                    <a:pt x="7" y="44"/>
                    <a:pt x="7" y="44"/>
                  </a:cubicBezTo>
                  <a:cubicBezTo>
                    <a:pt x="8" y="44"/>
                    <a:pt x="8" y="44"/>
                    <a:pt x="8" y="44"/>
                  </a:cubicBezTo>
                  <a:lnTo>
                    <a:pt x="8" y="50"/>
                  </a:lnTo>
                  <a:close/>
                  <a:moveTo>
                    <a:pt x="8" y="44"/>
                  </a:moveTo>
                  <a:cubicBezTo>
                    <a:pt x="8" y="44"/>
                    <a:pt x="8" y="44"/>
                    <a:pt x="8" y="44"/>
                  </a:cubicBezTo>
                  <a:cubicBezTo>
                    <a:pt x="7" y="44"/>
                    <a:pt x="7" y="44"/>
                    <a:pt x="7" y="44"/>
                  </a:cubicBezTo>
                  <a:cubicBezTo>
                    <a:pt x="7" y="44"/>
                    <a:pt x="7" y="44"/>
                    <a:pt x="7" y="44"/>
                  </a:cubicBezTo>
                  <a:cubicBezTo>
                    <a:pt x="8" y="44"/>
                    <a:pt x="8" y="44"/>
                    <a:pt x="8" y="44"/>
                  </a:cubicBezTo>
                  <a:close/>
                  <a:moveTo>
                    <a:pt x="8" y="44"/>
                  </a:moveTo>
                  <a:cubicBezTo>
                    <a:pt x="8" y="44"/>
                    <a:pt x="8" y="44"/>
                    <a:pt x="8" y="44"/>
                  </a:cubicBezTo>
                  <a:cubicBezTo>
                    <a:pt x="7" y="44"/>
                    <a:pt x="7" y="44"/>
                    <a:pt x="7" y="44"/>
                  </a:cubicBezTo>
                  <a:cubicBezTo>
                    <a:pt x="7" y="42"/>
                    <a:pt x="7" y="42"/>
                    <a:pt x="7" y="42"/>
                  </a:cubicBezTo>
                  <a:cubicBezTo>
                    <a:pt x="8" y="42"/>
                    <a:pt x="8" y="42"/>
                    <a:pt x="8" y="42"/>
                  </a:cubicBezTo>
                  <a:lnTo>
                    <a:pt x="8" y="44"/>
                  </a:lnTo>
                  <a:close/>
                  <a:moveTo>
                    <a:pt x="8" y="42"/>
                  </a:moveTo>
                  <a:cubicBezTo>
                    <a:pt x="8" y="42"/>
                    <a:pt x="8" y="42"/>
                    <a:pt x="8" y="42"/>
                  </a:cubicBezTo>
                  <a:cubicBezTo>
                    <a:pt x="7" y="42"/>
                    <a:pt x="7" y="42"/>
                    <a:pt x="7" y="42"/>
                  </a:cubicBezTo>
                  <a:cubicBezTo>
                    <a:pt x="7" y="42"/>
                    <a:pt x="7" y="42"/>
                    <a:pt x="7" y="42"/>
                  </a:cubicBezTo>
                  <a:cubicBezTo>
                    <a:pt x="8" y="42"/>
                    <a:pt x="8" y="42"/>
                    <a:pt x="8" y="42"/>
                  </a:cubicBezTo>
                  <a:close/>
                  <a:moveTo>
                    <a:pt x="9" y="50"/>
                  </a:moveTo>
                  <a:cubicBezTo>
                    <a:pt x="9" y="50"/>
                    <a:pt x="9" y="50"/>
                    <a:pt x="9" y="50"/>
                  </a:cubicBezTo>
                  <a:cubicBezTo>
                    <a:pt x="8" y="50"/>
                    <a:pt x="8" y="50"/>
                    <a:pt x="8" y="50"/>
                  </a:cubicBezTo>
                  <a:cubicBezTo>
                    <a:pt x="8" y="50"/>
                    <a:pt x="8" y="50"/>
                    <a:pt x="8" y="50"/>
                  </a:cubicBezTo>
                  <a:cubicBezTo>
                    <a:pt x="9" y="50"/>
                    <a:pt x="9" y="50"/>
                    <a:pt x="9" y="50"/>
                  </a:cubicBezTo>
                  <a:close/>
                  <a:moveTo>
                    <a:pt x="9" y="50"/>
                  </a:moveTo>
                  <a:cubicBezTo>
                    <a:pt x="9" y="50"/>
                    <a:pt x="9" y="50"/>
                    <a:pt x="9" y="50"/>
                  </a:cubicBezTo>
                  <a:cubicBezTo>
                    <a:pt x="8" y="50"/>
                    <a:pt x="8" y="50"/>
                    <a:pt x="8" y="50"/>
                  </a:cubicBezTo>
                  <a:cubicBezTo>
                    <a:pt x="8" y="44"/>
                    <a:pt x="8" y="44"/>
                    <a:pt x="8" y="44"/>
                  </a:cubicBezTo>
                  <a:cubicBezTo>
                    <a:pt x="9" y="44"/>
                    <a:pt x="9" y="44"/>
                    <a:pt x="9" y="44"/>
                  </a:cubicBezTo>
                  <a:lnTo>
                    <a:pt x="9" y="50"/>
                  </a:lnTo>
                  <a:close/>
                  <a:moveTo>
                    <a:pt x="9" y="44"/>
                  </a:moveTo>
                  <a:cubicBezTo>
                    <a:pt x="9" y="44"/>
                    <a:pt x="9" y="44"/>
                    <a:pt x="9" y="44"/>
                  </a:cubicBezTo>
                  <a:cubicBezTo>
                    <a:pt x="8" y="44"/>
                    <a:pt x="8" y="44"/>
                    <a:pt x="8" y="44"/>
                  </a:cubicBezTo>
                  <a:cubicBezTo>
                    <a:pt x="8" y="44"/>
                    <a:pt x="8" y="44"/>
                    <a:pt x="8" y="44"/>
                  </a:cubicBezTo>
                  <a:cubicBezTo>
                    <a:pt x="9" y="44"/>
                    <a:pt x="9" y="44"/>
                    <a:pt x="9" y="44"/>
                  </a:cubicBezTo>
                  <a:close/>
                  <a:moveTo>
                    <a:pt x="9" y="44"/>
                  </a:moveTo>
                  <a:cubicBezTo>
                    <a:pt x="9" y="44"/>
                    <a:pt x="9" y="44"/>
                    <a:pt x="9" y="44"/>
                  </a:cubicBezTo>
                  <a:cubicBezTo>
                    <a:pt x="8" y="44"/>
                    <a:pt x="8" y="44"/>
                    <a:pt x="8" y="44"/>
                  </a:cubicBezTo>
                  <a:cubicBezTo>
                    <a:pt x="8" y="42"/>
                    <a:pt x="8" y="42"/>
                    <a:pt x="8" y="42"/>
                  </a:cubicBezTo>
                  <a:cubicBezTo>
                    <a:pt x="9" y="42"/>
                    <a:pt x="9" y="42"/>
                    <a:pt x="9" y="42"/>
                  </a:cubicBezTo>
                  <a:lnTo>
                    <a:pt x="9" y="44"/>
                  </a:lnTo>
                  <a:close/>
                  <a:moveTo>
                    <a:pt x="9" y="42"/>
                  </a:moveTo>
                  <a:cubicBezTo>
                    <a:pt x="9" y="42"/>
                    <a:pt x="9" y="42"/>
                    <a:pt x="9" y="42"/>
                  </a:cubicBezTo>
                  <a:cubicBezTo>
                    <a:pt x="8" y="42"/>
                    <a:pt x="8" y="42"/>
                    <a:pt x="8" y="42"/>
                  </a:cubicBezTo>
                  <a:cubicBezTo>
                    <a:pt x="8" y="42"/>
                    <a:pt x="8" y="42"/>
                    <a:pt x="8" y="42"/>
                  </a:cubicBezTo>
                  <a:cubicBezTo>
                    <a:pt x="9" y="42"/>
                    <a:pt x="9" y="42"/>
                    <a:pt x="9" y="42"/>
                  </a:cubicBezTo>
                  <a:close/>
                  <a:moveTo>
                    <a:pt x="10" y="50"/>
                  </a:moveTo>
                  <a:cubicBezTo>
                    <a:pt x="10" y="50"/>
                    <a:pt x="10" y="50"/>
                    <a:pt x="10" y="50"/>
                  </a:cubicBezTo>
                  <a:cubicBezTo>
                    <a:pt x="9" y="50"/>
                    <a:pt x="9" y="50"/>
                    <a:pt x="9" y="50"/>
                  </a:cubicBezTo>
                  <a:cubicBezTo>
                    <a:pt x="9" y="50"/>
                    <a:pt x="9" y="50"/>
                    <a:pt x="9" y="50"/>
                  </a:cubicBezTo>
                  <a:cubicBezTo>
                    <a:pt x="10" y="50"/>
                    <a:pt x="10" y="50"/>
                    <a:pt x="10" y="50"/>
                  </a:cubicBezTo>
                  <a:close/>
                  <a:moveTo>
                    <a:pt x="10" y="50"/>
                  </a:moveTo>
                  <a:cubicBezTo>
                    <a:pt x="10" y="50"/>
                    <a:pt x="10" y="50"/>
                    <a:pt x="10" y="50"/>
                  </a:cubicBezTo>
                  <a:cubicBezTo>
                    <a:pt x="9" y="50"/>
                    <a:pt x="9" y="50"/>
                    <a:pt x="9" y="50"/>
                  </a:cubicBezTo>
                  <a:cubicBezTo>
                    <a:pt x="9" y="44"/>
                    <a:pt x="9" y="44"/>
                    <a:pt x="9" y="44"/>
                  </a:cubicBezTo>
                  <a:cubicBezTo>
                    <a:pt x="10" y="44"/>
                    <a:pt x="10" y="44"/>
                    <a:pt x="10" y="44"/>
                  </a:cubicBezTo>
                  <a:lnTo>
                    <a:pt x="10" y="50"/>
                  </a:lnTo>
                  <a:close/>
                  <a:moveTo>
                    <a:pt x="10" y="44"/>
                  </a:moveTo>
                  <a:cubicBezTo>
                    <a:pt x="10" y="44"/>
                    <a:pt x="10" y="44"/>
                    <a:pt x="10" y="44"/>
                  </a:cubicBezTo>
                  <a:cubicBezTo>
                    <a:pt x="9" y="44"/>
                    <a:pt x="9" y="44"/>
                    <a:pt x="9" y="44"/>
                  </a:cubicBezTo>
                  <a:cubicBezTo>
                    <a:pt x="9" y="44"/>
                    <a:pt x="9" y="44"/>
                    <a:pt x="9" y="44"/>
                  </a:cubicBezTo>
                  <a:cubicBezTo>
                    <a:pt x="10" y="44"/>
                    <a:pt x="10" y="44"/>
                    <a:pt x="10" y="44"/>
                  </a:cubicBezTo>
                  <a:close/>
                  <a:moveTo>
                    <a:pt x="10" y="44"/>
                  </a:moveTo>
                  <a:cubicBezTo>
                    <a:pt x="10" y="44"/>
                    <a:pt x="10" y="44"/>
                    <a:pt x="10" y="44"/>
                  </a:cubicBezTo>
                  <a:cubicBezTo>
                    <a:pt x="9" y="44"/>
                    <a:pt x="9" y="44"/>
                    <a:pt x="9" y="44"/>
                  </a:cubicBezTo>
                  <a:cubicBezTo>
                    <a:pt x="9" y="42"/>
                    <a:pt x="9" y="42"/>
                    <a:pt x="9" y="42"/>
                  </a:cubicBezTo>
                  <a:cubicBezTo>
                    <a:pt x="10" y="42"/>
                    <a:pt x="10" y="42"/>
                    <a:pt x="10" y="42"/>
                  </a:cubicBezTo>
                  <a:lnTo>
                    <a:pt x="10" y="44"/>
                  </a:lnTo>
                  <a:close/>
                  <a:moveTo>
                    <a:pt x="11" y="50"/>
                  </a:moveTo>
                  <a:cubicBezTo>
                    <a:pt x="11" y="50"/>
                    <a:pt x="11" y="50"/>
                    <a:pt x="11" y="50"/>
                  </a:cubicBezTo>
                  <a:cubicBezTo>
                    <a:pt x="10" y="50"/>
                    <a:pt x="10" y="50"/>
                    <a:pt x="10" y="50"/>
                  </a:cubicBezTo>
                  <a:cubicBezTo>
                    <a:pt x="10" y="50"/>
                    <a:pt x="10" y="50"/>
                    <a:pt x="10" y="50"/>
                  </a:cubicBezTo>
                  <a:cubicBezTo>
                    <a:pt x="11" y="50"/>
                    <a:pt x="11" y="50"/>
                    <a:pt x="11" y="50"/>
                  </a:cubicBezTo>
                  <a:close/>
                  <a:moveTo>
                    <a:pt x="11" y="50"/>
                  </a:moveTo>
                  <a:cubicBezTo>
                    <a:pt x="11" y="50"/>
                    <a:pt x="11" y="50"/>
                    <a:pt x="11" y="50"/>
                  </a:cubicBezTo>
                  <a:cubicBezTo>
                    <a:pt x="10" y="50"/>
                    <a:pt x="10" y="50"/>
                    <a:pt x="10" y="50"/>
                  </a:cubicBezTo>
                  <a:cubicBezTo>
                    <a:pt x="10" y="44"/>
                    <a:pt x="10" y="44"/>
                    <a:pt x="10" y="44"/>
                  </a:cubicBezTo>
                  <a:cubicBezTo>
                    <a:pt x="11" y="44"/>
                    <a:pt x="11" y="44"/>
                    <a:pt x="11" y="44"/>
                  </a:cubicBezTo>
                  <a:lnTo>
                    <a:pt x="11" y="50"/>
                  </a:lnTo>
                  <a:close/>
                  <a:moveTo>
                    <a:pt x="11" y="44"/>
                  </a:moveTo>
                  <a:cubicBezTo>
                    <a:pt x="11" y="44"/>
                    <a:pt x="11" y="44"/>
                    <a:pt x="11" y="44"/>
                  </a:cubicBezTo>
                  <a:cubicBezTo>
                    <a:pt x="10" y="44"/>
                    <a:pt x="10" y="44"/>
                    <a:pt x="10" y="44"/>
                  </a:cubicBezTo>
                  <a:cubicBezTo>
                    <a:pt x="10" y="44"/>
                    <a:pt x="10" y="44"/>
                    <a:pt x="10" y="44"/>
                  </a:cubicBezTo>
                  <a:cubicBezTo>
                    <a:pt x="11" y="44"/>
                    <a:pt x="11" y="44"/>
                    <a:pt x="11" y="44"/>
                  </a:cubicBezTo>
                  <a:close/>
                  <a:moveTo>
                    <a:pt x="11" y="43"/>
                  </a:moveTo>
                  <a:cubicBezTo>
                    <a:pt x="11" y="43"/>
                    <a:pt x="11" y="43"/>
                    <a:pt x="11" y="43"/>
                  </a:cubicBezTo>
                  <a:cubicBezTo>
                    <a:pt x="10" y="44"/>
                    <a:pt x="10" y="44"/>
                    <a:pt x="10" y="44"/>
                  </a:cubicBezTo>
                  <a:cubicBezTo>
                    <a:pt x="10" y="42"/>
                    <a:pt x="10" y="42"/>
                    <a:pt x="10" y="42"/>
                  </a:cubicBezTo>
                  <a:cubicBezTo>
                    <a:pt x="11" y="42"/>
                    <a:pt x="11" y="42"/>
                    <a:pt x="11" y="42"/>
                  </a:cubicBezTo>
                  <a:lnTo>
                    <a:pt x="11" y="43"/>
                  </a:lnTo>
                  <a:close/>
                  <a:moveTo>
                    <a:pt x="12" y="50"/>
                  </a:moveTo>
                  <a:cubicBezTo>
                    <a:pt x="12" y="50"/>
                    <a:pt x="12" y="50"/>
                    <a:pt x="12" y="50"/>
                  </a:cubicBezTo>
                  <a:cubicBezTo>
                    <a:pt x="11" y="50"/>
                    <a:pt x="11" y="50"/>
                    <a:pt x="11" y="50"/>
                  </a:cubicBezTo>
                  <a:cubicBezTo>
                    <a:pt x="11" y="50"/>
                    <a:pt x="11" y="50"/>
                    <a:pt x="11" y="50"/>
                  </a:cubicBezTo>
                  <a:cubicBezTo>
                    <a:pt x="12" y="50"/>
                    <a:pt x="12" y="50"/>
                    <a:pt x="12" y="50"/>
                  </a:cubicBezTo>
                  <a:close/>
                  <a:moveTo>
                    <a:pt x="12" y="50"/>
                  </a:moveTo>
                  <a:cubicBezTo>
                    <a:pt x="12" y="50"/>
                    <a:pt x="12" y="50"/>
                    <a:pt x="12" y="50"/>
                  </a:cubicBezTo>
                  <a:cubicBezTo>
                    <a:pt x="11" y="50"/>
                    <a:pt x="11" y="50"/>
                    <a:pt x="11" y="50"/>
                  </a:cubicBezTo>
                  <a:cubicBezTo>
                    <a:pt x="11" y="44"/>
                    <a:pt x="11" y="44"/>
                    <a:pt x="11" y="44"/>
                  </a:cubicBezTo>
                  <a:cubicBezTo>
                    <a:pt x="12" y="44"/>
                    <a:pt x="12" y="44"/>
                    <a:pt x="12" y="44"/>
                  </a:cubicBezTo>
                  <a:lnTo>
                    <a:pt x="12" y="50"/>
                  </a:lnTo>
                  <a:close/>
                  <a:moveTo>
                    <a:pt x="12" y="44"/>
                  </a:moveTo>
                  <a:cubicBezTo>
                    <a:pt x="12" y="44"/>
                    <a:pt x="12" y="44"/>
                    <a:pt x="12" y="44"/>
                  </a:cubicBezTo>
                  <a:cubicBezTo>
                    <a:pt x="11" y="44"/>
                    <a:pt x="11" y="44"/>
                    <a:pt x="11" y="44"/>
                  </a:cubicBezTo>
                  <a:cubicBezTo>
                    <a:pt x="11" y="44"/>
                    <a:pt x="11" y="44"/>
                    <a:pt x="11" y="44"/>
                  </a:cubicBezTo>
                  <a:cubicBezTo>
                    <a:pt x="12" y="43"/>
                    <a:pt x="12" y="43"/>
                    <a:pt x="12" y="43"/>
                  </a:cubicBezTo>
                  <a:lnTo>
                    <a:pt x="12" y="44"/>
                  </a:lnTo>
                  <a:close/>
                  <a:moveTo>
                    <a:pt x="12" y="43"/>
                  </a:moveTo>
                  <a:cubicBezTo>
                    <a:pt x="12" y="43"/>
                    <a:pt x="12" y="43"/>
                    <a:pt x="12" y="43"/>
                  </a:cubicBezTo>
                  <a:cubicBezTo>
                    <a:pt x="11" y="43"/>
                    <a:pt x="11" y="43"/>
                    <a:pt x="11" y="43"/>
                  </a:cubicBezTo>
                  <a:cubicBezTo>
                    <a:pt x="11" y="42"/>
                    <a:pt x="11" y="42"/>
                    <a:pt x="11" y="42"/>
                  </a:cubicBezTo>
                  <a:cubicBezTo>
                    <a:pt x="12" y="42"/>
                    <a:pt x="12" y="42"/>
                    <a:pt x="12" y="42"/>
                  </a:cubicBezTo>
                  <a:lnTo>
                    <a:pt x="12" y="43"/>
                  </a:lnTo>
                  <a:close/>
                  <a:moveTo>
                    <a:pt x="13" y="50"/>
                  </a:moveTo>
                  <a:cubicBezTo>
                    <a:pt x="13" y="50"/>
                    <a:pt x="13" y="50"/>
                    <a:pt x="13" y="50"/>
                  </a:cubicBezTo>
                  <a:cubicBezTo>
                    <a:pt x="12" y="50"/>
                    <a:pt x="12" y="50"/>
                    <a:pt x="12" y="50"/>
                  </a:cubicBezTo>
                  <a:cubicBezTo>
                    <a:pt x="12" y="50"/>
                    <a:pt x="12" y="50"/>
                    <a:pt x="12" y="50"/>
                  </a:cubicBezTo>
                  <a:cubicBezTo>
                    <a:pt x="13" y="50"/>
                    <a:pt x="13" y="50"/>
                    <a:pt x="13" y="50"/>
                  </a:cubicBezTo>
                  <a:close/>
                  <a:moveTo>
                    <a:pt x="13" y="50"/>
                  </a:moveTo>
                  <a:cubicBezTo>
                    <a:pt x="13" y="50"/>
                    <a:pt x="13" y="50"/>
                    <a:pt x="13" y="50"/>
                  </a:cubicBezTo>
                  <a:cubicBezTo>
                    <a:pt x="12" y="50"/>
                    <a:pt x="12" y="50"/>
                    <a:pt x="12" y="50"/>
                  </a:cubicBezTo>
                  <a:cubicBezTo>
                    <a:pt x="12" y="44"/>
                    <a:pt x="12" y="44"/>
                    <a:pt x="12" y="44"/>
                  </a:cubicBezTo>
                  <a:cubicBezTo>
                    <a:pt x="13" y="44"/>
                    <a:pt x="13" y="44"/>
                    <a:pt x="13" y="44"/>
                  </a:cubicBezTo>
                  <a:lnTo>
                    <a:pt x="13" y="50"/>
                  </a:lnTo>
                  <a:close/>
                  <a:moveTo>
                    <a:pt x="13" y="44"/>
                  </a:moveTo>
                  <a:cubicBezTo>
                    <a:pt x="13" y="44"/>
                    <a:pt x="13" y="44"/>
                    <a:pt x="13" y="44"/>
                  </a:cubicBezTo>
                  <a:cubicBezTo>
                    <a:pt x="12" y="44"/>
                    <a:pt x="12" y="44"/>
                    <a:pt x="12" y="44"/>
                  </a:cubicBezTo>
                  <a:cubicBezTo>
                    <a:pt x="12" y="43"/>
                    <a:pt x="12" y="43"/>
                    <a:pt x="12" y="43"/>
                  </a:cubicBezTo>
                  <a:cubicBezTo>
                    <a:pt x="13" y="43"/>
                    <a:pt x="13" y="43"/>
                    <a:pt x="13" y="43"/>
                  </a:cubicBezTo>
                  <a:lnTo>
                    <a:pt x="13" y="44"/>
                  </a:lnTo>
                  <a:close/>
                  <a:moveTo>
                    <a:pt x="13" y="43"/>
                  </a:moveTo>
                  <a:cubicBezTo>
                    <a:pt x="13" y="43"/>
                    <a:pt x="13" y="43"/>
                    <a:pt x="13" y="43"/>
                  </a:cubicBezTo>
                  <a:cubicBezTo>
                    <a:pt x="12" y="43"/>
                    <a:pt x="12" y="43"/>
                    <a:pt x="12" y="43"/>
                  </a:cubicBezTo>
                  <a:cubicBezTo>
                    <a:pt x="12" y="42"/>
                    <a:pt x="12" y="42"/>
                    <a:pt x="12" y="42"/>
                  </a:cubicBezTo>
                  <a:cubicBezTo>
                    <a:pt x="13" y="42"/>
                    <a:pt x="13" y="42"/>
                    <a:pt x="13" y="42"/>
                  </a:cubicBezTo>
                  <a:lnTo>
                    <a:pt x="13" y="43"/>
                  </a:lnTo>
                  <a:close/>
                  <a:moveTo>
                    <a:pt x="13" y="50"/>
                  </a:moveTo>
                  <a:cubicBezTo>
                    <a:pt x="13" y="50"/>
                    <a:pt x="13" y="50"/>
                    <a:pt x="13" y="50"/>
                  </a:cubicBezTo>
                  <a:cubicBezTo>
                    <a:pt x="13" y="50"/>
                    <a:pt x="13" y="50"/>
                    <a:pt x="13" y="50"/>
                  </a:cubicBezTo>
                  <a:cubicBezTo>
                    <a:pt x="13" y="50"/>
                    <a:pt x="13" y="50"/>
                    <a:pt x="13" y="50"/>
                  </a:cubicBezTo>
                  <a:cubicBezTo>
                    <a:pt x="13" y="50"/>
                    <a:pt x="13" y="50"/>
                    <a:pt x="13" y="50"/>
                  </a:cubicBezTo>
                  <a:close/>
                  <a:moveTo>
                    <a:pt x="13" y="50"/>
                  </a:moveTo>
                  <a:cubicBezTo>
                    <a:pt x="13" y="50"/>
                    <a:pt x="13" y="50"/>
                    <a:pt x="13" y="50"/>
                  </a:cubicBezTo>
                  <a:cubicBezTo>
                    <a:pt x="13" y="50"/>
                    <a:pt x="13" y="50"/>
                    <a:pt x="13" y="50"/>
                  </a:cubicBezTo>
                  <a:cubicBezTo>
                    <a:pt x="13" y="44"/>
                    <a:pt x="13" y="44"/>
                    <a:pt x="13" y="44"/>
                  </a:cubicBezTo>
                  <a:cubicBezTo>
                    <a:pt x="13" y="44"/>
                    <a:pt x="13" y="44"/>
                    <a:pt x="13" y="44"/>
                  </a:cubicBezTo>
                  <a:lnTo>
                    <a:pt x="13" y="50"/>
                  </a:lnTo>
                  <a:close/>
                  <a:moveTo>
                    <a:pt x="13" y="44"/>
                  </a:moveTo>
                  <a:cubicBezTo>
                    <a:pt x="13" y="44"/>
                    <a:pt x="13" y="44"/>
                    <a:pt x="13" y="44"/>
                  </a:cubicBezTo>
                  <a:cubicBezTo>
                    <a:pt x="13" y="44"/>
                    <a:pt x="13" y="44"/>
                    <a:pt x="13" y="44"/>
                  </a:cubicBezTo>
                  <a:cubicBezTo>
                    <a:pt x="13" y="43"/>
                    <a:pt x="13" y="43"/>
                    <a:pt x="13" y="43"/>
                  </a:cubicBezTo>
                  <a:cubicBezTo>
                    <a:pt x="13" y="43"/>
                    <a:pt x="13" y="43"/>
                    <a:pt x="13" y="43"/>
                  </a:cubicBezTo>
                  <a:lnTo>
                    <a:pt x="13" y="44"/>
                  </a:lnTo>
                  <a:close/>
                  <a:moveTo>
                    <a:pt x="13" y="43"/>
                  </a:moveTo>
                  <a:cubicBezTo>
                    <a:pt x="13" y="43"/>
                    <a:pt x="13" y="43"/>
                    <a:pt x="13" y="43"/>
                  </a:cubicBezTo>
                  <a:cubicBezTo>
                    <a:pt x="13" y="43"/>
                    <a:pt x="13" y="43"/>
                    <a:pt x="13" y="43"/>
                  </a:cubicBezTo>
                  <a:cubicBezTo>
                    <a:pt x="13" y="42"/>
                    <a:pt x="13" y="42"/>
                    <a:pt x="13" y="42"/>
                  </a:cubicBezTo>
                  <a:cubicBezTo>
                    <a:pt x="13" y="42"/>
                    <a:pt x="13" y="42"/>
                    <a:pt x="13" y="42"/>
                  </a:cubicBezTo>
                  <a:lnTo>
                    <a:pt x="13" y="43"/>
                  </a:lnTo>
                  <a:close/>
                  <a:moveTo>
                    <a:pt x="13" y="42"/>
                  </a:moveTo>
                  <a:cubicBezTo>
                    <a:pt x="13" y="42"/>
                    <a:pt x="13" y="42"/>
                    <a:pt x="13" y="42"/>
                  </a:cubicBezTo>
                  <a:cubicBezTo>
                    <a:pt x="12" y="42"/>
                    <a:pt x="12"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0" y="42"/>
                    <a:pt x="10" y="42"/>
                    <a:pt x="10" y="42"/>
                  </a:cubicBezTo>
                  <a:cubicBezTo>
                    <a:pt x="10" y="42"/>
                    <a:pt x="10" y="42"/>
                    <a:pt x="10" y="42"/>
                  </a:cubicBezTo>
                  <a:cubicBezTo>
                    <a:pt x="10" y="42"/>
                    <a:pt x="10" y="42"/>
                    <a:pt x="10" y="42"/>
                  </a:cubicBezTo>
                  <a:cubicBezTo>
                    <a:pt x="10" y="42"/>
                    <a:pt x="10" y="42"/>
                    <a:pt x="10" y="42"/>
                  </a:cubicBezTo>
                  <a:cubicBezTo>
                    <a:pt x="9" y="42"/>
                    <a:pt x="9" y="42"/>
                    <a:pt x="9" y="42"/>
                  </a:cubicBezTo>
                  <a:cubicBezTo>
                    <a:pt x="9" y="42"/>
                    <a:pt x="9" y="42"/>
                    <a:pt x="9" y="42"/>
                  </a:cubicBezTo>
                  <a:cubicBezTo>
                    <a:pt x="13" y="42"/>
                    <a:pt x="13" y="42"/>
                    <a:pt x="13" y="42"/>
                  </a:cubicBezTo>
                  <a:close/>
                  <a:moveTo>
                    <a:pt x="13" y="42"/>
                  </a:moveTo>
                  <a:cubicBezTo>
                    <a:pt x="13" y="42"/>
                    <a:pt x="13" y="42"/>
                    <a:pt x="13" y="42"/>
                  </a:cubicBezTo>
                  <a:cubicBezTo>
                    <a:pt x="8" y="42"/>
                    <a:pt x="8" y="42"/>
                    <a:pt x="8" y="42"/>
                  </a:cubicBezTo>
                  <a:cubicBezTo>
                    <a:pt x="13" y="41"/>
                    <a:pt x="13" y="41"/>
                    <a:pt x="13" y="41"/>
                  </a:cubicBezTo>
                  <a:lnTo>
                    <a:pt x="13" y="42"/>
                  </a:lnTo>
                  <a:close/>
                  <a:moveTo>
                    <a:pt x="13" y="53"/>
                  </a:moveTo>
                  <a:cubicBezTo>
                    <a:pt x="13" y="53"/>
                    <a:pt x="13" y="53"/>
                    <a:pt x="13" y="53"/>
                  </a:cubicBezTo>
                  <a:cubicBezTo>
                    <a:pt x="13" y="42"/>
                    <a:pt x="13" y="42"/>
                    <a:pt x="13" y="42"/>
                  </a:cubicBezTo>
                  <a:cubicBezTo>
                    <a:pt x="13" y="42"/>
                    <a:pt x="13" y="42"/>
                    <a:pt x="13" y="42"/>
                  </a:cubicBezTo>
                  <a:cubicBezTo>
                    <a:pt x="13" y="41"/>
                    <a:pt x="13" y="41"/>
                    <a:pt x="13" y="41"/>
                  </a:cubicBezTo>
                  <a:cubicBezTo>
                    <a:pt x="13" y="41"/>
                    <a:pt x="13" y="41"/>
                    <a:pt x="13" y="41"/>
                  </a:cubicBezTo>
                  <a:cubicBezTo>
                    <a:pt x="13" y="41"/>
                    <a:pt x="13" y="41"/>
                    <a:pt x="13" y="41"/>
                  </a:cubicBezTo>
                  <a:cubicBezTo>
                    <a:pt x="1" y="42"/>
                    <a:pt x="1" y="42"/>
                    <a:pt x="1" y="42"/>
                  </a:cubicBezTo>
                  <a:cubicBezTo>
                    <a:pt x="1" y="53"/>
                    <a:pt x="1" y="53"/>
                    <a:pt x="1" y="53"/>
                  </a:cubicBezTo>
                  <a:cubicBezTo>
                    <a:pt x="1" y="53"/>
                    <a:pt x="1" y="53"/>
                    <a:pt x="1" y="53"/>
                  </a:cubicBezTo>
                  <a:cubicBezTo>
                    <a:pt x="1" y="40"/>
                    <a:pt x="1" y="40"/>
                    <a:pt x="1" y="40"/>
                  </a:cubicBezTo>
                  <a:cubicBezTo>
                    <a:pt x="15" y="38"/>
                    <a:pt x="15" y="38"/>
                    <a:pt x="15" y="38"/>
                  </a:cubicBezTo>
                  <a:cubicBezTo>
                    <a:pt x="15" y="53"/>
                    <a:pt x="15" y="53"/>
                    <a:pt x="15" y="53"/>
                  </a:cubicBezTo>
                  <a:lnTo>
                    <a:pt x="13" y="53"/>
                  </a:lnTo>
                  <a:close/>
                  <a:moveTo>
                    <a:pt x="77" y="22"/>
                  </a:moveTo>
                  <a:cubicBezTo>
                    <a:pt x="77" y="22"/>
                    <a:pt x="77" y="22"/>
                    <a:pt x="77" y="22"/>
                  </a:cubicBezTo>
                  <a:cubicBezTo>
                    <a:pt x="78" y="22"/>
                    <a:pt x="78" y="22"/>
                    <a:pt x="78" y="22"/>
                  </a:cubicBezTo>
                  <a:cubicBezTo>
                    <a:pt x="78" y="20"/>
                    <a:pt x="78" y="20"/>
                    <a:pt x="78" y="20"/>
                  </a:cubicBezTo>
                  <a:cubicBezTo>
                    <a:pt x="78" y="20"/>
                    <a:pt x="78" y="20"/>
                    <a:pt x="78" y="20"/>
                  </a:cubicBezTo>
                  <a:cubicBezTo>
                    <a:pt x="78" y="19"/>
                    <a:pt x="78" y="19"/>
                    <a:pt x="78" y="19"/>
                  </a:cubicBezTo>
                  <a:cubicBezTo>
                    <a:pt x="79" y="19"/>
                    <a:pt x="79" y="19"/>
                    <a:pt x="79" y="19"/>
                  </a:cubicBezTo>
                  <a:cubicBezTo>
                    <a:pt x="79" y="19"/>
                    <a:pt x="79" y="19"/>
                    <a:pt x="79" y="19"/>
                  </a:cubicBezTo>
                  <a:cubicBezTo>
                    <a:pt x="77" y="19"/>
                    <a:pt x="77" y="19"/>
                    <a:pt x="77" y="19"/>
                  </a:cubicBezTo>
                  <a:lnTo>
                    <a:pt x="77" y="22"/>
                  </a:lnTo>
                  <a:close/>
                  <a:moveTo>
                    <a:pt x="77" y="19"/>
                  </a:moveTo>
                  <a:cubicBezTo>
                    <a:pt x="77" y="19"/>
                    <a:pt x="77" y="19"/>
                    <a:pt x="77" y="19"/>
                  </a:cubicBezTo>
                  <a:cubicBezTo>
                    <a:pt x="78" y="19"/>
                    <a:pt x="78" y="19"/>
                    <a:pt x="78" y="19"/>
                  </a:cubicBezTo>
                  <a:cubicBezTo>
                    <a:pt x="78" y="18"/>
                    <a:pt x="78" y="18"/>
                    <a:pt x="78" y="18"/>
                  </a:cubicBezTo>
                  <a:cubicBezTo>
                    <a:pt x="78" y="17"/>
                    <a:pt x="78" y="17"/>
                    <a:pt x="78" y="17"/>
                  </a:cubicBezTo>
                  <a:cubicBezTo>
                    <a:pt x="78" y="17"/>
                    <a:pt x="78" y="17"/>
                    <a:pt x="78" y="17"/>
                  </a:cubicBezTo>
                  <a:cubicBezTo>
                    <a:pt x="79" y="17"/>
                    <a:pt x="79" y="17"/>
                    <a:pt x="79" y="17"/>
                  </a:cubicBezTo>
                  <a:cubicBezTo>
                    <a:pt x="79" y="16"/>
                    <a:pt x="79" y="16"/>
                    <a:pt x="79" y="16"/>
                  </a:cubicBezTo>
                  <a:cubicBezTo>
                    <a:pt x="77" y="17"/>
                    <a:pt x="77" y="17"/>
                    <a:pt x="77" y="17"/>
                  </a:cubicBezTo>
                  <a:lnTo>
                    <a:pt x="77" y="19"/>
                  </a:lnTo>
                  <a:close/>
                  <a:moveTo>
                    <a:pt x="77" y="35"/>
                  </a:moveTo>
                  <a:cubicBezTo>
                    <a:pt x="77" y="35"/>
                    <a:pt x="77" y="35"/>
                    <a:pt x="77" y="35"/>
                  </a:cubicBezTo>
                  <a:cubicBezTo>
                    <a:pt x="78" y="35"/>
                    <a:pt x="78" y="35"/>
                    <a:pt x="78" y="35"/>
                  </a:cubicBezTo>
                  <a:cubicBezTo>
                    <a:pt x="78" y="33"/>
                    <a:pt x="78" y="33"/>
                    <a:pt x="78" y="33"/>
                  </a:cubicBezTo>
                  <a:cubicBezTo>
                    <a:pt x="78" y="33"/>
                    <a:pt x="78" y="33"/>
                    <a:pt x="78" y="33"/>
                  </a:cubicBezTo>
                  <a:cubicBezTo>
                    <a:pt x="78" y="33"/>
                    <a:pt x="78" y="33"/>
                    <a:pt x="78" y="33"/>
                  </a:cubicBezTo>
                  <a:cubicBezTo>
                    <a:pt x="79" y="33"/>
                    <a:pt x="79" y="33"/>
                    <a:pt x="79" y="33"/>
                  </a:cubicBezTo>
                  <a:cubicBezTo>
                    <a:pt x="79" y="32"/>
                    <a:pt x="79" y="32"/>
                    <a:pt x="79" y="32"/>
                  </a:cubicBezTo>
                  <a:cubicBezTo>
                    <a:pt x="77" y="33"/>
                    <a:pt x="77" y="33"/>
                    <a:pt x="77" y="33"/>
                  </a:cubicBezTo>
                  <a:lnTo>
                    <a:pt x="77" y="35"/>
                  </a:lnTo>
                  <a:close/>
                  <a:moveTo>
                    <a:pt x="77" y="32"/>
                  </a:moveTo>
                  <a:cubicBezTo>
                    <a:pt x="77" y="32"/>
                    <a:pt x="77" y="32"/>
                    <a:pt x="77" y="32"/>
                  </a:cubicBezTo>
                  <a:cubicBezTo>
                    <a:pt x="78" y="32"/>
                    <a:pt x="78" y="32"/>
                    <a:pt x="78" y="32"/>
                  </a:cubicBezTo>
                  <a:cubicBezTo>
                    <a:pt x="78" y="31"/>
                    <a:pt x="78" y="31"/>
                    <a:pt x="78" y="31"/>
                  </a:cubicBezTo>
                  <a:cubicBezTo>
                    <a:pt x="78" y="30"/>
                    <a:pt x="78" y="30"/>
                    <a:pt x="78" y="30"/>
                  </a:cubicBezTo>
                  <a:cubicBezTo>
                    <a:pt x="78" y="30"/>
                    <a:pt x="78" y="30"/>
                    <a:pt x="78" y="30"/>
                  </a:cubicBezTo>
                  <a:cubicBezTo>
                    <a:pt x="79" y="30"/>
                    <a:pt x="79" y="30"/>
                    <a:pt x="79" y="30"/>
                  </a:cubicBezTo>
                  <a:cubicBezTo>
                    <a:pt x="79" y="30"/>
                    <a:pt x="79" y="30"/>
                    <a:pt x="79" y="30"/>
                  </a:cubicBezTo>
                  <a:cubicBezTo>
                    <a:pt x="77" y="30"/>
                    <a:pt x="77" y="30"/>
                    <a:pt x="77" y="30"/>
                  </a:cubicBezTo>
                  <a:lnTo>
                    <a:pt x="77" y="32"/>
                  </a:lnTo>
                  <a:close/>
                  <a:moveTo>
                    <a:pt x="77" y="24"/>
                  </a:moveTo>
                  <a:cubicBezTo>
                    <a:pt x="77" y="24"/>
                    <a:pt x="77" y="24"/>
                    <a:pt x="77" y="24"/>
                  </a:cubicBezTo>
                  <a:cubicBezTo>
                    <a:pt x="78" y="24"/>
                    <a:pt x="78" y="24"/>
                    <a:pt x="78" y="24"/>
                  </a:cubicBezTo>
                  <a:cubicBezTo>
                    <a:pt x="78" y="23"/>
                    <a:pt x="78" y="23"/>
                    <a:pt x="78" y="23"/>
                  </a:cubicBezTo>
                  <a:cubicBezTo>
                    <a:pt x="78" y="22"/>
                    <a:pt x="78" y="22"/>
                    <a:pt x="78" y="22"/>
                  </a:cubicBezTo>
                  <a:cubicBezTo>
                    <a:pt x="78" y="22"/>
                    <a:pt x="78" y="22"/>
                    <a:pt x="78" y="22"/>
                  </a:cubicBezTo>
                  <a:cubicBezTo>
                    <a:pt x="79" y="22"/>
                    <a:pt x="79" y="22"/>
                    <a:pt x="79" y="22"/>
                  </a:cubicBezTo>
                  <a:cubicBezTo>
                    <a:pt x="79" y="22"/>
                    <a:pt x="79" y="22"/>
                    <a:pt x="79" y="22"/>
                  </a:cubicBezTo>
                  <a:cubicBezTo>
                    <a:pt x="77" y="22"/>
                    <a:pt x="77" y="22"/>
                    <a:pt x="77" y="22"/>
                  </a:cubicBezTo>
                  <a:lnTo>
                    <a:pt x="77" y="24"/>
                  </a:lnTo>
                  <a:close/>
                  <a:moveTo>
                    <a:pt x="77" y="30"/>
                  </a:moveTo>
                  <a:cubicBezTo>
                    <a:pt x="77" y="30"/>
                    <a:pt x="77" y="30"/>
                    <a:pt x="77" y="30"/>
                  </a:cubicBezTo>
                  <a:cubicBezTo>
                    <a:pt x="78" y="30"/>
                    <a:pt x="78" y="30"/>
                    <a:pt x="78" y="30"/>
                  </a:cubicBezTo>
                  <a:cubicBezTo>
                    <a:pt x="78" y="28"/>
                    <a:pt x="78" y="28"/>
                    <a:pt x="78" y="28"/>
                  </a:cubicBezTo>
                  <a:cubicBezTo>
                    <a:pt x="78" y="28"/>
                    <a:pt x="78" y="28"/>
                    <a:pt x="78" y="28"/>
                  </a:cubicBezTo>
                  <a:cubicBezTo>
                    <a:pt x="78" y="27"/>
                    <a:pt x="78" y="27"/>
                    <a:pt x="78" y="27"/>
                  </a:cubicBezTo>
                  <a:cubicBezTo>
                    <a:pt x="79" y="27"/>
                    <a:pt x="79" y="27"/>
                    <a:pt x="79" y="27"/>
                  </a:cubicBezTo>
                  <a:cubicBezTo>
                    <a:pt x="79" y="27"/>
                    <a:pt x="79" y="27"/>
                    <a:pt x="79" y="27"/>
                  </a:cubicBezTo>
                  <a:cubicBezTo>
                    <a:pt x="77" y="27"/>
                    <a:pt x="77" y="27"/>
                    <a:pt x="77" y="27"/>
                  </a:cubicBezTo>
                  <a:lnTo>
                    <a:pt x="77" y="30"/>
                  </a:lnTo>
                  <a:close/>
                  <a:moveTo>
                    <a:pt x="47" y="42"/>
                  </a:moveTo>
                  <a:cubicBezTo>
                    <a:pt x="47" y="42"/>
                    <a:pt x="47" y="42"/>
                    <a:pt x="47" y="42"/>
                  </a:cubicBezTo>
                  <a:cubicBezTo>
                    <a:pt x="57" y="42"/>
                    <a:pt x="57" y="42"/>
                    <a:pt x="57" y="42"/>
                  </a:cubicBezTo>
                  <a:cubicBezTo>
                    <a:pt x="57" y="42"/>
                    <a:pt x="57" y="42"/>
                    <a:pt x="57" y="42"/>
                  </a:cubicBezTo>
                  <a:cubicBezTo>
                    <a:pt x="60" y="42"/>
                    <a:pt x="60" y="42"/>
                    <a:pt x="60" y="42"/>
                  </a:cubicBezTo>
                  <a:cubicBezTo>
                    <a:pt x="60" y="41"/>
                    <a:pt x="60" y="41"/>
                    <a:pt x="60" y="41"/>
                  </a:cubicBezTo>
                  <a:cubicBezTo>
                    <a:pt x="57" y="42"/>
                    <a:pt x="57" y="42"/>
                    <a:pt x="57" y="42"/>
                  </a:cubicBezTo>
                  <a:cubicBezTo>
                    <a:pt x="57" y="42"/>
                    <a:pt x="57" y="42"/>
                    <a:pt x="57" y="42"/>
                  </a:cubicBezTo>
                  <a:cubicBezTo>
                    <a:pt x="47" y="42"/>
                    <a:pt x="47" y="42"/>
                    <a:pt x="47" y="42"/>
                  </a:cubicBezTo>
                  <a:close/>
                  <a:moveTo>
                    <a:pt x="79" y="43"/>
                  </a:moveTo>
                  <a:cubicBezTo>
                    <a:pt x="79" y="43"/>
                    <a:pt x="79" y="43"/>
                    <a:pt x="79" y="43"/>
                  </a:cubicBezTo>
                  <a:cubicBezTo>
                    <a:pt x="83" y="43"/>
                    <a:pt x="83" y="43"/>
                    <a:pt x="83" y="43"/>
                  </a:cubicBezTo>
                  <a:cubicBezTo>
                    <a:pt x="83" y="42"/>
                    <a:pt x="83" y="42"/>
                    <a:pt x="83" y="42"/>
                  </a:cubicBezTo>
                  <a:cubicBezTo>
                    <a:pt x="79" y="42"/>
                    <a:pt x="79" y="42"/>
                    <a:pt x="79" y="42"/>
                  </a:cubicBezTo>
                  <a:lnTo>
                    <a:pt x="79" y="43"/>
                  </a:lnTo>
                  <a:close/>
                  <a:moveTo>
                    <a:pt x="79" y="39"/>
                  </a:moveTo>
                  <a:cubicBezTo>
                    <a:pt x="79" y="39"/>
                    <a:pt x="79" y="39"/>
                    <a:pt x="79" y="39"/>
                  </a:cubicBezTo>
                  <a:cubicBezTo>
                    <a:pt x="83" y="39"/>
                    <a:pt x="83" y="39"/>
                    <a:pt x="83" y="39"/>
                  </a:cubicBezTo>
                  <a:cubicBezTo>
                    <a:pt x="83" y="38"/>
                    <a:pt x="83" y="38"/>
                    <a:pt x="83" y="38"/>
                  </a:cubicBezTo>
                  <a:cubicBezTo>
                    <a:pt x="79" y="38"/>
                    <a:pt x="79" y="38"/>
                    <a:pt x="79" y="38"/>
                  </a:cubicBezTo>
                  <a:lnTo>
                    <a:pt x="79" y="39"/>
                  </a:lnTo>
                  <a:close/>
                  <a:moveTo>
                    <a:pt x="71" y="43"/>
                  </a:moveTo>
                  <a:cubicBezTo>
                    <a:pt x="71" y="43"/>
                    <a:pt x="71" y="43"/>
                    <a:pt x="71" y="43"/>
                  </a:cubicBezTo>
                  <a:cubicBezTo>
                    <a:pt x="74" y="42"/>
                    <a:pt x="74" y="42"/>
                    <a:pt x="74" y="42"/>
                  </a:cubicBezTo>
                  <a:cubicBezTo>
                    <a:pt x="74" y="42"/>
                    <a:pt x="74" y="42"/>
                    <a:pt x="74" y="42"/>
                  </a:cubicBezTo>
                  <a:cubicBezTo>
                    <a:pt x="71" y="42"/>
                    <a:pt x="71" y="42"/>
                    <a:pt x="71" y="42"/>
                  </a:cubicBezTo>
                  <a:lnTo>
                    <a:pt x="71" y="43"/>
                  </a:lnTo>
                  <a:close/>
                  <a:moveTo>
                    <a:pt x="83" y="37"/>
                  </a:moveTo>
                  <a:cubicBezTo>
                    <a:pt x="83" y="37"/>
                    <a:pt x="83" y="37"/>
                    <a:pt x="83" y="37"/>
                  </a:cubicBezTo>
                  <a:cubicBezTo>
                    <a:pt x="88" y="37"/>
                    <a:pt x="88" y="37"/>
                    <a:pt x="88" y="37"/>
                  </a:cubicBezTo>
                  <a:cubicBezTo>
                    <a:pt x="88" y="36"/>
                    <a:pt x="88" y="36"/>
                    <a:pt x="88" y="36"/>
                  </a:cubicBezTo>
                  <a:cubicBezTo>
                    <a:pt x="83" y="37"/>
                    <a:pt x="83" y="37"/>
                    <a:pt x="83" y="37"/>
                  </a:cubicBezTo>
                  <a:close/>
                  <a:moveTo>
                    <a:pt x="83" y="43"/>
                  </a:moveTo>
                  <a:cubicBezTo>
                    <a:pt x="83" y="43"/>
                    <a:pt x="83" y="43"/>
                    <a:pt x="83" y="43"/>
                  </a:cubicBezTo>
                  <a:cubicBezTo>
                    <a:pt x="88" y="43"/>
                    <a:pt x="88" y="43"/>
                    <a:pt x="88" y="43"/>
                  </a:cubicBezTo>
                  <a:cubicBezTo>
                    <a:pt x="88" y="43"/>
                    <a:pt x="88" y="43"/>
                    <a:pt x="88" y="43"/>
                  </a:cubicBezTo>
                  <a:cubicBezTo>
                    <a:pt x="83" y="43"/>
                    <a:pt x="83" y="43"/>
                    <a:pt x="83" y="43"/>
                  </a:cubicBezTo>
                  <a:close/>
                  <a:moveTo>
                    <a:pt x="79" y="40"/>
                  </a:moveTo>
                  <a:cubicBezTo>
                    <a:pt x="79" y="40"/>
                    <a:pt x="79" y="40"/>
                    <a:pt x="79" y="40"/>
                  </a:cubicBezTo>
                  <a:cubicBezTo>
                    <a:pt x="83" y="39"/>
                    <a:pt x="83" y="39"/>
                    <a:pt x="83" y="39"/>
                  </a:cubicBezTo>
                  <a:cubicBezTo>
                    <a:pt x="83" y="39"/>
                    <a:pt x="83" y="39"/>
                    <a:pt x="83" y="39"/>
                  </a:cubicBezTo>
                  <a:cubicBezTo>
                    <a:pt x="79" y="39"/>
                    <a:pt x="79" y="39"/>
                    <a:pt x="79" y="39"/>
                  </a:cubicBezTo>
                  <a:lnTo>
                    <a:pt x="79" y="40"/>
                  </a:lnTo>
                  <a:close/>
                  <a:moveTo>
                    <a:pt x="79" y="41"/>
                  </a:moveTo>
                  <a:cubicBezTo>
                    <a:pt x="79" y="41"/>
                    <a:pt x="79" y="41"/>
                    <a:pt x="79" y="41"/>
                  </a:cubicBezTo>
                  <a:cubicBezTo>
                    <a:pt x="83" y="40"/>
                    <a:pt x="83" y="40"/>
                    <a:pt x="83" y="40"/>
                  </a:cubicBezTo>
                  <a:cubicBezTo>
                    <a:pt x="83" y="40"/>
                    <a:pt x="83" y="40"/>
                    <a:pt x="83" y="40"/>
                  </a:cubicBezTo>
                  <a:cubicBezTo>
                    <a:pt x="79" y="40"/>
                    <a:pt x="79" y="40"/>
                    <a:pt x="79" y="40"/>
                  </a:cubicBezTo>
                  <a:lnTo>
                    <a:pt x="79" y="41"/>
                  </a:lnTo>
                  <a:close/>
                  <a:moveTo>
                    <a:pt x="79" y="41"/>
                  </a:moveTo>
                  <a:cubicBezTo>
                    <a:pt x="79" y="41"/>
                    <a:pt x="79" y="41"/>
                    <a:pt x="79" y="41"/>
                  </a:cubicBezTo>
                  <a:cubicBezTo>
                    <a:pt x="83" y="41"/>
                    <a:pt x="83" y="41"/>
                    <a:pt x="83" y="41"/>
                  </a:cubicBezTo>
                  <a:cubicBezTo>
                    <a:pt x="83" y="41"/>
                    <a:pt x="83" y="41"/>
                    <a:pt x="83" y="41"/>
                  </a:cubicBezTo>
                  <a:cubicBezTo>
                    <a:pt x="79" y="41"/>
                    <a:pt x="79" y="41"/>
                    <a:pt x="79" y="41"/>
                  </a:cubicBezTo>
                  <a:close/>
                  <a:moveTo>
                    <a:pt x="79" y="42"/>
                  </a:moveTo>
                  <a:cubicBezTo>
                    <a:pt x="79" y="42"/>
                    <a:pt x="79" y="42"/>
                    <a:pt x="79" y="42"/>
                  </a:cubicBezTo>
                  <a:cubicBezTo>
                    <a:pt x="83" y="42"/>
                    <a:pt x="83" y="42"/>
                    <a:pt x="83" y="42"/>
                  </a:cubicBezTo>
                  <a:cubicBezTo>
                    <a:pt x="83" y="41"/>
                    <a:pt x="83" y="41"/>
                    <a:pt x="83" y="41"/>
                  </a:cubicBezTo>
                  <a:cubicBezTo>
                    <a:pt x="79" y="42"/>
                    <a:pt x="79" y="42"/>
                    <a:pt x="79" y="42"/>
                  </a:cubicBezTo>
                  <a:close/>
                  <a:moveTo>
                    <a:pt x="83" y="42"/>
                  </a:moveTo>
                  <a:cubicBezTo>
                    <a:pt x="83" y="42"/>
                    <a:pt x="83" y="42"/>
                    <a:pt x="83" y="42"/>
                  </a:cubicBezTo>
                  <a:cubicBezTo>
                    <a:pt x="88" y="41"/>
                    <a:pt x="88" y="41"/>
                    <a:pt x="88" y="41"/>
                  </a:cubicBezTo>
                  <a:cubicBezTo>
                    <a:pt x="88" y="41"/>
                    <a:pt x="88" y="41"/>
                    <a:pt x="88" y="41"/>
                  </a:cubicBezTo>
                  <a:cubicBezTo>
                    <a:pt x="83" y="41"/>
                    <a:pt x="83" y="41"/>
                    <a:pt x="83" y="41"/>
                  </a:cubicBezTo>
                  <a:lnTo>
                    <a:pt x="83" y="42"/>
                  </a:lnTo>
                  <a:close/>
                  <a:moveTo>
                    <a:pt x="88" y="36"/>
                  </a:moveTo>
                  <a:cubicBezTo>
                    <a:pt x="88" y="36"/>
                    <a:pt x="88" y="36"/>
                    <a:pt x="88" y="36"/>
                  </a:cubicBezTo>
                  <a:cubicBezTo>
                    <a:pt x="83" y="36"/>
                    <a:pt x="83" y="36"/>
                    <a:pt x="83" y="36"/>
                  </a:cubicBezTo>
                  <a:cubicBezTo>
                    <a:pt x="83" y="36"/>
                    <a:pt x="83" y="36"/>
                    <a:pt x="83" y="36"/>
                  </a:cubicBezTo>
                  <a:cubicBezTo>
                    <a:pt x="88" y="36"/>
                    <a:pt x="88" y="36"/>
                    <a:pt x="88" y="36"/>
                  </a:cubicBezTo>
                  <a:close/>
                  <a:moveTo>
                    <a:pt x="83" y="41"/>
                  </a:moveTo>
                  <a:cubicBezTo>
                    <a:pt x="83" y="41"/>
                    <a:pt x="83" y="41"/>
                    <a:pt x="83" y="41"/>
                  </a:cubicBezTo>
                  <a:cubicBezTo>
                    <a:pt x="88" y="40"/>
                    <a:pt x="88" y="40"/>
                    <a:pt x="88" y="40"/>
                  </a:cubicBezTo>
                  <a:cubicBezTo>
                    <a:pt x="88" y="40"/>
                    <a:pt x="88" y="40"/>
                    <a:pt x="88" y="40"/>
                  </a:cubicBezTo>
                  <a:cubicBezTo>
                    <a:pt x="83" y="40"/>
                    <a:pt x="83" y="40"/>
                    <a:pt x="83" y="40"/>
                  </a:cubicBezTo>
                  <a:lnTo>
                    <a:pt x="83" y="41"/>
                  </a:lnTo>
                  <a:close/>
                  <a:moveTo>
                    <a:pt x="83" y="42"/>
                  </a:moveTo>
                  <a:cubicBezTo>
                    <a:pt x="83" y="42"/>
                    <a:pt x="83" y="42"/>
                    <a:pt x="83" y="42"/>
                  </a:cubicBezTo>
                  <a:cubicBezTo>
                    <a:pt x="88" y="42"/>
                    <a:pt x="88" y="42"/>
                    <a:pt x="88" y="42"/>
                  </a:cubicBezTo>
                  <a:cubicBezTo>
                    <a:pt x="88" y="42"/>
                    <a:pt x="88" y="42"/>
                    <a:pt x="88" y="42"/>
                  </a:cubicBezTo>
                  <a:cubicBezTo>
                    <a:pt x="83" y="42"/>
                    <a:pt x="83" y="42"/>
                    <a:pt x="83" y="42"/>
                  </a:cubicBezTo>
                  <a:close/>
                  <a:moveTo>
                    <a:pt x="83" y="38"/>
                  </a:moveTo>
                  <a:cubicBezTo>
                    <a:pt x="83" y="38"/>
                    <a:pt x="83" y="38"/>
                    <a:pt x="83" y="38"/>
                  </a:cubicBezTo>
                  <a:cubicBezTo>
                    <a:pt x="88" y="38"/>
                    <a:pt x="88" y="38"/>
                    <a:pt x="88" y="38"/>
                  </a:cubicBezTo>
                  <a:cubicBezTo>
                    <a:pt x="88" y="37"/>
                    <a:pt x="88" y="37"/>
                    <a:pt x="88" y="37"/>
                  </a:cubicBezTo>
                  <a:cubicBezTo>
                    <a:pt x="83" y="38"/>
                    <a:pt x="83" y="38"/>
                    <a:pt x="83" y="38"/>
                  </a:cubicBezTo>
                  <a:close/>
                  <a:moveTo>
                    <a:pt x="83" y="40"/>
                  </a:moveTo>
                  <a:cubicBezTo>
                    <a:pt x="83" y="40"/>
                    <a:pt x="83" y="40"/>
                    <a:pt x="83" y="40"/>
                  </a:cubicBezTo>
                  <a:cubicBezTo>
                    <a:pt x="88" y="39"/>
                    <a:pt x="88" y="39"/>
                    <a:pt x="88" y="39"/>
                  </a:cubicBezTo>
                  <a:cubicBezTo>
                    <a:pt x="88" y="39"/>
                    <a:pt x="88" y="39"/>
                    <a:pt x="88" y="39"/>
                  </a:cubicBezTo>
                  <a:cubicBezTo>
                    <a:pt x="83" y="40"/>
                    <a:pt x="83" y="40"/>
                    <a:pt x="83" y="40"/>
                  </a:cubicBezTo>
                  <a:close/>
                  <a:moveTo>
                    <a:pt x="83" y="39"/>
                  </a:moveTo>
                  <a:cubicBezTo>
                    <a:pt x="83" y="39"/>
                    <a:pt x="83" y="39"/>
                    <a:pt x="83" y="39"/>
                  </a:cubicBezTo>
                  <a:cubicBezTo>
                    <a:pt x="88" y="39"/>
                    <a:pt x="88" y="39"/>
                    <a:pt x="88" y="39"/>
                  </a:cubicBezTo>
                  <a:cubicBezTo>
                    <a:pt x="88" y="38"/>
                    <a:pt x="88" y="38"/>
                    <a:pt x="88" y="38"/>
                  </a:cubicBezTo>
                  <a:cubicBezTo>
                    <a:pt x="83" y="39"/>
                    <a:pt x="83" y="39"/>
                    <a:pt x="83" y="39"/>
                  </a:cubicBezTo>
                  <a:close/>
                  <a:moveTo>
                    <a:pt x="79" y="45"/>
                  </a:moveTo>
                  <a:cubicBezTo>
                    <a:pt x="79" y="45"/>
                    <a:pt x="79" y="45"/>
                    <a:pt x="79" y="45"/>
                  </a:cubicBezTo>
                  <a:cubicBezTo>
                    <a:pt x="83" y="44"/>
                    <a:pt x="83" y="44"/>
                    <a:pt x="83" y="44"/>
                  </a:cubicBezTo>
                  <a:cubicBezTo>
                    <a:pt x="83" y="44"/>
                    <a:pt x="83" y="44"/>
                    <a:pt x="83" y="44"/>
                  </a:cubicBezTo>
                  <a:cubicBezTo>
                    <a:pt x="79" y="44"/>
                    <a:pt x="79" y="44"/>
                    <a:pt x="79" y="44"/>
                  </a:cubicBezTo>
                  <a:lnTo>
                    <a:pt x="79" y="45"/>
                  </a:lnTo>
                  <a:close/>
                  <a:moveTo>
                    <a:pt x="75" y="38"/>
                  </a:moveTo>
                  <a:cubicBezTo>
                    <a:pt x="75" y="38"/>
                    <a:pt x="75" y="38"/>
                    <a:pt x="75" y="38"/>
                  </a:cubicBezTo>
                  <a:cubicBezTo>
                    <a:pt x="79" y="38"/>
                    <a:pt x="79" y="38"/>
                    <a:pt x="79" y="38"/>
                  </a:cubicBezTo>
                  <a:cubicBezTo>
                    <a:pt x="79" y="37"/>
                    <a:pt x="79" y="37"/>
                    <a:pt x="79" y="37"/>
                  </a:cubicBezTo>
                  <a:cubicBezTo>
                    <a:pt x="75" y="38"/>
                    <a:pt x="75" y="38"/>
                    <a:pt x="75" y="38"/>
                  </a:cubicBezTo>
                  <a:close/>
                  <a:moveTo>
                    <a:pt x="79" y="37"/>
                  </a:moveTo>
                  <a:cubicBezTo>
                    <a:pt x="79" y="37"/>
                    <a:pt x="79" y="37"/>
                    <a:pt x="79" y="37"/>
                  </a:cubicBezTo>
                  <a:cubicBezTo>
                    <a:pt x="75" y="37"/>
                    <a:pt x="75" y="37"/>
                    <a:pt x="75" y="37"/>
                  </a:cubicBezTo>
                  <a:cubicBezTo>
                    <a:pt x="75" y="37"/>
                    <a:pt x="75" y="37"/>
                    <a:pt x="75" y="37"/>
                  </a:cubicBezTo>
                  <a:cubicBezTo>
                    <a:pt x="79" y="37"/>
                    <a:pt x="79" y="37"/>
                    <a:pt x="79" y="37"/>
                  </a:cubicBezTo>
                  <a:close/>
                  <a:moveTo>
                    <a:pt x="75" y="39"/>
                  </a:moveTo>
                  <a:cubicBezTo>
                    <a:pt x="75" y="39"/>
                    <a:pt x="75" y="39"/>
                    <a:pt x="75" y="39"/>
                  </a:cubicBezTo>
                  <a:cubicBezTo>
                    <a:pt x="79" y="38"/>
                    <a:pt x="79" y="38"/>
                    <a:pt x="79" y="38"/>
                  </a:cubicBezTo>
                  <a:cubicBezTo>
                    <a:pt x="79" y="38"/>
                    <a:pt x="79" y="38"/>
                    <a:pt x="79" y="38"/>
                  </a:cubicBezTo>
                  <a:cubicBezTo>
                    <a:pt x="75" y="38"/>
                    <a:pt x="75" y="38"/>
                    <a:pt x="75" y="38"/>
                  </a:cubicBezTo>
                  <a:lnTo>
                    <a:pt x="75" y="39"/>
                  </a:lnTo>
                  <a:close/>
                  <a:moveTo>
                    <a:pt x="71" y="43"/>
                  </a:moveTo>
                  <a:cubicBezTo>
                    <a:pt x="71" y="43"/>
                    <a:pt x="71" y="43"/>
                    <a:pt x="71" y="43"/>
                  </a:cubicBezTo>
                  <a:cubicBezTo>
                    <a:pt x="74" y="43"/>
                    <a:pt x="74" y="43"/>
                    <a:pt x="74" y="43"/>
                  </a:cubicBezTo>
                  <a:cubicBezTo>
                    <a:pt x="74" y="43"/>
                    <a:pt x="74" y="43"/>
                    <a:pt x="74" y="43"/>
                  </a:cubicBezTo>
                  <a:cubicBezTo>
                    <a:pt x="71" y="43"/>
                    <a:pt x="71" y="43"/>
                    <a:pt x="71" y="43"/>
                  </a:cubicBezTo>
                  <a:close/>
                  <a:moveTo>
                    <a:pt x="75" y="40"/>
                  </a:moveTo>
                  <a:cubicBezTo>
                    <a:pt x="75" y="40"/>
                    <a:pt x="75" y="40"/>
                    <a:pt x="75" y="40"/>
                  </a:cubicBezTo>
                  <a:cubicBezTo>
                    <a:pt x="79" y="39"/>
                    <a:pt x="79" y="39"/>
                    <a:pt x="79" y="39"/>
                  </a:cubicBezTo>
                  <a:cubicBezTo>
                    <a:pt x="79" y="39"/>
                    <a:pt x="79" y="39"/>
                    <a:pt x="79" y="39"/>
                  </a:cubicBezTo>
                  <a:cubicBezTo>
                    <a:pt x="75" y="39"/>
                    <a:pt x="75" y="39"/>
                    <a:pt x="75" y="39"/>
                  </a:cubicBezTo>
                  <a:lnTo>
                    <a:pt x="75" y="40"/>
                  </a:lnTo>
                  <a:close/>
                  <a:moveTo>
                    <a:pt x="83" y="36"/>
                  </a:moveTo>
                  <a:cubicBezTo>
                    <a:pt x="83" y="36"/>
                    <a:pt x="83" y="36"/>
                    <a:pt x="83" y="36"/>
                  </a:cubicBezTo>
                  <a:cubicBezTo>
                    <a:pt x="79" y="37"/>
                    <a:pt x="79" y="37"/>
                    <a:pt x="79" y="37"/>
                  </a:cubicBezTo>
                  <a:cubicBezTo>
                    <a:pt x="79" y="37"/>
                    <a:pt x="79" y="37"/>
                    <a:pt x="79" y="37"/>
                  </a:cubicBezTo>
                  <a:cubicBezTo>
                    <a:pt x="83" y="37"/>
                    <a:pt x="83" y="37"/>
                    <a:pt x="83" y="37"/>
                  </a:cubicBezTo>
                  <a:lnTo>
                    <a:pt x="83" y="36"/>
                  </a:lnTo>
                  <a:close/>
                  <a:moveTo>
                    <a:pt x="71" y="45"/>
                  </a:moveTo>
                  <a:cubicBezTo>
                    <a:pt x="71" y="45"/>
                    <a:pt x="71" y="45"/>
                    <a:pt x="71" y="45"/>
                  </a:cubicBezTo>
                  <a:cubicBezTo>
                    <a:pt x="74" y="45"/>
                    <a:pt x="74" y="45"/>
                    <a:pt x="74" y="45"/>
                  </a:cubicBezTo>
                  <a:cubicBezTo>
                    <a:pt x="74" y="45"/>
                    <a:pt x="74" y="45"/>
                    <a:pt x="74" y="45"/>
                  </a:cubicBezTo>
                  <a:cubicBezTo>
                    <a:pt x="71" y="45"/>
                    <a:pt x="71" y="45"/>
                    <a:pt x="71" y="45"/>
                  </a:cubicBezTo>
                  <a:close/>
                  <a:moveTo>
                    <a:pt x="71" y="44"/>
                  </a:moveTo>
                  <a:cubicBezTo>
                    <a:pt x="71" y="44"/>
                    <a:pt x="71" y="44"/>
                    <a:pt x="71" y="44"/>
                  </a:cubicBezTo>
                  <a:cubicBezTo>
                    <a:pt x="74" y="44"/>
                    <a:pt x="74" y="44"/>
                    <a:pt x="74" y="44"/>
                  </a:cubicBezTo>
                  <a:cubicBezTo>
                    <a:pt x="74" y="44"/>
                    <a:pt x="74" y="44"/>
                    <a:pt x="74" y="44"/>
                  </a:cubicBezTo>
                  <a:cubicBezTo>
                    <a:pt x="71" y="44"/>
                    <a:pt x="71" y="44"/>
                    <a:pt x="71" y="44"/>
                  </a:cubicBezTo>
                  <a:close/>
                  <a:moveTo>
                    <a:pt x="75" y="40"/>
                  </a:moveTo>
                  <a:cubicBezTo>
                    <a:pt x="75" y="40"/>
                    <a:pt x="75" y="40"/>
                    <a:pt x="75" y="40"/>
                  </a:cubicBezTo>
                  <a:cubicBezTo>
                    <a:pt x="79" y="40"/>
                    <a:pt x="79" y="40"/>
                    <a:pt x="79" y="40"/>
                  </a:cubicBezTo>
                  <a:cubicBezTo>
                    <a:pt x="79" y="40"/>
                    <a:pt x="79" y="40"/>
                    <a:pt x="79" y="40"/>
                  </a:cubicBezTo>
                  <a:cubicBezTo>
                    <a:pt x="75" y="40"/>
                    <a:pt x="75" y="40"/>
                    <a:pt x="75" y="40"/>
                  </a:cubicBezTo>
                  <a:close/>
                  <a:moveTo>
                    <a:pt x="75" y="44"/>
                  </a:moveTo>
                  <a:cubicBezTo>
                    <a:pt x="75" y="44"/>
                    <a:pt x="75" y="44"/>
                    <a:pt x="75" y="44"/>
                  </a:cubicBezTo>
                  <a:cubicBezTo>
                    <a:pt x="79" y="43"/>
                    <a:pt x="79" y="43"/>
                    <a:pt x="79" y="43"/>
                  </a:cubicBezTo>
                  <a:cubicBezTo>
                    <a:pt x="79" y="43"/>
                    <a:pt x="79" y="43"/>
                    <a:pt x="79" y="43"/>
                  </a:cubicBezTo>
                  <a:cubicBezTo>
                    <a:pt x="75" y="43"/>
                    <a:pt x="75" y="43"/>
                    <a:pt x="75" y="43"/>
                  </a:cubicBezTo>
                  <a:lnTo>
                    <a:pt x="75" y="44"/>
                  </a:lnTo>
                  <a:close/>
                  <a:moveTo>
                    <a:pt x="79" y="38"/>
                  </a:moveTo>
                  <a:cubicBezTo>
                    <a:pt x="79" y="38"/>
                    <a:pt x="79" y="38"/>
                    <a:pt x="79" y="38"/>
                  </a:cubicBezTo>
                  <a:cubicBezTo>
                    <a:pt x="83" y="38"/>
                    <a:pt x="83" y="38"/>
                    <a:pt x="83" y="38"/>
                  </a:cubicBezTo>
                  <a:cubicBezTo>
                    <a:pt x="83" y="37"/>
                    <a:pt x="83" y="37"/>
                    <a:pt x="83" y="37"/>
                  </a:cubicBezTo>
                  <a:cubicBezTo>
                    <a:pt x="79" y="37"/>
                    <a:pt x="79" y="37"/>
                    <a:pt x="79" y="37"/>
                  </a:cubicBezTo>
                  <a:lnTo>
                    <a:pt x="79" y="38"/>
                  </a:lnTo>
                  <a:close/>
                  <a:moveTo>
                    <a:pt x="75" y="45"/>
                  </a:moveTo>
                  <a:cubicBezTo>
                    <a:pt x="75" y="45"/>
                    <a:pt x="75" y="45"/>
                    <a:pt x="75" y="45"/>
                  </a:cubicBezTo>
                  <a:cubicBezTo>
                    <a:pt x="79" y="45"/>
                    <a:pt x="79" y="45"/>
                    <a:pt x="79" y="45"/>
                  </a:cubicBezTo>
                  <a:cubicBezTo>
                    <a:pt x="79" y="44"/>
                    <a:pt x="79" y="44"/>
                    <a:pt x="79" y="44"/>
                  </a:cubicBezTo>
                  <a:cubicBezTo>
                    <a:pt x="75" y="44"/>
                    <a:pt x="75" y="44"/>
                    <a:pt x="75" y="44"/>
                  </a:cubicBezTo>
                  <a:lnTo>
                    <a:pt x="75" y="45"/>
                  </a:lnTo>
                  <a:close/>
                  <a:moveTo>
                    <a:pt x="75" y="41"/>
                  </a:moveTo>
                  <a:cubicBezTo>
                    <a:pt x="75" y="41"/>
                    <a:pt x="75" y="41"/>
                    <a:pt x="75" y="41"/>
                  </a:cubicBezTo>
                  <a:cubicBezTo>
                    <a:pt x="79" y="41"/>
                    <a:pt x="79" y="41"/>
                    <a:pt x="79" y="41"/>
                  </a:cubicBezTo>
                  <a:cubicBezTo>
                    <a:pt x="79" y="41"/>
                    <a:pt x="79" y="41"/>
                    <a:pt x="79" y="41"/>
                  </a:cubicBezTo>
                  <a:cubicBezTo>
                    <a:pt x="75" y="41"/>
                    <a:pt x="75" y="41"/>
                    <a:pt x="75" y="41"/>
                  </a:cubicBezTo>
                  <a:close/>
                  <a:moveTo>
                    <a:pt x="75" y="42"/>
                  </a:moveTo>
                  <a:cubicBezTo>
                    <a:pt x="75" y="42"/>
                    <a:pt x="75" y="42"/>
                    <a:pt x="75" y="42"/>
                  </a:cubicBezTo>
                  <a:cubicBezTo>
                    <a:pt x="79" y="42"/>
                    <a:pt x="79" y="42"/>
                    <a:pt x="79" y="42"/>
                  </a:cubicBezTo>
                  <a:cubicBezTo>
                    <a:pt x="79" y="42"/>
                    <a:pt x="79" y="42"/>
                    <a:pt x="79" y="42"/>
                  </a:cubicBezTo>
                  <a:cubicBezTo>
                    <a:pt x="75" y="42"/>
                    <a:pt x="75" y="42"/>
                    <a:pt x="75" y="42"/>
                  </a:cubicBezTo>
                  <a:close/>
                  <a:moveTo>
                    <a:pt x="75" y="43"/>
                  </a:moveTo>
                  <a:cubicBezTo>
                    <a:pt x="75" y="43"/>
                    <a:pt x="75" y="43"/>
                    <a:pt x="75" y="43"/>
                  </a:cubicBezTo>
                  <a:cubicBezTo>
                    <a:pt x="79" y="43"/>
                    <a:pt x="79" y="43"/>
                    <a:pt x="79" y="43"/>
                  </a:cubicBezTo>
                  <a:cubicBezTo>
                    <a:pt x="79" y="42"/>
                    <a:pt x="79" y="42"/>
                    <a:pt x="79" y="42"/>
                  </a:cubicBezTo>
                  <a:cubicBezTo>
                    <a:pt x="75" y="43"/>
                    <a:pt x="75" y="43"/>
                    <a:pt x="75" y="43"/>
                  </a:cubicBezTo>
                  <a:close/>
                  <a:moveTo>
                    <a:pt x="79" y="44"/>
                  </a:moveTo>
                  <a:cubicBezTo>
                    <a:pt x="79" y="44"/>
                    <a:pt x="79" y="44"/>
                    <a:pt x="79" y="44"/>
                  </a:cubicBezTo>
                  <a:cubicBezTo>
                    <a:pt x="83" y="44"/>
                    <a:pt x="83" y="44"/>
                    <a:pt x="83" y="44"/>
                  </a:cubicBezTo>
                  <a:cubicBezTo>
                    <a:pt x="83" y="43"/>
                    <a:pt x="83" y="43"/>
                    <a:pt x="83" y="43"/>
                  </a:cubicBezTo>
                  <a:cubicBezTo>
                    <a:pt x="79" y="43"/>
                    <a:pt x="79" y="43"/>
                    <a:pt x="79" y="43"/>
                  </a:cubicBezTo>
                  <a:lnTo>
                    <a:pt x="79" y="44"/>
                  </a:lnTo>
                  <a:close/>
                  <a:moveTo>
                    <a:pt x="98" y="36"/>
                  </a:moveTo>
                  <a:cubicBezTo>
                    <a:pt x="98" y="36"/>
                    <a:pt x="98" y="36"/>
                    <a:pt x="98" y="36"/>
                  </a:cubicBezTo>
                  <a:cubicBezTo>
                    <a:pt x="103" y="36"/>
                    <a:pt x="103" y="36"/>
                    <a:pt x="103" y="36"/>
                  </a:cubicBezTo>
                  <a:cubicBezTo>
                    <a:pt x="103" y="35"/>
                    <a:pt x="103" y="35"/>
                    <a:pt x="103" y="35"/>
                  </a:cubicBezTo>
                  <a:cubicBezTo>
                    <a:pt x="98" y="36"/>
                    <a:pt x="98" y="36"/>
                    <a:pt x="98" y="36"/>
                  </a:cubicBezTo>
                  <a:close/>
                  <a:moveTo>
                    <a:pt x="103" y="34"/>
                  </a:moveTo>
                  <a:cubicBezTo>
                    <a:pt x="103" y="34"/>
                    <a:pt x="103" y="34"/>
                    <a:pt x="103" y="34"/>
                  </a:cubicBezTo>
                  <a:cubicBezTo>
                    <a:pt x="98" y="35"/>
                    <a:pt x="98" y="35"/>
                    <a:pt x="98" y="35"/>
                  </a:cubicBezTo>
                  <a:cubicBezTo>
                    <a:pt x="98" y="35"/>
                    <a:pt x="98" y="35"/>
                    <a:pt x="98" y="35"/>
                  </a:cubicBezTo>
                  <a:cubicBezTo>
                    <a:pt x="103" y="35"/>
                    <a:pt x="103" y="35"/>
                    <a:pt x="103" y="35"/>
                  </a:cubicBezTo>
                  <a:lnTo>
                    <a:pt x="103" y="34"/>
                  </a:lnTo>
                  <a:close/>
                  <a:moveTo>
                    <a:pt x="98" y="37"/>
                  </a:moveTo>
                  <a:cubicBezTo>
                    <a:pt x="98" y="37"/>
                    <a:pt x="98" y="37"/>
                    <a:pt x="98" y="37"/>
                  </a:cubicBezTo>
                  <a:cubicBezTo>
                    <a:pt x="103" y="37"/>
                    <a:pt x="103" y="37"/>
                    <a:pt x="103" y="37"/>
                  </a:cubicBezTo>
                  <a:cubicBezTo>
                    <a:pt x="103" y="36"/>
                    <a:pt x="103" y="36"/>
                    <a:pt x="103" y="36"/>
                  </a:cubicBezTo>
                  <a:cubicBezTo>
                    <a:pt x="98" y="37"/>
                    <a:pt x="98" y="37"/>
                    <a:pt x="98" y="37"/>
                  </a:cubicBezTo>
                  <a:close/>
                  <a:moveTo>
                    <a:pt x="93" y="44"/>
                  </a:moveTo>
                  <a:cubicBezTo>
                    <a:pt x="93" y="44"/>
                    <a:pt x="93" y="44"/>
                    <a:pt x="93" y="44"/>
                  </a:cubicBezTo>
                  <a:cubicBezTo>
                    <a:pt x="98" y="44"/>
                    <a:pt x="98" y="44"/>
                    <a:pt x="98" y="44"/>
                  </a:cubicBezTo>
                  <a:cubicBezTo>
                    <a:pt x="98" y="43"/>
                    <a:pt x="98" y="43"/>
                    <a:pt x="98" y="43"/>
                  </a:cubicBezTo>
                  <a:cubicBezTo>
                    <a:pt x="93" y="44"/>
                    <a:pt x="93" y="44"/>
                    <a:pt x="93" y="44"/>
                  </a:cubicBezTo>
                  <a:close/>
                  <a:moveTo>
                    <a:pt x="93" y="41"/>
                  </a:moveTo>
                  <a:cubicBezTo>
                    <a:pt x="93" y="41"/>
                    <a:pt x="93" y="41"/>
                    <a:pt x="93" y="41"/>
                  </a:cubicBezTo>
                  <a:cubicBezTo>
                    <a:pt x="98" y="41"/>
                    <a:pt x="98" y="41"/>
                    <a:pt x="98" y="41"/>
                  </a:cubicBezTo>
                  <a:cubicBezTo>
                    <a:pt x="98" y="40"/>
                    <a:pt x="98" y="40"/>
                    <a:pt x="98" y="40"/>
                  </a:cubicBezTo>
                  <a:cubicBezTo>
                    <a:pt x="93" y="41"/>
                    <a:pt x="93" y="41"/>
                    <a:pt x="93" y="41"/>
                  </a:cubicBezTo>
                  <a:close/>
                  <a:moveTo>
                    <a:pt x="93" y="43"/>
                  </a:moveTo>
                  <a:cubicBezTo>
                    <a:pt x="93" y="43"/>
                    <a:pt x="93" y="43"/>
                    <a:pt x="93" y="43"/>
                  </a:cubicBezTo>
                  <a:cubicBezTo>
                    <a:pt x="98" y="43"/>
                    <a:pt x="98" y="43"/>
                    <a:pt x="98" y="43"/>
                  </a:cubicBezTo>
                  <a:cubicBezTo>
                    <a:pt x="98" y="42"/>
                    <a:pt x="98" y="42"/>
                    <a:pt x="98" y="42"/>
                  </a:cubicBezTo>
                  <a:cubicBezTo>
                    <a:pt x="93" y="43"/>
                    <a:pt x="93" y="43"/>
                    <a:pt x="93" y="43"/>
                  </a:cubicBezTo>
                  <a:close/>
                  <a:moveTo>
                    <a:pt x="93" y="42"/>
                  </a:moveTo>
                  <a:cubicBezTo>
                    <a:pt x="93" y="42"/>
                    <a:pt x="93" y="42"/>
                    <a:pt x="93" y="42"/>
                  </a:cubicBezTo>
                  <a:cubicBezTo>
                    <a:pt x="98" y="42"/>
                    <a:pt x="98" y="42"/>
                    <a:pt x="98" y="42"/>
                  </a:cubicBezTo>
                  <a:cubicBezTo>
                    <a:pt x="98" y="41"/>
                    <a:pt x="98" y="41"/>
                    <a:pt x="98" y="41"/>
                  </a:cubicBezTo>
                  <a:cubicBezTo>
                    <a:pt x="93" y="42"/>
                    <a:pt x="93" y="42"/>
                    <a:pt x="93" y="42"/>
                  </a:cubicBezTo>
                  <a:close/>
                  <a:moveTo>
                    <a:pt x="98" y="40"/>
                  </a:moveTo>
                  <a:cubicBezTo>
                    <a:pt x="98" y="40"/>
                    <a:pt x="98" y="40"/>
                    <a:pt x="98" y="40"/>
                  </a:cubicBezTo>
                  <a:cubicBezTo>
                    <a:pt x="103" y="40"/>
                    <a:pt x="103" y="40"/>
                    <a:pt x="103" y="40"/>
                  </a:cubicBezTo>
                  <a:cubicBezTo>
                    <a:pt x="103" y="39"/>
                    <a:pt x="103" y="39"/>
                    <a:pt x="103" y="39"/>
                  </a:cubicBezTo>
                  <a:cubicBezTo>
                    <a:pt x="98" y="40"/>
                    <a:pt x="98" y="40"/>
                    <a:pt x="98" y="40"/>
                  </a:cubicBezTo>
                  <a:close/>
                  <a:moveTo>
                    <a:pt x="98" y="38"/>
                  </a:moveTo>
                  <a:cubicBezTo>
                    <a:pt x="98" y="38"/>
                    <a:pt x="98" y="38"/>
                    <a:pt x="98" y="38"/>
                  </a:cubicBezTo>
                  <a:cubicBezTo>
                    <a:pt x="103" y="38"/>
                    <a:pt x="103" y="38"/>
                    <a:pt x="103" y="38"/>
                  </a:cubicBezTo>
                  <a:cubicBezTo>
                    <a:pt x="103" y="37"/>
                    <a:pt x="103" y="37"/>
                    <a:pt x="103" y="37"/>
                  </a:cubicBezTo>
                  <a:cubicBezTo>
                    <a:pt x="98" y="38"/>
                    <a:pt x="98" y="38"/>
                    <a:pt x="98" y="38"/>
                  </a:cubicBezTo>
                  <a:close/>
                  <a:moveTo>
                    <a:pt x="98" y="44"/>
                  </a:moveTo>
                  <a:cubicBezTo>
                    <a:pt x="98" y="44"/>
                    <a:pt x="98" y="44"/>
                    <a:pt x="98" y="44"/>
                  </a:cubicBezTo>
                  <a:cubicBezTo>
                    <a:pt x="103" y="44"/>
                    <a:pt x="103" y="44"/>
                    <a:pt x="103" y="44"/>
                  </a:cubicBezTo>
                  <a:cubicBezTo>
                    <a:pt x="103" y="43"/>
                    <a:pt x="103" y="43"/>
                    <a:pt x="103" y="43"/>
                  </a:cubicBezTo>
                  <a:cubicBezTo>
                    <a:pt x="98" y="43"/>
                    <a:pt x="98" y="43"/>
                    <a:pt x="98" y="43"/>
                  </a:cubicBezTo>
                  <a:lnTo>
                    <a:pt x="98" y="44"/>
                  </a:lnTo>
                  <a:close/>
                  <a:moveTo>
                    <a:pt x="98" y="42"/>
                  </a:moveTo>
                  <a:cubicBezTo>
                    <a:pt x="98" y="42"/>
                    <a:pt x="98" y="42"/>
                    <a:pt x="98" y="42"/>
                  </a:cubicBezTo>
                  <a:cubicBezTo>
                    <a:pt x="103" y="42"/>
                    <a:pt x="103" y="42"/>
                    <a:pt x="103" y="42"/>
                  </a:cubicBezTo>
                  <a:cubicBezTo>
                    <a:pt x="103" y="41"/>
                    <a:pt x="103" y="41"/>
                    <a:pt x="103" y="41"/>
                  </a:cubicBezTo>
                  <a:cubicBezTo>
                    <a:pt x="98" y="41"/>
                    <a:pt x="98" y="41"/>
                    <a:pt x="98" y="41"/>
                  </a:cubicBezTo>
                  <a:lnTo>
                    <a:pt x="98" y="42"/>
                  </a:lnTo>
                  <a:close/>
                  <a:moveTo>
                    <a:pt x="98" y="43"/>
                  </a:moveTo>
                  <a:cubicBezTo>
                    <a:pt x="98" y="43"/>
                    <a:pt x="98" y="43"/>
                    <a:pt x="98" y="43"/>
                  </a:cubicBezTo>
                  <a:cubicBezTo>
                    <a:pt x="103" y="43"/>
                    <a:pt x="103" y="43"/>
                    <a:pt x="103" y="43"/>
                  </a:cubicBezTo>
                  <a:cubicBezTo>
                    <a:pt x="103" y="42"/>
                    <a:pt x="103" y="42"/>
                    <a:pt x="103" y="42"/>
                  </a:cubicBezTo>
                  <a:cubicBezTo>
                    <a:pt x="98" y="42"/>
                    <a:pt x="98" y="42"/>
                    <a:pt x="98" y="42"/>
                  </a:cubicBezTo>
                  <a:lnTo>
                    <a:pt x="98" y="43"/>
                  </a:lnTo>
                  <a:close/>
                  <a:moveTo>
                    <a:pt x="98" y="39"/>
                  </a:moveTo>
                  <a:cubicBezTo>
                    <a:pt x="98" y="39"/>
                    <a:pt x="98" y="39"/>
                    <a:pt x="98" y="39"/>
                  </a:cubicBezTo>
                  <a:cubicBezTo>
                    <a:pt x="103" y="39"/>
                    <a:pt x="103" y="39"/>
                    <a:pt x="103" y="39"/>
                  </a:cubicBezTo>
                  <a:cubicBezTo>
                    <a:pt x="103" y="38"/>
                    <a:pt x="103" y="38"/>
                    <a:pt x="103" y="38"/>
                  </a:cubicBezTo>
                  <a:cubicBezTo>
                    <a:pt x="98" y="39"/>
                    <a:pt x="98" y="39"/>
                    <a:pt x="98" y="39"/>
                  </a:cubicBezTo>
                  <a:close/>
                  <a:moveTo>
                    <a:pt x="93" y="40"/>
                  </a:moveTo>
                  <a:cubicBezTo>
                    <a:pt x="93" y="40"/>
                    <a:pt x="93" y="40"/>
                    <a:pt x="93" y="40"/>
                  </a:cubicBezTo>
                  <a:cubicBezTo>
                    <a:pt x="98" y="40"/>
                    <a:pt x="98" y="40"/>
                    <a:pt x="98" y="40"/>
                  </a:cubicBezTo>
                  <a:cubicBezTo>
                    <a:pt x="98" y="39"/>
                    <a:pt x="98" y="39"/>
                    <a:pt x="98" y="39"/>
                  </a:cubicBezTo>
                  <a:cubicBezTo>
                    <a:pt x="93" y="40"/>
                    <a:pt x="93" y="40"/>
                    <a:pt x="93" y="40"/>
                  </a:cubicBezTo>
                  <a:close/>
                  <a:moveTo>
                    <a:pt x="83" y="45"/>
                  </a:moveTo>
                  <a:cubicBezTo>
                    <a:pt x="83" y="45"/>
                    <a:pt x="83" y="45"/>
                    <a:pt x="83" y="45"/>
                  </a:cubicBezTo>
                  <a:cubicBezTo>
                    <a:pt x="88" y="44"/>
                    <a:pt x="88" y="44"/>
                    <a:pt x="88" y="44"/>
                  </a:cubicBezTo>
                  <a:cubicBezTo>
                    <a:pt x="88" y="44"/>
                    <a:pt x="88" y="44"/>
                    <a:pt x="88" y="44"/>
                  </a:cubicBezTo>
                  <a:cubicBezTo>
                    <a:pt x="83" y="44"/>
                    <a:pt x="83" y="44"/>
                    <a:pt x="83" y="44"/>
                  </a:cubicBezTo>
                  <a:lnTo>
                    <a:pt x="83" y="45"/>
                  </a:lnTo>
                  <a:close/>
                  <a:moveTo>
                    <a:pt x="98" y="41"/>
                  </a:moveTo>
                  <a:cubicBezTo>
                    <a:pt x="98" y="41"/>
                    <a:pt x="98" y="41"/>
                    <a:pt x="98" y="41"/>
                  </a:cubicBezTo>
                  <a:cubicBezTo>
                    <a:pt x="103" y="41"/>
                    <a:pt x="103" y="41"/>
                    <a:pt x="103" y="41"/>
                  </a:cubicBezTo>
                  <a:cubicBezTo>
                    <a:pt x="103" y="40"/>
                    <a:pt x="103" y="40"/>
                    <a:pt x="103" y="40"/>
                  </a:cubicBezTo>
                  <a:cubicBezTo>
                    <a:pt x="98" y="40"/>
                    <a:pt x="98" y="40"/>
                    <a:pt x="98" y="40"/>
                  </a:cubicBezTo>
                  <a:lnTo>
                    <a:pt x="98" y="41"/>
                  </a:lnTo>
                  <a:close/>
                  <a:moveTo>
                    <a:pt x="88" y="40"/>
                  </a:moveTo>
                  <a:cubicBezTo>
                    <a:pt x="88" y="40"/>
                    <a:pt x="88" y="40"/>
                    <a:pt x="88" y="40"/>
                  </a:cubicBezTo>
                  <a:cubicBezTo>
                    <a:pt x="92" y="40"/>
                    <a:pt x="92" y="40"/>
                    <a:pt x="92" y="40"/>
                  </a:cubicBezTo>
                  <a:cubicBezTo>
                    <a:pt x="92" y="39"/>
                    <a:pt x="92" y="39"/>
                    <a:pt x="92" y="39"/>
                  </a:cubicBezTo>
                  <a:cubicBezTo>
                    <a:pt x="88" y="39"/>
                    <a:pt x="88" y="39"/>
                    <a:pt x="88" y="39"/>
                  </a:cubicBezTo>
                  <a:lnTo>
                    <a:pt x="88" y="40"/>
                  </a:lnTo>
                  <a:close/>
                  <a:moveTo>
                    <a:pt x="88" y="41"/>
                  </a:moveTo>
                  <a:cubicBezTo>
                    <a:pt x="88" y="41"/>
                    <a:pt x="88" y="41"/>
                    <a:pt x="88" y="41"/>
                  </a:cubicBezTo>
                  <a:cubicBezTo>
                    <a:pt x="92" y="40"/>
                    <a:pt x="92" y="40"/>
                    <a:pt x="92" y="40"/>
                  </a:cubicBezTo>
                  <a:cubicBezTo>
                    <a:pt x="92" y="40"/>
                    <a:pt x="92" y="40"/>
                    <a:pt x="92" y="40"/>
                  </a:cubicBezTo>
                  <a:cubicBezTo>
                    <a:pt x="88" y="40"/>
                    <a:pt x="88" y="40"/>
                    <a:pt x="88" y="40"/>
                  </a:cubicBezTo>
                  <a:lnTo>
                    <a:pt x="88" y="41"/>
                  </a:lnTo>
                  <a:close/>
                  <a:moveTo>
                    <a:pt x="88" y="39"/>
                  </a:moveTo>
                  <a:cubicBezTo>
                    <a:pt x="88" y="39"/>
                    <a:pt x="88" y="39"/>
                    <a:pt x="88" y="39"/>
                  </a:cubicBezTo>
                  <a:cubicBezTo>
                    <a:pt x="92" y="39"/>
                    <a:pt x="92" y="39"/>
                    <a:pt x="92" y="39"/>
                  </a:cubicBezTo>
                  <a:cubicBezTo>
                    <a:pt x="92" y="38"/>
                    <a:pt x="92" y="38"/>
                    <a:pt x="92" y="38"/>
                  </a:cubicBezTo>
                  <a:cubicBezTo>
                    <a:pt x="88" y="39"/>
                    <a:pt x="88" y="39"/>
                    <a:pt x="88" y="39"/>
                  </a:cubicBezTo>
                  <a:close/>
                  <a:moveTo>
                    <a:pt x="100" y="26"/>
                  </a:moveTo>
                  <a:cubicBezTo>
                    <a:pt x="100" y="26"/>
                    <a:pt x="100" y="26"/>
                    <a:pt x="100" y="26"/>
                  </a:cubicBezTo>
                  <a:cubicBezTo>
                    <a:pt x="101" y="26"/>
                    <a:pt x="101" y="26"/>
                    <a:pt x="101" y="26"/>
                  </a:cubicBezTo>
                  <a:cubicBezTo>
                    <a:pt x="101" y="25"/>
                    <a:pt x="101" y="25"/>
                    <a:pt x="101" y="25"/>
                  </a:cubicBezTo>
                  <a:cubicBezTo>
                    <a:pt x="101" y="24"/>
                    <a:pt x="101" y="24"/>
                    <a:pt x="101" y="24"/>
                  </a:cubicBezTo>
                  <a:cubicBezTo>
                    <a:pt x="101" y="24"/>
                    <a:pt x="101" y="24"/>
                    <a:pt x="101" y="24"/>
                  </a:cubicBezTo>
                  <a:cubicBezTo>
                    <a:pt x="103" y="24"/>
                    <a:pt x="103" y="24"/>
                    <a:pt x="103" y="24"/>
                  </a:cubicBezTo>
                  <a:cubicBezTo>
                    <a:pt x="103" y="23"/>
                    <a:pt x="103" y="23"/>
                    <a:pt x="103" y="23"/>
                  </a:cubicBezTo>
                  <a:cubicBezTo>
                    <a:pt x="100" y="24"/>
                    <a:pt x="100" y="24"/>
                    <a:pt x="100" y="24"/>
                  </a:cubicBezTo>
                  <a:lnTo>
                    <a:pt x="100" y="26"/>
                  </a:lnTo>
                  <a:close/>
                  <a:moveTo>
                    <a:pt x="88" y="38"/>
                  </a:moveTo>
                  <a:cubicBezTo>
                    <a:pt x="88" y="38"/>
                    <a:pt x="88" y="38"/>
                    <a:pt x="88" y="38"/>
                  </a:cubicBezTo>
                  <a:cubicBezTo>
                    <a:pt x="92" y="38"/>
                    <a:pt x="92" y="38"/>
                    <a:pt x="92" y="38"/>
                  </a:cubicBezTo>
                  <a:cubicBezTo>
                    <a:pt x="92" y="37"/>
                    <a:pt x="92" y="37"/>
                    <a:pt x="92" y="37"/>
                  </a:cubicBezTo>
                  <a:cubicBezTo>
                    <a:pt x="88" y="38"/>
                    <a:pt x="88" y="38"/>
                    <a:pt x="88" y="38"/>
                  </a:cubicBezTo>
                  <a:close/>
                  <a:moveTo>
                    <a:pt x="88" y="37"/>
                  </a:moveTo>
                  <a:cubicBezTo>
                    <a:pt x="88" y="37"/>
                    <a:pt x="88" y="37"/>
                    <a:pt x="88" y="37"/>
                  </a:cubicBezTo>
                  <a:cubicBezTo>
                    <a:pt x="92" y="37"/>
                    <a:pt x="92" y="37"/>
                    <a:pt x="92" y="37"/>
                  </a:cubicBezTo>
                  <a:cubicBezTo>
                    <a:pt x="92" y="36"/>
                    <a:pt x="92" y="36"/>
                    <a:pt x="92" y="36"/>
                  </a:cubicBezTo>
                  <a:cubicBezTo>
                    <a:pt x="88" y="37"/>
                    <a:pt x="88" y="37"/>
                    <a:pt x="88" y="37"/>
                  </a:cubicBezTo>
                  <a:close/>
                  <a:moveTo>
                    <a:pt x="92" y="35"/>
                  </a:moveTo>
                  <a:cubicBezTo>
                    <a:pt x="92" y="35"/>
                    <a:pt x="92" y="35"/>
                    <a:pt x="92" y="35"/>
                  </a:cubicBezTo>
                  <a:cubicBezTo>
                    <a:pt x="88" y="36"/>
                    <a:pt x="88" y="36"/>
                    <a:pt x="88" y="36"/>
                  </a:cubicBezTo>
                  <a:cubicBezTo>
                    <a:pt x="88" y="36"/>
                    <a:pt x="88" y="36"/>
                    <a:pt x="88" y="36"/>
                  </a:cubicBezTo>
                  <a:cubicBezTo>
                    <a:pt x="92" y="36"/>
                    <a:pt x="92" y="36"/>
                    <a:pt x="92" y="36"/>
                  </a:cubicBezTo>
                  <a:lnTo>
                    <a:pt x="92" y="35"/>
                  </a:lnTo>
                  <a:close/>
                  <a:moveTo>
                    <a:pt x="98" y="35"/>
                  </a:moveTo>
                  <a:cubicBezTo>
                    <a:pt x="98" y="35"/>
                    <a:pt x="98" y="35"/>
                    <a:pt x="98" y="35"/>
                  </a:cubicBezTo>
                  <a:cubicBezTo>
                    <a:pt x="93" y="35"/>
                    <a:pt x="93" y="35"/>
                    <a:pt x="93" y="35"/>
                  </a:cubicBezTo>
                  <a:cubicBezTo>
                    <a:pt x="93" y="35"/>
                    <a:pt x="93" y="35"/>
                    <a:pt x="93" y="35"/>
                  </a:cubicBezTo>
                  <a:cubicBezTo>
                    <a:pt x="98" y="35"/>
                    <a:pt x="98" y="35"/>
                    <a:pt x="98" y="35"/>
                  </a:cubicBezTo>
                  <a:close/>
                  <a:moveTo>
                    <a:pt x="93" y="37"/>
                  </a:moveTo>
                  <a:cubicBezTo>
                    <a:pt x="93" y="37"/>
                    <a:pt x="93" y="37"/>
                    <a:pt x="93" y="37"/>
                  </a:cubicBezTo>
                  <a:cubicBezTo>
                    <a:pt x="98" y="37"/>
                    <a:pt x="98" y="37"/>
                    <a:pt x="98" y="37"/>
                  </a:cubicBezTo>
                  <a:cubicBezTo>
                    <a:pt x="98" y="36"/>
                    <a:pt x="98" y="36"/>
                    <a:pt x="98" y="36"/>
                  </a:cubicBezTo>
                  <a:cubicBezTo>
                    <a:pt x="93" y="37"/>
                    <a:pt x="93" y="37"/>
                    <a:pt x="93" y="37"/>
                  </a:cubicBezTo>
                  <a:close/>
                  <a:moveTo>
                    <a:pt x="93" y="39"/>
                  </a:moveTo>
                  <a:cubicBezTo>
                    <a:pt x="93" y="39"/>
                    <a:pt x="93" y="39"/>
                    <a:pt x="93" y="39"/>
                  </a:cubicBezTo>
                  <a:cubicBezTo>
                    <a:pt x="98" y="39"/>
                    <a:pt x="98" y="39"/>
                    <a:pt x="98" y="39"/>
                  </a:cubicBezTo>
                  <a:cubicBezTo>
                    <a:pt x="98" y="38"/>
                    <a:pt x="98" y="38"/>
                    <a:pt x="98" y="38"/>
                  </a:cubicBezTo>
                  <a:cubicBezTo>
                    <a:pt x="93" y="39"/>
                    <a:pt x="93" y="39"/>
                    <a:pt x="93" y="39"/>
                  </a:cubicBezTo>
                  <a:close/>
                  <a:moveTo>
                    <a:pt x="93" y="38"/>
                  </a:moveTo>
                  <a:cubicBezTo>
                    <a:pt x="93" y="38"/>
                    <a:pt x="93" y="38"/>
                    <a:pt x="93" y="38"/>
                  </a:cubicBezTo>
                  <a:cubicBezTo>
                    <a:pt x="98" y="38"/>
                    <a:pt x="98" y="38"/>
                    <a:pt x="98" y="38"/>
                  </a:cubicBezTo>
                  <a:cubicBezTo>
                    <a:pt x="98" y="37"/>
                    <a:pt x="98" y="37"/>
                    <a:pt x="98" y="37"/>
                  </a:cubicBezTo>
                  <a:cubicBezTo>
                    <a:pt x="93" y="38"/>
                    <a:pt x="93" y="38"/>
                    <a:pt x="93" y="38"/>
                  </a:cubicBezTo>
                  <a:close/>
                  <a:moveTo>
                    <a:pt x="93" y="36"/>
                  </a:moveTo>
                  <a:cubicBezTo>
                    <a:pt x="93" y="36"/>
                    <a:pt x="93" y="36"/>
                    <a:pt x="93" y="36"/>
                  </a:cubicBezTo>
                  <a:cubicBezTo>
                    <a:pt x="98" y="36"/>
                    <a:pt x="98" y="36"/>
                    <a:pt x="98" y="36"/>
                  </a:cubicBezTo>
                  <a:cubicBezTo>
                    <a:pt x="98" y="36"/>
                    <a:pt x="98" y="36"/>
                    <a:pt x="98" y="36"/>
                  </a:cubicBezTo>
                  <a:cubicBezTo>
                    <a:pt x="93" y="36"/>
                    <a:pt x="93" y="36"/>
                    <a:pt x="93" y="36"/>
                  </a:cubicBezTo>
                  <a:close/>
                  <a:moveTo>
                    <a:pt x="88" y="44"/>
                  </a:moveTo>
                  <a:cubicBezTo>
                    <a:pt x="88" y="44"/>
                    <a:pt x="88" y="44"/>
                    <a:pt x="88" y="44"/>
                  </a:cubicBezTo>
                  <a:cubicBezTo>
                    <a:pt x="92" y="43"/>
                    <a:pt x="92" y="43"/>
                    <a:pt x="92" y="43"/>
                  </a:cubicBezTo>
                  <a:cubicBezTo>
                    <a:pt x="92" y="43"/>
                    <a:pt x="92" y="43"/>
                    <a:pt x="92" y="43"/>
                  </a:cubicBezTo>
                  <a:cubicBezTo>
                    <a:pt x="88" y="43"/>
                    <a:pt x="88" y="43"/>
                    <a:pt x="88" y="43"/>
                  </a:cubicBezTo>
                  <a:lnTo>
                    <a:pt x="88" y="44"/>
                  </a:lnTo>
                  <a:close/>
                  <a:moveTo>
                    <a:pt x="88" y="44"/>
                  </a:moveTo>
                  <a:cubicBezTo>
                    <a:pt x="88" y="44"/>
                    <a:pt x="88" y="44"/>
                    <a:pt x="88" y="44"/>
                  </a:cubicBezTo>
                  <a:cubicBezTo>
                    <a:pt x="92" y="44"/>
                    <a:pt x="92" y="44"/>
                    <a:pt x="92" y="44"/>
                  </a:cubicBezTo>
                  <a:cubicBezTo>
                    <a:pt x="92" y="44"/>
                    <a:pt x="92" y="44"/>
                    <a:pt x="92" y="44"/>
                  </a:cubicBezTo>
                  <a:cubicBezTo>
                    <a:pt x="88" y="44"/>
                    <a:pt x="88" y="44"/>
                    <a:pt x="88" y="44"/>
                  </a:cubicBezTo>
                  <a:close/>
                  <a:moveTo>
                    <a:pt x="88" y="43"/>
                  </a:moveTo>
                  <a:cubicBezTo>
                    <a:pt x="88" y="43"/>
                    <a:pt x="88" y="43"/>
                    <a:pt x="88" y="43"/>
                  </a:cubicBezTo>
                  <a:cubicBezTo>
                    <a:pt x="92" y="42"/>
                    <a:pt x="92" y="42"/>
                    <a:pt x="92" y="42"/>
                  </a:cubicBezTo>
                  <a:cubicBezTo>
                    <a:pt x="92" y="42"/>
                    <a:pt x="92" y="42"/>
                    <a:pt x="92" y="42"/>
                  </a:cubicBezTo>
                  <a:cubicBezTo>
                    <a:pt x="88" y="42"/>
                    <a:pt x="88" y="42"/>
                    <a:pt x="88" y="42"/>
                  </a:cubicBezTo>
                  <a:lnTo>
                    <a:pt x="88" y="43"/>
                  </a:lnTo>
                  <a:close/>
                  <a:moveTo>
                    <a:pt x="88" y="42"/>
                  </a:moveTo>
                  <a:cubicBezTo>
                    <a:pt x="88" y="42"/>
                    <a:pt x="88" y="42"/>
                    <a:pt x="88" y="42"/>
                  </a:cubicBezTo>
                  <a:cubicBezTo>
                    <a:pt x="92" y="41"/>
                    <a:pt x="92" y="41"/>
                    <a:pt x="92" y="41"/>
                  </a:cubicBezTo>
                  <a:cubicBezTo>
                    <a:pt x="92" y="41"/>
                    <a:pt x="92" y="41"/>
                    <a:pt x="92" y="41"/>
                  </a:cubicBezTo>
                  <a:cubicBezTo>
                    <a:pt x="88" y="41"/>
                    <a:pt x="88" y="41"/>
                    <a:pt x="88" y="41"/>
                  </a:cubicBezTo>
                  <a:lnTo>
                    <a:pt x="88" y="42"/>
                  </a:lnTo>
                  <a:close/>
                  <a:moveTo>
                    <a:pt x="47" y="41"/>
                  </a:moveTo>
                  <a:cubicBezTo>
                    <a:pt x="47" y="41"/>
                    <a:pt x="47" y="41"/>
                    <a:pt x="47" y="41"/>
                  </a:cubicBezTo>
                  <a:cubicBezTo>
                    <a:pt x="57" y="40"/>
                    <a:pt x="57" y="40"/>
                    <a:pt x="57" y="40"/>
                  </a:cubicBezTo>
                  <a:cubicBezTo>
                    <a:pt x="57" y="41"/>
                    <a:pt x="57" y="41"/>
                    <a:pt x="57" y="41"/>
                  </a:cubicBezTo>
                  <a:cubicBezTo>
                    <a:pt x="60" y="40"/>
                    <a:pt x="60" y="40"/>
                    <a:pt x="60" y="40"/>
                  </a:cubicBezTo>
                  <a:cubicBezTo>
                    <a:pt x="60" y="40"/>
                    <a:pt x="60" y="40"/>
                    <a:pt x="60" y="40"/>
                  </a:cubicBezTo>
                  <a:cubicBezTo>
                    <a:pt x="57" y="40"/>
                    <a:pt x="57" y="40"/>
                    <a:pt x="57" y="40"/>
                  </a:cubicBezTo>
                  <a:cubicBezTo>
                    <a:pt x="57" y="40"/>
                    <a:pt x="57" y="40"/>
                    <a:pt x="57" y="40"/>
                  </a:cubicBezTo>
                  <a:cubicBezTo>
                    <a:pt x="47" y="41"/>
                    <a:pt x="47" y="41"/>
                    <a:pt x="47" y="41"/>
                  </a:cubicBezTo>
                  <a:close/>
                  <a:moveTo>
                    <a:pt x="47" y="42"/>
                  </a:moveTo>
                  <a:cubicBezTo>
                    <a:pt x="47" y="42"/>
                    <a:pt x="47" y="42"/>
                    <a:pt x="47" y="42"/>
                  </a:cubicBezTo>
                  <a:cubicBezTo>
                    <a:pt x="57" y="41"/>
                    <a:pt x="57" y="41"/>
                    <a:pt x="57" y="41"/>
                  </a:cubicBezTo>
                  <a:cubicBezTo>
                    <a:pt x="57" y="41"/>
                    <a:pt x="57" y="41"/>
                    <a:pt x="57" y="41"/>
                  </a:cubicBezTo>
                  <a:cubicBezTo>
                    <a:pt x="60" y="41"/>
                    <a:pt x="60" y="41"/>
                    <a:pt x="60" y="41"/>
                  </a:cubicBezTo>
                  <a:cubicBezTo>
                    <a:pt x="60" y="41"/>
                    <a:pt x="60" y="41"/>
                    <a:pt x="60" y="41"/>
                  </a:cubicBezTo>
                  <a:cubicBezTo>
                    <a:pt x="57" y="41"/>
                    <a:pt x="57" y="41"/>
                    <a:pt x="57" y="41"/>
                  </a:cubicBezTo>
                  <a:cubicBezTo>
                    <a:pt x="57" y="41"/>
                    <a:pt x="57" y="41"/>
                    <a:pt x="57" y="41"/>
                  </a:cubicBezTo>
                  <a:cubicBezTo>
                    <a:pt x="47" y="41"/>
                    <a:pt x="47" y="41"/>
                    <a:pt x="47" y="41"/>
                  </a:cubicBezTo>
                  <a:lnTo>
                    <a:pt x="47" y="42"/>
                  </a:lnTo>
                  <a:close/>
                  <a:moveTo>
                    <a:pt x="47" y="40"/>
                  </a:moveTo>
                  <a:cubicBezTo>
                    <a:pt x="47" y="40"/>
                    <a:pt x="47" y="40"/>
                    <a:pt x="47" y="40"/>
                  </a:cubicBezTo>
                  <a:cubicBezTo>
                    <a:pt x="57" y="40"/>
                    <a:pt x="57" y="40"/>
                    <a:pt x="57" y="40"/>
                  </a:cubicBezTo>
                  <a:cubicBezTo>
                    <a:pt x="57" y="40"/>
                    <a:pt x="57" y="40"/>
                    <a:pt x="57" y="40"/>
                  </a:cubicBezTo>
                  <a:cubicBezTo>
                    <a:pt x="60" y="40"/>
                    <a:pt x="60" y="40"/>
                    <a:pt x="60" y="40"/>
                  </a:cubicBezTo>
                  <a:cubicBezTo>
                    <a:pt x="60" y="39"/>
                    <a:pt x="60" y="39"/>
                    <a:pt x="60" y="39"/>
                  </a:cubicBezTo>
                  <a:cubicBezTo>
                    <a:pt x="57" y="39"/>
                    <a:pt x="57" y="39"/>
                    <a:pt x="57" y="39"/>
                  </a:cubicBezTo>
                  <a:cubicBezTo>
                    <a:pt x="57" y="39"/>
                    <a:pt x="57" y="39"/>
                    <a:pt x="57" y="39"/>
                  </a:cubicBezTo>
                  <a:cubicBezTo>
                    <a:pt x="47" y="40"/>
                    <a:pt x="47" y="40"/>
                    <a:pt x="47" y="40"/>
                  </a:cubicBezTo>
                  <a:close/>
                  <a:moveTo>
                    <a:pt x="108" y="37"/>
                  </a:moveTo>
                  <a:cubicBezTo>
                    <a:pt x="108" y="37"/>
                    <a:pt x="108" y="37"/>
                    <a:pt x="108" y="37"/>
                  </a:cubicBezTo>
                  <a:cubicBezTo>
                    <a:pt x="112" y="37"/>
                    <a:pt x="112" y="37"/>
                    <a:pt x="112" y="37"/>
                  </a:cubicBezTo>
                  <a:cubicBezTo>
                    <a:pt x="106" y="36"/>
                    <a:pt x="106" y="36"/>
                    <a:pt x="106" y="36"/>
                  </a:cubicBezTo>
                  <a:cubicBezTo>
                    <a:pt x="106" y="37"/>
                    <a:pt x="106" y="37"/>
                    <a:pt x="106" y="37"/>
                  </a:cubicBezTo>
                  <a:lnTo>
                    <a:pt x="108" y="37"/>
                  </a:lnTo>
                  <a:close/>
                  <a:moveTo>
                    <a:pt x="154" y="41"/>
                  </a:moveTo>
                  <a:cubicBezTo>
                    <a:pt x="154" y="41"/>
                    <a:pt x="154" y="41"/>
                    <a:pt x="154" y="41"/>
                  </a:cubicBezTo>
                  <a:cubicBezTo>
                    <a:pt x="148" y="41"/>
                    <a:pt x="148" y="41"/>
                    <a:pt x="148" y="41"/>
                  </a:cubicBezTo>
                  <a:cubicBezTo>
                    <a:pt x="148" y="39"/>
                    <a:pt x="148" y="39"/>
                    <a:pt x="148" y="39"/>
                  </a:cubicBezTo>
                  <a:cubicBezTo>
                    <a:pt x="146" y="34"/>
                    <a:pt x="146" y="34"/>
                    <a:pt x="146" y="34"/>
                  </a:cubicBezTo>
                  <a:cubicBezTo>
                    <a:pt x="128" y="35"/>
                    <a:pt x="128" y="35"/>
                    <a:pt x="128" y="35"/>
                  </a:cubicBezTo>
                  <a:cubicBezTo>
                    <a:pt x="120" y="34"/>
                    <a:pt x="120" y="34"/>
                    <a:pt x="120" y="34"/>
                  </a:cubicBezTo>
                  <a:cubicBezTo>
                    <a:pt x="117" y="34"/>
                    <a:pt x="117" y="34"/>
                    <a:pt x="117" y="34"/>
                  </a:cubicBezTo>
                  <a:cubicBezTo>
                    <a:pt x="118" y="34"/>
                    <a:pt x="118" y="34"/>
                    <a:pt x="118" y="34"/>
                  </a:cubicBezTo>
                  <a:cubicBezTo>
                    <a:pt x="119" y="5"/>
                    <a:pt x="119" y="5"/>
                    <a:pt x="119" y="5"/>
                  </a:cubicBezTo>
                  <a:cubicBezTo>
                    <a:pt x="116" y="3"/>
                    <a:pt x="116" y="3"/>
                    <a:pt x="116" y="3"/>
                  </a:cubicBezTo>
                  <a:cubicBezTo>
                    <a:pt x="114" y="3"/>
                    <a:pt x="114" y="3"/>
                    <a:pt x="114" y="3"/>
                  </a:cubicBezTo>
                  <a:cubicBezTo>
                    <a:pt x="114" y="2"/>
                    <a:pt x="114" y="2"/>
                    <a:pt x="114" y="2"/>
                  </a:cubicBezTo>
                  <a:cubicBezTo>
                    <a:pt x="110" y="0"/>
                    <a:pt x="110" y="0"/>
                    <a:pt x="110" y="0"/>
                  </a:cubicBezTo>
                  <a:cubicBezTo>
                    <a:pt x="110" y="0"/>
                    <a:pt x="110" y="0"/>
                    <a:pt x="110" y="0"/>
                  </a:cubicBezTo>
                  <a:cubicBezTo>
                    <a:pt x="75" y="10"/>
                    <a:pt x="75" y="10"/>
                    <a:pt x="75" y="10"/>
                  </a:cubicBezTo>
                  <a:cubicBezTo>
                    <a:pt x="75" y="35"/>
                    <a:pt x="75" y="35"/>
                    <a:pt x="75" y="35"/>
                  </a:cubicBezTo>
                  <a:cubicBezTo>
                    <a:pt x="67" y="36"/>
                    <a:pt x="58" y="37"/>
                    <a:pt x="52" y="38"/>
                  </a:cubicBezTo>
                  <a:cubicBezTo>
                    <a:pt x="35" y="36"/>
                    <a:pt x="35" y="36"/>
                    <a:pt x="35" y="36"/>
                  </a:cubicBezTo>
                  <a:cubicBezTo>
                    <a:pt x="20" y="38"/>
                    <a:pt x="20" y="38"/>
                    <a:pt x="20" y="38"/>
                  </a:cubicBezTo>
                  <a:cubicBezTo>
                    <a:pt x="20" y="39"/>
                    <a:pt x="20" y="39"/>
                    <a:pt x="20" y="39"/>
                  </a:cubicBezTo>
                  <a:cubicBezTo>
                    <a:pt x="35" y="37"/>
                    <a:pt x="35" y="37"/>
                    <a:pt x="35" y="37"/>
                  </a:cubicBezTo>
                  <a:cubicBezTo>
                    <a:pt x="49" y="39"/>
                    <a:pt x="49" y="39"/>
                    <a:pt x="49" y="39"/>
                  </a:cubicBezTo>
                  <a:cubicBezTo>
                    <a:pt x="48" y="39"/>
                    <a:pt x="47" y="39"/>
                    <a:pt x="47" y="39"/>
                  </a:cubicBezTo>
                  <a:cubicBezTo>
                    <a:pt x="47" y="41"/>
                    <a:pt x="47" y="41"/>
                    <a:pt x="47" y="41"/>
                  </a:cubicBezTo>
                  <a:cubicBezTo>
                    <a:pt x="47" y="39"/>
                    <a:pt x="47" y="39"/>
                    <a:pt x="47" y="39"/>
                  </a:cubicBezTo>
                  <a:cubicBezTo>
                    <a:pt x="101" y="34"/>
                    <a:pt x="101" y="34"/>
                    <a:pt x="101" y="34"/>
                  </a:cubicBezTo>
                  <a:cubicBezTo>
                    <a:pt x="101" y="34"/>
                    <a:pt x="101" y="34"/>
                    <a:pt x="101" y="34"/>
                  </a:cubicBezTo>
                  <a:cubicBezTo>
                    <a:pt x="101" y="34"/>
                    <a:pt x="101" y="34"/>
                    <a:pt x="101" y="34"/>
                  </a:cubicBezTo>
                  <a:cubicBezTo>
                    <a:pt x="103" y="33"/>
                    <a:pt x="103" y="33"/>
                    <a:pt x="103" y="33"/>
                  </a:cubicBezTo>
                  <a:cubicBezTo>
                    <a:pt x="103" y="44"/>
                    <a:pt x="103" y="44"/>
                    <a:pt x="103" y="44"/>
                  </a:cubicBezTo>
                  <a:cubicBezTo>
                    <a:pt x="88" y="45"/>
                    <a:pt x="88" y="45"/>
                    <a:pt x="88" y="45"/>
                  </a:cubicBezTo>
                  <a:cubicBezTo>
                    <a:pt x="88" y="45"/>
                    <a:pt x="88" y="45"/>
                    <a:pt x="88" y="45"/>
                  </a:cubicBezTo>
                  <a:cubicBezTo>
                    <a:pt x="88" y="45"/>
                    <a:pt x="88" y="45"/>
                    <a:pt x="88" y="45"/>
                  </a:cubicBezTo>
                  <a:cubicBezTo>
                    <a:pt x="88" y="45"/>
                    <a:pt x="88" y="45"/>
                    <a:pt x="88" y="45"/>
                  </a:cubicBezTo>
                  <a:cubicBezTo>
                    <a:pt x="90" y="46"/>
                    <a:pt x="90" y="46"/>
                    <a:pt x="90" y="46"/>
                  </a:cubicBezTo>
                  <a:cubicBezTo>
                    <a:pt x="65" y="47"/>
                    <a:pt x="65" y="47"/>
                    <a:pt x="65" y="47"/>
                  </a:cubicBezTo>
                  <a:cubicBezTo>
                    <a:pt x="65" y="47"/>
                    <a:pt x="65" y="47"/>
                    <a:pt x="65" y="47"/>
                  </a:cubicBezTo>
                  <a:cubicBezTo>
                    <a:pt x="65" y="47"/>
                    <a:pt x="65" y="47"/>
                    <a:pt x="65" y="47"/>
                  </a:cubicBezTo>
                  <a:cubicBezTo>
                    <a:pt x="57" y="47"/>
                    <a:pt x="57" y="47"/>
                    <a:pt x="57" y="47"/>
                  </a:cubicBezTo>
                  <a:cubicBezTo>
                    <a:pt x="57" y="47"/>
                    <a:pt x="57" y="47"/>
                    <a:pt x="57" y="47"/>
                  </a:cubicBezTo>
                  <a:cubicBezTo>
                    <a:pt x="57" y="47"/>
                    <a:pt x="57" y="47"/>
                    <a:pt x="57" y="47"/>
                  </a:cubicBezTo>
                  <a:cubicBezTo>
                    <a:pt x="54" y="47"/>
                    <a:pt x="54" y="47"/>
                    <a:pt x="54" y="47"/>
                  </a:cubicBezTo>
                  <a:cubicBezTo>
                    <a:pt x="54" y="47"/>
                    <a:pt x="54" y="47"/>
                    <a:pt x="54" y="47"/>
                  </a:cubicBezTo>
                  <a:cubicBezTo>
                    <a:pt x="54" y="47"/>
                    <a:pt x="54" y="47"/>
                    <a:pt x="54" y="47"/>
                  </a:cubicBezTo>
                  <a:cubicBezTo>
                    <a:pt x="38" y="48"/>
                    <a:pt x="38" y="48"/>
                    <a:pt x="38" y="48"/>
                  </a:cubicBezTo>
                  <a:cubicBezTo>
                    <a:pt x="38" y="38"/>
                    <a:pt x="38" y="38"/>
                    <a:pt x="38" y="38"/>
                  </a:cubicBezTo>
                  <a:cubicBezTo>
                    <a:pt x="37" y="38"/>
                    <a:pt x="37" y="38"/>
                    <a:pt x="37" y="38"/>
                  </a:cubicBezTo>
                  <a:cubicBezTo>
                    <a:pt x="37" y="48"/>
                    <a:pt x="37" y="48"/>
                    <a:pt x="37" y="48"/>
                  </a:cubicBezTo>
                  <a:cubicBezTo>
                    <a:pt x="37" y="48"/>
                    <a:pt x="37" y="48"/>
                    <a:pt x="37" y="48"/>
                  </a:cubicBezTo>
                  <a:cubicBezTo>
                    <a:pt x="37" y="48"/>
                    <a:pt x="37" y="48"/>
                    <a:pt x="37" y="48"/>
                  </a:cubicBezTo>
                  <a:cubicBezTo>
                    <a:pt x="37" y="48"/>
                    <a:pt x="37" y="48"/>
                    <a:pt x="37" y="48"/>
                  </a:cubicBezTo>
                  <a:cubicBezTo>
                    <a:pt x="37" y="53"/>
                    <a:pt x="37" y="53"/>
                    <a:pt x="37" y="53"/>
                  </a:cubicBezTo>
                  <a:cubicBezTo>
                    <a:pt x="37" y="53"/>
                    <a:pt x="37" y="53"/>
                    <a:pt x="37" y="53"/>
                  </a:cubicBezTo>
                  <a:cubicBezTo>
                    <a:pt x="37" y="40"/>
                    <a:pt x="37" y="40"/>
                    <a:pt x="37" y="40"/>
                  </a:cubicBezTo>
                  <a:cubicBezTo>
                    <a:pt x="33" y="40"/>
                    <a:pt x="33" y="40"/>
                    <a:pt x="33" y="40"/>
                  </a:cubicBezTo>
                  <a:cubicBezTo>
                    <a:pt x="33" y="53"/>
                    <a:pt x="33" y="53"/>
                    <a:pt x="33" y="53"/>
                  </a:cubicBezTo>
                  <a:cubicBezTo>
                    <a:pt x="33" y="53"/>
                    <a:pt x="33" y="53"/>
                    <a:pt x="33" y="53"/>
                  </a:cubicBezTo>
                  <a:cubicBezTo>
                    <a:pt x="33" y="38"/>
                    <a:pt x="33" y="38"/>
                    <a:pt x="33" y="38"/>
                  </a:cubicBezTo>
                  <a:cubicBezTo>
                    <a:pt x="33" y="38"/>
                    <a:pt x="33" y="38"/>
                    <a:pt x="33" y="38"/>
                  </a:cubicBezTo>
                  <a:cubicBezTo>
                    <a:pt x="33" y="53"/>
                    <a:pt x="33" y="53"/>
                    <a:pt x="33" y="53"/>
                  </a:cubicBezTo>
                  <a:cubicBezTo>
                    <a:pt x="32" y="53"/>
                    <a:pt x="32" y="53"/>
                    <a:pt x="32" y="53"/>
                  </a:cubicBezTo>
                  <a:cubicBezTo>
                    <a:pt x="32" y="40"/>
                    <a:pt x="32" y="40"/>
                    <a:pt x="32" y="40"/>
                  </a:cubicBezTo>
                  <a:cubicBezTo>
                    <a:pt x="30" y="40"/>
                    <a:pt x="30" y="40"/>
                    <a:pt x="30" y="40"/>
                  </a:cubicBezTo>
                  <a:cubicBezTo>
                    <a:pt x="30" y="53"/>
                    <a:pt x="30" y="53"/>
                    <a:pt x="30" y="53"/>
                  </a:cubicBezTo>
                  <a:cubicBezTo>
                    <a:pt x="31" y="53"/>
                    <a:pt x="31" y="53"/>
                    <a:pt x="31" y="53"/>
                  </a:cubicBezTo>
                  <a:cubicBezTo>
                    <a:pt x="29" y="53"/>
                    <a:pt x="29" y="53"/>
                    <a:pt x="29" y="53"/>
                  </a:cubicBezTo>
                  <a:cubicBezTo>
                    <a:pt x="29" y="39"/>
                    <a:pt x="29" y="39"/>
                    <a:pt x="29" y="39"/>
                  </a:cubicBezTo>
                  <a:cubicBezTo>
                    <a:pt x="29" y="39"/>
                    <a:pt x="29" y="39"/>
                    <a:pt x="29" y="39"/>
                  </a:cubicBezTo>
                  <a:cubicBezTo>
                    <a:pt x="29" y="53"/>
                    <a:pt x="29" y="53"/>
                    <a:pt x="29" y="53"/>
                  </a:cubicBezTo>
                  <a:cubicBezTo>
                    <a:pt x="24" y="54"/>
                    <a:pt x="24" y="54"/>
                    <a:pt x="24" y="54"/>
                  </a:cubicBezTo>
                  <a:cubicBezTo>
                    <a:pt x="24" y="54"/>
                    <a:pt x="79" y="56"/>
                    <a:pt x="94" y="56"/>
                  </a:cubicBezTo>
                  <a:cubicBezTo>
                    <a:pt x="100" y="56"/>
                    <a:pt x="129" y="55"/>
                    <a:pt x="131" y="55"/>
                  </a:cubicBezTo>
                  <a:cubicBezTo>
                    <a:pt x="131" y="55"/>
                    <a:pt x="131" y="55"/>
                    <a:pt x="131" y="55"/>
                  </a:cubicBezTo>
                  <a:cubicBezTo>
                    <a:pt x="132" y="55"/>
                    <a:pt x="132" y="55"/>
                    <a:pt x="132" y="55"/>
                  </a:cubicBezTo>
                  <a:cubicBezTo>
                    <a:pt x="132" y="55"/>
                    <a:pt x="132" y="55"/>
                    <a:pt x="132" y="55"/>
                  </a:cubicBezTo>
                  <a:cubicBezTo>
                    <a:pt x="140" y="55"/>
                    <a:pt x="146" y="55"/>
                    <a:pt x="146" y="55"/>
                  </a:cubicBezTo>
                  <a:cubicBezTo>
                    <a:pt x="132" y="55"/>
                    <a:pt x="132" y="55"/>
                    <a:pt x="132" y="55"/>
                  </a:cubicBezTo>
                  <a:cubicBezTo>
                    <a:pt x="132" y="47"/>
                    <a:pt x="132" y="47"/>
                    <a:pt x="132" y="47"/>
                  </a:cubicBezTo>
                  <a:cubicBezTo>
                    <a:pt x="131" y="47"/>
                    <a:pt x="131" y="47"/>
                    <a:pt x="131" y="47"/>
                  </a:cubicBezTo>
                  <a:cubicBezTo>
                    <a:pt x="131" y="55"/>
                    <a:pt x="131" y="55"/>
                    <a:pt x="131" y="55"/>
                  </a:cubicBezTo>
                  <a:cubicBezTo>
                    <a:pt x="126" y="54"/>
                    <a:pt x="126" y="54"/>
                    <a:pt x="126" y="54"/>
                  </a:cubicBezTo>
                  <a:cubicBezTo>
                    <a:pt x="126" y="46"/>
                    <a:pt x="126" y="46"/>
                    <a:pt x="126" y="46"/>
                  </a:cubicBezTo>
                  <a:cubicBezTo>
                    <a:pt x="125" y="46"/>
                    <a:pt x="125" y="46"/>
                    <a:pt x="125" y="46"/>
                  </a:cubicBezTo>
                  <a:cubicBezTo>
                    <a:pt x="125" y="54"/>
                    <a:pt x="125" y="54"/>
                    <a:pt x="125" y="54"/>
                  </a:cubicBezTo>
                  <a:cubicBezTo>
                    <a:pt x="121" y="54"/>
                    <a:pt x="121" y="54"/>
                    <a:pt x="121" y="54"/>
                  </a:cubicBezTo>
                  <a:cubicBezTo>
                    <a:pt x="121" y="47"/>
                    <a:pt x="121" y="47"/>
                    <a:pt x="121" y="47"/>
                  </a:cubicBezTo>
                  <a:cubicBezTo>
                    <a:pt x="122" y="47"/>
                    <a:pt x="122" y="47"/>
                    <a:pt x="122" y="47"/>
                  </a:cubicBezTo>
                  <a:cubicBezTo>
                    <a:pt x="121" y="47"/>
                    <a:pt x="121" y="47"/>
                    <a:pt x="121" y="47"/>
                  </a:cubicBezTo>
                  <a:cubicBezTo>
                    <a:pt x="121" y="47"/>
                    <a:pt x="121" y="47"/>
                    <a:pt x="121" y="47"/>
                  </a:cubicBezTo>
                  <a:cubicBezTo>
                    <a:pt x="120" y="47"/>
                    <a:pt x="120" y="47"/>
                    <a:pt x="120" y="47"/>
                  </a:cubicBezTo>
                  <a:cubicBezTo>
                    <a:pt x="120" y="47"/>
                    <a:pt x="120" y="47"/>
                    <a:pt x="120" y="47"/>
                  </a:cubicBezTo>
                  <a:cubicBezTo>
                    <a:pt x="116" y="47"/>
                    <a:pt x="116" y="47"/>
                    <a:pt x="116" y="47"/>
                  </a:cubicBezTo>
                  <a:cubicBezTo>
                    <a:pt x="111" y="45"/>
                    <a:pt x="111" y="45"/>
                    <a:pt x="111" y="45"/>
                  </a:cubicBezTo>
                  <a:cubicBezTo>
                    <a:pt x="111" y="44"/>
                    <a:pt x="111" y="44"/>
                    <a:pt x="111" y="44"/>
                  </a:cubicBezTo>
                  <a:cubicBezTo>
                    <a:pt x="121" y="44"/>
                    <a:pt x="121" y="44"/>
                    <a:pt x="121" y="44"/>
                  </a:cubicBezTo>
                  <a:cubicBezTo>
                    <a:pt x="121" y="44"/>
                    <a:pt x="121" y="44"/>
                    <a:pt x="121" y="44"/>
                  </a:cubicBezTo>
                  <a:cubicBezTo>
                    <a:pt x="121" y="44"/>
                    <a:pt x="121" y="44"/>
                    <a:pt x="121" y="44"/>
                  </a:cubicBezTo>
                  <a:cubicBezTo>
                    <a:pt x="121" y="44"/>
                    <a:pt x="121" y="44"/>
                    <a:pt x="121" y="44"/>
                  </a:cubicBezTo>
                  <a:cubicBezTo>
                    <a:pt x="121" y="44"/>
                    <a:pt x="121" y="44"/>
                    <a:pt x="121" y="44"/>
                  </a:cubicBezTo>
                  <a:cubicBezTo>
                    <a:pt x="121" y="44"/>
                    <a:pt x="121" y="44"/>
                    <a:pt x="121" y="44"/>
                  </a:cubicBezTo>
                  <a:cubicBezTo>
                    <a:pt x="121" y="47"/>
                    <a:pt x="121" y="47"/>
                    <a:pt x="121" y="47"/>
                  </a:cubicBezTo>
                  <a:cubicBezTo>
                    <a:pt x="121" y="47"/>
                    <a:pt x="121" y="47"/>
                    <a:pt x="121" y="47"/>
                  </a:cubicBezTo>
                  <a:cubicBezTo>
                    <a:pt x="121" y="47"/>
                    <a:pt x="121" y="47"/>
                    <a:pt x="121" y="47"/>
                  </a:cubicBezTo>
                  <a:cubicBezTo>
                    <a:pt x="122" y="44"/>
                    <a:pt x="122" y="44"/>
                    <a:pt x="122" y="44"/>
                  </a:cubicBezTo>
                  <a:cubicBezTo>
                    <a:pt x="128" y="47"/>
                    <a:pt x="128" y="47"/>
                    <a:pt x="128" y="47"/>
                  </a:cubicBezTo>
                  <a:cubicBezTo>
                    <a:pt x="134" y="47"/>
                    <a:pt x="134" y="47"/>
                    <a:pt x="134" y="47"/>
                  </a:cubicBezTo>
                  <a:cubicBezTo>
                    <a:pt x="128" y="46"/>
                    <a:pt x="128" y="46"/>
                    <a:pt x="128" y="46"/>
                  </a:cubicBezTo>
                  <a:cubicBezTo>
                    <a:pt x="126" y="45"/>
                    <a:pt x="126" y="45"/>
                    <a:pt x="126" y="45"/>
                  </a:cubicBezTo>
                  <a:cubicBezTo>
                    <a:pt x="130" y="45"/>
                    <a:pt x="130" y="45"/>
                    <a:pt x="130" y="45"/>
                  </a:cubicBezTo>
                  <a:cubicBezTo>
                    <a:pt x="130" y="45"/>
                    <a:pt x="130" y="45"/>
                    <a:pt x="130" y="45"/>
                  </a:cubicBezTo>
                  <a:cubicBezTo>
                    <a:pt x="130" y="37"/>
                    <a:pt x="130" y="37"/>
                    <a:pt x="130" y="37"/>
                  </a:cubicBezTo>
                  <a:cubicBezTo>
                    <a:pt x="130" y="36"/>
                    <a:pt x="130" y="36"/>
                    <a:pt x="130" y="36"/>
                  </a:cubicBezTo>
                  <a:cubicBezTo>
                    <a:pt x="130" y="36"/>
                    <a:pt x="130" y="36"/>
                    <a:pt x="130" y="36"/>
                  </a:cubicBezTo>
                  <a:cubicBezTo>
                    <a:pt x="127" y="37"/>
                    <a:pt x="127" y="37"/>
                    <a:pt x="127" y="37"/>
                  </a:cubicBezTo>
                  <a:cubicBezTo>
                    <a:pt x="127" y="37"/>
                    <a:pt x="127" y="37"/>
                    <a:pt x="127" y="37"/>
                  </a:cubicBezTo>
                  <a:cubicBezTo>
                    <a:pt x="127" y="37"/>
                    <a:pt x="127" y="37"/>
                    <a:pt x="127"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4" y="37"/>
                    <a:pt x="124" y="37"/>
                    <a:pt x="124" y="37"/>
                  </a:cubicBezTo>
                  <a:cubicBezTo>
                    <a:pt x="121" y="37"/>
                    <a:pt x="121" y="37"/>
                    <a:pt x="121" y="37"/>
                  </a:cubicBezTo>
                  <a:cubicBezTo>
                    <a:pt x="121" y="37"/>
                    <a:pt x="121" y="37"/>
                    <a:pt x="121" y="37"/>
                  </a:cubicBezTo>
                  <a:cubicBezTo>
                    <a:pt x="121" y="37"/>
                    <a:pt x="121" y="37"/>
                    <a:pt x="121" y="37"/>
                  </a:cubicBezTo>
                  <a:cubicBezTo>
                    <a:pt x="121" y="37"/>
                    <a:pt x="121" y="37"/>
                    <a:pt x="121" y="37"/>
                  </a:cubicBezTo>
                  <a:cubicBezTo>
                    <a:pt x="121" y="37"/>
                    <a:pt x="121" y="37"/>
                    <a:pt x="121" y="37"/>
                  </a:cubicBezTo>
                  <a:cubicBezTo>
                    <a:pt x="118" y="37"/>
                    <a:pt x="118" y="37"/>
                    <a:pt x="118" y="37"/>
                  </a:cubicBezTo>
                  <a:cubicBezTo>
                    <a:pt x="118" y="37"/>
                    <a:pt x="118" y="37"/>
                    <a:pt x="118" y="37"/>
                  </a:cubicBezTo>
                  <a:cubicBezTo>
                    <a:pt x="118" y="37"/>
                    <a:pt x="118" y="37"/>
                    <a:pt x="118" y="37"/>
                  </a:cubicBezTo>
                  <a:cubicBezTo>
                    <a:pt x="118" y="37"/>
                    <a:pt x="118" y="37"/>
                    <a:pt x="118" y="37"/>
                  </a:cubicBezTo>
                  <a:cubicBezTo>
                    <a:pt x="118" y="37"/>
                    <a:pt x="118" y="37"/>
                    <a:pt x="118" y="37"/>
                  </a:cubicBezTo>
                  <a:cubicBezTo>
                    <a:pt x="113" y="37"/>
                    <a:pt x="113" y="37"/>
                    <a:pt x="113" y="37"/>
                  </a:cubicBezTo>
                  <a:cubicBezTo>
                    <a:pt x="113" y="36"/>
                    <a:pt x="113" y="36"/>
                    <a:pt x="113" y="36"/>
                  </a:cubicBezTo>
                  <a:cubicBezTo>
                    <a:pt x="116" y="36"/>
                    <a:pt x="116" y="36"/>
                    <a:pt x="116" y="36"/>
                  </a:cubicBezTo>
                  <a:cubicBezTo>
                    <a:pt x="116" y="35"/>
                    <a:pt x="116" y="35"/>
                    <a:pt x="116" y="35"/>
                  </a:cubicBezTo>
                  <a:cubicBezTo>
                    <a:pt x="113" y="35"/>
                    <a:pt x="113" y="35"/>
                    <a:pt x="113" y="35"/>
                  </a:cubicBezTo>
                  <a:cubicBezTo>
                    <a:pt x="114" y="35"/>
                    <a:pt x="114" y="35"/>
                    <a:pt x="114" y="35"/>
                  </a:cubicBezTo>
                  <a:cubicBezTo>
                    <a:pt x="114" y="34"/>
                    <a:pt x="114" y="34"/>
                    <a:pt x="114" y="34"/>
                  </a:cubicBezTo>
                  <a:cubicBezTo>
                    <a:pt x="120" y="35"/>
                    <a:pt x="120" y="35"/>
                    <a:pt x="120" y="35"/>
                  </a:cubicBezTo>
                  <a:cubicBezTo>
                    <a:pt x="120" y="36"/>
                    <a:pt x="120" y="36"/>
                    <a:pt x="120" y="36"/>
                  </a:cubicBezTo>
                  <a:cubicBezTo>
                    <a:pt x="121" y="36"/>
                    <a:pt x="121" y="36"/>
                    <a:pt x="121" y="36"/>
                  </a:cubicBezTo>
                  <a:cubicBezTo>
                    <a:pt x="117" y="36"/>
                    <a:pt x="117" y="36"/>
                    <a:pt x="117" y="36"/>
                  </a:cubicBezTo>
                  <a:cubicBezTo>
                    <a:pt x="125" y="35"/>
                    <a:pt x="125" y="35"/>
                    <a:pt x="125" y="35"/>
                  </a:cubicBezTo>
                  <a:cubicBezTo>
                    <a:pt x="128" y="35"/>
                    <a:pt x="128" y="35"/>
                    <a:pt x="128" y="35"/>
                  </a:cubicBezTo>
                  <a:cubicBezTo>
                    <a:pt x="128" y="35"/>
                    <a:pt x="128" y="35"/>
                    <a:pt x="128" y="35"/>
                  </a:cubicBezTo>
                  <a:cubicBezTo>
                    <a:pt x="146" y="34"/>
                    <a:pt x="146" y="34"/>
                    <a:pt x="146" y="34"/>
                  </a:cubicBezTo>
                  <a:cubicBezTo>
                    <a:pt x="146" y="55"/>
                    <a:pt x="146" y="55"/>
                    <a:pt x="146" y="55"/>
                  </a:cubicBezTo>
                  <a:cubicBezTo>
                    <a:pt x="146" y="55"/>
                    <a:pt x="146" y="55"/>
                    <a:pt x="146" y="55"/>
                  </a:cubicBezTo>
                  <a:cubicBezTo>
                    <a:pt x="146" y="55"/>
                    <a:pt x="146" y="55"/>
                    <a:pt x="146" y="55"/>
                  </a:cubicBezTo>
                  <a:cubicBezTo>
                    <a:pt x="154" y="55"/>
                    <a:pt x="154" y="55"/>
                    <a:pt x="154" y="55"/>
                  </a:cubicBezTo>
                  <a:cubicBezTo>
                    <a:pt x="154" y="43"/>
                    <a:pt x="154" y="43"/>
                    <a:pt x="154" y="43"/>
                  </a:cubicBezTo>
                  <a:lnTo>
                    <a:pt x="154" y="41"/>
                  </a:lnTo>
                  <a:close/>
                  <a:moveTo>
                    <a:pt x="128" y="37"/>
                  </a:moveTo>
                  <a:cubicBezTo>
                    <a:pt x="128" y="37"/>
                    <a:pt x="128" y="37"/>
                    <a:pt x="128" y="37"/>
                  </a:cubicBezTo>
                  <a:cubicBezTo>
                    <a:pt x="130" y="37"/>
                    <a:pt x="130" y="37"/>
                    <a:pt x="130" y="37"/>
                  </a:cubicBezTo>
                  <a:cubicBezTo>
                    <a:pt x="130" y="37"/>
                    <a:pt x="130" y="37"/>
                    <a:pt x="130" y="37"/>
                  </a:cubicBezTo>
                  <a:cubicBezTo>
                    <a:pt x="128" y="37"/>
                    <a:pt x="128" y="37"/>
                    <a:pt x="128" y="37"/>
                  </a:cubicBezTo>
                  <a:close/>
                  <a:moveTo>
                    <a:pt x="128" y="37"/>
                  </a:moveTo>
                  <a:cubicBezTo>
                    <a:pt x="128" y="37"/>
                    <a:pt x="128" y="37"/>
                    <a:pt x="128" y="37"/>
                  </a:cubicBezTo>
                  <a:cubicBezTo>
                    <a:pt x="130" y="37"/>
                    <a:pt x="130" y="37"/>
                    <a:pt x="130" y="37"/>
                  </a:cubicBezTo>
                  <a:cubicBezTo>
                    <a:pt x="130" y="44"/>
                    <a:pt x="130" y="44"/>
                    <a:pt x="130" y="44"/>
                  </a:cubicBezTo>
                  <a:cubicBezTo>
                    <a:pt x="128" y="44"/>
                    <a:pt x="128" y="44"/>
                    <a:pt x="128" y="44"/>
                  </a:cubicBezTo>
                  <a:lnTo>
                    <a:pt x="128" y="37"/>
                  </a:lnTo>
                  <a:close/>
                  <a:moveTo>
                    <a:pt x="128" y="44"/>
                  </a:moveTo>
                  <a:cubicBezTo>
                    <a:pt x="128" y="44"/>
                    <a:pt x="128" y="44"/>
                    <a:pt x="128" y="44"/>
                  </a:cubicBezTo>
                  <a:cubicBezTo>
                    <a:pt x="130" y="44"/>
                    <a:pt x="130" y="44"/>
                    <a:pt x="130" y="44"/>
                  </a:cubicBezTo>
                  <a:cubicBezTo>
                    <a:pt x="130" y="45"/>
                    <a:pt x="130" y="45"/>
                    <a:pt x="130" y="45"/>
                  </a:cubicBezTo>
                  <a:cubicBezTo>
                    <a:pt x="128" y="45"/>
                    <a:pt x="128" y="45"/>
                    <a:pt x="128" y="45"/>
                  </a:cubicBezTo>
                  <a:lnTo>
                    <a:pt x="128" y="44"/>
                  </a:lnTo>
                  <a:close/>
                  <a:moveTo>
                    <a:pt x="124" y="37"/>
                  </a:moveTo>
                  <a:cubicBezTo>
                    <a:pt x="124" y="37"/>
                    <a:pt x="124" y="37"/>
                    <a:pt x="124" y="37"/>
                  </a:cubicBezTo>
                  <a:cubicBezTo>
                    <a:pt x="127" y="37"/>
                    <a:pt x="127" y="37"/>
                    <a:pt x="127" y="37"/>
                  </a:cubicBezTo>
                  <a:cubicBezTo>
                    <a:pt x="127" y="37"/>
                    <a:pt x="127" y="37"/>
                    <a:pt x="127" y="37"/>
                  </a:cubicBezTo>
                  <a:cubicBezTo>
                    <a:pt x="124" y="37"/>
                    <a:pt x="124" y="37"/>
                    <a:pt x="124" y="37"/>
                  </a:cubicBezTo>
                  <a:close/>
                  <a:moveTo>
                    <a:pt x="124" y="37"/>
                  </a:moveTo>
                  <a:cubicBezTo>
                    <a:pt x="124" y="37"/>
                    <a:pt x="124" y="37"/>
                    <a:pt x="124" y="37"/>
                  </a:cubicBezTo>
                  <a:cubicBezTo>
                    <a:pt x="127" y="37"/>
                    <a:pt x="127" y="37"/>
                    <a:pt x="127" y="37"/>
                  </a:cubicBezTo>
                  <a:cubicBezTo>
                    <a:pt x="127" y="44"/>
                    <a:pt x="127" y="44"/>
                    <a:pt x="127" y="44"/>
                  </a:cubicBezTo>
                  <a:cubicBezTo>
                    <a:pt x="124" y="44"/>
                    <a:pt x="124" y="44"/>
                    <a:pt x="124" y="44"/>
                  </a:cubicBezTo>
                  <a:lnTo>
                    <a:pt x="124" y="37"/>
                  </a:lnTo>
                  <a:close/>
                  <a:moveTo>
                    <a:pt x="124" y="44"/>
                  </a:moveTo>
                  <a:cubicBezTo>
                    <a:pt x="124" y="44"/>
                    <a:pt x="124" y="44"/>
                    <a:pt x="124" y="44"/>
                  </a:cubicBezTo>
                  <a:cubicBezTo>
                    <a:pt x="127" y="44"/>
                    <a:pt x="127" y="44"/>
                    <a:pt x="127" y="44"/>
                  </a:cubicBezTo>
                  <a:cubicBezTo>
                    <a:pt x="127" y="45"/>
                    <a:pt x="127" y="45"/>
                    <a:pt x="127" y="45"/>
                  </a:cubicBezTo>
                  <a:cubicBezTo>
                    <a:pt x="126" y="45"/>
                    <a:pt x="126" y="45"/>
                    <a:pt x="126" y="45"/>
                  </a:cubicBezTo>
                  <a:cubicBezTo>
                    <a:pt x="126" y="45"/>
                    <a:pt x="126" y="45"/>
                    <a:pt x="126" y="45"/>
                  </a:cubicBezTo>
                  <a:cubicBezTo>
                    <a:pt x="124" y="45"/>
                    <a:pt x="124" y="45"/>
                    <a:pt x="124" y="45"/>
                  </a:cubicBezTo>
                  <a:lnTo>
                    <a:pt x="124" y="44"/>
                  </a:lnTo>
                  <a:close/>
                  <a:moveTo>
                    <a:pt x="124" y="45"/>
                  </a:moveTo>
                  <a:cubicBezTo>
                    <a:pt x="124" y="45"/>
                    <a:pt x="124" y="45"/>
                    <a:pt x="124" y="45"/>
                  </a:cubicBezTo>
                  <a:cubicBezTo>
                    <a:pt x="123" y="44"/>
                    <a:pt x="123" y="44"/>
                    <a:pt x="123" y="44"/>
                  </a:cubicBezTo>
                  <a:cubicBezTo>
                    <a:pt x="124" y="44"/>
                    <a:pt x="124" y="44"/>
                    <a:pt x="124" y="44"/>
                  </a:cubicBezTo>
                  <a:lnTo>
                    <a:pt x="124" y="45"/>
                  </a:lnTo>
                  <a:close/>
                  <a:moveTo>
                    <a:pt x="121" y="37"/>
                  </a:moveTo>
                  <a:cubicBezTo>
                    <a:pt x="121" y="37"/>
                    <a:pt x="121" y="37"/>
                    <a:pt x="121" y="37"/>
                  </a:cubicBezTo>
                  <a:cubicBezTo>
                    <a:pt x="124" y="37"/>
                    <a:pt x="124" y="37"/>
                    <a:pt x="124" y="37"/>
                  </a:cubicBezTo>
                  <a:cubicBezTo>
                    <a:pt x="124" y="37"/>
                    <a:pt x="124" y="37"/>
                    <a:pt x="124" y="37"/>
                  </a:cubicBezTo>
                  <a:cubicBezTo>
                    <a:pt x="121" y="37"/>
                    <a:pt x="121" y="37"/>
                    <a:pt x="121" y="37"/>
                  </a:cubicBezTo>
                  <a:close/>
                  <a:moveTo>
                    <a:pt x="121" y="37"/>
                  </a:moveTo>
                  <a:cubicBezTo>
                    <a:pt x="121" y="37"/>
                    <a:pt x="121" y="37"/>
                    <a:pt x="121" y="37"/>
                  </a:cubicBezTo>
                  <a:cubicBezTo>
                    <a:pt x="124" y="37"/>
                    <a:pt x="124" y="37"/>
                    <a:pt x="124" y="37"/>
                  </a:cubicBezTo>
                  <a:cubicBezTo>
                    <a:pt x="124" y="44"/>
                    <a:pt x="124" y="44"/>
                    <a:pt x="124" y="44"/>
                  </a:cubicBezTo>
                  <a:cubicBezTo>
                    <a:pt x="122" y="44"/>
                    <a:pt x="122" y="44"/>
                    <a:pt x="122" y="44"/>
                  </a:cubicBezTo>
                  <a:cubicBezTo>
                    <a:pt x="121" y="43"/>
                    <a:pt x="121" y="43"/>
                    <a:pt x="121" y="43"/>
                  </a:cubicBezTo>
                  <a:cubicBezTo>
                    <a:pt x="121" y="43"/>
                    <a:pt x="121" y="43"/>
                    <a:pt x="121" y="43"/>
                  </a:cubicBezTo>
                  <a:lnTo>
                    <a:pt x="121" y="37"/>
                  </a:lnTo>
                  <a:close/>
                  <a:moveTo>
                    <a:pt x="118" y="37"/>
                  </a:moveTo>
                  <a:cubicBezTo>
                    <a:pt x="118" y="37"/>
                    <a:pt x="118" y="37"/>
                    <a:pt x="118" y="37"/>
                  </a:cubicBezTo>
                  <a:cubicBezTo>
                    <a:pt x="121" y="37"/>
                    <a:pt x="121" y="37"/>
                    <a:pt x="121" y="37"/>
                  </a:cubicBezTo>
                  <a:cubicBezTo>
                    <a:pt x="121" y="37"/>
                    <a:pt x="121" y="37"/>
                    <a:pt x="121" y="37"/>
                  </a:cubicBezTo>
                  <a:cubicBezTo>
                    <a:pt x="118" y="37"/>
                    <a:pt x="118" y="37"/>
                    <a:pt x="118" y="37"/>
                  </a:cubicBezTo>
                  <a:close/>
                  <a:moveTo>
                    <a:pt x="118" y="38"/>
                  </a:moveTo>
                  <a:cubicBezTo>
                    <a:pt x="118" y="38"/>
                    <a:pt x="118" y="38"/>
                    <a:pt x="118" y="38"/>
                  </a:cubicBezTo>
                  <a:cubicBezTo>
                    <a:pt x="121" y="37"/>
                    <a:pt x="121" y="37"/>
                    <a:pt x="121" y="37"/>
                  </a:cubicBezTo>
                  <a:cubicBezTo>
                    <a:pt x="121" y="43"/>
                    <a:pt x="121" y="43"/>
                    <a:pt x="121" y="43"/>
                  </a:cubicBezTo>
                  <a:cubicBezTo>
                    <a:pt x="118" y="43"/>
                    <a:pt x="118" y="43"/>
                    <a:pt x="118" y="43"/>
                  </a:cubicBezTo>
                  <a:lnTo>
                    <a:pt x="118" y="38"/>
                  </a:lnTo>
                  <a:close/>
                  <a:moveTo>
                    <a:pt x="118" y="44"/>
                  </a:moveTo>
                  <a:cubicBezTo>
                    <a:pt x="118" y="44"/>
                    <a:pt x="118" y="44"/>
                    <a:pt x="118" y="44"/>
                  </a:cubicBezTo>
                  <a:cubicBezTo>
                    <a:pt x="113" y="44"/>
                    <a:pt x="113" y="44"/>
                    <a:pt x="113" y="44"/>
                  </a:cubicBezTo>
                  <a:cubicBezTo>
                    <a:pt x="113" y="44"/>
                    <a:pt x="113" y="44"/>
                    <a:pt x="113" y="44"/>
                  </a:cubicBezTo>
                  <a:cubicBezTo>
                    <a:pt x="113" y="38"/>
                    <a:pt x="113" y="38"/>
                    <a:pt x="113" y="38"/>
                  </a:cubicBezTo>
                  <a:cubicBezTo>
                    <a:pt x="118" y="38"/>
                    <a:pt x="118" y="38"/>
                    <a:pt x="118" y="38"/>
                  </a:cubicBezTo>
                  <a:lnTo>
                    <a:pt x="118" y="44"/>
                  </a:lnTo>
                  <a:close/>
                  <a:moveTo>
                    <a:pt x="118" y="37"/>
                  </a:moveTo>
                  <a:cubicBezTo>
                    <a:pt x="118" y="37"/>
                    <a:pt x="118" y="37"/>
                    <a:pt x="118" y="37"/>
                  </a:cubicBezTo>
                  <a:cubicBezTo>
                    <a:pt x="118" y="37"/>
                    <a:pt x="118" y="37"/>
                    <a:pt x="118" y="37"/>
                  </a:cubicBezTo>
                  <a:cubicBezTo>
                    <a:pt x="113" y="38"/>
                    <a:pt x="113" y="38"/>
                    <a:pt x="113" y="38"/>
                  </a:cubicBezTo>
                  <a:cubicBezTo>
                    <a:pt x="113" y="37"/>
                    <a:pt x="113" y="37"/>
                    <a:pt x="113" y="37"/>
                  </a:cubicBezTo>
                  <a:lnTo>
                    <a:pt x="118" y="37"/>
                  </a:lnTo>
                  <a:close/>
                  <a:moveTo>
                    <a:pt x="75" y="10"/>
                  </a:moveTo>
                  <a:cubicBezTo>
                    <a:pt x="75" y="10"/>
                    <a:pt x="75" y="10"/>
                    <a:pt x="75" y="10"/>
                  </a:cubicBezTo>
                  <a:cubicBezTo>
                    <a:pt x="77" y="10"/>
                    <a:pt x="77" y="10"/>
                    <a:pt x="77" y="10"/>
                  </a:cubicBezTo>
                  <a:cubicBezTo>
                    <a:pt x="77" y="12"/>
                    <a:pt x="77" y="12"/>
                    <a:pt x="77" y="12"/>
                  </a:cubicBezTo>
                  <a:cubicBezTo>
                    <a:pt x="75" y="12"/>
                    <a:pt x="75" y="12"/>
                    <a:pt x="75" y="12"/>
                  </a:cubicBezTo>
                  <a:lnTo>
                    <a:pt x="75" y="10"/>
                  </a:lnTo>
                  <a:close/>
                  <a:moveTo>
                    <a:pt x="103" y="33"/>
                  </a:moveTo>
                  <a:cubicBezTo>
                    <a:pt x="103" y="33"/>
                    <a:pt x="103" y="33"/>
                    <a:pt x="103" y="33"/>
                  </a:cubicBezTo>
                  <a:cubicBezTo>
                    <a:pt x="101" y="33"/>
                    <a:pt x="101" y="33"/>
                    <a:pt x="101" y="33"/>
                  </a:cubicBezTo>
                  <a:cubicBezTo>
                    <a:pt x="101" y="33"/>
                    <a:pt x="101" y="33"/>
                    <a:pt x="101" y="33"/>
                  </a:cubicBezTo>
                  <a:cubicBezTo>
                    <a:pt x="101" y="33"/>
                    <a:pt x="101" y="33"/>
                    <a:pt x="101" y="33"/>
                  </a:cubicBezTo>
                  <a:cubicBezTo>
                    <a:pt x="103" y="33"/>
                    <a:pt x="103" y="33"/>
                    <a:pt x="103" y="33"/>
                  </a:cubicBezTo>
                  <a:cubicBezTo>
                    <a:pt x="103" y="33"/>
                    <a:pt x="103" y="33"/>
                    <a:pt x="103" y="33"/>
                  </a:cubicBezTo>
                  <a:cubicBezTo>
                    <a:pt x="100" y="33"/>
                    <a:pt x="100" y="33"/>
                    <a:pt x="100" y="33"/>
                  </a:cubicBezTo>
                  <a:cubicBezTo>
                    <a:pt x="100" y="33"/>
                    <a:pt x="100" y="33"/>
                    <a:pt x="100" y="33"/>
                  </a:cubicBezTo>
                  <a:cubicBezTo>
                    <a:pt x="96" y="34"/>
                    <a:pt x="96" y="34"/>
                    <a:pt x="96" y="34"/>
                  </a:cubicBezTo>
                  <a:cubicBezTo>
                    <a:pt x="96" y="34"/>
                    <a:pt x="93" y="34"/>
                    <a:pt x="88" y="34"/>
                  </a:cubicBezTo>
                  <a:cubicBezTo>
                    <a:pt x="87" y="34"/>
                    <a:pt x="85" y="34"/>
                    <a:pt x="83" y="35"/>
                  </a:cubicBezTo>
                  <a:cubicBezTo>
                    <a:pt x="83" y="34"/>
                    <a:pt x="83" y="34"/>
                    <a:pt x="83" y="34"/>
                  </a:cubicBezTo>
                  <a:cubicBezTo>
                    <a:pt x="84" y="34"/>
                    <a:pt x="88" y="34"/>
                    <a:pt x="91" y="34"/>
                  </a:cubicBezTo>
                  <a:cubicBezTo>
                    <a:pt x="96" y="33"/>
                    <a:pt x="98" y="33"/>
                    <a:pt x="99" y="33"/>
                  </a:cubicBezTo>
                  <a:cubicBezTo>
                    <a:pt x="99" y="33"/>
                    <a:pt x="99" y="33"/>
                    <a:pt x="99" y="33"/>
                  </a:cubicBezTo>
                  <a:cubicBezTo>
                    <a:pt x="100" y="33"/>
                    <a:pt x="100" y="33"/>
                    <a:pt x="100" y="33"/>
                  </a:cubicBezTo>
                  <a:cubicBezTo>
                    <a:pt x="100" y="8"/>
                    <a:pt x="100" y="8"/>
                    <a:pt x="100" y="8"/>
                  </a:cubicBezTo>
                  <a:cubicBezTo>
                    <a:pt x="99" y="8"/>
                    <a:pt x="99" y="8"/>
                    <a:pt x="99" y="8"/>
                  </a:cubicBezTo>
                  <a:cubicBezTo>
                    <a:pt x="99" y="8"/>
                    <a:pt x="99" y="8"/>
                    <a:pt x="99" y="8"/>
                  </a:cubicBezTo>
                  <a:cubicBezTo>
                    <a:pt x="99" y="8"/>
                    <a:pt x="98" y="8"/>
                    <a:pt x="98" y="8"/>
                  </a:cubicBezTo>
                  <a:cubicBezTo>
                    <a:pt x="98" y="7"/>
                    <a:pt x="98" y="7"/>
                    <a:pt x="98" y="7"/>
                  </a:cubicBezTo>
                  <a:cubicBezTo>
                    <a:pt x="100" y="6"/>
                    <a:pt x="100" y="6"/>
                    <a:pt x="100" y="6"/>
                  </a:cubicBezTo>
                  <a:cubicBezTo>
                    <a:pt x="100" y="4"/>
                    <a:pt x="100" y="4"/>
                    <a:pt x="100" y="4"/>
                  </a:cubicBezTo>
                  <a:cubicBezTo>
                    <a:pt x="100" y="4"/>
                    <a:pt x="100" y="4"/>
                    <a:pt x="100" y="4"/>
                  </a:cubicBezTo>
                  <a:cubicBezTo>
                    <a:pt x="100" y="4"/>
                    <a:pt x="100" y="4"/>
                    <a:pt x="100" y="4"/>
                  </a:cubicBezTo>
                  <a:cubicBezTo>
                    <a:pt x="98" y="4"/>
                    <a:pt x="98" y="4"/>
                    <a:pt x="98" y="4"/>
                  </a:cubicBezTo>
                  <a:cubicBezTo>
                    <a:pt x="98" y="4"/>
                    <a:pt x="98" y="4"/>
                    <a:pt x="98" y="4"/>
                  </a:cubicBezTo>
                  <a:cubicBezTo>
                    <a:pt x="98" y="4"/>
                    <a:pt x="98" y="4"/>
                    <a:pt x="98" y="4"/>
                  </a:cubicBezTo>
                  <a:cubicBezTo>
                    <a:pt x="97" y="4"/>
                    <a:pt x="97" y="4"/>
                    <a:pt x="97" y="4"/>
                  </a:cubicBezTo>
                  <a:cubicBezTo>
                    <a:pt x="97" y="8"/>
                    <a:pt x="97" y="8"/>
                    <a:pt x="97" y="8"/>
                  </a:cubicBezTo>
                  <a:cubicBezTo>
                    <a:pt x="97" y="8"/>
                    <a:pt x="96" y="9"/>
                    <a:pt x="95" y="9"/>
                  </a:cubicBezTo>
                  <a:cubicBezTo>
                    <a:pt x="95" y="7"/>
                    <a:pt x="95" y="7"/>
                    <a:pt x="95" y="7"/>
                  </a:cubicBezTo>
                  <a:cubicBezTo>
                    <a:pt x="95" y="7"/>
                    <a:pt x="95" y="7"/>
                    <a:pt x="95" y="7"/>
                  </a:cubicBezTo>
                  <a:cubicBezTo>
                    <a:pt x="95" y="7"/>
                    <a:pt x="95" y="7"/>
                    <a:pt x="95" y="7"/>
                  </a:cubicBezTo>
                  <a:cubicBezTo>
                    <a:pt x="97" y="7"/>
                    <a:pt x="97" y="7"/>
                    <a:pt x="97" y="7"/>
                  </a:cubicBezTo>
                  <a:cubicBezTo>
                    <a:pt x="97" y="7"/>
                    <a:pt x="97" y="7"/>
                    <a:pt x="97" y="7"/>
                  </a:cubicBezTo>
                  <a:cubicBezTo>
                    <a:pt x="97" y="4"/>
                    <a:pt x="97" y="4"/>
                    <a:pt x="97" y="4"/>
                  </a:cubicBezTo>
                  <a:cubicBezTo>
                    <a:pt x="97" y="4"/>
                    <a:pt x="97" y="4"/>
                    <a:pt x="97" y="4"/>
                  </a:cubicBezTo>
                  <a:cubicBezTo>
                    <a:pt x="97" y="4"/>
                    <a:pt x="97" y="4"/>
                    <a:pt x="97" y="4"/>
                  </a:cubicBezTo>
                  <a:cubicBezTo>
                    <a:pt x="95" y="5"/>
                    <a:pt x="95" y="5"/>
                    <a:pt x="95" y="5"/>
                  </a:cubicBezTo>
                  <a:cubicBezTo>
                    <a:pt x="95" y="5"/>
                    <a:pt x="95" y="5"/>
                    <a:pt x="95" y="5"/>
                  </a:cubicBezTo>
                  <a:cubicBezTo>
                    <a:pt x="95" y="7"/>
                    <a:pt x="95" y="7"/>
                    <a:pt x="95" y="7"/>
                  </a:cubicBezTo>
                  <a:cubicBezTo>
                    <a:pt x="95" y="7"/>
                    <a:pt x="95" y="7"/>
                    <a:pt x="95" y="7"/>
                  </a:cubicBezTo>
                  <a:cubicBezTo>
                    <a:pt x="95" y="7"/>
                    <a:pt x="95" y="7"/>
                    <a:pt x="95" y="7"/>
                  </a:cubicBezTo>
                  <a:cubicBezTo>
                    <a:pt x="95" y="9"/>
                    <a:pt x="95" y="9"/>
                    <a:pt x="95" y="9"/>
                  </a:cubicBezTo>
                  <a:cubicBezTo>
                    <a:pt x="94" y="9"/>
                    <a:pt x="93" y="10"/>
                    <a:pt x="92" y="10"/>
                  </a:cubicBezTo>
                  <a:cubicBezTo>
                    <a:pt x="92" y="8"/>
                    <a:pt x="92" y="8"/>
                    <a:pt x="92" y="8"/>
                  </a:cubicBezTo>
                  <a:cubicBezTo>
                    <a:pt x="94" y="7"/>
                    <a:pt x="94" y="7"/>
                    <a:pt x="94" y="7"/>
                  </a:cubicBezTo>
                  <a:cubicBezTo>
                    <a:pt x="94" y="5"/>
                    <a:pt x="94" y="5"/>
                    <a:pt x="94" y="5"/>
                  </a:cubicBezTo>
                  <a:cubicBezTo>
                    <a:pt x="94" y="5"/>
                    <a:pt x="94" y="5"/>
                    <a:pt x="94" y="5"/>
                  </a:cubicBezTo>
                  <a:cubicBezTo>
                    <a:pt x="94" y="5"/>
                    <a:pt x="94" y="5"/>
                    <a:pt x="94" y="5"/>
                  </a:cubicBezTo>
                  <a:cubicBezTo>
                    <a:pt x="92" y="6"/>
                    <a:pt x="92" y="6"/>
                    <a:pt x="92" y="6"/>
                  </a:cubicBezTo>
                  <a:cubicBezTo>
                    <a:pt x="92" y="6"/>
                    <a:pt x="92" y="6"/>
                    <a:pt x="92" y="6"/>
                  </a:cubicBezTo>
                  <a:cubicBezTo>
                    <a:pt x="92" y="6"/>
                    <a:pt x="92" y="6"/>
                    <a:pt x="92" y="6"/>
                  </a:cubicBezTo>
                  <a:cubicBezTo>
                    <a:pt x="92" y="10"/>
                    <a:pt x="92" y="10"/>
                    <a:pt x="92" y="10"/>
                  </a:cubicBezTo>
                  <a:cubicBezTo>
                    <a:pt x="91" y="10"/>
                    <a:pt x="91" y="10"/>
                    <a:pt x="91" y="10"/>
                  </a:cubicBezTo>
                  <a:cubicBezTo>
                    <a:pt x="90" y="11"/>
                    <a:pt x="88" y="11"/>
                    <a:pt x="87" y="11"/>
                  </a:cubicBezTo>
                  <a:cubicBezTo>
                    <a:pt x="87" y="9"/>
                    <a:pt x="87" y="9"/>
                    <a:pt x="87" y="9"/>
                  </a:cubicBezTo>
                  <a:cubicBezTo>
                    <a:pt x="87" y="9"/>
                    <a:pt x="87" y="9"/>
                    <a:pt x="87" y="9"/>
                  </a:cubicBezTo>
                  <a:cubicBezTo>
                    <a:pt x="87" y="9"/>
                    <a:pt x="87" y="9"/>
                    <a:pt x="87" y="9"/>
                  </a:cubicBezTo>
                  <a:cubicBezTo>
                    <a:pt x="89" y="9"/>
                    <a:pt x="89" y="9"/>
                    <a:pt x="89" y="9"/>
                  </a:cubicBezTo>
                  <a:cubicBezTo>
                    <a:pt x="89" y="7"/>
                    <a:pt x="89" y="7"/>
                    <a:pt x="89" y="7"/>
                  </a:cubicBezTo>
                  <a:cubicBezTo>
                    <a:pt x="89" y="7"/>
                    <a:pt x="89" y="7"/>
                    <a:pt x="89" y="7"/>
                  </a:cubicBezTo>
                  <a:cubicBezTo>
                    <a:pt x="89" y="7"/>
                    <a:pt x="89" y="7"/>
                    <a:pt x="89" y="7"/>
                  </a:cubicBezTo>
                  <a:cubicBezTo>
                    <a:pt x="87" y="7"/>
                    <a:pt x="87" y="7"/>
                    <a:pt x="87" y="7"/>
                  </a:cubicBezTo>
                  <a:cubicBezTo>
                    <a:pt x="87" y="7"/>
                    <a:pt x="87" y="7"/>
                    <a:pt x="87" y="7"/>
                  </a:cubicBezTo>
                  <a:cubicBezTo>
                    <a:pt x="87" y="7"/>
                    <a:pt x="87" y="7"/>
                    <a:pt x="87" y="7"/>
                  </a:cubicBezTo>
                  <a:cubicBezTo>
                    <a:pt x="87" y="7"/>
                    <a:pt x="87" y="7"/>
                    <a:pt x="87" y="7"/>
                  </a:cubicBezTo>
                  <a:cubicBezTo>
                    <a:pt x="87" y="7"/>
                    <a:pt x="87" y="7"/>
                    <a:pt x="87" y="7"/>
                  </a:cubicBezTo>
                  <a:cubicBezTo>
                    <a:pt x="87" y="11"/>
                    <a:pt x="87" y="11"/>
                    <a:pt x="87" y="11"/>
                  </a:cubicBezTo>
                  <a:cubicBezTo>
                    <a:pt x="86" y="11"/>
                    <a:pt x="85" y="11"/>
                    <a:pt x="84" y="12"/>
                  </a:cubicBezTo>
                  <a:cubicBezTo>
                    <a:pt x="84" y="10"/>
                    <a:pt x="84" y="10"/>
                    <a:pt x="84" y="10"/>
                  </a:cubicBezTo>
                  <a:cubicBezTo>
                    <a:pt x="87" y="9"/>
                    <a:pt x="87" y="9"/>
                    <a:pt x="87" y="9"/>
                  </a:cubicBezTo>
                  <a:cubicBezTo>
                    <a:pt x="87" y="7"/>
                    <a:pt x="87" y="7"/>
                    <a:pt x="87" y="7"/>
                  </a:cubicBezTo>
                  <a:cubicBezTo>
                    <a:pt x="86" y="7"/>
                    <a:pt x="86" y="7"/>
                    <a:pt x="86" y="7"/>
                  </a:cubicBezTo>
                  <a:cubicBezTo>
                    <a:pt x="86" y="9"/>
                    <a:pt x="86" y="9"/>
                    <a:pt x="86" y="9"/>
                  </a:cubicBezTo>
                  <a:cubicBezTo>
                    <a:pt x="85" y="10"/>
                    <a:pt x="85" y="10"/>
                    <a:pt x="85" y="10"/>
                  </a:cubicBezTo>
                  <a:cubicBezTo>
                    <a:pt x="85" y="8"/>
                    <a:pt x="85" y="8"/>
                    <a:pt x="85" y="8"/>
                  </a:cubicBezTo>
                  <a:cubicBezTo>
                    <a:pt x="86" y="7"/>
                    <a:pt x="86" y="7"/>
                    <a:pt x="86" y="7"/>
                  </a:cubicBezTo>
                  <a:cubicBezTo>
                    <a:pt x="86" y="7"/>
                    <a:pt x="86" y="7"/>
                    <a:pt x="86" y="7"/>
                  </a:cubicBezTo>
                  <a:cubicBezTo>
                    <a:pt x="84" y="8"/>
                    <a:pt x="84" y="8"/>
                    <a:pt x="84" y="8"/>
                  </a:cubicBezTo>
                  <a:cubicBezTo>
                    <a:pt x="84" y="8"/>
                    <a:pt x="84" y="8"/>
                    <a:pt x="84" y="8"/>
                  </a:cubicBezTo>
                  <a:cubicBezTo>
                    <a:pt x="84" y="8"/>
                    <a:pt x="84" y="8"/>
                    <a:pt x="84" y="8"/>
                  </a:cubicBezTo>
                  <a:cubicBezTo>
                    <a:pt x="84" y="12"/>
                    <a:pt x="84" y="12"/>
                    <a:pt x="84" y="12"/>
                  </a:cubicBezTo>
                  <a:cubicBezTo>
                    <a:pt x="83" y="12"/>
                    <a:pt x="83" y="12"/>
                    <a:pt x="83" y="12"/>
                  </a:cubicBezTo>
                  <a:cubicBezTo>
                    <a:pt x="83" y="12"/>
                    <a:pt x="83" y="12"/>
                    <a:pt x="83" y="12"/>
                  </a:cubicBezTo>
                  <a:cubicBezTo>
                    <a:pt x="83" y="12"/>
                    <a:pt x="83" y="12"/>
                    <a:pt x="83" y="12"/>
                  </a:cubicBezTo>
                  <a:cubicBezTo>
                    <a:pt x="83" y="13"/>
                    <a:pt x="83" y="13"/>
                    <a:pt x="83" y="13"/>
                  </a:cubicBezTo>
                  <a:cubicBezTo>
                    <a:pt x="82" y="13"/>
                    <a:pt x="82" y="13"/>
                    <a:pt x="82" y="13"/>
                  </a:cubicBezTo>
                  <a:cubicBezTo>
                    <a:pt x="82" y="16"/>
                    <a:pt x="82" y="16"/>
                    <a:pt x="82" y="16"/>
                  </a:cubicBezTo>
                  <a:cubicBezTo>
                    <a:pt x="82" y="15"/>
                    <a:pt x="82" y="15"/>
                    <a:pt x="82" y="15"/>
                  </a:cubicBezTo>
                  <a:cubicBezTo>
                    <a:pt x="82" y="14"/>
                    <a:pt x="82" y="14"/>
                    <a:pt x="82" y="14"/>
                  </a:cubicBezTo>
                  <a:cubicBezTo>
                    <a:pt x="82" y="13"/>
                    <a:pt x="82" y="13"/>
                    <a:pt x="82" y="13"/>
                  </a:cubicBezTo>
                  <a:cubicBezTo>
                    <a:pt x="82" y="13"/>
                    <a:pt x="82" y="13"/>
                    <a:pt x="82" y="13"/>
                  </a:cubicBezTo>
                  <a:cubicBezTo>
                    <a:pt x="83" y="13"/>
                    <a:pt x="83" y="13"/>
                    <a:pt x="83" y="13"/>
                  </a:cubicBezTo>
                  <a:cubicBezTo>
                    <a:pt x="83" y="16"/>
                    <a:pt x="83" y="16"/>
                    <a:pt x="83" y="16"/>
                  </a:cubicBezTo>
                  <a:cubicBezTo>
                    <a:pt x="82" y="16"/>
                    <a:pt x="82" y="16"/>
                    <a:pt x="82" y="16"/>
                  </a:cubicBezTo>
                  <a:cubicBezTo>
                    <a:pt x="82" y="18"/>
                    <a:pt x="82" y="18"/>
                    <a:pt x="82" y="18"/>
                  </a:cubicBezTo>
                  <a:cubicBezTo>
                    <a:pt x="82" y="18"/>
                    <a:pt x="82" y="18"/>
                    <a:pt x="82" y="18"/>
                  </a:cubicBezTo>
                  <a:cubicBezTo>
                    <a:pt x="82" y="17"/>
                    <a:pt x="82" y="17"/>
                    <a:pt x="82" y="17"/>
                  </a:cubicBezTo>
                  <a:cubicBezTo>
                    <a:pt x="82" y="16"/>
                    <a:pt x="82" y="16"/>
                    <a:pt x="82" y="16"/>
                  </a:cubicBezTo>
                  <a:cubicBezTo>
                    <a:pt x="82" y="16"/>
                    <a:pt x="82" y="16"/>
                    <a:pt x="82" y="16"/>
                  </a:cubicBezTo>
                  <a:cubicBezTo>
                    <a:pt x="83" y="16"/>
                    <a:pt x="83" y="16"/>
                    <a:pt x="83" y="16"/>
                  </a:cubicBezTo>
                  <a:cubicBezTo>
                    <a:pt x="83" y="18"/>
                    <a:pt x="83" y="18"/>
                    <a:pt x="83" y="18"/>
                  </a:cubicBezTo>
                  <a:cubicBezTo>
                    <a:pt x="82" y="18"/>
                    <a:pt x="82" y="18"/>
                    <a:pt x="82" y="18"/>
                  </a:cubicBezTo>
                  <a:cubicBezTo>
                    <a:pt x="82" y="21"/>
                    <a:pt x="82" y="21"/>
                    <a:pt x="82" y="21"/>
                  </a:cubicBezTo>
                  <a:cubicBezTo>
                    <a:pt x="82" y="21"/>
                    <a:pt x="82" y="21"/>
                    <a:pt x="82" y="21"/>
                  </a:cubicBezTo>
                  <a:cubicBezTo>
                    <a:pt x="82" y="19"/>
                    <a:pt x="82" y="19"/>
                    <a:pt x="82" y="19"/>
                  </a:cubicBezTo>
                  <a:cubicBezTo>
                    <a:pt x="82" y="19"/>
                    <a:pt x="82" y="19"/>
                    <a:pt x="82" y="19"/>
                  </a:cubicBezTo>
                  <a:cubicBezTo>
                    <a:pt x="82" y="19"/>
                    <a:pt x="82" y="19"/>
                    <a:pt x="82" y="19"/>
                  </a:cubicBezTo>
                  <a:cubicBezTo>
                    <a:pt x="83" y="18"/>
                    <a:pt x="83" y="18"/>
                    <a:pt x="83" y="18"/>
                  </a:cubicBezTo>
                  <a:cubicBezTo>
                    <a:pt x="83" y="21"/>
                    <a:pt x="83" y="21"/>
                    <a:pt x="83" y="21"/>
                  </a:cubicBezTo>
                  <a:cubicBezTo>
                    <a:pt x="82" y="21"/>
                    <a:pt x="82" y="21"/>
                    <a:pt x="82" y="21"/>
                  </a:cubicBezTo>
                  <a:cubicBezTo>
                    <a:pt x="82" y="24"/>
                    <a:pt x="82" y="24"/>
                    <a:pt x="82" y="24"/>
                  </a:cubicBezTo>
                  <a:cubicBezTo>
                    <a:pt x="82" y="24"/>
                    <a:pt x="82" y="24"/>
                    <a:pt x="82" y="24"/>
                  </a:cubicBezTo>
                  <a:cubicBezTo>
                    <a:pt x="82" y="22"/>
                    <a:pt x="82" y="22"/>
                    <a:pt x="82" y="22"/>
                  </a:cubicBezTo>
                  <a:cubicBezTo>
                    <a:pt x="82" y="21"/>
                    <a:pt x="82" y="21"/>
                    <a:pt x="82" y="21"/>
                  </a:cubicBezTo>
                  <a:cubicBezTo>
                    <a:pt x="82" y="21"/>
                    <a:pt x="82" y="21"/>
                    <a:pt x="82" y="21"/>
                  </a:cubicBezTo>
                  <a:cubicBezTo>
                    <a:pt x="83" y="21"/>
                    <a:pt x="83" y="21"/>
                    <a:pt x="83" y="21"/>
                  </a:cubicBezTo>
                  <a:cubicBezTo>
                    <a:pt x="83" y="24"/>
                    <a:pt x="83" y="24"/>
                    <a:pt x="83" y="24"/>
                  </a:cubicBezTo>
                  <a:cubicBezTo>
                    <a:pt x="82" y="24"/>
                    <a:pt x="82" y="24"/>
                    <a:pt x="82" y="24"/>
                  </a:cubicBezTo>
                  <a:cubicBezTo>
                    <a:pt x="82" y="26"/>
                    <a:pt x="82" y="26"/>
                    <a:pt x="82" y="26"/>
                  </a:cubicBezTo>
                  <a:cubicBezTo>
                    <a:pt x="82" y="26"/>
                    <a:pt x="82" y="26"/>
                    <a:pt x="82" y="26"/>
                  </a:cubicBezTo>
                  <a:cubicBezTo>
                    <a:pt x="82" y="25"/>
                    <a:pt x="82" y="25"/>
                    <a:pt x="82" y="25"/>
                  </a:cubicBezTo>
                  <a:cubicBezTo>
                    <a:pt x="82" y="24"/>
                    <a:pt x="82" y="24"/>
                    <a:pt x="82" y="24"/>
                  </a:cubicBezTo>
                  <a:cubicBezTo>
                    <a:pt x="82" y="24"/>
                    <a:pt x="82" y="24"/>
                    <a:pt x="82" y="24"/>
                  </a:cubicBezTo>
                  <a:cubicBezTo>
                    <a:pt x="83" y="24"/>
                    <a:pt x="83" y="24"/>
                    <a:pt x="83" y="24"/>
                  </a:cubicBezTo>
                  <a:cubicBezTo>
                    <a:pt x="83" y="26"/>
                    <a:pt x="83" y="26"/>
                    <a:pt x="83" y="26"/>
                  </a:cubicBezTo>
                  <a:cubicBezTo>
                    <a:pt x="82" y="27"/>
                    <a:pt x="82" y="27"/>
                    <a:pt x="82" y="27"/>
                  </a:cubicBezTo>
                  <a:cubicBezTo>
                    <a:pt x="82" y="29"/>
                    <a:pt x="82" y="29"/>
                    <a:pt x="82" y="29"/>
                  </a:cubicBezTo>
                  <a:cubicBezTo>
                    <a:pt x="82" y="29"/>
                    <a:pt x="82" y="29"/>
                    <a:pt x="82" y="29"/>
                  </a:cubicBezTo>
                  <a:cubicBezTo>
                    <a:pt x="82" y="27"/>
                    <a:pt x="82" y="27"/>
                    <a:pt x="82" y="27"/>
                  </a:cubicBezTo>
                  <a:cubicBezTo>
                    <a:pt x="82" y="27"/>
                    <a:pt x="82" y="27"/>
                    <a:pt x="82" y="27"/>
                  </a:cubicBezTo>
                  <a:cubicBezTo>
                    <a:pt x="82" y="27"/>
                    <a:pt x="82" y="27"/>
                    <a:pt x="82" y="27"/>
                  </a:cubicBezTo>
                  <a:cubicBezTo>
                    <a:pt x="83" y="26"/>
                    <a:pt x="83" y="26"/>
                    <a:pt x="83" y="26"/>
                  </a:cubicBezTo>
                  <a:cubicBezTo>
                    <a:pt x="83" y="29"/>
                    <a:pt x="83" y="29"/>
                    <a:pt x="83" y="29"/>
                  </a:cubicBezTo>
                  <a:cubicBezTo>
                    <a:pt x="82" y="29"/>
                    <a:pt x="82" y="29"/>
                    <a:pt x="82" y="29"/>
                  </a:cubicBezTo>
                  <a:cubicBezTo>
                    <a:pt x="82" y="32"/>
                    <a:pt x="82" y="32"/>
                    <a:pt x="82" y="32"/>
                  </a:cubicBezTo>
                  <a:cubicBezTo>
                    <a:pt x="82" y="31"/>
                    <a:pt x="82" y="31"/>
                    <a:pt x="82" y="31"/>
                  </a:cubicBezTo>
                  <a:cubicBezTo>
                    <a:pt x="82" y="30"/>
                    <a:pt x="82" y="30"/>
                    <a:pt x="82" y="30"/>
                  </a:cubicBezTo>
                  <a:cubicBezTo>
                    <a:pt x="82" y="30"/>
                    <a:pt x="82" y="30"/>
                    <a:pt x="82" y="30"/>
                  </a:cubicBezTo>
                  <a:cubicBezTo>
                    <a:pt x="82" y="29"/>
                    <a:pt x="82" y="29"/>
                    <a:pt x="82" y="29"/>
                  </a:cubicBezTo>
                  <a:cubicBezTo>
                    <a:pt x="83" y="29"/>
                    <a:pt x="83" y="29"/>
                    <a:pt x="83" y="29"/>
                  </a:cubicBezTo>
                  <a:cubicBezTo>
                    <a:pt x="83" y="32"/>
                    <a:pt x="83" y="32"/>
                    <a:pt x="83" y="32"/>
                  </a:cubicBezTo>
                  <a:cubicBezTo>
                    <a:pt x="82" y="32"/>
                    <a:pt x="82" y="32"/>
                    <a:pt x="82" y="32"/>
                  </a:cubicBezTo>
                  <a:cubicBezTo>
                    <a:pt x="82" y="34"/>
                    <a:pt x="82" y="34"/>
                    <a:pt x="82" y="34"/>
                  </a:cubicBezTo>
                  <a:cubicBezTo>
                    <a:pt x="82" y="34"/>
                    <a:pt x="82" y="34"/>
                    <a:pt x="82" y="34"/>
                  </a:cubicBezTo>
                  <a:cubicBezTo>
                    <a:pt x="82" y="33"/>
                    <a:pt x="82" y="33"/>
                    <a:pt x="82" y="33"/>
                  </a:cubicBezTo>
                  <a:cubicBezTo>
                    <a:pt x="82" y="32"/>
                    <a:pt x="82" y="32"/>
                    <a:pt x="82" y="32"/>
                  </a:cubicBezTo>
                  <a:cubicBezTo>
                    <a:pt x="82" y="32"/>
                    <a:pt x="82" y="32"/>
                    <a:pt x="82" y="32"/>
                  </a:cubicBezTo>
                  <a:cubicBezTo>
                    <a:pt x="83" y="32"/>
                    <a:pt x="83" y="32"/>
                    <a:pt x="83" y="32"/>
                  </a:cubicBezTo>
                  <a:cubicBezTo>
                    <a:pt x="83" y="35"/>
                    <a:pt x="83" y="35"/>
                    <a:pt x="83" y="35"/>
                  </a:cubicBezTo>
                  <a:cubicBezTo>
                    <a:pt x="81" y="35"/>
                    <a:pt x="78" y="35"/>
                    <a:pt x="75" y="35"/>
                  </a:cubicBezTo>
                  <a:cubicBezTo>
                    <a:pt x="75" y="35"/>
                    <a:pt x="75" y="35"/>
                    <a:pt x="75" y="35"/>
                  </a:cubicBezTo>
                  <a:cubicBezTo>
                    <a:pt x="75" y="35"/>
                    <a:pt x="75" y="35"/>
                    <a:pt x="75" y="35"/>
                  </a:cubicBezTo>
                  <a:cubicBezTo>
                    <a:pt x="75" y="34"/>
                    <a:pt x="75" y="34"/>
                    <a:pt x="75" y="34"/>
                  </a:cubicBezTo>
                  <a:cubicBezTo>
                    <a:pt x="75" y="33"/>
                    <a:pt x="75" y="33"/>
                    <a:pt x="75" y="33"/>
                  </a:cubicBezTo>
                  <a:cubicBezTo>
                    <a:pt x="76" y="33"/>
                    <a:pt x="76" y="33"/>
                    <a:pt x="76" y="33"/>
                  </a:cubicBezTo>
                  <a:cubicBezTo>
                    <a:pt x="77" y="33"/>
                    <a:pt x="77" y="33"/>
                    <a:pt x="77" y="33"/>
                  </a:cubicBezTo>
                  <a:cubicBezTo>
                    <a:pt x="77" y="33"/>
                    <a:pt x="77" y="33"/>
                    <a:pt x="77" y="33"/>
                  </a:cubicBezTo>
                  <a:cubicBezTo>
                    <a:pt x="75" y="33"/>
                    <a:pt x="75" y="33"/>
                    <a:pt x="75" y="33"/>
                  </a:cubicBezTo>
                  <a:cubicBezTo>
                    <a:pt x="75" y="33"/>
                    <a:pt x="75" y="33"/>
                    <a:pt x="75" y="33"/>
                  </a:cubicBezTo>
                  <a:cubicBezTo>
                    <a:pt x="75" y="33"/>
                    <a:pt x="75" y="33"/>
                    <a:pt x="75" y="33"/>
                  </a:cubicBezTo>
                  <a:cubicBezTo>
                    <a:pt x="75" y="31"/>
                    <a:pt x="75" y="31"/>
                    <a:pt x="75" y="31"/>
                  </a:cubicBezTo>
                  <a:cubicBezTo>
                    <a:pt x="75" y="30"/>
                    <a:pt x="75" y="30"/>
                    <a:pt x="75" y="30"/>
                  </a:cubicBezTo>
                  <a:cubicBezTo>
                    <a:pt x="76" y="30"/>
                    <a:pt x="76" y="30"/>
                    <a:pt x="76" y="30"/>
                  </a:cubicBezTo>
                  <a:cubicBezTo>
                    <a:pt x="77" y="30"/>
                    <a:pt x="77" y="30"/>
                    <a:pt x="77" y="30"/>
                  </a:cubicBezTo>
                  <a:cubicBezTo>
                    <a:pt x="77" y="30"/>
                    <a:pt x="77" y="30"/>
                    <a:pt x="77" y="30"/>
                  </a:cubicBezTo>
                  <a:cubicBezTo>
                    <a:pt x="75" y="30"/>
                    <a:pt x="75" y="30"/>
                    <a:pt x="75" y="30"/>
                  </a:cubicBezTo>
                  <a:cubicBezTo>
                    <a:pt x="75" y="30"/>
                    <a:pt x="75" y="30"/>
                    <a:pt x="75" y="30"/>
                  </a:cubicBezTo>
                  <a:cubicBezTo>
                    <a:pt x="75" y="30"/>
                    <a:pt x="75" y="30"/>
                    <a:pt x="75" y="30"/>
                  </a:cubicBezTo>
                  <a:cubicBezTo>
                    <a:pt x="75" y="29"/>
                    <a:pt x="75" y="29"/>
                    <a:pt x="75" y="29"/>
                  </a:cubicBezTo>
                  <a:cubicBezTo>
                    <a:pt x="75" y="28"/>
                    <a:pt x="75" y="28"/>
                    <a:pt x="75" y="28"/>
                  </a:cubicBezTo>
                  <a:cubicBezTo>
                    <a:pt x="76" y="28"/>
                    <a:pt x="76" y="28"/>
                    <a:pt x="76" y="28"/>
                  </a:cubicBezTo>
                  <a:cubicBezTo>
                    <a:pt x="77" y="28"/>
                    <a:pt x="77" y="28"/>
                    <a:pt x="77" y="28"/>
                  </a:cubicBezTo>
                  <a:cubicBezTo>
                    <a:pt x="77" y="28"/>
                    <a:pt x="77" y="28"/>
                    <a:pt x="77" y="28"/>
                  </a:cubicBezTo>
                  <a:cubicBezTo>
                    <a:pt x="75" y="28"/>
                    <a:pt x="75" y="28"/>
                    <a:pt x="75" y="28"/>
                  </a:cubicBezTo>
                  <a:cubicBezTo>
                    <a:pt x="75" y="27"/>
                    <a:pt x="75" y="27"/>
                    <a:pt x="75" y="27"/>
                  </a:cubicBezTo>
                  <a:cubicBezTo>
                    <a:pt x="75" y="27"/>
                    <a:pt x="75" y="27"/>
                    <a:pt x="75" y="27"/>
                  </a:cubicBezTo>
                  <a:cubicBezTo>
                    <a:pt x="75" y="26"/>
                    <a:pt x="75" y="26"/>
                    <a:pt x="75" y="26"/>
                  </a:cubicBezTo>
                  <a:cubicBezTo>
                    <a:pt x="75" y="25"/>
                    <a:pt x="75" y="25"/>
                    <a:pt x="75" y="25"/>
                  </a:cubicBezTo>
                  <a:cubicBezTo>
                    <a:pt x="76" y="25"/>
                    <a:pt x="76" y="25"/>
                    <a:pt x="76" y="25"/>
                  </a:cubicBezTo>
                  <a:cubicBezTo>
                    <a:pt x="77" y="25"/>
                    <a:pt x="77" y="25"/>
                    <a:pt x="77" y="25"/>
                  </a:cubicBezTo>
                  <a:cubicBezTo>
                    <a:pt x="77" y="25"/>
                    <a:pt x="77" y="25"/>
                    <a:pt x="77" y="25"/>
                  </a:cubicBezTo>
                  <a:cubicBezTo>
                    <a:pt x="75" y="25"/>
                    <a:pt x="75" y="25"/>
                    <a:pt x="75" y="25"/>
                  </a:cubicBezTo>
                  <a:cubicBezTo>
                    <a:pt x="75" y="25"/>
                    <a:pt x="75" y="25"/>
                    <a:pt x="75" y="25"/>
                  </a:cubicBezTo>
                  <a:cubicBezTo>
                    <a:pt x="75" y="25"/>
                    <a:pt x="75" y="25"/>
                    <a:pt x="75" y="25"/>
                  </a:cubicBezTo>
                  <a:cubicBezTo>
                    <a:pt x="75" y="23"/>
                    <a:pt x="75" y="23"/>
                    <a:pt x="75" y="23"/>
                  </a:cubicBezTo>
                  <a:cubicBezTo>
                    <a:pt x="75" y="23"/>
                    <a:pt x="75" y="23"/>
                    <a:pt x="75" y="23"/>
                  </a:cubicBezTo>
                  <a:cubicBezTo>
                    <a:pt x="76" y="23"/>
                    <a:pt x="76" y="23"/>
                    <a:pt x="76" y="23"/>
                  </a:cubicBezTo>
                  <a:cubicBezTo>
                    <a:pt x="77" y="22"/>
                    <a:pt x="77" y="22"/>
                    <a:pt x="77" y="22"/>
                  </a:cubicBezTo>
                  <a:cubicBezTo>
                    <a:pt x="77" y="22"/>
                    <a:pt x="77" y="22"/>
                    <a:pt x="77" y="22"/>
                  </a:cubicBezTo>
                  <a:cubicBezTo>
                    <a:pt x="75" y="22"/>
                    <a:pt x="75" y="22"/>
                    <a:pt x="75" y="22"/>
                  </a:cubicBezTo>
                  <a:cubicBezTo>
                    <a:pt x="75" y="22"/>
                    <a:pt x="75" y="22"/>
                    <a:pt x="75" y="22"/>
                  </a:cubicBezTo>
                  <a:cubicBezTo>
                    <a:pt x="75" y="22"/>
                    <a:pt x="75" y="22"/>
                    <a:pt x="75" y="22"/>
                  </a:cubicBezTo>
                  <a:cubicBezTo>
                    <a:pt x="75" y="21"/>
                    <a:pt x="75" y="21"/>
                    <a:pt x="75" y="21"/>
                  </a:cubicBezTo>
                  <a:cubicBezTo>
                    <a:pt x="75" y="20"/>
                    <a:pt x="75" y="20"/>
                    <a:pt x="75" y="20"/>
                  </a:cubicBezTo>
                  <a:cubicBezTo>
                    <a:pt x="76" y="20"/>
                    <a:pt x="76" y="20"/>
                    <a:pt x="76" y="20"/>
                  </a:cubicBezTo>
                  <a:cubicBezTo>
                    <a:pt x="77" y="20"/>
                    <a:pt x="77" y="20"/>
                    <a:pt x="77" y="20"/>
                  </a:cubicBezTo>
                  <a:cubicBezTo>
                    <a:pt x="77" y="20"/>
                    <a:pt x="77" y="20"/>
                    <a:pt x="77" y="20"/>
                  </a:cubicBezTo>
                  <a:cubicBezTo>
                    <a:pt x="75" y="20"/>
                    <a:pt x="75" y="20"/>
                    <a:pt x="75" y="20"/>
                  </a:cubicBezTo>
                  <a:cubicBezTo>
                    <a:pt x="75" y="20"/>
                    <a:pt x="75" y="20"/>
                    <a:pt x="75" y="20"/>
                  </a:cubicBezTo>
                  <a:cubicBezTo>
                    <a:pt x="75" y="20"/>
                    <a:pt x="75" y="20"/>
                    <a:pt x="75" y="20"/>
                  </a:cubicBezTo>
                  <a:cubicBezTo>
                    <a:pt x="75" y="18"/>
                    <a:pt x="75" y="18"/>
                    <a:pt x="75" y="18"/>
                  </a:cubicBezTo>
                  <a:cubicBezTo>
                    <a:pt x="75" y="17"/>
                    <a:pt x="75" y="17"/>
                    <a:pt x="75" y="17"/>
                  </a:cubicBezTo>
                  <a:cubicBezTo>
                    <a:pt x="76" y="17"/>
                    <a:pt x="76" y="17"/>
                    <a:pt x="76" y="17"/>
                  </a:cubicBezTo>
                  <a:cubicBezTo>
                    <a:pt x="77" y="17"/>
                    <a:pt x="77" y="17"/>
                    <a:pt x="77" y="17"/>
                  </a:cubicBezTo>
                  <a:cubicBezTo>
                    <a:pt x="77" y="17"/>
                    <a:pt x="77" y="17"/>
                    <a:pt x="77" y="17"/>
                  </a:cubicBezTo>
                  <a:cubicBezTo>
                    <a:pt x="75" y="17"/>
                    <a:pt x="75" y="17"/>
                    <a:pt x="75" y="17"/>
                  </a:cubicBezTo>
                  <a:cubicBezTo>
                    <a:pt x="75" y="17"/>
                    <a:pt x="75" y="17"/>
                    <a:pt x="75" y="17"/>
                  </a:cubicBezTo>
                  <a:cubicBezTo>
                    <a:pt x="75" y="17"/>
                    <a:pt x="75" y="17"/>
                    <a:pt x="75" y="17"/>
                  </a:cubicBezTo>
                  <a:cubicBezTo>
                    <a:pt x="75" y="15"/>
                    <a:pt x="75" y="15"/>
                    <a:pt x="75" y="15"/>
                  </a:cubicBezTo>
                  <a:cubicBezTo>
                    <a:pt x="75" y="15"/>
                    <a:pt x="75" y="15"/>
                    <a:pt x="75" y="15"/>
                  </a:cubicBezTo>
                  <a:cubicBezTo>
                    <a:pt x="76" y="15"/>
                    <a:pt x="76" y="15"/>
                    <a:pt x="76" y="15"/>
                  </a:cubicBezTo>
                  <a:cubicBezTo>
                    <a:pt x="77" y="14"/>
                    <a:pt x="77" y="14"/>
                    <a:pt x="77" y="14"/>
                  </a:cubicBezTo>
                  <a:cubicBezTo>
                    <a:pt x="77" y="14"/>
                    <a:pt x="77" y="14"/>
                    <a:pt x="77" y="14"/>
                  </a:cubicBezTo>
                  <a:cubicBezTo>
                    <a:pt x="75" y="15"/>
                    <a:pt x="75" y="15"/>
                    <a:pt x="75" y="15"/>
                  </a:cubicBezTo>
                  <a:cubicBezTo>
                    <a:pt x="75" y="12"/>
                    <a:pt x="75" y="12"/>
                    <a:pt x="75" y="12"/>
                  </a:cubicBezTo>
                  <a:cubicBezTo>
                    <a:pt x="77" y="12"/>
                    <a:pt x="77" y="12"/>
                    <a:pt x="77" y="12"/>
                  </a:cubicBezTo>
                  <a:cubicBezTo>
                    <a:pt x="77" y="12"/>
                    <a:pt x="77" y="12"/>
                    <a:pt x="77" y="12"/>
                  </a:cubicBezTo>
                  <a:cubicBezTo>
                    <a:pt x="77" y="10"/>
                    <a:pt x="77" y="10"/>
                    <a:pt x="77" y="10"/>
                  </a:cubicBezTo>
                  <a:cubicBezTo>
                    <a:pt x="77" y="10"/>
                    <a:pt x="77" y="10"/>
                    <a:pt x="77" y="10"/>
                  </a:cubicBezTo>
                  <a:cubicBezTo>
                    <a:pt x="77" y="10"/>
                    <a:pt x="77" y="10"/>
                    <a:pt x="77" y="10"/>
                  </a:cubicBezTo>
                  <a:cubicBezTo>
                    <a:pt x="77" y="10"/>
                    <a:pt x="77" y="10"/>
                    <a:pt x="77" y="10"/>
                  </a:cubicBezTo>
                  <a:cubicBezTo>
                    <a:pt x="77" y="10"/>
                    <a:pt x="77" y="10"/>
                    <a:pt x="77" y="10"/>
                  </a:cubicBezTo>
                  <a:cubicBezTo>
                    <a:pt x="77" y="10"/>
                    <a:pt x="77" y="10"/>
                    <a:pt x="77" y="10"/>
                  </a:cubicBezTo>
                  <a:cubicBezTo>
                    <a:pt x="75" y="10"/>
                    <a:pt x="75" y="10"/>
                    <a:pt x="75" y="10"/>
                  </a:cubicBezTo>
                  <a:cubicBezTo>
                    <a:pt x="75" y="10"/>
                    <a:pt x="75" y="10"/>
                    <a:pt x="75" y="10"/>
                  </a:cubicBezTo>
                  <a:cubicBezTo>
                    <a:pt x="110" y="1"/>
                    <a:pt x="110" y="1"/>
                    <a:pt x="110" y="1"/>
                  </a:cubicBezTo>
                  <a:cubicBezTo>
                    <a:pt x="110" y="34"/>
                    <a:pt x="110" y="34"/>
                    <a:pt x="110" y="34"/>
                  </a:cubicBezTo>
                  <a:cubicBezTo>
                    <a:pt x="107" y="34"/>
                    <a:pt x="107" y="34"/>
                    <a:pt x="107" y="34"/>
                  </a:cubicBezTo>
                  <a:cubicBezTo>
                    <a:pt x="107" y="33"/>
                    <a:pt x="107" y="33"/>
                    <a:pt x="107" y="33"/>
                  </a:cubicBezTo>
                  <a:cubicBezTo>
                    <a:pt x="107" y="32"/>
                    <a:pt x="107" y="32"/>
                    <a:pt x="107" y="32"/>
                  </a:cubicBezTo>
                  <a:cubicBezTo>
                    <a:pt x="107" y="32"/>
                    <a:pt x="107" y="32"/>
                    <a:pt x="107" y="32"/>
                  </a:cubicBezTo>
                  <a:cubicBezTo>
                    <a:pt x="109" y="32"/>
                    <a:pt x="109" y="32"/>
                    <a:pt x="109" y="32"/>
                  </a:cubicBezTo>
                  <a:cubicBezTo>
                    <a:pt x="109" y="32"/>
                    <a:pt x="109" y="32"/>
                    <a:pt x="109" y="32"/>
                  </a:cubicBezTo>
                  <a:cubicBezTo>
                    <a:pt x="106" y="32"/>
                    <a:pt x="106" y="32"/>
                    <a:pt x="106" y="32"/>
                  </a:cubicBezTo>
                  <a:cubicBezTo>
                    <a:pt x="106" y="34"/>
                    <a:pt x="106" y="34"/>
                    <a:pt x="106" y="34"/>
                  </a:cubicBezTo>
                  <a:cubicBezTo>
                    <a:pt x="104" y="33"/>
                    <a:pt x="104" y="33"/>
                    <a:pt x="104" y="33"/>
                  </a:cubicBezTo>
                  <a:cubicBezTo>
                    <a:pt x="104" y="33"/>
                    <a:pt x="104" y="33"/>
                    <a:pt x="104" y="33"/>
                  </a:cubicBezTo>
                  <a:cubicBezTo>
                    <a:pt x="104" y="33"/>
                    <a:pt x="104" y="33"/>
                    <a:pt x="104" y="33"/>
                  </a:cubicBezTo>
                  <a:cubicBezTo>
                    <a:pt x="106" y="32"/>
                    <a:pt x="106" y="32"/>
                    <a:pt x="106" y="32"/>
                  </a:cubicBezTo>
                  <a:cubicBezTo>
                    <a:pt x="106" y="32"/>
                    <a:pt x="106" y="32"/>
                    <a:pt x="106" y="32"/>
                  </a:cubicBezTo>
                  <a:cubicBezTo>
                    <a:pt x="103" y="33"/>
                    <a:pt x="103" y="33"/>
                    <a:pt x="103" y="33"/>
                  </a:cubicBezTo>
                  <a:close/>
                  <a:moveTo>
                    <a:pt x="91" y="11"/>
                  </a:moveTo>
                  <a:cubicBezTo>
                    <a:pt x="91" y="11"/>
                    <a:pt x="91" y="11"/>
                    <a:pt x="91" y="11"/>
                  </a:cubicBezTo>
                  <a:cubicBezTo>
                    <a:pt x="94" y="10"/>
                    <a:pt x="98" y="9"/>
                    <a:pt x="99" y="9"/>
                  </a:cubicBezTo>
                  <a:cubicBezTo>
                    <a:pt x="99" y="10"/>
                    <a:pt x="99" y="10"/>
                    <a:pt x="99" y="10"/>
                  </a:cubicBezTo>
                  <a:cubicBezTo>
                    <a:pt x="99" y="10"/>
                    <a:pt x="94" y="12"/>
                    <a:pt x="91" y="13"/>
                  </a:cubicBezTo>
                  <a:cubicBezTo>
                    <a:pt x="88" y="13"/>
                    <a:pt x="84" y="14"/>
                    <a:pt x="83" y="14"/>
                  </a:cubicBezTo>
                  <a:cubicBezTo>
                    <a:pt x="83" y="12"/>
                    <a:pt x="83" y="12"/>
                    <a:pt x="83" y="12"/>
                  </a:cubicBezTo>
                  <a:cubicBezTo>
                    <a:pt x="84" y="12"/>
                    <a:pt x="88" y="12"/>
                    <a:pt x="91" y="11"/>
                  </a:cubicBezTo>
                  <a:close/>
                  <a:moveTo>
                    <a:pt x="83" y="12"/>
                  </a:moveTo>
                  <a:cubicBezTo>
                    <a:pt x="83" y="12"/>
                    <a:pt x="83" y="12"/>
                    <a:pt x="83" y="12"/>
                  </a:cubicBezTo>
                  <a:cubicBezTo>
                    <a:pt x="83" y="12"/>
                    <a:pt x="83" y="12"/>
                    <a:pt x="83" y="12"/>
                  </a:cubicBezTo>
                  <a:cubicBezTo>
                    <a:pt x="84" y="12"/>
                    <a:pt x="88" y="11"/>
                    <a:pt x="91" y="10"/>
                  </a:cubicBezTo>
                  <a:cubicBezTo>
                    <a:pt x="94" y="10"/>
                    <a:pt x="99" y="8"/>
                    <a:pt x="99" y="8"/>
                  </a:cubicBezTo>
                  <a:cubicBezTo>
                    <a:pt x="99" y="8"/>
                    <a:pt x="99" y="8"/>
                    <a:pt x="99" y="8"/>
                  </a:cubicBezTo>
                  <a:cubicBezTo>
                    <a:pt x="99" y="8"/>
                    <a:pt x="94" y="10"/>
                    <a:pt x="91" y="11"/>
                  </a:cubicBezTo>
                  <a:cubicBezTo>
                    <a:pt x="88" y="11"/>
                    <a:pt x="84" y="12"/>
                    <a:pt x="83" y="12"/>
                  </a:cubicBezTo>
                  <a:close/>
                  <a:moveTo>
                    <a:pt x="91" y="13"/>
                  </a:moveTo>
                  <a:cubicBezTo>
                    <a:pt x="91" y="13"/>
                    <a:pt x="91" y="13"/>
                    <a:pt x="91" y="13"/>
                  </a:cubicBezTo>
                  <a:cubicBezTo>
                    <a:pt x="94" y="12"/>
                    <a:pt x="98" y="11"/>
                    <a:pt x="99" y="11"/>
                  </a:cubicBezTo>
                  <a:cubicBezTo>
                    <a:pt x="99" y="11"/>
                    <a:pt x="99" y="11"/>
                    <a:pt x="99" y="11"/>
                  </a:cubicBezTo>
                  <a:cubicBezTo>
                    <a:pt x="99" y="11"/>
                    <a:pt x="94" y="13"/>
                    <a:pt x="91" y="13"/>
                  </a:cubicBezTo>
                  <a:cubicBezTo>
                    <a:pt x="88" y="14"/>
                    <a:pt x="84" y="15"/>
                    <a:pt x="83" y="15"/>
                  </a:cubicBezTo>
                  <a:cubicBezTo>
                    <a:pt x="83" y="14"/>
                    <a:pt x="83" y="14"/>
                    <a:pt x="83" y="14"/>
                  </a:cubicBezTo>
                  <a:cubicBezTo>
                    <a:pt x="84" y="14"/>
                    <a:pt x="88" y="13"/>
                    <a:pt x="91" y="13"/>
                  </a:cubicBezTo>
                  <a:close/>
                  <a:moveTo>
                    <a:pt x="91" y="14"/>
                  </a:moveTo>
                  <a:cubicBezTo>
                    <a:pt x="91" y="14"/>
                    <a:pt x="91" y="14"/>
                    <a:pt x="91" y="14"/>
                  </a:cubicBezTo>
                  <a:cubicBezTo>
                    <a:pt x="94" y="13"/>
                    <a:pt x="98" y="11"/>
                    <a:pt x="99" y="11"/>
                  </a:cubicBezTo>
                  <a:cubicBezTo>
                    <a:pt x="99" y="11"/>
                    <a:pt x="99" y="11"/>
                    <a:pt x="99" y="11"/>
                  </a:cubicBezTo>
                  <a:cubicBezTo>
                    <a:pt x="99" y="12"/>
                    <a:pt x="94" y="13"/>
                    <a:pt x="91" y="14"/>
                  </a:cubicBezTo>
                  <a:cubicBezTo>
                    <a:pt x="88" y="14"/>
                    <a:pt x="84" y="15"/>
                    <a:pt x="83" y="15"/>
                  </a:cubicBezTo>
                  <a:cubicBezTo>
                    <a:pt x="83" y="15"/>
                    <a:pt x="83" y="15"/>
                    <a:pt x="83" y="15"/>
                  </a:cubicBezTo>
                  <a:cubicBezTo>
                    <a:pt x="84" y="15"/>
                    <a:pt x="88" y="14"/>
                    <a:pt x="91" y="14"/>
                  </a:cubicBezTo>
                  <a:close/>
                  <a:moveTo>
                    <a:pt x="91" y="14"/>
                  </a:moveTo>
                  <a:cubicBezTo>
                    <a:pt x="91" y="14"/>
                    <a:pt x="91" y="14"/>
                    <a:pt x="91" y="14"/>
                  </a:cubicBezTo>
                  <a:cubicBezTo>
                    <a:pt x="94" y="13"/>
                    <a:pt x="98" y="12"/>
                    <a:pt x="99" y="12"/>
                  </a:cubicBezTo>
                  <a:cubicBezTo>
                    <a:pt x="99" y="12"/>
                    <a:pt x="99" y="12"/>
                    <a:pt x="99" y="12"/>
                  </a:cubicBezTo>
                  <a:cubicBezTo>
                    <a:pt x="99" y="12"/>
                    <a:pt x="94" y="14"/>
                    <a:pt x="91" y="14"/>
                  </a:cubicBezTo>
                  <a:cubicBezTo>
                    <a:pt x="88" y="15"/>
                    <a:pt x="84" y="16"/>
                    <a:pt x="83" y="16"/>
                  </a:cubicBezTo>
                  <a:cubicBezTo>
                    <a:pt x="83" y="15"/>
                    <a:pt x="83" y="15"/>
                    <a:pt x="83" y="15"/>
                  </a:cubicBezTo>
                  <a:cubicBezTo>
                    <a:pt x="84" y="15"/>
                    <a:pt x="88" y="15"/>
                    <a:pt x="91" y="14"/>
                  </a:cubicBezTo>
                  <a:close/>
                  <a:moveTo>
                    <a:pt x="91" y="14"/>
                  </a:moveTo>
                  <a:cubicBezTo>
                    <a:pt x="91" y="14"/>
                    <a:pt x="91" y="14"/>
                    <a:pt x="91" y="14"/>
                  </a:cubicBezTo>
                  <a:cubicBezTo>
                    <a:pt x="94" y="14"/>
                    <a:pt x="98" y="12"/>
                    <a:pt x="99" y="12"/>
                  </a:cubicBezTo>
                  <a:cubicBezTo>
                    <a:pt x="99" y="13"/>
                    <a:pt x="99" y="13"/>
                    <a:pt x="99" y="13"/>
                  </a:cubicBezTo>
                  <a:cubicBezTo>
                    <a:pt x="99" y="14"/>
                    <a:pt x="97" y="14"/>
                    <a:pt x="91" y="16"/>
                  </a:cubicBezTo>
                  <a:cubicBezTo>
                    <a:pt x="88" y="16"/>
                    <a:pt x="84" y="17"/>
                    <a:pt x="83" y="17"/>
                  </a:cubicBezTo>
                  <a:cubicBezTo>
                    <a:pt x="83" y="16"/>
                    <a:pt x="83" y="16"/>
                    <a:pt x="83" y="16"/>
                  </a:cubicBezTo>
                  <a:cubicBezTo>
                    <a:pt x="84" y="16"/>
                    <a:pt x="88" y="15"/>
                    <a:pt x="91" y="14"/>
                  </a:cubicBezTo>
                  <a:close/>
                  <a:moveTo>
                    <a:pt x="91" y="16"/>
                  </a:moveTo>
                  <a:cubicBezTo>
                    <a:pt x="91" y="16"/>
                    <a:pt x="91" y="16"/>
                    <a:pt x="91" y="16"/>
                  </a:cubicBezTo>
                  <a:cubicBezTo>
                    <a:pt x="96" y="14"/>
                    <a:pt x="98" y="14"/>
                    <a:pt x="99" y="14"/>
                  </a:cubicBezTo>
                  <a:cubicBezTo>
                    <a:pt x="99" y="14"/>
                    <a:pt x="99" y="14"/>
                    <a:pt x="99" y="14"/>
                  </a:cubicBezTo>
                  <a:cubicBezTo>
                    <a:pt x="99" y="14"/>
                    <a:pt x="95" y="16"/>
                    <a:pt x="91" y="16"/>
                  </a:cubicBezTo>
                  <a:cubicBezTo>
                    <a:pt x="88" y="17"/>
                    <a:pt x="84" y="17"/>
                    <a:pt x="83" y="18"/>
                  </a:cubicBezTo>
                  <a:cubicBezTo>
                    <a:pt x="83" y="17"/>
                    <a:pt x="83" y="17"/>
                    <a:pt x="83" y="17"/>
                  </a:cubicBezTo>
                  <a:cubicBezTo>
                    <a:pt x="84" y="17"/>
                    <a:pt x="88" y="16"/>
                    <a:pt x="91" y="16"/>
                  </a:cubicBezTo>
                  <a:close/>
                  <a:moveTo>
                    <a:pt x="91" y="16"/>
                  </a:moveTo>
                  <a:cubicBezTo>
                    <a:pt x="91" y="16"/>
                    <a:pt x="91" y="16"/>
                    <a:pt x="91" y="16"/>
                  </a:cubicBezTo>
                  <a:cubicBezTo>
                    <a:pt x="95" y="16"/>
                    <a:pt x="98" y="15"/>
                    <a:pt x="99" y="14"/>
                  </a:cubicBezTo>
                  <a:cubicBezTo>
                    <a:pt x="99" y="14"/>
                    <a:pt x="99" y="14"/>
                    <a:pt x="99" y="14"/>
                  </a:cubicBezTo>
                  <a:cubicBezTo>
                    <a:pt x="99" y="15"/>
                    <a:pt x="95" y="16"/>
                    <a:pt x="91" y="17"/>
                  </a:cubicBezTo>
                  <a:cubicBezTo>
                    <a:pt x="88" y="17"/>
                    <a:pt x="84" y="18"/>
                    <a:pt x="83" y="18"/>
                  </a:cubicBezTo>
                  <a:cubicBezTo>
                    <a:pt x="83" y="18"/>
                    <a:pt x="83" y="18"/>
                    <a:pt x="83" y="18"/>
                  </a:cubicBezTo>
                  <a:cubicBezTo>
                    <a:pt x="84" y="18"/>
                    <a:pt x="88" y="17"/>
                    <a:pt x="91" y="16"/>
                  </a:cubicBezTo>
                  <a:close/>
                  <a:moveTo>
                    <a:pt x="91" y="17"/>
                  </a:moveTo>
                  <a:cubicBezTo>
                    <a:pt x="91" y="17"/>
                    <a:pt x="91" y="17"/>
                    <a:pt x="91" y="17"/>
                  </a:cubicBezTo>
                  <a:cubicBezTo>
                    <a:pt x="95" y="16"/>
                    <a:pt x="98" y="15"/>
                    <a:pt x="99" y="15"/>
                  </a:cubicBezTo>
                  <a:cubicBezTo>
                    <a:pt x="99" y="15"/>
                    <a:pt x="99" y="15"/>
                    <a:pt x="99" y="15"/>
                  </a:cubicBezTo>
                  <a:cubicBezTo>
                    <a:pt x="99" y="15"/>
                    <a:pt x="95" y="16"/>
                    <a:pt x="91" y="17"/>
                  </a:cubicBezTo>
                  <a:cubicBezTo>
                    <a:pt x="88" y="18"/>
                    <a:pt x="84" y="18"/>
                    <a:pt x="83" y="18"/>
                  </a:cubicBezTo>
                  <a:cubicBezTo>
                    <a:pt x="83" y="18"/>
                    <a:pt x="83" y="18"/>
                    <a:pt x="83" y="18"/>
                  </a:cubicBezTo>
                  <a:cubicBezTo>
                    <a:pt x="84" y="18"/>
                    <a:pt x="88" y="17"/>
                    <a:pt x="91" y="17"/>
                  </a:cubicBezTo>
                  <a:close/>
                  <a:moveTo>
                    <a:pt x="91" y="17"/>
                  </a:moveTo>
                  <a:cubicBezTo>
                    <a:pt x="91" y="17"/>
                    <a:pt x="91" y="17"/>
                    <a:pt x="91" y="17"/>
                  </a:cubicBezTo>
                  <a:cubicBezTo>
                    <a:pt x="95" y="17"/>
                    <a:pt x="98" y="15"/>
                    <a:pt x="99" y="15"/>
                  </a:cubicBezTo>
                  <a:cubicBezTo>
                    <a:pt x="99" y="17"/>
                    <a:pt x="99" y="17"/>
                    <a:pt x="99" y="17"/>
                  </a:cubicBezTo>
                  <a:cubicBezTo>
                    <a:pt x="99" y="17"/>
                    <a:pt x="95" y="18"/>
                    <a:pt x="91" y="19"/>
                  </a:cubicBezTo>
                  <a:cubicBezTo>
                    <a:pt x="88" y="19"/>
                    <a:pt x="84" y="20"/>
                    <a:pt x="83" y="20"/>
                  </a:cubicBezTo>
                  <a:cubicBezTo>
                    <a:pt x="83" y="19"/>
                    <a:pt x="83" y="19"/>
                    <a:pt x="83" y="19"/>
                  </a:cubicBezTo>
                  <a:cubicBezTo>
                    <a:pt x="84" y="18"/>
                    <a:pt x="88" y="18"/>
                    <a:pt x="91" y="17"/>
                  </a:cubicBezTo>
                  <a:close/>
                  <a:moveTo>
                    <a:pt x="91" y="19"/>
                  </a:moveTo>
                  <a:cubicBezTo>
                    <a:pt x="91" y="19"/>
                    <a:pt x="91" y="19"/>
                    <a:pt x="91" y="19"/>
                  </a:cubicBezTo>
                  <a:cubicBezTo>
                    <a:pt x="95" y="18"/>
                    <a:pt x="98" y="17"/>
                    <a:pt x="99" y="17"/>
                  </a:cubicBezTo>
                  <a:cubicBezTo>
                    <a:pt x="99" y="17"/>
                    <a:pt x="99" y="17"/>
                    <a:pt x="99" y="17"/>
                  </a:cubicBezTo>
                  <a:cubicBezTo>
                    <a:pt x="99" y="17"/>
                    <a:pt x="95" y="18"/>
                    <a:pt x="91" y="19"/>
                  </a:cubicBezTo>
                  <a:cubicBezTo>
                    <a:pt x="88" y="20"/>
                    <a:pt x="84" y="20"/>
                    <a:pt x="83" y="20"/>
                  </a:cubicBezTo>
                  <a:cubicBezTo>
                    <a:pt x="83" y="20"/>
                    <a:pt x="83" y="20"/>
                    <a:pt x="83" y="20"/>
                  </a:cubicBezTo>
                  <a:cubicBezTo>
                    <a:pt x="84" y="20"/>
                    <a:pt x="88" y="19"/>
                    <a:pt x="91" y="19"/>
                  </a:cubicBezTo>
                  <a:close/>
                  <a:moveTo>
                    <a:pt x="91" y="19"/>
                  </a:moveTo>
                  <a:cubicBezTo>
                    <a:pt x="91" y="19"/>
                    <a:pt x="91" y="19"/>
                    <a:pt x="91" y="19"/>
                  </a:cubicBezTo>
                  <a:cubicBezTo>
                    <a:pt x="95" y="19"/>
                    <a:pt x="98" y="17"/>
                    <a:pt x="99" y="17"/>
                  </a:cubicBezTo>
                  <a:cubicBezTo>
                    <a:pt x="99" y="17"/>
                    <a:pt x="99" y="17"/>
                    <a:pt x="99" y="17"/>
                  </a:cubicBezTo>
                  <a:cubicBezTo>
                    <a:pt x="99" y="18"/>
                    <a:pt x="95" y="19"/>
                    <a:pt x="91" y="19"/>
                  </a:cubicBezTo>
                  <a:cubicBezTo>
                    <a:pt x="88" y="20"/>
                    <a:pt x="84" y="20"/>
                    <a:pt x="83" y="21"/>
                  </a:cubicBezTo>
                  <a:cubicBezTo>
                    <a:pt x="83" y="20"/>
                    <a:pt x="83" y="20"/>
                    <a:pt x="83" y="20"/>
                  </a:cubicBezTo>
                  <a:cubicBezTo>
                    <a:pt x="84" y="20"/>
                    <a:pt x="88" y="20"/>
                    <a:pt x="91" y="19"/>
                  </a:cubicBezTo>
                  <a:close/>
                  <a:moveTo>
                    <a:pt x="91" y="20"/>
                  </a:moveTo>
                  <a:cubicBezTo>
                    <a:pt x="91" y="20"/>
                    <a:pt x="91" y="20"/>
                    <a:pt x="91" y="20"/>
                  </a:cubicBezTo>
                  <a:cubicBezTo>
                    <a:pt x="95" y="19"/>
                    <a:pt x="98" y="18"/>
                    <a:pt x="99" y="18"/>
                  </a:cubicBezTo>
                  <a:cubicBezTo>
                    <a:pt x="99" y="18"/>
                    <a:pt x="99" y="18"/>
                    <a:pt x="99" y="18"/>
                  </a:cubicBezTo>
                  <a:cubicBezTo>
                    <a:pt x="99" y="18"/>
                    <a:pt x="95" y="19"/>
                    <a:pt x="91" y="20"/>
                  </a:cubicBezTo>
                  <a:cubicBezTo>
                    <a:pt x="88" y="20"/>
                    <a:pt x="84" y="21"/>
                    <a:pt x="83" y="21"/>
                  </a:cubicBezTo>
                  <a:cubicBezTo>
                    <a:pt x="83" y="21"/>
                    <a:pt x="83" y="21"/>
                    <a:pt x="83" y="21"/>
                  </a:cubicBezTo>
                  <a:cubicBezTo>
                    <a:pt x="84" y="21"/>
                    <a:pt x="88" y="20"/>
                    <a:pt x="91" y="20"/>
                  </a:cubicBezTo>
                  <a:close/>
                  <a:moveTo>
                    <a:pt x="91" y="20"/>
                  </a:moveTo>
                  <a:cubicBezTo>
                    <a:pt x="91" y="20"/>
                    <a:pt x="91" y="20"/>
                    <a:pt x="91" y="20"/>
                  </a:cubicBezTo>
                  <a:cubicBezTo>
                    <a:pt x="95" y="19"/>
                    <a:pt x="98" y="18"/>
                    <a:pt x="99" y="18"/>
                  </a:cubicBezTo>
                  <a:cubicBezTo>
                    <a:pt x="99" y="20"/>
                    <a:pt x="99" y="20"/>
                    <a:pt x="99" y="20"/>
                  </a:cubicBezTo>
                  <a:cubicBezTo>
                    <a:pt x="99" y="20"/>
                    <a:pt x="97" y="20"/>
                    <a:pt x="91" y="21"/>
                  </a:cubicBezTo>
                  <a:cubicBezTo>
                    <a:pt x="88" y="22"/>
                    <a:pt x="84" y="22"/>
                    <a:pt x="83" y="23"/>
                  </a:cubicBezTo>
                  <a:cubicBezTo>
                    <a:pt x="83" y="21"/>
                    <a:pt x="83" y="21"/>
                    <a:pt x="83" y="21"/>
                  </a:cubicBezTo>
                  <a:cubicBezTo>
                    <a:pt x="84" y="21"/>
                    <a:pt x="88" y="21"/>
                    <a:pt x="91" y="20"/>
                  </a:cubicBezTo>
                  <a:close/>
                  <a:moveTo>
                    <a:pt x="91" y="22"/>
                  </a:moveTo>
                  <a:cubicBezTo>
                    <a:pt x="91" y="22"/>
                    <a:pt x="91" y="22"/>
                    <a:pt x="91" y="22"/>
                  </a:cubicBezTo>
                  <a:cubicBezTo>
                    <a:pt x="96" y="21"/>
                    <a:pt x="98" y="20"/>
                    <a:pt x="99" y="20"/>
                  </a:cubicBezTo>
                  <a:cubicBezTo>
                    <a:pt x="99" y="20"/>
                    <a:pt x="99" y="20"/>
                    <a:pt x="99" y="20"/>
                  </a:cubicBezTo>
                  <a:cubicBezTo>
                    <a:pt x="99" y="20"/>
                    <a:pt x="97" y="21"/>
                    <a:pt x="91" y="22"/>
                  </a:cubicBezTo>
                  <a:cubicBezTo>
                    <a:pt x="88" y="22"/>
                    <a:pt x="84" y="23"/>
                    <a:pt x="83" y="23"/>
                  </a:cubicBezTo>
                  <a:cubicBezTo>
                    <a:pt x="83" y="23"/>
                    <a:pt x="83" y="23"/>
                    <a:pt x="83" y="23"/>
                  </a:cubicBezTo>
                  <a:cubicBezTo>
                    <a:pt x="84" y="23"/>
                    <a:pt x="88" y="22"/>
                    <a:pt x="91" y="22"/>
                  </a:cubicBezTo>
                  <a:close/>
                  <a:moveTo>
                    <a:pt x="91" y="22"/>
                  </a:moveTo>
                  <a:cubicBezTo>
                    <a:pt x="91" y="22"/>
                    <a:pt x="91" y="22"/>
                    <a:pt x="91" y="22"/>
                  </a:cubicBezTo>
                  <a:cubicBezTo>
                    <a:pt x="96" y="21"/>
                    <a:pt x="98" y="21"/>
                    <a:pt x="99" y="20"/>
                  </a:cubicBezTo>
                  <a:cubicBezTo>
                    <a:pt x="99" y="20"/>
                    <a:pt x="99" y="20"/>
                    <a:pt x="99" y="20"/>
                  </a:cubicBezTo>
                  <a:cubicBezTo>
                    <a:pt x="99" y="21"/>
                    <a:pt x="97" y="21"/>
                    <a:pt x="91" y="22"/>
                  </a:cubicBezTo>
                  <a:cubicBezTo>
                    <a:pt x="88" y="23"/>
                    <a:pt x="84" y="23"/>
                    <a:pt x="83" y="23"/>
                  </a:cubicBezTo>
                  <a:cubicBezTo>
                    <a:pt x="83" y="23"/>
                    <a:pt x="83" y="23"/>
                    <a:pt x="83" y="23"/>
                  </a:cubicBezTo>
                  <a:cubicBezTo>
                    <a:pt x="84" y="23"/>
                    <a:pt x="88" y="23"/>
                    <a:pt x="91" y="22"/>
                  </a:cubicBezTo>
                  <a:close/>
                  <a:moveTo>
                    <a:pt x="91" y="22"/>
                  </a:moveTo>
                  <a:cubicBezTo>
                    <a:pt x="91" y="22"/>
                    <a:pt x="91" y="22"/>
                    <a:pt x="91" y="22"/>
                  </a:cubicBezTo>
                  <a:cubicBezTo>
                    <a:pt x="96" y="22"/>
                    <a:pt x="98" y="21"/>
                    <a:pt x="99" y="21"/>
                  </a:cubicBezTo>
                  <a:cubicBezTo>
                    <a:pt x="99" y="21"/>
                    <a:pt x="99" y="21"/>
                    <a:pt x="99" y="21"/>
                  </a:cubicBezTo>
                  <a:cubicBezTo>
                    <a:pt x="99" y="21"/>
                    <a:pt x="97" y="22"/>
                    <a:pt x="91" y="23"/>
                  </a:cubicBezTo>
                  <a:cubicBezTo>
                    <a:pt x="88" y="23"/>
                    <a:pt x="84" y="24"/>
                    <a:pt x="83" y="24"/>
                  </a:cubicBezTo>
                  <a:cubicBezTo>
                    <a:pt x="83" y="24"/>
                    <a:pt x="83" y="24"/>
                    <a:pt x="83" y="24"/>
                  </a:cubicBezTo>
                  <a:cubicBezTo>
                    <a:pt x="84" y="23"/>
                    <a:pt x="88" y="23"/>
                    <a:pt x="91" y="22"/>
                  </a:cubicBezTo>
                  <a:close/>
                  <a:moveTo>
                    <a:pt x="91" y="23"/>
                  </a:moveTo>
                  <a:cubicBezTo>
                    <a:pt x="91" y="23"/>
                    <a:pt x="91" y="23"/>
                    <a:pt x="91" y="23"/>
                  </a:cubicBezTo>
                  <a:cubicBezTo>
                    <a:pt x="96" y="22"/>
                    <a:pt x="98" y="21"/>
                    <a:pt x="99" y="21"/>
                  </a:cubicBezTo>
                  <a:cubicBezTo>
                    <a:pt x="99" y="23"/>
                    <a:pt x="99" y="23"/>
                    <a:pt x="99" y="23"/>
                  </a:cubicBezTo>
                  <a:cubicBezTo>
                    <a:pt x="99" y="23"/>
                    <a:pt x="97" y="23"/>
                    <a:pt x="91" y="24"/>
                  </a:cubicBezTo>
                  <a:cubicBezTo>
                    <a:pt x="88" y="25"/>
                    <a:pt x="84" y="25"/>
                    <a:pt x="83" y="25"/>
                  </a:cubicBezTo>
                  <a:cubicBezTo>
                    <a:pt x="83" y="24"/>
                    <a:pt x="83" y="24"/>
                    <a:pt x="83" y="24"/>
                  </a:cubicBezTo>
                  <a:cubicBezTo>
                    <a:pt x="84" y="24"/>
                    <a:pt x="88" y="23"/>
                    <a:pt x="91" y="23"/>
                  </a:cubicBezTo>
                  <a:close/>
                  <a:moveTo>
                    <a:pt x="91" y="24"/>
                  </a:moveTo>
                  <a:cubicBezTo>
                    <a:pt x="91" y="24"/>
                    <a:pt x="91" y="24"/>
                    <a:pt x="91" y="24"/>
                  </a:cubicBezTo>
                  <a:cubicBezTo>
                    <a:pt x="96" y="23"/>
                    <a:pt x="98" y="23"/>
                    <a:pt x="99" y="23"/>
                  </a:cubicBezTo>
                  <a:cubicBezTo>
                    <a:pt x="99" y="23"/>
                    <a:pt x="99" y="23"/>
                    <a:pt x="99" y="23"/>
                  </a:cubicBezTo>
                  <a:cubicBezTo>
                    <a:pt x="99" y="23"/>
                    <a:pt x="97" y="24"/>
                    <a:pt x="91" y="25"/>
                  </a:cubicBezTo>
                  <a:cubicBezTo>
                    <a:pt x="88" y="25"/>
                    <a:pt x="84" y="26"/>
                    <a:pt x="83" y="26"/>
                  </a:cubicBezTo>
                  <a:cubicBezTo>
                    <a:pt x="83" y="25"/>
                    <a:pt x="83" y="25"/>
                    <a:pt x="83" y="25"/>
                  </a:cubicBezTo>
                  <a:cubicBezTo>
                    <a:pt x="84" y="25"/>
                    <a:pt x="88" y="25"/>
                    <a:pt x="91" y="24"/>
                  </a:cubicBezTo>
                  <a:close/>
                  <a:moveTo>
                    <a:pt x="91" y="25"/>
                  </a:moveTo>
                  <a:cubicBezTo>
                    <a:pt x="91" y="25"/>
                    <a:pt x="91" y="25"/>
                    <a:pt x="91" y="25"/>
                  </a:cubicBezTo>
                  <a:cubicBezTo>
                    <a:pt x="96" y="24"/>
                    <a:pt x="98" y="24"/>
                    <a:pt x="99" y="23"/>
                  </a:cubicBezTo>
                  <a:cubicBezTo>
                    <a:pt x="99" y="23"/>
                    <a:pt x="99" y="23"/>
                    <a:pt x="99" y="23"/>
                  </a:cubicBezTo>
                  <a:cubicBezTo>
                    <a:pt x="99" y="24"/>
                    <a:pt x="97" y="24"/>
                    <a:pt x="91" y="25"/>
                  </a:cubicBezTo>
                  <a:cubicBezTo>
                    <a:pt x="88" y="26"/>
                    <a:pt x="84" y="26"/>
                    <a:pt x="83" y="26"/>
                  </a:cubicBezTo>
                  <a:cubicBezTo>
                    <a:pt x="83" y="26"/>
                    <a:pt x="83" y="26"/>
                    <a:pt x="83" y="26"/>
                  </a:cubicBezTo>
                  <a:cubicBezTo>
                    <a:pt x="84" y="26"/>
                    <a:pt x="88" y="25"/>
                    <a:pt x="91" y="25"/>
                  </a:cubicBezTo>
                  <a:close/>
                  <a:moveTo>
                    <a:pt x="91" y="25"/>
                  </a:moveTo>
                  <a:cubicBezTo>
                    <a:pt x="91" y="25"/>
                    <a:pt x="91" y="25"/>
                    <a:pt x="91" y="25"/>
                  </a:cubicBezTo>
                  <a:cubicBezTo>
                    <a:pt x="96" y="24"/>
                    <a:pt x="98" y="24"/>
                    <a:pt x="99" y="24"/>
                  </a:cubicBezTo>
                  <a:cubicBezTo>
                    <a:pt x="99" y="24"/>
                    <a:pt x="99" y="24"/>
                    <a:pt x="99" y="24"/>
                  </a:cubicBezTo>
                  <a:cubicBezTo>
                    <a:pt x="99" y="24"/>
                    <a:pt x="97" y="25"/>
                    <a:pt x="91" y="26"/>
                  </a:cubicBezTo>
                  <a:cubicBezTo>
                    <a:pt x="88" y="26"/>
                    <a:pt x="84" y="27"/>
                    <a:pt x="83" y="27"/>
                  </a:cubicBezTo>
                  <a:cubicBezTo>
                    <a:pt x="83" y="26"/>
                    <a:pt x="83" y="26"/>
                    <a:pt x="83" y="26"/>
                  </a:cubicBezTo>
                  <a:cubicBezTo>
                    <a:pt x="84" y="26"/>
                    <a:pt x="88" y="26"/>
                    <a:pt x="91" y="25"/>
                  </a:cubicBezTo>
                  <a:close/>
                  <a:moveTo>
                    <a:pt x="91" y="26"/>
                  </a:moveTo>
                  <a:cubicBezTo>
                    <a:pt x="91" y="26"/>
                    <a:pt x="91" y="26"/>
                    <a:pt x="91" y="26"/>
                  </a:cubicBezTo>
                  <a:cubicBezTo>
                    <a:pt x="96" y="25"/>
                    <a:pt x="98" y="24"/>
                    <a:pt x="99" y="24"/>
                  </a:cubicBezTo>
                  <a:cubicBezTo>
                    <a:pt x="99" y="26"/>
                    <a:pt x="99" y="26"/>
                    <a:pt x="99" y="26"/>
                  </a:cubicBezTo>
                  <a:cubicBezTo>
                    <a:pt x="98" y="26"/>
                    <a:pt x="96" y="26"/>
                    <a:pt x="91" y="27"/>
                  </a:cubicBezTo>
                  <a:cubicBezTo>
                    <a:pt x="88" y="27"/>
                    <a:pt x="84" y="28"/>
                    <a:pt x="83" y="28"/>
                  </a:cubicBezTo>
                  <a:cubicBezTo>
                    <a:pt x="83" y="27"/>
                    <a:pt x="83" y="27"/>
                    <a:pt x="83" y="27"/>
                  </a:cubicBezTo>
                  <a:cubicBezTo>
                    <a:pt x="84" y="27"/>
                    <a:pt x="88" y="26"/>
                    <a:pt x="91" y="26"/>
                  </a:cubicBezTo>
                  <a:close/>
                  <a:moveTo>
                    <a:pt x="91" y="27"/>
                  </a:moveTo>
                  <a:cubicBezTo>
                    <a:pt x="91" y="27"/>
                    <a:pt x="91" y="27"/>
                    <a:pt x="91" y="27"/>
                  </a:cubicBezTo>
                  <a:cubicBezTo>
                    <a:pt x="96" y="26"/>
                    <a:pt x="98" y="26"/>
                    <a:pt x="99" y="26"/>
                  </a:cubicBezTo>
                  <a:cubicBezTo>
                    <a:pt x="99" y="26"/>
                    <a:pt x="99" y="26"/>
                    <a:pt x="99" y="26"/>
                  </a:cubicBezTo>
                  <a:cubicBezTo>
                    <a:pt x="98" y="27"/>
                    <a:pt x="96" y="27"/>
                    <a:pt x="91" y="28"/>
                  </a:cubicBezTo>
                  <a:cubicBezTo>
                    <a:pt x="88" y="28"/>
                    <a:pt x="84" y="29"/>
                    <a:pt x="83" y="29"/>
                  </a:cubicBezTo>
                  <a:cubicBezTo>
                    <a:pt x="83" y="28"/>
                    <a:pt x="83" y="28"/>
                    <a:pt x="83" y="28"/>
                  </a:cubicBezTo>
                  <a:cubicBezTo>
                    <a:pt x="84" y="28"/>
                    <a:pt x="88" y="28"/>
                    <a:pt x="91" y="27"/>
                  </a:cubicBezTo>
                  <a:close/>
                  <a:moveTo>
                    <a:pt x="91" y="28"/>
                  </a:moveTo>
                  <a:cubicBezTo>
                    <a:pt x="91" y="28"/>
                    <a:pt x="91" y="28"/>
                    <a:pt x="91" y="28"/>
                  </a:cubicBezTo>
                  <a:cubicBezTo>
                    <a:pt x="96" y="27"/>
                    <a:pt x="98" y="27"/>
                    <a:pt x="99" y="27"/>
                  </a:cubicBezTo>
                  <a:cubicBezTo>
                    <a:pt x="99" y="27"/>
                    <a:pt x="99" y="27"/>
                    <a:pt x="99" y="27"/>
                  </a:cubicBezTo>
                  <a:cubicBezTo>
                    <a:pt x="98" y="27"/>
                    <a:pt x="96" y="27"/>
                    <a:pt x="91" y="28"/>
                  </a:cubicBezTo>
                  <a:cubicBezTo>
                    <a:pt x="88" y="28"/>
                    <a:pt x="84" y="29"/>
                    <a:pt x="83" y="29"/>
                  </a:cubicBezTo>
                  <a:cubicBezTo>
                    <a:pt x="83" y="29"/>
                    <a:pt x="83" y="29"/>
                    <a:pt x="83" y="29"/>
                  </a:cubicBezTo>
                  <a:cubicBezTo>
                    <a:pt x="84" y="29"/>
                    <a:pt x="88" y="28"/>
                    <a:pt x="91" y="28"/>
                  </a:cubicBezTo>
                  <a:close/>
                  <a:moveTo>
                    <a:pt x="91" y="28"/>
                  </a:moveTo>
                  <a:cubicBezTo>
                    <a:pt x="91" y="28"/>
                    <a:pt x="91" y="28"/>
                    <a:pt x="91" y="28"/>
                  </a:cubicBezTo>
                  <a:cubicBezTo>
                    <a:pt x="96" y="28"/>
                    <a:pt x="98" y="27"/>
                    <a:pt x="99" y="27"/>
                  </a:cubicBezTo>
                  <a:cubicBezTo>
                    <a:pt x="99" y="27"/>
                    <a:pt x="99" y="27"/>
                    <a:pt x="99" y="27"/>
                  </a:cubicBezTo>
                  <a:cubicBezTo>
                    <a:pt x="98" y="27"/>
                    <a:pt x="96" y="28"/>
                    <a:pt x="91" y="29"/>
                  </a:cubicBezTo>
                  <a:cubicBezTo>
                    <a:pt x="88" y="29"/>
                    <a:pt x="84" y="29"/>
                    <a:pt x="83" y="29"/>
                  </a:cubicBezTo>
                  <a:cubicBezTo>
                    <a:pt x="83" y="29"/>
                    <a:pt x="83" y="29"/>
                    <a:pt x="83" y="29"/>
                  </a:cubicBezTo>
                  <a:cubicBezTo>
                    <a:pt x="84" y="29"/>
                    <a:pt x="88" y="29"/>
                    <a:pt x="91" y="28"/>
                  </a:cubicBezTo>
                  <a:close/>
                  <a:moveTo>
                    <a:pt x="91" y="29"/>
                  </a:moveTo>
                  <a:cubicBezTo>
                    <a:pt x="91" y="29"/>
                    <a:pt x="91" y="29"/>
                    <a:pt x="91" y="29"/>
                  </a:cubicBezTo>
                  <a:cubicBezTo>
                    <a:pt x="96" y="28"/>
                    <a:pt x="98" y="28"/>
                    <a:pt x="99" y="27"/>
                  </a:cubicBezTo>
                  <a:cubicBezTo>
                    <a:pt x="99" y="29"/>
                    <a:pt x="99" y="29"/>
                    <a:pt x="99" y="29"/>
                  </a:cubicBezTo>
                  <a:cubicBezTo>
                    <a:pt x="98" y="29"/>
                    <a:pt x="96" y="29"/>
                    <a:pt x="91" y="30"/>
                  </a:cubicBezTo>
                  <a:cubicBezTo>
                    <a:pt x="88" y="30"/>
                    <a:pt x="84" y="31"/>
                    <a:pt x="83" y="31"/>
                  </a:cubicBezTo>
                  <a:cubicBezTo>
                    <a:pt x="83" y="30"/>
                    <a:pt x="83" y="30"/>
                    <a:pt x="83" y="30"/>
                  </a:cubicBezTo>
                  <a:cubicBezTo>
                    <a:pt x="84" y="30"/>
                    <a:pt x="88" y="29"/>
                    <a:pt x="91" y="29"/>
                  </a:cubicBezTo>
                  <a:close/>
                  <a:moveTo>
                    <a:pt x="91" y="30"/>
                  </a:moveTo>
                  <a:cubicBezTo>
                    <a:pt x="91" y="30"/>
                    <a:pt x="91" y="30"/>
                    <a:pt x="91" y="30"/>
                  </a:cubicBezTo>
                  <a:cubicBezTo>
                    <a:pt x="95" y="30"/>
                    <a:pt x="98" y="29"/>
                    <a:pt x="99" y="29"/>
                  </a:cubicBezTo>
                  <a:cubicBezTo>
                    <a:pt x="99" y="29"/>
                    <a:pt x="99" y="29"/>
                    <a:pt x="99" y="29"/>
                  </a:cubicBezTo>
                  <a:cubicBezTo>
                    <a:pt x="98" y="29"/>
                    <a:pt x="96" y="30"/>
                    <a:pt x="91" y="31"/>
                  </a:cubicBezTo>
                  <a:cubicBezTo>
                    <a:pt x="88" y="31"/>
                    <a:pt x="84" y="31"/>
                    <a:pt x="83" y="31"/>
                  </a:cubicBezTo>
                  <a:cubicBezTo>
                    <a:pt x="83" y="31"/>
                    <a:pt x="83" y="31"/>
                    <a:pt x="83" y="31"/>
                  </a:cubicBezTo>
                  <a:cubicBezTo>
                    <a:pt x="84" y="31"/>
                    <a:pt x="88" y="30"/>
                    <a:pt x="91" y="30"/>
                  </a:cubicBezTo>
                  <a:close/>
                  <a:moveTo>
                    <a:pt x="91" y="31"/>
                  </a:moveTo>
                  <a:cubicBezTo>
                    <a:pt x="91" y="31"/>
                    <a:pt x="91" y="31"/>
                    <a:pt x="91" y="31"/>
                  </a:cubicBezTo>
                  <a:cubicBezTo>
                    <a:pt x="95" y="30"/>
                    <a:pt x="98" y="30"/>
                    <a:pt x="99" y="30"/>
                  </a:cubicBezTo>
                  <a:cubicBezTo>
                    <a:pt x="99" y="30"/>
                    <a:pt x="99" y="30"/>
                    <a:pt x="99" y="30"/>
                  </a:cubicBezTo>
                  <a:cubicBezTo>
                    <a:pt x="98" y="30"/>
                    <a:pt x="96" y="30"/>
                    <a:pt x="91" y="31"/>
                  </a:cubicBezTo>
                  <a:cubicBezTo>
                    <a:pt x="88" y="31"/>
                    <a:pt x="84" y="32"/>
                    <a:pt x="83" y="32"/>
                  </a:cubicBezTo>
                  <a:cubicBezTo>
                    <a:pt x="83" y="32"/>
                    <a:pt x="83" y="32"/>
                    <a:pt x="83" y="32"/>
                  </a:cubicBezTo>
                  <a:cubicBezTo>
                    <a:pt x="84" y="31"/>
                    <a:pt x="88" y="31"/>
                    <a:pt x="91" y="31"/>
                  </a:cubicBezTo>
                  <a:close/>
                  <a:moveTo>
                    <a:pt x="91" y="31"/>
                  </a:moveTo>
                  <a:cubicBezTo>
                    <a:pt x="91" y="31"/>
                    <a:pt x="91" y="31"/>
                    <a:pt x="91" y="31"/>
                  </a:cubicBezTo>
                  <a:cubicBezTo>
                    <a:pt x="95" y="30"/>
                    <a:pt x="98" y="30"/>
                    <a:pt x="99" y="30"/>
                  </a:cubicBezTo>
                  <a:cubicBezTo>
                    <a:pt x="99" y="30"/>
                    <a:pt x="99" y="30"/>
                    <a:pt x="99" y="30"/>
                  </a:cubicBezTo>
                  <a:cubicBezTo>
                    <a:pt x="98" y="30"/>
                    <a:pt x="96" y="31"/>
                    <a:pt x="91" y="31"/>
                  </a:cubicBezTo>
                  <a:cubicBezTo>
                    <a:pt x="88" y="32"/>
                    <a:pt x="84" y="32"/>
                    <a:pt x="83" y="32"/>
                  </a:cubicBezTo>
                  <a:cubicBezTo>
                    <a:pt x="83" y="32"/>
                    <a:pt x="83" y="32"/>
                    <a:pt x="83" y="32"/>
                  </a:cubicBezTo>
                  <a:cubicBezTo>
                    <a:pt x="84" y="32"/>
                    <a:pt x="88" y="31"/>
                    <a:pt x="91" y="31"/>
                  </a:cubicBezTo>
                  <a:close/>
                  <a:moveTo>
                    <a:pt x="91" y="32"/>
                  </a:moveTo>
                  <a:cubicBezTo>
                    <a:pt x="91" y="32"/>
                    <a:pt x="91" y="32"/>
                    <a:pt x="91" y="32"/>
                  </a:cubicBezTo>
                  <a:cubicBezTo>
                    <a:pt x="95" y="31"/>
                    <a:pt x="98" y="31"/>
                    <a:pt x="99" y="30"/>
                  </a:cubicBezTo>
                  <a:cubicBezTo>
                    <a:pt x="99" y="31"/>
                    <a:pt x="99" y="31"/>
                    <a:pt x="99" y="31"/>
                  </a:cubicBezTo>
                  <a:cubicBezTo>
                    <a:pt x="98" y="32"/>
                    <a:pt x="96" y="32"/>
                    <a:pt x="91" y="33"/>
                  </a:cubicBezTo>
                  <a:cubicBezTo>
                    <a:pt x="88" y="33"/>
                    <a:pt x="84" y="34"/>
                    <a:pt x="83" y="34"/>
                  </a:cubicBezTo>
                  <a:cubicBezTo>
                    <a:pt x="83" y="32"/>
                    <a:pt x="83" y="32"/>
                    <a:pt x="83" y="32"/>
                  </a:cubicBezTo>
                  <a:cubicBezTo>
                    <a:pt x="84" y="32"/>
                    <a:pt x="88" y="32"/>
                    <a:pt x="91" y="32"/>
                  </a:cubicBezTo>
                  <a:close/>
                  <a:moveTo>
                    <a:pt x="91" y="33"/>
                  </a:moveTo>
                  <a:cubicBezTo>
                    <a:pt x="91" y="33"/>
                    <a:pt x="91" y="33"/>
                    <a:pt x="91" y="33"/>
                  </a:cubicBezTo>
                  <a:cubicBezTo>
                    <a:pt x="95" y="32"/>
                    <a:pt x="98" y="32"/>
                    <a:pt x="99" y="32"/>
                  </a:cubicBezTo>
                  <a:cubicBezTo>
                    <a:pt x="99" y="33"/>
                    <a:pt x="99" y="33"/>
                    <a:pt x="99" y="33"/>
                  </a:cubicBezTo>
                  <a:cubicBezTo>
                    <a:pt x="98" y="33"/>
                    <a:pt x="96" y="33"/>
                    <a:pt x="91" y="33"/>
                  </a:cubicBezTo>
                  <a:cubicBezTo>
                    <a:pt x="88" y="34"/>
                    <a:pt x="84" y="34"/>
                    <a:pt x="83" y="34"/>
                  </a:cubicBezTo>
                  <a:cubicBezTo>
                    <a:pt x="83" y="34"/>
                    <a:pt x="83" y="34"/>
                    <a:pt x="83" y="34"/>
                  </a:cubicBezTo>
                  <a:cubicBezTo>
                    <a:pt x="84" y="34"/>
                    <a:pt x="88" y="33"/>
                    <a:pt x="91" y="33"/>
                  </a:cubicBezTo>
                  <a:close/>
                  <a:moveTo>
                    <a:pt x="98" y="4"/>
                  </a:moveTo>
                  <a:cubicBezTo>
                    <a:pt x="98" y="4"/>
                    <a:pt x="98" y="4"/>
                    <a:pt x="98" y="4"/>
                  </a:cubicBezTo>
                  <a:cubicBezTo>
                    <a:pt x="100" y="4"/>
                    <a:pt x="100" y="4"/>
                    <a:pt x="100" y="4"/>
                  </a:cubicBezTo>
                  <a:cubicBezTo>
                    <a:pt x="100" y="6"/>
                    <a:pt x="100" y="6"/>
                    <a:pt x="100" y="6"/>
                  </a:cubicBezTo>
                  <a:cubicBezTo>
                    <a:pt x="98" y="6"/>
                    <a:pt x="98" y="6"/>
                    <a:pt x="98" y="6"/>
                  </a:cubicBezTo>
                  <a:lnTo>
                    <a:pt x="98" y="4"/>
                  </a:lnTo>
                  <a:close/>
                  <a:moveTo>
                    <a:pt x="95" y="7"/>
                  </a:moveTo>
                  <a:cubicBezTo>
                    <a:pt x="95" y="7"/>
                    <a:pt x="95" y="7"/>
                    <a:pt x="95" y="7"/>
                  </a:cubicBezTo>
                  <a:cubicBezTo>
                    <a:pt x="95" y="5"/>
                    <a:pt x="95" y="5"/>
                    <a:pt x="95" y="5"/>
                  </a:cubicBezTo>
                  <a:cubicBezTo>
                    <a:pt x="97" y="5"/>
                    <a:pt x="97" y="5"/>
                    <a:pt x="97" y="5"/>
                  </a:cubicBezTo>
                  <a:cubicBezTo>
                    <a:pt x="97" y="7"/>
                    <a:pt x="97" y="7"/>
                    <a:pt x="97" y="7"/>
                  </a:cubicBezTo>
                  <a:lnTo>
                    <a:pt x="95" y="7"/>
                  </a:lnTo>
                  <a:close/>
                  <a:moveTo>
                    <a:pt x="92" y="8"/>
                  </a:moveTo>
                  <a:cubicBezTo>
                    <a:pt x="92" y="8"/>
                    <a:pt x="92" y="8"/>
                    <a:pt x="92" y="8"/>
                  </a:cubicBezTo>
                  <a:cubicBezTo>
                    <a:pt x="92" y="6"/>
                    <a:pt x="92" y="6"/>
                    <a:pt x="92" y="6"/>
                  </a:cubicBezTo>
                  <a:cubicBezTo>
                    <a:pt x="94" y="5"/>
                    <a:pt x="94" y="5"/>
                    <a:pt x="94" y="5"/>
                  </a:cubicBezTo>
                  <a:cubicBezTo>
                    <a:pt x="94" y="7"/>
                    <a:pt x="94" y="7"/>
                    <a:pt x="94" y="7"/>
                  </a:cubicBezTo>
                  <a:lnTo>
                    <a:pt x="92" y="8"/>
                  </a:lnTo>
                  <a:close/>
                  <a:moveTo>
                    <a:pt x="87" y="9"/>
                  </a:moveTo>
                  <a:cubicBezTo>
                    <a:pt x="87" y="9"/>
                    <a:pt x="87" y="9"/>
                    <a:pt x="87" y="9"/>
                  </a:cubicBezTo>
                  <a:cubicBezTo>
                    <a:pt x="87" y="7"/>
                    <a:pt x="87" y="7"/>
                    <a:pt x="87" y="7"/>
                  </a:cubicBezTo>
                  <a:cubicBezTo>
                    <a:pt x="89" y="7"/>
                    <a:pt x="89" y="7"/>
                    <a:pt x="89" y="7"/>
                  </a:cubicBezTo>
                  <a:cubicBezTo>
                    <a:pt x="89" y="9"/>
                    <a:pt x="89" y="9"/>
                    <a:pt x="89" y="9"/>
                  </a:cubicBezTo>
                  <a:lnTo>
                    <a:pt x="87" y="9"/>
                  </a:lnTo>
                  <a:close/>
                  <a:moveTo>
                    <a:pt x="105" y="43"/>
                  </a:moveTo>
                  <a:cubicBezTo>
                    <a:pt x="105" y="43"/>
                    <a:pt x="105" y="43"/>
                    <a:pt x="105" y="43"/>
                  </a:cubicBezTo>
                  <a:cubicBezTo>
                    <a:pt x="106" y="43"/>
                    <a:pt x="106" y="43"/>
                    <a:pt x="106" y="43"/>
                  </a:cubicBezTo>
                  <a:cubicBezTo>
                    <a:pt x="106" y="44"/>
                    <a:pt x="106" y="44"/>
                    <a:pt x="106" y="44"/>
                  </a:cubicBezTo>
                  <a:cubicBezTo>
                    <a:pt x="104" y="44"/>
                    <a:pt x="104" y="44"/>
                    <a:pt x="104" y="44"/>
                  </a:cubicBezTo>
                  <a:cubicBezTo>
                    <a:pt x="105" y="44"/>
                    <a:pt x="105" y="44"/>
                    <a:pt x="105" y="44"/>
                  </a:cubicBezTo>
                  <a:lnTo>
                    <a:pt x="105" y="43"/>
                  </a:lnTo>
                  <a:close/>
                  <a:moveTo>
                    <a:pt x="102" y="45"/>
                  </a:moveTo>
                  <a:cubicBezTo>
                    <a:pt x="102" y="45"/>
                    <a:pt x="102" y="45"/>
                    <a:pt x="102" y="45"/>
                  </a:cubicBezTo>
                  <a:cubicBezTo>
                    <a:pt x="101" y="46"/>
                    <a:pt x="101" y="46"/>
                    <a:pt x="101" y="46"/>
                  </a:cubicBezTo>
                  <a:cubicBezTo>
                    <a:pt x="99" y="45"/>
                    <a:pt x="99" y="45"/>
                    <a:pt x="99" y="45"/>
                  </a:cubicBezTo>
                  <a:lnTo>
                    <a:pt x="102" y="45"/>
                  </a:lnTo>
                  <a:close/>
                  <a:moveTo>
                    <a:pt x="78" y="47"/>
                  </a:moveTo>
                  <a:cubicBezTo>
                    <a:pt x="78" y="47"/>
                    <a:pt x="78" y="47"/>
                    <a:pt x="78" y="47"/>
                  </a:cubicBezTo>
                  <a:cubicBezTo>
                    <a:pt x="78" y="47"/>
                    <a:pt x="78" y="47"/>
                    <a:pt x="78" y="47"/>
                  </a:cubicBezTo>
                  <a:cubicBezTo>
                    <a:pt x="81" y="48"/>
                    <a:pt x="81" y="48"/>
                    <a:pt x="81" y="48"/>
                  </a:cubicBezTo>
                  <a:cubicBezTo>
                    <a:pt x="77" y="48"/>
                    <a:pt x="77" y="48"/>
                    <a:pt x="77" y="48"/>
                  </a:cubicBezTo>
                  <a:cubicBezTo>
                    <a:pt x="74" y="47"/>
                    <a:pt x="74" y="47"/>
                    <a:pt x="74" y="47"/>
                  </a:cubicBezTo>
                  <a:lnTo>
                    <a:pt x="78" y="47"/>
                  </a:lnTo>
                  <a:close/>
                  <a:moveTo>
                    <a:pt x="70" y="47"/>
                  </a:moveTo>
                  <a:cubicBezTo>
                    <a:pt x="70" y="47"/>
                    <a:pt x="70" y="47"/>
                    <a:pt x="70" y="47"/>
                  </a:cubicBezTo>
                  <a:cubicBezTo>
                    <a:pt x="70" y="47"/>
                    <a:pt x="70" y="47"/>
                    <a:pt x="70" y="47"/>
                  </a:cubicBezTo>
                  <a:cubicBezTo>
                    <a:pt x="74" y="48"/>
                    <a:pt x="74" y="48"/>
                    <a:pt x="74" y="48"/>
                  </a:cubicBezTo>
                  <a:cubicBezTo>
                    <a:pt x="70" y="48"/>
                    <a:pt x="70" y="48"/>
                    <a:pt x="70" y="48"/>
                  </a:cubicBezTo>
                  <a:cubicBezTo>
                    <a:pt x="70" y="48"/>
                    <a:pt x="70" y="48"/>
                    <a:pt x="70" y="48"/>
                  </a:cubicBezTo>
                  <a:cubicBezTo>
                    <a:pt x="66" y="47"/>
                    <a:pt x="66" y="47"/>
                    <a:pt x="66" y="47"/>
                  </a:cubicBezTo>
                  <a:lnTo>
                    <a:pt x="70" y="47"/>
                  </a:lnTo>
                  <a:close/>
                  <a:moveTo>
                    <a:pt x="62" y="47"/>
                  </a:moveTo>
                  <a:cubicBezTo>
                    <a:pt x="62" y="47"/>
                    <a:pt x="62" y="47"/>
                    <a:pt x="62" y="47"/>
                  </a:cubicBezTo>
                  <a:cubicBezTo>
                    <a:pt x="65" y="48"/>
                    <a:pt x="65" y="48"/>
                    <a:pt x="65" y="48"/>
                  </a:cubicBezTo>
                  <a:cubicBezTo>
                    <a:pt x="61" y="48"/>
                    <a:pt x="61" y="48"/>
                    <a:pt x="61" y="48"/>
                  </a:cubicBezTo>
                  <a:cubicBezTo>
                    <a:pt x="58" y="47"/>
                    <a:pt x="58" y="47"/>
                    <a:pt x="58" y="47"/>
                  </a:cubicBezTo>
                  <a:lnTo>
                    <a:pt x="62" y="47"/>
                  </a:lnTo>
                  <a:close/>
                  <a:moveTo>
                    <a:pt x="60" y="48"/>
                  </a:moveTo>
                  <a:cubicBezTo>
                    <a:pt x="60" y="48"/>
                    <a:pt x="60" y="48"/>
                    <a:pt x="60" y="48"/>
                  </a:cubicBezTo>
                  <a:cubicBezTo>
                    <a:pt x="60" y="48"/>
                    <a:pt x="60" y="48"/>
                    <a:pt x="60" y="48"/>
                  </a:cubicBezTo>
                  <a:cubicBezTo>
                    <a:pt x="60" y="48"/>
                    <a:pt x="60" y="48"/>
                    <a:pt x="60" y="48"/>
                  </a:cubicBezTo>
                  <a:close/>
                  <a:moveTo>
                    <a:pt x="41" y="48"/>
                  </a:moveTo>
                  <a:cubicBezTo>
                    <a:pt x="41" y="48"/>
                    <a:pt x="41" y="48"/>
                    <a:pt x="41" y="48"/>
                  </a:cubicBezTo>
                  <a:cubicBezTo>
                    <a:pt x="43" y="49"/>
                    <a:pt x="43" y="49"/>
                    <a:pt x="43" y="49"/>
                  </a:cubicBezTo>
                  <a:cubicBezTo>
                    <a:pt x="42" y="49"/>
                    <a:pt x="42" y="49"/>
                    <a:pt x="42" y="49"/>
                  </a:cubicBezTo>
                  <a:cubicBezTo>
                    <a:pt x="38" y="48"/>
                    <a:pt x="38" y="48"/>
                    <a:pt x="38" y="48"/>
                  </a:cubicBezTo>
                  <a:lnTo>
                    <a:pt x="41" y="48"/>
                  </a:lnTo>
                  <a:close/>
                  <a:moveTo>
                    <a:pt x="39" y="53"/>
                  </a:moveTo>
                  <a:cubicBezTo>
                    <a:pt x="39" y="53"/>
                    <a:pt x="39" y="53"/>
                    <a:pt x="39" y="53"/>
                  </a:cubicBezTo>
                  <a:cubicBezTo>
                    <a:pt x="39" y="53"/>
                    <a:pt x="39" y="53"/>
                    <a:pt x="39" y="53"/>
                  </a:cubicBezTo>
                  <a:cubicBezTo>
                    <a:pt x="38" y="53"/>
                    <a:pt x="38" y="53"/>
                    <a:pt x="38" y="53"/>
                  </a:cubicBezTo>
                  <a:cubicBezTo>
                    <a:pt x="38" y="48"/>
                    <a:pt x="38" y="48"/>
                    <a:pt x="38" y="48"/>
                  </a:cubicBezTo>
                  <a:cubicBezTo>
                    <a:pt x="39" y="49"/>
                    <a:pt x="39" y="49"/>
                    <a:pt x="39" y="49"/>
                  </a:cubicBezTo>
                  <a:lnTo>
                    <a:pt x="39" y="53"/>
                  </a:lnTo>
                  <a:close/>
                  <a:moveTo>
                    <a:pt x="45" y="53"/>
                  </a:moveTo>
                  <a:cubicBezTo>
                    <a:pt x="45" y="53"/>
                    <a:pt x="45" y="53"/>
                    <a:pt x="45" y="53"/>
                  </a:cubicBezTo>
                  <a:cubicBezTo>
                    <a:pt x="40" y="53"/>
                    <a:pt x="40" y="53"/>
                    <a:pt x="40" y="53"/>
                  </a:cubicBezTo>
                  <a:cubicBezTo>
                    <a:pt x="40" y="49"/>
                    <a:pt x="40" y="49"/>
                    <a:pt x="40" y="49"/>
                  </a:cubicBezTo>
                  <a:cubicBezTo>
                    <a:pt x="42" y="49"/>
                    <a:pt x="42" y="49"/>
                    <a:pt x="42" y="49"/>
                  </a:cubicBezTo>
                  <a:cubicBezTo>
                    <a:pt x="45" y="49"/>
                    <a:pt x="45" y="49"/>
                    <a:pt x="45" y="49"/>
                  </a:cubicBezTo>
                  <a:lnTo>
                    <a:pt x="45" y="53"/>
                  </a:lnTo>
                  <a:close/>
                  <a:moveTo>
                    <a:pt x="45" y="49"/>
                  </a:moveTo>
                  <a:cubicBezTo>
                    <a:pt x="45" y="49"/>
                    <a:pt x="45" y="49"/>
                    <a:pt x="45" y="49"/>
                  </a:cubicBezTo>
                  <a:cubicBezTo>
                    <a:pt x="44" y="49"/>
                    <a:pt x="44" y="49"/>
                    <a:pt x="44" y="49"/>
                  </a:cubicBezTo>
                  <a:cubicBezTo>
                    <a:pt x="41" y="48"/>
                    <a:pt x="41" y="48"/>
                    <a:pt x="41" y="48"/>
                  </a:cubicBezTo>
                  <a:cubicBezTo>
                    <a:pt x="44" y="48"/>
                    <a:pt x="44" y="48"/>
                    <a:pt x="44" y="48"/>
                  </a:cubicBezTo>
                  <a:cubicBezTo>
                    <a:pt x="45" y="48"/>
                    <a:pt x="45" y="48"/>
                    <a:pt x="45" y="48"/>
                  </a:cubicBezTo>
                  <a:lnTo>
                    <a:pt x="45" y="49"/>
                  </a:lnTo>
                  <a:close/>
                  <a:moveTo>
                    <a:pt x="48" y="48"/>
                  </a:moveTo>
                  <a:cubicBezTo>
                    <a:pt x="48" y="48"/>
                    <a:pt x="48" y="48"/>
                    <a:pt x="48" y="48"/>
                  </a:cubicBezTo>
                  <a:cubicBezTo>
                    <a:pt x="51" y="49"/>
                    <a:pt x="51" y="49"/>
                    <a:pt x="51" y="49"/>
                  </a:cubicBezTo>
                  <a:cubicBezTo>
                    <a:pt x="48" y="49"/>
                    <a:pt x="48" y="49"/>
                    <a:pt x="48" y="49"/>
                  </a:cubicBezTo>
                  <a:cubicBezTo>
                    <a:pt x="45" y="48"/>
                    <a:pt x="45" y="48"/>
                    <a:pt x="45" y="48"/>
                  </a:cubicBezTo>
                  <a:lnTo>
                    <a:pt x="48" y="48"/>
                  </a:lnTo>
                  <a:close/>
                  <a:moveTo>
                    <a:pt x="47" y="49"/>
                  </a:moveTo>
                  <a:cubicBezTo>
                    <a:pt x="47" y="49"/>
                    <a:pt x="47" y="49"/>
                    <a:pt x="47" y="49"/>
                  </a:cubicBezTo>
                  <a:cubicBezTo>
                    <a:pt x="46" y="49"/>
                    <a:pt x="46" y="49"/>
                    <a:pt x="46" y="49"/>
                  </a:cubicBezTo>
                  <a:cubicBezTo>
                    <a:pt x="46" y="48"/>
                    <a:pt x="46" y="48"/>
                    <a:pt x="46" y="48"/>
                  </a:cubicBezTo>
                  <a:lnTo>
                    <a:pt x="47" y="49"/>
                  </a:lnTo>
                  <a:close/>
                  <a:moveTo>
                    <a:pt x="52" y="53"/>
                  </a:moveTo>
                  <a:cubicBezTo>
                    <a:pt x="52" y="53"/>
                    <a:pt x="52" y="53"/>
                    <a:pt x="52" y="53"/>
                  </a:cubicBezTo>
                  <a:cubicBezTo>
                    <a:pt x="46" y="53"/>
                    <a:pt x="46" y="53"/>
                    <a:pt x="46" y="53"/>
                  </a:cubicBezTo>
                  <a:cubicBezTo>
                    <a:pt x="46" y="49"/>
                    <a:pt x="46" y="49"/>
                    <a:pt x="46" y="49"/>
                  </a:cubicBezTo>
                  <a:cubicBezTo>
                    <a:pt x="49" y="49"/>
                    <a:pt x="49" y="49"/>
                    <a:pt x="49" y="49"/>
                  </a:cubicBezTo>
                  <a:cubicBezTo>
                    <a:pt x="49" y="49"/>
                    <a:pt x="49" y="49"/>
                    <a:pt x="49" y="49"/>
                  </a:cubicBezTo>
                  <a:cubicBezTo>
                    <a:pt x="49" y="49"/>
                    <a:pt x="49" y="49"/>
                    <a:pt x="49" y="49"/>
                  </a:cubicBezTo>
                  <a:cubicBezTo>
                    <a:pt x="52" y="49"/>
                    <a:pt x="52" y="49"/>
                    <a:pt x="52" y="49"/>
                  </a:cubicBezTo>
                  <a:lnTo>
                    <a:pt x="52" y="53"/>
                  </a:lnTo>
                  <a:close/>
                  <a:moveTo>
                    <a:pt x="52" y="49"/>
                  </a:moveTo>
                  <a:cubicBezTo>
                    <a:pt x="52" y="49"/>
                    <a:pt x="52" y="49"/>
                    <a:pt x="52" y="49"/>
                  </a:cubicBezTo>
                  <a:cubicBezTo>
                    <a:pt x="52" y="49"/>
                    <a:pt x="52" y="49"/>
                    <a:pt x="52" y="49"/>
                  </a:cubicBezTo>
                  <a:cubicBezTo>
                    <a:pt x="52" y="48"/>
                    <a:pt x="52" y="48"/>
                    <a:pt x="52" y="48"/>
                  </a:cubicBezTo>
                  <a:cubicBezTo>
                    <a:pt x="49" y="48"/>
                    <a:pt x="49" y="48"/>
                    <a:pt x="49" y="48"/>
                  </a:cubicBezTo>
                  <a:cubicBezTo>
                    <a:pt x="51" y="48"/>
                    <a:pt x="51" y="48"/>
                    <a:pt x="51" y="48"/>
                  </a:cubicBezTo>
                  <a:cubicBezTo>
                    <a:pt x="52" y="48"/>
                    <a:pt x="52" y="48"/>
                    <a:pt x="52" y="48"/>
                  </a:cubicBezTo>
                  <a:lnTo>
                    <a:pt x="52" y="49"/>
                  </a:lnTo>
                  <a:close/>
                  <a:moveTo>
                    <a:pt x="52" y="48"/>
                  </a:moveTo>
                  <a:cubicBezTo>
                    <a:pt x="52" y="48"/>
                    <a:pt x="52" y="48"/>
                    <a:pt x="52" y="48"/>
                  </a:cubicBezTo>
                  <a:cubicBezTo>
                    <a:pt x="55" y="48"/>
                    <a:pt x="55" y="48"/>
                    <a:pt x="55" y="48"/>
                  </a:cubicBezTo>
                  <a:cubicBezTo>
                    <a:pt x="57" y="48"/>
                    <a:pt x="57" y="48"/>
                    <a:pt x="57" y="48"/>
                  </a:cubicBezTo>
                  <a:cubicBezTo>
                    <a:pt x="55" y="49"/>
                    <a:pt x="55" y="49"/>
                    <a:pt x="55" y="49"/>
                  </a:cubicBezTo>
                  <a:cubicBezTo>
                    <a:pt x="53" y="48"/>
                    <a:pt x="53" y="48"/>
                    <a:pt x="53" y="48"/>
                  </a:cubicBezTo>
                  <a:cubicBezTo>
                    <a:pt x="53" y="48"/>
                    <a:pt x="53" y="48"/>
                    <a:pt x="53" y="48"/>
                  </a:cubicBezTo>
                  <a:cubicBezTo>
                    <a:pt x="53" y="48"/>
                    <a:pt x="53" y="48"/>
                    <a:pt x="53" y="48"/>
                  </a:cubicBezTo>
                  <a:lnTo>
                    <a:pt x="52" y="48"/>
                  </a:lnTo>
                  <a:close/>
                  <a:moveTo>
                    <a:pt x="54" y="49"/>
                  </a:moveTo>
                  <a:cubicBezTo>
                    <a:pt x="54" y="49"/>
                    <a:pt x="54" y="49"/>
                    <a:pt x="54" y="49"/>
                  </a:cubicBezTo>
                  <a:cubicBezTo>
                    <a:pt x="53" y="49"/>
                    <a:pt x="53" y="49"/>
                    <a:pt x="53" y="49"/>
                  </a:cubicBezTo>
                  <a:cubicBezTo>
                    <a:pt x="53" y="48"/>
                    <a:pt x="53" y="48"/>
                    <a:pt x="53" y="48"/>
                  </a:cubicBezTo>
                  <a:lnTo>
                    <a:pt x="54" y="49"/>
                  </a:lnTo>
                  <a:close/>
                  <a:moveTo>
                    <a:pt x="59" y="53"/>
                  </a:moveTo>
                  <a:cubicBezTo>
                    <a:pt x="59" y="53"/>
                    <a:pt x="59" y="53"/>
                    <a:pt x="59" y="53"/>
                  </a:cubicBezTo>
                  <a:cubicBezTo>
                    <a:pt x="53" y="53"/>
                    <a:pt x="53" y="53"/>
                    <a:pt x="53" y="53"/>
                  </a:cubicBezTo>
                  <a:cubicBezTo>
                    <a:pt x="53" y="49"/>
                    <a:pt x="53" y="49"/>
                    <a:pt x="53" y="49"/>
                  </a:cubicBezTo>
                  <a:cubicBezTo>
                    <a:pt x="59" y="49"/>
                    <a:pt x="59" y="49"/>
                    <a:pt x="59" y="49"/>
                  </a:cubicBezTo>
                  <a:lnTo>
                    <a:pt x="59" y="53"/>
                  </a:lnTo>
                  <a:close/>
                  <a:moveTo>
                    <a:pt x="59" y="48"/>
                  </a:moveTo>
                  <a:cubicBezTo>
                    <a:pt x="59" y="48"/>
                    <a:pt x="59" y="48"/>
                    <a:pt x="59" y="48"/>
                  </a:cubicBezTo>
                  <a:cubicBezTo>
                    <a:pt x="58" y="48"/>
                    <a:pt x="58" y="48"/>
                    <a:pt x="58" y="48"/>
                  </a:cubicBezTo>
                  <a:cubicBezTo>
                    <a:pt x="55" y="48"/>
                    <a:pt x="55" y="48"/>
                    <a:pt x="55" y="48"/>
                  </a:cubicBezTo>
                  <a:cubicBezTo>
                    <a:pt x="57" y="47"/>
                    <a:pt x="57" y="47"/>
                    <a:pt x="57" y="47"/>
                  </a:cubicBezTo>
                  <a:cubicBezTo>
                    <a:pt x="59" y="48"/>
                    <a:pt x="59" y="48"/>
                    <a:pt x="59" y="48"/>
                  </a:cubicBezTo>
                  <a:close/>
                  <a:moveTo>
                    <a:pt x="67" y="54"/>
                  </a:moveTo>
                  <a:cubicBezTo>
                    <a:pt x="67" y="54"/>
                    <a:pt x="67" y="54"/>
                    <a:pt x="67" y="54"/>
                  </a:cubicBezTo>
                  <a:cubicBezTo>
                    <a:pt x="60" y="53"/>
                    <a:pt x="60" y="53"/>
                    <a:pt x="60" y="53"/>
                  </a:cubicBezTo>
                  <a:cubicBezTo>
                    <a:pt x="60" y="49"/>
                    <a:pt x="60" y="49"/>
                    <a:pt x="60" y="49"/>
                  </a:cubicBezTo>
                  <a:cubicBezTo>
                    <a:pt x="66" y="49"/>
                    <a:pt x="66" y="49"/>
                    <a:pt x="66" y="49"/>
                  </a:cubicBezTo>
                  <a:cubicBezTo>
                    <a:pt x="66" y="49"/>
                    <a:pt x="66" y="49"/>
                    <a:pt x="66" y="49"/>
                  </a:cubicBezTo>
                  <a:cubicBezTo>
                    <a:pt x="66" y="49"/>
                    <a:pt x="66" y="49"/>
                    <a:pt x="66" y="49"/>
                  </a:cubicBezTo>
                  <a:cubicBezTo>
                    <a:pt x="67" y="49"/>
                    <a:pt x="67" y="49"/>
                    <a:pt x="67" y="49"/>
                  </a:cubicBezTo>
                  <a:lnTo>
                    <a:pt x="67" y="54"/>
                  </a:lnTo>
                  <a:close/>
                  <a:moveTo>
                    <a:pt x="67" y="48"/>
                  </a:moveTo>
                  <a:cubicBezTo>
                    <a:pt x="67" y="48"/>
                    <a:pt x="67" y="48"/>
                    <a:pt x="67" y="48"/>
                  </a:cubicBezTo>
                  <a:cubicBezTo>
                    <a:pt x="66" y="48"/>
                    <a:pt x="66" y="48"/>
                    <a:pt x="66" y="48"/>
                  </a:cubicBezTo>
                  <a:cubicBezTo>
                    <a:pt x="63" y="47"/>
                    <a:pt x="63" y="47"/>
                    <a:pt x="63" y="47"/>
                  </a:cubicBezTo>
                  <a:cubicBezTo>
                    <a:pt x="66" y="47"/>
                    <a:pt x="66" y="47"/>
                    <a:pt x="66" y="47"/>
                  </a:cubicBezTo>
                  <a:cubicBezTo>
                    <a:pt x="69" y="48"/>
                    <a:pt x="69" y="48"/>
                    <a:pt x="69" y="48"/>
                  </a:cubicBezTo>
                  <a:cubicBezTo>
                    <a:pt x="67" y="48"/>
                    <a:pt x="67" y="48"/>
                    <a:pt x="67" y="48"/>
                  </a:cubicBezTo>
                  <a:cubicBezTo>
                    <a:pt x="67" y="48"/>
                    <a:pt x="67" y="48"/>
                    <a:pt x="67" y="48"/>
                  </a:cubicBezTo>
                  <a:cubicBezTo>
                    <a:pt x="67" y="48"/>
                    <a:pt x="67" y="48"/>
                    <a:pt x="67" y="48"/>
                  </a:cubicBezTo>
                  <a:close/>
                  <a:moveTo>
                    <a:pt x="75" y="54"/>
                  </a:moveTo>
                  <a:cubicBezTo>
                    <a:pt x="75" y="54"/>
                    <a:pt x="75" y="54"/>
                    <a:pt x="75" y="54"/>
                  </a:cubicBezTo>
                  <a:cubicBezTo>
                    <a:pt x="67" y="54"/>
                    <a:pt x="67" y="54"/>
                    <a:pt x="67" y="54"/>
                  </a:cubicBezTo>
                  <a:cubicBezTo>
                    <a:pt x="67" y="49"/>
                    <a:pt x="67" y="49"/>
                    <a:pt x="67" y="49"/>
                  </a:cubicBezTo>
                  <a:cubicBezTo>
                    <a:pt x="74" y="49"/>
                    <a:pt x="74" y="49"/>
                    <a:pt x="74" y="49"/>
                  </a:cubicBezTo>
                  <a:cubicBezTo>
                    <a:pt x="74" y="49"/>
                    <a:pt x="74" y="49"/>
                    <a:pt x="74" y="49"/>
                  </a:cubicBezTo>
                  <a:cubicBezTo>
                    <a:pt x="74" y="49"/>
                    <a:pt x="74" y="49"/>
                    <a:pt x="74" y="49"/>
                  </a:cubicBezTo>
                  <a:cubicBezTo>
                    <a:pt x="75" y="49"/>
                    <a:pt x="75" y="49"/>
                    <a:pt x="75" y="49"/>
                  </a:cubicBezTo>
                  <a:lnTo>
                    <a:pt x="75" y="54"/>
                  </a:lnTo>
                  <a:close/>
                  <a:moveTo>
                    <a:pt x="75" y="48"/>
                  </a:moveTo>
                  <a:cubicBezTo>
                    <a:pt x="75" y="48"/>
                    <a:pt x="75" y="48"/>
                    <a:pt x="75" y="48"/>
                  </a:cubicBezTo>
                  <a:cubicBezTo>
                    <a:pt x="74" y="48"/>
                    <a:pt x="74" y="48"/>
                    <a:pt x="74" y="48"/>
                  </a:cubicBezTo>
                  <a:cubicBezTo>
                    <a:pt x="71" y="47"/>
                    <a:pt x="71" y="47"/>
                    <a:pt x="71" y="47"/>
                  </a:cubicBezTo>
                  <a:cubicBezTo>
                    <a:pt x="73" y="47"/>
                    <a:pt x="73" y="47"/>
                    <a:pt x="73" y="47"/>
                  </a:cubicBezTo>
                  <a:cubicBezTo>
                    <a:pt x="77" y="48"/>
                    <a:pt x="77" y="48"/>
                    <a:pt x="77" y="48"/>
                  </a:cubicBezTo>
                  <a:cubicBezTo>
                    <a:pt x="75" y="48"/>
                    <a:pt x="75" y="48"/>
                    <a:pt x="75" y="48"/>
                  </a:cubicBezTo>
                  <a:cubicBezTo>
                    <a:pt x="75" y="48"/>
                    <a:pt x="75" y="48"/>
                    <a:pt x="75" y="48"/>
                  </a:cubicBezTo>
                  <a:cubicBezTo>
                    <a:pt x="75" y="48"/>
                    <a:pt x="75" y="48"/>
                    <a:pt x="75" y="48"/>
                  </a:cubicBezTo>
                  <a:close/>
                  <a:moveTo>
                    <a:pt x="83" y="54"/>
                  </a:moveTo>
                  <a:cubicBezTo>
                    <a:pt x="83" y="54"/>
                    <a:pt x="83" y="54"/>
                    <a:pt x="83" y="54"/>
                  </a:cubicBezTo>
                  <a:cubicBezTo>
                    <a:pt x="75" y="54"/>
                    <a:pt x="75" y="54"/>
                    <a:pt x="75" y="54"/>
                  </a:cubicBezTo>
                  <a:cubicBezTo>
                    <a:pt x="75" y="49"/>
                    <a:pt x="75" y="49"/>
                    <a:pt x="75" y="49"/>
                  </a:cubicBezTo>
                  <a:cubicBezTo>
                    <a:pt x="77" y="48"/>
                    <a:pt x="77" y="48"/>
                    <a:pt x="77" y="48"/>
                  </a:cubicBezTo>
                  <a:cubicBezTo>
                    <a:pt x="77" y="48"/>
                    <a:pt x="77" y="48"/>
                    <a:pt x="77" y="48"/>
                  </a:cubicBezTo>
                  <a:cubicBezTo>
                    <a:pt x="77" y="48"/>
                    <a:pt x="77" y="48"/>
                    <a:pt x="77" y="48"/>
                  </a:cubicBezTo>
                  <a:cubicBezTo>
                    <a:pt x="83" y="48"/>
                    <a:pt x="83" y="48"/>
                    <a:pt x="83" y="48"/>
                  </a:cubicBezTo>
                  <a:lnTo>
                    <a:pt x="83" y="54"/>
                  </a:lnTo>
                  <a:close/>
                  <a:moveTo>
                    <a:pt x="83" y="48"/>
                  </a:moveTo>
                  <a:cubicBezTo>
                    <a:pt x="83" y="48"/>
                    <a:pt x="83" y="48"/>
                    <a:pt x="83" y="48"/>
                  </a:cubicBezTo>
                  <a:cubicBezTo>
                    <a:pt x="82" y="48"/>
                    <a:pt x="82" y="48"/>
                    <a:pt x="82" y="48"/>
                  </a:cubicBezTo>
                  <a:cubicBezTo>
                    <a:pt x="79" y="47"/>
                    <a:pt x="79" y="47"/>
                    <a:pt x="79" y="47"/>
                  </a:cubicBezTo>
                  <a:cubicBezTo>
                    <a:pt x="82" y="47"/>
                    <a:pt x="82" y="47"/>
                    <a:pt x="82" y="47"/>
                  </a:cubicBezTo>
                  <a:cubicBezTo>
                    <a:pt x="82" y="47"/>
                    <a:pt x="82" y="47"/>
                    <a:pt x="82" y="47"/>
                  </a:cubicBezTo>
                  <a:cubicBezTo>
                    <a:pt x="86" y="48"/>
                    <a:pt x="86" y="48"/>
                    <a:pt x="86" y="48"/>
                  </a:cubicBezTo>
                  <a:cubicBezTo>
                    <a:pt x="84" y="48"/>
                    <a:pt x="84" y="48"/>
                    <a:pt x="84" y="48"/>
                  </a:cubicBezTo>
                  <a:cubicBezTo>
                    <a:pt x="84" y="48"/>
                    <a:pt x="84" y="48"/>
                    <a:pt x="84" y="48"/>
                  </a:cubicBezTo>
                  <a:cubicBezTo>
                    <a:pt x="83" y="48"/>
                    <a:pt x="83" y="48"/>
                    <a:pt x="83" y="48"/>
                  </a:cubicBezTo>
                  <a:close/>
                  <a:moveTo>
                    <a:pt x="90" y="54"/>
                  </a:moveTo>
                  <a:cubicBezTo>
                    <a:pt x="90" y="54"/>
                    <a:pt x="90" y="54"/>
                    <a:pt x="90" y="54"/>
                  </a:cubicBezTo>
                  <a:cubicBezTo>
                    <a:pt x="84" y="54"/>
                    <a:pt x="84" y="54"/>
                    <a:pt x="84" y="54"/>
                  </a:cubicBezTo>
                  <a:cubicBezTo>
                    <a:pt x="84" y="48"/>
                    <a:pt x="84" y="48"/>
                    <a:pt x="84" y="48"/>
                  </a:cubicBezTo>
                  <a:cubicBezTo>
                    <a:pt x="87" y="48"/>
                    <a:pt x="87" y="48"/>
                    <a:pt x="87" y="48"/>
                  </a:cubicBezTo>
                  <a:cubicBezTo>
                    <a:pt x="87" y="48"/>
                    <a:pt x="87" y="48"/>
                    <a:pt x="87" y="48"/>
                  </a:cubicBezTo>
                  <a:cubicBezTo>
                    <a:pt x="87" y="48"/>
                    <a:pt x="87" y="48"/>
                    <a:pt x="87" y="48"/>
                  </a:cubicBezTo>
                  <a:cubicBezTo>
                    <a:pt x="90" y="48"/>
                    <a:pt x="90" y="48"/>
                    <a:pt x="90" y="48"/>
                  </a:cubicBezTo>
                  <a:lnTo>
                    <a:pt x="90" y="54"/>
                  </a:lnTo>
                  <a:close/>
                  <a:moveTo>
                    <a:pt x="90" y="48"/>
                  </a:moveTo>
                  <a:cubicBezTo>
                    <a:pt x="90" y="48"/>
                    <a:pt x="90" y="48"/>
                    <a:pt x="90" y="48"/>
                  </a:cubicBezTo>
                  <a:cubicBezTo>
                    <a:pt x="87" y="48"/>
                    <a:pt x="87" y="48"/>
                    <a:pt x="87" y="48"/>
                  </a:cubicBezTo>
                  <a:cubicBezTo>
                    <a:pt x="83" y="47"/>
                    <a:pt x="83" y="47"/>
                    <a:pt x="83" y="47"/>
                  </a:cubicBezTo>
                  <a:cubicBezTo>
                    <a:pt x="87" y="46"/>
                    <a:pt x="87" y="46"/>
                    <a:pt x="87" y="46"/>
                  </a:cubicBezTo>
                  <a:cubicBezTo>
                    <a:pt x="87" y="47"/>
                    <a:pt x="87" y="47"/>
                    <a:pt x="87" y="47"/>
                  </a:cubicBezTo>
                  <a:cubicBezTo>
                    <a:pt x="90" y="48"/>
                    <a:pt x="90" y="48"/>
                    <a:pt x="90" y="48"/>
                  </a:cubicBezTo>
                  <a:close/>
                  <a:moveTo>
                    <a:pt x="94" y="54"/>
                  </a:moveTo>
                  <a:cubicBezTo>
                    <a:pt x="94" y="54"/>
                    <a:pt x="94" y="54"/>
                    <a:pt x="94" y="54"/>
                  </a:cubicBezTo>
                  <a:cubicBezTo>
                    <a:pt x="91" y="54"/>
                    <a:pt x="91" y="54"/>
                    <a:pt x="91" y="54"/>
                  </a:cubicBezTo>
                  <a:cubicBezTo>
                    <a:pt x="91" y="48"/>
                    <a:pt x="91" y="48"/>
                    <a:pt x="91" y="48"/>
                  </a:cubicBezTo>
                  <a:cubicBezTo>
                    <a:pt x="94" y="48"/>
                    <a:pt x="94" y="48"/>
                    <a:pt x="94" y="48"/>
                  </a:cubicBezTo>
                  <a:lnTo>
                    <a:pt x="94" y="54"/>
                  </a:lnTo>
                  <a:close/>
                  <a:moveTo>
                    <a:pt x="94" y="48"/>
                  </a:moveTo>
                  <a:cubicBezTo>
                    <a:pt x="94" y="48"/>
                    <a:pt x="94" y="48"/>
                    <a:pt x="94" y="48"/>
                  </a:cubicBezTo>
                  <a:cubicBezTo>
                    <a:pt x="91" y="48"/>
                    <a:pt x="91" y="48"/>
                    <a:pt x="91" y="48"/>
                  </a:cubicBezTo>
                  <a:cubicBezTo>
                    <a:pt x="91" y="48"/>
                    <a:pt x="91" y="48"/>
                    <a:pt x="91" y="48"/>
                  </a:cubicBezTo>
                  <a:cubicBezTo>
                    <a:pt x="91" y="46"/>
                    <a:pt x="91" y="46"/>
                    <a:pt x="91" y="46"/>
                  </a:cubicBezTo>
                  <a:cubicBezTo>
                    <a:pt x="90" y="46"/>
                    <a:pt x="90" y="46"/>
                    <a:pt x="90" y="46"/>
                  </a:cubicBezTo>
                  <a:cubicBezTo>
                    <a:pt x="90" y="48"/>
                    <a:pt x="90" y="48"/>
                    <a:pt x="90" y="48"/>
                  </a:cubicBezTo>
                  <a:cubicBezTo>
                    <a:pt x="88" y="46"/>
                    <a:pt x="88" y="46"/>
                    <a:pt x="88" y="46"/>
                  </a:cubicBezTo>
                  <a:cubicBezTo>
                    <a:pt x="91" y="46"/>
                    <a:pt x="91" y="46"/>
                    <a:pt x="91" y="46"/>
                  </a:cubicBezTo>
                  <a:cubicBezTo>
                    <a:pt x="91" y="46"/>
                    <a:pt x="91" y="46"/>
                    <a:pt x="91" y="46"/>
                  </a:cubicBezTo>
                  <a:cubicBezTo>
                    <a:pt x="94" y="47"/>
                    <a:pt x="94" y="47"/>
                    <a:pt x="94" y="47"/>
                  </a:cubicBezTo>
                  <a:lnTo>
                    <a:pt x="94" y="48"/>
                  </a:lnTo>
                  <a:close/>
                  <a:moveTo>
                    <a:pt x="101" y="54"/>
                  </a:moveTo>
                  <a:cubicBezTo>
                    <a:pt x="101" y="54"/>
                    <a:pt x="101" y="54"/>
                    <a:pt x="101" y="54"/>
                  </a:cubicBezTo>
                  <a:cubicBezTo>
                    <a:pt x="94" y="54"/>
                    <a:pt x="94" y="54"/>
                    <a:pt x="94" y="54"/>
                  </a:cubicBezTo>
                  <a:cubicBezTo>
                    <a:pt x="94" y="48"/>
                    <a:pt x="94" y="48"/>
                    <a:pt x="94" y="48"/>
                  </a:cubicBezTo>
                  <a:cubicBezTo>
                    <a:pt x="96" y="48"/>
                    <a:pt x="96" y="48"/>
                    <a:pt x="96" y="48"/>
                  </a:cubicBezTo>
                  <a:cubicBezTo>
                    <a:pt x="96" y="48"/>
                    <a:pt x="96" y="48"/>
                    <a:pt x="96" y="48"/>
                  </a:cubicBezTo>
                  <a:cubicBezTo>
                    <a:pt x="101" y="48"/>
                    <a:pt x="101" y="48"/>
                    <a:pt x="101" y="48"/>
                  </a:cubicBezTo>
                  <a:lnTo>
                    <a:pt x="101" y="54"/>
                  </a:lnTo>
                  <a:close/>
                  <a:moveTo>
                    <a:pt x="94" y="48"/>
                  </a:moveTo>
                  <a:cubicBezTo>
                    <a:pt x="94" y="48"/>
                    <a:pt x="94" y="48"/>
                    <a:pt x="94" y="48"/>
                  </a:cubicBezTo>
                  <a:cubicBezTo>
                    <a:pt x="94" y="47"/>
                    <a:pt x="94" y="47"/>
                    <a:pt x="94" y="47"/>
                  </a:cubicBezTo>
                  <a:cubicBezTo>
                    <a:pt x="95" y="48"/>
                    <a:pt x="95" y="48"/>
                    <a:pt x="95" y="48"/>
                  </a:cubicBezTo>
                  <a:lnTo>
                    <a:pt x="94" y="48"/>
                  </a:lnTo>
                  <a:close/>
                  <a:moveTo>
                    <a:pt x="101" y="48"/>
                  </a:moveTo>
                  <a:cubicBezTo>
                    <a:pt x="101" y="48"/>
                    <a:pt x="101" y="48"/>
                    <a:pt x="101" y="48"/>
                  </a:cubicBezTo>
                  <a:cubicBezTo>
                    <a:pt x="96" y="48"/>
                    <a:pt x="96" y="48"/>
                    <a:pt x="96" y="48"/>
                  </a:cubicBezTo>
                  <a:cubicBezTo>
                    <a:pt x="89" y="45"/>
                    <a:pt x="89" y="45"/>
                    <a:pt x="89" y="45"/>
                  </a:cubicBezTo>
                  <a:cubicBezTo>
                    <a:pt x="98" y="45"/>
                    <a:pt x="98" y="45"/>
                    <a:pt x="98" y="45"/>
                  </a:cubicBezTo>
                  <a:cubicBezTo>
                    <a:pt x="98" y="45"/>
                    <a:pt x="98" y="45"/>
                    <a:pt x="98" y="45"/>
                  </a:cubicBezTo>
                  <a:cubicBezTo>
                    <a:pt x="101" y="46"/>
                    <a:pt x="101" y="46"/>
                    <a:pt x="101" y="46"/>
                  </a:cubicBezTo>
                  <a:lnTo>
                    <a:pt x="101" y="48"/>
                  </a:lnTo>
                  <a:close/>
                  <a:moveTo>
                    <a:pt x="103" y="54"/>
                  </a:moveTo>
                  <a:cubicBezTo>
                    <a:pt x="103" y="54"/>
                    <a:pt x="103" y="54"/>
                    <a:pt x="103" y="54"/>
                  </a:cubicBezTo>
                  <a:cubicBezTo>
                    <a:pt x="101" y="54"/>
                    <a:pt x="101" y="54"/>
                    <a:pt x="101" y="54"/>
                  </a:cubicBezTo>
                  <a:cubicBezTo>
                    <a:pt x="101" y="48"/>
                    <a:pt x="101" y="48"/>
                    <a:pt x="101" y="48"/>
                  </a:cubicBezTo>
                  <a:cubicBezTo>
                    <a:pt x="103" y="48"/>
                    <a:pt x="103" y="48"/>
                    <a:pt x="103" y="48"/>
                  </a:cubicBezTo>
                  <a:lnTo>
                    <a:pt x="103" y="54"/>
                  </a:lnTo>
                  <a:close/>
                  <a:moveTo>
                    <a:pt x="103" y="48"/>
                  </a:moveTo>
                  <a:cubicBezTo>
                    <a:pt x="103" y="48"/>
                    <a:pt x="103" y="48"/>
                    <a:pt x="103" y="48"/>
                  </a:cubicBezTo>
                  <a:cubicBezTo>
                    <a:pt x="101" y="48"/>
                    <a:pt x="101" y="48"/>
                    <a:pt x="101" y="48"/>
                  </a:cubicBezTo>
                  <a:cubicBezTo>
                    <a:pt x="102" y="46"/>
                    <a:pt x="102" y="46"/>
                    <a:pt x="102" y="46"/>
                  </a:cubicBezTo>
                  <a:cubicBezTo>
                    <a:pt x="103" y="47"/>
                    <a:pt x="103" y="47"/>
                    <a:pt x="103" y="47"/>
                  </a:cubicBezTo>
                  <a:lnTo>
                    <a:pt x="103" y="48"/>
                  </a:lnTo>
                  <a:close/>
                  <a:moveTo>
                    <a:pt x="104" y="46"/>
                  </a:moveTo>
                  <a:cubicBezTo>
                    <a:pt x="104" y="46"/>
                    <a:pt x="104" y="46"/>
                    <a:pt x="104" y="46"/>
                  </a:cubicBezTo>
                  <a:cubicBezTo>
                    <a:pt x="102" y="46"/>
                    <a:pt x="102" y="46"/>
                    <a:pt x="102" y="46"/>
                  </a:cubicBezTo>
                  <a:cubicBezTo>
                    <a:pt x="102" y="45"/>
                    <a:pt x="102" y="45"/>
                    <a:pt x="102" y="45"/>
                  </a:cubicBezTo>
                  <a:cubicBezTo>
                    <a:pt x="102" y="45"/>
                    <a:pt x="102" y="45"/>
                    <a:pt x="102" y="45"/>
                  </a:cubicBezTo>
                  <a:cubicBezTo>
                    <a:pt x="104" y="44"/>
                    <a:pt x="104" y="44"/>
                    <a:pt x="104" y="44"/>
                  </a:cubicBezTo>
                  <a:lnTo>
                    <a:pt x="104" y="46"/>
                  </a:lnTo>
                  <a:close/>
                  <a:moveTo>
                    <a:pt x="110" y="54"/>
                  </a:moveTo>
                  <a:cubicBezTo>
                    <a:pt x="110" y="54"/>
                    <a:pt x="110" y="54"/>
                    <a:pt x="110" y="54"/>
                  </a:cubicBezTo>
                  <a:cubicBezTo>
                    <a:pt x="104" y="54"/>
                    <a:pt x="104" y="54"/>
                    <a:pt x="104" y="54"/>
                  </a:cubicBezTo>
                  <a:cubicBezTo>
                    <a:pt x="104" y="47"/>
                    <a:pt x="104" y="47"/>
                    <a:pt x="104" y="47"/>
                  </a:cubicBezTo>
                  <a:cubicBezTo>
                    <a:pt x="106" y="48"/>
                    <a:pt x="106" y="48"/>
                    <a:pt x="106" y="48"/>
                  </a:cubicBezTo>
                  <a:cubicBezTo>
                    <a:pt x="110" y="48"/>
                    <a:pt x="110" y="48"/>
                    <a:pt x="110" y="48"/>
                  </a:cubicBezTo>
                  <a:lnTo>
                    <a:pt x="110" y="54"/>
                  </a:lnTo>
                  <a:close/>
                  <a:moveTo>
                    <a:pt x="111" y="47"/>
                  </a:moveTo>
                  <a:cubicBezTo>
                    <a:pt x="111" y="47"/>
                    <a:pt x="111" y="47"/>
                    <a:pt x="111" y="47"/>
                  </a:cubicBezTo>
                  <a:cubicBezTo>
                    <a:pt x="110" y="47"/>
                    <a:pt x="110" y="47"/>
                    <a:pt x="110" y="47"/>
                  </a:cubicBezTo>
                  <a:cubicBezTo>
                    <a:pt x="110" y="47"/>
                    <a:pt x="110" y="47"/>
                    <a:pt x="110" y="47"/>
                  </a:cubicBezTo>
                  <a:cubicBezTo>
                    <a:pt x="106" y="47"/>
                    <a:pt x="106" y="47"/>
                    <a:pt x="106" y="47"/>
                  </a:cubicBezTo>
                  <a:cubicBezTo>
                    <a:pt x="104" y="47"/>
                    <a:pt x="104" y="47"/>
                    <a:pt x="104" y="47"/>
                  </a:cubicBezTo>
                  <a:cubicBezTo>
                    <a:pt x="104" y="44"/>
                    <a:pt x="104" y="44"/>
                    <a:pt x="104" y="44"/>
                  </a:cubicBezTo>
                  <a:cubicBezTo>
                    <a:pt x="108" y="44"/>
                    <a:pt x="108" y="44"/>
                    <a:pt x="108" y="44"/>
                  </a:cubicBezTo>
                  <a:cubicBezTo>
                    <a:pt x="108" y="44"/>
                    <a:pt x="108" y="44"/>
                    <a:pt x="108" y="44"/>
                  </a:cubicBezTo>
                  <a:cubicBezTo>
                    <a:pt x="111" y="45"/>
                    <a:pt x="111" y="45"/>
                    <a:pt x="111" y="45"/>
                  </a:cubicBezTo>
                  <a:lnTo>
                    <a:pt x="111" y="47"/>
                  </a:lnTo>
                  <a:close/>
                  <a:moveTo>
                    <a:pt x="106" y="44"/>
                  </a:moveTo>
                  <a:cubicBezTo>
                    <a:pt x="106" y="44"/>
                    <a:pt x="106" y="44"/>
                    <a:pt x="106" y="44"/>
                  </a:cubicBezTo>
                  <a:cubicBezTo>
                    <a:pt x="106" y="43"/>
                    <a:pt x="106" y="43"/>
                    <a:pt x="106" y="43"/>
                  </a:cubicBezTo>
                  <a:cubicBezTo>
                    <a:pt x="108" y="43"/>
                    <a:pt x="108" y="43"/>
                    <a:pt x="108" y="43"/>
                  </a:cubicBezTo>
                  <a:cubicBezTo>
                    <a:pt x="108" y="44"/>
                    <a:pt x="108" y="44"/>
                    <a:pt x="108" y="44"/>
                  </a:cubicBezTo>
                  <a:lnTo>
                    <a:pt x="106" y="44"/>
                  </a:lnTo>
                  <a:close/>
                  <a:moveTo>
                    <a:pt x="111" y="44"/>
                  </a:moveTo>
                  <a:cubicBezTo>
                    <a:pt x="111" y="44"/>
                    <a:pt x="111" y="44"/>
                    <a:pt x="111" y="44"/>
                  </a:cubicBezTo>
                  <a:cubicBezTo>
                    <a:pt x="111" y="45"/>
                    <a:pt x="111" y="45"/>
                    <a:pt x="111" y="45"/>
                  </a:cubicBezTo>
                  <a:cubicBezTo>
                    <a:pt x="109" y="44"/>
                    <a:pt x="109" y="44"/>
                    <a:pt x="109" y="44"/>
                  </a:cubicBezTo>
                  <a:lnTo>
                    <a:pt x="111" y="44"/>
                  </a:lnTo>
                  <a:close/>
                  <a:moveTo>
                    <a:pt x="110" y="44"/>
                  </a:moveTo>
                  <a:cubicBezTo>
                    <a:pt x="110" y="44"/>
                    <a:pt x="110" y="44"/>
                    <a:pt x="110" y="44"/>
                  </a:cubicBezTo>
                  <a:cubicBezTo>
                    <a:pt x="110" y="43"/>
                    <a:pt x="110" y="43"/>
                    <a:pt x="110" y="43"/>
                  </a:cubicBezTo>
                  <a:cubicBezTo>
                    <a:pt x="111" y="43"/>
                    <a:pt x="111" y="43"/>
                    <a:pt x="111" y="43"/>
                  </a:cubicBezTo>
                  <a:cubicBezTo>
                    <a:pt x="111" y="44"/>
                    <a:pt x="111" y="44"/>
                    <a:pt x="111" y="44"/>
                  </a:cubicBezTo>
                  <a:lnTo>
                    <a:pt x="110" y="44"/>
                  </a:lnTo>
                  <a:close/>
                  <a:moveTo>
                    <a:pt x="110" y="44"/>
                  </a:moveTo>
                  <a:cubicBezTo>
                    <a:pt x="110" y="44"/>
                    <a:pt x="110" y="44"/>
                    <a:pt x="110" y="44"/>
                  </a:cubicBezTo>
                  <a:cubicBezTo>
                    <a:pt x="108" y="44"/>
                    <a:pt x="108" y="44"/>
                    <a:pt x="108" y="44"/>
                  </a:cubicBezTo>
                  <a:cubicBezTo>
                    <a:pt x="108" y="43"/>
                    <a:pt x="108" y="43"/>
                    <a:pt x="108" y="43"/>
                  </a:cubicBezTo>
                  <a:cubicBezTo>
                    <a:pt x="110" y="43"/>
                    <a:pt x="110" y="43"/>
                    <a:pt x="110" y="43"/>
                  </a:cubicBezTo>
                  <a:lnTo>
                    <a:pt x="110" y="44"/>
                  </a:lnTo>
                  <a:close/>
                  <a:moveTo>
                    <a:pt x="114" y="47"/>
                  </a:moveTo>
                  <a:cubicBezTo>
                    <a:pt x="114" y="47"/>
                    <a:pt x="114" y="47"/>
                    <a:pt x="114" y="47"/>
                  </a:cubicBezTo>
                  <a:cubicBezTo>
                    <a:pt x="116" y="47"/>
                    <a:pt x="116" y="47"/>
                    <a:pt x="116" y="47"/>
                  </a:cubicBezTo>
                  <a:cubicBezTo>
                    <a:pt x="120" y="47"/>
                    <a:pt x="120" y="47"/>
                    <a:pt x="120" y="47"/>
                  </a:cubicBezTo>
                  <a:cubicBezTo>
                    <a:pt x="120" y="54"/>
                    <a:pt x="120" y="54"/>
                    <a:pt x="120" y="54"/>
                  </a:cubicBezTo>
                  <a:cubicBezTo>
                    <a:pt x="114" y="54"/>
                    <a:pt x="114" y="54"/>
                    <a:pt x="114" y="54"/>
                  </a:cubicBezTo>
                  <a:lnTo>
                    <a:pt x="114" y="47"/>
                  </a:lnTo>
                  <a:close/>
                  <a:moveTo>
                    <a:pt x="114" y="47"/>
                  </a:moveTo>
                  <a:cubicBezTo>
                    <a:pt x="114" y="47"/>
                    <a:pt x="114" y="47"/>
                    <a:pt x="114" y="47"/>
                  </a:cubicBezTo>
                  <a:cubicBezTo>
                    <a:pt x="113" y="47"/>
                    <a:pt x="113" y="47"/>
                    <a:pt x="113" y="47"/>
                  </a:cubicBezTo>
                  <a:cubicBezTo>
                    <a:pt x="113" y="54"/>
                    <a:pt x="113" y="54"/>
                    <a:pt x="113" y="54"/>
                  </a:cubicBezTo>
                  <a:cubicBezTo>
                    <a:pt x="111" y="54"/>
                    <a:pt x="111" y="54"/>
                    <a:pt x="111" y="54"/>
                  </a:cubicBezTo>
                  <a:cubicBezTo>
                    <a:pt x="111" y="48"/>
                    <a:pt x="111" y="48"/>
                    <a:pt x="111" y="48"/>
                  </a:cubicBezTo>
                  <a:cubicBezTo>
                    <a:pt x="113" y="47"/>
                    <a:pt x="113" y="47"/>
                    <a:pt x="113" y="47"/>
                  </a:cubicBezTo>
                  <a:cubicBezTo>
                    <a:pt x="111" y="47"/>
                    <a:pt x="111" y="47"/>
                    <a:pt x="111" y="47"/>
                  </a:cubicBezTo>
                  <a:cubicBezTo>
                    <a:pt x="111" y="47"/>
                    <a:pt x="111" y="47"/>
                    <a:pt x="111" y="47"/>
                  </a:cubicBezTo>
                  <a:cubicBezTo>
                    <a:pt x="111" y="47"/>
                    <a:pt x="111" y="47"/>
                    <a:pt x="111" y="47"/>
                  </a:cubicBezTo>
                  <a:cubicBezTo>
                    <a:pt x="111" y="46"/>
                    <a:pt x="111" y="46"/>
                    <a:pt x="111" y="46"/>
                  </a:cubicBezTo>
                  <a:lnTo>
                    <a:pt x="114" y="47"/>
                  </a:lnTo>
                  <a:close/>
                  <a:moveTo>
                    <a:pt x="112" y="44"/>
                  </a:moveTo>
                  <a:cubicBezTo>
                    <a:pt x="112" y="44"/>
                    <a:pt x="112" y="44"/>
                    <a:pt x="112" y="44"/>
                  </a:cubicBezTo>
                  <a:cubicBezTo>
                    <a:pt x="112" y="44"/>
                    <a:pt x="112" y="44"/>
                    <a:pt x="112" y="44"/>
                  </a:cubicBezTo>
                  <a:cubicBezTo>
                    <a:pt x="112" y="37"/>
                    <a:pt x="112" y="37"/>
                    <a:pt x="112" y="37"/>
                  </a:cubicBezTo>
                  <a:cubicBezTo>
                    <a:pt x="108" y="37"/>
                    <a:pt x="108" y="37"/>
                    <a:pt x="108" y="37"/>
                  </a:cubicBezTo>
                  <a:cubicBezTo>
                    <a:pt x="108" y="43"/>
                    <a:pt x="108" y="43"/>
                    <a:pt x="108" y="43"/>
                  </a:cubicBezTo>
                  <a:cubicBezTo>
                    <a:pt x="112" y="43"/>
                    <a:pt x="112" y="43"/>
                    <a:pt x="112" y="43"/>
                  </a:cubicBezTo>
                  <a:cubicBezTo>
                    <a:pt x="112" y="44"/>
                    <a:pt x="112" y="44"/>
                    <a:pt x="112" y="44"/>
                  </a:cubicBezTo>
                  <a:cubicBezTo>
                    <a:pt x="111" y="44"/>
                    <a:pt x="111" y="44"/>
                    <a:pt x="111" y="44"/>
                  </a:cubicBezTo>
                  <a:cubicBezTo>
                    <a:pt x="111" y="43"/>
                    <a:pt x="111" y="43"/>
                    <a:pt x="111" y="43"/>
                  </a:cubicBezTo>
                  <a:cubicBezTo>
                    <a:pt x="105" y="42"/>
                    <a:pt x="105" y="42"/>
                    <a:pt x="105" y="42"/>
                  </a:cubicBezTo>
                  <a:cubicBezTo>
                    <a:pt x="105" y="36"/>
                    <a:pt x="105" y="36"/>
                    <a:pt x="105" y="36"/>
                  </a:cubicBezTo>
                  <a:cubicBezTo>
                    <a:pt x="112" y="37"/>
                    <a:pt x="112" y="37"/>
                    <a:pt x="112" y="37"/>
                  </a:cubicBezTo>
                  <a:lnTo>
                    <a:pt x="112" y="44"/>
                  </a:lnTo>
                  <a:close/>
                  <a:moveTo>
                    <a:pt x="115" y="5"/>
                  </a:moveTo>
                  <a:cubicBezTo>
                    <a:pt x="115" y="5"/>
                    <a:pt x="115" y="5"/>
                    <a:pt x="115" y="5"/>
                  </a:cubicBezTo>
                  <a:cubicBezTo>
                    <a:pt x="115" y="5"/>
                    <a:pt x="115" y="5"/>
                    <a:pt x="115" y="5"/>
                  </a:cubicBezTo>
                  <a:cubicBezTo>
                    <a:pt x="117" y="6"/>
                    <a:pt x="117" y="6"/>
                    <a:pt x="117" y="6"/>
                  </a:cubicBezTo>
                  <a:cubicBezTo>
                    <a:pt x="117" y="8"/>
                    <a:pt x="117" y="8"/>
                    <a:pt x="117" y="8"/>
                  </a:cubicBezTo>
                  <a:cubicBezTo>
                    <a:pt x="115" y="7"/>
                    <a:pt x="115" y="7"/>
                    <a:pt x="115" y="7"/>
                  </a:cubicBezTo>
                  <a:lnTo>
                    <a:pt x="115" y="5"/>
                  </a:lnTo>
                  <a:close/>
                  <a:moveTo>
                    <a:pt x="115" y="7"/>
                  </a:moveTo>
                  <a:cubicBezTo>
                    <a:pt x="115" y="7"/>
                    <a:pt x="115" y="7"/>
                    <a:pt x="115" y="7"/>
                  </a:cubicBezTo>
                  <a:cubicBezTo>
                    <a:pt x="117" y="8"/>
                    <a:pt x="117" y="8"/>
                    <a:pt x="117" y="8"/>
                  </a:cubicBezTo>
                  <a:cubicBezTo>
                    <a:pt x="117" y="8"/>
                    <a:pt x="117" y="8"/>
                    <a:pt x="117" y="8"/>
                  </a:cubicBezTo>
                  <a:cubicBezTo>
                    <a:pt x="115" y="8"/>
                    <a:pt x="115" y="8"/>
                    <a:pt x="115" y="8"/>
                  </a:cubicBezTo>
                  <a:lnTo>
                    <a:pt x="115" y="7"/>
                  </a:lnTo>
                  <a:close/>
                  <a:moveTo>
                    <a:pt x="115" y="8"/>
                  </a:moveTo>
                  <a:cubicBezTo>
                    <a:pt x="115" y="8"/>
                    <a:pt x="115" y="8"/>
                    <a:pt x="115" y="8"/>
                  </a:cubicBezTo>
                  <a:cubicBezTo>
                    <a:pt x="117" y="9"/>
                    <a:pt x="117" y="9"/>
                    <a:pt x="117" y="9"/>
                  </a:cubicBezTo>
                  <a:cubicBezTo>
                    <a:pt x="117" y="9"/>
                    <a:pt x="117" y="9"/>
                    <a:pt x="117" y="9"/>
                  </a:cubicBezTo>
                  <a:cubicBezTo>
                    <a:pt x="115" y="8"/>
                    <a:pt x="115" y="8"/>
                    <a:pt x="115" y="8"/>
                  </a:cubicBezTo>
                  <a:close/>
                  <a:moveTo>
                    <a:pt x="115" y="9"/>
                  </a:moveTo>
                  <a:cubicBezTo>
                    <a:pt x="115" y="9"/>
                    <a:pt x="115" y="9"/>
                    <a:pt x="115" y="9"/>
                  </a:cubicBezTo>
                  <a:cubicBezTo>
                    <a:pt x="117" y="9"/>
                    <a:pt x="117" y="9"/>
                    <a:pt x="117" y="9"/>
                  </a:cubicBezTo>
                  <a:cubicBezTo>
                    <a:pt x="117" y="11"/>
                    <a:pt x="117" y="11"/>
                    <a:pt x="117" y="11"/>
                  </a:cubicBezTo>
                  <a:cubicBezTo>
                    <a:pt x="115" y="10"/>
                    <a:pt x="115" y="10"/>
                    <a:pt x="115" y="10"/>
                  </a:cubicBezTo>
                  <a:lnTo>
                    <a:pt x="115" y="9"/>
                  </a:lnTo>
                  <a:close/>
                  <a:moveTo>
                    <a:pt x="115" y="10"/>
                  </a:moveTo>
                  <a:cubicBezTo>
                    <a:pt x="115" y="10"/>
                    <a:pt x="115" y="10"/>
                    <a:pt x="115" y="10"/>
                  </a:cubicBezTo>
                  <a:cubicBezTo>
                    <a:pt x="117" y="11"/>
                    <a:pt x="117" y="11"/>
                    <a:pt x="117" y="11"/>
                  </a:cubicBezTo>
                  <a:cubicBezTo>
                    <a:pt x="117" y="12"/>
                    <a:pt x="117" y="12"/>
                    <a:pt x="117" y="12"/>
                  </a:cubicBezTo>
                  <a:cubicBezTo>
                    <a:pt x="115" y="11"/>
                    <a:pt x="115" y="11"/>
                    <a:pt x="115" y="11"/>
                  </a:cubicBezTo>
                  <a:lnTo>
                    <a:pt x="115" y="10"/>
                  </a:lnTo>
                  <a:close/>
                  <a:moveTo>
                    <a:pt x="115" y="11"/>
                  </a:moveTo>
                  <a:cubicBezTo>
                    <a:pt x="115" y="11"/>
                    <a:pt x="115" y="11"/>
                    <a:pt x="115" y="11"/>
                  </a:cubicBezTo>
                  <a:cubicBezTo>
                    <a:pt x="117" y="12"/>
                    <a:pt x="117" y="12"/>
                    <a:pt x="117" y="12"/>
                  </a:cubicBezTo>
                  <a:cubicBezTo>
                    <a:pt x="117" y="12"/>
                    <a:pt x="117" y="12"/>
                    <a:pt x="117" y="12"/>
                  </a:cubicBezTo>
                  <a:cubicBezTo>
                    <a:pt x="115" y="12"/>
                    <a:pt x="115" y="12"/>
                    <a:pt x="115" y="12"/>
                  </a:cubicBezTo>
                  <a:lnTo>
                    <a:pt x="115" y="11"/>
                  </a:lnTo>
                  <a:close/>
                  <a:moveTo>
                    <a:pt x="115" y="12"/>
                  </a:moveTo>
                  <a:cubicBezTo>
                    <a:pt x="115" y="12"/>
                    <a:pt x="115" y="12"/>
                    <a:pt x="115" y="12"/>
                  </a:cubicBezTo>
                  <a:cubicBezTo>
                    <a:pt x="117" y="12"/>
                    <a:pt x="117" y="12"/>
                    <a:pt x="117" y="12"/>
                  </a:cubicBezTo>
                  <a:cubicBezTo>
                    <a:pt x="117" y="14"/>
                    <a:pt x="117" y="14"/>
                    <a:pt x="117" y="14"/>
                  </a:cubicBezTo>
                  <a:cubicBezTo>
                    <a:pt x="115" y="13"/>
                    <a:pt x="115" y="13"/>
                    <a:pt x="115" y="13"/>
                  </a:cubicBezTo>
                  <a:lnTo>
                    <a:pt x="115" y="12"/>
                  </a:lnTo>
                  <a:close/>
                  <a:moveTo>
                    <a:pt x="115" y="13"/>
                  </a:moveTo>
                  <a:cubicBezTo>
                    <a:pt x="115" y="13"/>
                    <a:pt x="115" y="13"/>
                    <a:pt x="115" y="13"/>
                  </a:cubicBezTo>
                  <a:cubicBezTo>
                    <a:pt x="117" y="14"/>
                    <a:pt x="117" y="14"/>
                    <a:pt x="117" y="14"/>
                  </a:cubicBezTo>
                  <a:cubicBezTo>
                    <a:pt x="117" y="14"/>
                    <a:pt x="117" y="14"/>
                    <a:pt x="117" y="14"/>
                  </a:cubicBezTo>
                  <a:cubicBezTo>
                    <a:pt x="115" y="14"/>
                    <a:pt x="115" y="14"/>
                    <a:pt x="115" y="14"/>
                  </a:cubicBezTo>
                  <a:lnTo>
                    <a:pt x="115" y="13"/>
                  </a:lnTo>
                  <a:close/>
                  <a:moveTo>
                    <a:pt x="115" y="14"/>
                  </a:moveTo>
                  <a:cubicBezTo>
                    <a:pt x="115" y="14"/>
                    <a:pt x="115" y="14"/>
                    <a:pt x="115" y="14"/>
                  </a:cubicBezTo>
                  <a:cubicBezTo>
                    <a:pt x="117" y="15"/>
                    <a:pt x="117" y="15"/>
                    <a:pt x="117" y="15"/>
                  </a:cubicBezTo>
                  <a:cubicBezTo>
                    <a:pt x="117" y="15"/>
                    <a:pt x="117" y="15"/>
                    <a:pt x="117" y="15"/>
                  </a:cubicBezTo>
                  <a:cubicBezTo>
                    <a:pt x="115" y="15"/>
                    <a:pt x="115" y="15"/>
                    <a:pt x="115" y="15"/>
                  </a:cubicBezTo>
                  <a:lnTo>
                    <a:pt x="115" y="14"/>
                  </a:lnTo>
                  <a:close/>
                  <a:moveTo>
                    <a:pt x="115" y="15"/>
                  </a:moveTo>
                  <a:cubicBezTo>
                    <a:pt x="115" y="15"/>
                    <a:pt x="115" y="15"/>
                    <a:pt x="115" y="15"/>
                  </a:cubicBezTo>
                  <a:cubicBezTo>
                    <a:pt x="117" y="15"/>
                    <a:pt x="117" y="15"/>
                    <a:pt x="117" y="15"/>
                  </a:cubicBezTo>
                  <a:cubicBezTo>
                    <a:pt x="117" y="17"/>
                    <a:pt x="117" y="17"/>
                    <a:pt x="117" y="17"/>
                  </a:cubicBezTo>
                  <a:cubicBezTo>
                    <a:pt x="115" y="16"/>
                    <a:pt x="115" y="16"/>
                    <a:pt x="115" y="16"/>
                  </a:cubicBezTo>
                  <a:lnTo>
                    <a:pt x="115" y="15"/>
                  </a:lnTo>
                  <a:close/>
                  <a:moveTo>
                    <a:pt x="115" y="17"/>
                  </a:moveTo>
                  <a:cubicBezTo>
                    <a:pt x="115" y="17"/>
                    <a:pt x="115" y="17"/>
                    <a:pt x="115" y="17"/>
                  </a:cubicBezTo>
                  <a:cubicBezTo>
                    <a:pt x="117" y="17"/>
                    <a:pt x="117" y="17"/>
                    <a:pt x="117" y="17"/>
                  </a:cubicBezTo>
                  <a:cubicBezTo>
                    <a:pt x="117" y="18"/>
                    <a:pt x="117" y="18"/>
                    <a:pt x="117" y="18"/>
                  </a:cubicBezTo>
                  <a:cubicBezTo>
                    <a:pt x="115" y="17"/>
                    <a:pt x="115" y="17"/>
                    <a:pt x="115" y="17"/>
                  </a:cubicBezTo>
                  <a:close/>
                  <a:moveTo>
                    <a:pt x="115" y="17"/>
                  </a:moveTo>
                  <a:cubicBezTo>
                    <a:pt x="115" y="17"/>
                    <a:pt x="115" y="17"/>
                    <a:pt x="115" y="17"/>
                  </a:cubicBezTo>
                  <a:cubicBezTo>
                    <a:pt x="117" y="18"/>
                    <a:pt x="117" y="18"/>
                    <a:pt x="117" y="18"/>
                  </a:cubicBezTo>
                  <a:cubicBezTo>
                    <a:pt x="117" y="18"/>
                    <a:pt x="117" y="18"/>
                    <a:pt x="117" y="18"/>
                  </a:cubicBezTo>
                  <a:cubicBezTo>
                    <a:pt x="115" y="18"/>
                    <a:pt x="115" y="18"/>
                    <a:pt x="115" y="18"/>
                  </a:cubicBezTo>
                  <a:lnTo>
                    <a:pt x="115" y="17"/>
                  </a:lnTo>
                  <a:close/>
                  <a:moveTo>
                    <a:pt x="115" y="18"/>
                  </a:moveTo>
                  <a:cubicBezTo>
                    <a:pt x="115" y="18"/>
                    <a:pt x="115" y="18"/>
                    <a:pt x="115" y="18"/>
                  </a:cubicBezTo>
                  <a:cubicBezTo>
                    <a:pt x="117" y="18"/>
                    <a:pt x="117" y="18"/>
                    <a:pt x="117" y="18"/>
                  </a:cubicBezTo>
                  <a:cubicBezTo>
                    <a:pt x="117" y="20"/>
                    <a:pt x="117" y="20"/>
                    <a:pt x="117" y="20"/>
                  </a:cubicBezTo>
                  <a:cubicBezTo>
                    <a:pt x="115" y="19"/>
                    <a:pt x="115" y="19"/>
                    <a:pt x="115" y="19"/>
                  </a:cubicBezTo>
                  <a:lnTo>
                    <a:pt x="115" y="18"/>
                  </a:lnTo>
                  <a:close/>
                  <a:moveTo>
                    <a:pt x="115" y="19"/>
                  </a:moveTo>
                  <a:cubicBezTo>
                    <a:pt x="115" y="19"/>
                    <a:pt x="115" y="19"/>
                    <a:pt x="115" y="19"/>
                  </a:cubicBezTo>
                  <a:cubicBezTo>
                    <a:pt x="117" y="20"/>
                    <a:pt x="117" y="20"/>
                    <a:pt x="117" y="20"/>
                  </a:cubicBezTo>
                  <a:cubicBezTo>
                    <a:pt x="117" y="20"/>
                    <a:pt x="117" y="20"/>
                    <a:pt x="117" y="20"/>
                  </a:cubicBezTo>
                  <a:cubicBezTo>
                    <a:pt x="115" y="20"/>
                    <a:pt x="115" y="20"/>
                    <a:pt x="115" y="20"/>
                  </a:cubicBezTo>
                  <a:lnTo>
                    <a:pt x="115" y="19"/>
                  </a:lnTo>
                  <a:close/>
                  <a:moveTo>
                    <a:pt x="115" y="20"/>
                  </a:moveTo>
                  <a:cubicBezTo>
                    <a:pt x="115" y="20"/>
                    <a:pt x="115" y="20"/>
                    <a:pt x="115" y="20"/>
                  </a:cubicBezTo>
                  <a:cubicBezTo>
                    <a:pt x="117" y="21"/>
                    <a:pt x="117" y="21"/>
                    <a:pt x="117" y="21"/>
                  </a:cubicBezTo>
                  <a:cubicBezTo>
                    <a:pt x="117" y="21"/>
                    <a:pt x="117" y="21"/>
                    <a:pt x="117" y="21"/>
                  </a:cubicBezTo>
                  <a:cubicBezTo>
                    <a:pt x="115" y="21"/>
                    <a:pt x="115" y="21"/>
                    <a:pt x="115" y="21"/>
                  </a:cubicBezTo>
                  <a:lnTo>
                    <a:pt x="115" y="20"/>
                  </a:lnTo>
                  <a:close/>
                  <a:moveTo>
                    <a:pt x="115" y="21"/>
                  </a:moveTo>
                  <a:cubicBezTo>
                    <a:pt x="115" y="21"/>
                    <a:pt x="115" y="21"/>
                    <a:pt x="115" y="21"/>
                  </a:cubicBezTo>
                  <a:cubicBezTo>
                    <a:pt x="117" y="21"/>
                    <a:pt x="117" y="21"/>
                    <a:pt x="117" y="21"/>
                  </a:cubicBezTo>
                  <a:cubicBezTo>
                    <a:pt x="117" y="23"/>
                    <a:pt x="117" y="23"/>
                    <a:pt x="117" y="23"/>
                  </a:cubicBezTo>
                  <a:cubicBezTo>
                    <a:pt x="115" y="22"/>
                    <a:pt x="115" y="22"/>
                    <a:pt x="115" y="22"/>
                  </a:cubicBezTo>
                  <a:lnTo>
                    <a:pt x="115" y="21"/>
                  </a:lnTo>
                  <a:close/>
                  <a:moveTo>
                    <a:pt x="115" y="23"/>
                  </a:moveTo>
                  <a:cubicBezTo>
                    <a:pt x="115" y="23"/>
                    <a:pt x="115" y="23"/>
                    <a:pt x="115" y="23"/>
                  </a:cubicBezTo>
                  <a:cubicBezTo>
                    <a:pt x="117" y="23"/>
                    <a:pt x="117" y="23"/>
                    <a:pt x="117" y="23"/>
                  </a:cubicBezTo>
                  <a:cubicBezTo>
                    <a:pt x="117" y="23"/>
                    <a:pt x="117" y="23"/>
                    <a:pt x="117" y="23"/>
                  </a:cubicBezTo>
                  <a:cubicBezTo>
                    <a:pt x="115" y="23"/>
                    <a:pt x="115" y="23"/>
                    <a:pt x="115" y="23"/>
                  </a:cubicBezTo>
                  <a:close/>
                  <a:moveTo>
                    <a:pt x="115" y="23"/>
                  </a:moveTo>
                  <a:cubicBezTo>
                    <a:pt x="115" y="23"/>
                    <a:pt x="115" y="23"/>
                    <a:pt x="115" y="23"/>
                  </a:cubicBezTo>
                  <a:cubicBezTo>
                    <a:pt x="117" y="24"/>
                    <a:pt x="117" y="24"/>
                    <a:pt x="117" y="24"/>
                  </a:cubicBezTo>
                  <a:cubicBezTo>
                    <a:pt x="117" y="24"/>
                    <a:pt x="117" y="24"/>
                    <a:pt x="117" y="24"/>
                  </a:cubicBezTo>
                  <a:cubicBezTo>
                    <a:pt x="115" y="24"/>
                    <a:pt x="115" y="24"/>
                    <a:pt x="115" y="24"/>
                  </a:cubicBezTo>
                  <a:lnTo>
                    <a:pt x="115" y="23"/>
                  </a:lnTo>
                  <a:close/>
                  <a:moveTo>
                    <a:pt x="115" y="24"/>
                  </a:moveTo>
                  <a:cubicBezTo>
                    <a:pt x="115" y="24"/>
                    <a:pt x="115" y="24"/>
                    <a:pt x="115" y="24"/>
                  </a:cubicBezTo>
                  <a:cubicBezTo>
                    <a:pt x="117" y="24"/>
                    <a:pt x="117" y="24"/>
                    <a:pt x="117" y="24"/>
                  </a:cubicBezTo>
                  <a:cubicBezTo>
                    <a:pt x="117" y="26"/>
                    <a:pt x="117" y="26"/>
                    <a:pt x="117" y="26"/>
                  </a:cubicBezTo>
                  <a:cubicBezTo>
                    <a:pt x="115" y="25"/>
                    <a:pt x="115" y="25"/>
                    <a:pt x="115" y="25"/>
                  </a:cubicBezTo>
                  <a:lnTo>
                    <a:pt x="115" y="24"/>
                  </a:lnTo>
                  <a:close/>
                  <a:moveTo>
                    <a:pt x="115" y="25"/>
                  </a:moveTo>
                  <a:cubicBezTo>
                    <a:pt x="115" y="25"/>
                    <a:pt x="115" y="25"/>
                    <a:pt x="115" y="25"/>
                  </a:cubicBezTo>
                  <a:cubicBezTo>
                    <a:pt x="117" y="26"/>
                    <a:pt x="117" y="26"/>
                    <a:pt x="117" y="26"/>
                  </a:cubicBezTo>
                  <a:cubicBezTo>
                    <a:pt x="117" y="26"/>
                    <a:pt x="117" y="26"/>
                    <a:pt x="117" y="26"/>
                  </a:cubicBezTo>
                  <a:cubicBezTo>
                    <a:pt x="115" y="26"/>
                    <a:pt x="115" y="26"/>
                    <a:pt x="115" y="26"/>
                  </a:cubicBezTo>
                  <a:lnTo>
                    <a:pt x="115" y="25"/>
                  </a:lnTo>
                  <a:close/>
                  <a:moveTo>
                    <a:pt x="115" y="26"/>
                  </a:moveTo>
                  <a:cubicBezTo>
                    <a:pt x="115" y="26"/>
                    <a:pt x="115" y="26"/>
                    <a:pt x="115" y="26"/>
                  </a:cubicBezTo>
                  <a:cubicBezTo>
                    <a:pt x="117" y="27"/>
                    <a:pt x="117" y="27"/>
                    <a:pt x="117" y="27"/>
                  </a:cubicBezTo>
                  <a:cubicBezTo>
                    <a:pt x="117" y="27"/>
                    <a:pt x="117" y="27"/>
                    <a:pt x="117" y="27"/>
                  </a:cubicBezTo>
                  <a:cubicBezTo>
                    <a:pt x="115" y="27"/>
                    <a:pt x="115" y="27"/>
                    <a:pt x="115" y="27"/>
                  </a:cubicBezTo>
                  <a:lnTo>
                    <a:pt x="115" y="26"/>
                  </a:lnTo>
                  <a:close/>
                  <a:moveTo>
                    <a:pt x="115" y="27"/>
                  </a:moveTo>
                  <a:cubicBezTo>
                    <a:pt x="115" y="27"/>
                    <a:pt x="115" y="27"/>
                    <a:pt x="115" y="27"/>
                  </a:cubicBezTo>
                  <a:cubicBezTo>
                    <a:pt x="117" y="27"/>
                    <a:pt x="117" y="27"/>
                    <a:pt x="117" y="27"/>
                  </a:cubicBezTo>
                  <a:cubicBezTo>
                    <a:pt x="117" y="29"/>
                    <a:pt x="117" y="29"/>
                    <a:pt x="117" y="29"/>
                  </a:cubicBezTo>
                  <a:cubicBezTo>
                    <a:pt x="115" y="28"/>
                    <a:pt x="115" y="28"/>
                    <a:pt x="115" y="28"/>
                  </a:cubicBezTo>
                  <a:lnTo>
                    <a:pt x="115" y="27"/>
                  </a:lnTo>
                  <a:close/>
                  <a:moveTo>
                    <a:pt x="115" y="29"/>
                  </a:moveTo>
                  <a:cubicBezTo>
                    <a:pt x="115" y="29"/>
                    <a:pt x="115" y="29"/>
                    <a:pt x="115" y="29"/>
                  </a:cubicBezTo>
                  <a:cubicBezTo>
                    <a:pt x="117" y="29"/>
                    <a:pt x="117" y="29"/>
                    <a:pt x="117" y="29"/>
                  </a:cubicBezTo>
                  <a:cubicBezTo>
                    <a:pt x="117" y="29"/>
                    <a:pt x="117" y="29"/>
                    <a:pt x="117" y="29"/>
                  </a:cubicBezTo>
                  <a:cubicBezTo>
                    <a:pt x="115" y="29"/>
                    <a:pt x="115" y="29"/>
                    <a:pt x="115" y="29"/>
                  </a:cubicBezTo>
                  <a:close/>
                  <a:moveTo>
                    <a:pt x="115" y="29"/>
                  </a:moveTo>
                  <a:cubicBezTo>
                    <a:pt x="115" y="29"/>
                    <a:pt x="115" y="29"/>
                    <a:pt x="115" y="29"/>
                  </a:cubicBezTo>
                  <a:cubicBezTo>
                    <a:pt x="117" y="30"/>
                    <a:pt x="117" y="30"/>
                    <a:pt x="117" y="30"/>
                  </a:cubicBezTo>
                  <a:cubicBezTo>
                    <a:pt x="117" y="30"/>
                    <a:pt x="117" y="30"/>
                    <a:pt x="117" y="30"/>
                  </a:cubicBezTo>
                  <a:cubicBezTo>
                    <a:pt x="115" y="30"/>
                    <a:pt x="115" y="30"/>
                    <a:pt x="115" y="30"/>
                  </a:cubicBezTo>
                  <a:lnTo>
                    <a:pt x="115" y="29"/>
                  </a:lnTo>
                  <a:close/>
                  <a:moveTo>
                    <a:pt x="115" y="30"/>
                  </a:moveTo>
                  <a:cubicBezTo>
                    <a:pt x="115" y="30"/>
                    <a:pt x="115" y="30"/>
                    <a:pt x="115" y="30"/>
                  </a:cubicBezTo>
                  <a:cubicBezTo>
                    <a:pt x="117" y="30"/>
                    <a:pt x="117" y="30"/>
                    <a:pt x="117" y="30"/>
                  </a:cubicBezTo>
                  <a:cubicBezTo>
                    <a:pt x="117" y="32"/>
                    <a:pt x="117" y="32"/>
                    <a:pt x="117" y="32"/>
                  </a:cubicBezTo>
                  <a:cubicBezTo>
                    <a:pt x="115" y="31"/>
                    <a:pt x="115" y="31"/>
                    <a:pt x="115" y="31"/>
                  </a:cubicBezTo>
                  <a:lnTo>
                    <a:pt x="115" y="30"/>
                  </a:lnTo>
                  <a:close/>
                  <a:moveTo>
                    <a:pt x="115" y="32"/>
                  </a:moveTo>
                  <a:cubicBezTo>
                    <a:pt x="115" y="32"/>
                    <a:pt x="115" y="32"/>
                    <a:pt x="115" y="32"/>
                  </a:cubicBezTo>
                  <a:cubicBezTo>
                    <a:pt x="117" y="32"/>
                    <a:pt x="117" y="32"/>
                    <a:pt x="117" y="32"/>
                  </a:cubicBezTo>
                  <a:cubicBezTo>
                    <a:pt x="117" y="33"/>
                    <a:pt x="117" y="33"/>
                    <a:pt x="117" y="33"/>
                  </a:cubicBezTo>
                  <a:cubicBezTo>
                    <a:pt x="115" y="32"/>
                    <a:pt x="115" y="32"/>
                    <a:pt x="115" y="32"/>
                  </a:cubicBezTo>
                  <a:close/>
                  <a:moveTo>
                    <a:pt x="115" y="32"/>
                  </a:moveTo>
                  <a:cubicBezTo>
                    <a:pt x="115" y="32"/>
                    <a:pt x="115" y="32"/>
                    <a:pt x="115" y="32"/>
                  </a:cubicBezTo>
                  <a:cubicBezTo>
                    <a:pt x="117" y="33"/>
                    <a:pt x="117" y="33"/>
                    <a:pt x="117" y="33"/>
                  </a:cubicBezTo>
                  <a:cubicBezTo>
                    <a:pt x="117" y="33"/>
                    <a:pt x="117" y="33"/>
                    <a:pt x="117" y="33"/>
                  </a:cubicBezTo>
                  <a:cubicBezTo>
                    <a:pt x="115" y="33"/>
                    <a:pt x="115" y="33"/>
                    <a:pt x="115" y="33"/>
                  </a:cubicBezTo>
                  <a:lnTo>
                    <a:pt x="115" y="32"/>
                  </a:lnTo>
                  <a:close/>
                  <a:moveTo>
                    <a:pt x="114" y="6"/>
                  </a:moveTo>
                  <a:cubicBezTo>
                    <a:pt x="114" y="6"/>
                    <a:pt x="114" y="6"/>
                    <a:pt x="114" y="6"/>
                  </a:cubicBezTo>
                  <a:cubicBezTo>
                    <a:pt x="115" y="5"/>
                    <a:pt x="115" y="5"/>
                    <a:pt x="115" y="5"/>
                  </a:cubicBezTo>
                  <a:cubicBezTo>
                    <a:pt x="115" y="7"/>
                    <a:pt x="115" y="7"/>
                    <a:pt x="115" y="7"/>
                  </a:cubicBezTo>
                  <a:cubicBezTo>
                    <a:pt x="114" y="7"/>
                    <a:pt x="114" y="7"/>
                    <a:pt x="114" y="7"/>
                  </a:cubicBezTo>
                  <a:lnTo>
                    <a:pt x="114" y="6"/>
                  </a:lnTo>
                  <a:close/>
                  <a:moveTo>
                    <a:pt x="114" y="7"/>
                  </a:moveTo>
                  <a:cubicBezTo>
                    <a:pt x="114" y="7"/>
                    <a:pt x="114" y="7"/>
                    <a:pt x="114" y="7"/>
                  </a:cubicBezTo>
                  <a:cubicBezTo>
                    <a:pt x="115" y="7"/>
                    <a:pt x="115" y="7"/>
                    <a:pt x="115" y="7"/>
                  </a:cubicBezTo>
                  <a:cubicBezTo>
                    <a:pt x="115" y="8"/>
                    <a:pt x="115" y="8"/>
                    <a:pt x="115" y="8"/>
                  </a:cubicBezTo>
                  <a:cubicBezTo>
                    <a:pt x="114" y="8"/>
                    <a:pt x="114" y="8"/>
                    <a:pt x="114" y="8"/>
                  </a:cubicBezTo>
                  <a:lnTo>
                    <a:pt x="114" y="7"/>
                  </a:lnTo>
                  <a:close/>
                  <a:moveTo>
                    <a:pt x="114" y="8"/>
                  </a:moveTo>
                  <a:cubicBezTo>
                    <a:pt x="114" y="8"/>
                    <a:pt x="114" y="8"/>
                    <a:pt x="114" y="8"/>
                  </a:cubicBezTo>
                  <a:cubicBezTo>
                    <a:pt x="115" y="8"/>
                    <a:pt x="115" y="8"/>
                    <a:pt x="115" y="8"/>
                  </a:cubicBezTo>
                  <a:cubicBezTo>
                    <a:pt x="115" y="8"/>
                    <a:pt x="115" y="8"/>
                    <a:pt x="115" y="8"/>
                  </a:cubicBezTo>
                  <a:cubicBezTo>
                    <a:pt x="114" y="9"/>
                    <a:pt x="114" y="9"/>
                    <a:pt x="114" y="9"/>
                  </a:cubicBezTo>
                  <a:lnTo>
                    <a:pt x="114" y="8"/>
                  </a:lnTo>
                  <a:close/>
                  <a:moveTo>
                    <a:pt x="114" y="9"/>
                  </a:moveTo>
                  <a:cubicBezTo>
                    <a:pt x="114" y="9"/>
                    <a:pt x="114" y="9"/>
                    <a:pt x="114" y="9"/>
                  </a:cubicBezTo>
                  <a:cubicBezTo>
                    <a:pt x="115" y="9"/>
                    <a:pt x="115" y="9"/>
                    <a:pt x="115" y="9"/>
                  </a:cubicBezTo>
                  <a:cubicBezTo>
                    <a:pt x="115" y="10"/>
                    <a:pt x="115" y="10"/>
                    <a:pt x="115" y="10"/>
                  </a:cubicBezTo>
                  <a:cubicBezTo>
                    <a:pt x="114" y="10"/>
                    <a:pt x="114" y="10"/>
                    <a:pt x="114" y="10"/>
                  </a:cubicBezTo>
                  <a:lnTo>
                    <a:pt x="114" y="9"/>
                  </a:lnTo>
                  <a:close/>
                  <a:moveTo>
                    <a:pt x="114" y="11"/>
                  </a:moveTo>
                  <a:cubicBezTo>
                    <a:pt x="114" y="11"/>
                    <a:pt x="114" y="11"/>
                    <a:pt x="114" y="11"/>
                  </a:cubicBezTo>
                  <a:cubicBezTo>
                    <a:pt x="115" y="10"/>
                    <a:pt x="115" y="10"/>
                    <a:pt x="115" y="10"/>
                  </a:cubicBezTo>
                  <a:cubicBezTo>
                    <a:pt x="115" y="11"/>
                    <a:pt x="115" y="11"/>
                    <a:pt x="115" y="11"/>
                  </a:cubicBezTo>
                  <a:cubicBezTo>
                    <a:pt x="114" y="11"/>
                    <a:pt x="114" y="11"/>
                    <a:pt x="114" y="11"/>
                  </a:cubicBezTo>
                  <a:close/>
                  <a:moveTo>
                    <a:pt x="114" y="11"/>
                  </a:moveTo>
                  <a:cubicBezTo>
                    <a:pt x="114" y="11"/>
                    <a:pt x="114" y="11"/>
                    <a:pt x="114" y="11"/>
                  </a:cubicBezTo>
                  <a:cubicBezTo>
                    <a:pt x="115" y="11"/>
                    <a:pt x="115" y="11"/>
                    <a:pt x="115" y="11"/>
                  </a:cubicBezTo>
                  <a:cubicBezTo>
                    <a:pt x="115" y="12"/>
                    <a:pt x="115" y="12"/>
                    <a:pt x="115" y="12"/>
                  </a:cubicBezTo>
                  <a:cubicBezTo>
                    <a:pt x="114" y="12"/>
                    <a:pt x="114" y="12"/>
                    <a:pt x="114" y="12"/>
                  </a:cubicBezTo>
                  <a:lnTo>
                    <a:pt x="114" y="11"/>
                  </a:lnTo>
                  <a:close/>
                  <a:moveTo>
                    <a:pt x="114" y="12"/>
                  </a:moveTo>
                  <a:cubicBezTo>
                    <a:pt x="114" y="12"/>
                    <a:pt x="114" y="12"/>
                    <a:pt x="114" y="12"/>
                  </a:cubicBezTo>
                  <a:cubicBezTo>
                    <a:pt x="115" y="12"/>
                    <a:pt x="115" y="12"/>
                    <a:pt x="115" y="12"/>
                  </a:cubicBezTo>
                  <a:cubicBezTo>
                    <a:pt x="115" y="13"/>
                    <a:pt x="115" y="13"/>
                    <a:pt x="115" y="13"/>
                  </a:cubicBezTo>
                  <a:cubicBezTo>
                    <a:pt x="114" y="13"/>
                    <a:pt x="114" y="13"/>
                    <a:pt x="114" y="13"/>
                  </a:cubicBezTo>
                  <a:lnTo>
                    <a:pt x="114" y="12"/>
                  </a:lnTo>
                  <a:close/>
                  <a:moveTo>
                    <a:pt x="114" y="13"/>
                  </a:moveTo>
                  <a:cubicBezTo>
                    <a:pt x="114" y="13"/>
                    <a:pt x="114" y="13"/>
                    <a:pt x="114" y="13"/>
                  </a:cubicBezTo>
                  <a:cubicBezTo>
                    <a:pt x="115" y="13"/>
                    <a:pt x="115" y="13"/>
                    <a:pt x="115" y="13"/>
                  </a:cubicBezTo>
                  <a:cubicBezTo>
                    <a:pt x="115" y="14"/>
                    <a:pt x="115" y="14"/>
                    <a:pt x="115" y="14"/>
                  </a:cubicBezTo>
                  <a:cubicBezTo>
                    <a:pt x="114" y="14"/>
                    <a:pt x="114" y="14"/>
                    <a:pt x="114" y="14"/>
                  </a:cubicBezTo>
                  <a:lnTo>
                    <a:pt x="114" y="13"/>
                  </a:lnTo>
                  <a:close/>
                  <a:moveTo>
                    <a:pt x="114" y="14"/>
                  </a:moveTo>
                  <a:cubicBezTo>
                    <a:pt x="114" y="14"/>
                    <a:pt x="114" y="14"/>
                    <a:pt x="114" y="14"/>
                  </a:cubicBezTo>
                  <a:cubicBezTo>
                    <a:pt x="115" y="14"/>
                    <a:pt x="115" y="14"/>
                    <a:pt x="115" y="14"/>
                  </a:cubicBezTo>
                  <a:cubicBezTo>
                    <a:pt x="115" y="14"/>
                    <a:pt x="115" y="14"/>
                    <a:pt x="115" y="14"/>
                  </a:cubicBezTo>
                  <a:cubicBezTo>
                    <a:pt x="114" y="15"/>
                    <a:pt x="114" y="15"/>
                    <a:pt x="114" y="15"/>
                  </a:cubicBezTo>
                  <a:lnTo>
                    <a:pt x="114" y="14"/>
                  </a:lnTo>
                  <a:close/>
                  <a:moveTo>
                    <a:pt x="114" y="15"/>
                  </a:moveTo>
                  <a:cubicBezTo>
                    <a:pt x="114" y="15"/>
                    <a:pt x="114" y="15"/>
                    <a:pt x="114" y="15"/>
                  </a:cubicBezTo>
                  <a:cubicBezTo>
                    <a:pt x="115" y="15"/>
                    <a:pt x="115" y="15"/>
                    <a:pt x="115" y="15"/>
                  </a:cubicBezTo>
                  <a:cubicBezTo>
                    <a:pt x="115" y="16"/>
                    <a:pt x="115" y="16"/>
                    <a:pt x="115" y="16"/>
                  </a:cubicBezTo>
                  <a:cubicBezTo>
                    <a:pt x="114" y="17"/>
                    <a:pt x="114" y="17"/>
                    <a:pt x="114" y="17"/>
                  </a:cubicBezTo>
                  <a:lnTo>
                    <a:pt x="114" y="15"/>
                  </a:lnTo>
                  <a:close/>
                  <a:moveTo>
                    <a:pt x="114" y="17"/>
                  </a:moveTo>
                  <a:cubicBezTo>
                    <a:pt x="114" y="17"/>
                    <a:pt x="114" y="17"/>
                    <a:pt x="114" y="17"/>
                  </a:cubicBezTo>
                  <a:cubicBezTo>
                    <a:pt x="115" y="16"/>
                    <a:pt x="115" y="16"/>
                    <a:pt x="115" y="16"/>
                  </a:cubicBezTo>
                  <a:cubicBezTo>
                    <a:pt x="115" y="17"/>
                    <a:pt x="115" y="17"/>
                    <a:pt x="115" y="17"/>
                  </a:cubicBezTo>
                  <a:cubicBezTo>
                    <a:pt x="114" y="17"/>
                    <a:pt x="114" y="17"/>
                    <a:pt x="114" y="17"/>
                  </a:cubicBezTo>
                  <a:close/>
                  <a:moveTo>
                    <a:pt x="114" y="17"/>
                  </a:moveTo>
                  <a:cubicBezTo>
                    <a:pt x="114" y="17"/>
                    <a:pt x="114" y="17"/>
                    <a:pt x="114" y="17"/>
                  </a:cubicBezTo>
                  <a:cubicBezTo>
                    <a:pt x="115" y="17"/>
                    <a:pt x="115" y="17"/>
                    <a:pt x="115" y="17"/>
                  </a:cubicBezTo>
                  <a:cubicBezTo>
                    <a:pt x="115" y="18"/>
                    <a:pt x="115" y="18"/>
                    <a:pt x="115" y="18"/>
                  </a:cubicBezTo>
                  <a:cubicBezTo>
                    <a:pt x="114" y="18"/>
                    <a:pt x="114" y="18"/>
                    <a:pt x="114" y="18"/>
                  </a:cubicBezTo>
                  <a:lnTo>
                    <a:pt x="114" y="17"/>
                  </a:lnTo>
                  <a:close/>
                  <a:moveTo>
                    <a:pt x="114" y="18"/>
                  </a:moveTo>
                  <a:cubicBezTo>
                    <a:pt x="114" y="18"/>
                    <a:pt x="114" y="18"/>
                    <a:pt x="114" y="18"/>
                  </a:cubicBezTo>
                  <a:cubicBezTo>
                    <a:pt x="115" y="18"/>
                    <a:pt x="115" y="18"/>
                    <a:pt x="115" y="18"/>
                  </a:cubicBezTo>
                  <a:cubicBezTo>
                    <a:pt x="115" y="19"/>
                    <a:pt x="115" y="19"/>
                    <a:pt x="115" y="19"/>
                  </a:cubicBezTo>
                  <a:cubicBezTo>
                    <a:pt x="114" y="19"/>
                    <a:pt x="114" y="19"/>
                    <a:pt x="114" y="19"/>
                  </a:cubicBezTo>
                  <a:lnTo>
                    <a:pt x="114" y="18"/>
                  </a:lnTo>
                  <a:close/>
                  <a:moveTo>
                    <a:pt x="114" y="20"/>
                  </a:moveTo>
                  <a:cubicBezTo>
                    <a:pt x="114" y="20"/>
                    <a:pt x="114" y="20"/>
                    <a:pt x="114" y="20"/>
                  </a:cubicBezTo>
                  <a:cubicBezTo>
                    <a:pt x="115" y="19"/>
                    <a:pt x="115" y="19"/>
                    <a:pt x="115" y="19"/>
                  </a:cubicBezTo>
                  <a:cubicBezTo>
                    <a:pt x="115" y="20"/>
                    <a:pt x="115" y="20"/>
                    <a:pt x="115" y="20"/>
                  </a:cubicBezTo>
                  <a:cubicBezTo>
                    <a:pt x="114" y="20"/>
                    <a:pt x="114" y="20"/>
                    <a:pt x="114" y="20"/>
                  </a:cubicBezTo>
                  <a:close/>
                  <a:moveTo>
                    <a:pt x="114" y="20"/>
                  </a:moveTo>
                  <a:cubicBezTo>
                    <a:pt x="114" y="20"/>
                    <a:pt x="114" y="20"/>
                    <a:pt x="114" y="20"/>
                  </a:cubicBezTo>
                  <a:cubicBezTo>
                    <a:pt x="115" y="20"/>
                    <a:pt x="115" y="20"/>
                    <a:pt x="115" y="20"/>
                  </a:cubicBezTo>
                  <a:cubicBezTo>
                    <a:pt x="115" y="21"/>
                    <a:pt x="115" y="21"/>
                    <a:pt x="115" y="21"/>
                  </a:cubicBezTo>
                  <a:cubicBezTo>
                    <a:pt x="114" y="21"/>
                    <a:pt x="114" y="21"/>
                    <a:pt x="114" y="21"/>
                  </a:cubicBezTo>
                  <a:lnTo>
                    <a:pt x="114" y="20"/>
                  </a:lnTo>
                  <a:close/>
                  <a:moveTo>
                    <a:pt x="114" y="21"/>
                  </a:moveTo>
                  <a:cubicBezTo>
                    <a:pt x="114" y="21"/>
                    <a:pt x="114" y="21"/>
                    <a:pt x="114" y="21"/>
                  </a:cubicBezTo>
                  <a:cubicBezTo>
                    <a:pt x="115" y="21"/>
                    <a:pt x="115" y="21"/>
                    <a:pt x="115" y="21"/>
                  </a:cubicBezTo>
                  <a:cubicBezTo>
                    <a:pt x="115" y="22"/>
                    <a:pt x="115" y="22"/>
                    <a:pt x="115" y="22"/>
                  </a:cubicBezTo>
                  <a:cubicBezTo>
                    <a:pt x="114" y="23"/>
                    <a:pt x="114" y="23"/>
                    <a:pt x="114" y="23"/>
                  </a:cubicBezTo>
                  <a:lnTo>
                    <a:pt x="114" y="21"/>
                  </a:lnTo>
                  <a:close/>
                  <a:moveTo>
                    <a:pt x="114" y="23"/>
                  </a:moveTo>
                  <a:cubicBezTo>
                    <a:pt x="114" y="23"/>
                    <a:pt x="114" y="23"/>
                    <a:pt x="114" y="23"/>
                  </a:cubicBezTo>
                  <a:cubicBezTo>
                    <a:pt x="115" y="23"/>
                    <a:pt x="115" y="23"/>
                    <a:pt x="115" y="23"/>
                  </a:cubicBezTo>
                  <a:cubicBezTo>
                    <a:pt x="115" y="23"/>
                    <a:pt x="115" y="23"/>
                    <a:pt x="115" y="23"/>
                  </a:cubicBezTo>
                  <a:cubicBezTo>
                    <a:pt x="114" y="23"/>
                    <a:pt x="114" y="23"/>
                    <a:pt x="114" y="23"/>
                  </a:cubicBezTo>
                  <a:close/>
                  <a:moveTo>
                    <a:pt x="114" y="23"/>
                  </a:moveTo>
                  <a:cubicBezTo>
                    <a:pt x="114" y="23"/>
                    <a:pt x="114" y="23"/>
                    <a:pt x="114" y="23"/>
                  </a:cubicBezTo>
                  <a:cubicBezTo>
                    <a:pt x="115" y="23"/>
                    <a:pt x="115" y="23"/>
                    <a:pt x="115" y="23"/>
                  </a:cubicBezTo>
                  <a:cubicBezTo>
                    <a:pt x="115" y="24"/>
                    <a:pt x="115" y="24"/>
                    <a:pt x="115" y="24"/>
                  </a:cubicBezTo>
                  <a:cubicBezTo>
                    <a:pt x="114" y="24"/>
                    <a:pt x="114" y="24"/>
                    <a:pt x="114" y="24"/>
                  </a:cubicBezTo>
                  <a:lnTo>
                    <a:pt x="114" y="23"/>
                  </a:lnTo>
                  <a:close/>
                  <a:moveTo>
                    <a:pt x="114" y="24"/>
                  </a:moveTo>
                  <a:cubicBezTo>
                    <a:pt x="114" y="24"/>
                    <a:pt x="114" y="24"/>
                    <a:pt x="114" y="24"/>
                  </a:cubicBezTo>
                  <a:cubicBezTo>
                    <a:pt x="115" y="24"/>
                    <a:pt x="115" y="24"/>
                    <a:pt x="115" y="24"/>
                  </a:cubicBezTo>
                  <a:cubicBezTo>
                    <a:pt x="115" y="25"/>
                    <a:pt x="115" y="25"/>
                    <a:pt x="115" y="25"/>
                  </a:cubicBezTo>
                  <a:cubicBezTo>
                    <a:pt x="114" y="25"/>
                    <a:pt x="114" y="25"/>
                    <a:pt x="114" y="25"/>
                  </a:cubicBezTo>
                  <a:lnTo>
                    <a:pt x="114" y="24"/>
                  </a:lnTo>
                  <a:close/>
                  <a:moveTo>
                    <a:pt x="114" y="26"/>
                  </a:moveTo>
                  <a:cubicBezTo>
                    <a:pt x="114" y="26"/>
                    <a:pt x="114" y="26"/>
                    <a:pt x="114" y="26"/>
                  </a:cubicBezTo>
                  <a:cubicBezTo>
                    <a:pt x="115" y="25"/>
                    <a:pt x="115" y="25"/>
                    <a:pt x="115" y="25"/>
                  </a:cubicBezTo>
                  <a:cubicBezTo>
                    <a:pt x="115" y="26"/>
                    <a:pt x="115" y="26"/>
                    <a:pt x="115" y="26"/>
                  </a:cubicBezTo>
                  <a:cubicBezTo>
                    <a:pt x="114" y="26"/>
                    <a:pt x="114" y="26"/>
                    <a:pt x="114" y="26"/>
                  </a:cubicBezTo>
                  <a:close/>
                  <a:moveTo>
                    <a:pt x="114" y="26"/>
                  </a:moveTo>
                  <a:cubicBezTo>
                    <a:pt x="114" y="26"/>
                    <a:pt x="114" y="26"/>
                    <a:pt x="114" y="26"/>
                  </a:cubicBezTo>
                  <a:cubicBezTo>
                    <a:pt x="115" y="26"/>
                    <a:pt x="115" y="26"/>
                    <a:pt x="115" y="26"/>
                  </a:cubicBezTo>
                  <a:cubicBezTo>
                    <a:pt x="115" y="27"/>
                    <a:pt x="115" y="27"/>
                    <a:pt x="115" y="27"/>
                  </a:cubicBezTo>
                  <a:cubicBezTo>
                    <a:pt x="114" y="27"/>
                    <a:pt x="114" y="27"/>
                    <a:pt x="114" y="27"/>
                  </a:cubicBezTo>
                  <a:lnTo>
                    <a:pt x="114" y="26"/>
                  </a:lnTo>
                  <a:close/>
                  <a:moveTo>
                    <a:pt x="114" y="27"/>
                  </a:moveTo>
                  <a:cubicBezTo>
                    <a:pt x="114" y="27"/>
                    <a:pt x="114" y="27"/>
                    <a:pt x="114" y="27"/>
                  </a:cubicBezTo>
                  <a:cubicBezTo>
                    <a:pt x="115" y="27"/>
                    <a:pt x="115" y="27"/>
                    <a:pt x="115" y="27"/>
                  </a:cubicBezTo>
                  <a:cubicBezTo>
                    <a:pt x="115" y="28"/>
                    <a:pt x="115" y="28"/>
                    <a:pt x="115" y="28"/>
                  </a:cubicBezTo>
                  <a:cubicBezTo>
                    <a:pt x="114" y="28"/>
                    <a:pt x="114" y="28"/>
                    <a:pt x="114" y="28"/>
                  </a:cubicBezTo>
                  <a:lnTo>
                    <a:pt x="114" y="27"/>
                  </a:lnTo>
                  <a:close/>
                  <a:moveTo>
                    <a:pt x="114" y="29"/>
                  </a:moveTo>
                  <a:cubicBezTo>
                    <a:pt x="114" y="29"/>
                    <a:pt x="114" y="29"/>
                    <a:pt x="114" y="29"/>
                  </a:cubicBezTo>
                  <a:cubicBezTo>
                    <a:pt x="115" y="29"/>
                    <a:pt x="115" y="29"/>
                    <a:pt x="115" y="29"/>
                  </a:cubicBezTo>
                  <a:cubicBezTo>
                    <a:pt x="115" y="29"/>
                    <a:pt x="115" y="29"/>
                    <a:pt x="115" y="29"/>
                  </a:cubicBezTo>
                  <a:cubicBezTo>
                    <a:pt x="114" y="29"/>
                    <a:pt x="114" y="29"/>
                    <a:pt x="114" y="29"/>
                  </a:cubicBezTo>
                  <a:close/>
                  <a:moveTo>
                    <a:pt x="114" y="29"/>
                  </a:moveTo>
                  <a:cubicBezTo>
                    <a:pt x="114" y="29"/>
                    <a:pt x="114" y="29"/>
                    <a:pt x="114" y="29"/>
                  </a:cubicBezTo>
                  <a:cubicBezTo>
                    <a:pt x="115" y="29"/>
                    <a:pt x="115" y="29"/>
                    <a:pt x="115" y="29"/>
                  </a:cubicBezTo>
                  <a:cubicBezTo>
                    <a:pt x="115" y="30"/>
                    <a:pt x="115" y="30"/>
                    <a:pt x="115" y="30"/>
                  </a:cubicBezTo>
                  <a:cubicBezTo>
                    <a:pt x="114" y="30"/>
                    <a:pt x="114" y="30"/>
                    <a:pt x="114" y="30"/>
                  </a:cubicBezTo>
                  <a:lnTo>
                    <a:pt x="114" y="29"/>
                  </a:lnTo>
                  <a:close/>
                  <a:moveTo>
                    <a:pt x="114" y="30"/>
                  </a:moveTo>
                  <a:cubicBezTo>
                    <a:pt x="114" y="30"/>
                    <a:pt x="114" y="30"/>
                    <a:pt x="114" y="30"/>
                  </a:cubicBezTo>
                  <a:cubicBezTo>
                    <a:pt x="115" y="30"/>
                    <a:pt x="115" y="30"/>
                    <a:pt x="115" y="30"/>
                  </a:cubicBezTo>
                  <a:cubicBezTo>
                    <a:pt x="115" y="31"/>
                    <a:pt x="115" y="31"/>
                    <a:pt x="115" y="31"/>
                  </a:cubicBezTo>
                  <a:cubicBezTo>
                    <a:pt x="114" y="31"/>
                    <a:pt x="114" y="31"/>
                    <a:pt x="114" y="31"/>
                  </a:cubicBezTo>
                  <a:lnTo>
                    <a:pt x="114" y="30"/>
                  </a:lnTo>
                  <a:close/>
                  <a:moveTo>
                    <a:pt x="114" y="32"/>
                  </a:moveTo>
                  <a:cubicBezTo>
                    <a:pt x="114" y="32"/>
                    <a:pt x="114" y="32"/>
                    <a:pt x="114" y="32"/>
                  </a:cubicBezTo>
                  <a:cubicBezTo>
                    <a:pt x="115" y="31"/>
                    <a:pt x="115" y="31"/>
                    <a:pt x="115" y="31"/>
                  </a:cubicBezTo>
                  <a:cubicBezTo>
                    <a:pt x="115" y="32"/>
                    <a:pt x="115" y="32"/>
                    <a:pt x="115" y="32"/>
                  </a:cubicBezTo>
                  <a:cubicBezTo>
                    <a:pt x="114" y="32"/>
                    <a:pt x="114" y="32"/>
                    <a:pt x="114" y="32"/>
                  </a:cubicBezTo>
                  <a:close/>
                  <a:moveTo>
                    <a:pt x="114" y="32"/>
                  </a:moveTo>
                  <a:cubicBezTo>
                    <a:pt x="114" y="32"/>
                    <a:pt x="114" y="32"/>
                    <a:pt x="114" y="32"/>
                  </a:cubicBezTo>
                  <a:cubicBezTo>
                    <a:pt x="115" y="32"/>
                    <a:pt x="115" y="32"/>
                    <a:pt x="115" y="32"/>
                  </a:cubicBezTo>
                  <a:cubicBezTo>
                    <a:pt x="115" y="33"/>
                    <a:pt x="115" y="33"/>
                    <a:pt x="115" y="33"/>
                  </a:cubicBezTo>
                  <a:cubicBezTo>
                    <a:pt x="114" y="33"/>
                    <a:pt x="114" y="33"/>
                    <a:pt x="114" y="33"/>
                  </a:cubicBezTo>
                  <a:lnTo>
                    <a:pt x="114" y="32"/>
                  </a:lnTo>
                  <a:close/>
                  <a:moveTo>
                    <a:pt x="114" y="34"/>
                  </a:moveTo>
                  <a:cubicBezTo>
                    <a:pt x="114" y="34"/>
                    <a:pt x="114" y="34"/>
                    <a:pt x="114" y="34"/>
                  </a:cubicBezTo>
                  <a:cubicBezTo>
                    <a:pt x="114" y="33"/>
                    <a:pt x="114" y="33"/>
                    <a:pt x="114" y="33"/>
                  </a:cubicBezTo>
                  <a:cubicBezTo>
                    <a:pt x="115" y="33"/>
                    <a:pt x="115" y="33"/>
                    <a:pt x="115" y="33"/>
                  </a:cubicBezTo>
                  <a:cubicBezTo>
                    <a:pt x="115" y="34"/>
                    <a:pt x="115" y="34"/>
                    <a:pt x="115" y="34"/>
                  </a:cubicBezTo>
                  <a:cubicBezTo>
                    <a:pt x="115" y="34"/>
                    <a:pt x="115" y="34"/>
                    <a:pt x="115" y="34"/>
                  </a:cubicBezTo>
                  <a:cubicBezTo>
                    <a:pt x="115" y="33"/>
                    <a:pt x="115" y="33"/>
                    <a:pt x="115" y="33"/>
                  </a:cubicBezTo>
                  <a:cubicBezTo>
                    <a:pt x="117" y="33"/>
                    <a:pt x="117" y="33"/>
                    <a:pt x="117" y="33"/>
                  </a:cubicBezTo>
                  <a:cubicBezTo>
                    <a:pt x="117" y="34"/>
                    <a:pt x="117" y="34"/>
                    <a:pt x="117" y="34"/>
                  </a:cubicBezTo>
                  <a:lnTo>
                    <a:pt x="114" y="34"/>
                  </a:lnTo>
                  <a:close/>
                  <a:moveTo>
                    <a:pt x="146" y="43"/>
                  </a:moveTo>
                  <a:cubicBezTo>
                    <a:pt x="146" y="43"/>
                    <a:pt x="146" y="43"/>
                    <a:pt x="146" y="43"/>
                  </a:cubicBezTo>
                  <a:cubicBezTo>
                    <a:pt x="151" y="43"/>
                    <a:pt x="151" y="43"/>
                    <a:pt x="151" y="43"/>
                  </a:cubicBezTo>
                  <a:cubicBezTo>
                    <a:pt x="151" y="43"/>
                    <a:pt x="151" y="43"/>
                    <a:pt x="151" y="43"/>
                  </a:cubicBezTo>
                  <a:cubicBezTo>
                    <a:pt x="146" y="43"/>
                    <a:pt x="146" y="43"/>
                    <a:pt x="146" y="43"/>
                  </a:cubicBezTo>
                  <a:close/>
                  <a:moveTo>
                    <a:pt x="146" y="44"/>
                  </a:moveTo>
                  <a:cubicBezTo>
                    <a:pt x="146" y="44"/>
                    <a:pt x="146" y="44"/>
                    <a:pt x="146" y="44"/>
                  </a:cubicBezTo>
                  <a:cubicBezTo>
                    <a:pt x="151" y="44"/>
                    <a:pt x="151" y="44"/>
                    <a:pt x="151" y="44"/>
                  </a:cubicBezTo>
                  <a:cubicBezTo>
                    <a:pt x="151" y="44"/>
                    <a:pt x="151" y="44"/>
                    <a:pt x="151" y="44"/>
                  </a:cubicBezTo>
                  <a:cubicBezTo>
                    <a:pt x="146" y="44"/>
                    <a:pt x="146" y="44"/>
                    <a:pt x="146" y="44"/>
                  </a:cubicBezTo>
                  <a:close/>
                  <a:moveTo>
                    <a:pt x="146" y="45"/>
                  </a:moveTo>
                  <a:cubicBezTo>
                    <a:pt x="146" y="45"/>
                    <a:pt x="146" y="45"/>
                    <a:pt x="146" y="45"/>
                  </a:cubicBezTo>
                  <a:cubicBezTo>
                    <a:pt x="151" y="45"/>
                    <a:pt x="151" y="45"/>
                    <a:pt x="151" y="45"/>
                  </a:cubicBezTo>
                  <a:cubicBezTo>
                    <a:pt x="151" y="45"/>
                    <a:pt x="151" y="45"/>
                    <a:pt x="151" y="45"/>
                  </a:cubicBezTo>
                  <a:cubicBezTo>
                    <a:pt x="146" y="45"/>
                    <a:pt x="146" y="45"/>
                    <a:pt x="146" y="45"/>
                  </a:cubicBezTo>
                  <a:close/>
                  <a:moveTo>
                    <a:pt x="146" y="46"/>
                  </a:moveTo>
                  <a:cubicBezTo>
                    <a:pt x="146" y="46"/>
                    <a:pt x="146" y="46"/>
                    <a:pt x="146" y="46"/>
                  </a:cubicBezTo>
                  <a:cubicBezTo>
                    <a:pt x="151" y="46"/>
                    <a:pt x="151" y="46"/>
                    <a:pt x="151" y="46"/>
                  </a:cubicBezTo>
                  <a:cubicBezTo>
                    <a:pt x="151" y="46"/>
                    <a:pt x="151" y="46"/>
                    <a:pt x="151" y="46"/>
                  </a:cubicBezTo>
                  <a:cubicBezTo>
                    <a:pt x="146" y="46"/>
                    <a:pt x="146" y="46"/>
                    <a:pt x="146" y="46"/>
                  </a:cubicBezTo>
                  <a:close/>
                  <a:moveTo>
                    <a:pt x="146" y="47"/>
                  </a:moveTo>
                  <a:cubicBezTo>
                    <a:pt x="146" y="47"/>
                    <a:pt x="146" y="47"/>
                    <a:pt x="146" y="47"/>
                  </a:cubicBezTo>
                  <a:cubicBezTo>
                    <a:pt x="151" y="47"/>
                    <a:pt x="151" y="47"/>
                    <a:pt x="151" y="47"/>
                  </a:cubicBezTo>
                  <a:cubicBezTo>
                    <a:pt x="151" y="47"/>
                    <a:pt x="151" y="47"/>
                    <a:pt x="151" y="47"/>
                  </a:cubicBezTo>
                  <a:cubicBezTo>
                    <a:pt x="146" y="47"/>
                    <a:pt x="146" y="47"/>
                    <a:pt x="146" y="47"/>
                  </a:cubicBezTo>
                  <a:close/>
                  <a:moveTo>
                    <a:pt x="146" y="48"/>
                  </a:moveTo>
                  <a:cubicBezTo>
                    <a:pt x="146" y="48"/>
                    <a:pt x="146" y="48"/>
                    <a:pt x="146" y="48"/>
                  </a:cubicBezTo>
                  <a:cubicBezTo>
                    <a:pt x="151" y="48"/>
                    <a:pt x="151" y="48"/>
                    <a:pt x="151" y="48"/>
                  </a:cubicBezTo>
                  <a:cubicBezTo>
                    <a:pt x="151" y="48"/>
                    <a:pt x="151" y="48"/>
                    <a:pt x="151" y="48"/>
                  </a:cubicBezTo>
                  <a:cubicBezTo>
                    <a:pt x="146" y="48"/>
                    <a:pt x="146" y="48"/>
                    <a:pt x="146" y="48"/>
                  </a:cubicBezTo>
                  <a:close/>
                  <a:moveTo>
                    <a:pt x="146" y="49"/>
                  </a:moveTo>
                  <a:cubicBezTo>
                    <a:pt x="146" y="49"/>
                    <a:pt x="146" y="49"/>
                    <a:pt x="146" y="49"/>
                  </a:cubicBezTo>
                  <a:cubicBezTo>
                    <a:pt x="151" y="49"/>
                    <a:pt x="151" y="49"/>
                    <a:pt x="151" y="49"/>
                  </a:cubicBezTo>
                  <a:cubicBezTo>
                    <a:pt x="151" y="49"/>
                    <a:pt x="151" y="49"/>
                    <a:pt x="151" y="49"/>
                  </a:cubicBezTo>
                  <a:cubicBezTo>
                    <a:pt x="146" y="49"/>
                    <a:pt x="146" y="49"/>
                    <a:pt x="146" y="49"/>
                  </a:cubicBezTo>
                  <a:close/>
                  <a:moveTo>
                    <a:pt x="146" y="50"/>
                  </a:moveTo>
                  <a:cubicBezTo>
                    <a:pt x="146" y="50"/>
                    <a:pt x="146" y="50"/>
                    <a:pt x="146" y="50"/>
                  </a:cubicBezTo>
                  <a:cubicBezTo>
                    <a:pt x="151" y="50"/>
                    <a:pt x="151" y="50"/>
                    <a:pt x="151" y="50"/>
                  </a:cubicBezTo>
                  <a:cubicBezTo>
                    <a:pt x="151" y="50"/>
                    <a:pt x="151" y="50"/>
                    <a:pt x="151" y="50"/>
                  </a:cubicBezTo>
                  <a:cubicBezTo>
                    <a:pt x="146" y="50"/>
                    <a:pt x="146" y="50"/>
                    <a:pt x="146" y="50"/>
                  </a:cubicBezTo>
                  <a:close/>
                  <a:moveTo>
                    <a:pt x="146" y="51"/>
                  </a:moveTo>
                  <a:cubicBezTo>
                    <a:pt x="146" y="51"/>
                    <a:pt x="146" y="51"/>
                    <a:pt x="146" y="51"/>
                  </a:cubicBezTo>
                  <a:cubicBezTo>
                    <a:pt x="151" y="51"/>
                    <a:pt x="151" y="51"/>
                    <a:pt x="151" y="51"/>
                  </a:cubicBezTo>
                  <a:cubicBezTo>
                    <a:pt x="151" y="51"/>
                    <a:pt x="151" y="51"/>
                    <a:pt x="151" y="51"/>
                  </a:cubicBezTo>
                  <a:cubicBezTo>
                    <a:pt x="146" y="51"/>
                    <a:pt x="146" y="51"/>
                    <a:pt x="146" y="51"/>
                  </a:cubicBezTo>
                  <a:close/>
                  <a:moveTo>
                    <a:pt x="146" y="52"/>
                  </a:moveTo>
                  <a:cubicBezTo>
                    <a:pt x="146" y="52"/>
                    <a:pt x="146" y="52"/>
                    <a:pt x="146" y="52"/>
                  </a:cubicBezTo>
                  <a:cubicBezTo>
                    <a:pt x="151" y="52"/>
                    <a:pt x="151" y="52"/>
                    <a:pt x="151" y="52"/>
                  </a:cubicBezTo>
                  <a:cubicBezTo>
                    <a:pt x="151" y="52"/>
                    <a:pt x="151" y="52"/>
                    <a:pt x="151" y="52"/>
                  </a:cubicBezTo>
                  <a:cubicBezTo>
                    <a:pt x="146" y="52"/>
                    <a:pt x="146" y="52"/>
                    <a:pt x="146" y="52"/>
                  </a:cubicBezTo>
                  <a:close/>
                  <a:moveTo>
                    <a:pt x="146" y="52"/>
                  </a:moveTo>
                  <a:cubicBezTo>
                    <a:pt x="146" y="52"/>
                    <a:pt x="146" y="52"/>
                    <a:pt x="146" y="52"/>
                  </a:cubicBezTo>
                  <a:cubicBezTo>
                    <a:pt x="151" y="52"/>
                    <a:pt x="151" y="52"/>
                    <a:pt x="151" y="52"/>
                  </a:cubicBezTo>
                  <a:cubicBezTo>
                    <a:pt x="151" y="53"/>
                    <a:pt x="151" y="53"/>
                    <a:pt x="151" y="53"/>
                  </a:cubicBezTo>
                  <a:cubicBezTo>
                    <a:pt x="146" y="53"/>
                    <a:pt x="146" y="53"/>
                    <a:pt x="146" y="53"/>
                  </a:cubicBezTo>
                  <a:lnTo>
                    <a:pt x="146" y="52"/>
                  </a:lnTo>
                  <a:close/>
                  <a:moveTo>
                    <a:pt x="151" y="54"/>
                  </a:moveTo>
                  <a:cubicBezTo>
                    <a:pt x="151" y="54"/>
                    <a:pt x="151" y="54"/>
                    <a:pt x="151" y="54"/>
                  </a:cubicBezTo>
                  <a:cubicBezTo>
                    <a:pt x="146" y="54"/>
                    <a:pt x="146" y="54"/>
                    <a:pt x="146" y="54"/>
                  </a:cubicBezTo>
                  <a:cubicBezTo>
                    <a:pt x="146" y="54"/>
                    <a:pt x="146" y="54"/>
                    <a:pt x="146" y="54"/>
                  </a:cubicBezTo>
                  <a:cubicBezTo>
                    <a:pt x="151" y="54"/>
                    <a:pt x="151" y="54"/>
                    <a:pt x="151" y="54"/>
                  </a:cubicBezTo>
                  <a:close/>
                  <a:moveTo>
                    <a:pt x="47" y="39"/>
                  </a:moveTo>
                  <a:cubicBezTo>
                    <a:pt x="47" y="39"/>
                    <a:pt x="47" y="39"/>
                    <a:pt x="47" y="39"/>
                  </a:cubicBezTo>
                  <a:cubicBezTo>
                    <a:pt x="47" y="40"/>
                    <a:pt x="47" y="40"/>
                    <a:pt x="47" y="40"/>
                  </a:cubicBezTo>
                  <a:cubicBezTo>
                    <a:pt x="57" y="39"/>
                    <a:pt x="57" y="39"/>
                    <a:pt x="57" y="39"/>
                  </a:cubicBezTo>
                  <a:cubicBezTo>
                    <a:pt x="57" y="39"/>
                    <a:pt x="57" y="39"/>
                    <a:pt x="57" y="39"/>
                  </a:cubicBezTo>
                  <a:cubicBezTo>
                    <a:pt x="60" y="39"/>
                    <a:pt x="60" y="39"/>
                    <a:pt x="60" y="39"/>
                  </a:cubicBezTo>
                  <a:cubicBezTo>
                    <a:pt x="60" y="38"/>
                    <a:pt x="60" y="38"/>
                    <a:pt x="60" y="38"/>
                  </a:cubicBezTo>
                  <a:cubicBezTo>
                    <a:pt x="57" y="39"/>
                    <a:pt x="57" y="39"/>
                    <a:pt x="57" y="39"/>
                  </a:cubicBezTo>
                  <a:cubicBezTo>
                    <a:pt x="57" y="39"/>
                    <a:pt x="57" y="39"/>
                    <a:pt x="57" y="39"/>
                  </a:cubicBezTo>
                  <a:lnTo>
                    <a:pt x="47" y="39"/>
                  </a:lnTo>
                  <a:close/>
                  <a:moveTo>
                    <a:pt x="38" y="40"/>
                  </a:moveTo>
                  <a:cubicBezTo>
                    <a:pt x="38" y="40"/>
                    <a:pt x="38" y="40"/>
                    <a:pt x="38" y="40"/>
                  </a:cubicBezTo>
                  <a:cubicBezTo>
                    <a:pt x="38" y="46"/>
                    <a:pt x="38" y="46"/>
                    <a:pt x="38" y="46"/>
                  </a:cubicBezTo>
                  <a:cubicBezTo>
                    <a:pt x="47" y="46"/>
                    <a:pt x="47" y="46"/>
                    <a:pt x="47" y="46"/>
                  </a:cubicBezTo>
                  <a:cubicBezTo>
                    <a:pt x="47" y="39"/>
                    <a:pt x="47" y="39"/>
                    <a:pt x="47" y="39"/>
                  </a:cubicBezTo>
                  <a:lnTo>
                    <a:pt x="38" y="40"/>
                  </a:lnTo>
                  <a:close/>
                  <a:moveTo>
                    <a:pt x="47" y="43"/>
                  </a:moveTo>
                  <a:cubicBezTo>
                    <a:pt x="47" y="43"/>
                    <a:pt x="47" y="43"/>
                    <a:pt x="47" y="43"/>
                  </a:cubicBezTo>
                  <a:cubicBezTo>
                    <a:pt x="57" y="42"/>
                    <a:pt x="57" y="42"/>
                    <a:pt x="57" y="42"/>
                  </a:cubicBezTo>
                  <a:cubicBezTo>
                    <a:pt x="57" y="43"/>
                    <a:pt x="57" y="43"/>
                    <a:pt x="57" y="43"/>
                  </a:cubicBezTo>
                  <a:cubicBezTo>
                    <a:pt x="60" y="42"/>
                    <a:pt x="60" y="42"/>
                    <a:pt x="60" y="42"/>
                  </a:cubicBezTo>
                  <a:cubicBezTo>
                    <a:pt x="60" y="42"/>
                    <a:pt x="60" y="42"/>
                    <a:pt x="60" y="42"/>
                  </a:cubicBezTo>
                  <a:cubicBezTo>
                    <a:pt x="57" y="42"/>
                    <a:pt x="57" y="42"/>
                    <a:pt x="57" y="42"/>
                  </a:cubicBezTo>
                  <a:cubicBezTo>
                    <a:pt x="57" y="42"/>
                    <a:pt x="57" y="42"/>
                    <a:pt x="57" y="42"/>
                  </a:cubicBezTo>
                  <a:cubicBezTo>
                    <a:pt x="47" y="43"/>
                    <a:pt x="47" y="43"/>
                    <a:pt x="47" y="43"/>
                  </a:cubicBezTo>
                  <a:close/>
                  <a:moveTo>
                    <a:pt x="60" y="39"/>
                  </a:moveTo>
                  <a:cubicBezTo>
                    <a:pt x="60" y="39"/>
                    <a:pt x="60" y="39"/>
                    <a:pt x="60" y="39"/>
                  </a:cubicBezTo>
                  <a:cubicBezTo>
                    <a:pt x="63" y="39"/>
                    <a:pt x="63" y="39"/>
                    <a:pt x="63" y="39"/>
                  </a:cubicBezTo>
                  <a:cubicBezTo>
                    <a:pt x="63" y="39"/>
                    <a:pt x="63" y="39"/>
                    <a:pt x="63" y="39"/>
                  </a:cubicBezTo>
                  <a:cubicBezTo>
                    <a:pt x="60" y="39"/>
                    <a:pt x="60" y="39"/>
                    <a:pt x="60" y="39"/>
                  </a:cubicBezTo>
                  <a:close/>
                  <a:moveTo>
                    <a:pt x="47" y="44"/>
                  </a:moveTo>
                  <a:cubicBezTo>
                    <a:pt x="47" y="44"/>
                    <a:pt x="47" y="44"/>
                    <a:pt x="47" y="44"/>
                  </a:cubicBezTo>
                  <a:cubicBezTo>
                    <a:pt x="57" y="43"/>
                    <a:pt x="57" y="43"/>
                    <a:pt x="57" y="43"/>
                  </a:cubicBezTo>
                  <a:cubicBezTo>
                    <a:pt x="57" y="44"/>
                    <a:pt x="57" y="44"/>
                    <a:pt x="57" y="44"/>
                  </a:cubicBezTo>
                  <a:cubicBezTo>
                    <a:pt x="60" y="43"/>
                    <a:pt x="60" y="43"/>
                    <a:pt x="60" y="43"/>
                  </a:cubicBezTo>
                  <a:cubicBezTo>
                    <a:pt x="60" y="43"/>
                    <a:pt x="60" y="43"/>
                    <a:pt x="60" y="43"/>
                  </a:cubicBezTo>
                  <a:cubicBezTo>
                    <a:pt x="57" y="43"/>
                    <a:pt x="57" y="43"/>
                    <a:pt x="57" y="43"/>
                  </a:cubicBezTo>
                  <a:cubicBezTo>
                    <a:pt x="57" y="43"/>
                    <a:pt x="57" y="43"/>
                    <a:pt x="57" y="43"/>
                  </a:cubicBezTo>
                  <a:cubicBezTo>
                    <a:pt x="47" y="44"/>
                    <a:pt x="47" y="44"/>
                    <a:pt x="47" y="44"/>
                  </a:cubicBezTo>
                  <a:close/>
                  <a:moveTo>
                    <a:pt x="60" y="40"/>
                  </a:moveTo>
                  <a:cubicBezTo>
                    <a:pt x="60" y="40"/>
                    <a:pt x="60" y="40"/>
                    <a:pt x="60" y="40"/>
                  </a:cubicBezTo>
                  <a:cubicBezTo>
                    <a:pt x="63" y="40"/>
                    <a:pt x="63" y="40"/>
                    <a:pt x="63" y="40"/>
                  </a:cubicBezTo>
                  <a:cubicBezTo>
                    <a:pt x="63" y="39"/>
                    <a:pt x="63" y="39"/>
                    <a:pt x="63" y="39"/>
                  </a:cubicBezTo>
                  <a:cubicBezTo>
                    <a:pt x="60" y="40"/>
                    <a:pt x="60" y="40"/>
                    <a:pt x="60" y="40"/>
                  </a:cubicBezTo>
                  <a:close/>
                  <a:moveTo>
                    <a:pt x="63" y="38"/>
                  </a:moveTo>
                  <a:cubicBezTo>
                    <a:pt x="63" y="38"/>
                    <a:pt x="63" y="38"/>
                    <a:pt x="63" y="38"/>
                  </a:cubicBezTo>
                  <a:cubicBezTo>
                    <a:pt x="60" y="38"/>
                    <a:pt x="60" y="38"/>
                    <a:pt x="60" y="38"/>
                  </a:cubicBezTo>
                  <a:cubicBezTo>
                    <a:pt x="60" y="39"/>
                    <a:pt x="60" y="39"/>
                    <a:pt x="60" y="39"/>
                  </a:cubicBezTo>
                  <a:cubicBezTo>
                    <a:pt x="63" y="38"/>
                    <a:pt x="63" y="38"/>
                    <a:pt x="63" y="38"/>
                  </a:cubicBezTo>
                  <a:close/>
                  <a:moveTo>
                    <a:pt x="47" y="45"/>
                  </a:moveTo>
                  <a:cubicBezTo>
                    <a:pt x="47" y="45"/>
                    <a:pt x="47" y="45"/>
                    <a:pt x="47" y="45"/>
                  </a:cubicBezTo>
                  <a:cubicBezTo>
                    <a:pt x="57" y="44"/>
                    <a:pt x="57" y="44"/>
                    <a:pt x="57" y="44"/>
                  </a:cubicBezTo>
                  <a:cubicBezTo>
                    <a:pt x="57" y="44"/>
                    <a:pt x="57" y="44"/>
                    <a:pt x="57" y="44"/>
                  </a:cubicBezTo>
                  <a:cubicBezTo>
                    <a:pt x="60" y="44"/>
                    <a:pt x="60" y="44"/>
                    <a:pt x="60" y="44"/>
                  </a:cubicBezTo>
                  <a:cubicBezTo>
                    <a:pt x="60" y="44"/>
                    <a:pt x="60" y="44"/>
                    <a:pt x="60" y="44"/>
                  </a:cubicBezTo>
                  <a:cubicBezTo>
                    <a:pt x="57" y="44"/>
                    <a:pt x="57" y="44"/>
                    <a:pt x="57" y="44"/>
                  </a:cubicBezTo>
                  <a:cubicBezTo>
                    <a:pt x="57" y="44"/>
                    <a:pt x="57" y="44"/>
                    <a:pt x="57" y="44"/>
                  </a:cubicBezTo>
                  <a:cubicBezTo>
                    <a:pt x="47" y="44"/>
                    <a:pt x="47" y="44"/>
                    <a:pt x="47" y="44"/>
                  </a:cubicBezTo>
                  <a:lnTo>
                    <a:pt x="47" y="45"/>
                  </a:lnTo>
                  <a:close/>
                  <a:moveTo>
                    <a:pt x="47" y="46"/>
                  </a:moveTo>
                  <a:cubicBezTo>
                    <a:pt x="47" y="46"/>
                    <a:pt x="47" y="46"/>
                    <a:pt x="47" y="46"/>
                  </a:cubicBezTo>
                  <a:cubicBezTo>
                    <a:pt x="57" y="46"/>
                    <a:pt x="57" y="46"/>
                    <a:pt x="57" y="46"/>
                  </a:cubicBezTo>
                  <a:cubicBezTo>
                    <a:pt x="57" y="46"/>
                    <a:pt x="57" y="46"/>
                    <a:pt x="57" y="46"/>
                  </a:cubicBezTo>
                  <a:cubicBezTo>
                    <a:pt x="60" y="46"/>
                    <a:pt x="60" y="46"/>
                    <a:pt x="60" y="46"/>
                  </a:cubicBezTo>
                  <a:cubicBezTo>
                    <a:pt x="60" y="45"/>
                    <a:pt x="60" y="45"/>
                    <a:pt x="60" y="45"/>
                  </a:cubicBezTo>
                  <a:cubicBezTo>
                    <a:pt x="57" y="45"/>
                    <a:pt x="57" y="45"/>
                    <a:pt x="57" y="45"/>
                  </a:cubicBezTo>
                  <a:cubicBezTo>
                    <a:pt x="57" y="45"/>
                    <a:pt x="57" y="45"/>
                    <a:pt x="57" y="45"/>
                  </a:cubicBezTo>
                  <a:cubicBezTo>
                    <a:pt x="47" y="46"/>
                    <a:pt x="47" y="46"/>
                    <a:pt x="47" y="46"/>
                  </a:cubicBezTo>
                  <a:close/>
                  <a:moveTo>
                    <a:pt x="47" y="46"/>
                  </a:moveTo>
                  <a:cubicBezTo>
                    <a:pt x="47" y="46"/>
                    <a:pt x="47" y="46"/>
                    <a:pt x="47" y="46"/>
                  </a:cubicBezTo>
                  <a:cubicBezTo>
                    <a:pt x="57" y="45"/>
                    <a:pt x="57" y="45"/>
                    <a:pt x="57" y="45"/>
                  </a:cubicBezTo>
                  <a:cubicBezTo>
                    <a:pt x="57" y="45"/>
                    <a:pt x="57" y="45"/>
                    <a:pt x="57" y="45"/>
                  </a:cubicBezTo>
                  <a:cubicBezTo>
                    <a:pt x="60" y="45"/>
                    <a:pt x="60" y="45"/>
                    <a:pt x="60" y="45"/>
                  </a:cubicBezTo>
                  <a:cubicBezTo>
                    <a:pt x="60" y="44"/>
                    <a:pt x="60" y="44"/>
                    <a:pt x="60" y="44"/>
                  </a:cubicBezTo>
                  <a:cubicBezTo>
                    <a:pt x="57" y="45"/>
                    <a:pt x="57" y="45"/>
                    <a:pt x="57" y="45"/>
                  </a:cubicBezTo>
                  <a:cubicBezTo>
                    <a:pt x="57" y="44"/>
                    <a:pt x="57" y="44"/>
                    <a:pt x="57" y="44"/>
                  </a:cubicBezTo>
                  <a:cubicBezTo>
                    <a:pt x="47" y="45"/>
                    <a:pt x="47" y="45"/>
                    <a:pt x="47" y="45"/>
                  </a:cubicBezTo>
                  <a:lnTo>
                    <a:pt x="47" y="46"/>
                  </a:lnTo>
                  <a:close/>
                  <a:moveTo>
                    <a:pt x="100" y="14"/>
                  </a:moveTo>
                  <a:cubicBezTo>
                    <a:pt x="100" y="14"/>
                    <a:pt x="100" y="14"/>
                    <a:pt x="100" y="14"/>
                  </a:cubicBezTo>
                  <a:cubicBezTo>
                    <a:pt x="101" y="14"/>
                    <a:pt x="101" y="14"/>
                    <a:pt x="101" y="14"/>
                  </a:cubicBezTo>
                  <a:cubicBezTo>
                    <a:pt x="101" y="12"/>
                    <a:pt x="101" y="12"/>
                    <a:pt x="101" y="12"/>
                  </a:cubicBezTo>
                  <a:cubicBezTo>
                    <a:pt x="101" y="12"/>
                    <a:pt x="101" y="12"/>
                    <a:pt x="101" y="12"/>
                  </a:cubicBezTo>
                  <a:cubicBezTo>
                    <a:pt x="101" y="12"/>
                    <a:pt x="101" y="12"/>
                    <a:pt x="101" y="12"/>
                  </a:cubicBezTo>
                  <a:cubicBezTo>
                    <a:pt x="103" y="11"/>
                    <a:pt x="103" y="11"/>
                    <a:pt x="103" y="11"/>
                  </a:cubicBezTo>
                  <a:cubicBezTo>
                    <a:pt x="103" y="11"/>
                    <a:pt x="103" y="11"/>
                    <a:pt x="103" y="11"/>
                  </a:cubicBezTo>
                  <a:cubicBezTo>
                    <a:pt x="100" y="12"/>
                    <a:pt x="100" y="12"/>
                    <a:pt x="100" y="12"/>
                  </a:cubicBezTo>
                  <a:lnTo>
                    <a:pt x="100" y="14"/>
                  </a:lnTo>
                  <a:close/>
                  <a:moveTo>
                    <a:pt x="100" y="11"/>
                  </a:moveTo>
                  <a:cubicBezTo>
                    <a:pt x="100" y="11"/>
                    <a:pt x="100" y="11"/>
                    <a:pt x="100" y="11"/>
                  </a:cubicBezTo>
                  <a:cubicBezTo>
                    <a:pt x="101" y="11"/>
                    <a:pt x="101" y="11"/>
                    <a:pt x="101" y="11"/>
                  </a:cubicBezTo>
                  <a:cubicBezTo>
                    <a:pt x="101" y="9"/>
                    <a:pt x="101" y="9"/>
                    <a:pt x="101" y="9"/>
                  </a:cubicBezTo>
                  <a:cubicBezTo>
                    <a:pt x="101" y="9"/>
                    <a:pt x="101" y="9"/>
                    <a:pt x="101" y="9"/>
                  </a:cubicBezTo>
                  <a:cubicBezTo>
                    <a:pt x="101" y="8"/>
                    <a:pt x="101" y="8"/>
                    <a:pt x="101" y="8"/>
                  </a:cubicBezTo>
                  <a:cubicBezTo>
                    <a:pt x="103" y="8"/>
                    <a:pt x="103" y="8"/>
                    <a:pt x="103" y="8"/>
                  </a:cubicBezTo>
                  <a:cubicBezTo>
                    <a:pt x="103" y="8"/>
                    <a:pt x="103" y="8"/>
                    <a:pt x="103" y="8"/>
                  </a:cubicBezTo>
                  <a:cubicBezTo>
                    <a:pt x="100" y="8"/>
                    <a:pt x="100" y="8"/>
                    <a:pt x="100" y="8"/>
                  </a:cubicBezTo>
                  <a:lnTo>
                    <a:pt x="100" y="11"/>
                  </a:lnTo>
                  <a:close/>
                  <a:moveTo>
                    <a:pt x="103" y="29"/>
                  </a:moveTo>
                  <a:cubicBezTo>
                    <a:pt x="103" y="29"/>
                    <a:pt x="103" y="29"/>
                    <a:pt x="103" y="29"/>
                  </a:cubicBezTo>
                  <a:cubicBezTo>
                    <a:pt x="103" y="32"/>
                    <a:pt x="103" y="32"/>
                    <a:pt x="103" y="32"/>
                  </a:cubicBezTo>
                  <a:cubicBezTo>
                    <a:pt x="104" y="32"/>
                    <a:pt x="104" y="32"/>
                    <a:pt x="104" y="32"/>
                  </a:cubicBezTo>
                  <a:cubicBezTo>
                    <a:pt x="104" y="30"/>
                    <a:pt x="104" y="30"/>
                    <a:pt x="104" y="30"/>
                  </a:cubicBezTo>
                  <a:cubicBezTo>
                    <a:pt x="104" y="30"/>
                    <a:pt x="104" y="30"/>
                    <a:pt x="104" y="30"/>
                  </a:cubicBezTo>
                  <a:cubicBezTo>
                    <a:pt x="104" y="29"/>
                    <a:pt x="104" y="29"/>
                    <a:pt x="104" y="29"/>
                  </a:cubicBezTo>
                  <a:cubicBezTo>
                    <a:pt x="106" y="29"/>
                    <a:pt x="106" y="29"/>
                    <a:pt x="106" y="29"/>
                  </a:cubicBezTo>
                  <a:cubicBezTo>
                    <a:pt x="106" y="29"/>
                    <a:pt x="106" y="29"/>
                    <a:pt x="106" y="29"/>
                  </a:cubicBezTo>
                  <a:lnTo>
                    <a:pt x="103" y="29"/>
                  </a:lnTo>
                  <a:close/>
                  <a:moveTo>
                    <a:pt x="104" y="8"/>
                  </a:moveTo>
                  <a:cubicBezTo>
                    <a:pt x="104" y="8"/>
                    <a:pt x="104" y="8"/>
                    <a:pt x="104" y="8"/>
                  </a:cubicBezTo>
                  <a:cubicBezTo>
                    <a:pt x="104" y="5"/>
                    <a:pt x="104" y="5"/>
                    <a:pt x="104" y="5"/>
                  </a:cubicBezTo>
                  <a:cubicBezTo>
                    <a:pt x="106" y="5"/>
                    <a:pt x="106" y="5"/>
                    <a:pt x="106" y="5"/>
                  </a:cubicBezTo>
                  <a:cubicBezTo>
                    <a:pt x="106" y="2"/>
                    <a:pt x="106" y="2"/>
                    <a:pt x="106" y="2"/>
                  </a:cubicBezTo>
                  <a:cubicBezTo>
                    <a:pt x="106" y="2"/>
                    <a:pt x="106" y="2"/>
                    <a:pt x="106" y="2"/>
                  </a:cubicBezTo>
                  <a:cubicBezTo>
                    <a:pt x="106" y="2"/>
                    <a:pt x="106" y="2"/>
                    <a:pt x="106" y="2"/>
                  </a:cubicBezTo>
                  <a:cubicBezTo>
                    <a:pt x="103" y="3"/>
                    <a:pt x="103" y="3"/>
                    <a:pt x="103" y="3"/>
                  </a:cubicBezTo>
                  <a:cubicBezTo>
                    <a:pt x="103" y="8"/>
                    <a:pt x="103" y="8"/>
                    <a:pt x="103" y="8"/>
                  </a:cubicBezTo>
                  <a:lnTo>
                    <a:pt x="104" y="8"/>
                  </a:lnTo>
                  <a:close/>
                  <a:moveTo>
                    <a:pt x="104" y="3"/>
                  </a:moveTo>
                  <a:cubicBezTo>
                    <a:pt x="104" y="3"/>
                    <a:pt x="104" y="3"/>
                    <a:pt x="104" y="3"/>
                  </a:cubicBezTo>
                  <a:cubicBezTo>
                    <a:pt x="106" y="2"/>
                    <a:pt x="106" y="2"/>
                    <a:pt x="106" y="2"/>
                  </a:cubicBezTo>
                  <a:cubicBezTo>
                    <a:pt x="106" y="4"/>
                    <a:pt x="106" y="4"/>
                    <a:pt x="106" y="4"/>
                  </a:cubicBezTo>
                  <a:cubicBezTo>
                    <a:pt x="104" y="5"/>
                    <a:pt x="104" y="5"/>
                    <a:pt x="104" y="5"/>
                  </a:cubicBezTo>
                  <a:lnTo>
                    <a:pt x="104" y="3"/>
                  </a:lnTo>
                  <a:close/>
                  <a:moveTo>
                    <a:pt x="60" y="41"/>
                  </a:moveTo>
                  <a:cubicBezTo>
                    <a:pt x="60" y="41"/>
                    <a:pt x="60" y="41"/>
                    <a:pt x="60" y="41"/>
                  </a:cubicBezTo>
                  <a:cubicBezTo>
                    <a:pt x="63" y="40"/>
                    <a:pt x="63" y="40"/>
                    <a:pt x="63" y="40"/>
                  </a:cubicBezTo>
                  <a:cubicBezTo>
                    <a:pt x="63" y="40"/>
                    <a:pt x="63" y="40"/>
                    <a:pt x="63" y="40"/>
                  </a:cubicBezTo>
                  <a:cubicBezTo>
                    <a:pt x="60" y="41"/>
                    <a:pt x="60" y="41"/>
                    <a:pt x="60" y="41"/>
                  </a:cubicBezTo>
                  <a:close/>
                  <a:moveTo>
                    <a:pt x="100" y="23"/>
                  </a:moveTo>
                  <a:cubicBezTo>
                    <a:pt x="100" y="23"/>
                    <a:pt x="100" y="23"/>
                    <a:pt x="100" y="23"/>
                  </a:cubicBezTo>
                  <a:cubicBezTo>
                    <a:pt x="101" y="23"/>
                    <a:pt x="101" y="23"/>
                    <a:pt x="101" y="23"/>
                  </a:cubicBezTo>
                  <a:cubicBezTo>
                    <a:pt x="101" y="22"/>
                    <a:pt x="101" y="22"/>
                    <a:pt x="101" y="22"/>
                  </a:cubicBezTo>
                  <a:cubicBezTo>
                    <a:pt x="101" y="21"/>
                    <a:pt x="101" y="21"/>
                    <a:pt x="101" y="21"/>
                  </a:cubicBezTo>
                  <a:cubicBezTo>
                    <a:pt x="101" y="21"/>
                    <a:pt x="101" y="21"/>
                    <a:pt x="101" y="21"/>
                  </a:cubicBezTo>
                  <a:cubicBezTo>
                    <a:pt x="103" y="20"/>
                    <a:pt x="103" y="20"/>
                    <a:pt x="103" y="20"/>
                  </a:cubicBezTo>
                  <a:cubicBezTo>
                    <a:pt x="103" y="20"/>
                    <a:pt x="103" y="20"/>
                    <a:pt x="103" y="20"/>
                  </a:cubicBezTo>
                  <a:cubicBezTo>
                    <a:pt x="100" y="21"/>
                    <a:pt x="100" y="21"/>
                    <a:pt x="100" y="21"/>
                  </a:cubicBezTo>
                  <a:lnTo>
                    <a:pt x="100" y="23"/>
                  </a:lnTo>
                  <a:close/>
                  <a:moveTo>
                    <a:pt x="100" y="20"/>
                  </a:moveTo>
                  <a:cubicBezTo>
                    <a:pt x="100" y="20"/>
                    <a:pt x="100" y="20"/>
                    <a:pt x="100" y="20"/>
                  </a:cubicBezTo>
                  <a:cubicBezTo>
                    <a:pt x="101" y="20"/>
                    <a:pt x="101" y="20"/>
                    <a:pt x="101" y="20"/>
                  </a:cubicBezTo>
                  <a:cubicBezTo>
                    <a:pt x="101" y="18"/>
                    <a:pt x="101" y="18"/>
                    <a:pt x="101" y="18"/>
                  </a:cubicBezTo>
                  <a:cubicBezTo>
                    <a:pt x="101" y="18"/>
                    <a:pt x="101" y="18"/>
                    <a:pt x="101" y="18"/>
                  </a:cubicBezTo>
                  <a:cubicBezTo>
                    <a:pt x="101" y="18"/>
                    <a:pt x="101" y="18"/>
                    <a:pt x="101" y="18"/>
                  </a:cubicBezTo>
                  <a:cubicBezTo>
                    <a:pt x="103" y="17"/>
                    <a:pt x="103" y="17"/>
                    <a:pt x="103" y="17"/>
                  </a:cubicBezTo>
                  <a:cubicBezTo>
                    <a:pt x="103" y="17"/>
                    <a:pt x="103" y="17"/>
                    <a:pt x="103" y="17"/>
                  </a:cubicBezTo>
                  <a:cubicBezTo>
                    <a:pt x="100" y="18"/>
                    <a:pt x="100" y="18"/>
                    <a:pt x="100" y="18"/>
                  </a:cubicBezTo>
                  <a:lnTo>
                    <a:pt x="100" y="20"/>
                  </a:lnTo>
                  <a:close/>
                  <a:moveTo>
                    <a:pt x="100" y="17"/>
                  </a:moveTo>
                  <a:cubicBezTo>
                    <a:pt x="100" y="17"/>
                    <a:pt x="100" y="17"/>
                    <a:pt x="100" y="17"/>
                  </a:cubicBezTo>
                  <a:cubicBezTo>
                    <a:pt x="101" y="17"/>
                    <a:pt x="101" y="17"/>
                    <a:pt x="101" y="17"/>
                  </a:cubicBezTo>
                  <a:cubicBezTo>
                    <a:pt x="101" y="15"/>
                    <a:pt x="101" y="15"/>
                    <a:pt x="101" y="15"/>
                  </a:cubicBezTo>
                  <a:cubicBezTo>
                    <a:pt x="101" y="15"/>
                    <a:pt x="101" y="15"/>
                    <a:pt x="101" y="15"/>
                  </a:cubicBezTo>
                  <a:cubicBezTo>
                    <a:pt x="101" y="15"/>
                    <a:pt x="101" y="15"/>
                    <a:pt x="101" y="15"/>
                  </a:cubicBezTo>
                  <a:cubicBezTo>
                    <a:pt x="103" y="14"/>
                    <a:pt x="103" y="14"/>
                    <a:pt x="103" y="14"/>
                  </a:cubicBezTo>
                  <a:cubicBezTo>
                    <a:pt x="103" y="14"/>
                    <a:pt x="103" y="14"/>
                    <a:pt x="103" y="14"/>
                  </a:cubicBezTo>
                  <a:cubicBezTo>
                    <a:pt x="100" y="15"/>
                    <a:pt x="100" y="15"/>
                    <a:pt x="100" y="15"/>
                  </a:cubicBezTo>
                  <a:lnTo>
                    <a:pt x="100" y="17"/>
                  </a:lnTo>
                  <a:close/>
                  <a:moveTo>
                    <a:pt x="71" y="42"/>
                  </a:moveTo>
                  <a:cubicBezTo>
                    <a:pt x="71" y="42"/>
                    <a:pt x="71" y="42"/>
                    <a:pt x="71" y="42"/>
                  </a:cubicBezTo>
                  <a:cubicBezTo>
                    <a:pt x="74" y="42"/>
                    <a:pt x="74" y="42"/>
                    <a:pt x="74" y="42"/>
                  </a:cubicBezTo>
                  <a:cubicBezTo>
                    <a:pt x="74" y="41"/>
                    <a:pt x="74" y="41"/>
                    <a:pt x="74" y="41"/>
                  </a:cubicBezTo>
                  <a:cubicBezTo>
                    <a:pt x="71" y="41"/>
                    <a:pt x="71" y="41"/>
                    <a:pt x="71" y="41"/>
                  </a:cubicBezTo>
                  <a:lnTo>
                    <a:pt x="71" y="42"/>
                  </a:lnTo>
                  <a:close/>
                  <a:moveTo>
                    <a:pt x="104" y="26"/>
                  </a:moveTo>
                  <a:cubicBezTo>
                    <a:pt x="104" y="26"/>
                    <a:pt x="104" y="26"/>
                    <a:pt x="104" y="26"/>
                  </a:cubicBezTo>
                  <a:cubicBezTo>
                    <a:pt x="104" y="24"/>
                    <a:pt x="104" y="24"/>
                    <a:pt x="104" y="24"/>
                  </a:cubicBezTo>
                  <a:cubicBezTo>
                    <a:pt x="104" y="24"/>
                    <a:pt x="104" y="24"/>
                    <a:pt x="104" y="24"/>
                  </a:cubicBezTo>
                  <a:cubicBezTo>
                    <a:pt x="104" y="23"/>
                    <a:pt x="104" y="23"/>
                    <a:pt x="104" y="23"/>
                  </a:cubicBezTo>
                  <a:cubicBezTo>
                    <a:pt x="106" y="23"/>
                    <a:pt x="106" y="23"/>
                    <a:pt x="106" y="23"/>
                  </a:cubicBezTo>
                  <a:cubicBezTo>
                    <a:pt x="106" y="23"/>
                    <a:pt x="106" y="23"/>
                    <a:pt x="106" y="23"/>
                  </a:cubicBezTo>
                  <a:cubicBezTo>
                    <a:pt x="103" y="23"/>
                    <a:pt x="103" y="23"/>
                    <a:pt x="103" y="23"/>
                  </a:cubicBezTo>
                  <a:cubicBezTo>
                    <a:pt x="103" y="26"/>
                    <a:pt x="103" y="26"/>
                    <a:pt x="103" y="26"/>
                  </a:cubicBezTo>
                  <a:lnTo>
                    <a:pt x="104" y="26"/>
                  </a:lnTo>
                  <a:close/>
                  <a:moveTo>
                    <a:pt x="104" y="11"/>
                  </a:moveTo>
                  <a:cubicBezTo>
                    <a:pt x="104" y="11"/>
                    <a:pt x="104" y="11"/>
                    <a:pt x="104" y="11"/>
                  </a:cubicBezTo>
                  <a:cubicBezTo>
                    <a:pt x="104" y="9"/>
                    <a:pt x="104" y="9"/>
                    <a:pt x="104" y="9"/>
                  </a:cubicBezTo>
                  <a:cubicBezTo>
                    <a:pt x="104" y="8"/>
                    <a:pt x="104" y="8"/>
                    <a:pt x="104" y="8"/>
                  </a:cubicBezTo>
                  <a:cubicBezTo>
                    <a:pt x="104" y="8"/>
                    <a:pt x="104" y="8"/>
                    <a:pt x="104" y="8"/>
                  </a:cubicBezTo>
                  <a:cubicBezTo>
                    <a:pt x="106" y="8"/>
                    <a:pt x="106" y="8"/>
                    <a:pt x="106" y="8"/>
                  </a:cubicBezTo>
                  <a:cubicBezTo>
                    <a:pt x="106" y="7"/>
                    <a:pt x="106" y="7"/>
                    <a:pt x="106" y="7"/>
                  </a:cubicBezTo>
                  <a:cubicBezTo>
                    <a:pt x="103" y="8"/>
                    <a:pt x="103" y="8"/>
                    <a:pt x="103" y="8"/>
                  </a:cubicBezTo>
                  <a:cubicBezTo>
                    <a:pt x="103" y="11"/>
                    <a:pt x="103" y="11"/>
                    <a:pt x="103" y="11"/>
                  </a:cubicBezTo>
                  <a:lnTo>
                    <a:pt x="104" y="11"/>
                  </a:lnTo>
                  <a:close/>
                  <a:moveTo>
                    <a:pt x="104" y="23"/>
                  </a:moveTo>
                  <a:cubicBezTo>
                    <a:pt x="104" y="23"/>
                    <a:pt x="104" y="23"/>
                    <a:pt x="104" y="23"/>
                  </a:cubicBezTo>
                  <a:cubicBezTo>
                    <a:pt x="104" y="21"/>
                    <a:pt x="104" y="21"/>
                    <a:pt x="104" y="21"/>
                  </a:cubicBezTo>
                  <a:cubicBezTo>
                    <a:pt x="104" y="20"/>
                    <a:pt x="104" y="20"/>
                    <a:pt x="104" y="20"/>
                  </a:cubicBezTo>
                  <a:cubicBezTo>
                    <a:pt x="104" y="20"/>
                    <a:pt x="104" y="20"/>
                    <a:pt x="104" y="20"/>
                  </a:cubicBezTo>
                  <a:cubicBezTo>
                    <a:pt x="106" y="20"/>
                    <a:pt x="106" y="20"/>
                    <a:pt x="106" y="20"/>
                  </a:cubicBezTo>
                  <a:cubicBezTo>
                    <a:pt x="106" y="20"/>
                    <a:pt x="106" y="20"/>
                    <a:pt x="106" y="20"/>
                  </a:cubicBezTo>
                  <a:cubicBezTo>
                    <a:pt x="103" y="20"/>
                    <a:pt x="103" y="20"/>
                    <a:pt x="103" y="20"/>
                  </a:cubicBezTo>
                  <a:cubicBezTo>
                    <a:pt x="103" y="23"/>
                    <a:pt x="103" y="23"/>
                    <a:pt x="103" y="23"/>
                  </a:cubicBezTo>
                  <a:lnTo>
                    <a:pt x="104" y="23"/>
                  </a:lnTo>
                  <a:close/>
                  <a:moveTo>
                    <a:pt x="104" y="29"/>
                  </a:moveTo>
                  <a:cubicBezTo>
                    <a:pt x="104" y="29"/>
                    <a:pt x="104" y="29"/>
                    <a:pt x="104" y="29"/>
                  </a:cubicBezTo>
                  <a:cubicBezTo>
                    <a:pt x="104" y="27"/>
                    <a:pt x="104" y="27"/>
                    <a:pt x="104" y="27"/>
                  </a:cubicBezTo>
                  <a:cubicBezTo>
                    <a:pt x="104" y="27"/>
                    <a:pt x="104" y="27"/>
                    <a:pt x="104" y="27"/>
                  </a:cubicBezTo>
                  <a:cubicBezTo>
                    <a:pt x="104" y="26"/>
                    <a:pt x="104" y="26"/>
                    <a:pt x="104" y="26"/>
                  </a:cubicBezTo>
                  <a:cubicBezTo>
                    <a:pt x="106" y="26"/>
                    <a:pt x="106" y="26"/>
                    <a:pt x="106" y="26"/>
                  </a:cubicBezTo>
                  <a:cubicBezTo>
                    <a:pt x="106" y="26"/>
                    <a:pt x="106" y="26"/>
                    <a:pt x="106" y="26"/>
                  </a:cubicBezTo>
                  <a:cubicBezTo>
                    <a:pt x="103" y="26"/>
                    <a:pt x="103" y="26"/>
                    <a:pt x="103" y="26"/>
                  </a:cubicBezTo>
                  <a:cubicBezTo>
                    <a:pt x="103" y="29"/>
                    <a:pt x="103" y="29"/>
                    <a:pt x="103" y="29"/>
                  </a:cubicBezTo>
                  <a:lnTo>
                    <a:pt x="104" y="29"/>
                  </a:lnTo>
                  <a:close/>
                  <a:moveTo>
                    <a:pt x="104" y="14"/>
                  </a:moveTo>
                  <a:cubicBezTo>
                    <a:pt x="104" y="14"/>
                    <a:pt x="104" y="14"/>
                    <a:pt x="104" y="14"/>
                  </a:cubicBezTo>
                  <a:cubicBezTo>
                    <a:pt x="104" y="12"/>
                    <a:pt x="104" y="12"/>
                    <a:pt x="104" y="12"/>
                  </a:cubicBezTo>
                  <a:cubicBezTo>
                    <a:pt x="104" y="11"/>
                    <a:pt x="104" y="11"/>
                    <a:pt x="104" y="11"/>
                  </a:cubicBezTo>
                  <a:cubicBezTo>
                    <a:pt x="104" y="11"/>
                    <a:pt x="104" y="11"/>
                    <a:pt x="104" y="11"/>
                  </a:cubicBezTo>
                  <a:cubicBezTo>
                    <a:pt x="106" y="11"/>
                    <a:pt x="106" y="11"/>
                    <a:pt x="106" y="11"/>
                  </a:cubicBezTo>
                  <a:cubicBezTo>
                    <a:pt x="106" y="10"/>
                    <a:pt x="106" y="10"/>
                    <a:pt x="106" y="10"/>
                  </a:cubicBezTo>
                  <a:cubicBezTo>
                    <a:pt x="103" y="11"/>
                    <a:pt x="103" y="11"/>
                    <a:pt x="103" y="11"/>
                  </a:cubicBezTo>
                  <a:cubicBezTo>
                    <a:pt x="103" y="14"/>
                    <a:pt x="103" y="14"/>
                    <a:pt x="103" y="14"/>
                  </a:cubicBezTo>
                  <a:lnTo>
                    <a:pt x="104" y="14"/>
                  </a:lnTo>
                  <a:close/>
                  <a:moveTo>
                    <a:pt x="104" y="20"/>
                  </a:moveTo>
                  <a:cubicBezTo>
                    <a:pt x="104" y="20"/>
                    <a:pt x="104" y="20"/>
                    <a:pt x="104" y="20"/>
                  </a:cubicBezTo>
                  <a:cubicBezTo>
                    <a:pt x="104" y="18"/>
                    <a:pt x="104" y="18"/>
                    <a:pt x="104" y="18"/>
                  </a:cubicBezTo>
                  <a:cubicBezTo>
                    <a:pt x="104" y="17"/>
                    <a:pt x="104" y="17"/>
                    <a:pt x="104" y="17"/>
                  </a:cubicBezTo>
                  <a:cubicBezTo>
                    <a:pt x="104" y="17"/>
                    <a:pt x="104" y="17"/>
                    <a:pt x="104" y="17"/>
                  </a:cubicBezTo>
                  <a:cubicBezTo>
                    <a:pt x="106" y="17"/>
                    <a:pt x="106" y="17"/>
                    <a:pt x="106" y="17"/>
                  </a:cubicBezTo>
                  <a:cubicBezTo>
                    <a:pt x="106" y="17"/>
                    <a:pt x="106" y="17"/>
                    <a:pt x="106" y="17"/>
                  </a:cubicBezTo>
                  <a:cubicBezTo>
                    <a:pt x="103" y="17"/>
                    <a:pt x="103" y="17"/>
                    <a:pt x="103" y="17"/>
                  </a:cubicBezTo>
                  <a:cubicBezTo>
                    <a:pt x="103" y="20"/>
                    <a:pt x="103" y="20"/>
                    <a:pt x="103" y="20"/>
                  </a:cubicBezTo>
                  <a:lnTo>
                    <a:pt x="104" y="20"/>
                  </a:lnTo>
                  <a:close/>
                  <a:moveTo>
                    <a:pt x="104" y="17"/>
                  </a:moveTo>
                  <a:cubicBezTo>
                    <a:pt x="104" y="17"/>
                    <a:pt x="104" y="17"/>
                    <a:pt x="104" y="17"/>
                  </a:cubicBezTo>
                  <a:cubicBezTo>
                    <a:pt x="104" y="15"/>
                    <a:pt x="104" y="15"/>
                    <a:pt x="104" y="15"/>
                  </a:cubicBezTo>
                  <a:cubicBezTo>
                    <a:pt x="104" y="14"/>
                    <a:pt x="104" y="14"/>
                    <a:pt x="104" y="14"/>
                  </a:cubicBezTo>
                  <a:cubicBezTo>
                    <a:pt x="104" y="14"/>
                    <a:pt x="104" y="14"/>
                    <a:pt x="104" y="14"/>
                  </a:cubicBezTo>
                  <a:cubicBezTo>
                    <a:pt x="106" y="14"/>
                    <a:pt x="106" y="14"/>
                    <a:pt x="106" y="14"/>
                  </a:cubicBezTo>
                  <a:cubicBezTo>
                    <a:pt x="106" y="14"/>
                    <a:pt x="106" y="14"/>
                    <a:pt x="106" y="14"/>
                  </a:cubicBezTo>
                  <a:cubicBezTo>
                    <a:pt x="103" y="14"/>
                    <a:pt x="103" y="14"/>
                    <a:pt x="103" y="14"/>
                  </a:cubicBezTo>
                  <a:cubicBezTo>
                    <a:pt x="103" y="17"/>
                    <a:pt x="103" y="17"/>
                    <a:pt x="103" y="17"/>
                  </a:cubicBezTo>
                  <a:lnTo>
                    <a:pt x="104" y="17"/>
                  </a:lnTo>
                  <a:close/>
                  <a:moveTo>
                    <a:pt x="103" y="3"/>
                  </a:moveTo>
                  <a:cubicBezTo>
                    <a:pt x="103" y="3"/>
                    <a:pt x="103" y="3"/>
                    <a:pt x="103" y="3"/>
                  </a:cubicBezTo>
                  <a:cubicBezTo>
                    <a:pt x="101" y="3"/>
                    <a:pt x="101" y="3"/>
                    <a:pt x="101" y="3"/>
                  </a:cubicBezTo>
                  <a:cubicBezTo>
                    <a:pt x="101" y="3"/>
                    <a:pt x="101" y="3"/>
                    <a:pt x="101" y="3"/>
                  </a:cubicBezTo>
                  <a:cubicBezTo>
                    <a:pt x="100" y="3"/>
                    <a:pt x="100" y="3"/>
                    <a:pt x="100" y="3"/>
                  </a:cubicBezTo>
                  <a:cubicBezTo>
                    <a:pt x="100" y="8"/>
                    <a:pt x="100" y="8"/>
                    <a:pt x="100" y="8"/>
                  </a:cubicBezTo>
                  <a:cubicBezTo>
                    <a:pt x="100" y="8"/>
                    <a:pt x="100" y="8"/>
                    <a:pt x="100" y="8"/>
                  </a:cubicBezTo>
                  <a:cubicBezTo>
                    <a:pt x="101" y="6"/>
                    <a:pt x="101" y="6"/>
                    <a:pt x="101" y="6"/>
                  </a:cubicBezTo>
                  <a:cubicBezTo>
                    <a:pt x="101" y="6"/>
                    <a:pt x="101" y="6"/>
                    <a:pt x="101" y="6"/>
                  </a:cubicBezTo>
                  <a:cubicBezTo>
                    <a:pt x="101" y="6"/>
                    <a:pt x="101" y="6"/>
                    <a:pt x="101" y="6"/>
                  </a:cubicBezTo>
                  <a:cubicBezTo>
                    <a:pt x="103" y="5"/>
                    <a:pt x="103" y="5"/>
                    <a:pt x="103" y="5"/>
                  </a:cubicBezTo>
                  <a:cubicBezTo>
                    <a:pt x="103" y="3"/>
                    <a:pt x="103" y="3"/>
                    <a:pt x="103" y="3"/>
                  </a:cubicBezTo>
                  <a:cubicBezTo>
                    <a:pt x="103" y="3"/>
                    <a:pt x="103" y="3"/>
                    <a:pt x="103" y="3"/>
                  </a:cubicBezTo>
                  <a:close/>
                  <a:moveTo>
                    <a:pt x="103" y="5"/>
                  </a:moveTo>
                  <a:cubicBezTo>
                    <a:pt x="103" y="5"/>
                    <a:pt x="103" y="5"/>
                    <a:pt x="103" y="5"/>
                  </a:cubicBezTo>
                  <a:cubicBezTo>
                    <a:pt x="101" y="6"/>
                    <a:pt x="101" y="6"/>
                    <a:pt x="101" y="6"/>
                  </a:cubicBezTo>
                  <a:cubicBezTo>
                    <a:pt x="101" y="4"/>
                    <a:pt x="101" y="4"/>
                    <a:pt x="101" y="4"/>
                  </a:cubicBezTo>
                  <a:cubicBezTo>
                    <a:pt x="103" y="3"/>
                    <a:pt x="103" y="3"/>
                    <a:pt x="103" y="3"/>
                  </a:cubicBezTo>
                  <a:lnTo>
                    <a:pt x="103" y="5"/>
                  </a:lnTo>
                  <a:close/>
                  <a:moveTo>
                    <a:pt x="67" y="42"/>
                  </a:moveTo>
                  <a:cubicBezTo>
                    <a:pt x="67" y="42"/>
                    <a:pt x="67" y="42"/>
                    <a:pt x="67" y="42"/>
                  </a:cubicBezTo>
                  <a:cubicBezTo>
                    <a:pt x="71" y="41"/>
                    <a:pt x="71" y="41"/>
                    <a:pt x="71" y="41"/>
                  </a:cubicBezTo>
                  <a:cubicBezTo>
                    <a:pt x="71" y="41"/>
                    <a:pt x="71" y="41"/>
                    <a:pt x="71" y="41"/>
                  </a:cubicBezTo>
                  <a:cubicBezTo>
                    <a:pt x="67" y="41"/>
                    <a:pt x="67" y="41"/>
                    <a:pt x="67" y="41"/>
                  </a:cubicBezTo>
                  <a:lnTo>
                    <a:pt x="67" y="42"/>
                  </a:lnTo>
                  <a:close/>
                  <a:moveTo>
                    <a:pt x="67" y="43"/>
                  </a:moveTo>
                  <a:cubicBezTo>
                    <a:pt x="67" y="43"/>
                    <a:pt x="67" y="43"/>
                    <a:pt x="67" y="43"/>
                  </a:cubicBezTo>
                  <a:cubicBezTo>
                    <a:pt x="71" y="42"/>
                    <a:pt x="71" y="42"/>
                    <a:pt x="71" y="42"/>
                  </a:cubicBezTo>
                  <a:cubicBezTo>
                    <a:pt x="71" y="42"/>
                    <a:pt x="71" y="42"/>
                    <a:pt x="71" y="42"/>
                  </a:cubicBezTo>
                  <a:cubicBezTo>
                    <a:pt x="67" y="42"/>
                    <a:pt x="67" y="42"/>
                    <a:pt x="67" y="42"/>
                  </a:cubicBezTo>
                  <a:lnTo>
                    <a:pt x="67" y="43"/>
                  </a:lnTo>
                  <a:close/>
                  <a:moveTo>
                    <a:pt x="67" y="43"/>
                  </a:moveTo>
                  <a:cubicBezTo>
                    <a:pt x="67" y="43"/>
                    <a:pt x="67" y="43"/>
                    <a:pt x="67" y="43"/>
                  </a:cubicBezTo>
                  <a:cubicBezTo>
                    <a:pt x="71" y="43"/>
                    <a:pt x="71" y="43"/>
                    <a:pt x="71" y="43"/>
                  </a:cubicBezTo>
                  <a:cubicBezTo>
                    <a:pt x="71" y="43"/>
                    <a:pt x="71" y="43"/>
                    <a:pt x="71" y="43"/>
                  </a:cubicBezTo>
                  <a:cubicBezTo>
                    <a:pt x="67" y="43"/>
                    <a:pt x="67" y="43"/>
                    <a:pt x="67" y="43"/>
                  </a:cubicBezTo>
                  <a:close/>
                  <a:moveTo>
                    <a:pt x="67" y="41"/>
                  </a:moveTo>
                  <a:cubicBezTo>
                    <a:pt x="67" y="41"/>
                    <a:pt x="67" y="41"/>
                    <a:pt x="67" y="41"/>
                  </a:cubicBezTo>
                  <a:cubicBezTo>
                    <a:pt x="71" y="41"/>
                    <a:pt x="71" y="41"/>
                    <a:pt x="71" y="41"/>
                  </a:cubicBezTo>
                  <a:cubicBezTo>
                    <a:pt x="71" y="40"/>
                    <a:pt x="71" y="40"/>
                    <a:pt x="71" y="40"/>
                  </a:cubicBezTo>
                  <a:cubicBezTo>
                    <a:pt x="67" y="41"/>
                    <a:pt x="67" y="41"/>
                    <a:pt x="67" y="41"/>
                  </a:cubicBezTo>
                  <a:close/>
                  <a:moveTo>
                    <a:pt x="71" y="37"/>
                  </a:moveTo>
                  <a:cubicBezTo>
                    <a:pt x="71" y="37"/>
                    <a:pt x="71" y="37"/>
                    <a:pt x="71" y="37"/>
                  </a:cubicBezTo>
                  <a:cubicBezTo>
                    <a:pt x="67" y="38"/>
                    <a:pt x="67" y="38"/>
                    <a:pt x="67" y="38"/>
                  </a:cubicBezTo>
                  <a:cubicBezTo>
                    <a:pt x="67" y="38"/>
                    <a:pt x="67" y="38"/>
                    <a:pt x="67" y="38"/>
                  </a:cubicBezTo>
                  <a:cubicBezTo>
                    <a:pt x="71" y="37"/>
                    <a:pt x="71" y="37"/>
                    <a:pt x="71" y="37"/>
                  </a:cubicBezTo>
                  <a:close/>
                  <a:moveTo>
                    <a:pt x="67" y="40"/>
                  </a:moveTo>
                  <a:cubicBezTo>
                    <a:pt x="67" y="40"/>
                    <a:pt x="67" y="40"/>
                    <a:pt x="67" y="40"/>
                  </a:cubicBezTo>
                  <a:cubicBezTo>
                    <a:pt x="71" y="40"/>
                    <a:pt x="71" y="40"/>
                    <a:pt x="71" y="40"/>
                  </a:cubicBezTo>
                  <a:cubicBezTo>
                    <a:pt x="71" y="40"/>
                    <a:pt x="71" y="40"/>
                    <a:pt x="71" y="40"/>
                  </a:cubicBezTo>
                  <a:cubicBezTo>
                    <a:pt x="67" y="40"/>
                    <a:pt x="67" y="40"/>
                    <a:pt x="67" y="40"/>
                  </a:cubicBezTo>
                  <a:close/>
                  <a:moveTo>
                    <a:pt x="60" y="42"/>
                  </a:moveTo>
                  <a:cubicBezTo>
                    <a:pt x="60" y="42"/>
                    <a:pt x="60" y="42"/>
                    <a:pt x="60" y="42"/>
                  </a:cubicBezTo>
                  <a:cubicBezTo>
                    <a:pt x="63" y="41"/>
                    <a:pt x="63" y="41"/>
                    <a:pt x="63" y="41"/>
                  </a:cubicBezTo>
                  <a:cubicBezTo>
                    <a:pt x="63" y="41"/>
                    <a:pt x="63" y="41"/>
                    <a:pt x="63" y="41"/>
                  </a:cubicBezTo>
                  <a:cubicBezTo>
                    <a:pt x="60" y="41"/>
                    <a:pt x="60" y="41"/>
                    <a:pt x="60" y="41"/>
                  </a:cubicBezTo>
                  <a:lnTo>
                    <a:pt x="60" y="42"/>
                  </a:lnTo>
                  <a:close/>
                  <a:moveTo>
                    <a:pt x="67" y="39"/>
                  </a:moveTo>
                  <a:cubicBezTo>
                    <a:pt x="67" y="39"/>
                    <a:pt x="67" y="39"/>
                    <a:pt x="67" y="39"/>
                  </a:cubicBezTo>
                  <a:cubicBezTo>
                    <a:pt x="71" y="39"/>
                    <a:pt x="71" y="39"/>
                    <a:pt x="71" y="39"/>
                  </a:cubicBezTo>
                  <a:cubicBezTo>
                    <a:pt x="71" y="39"/>
                    <a:pt x="71" y="39"/>
                    <a:pt x="71" y="39"/>
                  </a:cubicBezTo>
                  <a:cubicBezTo>
                    <a:pt x="67" y="39"/>
                    <a:pt x="67" y="39"/>
                    <a:pt x="67" y="39"/>
                  </a:cubicBezTo>
                  <a:close/>
                  <a:moveTo>
                    <a:pt x="71" y="39"/>
                  </a:moveTo>
                  <a:cubicBezTo>
                    <a:pt x="71" y="39"/>
                    <a:pt x="71" y="39"/>
                    <a:pt x="71" y="39"/>
                  </a:cubicBezTo>
                  <a:cubicBezTo>
                    <a:pt x="74" y="39"/>
                    <a:pt x="74" y="39"/>
                    <a:pt x="74" y="39"/>
                  </a:cubicBezTo>
                  <a:cubicBezTo>
                    <a:pt x="74" y="39"/>
                    <a:pt x="74" y="39"/>
                    <a:pt x="74" y="39"/>
                  </a:cubicBezTo>
                  <a:cubicBezTo>
                    <a:pt x="71" y="39"/>
                    <a:pt x="71" y="39"/>
                    <a:pt x="71" y="39"/>
                  </a:cubicBezTo>
                  <a:close/>
                  <a:moveTo>
                    <a:pt x="71" y="40"/>
                  </a:moveTo>
                  <a:cubicBezTo>
                    <a:pt x="71" y="40"/>
                    <a:pt x="71" y="40"/>
                    <a:pt x="71" y="40"/>
                  </a:cubicBezTo>
                  <a:cubicBezTo>
                    <a:pt x="74" y="40"/>
                    <a:pt x="74" y="40"/>
                    <a:pt x="74" y="40"/>
                  </a:cubicBezTo>
                  <a:cubicBezTo>
                    <a:pt x="74" y="40"/>
                    <a:pt x="74" y="40"/>
                    <a:pt x="74" y="40"/>
                  </a:cubicBezTo>
                  <a:cubicBezTo>
                    <a:pt x="71" y="40"/>
                    <a:pt x="71" y="40"/>
                    <a:pt x="71" y="40"/>
                  </a:cubicBezTo>
                  <a:close/>
                  <a:moveTo>
                    <a:pt x="71" y="41"/>
                  </a:moveTo>
                  <a:cubicBezTo>
                    <a:pt x="71" y="41"/>
                    <a:pt x="71" y="41"/>
                    <a:pt x="71" y="41"/>
                  </a:cubicBezTo>
                  <a:cubicBezTo>
                    <a:pt x="74" y="41"/>
                    <a:pt x="74" y="41"/>
                    <a:pt x="74" y="41"/>
                  </a:cubicBezTo>
                  <a:cubicBezTo>
                    <a:pt x="74" y="40"/>
                    <a:pt x="74" y="40"/>
                    <a:pt x="74" y="40"/>
                  </a:cubicBezTo>
                  <a:cubicBezTo>
                    <a:pt x="71" y="41"/>
                    <a:pt x="71" y="41"/>
                    <a:pt x="71" y="41"/>
                  </a:cubicBezTo>
                  <a:close/>
                  <a:moveTo>
                    <a:pt x="71" y="39"/>
                  </a:moveTo>
                  <a:cubicBezTo>
                    <a:pt x="71" y="39"/>
                    <a:pt x="71" y="39"/>
                    <a:pt x="71" y="39"/>
                  </a:cubicBezTo>
                  <a:cubicBezTo>
                    <a:pt x="74" y="38"/>
                    <a:pt x="74" y="38"/>
                    <a:pt x="74" y="38"/>
                  </a:cubicBezTo>
                  <a:cubicBezTo>
                    <a:pt x="74" y="38"/>
                    <a:pt x="74" y="38"/>
                    <a:pt x="74" y="38"/>
                  </a:cubicBezTo>
                  <a:cubicBezTo>
                    <a:pt x="71" y="38"/>
                    <a:pt x="71" y="38"/>
                    <a:pt x="71" y="38"/>
                  </a:cubicBezTo>
                  <a:lnTo>
                    <a:pt x="71" y="39"/>
                  </a:lnTo>
                  <a:close/>
                  <a:moveTo>
                    <a:pt x="67" y="45"/>
                  </a:moveTo>
                  <a:cubicBezTo>
                    <a:pt x="67" y="45"/>
                    <a:pt x="67" y="45"/>
                    <a:pt x="67" y="45"/>
                  </a:cubicBezTo>
                  <a:cubicBezTo>
                    <a:pt x="71" y="45"/>
                    <a:pt x="71" y="45"/>
                    <a:pt x="71" y="45"/>
                  </a:cubicBezTo>
                  <a:cubicBezTo>
                    <a:pt x="71" y="45"/>
                    <a:pt x="71" y="45"/>
                    <a:pt x="71" y="45"/>
                  </a:cubicBezTo>
                  <a:cubicBezTo>
                    <a:pt x="67" y="45"/>
                    <a:pt x="67" y="45"/>
                    <a:pt x="67" y="45"/>
                  </a:cubicBezTo>
                  <a:close/>
                  <a:moveTo>
                    <a:pt x="74" y="37"/>
                  </a:moveTo>
                  <a:cubicBezTo>
                    <a:pt x="74" y="37"/>
                    <a:pt x="74" y="37"/>
                    <a:pt x="74" y="37"/>
                  </a:cubicBezTo>
                  <a:cubicBezTo>
                    <a:pt x="71" y="37"/>
                    <a:pt x="71" y="37"/>
                    <a:pt x="71" y="37"/>
                  </a:cubicBezTo>
                  <a:cubicBezTo>
                    <a:pt x="71" y="38"/>
                    <a:pt x="71" y="38"/>
                    <a:pt x="71" y="38"/>
                  </a:cubicBezTo>
                  <a:cubicBezTo>
                    <a:pt x="74" y="37"/>
                    <a:pt x="74" y="37"/>
                    <a:pt x="74" y="37"/>
                  </a:cubicBezTo>
                  <a:close/>
                  <a:moveTo>
                    <a:pt x="67" y="44"/>
                  </a:moveTo>
                  <a:cubicBezTo>
                    <a:pt x="67" y="44"/>
                    <a:pt x="67" y="44"/>
                    <a:pt x="67" y="44"/>
                  </a:cubicBezTo>
                  <a:cubicBezTo>
                    <a:pt x="71" y="44"/>
                    <a:pt x="71" y="44"/>
                    <a:pt x="71" y="44"/>
                  </a:cubicBezTo>
                  <a:cubicBezTo>
                    <a:pt x="71" y="44"/>
                    <a:pt x="71" y="44"/>
                    <a:pt x="71" y="44"/>
                  </a:cubicBezTo>
                  <a:cubicBezTo>
                    <a:pt x="67" y="44"/>
                    <a:pt x="67" y="44"/>
                    <a:pt x="67" y="44"/>
                  </a:cubicBezTo>
                  <a:close/>
                  <a:moveTo>
                    <a:pt x="67" y="39"/>
                  </a:moveTo>
                  <a:cubicBezTo>
                    <a:pt x="67" y="39"/>
                    <a:pt x="67" y="39"/>
                    <a:pt x="67" y="39"/>
                  </a:cubicBezTo>
                  <a:cubicBezTo>
                    <a:pt x="71" y="38"/>
                    <a:pt x="71" y="38"/>
                    <a:pt x="71" y="38"/>
                  </a:cubicBezTo>
                  <a:cubicBezTo>
                    <a:pt x="71" y="38"/>
                    <a:pt x="71" y="38"/>
                    <a:pt x="71" y="38"/>
                  </a:cubicBezTo>
                  <a:cubicBezTo>
                    <a:pt x="67" y="38"/>
                    <a:pt x="67" y="38"/>
                    <a:pt x="67" y="38"/>
                  </a:cubicBezTo>
                  <a:lnTo>
                    <a:pt x="67" y="39"/>
                  </a:lnTo>
                  <a:close/>
                  <a:moveTo>
                    <a:pt x="60" y="46"/>
                  </a:moveTo>
                  <a:cubicBezTo>
                    <a:pt x="60" y="46"/>
                    <a:pt x="60" y="46"/>
                    <a:pt x="60" y="46"/>
                  </a:cubicBezTo>
                  <a:cubicBezTo>
                    <a:pt x="63" y="45"/>
                    <a:pt x="63" y="45"/>
                    <a:pt x="63" y="45"/>
                  </a:cubicBezTo>
                  <a:cubicBezTo>
                    <a:pt x="63" y="45"/>
                    <a:pt x="63" y="45"/>
                    <a:pt x="63" y="45"/>
                  </a:cubicBezTo>
                  <a:cubicBezTo>
                    <a:pt x="60" y="45"/>
                    <a:pt x="60" y="45"/>
                    <a:pt x="60" y="45"/>
                  </a:cubicBezTo>
                  <a:lnTo>
                    <a:pt x="60" y="46"/>
                  </a:lnTo>
                  <a:close/>
                  <a:moveTo>
                    <a:pt x="60" y="45"/>
                  </a:moveTo>
                  <a:cubicBezTo>
                    <a:pt x="60" y="45"/>
                    <a:pt x="60" y="45"/>
                    <a:pt x="60" y="45"/>
                  </a:cubicBezTo>
                  <a:cubicBezTo>
                    <a:pt x="63" y="44"/>
                    <a:pt x="63" y="44"/>
                    <a:pt x="63" y="44"/>
                  </a:cubicBezTo>
                  <a:cubicBezTo>
                    <a:pt x="63" y="44"/>
                    <a:pt x="63" y="44"/>
                    <a:pt x="63" y="44"/>
                  </a:cubicBezTo>
                  <a:cubicBezTo>
                    <a:pt x="60" y="44"/>
                    <a:pt x="60" y="44"/>
                    <a:pt x="60" y="44"/>
                  </a:cubicBezTo>
                  <a:lnTo>
                    <a:pt x="60" y="45"/>
                  </a:lnTo>
                  <a:close/>
                  <a:moveTo>
                    <a:pt x="67" y="38"/>
                  </a:moveTo>
                  <a:cubicBezTo>
                    <a:pt x="67" y="38"/>
                    <a:pt x="67" y="38"/>
                    <a:pt x="67" y="38"/>
                  </a:cubicBezTo>
                  <a:cubicBezTo>
                    <a:pt x="64" y="38"/>
                    <a:pt x="64" y="38"/>
                    <a:pt x="64" y="38"/>
                  </a:cubicBezTo>
                  <a:cubicBezTo>
                    <a:pt x="64" y="38"/>
                    <a:pt x="64" y="38"/>
                    <a:pt x="64" y="38"/>
                  </a:cubicBezTo>
                  <a:cubicBezTo>
                    <a:pt x="67" y="38"/>
                    <a:pt x="67" y="38"/>
                    <a:pt x="67" y="38"/>
                  </a:cubicBezTo>
                  <a:close/>
                  <a:moveTo>
                    <a:pt x="64" y="39"/>
                  </a:moveTo>
                  <a:cubicBezTo>
                    <a:pt x="64" y="39"/>
                    <a:pt x="64" y="39"/>
                    <a:pt x="64" y="39"/>
                  </a:cubicBezTo>
                  <a:cubicBezTo>
                    <a:pt x="67" y="39"/>
                    <a:pt x="67" y="39"/>
                    <a:pt x="67" y="39"/>
                  </a:cubicBezTo>
                  <a:cubicBezTo>
                    <a:pt x="67" y="39"/>
                    <a:pt x="67" y="39"/>
                    <a:pt x="67" y="39"/>
                  </a:cubicBezTo>
                  <a:cubicBezTo>
                    <a:pt x="64" y="39"/>
                    <a:pt x="64" y="39"/>
                    <a:pt x="64" y="39"/>
                  </a:cubicBezTo>
                  <a:close/>
                  <a:moveTo>
                    <a:pt x="60" y="42"/>
                  </a:moveTo>
                  <a:cubicBezTo>
                    <a:pt x="60" y="42"/>
                    <a:pt x="60" y="42"/>
                    <a:pt x="60" y="42"/>
                  </a:cubicBezTo>
                  <a:cubicBezTo>
                    <a:pt x="63" y="42"/>
                    <a:pt x="63" y="42"/>
                    <a:pt x="63" y="42"/>
                  </a:cubicBezTo>
                  <a:cubicBezTo>
                    <a:pt x="63" y="42"/>
                    <a:pt x="63" y="42"/>
                    <a:pt x="63" y="42"/>
                  </a:cubicBezTo>
                  <a:cubicBezTo>
                    <a:pt x="60" y="42"/>
                    <a:pt x="60" y="42"/>
                    <a:pt x="60" y="42"/>
                  </a:cubicBezTo>
                  <a:close/>
                  <a:moveTo>
                    <a:pt x="60" y="44"/>
                  </a:moveTo>
                  <a:cubicBezTo>
                    <a:pt x="60" y="44"/>
                    <a:pt x="60" y="44"/>
                    <a:pt x="60" y="44"/>
                  </a:cubicBezTo>
                  <a:cubicBezTo>
                    <a:pt x="63" y="44"/>
                    <a:pt x="63" y="44"/>
                    <a:pt x="63" y="44"/>
                  </a:cubicBezTo>
                  <a:cubicBezTo>
                    <a:pt x="63" y="43"/>
                    <a:pt x="63" y="43"/>
                    <a:pt x="63" y="43"/>
                  </a:cubicBezTo>
                  <a:cubicBezTo>
                    <a:pt x="60" y="44"/>
                    <a:pt x="60" y="44"/>
                    <a:pt x="60" y="44"/>
                  </a:cubicBezTo>
                  <a:close/>
                  <a:moveTo>
                    <a:pt x="60" y="43"/>
                  </a:moveTo>
                  <a:cubicBezTo>
                    <a:pt x="60" y="43"/>
                    <a:pt x="60" y="43"/>
                    <a:pt x="60" y="43"/>
                  </a:cubicBezTo>
                  <a:cubicBezTo>
                    <a:pt x="63" y="43"/>
                    <a:pt x="63" y="43"/>
                    <a:pt x="63" y="43"/>
                  </a:cubicBezTo>
                  <a:cubicBezTo>
                    <a:pt x="63" y="43"/>
                    <a:pt x="63" y="43"/>
                    <a:pt x="63" y="43"/>
                  </a:cubicBezTo>
                  <a:cubicBezTo>
                    <a:pt x="60" y="43"/>
                    <a:pt x="60" y="43"/>
                    <a:pt x="60" y="43"/>
                  </a:cubicBezTo>
                  <a:close/>
                  <a:moveTo>
                    <a:pt x="64" y="43"/>
                  </a:moveTo>
                  <a:cubicBezTo>
                    <a:pt x="64" y="43"/>
                    <a:pt x="64" y="43"/>
                    <a:pt x="64" y="43"/>
                  </a:cubicBezTo>
                  <a:cubicBezTo>
                    <a:pt x="67" y="43"/>
                    <a:pt x="67" y="43"/>
                    <a:pt x="67" y="43"/>
                  </a:cubicBezTo>
                  <a:cubicBezTo>
                    <a:pt x="67" y="42"/>
                    <a:pt x="67" y="42"/>
                    <a:pt x="67" y="42"/>
                  </a:cubicBezTo>
                  <a:cubicBezTo>
                    <a:pt x="64" y="43"/>
                    <a:pt x="64" y="43"/>
                    <a:pt x="64" y="43"/>
                  </a:cubicBezTo>
                  <a:close/>
                  <a:moveTo>
                    <a:pt x="64" y="45"/>
                  </a:moveTo>
                  <a:cubicBezTo>
                    <a:pt x="64" y="45"/>
                    <a:pt x="64" y="45"/>
                    <a:pt x="64" y="45"/>
                  </a:cubicBezTo>
                  <a:cubicBezTo>
                    <a:pt x="67" y="45"/>
                    <a:pt x="67" y="45"/>
                    <a:pt x="67" y="45"/>
                  </a:cubicBezTo>
                  <a:cubicBezTo>
                    <a:pt x="67" y="45"/>
                    <a:pt x="67" y="45"/>
                    <a:pt x="67" y="45"/>
                  </a:cubicBezTo>
                  <a:cubicBezTo>
                    <a:pt x="64" y="45"/>
                    <a:pt x="64" y="45"/>
                    <a:pt x="64" y="45"/>
                  </a:cubicBezTo>
                  <a:close/>
                  <a:moveTo>
                    <a:pt x="64" y="40"/>
                  </a:moveTo>
                  <a:cubicBezTo>
                    <a:pt x="64" y="40"/>
                    <a:pt x="64" y="40"/>
                    <a:pt x="64" y="40"/>
                  </a:cubicBezTo>
                  <a:cubicBezTo>
                    <a:pt x="67" y="40"/>
                    <a:pt x="67" y="40"/>
                    <a:pt x="67" y="40"/>
                  </a:cubicBezTo>
                  <a:cubicBezTo>
                    <a:pt x="67" y="39"/>
                    <a:pt x="67" y="39"/>
                    <a:pt x="67" y="39"/>
                  </a:cubicBezTo>
                  <a:cubicBezTo>
                    <a:pt x="64" y="40"/>
                    <a:pt x="64" y="40"/>
                    <a:pt x="64" y="40"/>
                  </a:cubicBezTo>
                  <a:close/>
                  <a:moveTo>
                    <a:pt x="64" y="45"/>
                  </a:moveTo>
                  <a:cubicBezTo>
                    <a:pt x="64" y="45"/>
                    <a:pt x="64" y="45"/>
                    <a:pt x="64" y="45"/>
                  </a:cubicBezTo>
                  <a:cubicBezTo>
                    <a:pt x="67" y="44"/>
                    <a:pt x="67" y="44"/>
                    <a:pt x="67" y="44"/>
                  </a:cubicBezTo>
                  <a:cubicBezTo>
                    <a:pt x="67" y="44"/>
                    <a:pt x="67" y="44"/>
                    <a:pt x="67" y="44"/>
                  </a:cubicBezTo>
                  <a:cubicBezTo>
                    <a:pt x="64" y="44"/>
                    <a:pt x="64" y="44"/>
                    <a:pt x="64" y="44"/>
                  </a:cubicBezTo>
                  <a:lnTo>
                    <a:pt x="64" y="45"/>
                  </a:lnTo>
                  <a:close/>
                  <a:moveTo>
                    <a:pt x="64" y="44"/>
                  </a:moveTo>
                  <a:cubicBezTo>
                    <a:pt x="64" y="44"/>
                    <a:pt x="64" y="44"/>
                    <a:pt x="64" y="44"/>
                  </a:cubicBezTo>
                  <a:cubicBezTo>
                    <a:pt x="67" y="44"/>
                    <a:pt x="67" y="44"/>
                    <a:pt x="67" y="44"/>
                  </a:cubicBezTo>
                  <a:cubicBezTo>
                    <a:pt x="67" y="43"/>
                    <a:pt x="67" y="43"/>
                    <a:pt x="67" y="43"/>
                  </a:cubicBezTo>
                  <a:cubicBezTo>
                    <a:pt x="64" y="43"/>
                    <a:pt x="64" y="43"/>
                    <a:pt x="64" y="43"/>
                  </a:cubicBezTo>
                  <a:lnTo>
                    <a:pt x="64" y="44"/>
                  </a:lnTo>
                  <a:close/>
                  <a:moveTo>
                    <a:pt x="64" y="41"/>
                  </a:moveTo>
                  <a:cubicBezTo>
                    <a:pt x="64" y="41"/>
                    <a:pt x="64" y="41"/>
                    <a:pt x="64" y="41"/>
                  </a:cubicBezTo>
                  <a:cubicBezTo>
                    <a:pt x="67" y="40"/>
                    <a:pt x="67" y="40"/>
                    <a:pt x="67" y="40"/>
                  </a:cubicBezTo>
                  <a:cubicBezTo>
                    <a:pt x="67" y="40"/>
                    <a:pt x="67" y="40"/>
                    <a:pt x="67" y="40"/>
                  </a:cubicBezTo>
                  <a:cubicBezTo>
                    <a:pt x="64" y="40"/>
                    <a:pt x="64" y="40"/>
                    <a:pt x="64" y="40"/>
                  </a:cubicBezTo>
                  <a:lnTo>
                    <a:pt x="64" y="41"/>
                  </a:lnTo>
                  <a:close/>
                  <a:moveTo>
                    <a:pt x="64" y="42"/>
                  </a:moveTo>
                  <a:cubicBezTo>
                    <a:pt x="64" y="42"/>
                    <a:pt x="64" y="42"/>
                    <a:pt x="64" y="42"/>
                  </a:cubicBezTo>
                  <a:cubicBezTo>
                    <a:pt x="67" y="41"/>
                    <a:pt x="67" y="41"/>
                    <a:pt x="67" y="41"/>
                  </a:cubicBezTo>
                  <a:cubicBezTo>
                    <a:pt x="67" y="41"/>
                    <a:pt x="67" y="41"/>
                    <a:pt x="67" y="41"/>
                  </a:cubicBezTo>
                  <a:cubicBezTo>
                    <a:pt x="64" y="41"/>
                    <a:pt x="64" y="41"/>
                    <a:pt x="64" y="41"/>
                  </a:cubicBezTo>
                  <a:lnTo>
                    <a:pt x="64" y="42"/>
                  </a:lnTo>
                  <a:close/>
                  <a:moveTo>
                    <a:pt x="64" y="42"/>
                  </a:moveTo>
                  <a:cubicBezTo>
                    <a:pt x="64" y="42"/>
                    <a:pt x="64" y="42"/>
                    <a:pt x="64" y="42"/>
                  </a:cubicBezTo>
                  <a:cubicBezTo>
                    <a:pt x="67" y="42"/>
                    <a:pt x="67" y="42"/>
                    <a:pt x="67" y="42"/>
                  </a:cubicBezTo>
                  <a:cubicBezTo>
                    <a:pt x="67" y="42"/>
                    <a:pt x="67" y="42"/>
                    <a:pt x="67" y="42"/>
                  </a:cubicBezTo>
                  <a:cubicBezTo>
                    <a:pt x="64" y="42"/>
                    <a:pt x="64" y="42"/>
                    <a:pt x="64"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8"/>
            <p:cNvSpPr>
              <a:spLocks noEditPoints="1"/>
            </p:cNvSpPr>
            <p:nvPr/>
          </p:nvSpPr>
          <p:spPr bwMode="auto">
            <a:xfrm>
              <a:off x="1193" y="4158"/>
              <a:ext cx="482" cy="141"/>
            </a:xfrm>
            <a:custGeom>
              <a:avLst/>
              <a:gdLst>
                <a:gd name="T0" fmla="*/ 0 w 186"/>
                <a:gd name="T1" fmla="*/ 53 h 53"/>
                <a:gd name="T2" fmla="*/ 81 w 186"/>
                <a:gd name="T3" fmla="*/ 11 h 53"/>
                <a:gd name="T4" fmla="*/ 155 w 186"/>
                <a:gd name="T5" fmla="*/ 31 h 53"/>
                <a:gd name="T6" fmla="*/ 76 w 186"/>
                <a:gd name="T7" fmla="*/ 4 h 53"/>
                <a:gd name="T8" fmla="*/ 96 w 186"/>
                <a:gd name="T9" fmla="*/ 49 h 53"/>
                <a:gd name="T10" fmla="*/ 95 w 186"/>
                <a:gd name="T11" fmla="*/ 52 h 53"/>
                <a:gd name="T12" fmla="*/ 154 w 186"/>
                <a:gd name="T13" fmla="*/ 15 h 53"/>
                <a:gd name="T14" fmla="*/ 99 w 186"/>
                <a:gd name="T15" fmla="*/ 17 h 53"/>
                <a:gd name="T16" fmla="*/ 18 w 186"/>
                <a:gd name="T17" fmla="*/ 19 h 53"/>
                <a:gd name="T18" fmla="*/ 15 w 186"/>
                <a:gd name="T19" fmla="*/ 21 h 53"/>
                <a:gd name="T20" fmla="*/ 19 w 186"/>
                <a:gd name="T21" fmla="*/ 20 h 53"/>
                <a:gd name="T22" fmla="*/ 23 w 186"/>
                <a:gd name="T23" fmla="*/ 32 h 53"/>
                <a:gd name="T24" fmla="*/ 25 w 186"/>
                <a:gd name="T25" fmla="*/ 32 h 53"/>
                <a:gd name="T26" fmla="*/ 29 w 186"/>
                <a:gd name="T27" fmla="*/ 17 h 53"/>
                <a:gd name="T28" fmla="*/ 49 w 186"/>
                <a:gd name="T29" fmla="*/ 18 h 53"/>
                <a:gd name="T30" fmla="*/ 59 w 186"/>
                <a:gd name="T31" fmla="*/ 4 h 53"/>
                <a:gd name="T32" fmla="*/ 31 w 186"/>
                <a:gd name="T33" fmla="*/ 2 h 53"/>
                <a:gd name="T34" fmla="*/ 22 w 186"/>
                <a:gd name="T35" fmla="*/ 5 h 53"/>
                <a:gd name="T36" fmla="*/ 67 w 186"/>
                <a:gd name="T37" fmla="*/ 31 h 53"/>
                <a:gd name="T38" fmla="*/ 75 w 186"/>
                <a:gd name="T39" fmla="*/ 31 h 53"/>
                <a:gd name="T40" fmla="*/ 78 w 186"/>
                <a:gd name="T41" fmla="*/ 29 h 53"/>
                <a:gd name="T42" fmla="*/ 83 w 186"/>
                <a:gd name="T43" fmla="*/ 26 h 53"/>
                <a:gd name="T44" fmla="*/ 93 w 186"/>
                <a:gd name="T45" fmla="*/ 19 h 53"/>
                <a:gd name="T46" fmla="*/ 103 w 186"/>
                <a:gd name="T47" fmla="*/ 17 h 53"/>
                <a:gd name="T48" fmla="*/ 107 w 186"/>
                <a:gd name="T49" fmla="*/ 21 h 53"/>
                <a:gd name="T50" fmla="*/ 117 w 186"/>
                <a:gd name="T51" fmla="*/ 21 h 53"/>
                <a:gd name="T52" fmla="*/ 20 w 186"/>
                <a:gd name="T53" fmla="*/ 35 h 53"/>
                <a:gd name="T54" fmla="*/ 28 w 186"/>
                <a:gd name="T55" fmla="*/ 41 h 53"/>
                <a:gd name="T56" fmla="*/ 31 w 186"/>
                <a:gd name="T57" fmla="*/ 41 h 53"/>
                <a:gd name="T58" fmla="*/ 33 w 186"/>
                <a:gd name="T59" fmla="*/ 35 h 53"/>
                <a:gd name="T60" fmla="*/ 36 w 186"/>
                <a:gd name="T61" fmla="*/ 47 h 53"/>
                <a:gd name="T62" fmla="*/ 40 w 186"/>
                <a:gd name="T63" fmla="*/ 47 h 53"/>
                <a:gd name="T64" fmla="*/ 41 w 186"/>
                <a:gd name="T65" fmla="*/ 41 h 53"/>
                <a:gd name="T66" fmla="*/ 43 w 186"/>
                <a:gd name="T67" fmla="*/ 48 h 53"/>
                <a:gd name="T68" fmla="*/ 46 w 186"/>
                <a:gd name="T69" fmla="*/ 48 h 53"/>
                <a:gd name="T70" fmla="*/ 49 w 186"/>
                <a:gd name="T71" fmla="*/ 48 h 53"/>
                <a:gd name="T72" fmla="*/ 52 w 186"/>
                <a:gd name="T73" fmla="*/ 41 h 53"/>
                <a:gd name="T74" fmla="*/ 55 w 186"/>
                <a:gd name="T75" fmla="*/ 48 h 53"/>
                <a:gd name="T76" fmla="*/ 57 w 186"/>
                <a:gd name="T77" fmla="*/ 41 h 53"/>
                <a:gd name="T78" fmla="*/ 61 w 186"/>
                <a:gd name="T79" fmla="*/ 48 h 53"/>
                <a:gd name="T80" fmla="*/ 64 w 186"/>
                <a:gd name="T81" fmla="*/ 41 h 53"/>
                <a:gd name="T82" fmla="*/ 71 w 186"/>
                <a:gd name="T83" fmla="*/ 41 h 53"/>
                <a:gd name="T84" fmla="*/ 77 w 186"/>
                <a:gd name="T85" fmla="*/ 33 h 53"/>
                <a:gd name="T86" fmla="*/ 84 w 186"/>
                <a:gd name="T87" fmla="*/ 48 h 53"/>
                <a:gd name="T88" fmla="*/ 89 w 186"/>
                <a:gd name="T89" fmla="*/ 33 h 53"/>
                <a:gd name="T90" fmla="*/ 99 w 186"/>
                <a:gd name="T91" fmla="*/ 41 h 53"/>
                <a:gd name="T92" fmla="*/ 105 w 186"/>
                <a:gd name="T93" fmla="*/ 34 h 53"/>
                <a:gd name="T94" fmla="*/ 112 w 186"/>
                <a:gd name="T95" fmla="*/ 48 h 53"/>
                <a:gd name="T96" fmla="*/ 114 w 186"/>
                <a:gd name="T97" fmla="*/ 48 h 53"/>
                <a:gd name="T98" fmla="*/ 117 w 186"/>
                <a:gd name="T99" fmla="*/ 34 h 53"/>
                <a:gd name="T100" fmla="*/ 143 w 186"/>
                <a:gd name="T101" fmla="*/ 18 h 53"/>
                <a:gd name="T102" fmla="*/ 141 w 186"/>
                <a:gd name="T103" fmla="*/ 17 h 53"/>
                <a:gd name="T104" fmla="*/ 134 w 186"/>
                <a:gd name="T105" fmla="*/ 33 h 53"/>
                <a:gd name="T106" fmla="*/ 127 w 186"/>
                <a:gd name="T107" fmla="*/ 32 h 53"/>
                <a:gd name="T108" fmla="*/ 123 w 186"/>
                <a:gd name="T109" fmla="*/ 22 h 53"/>
                <a:gd name="T110" fmla="*/ 120 w 186"/>
                <a:gd name="T111" fmla="*/ 18 h 53"/>
                <a:gd name="T112" fmla="*/ 122 w 186"/>
                <a:gd name="T113" fmla="*/ 41 h 53"/>
                <a:gd name="T114" fmla="*/ 125 w 186"/>
                <a:gd name="T115" fmla="*/ 33 h 53"/>
                <a:gd name="T116" fmla="*/ 155 w 186"/>
                <a:gd name="T117" fmla="*/ 49 h 53"/>
                <a:gd name="T118" fmla="*/ 162 w 186"/>
                <a:gd name="T119" fmla="*/ 40 h 53"/>
                <a:gd name="T120" fmla="*/ 162 w 186"/>
                <a:gd name="T121" fmla="*/ 40 h 53"/>
                <a:gd name="T122" fmla="*/ 177 w 186"/>
                <a:gd name="T123" fmla="*/ 49 h 53"/>
                <a:gd name="T124" fmla="*/ 181 w 186"/>
                <a:gd name="T125" fmla="*/ 4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6" h="53">
                  <a:moveTo>
                    <a:pt x="3" y="53"/>
                  </a:moveTo>
                  <a:cubicBezTo>
                    <a:pt x="94" y="51"/>
                    <a:pt x="94" y="51"/>
                    <a:pt x="94" y="51"/>
                  </a:cubicBezTo>
                  <a:cubicBezTo>
                    <a:pt x="94" y="51"/>
                    <a:pt x="94" y="51"/>
                    <a:pt x="94" y="51"/>
                  </a:cubicBezTo>
                  <a:cubicBezTo>
                    <a:pt x="3" y="52"/>
                    <a:pt x="3" y="52"/>
                    <a:pt x="3" y="52"/>
                  </a:cubicBezTo>
                  <a:lnTo>
                    <a:pt x="3" y="53"/>
                  </a:lnTo>
                  <a:close/>
                  <a:moveTo>
                    <a:pt x="4" y="50"/>
                  </a:moveTo>
                  <a:cubicBezTo>
                    <a:pt x="4" y="50"/>
                    <a:pt x="4" y="50"/>
                    <a:pt x="4" y="50"/>
                  </a:cubicBezTo>
                  <a:cubicBezTo>
                    <a:pt x="5" y="50"/>
                    <a:pt x="5" y="50"/>
                    <a:pt x="5" y="50"/>
                  </a:cubicBezTo>
                  <a:cubicBezTo>
                    <a:pt x="4" y="50"/>
                    <a:pt x="4" y="50"/>
                    <a:pt x="4" y="50"/>
                  </a:cubicBezTo>
                  <a:cubicBezTo>
                    <a:pt x="3" y="51"/>
                    <a:pt x="3" y="51"/>
                    <a:pt x="3" y="51"/>
                  </a:cubicBezTo>
                  <a:lnTo>
                    <a:pt x="4" y="50"/>
                  </a:lnTo>
                  <a:close/>
                  <a:moveTo>
                    <a:pt x="3" y="50"/>
                  </a:moveTo>
                  <a:cubicBezTo>
                    <a:pt x="3" y="50"/>
                    <a:pt x="3" y="50"/>
                    <a:pt x="3" y="50"/>
                  </a:cubicBezTo>
                  <a:cubicBezTo>
                    <a:pt x="2" y="50"/>
                    <a:pt x="2" y="50"/>
                    <a:pt x="2" y="50"/>
                  </a:cubicBezTo>
                  <a:cubicBezTo>
                    <a:pt x="1" y="52"/>
                    <a:pt x="1" y="52"/>
                    <a:pt x="1" y="52"/>
                  </a:cubicBezTo>
                  <a:cubicBezTo>
                    <a:pt x="2" y="50"/>
                    <a:pt x="2" y="50"/>
                    <a:pt x="2" y="50"/>
                  </a:cubicBezTo>
                  <a:lnTo>
                    <a:pt x="3" y="50"/>
                  </a:lnTo>
                  <a:close/>
                  <a:moveTo>
                    <a:pt x="5" y="49"/>
                  </a:moveTo>
                  <a:cubicBezTo>
                    <a:pt x="5" y="49"/>
                    <a:pt x="5" y="49"/>
                    <a:pt x="5" y="49"/>
                  </a:cubicBezTo>
                  <a:cubicBezTo>
                    <a:pt x="7" y="49"/>
                    <a:pt x="7" y="49"/>
                    <a:pt x="7" y="49"/>
                  </a:cubicBezTo>
                  <a:cubicBezTo>
                    <a:pt x="6" y="49"/>
                    <a:pt x="5" y="49"/>
                    <a:pt x="5" y="49"/>
                  </a:cubicBezTo>
                  <a:cubicBezTo>
                    <a:pt x="5" y="51"/>
                    <a:pt x="5" y="51"/>
                    <a:pt x="5" y="51"/>
                  </a:cubicBezTo>
                  <a:lnTo>
                    <a:pt x="5" y="49"/>
                  </a:lnTo>
                  <a:close/>
                  <a:moveTo>
                    <a:pt x="10" y="47"/>
                  </a:moveTo>
                  <a:cubicBezTo>
                    <a:pt x="10" y="47"/>
                    <a:pt x="10" y="47"/>
                    <a:pt x="10" y="47"/>
                  </a:cubicBezTo>
                  <a:cubicBezTo>
                    <a:pt x="9" y="47"/>
                    <a:pt x="9" y="47"/>
                    <a:pt x="9" y="47"/>
                  </a:cubicBezTo>
                  <a:cubicBezTo>
                    <a:pt x="9" y="48"/>
                    <a:pt x="9" y="48"/>
                    <a:pt x="9" y="48"/>
                  </a:cubicBezTo>
                  <a:cubicBezTo>
                    <a:pt x="9" y="47"/>
                    <a:pt x="9" y="47"/>
                    <a:pt x="9" y="47"/>
                  </a:cubicBezTo>
                  <a:lnTo>
                    <a:pt x="10" y="47"/>
                  </a:lnTo>
                  <a:close/>
                  <a:moveTo>
                    <a:pt x="0" y="53"/>
                  </a:moveTo>
                  <a:cubicBezTo>
                    <a:pt x="0" y="53"/>
                    <a:pt x="0" y="53"/>
                    <a:pt x="0" y="53"/>
                  </a:cubicBezTo>
                  <a:cubicBezTo>
                    <a:pt x="95" y="52"/>
                    <a:pt x="95" y="52"/>
                    <a:pt x="95" y="52"/>
                  </a:cubicBezTo>
                  <a:cubicBezTo>
                    <a:pt x="95" y="51"/>
                    <a:pt x="95" y="51"/>
                    <a:pt x="95" y="51"/>
                  </a:cubicBezTo>
                  <a:cubicBezTo>
                    <a:pt x="0" y="53"/>
                    <a:pt x="0" y="53"/>
                    <a:pt x="0" y="53"/>
                  </a:cubicBezTo>
                  <a:close/>
                  <a:moveTo>
                    <a:pt x="5" y="52"/>
                  </a:moveTo>
                  <a:cubicBezTo>
                    <a:pt x="5" y="52"/>
                    <a:pt x="5" y="52"/>
                    <a:pt x="5" y="52"/>
                  </a:cubicBezTo>
                  <a:cubicBezTo>
                    <a:pt x="94" y="51"/>
                    <a:pt x="94" y="51"/>
                    <a:pt x="94" y="51"/>
                  </a:cubicBezTo>
                  <a:cubicBezTo>
                    <a:pt x="94" y="50"/>
                    <a:pt x="94" y="50"/>
                    <a:pt x="94" y="50"/>
                  </a:cubicBezTo>
                  <a:cubicBezTo>
                    <a:pt x="5" y="51"/>
                    <a:pt x="5" y="51"/>
                    <a:pt x="5" y="51"/>
                  </a:cubicBezTo>
                  <a:lnTo>
                    <a:pt x="5" y="52"/>
                  </a:lnTo>
                  <a:close/>
                  <a:moveTo>
                    <a:pt x="76" y="7"/>
                  </a:moveTo>
                  <a:cubicBezTo>
                    <a:pt x="76" y="7"/>
                    <a:pt x="76" y="7"/>
                    <a:pt x="76" y="7"/>
                  </a:cubicBezTo>
                  <a:cubicBezTo>
                    <a:pt x="76" y="9"/>
                    <a:pt x="76" y="9"/>
                    <a:pt x="76" y="9"/>
                  </a:cubicBezTo>
                  <a:cubicBezTo>
                    <a:pt x="79" y="11"/>
                    <a:pt x="79" y="11"/>
                    <a:pt x="79" y="11"/>
                  </a:cubicBezTo>
                  <a:cubicBezTo>
                    <a:pt x="79" y="9"/>
                    <a:pt x="79" y="9"/>
                    <a:pt x="79" y="9"/>
                  </a:cubicBezTo>
                  <a:cubicBezTo>
                    <a:pt x="79" y="9"/>
                    <a:pt x="78" y="8"/>
                    <a:pt x="77" y="8"/>
                  </a:cubicBezTo>
                  <a:cubicBezTo>
                    <a:pt x="76" y="7"/>
                    <a:pt x="76" y="7"/>
                    <a:pt x="76" y="7"/>
                  </a:cubicBezTo>
                  <a:close/>
                  <a:moveTo>
                    <a:pt x="99" y="13"/>
                  </a:moveTo>
                  <a:cubicBezTo>
                    <a:pt x="99" y="13"/>
                    <a:pt x="99" y="13"/>
                    <a:pt x="99" y="13"/>
                  </a:cubicBezTo>
                  <a:cubicBezTo>
                    <a:pt x="99" y="13"/>
                    <a:pt x="99" y="13"/>
                    <a:pt x="99" y="13"/>
                  </a:cubicBezTo>
                  <a:cubicBezTo>
                    <a:pt x="102" y="13"/>
                    <a:pt x="102" y="13"/>
                    <a:pt x="102" y="13"/>
                  </a:cubicBezTo>
                  <a:lnTo>
                    <a:pt x="99" y="13"/>
                  </a:lnTo>
                  <a:close/>
                  <a:moveTo>
                    <a:pt x="10" y="48"/>
                  </a:moveTo>
                  <a:cubicBezTo>
                    <a:pt x="10" y="48"/>
                    <a:pt x="10" y="48"/>
                    <a:pt x="10" y="48"/>
                  </a:cubicBezTo>
                  <a:cubicBezTo>
                    <a:pt x="10" y="48"/>
                    <a:pt x="10" y="48"/>
                    <a:pt x="10" y="48"/>
                  </a:cubicBezTo>
                  <a:cubicBezTo>
                    <a:pt x="8" y="48"/>
                    <a:pt x="8" y="48"/>
                    <a:pt x="8" y="48"/>
                  </a:cubicBezTo>
                  <a:lnTo>
                    <a:pt x="10" y="48"/>
                  </a:lnTo>
                  <a:close/>
                  <a:moveTo>
                    <a:pt x="87" y="12"/>
                  </a:moveTo>
                  <a:cubicBezTo>
                    <a:pt x="87" y="12"/>
                    <a:pt x="87" y="12"/>
                    <a:pt x="87" y="12"/>
                  </a:cubicBezTo>
                  <a:cubicBezTo>
                    <a:pt x="87" y="12"/>
                    <a:pt x="85" y="11"/>
                    <a:pt x="84" y="11"/>
                  </a:cubicBezTo>
                  <a:cubicBezTo>
                    <a:pt x="83" y="11"/>
                    <a:pt x="81" y="10"/>
                    <a:pt x="81" y="10"/>
                  </a:cubicBezTo>
                  <a:cubicBezTo>
                    <a:pt x="81" y="11"/>
                    <a:pt x="81" y="11"/>
                    <a:pt x="81" y="11"/>
                  </a:cubicBezTo>
                  <a:cubicBezTo>
                    <a:pt x="81" y="11"/>
                    <a:pt x="82" y="12"/>
                    <a:pt x="83" y="12"/>
                  </a:cubicBezTo>
                  <a:cubicBezTo>
                    <a:pt x="85" y="13"/>
                    <a:pt x="87" y="13"/>
                    <a:pt x="87" y="13"/>
                  </a:cubicBezTo>
                  <a:lnTo>
                    <a:pt x="87" y="12"/>
                  </a:lnTo>
                  <a:close/>
                  <a:moveTo>
                    <a:pt x="92" y="13"/>
                  </a:moveTo>
                  <a:cubicBezTo>
                    <a:pt x="92" y="13"/>
                    <a:pt x="92" y="13"/>
                    <a:pt x="92" y="13"/>
                  </a:cubicBezTo>
                  <a:cubicBezTo>
                    <a:pt x="91" y="12"/>
                    <a:pt x="88" y="12"/>
                    <a:pt x="88" y="12"/>
                  </a:cubicBezTo>
                  <a:cubicBezTo>
                    <a:pt x="88" y="13"/>
                    <a:pt x="88" y="13"/>
                    <a:pt x="88" y="13"/>
                  </a:cubicBezTo>
                  <a:cubicBezTo>
                    <a:pt x="98" y="13"/>
                    <a:pt x="98" y="13"/>
                    <a:pt x="98" y="13"/>
                  </a:cubicBezTo>
                  <a:cubicBezTo>
                    <a:pt x="98" y="13"/>
                    <a:pt x="98" y="13"/>
                    <a:pt x="98" y="13"/>
                  </a:cubicBezTo>
                  <a:cubicBezTo>
                    <a:pt x="98" y="13"/>
                    <a:pt x="93" y="13"/>
                    <a:pt x="92" y="13"/>
                  </a:cubicBezTo>
                  <a:close/>
                  <a:moveTo>
                    <a:pt x="11" y="50"/>
                  </a:moveTo>
                  <a:cubicBezTo>
                    <a:pt x="11" y="50"/>
                    <a:pt x="11" y="50"/>
                    <a:pt x="11" y="50"/>
                  </a:cubicBezTo>
                  <a:cubicBezTo>
                    <a:pt x="10" y="48"/>
                    <a:pt x="10" y="48"/>
                    <a:pt x="10" y="48"/>
                  </a:cubicBezTo>
                  <a:cubicBezTo>
                    <a:pt x="11" y="50"/>
                    <a:pt x="11" y="50"/>
                    <a:pt x="11" y="50"/>
                  </a:cubicBezTo>
                  <a:cubicBezTo>
                    <a:pt x="93" y="49"/>
                    <a:pt x="93" y="49"/>
                    <a:pt x="93" y="49"/>
                  </a:cubicBezTo>
                  <a:cubicBezTo>
                    <a:pt x="93" y="49"/>
                    <a:pt x="11" y="50"/>
                    <a:pt x="11" y="50"/>
                  </a:cubicBezTo>
                  <a:close/>
                  <a:moveTo>
                    <a:pt x="181" y="49"/>
                  </a:moveTo>
                  <a:cubicBezTo>
                    <a:pt x="181" y="49"/>
                    <a:pt x="181" y="49"/>
                    <a:pt x="181" y="49"/>
                  </a:cubicBezTo>
                  <a:cubicBezTo>
                    <a:pt x="181" y="40"/>
                    <a:pt x="181" y="40"/>
                    <a:pt x="181" y="40"/>
                  </a:cubicBezTo>
                  <a:cubicBezTo>
                    <a:pt x="183" y="40"/>
                    <a:pt x="183" y="40"/>
                    <a:pt x="183" y="40"/>
                  </a:cubicBezTo>
                  <a:cubicBezTo>
                    <a:pt x="183" y="49"/>
                    <a:pt x="183" y="49"/>
                    <a:pt x="183" y="49"/>
                  </a:cubicBezTo>
                  <a:cubicBezTo>
                    <a:pt x="183" y="49"/>
                    <a:pt x="183" y="49"/>
                    <a:pt x="183" y="49"/>
                  </a:cubicBezTo>
                  <a:cubicBezTo>
                    <a:pt x="183" y="32"/>
                    <a:pt x="183" y="32"/>
                    <a:pt x="183" y="32"/>
                  </a:cubicBezTo>
                  <a:cubicBezTo>
                    <a:pt x="186" y="32"/>
                    <a:pt x="186" y="32"/>
                    <a:pt x="186" y="32"/>
                  </a:cubicBezTo>
                  <a:cubicBezTo>
                    <a:pt x="155" y="31"/>
                    <a:pt x="155" y="31"/>
                    <a:pt x="155" y="31"/>
                  </a:cubicBezTo>
                  <a:cubicBezTo>
                    <a:pt x="155" y="31"/>
                    <a:pt x="155" y="31"/>
                    <a:pt x="155" y="31"/>
                  </a:cubicBezTo>
                  <a:cubicBezTo>
                    <a:pt x="157" y="32"/>
                    <a:pt x="157" y="32"/>
                    <a:pt x="157" y="32"/>
                  </a:cubicBezTo>
                  <a:cubicBezTo>
                    <a:pt x="157" y="32"/>
                    <a:pt x="157" y="32"/>
                    <a:pt x="157" y="32"/>
                  </a:cubicBezTo>
                  <a:cubicBezTo>
                    <a:pt x="156" y="32"/>
                    <a:pt x="155" y="32"/>
                    <a:pt x="155" y="32"/>
                  </a:cubicBezTo>
                  <a:cubicBezTo>
                    <a:pt x="155" y="31"/>
                    <a:pt x="155" y="31"/>
                    <a:pt x="155" y="31"/>
                  </a:cubicBezTo>
                  <a:cubicBezTo>
                    <a:pt x="155" y="31"/>
                    <a:pt x="155" y="31"/>
                    <a:pt x="155" y="31"/>
                  </a:cubicBezTo>
                  <a:cubicBezTo>
                    <a:pt x="155" y="40"/>
                    <a:pt x="155" y="40"/>
                    <a:pt x="155" y="40"/>
                  </a:cubicBezTo>
                  <a:cubicBezTo>
                    <a:pt x="154" y="40"/>
                    <a:pt x="154" y="40"/>
                    <a:pt x="154" y="40"/>
                  </a:cubicBezTo>
                  <a:cubicBezTo>
                    <a:pt x="154" y="40"/>
                    <a:pt x="154" y="40"/>
                    <a:pt x="154" y="39"/>
                  </a:cubicBezTo>
                  <a:cubicBezTo>
                    <a:pt x="154" y="37"/>
                    <a:pt x="154" y="32"/>
                    <a:pt x="154" y="32"/>
                  </a:cubicBezTo>
                  <a:cubicBezTo>
                    <a:pt x="154" y="32"/>
                    <a:pt x="151" y="32"/>
                    <a:pt x="148" y="31"/>
                  </a:cubicBezTo>
                  <a:cubicBezTo>
                    <a:pt x="145" y="31"/>
                    <a:pt x="143" y="31"/>
                    <a:pt x="143" y="31"/>
                  </a:cubicBezTo>
                  <a:cubicBezTo>
                    <a:pt x="143" y="31"/>
                    <a:pt x="143" y="38"/>
                    <a:pt x="143" y="40"/>
                  </a:cubicBezTo>
                  <a:cubicBezTo>
                    <a:pt x="142" y="40"/>
                    <a:pt x="142" y="40"/>
                    <a:pt x="142" y="40"/>
                  </a:cubicBezTo>
                  <a:cubicBezTo>
                    <a:pt x="142" y="31"/>
                    <a:pt x="142" y="31"/>
                    <a:pt x="142" y="31"/>
                  </a:cubicBezTo>
                  <a:cubicBezTo>
                    <a:pt x="142" y="31"/>
                    <a:pt x="142" y="31"/>
                    <a:pt x="142" y="31"/>
                  </a:cubicBezTo>
                  <a:cubicBezTo>
                    <a:pt x="186" y="32"/>
                    <a:pt x="186" y="32"/>
                    <a:pt x="186" y="32"/>
                  </a:cubicBezTo>
                  <a:cubicBezTo>
                    <a:pt x="186" y="30"/>
                    <a:pt x="186" y="30"/>
                    <a:pt x="186" y="30"/>
                  </a:cubicBezTo>
                  <a:cubicBezTo>
                    <a:pt x="173" y="30"/>
                    <a:pt x="173" y="30"/>
                    <a:pt x="173" y="30"/>
                  </a:cubicBezTo>
                  <a:cubicBezTo>
                    <a:pt x="170" y="10"/>
                    <a:pt x="170" y="10"/>
                    <a:pt x="170" y="10"/>
                  </a:cubicBezTo>
                  <a:cubicBezTo>
                    <a:pt x="170" y="10"/>
                    <a:pt x="167" y="10"/>
                    <a:pt x="165" y="10"/>
                  </a:cubicBezTo>
                  <a:cubicBezTo>
                    <a:pt x="163" y="10"/>
                    <a:pt x="159" y="10"/>
                    <a:pt x="159" y="10"/>
                  </a:cubicBezTo>
                  <a:cubicBezTo>
                    <a:pt x="159" y="10"/>
                    <a:pt x="159" y="10"/>
                    <a:pt x="159" y="10"/>
                  </a:cubicBezTo>
                  <a:cubicBezTo>
                    <a:pt x="159" y="13"/>
                    <a:pt x="159" y="13"/>
                    <a:pt x="159" y="13"/>
                  </a:cubicBezTo>
                  <a:cubicBezTo>
                    <a:pt x="158" y="13"/>
                    <a:pt x="158" y="13"/>
                    <a:pt x="156" y="14"/>
                  </a:cubicBezTo>
                  <a:cubicBezTo>
                    <a:pt x="154" y="14"/>
                    <a:pt x="154" y="15"/>
                    <a:pt x="154" y="15"/>
                  </a:cubicBezTo>
                  <a:cubicBezTo>
                    <a:pt x="154" y="21"/>
                    <a:pt x="154" y="21"/>
                    <a:pt x="154" y="21"/>
                  </a:cubicBezTo>
                  <a:cubicBezTo>
                    <a:pt x="153" y="22"/>
                    <a:pt x="153" y="22"/>
                    <a:pt x="153" y="22"/>
                  </a:cubicBezTo>
                  <a:cubicBezTo>
                    <a:pt x="153" y="22"/>
                    <a:pt x="153" y="21"/>
                    <a:pt x="153" y="21"/>
                  </a:cubicBezTo>
                  <a:cubicBezTo>
                    <a:pt x="153" y="20"/>
                    <a:pt x="152" y="20"/>
                    <a:pt x="150" y="20"/>
                  </a:cubicBezTo>
                  <a:cubicBezTo>
                    <a:pt x="150" y="19"/>
                    <a:pt x="149" y="19"/>
                    <a:pt x="149" y="19"/>
                  </a:cubicBezTo>
                  <a:cubicBezTo>
                    <a:pt x="148" y="13"/>
                    <a:pt x="148" y="13"/>
                    <a:pt x="148" y="13"/>
                  </a:cubicBezTo>
                  <a:cubicBezTo>
                    <a:pt x="148" y="13"/>
                    <a:pt x="129" y="13"/>
                    <a:pt x="117" y="13"/>
                  </a:cubicBezTo>
                  <a:cubicBezTo>
                    <a:pt x="117" y="13"/>
                    <a:pt x="117" y="13"/>
                    <a:pt x="117" y="13"/>
                  </a:cubicBezTo>
                  <a:cubicBezTo>
                    <a:pt x="117" y="13"/>
                    <a:pt x="89" y="11"/>
                    <a:pt x="85" y="10"/>
                  </a:cubicBezTo>
                  <a:cubicBezTo>
                    <a:pt x="82" y="9"/>
                    <a:pt x="78" y="7"/>
                    <a:pt x="77" y="6"/>
                  </a:cubicBezTo>
                  <a:cubicBezTo>
                    <a:pt x="76" y="4"/>
                    <a:pt x="76" y="4"/>
                    <a:pt x="76" y="4"/>
                  </a:cubicBezTo>
                  <a:cubicBezTo>
                    <a:pt x="26" y="0"/>
                    <a:pt x="26" y="0"/>
                    <a:pt x="26" y="0"/>
                  </a:cubicBezTo>
                  <a:cubicBezTo>
                    <a:pt x="14" y="10"/>
                    <a:pt x="14" y="10"/>
                    <a:pt x="14" y="10"/>
                  </a:cubicBezTo>
                  <a:cubicBezTo>
                    <a:pt x="14" y="11"/>
                    <a:pt x="14" y="11"/>
                    <a:pt x="14" y="11"/>
                  </a:cubicBezTo>
                  <a:cubicBezTo>
                    <a:pt x="13" y="11"/>
                    <a:pt x="13" y="11"/>
                    <a:pt x="13" y="11"/>
                  </a:cubicBezTo>
                  <a:cubicBezTo>
                    <a:pt x="13" y="34"/>
                    <a:pt x="13" y="34"/>
                    <a:pt x="13" y="34"/>
                  </a:cubicBezTo>
                  <a:cubicBezTo>
                    <a:pt x="14" y="34"/>
                    <a:pt x="14" y="34"/>
                    <a:pt x="14" y="34"/>
                  </a:cubicBezTo>
                  <a:cubicBezTo>
                    <a:pt x="14" y="34"/>
                    <a:pt x="14" y="34"/>
                    <a:pt x="14" y="34"/>
                  </a:cubicBezTo>
                  <a:cubicBezTo>
                    <a:pt x="33" y="32"/>
                    <a:pt x="33" y="32"/>
                    <a:pt x="33" y="32"/>
                  </a:cubicBezTo>
                  <a:cubicBezTo>
                    <a:pt x="33" y="32"/>
                    <a:pt x="33" y="32"/>
                    <a:pt x="33" y="32"/>
                  </a:cubicBezTo>
                  <a:cubicBezTo>
                    <a:pt x="33" y="32"/>
                    <a:pt x="33" y="32"/>
                    <a:pt x="33" y="32"/>
                  </a:cubicBezTo>
                  <a:cubicBezTo>
                    <a:pt x="118" y="33"/>
                    <a:pt x="118" y="33"/>
                    <a:pt x="118" y="33"/>
                  </a:cubicBezTo>
                  <a:cubicBezTo>
                    <a:pt x="120" y="33"/>
                    <a:pt x="120" y="33"/>
                    <a:pt x="120" y="33"/>
                  </a:cubicBezTo>
                  <a:cubicBezTo>
                    <a:pt x="120" y="41"/>
                    <a:pt x="120" y="41"/>
                    <a:pt x="120" y="41"/>
                  </a:cubicBezTo>
                  <a:cubicBezTo>
                    <a:pt x="119" y="41"/>
                    <a:pt x="119" y="41"/>
                    <a:pt x="119" y="41"/>
                  </a:cubicBezTo>
                  <a:cubicBezTo>
                    <a:pt x="119" y="33"/>
                    <a:pt x="119" y="33"/>
                    <a:pt x="119" y="33"/>
                  </a:cubicBezTo>
                  <a:cubicBezTo>
                    <a:pt x="119" y="33"/>
                    <a:pt x="119" y="33"/>
                    <a:pt x="119" y="33"/>
                  </a:cubicBezTo>
                  <a:cubicBezTo>
                    <a:pt x="119" y="33"/>
                    <a:pt x="119" y="33"/>
                    <a:pt x="119" y="33"/>
                  </a:cubicBezTo>
                  <a:cubicBezTo>
                    <a:pt x="87" y="33"/>
                    <a:pt x="87" y="33"/>
                    <a:pt x="87" y="33"/>
                  </a:cubicBezTo>
                  <a:cubicBezTo>
                    <a:pt x="87" y="33"/>
                    <a:pt x="87" y="33"/>
                    <a:pt x="87" y="33"/>
                  </a:cubicBezTo>
                  <a:cubicBezTo>
                    <a:pt x="87" y="33"/>
                    <a:pt x="87" y="33"/>
                    <a:pt x="87" y="33"/>
                  </a:cubicBezTo>
                  <a:cubicBezTo>
                    <a:pt x="87" y="33"/>
                    <a:pt x="87" y="33"/>
                    <a:pt x="87" y="33"/>
                  </a:cubicBezTo>
                  <a:cubicBezTo>
                    <a:pt x="34" y="32"/>
                    <a:pt x="34" y="32"/>
                    <a:pt x="34" y="32"/>
                  </a:cubicBezTo>
                  <a:cubicBezTo>
                    <a:pt x="14" y="34"/>
                    <a:pt x="14" y="34"/>
                    <a:pt x="14" y="34"/>
                  </a:cubicBezTo>
                  <a:cubicBezTo>
                    <a:pt x="14" y="34"/>
                    <a:pt x="14" y="34"/>
                    <a:pt x="14" y="34"/>
                  </a:cubicBezTo>
                  <a:cubicBezTo>
                    <a:pt x="14" y="34"/>
                    <a:pt x="14" y="34"/>
                    <a:pt x="14" y="34"/>
                  </a:cubicBezTo>
                  <a:cubicBezTo>
                    <a:pt x="14" y="34"/>
                    <a:pt x="14" y="34"/>
                    <a:pt x="14" y="34"/>
                  </a:cubicBezTo>
                  <a:cubicBezTo>
                    <a:pt x="14" y="47"/>
                    <a:pt x="14" y="47"/>
                    <a:pt x="14" y="47"/>
                  </a:cubicBezTo>
                  <a:cubicBezTo>
                    <a:pt x="9" y="47"/>
                    <a:pt x="9" y="47"/>
                    <a:pt x="9" y="47"/>
                  </a:cubicBezTo>
                  <a:cubicBezTo>
                    <a:pt x="12" y="49"/>
                    <a:pt x="12" y="49"/>
                    <a:pt x="12" y="49"/>
                  </a:cubicBezTo>
                  <a:cubicBezTo>
                    <a:pt x="96" y="48"/>
                    <a:pt x="96" y="48"/>
                    <a:pt x="96" y="48"/>
                  </a:cubicBezTo>
                  <a:cubicBezTo>
                    <a:pt x="96" y="49"/>
                    <a:pt x="96" y="49"/>
                    <a:pt x="96" y="49"/>
                  </a:cubicBezTo>
                  <a:cubicBezTo>
                    <a:pt x="96" y="49"/>
                    <a:pt x="96" y="49"/>
                    <a:pt x="96" y="49"/>
                  </a:cubicBezTo>
                  <a:cubicBezTo>
                    <a:pt x="96" y="48"/>
                    <a:pt x="96" y="48"/>
                    <a:pt x="96" y="48"/>
                  </a:cubicBezTo>
                  <a:cubicBezTo>
                    <a:pt x="107" y="48"/>
                    <a:pt x="107" y="48"/>
                    <a:pt x="107" y="48"/>
                  </a:cubicBezTo>
                  <a:cubicBezTo>
                    <a:pt x="107" y="48"/>
                    <a:pt x="107" y="48"/>
                    <a:pt x="107" y="48"/>
                  </a:cubicBezTo>
                  <a:cubicBezTo>
                    <a:pt x="107" y="48"/>
                    <a:pt x="107" y="48"/>
                    <a:pt x="107" y="48"/>
                  </a:cubicBezTo>
                  <a:cubicBezTo>
                    <a:pt x="107" y="48"/>
                    <a:pt x="107" y="48"/>
                    <a:pt x="107" y="48"/>
                  </a:cubicBezTo>
                  <a:cubicBezTo>
                    <a:pt x="109" y="48"/>
                    <a:pt x="109" y="48"/>
                    <a:pt x="109" y="48"/>
                  </a:cubicBezTo>
                  <a:cubicBezTo>
                    <a:pt x="109" y="48"/>
                    <a:pt x="109" y="48"/>
                    <a:pt x="109" y="48"/>
                  </a:cubicBezTo>
                  <a:cubicBezTo>
                    <a:pt x="93" y="49"/>
                    <a:pt x="93" y="49"/>
                    <a:pt x="93" y="49"/>
                  </a:cubicBezTo>
                  <a:cubicBezTo>
                    <a:pt x="93" y="49"/>
                    <a:pt x="93" y="49"/>
                    <a:pt x="93" y="49"/>
                  </a:cubicBezTo>
                  <a:cubicBezTo>
                    <a:pt x="93" y="49"/>
                    <a:pt x="93" y="49"/>
                    <a:pt x="93" y="49"/>
                  </a:cubicBezTo>
                  <a:cubicBezTo>
                    <a:pt x="9" y="50"/>
                    <a:pt x="9" y="50"/>
                    <a:pt x="9" y="50"/>
                  </a:cubicBezTo>
                  <a:cubicBezTo>
                    <a:pt x="8" y="48"/>
                    <a:pt x="8" y="48"/>
                    <a:pt x="8" y="48"/>
                  </a:cubicBezTo>
                  <a:cubicBezTo>
                    <a:pt x="8" y="49"/>
                    <a:pt x="8" y="49"/>
                    <a:pt x="8" y="49"/>
                  </a:cubicBezTo>
                  <a:cubicBezTo>
                    <a:pt x="8" y="49"/>
                    <a:pt x="8" y="49"/>
                    <a:pt x="8" y="49"/>
                  </a:cubicBezTo>
                  <a:cubicBezTo>
                    <a:pt x="7" y="49"/>
                    <a:pt x="7" y="49"/>
                    <a:pt x="7" y="49"/>
                  </a:cubicBezTo>
                  <a:cubicBezTo>
                    <a:pt x="8" y="49"/>
                    <a:pt x="8" y="49"/>
                    <a:pt x="8" y="49"/>
                  </a:cubicBezTo>
                  <a:cubicBezTo>
                    <a:pt x="8" y="49"/>
                    <a:pt x="8" y="49"/>
                    <a:pt x="8" y="49"/>
                  </a:cubicBezTo>
                  <a:cubicBezTo>
                    <a:pt x="9" y="50"/>
                    <a:pt x="9" y="50"/>
                    <a:pt x="9" y="50"/>
                  </a:cubicBezTo>
                  <a:cubicBezTo>
                    <a:pt x="93" y="50"/>
                    <a:pt x="93" y="50"/>
                    <a:pt x="93" y="50"/>
                  </a:cubicBezTo>
                  <a:cubicBezTo>
                    <a:pt x="94" y="50"/>
                    <a:pt x="94" y="50"/>
                    <a:pt x="94" y="50"/>
                  </a:cubicBezTo>
                  <a:cubicBezTo>
                    <a:pt x="7" y="50"/>
                    <a:pt x="7" y="50"/>
                    <a:pt x="7" y="50"/>
                  </a:cubicBezTo>
                  <a:cubicBezTo>
                    <a:pt x="7" y="49"/>
                    <a:pt x="7" y="49"/>
                    <a:pt x="7" y="49"/>
                  </a:cubicBezTo>
                  <a:cubicBezTo>
                    <a:pt x="7" y="51"/>
                    <a:pt x="7" y="51"/>
                    <a:pt x="7" y="51"/>
                  </a:cubicBezTo>
                  <a:cubicBezTo>
                    <a:pt x="94" y="50"/>
                    <a:pt x="94" y="50"/>
                    <a:pt x="94" y="50"/>
                  </a:cubicBezTo>
                  <a:cubicBezTo>
                    <a:pt x="94" y="50"/>
                    <a:pt x="94" y="50"/>
                    <a:pt x="94" y="50"/>
                  </a:cubicBezTo>
                  <a:cubicBezTo>
                    <a:pt x="94" y="51"/>
                    <a:pt x="94" y="51"/>
                    <a:pt x="94" y="51"/>
                  </a:cubicBezTo>
                  <a:cubicBezTo>
                    <a:pt x="94" y="51"/>
                    <a:pt x="94" y="51"/>
                    <a:pt x="94" y="51"/>
                  </a:cubicBezTo>
                  <a:cubicBezTo>
                    <a:pt x="95" y="51"/>
                    <a:pt x="95" y="51"/>
                    <a:pt x="95" y="51"/>
                  </a:cubicBezTo>
                  <a:cubicBezTo>
                    <a:pt x="95" y="51"/>
                    <a:pt x="95" y="51"/>
                    <a:pt x="95" y="51"/>
                  </a:cubicBezTo>
                  <a:cubicBezTo>
                    <a:pt x="95" y="52"/>
                    <a:pt x="95" y="52"/>
                    <a:pt x="95" y="52"/>
                  </a:cubicBezTo>
                  <a:cubicBezTo>
                    <a:pt x="123" y="51"/>
                    <a:pt x="123" y="51"/>
                    <a:pt x="123" y="51"/>
                  </a:cubicBezTo>
                  <a:cubicBezTo>
                    <a:pt x="148" y="53"/>
                    <a:pt x="148" y="53"/>
                    <a:pt x="148" y="53"/>
                  </a:cubicBezTo>
                  <a:cubicBezTo>
                    <a:pt x="186" y="53"/>
                    <a:pt x="186" y="53"/>
                    <a:pt x="186" y="53"/>
                  </a:cubicBezTo>
                  <a:cubicBezTo>
                    <a:pt x="186" y="49"/>
                    <a:pt x="186" y="49"/>
                    <a:pt x="186" y="49"/>
                  </a:cubicBezTo>
                  <a:lnTo>
                    <a:pt x="181" y="49"/>
                  </a:lnTo>
                  <a:close/>
                  <a:moveTo>
                    <a:pt x="181" y="32"/>
                  </a:moveTo>
                  <a:cubicBezTo>
                    <a:pt x="181" y="32"/>
                    <a:pt x="181" y="32"/>
                    <a:pt x="181" y="32"/>
                  </a:cubicBezTo>
                  <a:cubicBezTo>
                    <a:pt x="183" y="32"/>
                    <a:pt x="183" y="32"/>
                    <a:pt x="183" y="32"/>
                  </a:cubicBezTo>
                  <a:cubicBezTo>
                    <a:pt x="183" y="40"/>
                    <a:pt x="183" y="40"/>
                    <a:pt x="183" y="40"/>
                  </a:cubicBezTo>
                  <a:cubicBezTo>
                    <a:pt x="181" y="40"/>
                    <a:pt x="181" y="40"/>
                    <a:pt x="181" y="40"/>
                  </a:cubicBezTo>
                  <a:lnTo>
                    <a:pt x="181" y="32"/>
                  </a:lnTo>
                  <a:close/>
                  <a:moveTo>
                    <a:pt x="160" y="10"/>
                  </a:moveTo>
                  <a:cubicBezTo>
                    <a:pt x="160" y="10"/>
                    <a:pt x="160" y="10"/>
                    <a:pt x="160" y="10"/>
                  </a:cubicBezTo>
                  <a:cubicBezTo>
                    <a:pt x="160" y="10"/>
                    <a:pt x="161" y="10"/>
                    <a:pt x="163" y="10"/>
                  </a:cubicBezTo>
                  <a:cubicBezTo>
                    <a:pt x="165" y="10"/>
                    <a:pt x="170" y="11"/>
                    <a:pt x="170" y="11"/>
                  </a:cubicBezTo>
                  <a:cubicBezTo>
                    <a:pt x="170" y="11"/>
                    <a:pt x="166" y="11"/>
                    <a:pt x="164" y="11"/>
                  </a:cubicBezTo>
                  <a:cubicBezTo>
                    <a:pt x="162" y="11"/>
                    <a:pt x="160" y="10"/>
                    <a:pt x="160" y="10"/>
                  </a:cubicBezTo>
                  <a:cubicBezTo>
                    <a:pt x="160" y="13"/>
                    <a:pt x="160" y="13"/>
                    <a:pt x="160" y="13"/>
                  </a:cubicBezTo>
                  <a:cubicBezTo>
                    <a:pt x="159" y="13"/>
                    <a:pt x="159" y="13"/>
                    <a:pt x="159" y="13"/>
                  </a:cubicBezTo>
                  <a:cubicBezTo>
                    <a:pt x="159" y="10"/>
                    <a:pt x="159" y="10"/>
                    <a:pt x="159" y="10"/>
                  </a:cubicBezTo>
                  <a:lnTo>
                    <a:pt x="160" y="10"/>
                  </a:lnTo>
                  <a:close/>
                  <a:moveTo>
                    <a:pt x="159" y="13"/>
                  </a:moveTo>
                  <a:cubicBezTo>
                    <a:pt x="159" y="13"/>
                    <a:pt x="159" y="13"/>
                    <a:pt x="159" y="13"/>
                  </a:cubicBezTo>
                  <a:cubicBezTo>
                    <a:pt x="164" y="12"/>
                    <a:pt x="170" y="11"/>
                    <a:pt x="170" y="11"/>
                  </a:cubicBezTo>
                  <a:cubicBezTo>
                    <a:pt x="172" y="30"/>
                    <a:pt x="172" y="30"/>
                    <a:pt x="172" y="30"/>
                  </a:cubicBezTo>
                  <a:cubicBezTo>
                    <a:pt x="172" y="30"/>
                    <a:pt x="172" y="30"/>
                    <a:pt x="172" y="30"/>
                  </a:cubicBezTo>
                  <a:cubicBezTo>
                    <a:pt x="169" y="11"/>
                    <a:pt x="169" y="11"/>
                    <a:pt x="169" y="11"/>
                  </a:cubicBezTo>
                  <a:cubicBezTo>
                    <a:pt x="169" y="11"/>
                    <a:pt x="162" y="13"/>
                    <a:pt x="159" y="14"/>
                  </a:cubicBezTo>
                  <a:cubicBezTo>
                    <a:pt x="156" y="15"/>
                    <a:pt x="155" y="16"/>
                    <a:pt x="155" y="16"/>
                  </a:cubicBezTo>
                  <a:cubicBezTo>
                    <a:pt x="155" y="29"/>
                    <a:pt x="155" y="29"/>
                    <a:pt x="155" y="29"/>
                  </a:cubicBezTo>
                  <a:cubicBezTo>
                    <a:pt x="154" y="15"/>
                    <a:pt x="154" y="15"/>
                    <a:pt x="154" y="15"/>
                  </a:cubicBezTo>
                  <a:cubicBezTo>
                    <a:pt x="154" y="15"/>
                    <a:pt x="154" y="14"/>
                    <a:pt x="159" y="13"/>
                  </a:cubicBezTo>
                  <a:close/>
                  <a:moveTo>
                    <a:pt x="114" y="20"/>
                  </a:moveTo>
                  <a:cubicBezTo>
                    <a:pt x="114" y="20"/>
                    <a:pt x="114" y="20"/>
                    <a:pt x="114" y="20"/>
                  </a:cubicBezTo>
                  <a:cubicBezTo>
                    <a:pt x="115" y="20"/>
                    <a:pt x="115" y="20"/>
                    <a:pt x="115" y="20"/>
                  </a:cubicBezTo>
                  <a:cubicBezTo>
                    <a:pt x="115" y="21"/>
                    <a:pt x="115" y="21"/>
                    <a:pt x="115" y="21"/>
                  </a:cubicBezTo>
                  <a:cubicBezTo>
                    <a:pt x="114" y="21"/>
                    <a:pt x="114" y="21"/>
                    <a:pt x="114" y="21"/>
                  </a:cubicBezTo>
                  <a:lnTo>
                    <a:pt x="114" y="20"/>
                  </a:lnTo>
                  <a:close/>
                  <a:moveTo>
                    <a:pt x="112" y="17"/>
                  </a:moveTo>
                  <a:cubicBezTo>
                    <a:pt x="112" y="17"/>
                    <a:pt x="112" y="17"/>
                    <a:pt x="112" y="17"/>
                  </a:cubicBezTo>
                  <a:cubicBezTo>
                    <a:pt x="114" y="17"/>
                    <a:pt x="114" y="17"/>
                    <a:pt x="114" y="17"/>
                  </a:cubicBezTo>
                  <a:cubicBezTo>
                    <a:pt x="114" y="19"/>
                    <a:pt x="114" y="19"/>
                    <a:pt x="114" y="19"/>
                  </a:cubicBezTo>
                  <a:cubicBezTo>
                    <a:pt x="112" y="19"/>
                    <a:pt x="112" y="19"/>
                    <a:pt x="112" y="19"/>
                  </a:cubicBezTo>
                  <a:lnTo>
                    <a:pt x="112" y="17"/>
                  </a:lnTo>
                  <a:close/>
                  <a:moveTo>
                    <a:pt x="111" y="22"/>
                  </a:moveTo>
                  <a:cubicBezTo>
                    <a:pt x="111" y="22"/>
                    <a:pt x="111" y="22"/>
                    <a:pt x="111" y="22"/>
                  </a:cubicBezTo>
                  <a:cubicBezTo>
                    <a:pt x="113" y="22"/>
                    <a:pt x="113" y="22"/>
                    <a:pt x="113" y="22"/>
                  </a:cubicBezTo>
                  <a:cubicBezTo>
                    <a:pt x="113" y="23"/>
                    <a:pt x="113" y="23"/>
                    <a:pt x="113" y="23"/>
                  </a:cubicBezTo>
                  <a:cubicBezTo>
                    <a:pt x="111" y="23"/>
                    <a:pt x="111" y="23"/>
                    <a:pt x="111" y="23"/>
                  </a:cubicBezTo>
                  <a:lnTo>
                    <a:pt x="111" y="22"/>
                  </a:lnTo>
                  <a:close/>
                  <a:moveTo>
                    <a:pt x="109" y="19"/>
                  </a:moveTo>
                  <a:cubicBezTo>
                    <a:pt x="109" y="19"/>
                    <a:pt x="109" y="19"/>
                    <a:pt x="109" y="19"/>
                  </a:cubicBezTo>
                  <a:cubicBezTo>
                    <a:pt x="111" y="19"/>
                    <a:pt x="111" y="19"/>
                    <a:pt x="111" y="19"/>
                  </a:cubicBezTo>
                  <a:cubicBezTo>
                    <a:pt x="111" y="21"/>
                    <a:pt x="111" y="21"/>
                    <a:pt x="111" y="21"/>
                  </a:cubicBezTo>
                  <a:cubicBezTo>
                    <a:pt x="109" y="21"/>
                    <a:pt x="109" y="21"/>
                    <a:pt x="109" y="21"/>
                  </a:cubicBezTo>
                  <a:lnTo>
                    <a:pt x="109" y="19"/>
                  </a:lnTo>
                  <a:close/>
                  <a:moveTo>
                    <a:pt x="98" y="13"/>
                  </a:moveTo>
                  <a:cubicBezTo>
                    <a:pt x="98" y="13"/>
                    <a:pt x="98" y="13"/>
                    <a:pt x="98" y="13"/>
                  </a:cubicBezTo>
                  <a:cubicBezTo>
                    <a:pt x="100" y="13"/>
                    <a:pt x="103" y="13"/>
                    <a:pt x="105" y="13"/>
                  </a:cubicBezTo>
                  <a:cubicBezTo>
                    <a:pt x="103" y="13"/>
                    <a:pt x="101" y="13"/>
                    <a:pt x="98" y="13"/>
                  </a:cubicBezTo>
                  <a:close/>
                  <a:moveTo>
                    <a:pt x="99" y="17"/>
                  </a:moveTo>
                  <a:cubicBezTo>
                    <a:pt x="99" y="17"/>
                    <a:pt x="99" y="17"/>
                    <a:pt x="99" y="17"/>
                  </a:cubicBezTo>
                  <a:cubicBezTo>
                    <a:pt x="99" y="20"/>
                    <a:pt x="99" y="20"/>
                    <a:pt x="99" y="20"/>
                  </a:cubicBezTo>
                  <a:cubicBezTo>
                    <a:pt x="97" y="20"/>
                    <a:pt x="97" y="20"/>
                    <a:pt x="97" y="20"/>
                  </a:cubicBezTo>
                  <a:cubicBezTo>
                    <a:pt x="97" y="17"/>
                    <a:pt x="97" y="17"/>
                    <a:pt x="97" y="17"/>
                  </a:cubicBezTo>
                  <a:lnTo>
                    <a:pt x="99" y="17"/>
                  </a:lnTo>
                  <a:close/>
                  <a:moveTo>
                    <a:pt x="88" y="12"/>
                  </a:moveTo>
                  <a:cubicBezTo>
                    <a:pt x="88" y="12"/>
                    <a:pt x="88" y="12"/>
                    <a:pt x="88" y="12"/>
                  </a:cubicBezTo>
                  <a:cubicBezTo>
                    <a:pt x="91" y="12"/>
                    <a:pt x="94" y="12"/>
                    <a:pt x="98" y="13"/>
                  </a:cubicBezTo>
                  <a:cubicBezTo>
                    <a:pt x="98" y="13"/>
                    <a:pt x="98" y="13"/>
                    <a:pt x="98" y="13"/>
                  </a:cubicBezTo>
                  <a:cubicBezTo>
                    <a:pt x="94" y="13"/>
                    <a:pt x="90" y="13"/>
                    <a:pt x="88" y="13"/>
                  </a:cubicBezTo>
                  <a:lnTo>
                    <a:pt x="88" y="12"/>
                  </a:lnTo>
                  <a:close/>
                  <a:moveTo>
                    <a:pt x="80" y="9"/>
                  </a:moveTo>
                  <a:cubicBezTo>
                    <a:pt x="80" y="9"/>
                    <a:pt x="80" y="9"/>
                    <a:pt x="80" y="9"/>
                  </a:cubicBezTo>
                  <a:cubicBezTo>
                    <a:pt x="82" y="10"/>
                    <a:pt x="83" y="11"/>
                    <a:pt x="85" y="11"/>
                  </a:cubicBezTo>
                  <a:cubicBezTo>
                    <a:pt x="85" y="11"/>
                    <a:pt x="86" y="12"/>
                    <a:pt x="87" y="12"/>
                  </a:cubicBezTo>
                  <a:cubicBezTo>
                    <a:pt x="87" y="13"/>
                    <a:pt x="87" y="13"/>
                    <a:pt x="87" y="13"/>
                  </a:cubicBezTo>
                  <a:cubicBezTo>
                    <a:pt x="86" y="13"/>
                    <a:pt x="86" y="13"/>
                    <a:pt x="86" y="13"/>
                  </a:cubicBezTo>
                  <a:cubicBezTo>
                    <a:pt x="80" y="13"/>
                    <a:pt x="80" y="13"/>
                    <a:pt x="80" y="13"/>
                  </a:cubicBezTo>
                  <a:lnTo>
                    <a:pt x="80" y="9"/>
                  </a:lnTo>
                  <a:close/>
                  <a:moveTo>
                    <a:pt x="86" y="25"/>
                  </a:moveTo>
                  <a:cubicBezTo>
                    <a:pt x="86" y="25"/>
                    <a:pt x="86" y="25"/>
                    <a:pt x="86" y="25"/>
                  </a:cubicBezTo>
                  <a:cubicBezTo>
                    <a:pt x="86" y="27"/>
                    <a:pt x="86" y="27"/>
                    <a:pt x="86" y="27"/>
                  </a:cubicBezTo>
                  <a:cubicBezTo>
                    <a:pt x="85" y="27"/>
                    <a:pt x="85" y="27"/>
                    <a:pt x="85" y="27"/>
                  </a:cubicBezTo>
                  <a:cubicBezTo>
                    <a:pt x="85" y="25"/>
                    <a:pt x="85" y="25"/>
                    <a:pt x="85" y="25"/>
                  </a:cubicBezTo>
                  <a:lnTo>
                    <a:pt x="86" y="25"/>
                  </a:lnTo>
                  <a:close/>
                  <a:moveTo>
                    <a:pt x="18" y="8"/>
                  </a:moveTo>
                  <a:cubicBezTo>
                    <a:pt x="18" y="8"/>
                    <a:pt x="18" y="8"/>
                    <a:pt x="18" y="8"/>
                  </a:cubicBezTo>
                  <a:cubicBezTo>
                    <a:pt x="18" y="19"/>
                    <a:pt x="18" y="19"/>
                    <a:pt x="18" y="19"/>
                  </a:cubicBezTo>
                  <a:cubicBezTo>
                    <a:pt x="18" y="19"/>
                    <a:pt x="18" y="19"/>
                    <a:pt x="18" y="19"/>
                  </a:cubicBezTo>
                  <a:cubicBezTo>
                    <a:pt x="18" y="9"/>
                    <a:pt x="18" y="9"/>
                    <a:pt x="18" y="9"/>
                  </a:cubicBezTo>
                  <a:cubicBezTo>
                    <a:pt x="18" y="9"/>
                    <a:pt x="18" y="9"/>
                    <a:pt x="18" y="9"/>
                  </a:cubicBezTo>
                  <a:cubicBezTo>
                    <a:pt x="18" y="19"/>
                    <a:pt x="18" y="19"/>
                    <a:pt x="18" y="19"/>
                  </a:cubicBezTo>
                  <a:cubicBezTo>
                    <a:pt x="16" y="20"/>
                    <a:pt x="16" y="20"/>
                    <a:pt x="16" y="20"/>
                  </a:cubicBezTo>
                  <a:cubicBezTo>
                    <a:pt x="16" y="10"/>
                    <a:pt x="16" y="10"/>
                    <a:pt x="16" y="10"/>
                  </a:cubicBezTo>
                  <a:cubicBezTo>
                    <a:pt x="16" y="10"/>
                    <a:pt x="16" y="10"/>
                    <a:pt x="16" y="10"/>
                  </a:cubicBezTo>
                  <a:cubicBezTo>
                    <a:pt x="16" y="20"/>
                    <a:pt x="16" y="20"/>
                    <a:pt x="16" y="20"/>
                  </a:cubicBezTo>
                  <a:cubicBezTo>
                    <a:pt x="15" y="20"/>
                    <a:pt x="15" y="20"/>
                    <a:pt x="15" y="20"/>
                  </a:cubicBezTo>
                  <a:cubicBezTo>
                    <a:pt x="15" y="11"/>
                    <a:pt x="15" y="11"/>
                    <a:pt x="15" y="11"/>
                  </a:cubicBezTo>
                  <a:cubicBezTo>
                    <a:pt x="15" y="11"/>
                    <a:pt x="15" y="11"/>
                    <a:pt x="15" y="11"/>
                  </a:cubicBezTo>
                  <a:cubicBezTo>
                    <a:pt x="15" y="20"/>
                    <a:pt x="15" y="20"/>
                    <a:pt x="15" y="20"/>
                  </a:cubicBezTo>
                  <a:cubicBezTo>
                    <a:pt x="15" y="20"/>
                    <a:pt x="15" y="20"/>
                    <a:pt x="15" y="20"/>
                  </a:cubicBezTo>
                  <a:cubicBezTo>
                    <a:pt x="15" y="11"/>
                    <a:pt x="15" y="11"/>
                    <a:pt x="15" y="11"/>
                  </a:cubicBezTo>
                  <a:cubicBezTo>
                    <a:pt x="14" y="11"/>
                    <a:pt x="14" y="11"/>
                    <a:pt x="14" y="11"/>
                  </a:cubicBezTo>
                  <a:lnTo>
                    <a:pt x="18" y="8"/>
                  </a:lnTo>
                  <a:close/>
                  <a:moveTo>
                    <a:pt x="18" y="20"/>
                  </a:moveTo>
                  <a:cubicBezTo>
                    <a:pt x="18" y="20"/>
                    <a:pt x="18" y="20"/>
                    <a:pt x="18" y="20"/>
                  </a:cubicBezTo>
                  <a:cubicBezTo>
                    <a:pt x="18" y="33"/>
                    <a:pt x="18" y="33"/>
                    <a:pt x="18" y="33"/>
                  </a:cubicBezTo>
                  <a:cubicBezTo>
                    <a:pt x="18" y="33"/>
                    <a:pt x="18" y="33"/>
                    <a:pt x="18" y="33"/>
                  </a:cubicBezTo>
                  <a:cubicBezTo>
                    <a:pt x="18" y="20"/>
                    <a:pt x="18" y="20"/>
                    <a:pt x="18" y="20"/>
                  </a:cubicBezTo>
                  <a:close/>
                  <a:moveTo>
                    <a:pt x="18" y="21"/>
                  </a:moveTo>
                  <a:cubicBezTo>
                    <a:pt x="18" y="21"/>
                    <a:pt x="18" y="21"/>
                    <a:pt x="18" y="21"/>
                  </a:cubicBezTo>
                  <a:cubicBezTo>
                    <a:pt x="18" y="33"/>
                    <a:pt x="18" y="33"/>
                    <a:pt x="18" y="33"/>
                  </a:cubicBezTo>
                  <a:cubicBezTo>
                    <a:pt x="16" y="33"/>
                    <a:pt x="16" y="33"/>
                    <a:pt x="16" y="33"/>
                  </a:cubicBezTo>
                  <a:cubicBezTo>
                    <a:pt x="16" y="21"/>
                    <a:pt x="16" y="21"/>
                    <a:pt x="16" y="21"/>
                  </a:cubicBezTo>
                  <a:lnTo>
                    <a:pt x="18" y="21"/>
                  </a:lnTo>
                  <a:close/>
                  <a:moveTo>
                    <a:pt x="16" y="21"/>
                  </a:moveTo>
                  <a:cubicBezTo>
                    <a:pt x="16" y="21"/>
                    <a:pt x="16" y="21"/>
                    <a:pt x="16" y="21"/>
                  </a:cubicBezTo>
                  <a:cubicBezTo>
                    <a:pt x="16" y="33"/>
                    <a:pt x="16" y="33"/>
                    <a:pt x="16" y="33"/>
                  </a:cubicBezTo>
                  <a:cubicBezTo>
                    <a:pt x="15" y="33"/>
                    <a:pt x="15" y="33"/>
                    <a:pt x="15" y="33"/>
                  </a:cubicBezTo>
                  <a:cubicBezTo>
                    <a:pt x="15" y="21"/>
                    <a:pt x="15" y="21"/>
                    <a:pt x="15" y="21"/>
                  </a:cubicBezTo>
                  <a:lnTo>
                    <a:pt x="16" y="21"/>
                  </a:lnTo>
                  <a:close/>
                  <a:moveTo>
                    <a:pt x="15" y="21"/>
                  </a:moveTo>
                  <a:cubicBezTo>
                    <a:pt x="15" y="21"/>
                    <a:pt x="15" y="21"/>
                    <a:pt x="15" y="21"/>
                  </a:cubicBezTo>
                  <a:cubicBezTo>
                    <a:pt x="15" y="33"/>
                    <a:pt x="15" y="33"/>
                    <a:pt x="15" y="33"/>
                  </a:cubicBezTo>
                  <a:cubicBezTo>
                    <a:pt x="15" y="33"/>
                    <a:pt x="15" y="33"/>
                    <a:pt x="15" y="33"/>
                  </a:cubicBezTo>
                  <a:cubicBezTo>
                    <a:pt x="15" y="21"/>
                    <a:pt x="15" y="21"/>
                    <a:pt x="15" y="21"/>
                  </a:cubicBezTo>
                  <a:close/>
                  <a:moveTo>
                    <a:pt x="14" y="12"/>
                  </a:moveTo>
                  <a:cubicBezTo>
                    <a:pt x="14" y="12"/>
                    <a:pt x="14" y="12"/>
                    <a:pt x="14" y="12"/>
                  </a:cubicBezTo>
                  <a:cubicBezTo>
                    <a:pt x="14" y="11"/>
                    <a:pt x="14" y="11"/>
                    <a:pt x="14" y="11"/>
                  </a:cubicBezTo>
                  <a:cubicBezTo>
                    <a:pt x="14" y="33"/>
                    <a:pt x="14" y="33"/>
                    <a:pt x="14" y="33"/>
                  </a:cubicBezTo>
                  <a:cubicBezTo>
                    <a:pt x="14" y="33"/>
                    <a:pt x="14" y="33"/>
                    <a:pt x="14" y="33"/>
                  </a:cubicBezTo>
                  <a:lnTo>
                    <a:pt x="14" y="12"/>
                  </a:lnTo>
                  <a:close/>
                  <a:moveTo>
                    <a:pt x="19" y="33"/>
                  </a:moveTo>
                  <a:cubicBezTo>
                    <a:pt x="19" y="33"/>
                    <a:pt x="19" y="33"/>
                    <a:pt x="19" y="33"/>
                  </a:cubicBezTo>
                  <a:cubicBezTo>
                    <a:pt x="14" y="34"/>
                    <a:pt x="14" y="34"/>
                    <a:pt x="14" y="34"/>
                  </a:cubicBezTo>
                  <a:cubicBezTo>
                    <a:pt x="14" y="33"/>
                    <a:pt x="14" y="33"/>
                    <a:pt x="14" y="33"/>
                  </a:cubicBezTo>
                  <a:cubicBezTo>
                    <a:pt x="14" y="33"/>
                    <a:pt x="14" y="33"/>
                    <a:pt x="14" y="33"/>
                  </a:cubicBezTo>
                  <a:cubicBezTo>
                    <a:pt x="15" y="33"/>
                    <a:pt x="15" y="33"/>
                    <a:pt x="15" y="33"/>
                  </a:cubicBezTo>
                  <a:cubicBezTo>
                    <a:pt x="15" y="33"/>
                    <a:pt x="15" y="33"/>
                    <a:pt x="15" y="33"/>
                  </a:cubicBezTo>
                  <a:cubicBezTo>
                    <a:pt x="15" y="33"/>
                    <a:pt x="15" y="33"/>
                    <a:pt x="15" y="33"/>
                  </a:cubicBezTo>
                  <a:cubicBezTo>
                    <a:pt x="15" y="33"/>
                    <a:pt x="15" y="33"/>
                    <a:pt x="15" y="33"/>
                  </a:cubicBezTo>
                  <a:cubicBezTo>
                    <a:pt x="15" y="33"/>
                    <a:pt x="15" y="33"/>
                    <a:pt x="15" y="33"/>
                  </a:cubicBezTo>
                  <a:cubicBezTo>
                    <a:pt x="16" y="33"/>
                    <a:pt x="16" y="33"/>
                    <a:pt x="16" y="33"/>
                  </a:cubicBezTo>
                  <a:cubicBezTo>
                    <a:pt x="16" y="33"/>
                    <a:pt x="16" y="33"/>
                    <a:pt x="16" y="33"/>
                  </a:cubicBezTo>
                  <a:cubicBezTo>
                    <a:pt x="16" y="33"/>
                    <a:pt x="16" y="33"/>
                    <a:pt x="16" y="33"/>
                  </a:cubicBezTo>
                  <a:cubicBezTo>
                    <a:pt x="19" y="33"/>
                    <a:pt x="19" y="33"/>
                    <a:pt x="19" y="33"/>
                  </a:cubicBezTo>
                  <a:close/>
                  <a:moveTo>
                    <a:pt x="20" y="33"/>
                  </a:moveTo>
                  <a:cubicBezTo>
                    <a:pt x="20" y="33"/>
                    <a:pt x="20" y="33"/>
                    <a:pt x="20" y="33"/>
                  </a:cubicBezTo>
                  <a:cubicBezTo>
                    <a:pt x="19" y="33"/>
                    <a:pt x="19" y="33"/>
                    <a:pt x="19" y="33"/>
                  </a:cubicBezTo>
                  <a:cubicBezTo>
                    <a:pt x="19" y="33"/>
                    <a:pt x="19" y="33"/>
                    <a:pt x="19" y="33"/>
                  </a:cubicBezTo>
                  <a:cubicBezTo>
                    <a:pt x="20" y="33"/>
                    <a:pt x="20" y="33"/>
                    <a:pt x="20" y="33"/>
                  </a:cubicBezTo>
                  <a:close/>
                  <a:moveTo>
                    <a:pt x="19" y="32"/>
                  </a:moveTo>
                  <a:cubicBezTo>
                    <a:pt x="19" y="32"/>
                    <a:pt x="19" y="32"/>
                    <a:pt x="19" y="32"/>
                  </a:cubicBezTo>
                  <a:cubicBezTo>
                    <a:pt x="19" y="20"/>
                    <a:pt x="19" y="20"/>
                    <a:pt x="19" y="20"/>
                  </a:cubicBezTo>
                  <a:cubicBezTo>
                    <a:pt x="19" y="20"/>
                    <a:pt x="19" y="20"/>
                    <a:pt x="19" y="20"/>
                  </a:cubicBezTo>
                  <a:cubicBezTo>
                    <a:pt x="19" y="32"/>
                    <a:pt x="19" y="32"/>
                    <a:pt x="19" y="32"/>
                  </a:cubicBezTo>
                  <a:close/>
                  <a:moveTo>
                    <a:pt x="20" y="33"/>
                  </a:moveTo>
                  <a:cubicBezTo>
                    <a:pt x="20" y="33"/>
                    <a:pt x="20" y="33"/>
                    <a:pt x="20" y="33"/>
                  </a:cubicBezTo>
                  <a:cubicBezTo>
                    <a:pt x="20" y="33"/>
                    <a:pt x="20" y="33"/>
                    <a:pt x="20" y="33"/>
                  </a:cubicBezTo>
                  <a:cubicBezTo>
                    <a:pt x="20" y="33"/>
                    <a:pt x="20" y="33"/>
                    <a:pt x="20" y="33"/>
                  </a:cubicBezTo>
                  <a:cubicBezTo>
                    <a:pt x="20" y="32"/>
                    <a:pt x="20" y="32"/>
                    <a:pt x="20" y="32"/>
                  </a:cubicBezTo>
                  <a:lnTo>
                    <a:pt x="20" y="33"/>
                  </a:lnTo>
                  <a:close/>
                  <a:moveTo>
                    <a:pt x="22" y="32"/>
                  </a:moveTo>
                  <a:cubicBezTo>
                    <a:pt x="22" y="32"/>
                    <a:pt x="22" y="32"/>
                    <a:pt x="22" y="32"/>
                  </a:cubicBezTo>
                  <a:cubicBezTo>
                    <a:pt x="20" y="32"/>
                    <a:pt x="20" y="32"/>
                    <a:pt x="20" y="32"/>
                  </a:cubicBezTo>
                  <a:cubicBezTo>
                    <a:pt x="20" y="20"/>
                    <a:pt x="20" y="20"/>
                    <a:pt x="20" y="20"/>
                  </a:cubicBezTo>
                  <a:cubicBezTo>
                    <a:pt x="22" y="19"/>
                    <a:pt x="22" y="19"/>
                    <a:pt x="22" y="19"/>
                  </a:cubicBezTo>
                  <a:cubicBezTo>
                    <a:pt x="22" y="32"/>
                    <a:pt x="22" y="32"/>
                    <a:pt x="22" y="32"/>
                  </a:cubicBezTo>
                  <a:close/>
                  <a:moveTo>
                    <a:pt x="21" y="33"/>
                  </a:moveTo>
                  <a:cubicBezTo>
                    <a:pt x="21" y="33"/>
                    <a:pt x="21" y="33"/>
                    <a:pt x="21" y="33"/>
                  </a:cubicBezTo>
                  <a:cubicBezTo>
                    <a:pt x="20" y="33"/>
                    <a:pt x="20" y="33"/>
                    <a:pt x="20" y="33"/>
                  </a:cubicBezTo>
                  <a:cubicBezTo>
                    <a:pt x="20" y="32"/>
                    <a:pt x="20" y="32"/>
                    <a:pt x="20" y="32"/>
                  </a:cubicBezTo>
                  <a:cubicBezTo>
                    <a:pt x="21" y="32"/>
                    <a:pt x="21" y="32"/>
                    <a:pt x="21" y="32"/>
                  </a:cubicBezTo>
                  <a:lnTo>
                    <a:pt x="21" y="33"/>
                  </a:lnTo>
                  <a:close/>
                  <a:moveTo>
                    <a:pt x="22" y="33"/>
                  </a:moveTo>
                  <a:cubicBezTo>
                    <a:pt x="22" y="33"/>
                    <a:pt x="22" y="33"/>
                    <a:pt x="22" y="33"/>
                  </a:cubicBezTo>
                  <a:cubicBezTo>
                    <a:pt x="21" y="33"/>
                    <a:pt x="21" y="33"/>
                    <a:pt x="21" y="33"/>
                  </a:cubicBezTo>
                  <a:cubicBezTo>
                    <a:pt x="21" y="32"/>
                    <a:pt x="21" y="32"/>
                    <a:pt x="21" y="32"/>
                  </a:cubicBezTo>
                  <a:cubicBezTo>
                    <a:pt x="22" y="32"/>
                    <a:pt x="22" y="32"/>
                    <a:pt x="22" y="32"/>
                  </a:cubicBezTo>
                  <a:lnTo>
                    <a:pt x="22" y="33"/>
                  </a:lnTo>
                  <a:close/>
                  <a:moveTo>
                    <a:pt x="23" y="33"/>
                  </a:moveTo>
                  <a:cubicBezTo>
                    <a:pt x="23" y="33"/>
                    <a:pt x="23" y="33"/>
                    <a:pt x="23" y="33"/>
                  </a:cubicBezTo>
                  <a:cubicBezTo>
                    <a:pt x="22" y="33"/>
                    <a:pt x="22" y="33"/>
                    <a:pt x="22" y="33"/>
                  </a:cubicBezTo>
                  <a:cubicBezTo>
                    <a:pt x="22" y="32"/>
                    <a:pt x="22" y="32"/>
                    <a:pt x="22" y="32"/>
                  </a:cubicBezTo>
                  <a:cubicBezTo>
                    <a:pt x="23" y="32"/>
                    <a:pt x="23" y="32"/>
                    <a:pt x="23" y="32"/>
                  </a:cubicBezTo>
                  <a:lnTo>
                    <a:pt x="23" y="33"/>
                  </a:lnTo>
                  <a:close/>
                  <a:moveTo>
                    <a:pt x="22" y="32"/>
                  </a:moveTo>
                  <a:cubicBezTo>
                    <a:pt x="22" y="32"/>
                    <a:pt x="22" y="32"/>
                    <a:pt x="22" y="32"/>
                  </a:cubicBezTo>
                  <a:cubicBezTo>
                    <a:pt x="22" y="19"/>
                    <a:pt x="22" y="19"/>
                    <a:pt x="22" y="19"/>
                  </a:cubicBezTo>
                  <a:cubicBezTo>
                    <a:pt x="22" y="19"/>
                    <a:pt x="22" y="19"/>
                    <a:pt x="22" y="19"/>
                  </a:cubicBezTo>
                  <a:cubicBezTo>
                    <a:pt x="22" y="32"/>
                    <a:pt x="22" y="32"/>
                    <a:pt x="22" y="32"/>
                  </a:cubicBezTo>
                  <a:close/>
                  <a:moveTo>
                    <a:pt x="23" y="33"/>
                  </a:moveTo>
                  <a:cubicBezTo>
                    <a:pt x="23" y="33"/>
                    <a:pt x="23" y="33"/>
                    <a:pt x="23" y="33"/>
                  </a:cubicBezTo>
                  <a:cubicBezTo>
                    <a:pt x="23" y="33"/>
                    <a:pt x="23" y="33"/>
                    <a:pt x="23" y="33"/>
                  </a:cubicBezTo>
                  <a:cubicBezTo>
                    <a:pt x="23" y="32"/>
                    <a:pt x="23" y="32"/>
                    <a:pt x="23" y="32"/>
                  </a:cubicBezTo>
                  <a:cubicBezTo>
                    <a:pt x="23" y="32"/>
                    <a:pt x="23" y="32"/>
                    <a:pt x="23" y="32"/>
                  </a:cubicBezTo>
                  <a:lnTo>
                    <a:pt x="23" y="33"/>
                  </a:lnTo>
                  <a:close/>
                  <a:moveTo>
                    <a:pt x="23" y="32"/>
                  </a:moveTo>
                  <a:cubicBezTo>
                    <a:pt x="23" y="32"/>
                    <a:pt x="23" y="32"/>
                    <a:pt x="23" y="32"/>
                  </a:cubicBezTo>
                  <a:cubicBezTo>
                    <a:pt x="23" y="19"/>
                    <a:pt x="23" y="19"/>
                    <a:pt x="23" y="19"/>
                  </a:cubicBezTo>
                  <a:cubicBezTo>
                    <a:pt x="23" y="19"/>
                    <a:pt x="23" y="19"/>
                    <a:pt x="23" y="19"/>
                  </a:cubicBezTo>
                  <a:cubicBezTo>
                    <a:pt x="23" y="32"/>
                    <a:pt x="23" y="32"/>
                    <a:pt x="23" y="32"/>
                  </a:cubicBezTo>
                  <a:close/>
                  <a:moveTo>
                    <a:pt x="25" y="33"/>
                  </a:moveTo>
                  <a:cubicBezTo>
                    <a:pt x="25" y="33"/>
                    <a:pt x="25" y="33"/>
                    <a:pt x="25" y="33"/>
                  </a:cubicBezTo>
                  <a:cubicBezTo>
                    <a:pt x="25" y="32"/>
                    <a:pt x="25" y="32"/>
                    <a:pt x="25" y="32"/>
                  </a:cubicBezTo>
                  <a:cubicBezTo>
                    <a:pt x="24" y="32"/>
                    <a:pt x="24" y="32"/>
                    <a:pt x="24" y="32"/>
                  </a:cubicBezTo>
                  <a:cubicBezTo>
                    <a:pt x="24" y="33"/>
                    <a:pt x="24" y="33"/>
                    <a:pt x="24" y="33"/>
                  </a:cubicBezTo>
                  <a:cubicBezTo>
                    <a:pt x="24" y="33"/>
                    <a:pt x="24" y="33"/>
                    <a:pt x="24" y="33"/>
                  </a:cubicBezTo>
                  <a:cubicBezTo>
                    <a:pt x="24" y="32"/>
                    <a:pt x="24" y="32"/>
                    <a:pt x="24" y="32"/>
                  </a:cubicBezTo>
                  <a:cubicBezTo>
                    <a:pt x="24" y="32"/>
                    <a:pt x="24" y="32"/>
                    <a:pt x="24" y="32"/>
                  </a:cubicBezTo>
                  <a:cubicBezTo>
                    <a:pt x="24" y="32"/>
                    <a:pt x="24" y="32"/>
                    <a:pt x="24" y="32"/>
                  </a:cubicBezTo>
                  <a:cubicBezTo>
                    <a:pt x="24" y="32"/>
                    <a:pt x="24" y="32"/>
                    <a:pt x="24" y="32"/>
                  </a:cubicBezTo>
                  <a:cubicBezTo>
                    <a:pt x="25" y="32"/>
                    <a:pt x="25" y="32"/>
                    <a:pt x="25" y="32"/>
                  </a:cubicBezTo>
                  <a:cubicBezTo>
                    <a:pt x="25" y="33"/>
                    <a:pt x="25" y="33"/>
                    <a:pt x="25" y="33"/>
                  </a:cubicBezTo>
                  <a:cubicBezTo>
                    <a:pt x="25" y="33"/>
                    <a:pt x="25" y="33"/>
                    <a:pt x="25" y="33"/>
                  </a:cubicBezTo>
                  <a:cubicBezTo>
                    <a:pt x="25" y="32"/>
                    <a:pt x="25" y="32"/>
                    <a:pt x="25" y="32"/>
                  </a:cubicBezTo>
                  <a:cubicBezTo>
                    <a:pt x="26" y="32"/>
                    <a:pt x="26" y="32"/>
                    <a:pt x="26" y="32"/>
                  </a:cubicBezTo>
                  <a:cubicBezTo>
                    <a:pt x="26" y="32"/>
                    <a:pt x="26" y="32"/>
                    <a:pt x="26" y="32"/>
                  </a:cubicBezTo>
                  <a:lnTo>
                    <a:pt x="25" y="33"/>
                  </a:lnTo>
                  <a:close/>
                  <a:moveTo>
                    <a:pt x="24" y="32"/>
                  </a:moveTo>
                  <a:cubicBezTo>
                    <a:pt x="24" y="32"/>
                    <a:pt x="24" y="32"/>
                    <a:pt x="24" y="32"/>
                  </a:cubicBezTo>
                  <a:cubicBezTo>
                    <a:pt x="24" y="19"/>
                    <a:pt x="24" y="19"/>
                    <a:pt x="24" y="19"/>
                  </a:cubicBezTo>
                  <a:cubicBezTo>
                    <a:pt x="24" y="18"/>
                    <a:pt x="24" y="18"/>
                    <a:pt x="24" y="18"/>
                  </a:cubicBezTo>
                  <a:cubicBezTo>
                    <a:pt x="24" y="32"/>
                    <a:pt x="24" y="32"/>
                    <a:pt x="24" y="32"/>
                  </a:cubicBezTo>
                  <a:close/>
                  <a:moveTo>
                    <a:pt x="25" y="32"/>
                  </a:moveTo>
                  <a:cubicBezTo>
                    <a:pt x="25" y="32"/>
                    <a:pt x="25" y="32"/>
                    <a:pt x="25" y="32"/>
                  </a:cubicBezTo>
                  <a:cubicBezTo>
                    <a:pt x="25" y="18"/>
                    <a:pt x="25" y="18"/>
                    <a:pt x="25" y="18"/>
                  </a:cubicBezTo>
                  <a:cubicBezTo>
                    <a:pt x="25" y="18"/>
                    <a:pt x="25" y="18"/>
                    <a:pt x="25" y="18"/>
                  </a:cubicBezTo>
                  <a:cubicBezTo>
                    <a:pt x="25" y="32"/>
                    <a:pt x="25" y="32"/>
                    <a:pt x="25" y="32"/>
                  </a:cubicBezTo>
                  <a:close/>
                  <a:moveTo>
                    <a:pt x="26" y="31"/>
                  </a:moveTo>
                  <a:cubicBezTo>
                    <a:pt x="26" y="31"/>
                    <a:pt x="26" y="31"/>
                    <a:pt x="26" y="31"/>
                  </a:cubicBezTo>
                  <a:cubicBezTo>
                    <a:pt x="26" y="18"/>
                    <a:pt x="26" y="18"/>
                    <a:pt x="26" y="18"/>
                  </a:cubicBezTo>
                  <a:cubicBezTo>
                    <a:pt x="26" y="18"/>
                    <a:pt x="26" y="18"/>
                    <a:pt x="26" y="18"/>
                  </a:cubicBezTo>
                  <a:cubicBezTo>
                    <a:pt x="26" y="31"/>
                    <a:pt x="26" y="31"/>
                    <a:pt x="26" y="31"/>
                  </a:cubicBezTo>
                  <a:close/>
                  <a:moveTo>
                    <a:pt x="28" y="31"/>
                  </a:moveTo>
                  <a:cubicBezTo>
                    <a:pt x="28" y="31"/>
                    <a:pt x="28" y="31"/>
                    <a:pt x="28" y="31"/>
                  </a:cubicBezTo>
                  <a:cubicBezTo>
                    <a:pt x="27" y="31"/>
                    <a:pt x="27" y="31"/>
                    <a:pt x="27" y="31"/>
                  </a:cubicBezTo>
                  <a:cubicBezTo>
                    <a:pt x="27" y="31"/>
                    <a:pt x="27" y="31"/>
                    <a:pt x="27" y="31"/>
                  </a:cubicBezTo>
                  <a:cubicBezTo>
                    <a:pt x="27" y="31"/>
                    <a:pt x="27" y="31"/>
                    <a:pt x="27" y="31"/>
                  </a:cubicBezTo>
                  <a:cubicBezTo>
                    <a:pt x="27" y="17"/>
                    <a:pt x="27" y="17"/>
                    <a:pt x="27" y="17"/>
                  </a:cubicBezTo>
                  <a:cubicBezTo>
                    <a:pt x="27" y="17"/>
                    <a:pt x="27" y="17"/>
                    <a:pt x="27" y="17"/>
                  </a:cubicBezTo>
                  <a:cubicBezTo>
                    <a:pt x="28" y="17"/>
                    <a:pt x="28" y="17"/>
                    <a:pt x="28" y="17"/>
                  </a:cubicBezTo>
                  <a:lnTo>
                    <a:pt x="28" y="31"/>
                  </a:lnTo>
                  <a:close/>
                  <a:moveTo>
                    <a:pt x="30" y="31"/>
                  </a:moveTo>
                  <a:cubicBezTo>
                    <a:pt x="30" y="31"/>
                    <a:pt x="30" y="31"/>
                    <a:pt x="30" y="31"/>
                  </a:cubicBezTo>
                  <a:cubicBezTo>
                    <a:pt x="29" y="31"/>
                    <a:pt x="29" y="31"/>
                    <a:pt x="29" y="31"/>
                  </a:cubicBezTo>
                  <a:cubicBezTo>
                    <a:pt x="29" y="17"/>
                    <a:pt x="29" y="17"/>
                    <a:pt x="29" y="17"/>
                  </a:cubicBezTo>
                  <a:cubicBezTo>
                    <a:pt x="30" y="18"/>
                    <a:pt x="30" y="18"/>
                    <a:pt x="30" y="18"/>
                  </a:cubicBezTo>
                  <a:lnTo>
                    <a:pt x="30" y="31"/>
                  </a:lnTo>
                  <a:close/>
                  <a:moveTo>
                    <a:pt x="37" y="30"/>
                  </a:moveTo>
                  <a:cubicBezTo>
                    <a:pt x="37" y="30"/>
                    <a:pt x="37" y="30"/>
                    <a:pt x="37" y="30"/>
                  </a:cubicBezTo>
                  <a:cubicBezTo>
                    <a:pt x="34" y="30"/>
                    <a:pt x="34" y="30"/>
                    <a:pt x="34" y="30"/>
                  </a:cubicBezTo>
                  <a:cubicBezTo>
                    <a:pt x="31" y="31"/>
                    <a:pt x="31" y="31"/>
                    <a:pt x="31" y="31"/>
                  </a:cubicBezTo>
                  <a:cubicBezTo>
                    <a:pt x="31" y="18"/>
                    <a:pt x="31" y="18"/>
                    <a:pt x="31" y="18"/>
                  </a:cubicBezTo>
                  <a:cubicBezTo>
                    <a:pt x="37" y="18"/>
                    <a:pt x="37" y="18"/>
                    <a:pt x="37" y="18"/>
                  </a:cubicBezTo>
                  <a:lnTo>
                    <a:pt x="37" y="30"/>
                  </a:lnTo>
                  <a:close/>
                  <a:moveTo>
                    <a:pt x="39" y="31"/>
                  </a:moveTo>
                  <a:cubicBezTo>
                    <a:pt x="39" y="31"/>
                    <a:pt x="39" y="31"/>
                    <a:pt x="39" y="31"/>
                  </a:cubicBezTo>
                  <a:cubicBezTo>
                    <a:pt x="38" y="31"/>
                    <a:pt x="38" y="31"/>
                    <a:pt x="38" y="31"/>
                  </a:cubicBezTo>
                  <a:cubicBezTo>
                    <a:pt x="38" y="18"/>
                    <a:pt x="38" y="18"/>
                    <a:pt x="38" y="18"/>
                  </a:cubicBezTo>
                  <a:cubicBezTo>
                    <a:pt x="39" y="18"/>
                    <a:pt x="39" y="18"/>
                    <a:pt x="39" y="18"/>
                  </a:cubicBezTo>
                  <a:lnTo>
                    <a:pt x="39" y="31"/>
                  </a:lnTo>
                  <a:close/>
                  <a:moveTo>
                    <a:pt x="42" y="31"/>
                  </a:moveTo>
                  <a:cubicBezTo>
                    <a:pt x="42" y="31"/>
                    <a:pt x="42" y="31"/>
                    <a:pt x="42" y="31"/>
                  </a:cubicBezTo>
                  <a:cubicBezTo>
                    <a:pt x="40" y="31"/>
                    <a:pt x="40" y="31"/>
                    <a:pt x="40" y="31"/>
                  </a:cubicBezTo>
                  <a:cubicBezTo>
                    <a:pt x="40" y="18"/>
                    <a:pt x="40" y="18"/>
                    <a:pt x="40" y="18"/>
                  </a:cubicBezTo>
                  <a:cubicBezTo>
                    <a:pt x="42" y="18"/>
                    <a:pt x="42" y="18"/>
                    <a:pt x="42" y="18"/>
                  </a:cubicBezTo>
                  <a:lnTo>
                    <a:pt x="42" y="31"/>
                  </a:lnTo>
                  <a:close/>
                  <a:moveTo>
                    <a:pt x="48" y="31"/>
                  </a:moveTo>
                  <a:cubicBezTo>
                    <a:pt x="48" y="31"/>
                    <a:pt x="48" y="31"/>
                    <a:pt x="48" y="31"/>
                  </a:cubicBezTo>
                  <a:cubicBezTo>
                    <a:pt x="42" y="31"/>
                    <a:pt x="42" y="31"/>
                    <a:pt x="42" y="31"/>
                  </a:cubicBezTo>
                  <a:cubicBezTo>
                    <a:pt x="42" y="18"/>
                    <a:pt x="42" y="18"/>
                    <a:pt x="42" y="18"/>
                  </a:cubicBezTo>
                  <a:cubicBezTo>
                    <a:pt x="48" y="18"/>
                    <a:pt x="48" y="18"/>
                    <a:pt x="48" y="18"/>
                  </a:cubicBezTo>
                  <a:lnTo>
                    <a:pt x="48" y="31"/>
                  </a:lnTo>
                  <a:close/>
                  <a:moveTo>
                    <a:pt x="50" y="31"/>
                  </a:moveTo>
                  <a:cubicBezTo>
                    <a:pt x="50" y="31"/>
                    <a:pt x="50" y="31"/>
                    <a:pt x="50" y="31"/>
                  </a:cubicBezTo>
                  <a:cubicBezTo>
                    <a:pt x="49" y="31"/>
                    <a:pt x="49" y="31"/>
                    <a:pt x="49" y="31"/>
                  </a:cubicBezTo>
                  <a:cubicBezTo>
                    <a:pt x="49" y="18"/>
                    <a:pt x="49" y="18"/>
                    <a:pt x="49" y="18"/>
                  </a:cubicBezTo>
                  <a:cubicBezTo>
                    <a:pt x="50" y="19"/>
                    <a:pt x="50" y="19"/>
                    <a:pt x="50" y="19"/>
                  </a:cubicBezTo>
                  <a:lnTo>
                    <a:pt x="50" y="31"/>
                  </a:lnTo>
                  <a:close/>
                  <a:moveTo>
                    <a:pt x="52" y="31"/>
                  </a:moveTo>
                  <a:cubicBezTo>
                    <a:pt x="52" y="31"/>
                    <a:pt x="52" y="31"/>
                    <a:pt x="52" y="31"/>
                  </a:cubicBezTo>
                  <a:cubicBezTo>
                    <a:pt x="51" y="31"/>
                    <a:pt x="51" y="31"/>
                    <a:pt x="51" y="31"/>
                  </a:cubicBezTo>
                  <a:cubicBezTo>
                    <a:pt x="51" y="19"/>
                    <a:pt x="51" y="19"/>
                    <a:pt x="51" y="19"/>
                  </a:cubicBezTo>
                  <a:cubicBezTo>
                    <a:pt x="52" y="19"/>
                    <a:pt x="52" y="19"/>
                    <a:pt x="52" y="19"/>
                  </a:cubicBezTo>
                  <a:lnTo>
                    <a:pt x="52" y="31"/>
                  </a:lnTo>
                  <a:close/>
                  <a:moveTo>
                    <a:pt x="57" y="31"/>
                  </a:moveTo>
                  <a:cubicBezTo>
                    <a:pt x="57" y="31"/>
                    <a:pt x="57" y="31"/>
                    <a:pt x="57" y="31"/>
                  </a:cubicBezTo>
                  <a:cubicBezTo>
                    <a:pt x="53" y="31"/>
                    <a:pt x="53" y="31"/>
                    <a:pt x="53" y="31"/>
                  </a:cubicBezTo>
                  <a:cubicBezTo>
                    <a:pt x="53" y="19"/>
                    <a:pt x="53" y="19"/>
                    <a:pt x="53" y="19"/>
                  </a:cubicBezTo>
                  <a:cubicBezTo>
                    <a:pt x="57" y="19"/>
                    <a:pt x="57" y="19"/>
                    <a:pt x="57" y="19"/>
                  </a:cubicBezTo>
                  <a:lnTo>
                    <a:pt x="57" y="31"/>
                  </a:lnTo>
                  <a:close/>
                  <a:moveTo>
                    <a:pt x="59" y="31"/>
                  </a:moveTo>
                  <a:cubicBezTo>
                    <a:pt x="59" y="31"/>
                    <a:pt x="59" y="31"/>
                    <a:pt x="59" y="31"/>
                  </a:cubicBezTo>
                  <a:cubicBezTo>
                    <a:pt x="58" y="31"/>
                    <a:pt x="58" y="31"/>
                    <a:pt x="58" y="31"/>
                  </a:cubicBezTo>
                  <a:cubicBezTo>
                    <a:pt x="58" y="19"/>
                    <a:pt x="58" y="19"/>
                    <a:pt x="58" y="19"/>
                  </a:cubicBezTo>
                  <a:cubicBezTo>
                    <a:pt x="59" y="19"/>
                    <a:pt x="59" y="19"/>
                    <a:pt x="59" y="19"/>
                  </a:cubicBezTo>
                  <a:lnTo>
                    <a:pt x="59" y="31"/>
                  </a:lnTo>
                  <a:close/>
                  <a:moveTo>
                    <a:pt x="63" y="31"/>
                  </a:moveTo>
                  <a:cubicBezTo>
                    <a:pt x="63" y="31"/>
                    <a:pt x="63" y="31"/>
                    <a:pt x="63" y="31"/>
                  </a:cubicBezTo>
                  <a:cubicBezTo>
                    <a:pt x="60" y="31"/>
                    <a:pt x="60" y="31"/>
                    <a:pt x="60" y="31"/>
                  </a:cubicBezTo>
                  <a:cubicBezTo>
                    <a:pt x="60" y="19"/>
                    <a:pt x="60" y="19"/>
                    <a:pt x="60" y="19"/>
                  </a:cubicBezTo>
                  <a:cubicBezTo>
                    <a:pt x="63" y="19"/>
                    <a:pt x="63" y="19"/>
                    <a:pt x="63" y="19"/>
                  </a:cubicBezTo>
                  <a:lnTo>
                    <a:pt x="63" y="31"/>
                  </a:lnTo>
                  <a:close/>
                  <a:moveTo>
                    <a:pt x="63" y="18"/>
                  </a:moveTo>
                  <a:cubicBezTo>
                    <a:pt x="63" y="18"/>
                    <a:pt x="63" y="18"/>
                    <a:pt x="63" y="18"/>
                  </a:cubicBezTo>
                  <a:cubicBezTo>
                    <a:pt x="60" y="17"/>
                    <a:pt x="60" y="17"/>
                    <a:pt x="60" y="17"/>
                  </a:cubicBezTo>
                  <a:cubicBezTo>
                    <a:pt x="60" y="4"/>
                    <a:pt x="60" y="4"/>
                    <a:pt x="60" y="4"/>
                  </a:cubicBezTo>
                  <a:cubicBezTo>
                    <a:pt x="59" y="4"/>
                    <a:pt x="59" y="4"/>
                    <a:pt x="59" y="4"/>
                  </a:cubicBezTo>
                  <a:cubicBezTo>
                    <a:pt x="59" y="17"/>
                    <a:pt x="59" y="17"/>
                    <a:pt x="59" y="17"/>
                  </a:cubicBezTo>
                  <a:cubicBezTo>
                    <a:pt x="58" y="17"/>
                    <a:pt x="58" y="17"/>
                    <a:pt x="58" y="17"/>
                  </a:cubicBezTo>
                  <a:cubicBezTo>
                    <a:pt x="58" y="4"/>
                    <a:pt x="58" y="4"/>
                    <a:pt x="58" y="4"/>
                  </a:cubicBezTo>
                  <a:cubicBezTo>
                    <a:pt x="57" y="4"/>
                    <a:pt x="57" y="4"/>
                    <a:pt x="57" y="4"/>
                  </a:cubicBezTo>
                  <a:cubicBezTo>
                    <a:pt x="57" y="17"/>
                    <a:pt x="57" y="17"/>
                    <a:pt x="57" y="17"/>
                  </a:cubicBezTo>
                  <a:cubicBezTo>
                    <a:pt x="53" y="17"/>
                    <a:pt x="53" y="17"/>
                    <a:pt x="53" y="17"/>
                  </a:cubicBezTo>
                  <a:cubicBezTo>
                    <a:pt x="53" y="3"/>
                    <a:pt x="53" y="3"/>
                    <a:pt x="53" y="3"/>
                  </a:cubicBezTo>
                  <a:cubicBezTo>
                    <a:pt x="52" y="4"/>
                    <a:pt x="52" y="4"/>
                    <a:pt x="52" y="4"/>
                  </a:cubicBezTo>
                  <a:cubicBezTo>
                    <a:pt x="52" y="17"/>
                    <a:pt x="52" y="17"/>
                    <a:pt x="52" y="17"/>
                  </a:cubicBezTo>
                  <a:cubicBezTo>
                    <a:pt x="51" y="17"/>
                    <a:pt x="51" y="17"/>
                    <a:pt x="51" y="17"/>
                  </a:cubicBezTo>
                  <a:cubicBezTo>
                    <a:pt x="51" y="3"/>
                    <a:pt x="51" y="3"/>
                    <a:pt x="51" y="3"/>
                  </a:cubicBezTo>
                  <a:cubicBezTo>
                    <a:pt x="50" y="4"/>
                    <a:pt x="50" y="4"/>
                    <a:pt x="50" y="4"/>
                  </a:cubicBezTo>
                  <a:cubicBezTo>
                    <a:pt x="50" y="17"/>
                    <a:pt x="50" y="17"/>
                    <a:pt x="50" y="17"/>
                  </a:cubicBezTo>
                  <a:cubicBezTo>
                    <a:pt x="49" y="17"/>
                    <a:pt x="49" y="17"/>
                    <a:pt x="49" y="17"/>
                  </a:cubicBezTo>
                  <a:cubicBezTo>
                    <a:pt x="49" y="3"/>
                    <a:pt x="49" y="3"/>
                    <a:pt x="49" y="3"/>
                  </a:cubicBezTo>
                  <a:cubicBezTo>
                    <a:pt x="48" y="3"/>
                    <a:pt x="48" y="3"/>
                    <a:pt x="48" y="3"/>
                  </a:cubicBezTo>
                  <a:cubicBezTo>
                    <a:pt x="48" y="17"/>
                    <a:pt x="48" y="17"/>
                    <a:pt x="48" y="17"/>
                  </a:cubicBezTo>
                  <a:cubicBezTo>
                    <a:pt x="42" y="17"/>
                    <a:pt x="42" y="17"/>
                    <a:pt x="42" y="17"/>
                  </a:cubicBezTo>
                  <a:cubicBezTo>
                    <a:pt x="42" y="3"/>
                    <a:pt x="42" y="3"/>
                    <a:pt x="42" y="3"/>
                  </a:cubicBezTo>
                  <a:cubicBezTo>
                    <a:pt x="42" y="3"/>
                    <a:pt x="42" y="3"/>
                    <a:pt x="42" y="3"/>
                  </a:cubicBezTo>
                  <a:cubicBezTo>
                    <a:pt x="42" y="17"/>
                    <a:pt x="42" y="17"/>
                    <a:pt x="42" y="17"/>
                  </a:cubicBezTo>
                  <a:cubicBezTo>
                    <a:pt x="40" y="17"/>
                    <a:pt x="40" y="17"/>
                    <a:pt x="40" y="17"/>
                  </a:cubicBezTo>
                  <a:cubicBezTo>
                    <a:pt x="40" y="2"/>
                    <a:pt x="40" y="2"/>
                    <a:pt x="40" y="2"/>
                  </a:cubicBezTo>
                  <a:cubicBezTo>
                    <a:pt x="39" y="3"/>
                    <a:pt x="39" y="3"/>
                    <a:pt x="39" y="3"/>
                  </a:cubicBezTo>
                  <a:cubicBezTo>
                    <a:pt x="39" y="17"/>
                    <a:pt x="39" y="17"/>
                    <a:pt x="39" y="17"/>
                  </a:cubicBezTo>
                  <a:cubicBezTo>
                    <a:pt x="38" y="16"/>
                    <a:pt x="38" y="16"/>
                    <a:pt x="38" y="16"/>
                  </a:cubicBezTo>
                  <a:cubicBezTo>
                    <a:pt x="38" y="2"/>
                    <a:pt x="38" y="2"/>
                    <a:pt x="38" y="2"/>
                  </a:cubicBezTo>
                  <a:cubicBezTo>
                    <a:pt x="37" y="3"/>
                    <a:pt x="37" y="3"/>
                    <a:pt x="37" y="3"/>
                  </a:cubicBezTo>
                  <a:cubicBezTo>
                    <a:pt x="37" y="16"/>
                    <a:pt x="37" y="16"/>
                    <a:pt x="37" y="16"/>
                  </a:cubicBezTo>
                  <a:cubicBezTo>
                    <a:pt x="31" y="16"/>
                    <a:pt x="31" y="16"/>
                    <a:pt x="31" y="16"/>
                  </a:cubicBezTo>
                  <a:cubicBezTo>
                    <a:pt x="31" y="2"/>
                    <a:pt x="31" y="2"/>
                    <a:pt x="31" y="2"/>
                  </a:cubicBezTo>
                  <a:cubicBezTo>
                    <a:pt x="30" y="2"/>
                    <a:pt x="30" y="2"/>
                    <a:pt x="30" y="2"/>
                  </a:cubicBezTo>
                  <a:cubicBezTo>
                    <a:pt x="30" y="16"/>
                    <a:pt x="30" y="16"/>
                    <a:pt x="30" y="16"/>
                  </a:cubicBezTo>
                  <a:cubicBezTo>
                    <a:pt x="29" y="16"/>
                    <a:pt x="29" y="16"/>
                    <a:pt x="29" y="16"/>
                  </a:cubicBezTo>
                  <a:cubicBezTo>
                    <a:pt x="29" y="2"/>
                    <a:pt x="29" y="2"/>
                    <a:pt x="29" y="2"/>
                  </a:cubicBezTo>
                  <a:cubicBezTo>
                    <a:pt x="28" y="2"/>
                    <a:pt x="28" y="2"/>
                    <a:pt x="28" y="2"/>
                  </a:cubicBezTo>
                  <a:cubicBezTo>
                    <a:pt x="28" y="16"/>
                    <a:pt x="28" y="16"/>
                    <a:pt x="28" y="16"/>
                  </a:cubicBezTo>
                  <a:cubicBezTo>
                    <a:pt x="27" y="16"/>
                    <a:pt x="27" y="16"/>
                    <a:pt x="27" y="16"/>
                  </a:cubicBezTo>
                  <a:cubicBezTo>
                    <a:pt x="27" y="16"/>
                    <a:pt x="27" y="16"/>
                    <a:pt x="27" y="16"/>
                  </a:cubicBezTo>
                  <a:cubicBezTo>
                    <a:pt x="27" y="16"/>
                    <a:pt x="27" y="16"/>
                    <a:pt x="27" y="16"/>
                  </a:cubicBezTo>
                  <a:cubicBezTo>
                    <a:pt x="27" y="3"/>
                    <a:pt x="27" y="3"/>
                    <a:pt x="27" y="3"/>
                  </a:cubicBezTo>
                  <a:cubicBezTo>
                    <a:pt x="26" y="2"/>
                    <a:pt x="26" y="2"/>
                    <a:pt x="26" y="2"/>
                  </a:cubicBezTo>
                  <a:cubicBezTo>
                    <a:pt x="26" y="16"/>
                    <a:pt x="26" y="16"/>
                    <a:pt x="26" y="16"/>
                  </a:cubicBezTo>
                  <a:cubicBezTo>
                    <a:pt x="26" y="16"/>
                    <a:pt x="26" y="16"/>
                    <a:pt x="26" y="16"/>
                  </a:cubicBezTo>
                  <a:cubicBezTo>
                    <a:pt x="26" y="3"/>
                    <a:pt x="26" y="3"/>
                    <a:pt x="26" y="3"/>
                  </a:cubicBezTo>
                  <a:cubicBezTo>
                    <a:pt x="25" y="3"/>
                    <a:pt x="25" y="3"/>
                    <a:pt x="25" y="3"/>
                  </a:cubicBezTo>
                  <a:cubicBezTo>
                    <a:pt x="25" y="17"/>
                    <a:pt x="25" y="17"/>
                    <a:pt x="25" y="17"/>
                  </a:cubicBezTo>
                  <a:cubicBezTo>
                    <a:pt x="25" y="17"/>
                    <a:pt x="25" y="17"/>
                    <a:pt x="25" y="17"/>
                  </a:cubicBezTo>
                  <a:cubicBezTo>
                    <a:pt x="25" y="4"/>
                    <a:pt x="25" y="4"/>
                    <a:pt x="25" y="4"/>
                  </a:cubicBezTo>
                  <a:cubicBezTo>
                    <a:pt x="24" y="3"/>
                    <a:pt x="24" y="3"/>
                    <a:pt x="24" y="3"/>
                  </a:cubicBezTo>
                  <a:cubicBezTo>
                    <a:pt x="24" y="17"/>
                    <a:pt x="24" y="17"/>
                    <a:pt x="24" y="17"/>
                  </a:cubicBezTo>
                  <a:cubicBezTo>
                    <a:pt x="24" y="17"/>
                    <a:pt x="24" y="17"/>
                    <a:pt x="24" y="17"/>
                  </a:cubicBezTo>
                  <a:cubicBezTo>
                    <a:pt x="24" y="4"/>
                    <a:pt x="24" y="4"/>
                    <a:pt x="24" y="4"/>
                  </a:cubicBezTo>
                  <a:cubicBezTo>
                    <a:pt x="23" y="4"/>
                    <a:pt x="23" y="4"/>
                    <a:pt x="23" y="4"/>
                  </a:cubicBezTo>
                  <a:cubicBezTo>
                    <a:pt x="23" y="17"/>
                    <a:pt x="23" y="17"/>
                    <a:pt x="23" y="17"/>
                  </a:cubicBezTo>
                  <a:cubicBezTo>
                    <a:pt x="23" y="17"/>
                    <a:pt x="23" y="17"/>
                    <a:pt x="23" y="17"/>
                  </a:cubicBezTo>
                  <a:cubicBezTo>
                    <a:pt x="23" y="5"/>
                    <a:pt x="23" y="5"/>
                    <a:pt x="23" y="5"/>
                  </a:cubicBezTo>
                  <a:cubicBezTo>
                    <a:pt x="22" y="5"/>
                    <a:pt x="22" y="5"/>
                    <a:pt x="22" y="5"/>
                  </a:cubicBezTo>
                  <a:cubicBezTo>
                    <a:pt x="22" y="17"/>
                    <a:pt x="22" y="17"/>
                    <a:pt x="22" y="17"/>
                  </a:cubicBezTo>
                  <a:cubicBezTo>
                    <a:pt x="22" y="17"/>
                    <a:pt x="22" y="17"/>
                    <a:pt x="22" y="17"/>
                  </a:cubicBezTo>
                  <a:cubicBezTo>
                    <a:pt x="22" y="5"/>
                    <a:pt x="22" y="5"/>
                    <a:pt x="22" y="5"/>
                  </a:cubicBezTo>
                  <a:cubicBezTo>
                    <a:pt x="22" y="5"/>
                    <a:pt x="22" y="5"/>
                    <a:pt x="22" y="5"/>
                  </a:cubicBezTo>
                  <a:cubicBezTo>
                    <a:pt x="22" y="18"/>
                    <a:pt x="22" y="18"/>
                    <a:pt x="22" y="18"/>
                  </a:cubicBezTo>
                  <a:cubicBezTo>
                    <a:pt x="20" y="18"/>
                    <a:pt x="20" y="18"/>
                    <a:pt x="20" y="18"/>
                  </a:cubicBezTo>
                  <a:cubicBezTo>
                    <a:pt x="20" y="8"/>
                    <a:pt x="20" y="8"/>
                    <a:pt x="20" y="8"/>
                  </a:cubicBezTo>
                  <a:cubicBezTo>
                    <a:pt x="19" y="8"/>
                    <a:pt x="19" y="8"/>
                    <a:pt x="19" y="8"/>
                  </a:cubicBezTo>
                  <a:cubicBezTo>
                    <a:pt x="19" y="19"/>
                    <a:pt x="19" y="19"/>
                    <a:pt x="19" y="19"/>
                  </a:cubicBezTo>
                  <a:cubicBezTo>
                    <a:pt x="19" y="19"/>
                    <a:pt x="19" y="19"/>
                    <a:pt x="19" y="19"/>
                  </a:cubicBezTo>
                  <a:cubicBezTo>
                    <a:pt x="19" y="8"/>
                    <a:pt x="19" y="8"/>
                    <a:pt x="19" y="8"/>
                  </a:cubicBezTo>
                  <a:cubicBezTo>
                    <a:pt x="18" y="8"/>
                    <a:pt x="18" y="8"/>
                    <a:pt x="18" y="8"/>
                  </a:cubicBezTo>
                  <a:cubicBezTo>
                    <a:pt x="26" y="1"/>
                    <a:pt x="26" y="1"/>
                    <a:pt x="26" y="1"/>
                  </a:cubicBezTo>
                  <a:cubicBezTo>
                    <a:pt x="63" y="4"/>
                    <a:pt x="63" y="4"/>
                    <a:pt x="63" y="4"/>
                  </a:cubicBezTo>
                  <a:lnTo>
                    <a:pt x="63" y="18"/>
                  </a:lnTo>
                  <a:close/>
                  <a:moveTo>
                    <a:pt x="65" y="31"/>
                  </a:moveTo>
                  <a:cubicBezTo>
                    <a:pt x="65" y="31"/>
                    <a:pt x="65" y="31"/>
                    <a:pt x="65" y="31"/>
                  </a:cubicBezTo>
                  <a:cubicBezTo>
                    <a:pt x="64" y="31"/>
                    <a:pt x="64" y="31"/>
                    <a:pt x="64" y="31"/>
                  </a:cubicBezTo>
                  <a:cubicBezTo>
                    <a:pt x="64" y="19"/>
                    <a:pt x="64" y="19"/>
                    <a:pt x="64" y="19"/>
                  </a:cubicBezTo>
                  <a:cubicBezTo>
                    <a:pt x="65" y="19"/>
                    <a:pt x="65" y="19"/>
                    <a:pt x="65" y="19"/>
                  </a:cubicBezTo>
                  <a:lnTo>
                    <a:pt x="65" y="31"/>
                  </a:lnTo>
                  <a:close/>
                  <a:moveTo>
                    <a:pt x="65" y="5"/>
                  </a:moveTo>
                  <a:cubicBezTo>
                    <a:pt x="65" y="5"/>
                    <a:pt x="65" y="5"/>
                    <a:pt x="65" y="5"/>
                  </a:cubicBezTo>
                  <a:cubicBezTo>
                    <a:pt x="65" y="18"/>
                    <a:pt x="65" y="18"/>
                    <a:pt x="65" y="18"/>
                  </a:cubicBezTo>
                  <a:cubicBezTo>
                    <a:pt x="64" y="18"/>
                    <a:pt x="64" y="18"/>
                    <a:pt x="64" y="18"/>
                  </a:cubicBezTo>
                  <a:cubicBezTo>
                    <a:pt x="64" y="5"/>
                    <a:pt x="64" y="5"/>
                    <a:pt x="64" y="5"/>
                  </a:cubicBezTo>
                  <a:cubicBezTo>
                    <a:pt x="63" y="4"/>
                    <a:pt x="63" y="4"/>
                    <a:pt x="63" y="4"/>
                  </a:cubicBezTo>
                  <a:cubicBezTo>
                    <a:pt x="66" y="4"/>
                    <a:pt x="66" y="4"/>
                    <a:pt x="66" y="4"/>
                  </a:cubicBezTo>
                  <a:lnTo>
                    <a:pt x="65" y="5"/>
                  </a:lnTo>
                  <a:close/>
                  <a:moveTo>
                    <a:pt x="67" y="31"/>
                  </a:moveTo>
                  <a:cubicBezTo>
                    <a:pt x="67" y="31"/>
                    <a:pt x="67" y="31"/>
                    <a:pt x="67" y="31"/>
                  </a:cubicBezTo>
                  <a:cubicBezTo>
                    <a:pt x="66" y="31"/>
                    <a:pt x="66" y="31"/>
                    <a:pt x="66" y="31"/>
                  </a:cubicBezTo>
                  <a:cubicBezTo>
                    <a:pt x="66" y="19"/>
                    <a:pt x="66" y="19"/>
                    <a:pt x="66" y="19"/>
                  </a:cubicBezTo>
                  <a:cubicBezTo>
                    <a:pt x="67" y="19"/>
                    <a:pt x="67" y="19"/>
                    <a:pt x="67" y="19"/>
                  </a:cubicBezTo>
                  <a:lnTo>
                    <a:pt x="67" y="31"/>
                  </a:lnTo>
                  <a:close/>
                  <a:moveTo>
                    <a:pt x="71" y="31"/>
                  </a:moveTo>
                  <a:cubicBezTo>
                    <a:pt x="71" y="31"/>
                    <a:pt x="71" y="31"/>
                    <a:pt x="71" y="31"/>
                  </a:cubicBezTo>
                  <a:cubicBezTo>
                    <a:pt x="68" y="31"/>
                    <a:pt x="68" y="31"/>
                    <a:pt x="68" y="31"/>
                  </a:cubicBezTo>
                  <a:cubicBezTo>
                    <a:pt x="68" y="19"/>
                    <a:pt x="68" y="19"/>
                    <a:pt x="68" y="19"/>
                  </a:cubicBezTo>
                  <a:cubicBezTo>
                    <a:pt x="71" y="19"/>
                    <a:pt x="71" y="19"/>
                    <a:pt x="71" y="19"/>
                  </a:cubicBezTo>
                  <a:lnTo>
                    <a:pt x="71" y="31"/>
                  </a:lnTo>
                  <a:close/>
                  <a:moveTo>
                    <a:pt x="71" y="5"/>
                  </a:moveTo>
                  <a:cubicBezTo>
                    <a:pt x="71" y="5"/>
                    <a:pt x="71" y="5"/>
                    <a:pt x="71" y="5"/>
                  </a:cubicBezTo>
                  <a:cubicBezTo>
                    <a:pt x="71" y="18"/>
                    <a:pt x="71" y="18"/>
                    <a:pt x="71" y="18"/>
                  </a:cubicBezTo>
                  <a:cubicBezTo>
                    <a:pt x="68" y="18"/>
                    <a:pt x="68" y="18"/>
                    <a:pt x="68" y="18"/>
                  </a:cubicBezTo>
                  <a:cubicBezTo>
                    <a:pt x="68" y="5"/>
                    <a:pt x="68" y="5"/>
                    <a:pt x="68" y="5"/>
                  </a:cubicBezTo>
                  <a:cubicBezTo>
                    <a:pt x="67" y="5"/>
                    <a:pt x="67" y="5"/>
                    <a:pt x="67" y="5"/>
                  </a:cubicBezTo>
                  <a:cubicBezTo>
                    <a:pt x="67" y="18"/>
                    <a:pt x="67" y="18"/>
                    <a:pt x="67" y="18"/>
                  </a:cubicBezTo>
                  <a:cubicBezTo>
                    <a:pt x="66" y="18"/>
                    <a:pt x="66" y="18"/>
                    <a:pt x="66" y="18"/>
                  </a:cubicBezTo>
                  <a:cubicBezTo>
                    <a:pt x="66" y="4"/>
                    <a:pt x="66" y="4"/>
                    <a:pt x="66" y="4"/>
                  </a:cubicBezTo>
                  <a:cubicBezTo>
                    <a:pt x="72" y="5"/>
                    <a:pt x="72" y="5"/>
                    <a:pt x="72" y="5"/>
                  </a:cubicBezTo>
                  <a:lnTo>
                    <a:pt x="71" y="5"/>
                  </a:lnTo>
                  <a:close/>
                  <a:moveTo>
                    <a:pt x="73" y="31"/>
                  </a:moveTo>
                  <a:cubicBezTo>
                    <a:pt x="73" y="31"/>
                    <a:pt x="73" y="31"/>
                    <a:pt x="73" y="31"/>
                  </a:cubicBezTo>
                  <a:cubicBezTo>
                    <a:pt x="72" y="31"/>
                    <a:pt x="72" y="31"/>
                    <a:pt x="72" y="31"/>
                  </a:cubicBezTo>
                  <a:cubicBezTo>
                    <a:pt x="72" y="19"/>
                    <a:pt x="72" y="19"/>
                    <a:pt x="72" y="19"/>
                  </a:cubicBezTo>
                  <a:cubicBezTo>
                    <a:pt x="73" y="19"/>
                    <a:pt x="73" y="19"/>
                    <a:pt x="73" y="19"/>
                  </a:cubicBezTo>
                  <a:lnTo>
                    <a:pt x="73" y="31"/>
                  </a:lnTo>
                  <a:close/>
                  <a:moveTo>
                    <a:pt x="73" y="5"/>
                  </a:moveTo>
                  <a:cubicBezTo>
                    <a:pt x="73" y="5"/>
                    <a:pt x="73" y="5"/>
                    <a:pt x="73" y="5"/>
                  </a:cubicBezTo>
                  <a:cubicBezTo>
                    <a:pt x="73" y="18"/>
                    <a:pt x="73" y="18"/>
                    <a:pt x="73" y="18"/>
                  </a:cubicBezTo>
                  <a:cubicBezTo>
                    <a:pt x="72" y="18"/>
                    <a:pt x="72" y="18"/>
                    <a:pt x="72" y="18"/>
                  </a:cubicBezTo>
                  <a:cubicBezTo>
                    <a:pt x="72" y="5"/>
                    <a:pt x="72" y="5"/>
                    <a:pt x="72" y="5"/>
                  </a:cubicBezTo>
                  <a:cubicBezTo>
                    <a:pt x="74" y="5"/>
                    <a:pt x="74" y="5"/>
                    <a:pt x="74" y="5"/>
                  </a:cubicBezTo>
                  <a:lnTo>
                    <a:pt x="73" y="5"/>
                  </a:lnTo>
                  <a:close/>
                  <a:moveTo>
                    <a:pt x="75" y="31"/>
                  </a:moveTo>
                  <a:cubicBezTo>
                    <a:pt x="75" y="31"/>
                    <a:pt x="75" y="31"/>
                    <a:pt x="75" y="31"/>
                  </a:cubicBezTo>
                  <a:cubicBezTo>
                    <a:pt x="74" y="31"/>
                    <a:pt x="74" y="31"/>
                    <a:pt x="74" y="31"/>
                  </a:cubicBezTo>
                  <a:cubicBezTo>
                    <a:pt x="74" y="20"/>
                    <a:pt x="74" y="20"/>
                    <a:pt x="74" y="20"/>
                  </a:cubicBezTo>
                  <a:cubicBezTo>
                    <a:pt x="74" y="20"/>
                    <a:pt x="74" y="20"/>
                    <a:pt x="74" y="20"/>
                  </a:cubicBezTo>
                  <a:cubicBezTo>
                    <a:pt x="74" y="18"/>
                    <a:pt x="74" y="18"/>
                    <a:pt x="74" y="18"/>
                  </a:cubicBezTo>
                  <a:cubicBezTo>
                    <a:pt x="74" y="18"/>
                    <a:pt x="74" y="18"/>
                    <a:pt x="74" y="18"/>
                  </a:cubicBezTo>
                  <a:cubicBezTo>
                    <a:pt x="74" y="5"/>
                    <a:pt x="74" y="5"/>
                    <a:pt x="74" y="5"/>
                  </a:cubicBezTo>
                  <a:cubicBezTo>
                    <a:pt x="75" y="5"/>
                    <a:pt x="75" y="5"/>
                    <a:pt x="75" y="5"/>
                  </a:cubicBezTo>
                  <a:cubicBezTo>
                    <a:pt x="76" y="7"/>
                    <a:pt x="76" y="7"/>
                    <a:pt x="76" y="7"/>
                  </a:cubicBezTo>
                  <a:cubicBezTo>
                    <a:pt x="76" y="7"/>
                    <a:pt x="76" y="7"/>
                    <a:pt x="76" y="7"/>
                  </a:cubicBezTo>
                  <a:cubicBezTo>
                    <a:pt x="76" y="7"/>
                    <a:pt x="78" y="8"/>
                    <a:pt x="80" y="9"/>
                  </a:cubicBezTo>
                  <a:cubicBezTo>
                    <a:pt x="80" y="13"/>
                    <a:pt x="80" y="13"/>
                    <a:pt x="80" y="13"/>
                  </a:cubicBezTo>
                  <a:cubicBezTo>
                    <a:pt x="76" y="13"/>
                    <a:pt x="76" y="13"/>
                    <a:pt x="76" y="13"/>
                  </a:cubicBezTo>
                  <a:lnTo>
                    <a:pt x="75" y="31"/>
                  </a:lnTo>
                  <a:close/>
                  <a:moveTo>
                    <a:pt x="77" y="16"/>
                  </a:moveTo>
                  <a:cubicBezTo>
                    <a:pt x="77" y="16"/>
                    <a:pt x="77" y="16"/>
                    <a:pt x="77" y="16"/>
                  </a:cubicBezTo>
                  <a:cubicBezTo>
                    <a:pt x="77" y="17"/>
                    <a:pt x="77" y="17"/>
                    <a:pt x="77" y="17"/>
                  </a:cubicBezTo>
                  <a:cubicBezTo>
                    <a:pt x="76" y="17"/>
                    <a:pt x="76" y="17"/>
                    <a:pt x="76" y="17"/>
                  </a:cubicBezTo>
                  <a:cubicBezTo>
                    <a:pt x="76" y="16"/>
                    <a:pt x="76" y="16"/>
                    <a:pt x="76" y="16"/>
                  </a:cubicBezTo>
                  <a:lnTo>
                    <a:pt x="77" y="16"/>
                  </a:lnTo>
                  <a:close/>
                  <a:moveTo>
                    <a:pt x="76" y="25"/>
                  </a:moveTo>
                  <a:cubicBezTo>
                    <a:pt x="76" y="25"/>
                    <a:pt x="76" y="25"/>
                    <a:pt x="76" y="25"/>
                  </a:cubicBezTo>
                  <a:cubicBezTo>
                    <a:pt x="77" y="25"/>
                    <a:pt x="77" y="25"/>
                    <a:pt x="77" y="25"/>
                  </a:cubicBezTo>
                  <a:cubicBezTo>
                    <a:pt x="77" y="26"/>
                    <a:pt x="77" y="26"/>
                    <a:pt x="77" y="26"/>
                  </a:cubicBezTo>
                  <a:cubicBezTo>
                    <a:pt x="76" y="26"/>
                    <a:pt x="76" y="26"/>
                    <a:pt x="76" y="26"/>
                  </a:cubicBezTo>
                  <a:lnTo>
                    <a:pt x="76" y="25"/>
                  </a:lnTo>
                  <a:close/>
                  <a:moveTo>
                    <a:pt x="78" y="30"/>
                  </a:moveTo>
                  <a:cubicBezTo>
                    <a:pt x="78" y="30"/>
                    <a:pt x="78" y="30"/>
                    <a:pt x="78" y="30"/>
                  </a:cubicBezTo>
                  <a:cubicBezTo>
                    <a:pt x="77" y="30"/>
                    <a:pt x="77" y="30"/>
                    <a:pt x="77" y="30"/>
                  </a:cubicBezTo>
                  <a:cubicBezTo>
                    <a:pt x="77" y="29"/>
                    <a:pt x="77" y="29"/>
                    <a:pt x="77" y="29"/>
                  </a:cubicBezTo>
                  <a:cubicBezTo>
                    <a:pt x="78" y="29"/>
                    <a:pt x="78" y="29"/>
                    <a:pt x="78" y="29"/>
                  </a:cubicBezTo>
                  <a:lnTo>
                    <a:pt x="78" y="30"/>
                  </a:lnTo>
                  <a:close/>
                  <a:moveTo>
                    <a:pt x="79" y="21"/>
                  </a:moveTo>
                  <a:cubicBezTo>
                    <a:pt x="79" y="21"/>
                    <a:pt x="79" y="21"/>
                    <a:pt x="79" y="21"/>
                  </a:cubicBezTo>
                  <a:cubicBezTo>
                    <a:pt x="80" y="21"/>
                    <a:pt x="80" y="21"/>
                    <a:pt x="80" y="21"/>
                  </a:cubicBezTo>
                  <a:cubicBezTo>
                    <a:pt x="80" y="23"/>
                    <a:pt x="80" y="23"/>
                    <a:pt x="80" y="23"/>
                  </a:cubicBezTo>
                  <a:cubicBezTo>
                    <a:pt x="79" y="23"/>
                    <a:pt x="79" y="23"/>
                    <a:pt x="79" y="23"/>
                  </a:cubicBezTo>
                  <a:lnTo>
                    <a:pt x="79" y="21"/>
                  </a:lnTo>
                  <a:close/>
                  <a:moveTo>
                    <a:pt x="81" y="31"/>
                  </a:moveTo>
                  <a:cubicBezTo>
                    <a:pt x="81" y="31"/>
                    <a:pt x="81" y="31"/>
                    <a:pt x="81" y="31"/>
                  </a:cubicBezTo>
                  <a:cubicBezTo>
                    <a:pt x="80" y="31"/>
                    <a:pt x="80" y="31"/>
                    <a:pt x="80" y="31"/>
                  </a:cubicBezTo>
                  <a:cubicBezTo>
                    <a:pt x="80" y="29"/>
                    <a:pt x="80" y="29"/>
                    <a:pt x="80" y="29"/>
                  </a:cubicBezTo>
                  <a:cubicBezTo>
                    <a:pt x="81" y="29"/>
                    <a:pt x="81" y="29"/>
                    <a:pt x="81" y="29"/>
                  </a:cubicBezTo>
                  <a:lnTo>
                    <a:pt x="81" y="31"/>
                  </a:lnTo>
                  <a:close/>
                  <a:moveTo>
                    <a:pt x="81" y="18"/>
                  </a:moveTo>
                  <a:cubicBezTo>
                    <a:pt x="81" y="18"/>
                    <a:pt x="81" y="18"/>
                    <a:pt x="81" y="18"/>
                  </a:cubicBezTo>
                  <a:cubicBezTo>
                    <a:pt x="79" y="18"/>
                    <a:pt x="79" y="18"/>
                    <a:pt x="79" y="18"/>
                  </a:cubicBezTo>
                  <a:cubicBezTo>
                    <a:pt x="79" y="16"/>
                    <a:pt x="79" y="16"/>
                    <a:pt x="79" y="16"/>
                  </a:cubicBezTo>
                  <a:cubicBezTo>
                    <a:pt x="81" y="16"/>
                    <a:pt x="81" y="16"/>
                    <a:pt x="81" y="16"/>
                  </a:cubicBezTo>
                  <a:lnTo>
                    <a:pt x="81" y="18"/>
                  </a:lnTo>
                  <a:close/>
                  <a:moveTo>
                    <a:pt x="83" y="30"/>
                  </a:moveTo>
                  <a:cubicBezTo>
                    <a:pt x="83" y="30"/>
                    <a:pt x="83" y="30"/>
                    <a:pt x="83" y="30"/>
                  </a:cubicBezTo>
                  <a:cubicBezTo>
                    <a:pt x="82" y="30"/>
                    <a:pt x="82" y="30"/>
                    <a:pt x="82" y="30"/>
                  </a:cubicBezTo>
                  <a:cubicBezTo>
                    <a:pt x="82" y="28"/>
                    <a:pt x="82" y="28"/>
                    <a:pt x="82" y="28"/>
                  </a:cubicBezTo>
                  <a:cubicBezTo>
                    <a:pt x="83" y="28"/>
                    <a:pt x="83" y="28"/>
                    <a:pt x="83" y="28"/>
                  </a:cubicBezTo>
                  <a:lnTo>
                    <a:pt x="83" y="30"/>
                  </a:lnTo>
                  <a:close/>
                  <a:moveTo>
                    <a:pt x="83" y="26"/>
                  </a:moveTo>
                  <a:cubicBezTo>
                    <a:pt x="83" y="26"/>
                    <a:pt x="83" y="26"/>
                    <a:pt x="83" y="26"/>
                  </a:cubicBezTo>
                  <a:cubicBezTo>
                    <a:pt x="81" y="26"/>
                    <a:pt x="81" y="26"/>
                    <a:pt x="81" y="26"/>
                  </a:cubicBezTo>
                  <a:cubicBezTo>
                    <a:pt x="81" y="24"/>
                    <a:pt x="81" y="24"/>
                    <a:pt x="81" y="24"/>
                  </a:cubicBezTo>
                  <a:cubicBezTo>
                    <a:pt x="83" y="24"/>
                    <a:pt x="83" y="24"/>
                    <a:pt x="83" y="24"/>
                  </a:cubicBezTo>
                  <a:lnTo>
                    <a:pt x="83" y="26"/>
                  </a:lnTo>
                  <a:close/>
                  <a:moveTo>
                    <a:pt x="86" y="31"/>
                  </a:moveTo>
                  <a:cubicBezTo>
                    <a:pt x="86" y="31"/>
                    <a:pt x="86" y="31"/>
                    <a:pt x="86" y="31"/>
                  </a:cubicBezTo>
                  <a:cubicBezTo>
                    <a:pt x="84" y="31"/>
                    <a:pt x="84" y="31"/>
                    <a:pt x="84" y="31"/>
                  </a:cubicBezTo>
                  <a:cubicBezTo>
                    <a:pt x="84" y="28"/>
                    <a:pt x="84" y="28"/>
                    <a:pt x="84" y="28"/>
                  </a:cubicBezTo>
                  <a:cubicBezTo>
                    <a:pt x="86" y="28"/>
                    <a:pt x="86" y="28"/>
                    <a:pt x="86" y="28"/>
                  </a:cubicBezTo>
                  <a:lnTo>
                    <a:pt x="86" y="31"/>
                  </a:lnTo>
                  <a:close/>
                  <a:moveTo>
                    <a:pt x="87" y="19"/>
                  </a:moveTo>
                  <a:cubicBezTo>
                    <a:pt x="87" y="19"/>
                    <a:pt x="87" y="19"/>
                    <a:pt x="87" y="19"/>
                  </a:cubicBezTo>
                  <a:cubicBezTo>
                    <a:pt x="88" y="19"/>
                    <a:pt x="88" y="19"/>
                    <a:pt x="88" y="19"/>
                  </a:cubicBezTo>
                  <a:cubicBezTo>
                    <a:pt x="88" y="20"/>
                    <a:pt x="88" y="20"/>
                    <a:pt x="88" y="20"/>
                  </a:cubicBezTo>
                  <a:cubicBezTo>
                    <a:pt x="87" y="20"/>
                    <a:pt x="87" y="20"/>
                    <a:pt x="87" y="20"/>
                  </a:cubicBezTo>
                  <a:lnTo>
                    <a:pt x="87" y="19"/>
                  </a:lnTo>
                  <a:close/>
                  <a:moveTo>
                    <a:pt x="87" y="23"/>
                  </a:moveTo>
                  <a:cubicBezTo>
                    <a:pt x="87" y="23"/>
                    <a:pt x="87" y="23"/>
                    <a:pt x="87" y="23"/>
                  </a:cubicBezTo>
                  <a:cubicBezTo>
                    <a:pt x="89" y="23"/>
                    <a:pt x="89" y="23"/>
                    <a:pt x="89" y="23"/>
                  </a:cubicBezTo>
                  <a:cubicBezTo>
                    <a:pt x="89" y="25"/>
                    <a:pt x="89" y="25"/>
                    <a:pt x="89" y="25"/>
                  </a:cubicBezTo>
                  <a:cubicBezTo>
                    <a:pt x="87" y="25"/>
                    <a:pt x="87" y="25"/>
                    <a:pt x="87" y="25"/>
                  </a:cubicBezTo>
                  <a:lnTo>
                    <a:pt x="87" y="23"/>
                  </a:lnTo>
                  <a:close/>
                  <a:moveTo>
                    <a:pt x="90" y="30"/>
                  </a:moveTo>
                  <a:cubicBezTo>
                    <a:pt x="90" y="30"/>
                    <a:pt x="90" y="30"/>
                    <a:pt x="90" y="30"/>
                  </a:cubicBezTo>
                  <a:cubicBezTo>
                    <a:pt x="88" y="30"/>
                    <a:pt x="88" y="30"/>
                    <a:pt x="88" y="30"/>
                  </a:cubicBezTo>
                  <a:cubicBezTo>
                    <a:pt x="88" y="28"/>
                    <a:pt x="88" y="28"/>
                    <a:pt x="88" y="28"/>
                  </a:cubicBezTo>
                  <a:cubicBezTo>
                    <a:pt x="90" y="28"/>
                    <a:pt x="90" y="28"/>
                    <a:pt x="90" y="28"/>
                  </a:cubicBezTo>
                  <a:lnTo>
                    <a:pt x="90" y="30"/>
                  </a:lnTo>
                  <a:close/>
                  <a:moveTo>
                    <a:pt x="91" y="25"/>
                  </a:moveTo>
                  <a:cubicBezTo>
                    <a:pt x="91" y="25"/>
                    <a:pt x="91" y="25"/>
                    <a:pt x="91" y="25"/>
                  </a:cubicBezTo>
                  <a:cubicBezTo>
                    <a:pt x="90" y="25"/>
                    <a:pt x="90" y="25"/>
                    <a:pt x="90" y="25"/>
                  </a:cubicBezTo>
                  <a:cubicBezTo>
                    <a:pt x="90" y="24"/>
                    <a:pt x="90" y="24"/>
                    <a:pt x="90" y="24"/>
                  </a:cubicBezTo>
                  <a:cubicBezTo>
                    <a:pt x="91" y="24"/>
                    <a:pt x="91" y="24"/>
                    <a:pt x="91" y="24"/>
                  </a:cubicBezTo>
                  <a:lnTo>
                    <a:pt x="91" y="25"/>
                  </a:lnTo>
                  <a:close/>
                  <a:moveTo>
                    <a:pt x="93" y="19"/>
                  </a:moveTo>
                  <a:cubicBezTo>
                    <a:pt x="93" y="19"/>
                    <a:pt x="93" y="19"/>
                    <a:pt x="93" y="19"/>
                  </a:cubicBezTo>
                  <a:cubicBezTo>
                    <a:pt x="92" y="19"/>
                    <a:pt x="92" y="19"/>
                    <a:pt x="92" y="19"/>
                  </a:cubicBezTo>
                  <a:cubicBezTo>
                    <a:pt x="92" y="18"/>
                    <a:pt x="92" y="18"/>
                    <a:pt x="92" y="18"/>
                  </a:cubicBezTo>
                  <a:cubicBezTo>
                    <a:pt x="93" y="18"/>
                    <a:pt x="93" y="18"/>
                    <a:pt x="93" y="18"/>
                  </a:cubicBezTo>
                  <a:lnTo>
                    <a:pt x="93" y="19"/>
                  </a:lnTo>
                  <a:close/>
                  <a:moveTo>
                    <a:pt x="97" y="31"/>
                  </a:moveTo>
                  <a:cubicBezTo>
                    <a:pt x="97" y="31"/>
                    <a:pt x="97" y="31"/>
                    <a:pt x="97" y="31"/>
                  </a:cubicBezTo>
                  <a:cubicBezTo>
                    <a:pt x="95" y="31"/>
                    <a:pt x="95" y="31"/>
                    <a:pt x="95" y="31"/>
                  </a:cubicBezTo>
                  <a:cubicBezTo>
                    <a:pt x="95" y="29"/>
                    <a:pt x="95" y="29"/>
                    <a:pt x="95" y="29"/>
                  </a:cubicBezTo>
                  <a:cubicBezTo>
                    <a:pt x="97" y="29"/>
                    <a:pt x="97" y="29"/>
                    <a:pt x="97" y="29"/>
                  </a:cubicBezTo>
                  <a:lnTo>
                    <a:pt x="97" y="31"/>
                  </a:lnTo>
                  <a:close/>
                  <a:moveTo>
                    <a:pt x="99" y="25"/>
                  </a:moveTo>
                  <a:cubicBezTo>
                    <a:pt x="99" y="25"/>
                    <a:pt x="99" y="25"/>
                    <a:pt x="99" y="25"/>
                  </a:cubicBezTo>
                  <a:cubicBezTo>
                    <a:pt x="98" y="25"/>
                    <a:pt x="98" y="25"/>
                    <a:pt x="98" y="25"/>
                  </a:cubicBezTo>
                  <a:cubicBezTo>
                    <a:pt x="98" y="24"/>
                    <a:pt x="98" y="24"/>
                    <a:pt x="98" y="24"/>
                  </a:cubicBezTo>
                  <a:cubicBezTo>
                    <a:pt x="99" y="24"/>
                    <a:pt x="99" y="24"/>
                    <a:pt x="99" y="24"/>
                  </a:cubicBezTo>
                  <a:lnTo>
                    <a:pt x="99" y="25"/>
                  </a:lnTo>
                  <a:close/>
                  <a:moveTo>
                    <a:pt x="100" y="19"/>
                  </a:moveTo>
                  <a:cubicBezTo>
                    <a:pt x="100" y="19"/>
                    <a:pt x="100" y="19"/>
                    <a:pt x="100" y="19"/>
                  </a:cubicBezTo>
                  <a:cubicBezTo>
                    <a:pt x="102" y="19"/>
                    <a:pt x="102" y="19"/>
                    <a:pt x="102" y="19"/>
                  </a:cubicBezTo>
                  <a:cubicBezTo>
                    <a:pt x="102" y="21"/>
                    <a:pt x="102" y="21"/>
                    <a:pt x="102" y="21"/>
                  </a:cubicBezTo>
                  <a:cubicBezTo>
                    <a:pt x="100" y="21"/>
                    <a:pt x="100" y="21"/>
                    <a:pt x="100" y="21"/>
                  </a:cubicBezTo>
                  <a:lnTo>
                    <a:pt x="100" y="19"/>
                  </a:lnTo>
                  <a:close/>
                  <a:moveTo>
                    <a:pt x="102" y="31"/>
                  </a:moveTo>
                  <a:cubicBezTo>
                    <a:pt x="102" y="31"/>
                    <a:pt x="102" y="31"/>
                    <a:pt x="102" y="31"/>
                  </a:cubicBezTo>
                  <a:cubicBezTo>
                    <a:pt x="100" y="31"/>
                    <a:pt x="100" y="31"/>
                    <a:pt x="100" y="31"/>
                  </a:cubicBezTo>
                  <a:cubicBezTo>
                    <a:pt x="100" y="29"/>
                    <a:pt x="100" y="29"/>
                    <a:pt x="100" y="29"/>
                  </a:cubicBezTo>
                  <a:cubicBezTo>
                    <a:pt x="102" y="29"/>
                    <a:pt x="102" y="29"/>
                    <a:pt x="102" y="29"/>
                  </a:cubicBezTo>
                  <a:lnTo>
                    <a:pt x="102" y="31"/>
                  </a:lnTo>
                  <a:close/>
                  <a:moveTo>
                    <a:pt x="103" y="17"/>
                  </a:moveTo>
                  <a:cubicBezTo>
                    <a:pt x="103" y="17"/>
                    <a:pt x="103" y="17"/>
                    <a:pt x="103" y="17"/>
                  </a:cubicBezTo>
                  <a:cubicBezTo>
                    <a:pt x="104" y="17"/>
                    <a:pt x="104" y="17"/>
                    <a:pt x="104" y="17"/>
                  </a:cubicBezTo>
                  <a:cubicBezTo>
                    <a:pt x="104" y="18"/>
                    <a:pt x="104" y="18"/>
                    <a:pt x="104" y="18"/>
                  </a:cubicBezTo>
                  <a:cubicBezTo>
                    <a:pt x="103" y="18"/>
                    <a:pt x="103" y="18"/>
                    <a:pt x="103" y="18"/>
                  </a:cubicBezTo>
                  <a:lnTo>
                    <a:pt x="103" y="17"/>
                  </a:lnTo>
                  <a:close/>
                  <a:moveTo>
                    <a:pt x="104" y="31"/>
                  </a:moveTo>
                  <a:cubicBezTo>
                    <a:pt x="104" y="31"/>
                    <a:pt x="104" y="31"/>
                    <a:pt x="104" y="31"/>
                  </a:cubicBezTo>
                  <a:cubicBezTo>
                    <a:pt x="103" y="31"/>
                    <a:pt x="103" y="31"/>
                    <a:pt x="103" y="31"/>
                  </a:cubicBezTo>
                  <a:cubicBezTo>
                    <a:pt x="103" y="30"/>
                    <a:pt x="103" y="30"/>
                    <a:pt x="103" y="30"/>
                  </a:cubicBezTo>
                  <a:cubicBezTo>
                    <a:pt x="104" y="30"/>
                    <a:pt x="104" y="30"/>
                    <a:pt x="104" y="30"/>
                  </a:cubicBezTo>
                  <a:lnTo>
                    <a:pt x="104" y="31"/>
                  </a:lnTo>
                  <a:close/>
                  <a:moveTo>
                    <a:pt x="104" y="26"/>
                  </a:moveTo>
                  <a:cubicBezTo>
                    <a:pt x="104" y="26"/>
                    <a:pt x="104" y="26"/>
                    <a:pt x="104" y="26"/>
                  </a:cubicBezTo>
                  <a:cubicBezTo>
                    <a:pt x="103" y="26"/>
                    <a:pt x="103" y="26"/>
                    <a:pt x="103" y="26"/>
                  </a:cubicBezTo>
                  <a:cubicBezTo>
                    <a:pt x="103" y="24"/>
                    <a:pt x="103" y="24"/>
                    <a:pt x="103" y="24"/>
                  </a:cubicBezTo>
                  <a:cubicBezTo>
                    <a:pt x="104" y="24"/>
                    <a:pt x="104" y="24"/>
                    <a:pt x="104" y="24"/>
                  </a:cubicBezTo>
                  <a:lnTo>
                    <a:pt x="104" y="26"/>
                  </a:lnTo>
                  <a:close/>
                  <a:moveTo>
                    <a:pt x="104" y="18"/>
                  </a:moveTo>
                  <a:cubicBezTo>
                    <a:pt x="104" y="18"/>
                    <a:pt x="104" y="18"/>
                    <a:pt x="104" y="18"/>
                  </a:cubicBezTo>
                  <a:cubicBezTo>
                    <a:pt x="106" y="18"/>
                    <a:pt x="106" y="18"/>
                    <a:pt x="106" y="18"/>
                  </a:cubicBezTo>
                  <a:cubicBezTo>
                    <a:pt x="106" y="20"/>
                    <a:pt x="106" y="20"/>
                    <a:pt x="106" y="20"/>
                  </a:cubicBezTo>
                  <a:cubicBezTo>
                    <a:pt x="104" y="20"/>
                    <a:pt x="104" y="20"/>
                    <a:pt x="104" y="20"/>
                  </a:cubicBezTo>
                  <a:lnTo>
                    <a:pt x="104" y="18"/>
                  </a:lnTo>
                  <a:close/>
                  <a:moveTo>
                    <a:pt x="107" y="23"/>
                  </a:moveTo>
                  <a:cubicBezTo>
                    <a:pt x="107" y="23"/>
                    <a:pt x="107" y="23"/>
                    <a:pt x="107" y="23"/>
                  </a:cubicBezTo>
                  <a:cubicBezTo>
                    <a:pt x="106" y="23"/>
                    <a:pt x="106" y="23"/>
                    <a:pt x="106" y="23"/>
                  </a:cubicBezTo>
                  <a:cubicBezTo>
                    <a:pt x="106" y="22"/>
                    <a:pt x="106" y="22"/>
                    <a:pt x="106" y="22"/>
                  </a:cubicBezTo>
                  <a:cubicBezTo>
                    <a:pt x="107" y="22"/>
                    <a:pt x="107" y="22"/>
                    <a:pt x="107" y="22"/>
                  </a:cubicBezTo>
                  <a:lnTo>
                    <a:pt x="107" y="23"/>
                  </a:lnTo>
                  <a:close/>
                  <a:moveTo>
                    <a:pt x="108" y="21"/>
                  </a:moveTo>
                  <a:cubicBezTo>
                    <a:pt x="108" y="21"/>
                    <a:pt x="108" y="21"/>
                    <a:pt x="108" y="21"/>
                  </a:cubicBezTo>
                  <a:cubicBezTo>
                    <a:pt x="107" y="21"/>
                    <a:pt x="107" y="21"/>
                    <a:pt x="107" y="21"/>
                  </a:cubicBezTo>
                  <a:cubicBezTo>
                    <a:pt x="107" y="20"/>
                    <a:pt x="107" y="20"/>
                    <a:pt x="107" y="20"/>
                  </a:cubicBezTo>
                  <a:cubicBezTo>
                    <a:pt x="108" y="20"/>
                    <a:pt x="108" y="20"/>
                    <a:pt x="108" y="20"/>
                  </a:cubicBezTo>
                  <a:lnTo>
                    <a:pt x="108" y="21"/>
                  </a:lnTo>
                  <a:close/>
                  <a:moveTo>
                    <a:pt x="111" y="25"/>
                  </a:moveTo>
                  <a:cubicBezTo>
                    <a:pt x="111" y="25"/>
                    <a:pt x="111" y="25"/>
                    <a:pt x="111" y="25"/>
                  </a:cubicBezTo>
                  <a:cubicBezTo>
                    <a:pt x="109" y="25"/>
                    <a:pt x="109" y="25"/>
                    <a:pt x="109" y="25"/>
                  </a:cubicBezTo>
                  <a:cubicBezTo>
                    <a:pt x="109" y="23"/>
                    <a:pt x="109" y="23"/>
                    <a:pt x="109" y="23"/>
                  </a:cubicBezTo>
                  <a:cubicBezTo>
                    <a:pt x="111" y="23"/>
                    <a:pt x="111" y="23"/>
                    <a:pt x="111" y="23"/>
                  </a:cubicBezTo>
                  <a:lnTo>
                    <a:pt x="111" y="25"/>
                  </a:lnTo>
                  <a:close/>
                  <a:moveTo>
                    <a:pt x="112" y="27"/>
                  </a:moveTo>
                  <a:cubicBezTo>
                    <a:pt x="112" y="27"/>
                    <a:pt x="112" y="27"/>
                    <a:pt x="112" y="27"/>
                  </a:cubicBezTo>
                  <a:cubicBezTo>
                    <a:pt x="111" y="27"/>
                    <a:pt x="111" y="27"/>
                    <a:pt x="111" y="27"/>
                  </a:cubicBezTo>
                  <a:cubicBezTo>
                    <a:pt x="111" y="26"/>
                    <a:pt x="111" y="26"/>
                    <a:pt x="111" y="26"/>
                  </a:cubicBezTo>
                  <a:cubicBezTo>
                    <a:pt x="112" y="26"/>
                    <a:pt x="112" y="26"/>
                    <a:pt x="112" y="26"/>
                  </a:cubicBezTo>
                  <a:lnTo>
                    <a:pt x="112" y="27"/>
                  </a:lnTo>
                  <a:close/>
                  <a:moveTo>
                    <a:pt x="114" y="32"/>
                  </a:moveTo>
                  <a:cubicBezTo>
                    <a:pt x="114" y="32"/>
                    <a:pt x="114" y="32"/>
                    <a:pt x="114" y="32"/>
                  </a:cubicBezTo>
                  <a:cubicBezTo>
                    <a:pt x="112" y="31"/>
                    <a:pt x="112" y="31"/>
                    <a:pt x="112" y="31"/>
                  </a:cubicBezTo>
                  <a:cubicBezTo>
                    <a:pt x="112" y="30"/>
                    <a:pt x="112" y="30"/>
                    <a:pt x="112" y="30"/>
                  </a:cubicBezTo>
                  <a:cubicBezTo>
                    <a:pt x="114" y="30"/>
                    <a:pt x="114" y="30"/>
                    <a:pt x="114" y="30"/>
                  </a:cubicBezTo>
                  <a:lnTo>
                    <a:pt x="114" y="32"/>
                  </a:lnTo>
                  <a:close/>
                  <a:moveTo>
                    <a:pt x="116" y="25"/>
                  </a:moveTo>
                  <a:cubicBezTo>
                    <a:pt x="116" y="25"/>
                    <a:pt x="116" y="25"/>
                    <a:pt x="116" y="25"/>
                  </a:cubicBezTo>
                  <a:cubicBezTo>
                    <a:pt x="113" y="25"/>
                    <a:pt x="113" y="25"/>
                    <a:pt x="113" y="25"/>
                  </a:cubicBezTo>
                  <a:cubicBezTo>
                    <a:pt x="113" y="22"/>
                    <a:pt x="113" y="22"/>
                    <a:pt x="113" y="22"/>
                  </a:cubicBezTo>
                  <a:cubicBezTo>
                    <a:pt x="116" y="22"/>
                    <a:pt x="116" y="22"/>
                    <a:pt x="116" y="22"/>
                  </a:cubicBezTo>
                  <a:lnTo>
                    <a:pt x="116" y="25"/>
                  </a:lnTo>
                  <a:close/>
                  <a:moveTo>
                    <a:pt x="116" y="19"/>
                  </a:moveTo>
                  <a:cubicBezTo>
                    <a:pt x="116" y="19"/>
                    <a:pt x="116" y="19"/>
                    <a:pt x="116" y="19"/>
                  </a:cubicBezTo>
                  <a:cubicBezTo>
                    <a:pt x="117" y="19"/>
                    <a:pt x="117" y="19"/>
                    <a:pt x="117" y="19"/>
                  </a:cubicBezTo>
                  <a:cubicBezTo>
                    <a:pt x="117" y="21"/>
                    <a:pt x="117" y="21"/>
                    <a:pt x="117" y="21"/>
                  </a:cubicBezTo>
                  <a:cubicBezTo>
                    <a:pt x="116" y="21"/>
                    <a:pt x="116" y="21"/>
                    <a:pt x="116" y="21"/>
                  </a:cubicBezTo>
                  <a:lnTo>
                    <a:pt x="116" y="19"/>
                  </a:lnTo>
                  <a:close/>
                  <a:moveTo>
                    <a:pt x="117" y="25"/>
                  </a:moveTo>
                  <a:cubicBezTo>
                    <a:pt x="117" y="25"/>
                    <a:pt x="117" y="25"/>
                    <a:pt x="117" y="25"/>
                  </a:cubicBezTo>
                  <a:cubicBezTo>
                    <a:pt x="116" y="25"/>
                    <a:pt x="116" y="25"/>
                    <a:pt x="116" y="25"/>
                  </a:cubicBezTo>
                  <a:cubicBezTo>
                    <a:pt x="116" y="24"/>
                    <a:pt x="116" y="24"/>
                    <a:pt x="116" y="24"/>
                  </a:cubicBezTo>
                  <a:cubicBezTo>
                    <a:pt x="117" y="24"/>
                    <a:pt x="117" y="24"/>
                    <a:pt x="117" y="24"/>
                  </a:cubicBezTo>
                  <a:lnTo>
                    <a:pt x="117" y="25"/>
                  </a:lnTo>
                  <a:close/>
                  <a:moveTo>
                    <a:pt x="85" y="33"/>
                  </a:moveTo>
                  <a:cubicBezTo>
                    <a:pt x="85" y="33"/>
                    <a:pt x="85" y="33"/>
                    <a:pt x="85" y="33"/>
                  </a:cubicBezTo>
                  <a:cubicBezTo>
                    <a:pt x="87" y="33"/>
                    <a:pt x="87" y="33"/>
                    <a:pt x="87" y="33"/>
                  </a:cubicBezTo>
                  <a:cubicBezTo>
                    <a:pt x="87" y="41"/>
                    <a:pt x="87" y="41"/>
                    <a:pt x="87" y="41"/>
                  </a:cubicBezTo>
                  <a:cubicBezTo>
                    <a:pt x="85" y="41"/>
                    <a:pt x="85" y="41"/>
                    <a:pt x="85" y="41"/>
                  </a:cubicBezTo>
                  <a:lnTo>
                    <a:pt x="85" y="33"/>
                  </a:lnTo>
                  <a:close/>
                  <a:moveTo>
                    <a:pt x="44" y="34"/>
                  </a:moveTo>
                  <a:cubicBezTo>
                    <a:pt x="44" y="34"/>
                    <a:pt x="44" y="34"/>
                    <a:pt x="44" y="34"/>
                  </a:cubicBezTo>
                  <a:cubicBezTo>
                    <a:pt x="44" y="34"/>
                    <a:pt x="44" y="34"/>
                    <a:pt x="44" y="34"/>
                  </a:cubicBezTo>
                  <a:cubicBezTo>
                    <a:pt x="44" y="41"/>
                    <a:pt x="44" y="41"/>
                    <a:pt x="44" y="41"/>
                  </a:cubicBezTo>
                  <a:cubicBezTo>
                    <a:pt x="44" y="41"/>
                    <a:pt x="44" y="41"/>
                    <a:pt x="44" y="41"/>
                  </a:cubicBezTo>
                  <a:lnTo>
                    <a:pt x="44" y="34"/>
                  </a:lnTo>
                  <a:close/>
                  <a:moveTo>
                    <a:pt x="15" y="47"/>
                  </a:moveTo>
                  <a:cubicBezTo>
                    <a:pt x="15" y="47"/>
                    <a:pt x="15" y="47"/>
                    <a:pt x="15" y="47"/>
                  </a:cubicBezTo>
                  <a:cubicBezTo>
                    <a:pt x="15" y="47"/>
                    <a:pt x="15" y="47"/>
                    <a:pt x="15" y="47"/>
                  </a:cubicBezTo>
                  <a:cubicBezTo>
                    <a:pt x="15" y="35"/>
                    <a:pt x="15" y="35"/>
                    <a:pt x="15" y="35"/>
                  </a:cubicBezTo>
                  <a:cubicBezTo>
                    <a:pt x="15" y="35"/>
                    <a:pt x="15" y="35"/>
                    <a:pt x="15" y="35"/>
                  </a:cubicBezTo>
                  <a:lnTo>
                    <a:pt x="15" y="47"/>
                  </a:lnTo>
                  <a:close/>
                  <a:moveTo>
                    <a:pt x="20" y="46"/>
                  </a:moveTo>
                  <a:cubicBezTo>
                    <a:pt x="20" y="46"/>
                    <a:pt x="20" y="46"/>
                    <a:pt x="20" y="46"/>
                  </a:cubicBezTo>
                  <a:cubicBezTo>
                    <a:pt x="16" y="47"/>
                    <a:pt x="16" y="47"/>
                    <a:pt x="16" y="47"/>
                  </a:cubicBezTo>
                  <a:cubicBezTo>
                    <a:pt x="16" y="35"/>
                    <a:pt x="16" y="35"/>
                    <a:pt x="16" y="35"/>
                  </a:cubicBezTo>
                  <a:cubicBezTo>
                    <a:pt x="20" y="35"/>
                    <a:pt x="20" y="35"/>
                    <a:pt x="20" y="35"/>
                  </a:cubicBezTo>
                  <a:lnTo>
                    <a:pt x="20" y="46"/>
                  </a:lnTo>
                  <a:close/>
                  <a:moveTo>
                    <a:pt x="25" y="46"/>
                  </a:moveTo>
                  <a:cubicBezTo>
                    <a:pt x="25" y="46"/>
                    <a:pt x="25" y="46"/>
                    <a:pt x="25" y="46"/>
                  </a:cubicBezTo>
                  <a:cubicBezTo>
                    <a:pt x="22" y="46"/>
                    <a:pt x="22" y="46"/>
                    <a:pt x="22" y="46"/>
                  </a:cubicBezTo>
                  <a:cubicBezTo>
                    <a:pt x="22" y="35"/>
                    <a:pt x="22" y="35"/>
                    <a:pt x="22" y="35"/>
                  </a:cubicBezTo>
                  <a:cubicBezTo>
                    <a:pt x="24" y="35"/>
                    <a:pt x="24" y="35"/>
                    <a:pt x="24" y="35"/>
                  </a:cubicBezTo>
                  <a:cubicBezTo>
                    <a:pt x="24" y="36"/>
                    <a:pt x="24" y="36"/>
                    <a:pt x="24" y="36"/>
                  </a:cubicBezTo>
                  <a:cubicBezTo>
                    <a:pt x="25" y="36"/>
                    <a:pt x="25" y="36"/>
                    <a:pt x="25" y="36"/>
                  </a:cubicBezTo>
                  <a:lnTo>
                    <a:pt x="25" y="46"/>
                  </a:lnTo>
                  <a:close/>
                  <a:moveTo>
                    <a:pt x="26" y="46"/>
                  </a:moveTo>
                  <a:cubicBezTo>
                    <a:pt x="26" y="46"/>
                    <a:pt x="26" y="46"/>
                    <a:pt x="26" y="46"/>
                  </a:cubicBezTo>
                  <a:cubicBezTo>
                    <a:pt x="25" y="46"/>
                    <a:pt x="25" y="46"/>
                    <a:pt x="25" y="46"/>
                  </a:cubicBezTo>
                  <a:cubicBezTo>
                    <a:pt x="25" y="46"/>
                    <a:pt x="25" y="46"/>
                    <a:pt x="25" y="46"/>
                  </a:cubicBezTo>
                  <a:cubicBezTo>
                    <a:pt x="25" y="42"/>
                    <a:pt x="25" y="42"/>
                    <a:pt x="25" y="42"/>
                  </a:cubicBezTo>
                  <a:cubicBezTo>
                    <a:pt x="26" y="42"/>
                    <a:pt x="26" y="42"/>
                    <a:pt x="26" y="42"/>
                  </a:cubicBezTo>
                  <a:lnTo>
                    <a:pt x="26" y="46"/>
                  </a:lnTo>
                  <a:close/>
                  <a:moveTo>
                    <a:pt x="26" y="41"/>
                  </a:moveTo>
                  <a:cubicBezTo>
                    <a:pt x="26" y="41"/>
                    <a:pt x="26" y="41"/>
                    <a:pt x="26" y="41"/>
                  </a:cubicBezTo>
                  <a:cubicBezTo>
                    <a:pt x="25" y="42"/>
                    <a:pt x="25" y="42"/>
                    <a:pt x="25" y="42"/>
                  </a:cubicBezTo>
                  <a:cubicBezTo>
                    <a:pt x="25" y="36"/>
                    <a:pt x="25" y="36"/>
                    <a:pt x="25" y="36"/>
                  </a:cubicBezTo>
                  <a:cubicBezTo>
                    <a:pt x="26" y="36"/>
                    <a:pt x="26" y="36"/>
                    <a:pt x="26" y="36"/>
                  </a:cubicBezTo>
                  <a:lnTo>
                    <a:pt x="26" y="41"/>
                  </a:lnTo>
                  <a:close/>
                  <a:moveTo>
                    <a:pt x="28" y="47"/>
                  </a:moveTo>
                  <a:cubicBezTo>
                    <a:pt x="28" y="47"/>
                    <a:pt x="28" y="47"/>
                    <a:pt x="28" y="47"/>
                  </a:cubicBezTo>
                  <a:cubicBezTo>
                    <a:pt x="28" y="47"/>
                    <a:pt x="28" y="47"/>
                    <a:pt x="28" y="47"/>
                  </a:cubicBezTo>
                  <a:cubicBezTo>
                    <a:pt x="28" y="42"/>
                    <a:pt x="28" y="42"/>
                    <a:pt x="28" y="42"/>
                  </a:cubicBezTo>
                  <a:cubicBezTo>
                    <a:pt x="28" y="42"/>
                    <a:pt x="28" y="42"/>
                    <a:pt x="28" y="42"/>
                  </a:cubicBezTo>
                  <a:lnTo>
                    <a:pt x="28" y="47"/>
                  </a:lnTo>
                  <a:close/>
                  <a:moveTo>
                    <a:pt x="28" y="41"/>
                  </a:moveTo>
                  <a:cubicBezTo>
                    <a:pt x="28" y="41"/>
                    <a:pt x="28" y="41"/>
                    <a:pt x="28" y="41"/>
                  </a:cubicBezTo>
                  <a:cubicBezTo>
                    <a:pt x="28" y="41"/>
                    <a:pt x="28" y="41"/>
                    <a:pt x="28" y="41"/>
                  </a:cubicBezTo>
                  <a:cubicBezTo>
                    <a:pt x="28" y="36"/>
                    <a:pt x="28" y="36"/>
                    <a:pt x="28" y="36"/>
                  </a:cubicBezTo>
                  <a:cubicBezTo>
                    <a:pt x="28" y="36"/>
                    <a:pt x="28" y="36"/>
                    <a:pt x="28" y="36"/>
                  </a:cubicBezTo>
                  <a:lnTo>
                    <a:pt x="28" y="41"/>
                  </a:lnTo>
                  <a:close/>
                  <a:moveTo>
                    <a:pt x="29" y="47"/>
                  </a:moveTo>
                  <a:cubicBezTo>
                    <a:pt x="29" y="47"/>
                    <a:pt x="29" y="47"/>
                    <a:pt x="29" y="47"/>
                  </a:cubicBezTo>
                  <a:cubicBezTo>
                    <a:pt x="28" y="47"/>
                    <a:pt x="28" y="47"/>
                    <a:pt x="28" y="47"/>
                  </a:cubicBezTo>
                  <a:cubicBezTo>
                    <a:pt x="28" y="42"/>
                    <a:pt x="28" y="42"/>
                    <a:pt x="28" y="42"/>
                  </a:cubicBezTo>
                  <a:cubicBezTo>
                    <a:pt x="29" y="42"/>
                    <a:pt x="29" y="42"/>
                    <a:pt x="29" y="42"/>
                  </a:cubicBezTo>
                  <a:lnTo>
                    <a:pt x="29" y="47"/>
                  </a:lnTo>
                  <a:close/>
                  <a:moveTo>
                    <a:pt x="29" y="41"/>
                  </a:moveTo>
                  <a:cubicBezTo>
                    <a:pt x="29" y="41"/>
                    <a:pt x="29" y="41"/>
                    <a:pt x="29" y="41"/>
                  </a:cubicBezTo>
                  <a:cubicBezTo>
                    <a:pt x="28" y="41"/>
                    <a:pt x="28" y="41"/>
                    <a:pt x="28" y="41"/>
                  </a:cubicBezTo>
                  <a:cubicBezTo>
                    <a:pt x="28" y="36"/>
                    <a:pt x="28" y="36"/>
                    <a:pt x="28" y="36"/>
                  </a:cubicBezTo>
                  <a:cubicBezTo>
                    <a:pt x="29" y="36"/>
                    <a:pt x="29" y="36"/>
                    <a:pt x="29" y="36"/>
                  </a:cubicBezTo>
                  <a:lnTo>
                    <a:pt x="29" y="41"/>
                  </a:lnTo>
                  <a:close/>
                  <a:moveTo>
                    <a:pt x="30" y="47"/>
                  </a:moveTo>
                  <a:cubicBezTo>
                    <a:pt x="30" y="47"/>
                    <a:pt x="30" y="47"/>
                    <a:pt x="30" y="47"/>
                  </a:cubicBezTo>
                  <a:cubicBezTo>
                    <a:pt x="29" y="47"/>
                    <a:pt x="29" y="47"/>
                    <a:pt x="29" y="47"/>
                  </a:cubicBezTo>
                  <a:cubicBezTo>
                    <a:pt x="29" y="41"/>
                    <a:pt x="29" y="41"/>
                    <a:pt x="29" y="41"/>
                  </a:cubicBezTo>
                  <a:cubicBezTo>
                    <a:pt x="30" y="41"/>
                    <a:pt x="30" y="41"/>
                    <a:pt x="30" y="41"/>
                  </a:cubicBezTo>
                  <a:lnTo>
                    <a:pt x="30" y="47"/>
                  </a:lnTo>
                  <a:close/>
                  <a:moveTo>
                    <a:pt x="30" y="41"/>
                  </a:moveTo>
                  <a:cubicBezTo>
                    <a:pt x="30" y="41"/>
                    <a:pt x="30" y="41"/>
                    <a:pt x="30" y="41"/>
                  </a:cubicBezTo>
                  <a:cubicBezTo>
                    <a:pt x="29" y="41"/>
                    <a:pt x="29" y="41"/>
                    <a:pt x="29" y="41"/>
                  </a:cubicBezTo>
                  <a:cubicBezTo>
                    <a:pt x="29" y="36"/>
                    <a:pt x="29" y="36"/>
                    <a:pt x="29" y="36"/>
                  </a:cubicBezTo>
                  <a:cubicBezTo>
                    <a:pt x="30" y="36"/>
                    <a:pt x="30" y="36"/>
                    <a:pt x="30" y="36"/>
                  </a:cubicBezTo>
                  <a:lnTo>
                    <a:pt x="30" y="41"/>
                  </a:lnTo>
                  <a:close/>
                  <a:moveTo>
                    <a:pt x="32" y="47"/>
                  </a:moveTo>
                  <a:cubicBezTo>
                    <a:pt x="32" y="47"/>
                    <a:pt x="32" y="47"/>
                    <a:pt x="32" y="47"/>
                  </a:cubicBezTo>
                  <a:cubicBezTo>
                    <a:pt x="31" y="47"/>
                    <a:pt x="31" y="47"/>
                    <a:pt x="31" y="47"/>
                  </a:cubicBezTo>
                  <a:cubicBezTo>
                    <a:pt x="31" y="41"/>
                    <a:pt x="31" y="41"/>
                    <a:pt x="31" y="41"/>
                  </a:cubicBezTo>
                  <a:cubicBezTo>
                    <a:pt x="32" y="41"/>
                    <a:pt x="32" y="41"/>
                    <a:pt x="32" y="41"/>
                  </a:cubicBezTo>
                  <a:lnTo>
                    <a:pt x="32" y="47"/>
                  </a:lnTo>
                  <a:close/>
                  <a:moveTo>
                    <a:pt x="32" y="41"/>
                  </a:moveTo>
                  <a:cubicBezTo>
                    <a:pt x="32" y="41"/>
                    <a:pt x="32" y="41"/>
                    <a:pt x="32" y="41"/>
                  </a:cubicBezTo>
                  <a:cubicBezTo>
                    <a:pt x="31" y="41"/>
                    <a:pt x="31" y="41"/>
                    <a:pt x="31" y="41"/>
                  </a:cubicBezTo>
                  <a:cubicBezTo>
                    <a:pt x="31" y="36"/>
                    <a:pt x="31" y="36"/>
                    <a:pt x="31" y="36"/>
                  </a:cubicBezTo>
                  <a:cubicBezTo>
                    <a:pt x="32" y="35"/>
                    <a:pt x="32" y="35"/>
                    <a:pt x="32" y="35"/>
                  </a:cubicBezTo>
                  <a:lnTo>
                    <a:pt x="32" y="41"/>
                  </a:lnTo>
                  <a:close/>
                  <a:moveTo>
                    <a:pt x="33" y="47"/>
                  </a:moveTo>
                  <a:cubicBezTo>
                    <a:pt x="33" y="47"/>
                    <a:pt x="33" y="47"/>
                    <a:pt x="33" y="47"/>
                  </a:cubicBezTo>
                  <a:cubicBezTo>
                    <a:pt x="32" y="47"/>
                    <a:pt x="32" y="47"/>
                    <a:pt x="32" y="47"/>
                  </a:cubicBezTo>
                  <a:cubicBezTo>
                    <a:pt x="32" y="41"/>
                    <a:pt x="32" y="41"/>
                    <a:pt x="32" y="41"/>
                  </a:cubicBezTo>
                  <a:cubicBezTo>
                    <a:pt x="33" y="41"/>
                    <a:pt x="33" y="41"/>
                    <a:pt x="33" y="41"/>
                  </a:cubicBezTo>
                  <a:lnTo>
                    <a:pt x="33" y="47"/>
                  </a:lnTo>
                  <a:close/>
                  <a:moveTo>
                    <a:pt x="33" y="41"/>
                  </a:moveTo>
                  <a:cubicBezTo>
                    <a:pt x="33" y="41"/>
                    <a:pt x="33" y="41"/>
                    <a:pt x="33" y="41"/>
                  </a:cubicBezTo>
                  <a:cubicBezTo>
                    <a:pt x="32" y="41"/>
                    <a:pt x="32" y="41"/>
                    <a:pt x="32" y="41"/>
                  </a:cubicBezTo>
                  <a:cubicBezTo>
                    <a:pt x="32" y="35"/>
                    <a:pt x="32" y="35"/>
                    <a:pt x="32" y="35"/>
                  </a:cubicBezTo>
                  <a:cubicBezTo>
                    <a:pt x="33" y="35"/>
                    <a:pt x="33" y="35"/>
                    <a:pt x="33" y="35"/>
                  </a:cubicBezTo>
                  <a:lnTo>
                    <a:pt x="33" y="41"/>
                  </a:lnTo>
                  <a:close/>
                  <a:moveTo>
                    <a:pt x="33" y="47"/>
                  </a:moveTo>
                  <a:cubicBezTo>
                    <a:pt x="33" y="47"/>
                    <a:pt x="33" y="47"/>
                    <a:pt x="33" y="47"/>
                  </a:cubicBezTo>
                  <a:cubicBezTo>
                    <a:pt x="33" y="47"/>
                    <a:pt x="33" y="47"/>
                    <a:pt x="33" y="47"/>
                  </a:cubicBezTo>
                  <a:cubicBezTo>
                    <a:pt x="33" y="41"/>
                    <a:pt x="33" y="41"/>
                    <a:pt x="33" y="41"/>
                  </a:cubicBezTo>
                  <a:cubicBezTo>
                    <a:pt x="33" y="41"/>
                    <a:pt x="33" y="41"/>
                    <a:pt x="33" y="41"/>
                  </a:cubicBezTo>
                  <a:lnTo>
                    <a:pt x="33" y="47"/>
                  </a:lnTo>
                  <a:close/>
                  <a:moveTo>
                    <a:pt x="33" y="41"/>
                  </a:moveTo>
                  <a:cubicBezTo>
                    <a:pt x="33" y="41"/>
                    <a:pt x="33" y="41"/>
                    <a:pt x="33" y="41"/>
                  </a:cubicBezTo>
                  <a:cubicBezTo>
                    <a:pt x="33" y="41"/>
                    <a:pt x="33" y="41"/>
                    <a:pt x="33" y="41"/>
                  </a:cubicBezTo>
                  <a:cubicBezTo>
                    <a:pt x="33" y="35"/>
                    <a:pt x="33" y="35"/>
                    <a:pt x="33" y="35"/>
                  </a:cubicBezTo>
                  <a:cubicBezTo>
                    <a:pt x="33" y="35"/>
                    <a:pt x="33" y="35"/>
                    <a:pt x="33" y="35"/>
                  </a:cubicBezTo>
                  <a:lnTo>
                    <a:pt x="33" y="41"/>
                  </a:lnTo>
                  <a:close/>
                  <a:moveTo>
                    <a:pt x="34" y="47"/>
                  </a:moveTo>
                  <a:cubicBezTo>
                    <a:pt x="34" y="47"/>
                    <a:pt x="34" y="47"/>
                    <a:pt x="34" y="47"/>
                  </a:cubicBezTo>
                  <a:cubicBezTo>
                    <a:pt x="33" y="47"/>
                    <a:pt x="33" y="47"/>
                    <a:pt x="33" y="47"/>
                  </a:cubicBezTo>
                  <a:cubicBezTo>
                    <a:pt x="33" y="41"/>
                    <a:pt x="33" y="41"/>
                    <a:pt x="33" y="41"/>
                  </a:cubicBezTo>
                  <a:cubicBezTo>
                    <a:pt x="34" y="41"/>
                    <a:pt x="34" y="41"/>
                    <a:pt x="34" y="41"/>
                  </a:cubicBezTo>
                  <a:lnTo>
                    <a:pt x="34" y="47"/>
                  </a:lnTo>
                  <a:close/>
                  <a:moveTo>
                    <a:pt x="34" y="41"/>
                  </a:moveTo>
                  <a:cubicBezTo>
                    <a:pt x="34" y="41"/>
                    <a:pt x="34" y="41"/>
                    <a:pt x="34" y="41"/>
                  </a:cubicBezTo>
                  <a:cubicBezTo>
                    <a:pt x="33" y="41"/>
                    <a:pt x="33" y="41"/>
                    <a:pt x="33" y="41"/>
                  </a:cubicBezTo>
                  <a:cubicBezTo>
                    <a:pt x="33" y="35"/>
                    <a:pt x="33" y="35"/>
                    <a:pt x="33" y="35"/>
                  </a:cubicBezTo>
                  <a:cubicBezTo>
                    <a:pt x="34" y="35"/>
                    <a:pt x="34" y="35"/>
                    <a:pt x="34" y="35"/>
                  </a:cubicBezTo>
                  <a:lnTo>
                    <a:pt x="34" y="41"/>
                  </a:lnTo>
                  <a:close/>
                  <a:moveTo>
                    <a:pt x="34" y="47"/>
                  </a:moveTo>
                  <a:cubicBezTo>
                    <a:pt x="34" y="47"/>
                    <a:pt x="34" y="47"/>
                    <a:pt x="34" y="47"/>
                  </a:cubicBezTo>
                  <a:cubicBezTo>
                    <a:pt x="34" y="47"/>
                    <a:pt x="34" y="47"/>
                    <a:pt x="34" y="47"/>
                  </a:cubicBezTo>
                  <a:cubicBezTo>
                    <a:pt x="34" y="41"/>
                    <a:pt x="34" y="41"/>
                    <a:pt x="34" y="41"/>
                  </a:cubicBezTo>
                  <a:cubicBezTo>
                    <a:pt x="34" y="41"/>
                    <a:pt x="34" y="41"/>
                    <a:pt x="34" y="41"/>
                  </a:cubicBezTo>
                  <a:lnTo>
                    <a:pt x="34" y="47"/>
                  </a:lnTo>
                  <a:close/>
                  <a:moveTo>
                    <a:pt x="34" y="41"/>
                  </a:moveTo>
                  <a:cubicBezTo>
                    <a:pt x="34" y="41"/>
                    <a:pt x="34" y="41"/>
                    <a:pt x="34" y="41"/>
                  </a:cubicBezTo>
                  <a:cubicBezTo>
                    <a:pt x="34" y="41"/>
                    <a:pt x="34" y="41"/>
                    <a:pt x="34" y="41"/>
                  </a:cubicBezTo>
                  <a:cubicBezTo>
                    <a:pt x="34" y="35"/>
                    <a:pt x="34" y="35"/>
                    <a:pt x="34" y="35"/>
                  </a:cubicBezTo>
                  <a:cubicBezTo>
                    <a:pt x="34" y="35"/>
                    <a:pt x="34" y="35"/>
                    <a:pt x="34" y="35"/>
                  </a:cubicBezTo>
                  <a:lnTo>
                    <a:pt x="34" y="41"/>
                  </a:lnTo>
                  <a:close/>
                  <a:moveTo>
                    <a:pt x="36" y="47"/>
                  </a:moveTo>
                  <a:cubicBezTo>
                    <a:pt x="36" y="47"/>
                    <a:pt x="36" y="47"/>
                    <a:pt x="36" y="47"/>
                  </a:cubicBezTo>
                  <a:cubicBezTo>
                    <a:pt x="36" y="47"/>
                    <a:pt x="36" y="47"/>
                    <a:pt x="36" y="47"/>
                  </a:cubicBezTo>
                  <a:cubicBezTo>
                    <a:pt x="36" y="41"/>
                    <a:pt x="36" y="41"/>
                    <a:pt x="36" y="41"/>
                  </a:cubicBezTo>
                  <a:cubicBezTo>
                    <a:pt x="36" y="41"/>
                    <a:pt x="36" y="41"/>
                    <a:pt x="36" y="41"/>
                  </a:cubicBezTo>
                  <a:lnTo>
                    <a:pt x="36" y="47"/>
                  </a:lnTo>
                  <a:close/>
                  <a:moveTo>
                    <a:pt x="36" y="41"/>
                  </a:moveTo>
                  <a:cubicBezTo>
                    <a:pt x="36" y="41"/>
                    <a:pt x="36" y="41"/>
                    <a:pt x="36" y="41"/>
                  </a:cubicBezTo>
                  <a:cubicBezTo>
                    <a:pt x="36" y="41"/>
                    <a:pt x="36" y="41"/>
                    <a:pt x="36" y="41"/>
                  </a:cubicBezTo>
                  <a:cubicBezTo>
                    <a:pt x="36" y="35"/>
                    <a:pt x="36" y="35"/>
                    <a:pt x="36" y="35"/>
                  </a:cubicBezTo>
                  <a:cubicBezTo>
                    <a:pt x="36" y="35"/>
                    <a:pt x="36" y="35"/>
                    <a:pt x="36" y="35"/>
                  </a:cubicBezTo>
                  <a:lnTo>
                    <a:pt x="36" y="41"/>
                  </a:lnTo>
                  <a:close/>
                  <a:moveTo>
                    <a:pt x="37" y="47"/>
                  </a:moveTo>
                  <a:cubicBezTo>
                    <a:pt x="37" y="47"/>
                    <a:pt x="37" y="47"/>
                    <a:pt x="37" y="47"/>
                  </a:cubicBezTo>
                  <a:cubicBezTo>
                    <a:pt x="37" y="47"/>
                    <a:pt x="37" y="47"/>
                    <a:pt x="37" y="47"/>
                  </a:cubicBezTo>
                  <a:cubicBezTo>
                    <a:pt x="37" y="41"/>
                    <a:pt x="37" y="41"/>
                    <a:pt x="37" y="41"/>
                  </a:cubicBezTo>
                  <a:cubicBezTo>
                    <a:pt x="37" y="41"/>
                    <a:pt x="37" y="41"/>
                    <a:pt x="37" y="41"/>
                  </a:cubicBezTo>
                  <a:lnTo>
                    <a:pt x="37" y="47"/>
                  </a:lnTo>
                  <a:close/>
                  <a:moveTo>
                    <a:pt x="37" y="41"/>
                  </a:moveTo>
                  <a:cubicBezTo>
                    <a:pt x="37" y="41"/>
                    <a:pt x="37" y="41"/>
                    <a:pt x="37" y="41"/>
                  </a:cubicBezTo>
                  <a:cubicBezTo>
                    <a:pt x="37" y="41"/>
                    <a:pt x="37" y="41"/>
                    <a:pt x="37" y="41"/>
                  </a:cubicBezTo>
                  <a:cubicBezTo>
                    <a:pt x="37" y="35"/>
                    <a:pt x="37" y="35"/>
                    <a:pt x="37" y="35"/>
                  </a:cubicBezTo>
                  <a:cubicBezTo>
                    <a:pt x="37" y="35"/>
                    <a:pt x="37" y="35"/>
                    <a:pt x="37" y="35"/>
                  </a:cubicBezTo>
                  <a:lnTo>
                    <a:pt x="37" y="41"/>
                  </a:lnTo>
                  <a:close/>
                  <a:moveTo>
                    <a:pt x="38" y="47"/>
                  </a:moveTo>
                  <a:cubicBezTo>
                    <a:pt x="38" y="47"/>
                    <a:pt x="38" y="47"/>
                    <a:pt x="38" y="47"/>
                  </a:cubicBezTo>
                  <a:cubicBezTo>
                    <a:pt x="37" y="47"/>
                    <a:pt x="37" y="47"/>
                    <a:pt x="37" y="47"/>
                  </a:cubicBezTo>
                  <a:cubicBezTo>
                    <a:pt x="37" y="41"/>
                    <a:pt x="37" y="41"/>
                    <a:pt x="37" y="41"/>
                  </a:cubicBezTo>
                  <a:cubicBezTo>
                    <a:pt x="38" y="41"/>
                    <a:pt x="38" y="41"/>
                    <a:pt x="38" y="41"/>
                  </a:cubicBezTo>
                  <a:lnTo>
                    <a:pt x="38" y="47"/>
                  </a:lnTo>
                  <a:close/>
                  <a:moveTo>
                    <a:pt x="38" y="41"/>
                  </a:moveTo>
                  <a:cubicBezTo>
                    <a:pt x="38" y="41"/>
                    <a:pt x="38" y="41"/>
                    <a:pt x="38" y="41"/>
                  </a:cubicBezTo>
                  <a:cubicBezTo>
                    <a:pt x="37" y="41"/>
                    <a:pt x="37" y="41"/>
                    <a:pt x="37" y="41"/>
                  </a:cubicBezTo>
                  <a:cubicBezTo>
                    <a:pt x="37" y="35"/>
                    <a:pt x="37" y="35"/>
                    <a:pt x="37" y="35"/>
                  </a:cubicBezTo>
                  <a:cubicBezTo>
                    <a:pt x="38" y="35"/>
                    <a:pt x="38" y="35"/>
                    <a:pt x="38" y="35"/>
                  </a:cubicBezTo>
                  <a:lnTo>
                    <a:pt x="38" y="41"/>
                  </a:lnTo>
                  <a:close/>
                  <a:moveTo>
                    <a:pt x="40" y="47"/>
                  </a:moveTo>
                  <a:cubicBezTo>
                    <a:pt x="40" y="47"/>
                    <a:pt x="40" y="47"/>
                    <a:pt x="40" y="47"/>
                  </a:cubicBezTo>
                  <a:cubicBezTo>
                    <a:pt x="39" y="47"/>
                    <a:pt x="39" y="47"/>
                    <a:pt x="39" y="47"/>
                  </a:cubicBezTo>
                  <a:cubicBezTo>
                    <a:pt x="39" y="41"/>
                    <a:pt x="39" y="41"/>
                    <a:pt x="39" y="41"/>
                  </a:cubicBezTo>
                  <a:cubicBezTo>
                    <a:pt x="40" y="41"/>
                    <a:pt x="40" y="41"/>
                    <a:pt x="40" y="41"/>
                  </a:cubicBezTo>
                  <a:lnTo>
                    <a:pt x="40" y="47"/>
                  </a:lnTo>
                  <a:close/>
                  <a:moveTo>
                    <a:pt x="40" y="41"/>
                  </a:moveTo>
                  <a:cubicBezTo>
                    <a:pt x="40" y="41"/>
                    <a:pt x="40" y="41"/>
                    <a:pt x="40" y="41"/>
                  </a:cubicBezTo>
                  <a:cubicBezTo>
                    <a:pt x="39" y="41"/>
                    <a:pt x="39" y="41"/>
                    <a:pt x="39" y="41"/>
                  </a:cubicBezTo>
                  <a:cubicBezTo>
                    <a:pt x="39" y="35"/>
                    <a:pt x="39" y="35"/>
                    <a:pt x="39" y="35"/>
                  </a:cubicBezTo>
                  <a:cubicBezTo>
                    <a:pt x="40" y="35"/>
                    <a:pt x="40" y="35"/>
                    <a:pt x="40" y="35"/>
                  </a:cubicBezTo>
                  <a:lnTo>
                    <a:pt x="40" y="41"/>
                  </a:lnTo>
                  <a:close/>
                  <a:moveTo>
                    <a:pt x="41" y="47"/>
                  </a:moveTo>
                  <a:cubicBezTo>
                    <a:pt x="41" y="47"/>
                    <a:pt x="41" y="47"/>
                    <a:pt x="41" y="47"/>
                  </a:cubicBezTo>
                  <a:cubicBezTo>
                    <a:pt x="40" y="47"/>
                    <a:pt x="40" y="47"/>
                    <a:pt x="40" y="47"/>
                  </a:cubicBezTo>
                  <a:cubicBezTo>
                    <a:pt x="40" y="41"/>
                    <a:pt x="40" y="41"/>
                    <a:pt x="40" y="41"/>
                  </a:cubicBezTo>
                  <a:cubicBezTo>
                    <a:pt x="41" y="41"/>
                    <a:pt x="41" y="41"/>
                    <a:pt x="41" y="41"/>
                  </a:cubicBezTo>
                  <a:lnTo>
                    <a:pt x="41" y="47"/>
                  </a:lnTo>
                  <a:close/>
                  <a:moveTo>
                    <a:pt x="41" y="41"/>
                  </a:moveTo>
                  <a:cubicBezTo>
                    <a:pt x="41" y="41"/>
                    <a:pt x="41" y="41"/>
                    <a:pt x="41" y="41"/>
                  </a:cubicBezTo>
                  <a:cubicBezTo>
                    <a:pt x="40" y="41"/>
                    <a:pt x="40" y="41"/>
                    <a:pt x="40" y="41"/>
                  </a:cubicBezTo>
                  <a:cubicBezTo>
                    <a:pt x="40" y="35"/>
                    <a:pt x="40" y="35"/>
                    <a:pt x="40" y="35"/>
                  </a:cubicBezTo>
                  <a:cubicBezTo>
                    <a:pt x="41" y="35"/>
                    <a:pt x="41" y="35"/>
                    <a:pt x="41" y="35"/>
                  </a:cubicBezTo>
                  <a:lnTo>
                    <a:pt x="41" y="41"/>
                  </a:lnTo>
                  <a:close/>
                  <a:moveTo>
                    <a:pt x="41" y="47"/>
                  </a:moveTo>
                  <a:cubicBezTo>
                    <a:pt x="41" y="47"/>
                    <a:pt x="41" y="47"/>
                    <a:pt x="41" y="47"/>
                  </a:cubicBezTo>
                  <a:cubicBezTo>
                    <a:pt x="41" y="47"/>
                    <a:pt x="41" y="47"/>
                    <a:pt x="41" y="47"/>
                  </a:cubicBezTo>
                  <a:cubicBezTo>
                    <a:pt x="41" y="41"/>
                    <a:pt x="41" y="41"/>
                    <a:pt x="41" y="41"/>
                  </a:cubicBezTo>
                  <a:cubicBezTo>
                    <a:pt x="41" y="41"/>
                    <a:pt x="41" y="41"/>
                    <a:pt x="41" y="41"/>
                  </a:cubicBezTo>
                  <a:lnTo>
                    <a:pt x="41" y="47"/>
                  </a:lnTo>
                  <a:close/>
                  <a:moveTo>
                    <a:pt x="41" y="41"/>
                  </a:moveTo>
                  <a:cubicBezTo>
                    <a:pt x="41" y="41"/>
                    <a:pt x="41" y="41"/>
                    <a:pt x="41" y="41"/>
                  </a:cubicBezTo>
                  <a:cubicBezTo>
                    <a:pt x="41" y="41"/>
                    <a:pt x="41" y="41"/>
                    <a:pt x="41" y="41"/>
                  </a:cubicBezTo>
                  <a:cubicBezTo>
                    <a:pt x="41" y="35"/>
                    <a:pt x="41" y="35"/>
                    <a:pt x="41" y="35"/>
                  </a:cubicBezTo>
                  <a:cubicBezTo>
                    <a:pt x="41" y="35"/>
                    <a:pt x="41" y="35"/>
                    <a:pt x="41" y="35"/>
                  </a:cubicBezTo>
                  <a:lnTo>
                    <a:pt x="41" y="41"/>
                  </a:lnTo>
                  <a:close/>
                  <a:moveTo>
                    <a:pt x="42" y="47"/>
                  </a:moveTo>
                  <a:cubicBezTo>
                    <a:pt x="42" y="47"/>
                    <a:pt x="42" y="47"/>
                    <a:pt x="42" y="47"/>
                  </a:cubicBezTo>
                  <a:cubicBezTo>
                    <a:pt x="41" y="47"/>
                    <a:pt x="41" y="47"/>
                    <a:pt x="41" y="47"/>
                  </a:cubicBezTo>
                  <a:cubicBezTo>
                    <a:pt x="41" y="41"/>
                    <a:pt x="41" y="41"/>
                    <a:pt x="41" y="41"/>
                  </a:cubicBezTo>
                  <a:cubicBezTo>
                    <a:pt x="42" y="41"/>
                    <a:pt x="42" y="41"/>
                    <a:pt x="42" y="41"/>
                  </a:cubicBezTo>
                  <a:lnTo>
                    <a:pt x="42" y="47"/>
                  </a:lnTo>
                  <a:close/>
                  <a:moveTo>
                    <a:pt x="42" y="41"/>
                  </a:moveTo>
                  <a:cubicBezTo>
                    <a:pt x="42" y="41"/>
                    <a:pt x="42" y="41"/>
                    <a:pt x="42" y="41"/>
                  </a:cubicBezTo>
                  <a:cubicBezTo>
                    <a:pt x="41" y="41"/>
                    <a:pt x="41" y="41"/>
                    <a:pt x="41" y="41"/>
                  </a:cubicBezTo>
                  <a:cubicBezTo>
                    <a:pt x="41" y="35"/>
                    <a:pt x="41" y="35"/>
                    <a:pt x="41" y="35"/>
                  </a:cubicBezTo>
                  <a:cubicBezTo>
                    <a:pt x="42" y="34"/>
                    <a:pt x="42" y="34"/>
                    <a:pt x="42" y="34"/>
                  </a:cubicBezTo>
                  <a:lnTo>
                    <a:pt x="42" y="41"/>
                  </a:lnTo>
                  <a:close/>
                  <a:moveTo>
                    <a:pt x="43" y="48"/>
                  </a:moveTo>
                  <a:cubicBezTo>
                    <a:pt x="43" y="48"/>
                    <a:pt x="43" y="48"/>
                    <a:pt x="43" y="48"/>
                  </a:cubicBezTo>
                  <a:cubicBezTo>
                    <a:pt x="42" y="47"/>
                    <a:pt x="42" y="47"/>
                    <a:pt x="42" y="47"/>
                  </a:cubicBezTo>
                  <a:cubicBezTo>
                    <a:pt x="42" y="41"/>
                    <a:pt x="42" y="41"/>
                    <a:pt x="42" y="41"/>
                  </a:cubicBezTo>
                  <a:cubicBezTo>
                    <a:pt x="43" y="41"/>
                    <a:pt x="43" y="41"/>
                    <a:pt x="43" y="41"/>
                  </a:cubicBezTo>
                  <a:lnTo>
                    <a:pt x="43" y="48"/>
                  </a:lnTo>
                  <a:close/>
                  <a:moveTo>
                    <a:pt x="43" y="41"/>
                  </a:moveTo>
                  <a:cubicBezTo>
                    <a:pt x="43" y="41"/>
                    <a:pt x="43" y="41"/>
                    <a:pt x="43" y="41"/>
                  </a:cubicBezTo>
                  <a:cubicBezTo>
                    <a:pt x="42" y="41"/>
                    <a:pt x="42" y="41"/>
                    <a:pt x="42" y="41"/>
                  </a:cubicBezTo>
                  <a:cubicBezTo>
                    <a:pt x="42" y="34"/>
                    <a:pt x="42" y="34"/>
                    <a:pt x="42" y="34"/>
                  </a:cubicBezTo>
                  <a:cubicBezTo>
                    <a:pt x="43" y="34"/>
                    <a:pt x="43" y="34"/>
                    <a:pt x="43" y="34"/>
                  </a:cubicBezTo>
                  <a:lnTo>
                    <a:pt x="43" y="41"/>
                  </a:lnTo>
                  <a:close/>
                  <a:moveTo>
                    <a:pt x="44" y="48"/>
                  </a:moveTo>
                  <a:cubicBezTo>
                    <a:pt x="44" y="48"/>
                    <a:pt x="44" y="48"/>
                    <a:pt x="44" y="48"/>
                  </a:cubicBezTo>
                  <a:cubicBezTo>
                    <a:pt x="43" y="48"/>
                    <a:pt x="43" y="48"/>
                    <a:pt x="43" y="48"/>
                  </a:cubicBezTo>
                  <a:cubicBezTo>
                    <a:pt x="43" y="41"/>
                    <a:pt x="43" y="41"/>
                    <a:pt x="43" y="41"/>
                  </a:cubicBezTo>
                  <a:cubicBezTo>
                    <a:pt x="44" y="41"/>
                    <a:pt x="44" y="41"/>
                    <a:pt x="44" y="41"/>
                  </a:cubicBezTo>
                  <a:lnTo>
                    <a:pt x="44" y="48"/>
                  </a:lnTo>
                  <a:close/>
                  <a:moveTo>
                    <a:pt x="44" y="41"/>
                  </a:moveTo>
                  <a:cubicBezTo>
                    <a:pt x="44" y="41"/>
                    <a:pt x="44" y="41"/>
                    <a:pt x="44" y="41"/>
                  </a:cubicBezTo>
                  <a:cubicBezTo>
                    <a:pt x="43" y="41"/>
                    <a:pt x="43" y="41"/>
                    <a:pt x="43" y="41"/>
                  </a:cubicBezTo>
                  <a:cubicBezTo>
                    <a:pt x="43" y="34"/>
                    <a:pt x="43" y="34"/>
                    <a:pt x="43" y="34"/>
                  </a:cubicBezTo>
                  <a:cubicBezTo>
                    <a:pt x="44" y="34"/>
                    <a:pt x="44" y="34"/>
                    <a:pt x="44" y="34"/>
                  </a:cubicBezTo>
                  <a:lnTo>
                    <a:pt x="44" y="41"/>
                  </a:lnTo>
                  <a:close/>
                  <a:moveTo>
                    <a:pt x="45" y="48"/>
                  </a:moveTo>
                  <a:cubicBezTo>
                    <a:pt x="45" y="48"/>
                    <a:pt x="45" y="48"/>
                    <a:pt x="45" y="48"/>
                  </a:cubicBezTo>
                  <a:cubicBezTo>
                    <a:pt x="44" y="48"/>
                    <a:pt x="44" y="48"/>
                    <a:pt x="44" y="48"/>
                  </a:cubicBezTo>
                  <a:cubicBezTo>
                    <a:pt x="44" y="41"/>
                    <a:pt x="44" y="41"/>
                    <a:pt x="44" y="41"/>
                  </a:cubicBezTo>
                  <a:cubicBezTo>
                    <a:pt x="44" y="41"/>
                    <a:pt x="44" y="41"/>
                    <a:pt x="44" y="41"/>
                  </a:cubicBezTo>
                  <a:cubicBezTo>
                    <a:pt x="44" y="48"/>
                    <a:pt x="44" y="48"/>
                    <a:pt x="44" y="48"/>
                  </a:cubicBezTo>
                  <a:cubicBezTo>
                    <a:pt x="45" y="48"/>
                    <a:pt x="45" y="48"/>
                    <a:pt x="45" y="48"/>
                  </a:cubicBezTo>
                  <a:cubicBezTo>
                    <a:pt x="45" y="41"/>
                    <a:pt x="45" y="41"/>
                    <a:pt x="45" y="41"/>
                  </a:cubicBezTo>
                  <a:cubicBezTo>
                    <a:pt x="45" y="41"/>
                    <a:pt x="45" y="41"/>
                    <a:pt x="45" y="41"/>
                  </a:cubicBezTo>
                  <a:lnTo>
                    <a:pt x="45" y="48"/>
                  </a:lnTo>
                  <a:close/>
                  <a:moveTo>
                    <a:pt x="45" y="41"/>
                  </a:moveTo>
                  <a:cubicBezTo>
                    <a:pt x="45" y="41"/>
                    <a:pt x="45" y="41"/>
                    <a:pt x="45" y="41"/>
                  </a:cubicBezTo>
                  <a:cubicBezTo>
                    <a:pt x="45" y="41"/>
                    <a:pt x="45" y="41"/>
                    <a:pt x="45" y="41"/>
                  </a:cubicBezTo>
                  <a:cubicBezTo>
                    <a:pt x="45" y="34"/>
                    <a:pt x="45" y="34"/>
                    <a:pt x="45" y="34"/>
                  </a:cubicBezTo>
                  <a:cubicBezTo>
                    <a:pt x="45" y="34"/>
                    <a:pt x="45" y="34"/>
                    <a:pt x="45" y="34"/>
                  </a:cubicBezTo>
                  <a:lnTo>
                    <a:pt x="45" y="41"/>
                  </a:lnTo>
                  <a:close/>
                  <a:moveTo>
                    <a:pt x="46" y="48"/>
                  </a:moveTo>
                  <a:cubicBezTo>
                    <a:pt x="46" y="48"/>
                    <a:pt x="46" y="48"/>
                    <a:pt x="46" y="48"/>
                  </a:cubicBezTo>
                  <a:cubicBezTo>
                    <a:pt x="45" y="48"/>
                    <a:pt x="45" y="48"/>
                    <a:pt x="45" y="48"/>
                  </a:cubicBezTo>
                  <a:cubicBezTo>
                    <a:pt x="45" y="41"/>
                    <a:pt x="45" y="41"/>
                    <a:pt x="45" y="41"/>
                  </a:cubicBezTo>
                  <a:cubicBezTo>
                    <a:pt x="46" y="41"/>
                    <a:pt x="46" y="41"/>
                    <a:pt x="46" y="41"/>
                  </a:cubicBezTo>
                  <a:lnTo>
                    <a:pt x="46" y="48"/>
                  </a:lnTo>
                  <a:close/>
                  <a:moveTo>
                    <a:pt x="46" y="41"/>
                  </a:moveTo>
                  <a:cubicBezTo>
                    <a:pt x="46" y="41"/>
                    <a:pt x="46" y="41"/>
                    <a:pt x="46" y="41"/>
                  </a:cubicBezTo>
                  <a:cubicBezTo>
                    <a:pt x="45" y="41"/>
                    <a:pt x="45" y="41"/>
                    <a:pt x="45" y="41"/>
                  </a:cubicBezTo>
                  <a:cubicBezTo>
                    <a:pt x="45" y="34"/>
                    <a:pt x="45" y="34"/>
                    <a:pt x="45" y="34"/>
                  </a:cubicBezTo>
                  <a:cubicBezTo>
                    <a:pt x="46" y="34"/>
                    <a:pt x="46" y="34"/>
                    <a:pt x="46" y="34"/>
                  </a:cubicBezTo>
                  <a:lnTo>
                    <a:pt x="46" y="41"/>
                  </a:lnTo>
                  <a:close/>
                  <a:moveTo>
                    <a:pt x="47" y="48"/>
                  </a:moveTo>
                  <a:cubicBezTo>
                    <a:pt x="47" y="48"/>
                    <a:pt x="47" y="48"/>
                    <a:pt x="47" y="48"/>
                  </a:cubicBezTo>
                  <a:cubicBezTo>
                    <a:pt x="46" y="48"/>
                    <a:pt x="46" y="48"/>
                    <a:pt x="46" y="48"/>
                  </a:cubicBezTo>
                  <a:cubicBezTo>
                    <a:pt x="46" y="41"/>
                    <a:pt x="46" y="41"/>
                    <a:pt x="46" y="41"/>
                  </a:cubicBezTo>
                  <a:cubicBezTo>
                    <a:pt x="47" y="41"/>
                    <a:pt x="47" y="41"/>
                    <a:pt x="47" y="41"/>
                  </a:cubicBezTo>
                  <a:lnTo>
                    <a:pt x="47" y="48"/>
                  </a:lnTo>
                  <a:close/>
                  <a:moveTo>
                    <a:pt x="47" y="41"/>
                  </a:moveTo>
                  <a:cubicBezTo>
                    <a:pt x="47" y="41"/>
                    <a:pt x="47" y="41"/>
                    <a:pt x="47" y="41"/>
                  </a:cubicBezTo>
                  <a:cubicBezTo>
                    <a:pt x="46" y="41"/>
                    <a:pt x="46" y="41"/>
                    <a:pt x="46" y="41"/>
                  </a:cubicBezTo>
                  <a:cubicBezTo>
                    <a:pt x="46" y="34"/>
                    <a:pt x="46" y="34"/>
                    <a:pt x="46" y="34"/>
                  </a:cubicBezTo>
                  <a:cubicBezTo>
                    <a:pt x="47" y="34"/>
                    <a:pt x="47" y="34"/>
                    <a:pt x="47" y="34"/>
                  </a:cubicBezTo>
                  <a:lnTo>
                    <a:pt x="47" y="41"/>
                  </a:lnTo>
                  <a:close/>
                  <a:moveTo>
                    <a:pt x="48" y="48"/>
                  </a:moveTo>
                  <a:cubicBezTo>
                    <a:pt x="48" y="48"/>
                    <a:pt x="48" y="48"/>
                    <a:pt x="48" y="48"/>
                  </a:cubicBezTo>
                  <a:cubicBezTo>
                    <a:pt x="47" y="48"/>
                    <a:pt x="47" y="48"/>
                    <a:pt x="47" y="48"/>
                  </a:cubicBezTo>
                  <a:cubicBezTo>
                    <a:pt x="47" y="41"/>
                    <a:pt x="47" y="41"/>
                    <a:pt x="47" y="41"/>
                  </a:cubicBezTo>
                  <a:cubicBezTo>
                    <a:pt x="48" y="41"/>
                    <a:pt x="48" y="41"/>
                    <a:pt x="48" y="41"/>
                  </a:cubicBezTo>
                  <a:lnTo>
                    <a:pt x="48" y="48"/>
                  </a:lnTo>
                  <a:close/>
                  <a:moveTo>
                    <a:pt x="48" y="41"/>
                  </a:moveTo>
                  <a:cubicBezTo>
                    <a:pt x="48" y="41"/>
                    <a:pt x="48" y="41"/>
                    <a:pt x="48" y="41"/>
                  </a:cubicBezTo>
                  <a:cubicBezTo>
                    <a:pt x="47" y="41"/>
                    <a:pt x="47" y="41"/>
                    <a:pt x="47" y="41"/>
                  </a:cubicBezTo>
                  <a:cubicBezTo>
                    <a:pt x="47" y="34"/>
                    <a:pt x="47" y="34"/>
                    <a:pt x="47" y="34"/>
                  </a:cubicBezTo>
                  <a:cubicBezTo>
                    <a:pt x="48" y="34"/>
                    <a:pt x="48" y="34"/>
                    <a:pt x="48" y="34"/>
                  </a:cubicBezTo>
                  <a:lnTo>
                    <a:pt x="48" y="41"/>
                  </a:lnTo>
                  <a:close/>
                  <a:moveTo>
                    <a:pt x="49" y="48"/>
                  </a:moveTo>
                  <a:cubicBezTo>
                    <a:pt x="49" y="48"/>
                    <a:pt x="49" y="48"/>
                    <a:pt x="49" y="48"/>
                  </a:cubicBezTo>
                  <a:cubicBezTo>
                    <a:pt x="49" y="48"/>
                    <a:pt x="49" y="48"/>
                    <a:pt x="49" y="48"/>
                  </a:cubicBezTo>
                  <a:cubicBezTo>
                    <a:pt x="49" y="41"/>
                    <a:pt x="49" y="41"/>
                    <a:pt x="49" y="41"/>
                  </a:cubicBezTo>
                  <a:cubicBezTo>
                    <a:pt x="49" y="41"/>
                    <a:pt x="49" y="41"/>
                    <a:pt x="49" y="41"/>
                  </a:cubicBezTo>
                  <a:lnTo>
                    <a:pt x="49" y="48"/>
                  </a:lnTo>
                  <a:close/>
                  <a:moveTo>
                    <a:pt x="49" y="41"/>
                  </a:moveTo>
                  <a:cubicBezTo>
                    <a:pt x="49" y="41"/>
                    <a:pt x="49" y="41"/>
                    <a:pt x="49" y="41"/>
                  </a:cubicBezTo>
                  <a:cubicBezTo>
                    <a:pt x="49" y="41"/>
                    <a:pt x="49" y="41"/>
                    <a:pt x="49" y="41"/>
                  </a:cubicBezTo>
                  <a:cubicBezTo>
                    <a:pt x="49" y="34"/>
                    <a:pt x="49" y="34"/>
                    <a:pt x="49" y="34"/>
                  </a:cubicBezTo>
                  <a:cubicBezTo>
                    <a:pt x="49" y="34"/>
                    <a:pt x="49" y="34"/>
                    <a:pt x="49" y="34"/>
                  </a:cubicBezTo>
                  <a:lnTo>
                    <a:pt x="49" y="41"/>
                  </a:lnTo>
                  <a:close/>
                  <a:moveTo>
                    <a:pt x="50" y="48"/>
                  </a:moveTo>
                  <a:cubicBezTo>
                    <a:pt x="50" y="48"/>
                    <a:pt x="50" y="48"/>
                    <a:pt x="50" y="48"/>
                  </a:cubicBezTo>
                  <a:cubicBezTo>
                    <a:pt x="49" y="48"/>
                    <a:pt x="49" y="48"/>
                    <a:pt x="49" y="48"/>
                  </a:cubicBezTo>
                  <a:cubicBezTo>
                    <a:pt x="49" y="41"/>
                    <a:pt x="49" y="41"/>
                    <a:pt x="49" y="41"/>
                  </a:cubicBezTo>
                  <a:cubicBezTo>
                    <a:pt x="50" y="41"/>
                    <a:pt x="50" y="41"/>
                    <a:pt x="50" y="41"/>
                  </a:cubicBezTo>
                  <a:lnTo>
                    <a:pt x="50" y="48"/>
                  </a:lnTo>
                  <a:close/>
                  <a:moveTo>
                    <a:pt x="50" y="41"/>
                  </a:moveTo>
                  <a:cubicBezTo>
                    <a:pt x="50" y="41"/>
                    <a:pt x="50" y="41"/>
                    <a:pt x="50" y="41"/>
                  </a:cubicBezTo>
                  <a:cubicBezTo>
                    <a:pt x="49" y="41"/>
                    <a:pt x="49" y="41"/>
                    <a:pt x="49" y="41"/>
                  </a:cubicBezTo>
                  <a:cubicBezTo>
                    <a:pt x="49" y="34"/>
                    <a:pt x="49" y="34"/>
                    <a:pt x="49" y="34"/>
                  </a:cubicBezTo>
                  <a:cubicBezTo>
                    <a:pt x="49" y="34"/>
                    <a:pt x="49" y="34"/>
                    <a:pt x="49" y="34"/>
                  </a:cubicBezTo>
                  <a:cubicBezTo>
                    <a:pt x="50" y="34"/>
                    <a:pt x="50" y="34"/>
                    <a:pt x="50" y="34"/>
                  </a:cubicBezTo>
                  <a:lnTo>
                    <a:pt x="50" y="41"/>
                  </a:lnTo>
                  <a:close/>
                  <a:moveTo>
                    <a:pt x="52" y="48"/>
                  </a:moveTo>
                  <a:cubicBezTo>
                    <a:pt x="52" y="48"/>
                    <a:pt x="52" y="48"/>
                    <a:pt x="52" y="48"/>
                  </a:cubicBezTo>
                  <a:cubicBezTo>
                    <a:pt x="51" y="48"/>
                    <a:pt x="51" y="48"/>
                    <a:pt x="51" y="48"/>
                  </a:cubicBezTo>
                  <a:cubicBezTo>
                    <a:pt x="51" y="41"/>
                    <a:pt x="51" y="41"/>
                    <a:pt x="51" y="41"/>
                  </a:cubicBezTo>
                  <a:cubicBezTo>
                    <a:pt x="52" y="41"/>
                    <a:pt x="52" y="41"/>
                    <a:pt x="52" y="41"/>
                  </a:cubicBezTo>
                  <a:lnTo>
                    <a:pt x="52" y="48"/>
                  </a:lnTo>
                  <a:close/>
                  <a:moveTo>
                    <a:pt x="52" y="41"/>
                  </a:moveTo>
                  <a:cubicBezTo>
                    <a:pt x="52" y="41"/>
                    <a:pt x="52" y="41"/>
                    <a:pt x="52" y="41"/>
                  </a:cubicBezTo>
                  <a:cubicBezTo>
                    <a:pt x="51" y="41"/>
                    <a:pt x="51" y="41"/>
                    <a:pt x="51" y="41"/>
                  </a:cubicBezTo>
                  <a:cubicBezTo>
                    <a:pt x="51" y="34"/>
                    <a:pt x="51" y="34"/>
                    <a:pt x="51" y="34"/>
                  </a:cubicBezTo>
                  <a:cubicBezTo>
                    <a:pt x="52" y="34"/>
                    <a:pt x="52" y="34"/>
                    <a:pt x="52" y="34"/>
                  </a:cubicBezTo>
                  <a:lnTo>
                    <a:pt x="52" y="41"/>
                  </a:lnTo>
                  <a:close/>
                  <a:moveTo>
                    <a:pt x="53" y="48"/>
                  </a:moveTo>
                  <a:cubicBezTo>
                    <a:pt x="53" y="48"/>
                    <a:pt x="53" y="48"/>
                    <a:pt x="53" y="48"/>
                  </a:cubicBezTo>
                  <a:cubicBezTo>
                    <a:pt x="52" y="48"/>
                    <a:pt x="52" y="48"/>
                    <a:pt x="52" y="48"/>
                  </a:cubicBezTo>
                  <a:cubicBezTo>
                    <a:pt x="52" y="41"/>
                    <a:pt x="52" y="41"/>
                    <a:pt x="52" y="41"/>
                  </a:cubicBezTo>
                  <a:cubicBezTo>
                    <a:pt x="53" y="41"/>
                    <a:pt x="53" y="41"/>
                    <a:pt x="53" y="41"/>
                  </a:cubicBezTo>
                  <a:lnTo>
                    <a:pt x="53" y="48"/>
                  </a:lnTo>
                  <a:close/>
                  <a:moveTo>
                    <a:pt x="53" y="41"/>
                  </a:moveTo>
                  <a:cubicBezTo>
                    <a:pt x="53" y="41"/>
                    <a:pt x="53" y="41"/>
                    <a:pt x="53" y="41"/>
                  </a:cubicBezTo>
                  <a:cubicBezTo>
                    <a:pt x="52" y="41"/>
                    <a:pt x="52" y="41"/>
                    <a:pt x="52" y="41"/>
                  </a:cubicBezTo>
                  <a:cubicBezTo>
                    <a:pt x="52" y="34"/>
                    <a:pt x="52" y="34"/>
                    <a:pt x="52" y="34"/>
                  </a:cubicBezTo>
                  <a:cubicBezTo>
                    <a:pt x="53" y="34"/>
                    <a:pt x="53" y="34"/>
                    <a:pt x="53" y="34"/>
                  </a:cubicBezTo>
                  <a:lnTo>
                    <a:pt x="53" y="41"/>
                  </a:lnTo>
                  <a:close/>
                  <a:moveTo>
                    <a:pt x="54" y="48"/>
                  </a:moveTo>
                  <a:cubicBezTo>
                    <a:pt x="54" y="48"/>
                    <a:pt x="54" y="48"/>
                    <a:pt x="54" y="48"/>
                  </a:cubicBezTo>
                  <a:cubicBezTo>
                    <a:pt x="53" y="48"/>
                    <a:pt x="53" y="48"/>
                    <a:pt x="53" y="48"/>
                  </a:cubicBezTo>
                  <a:cubicBezTo>
                    <a:pt x="53" y="41"/>
                    <a:pt x="53" y="41"/>
                    <a:pt x="53" y="41"/>
                  </a:cubicBezTo>
                  <a:cubicBezTo>
                    <a:pt x="54" y="41"/>
                    <a:pt x="54" y="41"/>
                    <a:pt x="54" y="41"/>
                  </a:cubicBezTo>
                  <a:lnTo>
                    <a:pt x="54" y="48"/>
                  </a:lnTo>
                  <a:close/>
                  <a:moveTo>
                    <a:pt x="54" y="41"/>
                  </a:moveTo>
                  <a:cubicBezTo>
                    <a:pt x="54" y="41"/>
                    <a:pt x="54" y="41"/>
                    <a:pt x="54" y="41"/>
                  </a:cubicBezTo>
                  <a:cubicBezTo>
                    <a:pt x="53" y="41"/>
                    <a:pt x="53" y="41"/>
                    <a:pt x="53" y="41"/>
                  </a:cubicBezTo>
                  <a:cubicBezTo>
                    <a:pt x="53" y="34"/>
                    <a:pt x="53" y="34"/>
                    <a:pt x="53" y="34"/>
                  </a:cubicBezTo>
                  <a:cubicBezTo>
                    <a:pt x="54" y="33"/>
                    <a:pt x="54" y="33"/>
                    <a:pt x="54" y="33"/>
                  </a:cubicBezTo>
                  <a:lnTo>
                    <a:pt x="54" y="41"/>
                  </a:lnTo>
                  <a:close/>
                  <a:moveTo>
                    <a:pt x="55" y="48"/>
                  </a:moveTo>
                  <a:cubicBezTo>
                    <a:pt x="55" y="48"/>
                    <a:pt x="55" y="48"/>
                    <a:pt x="55" y="48"/>
                  </a:cubicBezTo>
                  <a:cubicBezTo>
                    <a:pt x="54" y="48"/>
                    <a:pt x="54" y="48"/>
                    <a:pt x="54" y="48"/>
                  </a:cubicBezTo>
                  <a:cubicBezTo>
                    <a:pt x="54" y="41"/>
                    <a:pt x="54" y="41"/>
                    <a:pt x="54" y="41"/>
                  </a:cubicBezTo>
                  <a:cubicBezTo>
                    <a:pt x="55" y="41"/>
                    <a:pt x="55" y="41"/>
                    <a:pt x="55" y="41"/>
                  </a:cubicBezTo>
                  <a:lnTo>
                    <a:pt x="55" y="48"/>
                  </a:lnTo>
                  <a:close/>
                  <a:moveTo>
                    <a:pt x="55" y="41"/>
                  </a:moveTo>
                  <a:cubicBezTo>
                    <a:pt x="55" y="41"/>
                    <a:pt x="55" y="41"/>
                    <a:pt x="55" y="41"/>
                  </a:cubicBezTo>
                  <a:cubicBezTo>
                    <a:pt x="54" y="41"/>
                    <a:pt x="54" y="41"/>
                    <a:pt x="54" y="41"/>
                  </a:cubicBezTo>
                  <a:cubicBezTo>
                    <a:pt x="54" y="33"/>
                    <a:pt x="54" y="33"/>
                    <a:pt x="54" y="33"/>
                  </a:cubicBezTo>
                  <a:cubicBezTo>
                    <a:pt x="55" y="33"/>
                    <a:pt x="55" y="33"/>
                    <a:pt x="55" y="33"/>
                  </a:cubicBezTo>
                  <a:lnTo>
                    <a:pt x="55" y="41"/>
                  </a:lnTo>
                  <a:close/>
                  <a:moveTo>
                    <a:pt x="57" y="48"/>
                  </a:moveTo>
                  <a:cubicBezTo>
                    <a:pt x="57" y="48"/>
                    <a:pt x="57" y="48"/>
                    <a:pt x="57" y="48"/>
                  </a:cubicBezTo>
                  <a:cubicBezTo>
                    <a:pt x="55" y="48"/>
                    <a:pt x="55" y="48"/>
                    <a:pt x="55" y="48"/>
                  </a:cubicBezTo>
                  <a:cubicBezTo>
                    <a:pt x="55" y="41"/>
                    <a:pt x="55" y="41"/>
                    <a:pt x="55" y="41"/>
                  </a:cubicBezTo>
                  <a:cubicBezTo>
                    <a:pt x="57" y="41"/>
                    <a:pt x="57" y="41"/>
                    <a:pt x="57" y="41"/>
                  </a:cubicBezTo>
                  <a:lnTo>
                    <a:pt x="57" y="48"/>
                  </a:lnTo>
                  <a:close/>
                  <a:moveTo>
                    <a:pt x="57" y="41"/>
                  </a:moveTo>
                  <a:cubicBezTo>
                    <a:pt x="57" y="41"/>
                    <a:pt x="57" y="41"/>
                    <a:pt x="57" y="41"/>
                  </a:cubicBezTo>
                  <a:cubicBezTo>
                    <a:pt x="55" y="41"/>
                    <a:pt x="55" y="41"/>
                    <a:pt x="55" y="41"/>
                  </a:cubicBezTo>
                  <a:cubicBezTo>
                    <a:pt x="55" y="33"/>
                    <a:pt x="55" y="33"/>
                    <a:pt x="55" y="33"/>
                  </a:cubicBezTo>
                  <a:cubicBezTo>
                    <a:pt x="57" y="33"/>
                    <a:pt x="57" y="33"/>
                    <a:pt x="57" y="33"/>
                  </a:cubicBezTo>
                  <a:lnTo>
                    <a:pt x="57" y="41"/>
                  </a:lnTo>
                  <a:close/>
                  <a:moveTo>
                    <a:pt x="57" y="48"/>
                  </a:moveTo>
                  <a:cubicBezTo>
                    <a:pt x="57" y="48"/>
                    <a:pt x="57" y="48"/>
                    <a:pt x="57" y="48"/>
                  </a:cubicBezTo>
                  <a:cubicBezTo>
                    <a:pt x="57" y="48"/>
                    <a:pt x="57" y="48"/>
                    <a:pt x="57" y="48"/>
                  </a:cubicBezTo>
                  <a:cubicBezTo>
                    <a:pt x="57" y="41"/>
                    <a:pt x="57" y="41"/>
                    <a:pt x="57" y="41"/>
                  </a:cubicBezTo>
                  <a:cubicBezTo>
                    <a:pt x="57" y="41"/>
                    <a:pt x="57" y="41"/>
                    <a:pt x="57" y="41"/>
                  </a:cubicBezTo>
                  <a:lnTo>
                    <a:pt x="57" y="48"/>
                  </a:lnTo>
                  <a:close/>
                  <a:moveTo>
                    <a:pt x="57" y="41"/>
                  </a:moveTo>
                  <a:cubicBezTo>
                    <a:pt x="57" y="41"/>
                    <a:pt x="57" y="41"/>
                    <a:pt x="57" y="41"/>
                  </a:cubicBezTo>
                  <a:cubicBezTo>
                    <a:pt x="57" y="41"/>
                    <a:pt x="57" y="41"/>
                    <a:pt x="57" y="41"/>
                  </a:cubicBezTo>
                  <a:cubicBezTo>
                    <a:pt x="57" y="33"/>
                    <a:pt x="57" y="33"/>
                    <a:pt x="57" y="33"/>
                  </a:cubicBezTo>
                  <a:cubicBezTo>
                    <a:pt x="57" y="33"/>
                    <a:pt x="57" y="33"/>
                    <a:pt x="57" y="33"/>
                  </a:cubicBezTo>
                  <a:lnTo>
                    <a:pt x="57" y="41"/>
                  </a:lnTo>
                  <a:close/>
                  <a:moveTo>
                    <a:pt x="58" y="48"/>
                  </a:moveTo>
                  <a:cubicBezTo>
                    <a:pt x="58" y="48"/>
                    <a:pt x="58" y="48"/>
                    <a:pt x="58" y="48"/>
                  </a:cubicBezTo>
                  <a:cubicBezTo>
                    <a:pt x="58" y="48"/>
                    <a:pt x="58" y="48"/>
                    <a:pt x="58" y="48"/>
                  </a:cubicBezTo>
                  <a:cubicBezTo>
                    <a:pt x="58" y="41"/>
                    <a:pt x="58" y="41"/>
                    <a:pt x="58" y="41"/>
                  </a:cubicBezTo>
                  <a:cubicBezTo>
                    <a:pt x="58" y="41"/>
                    <a:pt x="58" y="41"/>
                    <a:pt x="58" y="41"/>
                  </a:cubicBezTo>
                  <a:lnTo>
                    <a:pt x="58" y="48"/>
                  </a:lnTo>
                  <a:close/>
                  <a:moveTo>
                    <a:pt x="58" y="41"/>
                  </a:moveTo>
                  <a:cubicBezTo>
                    <a:pt x="58" y="41"/>
                    <a:pt x="58" y="41"/>
                    <a:pt x="58" y="41"/>
                  </a:cubicBezTo>
                  <a:cubicBezTo>
                    <a:pt x="58" y="41"/>
                    <a:pt x="58" y="41"/>
                    <a:pt x="58" y="41"/>
                  </a:cubicBezTo>
                  <a:cubicBezTo>
                    <a:pt x="58" y="33"/>
                    <a:pt x="58" y="33"/>
                    <a:pt x="58" y="33"/>
                  </a:cubicBezTo>
                  <a:cubicBezTo>
                    <a:pt x="58" y="33"/>
                    <a:pt x="58" y="33"/>
                    <a:pt x="58" y="33"/>
                  </a:cubicBezTo>
                  <a:lnTo>
                    <a:pt x="58" y="41"/>
                  </a:lnTo>
                  <a:close/>
                  <a:moveTo>
                    <a:pt x="59" y="48"/>
                  </a:moveTo>
                  <a:cubicBezTo>
                    <a:pt x="59" y="48"/>
                    <a:pt x="59" y="48"/>
                    <a:pt x="59" y="48"/>
                  </a:cubicBezTo>
                  <a:cubicBezTo>
                    <a:pt x="59" y="48"/>
                    <a:pt x="59" y="48"/>
                    <a:pt x="59" y="48"/>
                  </a:cubicBezTo>
                  <a:cubicBezTo>
                    <a:pt x="59" y="48"/>
                    <a:pt x="59" y="48"/>
                    <a:pt x="59" y="48"/>
                  </a:cubicBezTo>
                  <a:cubicBezTo>
                    <a:pt x="59" y="41"/>
                    <a:pt x="59" y="41"/>
                    <a:pt x="59" y="41"/>
                  </a:cubicBezTo>
                  <a:cubicBezTo>
                    <a:pt x="59" y="41"/>
                    <a:pt x="59" y="41"/>
                    <a:pt x="59" y="41"/>
                  </a:cubicBezTo>
                  <a:lnTo>
                    <a:pt x="59" y="48"/>
                  </a:lnTo>
                  <a:close/>
                  <a:moveTo>
                    <a:pt x="59" y="41"/>
                  </a:moveTo>
                  <a:cubicBezTo>
                    <a:pt x="59" y="41"/>
                    <a:pt x="59" y="41"/>
                    <a:pt x="59" y="41"/>
                  </a:cubicBezTo>
                  <a:cubicBezTo>
                    <a:pt x="59" y="41"/>
                    <a:pt x="59" y="41"/>
                    <a:pt x="59" y="41"/>
                  </a:cubicBezTo>
                  <a:cubicBezTo>
                    <a:pt x="59" y="33"/>
                    <a:pt x="59" y="33"/>
                    <a:pt x="59" y="33"/>
                  </a:cubicBezTo>
                  <a:cubicBezTo>
                    <a:pt x="59" y="33"/>
                    <a:pt x="59" y="33"/>
                    <a:pt x="59" y="33"/>
                  </a:cubicBezTo>
                  <a:cubicBezTo>
                    <a:pt x="59" y="33"/>
                    <a:pt x="59" y="33"/>
                    <a:pt x="59" y="33"/>
                  </a:cubicBezTo>
                  <a:lnTo>
                    <a:pt x="59" y="41"/>
                  </a:lnTo>
                  <a:close/>
                  <a:moveTo>
                    <a:pt x="61" y="48"/>
                  </a:moveTo>
                  <a:cubicBezTo>
                    <a:pt x="61" y="48"/>
                    <a:pt x="61" y="48"/>
                    <a:pt x="61" y="48"/>
                  </a:cubicBezTo>
                  <a:cubicBezTo>
                    <a:pt x="60" y="48"/>
                    <a:pt x="60" y="48"/>
                    <a:pt x="60" y="48"/>
                  </a:cubicBezTo>
                  <a:cubicBezTo>
                    <a:pt x="60" y="41"/>
                    <a:pt x="60" y="41"/>
                    <a:pt x="60" y="41"/>
                  </a:cubicBezTo>
                  <a:cubicBezTo>
                    <a:pt x="61" y="41"/>
                    <a:pt x="61" y="41"/>
                    <a:pt x="61" y="41"/>
                  </a:cubicBezTo>
                  <a:lnTo>
                    <a:pt x="61" y="48"/>
                  </a:lnTo>
                  <a:close/>
                  <a:moveTo>
                    <a:pt x="61" y="41"/>
                  </a:moveTo>
                  <a:cubicBezTo>
                    <a:pt x="61" y="41"/>
                    <a:pt x="61" y="41"/>
                    <a:pt x="61" y="41"/>
                  </a:cubicBezTo>
                  <a:cubicBezTo>
                    <a:pt x="60" y="41"/>
                    <a:pt x="60" y="41"/>
                    <a:pt x="60" y="41"/>
                  </a:cubicBezTo>
                  <a:cubicBezTo>
                    <a:pt x="60" y="33"/>
                    <a:pt x="60" y="33"/>
                    <a:pt x="60" y="33"/>
                  </a:cubicBezTo>
                  <a:cubicBezTo>
                    <a:pt x="61" y="33"/>
                    <a:pt x="61" y="33"/>
                    <a:pt x="61" y="33"/>
                  </a:cubicBezTo>
                  <a:lnTo>
                    <a:pt x="61" y="41"/>
                  </a:lnTo>
                  <a:close/>
                  <a:moveTo>
                    <a:pt x="64" y="48"/>
                  </a:moveTo>
                  <a:cubicBezTo>
                    <a:pt x="64" y="48"/>
                    <a:pt x="64" y="48"/>
                    <a:pt x="64" y="48"/>
                  </a:cubicBezTo>
                  <a:cubicBezTo>
                    <a:pt x="61" y="48"/>
                    <a:pt x="61" y="48"/>
                    <a:pt x="61" y="48"/>
                  </a:cubicBezTo>
                  <a:cubicBezTo>
                    <a:pt x="61" y="41"/>
                    <a:pt x="61" y="41"/>
                    <a:pt x="61" y="41"/>
                  </a:cubicBezTo>
                  <a:cubicBezTo>
                    <a:pt x="64" y="41"/>
                    <a:pt x="64" y="41"/>
                    <a:pt x="64" y="41"/>
                  </a:cubicBezTo>
                  <a:lnTo>
                    <a:pt x="64" y="48"/>
                  </a:lnTo>
                  <a:close/>
                  <a:moveTo>
                    <a:pt x="64" y="41"/>
                  </a:moveTo>
                  <a:cubicBezTo>
                    <a:pt x="64" y="41"/>
                    <a:pt x="64" y="41"/>
                    <a:pt x="64" y="41"/>
                  </a:cubicBezTo>
                  <a:cubicBezTo>
                    <a:pt x="61" y="41"/>
                    <a:pt x="61" y="41"/>
                    <a:pt x="61" y="41"/>
                  </a:cubicBezTo>
                  <a:cubicBezTo>
                    <a:pt x="61" y="33"/>
                    <a:pt x="61" y="33"/>
                    <a:pt x="61" y="33"/>
                  </a:cubicBezTo>
                  <a:cubicBezTo>
                    <a:pt x="64" y="33"/>
                    <a:pt x="64" y="33"/>
                    <a:pt x="64" y="33"/>
                  </a:cubicBezTo>
                  <a:lnTo>
                    <a:pt x="64" y="41"/>
                  </a:lnTo>
                  <a:close/>
                  <a:moveTo>
                    <a:pt x="66" y="48"/>
                  </a:moveTo>
                  <a:cubicBezTo>
                    <a:pt x="66" y="48"/>
                    <a:pt x="66" y="48"/>
                    <a:pt x="66" y="48"/>
                  </a:cubicBezTo>
                  <a:cubicBezTo>
                    <a:pt x="64" y="48"/>
                    <a:pt x="64" y="48"/>
                    <a:pt x="64" y="48"/>
                  </a:cubicBezTo>
                  <a:cubicBezTo>
                    <a:pt x="64" y="41"/>
                    <a:pt x="64" y="41"/>
                    <a:pt x="64" y="41"/>
                  </a:cubicBezTo>
                  <a:cubicBezTo>
                    <a:pt x="66" y="41"/>
                    <a:pt x="66" y="41"/>
                    <a:pt x="66" y="41"/>
                  </a:cubicBezTo>
                  <a:lnTo>
                    <a:pt x="66" y="48"/>
                  </a:lnTo>
                  <a:close/>
                  <a:moveTo>
                    <a:pt x="66" y="41"/>
                  </a:moveTo>
                  <a:cubicBezTo>
                    <a:pt x="66" y="41"/>
                    <a:pt x="66" y="41"/>
                    <a:pt x="66" y="41"/>
                  </a:cubicBezTo>
                  <a:cubicBezTo>
                    <a:pt x="64" y="41"/>
                    <a:pt x="64" y="41"/>
                    <a:pt x="64" y="41"/>
                  </a:cubicBezTo>
                  <a:cubicBezTo>
                    <a:pt x="64" y="33"/>
                    <a:pt x="64" y="33"/>
                    <a:pt x="64" y="33"/>
                  </a:cubicBezTo>
                  <a:cubicBezTo>
                    <a:pt x="66" y="33"/>
                    <a:pt x="66" y="33"/>
                    <a:pt x="66" y="33"/>
                  </a:cubicBezTo>
                  <a:lnTo>
                    <a:pt x="66" y="41"/>
                  </a:lnTo>
                  <a:close/>
                  <a:moveTo>
                    <a:pt x="68" y="48"/>
                  </a:moveTo>
                  <a:cubicBezTo>
                    <a:pt x="68" y="48"/>
                    <a:pt x="68" y="48"/>
                    <a:pt x="68" y="48"/>
                  </a:cubicBezTo>
                  <a:cubicBezTo>
                    <a:pt x="66" y="48"/>
                    <a:pt x="66" y="48"/>
                    <a:pt x="66" y="48"/>
                  </a:cubicBezTo>
                  <a:cubicBezTo>
                    <a:pt x="66" y="41"/>
                    <a:pt x="66" y="41"/>
                    <a:pt x="66" y="41"/>
                  </a:cubicBezTo>
                  <a:cubicBezTo>
                    <a:pt x="68" y="41"/>
                    <a:pt x="68" y="41"/>
                    <a:pt x="68" y="41"/>
                  </a:cubicBezTo>
                  <a:lnTo>
                    <a:pt x="68" y="48"/>
                  </a:lnTo>
                  <a:close/>
                  <a:moveTo>
                    <a:pt x="68" y="41"/>
                  </a:moveTo>
                  <a:cubicBezTo>
                    <a:pt x="68" y="41"/>
                    <a:pt x="68" y="41"/>
                    <a:pt x="68" y="41"/>
                  </a:cubicBezTo>
                  <a:cubicBezTo>
                    <a:pt x="66" y="41"/>
                    <a:pt x="66" y="41"/>
                    <a:pt x="66" y="41"/>
                  </a:cubicBezTo>
                  <a:cubicBezTo>
                    <a:pt x="66" y="33"/>
                    <a:pt x="66" y="33"/>
                    <a:pt x="66" y="33"/>
                  </a:cubicBezTo>
                  <a:cubicBezTo>
                    <a:pt x="68" y="33"/>
                    <a:pt x="68" y="33"/>
                    <a:pt x="68" y="33"/>
                  </a:cubicBezTo>
                  <a:lnTo>
                    <a:pt x="68" y="41"/>
                  </a:lnTo>
                  <a:close/>
                  <a:moveTo>
                    <a:pt x="71" y="48"/>
                  </a:moveTo>
                  <a:cubicBezTo>
                    <a:pt x="71" y="48"/>
                    <a:pt x="71" y="48"/>
                    <a:pt x="71" y="48"/>
                  </a:cubicBezTo>
                  <a:cubicBezTo>
                    <a:pt x="68" y="48"/>
                    <a:pt x="68" y="48"/>
                    <a:pt x="68" y="48"/>
                  </a:cubicBezTo>
                  <a:cubicBezTo>
                    <a:pt x="68" y="41"/>
                    <a:pt x="68" y="41"/>
                    <a:pt x="68" y="41"/>
                  </a:cubicBezTo>
                  <a:cubicBezTo>
                    <a:pt x="71" y="41"/>
                    <a:pt x="71" y="41"/>
                    <a:pt x="71" y="41"/>
                  </a:cubicBezTo>
                  <a:lnTo>
                    <a:pt x="71" y="48"/>
                  </a:lnTo>
                  <a:close/>
                  <a:moveTo>
                    <a:pt x="71" y="41"/>
                  </a:moveTo>
                  <a:cubicBezTo>
                    <a:pt x="71" y="41"/>
                    <a:pt x="71" y="41"/>
                    <a:pt x="71" y="41"/>
                  </a:cubicBezTo>
                  <a:cubicBezTo>
                    <a:pt x="68" y="41"/>
                    <a:pt x="68" y="41"/>
                    <a:pt x="68" y="41"/>
                  </a:cubicBezTo>
                  <a:cubicBezTo>
                    <a:pt x="68" y="33"/>
                    <a:pt x="68" y="33"/>
                    <a:pt x="68" y="33"/>
                  </a:cubicBezTo>
                  <a:cubicBezTo>
                    <a:pt x="71" y="33"/>
                    <a:pt x="71" y="33"/>
                    <a:pt x="71" y="33"/>
                  </a:cubicBezTo>
                  <a:lnTo>
                    <a:pt x="71" y="41"/>
                  </a:lnTo>
                  <a:close/>
                  <a:moveTo>
                    <a:pt x="73" y="48"/>
                  </a:moveTo>
                  <a:cubicBezTo>
                    <a:pt x="73" y="48"/>
                    <a:pt x="73" y="48"/>
                    <a:pt x="73" y="48"/>
                  </a:cubicBezTo>
                  <a:cubicBezTo>
                    <a:pt x="71" y="48"/>
                    <a:pt x="71" y="48"/>
                    <a:pt x="71" y="48"/>
                  </a:cubicBezTo>
                  <a:cubicBezTo>
                    <a:pt x="71" y="41"/>
                    <a:pt x="71" y="41"/>
                    <a:pt x="71" y="41"/>
                  </a:cubicBezTo>
                  <a:cubicBezTo>
                    <a:pt x="73" y="41"/>
                    <a:pt x="73" y="41"/>
                    <a:pt x="73" y="41"/>
                  </a:cubicBezTo>
                  <a:lnTo>
                    <a:pt x="73" y="48"/>
                  </a:lnTo>
                  <a:close/>
                  <a:moveTo>
                    <a:pt x="73" y="41"/>
                  </a:moveTo>
                  <a:cubicBezTo>
                    <a:pt x="73" y="41"/>
                    <a:pt x="73" y="41"/>
                    <a:pt x="73" y="41"/>
                  </a:cubicBezTo>
                  <a:cubicBezTo>
                    <a:pt x="71" y="41"/>
                    <a:pt x="71" y="41"/>
                    <a:pt x="71" y="41"/>
                  </a:cubicBezTo>
                  <a:cubicBezTo>
                    <a:pt x="71" y="33"/>
                    <a:pt x="71" y="33"/>
                    <a:pt x="71" y="33"/>
                  </a:cubicBezTo>
                  <a:cubicBezTo>
                    <a:pt x="73" y="33"/>
                    <a:pt x="73" y="33"/>
                    <a:pt x="73" y="33"/>
                  </a:cubicBezTo>
                  <a:lnTo>
                    <a:pt x="73" y="41"/>
                  </a:lnTo>
                  <a:close/>
                  <a:moveTo>
                    <a:pt x="75" y="48"/>
                  </a:moveTo>
                  <a:cubicBezTo>
                    <a:pt x="75" y="48"/>
                    <a:pt x="75" y="48"/>
                    <a:pt x="75" y="48"/>
                  </a:cubicBezTo>
                  <a:cubicBezTo>
                    <a:pt x="73" y="48"/>
                    <a:pt x="73" y="48"/>
                    <a:pt x="73" y="48"/>
                  </a:cubicBezTo>
                  <a:cubicBezTo>
                    <a:pt x="73" y="41"/>
                    <a:pt x="73" y="41"/>
                    <a:pt x="73" y="41"/>
                  </a:cubicBezTo>
                  <a:cubicBezTo>
                    <a:pt x="75" y="41"/>
                    <a:pt x="75" y="41"/>
                    <a:pt x="75" y="41"/>
                  </a:cubicBezTo>
                  <a:lnTo>
                    <a:pt x="75" y="48"/>
                  </a:lnTo>
                  <a:close/>
                  <a:moveTo>
                    <a:pt x="75" y="41"/>
                  </a:moveTo>
                  <a:cubicBezTo>
                    <a:pt x="75" y="41"/>
                    <a:pt x="75" y="41"/>
                    <a:pt x="75" y="41"/>
                  </a:cubicBezTo>
                  <a:cubicBezTo>
                    <a:pt x="73" y="41"/>
                    <a:pt x="73" y="41"/>
                    <a:pt x="73" y="41"/>
                  </a:cubicBezTo>
                  <a:cubicBezTo>
                    <a:pt x="73" y="33"/>
                    <a:pt x="73" y="33"/>
                    <a:pt x="73" y="33"/>
                  </a:cubicBezTo>
                  <a:cubicBezTo>
                    <a:pt x="75" y="33"/>
                    <a:pt x="75" y="33"/>
                    <a:pt x="75" y="33"/>
                  </a:cubicBezTo>
                  <a:lnTo>
                    <a:pt x="75" y="41"/>
                  </a:lnTo>
                  <a:close/>
                  <a:moveTo>
                    <a:pt x="77" y="48"/>
                  </a:moveTo>
                  <a:cubicBezTo>
                    <a:pt x="77" y="48"/>
                    <a:pt x="77" y="48"/>
                    <a:pt x="77" y="48"/>
                  </a:cubicBezTo>
                  <a:cubicBezTo>
                    <a:pt x="76" y="48"/>
                    <a:pt x="76" y="48"/>
                    <a:pt x="76" y="48"/>
                  </a:cubicBezTo>
                  <a:cubicBezTo>
                    <a:pt x="76" y="41"/>
                    <a:pt x="76" y="41"/>
                    <a:pt x="76" y="41"/>
                  </a:cubicBezTo>
                  <a:cubicBezTo>
                    <a:pt x="77" y="41"/>
                    <a:pt x="77" y="41"/>
                    <a:pt x="77" y="41"/>
                  </a:cubicBezTo>
                  <a:lnTo>
                    <a:pt x="77" y="48"/>
                  </a:lnTo>
                  <a:close/>
                  <a:moveTo>
                    <a:pt x="77" y="41"/>
                  </a:moveTo>
                  <a:cubicBezTo>
                    <a:pt x="77" y="41"/>
                    <a:pt x="77" y="41"/>
                    <a:pt x="77" y="41"/>
                  </a:cubicBezTo>
                  <a:cubicBezTo>
                    <a:pt x="76" y="41"/>
                    <a:pt x="76" y="41"/>
                    <a:pt x="76" y="41"/>
                  </a:cubicBezTo>
                  <a:cubicBezTo>
                    <a:pt x="76" y="33"/>
                    <a:pt x="76" y="33"/>
                    <a:pt x="76" y="33"/>
                  </a:cubicBezTo>
                  <a:cubicBezTo>
                    <a:pt x="77" y="33"/>
                    <a:pt x="77" y="33"/>
                    <a:pt x="77" y="33"/>
                  </a:cubicBezTo>
                  <a:lnTo>
                    <a:pt x="77" y="41"/>
                  </a:lnTo>
                  <a:close/>
                  <a:moveTo>
                    <a:pt x="80" y="48"/>
                  </a:moveTo>
                  <a:cubicBezTo>
                    <a:pt x="80" y="48"/>
                    <a:pt x="80" y="48"/>
                    <a:pt x="80" y="48"/>
                  </a:cubicBezTo>
                  <a:cubicBezTo>
                    <a:pt x="78" y="48"/>
                    <a:pt x="78" y="48"/>
                    <a:pt x="78" y="48"/>
                  </a:cubicBezTo>
                  <a:cubicBezTo>
                    <a:pt x="78" y="41"/>
                    <a:pt x="78" y="41"/>
                    <a:pt x="78" y="41"/>
                  </a:cubicBezTo>
                  <a:cubicBezTo>
                    <a:pt x="80" y="41"/>
                    <a:pt x="80" y="41"/>
                    <a:pt x="80" y="41"/>
                  </a:cubicBezTo>
                  <a:lnTo>
                    <a:pt x="80" y="48"/>
                  </a:lnTo>
                  <a:close/>
                  <a:moveTo>
                    <a:pt x="80" y="41"/>
                  </a:moveTo>
                  <a:cubicBezTo>
                    <a:pt x="80" y="41"/>
                    <a:pt x="80" y="41"/>
                    <a:pt x="80" y="41"/>
                  </a:cubicBezTo>
                  <a:cubicBezTo>
                    <a:pt x="78" y="41"/>
                    <a:pt x="78" y="41"/>
                    <a:pt x="78" y="41"/>
                  </a:cubicBezTo>
                  <a:cubicBezTo>
                    <a:pt x="78" y="33"/>
                    <a:pt x="78" y="33"/>
                    <a:pt x="78" y="33"/>
                  </a:cubicBezTo>
                  <a:cubicBezTo>
                    <a:pt x="80" y="33"/>
                    <a:pt x="80" y="33"/>
                    <a:pt x="80" y="33"/>
                  </a:cubicBezTo>
                  <a:lnTo>
                    <a:pt x="80" y="41"/>
                  </a:lnTo>
                  <a:close/>
                  <a:moveTo>
                    <a:pt x="82" y="48"/>
                  </a:moveTo>
                  <a:cubicBezTo>
                    <a:pt x="82" y="48"/>
                    <a:pt x="82" y="48"/>
                    <a:pt x="82" y="48"/>
                  </a:cubicBezTo>
                  <a:cubicBezTo>
                    <a:pt x="80" y="48"/>
                    <a:pt x="80" y="48"/>
                    <a:pt x="80" y="48"/>
                  </a:cubicBezTo>
                  <a:cubicBezTo>
                    <a:pt x="80" y="41"/>
                    <a:pt x="80" y="41"/>
                    <a:pt x="80" y="41"/>
                  </a:cubicBezTo>
                  <a:cubicBezTo>
                    <a:pt x="82" y="41"/>
                    <a:pt x="82" y="41"/>
                    <a:pt x="82" y="41"/>
                  </a:cubicBezTo>
                  <a:lnTo>
                    <a:pt x="82" y="48"/>
                  </a:lnTo>
                  <a:close/>
                  <a:moveTo>
                    <a:pt x="82" y="41"/>
                  </a:moveTo>
                  <a:cubicBezTo>
                    <a:pt x="82" y="41"/>
                    <a:pt x="82" y="41"/>
                    <a:pt x="82" y="41"/>
                  </a:cubicBezTo>
                  <a:cubicBezTo>
                    <a:pt x="80" y="41"/>
                    <a:pt x="80" y="41"/>
                    <a:pt x="80" y="41"/>
                  </a:cubicBezTo>
                  <a:cubicBezTo>
                    <a:pt x="80" y="33"/>
                    <a:pt x="80" y="33"/>
                    <a:pt x="80" y="33"/>
                  </a:cubicBezTo>
                  <a:cubicBezTo>
                    <a:pt x="82" y="33"/>
                    <a:pt x="82" y="33"/>
                    <a:pt x="82" y="33"/>
                  </a:cubicBezTo>
                  <a:lnTo>
                    <a:pt x="82" y="41"/>
                  </a:lnTo>
                  <a:close/>
                  <a:moveTo>
                    <a:pt x="84" y="48"/>
                  </a:moveTo>
                  <a:cubicBezTo>
                    <a:pt x="84" y="48"/>
                    <a:pt x="84" y="48"/>
                    <a:pt x="84" y="48"/>
                  </a:cubicBezTo>
                  <a:cubicBezTo>
                    <a:pt x="82" y="48"/>
                    <a:pt x="82" y="48"/>
                    <a:pt x="82" y="48"/>
                  </a:cubicBezTo>
                  <a:cubicBezTo>
                    <a:pt x="82" y="41"/>
                    <a:pt x="82" y="41"/>
                    <a:pt x="82" y="41"/>
                  </a:cubicBezTo>
                  <a:cubicBezTo>
                    <a:pt x="84" y="41"/>
                    <a:pt x="84" y="41"/>
                    <a:pt x="84" y="41"/>
                  </a:cubicBezTo>
                  <a:lnTo>
                    <a:pt x="84" y="48"/>
                  </a:lnTo>
                  <a:close/>
                  <a:moveTo>
                    <a:pt x="84" y="41"/>
                  </a:moveTo>
                  <a:cubicBezTo>
                    <a:pt x="84" y="41"/>
                    <a:pt x="84" y="41"/>
                    <a:pt x="84" y="41"/>
                  </a:cubicBezTo>
                  <a:cubicBezTo>
                    <a:pt x="82" y="41"/>
                    <a:pt x="82" y="41"/>
                    <a:pt x="82" y="41"/>
                  </a:cubicBezTo>
                  <a:cubicBezTo>
                    <a:pt x="82" y="33"/>
                    <a:pt x="82" y="33"/>
                    <a:pt x="82" y="33"/>
                  </a:cubicBezTo>
                  <a:cubicBezTo>
                    <a:pt x="84" y="33"/>
                    <a:pt x="84" y="33"/>
                    <a:pt x="84" y="33"/>
                  </a:cubicBezTo>
                  <a:lnTo>
                    <a:pt x="84" y="41"/>
                  </a:lnTo>
                  <a:close/>
                  <a:moveTo>
                    <a:pt x="94" y="48"/>
                  </a:moveTo>
                  <a:cubicBezTo>
                    <a:pt x="94" y="48"/>
                    <a:pt x="94" y="48"/>
                    <a:pt x="94" y="48"/>
                  </a:cubicBezTo>
                  <a:cubicBezTo>
                    <a:pt x="85" y="48"/>
                    <a:pt x="85" y="48"/>
                    <a:pt x="85" y="48"/>
                  </a:cubicBezTo>
                  <a:cubicBezTo>
                    <a:pt x="85" y="41"/>
                    <a:pt x="85" y="41"/>
                    <a:pt x="85" y="41"/>
                  </a:cubicBezTo>
                  <a:cubicBezTo>
                    <a:pt x="87" y="41"/>
                    <a:pt x="87" y="41"/>
                    <a:pt x="87" y="41"/>
                  </a:cubicBezTo>
                  <a:cubicBezTo>
                    <a:pt x="87" y="48"/>
                    <a:pt x="87" y="48"/>
                    <a:pt x="87" y="48"/>
                  </a:cubicBezTo>
                  <a:cubicBezTo>
                    <a:pt x="87" y="48"/>
                    <a:pt x="87" y="48"/>
                    <a:pt x="87" y="48"/>
                  </a:cubicBezTo>
                  <a:cubicBezTo>
                    <a:pt x="87" y="41"/>
                    <a:pt x="87" y="41"/>
                    <a:pt x="87" y="41"/>
                  </a:cubicBezTo>
                  <a:cubicBezTo>
                    <a:pt x="89" y="41"/>
                    <a:pt x="89" y="41"/>
                    <a:pt x="89" y="41"/>
                  </a:cubicBezTo>
                  <a:cubicBezTo>
                    <a:pt x="89" y="48"/>
                    <a:pt x="89" y="48"/>
                    <a:pt x="89" y="48"/>
                  </a:cubicBezTo>
                  <a:cubicBezTo>
                    <a:pt x="92" y="48"/>
                    <a:pt x="92" y="48"/>
                    <a:pt x="92" y="48"/>
                  </a:cubicBezTo>
                  <a:cubicBezTo>
                    <a:pt x="92" y="41"/>
                    <a:pt x="92" y="41"/>
                    <a:pt x="92" y="41"/>
                  </a:cubicBezTo>
                  <a:cubicBezTo>
                    <a:pt x="94" y="41"/>
                    <a:pt x="94" y="41"/>
                    <a:pt x="94" y="41"/>
                  </a:cubicBezTo>
                  <a:lnTo>
                    <a:pt x="94" y="48"/>
                  </a:lnTo>
                  <a:close/>
                  <a:moveTo>
                    <a:pt x="90" y="48"/>
                  </a:moveTo>
                  <a:cubicBezTo>
                    <a:pt x="90" y="48"/>
                    <a:pt x="90" y="48"/>
                    <a:pt x="90" y="48"/>
                  </a:cubicBezTo>
                  <a:cubicBezTo>
                    <a:pt x="90" y="45"/>
                    <a:pt x="90" y="45"/>
                    <a:pt x="90" y="45"/>
                  </a:cubicBezTo>
                  <a:cubicBezTo>
                    <a:pt x="91" y="45"/>
                    <a:pt x="91" y="45"/>
                    <a:pt x="91" y="45"/>
                  </a:cubicBezTo>
                  <a:cubicBezTo>
                    <a:pt x="91" y="48"/>
                    <a:pt x="91" y="48"/>
                    <a:pt x="91" y="48"/>
                  </a:cubicBezTo>
                  <a:lnTo>
                    <a:pt x="90" y="48"/>
                  </a:lnTo>
                  <a:close/>
                  <a:moveTo>
                    <a:pt x="94" y="41"/>
                  </a:moveTo>
                  <a:cubicBezTo>
                    <a:pt x="94" y="41"/>
                    <a:pt x="94" y="41"/>
                    <a:pt x="94" y="41"/>
                  </a:cubicBezTo>
                  <a:cubicBezTo>
                    <a:pt x="92" y="41"/>
                    <a:pt x="92" y="41"/>
                    <a:pt x="92" y="41"/>
                  </a:cubicBezTo>
                  <a:cubicBezTo>
                    <a:pt x="92" y="34"/>
                    <a:pt x="92" y="34"/>
                    <a:pt x="92" y="34"/>
                  </a:cubicBezTo>
                  <a:cubicBezTo>
                    <a:pt x="89" y="33"/>
                    <a:pt x="89" y="33"/>
                    <a:pt x="89" y="33"/>
                  </a:cubicBezTo>
                  <a:cubicBezTo>
                    <a:pt x="89" y="41"/>
                    <a:pt x="89" y="41"/>
                    <a:pt x="89" y="41"/>
                  </a:cubicBezTo>
                  <a:cubicBezTo>
                    <a:pt x="87" y="41"/>
                    <a:pt x="87" y="41"/>
                    <a:pt x="87" y="41"/>
                  </a:cubicBezTo>
                  <a:cubicBezTo>
                    <a:pt x="87" y="33"/>
                    <a:pt x="87" y="33"/>
                    <a:pt x="87" y="33"/>
                  </a:cubicBezTo>
                  <a:cubicBezTo>
                    <a:pt x="94" y="33"/>
                    <a:pt x="94" y="33"/>
                    <a:pt x="94" y="33"/>
                  </a:cubicBezTo>
                  <a:lnTo>
                    <a:pt x="94" y="41"/>
                  </a:lnTo>
                  <a:close/>
                  <a:moveTo>
                    <a:pt x="96" y="48"/>
                  </a:moveTo>
                  <a:cubicBezTo>
                    <a:pt x="96" y="48"/>
                    <a:pt x="96" y="48"/>
                    <a:pt x="96" y="48"/>
                  </a:cubicBezTo>
                  <a:cubicBezTo>
                    <a:pt x="94" y="48"/>
                    <a:pt x="94" y="48"/>
                    <a:pt x="94" y="48"/>
                  </a:cubicBezTo>
                  <a:cubicBezTo>
                    <a:pt x="94" y="41"/>
                    <a:pt x="94" y="41"/>
                    <a:pt x="94" y="41"/>
                  </a:cubicBezTo>
                  <a:cubicBezTo>
                    <a:pt x="96" y="41"/>
                    <a:pt x="96" y="41"/>
                    <a:pt x="96" y="41"/>
                  </a:cubicBezTo>
                  <a:lnTo>
                    <a:pt x="96" y="48"/>
                  </a:lnTo>
                  <a:close/>
                  <a:moveTo>
                    <a:pt x="96" y="41"/>
                  </a:moveTo>
                  <a:cubicBezTo>
                    <a:pt x="96" y="41"/>
                    <a:pt x="96" y="41"/>
                    <a:pt x="96" y="41"/>
                  </a:cubicBezTo>
                  <a:cubicBezTo>
                    <a:pt x="94" y="41"/>
                    <a:pt x="94" y="41"/>
                    <a:pt x="94" y="41"/>
                  </a:cubicBezTo>
                  <a:cubicBezTo>
                    <a:pt x="94" y="33"/>
                    <a:pt x="94" y="33"/>
                    <a:pt x="94" y="33"/>
                  </a:cubicBezTo>
                  <a:cubicBezTo>
                    <a:pt x="96" y="33"/>
                    <a:pt x="96" y="33"/>
                    <a:pt x="96" y="33"/>
                  </a:cubicBezTo>
                  <a:lnTo>
                    <a:pt x="96" y="41"/>
                  </a:lnTo>
                  <a:close/>
                  <a:moveTo>
                    <a:pt x="96" y="33"/>
                  </a:moveTo>
                  <a:cubicBezTo>
                    <a:pt x="96" y="33"/>
                    <a:pt x="96" y="33"/>
                    <a:pt x="96" y="33"/>
                  </a:cubicBezTo>
                  <a:cubicBezTo>
                    <a:pt x="98" y="34"/>
                    <a:pt x="98" y="34"/>
                    <a:pt x="98" y="34"/>
                  </a:cubicBezTo>
                  <a:cubicBezTo>
                    <a:pt x="98" y="41"/>
                    <a:pt x="98" y="41"/>
                    <a:pt x="98" y="41"/>
                  </a:cubicBezTo>
                  <a:cubicBezTo>
                    <a:pt x="96" y="41"/>
                    <a:pt x="96" y="41"/>
                    <a:pt x="96" y="41"/>
                  </a:cubicBezTo>
                  <a:lnTo>
                    <a:pt x="96" y="33"/>
                  </a:lnTo>
                  <a:close/>
                  <a:moveTo>
                    <a:pt x="101" y="48"/>
                  </a:moveTo>
                  <a:cubicBezTo>
                    <a:pt x="101" y="48"/>
                    <a:pt x="101" y="48"/>
                    <a:pt x="101" y="48"/>
                  </a:cubicBezTo>
                  <a:cubicBezTo>
                    <a:pt x="96" y="48"/>
                    <a:pt x="96" y="48"/>
                    <a:pt x="96" y="48"/>
                  </a:cubicBezTo>
                  <a:cubicBezTo>
                    <a:pt x="96" y="41"/>
                    <a:pt x="96" y="41"/>
                    <a:pt x="96" y="41"/>
                  </a:cubicBezTo>
                  <a:cubicBezTo>
                    <a:pt x="98" y="41"/>
                    <a:pt x="98" y="41"/>
                    <a:pt x="98" y="41"/>
                  </a:cubicBezTo>
                  <a:cubicBezTo>
                    <a:pt x="98" y="48"/>
                    <a:pt x="98" y="48"/>
                    <a:pt x="98" y="48"/>
                  </a:cubicBezTo>
                  <a:cubicBezTo>
                    <a:pt x="99" y="48"/>
                    <a:pt x="99" y="48"/>
                    <a:pt x="99" y="48"/>
                  </a:cubicBezTo>
                  <a:cubicBezTo>
                    <a:pt x="99" y="41"/>
                    <a:pt x="99" y="41"/>
                    <a:pt x="99" y="41"/>
                  </a:cubicBezTo>
                  <a:cubicBezTo>
                    <a:pt x="101" y="41"/>
                    <a:pt x="101" y="41"/>
                    <a:pt x="101" y="41"/>
                  </a:cubicBezTo>
                  <a:lnTo>
                    <a:pt x="101" y="48"/>
                  </a:lnTo>
                  <a:close/>
                  <a:moveTo>
                    <a:pt x="101" y="41"/>
                  </a:moveTo>
                  <a:cubicBezTo>
                    <a:pt x="101" y="41"/>
                    <a:pt x="101" y="41"/>
                    <a:pt x="101" y="41"/>
                  </a:cubicBezTo>
                  <a:cubicBezTo>
                    <a:pt x="99" y="41"/>
                    <a:pt x="99" y="41"/>
                    <a:pt x="99" y="41"/>
                  </a:cubicBezTo>
                  <a:cubicBezTo>
                    <a:pt x="99" y="34"/>
                    <a:pt x="99" y="34"/>
                    <a:pt x="99" y="34"/>
                  </a:cubicBezTo>
                  <a:cubicBezTo>
                    <a:pt x="101" y="34"/>
                    <a:pt x="101" y="34"/>
                    <a:pt x="101" y="34"/>
                  </a:cubicBezTo>
                  <a:lnTo>
                    <a:pt x="101" y="41"/>
                  </a:lnTo>
                  <a:close/>
                  <a:moveTo>
                    <a:pt x="103" y="48"/>
                  </a:moveTo>
                  <a:cubicBezTo>
                    <a:pt x="103" y="48"/>
                    <a:pt x="103" y="48"/>
                    <a:pt x="103" y="48"/>
                  </a:cubicBezTo>
                  <a:cubicBezTo>
                    <a:pt x="101" y="48"/>
                    <a:pt x="101" y="48"/>
                    <a:pt x="101" y="48"/>
                  </a:cubicBezTo>
                  <a:cubicBezTo>
                    <a:pt x="101" y="41"/>
                    <a:pt x="101" y="41"/>
                    <a:pt x="101" y="41"/>
                  </a:cubicBezTo>
                  <a:cubicBezTo>
                    <a:pt x="103" y="41"/>
                    <a:pt x="103" y="41"/>
                    <a:pt x="103" y="41"/>
                  </a:cubicBezTo>
                  <a:lnTo>
                    <a:pt x="103" y="48"/>
                  </a:lnTo>
                  <a:close/>
                  <a:moveTo>
                    <a:pt x="103" y="41"/>
                  </a:moveTo>
                  <a:cubicBezTo>
                    <a:pt x="103" y="41"/>
                    <a:pt x="103" y="41"/>
                    <a:pt x="103" y="41"/>
                  </a:cubicBezTo>
                  <a:cubicBezTo>
                    <a:pt x="101" y="41"/>
                    <a:pt x="101" y="41"/>
                    <a:pt x="101" y="41"/>
                  </a:cubicBezTo>
                  <a:cubicBezTo>
                    <a:pt x="101" y="34"/>
                    <a:pt x="101" y="34"/>
                    <a:pt x="101" y="34"/>
                  </a:cubicBezTo>
                  <a:cubicBezTo>
                    <a:pt x="103" y="34"/>
                    <a:pt x="103" y="34"/>
                    <a:pt x="103" y="34"/>
                  </a:cubicBezTo>
                  <a:lnTo>
                    <a:pt x="103" y="41"/>
                  </a:lnTo>
                  <a:close/>
                  <a:moveTo>
                    <a:pt x="105" y="48"/>
                  </a:moveTo>
                  <a:cubicBezTo>
                    <a:pt x="105" y="48"/>
                    <a:pt x="105" y="48"/>
                    <a:pt x="105" y="48"/>
                  </a:cubicBezTo>
                  <a:cubicBezTo>
                    <a:pt x="103" y="48"/>
                    <a:pt x="103" y="48"/>
                    <a:pt x="103" y="48"/>
                  </a:cubicBezTo>
                  <a:cubicBezTo>
                    <a:pt x="103" y="41"/>
                    <a:pt x="103" y="41"/>
                    <a:pt x="103" y="41"/>
                  </a:cubicBezTo>
                  <a:cubicBezTo>
                    <a:pt x="105" y="41"/>
                    <a:pt x="105" y="41"/>
                    <a:pt x="105" y="41"/>
                  </a:cubicBezTo>
                  <a:lnTo>
                    <a:pt x="105" y="48"/>
                  </a:lnTo>
                  <a:close/>
                  <a:moveTo>
                    <a:pt x="105" y="41"/>
                  </a:moveTo>
                  <a:cubicBezTo>
                    <a:pt x="105" y="41"/>
                    <a:pt x="105" y="41"/>
                    <a:pt x="105" y="41"/>
                  </a:cubicBezTo>
                  <a:cubicBezTo>
                    <a:pt x="103" y="41"/>
                    <a:pt x="103" y="41"/>
                    <a:pt x="103" y="41"/>
                  </a:cubicBezTo>
                  <a:cubicBezTo>
                    <a:pt x="103" y="34"/>
                    <a:pt x="103" y="34"/>
                    <a:pt x="103" y="34"/>
                  </a:cubicBezTo>
                  <a:cubicBezTo>
                    <a:pt x="105" y="34"/>
                    <a:pt x="105" y="34"/>
                    <a:pt x="105" y="34"/>
                  </a:cubicBezTo>
                  <a:lnTo>
                    <a:pt x="105" y="41"/>
                  </a:lnTo>
                  <a:close/>
                  <a:moveTo>
                    <a:pt x="107" y="48"/>
                  </a:moveTo>
                  <a:cubicBezTo>
                    <a:pt x="107" y="48"/>
                    <a:pt x="107" y="48"/>
                    <a:pt x="107" y="48"/>
                  </a:cubicBezTo>
                  <a:cubicBezTo>
                    <a:pt x="105" y="48"/>
                    <a:pt x="105" y="48"/>
                    <a:pt x="105" y="48"/>
                  </a:cubicBezTo>
                  <a:cubicBezTo>
                    <a:pt x="105" y="41"/>
                    <a:pt x="105" y="41"/>
                    <a:pt x="105" y="41"/>
                  </a:cubicBezTo>
                  <a:cubicBezTo>
                    <a:pt x="107" y="41"/>
                    <a:pt x="107" y="41"/>
                    <a:pt x="107" y="41"/>
                  </a:cubicBezTo>
                  <a:lnTo>
                    <a:pt x="107" y="48"/>
                  </a:lnTo>
                  <a:close/>
                  <a:moveTo>
                    <a:pt x="107" y="41"/>
                  </a:moveTo>
                  <a:cubicBezTo>
                    <a:pt x="107" y="41"/>
                    <a:pt x="107" y="41"/>
                    <a:pt x="107" y="41"/>
                  </a:cubicBezTo>
                  <a:cubicBezTo>
                    <a:pt x="105" y="41"/>
                    <a:pt x="105" y="41"/>
                    <a:pt x="105" y="41"/>
                  </a:cubicBezTo>
                  <a:cubicBezTo>
                    <a:pt x="105" y="34"/>
                    <a:pt x="105" y="34"/>
                    <a:pt x="105" y="34"/>
                  </a:cubicBezTo>
                  <a:cubicBezTo>
                    <a:pt x="107" y="34"/>
                    <a:pt x="107" y="34"/>
                    <a:pt x="107" y="34"/>
                  </a:cubicBezTo>
                  <a:lnTo>
                    <a:pt x="107" y="41"/>
                  </a:lnTo>
                  <a:close/>
                  <a:moveTo>
                    <a:pt x="109" y="48"/>
                  </a:moveTo>
                  <a:cubicBezTo>
                    <a:pt x="109" y="48"/>
                    <a:pt x="109" y="48"/>
                    <a:pt x="109" y="48"/>
                  </a:cubicBezTo>
                  <a:cubicBezTo>
                    <a:pt x="107" y="48"/>
                    <a:pt x="107" y="48"/>
                    <a:pt x="107" y="48"/>
                  </a:cubicBezTo>
                  <a:cubicBezTo>
                    <a:pt x="107" y="41"/>
                    <a:pt x="107" y="41"/>
                    <a:pt x="107" y="41"/>
                  </a:cubicBezTo>
                  <a:cubicBezTo>
                    <a:pt x="109" y="41"/>
                    <a:pt x="109" y="41"/>
                    <a:pt x="109" y="41"/>
                  </a:cubicBezTo>
                  <a:lnTo>
                    <a:pt x="109" y="48"/>
                  </a:lnTo>
                  <a:close/>
                  <a:moveTo>
                    <a:pt x="109" y="41"/>
                  </a:moveTo>
                  <a:cubicBezTo>
                    <a:pt x="109" y="41"/>
                    <a:pt x="109" y="41"/>
                    <a:pt x="109" y="41"/>
                  </a:cubicBezTo>
                  <a:cubicBezTo>
                    <a:pt x="107" y="41"/>
                    <a:pt x="107" y="41"/>
                    <a:pt x="107" y="41"/>
                  </a:cubicBezTo>
                  <a:cubicBezTo>
                    <a:pt x="107" y="34"/>
                    <a:pt x="107" y="34"/>
                    <a:pt x="107" y="34"/>
                  </a:cubicBezTo>
                  <a:cubicBezTo>
                    <a:pt x="109" y="34"/>
                    <a:pt x="109" y="34"/>
                    <a:pt x="109" y="34"/>
                  </a:cubicBezTo>
                  <a:lnTo>
                    <a:pt x="109" y="41"/>
                  </a:lnTo>
                  <a:close/>
                  <a:moveTo>
                    <a:pt x="112" y="48"/>
                  </a:moveTo>
                  <a:cubicBezTo>
                    <a:pt x="112" y="48"/>
                    <a:pt x="112" y="48"/>
                    <a:pt x="112" y="48"/>
                  </a:cubicBezTo>
                  <a:cubicBezTo>
                    <a:pt x="110" y="48"/>
                    <a:pt x="110" y="48"/>
                    <a:pt x="110" y="48"/>
                  </a:cubicBezTo>
                  <a:cubicBezTo>
                    <a:pt x="110" y="48"/>
                    <a:pt x="110" y="48"/>
                    <a:pt x="110" y="48"/>
                  </a:cubicBezTo>
                  <a:cubicBezTo>
                    <a:pt x="112" y="48"/>
                    <a:pt x="112" y="48"/>
                    <a:pt x="112" y="48"/>
                  </a:cubicBezTo>
                  <a:close/>
                  <a:moveTo>
                    <a:pt x="112" y="48"/>
                  </a:moveTo>
                  <a:cubicBezTo>
                    <a:pt x="112" y="48"/>
                    <a:pt x="112" y="48"/>
                    <a:pt x="112" y="48"/>
                  </a:cubicBezTo>
                  <a:cubicBezTo>
                    <a:pt x="110" y="48"/>
                    <a:pt x="110" y="48"/>
                    <a:pt x="110" y="48"/>
                  </a:cubicBezTo>
                  <a:cubicBezTo>
                    <a:pt x="110" y="41"/>
                    <a:pt x="110" y="41"/>
                    <a:pt x="110" y="41"/>
                  </a:cubicBezTo>
                  <a:cubicBezTo>
                    <a:pt x="112" y="41"/>
                    <a:pt x="112" y="41"/>
                    <a:pt x="112" y="41"/>
                  </a:cubicBezTo>
                  <a:lnTo>
                    <a:pt x="112" y="48"/>
                  </a:lnTo>
                  <a:close/>
                  <a:moveTo>
                    <a:pt x="112" y="41"/>
                  </a:moveTo>
                  <a:cubicBezTo>
                    <a:pt x="112" y="41"/>
                    <a:pt x="112" y="41"/>
                    <a:pt x="112" y="41"/>
                  </a:cubicBezTo>
                  <a:cubicBezTo>
                    <a:pt x="110" y="41"/>
                    <a:pt x="110" y="41"/>
                    <a:pt x="110" y="41"/>
                  </a:cubicBezTo>
                  <a:cubicBezTo>
                    <a:pt x="110" y="34"/>
                    <a:pt x="110" y="34"/>
                    <a:pt x="110" y="34"/>
                  </a:cubicBezTo>
                  <a:cubicBezTo>
                    <a:pt x="112" y="34"/>
                    <a:pt x="112" y="34"/>
                    <a:pt x="112" y="34"/>
                  </a:cubicBezTo>
                  <a:lnTo>
                    <a:pt x="112" y="41"/>
                  </a:lnTo>
                  <a:close/>
                  <a:moveTo>
                    <a:pt x="114" y="48"/>
                  </a:moveTo>
                  <a:cubicBezTo>
                    <a:pt x="114" y="48"/>
                    <a:pt x="114" y="48"/>
                    <a:pt x="114" y="48"/>
                  </a:cubicBezTo>
                  <a:cubicBezTo>
                    <a:pt x="112" y="48"/>
                    <a:pt x="112" y="48"/>
                    <a:pt x="112" y="48"/>
                  </a:cubicBezTo>
                  <a:cubicBezTo>
                    <a:pt x="112" y="48"/>
                    <a:pt x="112" y="48"/>
                    <a:pt x="112" y="48"/>
                  </a:cubicBezTo>
                  <a:cubicBezTo>
                    <a:pt x="114" y="48"/>
                    <a:pt x="114" y="48"/>
                    <a:pt x="114" y="48"/>
                  </a:cubicBezTo>
                  <a:close/>
                  <a:moveTo>
                    <a:pt x="114" y="48"/>
                  </a:moveTo>
                  <a:cubicBezTo>
                    <a:pt x="114" y="48"/>
                    <a:pt x="114" y="48"/>
                    <a:pt x="114" y="48"/>
                  </a:cubicBezTo>
                  <a:cubicBezTo>
                    <a:pt x="112" y="48"/>
                    <a:pt x="112" y="48"/>
                    <a:pt x="112" y="48"/>
                  </a:cubicBezTo>
                  <a:cubicBezTo>
                    <a:pt x="112" y="41"/>
                    <a:pt x="112" y="41"/>
                    <a:pt x="112" y="41"/>
                  </a:cubicBezTo>
                  <a:cubicBezTo>
                    <a:pt x="114" y="41"/>
                    <a:pt x="114" y="41"/>
                    <a:pt x="114" y="41"/>
                  </a:cubicBezTo>
                  <a:lnTo>
                    <a:pt x="114" y="48"/>
                  </a:lnTo>
                  <a:close/>
                  <a:moveTo>
                    <a:pt x="114" y="41"/>
                  </a:moveTo>
                  <a:cubicBezTo>
                    <a:pt x="114" y="41"/>
                    <a:pt x="114" y="41"/>
                    <a:pt x="114" y="41"/>
                  </a:cubicBezTo>
                  <a:cubicBezTo>
                    <a:pt x="112" y="41"/>
                    <a:pt x="112" y="41"/>
                    <a:pt x="112" y="41"/>
                  </a:cubicBezTo>
                  <a:cubicBezTo>
                    <a:pt x="112" y="34"/>
                    <a:pt x="112" y="34"/>
                    <a:pt x="112" y="34"/>
                  </a:cubicBezTo>
                  <a:cubicBezTo>
                    <a:pt x="114" y="34"/>
                    <a:pt x="114" y="34"/>
                    <a:pt x="114" y="34"/>
                  </a:cubicBezTo>
                  <a:lnTo>
                    <a:pt x="114" y="41"/>
                  </a:lnTo>
                  <a:close/>
                  <a:moveTo>
                    <a:pt x="116" y="48"/>
                  </a:moveTo>
                  <a:cubicBezTo>
                    <a:pt x="116" y="48"/>
                    <a:pt x="116" y="48"/>
                    <a:pt x="116" y="48"/>
                  </a:cubicBezTo>
                  <a:cubicBezTo>
                    <a:pt x="114" y="48"/>
                    <a:pt x="114" y="48"/>
                    <a:pt x="114" y="48"/>
                  </a:cubicBezTo>
                  <a:cubicBezTo>
                    <a:pt x="114" y="48"/>
                    <a:pt x="114" y="48"/>
                    <a:pt x="114" y="48"/>
                  </a:cubicBezTo>
                  <a:cubicBezTo>
                    <a:pt x="116" y="48"/>
                    <a:pt x="116" y="48"/>
                    <a:pt x="116" y="48"/>
                  </a:cubicBezTo>
                  <a:close/>
                  <a:moveTo>
                    <a:pt x="116" y="48"/>
                  </a:moveTo>
                  <a:cubicBezTo>
                    <a:pt x="116" y="48"/>
                    <a:pt x="116" y="48"/>
                    <a:pt x="116" y="48"/>
                  </a:cubicBezTo>
                  <a:cubicBezTo>
                    <a:pt x="114" y="48"/>
                    <a:pt x="114" y="48"/>
                    <a:pt x="114" y="48"/>
                  </a:cubicBezTo>
                  <a:cubicBezTo>
                    <a:pt x="114" y="41"/>
                    <a:pt x="114" y="41"/>
                    <a:pt x="114" y="41"/>
                  </a:cubicBezTo>
                  <a:cubicBezTo>
                    <a:pt x="116" y="41"/>
                    <a:pt x="116" y="41"/>
                    <a:pt x="116" y="41"/>
                  </a:cubicBezTo>
                  <a:lnTo>
                    <a:pt x="116" y="48"/>
                  </a:lnTo>
                  <a:close/>
                  <a:moveTo>
                    <a:pt x="116" y="41"/>
                  </a:moveTo>
                  <a:cubicBezTo>
                    <a:pt x="116" y="41"/>
                    <a:pt x="116" y="41"/>
                    <a:pt x="116" y="41"/>
                  </a:cubicBezTo>
                  <a:cubicBezTo>
                    <a:pt x="114" y="41"/>
                    <a:pt x="114" y="41"/>
                    <a:pt x="114" y="41"/>
                  </a:cubicBezTo>
                  <a:cubicBezTo>
                    <a:pt x="114" y="34"/>
                    <a:pt x="114" y="34"/>
                    <a:pt x="114" y="34"/>
                  </a:cubicBezTo>
                  <a:cubicBezTo>
                    <a:pt x="116" y="34"/>
                    <a:pt x="116" y="34"/>
                    <a:pt x="116" y="34"/>
                  </a:cubicBezTo>
                  <a:lnTo>
                    <a:pt x="116" y="41"/>
                  </a:lnTo>
                  <a:close/>
                  <a:moveTo>
                    <a:pt x="117" y="48"/>
                  </a:moveTo>
                  <a:cubicBezTo>
                    <a:pt x="117" y="48"/>
                    <a:pt x="117" y="48"/>
                    <a:pt x="117" y="48"/>
                  </a:cubicBezTo>
                  <a:cubicBezTo>
                    <a:pt x="116" y="48"/>
                    <a:pt x="116" y="48"/>
                    <a:pt x="116" y="48"/>
                  </a:cubicBezTo>
                  <a:cubicBezTo>
                    <a:pt x="116" y="48"/>
                    <a:pt x="116" y="48"/>
                    <a:pt x="116" y="48"/>
                  </a:cubicBezTo>
                  <a:cubicBezTo>
                    <a:pt x="117" y="48"/>
                    <a:pt x="117" y="48"/>
                    <a:pt x="117" y="48"/>
                  </a:cubicBezTo>
                  <a:close/>
                  <a:moveTo>
                    <a:pt x="117" y="48"/>
                  </a:moveTo>
                  <a:cubicBezTo>
                    <a:pt x="117" y="48"/>
                    <a:pt x="117" y="48"/>
                    <a:pt x="117" y="48"/>
                  </a:cubicBezTo>
                  <a:cubicBezTo>
                    <a:pt x="116" y="48"/>
                    <a:pt x="116" y="48"/>
                    <a:pt x="116" y="48"/>
                  </a:cubicBezTo>
                  <a:cubicBezTo>
                    <a:pt x="116" y="41"/>
                    <a:pt x="116" y="41"/>
                    <a:pt x="116" y="41"/>
                  </a:cubicBezTo>
                  <a:cubicBezTo>
                    <a:pt x="117" y="41"/>
                    <a:pt x="117" y="41"/>
                    <a:pt x="117" y="41"/>
                  </a:cubicBezTo>
                  <a:lnTo>
                    <a:pt x="117" y="48"/>
                  </a:lnTo>
                  <a:close/>
                  <a:moveTo>
                    <a:pt x="117" y="34"/>
                  </a:moveTo>
                  <a:cubicBezTo>
                    <a:pt x="117" y="34"/>
                    <a:pt x="117" y="34"/>
                    <a:pt x="117" y="34"/>
                  </a:cubicBezTo>
                  <a:cubicBezTo>
                    <a:pt x="117" y="41"/>
                    <a:pt x="117" y="41"/>
                    <a:pt x="117" y="41"/>
                  </a:cubicBezTo>
                  <a:cubicBezTo>
                    <a:pt x="116" y="41"/>
                    <a:pt x="116" y="41"/>
                    <a:pt x="116" y="41"/>
                  </a:cubicBezTo>
                  <a:cubicBezTo>
                    <a:pt x="116" y="34"/>
                    <a:pt x="116" y="34"/>
                    <a:pt x="116" y="34"/>
                  </a:cubicBezTo>
                  <a:cubicBezTo>
                    <a:pt x="117" y="34"/>
                    <a:pt x="117" y="34"/>
                    <a:pt x="117" y="34"/>
                  </a:cubicBezTo>
                  <a:close/>
                  <a:moveTo>
                    <a:pt x="119" y="48"/>
                  </a:moveTo>
                  <a:cubicBezTo>
                    <a:pt x="119" y="48"/>
                    <a:pt x="119" y="48"/>
                    <a:pt x="119" y="48"/>
                  </a:cubicBezTo>
                  <a:cubicBezTo>
                    <a:pt x="117" y="48"/>
                    <a:pt x="117" y="48"/>
                    <a:pt x="117" y="48"/>
                  </a:cubicBezTo>
                  <a:cubicBezTo>
                    <a:pt x="117" y="48"/>
                    <a:pt x="117" y="48"/>
                    <a:pt x="117" y="48"/>
                  </a:cubicBezTo>
                  <a:cubicBezTo>
                    <a:pt x="119" y="48"/>
                    <a:pt x="119" y="48"/>
                    <a:pt x="119" y="48"/>
                  </a:cubicBezTo>
                  <a:close/>
                  <a:moveTo>
                    <a:pt x="119" y="48"/>
                  </a:moveTo>
                  <a:cubicBezTo>
                    <a:pt x="119" y="48"/>
                    <a:pt x="119" y="48"/>
                    <a:pt x="119" y="48"/>
                  </a:cubicBezTo>
                  <a:cubicBezTo>
                    <a:pt x="117" y="48"/>
                    <a:pt x="117" y="48"/>
                    <a:pt x="117" y="48"/>
                  </a:cubicBezTo>
                  <a:cubicBezTo>
                    <a:pt x="117" y="41"/>
                    <a:pt x="117" y="41"/>
                    <a:pt x="117" y="41"/>
                  </a:cubicBezTo>
                  <a:cubicBezTo>
                    <a:pt x="119" y="41"/>
                    <a:pt x="119" y="41"/>
                    <a:pt x="119" y="41"/>
                  </a:cubicBezTo>
                  <a:lnTo>
                    <a:pt x="119" y="48"/>
                  </a:lnTo>
                  <a:close/>
                  <a:moveTo>
                    <a:pt x="119" y="41"/>
                  </a:moveTo>
                  <a:cubicBezTo>
                    <a:pt x="119" y="41"/>
                    <a:pt x="119" y="41"/>
                    <a:pt x="119" y="41"/>
                  </a:cubicBezTo>
                  <a:cubicBezTo>
                    <a:pt x="117" y="41"/>
                    <a:pt x="117" y="41"/>
                    <a:pt x="117" y="41"/>
                  </a:cubicBezTo>
                  <a:cubicBezTo>
                    <a:pt x="117" y="34"/>
                    <a:pt x="117" y="34"/>
                    <a:pt x="117" y="34"/>
                  </a:cubicBezTo>
                  <a:cubicBezTo>
                    <a:pt x="119" y="34"/>
                    <a:pt x="119" y="34"/>
                    <a:pt x="119" y="34"/>
                  </a:cubicBezTo>
                  <a:cubicBezTo>
                    <a:pt x="119" y="34"/>
                    <a:pt x="119" y="34"/>
                    <a:pt x="119" y="34"/>
                  </a:cubicBezTo>
                  <a:lnTo>
                    <a:pt x="119" y="41"/>
                  </a:lnTo>
                  <a:close/>
                  <a:moveTo>
                    <a:pt x="120" y="48"/>
                  </a:moveTo>
                  <a:cubicBezTo>
                    <a:pt x="120" y="48"/>
                    <a:pt x="120" y="48"/>
                    <a:pt x="120" y="48"/>
                  </a:cubicBezTo>
                  <a:cubicBezTo>
                    <a:pt x="119" y="48"/>
                    <a:pt x="119" y="48"/>
                    <a:pt x="119" y="48"/>
                  </a:cubicBezTo>
                  <a:cubicBezTo>
                    <a:pt x="119" y="48"/>
                    <a:pt x="119" y="48"/>
                    <a:pt x="119" y="48"/>
                  </a:cubicBezTo>
                  <a:cubicBezTo>
                    <a:pt x="120" y="48"/>
                    <a:pt x="120" y="48"/>
                    <a:pt x="120" y="48"/>
                  </a:cubicBezTo>
                  <a:close/>
                  <a:moveTo>
                    <a:pt x="120" y="48"/>
                  </a:moveTo>
                  <a:cubicBezTo>
                    <a:pt x="120" y="48"/>
                    <a:pt x="120" y="48"/>
                    <a:pt x="120" y="48"/>
                  </a:cubicBezTo>
                  <a:cubicBezTo>
                    <a:pt x="119" y="48"/>
                    <a:pt x="119" y="48"/>
                    <a:pt x="119" y="48"/>
                  </a:cubicBezTo>
                  <a:cubicBezTo>
                    <a:pt x="119" y="41"/>
                    <a:pt x="119" y="41"/>
                    <a:pt x="119" y="41"/>
                  </a:cubicBezTo>
                  <a:cubicBezTo>
                    <a:pt x="120" y="41"/>
                    <a:pt x="120" y="41"/>
                    <a:pt x="120" y="41"/>
                  </a:cubicBezTo>
                  <a:lnTo>
                    <a:pt x="120" y="48"/>
                  </a:lnTo>
                  <a:close/>
                  <a:moveTo>
                    <a:pt x="143" y="18"/>
                  </a:moveTo>
                  <a:cubicBezTo>
                    <a:pt x="143" y="18"/>
                    <a:pt x="143" y="18"/>
                    <a:pt x="143" y="18"/>
                  </a:cubicBezTo>
                  <a:cubicBezTo>
                    <a:pt x="145" y="18"/>
                    <a:pt x="145" y="18"/>
                    <a:pt x="145" y="18"/>
                  </a:cubicBezTo>
                  <a:cubicBezTo>
                    <a:pt x="145" y="19"/>
                    <a:pt x="145" y="19"/>
                    <a:pt x="145" y="19"/>
                  </a:cubicBezTo>
                  <a:cubicBezTo>
                    <a:pt x="145" y="19"/>
                    <a:pt x="146" y="19"/>
                    <a:pt x="146" y="19"/>
                  </a:cubicBezTo>
                  <a:cubicBezTo>
                    <a:pt x="146" y="19"/>
                    <a:pt x="146" y="19"/>
                    <a:pt x="146" y="19"/>
                  </a:cubicBezTo>
                  <a:cubicBezTo>
                    <a:pt x="147" y="19"/>
                    <a:pt x="147" y="19"/>
                    <a:pt x="147" y="19"/>
                  </a:cubicBezTo>
                  <a:cubicBezTo>
                    <a:pt x="147" y="19"/>
                    <a:pt x="147" y="19"/>
                    <a:pt x="147" y="19"/>
                  </a:cubicBezTo>
                  <a:cubicBezTo>
                    <a:pt x="152" y="20"/>
                    <a:pt x="153" y="21"/>
                    <a:pt x="153" y="21"/>
                  </a:cubicBezTo>
                  <a:cubicBezTo>
                    <a:pt x="153" y="29"/>
                    <a:pt x="153" y="29"/>
                    <a:pt x="153" y="29"/>
                  </a:cubicBezTo>
                  <a:cubicBezTo>
                    <a:pt x="153" y="29"/>
                    <a:pt x="153" y="29"/>
                    <a:pt x="153" y="29"/>
                  </a:cubicBezTo>
                  <a:cubicBezTo>
                    <a:pt x="153" y="21"/>
                    <a:pt x="153" y="21"/>
                    <a:pt x="153" y="21"/>
                  </a:cubicBezTo>
                  <a:cubicBezTo>
                    <a:pt x="153" y="21"/>
                    <a:pt x="150" y="20"/>
                    <a:pt x="146" y="20"/>
                  </a:cubicBezTo>
                  <a:cubicBezTo>
                    <a:pt x="143" y="20"/>
                    <a:pt x="140" y="21"/>
                    <a:pt x="140" y="21"/>
                  </a:cubicBezTo>
                  <a:cubicBezTo>
                    <a:pt x="139" y="29"/>
                    <a:pt x="139" y="29"/>
                    <a:pt x="139" y="29"/>
                  </a:cubicBezTo>
                  <a:cubicBezTo>
                    <a:pt x="139" y="29"/>
                    <a:pt x="139" y="29"/>
                    <a:pt x="139" y="29"/>
                  </a:cubicBezTo>
                  <a:cubicBezTo>
                    <a:pt x="140" y="21"/>
                    <a:pt x="140" y="21"/>
                    <a:pt x="140" y="21"/>
                  </a:cubicBezTo>
                  <a:cubicBezTo>
                    <a:pt x="140" y="21"/>
                    <a:pt x="141" y="20"/>
                    <a:pt x="143" y="20"/>
                  </a:cubicBezTo>
                  <a:lnTo>
                    <a:pt x="143" y="18"/>
                  </a:lnTo>
                  <a:close/>
                  <a:moveTo>
                    <a:pt x="142" y="31"/>
                  </a:moveTo>
                  <a:cubicBezTo>
                    <a:pt x="142" y="31"/>
                    <a:pt x="142" y="31"/>
                    <a:pt x="142" y="31"/>
                  </a:cubicBezTo>
                  <a:cubicBezTo>
                    <a:pt x="142" y="40"/>
                    <a:pt x="142" y="40"/>
                    <a:pt x="142" y="40"/>
                  </a:cubicBezTo>
                  <a:cubicBezTo>
                    <a:pt x="140" y="40"/>
                    <a:pt x="140" y="40"/>
                    <a:pt x="140" y="40"/>
                  </a:cubicBezTo>
                  <a:cubicBezTo>
                    <a:pt x="140" y="31"/>
                    <a:pt x="140" y="31"/>
                    <a:pt x="140" y="31"/>
                  </a:cubicBezTo>
                  <a:lnTo>
                    <a:pt x="142" y="31"/>
                  </a:lnTo>
                  <a:close/>
                  <a:moveTo>
                    <a:pt x="141" y="20"/>
                  </a:moveTo>
                  <a:cubicBezTo>
                    <a:pt x="141" y="20"/>
                    <a:pt x="141" y="20"/>
                    <a:pt x="141" y="20"/>
                  </a:cubicBezTo>
                  <a:cubicBezTo>
                    <a:pt x="141" y="18"/>
                    <a:pt x="141" y="18"/>
                    <a:pt x="141" y="18"/>
                  </a:cubicBezTo>
                  <a:cubicBezTo>
                    <a:pt x="141" y="20"/>
                    <a:pt x="141" y="20"/>
                    <a:pt x="141" y="20"/>
                  </a:cubicBezTo>
                  <a:close/>
                  <a:moveTo>
                    <a:pt x="140" y="15"/>
                  </a:moveTo>
                  <a:cubicBezTo>
                    <a:pt x="140" y="15"/>
                    <a:pt x="140" y="15"/>
                    <a:pt x="140" y="15"/>
                  </a:cubicBezTo>
                  <a:cubicBezTo>
                    <a:pt x="141" y="15"/>
                    <a:pt x="141" y="15"/>
                    <a:pt x="141" y="15"/>
                  </a:cubicBezTo>
                  <a:cubicBezTo>
                    <a:pt x="141" y="17"/>
                    <a:pt x="141" y="17"/>
                    <a:pt x="141" y="17"/>
                  </a:cubicBezTo>
                  <a:cubicBezTo>
                    <a:pt x="140" y="17"/>
                    <a:pt x="140" y="17"/>
                    <a:pt x="140" y="17"/>
                  </a:cubicBezTo>
                  <a:lnTo>
                    <a:pt x="140" y="15"/>
                  </a:lnTo>
                  <a:close/>
                  <a:moveTo>
                    <a:pt x="129" y="21"/>
                  </a:moveTo>
                  <a:cubicBezTo>
                    <a:pt x="129" y="21"/>
                    <a:pt x="129" y="21"/>
                    <a:pt x="129" y="21"/>
                  </a:cubicBezTo>
                  <a:cubicBezTo>
                    <a:pt x="129" y="19"/>
                    <a:pt x="129" y="19"/>
                    <a:pt x="129" y="19"/>
                  </a:cubicBezTo>
                  <a:cubicBezTo>
                    <a:pt x="131" y="19"/>
                    <a:pt x="131" y="19"/>
                    <a:pt x="131" y="19"/>
                  </a:cubicBezTo>
                  <a:cubicBezTo>
                    <a:pt x="131" y="20"/>
                    <a:pt x="131" y="20"/>
                    <a:pt x="131" y="20"/>
                  </a:cubicBezTo>
                  <a:cubicBezTo>
                    <a:pt x="132" y="19"/>
                    <a:pt x="133" y="19"/>
                    <a:pt x="134" y="19"/>
                  </a:cubicBezTo>
                  <a:cubicBezTo>
                    <a:pt x="134" y="17"/>
                    <a:pt x="134" y="17"/>
                    <a:pt x="134" y="17"/>
                  </a:cubicBezTo>
                  <a:cubicBezTo>
                    <a:pt x="135" y="17"/>
                    <a:pt x="135" y="17"/>
                    <a:pt x="135" y="17"/>
                  </a:cubicBezTo>
                  <a:cubicBezTo>
                    <a:pt x="135" y="18"/>
                    <a:pt x="135" y="18"/>
                    <a:pt x="135" y="18"/>
                  </a:cubicBezTo>
                  <a:cubicBezTo>
                    <a:pt x="139" y="18"/>
                    <a:pt x="141" y="18"/>
                    <a:pt x="141" y="18"/>
                  </a:cubicBezTo>
                  <a:cubicBezTo>
                    <a:pt x="141" y="18"/>
                    <a:pt x="137" y="18"/>
                    <a:pt x="133" y="19"/>
                  </a:cubicBezTo>
                  <a:cubicBezTo>
                    <a:pt x="129" y="21"/>
                    <a:pt x="129" y="22"/>
                    <a:pt x="129" y="22"/>
                  </a:cubicBezTo>
                  <a:cubicBezTo>
                    <a:pt x="127" y="31"/>
                    <a:pt x="127" y="31"/>
                    <a:pt x="127" y="31"/>
                  </a:cubicBezTo>
                  <a:cubicBezTo>
                    <a:pt x="128" y="22"/>
                    <a:pt x="128" y="22"/>
                    <a:pt x="128" y="22"/>
                  </a:cubicBezTo>
                  <a:cubicBezTo>
                    <a:pt x="127" y="22"/>
                    <a:pt x="127" y="22"/>
                    <a:pt x="127" y="22"/>
                  </a:cubicBezTo>
                  <a:cubicBezTo>
                    <a:pt x="127" y="20"/>
                    <a:pt x="127" y="20"/>
                    <a:pt x="127" y="20"/>
                  </a:cubicBezTo>
                  <a:cubicBezTo>
                    <a:pt x="128" y="20"/>
                    <a:pt x="128" y="20"/>
                    <a:pt x="128" y="20"/>
                  </a:cubicBezTo>
                  <a:cubicBezTo>
                    <a:pt x="128" y="22"/>
                    <a:pt x="128" y="22"/>
                    <a:pt x="128" y="22"/>
                  </a:cubicBezTo>
                  <a:cubicBezTo>
                    <a:pt x="128" y="21"/>
                    <a:pt x="129" y="21"/>
                    <a:pt x="129" y="21"/>
                  </a:cubicBezTo>
                  <a:close/>
                  <a:moveTo>
                    <a:pt x="137" y="31"/>
                  </a:moveTo>
                  <a:cubicBezTo>
                    <a:pt x="137" y="31"/>
                    <a:pt x="137" y="31"/>
                    <a:pt x="137" y="31"/>
                  </a:cubicBezTo>
                  <a:cubicBezTo>
                    <a:pt x="137" y="32"/>
                    <a:pt x="137" y="32"/>
                    <a:pt x="137" y="32"/>
                  </a:cubicBezTo>
                  <a:cubicBezTo>
                    <a:pt x="136" y="32"/>
                    <a:pt x="136" y="32"/>
                    <a:pt x="135" y="32"/>
                  </a:cubicBezTo>
                  <a:cubicBezTo>
                    <a:pt x="135" y="32"/>
                    <a:pt x="135" y="32"/>
                    <a:pt x="135" y="32"/>
                  </a:cubicBezTo>
                  <a:lnTo>
                    <a:pt x="137" y="31"/>
                  </a:lnTo>
                  <a:close/>
                  <a:moveTo>
                    <a:pt x="135" y="32"/>
                  </a:moveTo>
                  <a:cubicBezTo>
                    <a:pt x="135" y="32"/>
                    <a:pt x="135" y="32"/>
                    <a:pt x="135" y="32"/>
                  </a:cubicBezTo>
                  <a:cubicBezTo>
                    <a:pt x="135" y="32"/>
                    <a:pt x="135" y="32"/>
                    <a:pt x="135" y="32"/>
                  </a:cubicBezTo>
                  <a:cubicBezTo>
                    <a:pt x="135" y="33"/>
                    <a:pt x="134" y="33"/>
                    <a:pt x="134" y="33"/>
                  </a:cubicBezTo>
                  <a:cubicBezTo>
                    <a:pt x="134" y="32"/>
                    <a:pt x="134" y="32"/>
                    <a:pt x="134" y="32"/>
                  </a:cubicBezTo>
                  <a:lnTo>
                    <a:pt x="135" y="32"/>
                  </a:lnTo>
                  <a:close/>
                  <a:moveTo>
                    <a:pt x="134" y="32"/>
                  </a:moveTo>
                  <a:cubicBezTo>
                    <a:pt x="134" y="32"/>
                    <a:pt x="134" y="32"/>
                    <a:pt x="134" y="32"/>
                  </a:cubicBezTo>
                  <a:cubicBezTo>
                    <a:pt x="134" y="33"/>
                    <a:pt x="134" y="33"/>
                    <a:pt x="134" y="33"/>
                  </a:cubicBezTo>
                  <a:cubicBezTo>
                    <a:pt x="133" y="33"/>
                    <a:pt x="133" y="33"/>
                    <a:pt x="133" y="33"/>
                  </a:cubicBezTo>
                  <a:cubicBezTo>
                    <a:pt x="133" y="33"/>
                    <a:pt x="133" y="33"/>
                    <a:pt x="132" y="33"/>
                  </a:cubicBezTo>
                  <a:cubicBezTo>
                    <a:pt x="132" y="32"/>
                    <a:pt x="132" y="32"/>
                    <a:pt x="132" y="32"/>
                  </a:cubicBezTo>
                  <a:lnTo>
                    <a:pt x="134" y="32"/>
                  </a:lnTo>
                  <a:close/>
                  <a:moveTo>
                    <a:pt x="131" y="32"/>
                  </a:moveTo>
                  <a:cubicBezTo>
                    <a:pt x="131" y="32"/>
                    <a:pt x="131" y="32"/>
                    <a:pt x="131" y="32"/>
                  </a:cubicBezTo>
                  <a:cubicBezTo>
                    <a:pt x="131" y="33"/>
                    <a:pt x="131" y="33"/>
                    <a:pt x="131" y="33"/>
                  </a:cubicBezTo>
                  <a:cubicBezTo>
                    <a:pt x="130" y="33"/>
                    <a:pt x="130" y="33"/>
                    <a:pt x="129" y="33"/>
                  </a:cubicBezTo>
                  <a:cubicBezTo>
                    <a:pt x="129" y="32"/>
                    <a:pt x="129" y="32"/>
                    <a:pt x="129" y="32"/>
                  </a:cubicBezTo>
                  <a:cubicBezTo>
                    <a:pt x="132" y="32"/>
                    <a:pt x="132" y="32"/>
                    <a:pt x="132" y="32"/>
                  </a:cubicBezTo>
                  <a:cubicBezTo>
                    <a:pt x="132" y="33"/>
                    <a:pt x="132" y="33"/>
                    <a:pt x="132" y="33"/>
                  </a:cubicBezTo>
                  <a:cubicBezTo>
                    <a:pt x="132" y="33"/>
                    <a:pt x="131" y="33"/>
                    <a:pt x="131" y="33"/>
                  </a:cubicBezTo>
                  <a:cubicBezTo>
                    <a:pt x="131" y="32"/>
                    <a:pt x="131" y="32"/>
                    <a:pt x="131" y="32"/>
                  </a:cubicBezTo>
                  <a:close/>
                  <a:moveTo>
                    <a:pt x="129" y="32"/>
                  </a:moveTo>
                  <a:cubicBezTo>
                    <a:pt x="129" y="32"/>
                    <a:pt x="129" y="32"/>
                    <a:pt x="129" y="32"/>
                  </a:cubicBezTo>
                  <a:cubicBezTo>
                    <a:pt x="129" y="33"/>
                    <a:pt x="129" y="33"/>
                    <a:pt x="129" y="33"/>
                  </a:cubicBezTo>
                  <a:cubicBezTo>
                    <a:pt x="129" y="33"/>
                    <a:pt x="128" y="33"/>
                    <a:pt x="128" y="33"/>
                  </a:cubicBezTo>
                  <a:cubicBezTo>
                    <a:pt x="128" y="32"/>
                    <a:pt x="128" y="32"/>
                    <a:pt x="128" y="32"/>
                  </a:cubicBezTo>
                  <a:lnTo>
                    <a:pt x="129" y="32"/>
                  </a:lnTo>
                  <a:close/>
                  <a:moveTo>
                    <a:pt x="125" y="31"/>
                  </a:moveTo>
                  <a:cubicBezTo>
                    <a:pt x="125" y="31"/>
                    <a:pt x="125" y="31"/>
                    <a:pt x="125" y="31"/>
                  </a:cubicBezTo>
                  <a:cubicBezTo>
                    <a:pt x="125" y="30"/>
                    <a:pt x="125" y="30"/>
                    <a:pt x="125" y="30"/>
                  </a:cubicBezTo>
                  <a:cubicBezTo>
                    <a:pt x="127" y="30"/>
                    <a:pt x="127" y="30"/>
                    <a:pt x="127" y="30"/>
                  </a:cubicBezTo>
                  <a:cubicBezTo>
                    <a:pt x="127" y="31"/>
                    <a:pt x="127" y="31"/>
                    <a:pt x="127" y="31"/>
                  </a:cubicBezTo>
                  <a:lnTo>
                    <a:pt x="125" y="31"/>
                  </a:lnTo>
                  <a:close/>
                  <a:moveTo>
                    <a:pt x="127" y="32"/>
                  </a:moveTo>
                  <a:cubicBezTo>
                    <a:pt x="127" y="32"/>
                    <a:pt x="127" y="32"/>
                    <a:pt x="127" y="32"/>
                  </a:cubicBezTo>
                  <a:cubicBezTo>
                    <a:pt x="127" y="36"/>
                    <a:pt x="127" y="36"/>
                    <a:pt x="127" y="36"/>
                  </a:cubicBezTo>
                  <a:cubicBezTo>
                    <a:pt x="127" y="37"/>
                    <a:pt x="126" y="38"/>
                    <a:pt x="126" y="40"/>
                  </a:cubicBezTo>
                  <a:cubicBezTo>
                    <a:pt x="126" y="40"/>
                    <a:pt x="126" y="40"/>
                    <a:pt x="126" y="41"/>
                  </a:cubicBezTo>
                  <a:cubicBezTo>
                    <a:pt x="125" y="41"/>
                    <a:pt x="125" y="41"/>
                    <a:pt x="125" y="41"/>
                  </a:cubicBezTo>
                  <a:cubicBezTo>
                    <a:pt x="125" y="33"/>
                    <a:pt x="125" y="33"/>
                    <a:pt x="125" y="33"/>
                  </a:cubicBezTo>
                  <a:lnTo>
                    <a:pt x="127" y="32"/>
                  </a:lnTo>
                  <a:close/>
                  <a:moveTo>
                    <a:pt x="127" y="32"/>
                  </a:moveTo>
                  <a:cubicBezTo>
                    <a:pt x="127" y="32"/>
                    <a:pt x="127" y="32"/>
                    <a:pt x="127" y="32"/>
                  </a:cubicBezTo>
                  <a:cubicBezTo>
                    <a:pt x="128" y="32"/>
                    <a:pt x="128" y="32"/>
                    <a:pt x="128" y="32"/>
                  </a:cubicBezTo>
                  <a:cubicBezTo>
                    <a:pt x="128" y="33"/>
                    <a:pt x="128" y="33"/>
                    <a:pt x="128" y="33"/>
                  </a:cubicBezTo>
                  <a:cubicBezTo>
                    <a:pt x="127" y="33"/>
                    <a:pt x="127" y="33"/>
                    <a:pt x="127" y="33"/>
                  </a:cubicBezTo>
                  <a:cubicBezTo>
                    <a:pt x="127" y="33"/>
                    <a:pt x="127" y="34"/>
                    <a:pt x="127" y="35"/>
                  </a:cubicBezTo>
                  <a:lnTo>
                    <a:pt x="127" y="32"/>
                  </a:lnTo>
                  <a:close/>
                  <a:moveTo>
                    <a:pt x="126" y="15"/>
                  </a:moveTo>
                  <a:cubicBezTo>
                    <a:pt x="126" y="15"/>
                    <a:pt x="126" y="15"/>
                    <a:pt x="126" y="15"/>
                  </a:cubicBezTo>
                  <a:cubicBezTo>
                    <a:pt x="128" y="15"/>
                    <a:pt x="128" y="15"/>
                    <a:pt x="128" y="15"/>
                  </a:cubicBezTo>
                  <a:cubicBezTo>
                    <a:pt x="128" y="17"/>
                    <a:pt x="128" y="17"/>
                    <a:pt x="128" y="17"/>
                  </a:cubicBezTo>
                  <a:cubicBezTo>
                    <a:pt x="126" y="17"/>
                    <a:pt x="126" y="17"/>
                    <a:pt x="126" y="17"/>
                  </a:cubicBezTo>
                  <a:lnTo>
                    <a:pt x="126" y="15"/>
                  </a:lnTo>
                  <a:close/>
                  <a:moveTo>
                    <a:pt x="124" y="16"/>
                  </a:moveTo>
                  <a:cubicBezTo>
                    <a:pt x="124" y="16"/>
                    <a:pt x="124" y="16"/>
                    <a:pt x="124" y="16"/>
                  </a:cubicBezTo>
                  <a:cubicBezTo>
                    <a:pt x="125" y="16"/>
                    <a:pt x="125" y="16"/>
                    <a:pt x="125" y="16"/>
                  </a:cubicBezTo>
                  <a:cubicBezTo>
                    <a:pt x="125" y="18"/>
                    <a:pt x="125" y="18"/>
                    <a:pt x="125" y="18"/>
                  </a:cubicBezTo>
                  <a:cubicBezTo>
                    <a:pt x="124" y="18"/>
                    <a:pt x="124" y="18"/>
                    <a:pt x="124" y="18"/>
                  </a:cubicBezTo>
                  <a:lnTo>
                    <a:pt x="124" y="16"/>
                  </a:lnTo>
                  <a:close/>
                  <a:moveTo>
                    <a:pt x="123" y="20"/>
                  </a:moveTo>
                  <a:cubicBezTo>
                    <a:pt x="123" y="20"/>
                    <a:pt x="123" y="20"/>
                    <a:pt x="123" y="20"/>
                  </a:cubicBezTo>
                  <a:cubicBezTo>
                    <a:pt x="124" y="20"/>
                    <a:pt x="124" y="20"/>
                    <a:pt x="124" y="20"/>
                  </a:cubicBezTo>
                  <a:cubicBezTo>
                    <a:pt x="124" y="22"/>
                    <a:pt x="124" y="22"/>
                    <a:pt x="124" y="22"/>
                  </a:cubicBezTo>
                  <a:cubicBezTo>
                    <a:pt x="123" y="22"/>
                    <a:pt x="123" y="22"/>
                    <a:pt x="123" y="22"/>
                  </a:cubicBezTo>
                  <a:lnTo>
                    <a:pt x="123" y="20"/>
                  </a:lnTo>
                  <a:close/>
                  <a:moveTo>
                    <a:pt x="124" y="23"/>
                  </a:moveTo>
                  <a:cubicBezTo>
                    <a:pt x="124" y="23"/>
                    <a:pt x="124" y="23"/>
                    <a:pt x="124" y="23"/>
                  </a:cubicBezTo>
                  <a:cubicBezTo>
                    <a:pt x="124" y="24"/>
                    <a:pt x="124" y="24"/>
                    <a:pt x="124" y="24"/>
                  </a:cubicBezTo>
                  <a:cubicBezTo>
                    <a:pt x="123" y="24"/>
                    <a:pt x="123" y="24"/>
                    <a:pt x="123" y="24"/>
                  </a:cubicBezTo>
                  <a:cubicBezTo>
                    <a:pt x="123" y="23"/>
                    <a:pt x="123" y="23"/>
                    <a:pt x="123" y="23"/>
                  </a:cubicBezTo>
                  <a:lnTo>
                    <a:pt x="124" y="23"/>
                  </a:lnTo>
                  <a:close/>
                  <a:moveTo>
                    <a:pt x="122" y="28"/>
                  </a:moveTo>
                  <a:cubicBezTo>
                    <a:pt x="122" y="28"/>
                    <a:pt x="122" y="28"/>
                    <a:pt x="122" y="28"/>
                  </a:cubicBezTo>
                  <a:cubicBezTo>
                    <a:pt x="122" y="27"/>
                    <a:pt x="122" y="27"/>
                    <a:pt x="122" y="27"/>
                  </a:cubicBezTo>
                  <a:cubicBezTo>
                    <a:pt x="123" y="27"/>
                    <a:pt x="123" y="27"/>
                    <a:pt x="123" y="27"/>
                  </a:cubicBezTo>
                  <a:cubicBezTo>
                    <a:pt x="123" y="28"/>
                    <a:pt x="123" y="28"/>
                    <a:pt x="123" y="28"/>
                  </a:cubicBezTo>
                  <a:lnTo>
                    <a:pt x="122" y="28"/>
                  </a:lnTo>
                  <a:close/>
                  <a:moveTo>
                    <a:pt x="122" y="29"/>
                  </a:moveTo>
                  <a:cubicBezTo>
                    <a:pt x="122" y="29"/>
                    <a:pt x="122" y="29"/>
                    <a:pt x="122" y="29"/>
                  </a:cubicBezTo>
                  <a:cubicBezTo>
                    <a:pt x="122" y="30"/>
                    <a:pt x="122" y="30"/>
                    <a:pt x="122" y="30"/>
                  </a:cubicBezTo>
                  <a:cubicBezTo>
                    <a:pt x="121" y="30"/>
                    <a:pt x="121" y="30"/>
                    <a:pt x="121" y="30"/>
                  </a:cubicBezTo>
                  <a:cubicBezTo>
                    <a:pt x="121" y="29"/>
                    <a:pt x="121" y="29"/>
                    <a:pt x="121" y="29"/>
                  </a:cubicBezTo>
                  <a:lnTo>
                    <a:pt x="122" y="29"/>
                  </a:lnTo>
                  <a:close/>
                  <a:moveTo>
                    <a:pt x="121" y="19"/>
                  </a:moveTo>
                  <a:cubicBezTo>
                    <a:pt x="121" y="19"/>
                    <a:pt x="121" y="19"/>
                    <a:pt x="121" y="19"/>
                  </a:cubicBezTo>
                  <a:cubicBezTo>
                    <a:pt x="122" y="19"/>
                    <a:pt x="122" y="19"/>
                    <a:pt x="122" y="19"/>
                  </a:cubicBezTo>
                  <a:cubicBezTo>
                    <a:pt x="122" y="21"/>
                    <a:pt x="122" y="21"/>
                    <a:pt x="122" y="21"/>
                  </a:cubicBezTo>
                  <a:cubicBezTo>
                    <a:pt x="121" y="21"/>
                    <a:pt x="121" y="21"/>
                    <a:pt x="121" y="21"/>
                  </a:cubicBezTo>
                  <a:lnTo>
                    <a:pt x="121" y="19"/>
                  </a:lnTo>
                  <a:close/>
                  <a:moveTo>
                    <a:pt x="120" y="18"/>
                  </a:moveTo>
                  <a:cubicBezTo>
                    <a:pt x="120" y="18"/>
                    <a:pt x="120" y="18"/>
                    <a:pt x="120" y="18"/>
                  </a:cubicBezTo>
                  <a:cubicBezTo>
                    <a:pt x="119" y="18"/>
                    <a:pt x="119" y="18"/>
                    <a:pt x="119" y="18"/>
                  </a:cubicBezTo>
                  <a:cubicBezTo>
                    <a:pt x="119" y="17"/>
                    <a:pt x="119" y="17"/>
                    <a:pt x="119" y="17"/>
                  </a:cubicBezTo>
                  <a:cubicBezTo>
                    <a:pt x="120" y="17"/>
                    <a:pt x="120" y="17"/>
                    <a:pt x="120" y="17"/>
                  </a:cubicBezTo>
                  <a:lnTo>
                    <a:pt x="120" y="18"/>
                  </a:lnTo>
                  <a:close/>
                  <a:moveTo>
                    <a:pt x="120" y="26"/>
                  </a:moveTo>
                  <a:cubicBezTo>
                    <a:pt x="120" y="26"/>
                    <a:pt x="120" y="26"/>
                    <a:pt x="120" y="26"/>
                  </a:cubicBezTo>
                  <a:cubicBezTo>
                    <a:pt x="120" y="25"/>
                    <a:pt x="120" y="25"/>
                    <a:pt x="120" y="25"/>
                  </a:cubicBezTo>
                  <a:cubicBezTo>
                    <a:pt x="121" y="25"/>
                    <a:pt x="121" y="25"/>
                    <a:pt x="121" y="25"/>
                  </a:cubicBezTo>
                  <a:cubicBezTo>
                    <a:pt x="121" y="26"/>
                    <a:pt x="121" y="26"/>
                    <a:pt x="121" y="26"/>
                  </a:cubicBezTo>
                  <a:lnTo>
                    <a:pt x="120" y="26"/>
                  </a:lnTo>
                  <a:close/>
                  <a:moveTo>
                    <a:pt x="120" y="48"/>
                  </a:moveTo>
                  <a:cubicBezTo>
                    <a:pt x="120" y="48"/>
                    <a:pt x="120" y="48"/>
                    <a:pt x="120" y="48"/>
                  </a:cubicBezTo>
                  <a:cubicBezTo>
                    <a:pt x="120" y="48"/>
                    <a:pt x="120" y="48"/>
                    <a:pt x="120" y="48"/>
                  </a:cubicBezTo>
                  <a:cubicBezTo>
                    <a:pt x="122" y="48"/>
                    <a:pt x="122" y="48"/>
                    <a:pt x="122" y="48"/>
                  </a:cubicBezTo>
                  <a:lnTo>
                    <a:pt x="120" y="48"/>
                  </a:lnTo>
                  <a:close/>
                  <a:moveTo>
                    <a:pt x="122" y="48"/>
                  </a:moveTo>
                  <a:cubicBezTo>
                    <a:pt x="122" y="48"/>
                    <a:pt x="122" y="48"/>
                    <a:pt x="122" y="48"/>
                  </a:cubicBezTo>
                  <a:cubicBezTo>
                    <a:pt x="120" y="48"/>
                    <a:pt x="120" y="48"/>
                    <a:pt x="120" y="48"/>
                  </a:cubicBezTo>
                  <a:cubicBezTo>
                    <a:pt x="120" y="41"/>
                    <a:pt x="120" y="41"/>
                    <a:pt x="120" y="41"/>
                  </a:cubicBezTo>
                  <a:cubicBezTo>
                    <a:pt x="122" y="41"/>
                    <a:pt x="122" y="41"/>
                    <a:pt x="122" y="41"/>
                  </a:cubicBezTo>
                  <a:lnTo>
                    <a:pt x="122" y="48"/>
                  </a:lnTo>
                  <a:close/>
                  <a:moveTo>
                    <a:pt x="122" y="41"/>
                  </a:moveTo>
                  <a:cubicBezTo>
                    <a:pt x="122" y="41"/>
                    <a:pt x="122" y="41"/>
                    <a:pt x="122" y="41"/>
                  </a:cubicBezTo>
                  <a:cubicBezTo>
                    <a:pt x="120" y="41"/>
                    <a:pt x="120" y="41"/>
                    <a:pt x="120" y="41"/>
                  </a:cubicBezTo>
                  <a:cubicBezTo>
                    <a:pt x="120" y="33"/>
                    <a:pt x="120" y="33"/>
                    <a:pt x="120" y="33"/>
                  </a:cubicBezTo>
                  <a:cubicBezTo>
                    <a:pt x="122" y="33"/>
                    <a:pt x="122" y="33"/>
                    <a:pt x="122" y="33"/>
                  </a:cubicBezTo>
                  <a:lnTo>
                    <a:pt x="122" y="41"/>
                  </a:lnTo>
                  <a:close/>
                  <a:moveTo>
                    <a:pt x="123" y="48"/>
                  </a:moveTo>
                  <a:cubicBezTo>
                    <a:pt x="123" y="48"/>
                    <a:pt x="123" y="48"/>
                    <a:pt x="123" y="48"/>
                  </a:cubicBezTo>
                  <a:cubicBezTo>
                    <a:pt x="123" y="48"/>
                    <a:pt x="123" y="48"/>
                    <a:pt x="123" y="48"/>
                  </a:cubicBezTo>
                  <a:cubicBezTo>
                    <a:pt x="122" y="48"/>
                    <a:pt x="122" y="48"/>
                    <a:pt x="122" y="48"/>
                  </a:cubicBezTo>
                  <a:cubicBezTo>
                    <a:pt x="122" y="48"/>
                    <a:pt x="122" y="48"/>
                    <a:pt x="122" y="48"/>
                  </a:cubicBezTo>
                  <a:cubicBezTo>
                    <a:pt x="123" y="48"/>
                    <a:pt x="123" y="48"/>
                    <a:pt x="123" y="48"/>
                  </a:cubicBezTo>
                  <a:cubicBezTo>
                    <a:pt x="122" y="48"/>
                    <a:pt x="122" y="48"/>
                    <a:pt x="122" y="48"/>
                  </a:cubicBezTo>
                  <a:cubicBezTo>
                    <a:pt x="122" y="41"/>
                    <a:pt x="122" y="41"/>
                    <a:pt x="122" y="41"/>
                  </a:cubicBezTo>
                  <a:cubicBezTo>
                    <a:pt x="123" y="41"/>
                    <a:pt x="123" y="41"/>
                    <a:pt x="123" y="41"/>
                  </a:cubicBezTo>
                  <a:lnTo>
                    <a:pt x="123" y="48"/>
                  </a:lnTo>
                  <a:close/>
                  <a:moveTo>
                    <a:pt x="123" y="41"/>
                  </a:moveTo>
                  <a:cubicBezTo>
                    <a:pt x="123" y="41"/>
                    <a:pt x="123" y="41"/>
                    <a:pt x="123" y="41"/>
                  </a:cubicBezTo>
                  <a:cubicBezTo>
                    <a:pt x="122" y="41"/>
                    <a:pt x="122" y="41"/>
                    <a:pt x="122" y="41"/>
                  </a:cubicBezTo>
                  <a:cubicBezTo>
                    <a:pt x="122" y="33"/>
                    <a:pt x="122" y="33"/>
                    <a:pt x="122" y="33"/>
                  </a:cubicBezTo>
                  <a:cubicBezTo>
                    <a:pt x="123" y="33"/>
                    <a:pt x="123" y="33"/>
                    <a:pt x="123" y="33"/>
                  </a:cubicBezTo>
                  <a:lnTo>
                    <a:pt x="123" y="41"/>
                  </a:lnTo>
                  <a:close/>
                  <a:moveTo>
                    <a:pt x="124" y="48"/>
                  </a:moveTo>
                  <a:cubicBezTo>
                    <a:pt x="124" y="48"/>
                    <a:pt x="124" y="48"/>
                    <a:pt x="124" y="48"/>
                  </a:cubicBezTo>
                  <a:cubicBezTo>
                    <a:pt x="123" y="48"/>
                    <a:pt x="123" y="48"/>
                    <a:pt x="123" y="48"/>
                  </a:cubicBezTo>
                  <a:cubicBezTo>
                    <a:pt x="123" y="41"/>
                    <a:pt x="123" y="41"/>
                    <a:pt x="123" y="41"/>
                  </a:cubicBezTo>
                  <a:cubicBezTo>
                    <a:pt x="124" y="41"/>
                    <a:pt x="124" y="41"/>
                    <a:pt x="124" y="41"/>
                  </a:cubicBezTo>
                  <a:lnTo>
                    <a:pt x="124" y="48"/>
                  </a:lnTo>
                  <a:close/>
                  <a:moveTo>
                    <a:pt x="124" y="41"/>
                  </a:moveTo>
                  <a:cubicBezTo>
                    <a:pt x="124" y="41"/>
                    <a:pt x="124" y="41"/>
                    <a:pt x="124" y="41"/>
                  </a:cubicBezTo>
                  <a:cubicBezTo>
                    <a:pt x="123" y="41"/>
                    <a:pt x="123" y="41"/>
                    <a:pt x="123" y="41"/>
                  </a:cubicBezTo>
                  <a:cubicBezTo>
                    <a:pt x="123" y="33"/>
                    <a:pt x="123" y="33"/>
                    <a:pt x="123" y="33"/>
                  </a:cubicBezTo>
                  <a:cubicBezTo>
                    <a:pt x="124" y="33"/>
                    <a:pt x="124" y="33"/>
                    <a:pt x="124" y="33"/>
                  </a:cubicBezTo>
                  <a:lnTo>
                    <a:pt x="124" y="41"/>
                  </a:lnTo>
                  <a:close/>
                  <a:moveTo>
                    <a:pt x="125" y="48"/>
                  </a:moveTo>
                  <a:cubicBezTo>
                    <a:pt x="125" y="48"/>
                    <a:pt x="125" y="48"/>
                    <a:pt x="125" y="48"/>
                  </a:cubicBezTo>
                  <a:cubicBezTo>
                    <a:pt x="124" y="48"/>
                    <a:pt x="124" y="48"/>
                    <a:pt x="124" y="48"/>
                  </a:cubicBezTo>
                  <a:cubicBezTo>
                    <a:pt x="124" y="41"/>
                    <a:pt x="124" y="41"/>
                    <a:pt x="124" y="41"/>
                  </a:cubicBezTo>
                  <a:cubicBezTo>
                    <a:pt x="125" y="41"/>
                    <a:pt x="125" y="41"/>
                    <a:pt x="125" y="41"/>
                  </a:cubicBezTo>
                  <a:lnTo>
                    <a:pt x="125" y="48"/>
                  </a:lnTo>
                  <a:close/>
                  <a:moveTo>
                    <a:pt x="125" y="41"/>
                  </a:moveTo>
                  <a:cubicBezTo>
                    <a:pt x="125" y="41"/>
                    <a:pt x="125" y="41"/>
                    <a:pt x="125" y="41"/>
                  </a:cubicBezTo>
                  <a:cubicBezTo>
                    <a:pt x="124" y="41"/>
                    <a:pt x="124" y="41"/>
                    <a:pt x="124" y="41"/>
                  </a:cubicBezTo>
                  <a:cubicBezTo>
                    <a:pt x="124" y="33"/>
                    <a:pt x="124" y="33"/>
                    <a:pt x="124" y="33"/>
                  </a:cubicBezTo>
                  <a:cubicBezTo>
                    <a:pt x="125" y="33"/>
                    <a:pt x="125" y="33"/>
                    <a:pt x="125" y="33"/>
                  </a:cubicBezTo>
                  <a:lnTo>
                    <a:pt x="125" y="41"/>
                  </a:lnTo>
                  <a:close/>
                  <a:moveTo>
                    <a:pt x="140" y="49"/>
                  </a:moveTo>
                  <a:cubicBezTo>
                    <a:pt x="140" y="49"/>
                    <a:pt x="140" y="49"/>
                    <a:pt x="140" y="49"/>
                  </a:cubicBezTo>
                  <a:cubicBezTo>
                    <a:pt x="125" y="48"/>
                    <a:pt x="125" y="48"/>
                    <a:pt x="125" y="48"/>
                  </a:cubicBezTo>
                  <a:cubicBezTo>
                    <a:pt x="125" y="41"/>
                    <a:pt x="125" y="41"/>
                    <a:pt x="125" y="41"/>
                  </a:cubicBezTo>
                  <a:cubicBezTo>
                    <a:pt x="126" y="41"/>
                    <a:pt x="126" y="41"/>
                    <a:pt x="126" y="41"/>
                  </a:cubicBezTo>
                  <a:cubicBezTo>
                    <a:pt x="126" y="44"/>
                    <a:pt x="126" y="48"/>
                    <a:pt x="126" y="48"/>
                  </a:cubicBezTo>
                  <a:cubicBezTo>
                    <a:pt x="126" y="48"/>
                    <a:pt x="126" y="48"/>
                    <a:pt x="127" y="48"/>
                  </a:cubicBezTo>
                  <a:cubicBezTo>
                    <a:pt x="127" y="48"/>
                    <a:pt x="127" y="48"/>
                    <a:pt x="127" y="48"/>
                  </a:cubicBezTo>
                  <a:cubicBezTo>
                    <a:pt x="127" y="48"/>
                    <a:pt x="127" y="48"/>
                    <a:pt x="127" y="48"/>
                  </a:cubicBezTo>
                  <a:cubicBezTo>
                    <a:pt x="127" y="48"/>
                    <a:pt x="127" y="48"/>
                    <a:pt x="127" y="48"/>
                  </a:cubicBezTo>
                  <a:cubicBezTo>
                    <a:pt x="127" y="48"/>
                    <a:pt x="127" y="48"/>
                    <a:pt x="128" y="48"/>
                  </a:cubicBezTo>
                  <a:cubicBezTo>
                    <a:pt x="128" y="48"/>
                    <a:pt x="128" y="48"/>
                    <a:pt x="128" y="48"/>
                  </a:cubicBezTo>
                  <a:cubicBezTo>
                    <a:pt x="128" y="48"/>
                    <a:pt x="128" y="48"/>
                    <a:pt x="128" y="48"/>
                  </a:cubicBezTo>
                  <a:cubicBezTo>
                    <a:pt x="128" y="48"/>
                    <a:pt x="128" y="48"/>
                    <a:pt x="128" y="48"/>
                  </a:cubicBezTo>
                  <a:cubicBezTo>
                    <a:pt x="129" y="48"/>
                    <a:pt x="130" y="48"/>
                    <a:pt x="131" y="49"/>
                  </a:cubicBezTo>
                  <a:cubicBezTo>
                    <a:pt x="134" y="49"/>
                    <a:pt x="139" y="49"/>
                    <a:pt x="139" y="49"/>
                  </a:cubicBezTo>
                  <a:cubicBezTo>
                    <a:pt x="139" y="49"/>
                    <a:pt x="139" y="45"/>
                    <a:pt x="139" y="42"/>
                  </a:cubicBezTo>
                  <a:cubicBezTo>
                    <a:pt x="139" y="42"/>
                    <a:pt x="139" y="41"/>
                    <a:pt x="139" y="41"/>
                  </a:cubicBezTo>
                  <a:cubicBezTo>
                    <a:pt x="140" y="40"/>
                    <a:pt x="140" y="40"/>
                    <a:pt x="140" y="40"/>
                  </a:cubicBezTo>
                  <a:lnTo>
                    <a:pt x="140" y="49"/>
                  </a:lnTo>
                  <a:close/>
                  <a:moveTo>
                    <a:pt x="140" y="40"/>
                  </a:moveTo>
                  <a:cubicBezTo>
                    <a:pt x="140" y="40"/>
                    <a:pt x="140" y="40"/>
                    <a:pt x="140" y="40"/>
                  </a:cubicBezTo>
                  <a:cubicBezTo>
                    <a:pt x="139" y="40"/>
                    <a:pt x="139" y="40"/>
                    <a:pt x="139" y="40"/>
                  </a:cubicBezTo>
                  <a:cubicBezTo>
                    <a:pt x="139" y="37"/>
                    <a:pt x="139" y="32"/>
                    <a:pt x="139" y="32"/>
                  </a:cubicBezTo>
                  <a:cubicBezTo>
                    <a:pt x="139" y="32"/>
                    <a:pt x="138" y="32"/>
                    <a:pt x="137" y="32"/>
                  </a:cubicBezTo>
                  <a:cubicBezTo>
                    <a:pt x="137" y="31"/>
                    <a:pt x="137" y="31"/>
                    <a:pt x="137" y="31"/>
                  </a:cubicBezTo>
                  <a:cubicBezTo>
                    <a:pt x="140" y="31"/>
                    <a:pt x="140" y="31"/>
                    <a:pt x="140" y="31"/>
                  </a:cubicBezTo>
                  <a:lnTo>
                    <a:pt x="140" y="40"/>
                  </a:lnTo>
                  <a:close/>
                  <a:moveTo>
                    <a:pt x="155" y="49"/>
                  </a:moveTo>
                  <a:cubicBezTo>
                    <a:pt x="155" y="49"/>
                    <a:pt x="155" y="49"/>
                    <a:pt x="155" y="49"/>
                  </a:cubicBezTo>
                  <a:cubicBezTo>
                    <a:pt x="149" y="49"/>
                    <a:pt x="149" y="49"/>
                    <a:pt x="149" y="49"/>
                  </a:cubicBezTo>
                  <a:cubicBezTo>
                    <a:pt x="140" y="49"/>
                    <a:pt x="140" y="49"/>
                    <a:pt x="140" y="49"/>
                  </a:cubicBezTo>
                  <a:cubicBezTo>
                    <a:pt x="140" y="40"/>
                    <a:pt x="140" y="40"/>
                    <a:pt x="140" y="40"/>
                  </a:cubicBezTo>
                  <a:cubicBezTo>
                    <a:pt x="142" y="40"/>
                    <a:pt x="142" y="40"/>
                    <a:pt x="142" y="40"/>
                  </a:cubicBezTo>
                  <a:cubicBezTo>
                    <a:pt x="142" y="49"/>
                    <a:pt x="142" y="49"/>
                    <a:pt x="142" y="49"/>
                  </a:cubicBezTo>
                  <a:cubicBezTo>
                    <a:pt x="142" y="49"/>
                    <a:pt x="142" y="49"/>
                    <a:pt x="142" y="49"/>
                  </a:cubicBezTo>
                  <a:cubicBezTo>
                    <a:pt x="142" y="40"/>
                    <a:pt x="142" y="40"/>
                    <a:pt x="142" y="40"/>
                  </a:cubicBezTo>
                  <a:cubicBezTo>
                    <a:pt x="143" y="40"/>
                    <a:pt x="143" y="40"/>
                    <a:pt x="143" y="40"/>
                  </a:cubicBezTo>
                  <a:cubicBezTo>
                    <a:pt x="143" y="43"/>
                    <a:pt x="143" y="49"/>
                    <a:pt x="143" y="49"/>
                  </a:cubicBezTo>
                  <a:cubicBezTo>
                    <a:pt x="143" y="49"/>
                    <a:pt x="147" y="49"/>
                    <a:pt x="148" y="49"/>
                  </a:cubicBezTo>
                  <a:cubicBezTo>
                    <a:pt x="150" y="49"/>
                    <a:pt x="154" y="49"/>
                    <a:pt x="154" y="49"/>
                  </a:cubicBezTo>
                  <a:cubicBezTo>
                    <a:pt x="154" y="49"/>
                    <a:pt x="154" y="43"/>
                    <a:pt x="154" y="40"/>
                  </a:cubicBezTo>
                  <a:cubicBezTo>
                    <a:pt x="155" y="40"/>
                    <a:pt x="155" y="40"/>
                    <a:pt x="155" y="40"/>
                  </a:cubicBezTo>
                  <a:lnTo>
                    <a:pt x="155" y="49"/>
                  </a:lnTo>
                  <a:close/>
                  <a:moveTo>
                    <a:pt x="157" y="49"/>
                  </a:moveTo>
                  <a:cubicBezTo>
                    <a:pt x="157" y="49"/>
                    <a:pt x="157" y="49"/>
                    <a:pt x="157" y="49"/>
                  </a:cubicBezTo>
                  <a:cubicBezTo>
                    <a:pt x="155" y="49"/>
                    <a:pt x="155" y="49"/>
                    <a:pt x="155" y="49"/>
                  </a:cubicBezTo>
                  <a:cubicBezTo>
                    <a:pt x="155" y="40"/>
                    <a:pt x="155" y="40"/>
                    <a:pt x="155" y="40"/>
                  </a:cubicBezTo>
                  <a:cubicBezTo>
                    <a:pt x="157" y="40"/>
                    <a:pt x="157" y="40"/>
                    <a:pt x="157" y="40"/>
                  </a:cubicBezTo>
                  <a:lnTo>
                    <a:pt x="157" y="49"/>
                  </a:lnTo>
                  <a:close/>
                  <a:moveTo>
                    <a:pt x="157" y="40"/>
                  </a:moveTo>
                  <a:cubicBezTo>
                    <a:pt x="157" y="40"/>
                    <a:pt x="157" y="40"/>
                    <a:pt x="157" y="40"/>
                  </a:cubicBezTo>
                  <a:cubicBezTo>
                    <a:pt x="155" y="40"/>
                    <a:pt x="155" y="40"/>
                    <a:pt x="155" y="40"/>
                  </a:cubicBezTo>
                  <a:cubicBezTo>
                    <a:pt x="155" y="32"/>
                    <a:pt x="155" y="32"/>
                    <a:pt x="155" y="32"/>
                  </a:cubicBezTo>
                  <a:cubicBezTo>
                    <a:pt x="156" y="33"/>
                    <a:pt x="156" y="33"/>
                    <a:pt x="156" y="33"/>
                  </a:cubicBezTo>
                  <a:cubicBezTo>
                    <a:pt x="156" y="33"/>
                    <a:pt x="156" y="33"/>
                    <a:pt x="157" y="34"/>
                  </a:cubicBezTo>
                  <a:lnTo>
                    <a:pt x="157" y="40"/>
                  </a:lnTo>
                  <a:close/>
                  <a:moveTo>
                    <a:pt x="162" y="39"/>
                  </a:moveTo>
                  <a:cubicBezTo>
                    <a:pt x="162" y="39"/>
                    <a:pt x="162" y="39"/>
                    <a:pt x="162" y="39"/>
                  </a:cubicBezTo>
                  <a:cubicBezTo>
                    <a:pt x="162" y="39"/>
                    <a:pt x="162" y="40"/>
                    <a:pt x="162" y="40"/>
                  </a:cubicBezTo>
                  <a:cubicBezTo>
                    <a:pt x="162" y="40"/>
                    <a:pt x="162" y="40"/>
                    <a:pt x="162" y="40"/>
                  </a:cubicBezTo>
                  <a:lnTo>
                    <a:pt x="162" y="39"/>
                  </a:lnTo>
                  <a:close/>
                  <a:moveTo>
                    <a:pt x="160" y="49"/>
                  </a:moveTo>
                  <a:cubicBezTo>
                    <a:pt x="160" y="49"/>
                    <a:pt x="160" y="49"/>
                    <a:pt x="160" y="49"/>
                  </a:cubicBezTo>
                  <a:cubicBezTo>
                    <a:pt x="157" y="49"/>
                    <a:pt x="157" y="49"/>
                    <a:pt x="157" y="49"/>
                  </a:cubicBezTo>
                  <a:cubicBezTo>
                    <a:pt x="157" y="40"/>
                    <a:pt x="157" y="40"/>
                    <a:pt x="157" y="40"/>
                  </a:cubicBezTo>
                  <a:cubicBezTo>
                    <a:pt x="160" y="40"/>
                    <a:pt x="160" y="40"/>
                    <a:pt x="160" y="40"/>
                  </a:cubicBezTo>
                  <a:lnTo>
                    <a:pt x="160" y="49"/>
                  </a:lnTo>
                  <a:close/>
                  <a:moveTo>
                    <a:pt x="160" y="40"/>
                  </a:moveTo>
                  <a:cubicBezTo>
                    <a:pt x="160" y="40"/>
                    <a:pt x="160" y="40"/>
                    <a:pt x="160" y="40"/>
                  </a:cubicBezTo>
                  <a:cubicBezTo>
                    <a:pt x="157" y="40"/>
                    <a:pt x="157" y="40"/>
                    <a:pt x="157" y="40"/>
                  </a:cubicBezTo>
                  <a:cubicBezTo>
                    <a:pt x="157" y="34"/>
                    <a:pt x="157" y="34"/>
                    <a:pt x="157" y="34"/>
                  </a:cubicBezTo>
                  <a:cubicBezTo>
                    <a:pt x="158" y="35"/>
                    <a:pt x="159" y="35"/>
                    <a:pt x="160" y="36"/>
                  </a:cubicBezTo>
                  <a:lnTo>
                    <a:pt x="160" y="40"/>
                  </a:lnTo>
                  <a:close/>
                  <a:moveTo>
                    <a:pt x="160" y="32"/>
                  </a:moveTo>
                  <a:cubicBezTo>
                    <a:pt x="160" y="32"/>
                    <a:pt x="160" y="32"/>
                    <a:pt x="160" y="32"/>
                  </a:cubicBezTo>
                  <a:cubicBezTo>
                    <a:pt x="159" y="32"/>
                    <a:pt x="158" y="32"/>
                    <a:pt x="157" y="32"/>
                  </a:cubicBezTo>
                  <a:cubicBezTo>
                    <a:pt x="157" y="32"/>
                    <a:pt x="157" y="32"/>
                    <a:pt x="157" y="32"/>
                  </a:cubicBezTo>
                  <a:cubicBezTo>
                    <a:pt x="160" y="32"/>
                    <a:pt x="160" y="32"/>
                    <a:pt x="160" y="32"/>
                  </a:cubicBezTo>
                  <a:close/>
                  <a:moveTo>
                    <a:pt x="162" y="49"/>
                  </a:moveTo>
                  <a:cubicBezTo>
                    <a:pt x="162" y="49"/>
                    <a:pt x="162" y="49"/>
                    <a:pt x="162" y="49"/>
                  </a:cubicBezTo>
                  <a:cubicBezTo>
                    <a:pt x="160" y="49"/>
                    <a:pt x="160" y="49"/>
                    <a:pt x="160" y="49"/>
                  </a:cubicBezTo>
                  <a:cubicBezTo>
                    <a:pt x="160" y="40"/>
                    <a:pt x="160" y="40"/>
                    <a:pt x="160" y="40"/>
                  </a:cubicBezTo>
                  <a:cubicBezTo>
                    <a:pt x="162" y="40"/>
                    <a:pt x="162" y="40"/>
                    <a:pt x="162" y="40"/>
                  </a:cubicBezTo>
                  <a:lnTo>
                    <a:pt x="162" y="49"/>
                  </a:lnTo>
                  <a:close/>
                  <a:moveTo>
                    <a:pt x="162" y="40"/>
                  </a:moveTo>
                  <a:cubicBezTo>
                    <a:pt x="162" y="40"/>
                    <a:pt x="162" y="40"/>
                    <a:pt x="162" y="40"/>
                  </a:cubicBezTo>
                  <a:cubicBezTo>
                    <a:pt x="160" y="40"/>
                    <a:pt x="160" y="40"/>
                    <a:pt x="160" y="40"/>
                  </a:cubicBezTo>
                  <a:cubicBezTo>
                    <a:pt x="160" y="36"/>
                    <a:pt x="160" y="36"/>
                    <a:pt x="160" y="36"/>
                  </a:cubicBezTo>
                  <a:cubicBezTo>
                    <a:pt x="160" y="37"/>
                    <a:pt x="160" y="37"/>
                    <a:pt x="161" y="37"/>
                  </a:cubicBezTo>
                  <a:cubicBezTo>
                    <a:pt x="161" y="38"/>
                    <a:pt x="161" y="38"/>
                    <a:pt x="162" y="39"/>
                  </a:cubicBezTo>
                  <a:lnTo>
                    <a:pt x="162" y="40"/>
                  </a:lnTo>
                  <a:close/>
                  <a:moveTo>
                    <a:pt x="162" y="32"/>
                  </a:moveTo>
                  <a:cubicBezTo>
                    <a:pt x="162" y="32"/>
                    <a:pt x="162" y="32"/>
                    <a:pt x="162" y="32"/>
                  </a:cubicBezTo>
                  <a:cubicBezTo>
                    <a:pt x="161" y="32"/>
                    <a:pt x="160" y="32"/>
                    <a:pt x="160" y="32"/>
                  </a:cubicBezTo>
                  <a:cubicBezTo>
                    <a:pt x="160" y="32"/>
                    <a:pt x="160" y="32"/>
                    <a:pt x="160" y="32"/>
                  </a:cubicBezTo>
                  <a:cubicBezTo>
                    <a:pt x="162" y="32"/>
                    <a:pt x="162" y="32"/>
                    <a:pt x="162" y="32"/>
                  </a:cubicBezTo>
                  <a:close/>
                  <a:moveTo>
                    <a:pt x="175" y="49"/>
                  </a:moveTo>
                  <a:cubicBezTo>
                    <a:pt x="175" y="49"/>
                    <a:pt x="175" y="49"/>
                    <a:pt x="175" y="49"/>
                  </a:cubicBezTo>
                  <a:cubicBezTo>
                    <a:pt x="162" y="49"/>
                    <a:pt x="162" y="49"/>
                    <a:pt x="162" y="49"/>
                  </a:cubicBezTo>
                  <a:cubicBezTo>
                    <a:pt x="162" y="40"/>
                    <a:pt x="162" y="40"/>
                    <a:pt x="162" y="40"/>
                  </a:cubicBezTo>
                  <a:cubicBezTo>
                    <a:pt x="162" y="40"/>
                    <a:pt x="162" y="40"/>
                    <a:pt x="162" y="40"/>
                  </a:cubicBezTo>
                  <a:cubicBezTo>
                    <a:pt x="164" y="44"/>
                    <a:pt x="165" y="49"/>
                    <a:pt x="165" y="49"/>
                  </a:cubicBezTo>
                  <a:cubicBezTo>
                    <a:pt x="165" y="49"/>
                    <a:pt x="167" y="49"/>
                    <a:pt x="169" y="49"/>
                  </a:cubicBezTo>
                  <a:cubicBezTo>
                    <a:pt x="170" y="49"/>
                    <a:pt x="174" y="49"/>
                    <a:pt x="175" y="49"/>
                  </a:cubicBezTo>
                  <a:close/>
                  <a:moveTo>
                    <a:pt x="175" y="48"/>
                  </a:moveTo>
                  <a:cubicBezTo>
                    <a:pt x="175" y="48"/>
                    <a:pt x="175" y="48"/>
                    <a:pt x="175" y="48"/>
                  </a:cubicBezTo>
                  <a:cubicBezTo>
                    <a:pt x="175" y="46"/>
                    <a:pt x="174" y="43"/>
                    <a:pt x="174" y="41"/>
                  </a:cubicBezTo>
                  <a:cubicBezTo>
                    <a:pt x="174" y="41"/>
                    <a:pt x="174" y="41"/>
                    <a:pt x="174" y="40"/>
                  </a:cubicBezTo>
                  <a:cubicBezTo>
                    <a:pt x="175" y="40"/>
                    <a:pt x="175" y="40"/>
                    <a:pt x="175" y="40"/>
                  </a:cubicBezTo>
                  <a:lnTo>
                    <a:pt x="175" y="48"/>
                  </a:lnTo>
                  <a:close/>
                  <a:moveTo>
                    <a:pt x="175" y="40"/>
                  </a:moveTo>
                  <a:cubicBezTo>
                    <a:pt x="175" y="40"/>
                    <a:pt x="175" y="40"/>
                    <a:pt x="175" y="40"/>
                  </a:cubicBezTo>
                  <a:cubicBezTo>
                    <a:pt x="174" y="40"/>
                    <a:pt x="174" y="40"/>
                    <a:pt x="174" y="40"/>
                  </a:cubicBezTo>
                  <a:cubicBezTo>
                    <a:pt x="174" y="37"/>
                    <a:pt x="173" y="32"/>
                    <a:pt x="173" y="32"/>
                  </a:cubicBezTo>
                  <a:cubicBezTo>
                    <a:pt x="173" y="32"/>
                    <a:pt x="167" y="32"/>
                    <a:pt x="163" y="32"/>
                  </a:cubicBezTo>
                  <a:cubicBezTo>
                    <a:pt x="163" y="32"/>
                    <a:pt x="162" y="32"/>
                    <a:pt x="162" y="32"/>
                  </a:cubicBezTo>
                  <a:cubicBezTo>
                    <a:pt x="162" y="32"/>
                    <a:pt x="162" y="32"/>
                    <a:pt x="162" y="32"/>
                  </a:cubicBezTo>
                  <a:cubicBezTo>
                    <a:pt x="173" y="32"/>
                    <a:pt x="173" y="32"/>
                    <a:pt x="173" y="32"/>
                  </a:cubicBezTo>
                  <a:cubicBezTo>
                    <a:pt x="173" y="33"/>
                    <a:pt x="173" y="33"/>
                    <a:pt x="173" y="33"/>
                  </a:cubicBezTo>
                  <a:cubicBezTo>
                    <a:pt x="175" y="33"/>
                    <a:pt x="175" y="33"/>
                    <a:pt x="175" y="33"/>
                  </a:cubicBezTo>
                  <a:lnTo>
                    <a:pt x="175" y="40"/>
                  </a:lnTo>
                  <a:close/>
                  <a:moveTo>
                    <a:pt x="177" y="49"/>
                  </a:moveTo>
                  <a:cubicBezTo>
                    <a:pt x="177" y="49"/>
                    <a:pt x="177" y="49"/>
                    <a:pt x="177" y="49"/>
                  </a:cubicBezTo>
                  <a:cubicBezTo>
                    <a:pt x="175" y="49"/>
                    <a:pt x="175" y="49"/>
                    <a:pt x="175" y="49"/>
                  </a:cubicBezTo>
                  <a:cubicBezTo>
                    <a:pt x="175" y="49"/>
                    <a:pt x="175" y="49"/>
                    <a:pt x="175" y="49"/>
                  </a:cubicBezTo>
                  <a:cubicBezTo>
                    <a:pt x="175" y="49"/>
                    <a:pt x="175" y="49"/>
                    <a:pt x="175" y="49"/>
                  </a:cubicBezTo>
                  <a:cubicBezTo>
                    <a:pt x="175" y="49"/>
                    <a:pt x="175" y="49"/>
                    <a:pt x="175" y="48"/>
                  </a:cubicBezTo>
                  <a:cubicBezTo>
                    <a:pt x="175" y="40"/>
                    <a:pt x="175" y="40"/>
                    <a:pt x="175" y="40"/>
                  </a:cubicBezTo>
                  <a:cubicBezTo>
                    <a:pt x="177" y="40"/>
                    <a:pt x="177" y="40"/>
                    <a:pt x="177" y="40"/>
                  </a:cubicBezTo>
                  <a:lnTo>
                    <a:pt x="177" y="49"/>
                  </a:lnTo>
                  <a:close/>
                  <a:moveTo>
                    <a:pt x="177" y="40"/>
                  </a:moveTo>
                  <a:cubicBezTo>
                    <a:pt x="177" y="40"/>
                    <a:pt x="177" y="40"/>
                    <a:pt x="177" y="40"/>
                  </a:cubicBezTo>
                  <a:cubicBezTo>
                    <a:pt x="175" y="40"/>
                    <a:pt x="175" y="40"/>
                    <a:pt x="175" y="40"/>
                  </a:cubicBezTo>
                  <a:cubicBezTo>
                    <a:pt x="175" y="33"/>
                    <a:pt x="175" y="33"/>
                    <a:pt x="175" y="33"/>
                  </a:cubicBezTo>
                  <a:cubicBezTo>
                    <a:pt x="177" y="33"/>
                    <a:pt x="177" y="33"/>
                    <a:pt x="177" y="33"/>
                  </a:cubicBezTo>
                  <a:lnTo>
                    <a:pt x="177" y="40"/>
                  </a:lnTo>
                  <a:close/>
                  <a:moveTo>
                    <a:pt x="179" y="49"/>
                  </a:moveTo>
                  <a:cubicBezTo>
                    <a:pt x="179" y="49"/>
                    <a:pt x="179" y="49"/>
                    <a:pt x="179" y="49"/>
                  </a:cubicBezTo>
                  <a:cubicBezTo>
                    <a:pt x="177" y="49"/>
                    <a:pt x="177" y="49"/>
                    <a:pt x="177" y="49"/>
                  </a:cubicBezTo>
                  <a:cubicBezTo>
                    <a:pt x="177" y="40"/>
                    <a:pt x="177" y="40"/>
                    <a:pt x="177" y="40"/>
                  </a:cubicBezTo>
                  <a:cubicBezTo>
                    <a:pt x="179" y="40"/>
                    <a:pt x="179" y="40"/>
                    <a:pt x="179" y="40"/>
                  </a:cubicBezTo>
                  <a:lnTo>
                    <a:pt x="179" y="49"/>
                  </a:lnTo>
                  <a:close/>
                  <a:moveTo>
                    <a:pt x="179" y="40"/>
                  </a:moveTo>
                  <a:cubicBezTo>
                    <a:pt x="179" y="40"/>
                    <a:pt x="179" y="40"/>
                    <a:pt x="179" y="40"/>
                  </a:cubicBezTo>
                  <a:cubicBezTo>
                    <a:pt x="177" y="40"/>
                    <a:pt x="177" y="40"/>
                    <a:pt x="177" y="40"/>
                  </a:cubicBezTo>
                  <a:cubicBezTo>
                    <a:pt x="177" y="33"/>
                    <a:pt x="177" y="33"/>
                    <a:pt x="177" y="33"/>
                  </a:cubicBezTo>
                  <a:cubicBezTo>
                    <a:pt x="179" y="33"/>
                    <a:pt x="179" y="33"/>
                    <a:pt x="179" y="33"/>
                  </a:cubicBezTo>
                  <a:lnTo>
                    <a:pt x="179" y="40"/>
                  </a:lnTo>
                  <a:close/>
                  <a:moveTo>
                    <a:pt x="181" y="49"/>
                  </a:moveTo>
                  <a:cubicBezTo>
                    <a:pt x="181" y="49"/>
                    <a:pt x="181" y="49"/>
                    <a:pt x="181" y="49"/>
                  </a:cubicBezTo>
                  <a:cubicBezTo>
                    <a:pt x="179" y="49"/>
                    <a:pt x="179" y="49"/>
                    <a:pt x="179" y="49"/>
                  </a:cubicBezTo>
                  <a:cubicBezTo>
                    <a:pt x="179" y="40"/>
                    <a:pt x="179" y="40"/>
                    <a:pt x="179" y="40"/>
                  </a:cubicBezTo>
                  <a:cubicBezTo>
                    <a:pt x="181" y="40"/>
                    <a:pt x="181" y="40"/>
                    <a:pt x="181" y="40"/>
                  </a:cubicBezTo>
                  <a:lnTo>
                    <a:pt x="181" y="49"/>
                  </a:lnTo>
                  <a:close/>
                  <a:moveTo>
                    <a:pt x="181" y="40"/>
                  </a:moveTo>
                  <a:cubicBezTo>
                    <a:pt x="181" y="40"/>
                    <a:pt x="181" y="40"/>
                    <a:pt x="181" y="40"/>
                  </a:cubicBezTo>
                  <a:cubicBezTo>
                    <a:pt x="179" y="40"/>
                    <a:pt x="179" y="40"/>
                    <a:pt x="179" y="40"/>
                  </a:cubicBezTo>
                  <a:cubicBezTo>
                    <a:pt x="179" y="33"/>
                    <a:pt x="179" y="33"/>
                    <a:pt x="179" y="33"/>
                  </a:cubicBezTo>
                  <a:cubicBezTo>
                    <a:pt x="181" y="32"/>
                    <a:pt x="181" y="32"/>
                    <a:pt x="181" y="32"/>
                  </a:cubicBezTo>
                  <a:lnTo>
                    <a:pt x="181"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9"/>
            <p:cNvSpPr>
              <a:spLocks noEditPoints="1"/>
            </p:cNvSpPr>
            <p:nvPr/>
          </p:nvSpPr>
          <p:spPr bwMode="auto">
            <a:xfrm>
              <a:off x="888" y="4158"/>
              <a:ext cx="435" cy="136"/>
            </a:xfrm>
            <a:custGeom>
              <a:avLst/>
              <a:gdLst>
                <a:gd name="T0" fmla="*/ 46 w 168"/>
                <a:gd name="T1" fmla="*/ 51 h 51"/>
                <a:gd name="T2" fmla="*/ 61 w 168"/>
                <a:gd name="T3" fmla="*/ 38 h 51"/>
                <a:gd name="T4" fmla="*/ 16 w 168"/>
                <a:gd name="T5" fmla="*/ 51 h 51"/>
                <a:gd name="T6" fmla="*/ 70 w 168"/>
                <a:gd name="T7" fmla="*/ 12 h 51"/>
                <a:gd name="T8" fmla="*/ 55 w 168"/>
                <a:gd name="T9" fmla="*/ 37 h 51"/>
                <a:gd name="T10" fmla="*/ 45 w 168"/>
                <a:gd name="T11" fmla="*/ 34 h 51"/>
                <a:gd name="T12" fmla="*/ 28 w 168"/>
                <a:gd name="T13" fmla="*/ 8 h 51"/>
                <a:gd name="T14" fmla="*/ 50 w 168"/>
                <a:gd name="T15" fmla="*/ 9 h 51"/>
                <a:gd name="T16" fmla="*/ 76 w 168"/>
                <a:gd name="T17" fmla="*/ 13 h 51"/>
                <a:gd name="T18" fmla="*/ 90 w 168"/>
                <a:gd name="T19" fmla="*/ 17 h 51"/>
                <a:gd name="T20" fmla="*/ 101 w 168"/>
                <a:gd name="T21" fmla="*/ 20 h 51"/>
                <a:gd name="T22" fmla="*/ 106 w 168"/>
                <a:gd name="T23" fmla="*/ 22 h 51"/>
                <a:gd name="T24" fmla="*/ 110 w 168"/>
                <a:gd name="T25" fmla="*/ 39 h 51"/>
                <a:gd name="T26" fmla="*/ 121 w 168"/>
                <a:gd name="T27" fmla="*/ 29 h 51"/>
                <a:gd name="T28" fmla="*/ 10 w 168"/>
                <a:gd name="T29" fmla="*/ 38 h 51"/>
                <a:gd name="T30" fmla="*/ 19 w 168"/>
                <a:gd name="T31" fmla="*/ 8 h 51"/>
                <a:gd name="T32" fmla="*/ 2 w 168"/>
                <a:gd name="T33" fmla="*/ 12 h 51"/>
                <a:gd name="T34" fmla="*/ 5 w 168"/>
                <a:gd name="T35" fmla="*/ 10 h 51"/>
                <a:gd name="T36" fmla="*/ 57 w 168"/>
                <a:gd name="T37" fmla="*/ 10 h 51"/>
                <a:gd name="T38" fmla="*/ 139 w 168"/>
                <a:gd name="T39" fmla="*/ 41 h 51"/>
                <a:gd name="T40" fmla="*/ 115 w 168"/>
                <a:gd name="T41" fmla="*/ 39 h 51"/>
                <a:gd name="T42" fmla="*/ 107 w 168"/>
                <a:gd name="T43" fmla="*/ 43 h 51"/>
                <a:gd name="T44" fmla="*/ 97 w 168"/>
                <a:gd name="T45" fmla="*/ 40 h 51"/>
                <a:gd name="T46" fmla="*/ 84 w 168"/>
                <a:gd name="T47" fmla="*/ 40 h 51"/>
                <a:gd name="T48" fmla="*/ 67 w 168"/>
                <a:gd name="T49" fmla="*/ 39 h 51"/>
                <a:gd name="T50" fmla="*/ 142 w 168"/>
                <a:gd name="T51" fmla="*/ 42 h 51"/>
                <a:gd name="T52" fmla="*/ 140 w 168"/>
                <a:gd name="T53" fmla="*/ 49 h 51"/>
                <a:gd name="T54" fmla="*/ 142 w 168"/>
                <a:gd name="T55" fmla="*/ 49 h 51"/>
                <a:gd name="T56" fmla="*/ 118 w 168"/>
                <a:gd name="T57" fmla="*/ 43 h 51"/>
                <a:gd name="T58" fmla="*/ 115 w 168"/>
                <a:gd name="T59" fmla="*/ 43 h 51"/>
                <a:gd name="T60" fmla="*/ 109 w 168"/>
                <a:gd name="T61" fmla="*/ 44 h 51"/>
                <a:gd name="T62" fmla="*/ 95 w 168"/>
                <a:gd name="T63" fmla="*/ 44 h 51"/>
                <a:gd name="T64" fmla="*/ 75 w 168"/>
                <a:gd name="T65" fmla="*/ 49 h 51"/>
                <a:gd name="T66" fmla="*/ 91 w 168"/>
                <a:gd name="T67" fmla="*/ 50 h 51"/>
                <a:gd name="T68" fmla="*/ 99 w 168"/>
                <a:gd name="T69" fmla="*/ 50 h 51"/>
                <a:gd name="T70" fmla="*/ 107 w 168"/>
                <a:gd name="T71" fmla="*/ 47 h 51"/>
                <a:gd name="T72" fmla="*/ 110 w 168"/>
                <a:gd name="T73" fmla="*/ 50 h 51"/>
                <a:gd name="T74" fmla="*/ 113 w 168"/>
                <a:gd name="T75" fmla="*/ 50 h 51"/>
                <a:gd name="T76" fmla="*/ 116 w 168"/>
                <a:gd name="T77" fmla="*/ 49 h 51"/>
                <a:gd name="T78" fmla="*/ 120 w 168"/>
                <a:gd name="T79" fmla="*/ 47 h 51"/>
                <a:gd name="T80" fmla="*/ 124 w 168"/>
                <a:gd name="T81" fmla="*/ 49 h 51"/>
                <a:gd name="T82" fmla="*/ 127 w 168"/>
                <a:gd name="T83" fmla="*/ 50 h 51"/>
                <a:gd name="T84" fmla="*/ 128 w 168"/>
                <a:gd name="T85" fmla="*/ 49 h 51"/>
                <a:gd name="T86" fmla="*/ 128 w 168"/>
                <a:gd name="T87" fmla="*/ 47 h 51"/>
                <a:gd name="T88" fmla="*/ 129 w 168"/>
                <a:gd name="T89" fmla="*/ 45 h 51"/>
                <a:gd name="T90" fmla="*/ 74 w 168"/>
                <a:gd name="T91" fmla="*/ 50 h 51"/>
                <a:gd name="T92" fmla="*/ 132 w 168"/>
                <a:gd name="T93" fmla="*/ 45 h 51"/>
                <a:gd name="T94" fmla="*/ 140 w 168"/>
                <a:gd name="T95" fmla="*/ 43 h 51"/>
                <a:gd name="T96" fmla="*/ 135 w 168"/>
                <a:gd name="T97" fmla="*/ 50 h 51"/>
                <a:gd name="T98" fmla="*/ 137 w 168"/>
                <a:gd name="T99" fmla="*/ 47 h 51"/>
                <a:gd name="T100" fmla="*/ 139 w 168"/>
                <a:gd name="T101" fmla="*/ 49 h 51"/>
                <a:gd name="T102" fmla="*/ 139 w 168"/>
                <a:gd name="T103" fmla="*/ 48 h 51"/>
                <a:gd name="T104" fmla="*/ 144 w 168"/>
                <a:gd name="T105" fmla="*/ 45 h 51"/>
                <a:gd name="T106" fmla="*/ 144 w 168"/>
                <a:gd name="T107" fmla="*/ 45 h 51"/>
                <a:gd name="T108" fmla="*/ 148 w 168"/>
                <a:gd name="T109" fmla="*/ 49 h 51"/>
                <a:gd name="T110" fmla="*/ 151 w 168"/>
                <a:gd name="T111" fmla="*/ 46 h 51"/>
                <a:gd name="T112" fmla="*/ 152 w 168"/>
                <a:gd name="T113" fmla="*/ 49 h 51"/>
                <a:gd name="T114" fmla="*/ 157 w 168"/>
                <a:gd name="T115" fmla="*/ 49 h 51"/>
                <a:gd name="T116" fmla="*/ 159 w 168"/>
                <a:gd name="T117" fmla="*/ 49 h 51"/>
                <a:gd name="T118" fmla="*/ 161 w 168"/>
                <a:gd name="T119" fmla="*/ 48 h 51"/>
                <a:gd name="T120" fmla="*/ 117 w 168"/>
                <a:gd name="T121" fmla="*/ 39 h 51"/>
                <a:gd name="T122" fmla="*/ 26 w 168"/>
                <a:gd name="T123" fmla="*/ 51 h 51"/>
                <a:gd name="T124" fmla="*/ 35 w 168"/>
                <a:gd name="T125"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 h="51">
                  <a:moveTo>
                    <a:pt x="26" y="51"/>
                  </a:moveTo>
                  <a:cubicBezTo>
                    <a:pt x="26" y="51"/>
                    <a:pt x="26" y="51"/>
                    <a:pt x="26" y="51"/>
                  </a:cubicBezTo>
                  <a:cubicBezTo>
                    <a:pt x="26" y="51"/>
                    <a:pt x="26" y="51"/>
                    <a:pt x="26" y="51"/>
                  </a:cubicBezTo>
                  <a:cubicBezTo>
                    <a:pt x="26" y="51"/>
                    <a:pt x="26" y="51"/>
                    <a:pt x="26" y="51"/>
                  </a:cubicBezTo>
                  <a:close/>
                  <a:moveTo>
                    <a:pt x="29" y="51"/>
                  </a:moveTo>
                  <a:cubicBezTo>
                    <a:pt x="29" y="51"/>
                    <a:pt x="29" y="51"/>
                    <a:pt x="29" y="51"/>
                  </a:cubicBezTo>
                  <a:cubicBezTo>
                    <a:pt x="30" y="51"/>
                    <a:pt x="30" y="51"/>
                    <a:pt x="30" y="51"/>
                  </a:cubicBezTo>
                  <a:cubicBezTo>
                    <a:pt x="30" y="51"/>
                    <a:pt x="30" y="51"/>
                    <a:pt x="30" y="51"/>
                  </a:cubicBezTo>
                  <a:cubicBezTo>
                    <a:pt x="29" y="51"/>
                    <a:pt x="29" y="51"/>
                    <a:pt x="29" y="51"/>
                  </a:cubicBezTo>
                  <a:close/>
                  <a:moveTo>
                    <a:pt x="39" y="51"/>
                  </a:moveTo>
                  <a:cubicBezTo>
                    <a:pt x="39" y="51"/>
                    <a:pt x="39" y="51"/>
                    <a:pt x="39" y="51"/>
                  </a:cubicBezTo>
                  <a:cubicBezTo>
                    <a:pt x="40" y="51"/>
                    <a:pt x="40" y="51"/>
                    <a:pt x="40" y="51"/>
                  </a:cubicBezTo>
                  <a:cubicBezTo>
                    <a:pt x="40" y="51"/>
                    <a:pt x="40" y="51"/>
                    <a:pt x="40" y="51"/>
                  </a:cubicBezTo>
                  <a:cubicBezTo>
                    <a:pt x="40" y="51"/>
                    <a:pt x="39" y="51"/>
                    <a:pt x="39" y="51"/>
                  </a:cubicBezTo>
                  <a:close/>
                  <a:moveTo>
                    <a:pt x="19" y="51"/>
                  </a:moveTo>
                  <a:cubicBezTo>
                    <a:pt x="19" y="51"/>
                    <a:pt x="19" y="51"/>
                    <a:pt x="19" y="51"/>
                  </a:cubicBezTo>
                  <a:cubicBezTo>
                    <a:pt x="20" y="51"/>
                    <a:pt x="20" y="51"/>
                    <a:pt x="20" y="51"/>
                  </a:cubicBezTo>
                  <a:cubicBezTo>
                    <a:pt x="20" y="51"/>
                    <a:pt x="20" y="51"/>
                    <a:pt x="20" y="51"/>
                  </a:cubicBezTo>
                  <a:cubicBezTo>
                    <a:pt x="19" y="51"/>
                    <a:pt x="19" y="51"/>
                    <a:pt x="19" y="51"/>
                  </a:cubicBezTo>
                  <a:close/>
                  <a:moveTo>
                    <a:pt x="73" y="39"/>
                  </a:moveTo>
                  <a:cubicBezTo>
                    <a:pt x="73" y="39"/>
                    <a:pt x="73" y="39"/>
                    <a:pt x="73" y="39"/>
                  </a:cubicBezTo>
                  <a:cubicBezTo>
                    <a:pt x="74" y="39"/>
                    <a:pt x="74" y="39"/>
                    <a:pt x="74" y="39"/>
                  </a:cubicBezTo>
                  <a:cubicBezTo>
                    <a:pt x="74" y="39"/>
                    <a:pt x="74" y="39"/>
                    <a:pt x="74" y="39"/>
                  </a:cubicBezTo>
                  <a:cubicBezTo>
                    <a:pt x="74" y="39"/>
                    <a:pt x="74" y="39"/>
                    <a:pt x="74" y="39"/>
                  </a:cubicBezTo>
                  <a:cubicBezTo>
                    <a:pt x="75" y="13"/>
                    <a:pt x="75" y="13"/>
                    <a:pt x="75" y="13"/>
                  </a:cubicBezTo>
                  <a:cubicBezTo>
                    <a:pt x="73" y="13"/>
                    <a:pt x="73" y="13"/>
                    <a:pt x="73" y="13"/>
                  </a:cubicBezTo>
                  <a:lnTo>
                    <a:pt x="73" y="39"/>
                  </a:lnTo>
                  <a:close/>
                  <a:moveTo>
                    <a:pt x="45" y="51"/>
                  </a:moveTo>
                  <a:cubicBezTo>
                    <a:pt x="45" y="51"/>
                    <a:pt x="45" y="51"/>
                    <a:pt x="45" y="51"/>
                  </a:cubicBezTo>
                  <a:cubicBezTo>
                    <a:pt x="46" y="51"/>
                    <a:pt x="46" y="51"/>
                    <a:pt x="46" y="51"/>
                  </a:cubicBezTo>
                  <a:cubicBezTo>
                    <a:pt x="46" y="51"/>
                    <a:pt x="46" y="51"/>
                    <a:pt x="46" y="51"/>
                  </a:cubicBezTo>
                  <a:cubicBezTo>
                    <a:pt x="45" y="51"/>
                    <a:pt x="45" y="51"/>
                    <a:pt x="45" y="51"/>
                  </a:cubicBezTo>
                  <a:close/>
                  <a:moveTo>
                    <a:pt x="61" y="51"/>
                  </a:moveTo>
                  <a:cubicBezTo>
                    <a:pt x="61" y="51"/>
                    <a:pt x="61" y="51"/>
                    <a:pt x="61" y="51"/>
                  </a:cubicBezTo>
                  <a:cubicBezTo>
                    <a:pt x="61" y="51"/>
                    <a:pt x="61" y="51"/>
                    <a:pt x="61" y="51"/>
                  </a:cubicBezTo>
                  <a:cubicBezTo>
                    <a:pt x="61" y="51"/>
                    <a:pt x="61" y="51"/>
                    <a:pt x="61" y="51"/>
                  </a:cubicBezTo>
                  <a:cubicBezTo>
                    <a:pt x="61" y="51"/>
                    <a:pt x="61" y="51"/>
                    <a:pt x="61" y="51"/>
                  </a:cubicBezTo>
                  <a:close/>
                  <a:moveTo>
                    <a:pt x="50" y="51"/>
                  </a:moveTo>
                  <a:cubicBezTo>
                    <a:pt x="50" y="51"/>
                    <a:pt x="50" y="51"/>
                    <a:pt x="50" y="51"/>
                  </a:cubicBezTo>
                  <a:cubicBezTo>
                    <a:pt x="51" y="51"/>
                    <a:pt x="51" y="51"/>
                    <a:pt x="51" y="51"/>
                  </a:cubicBezTo>
                  <a:cubicBezTo>
                    <a:pt x="51" y="51"/>
                    <a:pt x="51" y="51"/>
                    <a:pt x="51" y="51"/>
                  </a:cubicBezTo>
                  <a:cubicBezTo>
                    <a:pt x="51" y="51"/>
                    <a:pt x="51" y="51"/>
                    <a:pt x="50" y="51"/>
                  </a:cubicBezTo>
                  <a:close/>
                  <a:moveTo>
                    <a:pt x="22" y="51"/>
                  </a:moveTo>
                  <a:cubicBezTo>
                    <a:pt x="22" y="51"/>
                    <a:pt x="22" y="51"/>
                    <a:pt x="22" y="51"/>
                  </a:cubicBezTo>
                  <a:cubicBezTo>
                    <a:pt x="23" y="51"/>
                    <a:pt x="23" y="51"/>
                    <a:pt x="23" y="51"/>
                  </a:cubicBezTo>
                  <a:cubicBezTo>
                    <a:pt x="23" y="51"/>
                    <a:pt x="23" y="51"/>
                    <a:pt x="23" y="51"/>
                  </a:cubicBezTo>
                  <a:cubicBezTo>
                    <a:pt x="22" y="51"/>
                    <a:pt x="22" y="51"/>
                    <a:pt x="22" y="51"/>
                  </a:cubicBezTo>
                  <a:close/>
                  <a:moveTo>
                    <a:pt x="82" y="39"/>
                  </a:moveTo>
                  <a:cubicBezTo>
                    <a:pt x="82" y="39"/>
                    <a:pt x="82" y="39"/>
                    <a:pt x="82" y="39"/>
                  </a:cubicBezTo>
                  <a:cubicBezTo>
                    <a:pt x="83" y="39"/>
                    <a:pt x="83" y="39"/>
                    <a:pt x="83" y="39"/>
                  </a:cubicBezTo>
                  <a:cubicBezTo>
                    <a:pt x="83" y="39"/>
                    <a:pt x="83" y="39"/>
                    <a:pt x="83" y="39"/>
                  </a:cubicBezTo>
                  <a:cubicBezTo>
                    <a:pt x="84" y="15"/>
                    <a:pt x="84" y="15"/>
                    <a:pt x="84" y="15"/>
                  </a:cubicBezTo>
                  <a:cubicBezTo>
                    <a:pt x="83" y="15"/>
                    <a:pt x="83" y="15"/>
                    <a:pt x="83" y="15"/>
                  </a:cubicBezTo>
                  <a:lnTo>
                    <a:pt x="82" y="39"/>
                  </a:lnTo>
                  <a:close/>
                  <a:moveTo>
                    <a:pt x="80" y="39"/>
                  </a:moveTo>
                  <a:cubicBezTo>
                    <a:pt x="80" y="39"/>
                    <a:pt x="80" y="39"/>
                    <a:pt x="80" y="39"/>
                  </a:cubicBezTo>
                  <a:cubicBezTo>
                    <a:pt x="80" y="39"/>
                    <a:pt x="80" y="39"/>
                    <a:pt x="80" y="39"/>
                  </a:cubicBezTo>
                  <a:cubicBezTo>
                    <a:pt x="80" y="39"/>
                    <a:pt x="80" y="39"/>
                    <a:pt x="80" y="39"/>
                  </a:cubicBezTo>
                  <a:cubicBezTo>
                    <a:pt x="82" y="15"/>
                    <a:pt x="82" y="15"/>
                    <a:pt x="82" y="15"/>
                  </a:cubicBezTo>
                  <a:cubicBezTo>
                    <a:pt x="80" y="14"/>
                    <a:pt x="80" y="14"/>
                    <a:pt x="80" y="14"/>
                  </a:cubicBezTo>
                  <a:lnTo>
                    <a:pt x="80" y="39"/>
                  </a:lnTo>
                  <a:close/>
                  <a:moveTo>
                    <a:pt x="61" y="38"/>
                  </a:moveTo>
                  <a:cubicBezTo>
                    <a:pt x="61" y="38"/>
                    <a:pt x="61" y="38"/>
                    <a:pt x="61" y="38"/>
                  </a:cubicBezTo>
                  <a:cubicBezTo>
                    <a:pt x="61" y="38"/>
                    <a:pt x="61" y="38"/>
                    <a:pt x="61" y="38"/>
                  </a:cubicBezTo>
                  <a:cubicBezTo>
                    <a:pt x="62" y="38"/>
                    <a:pt x="62" y="38"/>
                    <a:pt x="62" y="38"/>
                  </a:cubicBezTo>
                  <a:cubicBezTo>
                    <a:pt x="62" y="38"/>
                    <a:pt x="62" y="38"/>
                    <a:pt x="62" y="38"/>
                  </a:cubicBezTo>
                  <a:cubicBezTo>
                    <a:pt x="62" y="38"/>
                    <a:pt x="62" y="38"/>
                    <a:pt x="62" y="38"/>
                  </a:cubicBezTo>
                  <a:cubicBezTo>
                    <a:pt x="63" y="38"/>
                    <a:pt x="63" y="38"/>
                    <a:pt x="63" y="38"/>
                  </a:cubicBezTo>
                  <a:cubicBezTo>
                    <a:pt x="63" y="38"/>
                    <a:pt x="63" y="38"/>
                    <a:pt x="63" y="38"/>
                  </a:cubicBezTo>
                  <a:cubicBezTo>
                    <a:pt x="62" y="10"/>
                    <a:pt x="62" y="10"/>
                    <a:pt x="62" y="10"/>
                  </a:cubicBezTo>
                  <a:cubicBezTo>
                    <a:pt x="60" y="10"/>
                    <a:pt x="60" y="10"/>
                    <a:pt x="60" y="10"/>
                  </a:cubicBezTo>
                  <a:lnTo>
                    <a:pt x="61" y="38"/>
                  </a:lnTo>
                  <a:close/>
                  <a:moveTo>
                    <a:pt x="71" y="39"/>
                  </a:moveTo>
                  <a:cubicBezTo>
                    <a:pt x="71" y="39"/>
                    <a:pt x="71" y="39"/>
                    <a:pt x="71" y="39"/>
                  </a:cubicBezTo>
                  <a:cubicBezTo>
                    <a:pt x="72" y="39"/>
                    <a:pt x="72" y="39"/>
                    <a:pt x="72" y="39"/>
                  </a:cubicBezTo>
                  <a:cubicBezTo>
                    <a:pt x="73" y="39"/>
                    <a:pt x="73" y="39"/>
                    <a:pt x="73" y="39"/>
                  </a:cubicBezTo>
                  <a:cubicBezTo>
                    <a:pt x="73" y="13"/>
                    <a:pt x="73" y="13"/>
                    <a:pt x="73" y="13"/>
                  </a:cubicBezTo>
                  <a:cubicBezTo>
                    <a:pt x="71" y="12"/>
                    <a:pt x="71" y="12"/>
                    <a:pt x="71" y="12"/>
                  </a:cubicBezTo>
                  <a:lnTo>
                    <a:pt x="71" y="39"/>
                  </a:lnTo>
                  <a:close/>
                  <a:moveTo>
                    <a:pt x="95" y="40"/>
                  </a:moveTo>
                  <a:cubicBezTo>
                    <a:pt x="95" y="40"/>
                    <a:pt x="95" y="40"/>
                    <a:pt x="95" y="40"/>
                  </a:cubicBezTo>
                  <a:cubicBezTo>
                    <a:pt x="96" y="40"/>
                    <a:pt x="96" y="40"/>
                    <a:pt x="96" y="40"/>
                  </a:cubicBezTo>
                  <a:cubicBezTo>
                    <a:pt x="96" y="40"/>
                    <a:pt x="96" y="40"/>
                    <a:pt x="96" y="40"/>
                  </a:cubicBezTo>
                  <a:cubicBezTo>
                    <a:pt x="96" y="40"/>
                    <a:pt x="96" y="40"/>
                    <a:pt x="96" y="40"/>
                  </a:cubicBezTo>
                  <a:cubicBezTo>
                    <a:pt x="96" y="40"/>
                    <a:pt x="96" y="40"/>
                    <a:pt x="96" y="40"/>
                  </a:cubicBezTo>
                  <a:cubicBezTo>
                    <a:pt x="98" y="19"/>
                    <a:pt x="98" y="19"/>
                    <a:pt x="98" y="19"/>
                  </a:cubicBezTo>
                  <a:cubicBezTo>
                    <a:pt x="97" y="19"/>
                    <a:pt x="97" y="19"/>
                    <a:pt x="97" y="19"/>
                  </a:cubicBezTo>
                  <a:lnTo>
                    <a:pt x="95" y="40"/>
                  </a:lnTo>
                  <a:close/>
                  <a:moveTo>
                    <a:pt x="16" y="51"/>
                  </a:moveTo>
                  <a:cubicBezTo>
                    <a:pt x="16" y="51"/>
                    <a:pt x="16" y="51"/>
                    <a:pt x="16" y="51"/>
                  </a:cubicBezTo>
                  <a:cubicBezTo>
                    <a:pt x="17" y="51"/>
                    <a:pt x="17" y="51"/>
                    <a:pt x="17" y="51"/>
                  </a:cubicBezTo>
                  <a:cubicBezTo>
                    <a:pt x="17" y="51"/>
                    <a:pt x="17" y="51"/>
                    <a:pt x="17" y="51"/>
                  </a:cubicBezTo>
                  <a:cubicBezTo>
                    <a:pt x="16" y="51"/>
                    <a:pt x="16" y="51"/>
                    <a:pt x="16" y="51"/>
                  </a:cubicBezTo>
                  <a:close/>
                  <a:moveTo>
                    <a:pt x="16" y="51"/>
                  </a:moveTo>
                  <a:cubicBezTo>
                    <a:pt x="16" y="51"/>
                    <a:pt x="16" y="51"/>
                    <a:pt x="16" y="51"/>
                  </a:cubicBezTo>
                  <a:cubicBezTo>
                    <a:pt x="16" y="51"/>
                    <a:pt x="16" y="51"/>
                    <a:pt x="16" y="51"/>
                  </a:cubicBezTo>
                  <a:cubicBezTo>
                    <a:pt x="16" y="51"/>
                    <a:pt x="16" y="51"/>
                    <a:pt x="16" y="51"/>
                  </a:cubicBezTo>
                  <a:cubicBezTo>
                    <a:pt x="15" y="51"/>
                    <a:pt x="15" y="51"/>
                    <a:pt x="15" y="51"/>
                  </a:cubicBezTo>
                  <a:lnTo>
                    <a:pt x="16" y="51"/>
                  </a:lnTo>
                  <a:close/>
                  <a:moveTo>
                    <a:pt x="120" y="39"/>
                  </a:moveTo>
                  <a:cubicBezTo>
                    <a:pt x="120" y="39"/>
                    <a:pt x="120" y="39"/>
                    <a:pt x="120" y="39"/>
                  </a:cubicBezTo>
                  <a:cubicBezTo>
                    <a:pt x="120" y="39"/>
                    <a:pt x="120" y="39"/>
                    <a:pt x="120" y="39"/>
                  </a:cubicBezTo>
                  <a:cubicBezTo>
                    <a:pt x="120" y="39"/>
                    <a:pt x="120" y="39"/>
                    <a:pt x="120" y="39"/>
                  </a:cubicBezTo>
                  <a:cubicBezTo>
                    <a:pt x="121" y="39"/>
                    <a:pt x="121" y="39"/>
                    <a:pt x="121" y="39"/>
                  </a:cubicBezTo>
                  <a:cubicBezTo>
                    <a:pt x="121" y="39"/>
                    <a:pt x="121" y="39"/>
                    <a:pt x="121" y="39"/>
                  </a:cubicBezTo>
                  <a:cubicBezTo>
                    <a:pt x="121" y="39"/>
                    <a:pt x="121" y="39"/>
                    <a:pt x="121" y="39"/>
                  </a:cubicBezTo>
                  <a:cubicBezTo>
                    <a:pt x="121" y="38"/>
                    <a:pt x="121" y="38"/>
                    <a:pt x="121" y="38"/>
                  </a:cubicBezTo>
                  <a:cubicBezTo>
                    <a:pt x="121" y="38"/>
                    <a:pt x="121" y="38"/>
                    <a:pt x="121" y="38"/>
                  </a:cubicBezTo>
                  <a:cubicBezTo>
                    <a:pt x="123" y="31"/>
                    <a:pt x="123" y="31"/>
                    <a:pt x="123" y="31"/>
                  </a:cubicBezTo>
                  <a:cubicBezTo>
                    <a:pt x="122" y="31"/>
                    <a:pt x="122" y="31"/>
                    <a:pt x="122" y="31"/>
                  </a:cubicBezTo>
                  <a:cubicBezTo>
                    <a:pt x="122" y="31"/>
                    <a:pt x="122" y="31"/>
                    <a:pt x="122" y="31"/>
                  </a:cubicBezTo>
                  <a:cubicBezTo>
                    <a:pt x="122" y="31"/>
                    <a:pt x="122" y="31"/>
                    <a:pt x="122" y="31"/>
                  </a:cubicBezTo>
                  <a:cubicBezTo>
                    <a:pt x="122" y="33"/>
                    <a:pt x="122" y="36"/>
                    <a:pt x="121" y="37"/>
                  </a:cubicBezTo>
                  <a:cubicBezTo>
                    <a:pt x="121" y="38"/>
                    <a:pt x="121" y="39"/>
                    <a:pt x="120" y="39"/>
                  </a:cubicBezTo>
                  <a:close/>
                  <a:moveTo>
                    <a:pt x="18" y="51"/>
                  </a:moveTo>
                  <a:cubicBezTo>
                    <a:pt x="18" y="51"/>
                    <a:pt x="18" y="51"/>
                    <a:pt x="18" y="51"/>
                  </a:cubicBezTo>
                  <a:cubicBezTo>
                    <a:pt x="18" y="51"/>
                    <a:pt x="18" y="51"/>
                    <a:pt x="18" y="51"/>
                  </a:cubicBezTo>
                  <a:cubicBezTo>
                    <a:pt x="18" y="51"/>
                    <a:pt x="18" y="51"/>
                    <a:pt x="18" y="51"/>
                  </a:cubicBezTo>
                  <a:cubicBezTo>
                    <a:pt x="18" y="51"/>
                    <a:pt x="18" y="51"/>
                    <a:pt x="18" y="51"/>
                  </a:cubicBezTo>
                  <a:close/>
                  <a:moveTo>
                    <a:pt x="69" y="39"/>
                  </a:moveTo>
                  <a:cubicBezTo>
                    <a:pt x="69" y="39"/>
                    <a:pt x="69" y="39"/>
                    <a:pt x="69" y="39"/>
                  </a:cubicBezTo>
                  <a:cubicBezTo>
                    <a:pt x="69" y="39"/>
                    <a:pt x="69" y="39"/>
                    <a:pt x="69" y="39"/>
                  </a:cubicBezTo>
                  <a:cubicBezTo>
                    <a:pt x="70" y="39"/>
                    <a:pt x="70" y="39"/>
                    <a:pt x="70" y="39"/>
                  </a:cubicBezTo>
                  <a:cubicBezTo>
                    <a:pt x="70" y="12"/>
                    <a:pt x="70" y="12"/>
                    <a:pt x="70" y="12"/>
                  </a:cubicBezTo>
                  <a:cubicBezTo>
                    <a:pt x="69" y="11"/>
                    <a:pt x="69" y="11"/>
                    <a:pt x="69" y="11"/>
                  </a:cubicBezTo>
                  <a:lnTo>
                    <a:pt x="69" y="39"/>
                  </a:lnTo>
                  <a:close/>
                  <a:moveTo>
                    <a:pt x="117" y="37"/>
                  </a:moveTo>
                  <a:cubicBezTo>
                    <a:pt x="117" y="37"/>
                    <a:pt x="117" y="37"/>
                    <a:pt x="117" y="37"/>
                  </a:cubicBezTo>
                  <a:cubicBezTo>
                    <a:pt x="117" y="39"/>
                    <a:pt x="117" y="39"/>
                    <a:pt x="117" y="39"/>
                  </a:cubicBezTo>
                  <a:cubicBezTo>
                    <a:pt x="117" y="39"/>
                    <a:pt x="117" y="39"/>
                    <a:pt x="117" y="39"/>
                  </a:cubicBezTo>
                  <a:lnTo>
                    <a:pt x="117" y="37"/>
                  </a:lnTo>
                  <a:close/>
                  <a:moveTo>
                    <a:pt x="115" y="39"/>
                  </a:moveTo>
                  <a:cubicBezTo>
                    <a:pt x="115" y="39"/>
                    <a:pt x="115" y="39"/>
                    <a:pt x="115" y="39"/>
                  </a:cubicBezTo>
                  <a:cubicBezTo>
                    <a:pt x="116" y="36"/>
                    <a:pt x="116" y="36"/>
                    <a:pt x="116" y="36"/>
                  </a:cubicBezTo>
                  <a:cubicBezTo>
                    <a:pt x="115" y="39"/>
                    <a:pt x="115" y="39"/>
                    <a:pt x="115" y="39"/>
                  </a:cubicBezTo>
                  <a:cubicBezTo>
                    <a:pt x="115" y="39"/>
                    <a:pt x="115" y="39"/>
                    <a:pt x="115" y="39"/>
                  </a:cubicBezTo>
                  <a:close/>
                  <a:moveTo>
                    <a:pt x="114" y="39"/>
                  </a:moveTo>
                  <a:cubicBezTo>
                    <a:pt x="114" y="39"/>
                    <a:pt x="114" y="39"/>
                    <a:pt x="114" y="39"/>
                  </a:cubicBezTo>
                  <a:cubicBezTo>
                    <a:pt x="116" y="27"/>
                    <a:pt x="116" y="27"/>
                    <a:pt x="116" y="27"/>
                  </a:cubicBezTo>
                  <a:cubicBezTo>
                    <a:pt x="114" y="39"/>
                    <a:pt x="114" y="39"/>
                    <a:pt x="114" y="39"/>
                  </a:cubicBezTo>
                  <a:cubicBezTo>
                    <a:pt x="114" y="39"/>
                    <a:pt x="114" y="39"/>
                    <a:pt x="114" y="39"/>
                  </a:cubicBezTo>
                  <a:close/>
                  <a:moveTo>
                    <a:pt x="119" y="34"/>
                  </a:moveTo>
                  <a:cubicBezTo>
                    <a:pt x="119" y="34"/>
                    <a:pt x="119" y="34"/>
                    <a:pt x="119" y="34"/>
                  </a:cubicBezTo>
                  <a:cubicBezTo>
                    <a:pt x="118" y="39"/>
                    <a:pt x="118" y="39"/>
                    <a:pt x="118" y="39"/>
                  </a:cubicBezTo>
                  <a:cubicBezTo>
                    <a:pt x="118" y="39"/>
                    <a:pt x="118" y="39"/>
                    <a:pt x="118" y="39"/>
                  </a:cubicBezTo>
                  <a:lnTo>
                    <a:pt x="119" y="34"/>
                  </a:lnTo>
                  <a:close/>
                  <a:moveTo>
                    <a:pt x="14" y="37"/>
                  </a:moveTo>
                  <a:cubicBezTo>
                    <a:pt x="14" y="37"/>
                    <a:pt x="14" y="37"/>
                    <a:pt x="14" y="37"/>
                  </a:cubicBezTo>
                  <a:cubicBezTo>
                    <a:pt x="14" y="37"/>
                    <a:pt x="15" y="36"/>
                    <a:pt x="17" y="35"/>
                  </a:cubicBezTo>
                  <a:cubicBezTo>
                    <a:pt x="20" y="35"/>
                    <a:pt x="30" y="34"/>
                    <a:pt x="46" y="36"/>
                  </a:cubicBezTo>
                  <a:cubicBezTo>
                    <a:pt x="47" y="36"/>
                    <a:pt x="48" y="36"/>
                    <a:pt x="49" y="36"/>
                  </a:cubicBezTo>
                  <a:cubicBezTo>
                    <a:pt x="49" y="36"/>
                    <a:pt x="49" y="36"/>
                    <a:pt x="49" y="36"/>
                  </a:cubicBezTo>
                  <a:cubicBezTo>
                    <a:pt x="50" y="36"/>
                    <a:pt x="50" y="36"/>
                    <a:pt x="50" y="36"/>
                  </a:cubicBezTo>
                  <a:cubicBezTo>
                    <a:pt x="50" y="36"/>
                    <a:pt x="50" y="36"/>
                    <a:pt x="50" y="36"/>
                  </a:cubicBezTo>
                  <a:cubicBezTo>
                    <a:pt x="52" y="37"/>
                    <a:pt x="54" y="37"/>
                    <a:pt x="55" y="37"/>
                  </a:cubicBezTo>
                  <a:cubicBezTo>
                    <a:pt x="53" y="9"/>
                    <a:pt x="53" y="9"/>
                    <a:pt x="53" y="9"/>
                  </a:cubicBezTo>
                  <a:cubicBezTo>
                    <a:pt x="51" y="9"/>
                    <a:pt x="51" y="9"/>
                    <a:pt x="51" y="9"/>
                  </a:cubicBezTo>
                  <a:cubicBezTo>
                    <a:pt x="54" y="34"/>
                    <a:pt x="54" y="34"/>
                    <a:pt x="54" y="34"/>
                  </a:cubicBezTo>
                  <a:cubicBezTo>
                    <a:pt x="51" y="9"/>
                    <a:pt x="51" y="9"/>
                    <a:pt x="51" y="9"/>
                  </a:cubicBezTo>
                  <a:cubicBezTo>
                    <a:pt x="52" y="9"/>
                    <a:pt x="52" y="9"/>
                    <a:pt x="52" y="9"/>
                  </a:cubicBezTo>
                  <a:cubicBezTo>
                    <a:pt x="50" y="8"/>
                    <a:pt x="50" y="8"/>
                    <a:pt x="50" y="8"/>
                  </a:cubicBezTo>
                  <a:cubicBezTo>
                    <a:pt x="50" y="9"/>
                    <a:pt x="50" y="9"/>
                    <a:pt x="50" y="9"/>
                  </a:cubicBezTo>
                  <a:cubicBezTo>
                    <a:pt x="50" y="9"/>
                    <a:pt x="50" y="9"/>
                    <a:pt x="50" y="9"/>
                  </a:cubicBezTo>
                  <a:cubicBezTo>
                    <a:pt x="50" y="9"/>
                    <a:pt x="50" y="9"/>
                    <a:pt x="50" y="9"/>
                  </a:cubicBezTo>
                  <a:cubicBezTo>
                    <a:pt x="53" y="36"/>
                    <a:pt x="53" y="36"/>
                    <a:pt x="53" y="36"/>
                  </a:cubicBezTo>
                  <a:cubicBezTo>
                    <a:pt x="50" y="9"/>
                    <a:pt x="50" y="9"/>
                    <a:pt x="50" y="9"/>
                  </a:cubicBezTo>
                  <a:cubicBezTo>
                    <a:pt x="48" y="9"/>
                    <a:pt x="48" y="9"/>
                    <a:pt x="48" y="9"/>
                  </a:cubicBezTo>
                  <a:cubicBezTo>
                    <a:pt x="51" y="34"/>
                    <a:pt x="51" y="34"/>
                    <a:pt x="51" y="34"/>
                  </a:cubicBezTo>
                  <a:cubicBezTo>
                    <a:pt x="48" y="9"/>
                    <a:pt x="48" y="9"/>
                    <a:pt x="48" y="9"/>
                  </a:cubicBezTo>
                  <a:cubicBezTo>
                    <a:pt x="49" y="9"/>
                    <a:pt x="49" y="9"/>
                    <a:pt x="49" y="9"/>
                  </a:cubicBezTo>
                  <a:cubicBezTo>
                    <a:pt x="47" y="8"/>
                    <a:pt x="47" y="8"/>
                    <a:pt x="47" y="8"/>
                  </a:cubicBezTo>
                  <a:cubicBezTo>
                    <a:pt x="50" y="36"/>
                    <a:pt x="50" y="36"/>
                    <a:pt x="50" y="36"/>
                  </a:cubicBezTo>
                  <a:cubicBezTo>
                    <a:pt x="47" y="8"/>
                    <a:pt x="47" y="8"/>
                    <a:pt x="47" y="8"/>
                  </a:cubicBezTo>
                  <a:cubicBezTo>
                    <a:pt x="45" y="9"/>
                    <a:pt x="45" y="9"/>
                    <a:pt x="45" y="9"/>
                  </a:cubicBezTo>
                  <a:cubicBezTo>
                    <a:pt x="49" y="33"/>
                    <a:pt x="49" y="33"/>
                    <a:pt x="49" y="33"/>
                  </a:cubicBezTo>
                  <a:cubicBezTo>
                    <a:pt x="45" y="9"/>
                    <a:pt x="45" y="9"/>
                    <a:pt x="45" y="9"/>
                  </a:cubicBezTo>
                  <a:cubicBezTo>
                    <a:pt x="46" y="8"/>
                    <a:pt x="46" y="8"/>
                    <a:pt x="46" y="8"/>
                  </a:cubicBezTo>
                  <a:cubicBezTo>
                    <a:pt x="44" y="8"/>
                    <a:pt x="44" y="8"/>
                    <a:pt x="44" y="8"/>
                  </a:cubicBezTo>
                  <a:cubicBezTo>
                    <a:pt x="48" y="35"/>
                    <a:pt x="48" y="35"/>
                    <a:pt x="48" y="35"/>
                  </a:cubicBezTo>
                  <a:cubicBezTo>
                    <a:pt x="44" y="8"/>
                    <a:pt x="44" y="8"/>
                    <a:pt x="44" y="8"/>
                  </a:cubicBezTo>
                  <a:cubicBezTo>
                    <a:pt x="42" y="8"/>
                    <a:pt x="42" y="8"/>
                    <a:pt x="42" y="8"/>
                  </a:cubicBezTo>
                  <a:cubicBezTo>
                    <a:pt x="46" y="33"/>
                    <a:pt x="46" y="33"/>
                    <a:pt x="46" y="33"/>
                  </a:cubicBezTo>
                  <a:cubicBezTo>
                    <a:pt x="41" y="8"/>
                    <a:pt x="41" y="8"/>
                    <a:pt x="41" y="8"/>
                  </a:cubicBezTo>
                  <a:cubicBezTo>
                    <a:pt x="43" y="8"/>
                    <a:pt x="43" y="8"/>
                    <a:pt x="43" y="8"/>
                  </a:cubicBezTo>
                  <a:cubicBezTo>
                    <a:pt x="40" y="7"/>
                    <a:pt x="40" y="7"/>
                    <a:pt x="40" y="7"/>
                  </a:cubicBezTo>
                  <a:cubicBezTo>
                    <a:pt x="45" y="34"/>
                    <a:pt x="45" y="34"/>
                    <a:pt x="45" y="34"/>
                  </a:cubicBezTo>
                  <a:cubicBezTo>
                    <a:pt x="40" y="8"/>
                    <a:pt x="40" y="8"/>
                    <a:pt x="40" y="8"/>
                  </a:cubicBezTo>
                  <a:cubicBezTo>
                    <a:pt x="38" y="8"/>
                    <a:pt x="38" y="8"/>
                    <a:pt x="38" y="8"/>
                  </a:cubicBezTo>
                  <a:cubicBezTo>
                    <a:pt x="43" y="32"/>
                    <a:pt x="43" y="32"/>
                    <a:pt x="43" y="32"/>
                  </a:cubicBezTo>
                  <a:cubicBezTo>
                    <a:pt x="38" y="8"/>
                    <a:pt x="38" y="8"/>
                    <a:pt x="38" y="8"/>
                  </a:cubicBezTo>
                  <a:cubicBezTo>
                    <a:pt x="39" y="8"/>
                    <a:pt x="39" y="8"/>
                    <a:pt x="39" y="8"/>
                  </a:cubicBezTo>
                  <a:cubicBezTo>
                    <a:pt x="37" y="7"/>
                    <a:pt x="37" y="7"/>
                    <a:pt x="37" y="7"/>
                  </a:cubicBezTo>
                  <a:cubicBezTo>
                    <a:pt x="42" y="34"/>
                    <a:pt x="42" y="34"/>
                    <a:pt x="42" y="34"/>
                  </a:cubicBezTo>
                  <a:cubicBezTo>
                    <a:pt x="37" y="8"/>
                    <a:pt x="37" y="8"/>
                    <a:pt x="37" y="8"/>
                  </a:cubicBezTo>
                  <a:cubicBezTo>
                    <a:pt x="35" y="8"/>
                    <a:pt x="35" y="8"/>
                    <a:pt x="35" y="8"/>
                  </a:cubicBezTo>
                  <a:cubicBezTo>
                    <a:pt x="40" y="31"/>
                    <a:pt x="40" y="31"/>
                    <a:pt x="40" y="31"/>
                  </a:cubicBezTo>
                  <a:cubicBezTo>
                    <a:pt x="35" y="8"/>
                    <a:pt x="35" y="8"/>
                    <a:pt x="35" y="8"/>
                  </a:cubicBezTo>
                  <a:cubicBezTo>
                    <a:pt x="36" y="8"/>
                    <a:pt x="36" y="8"/>
                    <a:pt x="36" y="8"/>
                  </a:cubicBezTo>
                  <a:cubicBezTo>
                    <a:pt x="34" y="7"/>
                    <a:pt x="34" y="7"/>
                    <a:pt x="34" y="7"/>
                  </a:cubicBezTo>
                  <a:cubicBezTo>
                    <a:pt x="39" y="35"/>
                    <a:pt x="39" y="35"/>
                    <a:pt x="39" y="35"/>
                  </a:cubicBezTo>
                  <a:cubicBezTo>
                    <a:pt x="34" y="8"/>
                    <a:pt x="34" y="8"/>
                    <a:pt x="34" y="8"/>
                  </a:cubicBezTo>
                  <a:cubicBezTo>
                    <a:pt x="32" y="8"/>
                    <a:pt x="32" y="8"/>
                    <a:pt x="32" y="8"/>
                  </a:cubicBezTo>
                  <a:cubicBezTo>
                    <a:pt x="38" y="34"/>
                    <a:pt x="38" y="34"/>
                    <a:pt x="38" y="34"/>
                  </a:cubicBezTo>
                  <a:cubicBezTo>
                    <a:pt x="32" y="8"/>
                    <a:pt x="32" y="8"/>
                    <a:pt x="32" y="8"/>
                  </a:cubicBezTo>
                  <a:cubicBezTo>
                    <a:pt x="34" y="8"/>
                    <a:pt x="34" y="8"/>
                    <a:pt x="34" y="8"/>
                  </a:cubicBezTo>
                  <a:cubicBezTo>
                    <a:pt x="34" y="8"/>
                    <a:pt x="34" y="8"/>
                    <a:pt x="34" y="8"/>
                  </a:cubicBezTo>
                  <a:cubicBezTo>
                    <a:pt x="31" y="7"/>
                    <a:pt x="31" y="7"/>
                    <a:pt x="31" y="7"/>
                  </a:cubicBezTo>
                  <a:cubicBezTo>
                    <a:pt x="34" y="20"/>
                    <a:pt x="34" y="20"/>
                    <a:pt x="34" y="20"/>
                  </a:cubicBezTo>
                  <a:cubicBezTo>
                    <a:pt x="31" y="8"/>
                    <a:pt x="31" y="8"/>
                    <a:pt x="31" y="8"/>
                  </a:cubicBezTo>
                  <a:cubicBezTo>
                    <a:pt x="29" y="8"/>
                    <a:pt x="29" y="8"/>
                    <a:pt x="29" y="8"/>
                  </a:cubicBezTo>
                  <a:cubicBezTo>
                    <a:pt x="34" y="29"/>
                    <a:pt x="34" y="29"/>
                    <a:pt x="34" y="29"/>
                  </a:cubicBezTo>
                  <a:cubicBezTo>
                    <a:pt x="29" y="8"/>
                    <a:pt x="29" y="8"/>
                    <a:pt x="29" y="8"/>
                  </a:cubicBezTo>
                  <a:cubicBezTo>
                    <a:pt x="31" y="8"/>
                    <a:pt x="31" y="8"/>
                    <a:pt x="31" y="8"/>
                  </a:cubicBezTo>
                  <a:cubicBezTo>
                    <a:pt x="31" y="7"/>
                    <a:pt x="31" y="7"/>
                    <a:pt x="31" y="7"/>
                  </a:cubicBezTo>
                  <a:cubicBezTo>
                    <a:pt x="28" y="7"/>
                    <a:pt x="28" y="7"/>
                    <a:pt x="28" y="7"/>
                  </a:cubicBezTo>
                  <a:cubicBezTo>
                    <a:pt x="33" y="29"/>
                    <a:pt x="33" y="29"/>
                    <a:pt x="33" y="29"/>
                  </a:cubicBezTo>
                  <a:cubicBezTo>
                    <a:pt x="28" y="8"/>
                    <a:pt x="28" y="8"/>
                    <a:pt x="28" y="8"/>
                  </a:cubicBezTo>
                  <a:cubicBezTo>
                    <a:pt x="26" y="8"/>
                    <a:pt x="26" y="8"/>
                    <a:pt x="26" y="8"/>
                  </a:cubicBezTo>
                  <a:cubicBezTo>
                    <a:pt x="32" y="30"/>
                    <a:pt x="32" y="30"/>
                    <a:pt x="32" y="30"/>
                  </a:cubicBezTo>
                  <a:cubicBezTo>
                    <a:pt x="26" y="8"/>
                    <a:pt x="26" y="8"/>
                    <a:pt x="26" y="8"/>
                  </a:cubicBezTo>
                  <a:cubicBezTo>
                    <a:pt x="27" y="7"/>
                    <a:pt x="27" y="7"/>
                    <a:pt x="27" y="7"/>
                  </a:cubicBezTo>
                  <a:cubicBezTo>
                    <a:pt x="25" y="7"/>
                    <a:pt x="25" y="7"/>
                    <a:pt x="25" y="7"/>
                  </a:cubicBezTo>
                  <a:cubicBezTo>
                    <a:pt x="31" y="34"/>
                    <a:pt x="31" y="34"/>
                    <a:pt x="31" y="34"/>
                  </a:cubicBezTo>
                  <a:cubicBezTo>
                    <a:pt x="25" y="8"/>
                    <a:pt x="25" y="8"/>
                    <a:pt x="25" y="8"/>
                  </a:cubicBezTo>
                  <a:cubicBezTo>
                    <a:pt x="24" y="8"/>
                    <a:pt x="24" y="8"/>
                    <a:pt x="24" y="8"/>
                  </a:cubicBezTo>
                  <a:cubicBezTo>
                    <a:pt x="27" y="20"/>
                    <a:pt x="27" y="20"/>
                    <a:pt x="27" y="20"/>
                  </a:cubicBezTo>
                  <a:cubicBezTo>
                    <a:pt x="23" y="8"/>
                    <a:pt x="23" y="8"/>
                    <a:pt x="23" y="8"/>
                  </a:cubicBezTo>
                  <a:cubicBezTo>
                    <a:pt x="24" y="7"/>
                    <a:pt x="24" y="7"/>
                    <a:pt x="24" y="7"/>
                  </a:cubicBezTo>
                  <a:cubicBezTo>
                    <a:pt x="22" y="7"/>
                    <a:pt x="22" y="7"/>
                    <a:pt x="22" y="7"/>
                  </a:cubicBezTo>
                  <a:cubicBezTo>
                    <a:pt x="25" y="7"/>
                    <a:pt x="25" y="7"/>
                    <a:pt x="25" y="7"/>
                  </a:cubicBezTo>
                  <a:cubicBezTo>
                    <a:pt x="25" y="8"/>
                    <a:pt x="25" y="8"/>
                    <a:pt x="25" y="8"/>
                  </a:cubicBezTo>
                  <a:cubicBezTo>
                    <a:pt x="24" y="7"/>
                    <a:pt x="24" y="7"/>
                    <a:pt x="24" y="7"/>
                  </a:cubicBezTo>
                  <a:cubicBezTo>
                    <a:pt x="28" y="7"/>
                    <a:pt x="28" y="7"/>
                    <a:pt x="28" y="7"/>
                  </a:cubicBezTo>
                  <a:cubicBezTo>
                    <a:pt x="28" y="7"/>
                    <a:pt x="28" y="7"/>
                    <a:pt x="28" y="7"/>
                  </a:cubicBezTo>
                  <a:cubicBezTo>
                    <a:pt x="31" y="7"/>
                    <a:pt x="31" y="7"/>
                    <a:pt x="31" y="7"/>
                  </a:cubicBezTo>
                  <a:cubicBezTo>
                    <a:pt x="30" y="7"/>
                    <a:pt x="30" y="7"/>
                    <a:pt x="30" y="7"/>
                  </a:cubicBezTo>
                  <a:cubicBezTo>
                    <a:pt x="34" y="8"/>
                    <a:pt x="34" y="8"/>
                    <a:pt x="34" y="8"/>
                  </a:cubicBezTo>
                  <a:cubicBezTo>
                    <a:pt x="34" y="8"/>
                    <a:pt x="34" y="8"/>
                    <a:pt x="34" y="8"/>
                  </a:cubicBezTo>
                  <a:cubicBezTo>
                    <a:pt x="34" y="7"/>
                    <a:pt x="34" y="7"/>
                    <a:pt x="34" y="7"/>
                  </a:cubicBezTo>
                  <a:cubicBezTo>
                    <a:pt x="37" y="8"/>
                    <a:pt x="37" y="8"/>
                    <a:pt x="37" y="8"/>
                  </a:cubicBezTo>
                  <a:cubicBezTo>
                    <a:pt x="37" y="7"/>
                    <a:pt x="37" y="7"/>
                    <a:pt x="37" y="7"/>
                  </a:cubicBezTo>
                  <a:cubicBezTo>
                    <a:pt x="40" y="8"/>
                    <a:pt x="40" y="8"/>
                    <a:pt x="40" y="8"/>
                  </a:cubicBezTo>
                  <a:cubicBezTo>
                    <a:pt x="40" y="7"/>
                    <a:pt x="40" y="7"/>
                    <a:pt x="40" y="7"/>
                  </a:cubicBezTo>
                  <a:cubicBezTo>
                    <a:pt x="44" y="8"/>
                    <a:pt x="44" y="8"/>
                    <a:pt x="44" y="8"/>
                  </a:cubicBezTo>
                  <a:cubicBezTo>
                    <a:pt x="44" y="7"/>
                    <a:pt x="44" y="7"/>
                    <a:pt x="44" y="7"/>
                  </a:cubicBezTo>
                  <a:cubicBezTo>
                    <a:pt x="47" y="8"/>
                    <a:pt x="47" y="8"/>
                    <a:pt x="47" y="8"/>
                  </a:cubicBezTo>
                  <a:cubicBezTo>
                    <a:pt x="47" y="8"/>
                    <a:pt x="47" y="8"/>
                    <a:pt x="47" y="8"/>
                  </a:cubicBezTo>
                  <a:cubicBezTo>
                    <a:pt x="50" y="9"/>
                    <a:pt x="50" y="9"/>
                    <a:pt x="50" y="9"/>
                  </a:cubicBezTo>
                  <a:cubicBezTo>
                    <a:pt x="50" y="8"/>
                    <a:pt x="50" y="8"/>
                    <a:pt x="50" y="8"/>
                  </a:cubicBezTo>
                  <a:cubicBezTo>
                    <a:pt x="53" y="9"/>
                    <a:pt x="53" y="9"/>
                    <a:pt x="53" y="9"/>
                  </a:cubicBezTo>
                  <a:cubicBezTo>
                    <a:pt x="53" y="8"/>
                    <a:pt x="53" y="8"/>
                    <a:pt x="53" y="8"/>
                  </a:cubicBezTo>
                  <a:cubicBezTo>
                    <a:pt x="56" y="9"/>
                    <a:pt x="56" y="9"/>
                    <a:pt x="56" y="9"/>
                  </a:cubicBezTo>
                  <a:cubicBezTo>
                    <a:pt x="56" y="9"/>
                    <a:pt x="56" y="9"/>
                    <a:pt x="56" y="9"/>
                  </a:cubicBezTo>
                  <a:cubicBezTo>
                    <a:pt x="59" y="10"/>
                    <a:pt x="59" y="10"/>
                    <a:pt x="59" y="10"/>
                  </a:cubicBezTo>
                  <a:cubicBezTo>
                    <a:pt x="60" y="10"/>
                    <a:pt x="60" y="10"/>
                    <a:pt x="60" y="10"/>
                  </a:cubicBezTo>
                  <a:cubicBezTo>
                    <a:pt x="62" y="10"/>
                    <a:pt x="62" y="10"/>
                    <a:pt x="62" y="10"/>
                  </a:cubicBezTo>
                  <a:cubicBezTo>
                    <a:pt x="63" y="10"/>
                    <a:pt x="63" y="10"/>
                    <a:pt x="63" y="10"/>
                  </a:cubicBezTo>
                  <a:cubicBezTo>
                    <a:pt x="64" y="11"/>
                    <a:pt x="64" y="11"/>
                    <a:pt x="64" y="11"/>
                  </a:cubicBezTo>
                  <a:cubicBezTo>
                    <a:pt x="63" y="10"/>
                    <a:pt x="63" y="10"/>
                    <a:pt x="63" y="10"/>
                  </a:cubicBezTo>
                  <a:cubicBezTo>
                    <a:pt x="64" y="38"/>
                    <a:pt x="64" y="38"/>
                    <a:pt x="64" y="38"/>
                  </a:cubicBezTo>
                  <a:cubicBezTo>
                    <a:pt x="64" y="38"/>
                    <a:pt x="64" y="38"/>
                    <a:pt x="64" y="38"/>
                  </a:cubicBezTo>
                  <a:cubicBezTo>
                    <a:pt x="66" y="38"/>
                    <a:pt x="66" y="38"/>
                    <a:pt x="66" y="38"/>
                  </a:cubicBezTo>
                  <a:cubicBezTo>
                    <a:pt x="65" y="11"/>
                    <a:pt x="65" y="11"/>
                    <a:pt x="65" y="11"/>
                  </a:cubicBezTo>
                  <a:cubicBezTo>
                    <a:pt x="66" y="11"/>
                    <a:pt x="66" y="11"/>
                    <a:pt x="66" y="11"/>
                  </a:cubicBezTo>
                  <a:cubicBezTo>
                    <a:pt x="67" y="11"/>
                    <a:pt x="67" y="11"/>
                    <a:pt x="67" y="11"/>
                  </a:cubicBezTo>
                  <a:cubicBezTo>
                    <a:pt x="66" y="11"/>
                    <a:pt x="66" y="11"/>
                    <a:pt x="66" y="11"/>
                  </a:cubicBezTo>
                  <a:cubicBezTo>
                    <a:pt x="67" y="38"/>
                    <a:pt x="67" y="38"/>
                    <a:pt x="67" y="38"/>
                  </a:cubicBezTo>
                  <a:cubicBezTo>
                    <a:pt x="67" y="38"/>
                    <a:pt x="67" y="38"/>
                    <a:pt x="67" y="38"/>
                  </a:cubicBezTo>
                  <a:cubicBezTo>
                    <a:pt x="68" y="38"/>
                    <a:pt x="68" y="38"/>
                    <a:pt x="68" y="38"/>
                  </a:cubicBezTo>
                  <a:cubicBezTo>
                    <a:pt x="67" y="12"/>
                    <a:pt x="67" y="12"/>
                    <a:pt x="67" y="12"/>
                  </a:cubicBezTo>
                  <a:cubicBezTo>
                    <a:pt x="68" y="11"/>
                    <a:pt x="68" y="11"/>
                    <a:pt x="68" y="11"/>
                  </a:cubicBezTo>
                  <a:cubicBezTo>
                    <a:pt x="70" y="12"/>
                    <a:pt x="70" y="12"/>
                    <a:pt x="70" y="12"/>
                  </a:cubicBezTo>
                  <a:cubicBezTo>
                    <a:pt x="71" y="12"/>
                    <a:pt x="71" y="12"/>
                    <a:pt x="71" y="12"/>
                  </a:cubicBezTo>
                  <a:cubicBezTo>
                    <a:pt x="73" y="13"/>
                    <a:pt x="73" y="13"/>
                    <a:pt x="73" y="13"/>
                  </a:cubicBezTo>
                  <a:cubicBezTo>
                    <a:pt x="73" y="12"/>
                    <a:pt x="73" y="12"/>
                    <a:pt x="73" y="12"/>
                  </a:cubicBezTo>
                  <a:cubicBezTo>
                    <a:pt x="75" y="13"/>
                    <a:pt x="75" y="13"/>
                    <a:pt x="75" y="13"/>
                  </a:cubicBezTo>
                  <a:cubicBezTo>
                    <a:pt x="76" y="13"/>
                    <a:pt x="76" y="13"/>
                    <a:pt x="76" y="13"/>
                  </a:cubicBezTo>
                  <a:cubicBezTo>
                    <a:pt x="77" y="13"/>
                    <a:pt x="77" y="13"/>
                    <a:pt x="77" y="13"/>
                  </a:cubicBezTo>
                  <a:cubicBezTo>
                    <a:pt x="76" y="13"/>
                    <a:pt x="76" y="13"/>
                    <a:pt x="76" y="13"/>
                  </a:cubicBezTo>
                  <a:cubicBezTo>
                    <a:pt x="75" y="39"/>
                    <a:pt x="75" y="39"/>
                    <a:pt x="75" y="39"/>
                  </a:cubicBezTo>
                  <a:cubicBezTo>
                    <a:pt x="76" y="39"/>
                    <a:pt x="76" y="39"/>
                    <a:pt x="76" y="39"/>
                  </a:cubicBezTo>
                  <a:cubicBezTo>
                    <a:pt x="77" y="39"/>
                    <a:pt x="77" y="39"/>
                    <a:pt x="77" y="39"/>
                  </a:cubicBezTo>
                  <a:cubicBezTo>
                    <a:pt x="77" y="14"/>
                    <a:pt x="77" y="14"/>
                    <a:pt x="77" y="14"/>
                  </a:cubicBezTo>
                  <a:cubicBezTo>
                    <a:pt x="78" y="13"/>
                    <a:pt x="78" y="13"/>
                    <a:pt x="78" y="13"/>
                  </a:cubicBezTo>
                  <a:cubicBezTo>
                    <a:pt x="79" y="14"/>
                    <a:pt x="79" y="14"/>
                    <a:pt x="79" y="14"/>
                  </a:cubicBezTo>
                  <a:cubicBezTo>
                    <a:pt x="78" y="14"/>
                    <a:pt x="78" y="14"/>
                    <a:pt x="78" y="14"/>
                  </a:cubicBezTo>
                  <a:cubicBezTo>
                    <a:pt x="77" y="39"/>
                    <a:pt x="77" y="39"/>
                    <a:pt x="77" y="39"/>
                  </a:cubicBezTo>
                  <a:cubicBezTo>
                    <a:pt x="77" y="39"/>
                    <a:pt x="77" y="39"/>
                    <a:pt x="77" y="39"/>
                  </a:cubicBezTo>
                  <a:cubicBezTo>
                    <a:pt x="79" y="39"/>
                    <a:pt x="79" y="39"/>
                    <a:pt x="79" y="39"/>
                  </a:cubicBezTo>
                  <a:cubicBezTo>
                    <a:pt x="79" y="39"/>
                    <a:pt x="79" y="39"/>
                    <a:pt x="79" y="39"/>
                  </a:cubicBezTo>
                  <a:cubicBezTo>
                    <a:pt x="79" y="14"/>
                    <a:pt x="79" y="14"/>
                    <a:pt x="79" y="14"/>
                  </a:cubicBezTo>
                  <a:cubicBezTo>
                    <a:pt x="80" y="14"/>
                    <a:pt x="80" y="14"/>
                    <a:pt x="80" y="14"/>
                  </a:cubicBezTo>
                  <a:cubicBezTo>
                    <a:pt x="82" y="15"/>
                    <a:pt x="82" y="15"/>
                    <a:pt x="82" y="15"/>
                  </a:cubicBezTo>
                  <a:cubicBezTo>
                    <a:pt x="83" y="14"/>
                    <a:pt x="83" y="14"/>
                    <a:pt x="83" y="14"/>
                  </a:cubicBezTo>
                  <a:cubicBezTo>
                    <a:pt x="84" y="15"/>
                    <a:pt x="84" y="15"/>
                    <a:pt x="84" y="15"/>
                  </a:cubicBezTo>
                  <a:cubicBezTo>
                    <a:pt x="85" y="15"/>
                    <a:pt x="85" y="15"/>
                    <a:pt x="85" y="15"/>
                  </a:cubicBezTo>
                  <a:cubicBezTo>
                    <a:pt x="86" y="16"/>
                    <a:pt x="86" y="16"/>
                    <a:pt x="86" y="16"/>
                  </a:cubicBezTo>
                  <a:cubicBezTo>
                    <a:pt x="85" y="15"/>
                    <a:pt x="85" y="15"/>
                    <a:pt x="85" y="15"/>
                  </a:cubicBezTo>
                  <a:cubicBezTo>
                    <a:pt x="84" y="40"/>
                    <a:pt x="84" y="40"/>
                    <a:pt x="84" y="40"/>
                  </a:cubicBezTo>
                  <a:cubicBezTo>
                    <a:pt x="84" y="40"/>
                    <a:pt x="84" y="40"/>
                    <a:pt x="84" y="40"/>
                  </a:cubicBezTo>
                  <a:cubicBezTo>
                    <a:pt x="85" y="40"/>
                    <a:pt x="85" y="40"/>
                    <a:pt x="85" y="40"/>
                  </a:cubicBezTo>
                  <a:cubicBezTo>
                    <a:pt x="86" y="16"/>
                    <a:pt x="86" y="16"/>
                    <a:pt x="86" y="16"/>
                  </a:cubicBezTo>
                  <a:cubicBezTo>
                    <a:pt x="87" y="16"/>
                    <a:pt x="87" y="16"/>
                    <a:pt x="87" y="16"/>
                  </a:cubicBezTo>
                  <a:cubicBezTo>
                    <a:pt x="88" y="16"/>
                    <a:pt x="88" y="16"/>
                    <a:pt x="88" y="16"/>
                  </a:cubicBezTo>
                  <a:cubicBezTo>
                    <a:pt x="87" y="16"/>
                    <a:pt x="87" y="16"/>
                    <a:pt x="87" y="16"/>
                  </a:cubicBezTo>
                  <a:cubicBezTo>
                    <a:pt x="86" y="40"/>
                    <a:pt x="86" y="40"/>
                    <a:pt x="86" y="40"/>
                  </a:cubicBezTo>
                  <a:cubicBezTo>
                    <a:pt x="87" y="40"/>
                    <a:pt x="87" y="40"/>
                    <a:pt x="87" y="40"/>
                  </a:cubicBezTo>
                  <a:cubicBezTo>
                    <a:pt x="88" y="16"/>
                    <a:pt x="88" y="16"/>
                    <a:pt x="88" y="16"/>
                  </a:cubicBezTo>
                  <a:cubicBezTo>
                    <a:pt x="89" y="16"/>
                    <a:pt x="89" y="16"/>
                    <a:pt x="89" y="16"/>
                  </a:cubicBezTo>
                  <a:cubicBezTo>
                    <a:pt x="90" y="17"/>
                    <a:pt x="90" y="17"/>
                    <a:pt x="90" y="17"/>
                  </a:cubicBezTo>
                  <a:cubicBezTo>
                    <a:pt x="90" y="17"/>
                    <a:pt x="90" y="17"/>
                    <a:pt x="90" y="17"/>
                  </a:cubicBezTo>
                  <a:cubicBezTo>
                    <a:pt x="91" y="16"/>
                    <a:pt x="91" y="16"/>
                    <a:pt x="91" y="16"/>
                  </a:cubicBezTo>
                  <a:cubicBezTo>
                    <a:pt x="92" y="17"/>
                    <a:pt x="92" y="17"/>
                    <a:pt x="92" y="17"/>
                  </a:cubicBezTo>
                  <a:cubicBezTo>
                    <a:pt x="91" y="16"/>
                    <a:pt x="91" y="16"/>
                    <a:pt x="91" y="16"/>
                  </a:cubicBezTo>
                  <a:cubicBezTo>
                    <a:pt x="89" y="40"/>
                    <a:pt x="89" y="40"/>
                    <a:pt x="89" y="40"/>
                  </a:cubicBezTo>
                  <a:cubicBezTo>
                    <a:pt x="90" y="40"/>
                    <a:pt x="90" y="40"/>
                    <a:pt x="90" y="40"/>
                  </a:cubicBezTo>
                  <a:cubicBezTo>
                    <a:pt x="90" y="40"/>
                    <a:pt x="90" y="40"/>
                    <a:pt x="90" y="40"/>
                  </a:cubicBezTo>
                  <a:cubicBezTo>
                    <a:pt x="90" y="40"/>
                    <a:pt x="90" y="40"/>
                    <a:pt x="90" y="40"/>
                  </a:cubicBezTo>
                  <a:cubicBezTo>
                    <a:pt x="90" y="40"/>
                    <a:pt x="90" y="40"/>
                    <a:pt x="90" y="40"/>
                  </a:cubicBezTo>
                  <a:cubicBezTo>
                    <a:pt x="92" y="17"/>
                    <a:pt x="92" y="17"/>
                    <a:pt x="92" y="17"/>
                  </a:cubicBezTo>
                  <a:cubicBezTo>
                    <a:pt x="93" y="17"/>
                    <a:pt x="93" y="17"/>
                    <a:pt x="93" y="17"/>
                  </a:cubicBezTo>
                  <a:cubicBezTo>
                    <a:pt x="94" y="18"/>
                    <a:pt x="94" y="18"/>
                    <a:pt x="94" y="18"/>
                  </a:cubicBezTo>
                  <a:cubicBezTo>
                    <a:pt x="95" y="18"/>
                    <a:pt x="95" y="18"/>
                    <a:pt x="95" y="18"/>
                  </a:cubicBezTo>
                  <a:cubicBezTo>
                    <a:pt x="96" y="19"/>
                    <a:pt x="96" y="19"/>
                    <a:pt x="96" y="19"/>
                  </a:cubicBezTo>
                  <a:cubicBezTo>
                    <a:pt x="95" y="18"/>
                    <a:pt x="95" y="18"/>
                    <a:pt x="95" y="18"/>
                  </a:cubicBezTo>
                  <a:cubicBezTo>
                    <a:pt x="93" y="40"/>
                    <a:pt x="93" y="40"/>
                    <a:pt x="93" y="40"/>
                  </a:cubicBezTo>
                  <a:cubicBezTo>
                    <a:pt x="94" y="40"/>
                    <a:pt x="94" y="40"/>
                    <a:pt x="94" y="40"/>
                  </a:cubicBezTo>
                  <a:cubicBezTo>
                    <a:pt x="94" y="40"/>
                    <a:pt x="94" y="40"/>
                    <a:pt x="94" y="40"/>
                  </a:cubicBezTo>
                  <a:cubicBezTo>
                    <a:pt x="96" y="19"/>
                    <a:pt x="96" y="19"/>
                    <a:pt x="96" y="19"/>
                  </a:cubicBezTo>
                  <a:cubicBezTo>
                    <a:pt x="97" y="18"/>
                    <a:pt x="97" y="18"/>
                    <a:pt x="97" y="18"/>
                  </a:cubicBezTo>
                  <a:cubicBezTo>
                    <a:pt x="98" y="19"/>
                    <a:pt x="98" y="19"/>
                    <a:pt x="98" y="19"/>
                  </a:cubicBezTo>
                  <a:cubicBezTo>
                    <a:pt x="99" y="19"/>
                    <a:pt x="99" y="19"/>
                    <a:pt x="99" y="19"/>
                  </a:cubicBezTo>
                  <a:cubicBezTo>
                    <a:pt x="99" y="20"/>
                    <a:pt x="99" y="20"/>
                    <a:pt x="99" y="20"/>
                  </a:cubicBezTo>
                  <a:cubicBezTo>
                    <a:pt x="99" y="19"/>
                    <a:pt x="99" y="19"/>
                    <a:pt x="99" y="19"/>
                  </a:cubicBezTo>
                  <a:cubicBezTo>
                    <a:pt x="97" y="40"/>
                    <a:pt x="97" y="40"/>
                    <a:pt x="97" y="40"/>
                  </a:cubicBezTo>
                  <a:cubicBezTo>
                    <a:pt x="97" y="40"/>
                    <a:pt x="97" y="40"/>
                    <a:pt x="97" y="40"/>
                  </a:cubicBezTo>
                  <a:cubicBezTo>
                    <a:pt x="97" y="40"/>
                    <a:pt x="97" y="40"/>
                    <a:pt x="97" y="40"/>
                  </a:cubicBezTo>
                  <a:cubicBezTo>
                    <a:pt x="97" y="40"/>
                    <a:pt x="97" y="40"/>
                    <a:pt x="97" y="40"/>
                  </a:cubicBezTo>
                  <a:cubicBezTo>
                    <a:pt x="100" y="20"/>
                    <a:pt x="100" y="20"/>
                    <a:pt x="100" y="20"/>
                  </a:cubicBezTo>
                  <a:cubicBezTo>
                    <a:pt x="100" y="20"/>
                    <a:pt x="100" y="20"/>
                    <a:pt x="100" y="20"/>
                  </a:cubicBezTo>
                  <a:cubicBezTo>
                    <a:pt x="101" y="20"/>
                    <a:pt x="101" y="20"/>
                    <a:pt x="101" y="20"/>
                  </a:cubicBezTo>
                  <a:cubicBezTo>
                    <a:pt x="100" y="20"/>
                    <a:pt x="100" y="20"/>
                    <a:pt x="100" y="20"/>
                  </a:cubicBezTo>
                  <a:cubicBezTo>
                    <a:pt x="98" y="40"/>
                    <a:pt x="98" y="40"/>
                    <a:pt x="98" y="40"/>
                  </a:cubicBezTo>
                  <a:cubicBezTo>
                    <a:pt x="98" y="40"/>
                    <a:pt x="98" y="40"/>
                    <a:pt x="98" y="40"/>
                  </a:cubicBezTo>
                  <a:cubicBezTo>
                    <a:pt x="99" y="40"/>
                    <a:pt x="99" y="40"/>
                    <a:pt x="99" y="40"/>
                  </a:cubicBezTo>
                  <a:cubicBezTo>
                    <a:pt x="99" y="40"/>
                    <a:pt x="99" y="40"/>
                    <a:pt x="99" y="40"/>
                  </a:cubicBezTo>
                  <a:cubicBezTo>
                    <a:pt x="101" y="20"/>
                    <a:pt x="101" y="20"/>
                    <a:pt x="101" y="20"/>
                  </a:cubicBezTo>
                  <a:cubicBezTo>
                    <a:pt x="102" y="20"/>
                    <a:pt x="102" y="20"/>
                    <a:pt x="102" y="20"/>
                  </a:cubicBezTo>
                  <a:cubicBezTo>
                    <a:pt x="103" y="21"/>
                    <a:pt x="103" y="21"/>
                    <a:pt x="103" y="21"/>
                  </a:cubicBezTo>
                  <a:cubicBezTo>
                    <a:pt x="102" y="20"/>
                    <a:pt x="102" y="20"/>
                    <a:pt x="102" y="20"/>
                  </a:cubicBezTo>
                  <a:cubicBezTo>
                    <a:pt x="100" y="40"/>
                    <a:pt x="100" y="40"/>
                    <a:pt x="100" y="40"/>
                  </a:cubicBezTo>
                  <a:cubicBezTo>
                    <a:pt x="100" y="40"/>
                    <a:pt x="100" y="40"/>
                    <a:pt x="100" y="40"/>
                  </a:cubicBezTo>
                  <a:cubicBezTo>
                    <a:pt x="100" y="40"/>
                    <a:pt x="100" y="40"/>
                    <a:pt x="100" y="40"/>
                  </a:cubicBezTo>
                  <a:cubicBezTo>
                    <a:pt x="100" y="40"/>
                    <a:pt x="100" y="40"/>
                    <a:pt x="100" y="40"/>
                  </a:cubicBezTo>
                  <a:cubicBezTo>
                    <a:pt x="103" y="21"/>
                    <a:pt x="103" y="21"/>
                    <a:pt x="103" y="21"/>
                  </a:cubicBezTo>
                  <a:cubicBezTo>
                    <a:pt x="104" y="21"/>
                    <a:pt x="104" y="21"/>
                    <a:pt x="104" y="21"/>
                  </a:cubicBezTo>
                  <a:cubicBezTo>
                    <a:pt x="104" y="21"/>
                    <a:pt x="104" y="21"/>
                    <a:pt x="104" y="21"/>
                  </a:cubicBezTo>
                  <a:cubicBezTo>
                    <a:pt x="104" y="21"/>
                    <a:pt x="104" y="21"/>
                    <a:pt x="104" y="21"/>
                  </a:cubicBezTo>
                  <a:cubicBezTo>
                    <a:pt x="101" y="40"/>
                    <a:pt x="101" y="40"/>
                    <a:pt x="101" y="40"/>
                  </a:cubicBezTo>
                  <a:cubicBezTo>
                    <a:pt x="101" y="40"/>
                    <a:pt x="101" y="40"/>
                    <a:pt x="101" y="40"/>
                  </a:cubicBezTo>
                  <a:cubicBezTo>
                    <a:pt x="102" y="40"/>
                    <a:pt x="102" y="40"/>
                    <a:pt x="102" y="40"/>
                  </a:cubicBezTo>
                  <a:cubicBezTo>
                    <a:pt x="102" y="40"/>
                    <a:pt x="102" y="40"/>
                    <a:pt x="102" y="40"/>
                  </a:cubicBezTo>
                  <a:cubicBezTo>
                    <a:pt x="104" y="21"/>
                    <a:pt x="104" y="21"/>
                    <a:pt x="104" y="21"/>
                  </a:cubicBezTo>
                  <a:cubicBezTo>
                    <a:pt x="105" y="21"/>
                    <a:pt x="105" y="21"/>
                    <a:pt x="105" y="21"/>
                  </a:cubicBezTo>
                  <a:cubicBezTo>
                    <a:pt x="105" y="22"/>
                    <a:pt x="105" y="22"/>
                    <a:pt x="105" y="22"/>
                  </a:cubicBezTo>
                  <a:cubicBezTo>
                    <a:pt x="105" y="21"/>
                    <a:pt x="105" y="21"/>
                    <a:pt x="105" y="21"/>
                  </a:cubicBezTo>
                  <a:cubicBezTo>
                    <a:pt x="103" y="40"/>
                    <a:pt x="103" y="40"/>
                    <a:pt x="103" y="40"/>
                  </a:cubicBezTo>
                  <a:cubicBezTo>
                    <a:pt x="103" y="40"/>
                    <a:pt x="103" y="40"/>
                    <a:pt x="103" y="40"/>
                  </a:cubicBezTo>
                  <a:cubicBezTo>
                    <a:pt x="103" y="40"/>
                    <a:pt x="103" y="40"/>
                    <a:pt x="103" y="40"/>
                  </a:cubicBezTo>
                  <a:cubicBezTo>
                    <a:pt x="103" y="39"/>
                    <a:pt x="103" y="39"/>
                    <a:pt x="103" y="40"/>
                  </a:cubicBezTo>
                  <a:cubicBezTo>
                    <a:pt x="106" y="22"/>
                    <a:pt x="106" y="22"/>
                    <a:pt x="106" y="22"/>
                  </a:cubicBezTo>
                  <a:cubicBezTo>
                    <a:pt x="106" y="22"/>
                    <a:pt x="106" y="22"/>
                    <a:pt x="106" y="22"/>
                  </a:cubicBezTo>
                  <a:cubicBezTo>
                    <a:pt x="107" y="22"/>
                    <a:pt x="107" y="22"/>
                    <a:pt x="107" y="22"/>
                  </a:cubicBezTo>
                  <a:cubicBezTo>
                    <a:pt x="106" y="22"/>
                    <a:pt x="106" y="22"/>
                    <a:pt x="106" y="22"/>
                  </a:cubicBezTo>
                  <a:cubicBezTo>
                    <a:pt x="104" y="40"/>
                    <a:pt x="104" y="40"/>
                    <a:pt x="104" y="40"/>
                  </a:cubicBezTo>
                  <a:cubicBezTo>
                    <a:pt x="105" y="40"/>
                    <a:pt x="105" y="40"/>
                    <a:pt x="105" y="40"/>
                  </a:cubicBezTo>
                  <a:cubicBezTo>
                    <a:pt x="107" y="22"/>
                    <a:pt x="107" y="22"/>
                    <a:pt x="107" y="22"/>
                  </a:cubicBezTo>
                  <a:cubicBezTo>
                    <a:pt x="108" y="22"/>
                    <a:pt x="108" y="22"/>
                    <a:pt x="108" y="22"/>
                  </a:cubicBezTo>
                  <a:cubicBezTo>
                    <a:pt x="108" y="23"/>
                    <a:pt x="108" y="23"/>
                    <a:pt x="108" y="23"/>
                  </a:cubicBezTo>
                  <a:cubicBezTo>
                    <a:pt x="108" y="22"/>
                    <a:pt x="108" y="22"/>
                    <a:pt x="108" y="22"/>
                  </a:cubicBezTo>
                  <a:cubicBezTo>
                    <a:pt x="105" y="40"/>
                    <a:pt x="105" y="40"/>
                    <a:pt x="105" y="40"/>
                  </a:cubicBezTo>
                  <a:cubicBezTo>
                    <a:pt x="106" y="40"/>
                    <a:pt x="106" y="40"/>
                    <a:pt x="106" y="40"/>
                  </a:cubicBezTo>
                  <a:cubicBezTo>
                    <a:pt x="106" y="39"/>
                    <a:pt x="106" y="39"/>
                    <a:pt x="106" y="39"/>
                  </a:cubicBezTo>
                  <a:cubicBezTo>
                    <a:pt x="106" y="39"/>
                    <a:pt x="106" y="39"/>
                    <a:pt x="106" y="39"/>
                  </a:cubicBezTo>
                  <a:cubicBezTo>
                    <a:pt x="108" y="23"/>
                    <a:pt x="108" y="23"/>
                    <a:pt x="108" y="23"/>
                  </a:cubicBezTo>
                  <a:cubicBezTo>
                    <a:pt x="109" y="23"/>
                    <a:pt x="109" y="23"/>
                    <a:pt x="109" y="23"/>
                  </a:cubicBezTo>
                  <a:cubicBezTo>
                    <a:pt x="107" y="40"/>
                    <a:pt x="107" y="40"/>
                    <a:pt x="107" y="40"/>
                  </a:cubicBezTo>
                  <a:cubicBezTo>
                    <a:pt x="107" y="40"/>
                    <a:pt x="107" y="40"/>
                    <a:pt x="107" y="40"/>
                  </a:cubicBezTo>
                  <a:cubicBezTo>
                    <a:pt x="107" y="40"/>
                    <a:pt x="107" y="40"/>
                    <a:pt x="107" y="40"/>
                  </a:cubicBezTo>
                  <a:cubicBezTo>
                    <a:pt x="109" y="23"/>
                    <a:pt x="109" y="23"/>
                    <a:pt x="109" y="23"/>
                  </a:cubicBezTo>
                  <a:cubicBezTo>
                    <a:pt x="110" y="23"/>
                    <a:pt x="110" y="23"/>
                    <a:pt x="110" y="23"/>
                  </a:cubicBezTo>
                  <a:cubicBezTo>
                    <a:pt x="108" y="39"/>
                    <a:pt x="108" y="39"/>
                    <a:pt x="108" y="39"/>
                  </a:cubicBezTo>
                  <a:cubicBezTo>
                    <a:pt x="108" y="39"/>
                    <a:pt x="108" y="39"/>
                    <a:pt x="108" y="39"/>
                  </a:cubicBezTo>
                  <a:cubicBezTo>
                    <a:pt x="108" y="39"/>
                    <a:pt x="108" y="39"/>
                    <a:pt x="108" y="39"/>
                  </a:cubicBezTo>
                  <a:cubicBezTo>
                    <a:pt x="108" y="39"/>
                    <a:pt x="108" y="39"/>
                    <a:pt x="108" y="39"/>
                  </a:cubicBezTo>
                  <a:cubicBezTo>
                    <a:pt x="110" y="24"/>
                    <a:pt x="110" y="24"/>
                    <a:pt x="110" y="24"/>
                  </a:cubicBezTo>
                  <a:cubicBezTo>
                    <a:pt x="111" y="23"/>
                    <a:pt x="111" y="23"/>
                    <a:pt x="111" y="23"/>
                  </a:cubicBezTo>
                  <a:cubicBezTo>
                    <a:pt x="109" y="39"/>
                    <a:pt x="109" y="39"/>
                    <a:pt x="109" y="39"/>
                  </a:cubicBezTo>
                  <a:cubicBezTo>
                    <a:pt x="109" y="39"/>
                    <a:pt x="109" y="39"/>
                    <a:pt x="109" y="39"/>
                  </a:cubicBezTo>
                  <a:cubicBezTo>
                    <a:pt x="109" y="39"/>
                    <a:pt x="109" y="39"/>
                    <a:pt x="109" y="39"/>
                  </a:cubicBezTo>
                  <a:cubicBezTo>
                    <a:pt x="111" y="24"/>
                    <a:pt x="111" y="24"/>
                    <a:pt x="111" y="24"/>
                  </a:cubicBezTo>
                  <a:cubicBezTo>
                    <a:pt x="112" y="24"/>
                    <a:pt x="112" y="24"/>
                    <a:pt x="112" y="24"/>
                  </a:cubicBezTo>
                  <a:cubicBezTo>
                    <a:pt x="110" y="39"/>
                    <a:pt x="110" y="39"/>
                    <a:pt x="110" y="39"/>
                  </a:cubicBezTo>
                  <a:cubicBezTo>
                    <a:pt x="110" y="39"/>
                    <a:pt x="110" y="39"/>
                    <a:pt x="110" y="39"/>
                  </a:cubicBezTo>
                  <a:cubicBezTo>
                    <a:pt x="110" y="39"/>
                    <a:pt x="110" y="39"/>
                    <a:pt x="110" y="39"/>
                  </a:cubicBezTo>
                  <a:cubicBezTo>
                    <a:pt x="112" y="25"/>
                    <a:pt x="112" y="25"/>
                    <a:pt x="112" y="25"/>
                  </a:cubicBezTo>
                  <a:cubicBezTo>
                    <a:pt x="113" y="24"/>
                    <a:pt x="113" y="24"/>
                    <a:pt x="113" y="24"/>
                  </a:cubicBezTo>
                  <a:cubicBezTo>
                    <a:pt x="111" y="39"/>
                    <a:pt x="111" y="39"/>
                    <a:pt x="111" y="39"/>
                  </a:cubicBezTo>
                  <a:cubicBezTo>
                    <a:pt x="111" y="39"/>
                    <a:pt x="111" y="39"/>
                    <a:pt x="111" y="39"/>
                  </a:cubicBezTo>
                  <a:cubicBezTo>
                    <a:pt x="111" y="39"/>
                    <a:pt x="111" y="39"/>
                    <a:pt x="111" y="39"/>
                  </a:cubicBezTo>
                  <a:cubicBezTo>
                    <a:pt x="113" y="25"/>
                    <a:pt x="113" y="25"/>
                    <a:pt x="113" y="25"/>
                  </a:cubicBezTo>
                  <a:cubicBezTo>
                    <a:pt x="115" y="25"/>
                    <a:pt x="115" y="25"/>
                    <a:pt x="115" y="25"/>
                  </a:cubicBezTo>
                  <a:cubicBezTo>
                    <a:pt x="112" y="39"/>
                    <a:pt x="112" y="39"/>
                    <a:pt x="112" y="39"/>
                  </a:cubicBezTo>
                  <a:cubicBezTo>
                    <a:pt x="112" y="39"/>
                    <a:pt x="112" y="39"/>
                    <a:pt x="112" y="39"/>
                  </a:cubicBezTo>
                  <a:cubicBezTo>
                    <a:pt x="112" y="39"/>
                    <a:pt x="112" y="39"/>
                    <a:pt x="112" y="39"/>
                  </a:cubicBezTo>
                  <a:cubicBezTo>
                    <a:pt x="112" y="39"/>
                    <a:pt x="112" y="39"/>
                    <a:pt x="112" y="39"/>
                  </a:cubicBezTo>
                  <a:cubicBezTo>
                    <a:pt x="115" y="26"/>
                    <a:pt x="115" y="26"/>
                    <a:pt x="115" y="26"/>
                  </a:cubicBezTo>
                  <a:cubicBezTo>
                    <a:pt x="116" y="25"/>
                    <a:pt x="116" y="25"/>
                    <a:pt x="116" y="25"/>
                  </a:cubicBezTo>
                  <a:cubicBezTo>
                    <a:pt x="115" y="26"/>
                    <a:pt x="115" y="26"/>
                    <a:pt x="115" y="26"/>
                  </a:cubicBezTo>
                  <a:cubicBezTo>
                    <a:pt x="116" y="26"/>
                    <a:pt x="116" y="26"/>
                    <a:pt x="116" y="26"/>
                  </a:cubicBezTo>
                  <a:cubicBezTo>
                    <a:pt x="116" y="26"/>
                    <a:pt x="116" y="26"/>
                    <a:pt x="116" y="26"/>
                  </a:cubicBezTo>
                  <a:cubicBezTo>
                    <a:pt x="117" y="26"/>
                    <a:pt x="117" y="26"/>
                    <a:pt x="117" y="26"/>
                  </a:cubicBezTo>
                  <a:cubicBezTo>
                    <a:pt x="117" y="27"/>
                    <a:pt x="117" y="27"/>
                    <a:pt x="117" y="27"/>
                  </a:cubicBezTo>
                  <a:cubicBezTo>
                    <a:pt x="118" y="26"/>
                    <a:pt x="118" y="26"/>
                    <a:pt x="118" y="26"/>
                  </a:cubicBezTo>
                  <a:cubicBezTo>
                    <a:pt x="118" y="27"/>
                    <a:pt x="118" y="27"/>
                    <a:pt x="118" y="27"/>
                  </a:cubicBezTo>
                  <a:cubicBezTo>
                    <a:pt x="118" y="27"/>
                    <a:pt x="118" y="27"/>
                    <a:pt x="118" y="27"/>
                  </a:cubicBezTo>
                  <a:cubicBezTo>
                    <a:pt x="118" y="27"/>
                    <a:pt x="118" y="27"/>
                    <a:pt x="118" y="27"/>
                  </a:cubicBezTo>
                  <a:cubicBezTo>
                    <a:pt x="119" y="27"/>
                    <a:pt x="119" y="27"/>
                    <a:pt x="119" y="27"/>
                  </a:cubicBezTo>
                  <a:cubicBezTo>
                    <a:pt x="119" y="28"/>
                    <a:pt x="119" y="28"/>
                    <a:pt x="119" y="28"/>
                  </a:cubicBezTo>
                  <a:cubicBezTo>
                    <a:pt x="120" y="27"/>
                    <a:pt x="120" y="27"/>
                    <a:pt x="120" y="27"/>
                  </a:cubicBezTo>
                  <a:cubicBezTo>
                    <a:pt x="120" y="28"/>
                    <a:pt x="120" y="28"/>
                    <a:pt x="120" y="28"/>
                  </a:cubicBezTo>
                  <a:cubicBezTo>
                    <a:pt x="120" y="28"/>
                    <a:pt x="120" y="28"/>
                    <a:pt x="120" y="28"/>
                  </a:cubicBezTo>
                  <a:cubicBezTo>
                    <a:pt x="120" y="29"/>
                    <a:pt x="120" y="29"/>
                    <a:pt x="120" y="29"/>
                  </a:cubicBezTo>
                  <a:cubicBezTo>
                    <a:pt x="121" y="29"/>
                    <a:pt x="121" y="29"/>
                    <a:pt x="121" y="29"/>
                  </a:cubicBezTo>
                  <a:cubicBezTo>
                    <a:pt x="121" y="29"/>
                    <a:pt x="121" y="29"/>
                    <a:pt x="121" y="29"/>
                  </a:cubicBezTo>
                  <a:cubicBezTo>
                    <a:pt x="121" y="29"/>
                    <a:pt x="121" y="29"/>
                    <a:pt x="121" y="29"/>
                  </a:cubicBezTo>
                  <a:cubicBezTo>
                    <a:pt x="121" y="30"/>
                    <a:pt x="121" y="30"/>
                    <a:pt x="121" y="30"/>
                  </a:cubicBezTo>
                  <a:cubicBezTo>
                    <a:pt x="122" y="29"/>
                    <a:pt x="122" y="29"/>
                    <a:pt x="122" y="29"/>
                  </a:cubicBezTo>
                  <a:cubicBezTo>
                    <a:pt x="122" y="30"/>
                    <a:pt x="122" y="30"/>
                    <a:pt x="122" y="30"/>
                  </a:cubicBezTo>
                  <a:cubicBezTo>
                    <a:pt x="122" y="30"/>
                    <a:pt x="122" y="30"/>
                    <a:pt x="122" y="30"/>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1"/>
                    <a:pt x="122" y="31"/>
                    <a:pt x="122" y="31"/>
                  </a:cubicBezTo>
                  <a:cubicBezTo>
                    <a:pt x="122" y="30"/>
                    <a:pt x="122" y="29"/>
                    <a:pt x="122" y="28"/>
                  </a:cubicBezTo>
                  <a:cubicBezTo>
                    <a:pt x="121" y="27"/>
                    <a:pt x="120" y="26"/>
                    <a:pt x="119" y="25"/>
                  </a:cubicBezTo>
                  <a:cubicBezTo>
                    <a:pt x="114" y="20"/>
                    <a:pt x="97" y="15"/>
                    <a:pt x="88" y="12"/>
                  </a:cubicBezTo>
                  <a:cubicBezTo>
                    <a:pt x="80" y="9"/>
                    <a:pt x="57" y="3"/>
                    <a:pt x="36" y="2"/>
                  </a:cubicBezTo>
                  <a:cubicBezTo>
                    <a:pt x="16" y="0"/>
                    <a:pt x="7" y="3"/>
                    <a:pt x="4" y="5"/>
                  </a:cubicBezTo>
                  <a:cubicBezTo>
                    <a:pt x="1" y="7"/>
                    <a:pt x="2" y="9"/>
                    <a:pt x="2" y="9"/>
                  </a:cubicBezTo>
                  <a:cubicBezTo>
                    <a:pt x="3" y="10"/>
                    <a:pt x="3" y="10"/>
                    <a:pt x="3" y="10"/>
                  </a:cubicBezTo>
                  <a:cubicBezTo>
                    <a:pt x="2" y="10"/>
                    <a:pt x="2" y="10"/>
                    <a:pt x="2" y="10"/>
                  </a:cubicBezTo>
                  <a:cubicBezTo>
                    <a:pt x="2" y="11"/>
                    <a:pt x="2" y="11"/>
                    <a:pt x="2" y="11"/>
                  </a:cubicBezTo>
                  <a:cubicBezTo>
                    <a:pt x="1" y="11"/>
                    <a:pt x="1" y="11"/>
                    <a:pt x="1" y="11"/>
                  </a:cubicBezTo>
                  <a:cubicBezTo>
                    <a:pt x="2" y="11"/>
                    <a:pt x="2" y="11"/>
                    <a:pt x="2" y="11"/>
                  </a:cubicBezTo>
                  <a:cubicBezTo>
                    <a:pt x="1" y="11"/>
                    <a:pt x="1" y="11"/>
                    <a:pt x="1" y="11"/>
                  </a:cubicBezTo>
                  <a:cubicBezTo>
                    <a:pt x="1" y="12"/>
                    <a:pt x="1" y="12"/>
                    <a:pt x="1" y="12"/>
                  </a:cubicBezTo>
                  <a:cubicBezTo>
                    <a:pt x="1" y="12"/>
                    <a:pt x="1" y="12"/>
                    <a:pt x="1" y="12"/>
                  </a:cubicBezTo>
                  <a:cubicBezTo>
                    <a:pt x="1" y="13"/>
                    <a:pt x="1" y="13"/>
                    <a:pt x="1" y="13"/>
                  </a:cubicBezTo>
                  <a:cubicBezTo>
                    <a:pt x="0" y="13"/>
                    <a:pt x="0" y="13"/>
                    <a:pt x="0" y="13"/>
                  </a:cubicBezTo>
                  <a:cubicBezTo>
                    <a:pt x="1" y="13"/>
                    <a:pt x="1" y="13"/>
                    <a:pt x="1" y="13"/>
                  </a:cubicBezTo>
                  <a:cubicBezTo>
                    <a:pt x="1" y="13"/>
                    <a:pt x="1" y="13"/>
                    <a:pt x="1" y="13"/>
                  </a:cubicBezTo>
                  <a:cubicBezTo>
                    <a:pt x="1" y="13"/>
                    <a:pt x="9" y="36"/>
                    <a:pt x="10" y="38"/>
                  </a:cubicBezTo>
                  <a:cubicBezTo>
                    <a:pt x="11" y="40"/>
                    <a:pt x="13" y="41"/>
                    <a:pt x="13" y="41"/>
                  </a:cubicBezTo>
                  <a:cubicBezTo>
                    <a:pt x="15" y="51"/>
                    <a:pt x="15" y="51"/>
                    <a:pt x="15" y="51"/>
                  </a:cubicBezTo>
                  <a:cubicBezTo>
                    <a:pt x="15" y="51"/>
                    <a:pt x="15" y="51"/>
                    <a:pt x="15" y="51"/>
                  </a:cubicBezTo>
                  <a:cubicBezTo>
                    <a:pt x="13" y="41"/>
                    <a:pt x="13" y="41"/>
                    <a:pt x="13" y="41"/>
                  </a:cubicBezTo>
                  <a:cubicBezTo>
                    <a:pt x="13" y="40"/>
                    <a:pt x="12" y="40"/>
                    <a:pt x="11" y="39"/>
                  </a:cubicBezTo>
                  <a:cubicBezTo>
                    <a:pt x="10" y="37"/>
                    <a:pt x="14" y="36"/>
                    <a:pt x="15" y="36"/>
                  </a:cubicBezTo>
                  <a:cubicBezTo>
                    <a:pt x="15" y="36"/>
                    <a:pt x="14" y="37"/>
                    <a:pt x="13" y="38"/>
                  </a:cubicBezTo>
                  <a:cubicBezTo>
                    <a:pt x="14" y="38"/>
                    <a:pt x="14" y="38"/>
                    <a:pt x="14" y="38"/>
                  </a:cubicBezTo>
                  <a:cubicBezTo>
                    <a:pt x="16" y="51"/>
                    <a:pt x="16" y="51"/>
                    <a:pt x="16" y="51"/>
                  </a:cubicBezTo>
                  <a:cubicBezTo>
                    <a:pt x="16" y="51"/>
                    <a:pt x="16" y="51"/>
                    <a:pt x="16" y="51"/>
                  </a:cubicBezTo>
                  <a:cubicBezTo>
                    <a:pt x="14" y="37"/>
                    <a:pt x="14" y="37"/>
                    <a:pt x="14" y="37"/>
                  </a:cubicBezTo>
                  <a:close/>
                  <a:moveTo>
                    <a:pt x="29" y="34"/>
                  </a:moveTo>
                  <a:cubicBezTo>
                    <a:pt x="29" y="34"/>
                    <a:pt x="29" y="34"/>
                    <a:pt x="29" y="34"/>
                  </a:cubicBezTo>
                  <a:cubicBezTo>
                    <a:pt x="22" y="8"/>
                    <a:pt x="22" y="8"/>
                    <a:pt x="22" y="8"/>
                  </a:cubicBezTo>
                  <a:cubicBezTo>
                    <a:pt x="22" y="7"/>
                    <a:pt x="22" y="7"/>
                    <a:pt x="22" y="7"/>
                  </a:cubicBezTo>
                  <a:lnTo>
                    <a:pt x="29" y="34"/>
                  </a:lnTo>
                  <a:close/>
                  <a:moveTo>
                    <a:pt x="19" y="7"/>
                  </a:moveTo>
                  <a:cubicBezTo>
                    <a:pt x="19" y="7"/>
                    <a:pt x="19" y="7"/>
                    <a:pt x="19" y="7"/>
                  </a:cubicBezTo>
                  <a:cubicBezTo>
                    <a:pt x="22" y="7"/>
                    <a:pt x="22" y="7"/>
                    <a:pt x="22" y="7"/>
                  </a:cubicBezTo>
                  <a:cubicBezTo>
                    <a:pt x="22" y="8"/>
                    <a:pt x="22" y="8"/>
                    <a:pt x="22" y="8"/>
                  </a:cubicBezTo>
                  <a:cubicBezTo>
                    <a:pt x="21" y="8"/>
                    <a:pt x="21" y="8"/>
                    <a:pt x="21" y="8"/>
                  </a:cubicBezTo>
                  <a:cubicBezTo>
                    <a:pt x="25" y="22"/>
                    <a:pt x="25" y="22"/>
                    <a:pt x="25" y="22"/>
                  </a:cubicBezTo>
                  <a:cubicBezTo>
                    <a:pt x="21" y="8"/>
                    <a:pt x="21" y="8"/>
                    <a:pt x="21" y="8"/>
                  </a:cubicBezTo>
                  <a:cubicBezTo>
                    <a:pt x="21" y="7"/>
                    <a:pt x="21" y="7"/>
                    <a:pt x="21" y="7"/>
                  </a:cubicBezTo>
                  <a:cubicBezTo>
                    <a:pt x="19" y="7"/>
                    <a:pt x="19" y="7"/>
                    <a:pt x="19" y="7"/>
                  </a:cubicBezTo>
                  <a:cubicBezTo>
                    <a:pt x="20" y="10"/>
                    <a:pt x="20" y="10"/>
                    <a:pt x="20" y="10"/>
                  </a:cubicBezTo>
                  <a:cubicBezTo>
                    <a:pt x="19" y="7"/>
                    <a:pt x="19" y="7"/>
                    <a:pt x="19" y="7"/>
                  </a:cubicBezTo>
                  <a:close/>
                  <a:moveTo>
                    <a:pt x="19" y="8"/>
                  </a:moveTo>
                  <a:cubicBezTo>
                    <a:pt x="19" y="8"/>
                    <a:pt x="19" y="8"/>
                    <a:pt x="19" y="8"/>
                  </a:cubicBezTo>
                  <a:cubicBezTo>
                    <a:pt x="26" y="32"/>
                    <a:pt x="26" y="32"/>
                    <a:pt x="26" y="32"/>
                  </a:cubicBezTo>
                  <a:cubicBezTo>
                    <a:pt x="19" y="8"/>
                    <a:pt x="19" y="8"/>
                    <a:pt x="19" y="8"/>
                  </a:cubicBezTo>
                  <a:close/>
                  <a:moveTo>
                    <a:pt x="18" y="8"/>
                  </a:moveTo>
                  <a:cubicBezTo>
                    <a:pt x="18" y="8"/>
                    <a:pt x="18" y="8"/>
                    <a:pt x="18" y="8"/>
                  </a:cubicBezTo>
                  <a:cubicBezTo>
                    <a:pt x="17" y="7"/>
                    <a:pt x="17" y="7"/>
                    <a:pt x="17" y="7"/>
                  </a:cubicBezTo>
                  <a:cubicBezTo>
                    <a:pt x="24" y="34"/>
                    <a:pt x="24" y="34"/>
                    <a:pt x="24" y="34"/>
                  </a:cubicBezTo>
                  <a:cubicBezTo>
                    <a:pt x="16" y="7"/>
                    <a:pt x="16" y="7"/>
                    <a:pt x="16" y="7"/>
                  </a:cubicBezTo>
                  <a:lnTo>
                    <a:pt x="18" y="8"/>
                  </a:lnTo>
                  <a:close/>
                  <a:moveTo>
                    <a:pt x="16" y="8"/>
                  </a:moveTo>
                  <a:cubicBezTo>
                    <a:pt x="16" y="8"/>
                    <a:pt x="16" y="8"/>
                    <a:pt x="16" y="8"/>
                  </a:cubicBezTo>
                  <a:cubicBezTo>
                    <a:pt x="14" y="8"/>
                    <a:pt x="14" y="8"/>
                    <a:pt x="14" y="8"/>
                  </a:cubicBezTo>
                  <a:cubicBezTo>
                    <a:pt x="22" y="34"/>
                    <a:pt x="22" y="34"/>
                    <a:pt x="22" y="34"/>
                  </a:cubicBezTo>
                  <a:cubicBezTo>
                    <a:pt x="14" y="7"/>
                    <a:pt x="14" y="7"/>
                    <a:pt x="14" y="7"/>
                  </a:cubicBezTo>
                  <a:lnTo>
                    <a:pt x="16" y="8"/>
                  </a:lnTo>
                  <a:close/>
                  <a:moveTo>
                    <a:pt x="14" y="8"/>
                  </a:moveTo>
                  <a:cubicBezTo>
                    <a:pt x="14" y="8"/>
                    <a:pt x="14" y="8"/>
                    <a:pt x="14" y="8"/>
                  </a:cubicBezTo>
                  <a:cubicBezTo>
                    <a:pt x="12" y="8"/>
                    <a:pt x="12" y="8"/>
                    <a:pt x="12" y="8"/>
                  </a:cubicBezTo>
                  <a:cubicBezTo>
                    <a:pt x="20" y="34"/>
                    <a:pt x="20" y="34"/>
                    <a:pt x="20" y="34"/>
                  </a:cubicBezTo>
                  <a:cubicBezTo>
                    <a:pt x="11" y="8"/>
                    <a:pt x="11" y="8"/>
                    <a:pt x="11" y="8"/>
                  </a:cubicBezTo>
                  <a:cubicBezTo>
                    <a:pt x="11" y="8"/>
                    <a:pt x="14" y="8"/>
                    <a:pt x="14" y="8"/>
                  </a:cubicBezTo>
                  <a:close/>
                  <a:moveTo>
                    <a:pt x="11" y="8"/>
                  </a:moveTo>
                  <a:cubicBezTo>
                    <a:pt x="11" y="8"/>
                    <a:pt x="11" y="8"/>
                    <a:pt x="11" y="8"/>
                  </a:cubicBezTo>
                  <a:cubicBezTo>
                    <a:pt x="10" y="8"/>
                    <a:pt x="10" y="8"/>
                    <a:pt x="10" y="8"/>
                  </a:cubicBezTo>
                  <a:cubicBezTo>
                    <a:pt x="18" y="35"/>
                    <a:pt x="18" y="35"/>
                    <a:pt x="18" y="35"/>
                  </a:cubicBezTo>
                  <a:cubicBezTo>
                    <a:pt x="9" y="8"/>
                    <a:pt x="9" y="8"/>
                    <a:pt x="9" y="8"/>
                  </a:cubicBezTo>
                  <a:lnTo>
                    <a:pt x="11" y="8"/>
                  </a:lnTo>
                  <a:close/>
                  <a:moveTo>
                    <a:pt x="1" y="13"/>
                  </a:moveTo>
                  <a:cubicBezTo>
                    <a:pt x="1" y="13"/>
                    <a:pt x="1" y="13"/>
                    <a:pt x="1" y="13"/>
                  </a:cubicBezTo>
                  <a:cubicBezTo>
                    <a:pt x="1" y="13"/>
                    <a:pt x="1" y="13"/>
                    <a:pt x="1" y="13"/>
                  </a:cubicBezTo>
                  <a:cubicBezTo>
                    <a:pt x="1" y="13"/>
                    <a:pt x="1" y="13"/>
                    <a:pt x="1" y="13"/>
                  </a:cubicBezTo>
                  <a:close/>
                  <a:moveTo>
                    <a:pt x="1" y="12"/>
                  </a:moveTo>
                  <a:cubicBezTo>
                    <a:pt x="1" y="12"/>
                    <a:pt x="1" y="12"/>
                    <a:pt x="1" y="12"/>
                  </a:cubicBezTo>
                  <a:cubicBezTo>
                    <a:pt x="2" y="12"/>
                    <a:pt x="2" y="12"/>
                    <a:pt x="2" y="12"/>
                  </a:cubicBezTo>
                  <a:cubicBezTo>
                    <a:pt x="1" y="12"/>
                    <a:pt x="1" y="12"/>
                    <a:pt x="1" y="12"/>
                  </a:cubicBezTo>
                  <a:cubicBezTo>
                    <a:pt x="2" y="13"/>
                    <a:pt x="2" y="13"/>
                    <a:pt x="2" y="13"/>
                  </a:cubicBezTo>
                  <a:lnTo>
                    <a:pt x="1" y="12"/>
                  </a:lnTo>
                  <a:close/>
                  <a:moveTo>
                    <a:pt x="2" y="11"/>
                  </a:moveTo>
                  <a:cubicBezTo>
                    <a:pt x="2" y="11"/>
                    <a:pt x="2" y="11"/>
                    <a:pt x="2" y="11"/>
                  </a:cubicBezTo>
                  <a:cubicBezTo>
                    <a:pt x="2" y="12"/>
                    <a:pt x="2" y="12"/>
                    <a:pt x="2" y="12"/>
                  </a:cubicBezTo>
                  <a:cubicBezTo>
                    <a:pt x="2" y="12"/>
                    <a:pt x="2" y="12"/>
                    <a:pt x="2" y="12"/>
                  </a:cubicBezTo>
                  <a:cubicBezTo>
                    <a:pt x="2" y="14"/>
                    <a:pt x="2" y="14"/>
                    <a:pt x="2" y="14"/>
                  </a:cubicBezTo>
                  <a:lnTo>
                    <a:pt x="2" y="11"/>
                  </a:lnTo>
                  <a:close/>
                  <a:moveTo>
                    <a:pt x="2" y="11"/>
                  </a:moveTo>
                  <a:cubicBezTo>
                    <a:pt x="2" y="11"/>
                    <a:pt x="2" y="11"/>
                    <a:pt x="2" y="11"/>
                  </a:cubicBezTo>
                  <a:cubicBezTo>
                    <a:pt x="3" y="11"/>
                    <a:pt x="3" y="11"/>
                    <a:pt x="3" y="11"/>
                  </a:cubicBezTo>
                  <a:cubicBezTo>
                    <a:pt x="2" y="11"/>
                    <a:pt x="2" y="11"/>
                    <a:pt x="2" y="11"/>
                  </a:cubicBezTo>
                  <a:cubicBezTo>
                    <a:pt x="4" y="18"/>
                    <a:pt x="4" y="18"/>
                    <a:pt x="4" y="18"/>
                  </a:cubicBezTo>
                  <a:lnTo>
                    <a:pt x="2" y="11"/>
                  </a:lnTo>
                  <a:close/>
                  <a:moveTo>
                    <a:pt x="3" y="10"/>
                  </a:moveTo>
                  <a:cubicBezTo>
                    <a:pt x="3" y="10"/>
                    <a:pt x="3" y="10"/>
                    <a:pt x="3" y="10"/>
                  </a:cubicBezTo>
                  <a:cubicBezTo>
                    <a:pt x="4" y="11"/>
                    <a:pt x="4" y="11"/>
                    <a:pt x="4" y="11"/>
                  </a:cubicBezTo>
                  <a:cubicBezTo>
                    <a:pt x="3" y="11"/>
                    <a:pt x="3" y="11"/>
                    <a:pt x="3" y="11"/>
                  </a:cubicBezTo>
                  <a:cubicBezTo>
                    <a:pt x="8" y="25"/>
                    <a:pt x="8" y="25"/>
                    <a:pt x="8" y="25"/>
                  </a:cubicBezTo>
                  <a:lnTo>
                    <a:pt x="3" y="10"/>
                  </a:lnTo>
                  <a:close/>
                  <a:moveTo>
                    <a:pt x="4" y="10"/>
                  </a:moveTo>
                  <a:cubicBezTo>
                    <a:pt x="4" y="10"/>
                    <a:pt x="4" y="10"/>
                    <a:pt x="4" y="10"/>
                  </a:cubicBezTo>
                  <a:cubicBezTo>
                    <a:pt x="5" y="10"/>
                    <a:pt x="5" y="10"/>
                    <a:pt x="5" y="10"/>
                  </a:cubicBezTo>
                  <a:cubicBezTo>
                    <a:pt x="4" y="10"/>
                    <a:pt x="4" y="10"/>
                    <a:pt x="4" y="10"/>
                  </a:cubicBezTo>
                  <a:cubicBezTo>
                    <a:pt x="13" y="36"/>
                    <a:pt x="13" y="36"/>
                    <a:pt x="13" y="36"/>
                  </a:cubicBezTo>
                  <a:lnTo>
                    <a:pt x="4" y="10"/>
                  </a:lnTo>
                  <a:close/>
                  <a:moveTo>
                    <a:pt x="5" y="9"/>
                  </a:moveTo>
                  <a:cubicBezTo>
                    <a:pt x="5" y="9"/>
                    <a:pt x="5" y="9"/>
                    <a:pt x="5" y="9"/>
                  </a:cubicBezTo>
                  <a:cubicBezTo>
                    <a:pt x="6" y="9"/>
                    <a:pt x="6" y="9"/>
                    <a:pt x="6" y="9"/>
                  </a:cubicBezTo>
                  <a:cubicBezTo>
                    <a:pt x="5" y="10"/>
                    <a:pt x="5" y="10"/>
                    <a:pt x="5" y="10"/>
                  </a:cubicBezTo>
                  <a:cubicBezTo>
                    <a:pt x="13" y="36"/>
                    <a:pt x="13" y="36"/>
                    <a:pt x="13" y="36"/>
                  </a:cubicBezTo>
                  <a:lnTo>
                    <a:pt x="5" y="9"/>
                  </a:lnTo>
                  <a:close/>
                  <a:moveTo>
                    <a:pt x="6" y="9"/>
                  </a:moveTo>
                  <a:cubicBezTo>
                    <a:pt x="6" y="9"/>
                    <a:pt x="6" y="9"/>
                    <a:pt x="6" y="9"/>
                  </a:cubicBezTo>
                  <a:cubicBezTo>
                    <a:pt x="8" y="9"/>
                    <a:pt x="8" y="9"/>
                    <a:pt x="8" y="9"/>
                  </a:cubicBezTo>
                  <a:cubicBezTo>
                    <a:pt x="6" y="9"/>
                    <a:pt x="6" y="9"/>
                    <a:pt x="6" y="9"/>
                  </a:cubicBezTo>
                  <a:cubicBezTo>
                    <a:pt x="14" y="35"/>
                    <a:pt x="14" y="35"/>
                    <a:pt x="14" y="35"/>
                  </a:cubicBezTo>
                  <a:lnTo>
                    <a:pt x="6" y="9"/>
                  </a:lnTo>
                  <a:close/>
                  <a:moveTo>
                    <a:pt x="8" y="9"/>
                  </a:moveTo>
                  <a:cubicBezTo>
                    <a:pt x="8" y="9"/>
                    <a:pt x="8" y="9"/>
                    <a:pt x="8" y="9"/>
                  </a:cubicBezTo>
                  <a:cubicBezTo>
                    <a:pt x="9" y="9"/>
                    <a:pt x="9" y="9"/>
                    <a:pt x="9" y="9"/>
                  </a:cubicBezTo>
                  <a:cubicBezTo>
                    <a:pt x="8" y="9"/>
                    <a:pt x="8" y="9"/>
                    <a:pt x="8" y="9"/>
                  </a:cubicBezTo>
                  <a:cubicBezTo>
                    <a:pt x="16" y="35"/>
                    <a:pt x="16" y="35"/>
                    <a:pt x="16" y="35"/>
                  </a:cubicBezTo>
                  <a:lnTo>
                    <a:pt x="8" y="9"/>
                  </a:lnTo>
                  <a:close/>
                  <a:moveTo>
                    <a:pt x="115" y="29"/>
                  </a:moveTo>
                  <a:cubicBezTo>
                    <a:pt x="115" y="29"/>
                    <a:pt x="115" y="29"/>
                    <a:pt x="115" y="29"/>
                  </a:cubicBezTo>
                  <a:cubicBezTo>
                    <a:pt x="113" y="39"/>
                    <a:pt x="113" y="39"/>
                    <a:pt x="113" y="39"/>
                  </a:cubicBezTo>
                  <a:cubicBezTo>
                    <a:pt x="113" y="39"/>
                    <a:pt x="113" y="39"/>
                    <a:pt x="113" y="39"/>
                  </a:cubicBezTo>
                  <a:lnTo>
                    <a:pt x="115" y="29"/>
                  </a:lnTo>
                  <a:close/>
                  <a:moveTo>
                    <a:pt x="55" y="37"/>
                  </a:moveTo>
                  <a:cubicBezTo>
                    <a:pt x="55" y="37"/>
                    <a:pt x="55" y="37"/>
                    <a:pt x="55" y="37"/>
                  </a:cubicBezTo>
                  <a:cubicBezTo>
                    <a:pt x="56" y="51"/>
                    <a:pt x="56" y="51"/>
                    <a:pt x="56" y="51"/>
                  </a:cubicBezTo>
                  <a:cubicBezTo>
                    <a:pt x="56" y="51"/>
                    <a:pt x="56" y="51"/>
                    <a:pt x="56" y="51"/>
                  </a:cubicBezTo>
                  <a:cubicBezTo>
                    <a:pt x="55" y="37"/>
                    <a:pt x="55" y="37"/>
                    <a:pt x="55" y="37"/>
                  </a:cubicBezTo>
                  <a:cubicBezTo>
                    <a:pt x="53" y="37"/>
                    <a:pt x="52" y="37"/>
                    <a:pt x="50" y="37"/>
                  </a:cubicBezTo>
                  <a:cubicBezTo>
                    <a:pt x="51" y="51"/>
                    <a:pt x="51" y="51"/>
                    <a:pt x="51" y="51"/>
                  </a:cubicBezTo>
                  <a:cubicBezTo>
                    <a:pt x="55" y="51"/>
                    <a:pt x="58" y="51"/>
                    <a:pt x="61" y="51"/>
                  </a:cubicBezTo>
                  <a:cubicBezTo>
                    <a:pt x="61" y="38"/>
                    <a:pt x="61" y="38"/>
                    <a:pt x="61" y="38"/>
                  </a:cubicBezTo>
                  <a:cubicBezTo>
                    <a:pt x="60" y="38"/>
                    <a:pt x="58" y="38"/>
                    <a:pt x="55" y="37"/>
                  </a:cubicBezTo>
                  <a:close/>
                  <a:moveTo>
                    <a:pt x="57" y="10"/>
                  </a:moveTo>
                  <a:cubicBezTo>
                    <a:pt x="57" y="10"/>
                    <a:pt x="57" y="10"/>
                    <a:pt x="57" y="10"/>
                  </a:cubicBezTo>
                  <a:cubicBezTo>
                    <a:pt x="60" y="36"/>
                    <a:pt x="60" y="36"/>
                    <a:pt x="60" y="36"/>
                  </a:cubicBezTo>
                  <a:cubicBezTo>
                    <a:pt x="57" y="10"/>
                    <a:pt x="57" y="10"/>
                    <a:pt x="57" y="10"/>
                  </a:cubicBezTo>
                  <a:cubicBezTo>
                    <a:pt x="58" y="10"/>
                    <a:pt x="58" y="10"/>
                    <a:pt x="58" y="10"/>
                  </a:cubicBezTo>
                  <a:cubicBezTo>
                    <a:pt x="56" y="9"/>
                    <a:pt x="56" y="9"/>
                    <a:pt x="56" y="9"/>
                  </a:cubicBezTo>
                  <a:cubicBezTo>
                    <a:pt x="58" y="37"/>
                    <a:pt x="58" y="37"/>
                    <a:pt x="58" y="37"/>
                  </a:cubicBezTo>
                  <a:cubicBezTo>
                    <a:pt x="56" y="9"/>
                    <a:pt x="56" y="9"/>
                    <a:pt x="56" y="9"/>
                  </a:cubicBezTo>
                  <a:cubicBezTo>
                    <a:pt x="54" y="10"/>
                    <a:pt x="54" y="10"/>
                    <a:pt x="54" y="10"/>
                  </a:cubicBezTo>
                  <a:cubicBezTo>
                    <a:pt x="57" y="35"/>
                    <a:pt x="57" y="35"/>
                    <a:pt x="57" y="35"/>
                  </a:cubicBezTo>
                  <a:cubicBezTo>
                    <a:pt x="54" y="9"/>
                    <a:pt x="54" y="9"/>
                    <a:pt x="54" y="9"/>
                  </a:cubicBezTo>
                  <a:cubicBezTo>
                    <a:pt x="55" y="9"/>
                    <a:pt x="55" y="9"/>
                    <a:pt x="55" y="9"/>
                  </a:cubicBezTo>
                  <a:cubicBezTo>
                    <a:pt x="53" y="9"/>
                    <a:pt x="53" y="9"/>
                    <a:pt x="53" y="9"/>
                  </a:cubicBezTo>
                  <a:cubicBezTo>
                    <a:pt x="55" y="37"/>
                    <a:pt x="55" y="37"/>
                    <a:pt x="55" y="37"/>
                  </a:cubicBezTo>
                  <a:cubicBezTo>
                    <a:pt x="58" y="37"/>
                    <a:pt x="60" y="38"/>
                    <a:pt x="61" y="38"/>
                  </a:cubicBezTo>
                  <a:cubicBezTo>
                    <a:pt x="59" y="10"/>
                    <a:pt x="59" y="10"/>
                    <a:pt x="59" y="10"/>
                  </a:cubicBezTo>
                  <a:lnTo>
                    <a:pt x="57" y="10"/>
                  </a:lnTo>
                  <a:close/>
                  <a:moveTo>
                    <a:pt x="166" y="48"/>
                  </a:moveTo>
                  <a:cubicBezTo>
                    <a:pt x="166" y="48"/>
                    <a:pt x="166" y="48"/>
                    <a:pt x="166" y="48"/>
                  </a:cubicBezTo>
                  <a:cubicBezTo>
                    <a:pt x="166" y="47"/>
                    <a:pt x="166" y="47"/>
                    <a:pt x="166" y="47"/>
                  </a:cubicBezTo>
                  <a:cubicBezTo>
                    <a:pt x="154" y="42"/>
                    <a:pt x="154" y="42"/>
                    <a:pt x="154" y="42"/>
                  </a:cubicBezTo>
                  <a:cubicBezTo>
                    <a:pt x="154" y="42"/>
                    <a:pt x="154" y="42"/>
                    <a:pt x="154" y="42"/>
                  </a:cubicBezTo>
                  <a:cubicBezTo>
                    <a:pt x="154" y="42"/>
                    <a:pt x="146" y="42"/>
                    <a:pt x="145" y="42"/>
                  </a:cubicBezTo>
                  <a:cubicBezTo>
                    <a:pt x="144" y="42"/>
                    <a:pt x="143" y="42"/>
                    <a:pt x="143" y="42"/>
                  </a:cubicBezTo>
                  <a:cubicBezTo>
                    <a:pt x="143" y="41"/>
                    <a:pt x="143" y="41"/>
                    <a:pt x="143" y="41"/>
                  </a:cubicBezTo>
                  <a:cubicBezTo>
                    <a:pt x="141" y="41"/>
                    <a:pt x="141" y="41"/>
                    <a:pt x="141" y="41"/>
                  </a:cubicBezTo>
                  <a:cubicBezTo>
                    <a:pt x="141" y="41"/>
                    <a:pt x="141" y="41"/>
                    <a:pt x="141" y="41"/>
                  </a:cubicBezTo>
                  <a:cubicBezTo>
                    <a:pt x="141" y="41"/>
                    <a:pt x="141" y="41"/>
                    <a:pt x="140" y="42"/>
                  </a:cubicBezTo>
                  <a:cubicBezTo>
                    <a:pt x="140" y="42"/>
                    <a:pt x="140" y="42"/>
                    <a:pt x="140" y="42"/>
                  </a:cubicBezTo>
                  <a:cubicBezTo>
                    <a:pt x="140" y="42"/>
                    <a:pt x="140" y="42"/>
                    <a:pt x="140" y="42"/>
                  </a:cubicBezTo>
                  <a:cubicBezTo>
                    <a:pt x="140" y="41"/>
                    <a:pt x="140" y="41"/>
                    <a:pt x="140" y="41"/>
                  </a:cubicBezTo>
                  <a:cubicBezTo>
                    <a:pt x="139" y="41"/>
                    <a:pt x="139" y="41"/>
                    <a:pt x="139" y="41"/>
                  </a:cubicBezTo>
                  <a:cubicBezTo>
                    <a:pt x="139" y="41"/>
                    <a:pt x="139" y="41"/>
                    <a:pt x="139" y="41"/>
                  </a:cubicBezTo>
                  <a:cubicBezTo>
                    <a:pt x="139" y="41"/>
                    <a:pt x="139" y="41"/>
                    <a:pt x="138" y="41"/>
                  </a:cubicBezTo>
                  <a:cubicBezTo>
                    <a:pt x="136" y="41"/>
                    <a:pt x="133" y="41"/>
                    <a:pt x="129" y="41"/>
                  </a:cubicBezTo>
                  <a:cubicBezTo>
                    <a:pt x="128" y="41"/>
                    <a:pt x="124" y="41"/>
                    <a:pt x="119" y="42"/>
                  </a:cubicBezTo>
                  <a:cubicBezTo>
                    <a:pt x="120" y="41"/>
                    <a:pt x="120" y="39"/>
                    <a:pt x="120" y="39"/>
                  </a:cubicBezTo>
                  <a:cubicBezTo>
                    <a:pt x="120" y="39"/>
                    <a:pt x="120" y="39"/>
                    <a:pt x="120" y="39"/>
                  </a:cubicBezTo>
                  <a:cubicBezTo>
                    <a:pt x="120" y="39"/>
                    <a:pt x="120" y="39"/>
                    <a:pt x="120" y="39"/>
                  </a:cubicBezTo>
                  <a:cubicBezTo>
                    <a:pt x="120" y="39"/>
                    <a:pt x="120" y="39"/>
                    <a:pt x="120" y="39"/>
                  </a:cubicBezTo>
                  <a:cubicBezTo>
                    <a:pt x="120" y="39"/>
                    <a:pt x="120" y="39"/>
                    <a:pt x="120" y="39"/>
                  </a:cubicBezTo>
                  <a:cubicBezTo>
                    <a:pt x="120" y="39"/>
                    <a:pt x="120" y="39"/>
                    <a:pt x="120" y="39"/>
                  </a:cubicBezTo>
                  <a:cubicBezTo>
                    <a:pt x="120" y="39"/>
                    <a:pt x="120" y="39"/>
                    <a:pt x="120" y="39"/>
                  </a:cubicBezTo>
                  <a:cubicBezTo>
                    <a:pt x="119" y="42"/>
                    <a:pt x="119" y="42"/>
                    <a:pt x="119" y="42"/>
                  </a:cubicBezTo>
                  <a:cubicBezTo>
                    <a:pt x="119" y="42"/>
                    <a:pt x="119" y="42"/>
                    <a:pt x="119" y="42"/>
                  </a:cubicBezTo>
                  <a:cubicBezTo>
                    <a:pt x="119" y="39"/>
                    <a:pt x="119" y="39"/>
                    <a:pt x="119" y="39"/>
                  </a:cubicBezTo>
                  <a:cubicBezTo>
                    <a:pt x="119" y="39"/>
                    <a:pt x="119" y="39"/>
                    <a:pt x="119" y="39"/>
                  </a:cubicBezTo>
                  <a:cubicBezTo>
                    <a:pt x="118" y="42"/>
                    <a:pt x="118" y="42"/>
                    <a:pt x="118" y="42"/>
                  </a:cubicBezTo>
                  <a:cubicBezTo>
                    <a:pt x="118" y="42"/>
                    <a:pt x="118" y="42"/>
                    <a:pt x="118" y="42"/>
                  </a:cubicBezTo>
                  <a:cubicBezTo>
                    <a:pt x="118" y="39"/>
                    <a:pt x="118" y="39"/>
                    <a:pt x="118" y="39"/>
                  </a:cubicBezTo>
                  <a:cubicBezTo>
                    <a:pt x="118" y="39"/>
                    <a:pt x="118" y="39"/>
                    <a:pt x="118" y="39"/>
                  </a:cubicBezTo>
                  <a:cubicBezTo>
                    <a:pt x="117" y="42"/>
                    <a:pt x="117" y="42"/>
                    <a:pt x="117" y="42"/>
                  </a:cubicBezTo>
                  <a:cubicBezTo>
                    <a:pt x="117" y="42"/>
                    <a:pt x="117" y="42"/>
                    <a:pt x="117" y="42"/>
                  </a:cubicBezTo>
                  <a:cubicBezTo>
                    <a:pt x="117" y="39"/>
                    <a:pt x="117" y="39"/>
                    <a:pt x="117" y="39"/>
                  </a:cubicBezTo>
                  <a:cubicBezTo>
                    <a:pt x="117" y="39"/>
                    <a:pt x="117" y="39"/>
                    <a:pt x="117" y="39"/>
                  </a:cubicBezTo>
                  <a:cubicBezTo>
                    <a:pt x="116" y="42"/>
                    <a:pt x="116" y="42"/>
                    <a:pt x="116" y="42"/>
                  </a:cubicBezTo>
                  <a:cubicBezTo>
                    <a:pt x="116" y="42"/>
                    <a:pt x="116" y="42"/>
                    <a:pt x="116" y="42"/>
                  </a:cubicBezTo>
                  <a:cubicBezTo>
                    <a:pt x="116" y="39"/>
                    <a:pt x="116" y="39"/>
                    <a:pt x="116" y="39"/>
                  </a:cubicBezTo>
                  <a:cubicBezTo>
                    <a:pt x="116" y="39"/>
                    <a:pt x="116" y="39"/>
                    <a:pt x="116" y="39"/>
                  </a:cubicBezTo>
                  <a:cubicBezTo>
                    <a:pt x="116" y="39"/>
                    <a:pt x="116" y="39"/>
                    <a:pt x="116" y="39"/>
                  </a:cubicBezTo>
                  <a:cubicBezTo>
                    <a:pt x="115" y="39"/>
                    <a:pt x="115" y="39"/>
                    <a:pt x="115" y="39"/>
                  </a:cubicBezTo>
                  <a:cubicBezTo>
                    <a:pt x="115" y="42"/>
                    <a:pt x="115" y="42"/>
                    <a:pt x="115" y="42"/>
                  </a:cubicBezTo>
                  <a:cubicBezTo>
                    <a:pt x="115" y="42"/>
                    <a:pt x="115" y="42"/>
                    <a:pt x="114" y="42"/>
                  </a:cubicBezTo>
                  <a:cubicBezTo>
                    <a:pt x="115" y="39"/>
                    <a:pt x="115" y="39"/>
                    <a:pt x="115" y="39"/>
                  </a:cubicBezTo>
                  <a:cubicBezTo>
                    <a:pt x="114" y="39"/>
                    <a:pt x="114" y="39"/>
                    <a:pt x="114" y="39"/>
                  </a:cubicBezTo>
                  <a:cubicBezTo>
                    <a:pt x="114" y="39"/>
                    <a:pt x="114" y="39"/>
                    <a:pt x="114" y="39"/>
                  </a:cubicBezTo>
                  <a:cubicBezTo>
                    <a:pt x="114" y="39"/>
                    <a:pt x="114" y="39"/>
                    <a:pt x="114" y="39"/>
                  </a:cubicBezTo>
                  <a:cubicBezTo>
                    <a:pt x="114" y="39"/>
                    <a:pt x="114" y="39"/>
                    <a:pt x="114" y="39"/>
                  </a:cubicBezTo>
                  <a:cubicBezTo>
                    <a:pt x="113" y="42"/>
                    <a:pt x="113" y="42"/>
                    <a:pt x="113" y="42"/>
                  </a:cubicBezTo>
                  <a:cubicBezTo>
                    <a:pt x="113" y="42"/>
                    <a:pt x="113" y="42"/>
                    <a:pt x="113" y="42"/>
                  </a:cubicBezTo>
                  <a:cubicBezTo>
                    <a:pt x="113" y="39"/>
                    <a:pt x="113" y="39"/>
                    <a:pt x="113" y="39"/>
                  </a:cubicBezTo>
                  <a:cubicBezTo>
                    <a:pt x="112" y="39"/>
                    <a:pt x="112" y="39"/>
                    <a:pt x="112" y="39"/>
                  </a:cubicBezTo>
                  <a:cubicBezTo>
                    <a:pt x="112" y="39"/>
                    <a:pt x="112" y="39"/>
                    <a:pt x="112" y="39"/>
                  </a:cubicBezTo>
                  <a:cubicBezTo>
                    <a:pt x="112" y="39"/>
                    <a:pt x="112" y="40"/>
                    <a:pt x="112" y="39"/>
                  </a:cubicBezTo>
                  <a:cubicBezTo>
                    <a:pt x="112" y="39"/>
                    <a:pt x="112" y="39"/>
                    <a:pt x="112" y="39"/>
                  </a:cubicBezTo>
                  <a:cubicBezTo>
                    <a:pt x="111" y="43"/>
                    <a:pt x="111" y="43"/>
                    <a:pt x="111" y="43"/>
                  </a:cubicBezTo>
                  <a:cubicBezTo>
                    <a:pt x="111" y="43"/>
                    <a:pt x="111" y="43"/>
                    <a:pt x="111" y="43"/>
                  </a:cubicBezTo>
                  <a:cubicBezTo>
                    <a:pt x="111" y="39"/>
                    <a:pt x="111" y="39"/>
                    <a:pt x="111" y="39"/>
                  </a:cubicBezTo>
                  <a:cubicBezTo>
                    <a:pt x="111" y="39"/>
                    <a:pt x="111" y="39"/>
                    <a:pt x="111" y="39"/>
                  </a:cubicBezTo>
                  <a:cubicBezTo>
                    <a:pt x="111" y="39"/>
                    <a:pt x="111" y="39"/>
                    <a:pt x="111" y="39"/>
                  </a:cubicBezTo>
                  <a:cubicBezTo>
                    <a:pt x="111" y="40"/>
                    <a:pt x="111" y="40"/>
                    <a:pt x="111" y="40"/>
                  </a:cubicBezTo>
                  <a:cubicBezTo>
                    <a:pt x="110" y="40"/>
                    <a:pt x="110" y="40"/>
                    <a:pt x="110" y="40"/>
                  </a:cubicBezTo>
                  <a:cubicBezTo>
                    <a:pt x="110" y="39"/>
                    <a:pt x="110" y="39"/>
                    <a:pt x="110" y="39"/>
                  </a:cubicBezTo>
                  <a:cubicBezTo>
                    <a:pt x="109" y="43"/>
                    <a:pt x="109" y="43"/>
                    <a:pt x="109" y="43"/>
                  </a:cubicBezTo>
                  <a:cubicBezTo>
                    <a:pt x="109" y="43"/>
                    <a:pt x="109" y="43"/>
                    <a:pt x="109" y="43"/>
                  </a:cubicBezTo>
                  <a:cubicBezTo>
                    <a:pt x="109" y="39"/>
                    <a:pt x="109" y="39"/>
                    <a:pt x="109" y="39"/>
                  </a:cubicBezTo>
                  <a:cubicBezTo>
                    <a:pt x="109" y="39"/>
                    <a:pt x="109" y="39"/>
                    <a:pt x="109" y="39"/>
                  </a:cubicBezTo>
                  <a:cubicBezTo>
                    <a:pt x="109" y="40"/>
                    <a:pt x="109" y="40"/>
                    <a:pt x="109" y="40"/>
                  </a:cubicBezTo>
                  <a:cubicBezTo>
                    <a:pt x="109" y="40"/>
                    <a:pt x="109" y="40"/>
                    <a:pt x="109" y="40"/>
                  </a:cubicBezTo>
                  <a:cubicBezTo>
                    <a:pt x="108" y="40"/>
                    <a:pt x="108" y="40"/>
                    <a:pt x="108" y="40"/>
                  </a:cubicBezTo>
                  <a:cubicBezTo>
                    <a:pt x="108" y="40"/>
                    <a:pt x="108" y="40"/>
                    <a:pt x="108" y="40"/>
                  </a:cubicBezTo>
                  <a:cubicBezTo>
                    <a:pt x="108" y="40"/>
                    <a:pt x="108" y="40"/>
                    <a:pt x="108" y="40"/>
                  </a:cubicBezTo>
                  <a:cubicBezTo>
                    <a:pt x="107" y="40"/>
                    <a:pt x="107" y="40"/>
                    <a:pt x="107" y="40"/>
                  </a:cubicBezTo>
                  <a:cubicBezTo>
                    <a:pt x="107" y="43"/>
                    <a:pt x="107" y="43"/>
                    <a:pt x="107" y="43"/>
                  </a:cubicBezTo>
                  <a:cubicBezTo>
                    <a:pt x="107" y="43"/>
                    <a:pt x="107" y="43"/>
                    <a:pt x="107" y="43"/>
                  </a:cubicBezTo>
                  <a:cubicBezTo>
                    <a:pt x="107" y="40"/>
                    <a:pt x="107" y="40"/>
                    <a:pt x="107" y="40"/>
                  </a:cubicBezTo>
                  <a:cubicBezTo>
                    <a:pt x="107" y="40"/>
                    <a:pt x="107" y="40"/>
                    <a:pt x="107" y="40"/>
                  </a:cubicBezTo>
                  <a:cubicBezTo>
                    <a:pt x="107" y="40"/>
                    <a:pt x="107" y="40"/>
                    <a:pt x="107" y="40"/>
                  </a:cubicBezTo>
                  <a:cubicBezTo>
                    <a:pt x="106" y="40"/>
                    <a:pt x="106" y="40"/>
                    <a:pt x="106" y="40"/>
                  </a:cubicBezTo>
                  <a:cubicBezTo>
                    <a:pt x="106" y="40"/>
                    <a:pt x="106" y="40"/>
                    <a:pt x="106" y="40"/>
                  </a:cubicBezTo>
                  <a:cubicBezTo>
                    <a:pt x="106" y="40"/>
                    <a:pt x="106" y="40"/>
                    <a:pt x="106" y="40"/>
                  </a:cubicBezTo>
                  <a:cubicBezTo>
                    <a:pt x="105" y="40"/>
                    <a:pt x="105" y="40"/>
                    <a:pt x="105" y="40"/>
                  </a:cubicBezTo>
                  <a:cubicBezTo>
                    <a:pt x="105" y="43"/>
                    <a:pt x="105" y="43"/>
                    <a:pt x="105" y="43"/>
                  </a:cubicBezTo>
                  <a:cubicBezTo>
                    <a:pt x="105" y="43"/>
                    <a:pt x="104" y="43"/>
                    <a:pt x="104" y="43"/>
                  </a:cubicBezTo>
                  <a:cubicBezTo>
                    <a:pt x="105" y="40"/>
                    <a:pt x="105" y="40"/>
                    <a:pt x="105" y="40"/>
                  </a:cubicBezTo>
                  <a:cubicBezTo>
                    <a:pt x="104" y="40"/>
                    <a:pt x="104" y="40"/>
                    <a:pt x="104" y="40"/>
                  </a:cubicBezTo>
                  <a:cubicBezTo>
                    <a:pt x="104" y="40"/>
                    <a:pt x="104" y="40"/>
                    <a:pt x="104" y="40"/>
                  </a:cubicBezTo>
                  <a:cubicBezTo>
                    <a:pt x="103" y="40"/>
                    <a:pt x="103" y="40"/>
                    <a:pt x="103" y="40"/>
                  </a:cubicBezTo>
                  <a:cubicBezTo>
                    <a:pt x="103" y="40"/>
                    <a:pt x="103" y="40"/>
                    <a:pt x="103" y="40"/>
                  </a:cubicBezTo>
                  <a:cubicBezTo>
                    <a:pt x="103" y="40"/>
                    <a:pt x="103" y="40"/>
                    <a:pt x="103" y="40"/>
                  </a:cubicBezTo>
                  <a:cubicBezTo>
                    <a:pt x="102" y="40"/>
                    <a:pt x="102" y="40"/>
                    <a:pt x="102" y="40"/>
                  </a:cubicBezTo>
                  <a:cubicBezTo>
                    <a:pt x="102" y="43"/>
                    <a:pt x="102" y="43"/>
                    <a:pt x="102" y="43"/>
                  </a:cubicBezTo>
                  <a:cubicBezTo>
                    <a:pt x="102" y="43"/>
                    <a:pt x="101" y="43"/>
                    <a:pt x="101" y="43"/>
                  </a:cubicBezTo>
                  <a:cubicBezTo>
                    <a:pt x="102" y="40"/>
                    <a:pt x="102" y="40"/>
                    <a:pt x="102" y="40"/>
                  </a:cubicBezTo>
                  <a:cubicBezTo>
                    <a:pt x="102" y="40"/>
                    <a:pt x="102" y="40"/>
                    <a:pt x="102" y="40"/>
                  </a:cubicBezTo>
                  <a:cubicBezTo>
                    <a:pt x="102" y="40"/>
                    <a:pt x="102" y="40"/>
                    <a:pt x="102" y="40"/>
                  </a:cubicBezTo>
                  <a:cubicBezTo>
                    <a:pt x="100" y="40"/>
                    <a:pt x="100" y="40"/>
                    <a:pt x="100" y="40"/>
                  </a:cubicBezTo>
                  <a:cubicBezTo>
                    <a:pt x="100" y="40"/>
                    <a:pt x="100" y="40"/>
                    <a:pt x="100" y="40"/>
                  </a:cubicBezTo>
                  <a:cubicBezTo>
                    <a:pt x="100" y="40"/>
                    <a:pt x="100" y="40"/>
                    <a:pt x="100" y="40"/>
                  </a:cubicBezTo>
                  <a:cubicBezTo>
                    <a:pt x="99" y="40"/>
                    <a:pt x="99" y="40"/>
                    <a:pt x="99" y="40"/>
                  </a:cubicBezTo>
                  <a:cubicBezTo>
                    <a:pt x="99" y="44"/>
                    <a:pt x="99" y="44"/>
                    <a:pt x="99" y="44"/>
                  </a:cubicBezTo>
                  <a:cubicBezTo>
                    <a:pt x="99" y="44"/>
                    <a:pt x="99" y="44"/>
                    <a:pt x="99" y="44"/>
                  </a:cubicBezTo>
                  <a:cubicBezTo>
                    <a:pt x="99" y="40"/>
                    <a:pt x="99" y="40"/>
                    <a:pt x="99" y="40"/>
                  </a:cubicBezTo>
                  <a:cubicBezTo>
                    <a:pt x="98" y="40"/>
                    <a:pt x="98" y="40"/>
                    <a:pt x="98" y="40"/>
                  </a:cubicBezTo>
                  <a:cubicBezTo>
                    <a:pt x="98" y="40"/>
                    <a:pt x="98" y="40"/>
                    <a:pt x="98" y="40"/>
                  </a:cubicBezTo>
                  <a:cubicBezTo>
                    <a:pt x="97" y="40"/>
                    <a:pt x="97" y="40"/>
                    <a:pt x="97" y="40"/>
                  </a:cubicBezTo>
                  <a:cubicBezTo>
                    <a:pt x="97" y="40"/>
                    <a:pt x="97" y="40"/>
                    <a:pt x="97" y="40"/>
                  </a:cubicBezTo>
                  <a:cubicBezTo>
                    <a:pt x="96" y="40"/>
                    <a:pt x="96" y="40"/>
                    <a:pt x="96" y="40"/>
                  </a:cubicBezTo>
                  <a:cubicBezTo>
                    <a:pt x="96" y="44"/>
                    <a:pt x="96" y="44"/>
                    <a:pt x="96" y="44"/>
                  </a:cubicBezTo>
                  <a:cubicBezTo>
                    <a:pt x="96" y="44"/>
                    <a:pt x="95" y="44"/>
                    <a:pt x="95" y="44"/>
                  </a:cubicBezTo>
                  <a:cubicBezTo>
                    <a:pt x="96" y="40"/>
                    <a:pt x="96" y="40"/>
                    <a:pt x="96" y="40"/>
                  </a:cubicBezTo>
                  <a:cubicBezTo>
                    <a:pt x="95" y="41"/>
                    <a:pt x="95" y="41"/>
                    <a:pt x="95" y="41"/>
                  </a:cubicBezTo>
                  <a:cubicBezTo>
                    <a:pt x="95" y="41"/>
                    <a:pt x="95" y="41"/>
                    <a:pt x="95" y="41"/>
                  </a:cubicBezTo>
                  <a:cubicBezTo>
                    <a:pt x="95" y="41"/>
                    <a:pt x="95" y="41"/>
                    <a:pt x="95" y="41"/>
                  </a:cubicBezTo>
                  <a:cubicBezTo>
                    <a:pt x="94" y="40"/>
                    <a:pt x="94" y="40"/>
                    <a:pt x="94" y="40"/>
                  </a:cubicBezTo>
                  <a:cubicBezTo>
                    <a:pt x="93" y="40"/>
                    <a:pt x="93" y="40"/>
                    <a:pt x="93" y="40"/>
                  </a:cubicBezTo>
                  <a:cubicBezTo>
                    <a:pt x="93" y="40"/>
                    <a:pt x="93" y="40"/>
                    <a:pt x="93" y="40"/>
                  </a:cubicBezTo>
                  <a:cubicBezTo>
                    <a:pt x="92" y="44"/>
                    <a:pt x="92" y="44"/>
                    <a:pt x="92" y="44"/>
                  </a:cubicBezTo>
                  <a:cubicBezTo>
                    <a:pt x="92" y="44"/>
                    <a:pt x="92" y="45"/>
                    <a:pt x="92" y="45"/>
                  </a:cubicBezTo>
                  <a:cubicBezTo>
                    <a:pt x="92" y="40"/>
                    <a:pt x="92" y="40"/>
                    <a:pt x="92" y="40"/>
                  </a:cubicBezTo>
                  <a:cubicBezTo>
                    <a:pt x="91" y="40"/>
                    <a:pt x="91" y="40"/>
                    <a:pt x="91" y="40"/>
                  </a:cubicBezTo>
                  <a:cubicBezTo>
                    <a:pt x="91" y="40"/>
                    <a:pt x="91" y="40"/>
                    <a:pt x="91" y="40"/>
                  </a:cubicBezTo>
                  <a:cubicBezTo>
                    <a:pt x="90" y="40"/>
                    <a:pt x="90" y="40"/>
                    <a:pt x="90" y="40"/>
                  </a:cubicBezTo>
                  <a:cubicBezTo>
                    <a:pt x="90" y="40"/>
                    <a:pt x="90" y="40"/>
                    <a:pt x="90" y="40"/>
                  </a:cubicBezTo>
                  <a:cubicBezTo>
                    <a:pt x="89" y="40"/>
                    <a:pt x="89" y="40"/>
                    <a:pt x="89" y="40"/>
                  </a:cubicBezTo>
                  <a:cubicBezTo>
                    <a:pt x="88" y="45"/>
                    <a:pt x="88" y="45"/>
                    <a:pt x="88" y="45"/>
                  </a:cubicBezTo>
                  <a:cubicBezTo>
                    <a:pt x="88" y="45"/>
                    <a:pt x="88" y="45"/>
                    <a:pt x="88" y="45"/>
                  </a:cubicBezTo>
                  <a:cubicBezTo>
                    <a:pt x="88" y="40"/>
                    <a:pt x="88" y="40"/>
                    <a:pt x="88" y="40"/>
                  </a:cubicBezTo>
                  <a:cubicBezTo>
                    <a:pt x="88" y="40"/>
                    <a:pt x="88" y="40"/>
                    <a:pt x="88" y="40"/>
                  </a:cubicBezTo>
                  <a:cubicBezTo>
                    <a:pt x="87" y="40"/>
                    <a:pt x="87" y="40"/>
                    <a:pt x="87" y="40"/>
                  </a:cubicBezTo>
                  <a:cubicBezTo>
                    <a:pt x="87" y="40"/>
                    <a:pt x="87" y="40"/>
                    <a:pt x="87" y="40"/>
                  </a:cubicBezTo>
                  <a:cubicBezTo>
                    <a:pt x="86" y="40"/>
                    <a:pt x="86" y="40"/>
                    <a:pt x="86" y="40"/>
                  </a:cubicBezTo>
                  <a:cubicBezTo>
                    <a:pt x="86" y="40"/>
                    <a:pt x="86" y="40"/>
                    <a:pt x="86" y="40"/>
                  </a:cubicBezTo>
                  <a:cubicBezTo>
                    <a:pt x="85" y="40"/>
                    <a:pt x="85" y="40"/>
                    <a:pt x="85" y="40"/>
                  </a:cubicBezTo>
                  <a:cubicBezTo>
                    <a:pt x="84" y="46"/>
                    <a:pt x="84" y="46"/>
                    <a:pt x="84" y="46"/>
                  </a:cubicBezTo>
                  <a:cubicBezTo>
                    <a:pt x="84" y="46"/>
                    <a:pt x="84" y="46"/>
                    <a:pt x="84" y="46"/>
                  </a:cubicBezTo>
                  <a:cubicBezTo>
                    <a:pt x="84" y="40"/>
                    <a:pt x="84" y="40"/>
                    <a:pt x="84" y="40"/>
                  </a:cubicBezTo>
                  <a:cubicBezTo>
                    <a:pt x="84" y="40"/>
                    <a:pt x="84" y="40"/>
                    <a:pt x="84" y="40"/>
                  </a:cubicBezTo>
                  <a:cubicBezTo>
                    <a:pt x="83" y="40"/>
                    <a:pt x="83" y="40"/>
                    <a:pt x="83" y="40"/>
                  </a:cubicBezTo>
                  <a:cubicBezTo>
                    <a:pt x="81" y="40"/>
                    <a:pt x="81" y="40"/>
                    <a:pt x="81" y="40"/>
                  </a:cubicBezTo>
                  <a:cubicBezTo>
                    <a:pt x="81" y="40"/>
                    <a:pt x="81" y="40"/>
                    <a:pt x="81" y="40"/>
                  </a:cubicBezTo>
                  <a:cubicBezTo>
                    <a:pt x="80" y="40"/>
                    <a:pt x="80" y="40"/>
                    <a:pt x="80" y="40"/>
                  </a:cubicBezTo>
                  <a:cubicBezTo>
                    <a:pt x="80" y="46"/>
                    <a:pt x="80" y="46"/>
                    <a:pt x="80" y="46"/>
                  </a:cubicBezTo>
                  <a:cubicBezTo>
                    <a:pt x="80" y="46"/>
                    <a:pt x="80" y="46"/>
                    <a:pt x="80" y="47"/>
                  </a:cubicBezTo>
                  <a:cubicBezTo>
                    <a:pt x="80" y="40"/>
                    <a:pt x="80" y="40"/>
                    <a:pt x="80" y="40"/>
                  </a:cubicBezTo>
                  <a:cubicBezTo>
                    <a:pt x="80" y="40"/>
                    <a:pt x="80" y="40"/>
                    <a:pt x="80" y="40"/>
                  </a:cubicBezTo>
                  <a:cubicBezTo>
                    <a:pt x="79" y="40"/>
                    <a:pt x="79" y="40"/>
                    <a:pt x="79" y="40"/>
                  </a:cubicBezTo>
                  <a:cubicBezTo>
                    <a:pt x="77" y="40"/>
                    <a:pt x="77" y="40"/>
                    <a:pt x="77" y="40"/>
                  </a:cubicBezTo>
                  <a:cubicBezTo>
                    <a:pt x="77" y="40"/>
                    <a:pt x="77" y="40"/>
                    <a:pt x="77" y="40"/>
                  </a:cubicBezTo>
                  <a:cubicBezTo>
                    <a:pt x="77" y="40"/>
                    <a:pt x="77" y="40"/>
                    <a:pt x="77" y="40"/>
                  </a:cubicBezTo>
                  <a:cubicBezTo>
                    <a:pt x="76" y="39"/>
                    <a:pt x="76" y="39"/>
                    <a:pt x="76" y="39"/>
                  </a:cubicBezTo>
                  <a:cubicBezTo>
                    <a:pt x="76" y="39"/>
                    <a:pt x="76" y="39"/>
                    <a:pt x="76" y="39"/>
                  </a:cubicBezTo>
                  <a:cubicBezTo>
                    <a:pt x="76" y="47"/>
                    <a:pt x="76" y="47"/>
                    <a:pt x="76" y="47"/>
                  </a:cubicBezTo>
                  <a:cubicBezTo>
                    <a:pt x="75" y="47"/>
                    <a:pt x="75" y="47"/>
                    <a:pt x="75" y="47"/>
                  </a:cubicBezTo>
                  <a:cubicBezTo>
                    <a:pt x="75" y="39"/>
                    <a:pt x="75" y="39"/>
                    <a:pt x="75" y="39"/>
                  </a:cubicBezTo>
                  <a:cubicBezTo>
                    <a:pt x="74" y="39"/>
                    <a:pt x="74" y="39"/>
                    <a:pt x="74" y="39"/>
                  </a:cubicBezTo>
                  <a:cubicBezTo>
                    <a:pt x="74" y="39"/>
                    <a:pt x="74" y="39"/>
                    <a:pt x="74" y="39"/>
                  </a:cubicBezTo>
                  <a:cubicBezTo>
                    <a:pt x="74" y="39"/>
                    <a:pt x="74" y="39"/>
                    <a:pt x="74" y="39"/>
                  </a:cubicBezTo>
                  <a:cubicBezTo>
                    <a:pt x="73" y="39"/>
                    <a:pt x="73" y="39"/>
                    <a:pt x="73" y="39"/>
                  </a:cubicBezTo>
                  <a:cubicBezTo>
                    <a:pt x="72" y="39"/>
                    <a:pt x="72" y="39"/>
                    <a:pt x="72" y="39"/>
                  </a:cubicBezTo>
                  <a:cubicBezTo>
                    <a:pt x="71" y="39"/>
                    <a:pt x="71" y="39"/>
                    <a:pt x="71" y="39"/>
                  </a:cubicBezTo>
                  <a:cubicBezTo>
                    <a:pt x="71" y="49"/>
                    <a:pt x="71" y="49"/>
                    <a:pt x="71" y="49"/>
                  </a:cubicBezTo>
                  <a:cubicBezTo>
                    <a:pt x="70" y="49"/>
                    <a:pt x="70" y="49"/>
                    <a:pt x="70" y="49"/>
                  </a:cubicBezTo>
                  <a:cubicBezTo>
                    <a:pt x="70" y="39"/>
                    <a:pt x="70" y="39"/>
                    <a:pt x="70" y="39"/>
                  </a:cubicBezTo>
                  <a:cubicBezTo>
                    <a:pt x="69" y="39"/>
                    <a:pt x="69" y="39"/>
                    <a:pt x="69" y="39"/>
                  </a:cubicBezTo>
                  <a:cubicBezTo>
                    <a:pt x="69" y="39"/>
                    <a:pt x="69" y="39"/>
                    <a:pt x="69" y="39"/>
                  </a:cubicBezTo>
                  <a:cubicBezTo>
                    <a:pt x="68" y="39"/>
                    <a:pt x="68" y="39"/>
                    <a:pt x="68" y="39"/>
                  </a:cubicBezTo>
                  <a:cubicBezTo>
                    <a:pt x="67" y="39"/>
                    <a:pt x="67" y="39"/>
                    <a:pt x="67" y="39"/>
                  </a:cubicBezTo>
                  <a:cubicBezTo>
                    <a:pt x="66" y="39"/>
                    <a:pt x="66" y="39"/>
                    <a:pt x="66" y="39"/>
                  </a:cubicBezTo>
                  <a:cubicBezTo>
                    <a:pt x="66" y="51"/>
                    <a:pt x="66" y="51"/>
                    <a:pt x="66" y="51"/>
                  </a:cubicBezTo>
                  <a:cubicBezTo>
                    <a:pt x="66" y="51"/>
                    <a:pt x="66" y="51"/>
                    <a:pt x="66" y="51"/>
                  </a:cubicBezTo>
                  <a:cubicBezTo>
                    <a:pt x="66" y="38"/>
                    <a:pt x="66" y="38"/>
                    <a:pt x="66" y="38"/>
                  </a:cubicBezTo>
                  <a:cubicBezTo>
                    <a:pt x="64" y="38"/>
                    <a:pt x="64" y="38"/>
                    <a:pt x="64" y="38"/>
                  </a:cubicBezTo>
                  <a:cubicBezTo>
                    <a:pt x="62" y="38"/>
                    <a:pt x="62" y="38"/>
                    <a:pt x="62" y="38"/>
                  </a:cubicBezTo>
                  <a:cubicBezTo>
                    <a:pt x="62" y="38"/>
                    <a:pt x="62" y="38"/>
                    <a:pt x="62" y="38"/>
                  </a:cubicBezTo>
                  <a:cubicBezTo>
                    <a:pt x="62" y="38"/>
                    <a:pt x="62" y="38"/>
                    <a:pt x="62" y="38"/>
                  </a:cubicBezTo>
                  <a:cubicBezTo>
                    <a:pt x="62" y="38"/>
                    <a:pt x="62" y="38"/>
                    <a:pt x="61" y="38"/>
                  </a:cubicBezTo>
                  <a:cubicBezTo>
                    <a:pt x="61" y="51"/>
                    <a:pt x="61" y="51"/>
                    <a:pt x="61" y="51"/>
                  </a:cubicBezTo>
                  <a:cubicBezTo>
                    <a:pt x="63" y="51"/>
                    <a:pt x="64" y="51"/>
                    <a:pt x="64" y="51"/>
                  </a:cubicBezTo>
                  <a:cubicBezTo>
                    <a:pt x="69" y="51"/>
                    <a:pt x="69" y="51"/>
                    <a:pt x="69" y="51"/>
                  </a:cubicBezTo>
                  <a:cubicBezTo>
                    <a:pt x="69" y="51"/>
                    <a:pt x="71" y="51"/>
                    <a:pt x="74" y="50"/>
                  </a:cubicBezTo>
                  <a:cubicBezTo>
                    <a:pt x="74" y="51"/>
                    <a:pt x="74" y="51"/>
                    <a:pt x="74" y="51"/>
                  </a:cubicBezTo>
                  <a:cubicBezTo>
                    <a:pt x="81" y="51"/>
                    <a:pt x="81" y="51"/>
                    <a:pt x="81" y="51"/>
                  </a:cubicBezTo>
                  <a:cubicBezTo>
                    <a:pt x="81" y="51"/>
                    <a:pt x="82" y="51"/>
                    <a:pt x="82" y="51"/>
                  </a:cubicBezTo>
                  <a:cubicBezTo>
                    <a:pt x="86" y="51"/>
                    <a:pt x="97" y="51"/>
                    <a:pt x="103" y="51"/>
                  </a:cubicBezTo>
                  <a:cubicBezTo>
                    <a:pt x="110" y="51"/>
                    <a:pt x="131" y="50"/>
                    <a:pt x="132" y="50"/>
                  </a:cubicBezTo>
                  <a:cubicBezTo>
                    <a:pt x="132" y="50"/>
                    <a:pt x="132" y="50"/>
                    <a:pt x="132" y="50"/>
                  </a:cubicBezTo>
                  <a:cubicBezTo>
                    <a:pt x="132" y="50"/>
                    <a:pt x="132" y="50"/>
                    <a:pt x="132" y="50"/>
                  </a:cubicBezTo>
                  <a:cubicBezTo>
                    <a:pt x="132" y="50"/>
                    <a:pt x="132" y="50"/>
                    <a:pt x="132" y="50"/>
                  </a:cubicBezTo>
                  <a:cubicBezTo>
                    <a:pt x="132" y="50"/>
                    <a:pt x="134" y="48"/>
                    <a:pt x="136" y="47"/>
                  </a:cubicBezTo>
                  <a:cubicBezTo>
                    <a:pt x="138" y="45"/>
                    <a:pt x="139" y="45"/>
                    <a:pt x="139" y="44"/>
                  </a:cubicBezTo>
                  <a:cubicBezTo>
                    <a:pt x="140" y="44"/>
                    <a:pt x="141" y="43"/>
                    <a:pt x="141" y="43"/>
                  </a:cubicBezTo>
                  <a:cubicBezTo>
                    <a:pt x="140" y="43"/>
                    <a:pt x="140" y="43"/>
                    <a:pt x="140" y="43"/>
                  </a:cubicBezTo>
                  <a:cubicBezTo>
                    <a:pt x="140" y="43"/>
                    <a:pt x="140" y="43"/>
                    <a:pt x="140" y="43"/>
                  </a:cubicBezTo>
                  <a:cubicBezTo>
                    <a:pt x="140" y="43"/>
                    <a:pt x="140" y="43"/>
                    <a:pt x="140" y="43"/>
                  </a:cubicBezTo>
                  <a:cubicBezTo>
                    <a:pt x="140" y="43"/>
                    <a:pt x="140" y="43"/>
                    <a:pt x="140" y="43"/>
                  </a:cubicBezTo>
                  <a:cubicBezTo>
                    <a:pt x="140" y="42"/>
                    <a:pt x="140" y="42"/>
                    <a:pt x="141" y="42"/>
                  </a:cubicBezTo>
                  <a:cubicBezTo>
                    <a:pt x="141" y="42"/>
                    <a:pt x="141" y="41"/>
                    <a:pt x="141" y="41"/>
                  </a:cubicBezTo>
                  <a:cubicBezTo>
                    <a:pt x="142" y="42"/>
                    <a:pt x="142" y="42"/>
                    <a:pt x="142" y="42"/>
                  </a:cubicBezTo>
                  <a:cubicBezTo>
                    <a:pt x="142" y="43"/>
                    <a:pt x="142" y="43"/>
                    <a:pt x="142" y="43"/>
                  </a:cubicBezTo>
                  <a:cubicBezTo>
                    <a:pt x="141" y="43"/>
                    <a:pt x="141" y="43"/>
                    <a:pt x="141" y="43"/>
                  </a:cubicBezTo>
                  <a:cubicBezTo>
                    <a:pt x="141" y="43"/>
                    <a:pt x="139" y="45"/>
                    <a:pt x="137" y="46"/>
                  </a:cubicBezTo>
                  <a:cubicBezTo>
                    <a:pt x="135" y="47"/>
                    <a:pt x="132" y="50"/>
                    <a:pt x="132" y="50"/>
                  </a:cubicBezTo>
                  <a:cubicBezTo>
                    <a:pt x="133" y="50"/>
                    <a:pt x="133" y="50"/>
                    <a:pt x="133" y="50"/>
                  </a:cubicBezTo>
                  <a:cubicBezTo>
                    <a:pt x="133" y="50"/>
                    <a:pt x="134" y="50"/>
                    <a:pt x="135" y="49"/>
                  </a:cubicBezTo>
                  <a:cubicBezTo>
                    <a:pt x="135" y="49"/>
                    <a:pt x="135" y="49"/>
                    <a:pt x="135" y="49"/>
                  </a:cubicBezTo>
                  <a:cubicBezTo>
                    <a:pt x="135" y="50"/>
                    <a:pt x="135" y="50"/>
                    <a:pt x="135" y="50"/>
                  </a:cubicBezTo>
                  <a:cubicBezTo>
                    <a:pt x="133" y="50"/>
                    <a:pt x="133" y="50"/>
                    <a:pt x="133" y="50"/>
                  </a:cubicBezTo>
                  <a:cubicBezTo>
                    <a:pt x="133" y="50"/>
                    <a:pt x="134"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5" y="50"/>
                    <a:pt x="135" y="50"/>
                    <a:pt x="135" y="50"/>
                  </a:cubicBezTo>
                  <a:cubicBezTo>
                    <a:pt x="136" y="50"/>
                    <a:pt x="136" y="50"/>
                    <a:pt x="136" y="50"/>
                  </a:cubicBezTo>
                  <a:cubicBezTo>
                    <a:pt x="136" y="50"/>
                    <a:pt x="136" y="50"/>
                    <a:pt x="136" y="50"/>
                  </a:cubicBezTo>
                  <a:cubicBezTo>
                    <a:pt x="136" y="50"/>
                    <a:pt x="136" y="50"/>
                    <a:pt x="136" y="50"/>
                  </a:cubicBezTo>
                  <a:cubicBezTo>
                    <a:pt x="136" y="50"/>
                    <a:pt x="136" y="50"/>
                    <a:pt x="136" y="50"/>
                  </a:cubicBezTo>
                  <a:cubicBezTo>
                    <a:pt x="136" y="50"/>
                    <a:pt x="136" y="50"/>
                    <a:pt x="137" y="50"/>
                  </a:cubicBezTo>
                  <a:cubicBezTo>
                    <a:pt x="137" y="50"/>
                    <a:pt x="137" y="50"/>
                    <a:pt x="137" y="50"/>
                  </a:cubicBezTo>
                  <a:cubicBezTo>
                    <a:pt x="137" y="50"/>
                    <a:pt x="137" y="50"/>
                    <a:pt x="137" y="50"/>
                  </a:cubicBezTo>
                  <a:cubicBezTo>
                    <a:pt x="137" y="50"/>
                    <a:pt x="137" y="50"/>
                    <a:pt x="137" y="50"/>
                  </a:cubicBezTo>
                  <a:cubicBezTo>
                    <a:pt x="138" y="50"/>
                    <a:pt x="140" y="50"/>
                    <a:pt x="143" y="50"/>
                  </a:cubicBezTo>
                  <a:cubicBezTo>
                    <a:pt x="147" y="50"/>
                    <a:pt x="152" y="50"/>
                    <a:pt x="152" y="50"/>
                  </a:cubicBezTo>
                  <a:cubicBezTo>
                    <a:pt x="141" y="50"/>
                    <a:pt x="141" y="50"/>
                    <a:pt x="141" y="50"/>
                  </a:cubicBezTo>
                  <a:cubicBezTo>
                    <a:pt x="141" y="50"/>
                    <a:pt x="141" y="50"/>
                    <a:pt x="141" y="50"/>
                  </a:cubicBezTo>
                  <a:cubicBezTo>
                    <a:pt x="140" y="50"/>
                    <a:pt x="140" y="50"/>
                    <a:pt x="140" y="50"/>
                  </a:cubicBezTo>
                  <a:cubicBezTo>
                    <a:pt x="140" y="49"/>
                    <a:pt x="140" y="49"/>
                    <a:pt x="140" y="49"/>
                  </a:cubicBezTo>
                  <a:cubicBezTo>
                    <a:pt x="141" y="49"/>
                    <a:pt x="141" y="49"/>
                    <a:pt x="141" y="49"/>
                  </a:cubicBezTo>
                  <a:cubicBezTo>
                    <a:pt x="141" y="48"/>
                    <a:pt x="141" y="48"/>
                    <a:pt x="141" y="48"/>
                  </a:cubicBezTo>
                  <a:cubicBezTo>
                    <a:pt x="140" y="48"/>
                    <a:pt x="140" y="48"/>
                    <a:pt x="140" y="48"/>
                  </a:cubicBezTo>
                  <a:cubicBezTo>
                    <a:pt x="140" y="46"/>
                    <a:pt x="140" y="46"/>
                    <a:pt x="140" y="46"/>
                  </a:cubicBezTo>
                  <a:cubicBezTo>
                    <a:pt x="141" y="46"/>
                    <a:pt x="141" y="46"/>
                    <a:pt x="141" y="46"/>
                  </a:cubicBezTo>
                  <a:cubicBezTo>
                    <a:pt x="141" y="46"/>
                    <a:pt x="141" y="46"/>
                    <a:pt x="141" y="46"/>
                  </a:cubicBezTo>
                  <a:cubicBezTo>
                    <a:pt x="140" y="46"/>
                    <a:pt x="140" y="46"/>
                    <a:pt x="140" y="46"/>
                  </a:cubicBezTo>
                  <a:cubicBezTo>
                    <a:pt x="140" y="45"/>
                    <a:pt x="140" y="45"/>
                    <a:pt x="140" y="45"/>
                  </a:cubicBezTo>
                  <a:cubicBezTo>
                    <a:pt x="141" y="45"/>
                    <a:pt x="141" y="45"/>
                    <a:pt x="141" y="45"/>
                  </a:cubicBezTo>
                  <a:cubicBezTo>
                    <a:pt x="141" y="45"/>
                    <a:pt x="141" y="45"/>
                    <a:pt x="141" y="45"/>
                  </a:cubicBezTo>
                  <a:cubicBezTo>
                    <a:pt x="140" y="45"/>
                    <a:pt x="140" y="45"/>
                    <a:pt x="140" y="45"/>
                  </a:cubicBezTo>
                  <a:cubicBezTo>
                    <a:pt x="140" y="45"/>
                    <a:pt x="140" y="45"/>
                    <a:pt x="140" y="45"/>
                  </a:cubicBezTo>
                  <a:cubicBezTo>
                    <a:pt x="141" y="45"/>
                    <a:pt x="141" y="44"/>
                    <a:pt x="141" y="44"/>
                  </a:cubicBezTo>
                  <a:cubicBezTo>
                    <a:pt x="141" y="44"/>
                    <a:pt x="142" y="44"/>
                    <a:pt x="142" y="44"/>
                  </a:cubicBezTo>
                  <a:cubicBezTo>
                    <a:pt x="142" y="46"/>
                    <a:pt x="142" y="46"/>
                    <a:pt x="142" y="46"/>
                  </a:cubicBezTo>
                  <a:cubicBezTo>
                    <a:pt x="141" y="46"/>
                    <a:pt x="141" y="46"/>
                    <a:pt x="141" y="46"/>
                  </a:cubicBezTo>
                  <a:cubicBezTo>
                    <a:pt x="141" y="46"/>
                    <a:pt x="141" y="46"/>
                    <a:pt x="141" y="46"/>
                  </a:cubicBezTo>
                  <a:cubicBezTo>
                    <a:pt x="142" y="46"/>
                    <a:pt x="142" y="46"/>
                    <a:pt x="142" y="46"/>
                  </a:cubicBezTo>
                  <a:cubicBezTo>
                    <a:pt x="142" y="46"/>
                    <a:pt x="142" y="46"/>
                    <a:pt x="142" y="46"/>
                  </a:cubicBezTo>
                  <a:cubicBezTo>
                    <a:pt x="141" y="46"/>
                    <a:pt x="141" y="46"/>
                    <a:pt x="141" y="46"/>
                  </a:cubicBezTo>
                  <a:cubicBezTo>
                    <a:pt x="141" y="47"/>
                    <a:pt x="141" y="47"/>
                    <a:pt x="141" y="47"/>
                  </a:cubicBezTo>
                  <a:cubicBezTo>
                    <a:pt x="142" y="47"/>
                    <a:pt x="142" y="47"/>
                    <a:pt x="142" y="47"/>
                  </a:cubicBezTo>
                  <a:cubicBezTo>
                    <a:pt x="142" y="48"/>
                    <a:pt x="142" y="48"/>
                    <a:pt x="142" y="48"/>
                  </a:cubicBezTo>
                  <a:cubicBezTo>
                    <a:pt x="141" y="48"/>
                    <a:pt x="141" y="48"/>
                    <a:pt x="141" y="48"/>
                  </a:cubicBezTo>
                  <a:cubicBezTo>
                    <a:pt x="141" y="48"/>
                    <a:pt x="141" y="48"/>
                    <a:pt x="141" y="48"/>
                  </a:cubicBezTo>
                  <a:cubicBezTo>
                    <a:pt x="142" y="48"/>
                    <a:pt x="142" y="48"/>
                    <a:pt x="142" y="48"/>
                  </a:cubicBezTo>
                  <a:cubicBezTo>
                    <a:pt x="142" y="49"/>
                    <a:pt x="142" y="49"/>
                    <a:pt x="142" y="49"/>
                  </a:cubicBezTo>
                  <a:cubicBezTo>
                    <a:pt x="141" y="49"/>
                    <a:pt x="141" y="49"/>
                    <a:pt x="141" y="49"/>
                  </a:cubicBezTo>
                  <a:cubicBezTo>
                    <a:pt x="141" y="49"/>
                    <a:pt x="141" y="49"/>
                    <a:pt x="141" y="49"/>
                  </a:cubicBezTo>
                  <a:cubicBezTo>
                    <a:pt x="142" y="49"/>
                    <a:pt x="142" y="49"/>
                    <a:pt x="142" y="49"/>
                  </a:cubicBezTo>
                  <a:cubicBezTo>
                    <a:pt x="142" y="49"/>
                    <a:pt x="142" y="49"/>
                    <a:pt x="142" y="49"/>
                  </a:cubicBezTo>
                  <a:cubicBezTo>
                    <a:pt x="141" y="49"/>
                    <a:pt x="141" y="49"/>
                    <a:pt x="141" y="49"/>
                  </a:cubicBezTo>
                  <a:cubicBezTo>
                    <a:pt x="141" y="49"/>
                    <a:pt x="141" y="49"/>
                    <a:pt x="141" y="49"/>
                  </a:cubicBezTo>
                  <a:cubicBezTo>
                    <a:pt x="146" y="49"/>
                    <a:pt x="146" y="49"/>
                    <a:pt x="146" y="49"/>
                  </a:cubicBezTo>
                  <a:cubicBezTo>
                    <a:pt x="146" y="49"/>
                    <a:pt x="146" y="49"/>
                    <a:pt x="146" y="49"/>
                  </a:cubicBezTo>
                  <a:cubicBezTo>
                    <a:pt x="146" y="49"/>
                    <a:pt x="146" y="49"/>
                    <a:pt x="146" y="49"/>
                  </a:cubicBezTo>
                  <a:cubicBezTo>
                    <a:pt x="146" y="49"/>
                    <a:pt x="146" y="49"/>
                    <a:pt x="146" y="49"/>
                  </a:cubicBezTo>
                  <a:cubicBezTo>
                    <a:pt x="165" y="49"/>
                    <a:pt x="165" y="49"/>
                    <a:pt x="165" y="49"/>
                  </a:cubicBezTo>
                  <a:cubicBezTo>
                    <a:pt x="165" y="49"/>
                    <a:pt x="165" y="49"/>
                    <a:pt x="165" y="49"/>
                  </a:cubicBezTo>
                  <a:cubicBezTo>
                    <a:pt x="168" y="49"/>
                    <a:pt x="168" y="49"/>
                    <a:pt x="168" y="49"/>
                  </a:cubicBezTo>
                  <a:cubicBezTo>
                    <a:pt x="168" y="49"/>
                    <a:pt x="168" y="49"/>
                    <a:pt x="168" y="49"/>
                  </a:cubicBezTo>
                  <a:lnTo>
                    <a:pt x="166" y="48"/>
                  </a:lnTo>
                  <a:close/>
                  <a:moveTo>
                    <a:pt x="119" y="43"/>
                  </a:moveTo>
                  <a:cubicBezTo>
                    <a:pt x="119" y="43"/>
                    <a:pt x="119" y="43"/>
                    <a:pt x="119" y="43"/>
                  </a:cubicBezTo>
                  <a:cubicBezTo>
                    <a:pt x="119" y="43"/>
                    <a:pt x="119" y="43"/>
                    <a:pt x="119" y="43"/>
                  </a:cubicBezTo>
                  <a:cubicBezTo>
                    <a:pt x="119" y="43"/>
                    <a:pt x="119" y="43"/>
                    <a:pt x="119" y="43"/>
                  </a:cubicBezTo>
                  <a:cubicBezTo>
                    <a:pt x="119" y="42"/>
                    <a:pt x="119" y="42"/>
                    <a:pt x="119" y="42"/>
                  </a:cubicBezTo>
                  <a:cubicBezTo>
                    <a:pt x="119" y="42"/>
                    <a:pt x="119" y="42"/>
                    <a:pt x="119" y="42"/>
                  </a:cubicBezTo>
                  <a:cubicBezTo>
                    <a:pt x="119" y="43"/>
                    <a:pt x="119" y="43"/>
                    <a:pt x="119" y="43"/>
                  </a:cubicBezTo>
                  <a:cubicBezTo>
                    <a:pt x="119" y="43"/>
                    <a:pt x="119" y="43"/>
                    <a:pt x="119" y="43"/>
                  </a:cubicBezTo>
                  <a:close/>
                  <a:moveTo>
                    <a:pt x="118" y="42"/>
                  </a:moveTo>
                  <a:cubicBezTo>
                    <a:pt x="118" y="42"/>
                    <a:pt x="118" y="42"/>
                    <a:pt x="118" y="42"/>
                  </a:cubicBezTo>
                  <a:cubicBezTo>
                    <a:pt x="118" y="42"/>
                    <a:pt x="118" y="42"/>
                    <a:pt x="118" y="42"/>
                  </a:cubicBezTo>
                  <a:cubicBezTo>
                    <a:pt x="118" y="43"/>
                    <a:pt x="118" y="43"/>
                    <a:pt x="118" y="43"/>
                  </a:cubicBezTo>
                  <a:cubicBezTo>
                    <a:pt x="118" y="43"/>
                    <a:pt x="118" y="43"/>
                    <a:pt x="118" y="43"/>
                  </a:cubicBezTo>
                  <a:lnTo>
                    <a:pt x="118" y="42"/>
                  </a:lnTo>
                  <a:close/>
                  <a:moveTo>
                    <a:pt x="118" y="43"/>
                  </a:moveTo>
                  <a:cubicBezTo>
                    <a:pt x="118" y="43"/>
                    <a:pt x="118" y="43"/>
                    <a:pt x="118" y="43"/>
                  </a:cubicBezTo>
                  <a:cubicBezTo>
                    <a:pt x="118" y="43"/>
                    <a:pt x="118" y="43"/>
                    <a:pt x="118" y="43"/>
                  </a:cubicBezTo>
                  <a:cubicBezTo>
                    <a:pt x="118" y="43"/>
                    <a:pt x="118" y="43"/>
                    <a:pt x="118" y="43"/>
                  </a:cubicBezTo>
                  <a:cubicBezTo>
                    <a:pt x="117" y="43"/>
                    <a:pt x="117" y="43"/>
                    <a:pt x="117" y="43"/>
                  </a:cubicBezTo>
                  <a:lnTo>
                    <a:pt x="118" y="43"/>
                  </a:lnTo>
                  <a:close/>
                  <a:moveTo>
                    <a:pt x="117" y="42"/>
                  </a:moveTo>
                  <a:cubicBezTo>
                    <a:pt x="117" y="42"/>
                    <a:pt x="117" y="42"/>
                    <a:pt x="117" y="42"/>
                  </a:cubicBezTo>
                  <a:cubicBezTo>
                    <a:pt x="117" y="42"/>
                    <a:pt x="117" y="42"/>
                    <a:pt x="117" y="42"/>
                  </a:cubicBezTo>
                  <a:cubicBezTo>
                    <a:pt x="117" y="43"/>
                    <a:pt x="117" y="43"/>
                    <a:pt x="117" y="43"/>
                  </a:cubicBezTo>
                  <a:cubicBezTo>
                    <a:pt x="117" y="43"/>
                    <a:pt x="117" y="43"/>
                    <a:pt x="117" y="43"/>
                  </a:cubicBezTo>
                  <a:lnTo>
                    <a:pt x="117" y="42"/>
                  </a:lnTo>
                  <a:close/>
                  <a:moveTo>
                    <a:pt x="117" y="43"/>
                  </a:moveTo>
                  <a:cubicBezTo>
                    <a:pt x="117" y="43"/>
                    <a:pt x="117" y="43"/>
                    <a:pt x="117" y="43"/>
                  </a:cubicBezTo>
                  <a:cubicBezTo>
                    <a:pt x="117" y="43"/>
                    <a:pt x="117" y="43"/>
                    <a:pt x="117" y="43"/>
                  </a:cubicBezTo>
                  <a:cubicBezTo>
                    <a:pt x="117" y="43"/>
                    <a:pt x="117" y="43"/>
                    <a:pt x="117" y="43"/>
                  </a:cubicBezTo>
                  <a:cubicBezTo>
                    <a:pt x="117" y="43"/>
                    <a:pt x="117" y="43"/>
                    <a:pt x="117" y="43"/>
                  </a:cubicBezTo>
                  <a:close/>
                  <a:moveTo>
                    <a:pt x="116" y="42"/>
                  </a:moveTo>
                  <a:cubicBezTo>
                    <a:pt x="116" y="42"/>
                    <a:pt x="116" y="42"/>
                    <a:pt x="116" y="42"/>
                  </a:cubicBezTo>
                  <a:cubicBezTo>
                    <a:pt x="116" y="42"/>
                    <a:pt x="116" y="42"/>
                    <a:pt x="116" y="42"/>
                  </a:cubicBezTo>
                  <a:cubicBezTo>
                    <a:pt x="116" y="43"/>
                    <a:pt x="116" y="43"/>
                    <a:pt x="116" y="43"/>
                  </a:cubicBezTo>
                  <a:cubicBezTo>
                    <a:pt x="116" y="43"/>
                    <a:pt x="116" y="43"/>
                    <a:pt x="115" y="43"/>
                  </a:cubicBezTo>
                  <a:lnTo>
                    <a:pt x="116" y="42"/>
                  </a:lnTo>
                  <a:close/>
                  <a:moveTo>
                    <a:pt x="115" y="43"/>
                  </a:moveTo>
                  <a:cubicBezTo>
                    <a:pt x="115" y="43"/>
                    <a:pt x="115" y="43"/>
                    <a:pt x="115" y="43"/>
                  </a:cubicBezTo>
                  <a:cubicBezTo>
                    <a:pt x="116" y="43"/>
                    <a:pt x="116" y="43"/>
                    <a:pt x="116" y="43"/>
                  </a:cubicBezTo>
                  <a:cubicBezTo>
                    <a:pt x="116" y="43"/>
                    <a:pt x="116" y="43"/>
                    <a:pt x="116" y="43"/>
                  </a:cubicBezTo>
                  <a:cubicBezTo>
                    <a:pt x="115" y="43"/>
                    <a:pt x="115" y="43"/>
                    <a:pt x="115" y="43"/>
                  </a:cubicBezTo>
                  <a:close/>
                  <a:moveTo>
                    <a:pt x="114" y="43"/>
                  </a:moveTo>
                  <a:cubicBezTo>
                    <a:pt x="114" y="43"/>
                    <a:pt x="114" y="43"/>
                    <a:pt x="114" y="43"/>
                  </a:cubicBezTo>
                  <a:cubicBezTo>
                    <a:pt x="114" y="42"/>
                    <a:pt x="115" y="42"/>
                    <a:pt x="115" y="42"/>
                  </a:cubicBezTo>
                  <a:cubicBezTo>
                    <a:pt x="115" y="43"/>
                    <a:pt x="115" y="43"/>
                    <a:pt x="115" y="43"/>
                  </a:cubicBezTo>
                  <a:cubicBezTo>
                    <a:pt x="115" y="43"/>
                    <a:pt x="114" y="43"/>
                    <a:pt x="114" y="43"/>
                  </a:cubicBezTo>
                  <a:close/>
                  <a:moveTo>
                    <a:pt x="114" y="43"/>
                  </a:moveTo>
                  <a:cubicBezTo>
                    <a:pt x="114" y="43"/>
                    <a:pt x="114" y="43"/>
                    <a:pt x="114" y="43"/>
                  </a:cubicBezTo>
                  <a:cubicBezTo>
                    <a:pt x="114" y="43"/>
                    <a:pt x="115" y="43"/>
                    <a:pt x="115" y="43"/>
                  </a:cubicBezTo>
                  <a:cubicBezTo>
                    <a:pt x="115" y="43"/>
                    <a:pt x="115" y="43"/>
                    <a:pt x="115" y="43"/>
                  </a:cubicBezTo>
                  <a:cubicBezTo>
                    <a:pt x="114" y="43"/>
                    <a:pt x="114" y="43"/>
                    <a:pt x="114" y="43"/>
                  </a:cubicBezTo>
                  <a:close/>
                  <a:moveTo>
                    <a:pt x="113" y="43"/>
                  </a:moveTo>
                  <a:cubicBezTo>
                    <a:pt x="113" y="43"/>
                    <a:pt x="113" y="43"/>
                    <a:pt x="113" y="43"/>
                  </a:cubicBezTo>
                  <a:cubicBezTo>
                    <a:pt x="113" y="43"/>
                    <a:pt x="113" y="43"/>
                    <a:pt x="113" y="43"/>
                  </a:cubicBezTo>
                  <a:cubicBezTo>
                    <a:pt x="113" y="43"/>
                    <a:pt x="113" y="43"/>
                    <a:pt x="113" y="43"/>
                  </a:cubicBezTo>
                  <a:cubicBezTo>
                    <a:pt x="113" y="44"/>
                    <a:pt x="113" y="44"/>
                    <a:pt x="113" y="44"/>
                  </a:cubicBezTo>
                  <a:cubicBezTo>
                    <a:pt x="113" y="44"/>
                    <a:pt x="113" y="44"/>
                    <a:pt x="112" y="44"/>
                  </a:cubicBezTo>
                  <a:lnTo>
                    <a:pt x="113" y="43"/>
                  </a:lnTo>
                  <a:close/>
                  <a:moveTo>
                    <a:pt x="112" y="44"/>
                  </a:moveTo>
                  <a:cubicBezTo>
                    <a:pt x="112" y="44"/>
                    <a:pt x="112" y="44"/>
                    <a:pt x="112" y="44"/>
                  </a:cubicBezTo>
                  <a:cubicBezTo>
                    <a:pt x="113" y="44"/>
                    <a:pt x="113" y="44"/>
                    <a:pt x="113" y="44"/>
                  </a:cubicBezTo>
                  <a:cubicBezTo>
                    <a:pt x="112" y="44"/>
                    <a:pt x="112" y="44"/>
                    <a:pt x="112" y="44"/>
                  </a:cubicBezTo>
                  <a:close/>
                  <a:moveTo>
                    <a:pt x="111" y="43"/>
                  </a:moveTo>
                  <a:cubicBezTo>
                    <a:pt x="111" y="43"/>
                    <a:pt x="111" y="43"/>
                    <a:pt x="111" y="43"/>
                  </a:cubicBezTo>
                  <a:cubicBezTo>
                    <a:pt x="111" y="43"/>
                    <a:pt x="111" y="43"/>
                    <a:pt x="111" y="43"/>
                  </a:cubicBezTo>
                  <a:cubicBezTo>
                    <a:pt x="111" y="44"/>
                    <a:pt x="111" y="44"/>
                    <a:pt x="111" y="44"/>
                  </a:cubicBezTo>
                  <a:cubicBezTo>
                    <a:pt x="111" y="44"/>
                    <a:pt x="111" y="44"/>
                    <a:pt x="111" y="44"/>
                  </a:cubicBezTo>
                  <a:lnTo>
                    <a:pt x="111" y="43"/>
                  </a:lnTo>
                  <a:close/>
                  <a:moveTo>
                    <a:pt x="111" y="44"/>
                  </a:moveTo>
                  <a:cubicBezTo>
                    <a:pt x="111" y="44"/>
                    <a:pt x="111" y="44"/>
                    <a:pt x="111" y="44"/>
                  </a:cubicBezTo>
                  <a:cubicBezTo>
                    <a:pt x="111" y="44"/>
                    <a:pt x="111" y="44"/>
                    <a:pt x="111" y="44"/>
                  </a:cubicBezTo>
                  <a:cubicBezTo>
                    <a:pt x="111" y="44"/>
                    <a:pt x="111" y="44"/>
                    <a:pt x="111" y="44"/>
                  </a:cubicBezTo>
                  <a:close/>
                  <a:moveTo>
                    <a:pt x="109" y="43"/>
                  </a:moveTo>
                  <a:cubicBezTo>
                    <a:pt x="109" y="43"/>
                    <a:pt x="109" y="43"/>
                    <a:pt x="109" y="43"/>
                  </a:cubicBezTo>
                  <a:cubicBezTo>
                    <a:pt x="109" y="43"/>
                    <a:pt x="109" y="43"/>
                    <a:pt x="109" y="43"/>
                  </a:cubicBezTo>
                  <a:cubicBezTo>
                    <a:pt x="109" y="44"/>
                    <a:pt x="109" y="44"/>
                    <a:pt x="109" y="44"/>
                  </a:cubicBezTo>
                  <a:cubicBezTo>
                    <a:pt x="109" y="44"/>
                    <a:pt x="109" y="44"/>
                    <a:pt x="109" y="44"/>
                  </a:cubicBezTo>
                  <a:lnTo>
                    <a:pt x="109" y="43"/>
                  </a:lnTo>
                  <a:close/>
                  <a:moveTo>
                    <a:pt x="109" y="44"/>
                  </a:moveTo>
                  <a:cubicBezTo>
                    <a:pt x="109" y="44"/>
                    <a:pt x="109" y="44"/>
                    <a:pt x="109" y="44"/>
                  </a:cubicBezTo>
                  <a:cubicBezTo>
                    <a:pt x="109" y="44"/>
                    <a:pt x="109" y="44"/>
                    <a:pt x="109" y="44"/>
                  </a:cubicBezTo>
                  <a:cubicBezTo>
                    <a:pt x="109" y="44"/>
                    <a:pt x="109" y="44"/>
                    <a:pt x="109" y="44"/>
                  </a:cubicBezTo>
                  <a:close/>
                  <a:moveTo>
                    <a:pt x="107" y="43"/>
                  </a:moveTo>
                  <a:cubicBezTo>
                    <a:pt x="107" y="43"/>
                    <a:pt x="107" y="43"/>
                    <a:pt x="107" y="43"/>
                  </a:cubicBezTo>
                  <a:cubicBezTo>
                    <a:pt x="107" y="43"/>
                    <a:pt x="107" y="43"/>
                    <a:pt x="107" y="43"/>
                  </a:cubicBezTo>
                  <a:cubicBezTo>
                    <a:pt x="107" y="44"/>
                    <a:pt x="107" y="44"/>
                    <a:pt x="107" y="44"/>
                  </a:cubicBezTo>
                  <a:cubicBezTo>
                    <a:pt x="107" y="44"/>
                    <a:pt x="107" y="44"/>
                    <a:pt x="106" y="44"/>
                  </a:cubicBezTo>
                  <a:lnTo>
                    <a:pt x="107" y="43"/>
                  </a:lnTo>
                  <a:close/>
                  <a:moveTo>
                    <a:pt x="106" y="44"/>
                  </a:moveTo>
                  <a:cubicBezTo>
                    <a:pt x="106" y="44"/>
                    <a:pt x="106" y="44"/>
                    <a:pt x="106" y="44"/>
                  </a:cubicBezTo>
                  <a:cubicBezTo>
                    <a:pt x="106" y="44"/>
                    <a:pt x="106" y="44"/>
                    <a:pt x="106" y="44"/>
                  </a:cubicBezTo>
                  <a:cubicBezTo>
                    <a:pt x="106" y="44"/>
                    <a:pt x="106" y="44"/>
                    <a:pt x="106" y="44"/>
                  </a:cubicBezTo>
                  <a:close/>
                  <a:moveTo>
                    <a:pt x="104" y="43"/>
                  </a:moveTo>
                  <a:cubicBezTo>
                    <a:pt x="104" y="43"/>
                    <a:pt x="104" y="43"/>
                    <a:pt x="104" y="43"/>
                  </a:cubicBezTo>
                  <a:cubicBezTo>
                    <a:pt x="104" y="43"/>
                    <a:pt x="105" y="43"/>
                    <a:pt x="105" y="43"/>
                  </a:cubicBezTo>
                  <a:cubicBezTo>
                    <a:pt x="105" y="45"/>
                    <a:pt x="105" y="45"/>
                    <a:pt x="105" y="45"/>
                  </a:cubicBezTo>
                  <a:cubicBezTo>
                    <a:pt x="104" y="45"/>
                    <a:pt x="104" y="45"/>
                    <a:pt x="104" y="45"/>
                  </a:cubicBezTo>
                  <a:lnTo>
                    <a:pt x="104" y="43"/>
                  </a:lnTo>
                  <a:close/>
                  <a:moveTo>
                    <a:pt x="101" y="44"/>
                  </a:moveTo>
                  <a:cubicBezTo>
                    <a:pt x="101" y="44"/>
                    <a:pt x="101" y="44"/>
                    <a:pt x="101" y="44"/>
                  </a:cubicBezTo>
                  <a:cubicBezTo>
                    <a:pt x="101" y="44"/>
                    <a:pt x="102" y="44"/>
                    <a:pt x="102" y="44"/>
                  </a:cubicBezTo>
                  <a:cubicBezTo>
                    <a:pt x="102" y="45"/>
                    <a:pt x="102" y="45"/>
                    <a:pt x="102" y="45"/>
                  </a:cubicBezTo>
                  <a:cubicBezTo>
                    <a:pt x="101" y="45"/>
                    <a:pt x="101" y="45"/>
                    <a:pt x="101" y="45"/>
                  </a:cubicBezTo>
                  <a:lnTo>
                    <a:pt x="101" y="44"/>
                  </a:lnTo>
                  <a:close/>
                  <a:moveTo>
                    <a:pt x="98" y="44"/>
                  </a:moveTo>
                  <a:cubicBezTo>
                    <a:pt x="98" y="44"/>
                    <a:pt x="98" y="44"/>
                    <a:pt x="98" y="44"/>
                  </a:cubicBezTo>
                  <a:cubicBezTo>
                    <a:pt x="99" y="44"/>
                    <a:pt x="99" y="44"/>
                    <a:pt x="99" y="44"/>
                  </a:cubicBezTo>
                  <a:cubicBezTo>
                    <a:pt x="99" y="45"/>
                    <a:pt x="99" y="45"/>
                    <a:pt x="99" y="45"/>
                  </a:cubicBezTo>
                  <a:cubicBezTo>
                    <a:pt x="99" y="45"/>
                    <a:pt x="99" y="45"/>
                    <a:pt x="98" y="45"/>
                  </a:cubicBezTo>
                  <a:lnTo>
                    <a:pt x="98" y="44"/>
                  </a:lnTo>
                  <a:close/>
                  <a:moveTo>
                    <a:pt x="95" y="44"/>
                  </a:moveTo>
                  <a:cubicBezTo>
                    <a:pt x="95" y="44"/>
                    <a:pt x="95" y="44"/>
                    <a:pt x="95" y="44"/>
                  </a:cubicBezTo>
                  <a:cubicBezTo>
                    <a:pt x="95" y="44"/>
                    <a:pt x="96" y="44"/>
                    <a:pt x="96" y="44"/>
                  </a:cubicBezTo>
                  <a:cubicBezTo>
                    <a:pt x="96" y="46"/>
                    <a:pt x="96" y="46"/>
                    <a:pt x="96" y="46"/>
                  </a:cubicBezTo>
                  <a:cubicBezTo>
                    <a:pt x="95" y="46"/>
                    <a:pt x="95" y="46"/>
                    <a:pt x="95" y="46"/>
                  </a:cubicBezTo>
                  <a:lnTo>
                    <a:pt x="95" y="44"/>
                  </a:lnTo>
                  <a:close/>
                  <a:moveTo>
                    <a:pt x="92" y="45"/>
                  </a:moveTo>
                  <a:cubicBezTo>
                    <a:pt x="92" y="45"/>
                    <a:pt x="92" y="45"/>
                    <a:pt x="92" y="45"/>
                  </a:cubicBezTo>
                  <a:cubicBezTo>
                    <a:pt x="92" y="45"/>
                    <a:pt x="92" y="45"/>
                    <a:pt x="92" y="45"/>
                  </a:cubicBezTo>
                  <a:cubicBezTo>
                    <a:pt x="92" y="46"/>
                    <a:pt x="92" y="46"/>
                    <a:pt x="92" y="46"/>
                  </a:cubicBezTo>
                  <a:cubicBezTo>
                    <a:pt x="92" y="46"/>
                    <a:pt x="92" y="46"/>
                    <a:pt x="91" y="46"/>
                  </a:cubicBezTo>
                  <a:lnTo>
                    <a:pt x="92" y="45"/>
                  </a:lnTo>
                  <a:close/>
                  <a:moveTo>
                    <a:pt x="88" y="45"/>
                  </a:moveTo>
                  <a:cubicBezTo>
                    <a:pt x="88" y="45"/>
                    <a:pt x="88" y="45"/>
                    <a:pt x="88" y="45"/>
                  </a:cubicBezTo>
                  <a:cubicBezTo>
                    <a:pt x="88" y="45"/>
                    <a:pt x="88" y="45"/>
                    <a:pt x="88" y="45"/>
                  </a:cubicBezTo>
                  <a:cubicBezTo>
                    <a:pt x="88" y="47"/>
                    <a:pt x="88" y="47"/>
                    <a:pt x="88" y="47"/>
                  </a:cubicBezTo>
                  <a:cubicBezTo>
                    <a:pt x="88" y="47"/>
                    <a:pt x="88" y="47"/>
                    <a:pt x="88" y="47"/>
                  </a:cubicBezTo>
                  <a:lnTo>
                    <a:pt x="88" y="45"/>
                  </a:lnTo>
                  <a:close/>
                  <a:moveTo>
                    <a:pt x="84" y="46"/>
                  </a:moveTo>
                  <a:cubicBezTo>
                    <a:pt x="84" y="46"/>
                    <a:pt x="84" y="46"/>
                    <a:pt x="84" y="46"/>
                  </a:cubicBezTo>
                  <a:cubicBezTo>
                    <a:pt x="84" y="46"/>
                    <a:pt x="84" y="46"/>
                    <a:pt x="84" y="46"/>
                  </a:cubicBezTo>
                  <a:cubicBezTo>
                    <a:pt x="84" y="47"/>
                    <a:pt x="84" y="47"/>
                    <a:pt x="84" y="47"/>
                  </a:cubicBezTo>
                  <a:cubicBezTo>
                    <a:pt x="84" y="47"/>
                    <a:pt x="84" y="47"/>
                    <a:pt x="84" y="47"/>
                  </a:cubicBezTo>
                  <a:lnTo>
                    <a:pt x="84" y="46"/>
                  </a:lnTo>
                  <a:close/>
                  <a:moveTo>
                    <a:pt x="80" y="47"/>
                  </a:moveTo>
                  <a:cubicBezTo>
                    <a:pt x="80" y="47"/>
                    <a:pt x="80" y="47"/>
                    <a:pt x="80" y="47"/>
                  </a:cubicBezTo>
                  <a:cubicBezTo>
                    <a:pt x="80" y="47"/>
                    <a:pt x="80" y="47"/>
                    <a:pt x="80" y="47"/>
                  </a:cubicBezTo>
                  <a:cubicBezTo>
                    <a:pt x="80" y="48"/>
                    <a:pt x="80" y="48"/>
                    <a:pt x="80" y="48"/>
                  </a:cubicBezTo>
                  <a:cubicBezTo>
                    <a:pt x="80" y="48"/>
                    <a:pt x="80" y="48"/>
                    <a:pt x="80" y="48"/>
                  </a:cubicBezTo>
                  <a:lnTo>
                    <a:pt x="80" y="47"/>
                  </a:lnTo>
                  <a:close/>
                  <a:moveTo>
                    <a:pt x="74" y="49"/>
                  </a:moveTo>
                  <a:cubicBezTo>
                    <a:pt x="74" y="49"/>
                    <a:pt x="74" y="49"/>
                    <a:pt x="74" y="49"/>
                  </a:cubicBezTo>
                  <a:cubicBezTo>
                    <a:pt x="74" y="49"/>
                    <a:pt x="75" y="49"/>
                    <a:pt x="75" y="49"/>
                  </a:cubicBezTo>
                  <a:cubicBezTo>
                    <a:pt x="75" y="47"/>
                    <a:pt x="75" y="47"/>
                    <a:pt x="75" y="47"/>
                  </a:cubicBezTo>
                  <a:cubicBezTo>
                    <a:pt x="75" y="47"/>
                    <a:pt x="75" y="47"/>
                    <a:pt x="76" y="47"/>
                  </a:cubicBezTo>
                  <a:cubicBezTo>
                    <a:pt x="76" y="48"/>
                    <a:pt x="76" y="48"/>
                    <a:pt x="76" y="48"/>
                  </a:cubicBezTo>
                  <a:cubicBezTo>
                    <a:pt x="76" y="48"/>
                    <a:pt x="77" y="48"/>
                    <a:pt x="77" y="48"/>
                  </a:cubicBezTo>
                  <a:cubicBezTo>
                    <a:pt x="77" y="48"/>
                    <a:pt x="76" y="48"/>
                    <a:pt x="76" y="49"/>
                  </a:cubicBezTo>
                  <a:cubicBezTo>
                    <a:pt x="76" y="48"/>
                    <a:pt x="76" y="48"/>
                    <a:pt x="76" y="48"/>
                  </a:cubicBezTo>
                  <a:cubicBezTo>
                    <a:pt x="75" y="49"/>
                    <a:pt x="75" y="49"/>
                    <a:pt x="75" y="49"/>
                  </a:cubicBezTo>
                  <a:cubicBezTo>
                    <a:pt x="75" y="49"/>
                    <a:pt x="75" y="49"/>
                    <a:pt x="75" y="49"/>
                  </a:cubicBezTo>
                  <a:cubicBezTo>
                    <a:pt x="75" y="49"/>
                    <a:pt x="75" y="49"/>
                    <a:pt x="75" y="49"/>
                  </a:cubicBezTo>
                  <a:cubicBezTo>
                    <a:pt x="75" y="49"/>
                    <a:pt x="74" y="49"/>
                    <a:pt x="74" y="49"/>
                  </a:cubicBezTo>
                  <a:close/>
                  <a:moveTo>
                    <a:pt x="74" y="49"/>
                  </a:moveTo>
                  <a:cubicBezTo>
                    <a:pt x="74" y="49"/>
                    <a:pt x="74" y="49"/>
                    <a:pt x="74" y="49"/>
                  </a:cubicBezTo>
                  <a:cubicBezTo>
                    <a:pt x="71" y="49"/>
                    <a:pt x="69" y="50"/>
                    <a:pt x="67" y="50"/>
                  </a:cubicBezTo>
                  <a:cubicBezTo>
                    <a:pt x="69" y="50"/>
                    <a:pt x="72" y="49"/>
                    <a:pt x="73" y="49"/>
                  </a:cubicBezTo>
                  <a:cubicBezTo>
                    <a:pt x="73" y="49"/>
                    <a:pt x="74" y="49"/>
                    <a:pt x="74" y="49"/>
                  </a:cubicBezTo>
                  <a:close/>
                  <a:moveTo>
                    <a:pt x="87" y="51"/>
                  </a:moveTo>
                  <a:cubicBezTo>
                    <a:pt x="87" y="51"/>
                    <a:pt x="87" y="51"/>
                    <a:pt x="87" y="51"/>
                  </a:cubicBezTo>
                  <a:cubicBezTo>
                    <a:pt x="85" y="51"/>
                    <a:pt x="84" y="51"/>
                    <a:pt x="83" y="51"/>
                  </a:cubicBezTo>
                  <a:cubicBezTo>
                    <a:pt x="84" y="51"/>
                    <a:pt x="85" y="51"/>
                    <a:pt x="87" y="50"/>
                  </a:cubicBezTo>
                  <a:lnTo>
                    <a:pt x="87" y="51"/>
                  </a:lnTo>
                  <a:close/>
                  <a:moveTo>
                    <a:pt x="89" y="51"/>
                  </a:moveTo>
                  <a:cubicBezTo>
                    <a:pt x="89" y="51"/>
                    <a:pt x="89" y="51"/>
                    <a:pt x="89" y="51"/>
                  </a:cubicBezTo>
                  <a:cubicBezTo>
                    <a:pt x="88" y="51"/>
                    <a:pt x="88" y="51"/>
                    <a:pt x="87" y="51"/>
                  </a:cubicBezTo>
                  <a:cubicBezTo>
                    <a:pt x="87" y="50"/>
                    <a:pt x="87" y="50"/>
                    <a:pt x="87" y="50"/>
                  </a:cubicBezTo>
                  <a:cubicBezTo>
                    <a:pt x="88" y="50"/>
                    <a:pt x="88" y="50"/>
                    <a:pt x="89" y="50"/>
                  </a:cubicBezTo>
                  <a:lnTo>
                    <a:pt x="89" y="51"/>
                  </a:lnTo>
                  <a:close/>
                  <a:moveTo>
                    <a:pt x="91" y="51"/>
                  </a:moveTo>
                  <a:cubicBezTo>
                    <a:pt x="91" y="51"/>
                    <a:pt x="91" y="51"/>
                    <a:pt x="91" y="51"/>
                  </a:cubicBezTo>
                  <a:cubicBezTo>
                    <a:pt x="91" y="51"/>
                    <a:pt x="90" y="51"/>
                    <a:pt x="89" y="51"/>
                  </a:cubicBezTo>
                  <a:cubicBezTo>
                    <a:pt x="89" y="50"/>
                    <a:pt x="89" y="50"/>
                    <a:pt x="89" y="50"/>
                  </a:cubicBezTo>
                  <a:cubicBezTo>
                    <a:pt x="90" y="50"/>
                    <a:pt x="91" y="50"/>
                    <a:pt x="91" y="50"/>
                  </a:cubicBezTo>
                  <a:lnTo>
                    <a:pt x="91" y="51"/>
                  </a:lnTo>
                  <a:close/>
                  <a:moveTo>
                    <a:pt x="93" y="51"/>
                  </a:moveTo>
                  <a:cubicBezTo>
                    <a:pt x="93" y="51"/>
                    <a:pt x="93" y="51"/>
                    <a:pt x="93" y="51"/>
                  </a:cubicBezTo>
                  <a:cubicBezTo>
                    <a:pt x="93" y="51"/>
                    <a:pt x="92" y="51"/>
                    <a:pt x="91" y="51"/>
                  </a:cubicBezTo>
                  <a:cubicBezTo>
                    <a:pt x="91" y="50"/>
                    <a:pt x="91" y="50"/>
                    <a:pt x="91" y="50"/>
                  </a:cubicBezTo>
                  <a:cubicBezTo>
                    <a:pt x="92" y="49"/>
                    <a:pt x="93" y="49"/>
                    <a:pt x="93" y="49"/>
                  </a:cubicBezTo>
                  <a:lnTo>
                    <a:pt x="93" y="51"/>
                  </a:lnTo>
                  <a:close/>
                  <a:moveTo>
                    <a:pt x="95" y="51"/>
                  </a:moveTo>
                  <a:cubicBezTo>
                    <a:pt x="95" y="51"/>
                    <a:pt x="95" y="51"/>
                    <a:pt x="95" y="51"/>
                  </a:cubicBezTo>
                  <a:cubicBezTo>
                    <a:pt x="95" y="51"/>
                    <a:pt x="94" y="51"/>
                    <a:pt x="94" y="51"/>
                  </a:cubicBezTo>
                  <a:cubicBezTo>
                    <a:pt x="94" y="49"/>
                    <a:pt x="94" y="49"/>
                    <a:pt x="94" y="49"/>
                  </a:cubicBezTo>
                  <a:cubicBezTo>
                    <a:pt x="94" y="49"/>
                    <a:pt x="95" y="49"/>
                    <a:pt x="95" y="49"/>
                  </a:cubicBezTo>
                  <a:lnTo>
                    <a:pt x="95" y="51"/>
                  </a:lnTo>
                  <a:close/>
                  <a:moveTo>
                    <a:pt x="98" y="51"/>
                  </a:moveTo>
                  <a:cubicBezTo>
                    <a:pt x="98" y="51"/>
                    <a:pt x="98" y="51"/>
                    <a:pt x="98" y="51"/>
                  </a:cubicBezTo>
                  <a:cubicBezTo>
                    <a:pt x="97" y="51"/>
                    <a:pt x="96" y="51"/>
                    <a:pt x="96" y="51"/>
                  </a:cubicBezTo>
                  <a:cubicBezTo>
                    <a:pt x="96" y="50"/>
                    <a:pt x="96" y="50"/>
                    <a:pt x="96" y="50"/>
                  </a:cubicBezTo>
                  <a:cubicBezTo>
                    <a:pt x="98" y="50"/>
                    <a:pt x="98" y="50"/>
                    <a:pt x="98" y="50"/>
                  </a:cubicBezTo>
                  <a:lnTo>
                    <a:pt x="98" y="51"/>
                  </a:lnTo>
                  <a:close/>
                  <a:moveTo>
                    <a:pt x="98" y="50"/>
                  </a:moveTo>
                  <a:cubicBezTo>
                    <a:pt x="98" y="50"/>
                    <a:pt x="98" y="50"/>
                    <a:pt x="98" y="50"/>
                  </a:cubicBezTo>
                  <a:cubicBezTo>
                    <a:pt x="96" y="50"/>
                    <a:pt x="96" y="50"/>
                    <a:pt x="96" y="50"/>
                  </a:cubicBezTo>
                  <a:cubicBezTo>
                    <a:pt x="96" y="49"/>
                    <a:pt x="96" y="49"/>
                    <a:pt x="96" y="49"/>
                  </a:cubicBezTo>
                  <a:cubicBezTo>
                    <a:pt x="96" y="49"/>
                    <a:pt x="97" y="49"/>
                    <a:pt x="98" y="49"/>
                  </a:cubicBezTo>
                  <a:lnTo>
                    <a:pt x="98" y="50"/>
                  </a:lnTo>
                  <a:close/>
                  <a:moveTo>
                    <a:pt x="100" y="51"/>
                  </a:moveTo>
                  <a:cubicBezTo>
                    <a:pt x="100" y="51"/>
                    <a:pt x="100" y="51"/>
                    <a:pt x="100" y="51"/>
                  </a:cubicBezTo>
                  <a:cubicBezTo>
                    <a:pt x="99" y="51"/>
                    <a:pt x="98" y="51"/>
                    <a:pt x="98" y="51"/>
                  </a:cubicBezTo>
                  <a:cubicBezTo>
                    <a:pt x="98" y="50"/>
                    <a:pt x="98" y="50"/>
                    <a:pt x="98" y="50"/>
                  </a:cubicBezTo>
                  <a:cubicBezTo>
                    <a:pt x="99" y="50"/>
                    <a:pt x="99" y="50"/>
                    <a:pt x="99" y="50"/>
                  </a:cubicBezTo>
                  <a:cubicBezTo>
                    <a:pt x="99" y="50"/>
                    <a:pt x="99" y="50"/>
                    <a:pt x="99" y="50"/>
                  </a:cubicBezTo>
                  <a:cubicBezTo>
                    <a:pt x="98" y="50"/>
                    <a:pt x="98" y="50"/>
                    <a:pt x="98" y="50"/>
                  </a:cubicBezTo>
                  <a:cubicBezTo>
                    <a:pt x="98" y="48"/>
                    <a:pt x="98" y="48"/>
                    <a:pt x="98" y="48"/>
                  </a:cubicBezTo>
                  <a:cubicBezTo>
                    <a:pt x="98" y="48"/>
                    <a:pt x="99" y="48"/>
                    <a:pt x="100" y="48"/>
                  </a:cubicBezTo>
                  <a:lnTo>
                    <a:pt x="100" y="51"/>
                  </a:lnTo>
                  <a:close/>
                  <a:moveTo>
                    <a:pt x="101" y="51"/>
                  </a:moveTo>
                  <a:cubicBezTo>
                    <a:pt x="101" y="51"/>
                    <a:pt x="101" y="51"/>
                    <a:pt x="101" y="51"/>
                  </a:cubicBezTo>
                  <a:cubicBezTo>
                    <a:pt x="101" y="51"/>
                    <a:pt x="100" y="51"/>
                    <a:pt x="100" y="51"/>
                  </a:cubicBezTo>
                  <a:cubicBezTo>
                    <a:pt x="100" y="48"/>
                    <a:pt x="100" y="48"/>
                    <a:pt x="100" y="48"/>
                  </a:cubicBezTo>
                  <a:cubicBezTo>
                    <a:pt x="100" y="48"/>
                    <a:pt x="101" y="48"/>
                    <a:pt x="101" y="48"/>
                  </a:cubicBezTo>
                  <a:lnTo>
                    <a:pt x="101" y="51"/>
                  </a:lnTo>
                  <a:close/>
                  <a:moveTo>
                    <a:pt x="103" y="49"/>
                  </a:moveTo>
                  <a:cubicBezTo>
                    <a:pt x="103" y="49"/>
                    <a:pt x="103" y="49"/>
                    <a:pt x="103" y="49"/>
                  </a:cubicBezTo>
                  <a:cubicBezTo>
                    <a:pt x="103" y="49"/>
                    <a:pt x="103" y="49"/>
                    <a:pt x="103" y="49"/>
                  </a:cubicBezTo>
                  <a:cubicBezTo>
                    <a:pt x="103" y="49"/>
                    <a:pt x="103" y="49"/>
                    <a:pt x="103" y="49"/>
                  </a:cubicBezTo>
                  <a:cubicBezTo>
                    <a:pt x="103" y="49"/>
                    <a:pt x="103" y="49"/>
                    <a:pt x="103" y="49"/>
                  </a:cubicBezTo>
                  <a:cubicBezTo>
                    <a:pt x="103" y="51"/>
                    <a:pt x="103" y="51"/>
                    <a:pt x="103" y="51"/>
                  </a:cubicBezTo>
                  <a:cubicBezTo>
                    <a:pt x="103" y="51"/>
                    <a:pt x="103" y="51"/>
                    <a:pt x="103" y="51"/>
                  </a:cubicBezTo>
                  <a:cubicBezTo>
                    <a:pt x="103" y="51"/>
                    <a:pt x="102" y="51"/>
                    <a:pt x="102" y="51"/>
                  </a:cubicBezTo>
                  <a:cubicBezTo>
                    <a:pt x="102" y="48"/>
                    <a:pt x="102" y="48"/>
                    <a:pt x="102" y="48"/>
                  </a:cubicBezTo>
                  <a:cubicBezTo>
                    <a:pt x="102" y="48"/>
                    <a:pt x="103" y="48"/>
                    <a:pt x="103" y="48"/>
                  </a:cubicBezTo>
                  <a:lnTo>
                    <a:pt x="103" y="49"/>
                  </a:lnTo>
                  <a:close/>
                  <a:moveTo>
                    <a:pt x="108" y="50"/>
                  </a:moveTo>
                  <a:cubicBezTo>
                    <a:pt x="108" y="50"/>
                    <a:pt x="108" y="50"/>
                    <a:pt x="108" y="50"/>
                  </a:cubicBezTo>
                  <a:cubicBezTo>
                    <a:pt x="108" y="50"/>
                    <a:pt x="107" y="50"/>
                    <a:pt x="107" y="50"/>
                  </a:cubicBezTo>
                  <a:cubicBezTo>
                    <a:pt x="107" y="50"/>
                    <a:pt x="107" y="50"/>
                    <a:pt x="107" y="50"/>
                  </a:cubicBezTo>
                  <a:cubicBezTo>
                    <a:pt x="108" y="50"/>
                    <a:pt x="108" y="50"/>
                    <a:pt x="108" y="50"/>
                  </a:cubicBezTo>
                  <a:close/>
                  <a:moveTo>
                    <a:pt x="108" y="50"/>
                  </a:moveTo>
                  <a:cubicBezTo>
                    <a:pt x="108" y="50"/>
                    <a:pt x="108" y="50"/>
                    <a:pt x="108" y="50"/>
                  </a:cubicBezTo>
                  <a:cubicBezTo>
                    <a:pt x="107" y="50"/>
                    <a:pt x="107" y="50"/>
                    <a:pt x="107" y="50"/>
                  </a:cubicBezTo>
                  <a:cubicBezTo>
                    <a:pt x="107" y="47"/>
                    <a:pt x="107" y="47"/>
                    <a:pt x="107" y="47"/>
                  </a:cubicBezTo>
                  <a:cubicBezTo>
                    <a:pt x="107" y="47"/>
                    <a:pt x="107" y="47"/>
                    <a:pt x="107" y="47"/>
                  </a:cubicBezTo>
                  <a:cubicBezTo>
                    <a:pt x="107" y="50"/>
                    <a:pt x="107" y="50"/>
                    <a:pt x="107" y="50"/>
                  </a:cubicBezTo>
                  <a:cubicBezTo>
                    <a:pt x="106" y="50"/>
                    <a:pt x="106" y="50"/>
                    <a:pt x="106" y="50"/>
                  </a:cubicBezTo>
                  <a:cubicBezTo>
                    <a:pt x="106" y="50"/>
                    <a:pt x="106" y="50"/>
                    <a:pt x="106" y="50"/>
                  </a:cubicBezTo>
                  <a:cubicBezTo>
                    <a:pt x="107" y="50"/>
                    <a:pt x="107" y="50"/>
                    <a:pt x="107" y="50"/>
                  </a:cubicBezTo>
                  <a:cubicBezTo>
                    <a:pt x="107" y="50"/>
                    <a:pt x="107" y="50"/>
                    <a:pt x="107" y="50"/>
                  </a:cubicBezTo>
                  <a:cubicBezTo>
                    <a:pt x="106" y="51"/>
                    <a:pt x="105" y="51"/>
                    <a:pt x="104" y="51"/>
                  </a:cubicBezTo>
                  <a:cubicBezTo>
                    <a:pt x="104" y="49"/>
                    <a:pt x="104" y="49"/>
                    <a:pt x="104" y="49"/>
                  </a:cubicBezTo>
                  <a:cubicBezTo>
                    <a:pt x="105" y="49"/>
                    <a:pt x="105" y="49"/>
                    <a:pt x="105" y="49"/>
                  </a:cubicBezTo>
                  <a:cubicBezTo>
                    <a:pt x="105" y="50"/>
                    <a:pt x="105" y="50"/>
                    <a:pt x="105" y="50"/>
                  </a:cubicBezTo>
                  <a:cubicBezTo>
                    <a:pt x="105" y="50"/>
                    <a:pt x="105" y="50"/>
                    <a:pt x="105" y="50"/>
                  </a:cubicBezTo>
                  <a:cubicBezTo>
                    <a:pt x="105" y="49"/>
                    <a:pt x="105" y="49"/>
                    <a:pt x="105" y="49"/>
                  </a:cubicBezTo>
                  <a:cubicBezTo>
                    <a:pt x="106" y="49"/>
                    <a:pt x="106" y="49"/>
                    <a:pt x="106" y="49"/>
                  </a:cubicBezTo>
                  <a:cubicBezTo>
                    <a:pt x="106" y="49"/>
                    <a:pt x="106" y="49"/>
                    <a:pt x="106" y="49"/>
                  </a:cubicBezTo>
                  <a:cubicBezTo>
                    <a:pt x="105" y="49"/>
                    <a:pt x="105" y="49"/>
                    <a:pt x="105" y="49"/>
                  </a:cubicBezTo>
                  <a:cubicBezTo>
                    <a:pt x="105" y="47"/>
                    <a:pt x="105" y="47"/>
                    <a:pt x="105" y="47"/>
                  </a:cubicBezTo>
                  <a:cubicBezTo>
                    <a:pt x="106" y="47"/>
                    <a:pt x="107" y="47"/>
                    <a:pt x="108" y="47"/>
                  </a:cubicBezTo>
                  <a:lnTo>
                    <a:pt x="108" y="50"/>
                  </a:lnTo>
                  <a:close/>
                  <a:moveTo>
                    <a:pt x="104" y="49"/>
                  </a:moveTo>
                  <a:cubicBezTo>
                    <a:pt x="104" y="49"/>
                    <a:pt x="104" y="49"/>
                    <a:pt x="104" y="49"/>
                  </a:cubicBezTo>
                  <a:cubicBezTo>
                    <a:pt x="104" y="48"/>
                    <a:pt x="104" y="48"/>
                    <a:pt x="104" y="48"/>
                  </a:cubicBezTo>
                  <a:cubicBezTo>
                    <a:pt x="104" y="47"/>
                    <a:pt x="105" y="47"/>
                    <a:pt x="105" y="47"/>
                  </a:cubicBezTo>
                  <a:cubicBezTo>
                    <a:pt x="105" y="49"/>
                    <a:pt x="105" y="49"/>
                    <a:pt x="105" y="49"/>
                  </a:cubicBezTo>
                  <a:lnTo>
                    <a:pt x="104" y="49"/>
                  </a:lnTo>
                  <a:close/>
                  <a:moveTo>
                    <a:pt x="112" y="50"/>
                  </a:moveTo>
                  <a:cubicBezTo>
                    <a:pt x="112" y="50"/>
                    <a:pt x="112" y="50"/>
                    <a:pt x="112" y="50"/>
                  </a:cubicBezTo>
                  <a:cubicBezTo>
                    <a:pt x="111" y="50"/>
                    <a:pt x="110" y="50"/>
                    <a:pt x="109" y="50"/>
                  </a:cubicBezTo>
                  <a:cubicBezTo>
                    <a:pt x="109" y="50"/>
                    <a:pt x="109" y="50"/>
                    <a:pt x="109" y="50"/>
                  </a:cubicBezTo>
                  <a:cubicBezTo>
                    <a:pt x="110" y="50"/>
                    <a:pt x="110" y="50"/>
                    <a:pt x="110" y="50"/>
                  </a:cubicBezTo>
                  <a:cubicBezTo>
                    <a:pt x="110" y="50"/>
                    <a:pt x="110" y="50"/>
                    <a:pt x="110" y="50"/>
                  </a:cubicBezTo>
                  <a:cubicBezTo>
                    <a:pt x="110" y="50"/>
                    <a:pt x="110" y="50"/>
                    <a:pt x="110" y="50"/>
                  </a:cubicBezTo>
                  <a:cubicBezTo>
                    <a:pt x="110" y="50"/>
                    <a:pt x="110" y="50"/>
                    <a:pt x="110" y="50"/>
                  </a:cubicBezTo>
                  <a:cubicBezTo>
                    <a:pt x="112" y="50"/>
                    <a:pt x="112" y="50"/>
                    <a:pt x="112" y="50"/>
                  </a:cubicBezTo>
                  <a:cubicBezTo>
                    <a:pt x="112" y="50"/>
                    <a:pt x="112" y="50"/>
                    <a:pt x="112" y="50"/>
                  </a:cubicBezTo>
                  <a:cubicBezTo>
                    <a:pt x="110" y="50"/>
                    <a:pt x="110" y="50"/>
                    <a:pt x="110" y="50"/>
                  </a:cubicBezTo>
                  <a:cubicBezTo>
                    <a:pt x="110" y="47"/>
                    <a:pt x="110" y="47"/>
                    <a:pt x="110" y="47"/>
                  </a:cubicBezTo>
                  <a:cubicBezTo>
                    <a:pt x="111" y="46"/>
                    <a:pt x="111" y="46"/>
                    <a:pt x="112" y="46"/>
                  </a:cubicBezTo>
                  <a:lnTo>
                    <a:pt x="112" y="50"/>
                  </a:lnTo>
                  <a:close/>
                  <a:moveTo>
                    <a:pt x="109" y="50"/>
                  </a:moveTo>
                  <a:cubicBezTo>
                    <a:pt x="109" y="50"/>
                    <a:pt x="109" y="50"/>
                    <a:pt x="109" y="50"/>
                  </a:cubicBezTo>
                  <a:cubicBezTo>
                    <a:pt x="109" y="47"/>
                    <a:pt x="109" y="47"/>
                    <a:pt x="109" y="47"/>
                  </a:cubicBezTo>
                  <a:cubicBezTo>
                    <a:pt x="109" y="47"/>
                    <a:pt x="110" y="47"/>
                    <a:pt x="110" y="47"/>
                  </a:cubicBezTo>
                  <a:cubicBezTo>
                    <a:pt x="110" y="50"/>
                    <a:pt x="110" y="50"/>
                    <a:pt x="110" y="50"/>
                  </a:cubicBezTo>
                  <a:lnTo>
                    <a:pt x="109" y="50"/>
                  </a:lnTo>
                  <a:close/>
                  <a:moveTo>
                    <a:pt x="113" y="47"/>
                  </a:moveTo>
                  <a:cubicBezTo>
                    <a:pt x="113" y="47"/>
                    <a:pt x="113" y="47"/>
                    <a:pt x="113" y="47"/>
                  </a:cubicBezTo>
                  <a:cubicBezTo>
                    <a:pt x="113" y="47"/>
                    <a:pt x="113" y="47"/>
                    <a:pt x="113" y="47"/>
                  </a:cubicBezTo>
                  <a:cubicBezTo>
                    <a:pt x="113" y="47"/>
                    <a:pt x="113" y="47"/>
                    <a:pt x="113" y="47"/>
                  </a:cubicBezTo>
                  <a:cubicBezTo>
                    <a:pt x="113" y="47"/>
                    <a:pt x="113" y="47"/>
                    <a:pt x="113" y="47"/>
                  </a:cubicBezTo>
                  <a:cubicBezTo>
                    <a:pt x="113" y="50"/>
                    <a:pt x="113" y="50"/>
                    <a:pt x="113" y="50"/>
                  </a:cubicBezTo>
                  <a:cubicBezTo>
                    <a:pt x="113" y="50"/>
                    <a:pt x="113" y="50"/>
                    <a:pt x="113" y="50"/>
                  </a:cubicBezTo>
                  <a:cubicBezTo>
                    <a:pt x="113" y="50"/>
                    <a:pt x="113" y="50"/>
                    <a:pt x="113" y="50"/>
                  </a:cubicBezTo>
                  <a:cubicBezTo>
                    <a:pt x="113" y="50"/>
                    <a:pt x="113" y="50"/>
                    <a:pt x="113" y="50"/>
                  </a:cubicBezTo>
                  <a:cubicBezTo>
                    <a:pt x="113" y="50"/>
                    <a:pt x="113" y="50"/>
                    <a:pt x="113" y="50"/>
                  </a:cubicBezTo>
                  <a:cubicBezTo>
                    <a:pt x="113" y="50"/>
                    <a:pt x="112" y="50"/>
                    <a:pt x="112" y="50"/>
                  </a:cubicBezTo>
                  <a:cubicBezTo>
                    <a:pt x="112" y="46"/>
                    <a:pt x="112" y="46"/>
                    <a:pt x="112" y="46"/>
                  </a:cubicBezTo>
                  <a:cubicBezTo>
                    <a:pt x="112" y="46"/>
                    <a:pt x="112" y="46"/>
                    <a:pt x="112" y="46"/>
                  </a:cubicBezTo>
                  <a:cubicBezTo>
                    <a:pt x="112" y="46"/>
                    <a:pt x="113" y="46"/>
                    <a:pt x="113" y="46"/>
                  </a:cubicBezTo>
                  <a:lnTo>
                    <a:pt x="113" y="47"/>
                  </a:lnTo>
                  <a:close/>
                  <a:moveTo>
                    <a:pt x="115" y="50"/>
                  </a:moveTo>
                  <a:cubicBezTo>
                    <a:pt x="115" y="50"/>
                    <a:pt x="115" y="50"/>
                    <a:pt x="115" y="50"/>
                  </a:cubicBezTo>
                  <a:cubicBezTo>
                    <a:pt x="114" y="50"/>
                    <a:pt x="114" y="50"/>
                    <a:pt x="113" y="50"/>
                  </a:cubicBezTo>
                  <a:cubicBezTo>
                    <a:pt x="113" y="50"/>
                    <a:pt x="113" y="50"/>
                    <a:pt x="113" y="50"/>
                  </a:cubicBezTo>
                  <a:cubicBezTo>
                    <a:pt x="115" y="50"/>
                    <a:pt x="115" y="50"/>
                    <a:pt x="115" y="50"/>
                  </a:cubicBezTo>
                  <a:close/>
                  <a:moveTo>
                    <a:pt x="115" y="50"/>
                  </a:moveTo>
                  <a:cubicBezTo>
                    <a:pt x="115" y="50"/>
                    <a:pt x="115" y="50"/>
                    <a:pt x="115" y="50"/>
                  </a:cubicBezTo>
                  <a:cubicBezTo>
                    <a:pt x="113" y="50"/>
                    <a:pt x="113" y="50"/>
                    <a:pt x="113" y="50"/>
                  </a:cubicBezTo>
                  <a:cubicBezTo>
                    <a:pt x="113" y="47"/>
                    <a:pt x="113" y="47"/>
                    <a:pt x="113" y="47"/>
                  </a:cubicBezTo>
                  <a:cubicBezTo>
                    <a:pt x="115" y="47"/>
                    <a:pt x="115" y="47"/>
                    <a:pt x="115" y="47"/>
                  </a:cubicBezTo>
                  <a:lnTo>
                    <a:pt x="115" y="50"/>
                  </a:lnTo>
                  <a:close/>
                  <a:moveTo>
                    <a:pt x="115" y="47"/>
                  </a:moveTo>
                  <a:cubicBezTo>
                    <a:pt x="115" y="47"/>
                    <a:pt x="115" y="47"/>
                    <a:pt x="115" y="47"/>
                  </a:cubicBezTo>
                  <a:cubicBezTo>
                    <a:pt x="113" y="47"/>
                    <a:pt x="113" y="47"/>
                    <a:pt x="113" y="47"/>
                  </a:cubicBezTo>
                  <a:cubicBezTo>
                    <a:pt x="113" y="46"/>
                    <a:pt x="113" y="46"/>
                    <a:pt x="113" y="46"/>
                  </a:cubicBezTo>
                  <a:cubicBezTo>
                    <a:pt x="114" y="46"/>
                    <a:pt x="114" y="46"/>
                    <a:pt x="115" y="46"/>
                  </a:cubicBezTo>
                  <a:lnTo>
                    <a:pt x="115" y="47"/>
                  </a:lnTo>
                  <a:close/>
                  <a:moveTo>
                    <a:pt x="116" y="49"/>
                  </a:moveTo>
                  <a:cubicBezTo>
                    <a:pt x="116" y="49"/>
                    <a:pt x="116" y="49"/>
                    <a:pt x="116" y="49"/>
                  </a:cubicBezTo>
                  <a:cubicBezTo>
                    <a:pt x="116" y="49"/>
                    <a:pt x="116" y="49"/>
                    <a:pt x="116" y="49"/>
                  </a:cubicBezTo>
                  <a:cubicBezTo>
                    <a:pt x="116" y="49"/>
                    <a:pt x="116" y="49"/>
                    <a:pt x="116" y="49"/>
                  </a:cubicBezTo>
                  <a:cubicBezTo>
                    <a:pt x="116" y="49"/>
                    <a:pt x="116" y="49"/>
                    <a:pt x="116" y="49"/>
                  </a:cubicBezTo>
                  <a:cubicBezTo>
                    <a:pt x="116" y="50"/>
                    <a:pt x="116" y="50"/>
                    <a:pt x="116" y="50"/>
                  </a:cubicBezTo>
                  <a:cubicBezTo>
                    <a:pt x="116" y="50"/>
                    <a:pt x="115" y="50"/>
                    <a:pt x="115" y="50"/>
                  </a:cubicBezTo>
                  <a:cubicBezTo>
                    <a:pt x="115" y="50"/>
                    <a:pt x="115" y="50"/>
                    <a:pt x="115" y="50"/>
                  </a:cubicBezTo>
                  <a:cubicBezTo>
                    <a:pt x="115" y="50"/>
                    <a:pt x="115" y="50"/>
                    <a:pt x="115" y="50"/>
                  </a:cubicBezTo>
                  <a:cubicBezTo>
                    <a:pt x="115" y="50"/>
                    <a:pt x="115" y="50"/>
                    <a:pt x="115" y="50"/>
                  </a:cubicBezTo>
                  <a:cubicBezTo>
                    <a:pt x="115" y="50"/>
                    <a:pt x="115" y="50"/>
                    <a:pt x="115" y="50"/>
                  </a:cubicBezTo>
                  <a:cubicBezTo>
                    <a:pt x="115" y="47"/>
                    <a:pt x="115" y="47"/>
                    <a:pt x="115" y="47"/>
                  </a:cubicBezTo>
                  <a:cubicBezTo>
                    <a:pt x="115" y="47"/>
                    <a:pt x="115" y="47"/>
                    <a:pt x="115" y="47"/>
                  </a:cubicBezTo>
                  <a:cubicBezTo>
                    <a:pt x="115" y="47"/>
                    <a:pt x="115" y="47"/>
                    <a:pt x="115" y="47"/>
                  </a:cubicBezTo>
                  <a:cubicBezTo>
                    <a:pt x="115" y="47"/>
                    <a:pt x="115" y="47"/>
                    <a:pt x="115" y="47"/>
                  </a:cubicBezTo>
                  <a:cubicBezTo>
                    <a:pt x="115" y="46"/>
                    <a:pt x="115" y="46"/>
                    <a:pt x="115" y="46"/>
                  </a:cubicBezTo>
                  <a:cubicBezTo>
                    <a:pt x="115" y="46"/>
                    <a:pt x="116" y="46"/>
                    <a:pt x="116" y="46"/>
                  </a:cubicBezTo>
                  <a:lnTo>
                    <a:pt x="116" y="49"/>
                  </a:lnTo>
                  <a:close/>
                  <a:moveTo>
                    <a:pt x="117" y="50"/>
                  </a:moveTo>
                  <a:cubicBezTo>
                    <a:pt x="117" y="50"/>
                    <a:pt x="117" y="50"/>
                    <a:pt x="117" y="50"/>
                  </a:cubicBezTo>
                  <a:cubicBezTo>
                    <a:pt x="117" y="50"/>
                    <a:pt x="117" y="50"/>
                    <a:pt x="116" y="50"/>
                  </a:cubicBezTo>
                  <a:cubicBezTo>
                    <a:pt x="116" y="49"/>
                    <a:pt x="116" y="49"/>
                    <a:pt x="116" y="49"/>
                  </a:cubicBezTo>
                  <a:cubicBezTo>
                    <a:pt x="117" y="49"/>
                    <a:pt x="117" y="49"/>
                    <a:pt x="117" y="49"/>
                  </a:cubicBezTo>
                  <a:lnTo>
                    <a:pt x="117" y="50"/>
                  </a:lnTo>
                  <a:close/>
                  <a:moveTo>
                    <a:pt x="117" y="49"/>
                  </a:moveTo>
                  <a:cubicBezTo>
                    <a:pt x="117" y="49"/>
                    <a:pt x="117" y="49"/>
                    <a:pt x="117" y="49"/>
                  </a:cubicBezTo>
                  <a:cubicBezTo>
                    <a:pt x="116" y="49"/>
                    <a:pt x="116" y="49"/>
                    <a:pt x="116" y="49"/>
                  </a:cubicBezTo>
                  <a:cubicBezTo>
                    <a:pt x="116" y="46"/>
                    <a:pt x="116" y="46"/>
                    <a:pt x="116" y="46"/>
                  </a:cubicBezTo>
                  <a:cubicBezTo>
                    <a:pt x="117" y="46"/>
                    <a:pt x="117" y="46"/>
                    <a:pt x="117" y="46"/>
                  </a:cubicBezTo>
                  <a:lnTo>
                    <a:pt x="117" y="49"/>
                  </a:lnTo>
                  <a:close/>
                  <a:moveTo>
                    <a:pt x="119" y="47"/>
                  </a:moveTo>
                  <a:cubicBezTo>
                    <a:pt x="119" y="47"/>
                    <a:pt x="119" y="47"/>
                    <a:pt x="119" y="47"/>
                  </a:cubicBezTo>
                  <a:cubicBezTo>
                    <a:pt x="118" y="47"/>
                    <a:pt x="118" y="47"/>
                    <a:pt x="118" y="47"/>
                  </a:cubicBezTo>
                  <a:cubicBezTo>
                    <a:pt x="118" y="47"/>
                    <a:pt x="118" y="47"/>
                    <a:pt x="118" y="47"/>
                  </a:cubicBezTo>
                  <a:cubicBezTo>
                    <a:pt x="119" y="47"/>
                    <a:pt x="119" y="47"/>
                    <a:pt x="119" y="47"/>
                  </a:cubicBezTo>
                  <a:cubicBezTo>
                    <a:pt x="119" y="50"/>
                    <a:pt x="119" y="50"/>
                    <a:pt x="119" y="50"/>
                  </a:cubicBezTo>
                  <a:cubicBezTo>
                    <a:pt x="118" y="50"/>
                    <a:pt x="118" y="50"/>
                    <a:pt x="118" y="50"/>
                  </a:cubicBezTo>
                  <a:cubicBezTo>
                    <a:pt x="118" y="49"/>
                    <a:pt x="118" y="49"/>
                    <a:pt x="118" y="49"/>
                  </a:cubicBezTo>
                  <a:cubicBezTo>
                    <a:pt x="118" y="49"/>
                    <a:pt x="118" y="49"/>
                    <a:pt x="118" y="49"/>
                  </a:cubicBezTo>
                  <a:cubicBezTo>
                    <a:pt x="118" y="49"/>
                    <a:pt x="118" y="49"/>
                    <a:pt x="118" y="49"/>
                  </a:cubicBezTo>
                  <a:cubicBezTo>
                    <a:pt x="118" y="49"/>
                    <a:pt x="118" y="49"/>
                    <a:pt x="118" y="49"/>
                  </a:cubicBezTo>
                  <a:cubicBezTo>
                    <a:pt x="118" y="46"/>
                    <a:pt x="118" y="46"/>
                    <a:pt x="118" y="46"/>
                  </a:cubicBezTo>
                  <a:cubicBezTo>
                    <a:pt x="118" y="46"/>
                    <a:pt x="118" y="46"/>
                    <a:pt x="119" y="46"/>
                  </a:cubicBezTo>
                  <a:lnTo>
                    <a:pt x="119" y="47"/>
                  </a:lnTo>
                  <a:close/>
                  <a:moveTo>
                    <a:pt x="120" y="50"/>
                  </a:moveTo>
                  <a:cubicBezTo>
                    <a:pt x="120" y="50"/>
                    <a:pt x="120" y="50"/>
                    <a:pt x="120" y="50"/>
                  </a:cubicBezTo>
                  <a:cubicBezTo>
                    <a:pt x="120" y="50"/>
                    <a:pt x="119" y="50"/>
                    <a:pt x="119" y="50"/>
                  </a:cubicBezTo>
                  <a:cubicBezTo>
                    <a:pt x="119" y="47"/>
                    <a:pt x="119" y="47"/>
                    <a:pt x="119" y="47"/>
                  </a:cubicBezTo>
                  <a:cubicBezTo>
                    <a:pt x="120" y="47"/>
                    <a:pt x="120" y="47"/>
                    <a:pt x="120" y="47"/>
                  </a:cubicBezTo>
                  <a:lnTo>
                    <a:pt x="120" y="50"/>
                  </a:lnTo>
                  <a:close/>
                  <a:moveTo>
                    <a:pt x="120" y="47"/>
                  </a:moveTo>
                  <a:cubicBezTo>
                    <a:pt x="120" y="47"/>
                    <a:pt x="120" y="47"/>
                    <a:pt x="120" y="47"/>
                  </a:cubicBezTo>
                  <a:cubicBezTo>
                    <a:pt x="119" y="47"/>
                    <a:pt x="119" y="47"/>
                    <a:pt x="119" y="47"/>
                  </a:cubicBezTo>
                  <a:cubicBezTo>
                    <a:pt x="119" y="46"/>
                    <a:pt x="119" y="46"/>
                    <a:pt x="119" y="46"/>
                  </a:cubicBezTo>
                  <a:cubicBezTo>
                    <a:pt x="119" y="46"/>
                    <a:pt x="120" y="45"/>
                    <a:pt x="120" y="45"/>
                  </a:cubicBezTo>
                  <a:lnTo>
                    <a:pt x="120" y="47"/>
                  </a:lnTo>
                  <a:close/>
                  <a:moveTo>
                    <a:pt x="123" y="50"/>
                  </a:moveTo>
                  <a:cubicBezTo>
                    <a:pt x="123" y="50"/>
                    <a:pt x="123" y="50"/>
                    <a:pt x="123" y="50"/>
                  </a:cubicBezTo>
                  <a:cubicBezTo>
                    <a:pt x="122" y="50"/>
                    <a:pt x="121" y="50"/>
                    <a:pt x="120" y="50"/>
                  </a:cubicBezTo>
                  <a:cubicBezTo>
                    <a:pt x="120" y="47"/>
                    <a:pt x="120" y="47"/>
                    <a:pt x="120" y="47"/>
                  </a:cubicBezTo>
                  <a:cubicBezTo>
                    <a:pt x="121" y="47"/>
                    <a:pt x="121" y="47"/>
                    <a:pt x="121" y="47"/>
                  </a:cubicBezTo>
                  <a:cubicBezTo>
                    <a:pt x="121" y="47"/>
                    <a:pt x="121" y="47"/>
                    <a:pt x="121" y="47"/>
                  </a:cubicBezTo>
                  <a:cubicBezTo>
                    <a:pt x="120" y="47"/>
                    <a:pt x="120" y="47"/>
                    <a:pt x="120" y="47"/>
                  </a:cubicBezTo>
                  <a:cubicBezTo>
                    <a:pt x="120" y="45"/>
                    <a:pt x="120" y="45"/>
                    <a:pt x="120" y="45"/>
                  </a:cubicBezTo>
                  <a:cubicBezTo>
                    <a:pt x="121" y="45"/>
                    <a:pt x="121" y="45"/>
                    <a:pt x="121" y="45"/>
                  </a:cubicBezTo>
                  <a:cubicBezTo>
                    <a:pt x="121" y="50"/>
                    <a:pt x="121" y="50"/>
                    <a:pt x="121" y="50"/>
                  </a:cubicBezTo>
                  <a:cubicBezTo>
                    <a:pt x="122" y="50"/>
                    <a:pt x="122" y="50"/>
                    <a:pt x="122" y="50"/>
                  </a:cubicBezTo>
                  <a:cubicBezTo>
                    <a:pt x="122" y="45"/>
                    <a:pt x="122" y="45"/>
                    <a:pt x="122" y="45"/>
                  </a:cubicBezTo>
                  <a:cubicBezTo>
                    <a:pt x="122" y="45"/>
                    <a:pt x="122" y="45"/>
                    <a:pt x="123" y="45"/>
                  </a:cubicBezTo>
                  <a:lnTo>
                    <a:pt x="123" y="50"/>
                  </a:lnTo>
                  <a:close/>
                  <a:moveTo>
                    <a:pt x="124" y="49"/>
                  </a:moveTo>
                  <a:cubicBezTo>
                    <a:pt x="124" y="49"/>
                    <a:pt x="124" y="49"/>
                    <a:pt x="124" y="49"/>
                  </a:cubicBezTo>
                  <a:cubicBezTo>
                    <a:pt x="123" y="49"/>
                    <a:pt x="123" y="49"/>
                    <a:pt x="123" y="49"/>
                  </a:cubicBezTo>
                  <a:cubicBezTo>
                    <a:pt x="123" y="50"/>
                    <a:pt x="123" y="50"/>
                    <a:pt x="123" y="50"/>
                  </a:cubicBezTo>
                  <a:cubicBezTo>
                    <a:pt x="124" y="50"/>
                    <a:pt x="124" y="50"/>
                    <a:pt x="124" y="50"/>
                  </a:cubicBezTo>
                  <a:cubicBezTo>
                    <a:pt x="124" y="50"/>
                    <a:pt x="124" y="50"/>
                    <a:pt x="124" y="50"/>
                  </a:cubicBezTo>
                  <a:cubicBezTo>
                    <a:pt x="123" y="50"/>
                    <a:pt x="123" y="50"/>
                    <a:pt x="123" y="50"/>
                  </a:cubicBezTo>
                  <a:cubicBezTo>
                    <a:pt x="123" y="45"/>
                    <a:pt x="123" y="45"/>
                    <a:pt x="123" y="45"/>
                  </a:cubicBezTo>
                  <a:cubicBezTo>
                    <a:pt x="123" y="45"/>
                    <a:pt x="123" y="45"/>
                    <a:pt x="124" y="45"/>
                  </a:cubicBezTo>
                  <a:lnTo>
                    <a:pt x="124" y="49"/>
                  </a:lnTo>
                  <a:close/>
                  <a:moveTo>
                    <a:pt x="125" y="50"/>
                  </a:moveTo>
                  <a:cubicBezTo>
                    <a:pt x="125" y="50"/>
                    <a:pt x="125" y="50"/>
                    <a:pt x="125" y="50"/>
                  </a:cubicBezTo>
                  <a:cubicBezTo>
                    <a:pt x="124" y="50"/>
                    <a:pt x="124" y="50"/>
                    <a:pt x="124" y="50"/>
                  </a:cubicBezTo>
                  <a:cubicBezTo>
                    <a:pt x="124" y="50"/>
                    <a:pt x="124" y="50"/>
                    <a:pt x="124" y="50"/>
                  </a:cubicBezTo>
                  <a:cubicBezTo>
                    <a:pt x="125" y="50"/>
                    <a:pt x="125" y="50"/>
                    <a:pt x="125" y="50"/>
                  </a:cubicBezTo>
                  <a:close/>
                  <a:moveTo>
                    <a:pt x="125" y="49"/>
                  </a:moveTo>
                  <a:cubicBezTo>
                    <a:pt x="125" y="49"/>
                    <a:pt x="125" y="49"/>
                    <a:pt x="125" y="49"/>
                  </a:cubicBezTo>
                  <a:cubicBezTo>
                    <a:pt x="124" y="49"/>
                    <a:pt x="124" y="49"/>
                    <a:pt x="124" y="49"/>
                  </a:cubicBezTo>
                  <a:cubicBezTo>
                    <a:pt x="124" y="45"/>
                    <a:pt x="124" y="45"/>
                    <a:pt x="124" y="45"/>
                  </a:cubicBezTo>
                  <a:cubicBezTo>
                    <a:pt x="124" y="45"/>
                    <a:pt x="124" y="45"/>
                    <a:pt x="125" y="45"/>
                  </a:cubicBezTo>
                  <a:lnTo>
                    <a:pt x="125" y="49"/>
                  </a:lnTo>
                  <a:close/>
                  <a:moveTo>
                    <a:pt x="126" y="46"/>
                  </a:moveTo>
                  <a:cubicBezTo>
                    <a:pt x="126" y="46"/>
                    <a:pt x="126" y="46"/>
                    <a:pt x="126" y="46"/>
                  </a:cubicBezTo>
                  <a:cubicBezTo>
                    <a:pt x="125" y="46"/>
                    <a:pt x="125" y="46"/>
                    <a:pt x="125" y="46"/>
                  </a:cubicBezTo>
                  <a:cubicBezTo>
                    <a:pt x="125" y="46"/>
                    <a:pt x="125" y="46"/>
                    <a:pt x="125" y="46"/>
                  </a:cubicBezTo>
                  <a:cubicBezTo>
                    <a:pt x="126" y="46"/>
                    <a:pt x="126" y="46"/>
                    <a:pt x="126" y="46"/>
                  </a:cubicBezTo>
                  <a:cubicBezTo>
                    <a:pt x="126" y="49"/>
                    <a:pt x="126" y="49"/>
                    <a:pt x="126" y="49"/>
                  </a:cubicBezTo>
                  <a:cubicBezTo>
                    <a:pt x="125" y="49"/>
                    <a:pt x="125" y="49"/>
                    <a:pt x="125" y="49"/>
                  </a:cubicBezTo>
                  <a:cubicBezTo>
                    <a:pt x="125" y="49"/>
                    <a:pt x="125" y="49"/>
                    <a:pt x="125" y="49"/>
                  </a:cubicBezTo>
                  <a:cubicBezTo>
                    <a:pt x="126" y="49"/>
                    <a:pt x="126" y="49"/>
                    <a:pt x="126" y="49"/>
                  </a:cubicBezTo>
                  <a:cubicBezTo>
                    <a:pt x="126" y="50"/>
                    <a:pt x="126" y="50"/>
                    <a:pt x="126" y="50"/>
                  </a:cubicBezTo>
                  <a:cubicBezTo>
                    <a:pt x="126" y="50"/>
                    <a:pt x="125" y="50"/>
                    <a:pt x="125" y="50"/>
                  </a:cubicBezTo>
                  <a:cubicBezTo>
                    <a:pt x="125" y="50"/>
                    <a:pt x="125" y="50"/>
                    <a:pt x="125" y="50"/>
                  </a:cubicBezTo>
                  <a:cubicBezTo>
                    <a:pt x="125" y="50"/>
                    <a:pt x="125" y="50"/>
                    <a:pt x="125" y="50"/>
                  </a:cubicBezTo>
                  <a:cubicBezTo>
                    <a:pt x="125" y="49"/>
                    <a:pt x="125" y="49"/>
                    <a:pt x="125" y="49"/>
                  </a:cubicBezTo>
                  <a:cubicBezTo>
                    <a:pt x="125" y="49"/>
                    <a:pt x="125" y="49"/>
                    <a:pt x="125" y="49"/>
                  </a:cubicBezTo>
                  <a:cubicBezTo>
                    <a:pt x="125" y="45"/>
                    <a:pt x="125" y="45"/>
                    <a:pt x="125" y="45"/>
                  </a:cubicBezTo>
                  <a:cubicBezTo>
                    <a:pt x="125" y="45"/>
                    <a:pt x="126" y="45"/>
                    <a:pt x="126" y="45"/>
                  </a:cubicBezTo>
                  <a:lnTo>
                    <a:pt x="126" y="46"/>
                  </a:lnTo>
                  <a:close/>
                  <a:moveTo>
                    <a:pt x="127" y="50"/>
                  </a:moveTo>
                  <a:cubicBezTo>
                    <a:pt x="127" y="50"/>
                    <a:pt x="127" y="50"/>
                    <a:pt x="127" y="50"/>
                  </a:cubicBezTo>
                  <a:cubicBezTo>
                    <a:pt x="127" y="50"/>
                    <a:pt x="126" y="50"/>
                    <a:pt x="126" y="50"/>
                  </a:cubicBezTo>
                  <a:cubicBezTo>
                    <a:pt x="126" y="49"/>
                    <a:pt x="126" y="49"/>
                    <a:pt x="126" y="49"/>
                  </a:cubicBezTo>
                  <a:cubicBezTo>
                    <a:pt x="127" y="49"/>
                    <a:pt x="127" y="49"/>
                    <a:pt x="127" y="49"/>
                  </a:cubicBezTo>
                  <a:lnTo>
                    <a:pt x="127" y="50"/>
                  </a:lnTo>
                  <a:close/>
                  <a:moveTo>
                    <a:pt x="127" y="49"/>
                  </a:moveTo>
                  <a:cubicBezTo>
                    <a:pt x="127" y="49"/>
                    <a:pt x="127" y="49"/>
                    <a:pt x="127" y="49"/>
                  </a:cubicBezTo>
                  <a:cubicBezTo>
                    <a:pt x="126" y="49"/>
                    <a:pt x="126" y="49"/>
                    <a:pt x="126" y="49"/>
                  </a:cubicBezTo>
                  <a:cubicBezTo>
                    <a:pt x="126" y="46"/>
                    <a:pt x="126" y="46"/>
                    <a:pt x="126" y="46"/>
                  </a:cubicBezTo>
                  <a:cubicBezTo>
                    <a:pt x="127" y="46"/>
                    <a:pt x="127" y="46"/>
                    <a:pt x="127" y="46"/>
                  </a:cubicBezTo>
                  <a:lnTo>
                    <a:pt x="127" y="49"/>
                  </a:lnTo>
                  <a:close/>
                  <a:moveTo>
                    <a:pt x="127" y="46"/>
                  </a:moveTo>
                  <a:cubicBezTo>
                    <a:pt x="127" y="46"/>
                    <a:pt x="127" y="46"/>
                    <a:pt x="127" y="46"/>
                  </a:cubicBezTo>
                  <a:cubicBezTo>
                    <a:pt x="126" y="46"/>
                    <a:pt x="126" y="46"/>
                    <a:pt x="126" y="46"/>
                  </a:cubicBezTo>
                  <a:cubicBezTo>
                    <a:pt x="126" y="45"/>
                    <a:pt x="126" y="45"/>
                    <a:pt x="126" y="45"/>
                  </a:cubicBezTo>
                  <a:cubicBezTo>
                    <a:pt x="126" y="45"/>
                    <a:pt x="127" y="45"/>
                    <a:pt x="127" y="45"/>
                  </a:cubicBezTo>
                  <a:lnTo>
                    <a:pt x="127" y="46"/>
                  </a:lnTo>
                  <a:close/>
                  <a:moveTo>
                    <a:pt x="128" y="50"/>
                  </a:moveTo>
                  <a:cubicBezTo>
                    <a:pt x="128" y="50"/>
                    <a:pt x="128" y="50"/>
                    <a:pt x="128" y="50"/>
                  </a:cubicBezTo>
                  <a:cubicBezTo>
                    <a:pt x="128" y="50"/>
                    <a:pt x="127" y="50"/>
                    <a:pt x="127" y="50"/>
                  </a:cubicBezTo>
                  <a:cubicBezTo>
                    <a:pt x="127" y="50"/>
                    <a:pt x="127" y="50"/>
                    <a:pt x="127" y="50"/>
                  </a:cubicBezTo>
                  <a:cubicBezTo>
                    <a:pt x="128" y="50"/>
                    <a:pt x="128" y="50"/>
                    <a:pt x="128" y="50"/>
                  </a:cubicBezTo>
                  <a:close/>
                  <a:moveTo>
                    <a:pt x="128" y="49"/>
                  </a:moveTo>
                  <a:cubicBezTo>
                    <a:pt x="128" y="49"/>
                    <a:pt x="128" y="49"/>
                    <a:pt x="128" y="49"/>
                  </a:cubicBezTo>
                  <a:cubicBezTo>
                    <a:pt x="127" y="49"/>
                    <a:pt x="127" y="49"/>
                    <a:pt x="127" y="49"/>
                  </a:cubicBezTo>
                  <a:cubicBezTo>
                    <a:pt x="127" y="49"/>
                    <a:pt x="127" y="49"/>
                    <a:pt x="127" y="49"/>
                  </a:cubicBezTo>
                  <a:cubicBezTo>
                    <a:pt x="127" y="49"/>
                    <a:pt x="127" y="49"/>
                    <a:pt x="127" y="49"/>
                  </a:cubicBezTo>
                  <a:cubicBezTo>
                    <a:pt x="127" y="49"/>
                    <a:pt x="127" y="49"/>
                    <a:pt x="127" y="49"/>
                  </a:cubicBezTo>
                  <a:cubicBezTo>
                    <a:pt x="127" y="49"/>
                    <a:pt x="127" y="49"/>
                    <a:pt x="127" y="49"/>
                  </a:cubicBezTo>
                  <a:cubicBezTo>
                    <a:pt x="127" y="48"/>
                    <a:pt x="127" y="48"/>
                    <a:pt x="127" y="48"/>
                  </a:cubicBezTo>
                  <a:cubicBezTo>
                    <a:pt x="128" y="48"/>
                    <a:pt x="128" y="48"/>
                    <a:pt x="128" y="48"/>
                  </a:cubicBezTo>
                  <a:lnTo>
                    <a:pt x="128" y="49"/>
                  </a:lnTo>
                  <a:close/>
                  <a:moveTo>
                    <a:pt x="128" y="48"/>
                  </a:moveTo>
                  <a:cubicBezTo>
                    <a:pt x="128" y="48"/>
                    <a:pt x="128" y="48"/>
                    <a:pt x="128" y="48"/>
                  </a:cubicBezTo>
                  <a:cubicBezTo>
                    <a:pt x="127" y="48"/>
                    <a:pt x="127" y="48"/>
                    <a:pt x="127" y="48"/>
                  </a:cubicBezTo>
                  <a:cubicBezTo>
                    <a:pt x="127" y="47"/>
                    <a:pt x="127" y="47"/>
                    <a:pt x="127" y="47"/>
                  </a:cubicBezTo>
                  <a:cubicBezTo>
                    <a:pt x="128" y="47"/>
                    <a:pt x="128" y="47"/>
                    <a:pt x="128" y="47"/>
                  </a:cubicBezTo>
                  <a:lnTo>
                    <a:pt x="128" y="48"/>
                  </a:lnTo>
                  <a:close/>
                  <a:moveTo>
                    <a:pt x="128" y="47"/>
                  </a:moveTo>
                  <a:cubicBezTo>
                    <a:pt x="128" y="47"/>
                    <a:pt x="128" y="47"/>
                    <a:pt x="128" y="47"/>
                  </a:cubicBezTo>
                  <a:cubicBezTo>
                    <a:pt x="127" y="47"/>
                    <a:pt x="127" y="47"/>
                    <a:pt x="127" y="47"/>
                  </a:cubicBezTo>
                  <a:cubicBezTo>
                    <a:pt x="127" y="45"/>
                    <a:pt x="127" y="45"/>
                    <a:pt x="127" y="45"/>
                  </a:cubicBezTo>
                  <a:cubicBezTo>
                    <a:pt x="127" y="45"/>
                    <a:pt x="128" y="45"/>
                    <a:pt x="128" y="45"/>
                  </a:cubicBezTo>
                  <a:lnTo>
                    <a:pt x="128" y="47"/>
                  </a:lnTo>
                  <a:close/>
                  <a:moveTo>
                    <a:pt x="128" y="50"/>
                  </a:moveTo>
                  <a:cubicBezTo>
                    <a:pt x="128" y="50"/>
                    <a:pt x="128" y="50"/>
                    <a:pt x="128" y="50"/>
                  </a:cubicBezTo>
                  <a:cubicBezTo>
                    <a:pt x="128" y="50"/>
                    <a:pt x="128" y="50"/>
                    <a:pt x="128" y="50"/>
                  </a:cubicBezTo>
                  <a:cubicBezTo>
                    <a:pt x="128" y="50"/>
                    <a:pt x="128" y="50"/>
                    <a:pt x="128" y="50"/>
                  </a:cubicBezTo>
                  <a:cubicBezTo>
                    <a:pt x="128" y="50"/>
                    <a:pt x="128" y="50"/>
                    <a:pt x="128" y="50"/>
                  </a:cubicBezTo>
                  <a:cubicBezTo>
                    <a:pt x="128" y="50"/>
                    <a:pt x="128" y="50"/>
                    <a:pt x="128" y="50"/>
                  </a:cubicBezTo>
                  <a:cubicBezTo>
                    <a:pt x="128" y="50"/>
                    <a:pt x="128" y="50"/>
                    <a:pt x="128" y="50"/>
                  </a:cubicBezTo>
                  <a:cubicBezTo>
                    <a:pt x="128" y="50"/>
                    <a:pt x="128" y="50"/>
                    <a:pt x="128" y="50"/>
                  </a:cubicBezTo>
                  <a:cubicBezTo>
                    <a:pt x="129" y="50"/>
                    <a:pt x="129" y="50"/>
                    <a:pt x="129" y="50"/>
                  </a:cubicBezTo>
                  <a:cubicBezTo>
                    <a:pt x="129" y="50"/>
                    <a:pt x="129" y="50"/>
                    <a:pt x="129" y="50"/>
                  </a:cubicBezTo>
                  <a:cubicBezTo>
                    <a:pt x="129" y="50"/>
                    <a:pt x="129" y="50"/>
                    <a:pt x="129" y="50"/>
                  </a:cubicBezTo>
                  <a:cubicBezTo>
                    <a:pt x="129" y="50"/>
                    <a:pt x="128" y="50"/>
                    <a:pt x="128" y="50"/>
                  </a:cubicBezTo>
                  <a:close/>
                  <a:moveTo>
                    <a:pt x="129" y="47"/>
                  </a:moveTo>
                  <a:cubicBezTo>
                    <a:pt x="129" y="47"/>
                    <a:pt x="129" y="47"/>
                    <a:pt x="129" y="47"/>
                  </a:cubicBezTo>
                  <a:cubicBezTo>
                    <a:pt x="129" y="48"/>
                    <a:pt x="129" y="48"/>
                    <a:pt x="129" y="48"/>
                  </a:cubicBezTo>
                  <a:cubicBezTo>
                    <a:pt x="128" y="48"/>
                    <a:pt x="128" y="48"/>
                    <a:pt x="128" y="48"/>
                  </a:cubicBezTo>
                  <a:cubicBezTo>
                    <a:pt x="128" y="47"/>
                    <a:pt x="128" y="47"/>
                    <a:pt x="128" y="47"/>
                  </a:cubicBezTo>
                  <a:lnTo>
                    <a:pt x="129" y="47"/>
                  </a:lnTo>
                  <a:close/>
                  <a:moveTo>
                    <a:pt x="128" y="47"/>
                  </a:moveTo>
                  <a:cubicBezTo>
                    <a:pt x="128" y="47"/>
                    <a:pt x="128" y="47"/>
                    <a:pt x="128" y="47"/>
                  </a:cubicBezTo>
                  <a:cubicBezTo>
                    <a:pt x="128" y="45"/>
                    <a:pt x="128" y="45"/>
                    <a:pt x="128" y="45"/>
                  </a:cubicBezTo>
                  <a:cubicBezTo>
                    <a:pt x="128" y="45"/>
                    <a:pt x="129" y="45"/>
                    <a:pt x="129" y="45"/>
                  </a:cubicBezTo>
                  <a:cubicBezTo>
                    <a:pt x="129" y="47"/>
                    <a:pt x="129" y="47"/>
                    <a:pt x="129" y="47"/>
                  </a:cubicBezTo>
                  <a:lnTo>
                    <a:pt x="128" y="47"/>
                  </a:lnTo>
                  <a:close/>
                  <a:moveTo>
                    <a:pt x="129" y="48"/>
                  </a:moveTo>
                  <a:cubicBezTo>
                    <a:pt x="129" y="48"/>
                    <a:pt x="129" y="48"/>
                    <a:pt x="129" y="48"/>
                  </a:cubicBezTo>
                  <a:cubicBezTo>
                    <a:pt x="128" y="48"/>
                    <a:pt x="128" y="48"/>
                    <a:pt x="128" y="48"/>
                  </a:cubicBezTo>
                  <a:cubicBezTo>
                    <a:pt x="128" y="48"/>
                    <a:pt x="128" y="48"/>
                    <a:pt x="128" y="48"/>
                  </a:cubicBezTo>
                  <a:cubicBezTo>
                    <a:pt x="128" y="49"/>
                    <a:pt x="128" y="49"/>
                    <a:pt x="128" y="49"/>
                  </a:cubicBezTo>
                  <a:cubicBezTo>
                    <a:pt x="128" y="49"/>
                    <a:pt x="128" y="49"/>
                    <a:pt x="128" y="49"/>
                  </a:cubicBezTo>
                  <a:cubicBezTo>
                    <a:pt x="128" y="48"/>
                    <a:pt x="128" y="48"/>
                    <a:pt x="128" y="48"/>
                  </a:cubicBezTo>
                  <a:lnTo>
                    <a:pt x="129" y="48"/>
                  </a:lnTo>
                  <a:close/>
                  <a:moveTo>
                    <a:pt x="129" y="48"/>
                  </a:moveTo>
                  <a:cubicBezTo>
                    <a:pt x="129" y="48"/>
                    <a:pt x="129" y="48"/>
                    <a:pt x="129" y="48"/>
                  </a:cubicBezTo>
                  <a:cubicBezTo>
                    <a:pt x="129" y="49"/>
                    <a:pt x="129" y="49"/>
                    <a:pt x="129" y="49"/>
                  </a:cubicBezTo>
                  <a:cubicBezTo>
                    <a:pt x="128" y="49"/>
                    <a:pt x="128" y="49"/>
                    <a:pt x="128" y="49"/>
                  </a:cubicBezTo>
                  <a:cubicBezTo>
                    <a:pt x="128" y="48"/>
                    <a:pt x="128" y="48"/>
                    <a:pt x="128" y="48"/>
                  </a:cubicBezTo>
                  <a:cubicBezTo>
                    <a:pt x="128" y="48"/>
                    <a:pt x="129" y="48"/>
                    <a:pt x="129" y="48"/>
                  </a:cubicBezTo>
                  <a:close/>
                  <a:moveTo>
                    <a:pt x="129" y="50"/>
                  </a:moveTo>
                  <a:cubicBezTo>
                    <a:pt x="129" y="50"/>
                    <a:pt x="129" y="50"/>
                    <a:pt x="129" y="50"/>
                  </a:cubicBezTo>
                  <a:cubicBezTo>
                    <a:pt x="129" y="48"/>
                    <a:pt x="129" y="48"/>
                    <a:pt x="129" y="48"/>
                  </a:cubicBezTo>
                  <a:cubicBezTo>
                    <a:pt x="129" y="48"/>
                    <a:pt x="129" y="48"/>
                    <a:pt x="130" y="47"/>
                  </a:cubicBezTo>
                  <a:cubicBezTo>
                    <a:pt x="130" y="49"/>
                    <a:pt x="130" y="49"/>
                    <a:pt x="130" y="49"/>
                  </a:cubicBezTo>
                  <a:cubicBezTo>
                    <a:pt x="129" y="49"/>
                    <a:pt x="129" y="49"/>
                    <a:pt x="129" y="50"/>
                  </a:cubicBezTo>
                  <a:close/>
                  <a:moveTo>
                    <a:pt x="129" y="45"/>
                  </a:moveTo>
                  <a:cubicBezTo>
                    <a:pt x="129" y="45"/>
                    <a:pt x="129" y="45"/>
                    <a:pt x="129" y="45"/>
                  </a:cubicBezTo>
                  <a:cubicBezTo>
                    <a:pt x="129" y="45"/>
                    <a:pt x="129" y="45"/>
                    <a:pt x="130" y="45"/>
                  </a:cubicBezTo>
                  <a:cubicBezTo>
                    <a:pt x="130" y="47"/>
                    <a:pt x="130" y="47"/>
                    <a:pt x="130" y="47"/>
                  </a:cubicBezTo>
                  <a:cubicBezTo>
                    <a:pt x="129" y="47"/>
                    <a:pt x="129" y="47"/>
                    <a:pt x="129" y="48"/>
                  </a:cubicBezTo>
                  <a:lnTo>
                    <a:pt x="129" y="45"/>
                  </a:lnTo>
                  <a:close/>
                  <a:moveTo>
                    <a:pt x="130" y="49"/>
                  </a:moveTo>
                  <a:cubicBezTo>
                    <a:pt x="130" y="49"/>
                    <a:pt x="130" y="49"/>
                    <a:pt x="130" y="49"/>
                  </a:cubicBezTo>
                  <a:cubicBezTo>
                    <a:pt x="130" y="47"/>
                    <a:pt x="130" y="47"/>
                    <a:pt x="130" y="47"/>
                  </a:cubicBezTo>
                  <a:cubicBezTo>
                    <a:pt x="130" y="47"/>
                    <a:pt x="130" y="47"/>
                    <a:pt x="130" y="47"/>
                  </a:cubicBezTo>
                  <a:cubicBezTo>
                    <a:pt x="130" y="48"/>
                    <a:pt x="130" y="48"/>
                    <a:pt x="130" y="48"/>
                  </a:cubicBezTo>
                  <a:cubicBezTo>
                    <a:pt x="130" y="49"/>
                    <a:pt x="130" y="49"/>
                    <a:pt x="130" y="49"/>
                  </a:cubicBezTo>
                  <a:close/>
                  <a:moveTo>
                    <a:pt x="130" y="45"/>
                  </a:moveTo>
                  <a:cubicBezTo>
                    <a:pt x="130" y="45"/>
                    <a:pt x="130" y="45"/>
                    <a:pt x="130" y="45"/>
                  </a:cubicBezTo>
                  <a:cubicBezTo>
                    <a:pt x="130" y="45"/>
                    <a:pt x="130" y="45"/>
                    <a:pt x="130" y="45"/>
                  </a:cubicBezTo>
                  <a:cubicBezTo>
                    <a:pt x="130" y="47"/>
                    <a:pt x="130" y="47"/>
                    <a:pt x="130" y="47"/>
                  </a:cubicBezTo>
                  <a:cubicBezTo>
                    <a:pt x="130" y="47"/>
                    <a:pt x="130" y="47"/>
                    <a:pt x="130" y="47"/>
                  </a:cubicBezTo>
                  <a:lnTo>
                    <a:pt x="130" y="45"/>
                  </a:lnTo>
                  <a:close/>
                  <a:moveTo>
                    <a:pt x="131" y="45"/>
                  </a:moveTo>
                  <a:cubicBezTo>
                    <a:pt x="131" y="45"/>
                    <a:pt x="131" y="45"/>
                    <a:pt x="131" y="45"/>
                  </a:cubicBezTo>
                  <a:cubicBezTo>
                    <a:pt x="131" y="45"/>
                    <a:pt x="131" y="45"/>
                    <a:pt x="131" y="45"/>
                  </a:cubicBezTo>
                  <a:cubicBezTo>
                    <a:pt x="131" y="46"/>
                    <a:pt x="131" y="46"/>
                    <a:pt x="131" y="46"/>
                  </a:cubicBezTo>
                  <a:cubicBezTo>
                    <a:pt x="131" y="46"/>
                    <a:pt x="131" y="46"/>
                    <a:pt x="131" y="46"/>
                  </a:cubicBezTo>
                  <a:lnTo>
                    <a:pt x="131" y="45"/>
                  </a:lnTo>
                  <a:close/>
                  <a:moveTo>
                    <a:pt x="131" y="48"/>
                  </a:moveTo>
                  <a:cubicBezTo>
                    <a:pt x="131" y="48"/>
                    <a:pt x="131" y="48"/>
                    <a:pt x="131" y="48"/>
                  </a:cubicBezTo>
                  <a:cubicBezTo>
                    <a:pt x="131" y="48"/>
                    <a:pt x="131" y="48"/>
                    <a:pt x="131" y="48"/>
                  </a:cubicBezTo>
                  <a:cubicBezTo>
                    <a:pt x="131" y="48"/>
                    <a:pt x="131" y="48"/>
                    <a:pt x="131" y="48"/>
                  </a:cubicBezTo>
                  <a:cubicBezTo>
                    <a:pt x="131" y="48"/>
                    <a:pt x="131" y="48"/>
                    <a:pt x="131" y="48"/>
                  </a:cubicBezTo>
                  <a:cubicBezTo>
                    <a:pt x="131" y="47"/>
                    <a:pt x="131" y="47"/>
                    <a:pt x="131" y="47"/>
                  </a:cubicBezTo>
                  <a:cubicBezTo>
                    <a:pt x="131" y="47"/>
                    <a:pt x="131" y="46"/>
                    <a:pt x="131" y="46"/>
                  </a:cubicBezTo>
                  <a:cubicBezTo>
                    <a:pt x="131" y="48"/>
                    <a:pt x="131" y="48"/>
                    <a:pt x="131" y="48"/>
                  </a:cubicBezTo>
                  <a:cubicBezTo>
                    <a:pt x="131" y="48"/>
                    <a:pt x="131" y="48"/>
                    <a:pt x="131" y="48"/>
                  </a:cubicBezTo>
                  <a:close/>
                  <a:moveTo>
                    <a:pt x="106" y="45"/>
                  </a:moveTo>
                  <a:cubicBezTo>
                    <a:pt x="106" y="45"/>
                    <a:pt x="106" y="45"/>
                    <a:pt x="106" y="45"/>
                  </a:cubicBezTo>
                  <a:cubicBezTo>
                    <a:pt x="101" y="46"/>
                    <a:pt x="76" y="50"/>
                    <a:pt x="74" y="50"/>
                  </a:cubicBezTo>
                  <a:cubicBezTo>
                    <a:pt x="74" y="50"/>
                    <a:pt x="74" y="50"/>
                    <a:pt x="74" y="50"/>
                  </a:cubicBezTo>
                  <a:cubicBezTo>
                    <a:pt x="79" y="49"/>
                    <a:pt x="86" y="47"/>
                    <a:pt x="91" y="47"/>
                  </a:cubicBezTo>
                  <a:cubicBezTo>
                    <a:pt x="94" y="46"/>
                    <a:pt x="98" y="46"/>
                    <a:pt x="102" y="45"/>
                  </a:cubicBezTo>
                  <a:cubicBezTo>
                    <a:pt x="108" y="44"/>
                    <a:pt x="115" y="43"/>
                    <a:pt x="118" y="43"/>
                  </a:cubicBezTo>
                  <a:cubicBezTo>
                    <a:pt x="134" y="43"/>
                    <a:pt x="134" y="43"/>
                    <a:pt x="134" y="43"/>
                  </a:cubicBezTo>
                  <a:cubicBezTo>
                    <a:pt x="119" y="43"/>
                    <a:pt x="119" y="43"/>
                    <a:pt x="119" y="43"/>
                  </a:cubicBezTo>
                  <a:cubicBezTo>
                    <a:pt x="119" y="43"/>
                    <a:pt x="119" y="42"/>
                    <a:pt x="119" y="42"/>
                  </a:cubicBezTo>
                  <a:cubicBezTo>
                    <a:pt x="124" y="42"/>
                    <a:pt x="128" y="41"/>
                    <a:pt x="129" y="41"/>
                  </a:cubicBezTo>
                  <a:cubicBezTo>
                    <a:pt x="133" y="41"/>
                    <a:pt x="136" y="41"/>
                    <a:pt x="138" y="42"/>
                  </a:cubicBezTo>
                  <a:cubicBezTo>
                    <a:pt x="138" y="42"/>
                    <a:pt x="137" y="42"/>
                    <a:pt x="136" y="43"/>
                  </a:cubicBezTo>
                  <a:cubicBezTo>
                    <a:pt x="134" y="43"/>
                    <a:pt x="134" y="43"/>
                    <a:pt x="134" y="43"/>
                  </a:cubicBezTo>
                  <a:cubicBezTo>
                    <a:pt x="134" y="43"/>
                    <a:pt x="111" y="45"/>
                    <a:pt x="106" y="45"/>
                  </a:cubicBezTo>
                  <a:close/>
                  <a:moveTo>
                    <a:pt x="132" y="45"/>
                  </a:moveTo>
                  <a:cubicBezTo>
                    <a:pt x="132" y="45"/>
                    <a:pt x="132" y="45"/>
                    <a:pt x="132" y="45"/>
                  </a:cubicBezTo>
                  <a:cubicBezTo>
                    <a:pt x="132" y="45"/>
                    <a:pt x="132" y="44"/>
                    <a:pt x="132" y="44"/>
                  </a:cubicBezTo>
                  <a:cubicBezTo>
                    <a:pt x="132" y="45"/>
                    <a:pt x="132" y="45"/>
                    <a:pt x="132" y="45"/>
                  </a:cubicBezTo>
                  <a:cubicBezTo>
                    <a:pt x="132" y="45"/>
                    <a:pt x="132" y="46"/>
                    <a:pt x="132" y="46"/>
                  </a:cubicBezTo>
                  <a:lnTo>
                    <a:pt x="132" y="45"/>
                  </a:lnTo>
                  <a:close/>
                  <a:moveTo>
                    <a:pt x="132" y="48"/>
                  </a:moveTo>
                  <a:cubicBezTo>
                    <a:pt x="132" y="48"/>
                    <a:pt x="132" y="48"/>
                    <a:pt x="132" y="48"/>
                  </a:cubicBezTo>
                  <a:cubicBezTo>
                    <a:pt x="132" y="46"/>
                    <a:pt x="132" y="46"/>
                    <a:pt x="132" y="46"/>
                  </a:cubicBezTo>
                  <a:cubicBezTo>
                    <a:pt x="132" y="46"/>
                    <a:pt x="132" y="46"/>
                    <a:pt x="132" y="46"/>
                  </a:cubicBezTo>
                  <a:cubicBezTo>
                    <a:pt x="132" y="47"/>
                    <a:pt x="132" y="47"/>
                    <a:pt x="132" y="47"/>
                  </a:cubicBezTo>
                  <a:cubicBezTo>
                    <a:pt x="132" y="47"/>
                    <a:pt x="132" y="48"/>
                    <a:pt x="132" y="48"/>
                  </a:cubicBezTo>
                  <a:close/>
                  <a:moveTo>
                    <a:pt x="132" y="44"/>
                  </a:moveTo>
                  <a:cubicBezTo>
                    <a:pt x="132" y="44"/>
                    <a:pt x="132" y="44"/>
                    <a:pt x="132" y="44"/>
                  </a:cubicBezTo>
                  <a:cubicBezTo>
                    <a:pt x="133" y="44"/>
                    <a:pt x="133" y="44"/>
                    <a:pt x="133" y="44"/>
                  </a:cubicBezTo>
                  <a:cubicBezTo>
                    <a:pt x="133" y="45"/>
                    <a:pt x="133" y="45"/>
                    <a:pt x="133" y="45"/>
                  </a:cubicBezTo>
                  <a:cubicBezTo>
                    <a:pt x="133" y="45"/>
                    <a:pt x="133" y="45"/>
                    <a:pt x="133" y="45"/>
                  </a:cubicBezTo>
                  <a:cubicBezTo>
                    <a:pt x="133" y="45"/>
                    <a:pt x="133" y="45"/>
                    <a:pt x="132" y="45"/>
                  </a:cubicBezTo>
                  <a:lnTo>
                    <a:pt x="132" y="44"/>
                  </a:lnTo>
                  <a:close/>
                  <a:moveTo>
                    <a:pt x="132" y="45"/>
                  </a:moveTo>
                  <a:cubicBezTo>
                    <a:pt x="132" y="45"/>
                    <a:pt x="132" y="45"/>
                    <a:pt x="132" y="45"/>
                  </a:cubicBezTo>
                  <a:cubicBezTo>
                    <a:pt x="133" y="45"/>
                    <a:pt x="133" y="45"/>
                    <a:pt x="133" y="45"/>
                  </a:cubicBezTo>
                  <a:cubicBezTo>
                    <a:pt x="133" y="45"/>
                    <a:pt x="133" y="45"/>
                    <a:pt x="133" y="45"/>
                  </a:cubicBezTo>
                  <a:cubicBezTo>
                    <a:pt x="133" y="47"/>
                    <a:pt x="133" y="47"/>
                    <a:pt x="133" y="47"/>
                  </a:cubicBezTo>
                  <a:cubicBezTo>
                    <a:pt x="133" y="47"/>
                    <a:pt x="133" y="47"/>
                    <a:pt x="132" y="47"/>
                  </a:cubicBezTo>
                  <a:lnTo>
                    <a:pt x="132" y="45"/>
                  </a:lnTo>
                  <a:close/>
                  <a:moveTo>
                    <a:pt x="133" y="47"/>
                  </a:moveTo>
                  <a:cubicBezTo>
                    <a:pt x="133" y="47"/>
                    <a:pt x="133" y="47"/>
                    <a:pt x="133" y="47"/>
                  </a:cubicBezTo>
                  <a:cubicBezTo>
                    <a:pt x="133" y="47"/>
                    <a:pt x="133" y="47"/>
                    <a:pt x="133" y="47"/>
                  </a:cubicBezTo>
                  <a:cubicBezTo>
                    <a:pt x="133" y="47"/>
                    <a:pt x="133" y="47"/>
                    <a:pt x="133" y="47"/>
                  </a:cubicBezTo>
                  <a:close/>
                  <a:moveTo>
                    <a:pt x="133" y="44"/>
                  </a:moveTo>
                  <a:cubicBezTo>
                    <a:pt x="133" y="44"/>
                    <a:pt x="133" y="44"/>
                    <a:pt x="133" y="44"/>
                  </a:cubicBezTo>
                  <a:cubicBezTo>
                    <a:pt x="133" y="44"/>
                    <a:pt x="134" y="44"/>
                    <a:pt x="134" y="44"/>
                  </a:cubicBezTo>
                  <a:cubicBezTo>
                    <a:pt x="134" y="44"/>
                    <a:pt x="133" y="45"/>
                    <a:pt x="133" y="45"/>
                  </a:cubicBezTo>
                  <a:lnTo>
                    <a:pt x="133" y="44"/>
                  </a:lnTo>
                  <a:close/>
                  <a:moveTo>
                    <a:pt x="133" y="45"/>
                  </a:moveTo>
                  <a:cubicBezTo>
                    <a:pt x="133" y="45"/>
                    <a:pt x="133" y="45"/>
                    <a:pt x="133" y="45"/>
                  </a:cubicBezTo>
                  <a:cubicBezTo>
                    <a:pt x="134" y="45"/>
                    <a:pt x="134" y="45"/>
                    <a:pt x="134" y="44"/>
                  </a:cubicBezTo>
                  <a:cubicBezTo>
                    <a:pt x="135" y="44"/>
                    <a:pt x="136" y="44"/>
                    <a:pt x="137" y="44"/>
                  </a:cubicBezTo>
                  <a:cubicBezTo>
                    <a:pt x="137" y="44"/>
                    <a:pt x="136" y="45"/>
                    <a:pt x="136" y="45"/>
                  </a:cubicBezTo>
                  <a:cubicBezTo>
                    <a:pt x="135" y="45"/>
                    <a:pt x="134" y="46"/>
                    <a:pt x="133" y="46"/>
                  </a:cubicBezTo>
                  <a:lnTo>
                    <a:pt x="133" y="45"/>
                  </a:lnTo>
                  <a:close/>
                  <a:moveTo>
                    <a:pt x="133" y="47"/>
                  </a:moveTo>
                  <a:cubicBezTo>
                    <a:pt x="133" y="47"/>
                    <a:pt x="133" y="47"/>
                    <a:pt x="133" y="47"/>
                  </a:cubicBezTo>
                  <a:cubicBezTo>
                    <a:pt x="133" y="47"/>
                    <a:pt x="133" y="47"/>
                    <a:pt x="133" y="47"/>
                  </a:cubicBezTo>
                  <a:cubicBezTo>
                    <a:pt x="134" y="46"/>
                    <a:pt x="135" y="45"/>
                    <a:pt x="136" y="45"/>
                  </a:cubicBezTo>
                  <a:cubicBezTo>
                    <a:pt x="137" y="45"/>
                    <a:pt x="137" y="44"/>
                    <a:pt x="138" y="44"/>
                  </a:cubicBezTo>
                  <a:cubicBezTo>
                    <a:pt x="138" y="44"/>
                    <a:pt x="138" y="44"/>
                    <a:pt x="138" y="44"/>
                  </a:cubicBezTo>
                  <a:cubicBezTo>
                    <a:pt x="137" y="45"/>
                    <a:pt x="135" y="46"/>
                    <a:pt x="133" y="47"/>
                  </a:cubicBezTo>
                  <a:close/>
                  <a:moveTo>
                    <a:pt x="140" y="43"/>
                  </a:moveTo>
                  <a:cubicBezTo>
                    <a:pt x="140" y="43"/>
                    <a:pt x="140" y="43"/>
                    <a:pt x="140" y="43"/>
                  </a:cubicBezTo>
                  <a:cubicBezTo>
                    <a:pt x="139" y="43"/>
                    <a:pt x="139" y="43"/>
                    <a:pt x="139" y="43"/>
                  </a:cubicBezTo>
                  <a:cubicBezTo>
                    <a:pt x="139" y="43"/>
                    <a:pt x="139" y="43"/>
                    <a:pt x="140" y="43"/>
                  </a:cubicBezTo>
                  <a:close/>
                  <a:moveTo>
                    <a:pt x="139" y="43"/>
                  </a:moveTo>
                  <a:cubicBezTo>
                    <a:pt x="139" y="43"/>
                    <a:pt x="139" y="43"/>
                    <a:pt x="139" y="43"/>
                  </a:cubicBezTo>
                  <a:cubicBezTo>
                    <a:pt x="137" y="43"/>
                    <a:pt x="137" y="43"/>
                    <a:pt x="137" y="43"/>
                  </a:cubicBezTo>
                  <a:cubicBezTo>
                    <a:pt x="137" y="42"/>
                    <a:pt x="138" y="42"/>
                    <a:pt x="138" y="42"/>
                  </a:cubicBezTo>
                  <a:cubicBezTo>
                    <a:pt x="139" y="42"/>
                    <a:pt x="139" y="42"/>
                    <a:pt x="140" y="42"/>
                  </a:cubicBezTo>
                  <a:cubicBezTo>
                    <a:pt x="140" y="43"/>
                    <a:pt x="140" y="43"/>
                    <a:pt x="140" y="43"/>
                  </a:cubicBezTo>
                  <a:cubicBezTo>
                    <a:pt x="139" y="43"/>
                    <a:pt x="139" y="43"/>
                    <a:pt x="139" y="43"/>
                  </a:cubicBezTo>
                  <a:close/>
                  <a:moveTo>
                    <a:pt x="140" y="42"/>
                  </a:moveTo>
                  <a:cubicBezTo>
                    <a:pt x="140" y="42"/>
                    <a:pt x="140" y="42"/>
                    <a:pt x="140" y="42"/>
                  </a:cubicBezTo>
                  <a:cubicBezTo>
                    <a:pt x="139" y="42"/>
                    <a:pt x="139" y="42"/>
                    <a:pt x="139" y="41"/>
                  </a:cubicBezTo>
                  <a:cubicBezTo>
                    <a:pt x="139" y="41"/>
                    <a:pt x="139" y="41"/>
                    <a:pt x="139" y="41"/>
                  </a:cubicBezTo>
                  <a:cubicBezTo>
                    <a:pt x="140" y="42"/>
                    <a:pt x="140" y="42"/>
                    <a:pt x="140" y="42"/>
                  </a:cubicBezTo>
                  <a:close/>
                  <a:moveTo>
                    <a:pt x="135" y="49"/>
                  </a:moveTo>
                  <a:cubicBezTo>
                    <a:pt x="135" y="49"/>
                    <a:pt x="135" y="49"/>
                    <a:pt x="135" y="49"/>
                  </a:cubicBezTo>
                  <a:cubicBezTo>
                    <a:pt x="135" y="49"/>
                    <a:pt x="135" y="49"/>
                    <a:pt x="135" y="49"/>
                  </a:cubicBezTo>
                  <a:cubicBezTo>
                    <a:pt x="135" y="49"/>
                    <a:pt x="135" y="49"/>
                    <a:pt x="135" y="49"/>
                  </a:cubicBezTo>
                  <a:cubicBezTo>
                    <a:pt x="135" y="49"/>
                    <a:pt x="135" y="49"/>
                    <a:pt x="135" y="49"/>
                  </a:cubicBezTo>
                  <a:close/>
                  <a:moveTo>
                    <a:pt x="135" y="50"/>
                  </a:moveTo>
                  <a:cubicBezTo>
                    <a:pt x="135" y="50"/>
                    <a:pt x="135" y="50"/>
                    <a:pt x="135" y="50"/>
                  </a:cubicBezTo>
                  <a:cubicBezTo>
                    <a:pt x="135" y="49"/>
                    <a:pt x="135" y="49"/>
                    <a:pt x="135" y="49"/>
                  </a:cubicBezTo>
                  <a:cubicBezTo>
                    <a:pt x="135" y="49"/>
                    <a:pt x="135" y="49"/>
                    <a:pt x="135" y="49"/>
                  </a:cubicBezTo>
                  <a:cubicBezTo>
                    <a:pt x="135" y="50"/>
                    <a:pt x="135" y="50"/>
                    <a:pt x="135" y="50"/>
                  </a:cubicBezTo>
                  <a:close/>
                  <a:moveTo>
                    <a:pt x="135" y="49"/>
                  </a:moveTo>
                  <a:cubicBezTo>
                    <a:pt x="135" y="49"/>
                    <a:pt x="135" y="49"/>
                    <a:pt x="135" y="49"/>
                  </a:cubicBezTo>
                  <a:cubicBezTo>
                    <a:pt x="136" y="49"/>
                    <a:pt x="136" y="49"/>
                    <a:pt x="136" y="48"/>
                  </a:cubicBezTo>
                  <a:cubicBezTo>
                    <a:pt x="136" y="49"/>
                    <a:pt x="136" y="49"/>
                    <a:pt x="136" y="49"/>
                  </a:cubicBezTo>
                  <a:cubicBezTo>
                    <a:pt x="135" y="49"/>
                    <a:pt x="135" y="49"/>
                    <a:pt x="135" y="49"/>
                  </a:cubicBezTo>
                  <a:close/>
                  <a:moveTo>
                    <a:pt x="135" y="50"/>
                  </a:moveTo>
                  <a:cubicBezTo>
                    <a:pt x="135" y="50"/>
                    <a:pt x="135" y="50"/>
                    <a:pt x="135" y="50"/>
                  </a:cubicBezTo>
                  <a:cubicBezTo>
                    <a:pt x="135" y="49"/>
                    <a:pt x="135" y="49"/>
                    <a:pt x="135" y="49"/>
                  </a:cubicBezTo>
                  <a:cubicBezTo>
                    <a:pt x="136" y="49"/>
                    <a:pt x="136" y="49"/>
                    <a:pt x="136" y="49"/>
                  </a:cubicBezTo>
                  <a:cubicBezTo>
                    <a:pt x="136" y="50"/>
                    <a:pt x="136" y="50"/>
                    <a:pt x="136" y="50"/>
                  </a:cubicBezTo>
                  <a:lnTo>
                    <a:pt x="135" y="50"/>
                  </a:lnTo>
                  <a:close/>
                  <a:moveTo>
                    <a:pt x="136" y="50"/>
                  </a:moveTo>
                  <a:cubicBezTo>
                    <a:pt x="136" y="50"/>
                    <a:pt x="136" y="50"/>
                    <a:pt x="136" y="50"/>
                  </a:cubicBezTo>
                  <a:cubicBezTo>
                    <a:pt x="136" y="49"/>
                    <a:pt x="136" y="49"/>
                    <a:pt x="136" y="49"/>
                  </a:cubicBezTo>
                  <a:cubicBezTo>
                    <a:pt x="136" y="49"/>
                    <a:pt x="136" y="49"/>
                    <a:pt x="136" y="49"/>
                  </a:cubicBezTo>
                  <a:cubicBezTo>
                    <a:pt x="136" y="49"/>
                    <a:pt x="136" y="49"/>
                    <a:pt x="136" y="49"/>
                  </a:cubicBezTo>
                  <a:cubicBezTo>
                    <a:pt x="136" y="49"/>
                    <a:pt x="136" y="49"/>
                    <a:pt x="136" y="49"/>
                  </a:cubicBezTo>
                  <a:cubicBezTo>
                    <a:pt x="136" y="48"/>
                    <a:pt x="136" y="48"/>
                    <a:pt x="136" y="48"/>
                  </a:cubicBezTo>
                  <a:cubicBezTo>
                    <a:pt x="136" y="48"/>
                    <a:pt x="136" y="48"/>
                    <a:pt x="137" y="48"/>
                  </a:cubicBezTo>
                  <a:cubicBezTo>
                    <a:pt x="137" y="50"/>
                    <a:pt x="137" y="50"/>
                    <a:pt x="137" y="50"/>
                  </a:cubicBezTo>
                  <a:lnTo>
                    <a:pt x="136" y="50"/>
                  </a:lnTo>
                  <a:close/>
                  <a:moveTo>
                    <a:pt x="137" y="48"/>
                  </a:moveTo>
                  <a:cubicBezTo>
                    <a:pt x="137" y="48"/>
                    <a:pt x="137" y="48"/>
                    <a:pt x="137" y="48"/>
                  </a:cubicBezTo>
                  <a:cubicBezTo>
                    <a:pt x="137" y="48"/>
                    <a:pt x="137" y="48"/>
                    <a:pt x="137" y="48"/>
                  </a:cubicBezTo>
                  <a:cubicBezTo>
                    <a:pt x="137" y="48"/>
                    <a:pt x="137" y="48"/>
                    <a:pt x="137" y="48"/>
                  </a:cubicBezTo>
                  <a:cubicBezTo>
                    <a:pt x="137" y="48"/>
                    <a:pt x="137" y="48"/>
                    <a:pt x="137" y="48"/>
                  </a:cubicBezTo>
                  <a:close/>
                  <a:moveTo>
                    <a:pt x="137" y="48"/>
                  </a:moveTo>
                  <a:cubicBezTo>
                    <a:pt x="137" y="48"/>
                    <a:pt x="137" y="48"/>
                    <a:pt x="137" y="48"/>
                  </a:cubicBezTo>
                  <a:cubicBezTo>
                    <a:pt x="137" y="48"/>
                    <a:pt x="137" y="48"/>
                    <a:pt x="137" y="48"/>
                  </a:cubicBezTo>
                  <a:cubicBezTo>
                    <a:pt x="137" y="48"/>
                    <a:pt x="137" y="48"/>
                    <a:pt x="137" y="48"/>
                  </a:cubicBezTo>
                  <a:cubicBezTo>
                    <a:pt x="137" y="48"/>
                    <a:pt x="137" y="48"/>
                    <a:pt x="137" y="48"/>
                  </a:cubicBezTo>
                  <a:cubicBezTo>
                    <a:pt x="137" y="48"/>
                    <a:pt x="137" y="48"/>
                    <a:pt x="137" y="48"/>
                  </a:cubicBezTo>
                  <a:close/>
                  <a:moveTo>
                    <a:pt x="137" y="50"/>
                  </a:moveTo>
                  <a:cubicBezTo>
                    <a:pt x="137" y="50"/>
                    <a:pt x="137" y="50"/>
                    <a:pt x="137" y="50"/>
                  </a:cubicBezTo>
                  <a:cubicBezTo>
                    <a:pt x="137" y="49"/>
                    <a:pt x="137" y="49"/>
                    <a:pt x="137" y="49"/>
                  </a:cubicBezTo>
                  <a:cubicBezTo>
                    <a:pt x="137" y="49"/>
                    <a:pt x="137" y="49"/>
                    <a:pt x="137" y="49"/>
                  </a:cubicBezTo>
                  <a:cubicBezTo>
                    <a:pt x="137" y="50"/>
                    <a:pt x="137" y="50"/>
                    <a:pt x="137" y="50"/>
                  </a:cubicBezTo>
                  <a:close/>
                  <a:moveTo>
                    <a:pt x="137" y="47"/>
                  </a:moveTo>
                  <a:cubicBezTo>
                    <a:pt x="137" y="47"/>
                    <a:pt x="137" y="47"/>
                    <a:pt x="137" y="47"/>
                  </a:cubicBezTo>
                  <a:cubicBezTo>
                    <a:pt x="138" y="47"/>
                    <a:pt x="138" y="47"/>
                    <a:pt x="138" y="47"/>
                  </a:cubicBezTo>
                  <a:cubicBezTo>
                    <a:pt x="138" y="48"/>
                    <a:pt x="138" y="48"/>
                    <a:pt x="138" y="48"/>
                  </a:cubicBezTo>
                  <a:cubicBezTo>
                    <a:pt x="137" y="48"/>
                    <a:pt x="137" y="48"/>
                    <a:pt x="137" y="48"/>
                  </a:cubicBezTo>
                  <a:lnTo>
                    <a:pt x="137" y="47"/>
                  </a:lnTo>
                  <a:close/>
                  <a:moveTo>
                    <a:pt x="137" y="48"/>
                  </a:moveTo>
                  <a:cubicBezTo>
                    <a:pt x="137" y="48"/>
                    <a:pt x="137" y="48"/>
                    <a:pt x="137" y="48"/>
                  </a:cubicBezTo>
                  <a:cubicBezTo>
                    <a:pt x="138" y="48"/>
                    <a:pt x="138" y="48"/>
                    <a:pt x="138" y="48"/>
                  </a:cubicBezTo>
                  <a:cubicBezTo>
                    <a:pt x="138" y="48"/>
                    <a:pt x="138" y="48"/>
                    <a:pt x="138" y="48"/>
                  </a:cubicBezTo>
                  <a:cubicBezTo>
                    <a:pt x="137" y="48"/>
                    <a:pt x="137" y="48"/>
                    <a:pt x="137" y="48"/>
                  </a:cubicBezTo>
                  <a:close/>
                  <a:moveTo>
                    <a:pt x="137" y="50"/>
                  </a:moveTo>
                  <a:cubicBezTo>
                    <a:pt x="137" y="50"/>
                    <a:pt x="137" y="50"/>
                    <a:pt x="137" y="50"/>
                  </a:cubicBezTo>
                  <a:cubicBezTo>
                    <a:pt x="137" y="49"/>
                    <a:pt x="137" y="49"/>
                    <a:pt x="137" y="49"/>
                  </a:cubicBezTo>
                  <a:cubicBezTo>
                    <a:pt x="138" y="49"/>
                    <a:pt x="138" y="49"/>
                    <a:pt x="138" y="49"/>
                  </a:cubicBezTo>
                  <a:cubicBezTo>
                    <a:pt x="138" y="50"/>
                    <a:pt x="138" y="50"/>
                    <a:pt x="138" y="50"/>
                  </a:cubicBezTo>
                  <a:lnTo>
                    <a:pt x="137" y="50"/>
                  </a:lnTo>
                  <a:close/>
                  <a:moveTo>
                    <a:pt x="138" y="47"/>
                  </a:moveTo>
                  <a:cubicBezTo>
                    <a:pt x="138" y="47"/>
                    <a:pt x="138" y="47"/>
                    <a:pt x="138" y="47"/>
                  </a:cubicBezTo>
                  <a:cubicBezTo>
                    <a:pt x="138" y="47"/>
                    <a:pt x="138" y="47"/>
                    <a:pt x="138" y="47"/>
                  </a:cubicBezTo>
                  <a:cubicBezTo>
                    <a:pt x="138" y="48"/>
                    <a:pt x="138" y="48"/>
                    <a:pt x="138" y="48"/>
                  </a:cubicBezTo>
                  <a:cubicBezTo>
                    <a:pt x="138" y="48"/>
                    <a:pt x="138" y="48"/>
                    <a:pt x="138" y="48"/>
                  </a:cubicBezTo>
                  <a:cubicBezTo>
                    <a:pt x="138" y="47"/>
                    <a:pt x="138" y="47"/>
                    <a:pt x="138" y="47"/>
                  </a:cubicBezTo>
                  <a:cubicBezTo>
                    <a:pt x="138" y="47"/>
                    <a:pt x="138" y="47"/>
                    <a:pt x="138" y="47"/>
                  </a:cubicBezTo>
                  <a:close/>
                  <a:moveTo>
                    <a:pt x="138" y="50"/>
                  </a:moveTo>
                  <a:cubicBezTo>
                    <a:pt x="138" y="50"/>
                    <a:pt x="138" y="50"/>
                    <a:pt x="138" y="50"/>
                  </a:cubicBezTo>
                  <a:cubicBezTo>
                    <a:pt x="138" y="49"/>
                    <a:pt x="138" y="49"/>
                    <a:pt x="138" y="49"/>
                  </a:cubicBezTo>
                  <a:cubicBezTo>
                    <a:pt x="138" y="49"/>
                    <a:pt x="138" y="49"/>
                    <a:pt x="138" y="49"/>
                  </a:cubicBezTo>
                  <a:cubicBezTo>
                    <a:pt x="138" y="50"/>
                    <a:pt x="138" y="50"/>
                    <a:pt x="138" y="50"/>
                  </a:cubicBezTo>
                  <a:close/>
                  <a:moveTo>
                    <a:pt x="139" y="50"/>
                  </a:moveTo>
                  <a:cubicBezTo>
                    <a:pt x="139" y="50"/>
                    <a:pt x="139" y="50"/>
                    <a:pt x="139" y="50"/>
                  </a:cubicBezTo>
                  <a:cubicBezTo>
                    <a:pt x="139" y="49"/>
                    <a:pt x="139" y="49"/>
                    <a:pt x="139" y="49"/>
                  </a:cubicBezTo>
                  <a:cubicBezTo>
                    <a:pt x="139" y="49"/>
                    <a:pt x="139" y="49"/>
                    <a:pt x="139" y="49"/>
                  </a:cubicBezTo>
                  <a:cubicBezTo>
                    <a:pt x="139" y="48"/>
                    <a:pt x="139" y="48"/>
                    <a:pt x="139" y="48"/>
                  </a:cubicBezTo>
                  <a:cubicBezTo>
                    <a:pt x="139" y="48"/>
                    <a:pt x="139" y="48"/>
                    <a:pt x="139" y="48"/>
                  </a:cubicBezTo>
                  <a:cubicBezTo>
                    <a:pt x="139" y="47"/>
                    <a:pt x="139" y="47"/>
                    <a:pt x="139" y="47"/>
                  </a:cubicBezTo>
                  <a:cubicBezTo>
                    <a:pt x="139" y="47"/>
                    <a:pt x="139" y="47"/>
                    <a:pt x="139" y="47"/>
                  </a:cubicBezTo>
                  <a:cubicBezTo>
                    <a:pt x="139" y="47"/>
                    <a:pt x="139" y="47"/>
                    <a:pt x="139" y="47"/>
                  </a:cubicBezTo>
                  <a:cubicBezTo>
                    <a:pt x="139" y="47"/>
                    <a:pt x="139" y="47"/>
                    <a:pt x="139" y="47"/>
                  </a:cubicBezTo>
                  <a:cubicBezTo>
                    <a:pt x="139" y="47"/>
                    <a:pt x="139" y="47"/>
                    <a:pt x="139" y="47"/>
                  </a:cubicBezTo>
                  <a:cubicBezTo>
                    <a:pt x="139" y="47"/>
                    <a:pt x="139" y="47"/>
                    <a:pt x="139" y="47"/>
                  </a:cubicBezTo>
                  <a:cubicBezTo>
                    <a:pt x="139" y="48"/>
                    <a:pt x="139" y="48"/>
                    <a:pt x="139" y="48"/>
                  </a:cubicBezTo>
                  <a:cubicBezTo>
                    <a:pt x="139" y="48"/>
                    <a:pt x="139" y="48"/>
                    <a:pt x="139" y="48"/>
                  </a:cubicBezTo>
                  <a:cubicBezTo>
                    <a:pt x="139" y="48"/>
                    <a:pt x="139" y="48"/>
                    <a:pt x="139" y="48"/>
                  </a:cubicBezTo>
                  <a:cubicBezTo>
                    <a:pt x="139" y="48"/>
                    <a:pt x="139" y="48"/>
                    <a:pt x="139" y="48"/>
                  </a:cubicBezTo>
                  <a:cubicBezTo>
                    <a:pt x="139" y="50"/>
                    <a:pt x="139" y="50"/>
                    <a:pt x="139" y="50"/>
                  </a:cubicBezTo>
                  <a:close/>
                  <a:moveTo>
                    <a:pt x="139" y="46"/>
                  </a:moveTo>
                  <a:cubicBezTo>
                    <a:pt x="139" y="46"/>
                    <a:pt x="139" y="46"/>
                    <a:pt x="139" y="46"/>
                  </a:cubicBezTo>
                  <a:cubicBezTo>
                    <a:pt x="139" y="46"/>
                    <a:pt x="139" y="46"/>
                    <a:pt x="139" y="46"/>
                  </a:cubicBezTo>
                  <a:cubicBezTo>
                    <a:pt x="139" y="48"/>
                    <a:pt x="139" y="48"/>
                    <a:pt x="139" y="48"/>
                  </a:cubicBezTo>
                  <a:cubicBezTo>
                    <a:pt x="139" y="48"/>
                    <a:pt x="139" y="48"/>
                    <a:pt x="139" y="48"/>
                  </a:cubicBezTo>
                  <a:lnTo>
                    <a:pt x="139" y="46"/>
                  </a:lnTo>
                  <a:close/>
                  <a:moveTo>
                    <a:pt x="139" y="50"/>
                  </a:moveTo>
                  <a:cubicBezTo>
                    <a:pt x="139" y="50"/>
                    <a:pt x="139" y="50"/>
                    <a:pt x="139" y="50"/>
                  </a:cubicBezTo>
                  <a:cubicBezTo>
                    <a:pt x="139" y="48"/>
                    <a:pt x="139" y="48"/>
                    <a:pt x="139" y="48"/>
                  </a:cubicBezTo>
                  <a:cubicBezTo>
                    <a:pt x="139" y="48"/>
                    <a:pt x="139" y="48"/>
                    <a:pt x="139" y="48"/>
                  </a:cubicBezTo>
                  <a:cubicBezTo>
                    <a:pt x="139" y="50"/>
                    <a:pt x="139" y="50"/>
                    <a:pt x="139" y="50"/>
                  </a:cubicBezTo>
                  <a:close/>
                  <a:moveTo>
                    <a:pt x="139" y="46"/>
                  </a:moveTo>
                  <a:cubicBezTo>
                    <a:pt x="139" y="46"/>
                    <a:pt x="139" y="46"/>
                    <a:pt x="139" y="46"/>
                  </a:cubicBezTo>
                  <a:cubicBezTo>
                    <a:pt x="139" y="46"/>
                    <a:pt x="139" y="46"/>
                    <a:pt x="139" y="46"/>
                  </a:cubicBezTo>
                  <a:cubicBezTo>
                    <a:pt x="139" y="46"/>
                    <a:pt x="140" y="46"/>
                    <a:pt x="140" y="46"/>
                  </a:cubicBezTo>
                  <a:cubicBezTo>
                    <a:pt x="140" y="48"/>
                    <a:pt x="140" y="48"/>
                    <a:pt x="140" y="48"/>
                  </a:cubicBezTo>
                  <a:cubicBezTo>
                    <a:pt x="139" y="48"/>
                    <a:pt x="139" y="48"/>
                    <a:pt x="139" y="48"/>
                  </a:cubicBezTo>
                  <a:lnTo>
                    <a:pt x="139" y="46"/>
                  </a:lnTo>
                  <a:close/>
                  <a:moveTo>
                    <a:pt x="139" y="50"/>
                  </a:moveTo>
                  <a:cubicBezTo>
                    <a:pt x="139" y="50"/>
                    <a:pt x="139" y="50"/>
                    <a:pt x="139" y="50"/>
                  </a:cubicBezTo>
                  <a:cubicBezTo>
                    <a:pt x="139" y="48"/>
                    <a:pt x="139" y="48"/>
                    <a:pt x="139" y="48"/>
                  </a:cubicBezTo>
                  <a:cubicBezTo>
                    <a:pt x="140" y="48"/>
                    <a:pt x="140" y="48"/>
                    <a:pt x="140" y="48"/>
                  </a:cubicBezTo>
                  <a:cubicBezTo>
                    <a:pt x="140" y="50"/>
                    <a:pt x="140" y="50"/>
                    <a:pt x="140" y="50"/>
                  </a:cubicBezTo>
                  <a:lnTo>
                    <a:pt x="139" y="50"/>
                  </a:lnTo>
                  <a:close/>
                  <a:moveTo>
                    <a:pt x="140" y="46"/>
                  </a:moveTo>
                  <a:cubicBezTo>
                    <a:pt x="140" y="46"/>
                    <a:pt x="140" y="46"/>
                    <a:pt x="140" y="46"/>
                  </a:cubicBezTo>
                  <a:cubicBezTo>
                    <a:pt x="140" y="46"/>
                    <a:pt x="140" y="46"/>
                    <a:pt x="140" y="45"/>
                  </a:cubicBezTo>
                  <a:cubicBezTo>
                    <a:pt x="140" y="45"/>
                    <a:pt x="140" y="45"/>
                    <a:pt x="140" y="45"/>
                  </a:cubicBezTo>
                  <a:cubicBezTo>
                    <a:pt x="140" y="46"/>
                    <a:pt x="140" y="46"/>
                    <a:pt x="140" y="46"/>
                  </a:cubicBezTo>
                  <a:cubicBezTo>
                    <a:pt x="140" y="46"/>
                    <a:pt x="140" y="46"/>
                    <a:pt x="140" y="46"/>
                  </a:cubicBezTo>
                  <a:close/>
                  <a:moveTo>
                    <a:pt x="140" y="46"/>
                  </a:moveTo>
                  <a:cubicBezTo>
                    <a:pt x="140" y="46"/>
                    <a:pt x="140" y="46"/>
                    <a:pt x="140" y="46"/>
                  </a:cubicBezTo>
                  <a:cubicBezTo>
                    <a:pt x="140" y="48"/>
                    <a:pt x="140" y="48"/>
                    <a:pt x="140" y="48"/>
                  </a:cubicBezTo>
                  <a:cubicBezTo>
                    <a:pt x="140" y="48"/>
                    <a:pt x="140" y="48"/>
                    <a:pt x="140" y="48"/>
                  </a:cubicBezTo>
                  <a:cubicBezTo>
                    <a:pt x="140" y="46"/>
                    <a:pt x="140" y="46"/>
                    <a:pt x="140" y="46"/>
                  </a:cubicBezTo>
                  <a:close/>
                  <a:moveTo>
                    <a:pt x="140" y="50"/>
                  </a:moveTo>
                  <a:cubicBezTo>
                    <a:pt x="140" y="50"/>
                    <a:pt x="140" y="50"/>
                    <a:pt x="140" y="50"/>
                  </a:cubicBezTo>
                  <a:cubicBezTo>
                    <a:pt x="140" y="49"/>
                    <a:pt x="140" y="49"/>
                    <a:pt x="140" y="49"/>
                  </a:cubicBezTo>
                  <a:cubicBezTo>
                    <a:pt x="140" y="49"/>
                    <a:pt x="140" y="49"/>
                    <a:pt x="140" y="49"/>
                  </a:cubicBezTo>
                  <a:cubicBezTo>
                    <a:pt x="140" y="50"/>
                    <a:pt x="140" y="50"/>
                    <a:pt x="140" y="50"/>
                  </a:cubicBezTo>
                  <a:close/>
                  <a:moveTo>
                    <a:pt x="143" y="44"/>
                  </a:moveTo>
                  <a:cubicBezTo>
                    <a:pt x="143" y="44"/>
                    <a:pt x="143" y="44"/>
                    <a:pt x="143" y="44"/>
                  </a:cubicBezTo>
                  <a:cubicBezTo>
                    <a:pt x="143" y="45"/>
                    <a:pt x="144" y="45"/>
                    <a:pt x="144" y="45"/>
                  </a:cubicBezTo>
                  <a:cubicBezTo>
                    <a:pt x="144" y="45"/>
                    <a:pt x="144" y="45"/>
                    <a:pt x="144" y="45"/>
                  </a:cubicBezTo>
                  <a:cubicBezTo>
                    <a:pt x="143" y="45"/>
                    <a:pt x="143" y="45"/>
                    <a:pt x="143" y="45"/>
                  </a:cubicBezTo>
                  <a:lnTo>
                    <a:pt x="143" y="44"/>
                  </a:lnTo>
                  <a:close/>
                  <a:moveTo>
                    <a:pt x="144" y="45"/>
                  </a:moveTo>
                  <a:cubicBezTo>
                    <a:pt x="144" y="45"/>
                    <a:pt x="144" y="45"/>
                    <a:pt x="144" y="45"/>
                  </a:cubicBezTo>
                  <a:cubicBezTo>
                    <a:pt x="144" y="47"/>
                    <a:pt x="144" y="47"/>
                    <a:pt x="144" y="47"/>
                  </a:cubicBezTo>
                  <a:cubicBezTo>
                    <a:pt x="143" y="47"/>
                    <a:pt x="143" y="47"/>
                    <a:pt x="143" y="47"/>
                  </a:cubicBezTo>
                  <a:cubicBezTo>
                    <a:pt x="143" y="45"/>
                    <a:pt x="143" y="45"/>
                    <a:pt x="143" y="45"/>
                  </a:cubicBezTo>
                  <a:lnTo>
                    <a:pt x="144" y="45"/>
                  </a:lnTo>
                  <a:close/>
                  <a:moveTo>
                    <a:pt x="143" y="47"/>
                  </a:moveTo>
                  <a:cubicBezTo>
                    <a:pt x="143" y="47"/>
                    <a:pt x="143" y="47"/>
                    <a:pt x="143" y="47"/>
                  </a:cubicBezTo>
                  <a:cubicBezTo>
                    <a:pt x="144" y="47"/>
                    <a:pt x="144" y="47"/>
                    <a:pt x="144" y="47"/>
                  </a:cubicBezTo>
                  <a:cubicBezTo>
                    <a:pt x="144" y="49"/>
                    <a:pt x="144" y="49"/>
                    <a:pt x="144" y="49"/>
                  </a:cubicBezTo>
                  <a:cubicBezTo>
                    <a:pt x="143" y="49"/>
                    <a:pt x="143" y="49"/>
                    <a:pt x="143" y="49"/>
                  </a:cubicBezTo>
                  <a:lnTo>
                    <a:pt x="143" y="47"/>
                  </a:lnTo>
                  <a:close/>
                  <a:moveTo>
                    <a:pt x="143" y="49"/>
                  </a:moveTo>
                  <a:cubicBezTo>
                    <a:pt x="143" y="49"/>
                    <a:pt x="143" y="49"/>
                    <a:pt x="143" y="49"/>
                  </a:cubicBezTo>
                  <a:cubicBezTo>
                    <a:pt x="143" y="49"/>
                    <a:pt x="143" y="49"/>
                    <a:pt x="143" y="49"/>
                  </a:cubicBezTo>
                  <a:cubicBezTo>
                    <a:pt x="144" y="49"/>
                    <a:pt x="144" y="49"/>
                    <a:pt x="144" y="49"/>
                  </a:cubicBezTo>
                  <a:cubicBezTo>
                    <a:pt x="144" y="49"/>
                    <a:pt x="144" y="49"/>
                    <a:pt x="144" y="49"/>
                  </a:cubicBezTo>
                  <a:lnTo>
                    <a:pt x="143" y="49"/>
                  </a:lnTo>
                  <a:close/>
                  <a:moveTo>
                    <a:pt x="144" y="47"/>
                  </a:moveTo>
                  <a:cubicBezTo>
                    <a:pt x="144" y="47"/>
                    <a:pt x="144" y="47"/>
                    <a:pt x="144" y="47"/>
                  </a:cubicBezTo>
                  <a:cubicBezTo>
                    <a:pt x="145" y="47"/>
                    <a:pt x="145" y="47"/>
                    <a:pt x="145" y="47"/>
                  </a:cubicBezTo>
                  <a:cubicBezTo>
                    <a:pt x="145" y="47"/>
                    <a:pt x="145" y="47"/>
                    <a:pt x="145" y="47"/>
                  </a:cubicBezTo>
                  <a:cubicBezTo>
                    <a:pt x="144" y="47"/>
                    <a:pt x="144" y="47"/>
                    <a:pt x="144" y="47"/>
                  </a:cubicBezTo>
                  <a:cubicBezTo>
                    <a:pt x="144" y="45"/>
                    <a:pt x="144" y="45"/>
                    <a:pt x="144" y="45"/>
                  </a:cubicBezTo>
                  <a:cubicBezTo>
                    <a:pt x="146" y="45"/>
                    <a:pt x="146" y="45"/>
                    <a:pt x="146" y="45"/>
                  </a:cubicBezTo>
                  <a:cubicBezTo>
                    <a:pt x="146" y="46"/>
                    <a:pt x="146" y="46"/>
                    <a:pt x="146" y="46"/>
                  </a:cubicBezTo>
                  <a:cubicBezTo>
                    <a:pt x="145" y="46"/>
                    <a:pt x="145" y="46"/>
                    <a:pt x="145" y="46"/>
                  </a:cubicBezTo>
                  <a:cubicBezTo>
                    <a:pt x="145" y="47"/>
                    <a:pt x="145" y="47"/>
                    <a:pt x="145" y="47"/>
                  </a:cubicBezTo>
                  <a:cubicBezTo>
                    <a:pt x="146" y="47"/>
                    <a:pt x="146" y="47"/>
                    <a:pt x="146" y="47"/>
                  </a:cubicBezTo>
                  <a:cubicBezTo>
                    <a:pt x="146" y="49"/>
                    <a:pt x="146" y="49"/>
                    <a:pt x="146" y="49"/>
                  </a:cubicBezTo>
                  <a:cubicBezTo>
                    <a:pt x="144" y="49"/>
                    <a:pt x="144" y="49"/>
                    <a:pt x="144" y="49"/>
                  </a:cubicBezTo>
                  <a:lnTo>
                    <a:pt x="144" y="47"/>
                  </a:lnTo>
                  <a:close/>
                  <a:moveTo>
                    <a:pt x="144" y="45"/>
                  </a:moveTo>
                  <a:cubicBezTo>
                    <a:pt x="144" y="45"/>
                    <a:pt x="144" y="45"/>
                    <a:pt x="144" y="45"/>
                  </a:cubicBezTo>
                  <a:cubicBezTo>
                    <a:pt x="145" y="45"/>
                    <a:pt x="145" y="45"/>
                    <a:pt x="146" y="45"/>
                  </a:cubicBezTo>
                  <a:cubicBezTo>
                    <a:pt x="146" y="45"/>
                    <a:pt x="146" y="45"/>
                    <a:pt x="146" y="45"/>
                  </a:cubicBezTo>
                  <a:cubicBezTo>
                    <a:pt x="144" y="45"/>
                    <a:pt x="144" y="45"/>
                    <a:pt x="144" y="45"/>
                  </a:cubicBezTo>
                  <a:close/>
                  <a:moveTo>
                    <a:pt x="144" y="49"/>
                  </a:moveTo>
                  <a:cubicBezTo>
                    <a:pt x="144" y="49"/>
                    <a:pt x="144" y="49"/>
                    <a:pt x="144" y="49"/>
                  </a:cubicBezTo>
                  <a:cubicBezTo>
                    <a:pt x="144" y="49"/>
                    <a:pt x="144" y="49"/>
                    <a:pt x="144" y="49"/>
                  </a:cubicBezTo>
                  <a:cubicBezTo>
                    <a:pt x="146" y="49"/>
                    <a:pt x="146" y="49"/>
                    <a:pt x="146" y="49"/>
                  </a:cubicBezTo>
                  <a:cubicBezTo>
                    <a:pt x="146" y="49"/>
                    <a:pt x="146" y="49"/>
                    <a:pt x="146" y="49"/>
                  </a:cubicBezTo>
                  <a:lnTo>
                    <a:pt x="144" y="49"/>
                  </a:lnTo>
                  <a:close/>
                  <a:moveTo>
                    <a:pt x="146" y="45"/>
                  </a:moveTo>
                  <a:cubicBezTo>
                    <a:pt x="146" y="45"/>
                    <a:pt x="146" y="45"/>
                    <a:pt x="146" y="45"/>
                  </a:cubicBezTo>
                  <a:cubicBezTo>
                    <a:pt x="146" y="45"/>
                    <a:pt x="147" y="45"/>
                    <a:pt x="147" y="45"/>
                  </a:cubicBezTo>
                  <a:cubicBezTo>
                    <a:pt x="147" y="45"/>
                    <a:pt x="148" y="45"/>
                    <a:pt x="148" y="45"/>
                  </a:cubicBezTo>
                  <a:cubicBezTo>
                    <a:pt x="148" y="45"/>
                    <a:pt x="148" y="45"/>
                    <a:pt x="148" y="45"/>
                  </a:cubicBezTo>
                  <a:cubicBezTo>
                    <a:pt x="146" y="45"/>
                    <a:pt x="146" y="45"/>
                    <a:pt x="146" y="45"/>
                  </a:cubicBezTo>
                  <a:close/>
                  <a:moveTo>
                    <a:pt x="148" y="45"/>
                  </a:moveTo>
                  <a:cubicBezTo>
                    <a:pt x="148" y="45"/>
                    <a:pt x="148" y="45"/>
                    <a:pt x="148" y="45"/>
                  </a:cubicBezTo>
                  <a:cubicBezTo>
                    <a:pt x="148" y="46"/>
                    <a:pt x="148" y="46"/>
                    <a:pt x="148" y="46"/>
                  </a:cubicBezTo>
                  <a:cubicBezTo>
                    <a:pt x="146" y="46"/>
                    <a:pt x="146" y="46"/>
                    <a:pt x="146" y="46"/>
                  </a:cubicBezTo>
                  <a:cubicBezTo>
                    <a:pt x="146" y="45"/>
                    <a:pt x="146" y="45"/>
                    <a:pt x="146" y="45"/>
                  </a:cubicBezTo>
                  <a:lnTo>
                    <a:pt x="148" y="45"/>
                  </a:lnTo>
                  <a:close/>
                  <a:moveTo>
                    <a:pt x="146" y="49"/>
                  </a:moveTo>
                  <a:cubicBezTo>
                    <a:pt x="146" y="49"/>
                    <a:pt x="146" y="49"/>
                    <a:pt x="146" y="49"/>
                  </a:cubicBezTo>
                  <a:cubicBezTo>
                    <a:pt x="146" y="49"/>
                    <a:pt x="146" y="49"/>
                    <a:pt x="146" y="49"/>
                  </a:cubicBezTo>
                  <a:cubicBezTo>
                    <a:pt x="147" y="49"/>
                    <a:pt x="147" y="49"/>
                    <a:pt x="147" y="49"/>
                  </a:cubicBezTo>
                  <a:cubicBezTo>
                    <a:pt x="147" y="49"/>
                    <a:pt x="147" y="49"/>
                    <a:pt x="147" y="49"/>
                  </a:cubicBezTo>
                  <a:cubicBezTo>
                    <a:pt x="146" y="49"/>
                    <a:pt x="146" y="49"/>
                    <a:pt x="146" y="49"/>
                  </a:cubicBezTo>
                  <a:cubicBezTo>
                    <a:pt x="146" y="47"/>
                    <a:pt x="146" y="47"/>
                    <a:pt x="146" y="47"/>
                  </a:cubicBezTo>
                  <a:cubicBezTo>
                    <a:pt x="148" y="47"/>
                    <a:pt x="148" y="47"/>
                    <a:pt x="148" y="47"/>
                  </a:cubicBezTo>
                  <a:cubicBezTo>
                    <a:pt x="148" y="49"/>
                    <a:pt x="148" y="49"/>
                    <a:pt x="148" y="49"/>
                  </a:cubicBezTo>
                  <a:lnTo>
                    <a:pt x="146" y="49"/>
                  </a:lnTo>
                  <a:close/>
                  <a:moveTo>
                    <a:pt x="148" y="45"/>
                  </a:moveTo>
                  <a:cubicBezTo>
                    <a:pt x="148" y="45"/>
                    <a:pt x="148" y="45"/>
                    <a:pt x="148" y="45"/>
                  </a:cubicBezTo>
                  <a:cubicBezTo>
                    <a:pt x="149" y="45"/>
                    <a:pt x="149" y="45"/>
                    <a:pt x="150" y="45"/>
                  </a:cubicBezTo>
                  <a:cubicBezTo>
                    <a:pt x="150" y="46"/>
                    <a:pt x="150" y="46"/>
                    <a:pt x="150" y="46"/>
                  </a:cubicBezTo>
                  <a:cubicBezTo>
                    <a:pt x="148" y="46"/>
                    <a:pt x="148" y="46"/>
                    <a:pt x="148" y="46"/>
                  </a:cubicBezTo>
                  <a:lnTo>
                    <a:pt x="148" y="45"/>
                  </a:lnTo>
                  <a:close/>
                  <a:moveTo>
                    <a:pt x="148" y="47"/>
                  </a:moveTo>
                  <a:cubicBezTo>
                    <a:pt x="148" y="47"/>
                    <a:pt x="148" y="47"/>
                    <a:pt x="148" y="47"/>
                  </a:cubicBezTo>
                  <a:cubicBezTo>
                    <a:pt x="148" y="47"/>
                    <a:pt x="148" y="47"/>
                    <a:pt x="148" y="47"/>
                  </a:cubicBezTo>
                  <a:cubicBezTo>
                    <a:pt x="148" y="46"/>
                    <a:pt x="148" y="46"/>
                    <a:pt x="148" y="46"/>
                  </a:cubicBezTo>
                  <a:cubicBezTo>
                    <a:pt x="148" y="46"/>
                    <a:pt x="148" y="46"/>
                    <a:pt x="148" y="46"/>
                  </a:cubicBezTo>
                  <a:cubicBezTo>
                    <a:pt x="148" y="46"/>
                    <a:pt x="148" y="46"/>
                    <a:pt x="148" y="46"/>
                  </a:cubicBezTo>
                  <a:cubicBezTo>
                    <a:pt x="150" y="46"/>
                    <a:pt x="150" y="46"/>
                    <a:pt x="150" y="46"/>
                  </a:cubicBezTo>
                  <a:cubicBezTo>
                    <a:pt x="150" y="47"/>
                    <a:pt x="150" y="47"/>
                    <a:pt x="150" y="47"/>
                  </a:cubicBezTo>
                  <a:cubicBezTo>
                    <a:pt x="148" y="47"/>
                    <a:pt x="148" y="47"/>
                    <a:pt x="148" y="47"/>
                  </a:cubicBezTo>
                  <a:close/>
                  <a:moveTo>
                    <a:pt x="148" y="49"/>
                  </a:moveTo>
                  <a:cubicBezTo>
                    <a:pt x="148" y="49"/>
                    <a:pt x="148" y="49"/>
                    <a:pt x="148" y="49"/>
                  </a:cubicBezTo>
                  <a:cubicBezTo>
                    <a:pt x="148" y="47"/>
                    <a:pt x="148" y="47"/>
                    <a:pt x="148" y="47"/>
                  </a:cubicBezTo>
                  <a:cubicBezTo>
                    <a:pt x="150" y="47"/>
                    <a:pt x="150" y="47"/>
                    <a:pt x="150" y="47"/>
                  </a:cubicBezTo>
                  <a:cubicBezTo>
                    <a:pt x="150" y="49"/>
                    <a:pt x="150" y="49"/>
                    <a:pt x="150" y="49"/>
                  </a:cubicBezTo>
                  <a:lnTo>
                    <a:pt x="148" y="49"/>
                  </a:lnTo>
                  <a:close/>
                  <a:moveTo>
                    <a:pt x="150" y="49"/>
                  </a:moveTo>
                  <a:cubicBezTo>
                    <a:pt x="150" y="49"/>
                    <a:pt x="150" y="49"/>
                    <a:pt x="150" y="49"/>
                  </a:cubicBezTo>
                  <a:cubicBezTo>
                    <a:pt x="150" y="47"/>
                    <a:pt x="150" y="47"/>
                    <a:pt x="150" y="47"/>
                  </a:cubicBezTo>
                  <a:cubicBezTo>
                    <a:pt x="151" y="47"/>
                    <a:pt x="151" y="47"/>
                    <a:pt x="151" y="47"/>
                  </a:cubicBezTo>
                  <a:cubicBezTo>
                    <a:pt x="151" y="47"/>
                    <a:pt x="151" y="47"/>
                    <a:pt x="151" y="47"/>
                  </a:cubicBezTo>
                  <a:cubicBezTo>
                    <a:pt x="150" y="47"/>
                    <a:pt x="150" y="47"/>
                    <a:pt x="150" y="47"/>
                  </a:cubicBezTo>
                  <a:cubicBezTo>
                    <a:pt x="150" y="46"/>
                    <a:pt x="150" y="46"/>
                    <a:pt x="150" y="46"/>
                  </a:cubicBezTo>
                  <a:cubicBezTo>
                    <a:pt x="151" y="46"/>
                    <a:pt x="151" y="46"/>
                    <a:pt x="151" y="46"/>
                  </a:cubicBezTo>
                  <a:cubicBezTo>
                    <a:pt x="151" y="46"/>
                    <a:pt x="151" y="46"/>
                    <a:pt x="151" y="46"/>
                  </a:cubicBezTo>
                  <a:cubicBezTo>
                    <a:pt x="150" y="46"/>
                    <a:pt x="150" y="46"/>
                    <a:pt x="150" y="46"/>
                  </a:cubicBezTo>
                  <a:cubicBezTo>
                    <a:pt x="150" y="45"/>
                    <a:pt x="150" y="45"/>
                    <a:pt x="150" y="45"/>
                  </a:cubicBezTo>
                  <a:cubicBezTo>
                    <a:pt x="151" y="45"/>
                    <a:pt x="151" y="45"/>
                    <a:pt x="152" y="45"/>
                  </a:cubicBezTo>
                  <a:cubicBezTo>
                    <a:pt x="152" y="46"/>
                    <a:pt x="152" y="46"/>
                    <a:pt x="152" y="46"/>
                  </a:cubicBezTo>
                  <a:cubicBezTo>
                    <a:pt x="151" y="46"/>
                    <a:pt x="151" y="46"/>
                    <a:pt x="151" y="46"/>
                  </a:cubicBezTo>
                  <a:cubicBezTo>
                    <a:pt x="151" y="47"/>
                    <a:pt x="151" y="47"/>
                    <a:pt x="151" y="47"/>
                  </a:cubicBezTo>
                  <a:cubicBezTo>
                    <a:pt x="152" y="47"/>
                    <a:pt x="152" y="47"/>
                    <a:pt x="152" y="47"/>
                  </a:cubicBezTo>
                  <a:cubicBezTo>
                    <a:pt x="152" y="49"/>
                    <a:pt x="152" y="49"/>
                    <a:pt x="152" y="49"/>
                  </a:cubicBezTo>
                  <a:cubicBezTo>
                    <a:pt x="151" y="49"/>
                    <a:pt x="151" y="49"/>
                    <a:pt x="151" y="49"/>
                  </a:cubicBezTo>
                  <a:cubicBezTo>
                    <a:pt x="151" y="49"/>
                    <a:pt x="151" y="49"/>
                    <a:pt x="151" y="49"/>
                  </a:cubicBezTo>
                  <a:cubicBezTo>
                    <a:pt x="152" y="49"/>
                    <a:pt x="152" y="49"/>
                    <a:pt x="152" y="49"/>
                  </a:cubicBezTo>
                  <a:cubicBezTo>
                    <a:pt x="152" y="49"/>
                    <a:pt x="152" y="49"/>
                    <a:pt x="152" y="49"/>
                  </a:cubicBezTo>
                  <a:lnTo>
                    <a:pt x="150" y="49"/>
                  </a:lnTo>
                  <a:close/>
                  <a:moveTo>
                    <a:pt x="152" y="45"/>
                  </a:moveTo>
                  <a:cubicBezTo>
                    <a:pt x="152" y="45"/>
                    <a:pt x="152" y="45"/>
                    <a:pt x="152" y="45"/>
                  </a:cubicBezTo>
                  <a:cubicBezTo>
                    <a:pt x="153" y="45"/>
                    <a:pt x="153" y="45"/>
                    <a:pt x="154" y="45"/>
                  </a:cubicBezTo>
                  <a:cubicBezTo>
                    <a:pt x="154" y="46"/>
                    <a:pt x="154" y="46"/>
                    <a:pt x="154" y="46"/>
                  </a:cubicBezTo>
                  <a:cubicBezTo>
                    <a:pt x="152" y="46"/>
                    <a:pt x="152" y="46"/>
                    <a:pt x="152" y="46"/>
                  </a:cubicBezTo>
                  <a:lnTo>
                    <a:pt x="152" y="45"/>
                  </a:lnTo>
                  <a:close/>
                  <a:moveTo>
                    <a:pt x="152" y="47"/>
                  </a:moveTo>
                  <a:cubicBezTo>
                    <a:pt x="152" y="47"/>
                    <a:pt x="152" y="47"/>
                    <a:pt x="152" y="47"/>
                  </a:cubicBezTo>
                  <a:cubicBezTo>
                    <a:pt x="154" y="47"/>
                    <a:pt x="154" y="47"/>
                    <a:pt x="154" y="47"/>
                  </a:cubicBezTo>
                  <a:cubicBezTo>
                    <a:pt x="154" y="49"/>
                    <a:pt x="154" y="49"/>
                    <a:pt x="154" y="49"/>
                  </a:cubicBezTo>
                  <a:cubicBezTo>
                    <a:pt x="152" y="49"/>
                    <a:pt x="152" y="49"/>
                    <a:pt x="152" y="49"/>
                  </a:cubicBezTo>
                  <a:lnTo>
                    <a:pt x="152" y="47"/>
                  </a:lnTo>
                  <a:close/>
                  <a:moveTo>
                    <a:pt x="152" y="49"/>
                  </a:moveTo>
                  <a:cubicBezTo>
                    <a:pt x="152" y="49"/>
                    <a:pt x="152" y="49"/>
                    <a:pt x="152" y="49"/>
                  </a:cubicBezTo>
                  <a:cubicBezTo>
                    <a:pt x="152" y="49"/>
                    <a:pt x="152" y="49"/>
                    <a:pt x="152" y="49"/>
                  </a:cubicBezTo>
                  <a:cubicBezTo>
                    <a:pt x="154" y="49"/>
                    <a:pt x="154" y="49"/>
                    <a:pt x="154" y="49"/>
                  </a:cubicBezTo>
                  <a:cubicBezTo>
                    <a:pt x="154" y="49"/>
                    <a:pt x="154" y="49"/>
                    <a:pt x="154" y="49"/>
                  </a:cubicBezTo>
                  <a:lnTo>
                    <a:pt x="152" y="49"/>
                  </a:lnTo>
                  <a:close/>
                  <a:moveTo>
                    <a:pt x="154" y="49"/>
                  </a:moveTo>
                  <a:cubicBezTo>
                    <a:pt x="154" y="49"/>
                    <a:pt x="154" y="49"/>
                    <a:pt x="154" y="49"/>
                  </a:cubicBezTo>
                  <a:cubicBezTo>
                    <a:pt x="154" y="49"/>
                    <a:pt x="154" y="49"/>
                    <a:pt x="154" y="49"/>
                  </a:cubicBezTo>
                  <a:cubicBezTo>
                    <a:pt x="154" y="49"/>
                    <a:pt x="154" y="49"/>
                    <a:pt x="154" y="49"/>
                  </a:cubicBezTo>
                  <a:cubicBezTo>
                    <a:pt x="154" y="49"/>
                    <a:pt x="154" y="49"/>
                    <a:pt x="154" y="49"/>
                  </a:cubicBezTo>
                  <a:cubicBezTo>
                    <a:pt x="154" y="49"/>
                    <a:pt x="154" y="49"/>
                    <a:pt x="154" y="49"/>
                  </a:cubicBezTo>
                  <a:cubicBezTo>
                    <a:pt x="154" y="47"/>
                    <a:pt x="154" y="47"/>
                    <a:pt x="154" y="47"/>
                  </a:cubicBezTo>
                  <a:cubicBezTo>
                    <a:pt x="154" y="47"/>
                    <a:pt x="154" y="47"/>
                    <a:pt x="154" y="47"/>
                  </a:cubicBezTo>
                  <a:cubicBezTo>
                    <a:pt x="154" y="46"/>
                    <a:pt x="154" y="46"/>
                    <a:pt x="154" y="46"/>
                  </a:cubicBezTo>
                  <a:cubicBezTo>
                    <a:pt x="154" y="46"/>
                    <a:pt x="154" y="46"/>
                    <a:pt x="154" y="46"/>
                  </a:cubicBezTo>
                  <a:cubicBezTo>
                    <a:pt x="154" y="45"/>
                    <a:pt x="154" y="45"/>
                    <a:pt x="154" y="45"/>
                  </a:cubicBezTo>
                  <a:cubicBezTo>
                    <a:pt x="154" y="45"/>
                    <a:pt x="154" y="45"/>
                    <a:pt x="154" y="45"/>
                  </a:cubicBezTo>
                  <a:cubicBezTo>
                    <a:pt x="155" y="45"/>
                    <a:pt x="155" y="45"/>
                    <a:pt x="155" y="45"/>
                  </a:cubicBezTo>
                  <a:cubicBezTo>
                    <a:pt x="155" y="48"/>
                    <a:pt x="155" y="48"/>
                    <a:pt x="155" y="48"/>
                  </a:cubicBezTo>
                  <a:cubicBezTo>
                    <a:pt x="154" y="48"/>
                    <a:pt x="154" y="48"/>
                    <a:pt x="154" y="48"/>
                  </a:cubicBezTo>
                  <a:cubicBezTo>
                    <a:pt x="154" y="48"/>
                    <a:pt x="154" y="48"/>
                    <a:pt x="154" y="48"/>
                  </a:cubicBezTo>
                  <a:cubicBezTo>
                    <a:pt x="155" y="48"/>
                    <a:pt x="155" y="48"/>
                    <a:pt x="155" y="48"/>
                  </a:cubicBezTo>
                  <a:cubicBezTo>
                    <a:pt x="155" y="49"/>
                    <a:pt x="155" y="49"/>
                    <a:pt x="155" y="49"/>
                  </a:cubicBezTo>
                  <a:lnTo>
                    <a:pt x="154" y="49"/>
                  </a:lnTo>
                  <a:close/>
                  <a:moveTo>
                    <a:pt x="155" y="45"/>
                  </a:moveTo>
                  <a:cubicBezTo>
                    <a:pt x="155" y="45"/>
                    <a:pt x="155" y="45"/>
                    <a:pt x="155" y="45"/>
                  </a:cubicBezTo>
                  <a:cubicBezTo>
                    <a:pt x="156" y="46"/>
                    <a:pt x="156" y="46"/>
                    <a:pt x="156" y="46"/>
                  </a:cubicBezTo>
                  <a:cubicBezTo>
                    <a:pt x="156" y="48"/>
                    <a:pt x="156" y="48"/>
                    <a:pt x="156" y="48"/>
                  </a:cubicBezTo>
                  <a:cubicBezTo>
                    <a:pt x="155" y="48"/>
                    <a:pt x="155" y="48"/>
                    <a:pt x="155" y="48"/>
                  </a:cubicBezTo>
                  <a:lnTo>
                    <a:pt x="155" y="45"/>
                  </a:lnTo>
                  <a:close/>
                  <a:moveTo>
                    <a:pt x="155" y="49"/>
                  </a:moveTo>
                  <a:cubicBezTo>
                    <a:pt x="155" y="49"/>
                    <a:pt x="155" y="49"/>
                    <a:pt x="155" y="49"/>
                  </a:cubicBezTo>
                  <a:cubicBezTo>
                    <a:pt x="155" y="48"/>
                    <a:pt x="155" y="48"/>
                    <a:pt x="155" y="48"/>
                  </a:cubicBezTo>
                  <a:cubicBezTo>
                    <a:pt x="156" y="48"/>
                    <a:pt x="156" y="48"/>
                    <a:pt x="156" y="48"/>
                  </a:cubicBezTo>
                  <a:cubicBezTo>
                    <a:pt x="156" y="49"/>
                    <a:pt x="156" y="49"/>
                    <a:pt x="156" y="49"/>
                  </a:cubicBezTo>
                  <a:cubicBezTo>
                    <a:pt x="157" y="49"/>
                    <a:pt x="157" y="49"/>
                    <a:pt x="157" y="49"/>
                  </a:cubicBezTo>
                  <a:cubicBezTo>
                    <a:pt x="157" y="48"/>
                    <a:pt x="157" y="48"/>
                    <a:pt x="157" y="48"/>
                  </a:cubicBezTo>
                  <a:cubicBezTo>
                    <a:pt x="157" y="48"/>
                    <a:pt x="157" y="48"/>
                    <a:pt x="157" y="48"/>
                  </a:cubicBezTo>
                  <a:cubicBezTo>
                    <a:pt x="157" y="48"/>
                    <a:pt x="157" y="48"/>
                    <a:pt x="157" y="48"/>
                  </a:cubicBezTo>
                  <a:cubicBezTo>
                    <a:pt x="157" y="48"/>
                    <a:pt x="157" y="48"/>
                    <a:pt x="157" y="48"/>
                  </a:cubicBezTo>
                  <a:cubicBezTo>
                    <a:pt x="157" y="46"/>
                    <a:pt x="157" y="46"/>
                    <a:pt x="157" y="46"/>
                  </a:cubicBezTo>
                  <a:cubicBezTo>
                    <a:pt x="158" y="46"/>
                    <a:pt x="158" y="46"/>
                    <a:pt x="158" y="46"/>
                  </a:cubicBezTo>
                  <a:cubicBezTo>
                    <a:pt x="158" y="47"/>
                    <a:pt x="158" y="47"/>
                    <a:pt x="158" y="47"/>
                  </a:cubicBezTo>
                  <a:cubicBezTo>
                    <a:pt x="157" y="47"/>
                    <a:pt x="157" y="47"/>
                    <a:pt x="157" y="47"/>
                  </a:cubicBezTo>
                  <a:cubicBezTo>
                    <a:pt x="157" y="47"/>
                    <a:pt x="157" y="47"/>
                    <a:pt x="157" y="47"/>
                  </a:cubicBezTo>
                  <a:cubicBezTo>
                    <a:pt x="158" y="47"/>
                    <a:pt x="158" y="47"/>
                    <a:pt x="158" y="47"/>
                  </a:cubicBezTo>
                  <a:cubicBezTo>
                    <a:pt x="158" y="49"/>
                    <a:pt x="158" y="49"/>
                    <a:pt x="158" y="49"/>
                  </a:cubicBezTo>
                  <a:cubicBezTo>
                    <a:pt x="157" y="49"/>
                    <a:pt x="157" y="49"/>
                    <a:pt x="157" y="49"/>
                  </a:cubicBezTo>
                  <a:cubicBezTo>
                    <a:pt x="157" y="49"/>
                    <a:pt x="157" y="49"/>
                    <a:pt x="157" y="49"/>
                  </a:cubicBezTo>
                  <a:cubicBezTo>
                    <a:pt x="158" y="49"/>
                    <a:pt x="158" y="49"/>
                    <a:pt x="158" y="49"/>
                  </a:cubicBezTo>
                  <a:cubicBezTo>
                    <a:pt x="158" y="49"/>
                    <a:pt x="158" y="49"/>
                    <a:pt x="158" y="49"/>
                  </a:cubicBezTo>
                  <a:lnTo>
                    <a:pt x="155" y="49"/>
                  </a:lnTo>
                  <a:close/>
                  <a:moveTo>
                    <a:pt x="158" y="47"/>
                  </a:moveTo>
                  <a:cubicBezTo>
                    <a:pt x="158" y="47"/>
                    <a:pt x="158" y="47"/>
                    <a:pt x="158" y="47"/>
                  </a:cubicBezTo>
                  <a:cubicBezTo>
                    <a:pt x="159" y="47"/>
                    <a:pt x="159" y="47"/>
                    <a:pt x="159" y="47"/>
                  </a:cubicBezTo>
                  <a:cubicBezTo>
                    <a:pt x="159" y="47"/>
                    <a:pt x="159" y="47"/>
                    <a:pt x="159" y="47"/>
                  </a:cubicBezTo>
                  <a:cubicBezTo>
                    <a:pt x="158" y="47"/>
                    <a:pt x="158" y="47"/>
                    <a:pt x="158" y="47"/>
                  </a:cubicBezTo>
                  <a:close/>
                  <a:moveTo>
                    <a:pt x="158" y="47"/>
                  </a:moveTo>
                  <a:cubicBezTo>
                    <a:pt x="158" y="47"/>
                    <a:pt x="158" y="47"/>
                    <a:pt x="158" y="47"/>
                  </a:cubicBezTo>
                  <a:cubicBezTo>
                    <a:pt x="159" y="47"/>
                    <a:pt x="159" y="47"/>
                    <a:pt x="159" y="47"/>
                  </a:cubicBezTo>
                  <a:cubicBezTo>
                    <a:pt x="159" y="49"/>
                    <a:pt x="159" y="49"/>
                    <a:pt x="159" y="49"/>
                  </a:cubicBezTo>
                  <a:cubicBezTo>
                    <a:pt x="158" y="49"/>
                    <a:pt x="158" y="49"/>
                    <a:pt x="158" y="49"/>
                  </a:cubicBezTo>
                  <a:lnTo>
                    <a:pt x="158" y="47"/>
                  </a:lnTo>
                  <a:close/>
                  <a:moveTo>
                    <a:pt x="158" y="49"/>
                  </a:moveTo>
                  <a:cubicBezTo>
                    <a:pt x="158" y="49"/>
                    <a:pt x="158" y="49"/>
                    <a:pt x="158" y="49"/>
                  </a:cubicBezTo>
                  <a:cubicBezTo>
                    <a:pt x="158" y="49"/>
                    <a:pt x="158" y="49"/>
                    <a:pt x="158" y="49"/>
                  </a:cubicBezTo>
                  <a:cubicBezTo>
                    <a:pt x="159" y="49"/>
                    <a:pt x="159" y="49"/>
                    <a:pt x="159" y="49"/>
                  </a:cubicBezTo>
                  <a:cubicBezTo>
                    <a:pt x="159" y="49"/>
                    <a:pt x="159" y="49"/>
                    <a:pt x="159" y="49"/>
                  </a:cubicBezTo>
                  <a:lnTo>
                    <a:pt x="158" y="49"/>
                  </a:lnTo>
                  <a:close/>
                  <a:moveTo>
                    <a:pt x="159" y="49"/>
                  </a:moveTo>
                  <a:cubicBezTo>
                    <a:pt x="159" y="49"/>
                    <a:pt x="159" y="49"/>
                    <a:pt x="159" y="49"/>
                  </a:cubicBezTo>
                  <a:cubicBezTo>
                    <a:pt x="159" y="49"/>
                    <a:pt x="159" y="49"/>
                    <a:pt x="159" y="49"/>
                  </a:cubicBezTo>
                  <a:cubicBezTo>
                    <a:pt x="160" y="49"/>
                    <a:pt x="160" y="49"/>
                    <a:pt x="160" y="49"/>
                  </a:cubicBezTo>
                  <a:cubicBezTo>
                    <a:pt x="160" y="49"/>
                    <a:pt x="160" y="49"/>
                    <a:pt x="160" y="49"/>
                  </a:cubicBezTo>
                  <a:cubicBezTo>
                    <a:pt x="159" y="49"/>
                    <a:pt x="159" y="49"/>
                    <a:pt x="159" y="49"/>
                  </a:cubicBezTo>
                  <a:cubicBezTo>
                    <a:pt x="159" y="47"/>
                    <a:pt x="159" y="47"/>
                    <a:pt x="159" y="47"/>
                  </a:cubicBezTo>
                  <a:cubicBezTo>
                    <a:pt x="160" y="47"/>
                    <a:pt x="160" y="47"/>
                    <a:pt x="160" y="47"/>
                  </a:cubicBezTo>
                  <a:cubicBezTo>
                    <a:pt x="160" y="48"/>
                    <a:pt x="160" y="48"/>
                    <a:pt x="160" y="48"/>
                  </a:cubicBezTo>
                  <a:cubicBezTo>
                    <a:pt x="160" y="48"/>
                    <a:pt x="160" y="48"/>
                    <a:pt x="160" y="48"/>
                  </a:cubicBezTo>
                  <a:cubicBezTo>
                    <a:pt x="160" y="48"/>
                    <a:pt x="160" y="48"/>
                    <a:pt x="160" y="48"/>
                  </a:cubicBezTo>
                  <a:cubicBezTo>
                    <a:pt x="160" y="48"/>
                    <a:pt x="160" y="48"/>
                    <a:pt x="160" y="48"/>
                  </a:cubicBezTo>
                  <a:cubicBezTo>
                    <a:pt x="160" y="48"/>
                    <a:pt x="160" y="48"/>
                    <a:pt x="160" y="48"/>
                  </a:cubicBezTo>
                  <a:cubicBezTo>
                    <a:pt x="160" y="49"/>
                    <a:pt x="160" y="49"/>
                    <a:pt x="160" y="49"/>
                  </a:cubicBezTo>
                  <a:lnTo>
                    <a:pt x="159" y="49"/>
                  </a:lnTo>
                  <a:close/>
                  <a:moveTo>
                    <a:pt x="161" y="49"/>
                  </a:moveTo>
                  <a:cubicBezTo>
                    <a:pt x="161" y="49"/>
                    <a:pt x="161" y="49"/>
                    <a:pt x="161" y="49"/>
                  </a:cubicBezTo>
                  <a:cubicBezTo>
                    <a:pt x="161" y="48"/>
                    <a:pt x="161" y="48"/>
                    <a:pt x="161" y="48"/>
                  </a:cubicBezTo>
                  <a:cubicBezTo>
                    <a:pt x="161" y="48"/>
                    <a:pt x="161" y="48"/>
                    <a:pt x="161" y="48"/>
                  </a:cubicBezTo>
                  <a:cubicBezTo>
                    <a:pt x="162" y="48"/>
                    <a:pt x="162" y="48"/>
                    <a:pt x="162" y="48"/>
                  </a:cubicBezTo>
                  <a:cubicBezTo>
                    <a:pt x="162" y="49"/>
                    <a:pt x="162" y="49"/>
                    <a:pt x="162" y="49"/>
                  </a:cubicBezTo>
                  <a:cubicBezTo>
                    <a:pt x="162" y="49"/>
                    <a:pt x="162" y="49"/>
                    <a:pt x="162" y="49"/>
                  </a:cubicBezTo>
                  <a:cubicBezTo>
                    <a:pt x="162" y="48"/>
                    <a:pt x="162" y="48"/>
                    <a:pt x="162" y="48"/>
                  </a:cubicBezTo>
                  <a:cubicBezTo>
                    <a:pt x="163" y="49"/>
                    <a:pt x="163" y="49"/>
                    <a:pt x="163" y="49"/>
                  </a:cubicBezTo>
                  <a:cubicBezTo>
                    <a:pt x="163" y="49"/>
                    <a:pt x="163" y="49"/>
                    <a:pt x="163" y="49"/>
                  </a:cubicBezTo>
                  <a:lnTo>
                    <a:pt x="161" y="49"/>
                  </a:lnTo>
                  <a:close/>
                  <a:moveTo>
                    <a:pt x="161" y="48"/>
                  </a:moveTo>
                  <a:cubicBezTo>
                    <a:pt x="161" y="48"/>
                    <a:pt x="161" y="48"/>
                    <a:pt x="161" y="48"/>
                  </a:cubicBezTo>
                  <a:cubicBezTo>
                    <a:pt x="161" y="48"/>
                    <a:pt x="161" y="48"/>
                    <a:pt x="161" y="48"/>
                  </a:cubicBezTo>
                  <a:cubicBezTo>
                    <a:pt x="161" y="48"/>
                    <a:pt x="161" y="48"/>
                    <a:pt x="161" y="48"/>
                  </a:cubicBezTo>
                  <a:close/>
                  <a:moveTo>
                    <a:pt x="163" y="49"/>
                  </a:moveTo>
                  <a:cubicBezTo>
                    <a:pt x="163" y="49"/>
                    <a:pt x="163" y="49"/>
                    <a:pt x="163" y="49"/>
                  </a:cubicBezTo>
                  <a:cubicBezTo>
                    <a:pt x="163" y="49"/>
                    <a:pt x="163" y="49"/>
                    <a:pt x="163" y="49"/>
                  </a:cubicBezTo>
                  <a:cubicBezTo>
                    <a:pt x="165" y="49"/>
                    <a:pt x="165" y="49"/>
                    <a:pt x="165" y="49"/>
                  </a:cubicBezTo>
                  <a:lnTo>
                    <a:pt x="163" y="49"/>
                  </a:lnTo>
                  <a:close/>
                  <a:moveTo>
                    <a:pt x="166" y="48"/>
                  </a:moveTo>
                  <a:cubicBezTo>
                    <a:pt x="166" y="48"/>
                    <a:pt x="166" y="48"/>
                    <a:pt x="166" y="48"/>
                  </a:cubicBezTo>
                  <a:cubicBezTo>
                    <a:pt x="156" y="44"/>
                    <a:pt x="156" y="44"/>
                    <a:pt x="156" y="44"/>
                  </a:cubicBezTo>
                  <a:cubicBezTo>
                    <a:pt x="156" y="44"/>
                    <a:pt x="146" y="44"/>
                    <a:pt x="145" y="44"/>
                  </a:cubicBezTo>
                  <a:cubicBezTo>
                    <a:pt x="144" y="43"/>
                    <a:pt x="143" y="43"/>
                    <a:pt x="143" y="43"/>
                  </a:cubicBezTo>
                  <a:cubicBezTo>
                    <a:pt x="143" y="43"/>
                    <a:pt x="143" y="43"/>
                    <a:pt x="143" y="43"/>
                  </a:cubicBezTo>
                  <a:cubicBezTo>
                    <a:pt x="143" y="42"/>
                    <a:pt x="143" y="42"/>
                    <a:pt x="143" y="42"/>
                  </a:cubicBezTo>
                  <a:cubicBezTo>
                    <a:pt x="143" y="42"/>
                    <a:pt x="144" y="42"/>
                    <a:pt x="145" y="42"/>
                  </a:cubicBezTo>
                  <a:cubicBezTo>
                    <a:pt x="146" y="43"/>
                    <a:pt x="153" y="43"/>
                    <a:pt x="154" y="43"/>
                  </a:cubicBezTo>
                  <a:cubicBezTo>
                    <a:pt x="166" y="48"/>
                    <a:pt x="166" y="48"/>
                    <a:pt x="166" y="48"/>
                  </a:cubicBezTo>
                  <a:close/>
                  <a:moveTo>
                    <a:pt x="88" y="40"/>
                  </a:moveTo>
                  <a:cubicBezTo>
                    <a:pt x="88" y="40"/>
                    <a:pt x="88" y="40"/>
                    <a:pt x="88" y="40"/>
                  </a:cubicBezTo>
                  <a:cubicBezTo>
                    <a:pt x="90" y="17"/>
                    <a:pt x="90" y="17"/>
                    <a:pt x="90" y="17"/>
                  </a:cubicBezTo>
                  <a:cubicBezTo>
                    <a:pt x="89" y="16"/>
                    <a:pt x="89" y="16"/>
                    <a:pt x="89" y="16"/>
                  </a:cubicBezTo>
                  <a:cubicBezTo>
                    <a:pt x="88" y="40"/>
                    <a:pt x="88" y="40"/>
                    <a:pt x="88" y="40"/>
                  </a:cubicBezTo>
                  <a:cubicBezTo>
                    <a:pt x="88" y="40"/>
                    <a:pt x="88" y="40"/>
                    <a:pt x="88" y="40"/>
                  </a:cubicBezTo>
                  <a:close/>
                  <a:moveTo>
                    <a:pt x="92" y="40"/>
                  </a:moveTo>
                  <a:cubicBezTo>
                    <a:pt x="92" y="40"/>
                    <a:pt x="92" y="40"/>
                    <a:pt x="92" y="40"/>
                  </a:cubicBezTo>
                  <a:cubicBezTo>
                    <a:pt x="94" y="18"/>
                    <a:pt x="94" y="18"/>
                    <a:pt x="94" y="18"/>
                  </a:cubicBezTo>
                  <a:cubicBezTo>
                    <a:pt x="94" y="18"/>
                    <a:pt x="94" y="18"/>
                    <a:pt x="94" y="18"/>
                  </a:cubicBezTo>
                  <a:cubicBezTo>
                    <a:pt x="93" y="17"/>
                    <a:pt x="93" y="17"/>
                    <a:pt x="93" y="17"/>
                  </a:cubicBezTo>
                  <a:cubicBezTo>
                    <a:pt x="91" y="40"/>
                    <a:pt x="91" y="40"/>
                    <a:pt x="91" y="40"/>
                  </a:cubicBezTo>
                  <a:cubicBezTo>
                    <a:pt x="92" y="40"/>
                    <a:pt x="92" y="40"/>
                    <a:pt x="92" y="40"/>
                  </a:cubicBezTo>
                  <a:close/>
                  <a:moveTo>
                    <a:pt x="117" y="39"/>
                  </a:moveTo>
                  <a:cubicBezTo>
                    <a:pt x="117" y="39"/>
                    <a:pt x="117" y="39"/>
                    <a:pt x="117" y="39"/>
                  </a:cubicBezTo>
                  <a:cubicBezTo>
                    <a:pt x="117" y="39"/>
                    <a:pt x="117" y="39"/>
                    <a:pt x="117" y="39"/>
                  </a:cubicBezTo>
                  <a:cubicBezTo>
                    <a:pt x="117" y="39"/>
                    <a:pt x="117" y="39"/>
                    <a:pt x="117" y="39"/>
                  </a:cubicBezTo>
                  <a:cubicBezTo>
                    <a:pt x="117" y="39"/>
                    <a:pt x="117" y="39"/>
                    <a:pt x="117" y="39"/>
                  </a:cubicBezTo>
                  <a:cubicBezTo>
                    <a:pt x="117" y="39"/>
                    <a:pt x="117" y="39"/>
                    <a:pt x="117" y="39"/>
                  </a:cubicBezTo>
                  <a:close/>
                  <a:moveTo>
                    <a:pt x="20" y="37"/>
                  </a:moveTo>
                  <a:cubicBezTo>
                    <a:pt x="20" y="37"/>
                    <a:pt x="20" y="37"/>
                    <a:pt x="20" y="37"/>
                  </a:cubicBezTo>
                  <a:cubicBezTo>
                    <a:pt x="23" y="51"/>
                    <a:pt x="23" y="51"/>
                    <a:pt x="23" y="51"/>
                  </a:cubicBezTo>
                  <a:cubicBezTo>
                    <a:pt x="26" y="51"/>
                    <a:pt x="26" y="51"/>
                    <a:pt x="26" y="51"/>
                  </a:cubicBezTo>
                  <a:cubicBezTo>
                    <a:pt x="23" y="37"/>
                    <a:pt x="23" y="37"/>
                    <a:pt x="23" y="37"/>
                  </a:cubicBezTo>
                  <a:cubicBezTo>
                    <a:pt x="22" y="37"/>
                    <a:pt x="21" y="37"/>
                    <a:pt x="20" y="37"/>
                  </a:cubicBezTo>
                  <a:close/>
                  <a:moveTo>
                    <a:pt x="18" y="37"/>
                  </a:moveTo>
                  <a:cubicBezTo>
                    <a:pt x="18" y="37"/>
                    <a:pt x="18" y="37"/>
                    <a:pt x="18" y="37"/>
                  </a:cubicBezTo>
                  <a:cubicBezTo>
                    <a:pt x="20" y="51"/>
                    <a:pt x="20" y="51"/>
                    <a:pt x="20" y="51"/>
                  </a:cubicBezTo>
                  <a:cubicBezTo>
                    <a:pt x="22" y="51"/>
                    <a:pt x="22" y="51"/>
                    <a:pt x="22" y="51"/>
                  </a:cubicBezTo>
                  <a:cubicBezTo>
                    <a:pt x="20" y="37"/>
                    <a:pt x="20" y="37"/>
                    <a:pt x="20" y="37"/>
                  </a:cubicBezTo>
                  <a:cubicBezTo>
                    <a:pt x="19" y="37"/>
                    <a:pt x="18" y="37"/>
                    <a:pt x="18" y="37"/>
                  </a:cubicBezTo>
                  <a:close/>
                  <a:moveTo>
                    <a:pt x="44" y="37"/>
                  </a:moveTo>
                  <a:cubicBezTo>
                    <a:pt x="44" y="37"/>
                    <a:pt x="44" y="37"/>
                    <a:pt x="44" y="37"/>
                  </a:cubicBezTo>
                  <a:cubicBezTo>
                    <a:pt x="46" y="51"/>
                    <a:pt x="46" y="51"/>
                    <a:pt x="46" y="51"/>
                  </a:cubicBezTo>
                  <a:cubicBezTo>
                    <a:pt x="47" y="51"/>
                    <a:pt x="49" y="51"/>
                    <a:pt x="50" y="51"/>
                  </a:cubicBezTo>
                  <a:cubicBezTo>
                    <a:pt x="49" y="37"/>
                    <a:pt x="49" y="37"/>
                    <a:pt x="49" y="37"/>
                  </a:cubicBezTo>
                  <a:cubicBezTo>
                    <a:pt x="47" y="37"/>
                    <a:pt x="46" y="37"/>
                    <a:pt x="44" y="37"/>
                  </a:cubicBezTo>
                  <a:close/>
                  <a:moveTo>
                    <a:pt x="15" y="38"/>
                  </a:moveTo>
                  <a:cubicBezTo>
                    <a:pt x="15" y="38"/>
                    <a:pt x="15" y="38"/>
                    <a:pt x="15" y="38"/>
                  </a:cubicBezTo>
                  <a:cubicBezTo>
                    <a:pt x="17" y="51"/>
                    <a:pt x="17" y="51"/>
                    <a:pt x="17" y="51"/>
                  </a:cubicBezTo>
                  <a:cubicBezTo>
                    <a:pt x="18" y="51"/>
                    <a:pt x="18" y="51"/>
                    <a:pt x="18" y="51"/>
                  </a:cubicBezTo>
                  <a:cubicBezTo>
                    <a:pt x="15" y="37"/>
                    <a:pt x="15" y="37"/>
                    <a:pt x="15" y="37"/>
                  </a:cubicBezTo>
                  <a:cubicBezTo>
                    <a:pt x="15" y="37"/>
                    <a:pt x="15" y="37"/>
                    <a:pt x="15" y="38"/>
                  </a:cubicBezTo>
                  <a:close/>
                  <a:moveTo>
                    <a:pt x="24" y="37"/>
                  </a:moveTo>
                  <a:cubicBezTo>
                    <a:pt x="24" y="37"/>
                    <a:pt x="24" y="37"/>
                    <a:pt x="24" y="37"/>
                  </a:cubicBezTo>
                  <a:cubicBezTo>
                    <a:pt x="26" y="51"/>
                    <a:pt x="26" y="51"/>
                    <a:pt x="26" y="51"/>
                  </a:cubicBezTo>
                  <a:cubicBezTo>
                    <a:pt x="29" y="51"/>
                    <a:pt x="29" y="51"/>
                    <a:pt x="29" y="51"/>
                  </a:cubicBezTo>
                  <a:cubicBezTo>
                    <a:pt x="27" y="37"/>
                    <a:pt x="27" y="37"/>
                    <a:pt x="27" y="37"/>
                  </a:cubicBezTo>
                  <a:cubicBezTo>
                    <a:pt x="26" y="37"/>
                    <a:pt x="25" y="37"/>
                    <a:pt x="24" y="37"/>
                  </a:cubicBezTo>
                  <a:close/>
                  <a:moveTo>
                    <a:pt x="16" y="37"/>
                  </a:moveTo>
                  <a:cubicBezTo>
                    <a:pt x="16" y="37"/>
                    <a:pt x="16" y="37"/>
                    <a:pt x="16" y="37"/>
                  </a:cubicBezTo>
                  <a:cubicBezTo>
                    <a:pt x="18" y="51"/>
                    <a:pt x="18" y="51"/>
                    <a:pt x="18" y="51"/>
                  </a:cubicBezTo>
                  <a:cubicBezTo>
                    <a:pt x="19" y="51"/>
                    <a:pt x="19" y="51"/>
                    <a:pt x="19" y="51"/>
                  </a:cubicBezTo>
                  <a:cubicBezTo>
                    <a:pt x="17" y="37"/>
                    <a:pt x="17" y="37"/>
                    <a:pt x="17" y="37"/>
                  </a:cubicBezTo>
                  <a:cubicBezTo>
                    <a:pt x="16" y="37"/>
                    <a:pt x="16" y="37"/>
                    <a:pt x="16" y="37"/>
                  </a:cubicBezTo>
                  <a:close/>
                  <a:moveTo>
                    <a:pt x="38" y="36"/>
                  </a:moveTo>
                  <a:cubicBezTo>
                    <a:pt x="38" y="36"/>
                    <a:pt x="38" y="36"/>
                    <a:pt x="38" y="36"/>
                  </a:cubicBezTo>
                  <a:cubicBezTo>
                    <a:pt x="40" y="51"/>
                    <a:pt x="40" y="51"/>
                    <a:pt x="40" y="51"/>
                  </a:cubicBezTo>
                  <a:cubicBezTo>
                    <a:pt x="41" y="51"/>
                    <a:pt x="43" y="51"/>
                    <a:pt x="45" y="51"/>
                  </a:cubicBezTo>
                  <a:cubicBezTo>
                    <a:pt x="43" y="37"/>
                    <a:pt x="43" y="37"/>
                    <a:pt x="43" y="37"/>
                  </a:cubicBezTo>
                  <a:cubicBezTo>
                    <a:pt x="41" y="37"/>
                    <a:pt x="40" y="37"/>
                    <a:pt x="38" y="36"/>
                  </a:cubicBezTo>
                  <a:close/>
                  <a:moveTo>
                    <a:pt x="33" y="36"/>
                  </a:moveTo>
                  <a:cubicBezTo>
                    <a:pt x="33" y="36"/>
                    <a:pt x="33" y="36"/>
                    <a:pt x="33" y="36"/>
                  </a:cubicBezTo>
                  <a:cubicBezTo>
                    <a:pt x="33" y="36"/>
                    <a:pt x="33" y="36"/>
                    <a:pt x="33" y="36"/>
                  </a:cubicBezTo>
                  <a:cubicBezTo>
                    <a:pt x="35" y="51"/>
                    <a:pt x="35" y="51"/>
                    <a:pt x="35" y="51"/>
                  </a:cubicBezTo>
                  <a:cubicBezTo>
                    <a:pt x="36" y="51"/>
                    <a:pt x="38" y="51"/>
                    <a:pt x="39" y="51"/>
                  </a:cubicBezTo>
                  <a:cubicBezTo>
                    <a:pt x="37" y="36"/>
                    <a:pt x="37" y="36"/>
                    <a:pt x="37" y="36"/>
                  </a:cubicBezTo>
                  <a:cubicBezTo>
                    <a:pt x="36" y="36"/>
                    <a:pt x="34" y="36"/>
                    <a:pt x="33" y="36"/>
                  </a:cubicBezTo>
                  <a:close/>
                  <a:moveTo>
                    <a:pt x="28" y="37"/>
                  </a:moveTo>
                  <a:cubicBezTo>
                    <a:pt x="28" y="37"/>
                    <a:pt x="28" y="37"/>
                    <a:pt x="28" y="37"/>
                  </a:cubicBezTo>
                  <a:cubicBezTo>
                    <a:pt x="30" y="51"/>
                    <a:pt x="30" y="51"/>
                    <a:pt x="30" y="51"/>
                  </a:cubicBezTo>
                  <a:cubicBezTo>
                    <a:pt x="34" y="51"/>
                    <a:pt x="34" y="51"/>
                    <a:pt x="34" y="51"/>
                  </a:cubicBezTo>
                  <a:cubicBezTo>
                    <a:pt x="32" y="36"/>
                    <a:pt x="32" y="36"/>
                    <a:pt x="32" y="36"/>
                  </a:cubicBezTo>
                  <a:cubicBezTo>
                    <a:pt x="31" y="36"/>
                    <a:pt x="29" y="36"/>
                    <a:pt x="28" y="37"/>
                  </a:cubicBezTo>
                  <a:close/>
                  <a:moveTo>
                    <a:pt x="34" y="51"/>
                  </a:moveTo>
                  <a:cubicBezTo>
                    <a:pt x="34" y="51"/>
                    <a:pt x="34" y="51"/>
                    <a:pt x="34" y="51"/>
                  </a:cubicBezTo>
                  <a:cubicBezTo>
                    <a:pt x="35" y="51"/>
                    <a:pt x="35" y="51"/>
                    <a:pt x="35" y="51"/>
                  </a:cubicBezTo>
                  <a:cubicBezTo>
                    <a:pt x="35" y="51"/>
                    <a:pt x="35" y="51"/>
                    <a:pt x="35" y="51"/>
                  </a:cubicBezTo>
                  <a:cubicBezTo>
                    <a:pt x="34" y="51"/>
                    <a:pt x="34" y="51"/>
                    <a:pt x="34"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Rectangle 10"/>
            <p:cNvSpPr>
              <a:spLocks noChangeArrowheads="1"/>
            </p:cNvSpPr>
            <p:nvPr/>
          </p:nvSpPr>
          <p:spPr bwMode="auto">
            <a:xfrm>
              <a:off x="0" y="4299"/>
              <a:ext cx="5775"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 name="Freeform 11"/>
            <p:cNvSpPr/>
            <p:nvPr/>
          </p:nvSpPr>
          <p:spPr bwMode="auto">
            <a:xfrm>
              <a:off x="4947" y="4133"/>
              <a:ext cx="122" cy="131"/>
            </a:xfrm>
            <a:custGeom>
              <a:avLst/>
              <a:gdLst>
                <a:gd name="T0" fmla="*/ 34 w 47"/>
                <a:gd name="T1" fmla="*/ 3 h 49"/>
                <a:gd name="T2" fmla="*/ 34 w 47"/>
                <a:gd name="T3" fmla="*/ 5 h 49"/>
                <a:gd name="T4" fmla="*/ 33 w 47"/>
                <a:gd name="T5" fmla="*/ 12 h 49"/>
                <a:gd name="T6" fmla="*/ 37 w 47"/>
                <a:gd name="T7" fmla="*/ 12 h 49"/>
                <a:gd name="T8" fmla="*/ 40 w 47"/>
                <a:gd name="T9" fmla="*/ 12 h 49"/>
                <a:gd name="T10" fmla="*/ 47 w 47"/>
                <a:gd name="T11" fmla="*/ 15 h 49"/>
                <a:gd name="T12" fmla="*/ 43 w 47"/>
                <a:gd name="T13" fmla="*/ 16 h 49"/>
                <a:gd name="T14" fmla="*/ 37 w 47"/>
                <a:gd name="T15" fmla="*/ 16 h 49"/>
                <a:gd name="T16" fmla="*/ 36 w 47"/>
                <a:gd name="T17" fmla="*/ 18 h 49"/>
                <a:gd name="T18" fmla="*/ 32 w 47"/>
                <a:gd name="T19" fmla="*/ 25 h 49"/>
                <a:gd name="T20" fmla="*/ 32 w 47"/>
                <a:gd name="T21" fmla="*/ 30 h 49"/>
                <a:gd name="T22" fmla="*/ 32 w 47"/>
                <a:gd name="T23" fmla="*/ 31 h 49"/>
                <a:gd name="T24" fmla="*/ 33 w 47"/>
                <a:gd name="T25" fmla="*/ 37 h 49"/>
                <a:gd name="T26" fmla="*/ 33 w 47"/>
                <a:gd name="T27" fmla="*/ 39 h 49"/>
                <a:gd name="T28" fmla="*/ 33 w 47"/>
                <a:gd name="T29" fmla="*/ 43 h 49"/>
                <a:gd name="T30" fmla="*/ 31 w 47"/>
                <a:gd name="T31" fmla="*/ 49 h 49"/>
                <a:gd name="T32" fmla="*/ 28 w 47"/>
                <a:gd name="T33" fmla="*/ 45 h 49"/>
                <a:gd name="T34" fmla="*/ 27 w 47"/>
                <a:gd name="T35" fmla="*/ 40 h 49"/>
                <a:gd name="T36" fmla="*/ 26 w 47"/>
                <a:gd name="T37" fmla="*/ 37 h 49"/>
                <a:gd name="T38" fmla="*/ 28 w 47"/>
                <a:gd name="T39" fmla="*/ 36 h 49"/>
                <a:gd name="T40" fmla="*/ 28 w 47"/>
                <a:gd name="T41" fmla="*/ 34 h 49"/>
                <a:gd name="T42" fmla="*/ 28 w 47"/>
                <a:gd name="T43" fmla="*/ 29 h 49"/>
                <a:gd name="T44" fmla="*/ 25 w 47"/>
                <a:gd name="T45" fmla="*/ 33 h 49"/>
                <a:gd name="T46" fmla="*/ 22 w 47"/>
                <a:gd name="T47" fmla="*/ 36 h 49"/>
                <a:gd name="T48" fmla="*/ 21 w 47"/>
                <a:gd name="T49" fmla="*/ 37 h 49"/>
                <a:gd name="T50" fmla="*/ 16 w 47"/>
                <a:gd name="T51" fmla="*/ 40 h 49"/>
                <a:gd name="T52" fmla="*/ 16 w 47"/>
                <a:gd name="T53" fmla="*/ 36 h 49"/>
                <a:gd name="T54" fmla="*/ 14 w 47"/>
                <a:gd name="T55" fmla="*/ 36 h 49"/>
                <a:gd name="T56" fmla="*/ 18 w 47"/>
                <a:gd name="T57" fmla="*/ 30 h 49"/>
                <a:gd name="T58" fmla="*/ 21 w 47"/>
                <a:gd name="T59" fmla="*/ 27 h 49"/>
                <a:gd name="T60" fmla="*/ 25 w 47"/>
                <a:gd name="T61" fmla="*/ 23 h 49"/>
                <a:gd name="T62" fmla="*/ 28 w 47"/>
                <a:gd name="T63" fmla="*/ 18 h 49"/>
                <a:gd name="T64" fmla="*/ 26 w 47"/>
                <a:gd name="T65" fmla="*/ 17 h 49"/>
                <a:gd name="T66" fmla="*/ 26 w 47"/>
                <a:gd name="T67" fmla="*/ 17 h 49"/>
                <a:gd name="T68" fmla="*/ 19 w 47"/>
                <a:gd name="T69" fmla="*/ 20 h 49"/>
                <a:gd name="T70" fmla="*/ 16 w 47"/>
                <a:gd name="T71" fmla="*/ 21 h 49"/>
                <a:gd name="T72" fmla="*/ 10 w 47"/>
                <a:gd name="T73" fmla="*/ 24 h 49"/>
                <a:gd name="T74" fmla="*/ 1 w 47"/>
                <a:gd name="T75" fmla="*/ 23 h 49"/>
                <a:gd name="T76" fmla="*/ 4 w 47"/>
                <a:gd name="T77" fmla="*/ 21 h 49"/>
                <a:gd name="T78" fmla="*/ 8 w 47"/>
                <a:gd name="T79" fmla="*/ 21 h 49"/>
                <a:gd name="T80" fmla="*/ 11 w 47"/>
                <a:gd name="T81" fmla="*/ 20 h 49"/>
                <a:gd name="T82" fmla="*/ 17 w 47"/>
                <a:gd name="T83" fmla="*/ 18 h 49"/>
                <a:gd name="T84" fmla="*/ 29 w 47"/>
                <a:gd name="T85" fmla="*/ 8 h 49"/>
                <a:gd name="T86" fmla="*/ 29 w 47"/>
                <a:gd name="T87" fmla="*/ 4 h 49"/>
                <a:gd name="T88" fmla="*/ 27 w 47"/>
                <a:gd name="T89" fmla="*/ 1 h 49"/>
                <a:gd name="T90" fmla="*/ 33 w 47"/>
                <a:gd name="T9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 h="49">
                  <a:moveTo>
                    <a:pt x="33" y="1"/>
                  </a:moveTo>
                  <a:cubicBezTo>
                    <a:pt x="34" y="1"/>
                    <a:pt x="33" y="2"/>
                    <a:pt x="34" y="3"/>
                  </a:cubicBezTo>
                  <a:cubicBezTo>
                    <a:pt x="34" y="3"/>
                    <a:pt x="34" y="3"/>
                    <a:pt x="34" y="3"/>
                  </a:cubicBezTo>
                  <a:cubicBezTo>
                    <a:pt x="34" y="4"/>
                    <a:pt x="34" y="5"/>
                    <a:pt x="34" y="5"/>
                  </a:cubicBezTo>
                  <a:cubicBezTo>
                    <a:pt x="34" y="8"/>
                    <a:pt x="33" y="10"/>
                    <a:pt x="33" y="12"/>
                  </a:cubicBezTo>
                  <a:cubicBezTo>
                    <a:pt x="33" y="12"/>
                    <a:pt x="33" y="12"/>
                    <a:pt x="33" y="12"/>
                  </a:cubicBezTo>
                  <a:cubicBezTo>
                    <a:pt x="34" y="13"/>
                    <a:pt x="34" y="12"/>
                    <a:pt x="34" y="12"/>
                  </a:cubicBezTo>
                  <a:cubicBezTo>
                    <a:pt x="35" y="12"/>
                    <a:pt x="36" y="12"/>
                    <a:pt x="37" y="12"/>
                  </a:cubicBezTo>
                  <a:cubicBezTo>
                    <a:pt x="37" y="12"/>
                    <a:pt x="37" y="12"/>
                    <a:pt x="38" y="12"/>
                  </a:cubicBezTo>
                  <a:cubicBezTo>
                    <a:pt x="38" y="12"/>
                    <a:pt x="39" y="12"/>
                    <a:pt x="40" y="12"/>
                  </a:cubicBezTo>
                  <a:cubicBezTo>
                    <a:pt x="42" y="12"/>
                    <a:pt x="43" y="13"/>
                    <a:pt x="45" y="13"/>
                  </a:cubicBezTo>
                  <a:cubicBezTo>
                    <a:pt x="45" y="14"/>
                    <a:pt x="46" y="14"/>
                    <a:pt x="47" y="15"/>
                  </a:cubicBezTo>
                  <a:cubicBezTo>
                    <a:pt x="46" y="16"/>
                    <a:pt x="47" y="17"/>
                    <a:pt x="45" y="17"/>
                  </a:cubicBezTo>
                  <a:cubicBezTo>
                    <a:pt x="45" y="16"/>
                    <a:pt x="44" y="17"/>
                    <a:pt x="43" y="16"/>
                  </a:cubicBezTo>
                  <a:cubicBezTo>
                    <a:pt x="43" y="16"/>
                    <a:pt x="42" y="16"/>
                    <a:pt x="41" y="16"/>
                  </a:cubicBezTo>
                  <a:cubicBezTo>
                    <a:pt x="40" y="16"/>
                    <a:pt x="39" y="16"/>
                    <a:pt x="37" y="16"/>
                  </a:cubicBezTo>
                  <a:cubicBezTo>
                    <a:pt x="37" y="16"/>
                    <a:pt x="37" y="16"/>
                    <a:pt x="37" y="16"/>
                  </a:cubicBezTo>
                  <a:cubicBezTo>
                    <a:pt x="37" y="17"/>
                    <a:pt x="37" y="18"/>
                    <a:pt x="36" y="18"/>
                  </a:cubicBezTo>
                  <a:cubicBezTo>
                    <a:pt x="36" y="19"/>
                    <a:pt x="36" y="20"/>
                    <a:pt x="36" y="20"/>
                  </a:cubicBezTo>
                  <a:cubicBezTo>
                    <a:pt x="34" y="22"/>
                    <a:pt x="33" y="23"/>
                    <a:pt x="32" y="25"/>
                  </a:cubicBezTo>
                  <a:cubicBezTo>
                    <a:pt x="32" y="25"/>
                    <a:pt x="32" y="26"/>
                    <a:pt x="32" y="26"/>
                  </a:cubicBezTo>
                  <a:cubicBezTo>
                    <a:pt x="32" y="27"/>
                    <a:pt x="32" y="28"/>
                    <a:pt x="32" y="30"/>
                  </a:cubicBezTo>
                  <a:cubicBezTo>
                    <a:pt x="32" y="30"/>
                    <a:pt x="32" y="30"/>
                    <a:pt x="32" y="31"/>
                  </a:cubicBezTo>
                  <a:cubicBezTo>
                    <a:pt x="32" y="31"/>
                    <a:pt x="32" y="31"/>
                    <a:pt x="32" y="31"/>
                  </a:cubicBezTo>
                  <a:cubicBezTo>
                    <a:pt x="32" y="31"/>
                    <a:pt x="32" y="32"/>
                    <a:pt x="33" y="33"/>
                  </a:cubicBezTo>
                  <a:cubicBezTo>
                    <a:pt x="32" y="34"/>
                    <a:pt x="32" y="35"/>
                    <a:pt x="33" y="37"/>
                  </a:cubicBezTo>
                  <a:cubicBezTo>
                    <a:pt x="33" y="37"/>
                    <a:pt x="32" y="37"/>
                    <a:pt x="33" y="38"/>
                  </a:cubicBezTo>
                  <a:cubicBezTo>
                    <a:pt x="33" y="38"/>
                    <a:pt x="32" y="39"/>
                    <a:pt x="33" y="39"/>
                  </a:cubicBezTo>
                  <a:cubicBezTo>
                    <a:pt x="32" y="40"/>
                    <a:pt x="33" y="41"/>
                    <a:pt x="33" y="42"/>
                  </a:cubicBezTo>
                  <a:cubicBezTo>
                    <a:pt x="33" y="42"/>
                    <a:pt x="33" y="42"/>
                    <a:pt x="33" y="43"/>
                  </a:cubicBezTo>
                  <a:cubicBezTo>
                    <a:pt x="33" y="44"/>
                    <a:pt x="33" y="45"/>
                    <a:pt x="33" y="46"/>
                  </a:cubicBezTo>
                  <a:cubicBezTo>
                    <a:pt x="32" y="47"/>
                    <a:pt x="32" y="48"/>
                    <a:pt x="31" y="49"/>
                  </a:cubicBezTo>
                  <a:cubicBezTo>
                    <a:pt x="30" y="49"/>
                    <a:pt x="30" y="49"/>
                    <a:pt x="29" y="49"/>
                  </a:cubicBezTo>
                  <a:cubicBezTo>
                    <a:pt x="30" y="47"/>
                    <a:pt x="28" y="47"/>
                    <a:pt x="28" y="45"/>
                  </a:cubicBezTo>
                  <a:cubicBezTo>
                    <a:pt x="27" y="45"/>
                    <a:pt x="27" y="43"/>
                    <a:pt x="28" y="42"/>
                  </a:cubicBezTo>
                  <a:cubicBezTo>
                    <a:pt x="28" y="41"/>
                    <a:pt x="27" y="41"/>
                    <a:pt x="27" y="40"/>
                  </a:cubicBezTo>
                  <a:cubicBezTo>
                    <a:pt x="27" y="39"/>
                    <a:pt x="26" y="39"/>
                    <a:pt x="26" y="38"/>
                  </a:cubicBezTo>
                  <a:cubicBezTo>
                    <a:pt x="26" y="38"/>
                    <a:pt x="27" y="38"/>
                    <a:pt x="26" y="37"/>
                  </a:cubicBezTo>
                  <a:cubicBezTo>
                    <a:pt x="27" y="37"/>
                    <a:pt x="27" y="38"/>
                    <a:pt x="27" y="38"/>
                  </a:cubicBezTo>
                  <a:cubicBezTo>
                    <a:pt x="28" y="38"/>
                    <a:pt x="28" y="37"/>
                    <a:pt x="28" y="36"/>
                  </a:cubicBezTo>
                  <a:cubicBezTo>
                    <a:pt x="28" y="36"/>
                    <a:pt x="28" y="36"/>
                    <a:pt x="28" y="36"/>
                  </a:cubicBezTo>
                  <a:cubicBezTo>
                    <a:pt x="28" y="35"/>
                    <a:pt x="28" y="34"/>
                    <a:pt x="28" y="34"/>
                  </a:cubicBezTo>
                  <a:cubicBezTo>
                    <a:pt x="28" y="33"/>
                    <a:pt x="28" y="31"/>
                    <a:pt x="28" y="30"/>
                  </a:cubicBezTo>
                  <a:cubicBezTo>
                    <a:pt x="28" y="29"/>
                    <a:pt x="29" y="29"/>
                    <a:pt x="28" y="29"/>
                  </a:cubicBezTo>
                  <a:cubicBezTo>
                    <a:pt x="27" y="29"/>
                    <a:pt x="27" y="31"/>
                    <a:pt x="26" y="31"/>
                  </a:cubicBezTo>
                  <a:cubicBezTo>
                    <a:pt x="26" y="32"/>
                    <a:pt x="25" y="32"/>
                    <a:pt x="25" y="33"/>
                  </a:cubicBezTo>
                  <a:cubicBezTo>
                    <a:pt x="23" y="34"/>
                    <a:pt x="23" y="34"/>
                    <a:pt x="23" y="34"/>
                  </a:cubicBezTo>
                  <a:cubicBezTo>
                    <a:pt x="23" y="35"/>
                    <a:pt x="22" y="35"/>
                    <a:pt x="22" y="36"/>
                  </a:cubicBezTo>
                  <a:cubicBezTo>
                    <a:pt x="21" y="36"/>
                    <a:pt x="21" y="36"/>
                    <a:pt x="21" y="36"/>
                  </a:cubicBezTo>
                  <a:cubicBezTo>
                    <a:pt x="21" y="37"/>
                    <a:pt x="21" y="37"/>
                    <a:pt x="21" y="37"/>
                  </a:cubicBezTo>
                  <a:cubicBezTo>
                    <a:pt x="20" y="36"/>
                    <a:pt x="20" y="37"/>
                    <a:pt x="20" y="37"/>
                  </a:cubicBezTo>
                  <a:cubicBezTo>
                    <a:pt x="19" y="38"/>
                    <a:pt x="18" y="39"/>
                    <a:pt x="16" y="40"/>
                  </a:cubicBezTo>
                  <a:cubicBezTo>
                    <a:pt x="16" y="40"/>
                    <a:pt x="16" y="39"/>
                    <a:pt x="16" y="39"/>
                  </a:cubicBezTo>
                  <a:cubicBezTo>
                    <a:pt x="16" y="38"/>
                    <a:pt x="16" y="37"/>
                    <a:pt x="16" y="36"/>
                  </a:cubicBezTo>
                  <a:cubicBezTo>
                    <a:pt x="15" y="36"/>
                    <a:pt x="15" y="36"/>
                    <a:pt x="15" y="36"/>
                  </a:cubicBezTo>
                  <a:cubicBezTo>
                    <a:pt x="15" y="36"/>
                    <a:pt x="15" y="36"/>
                    <a:pt x="14" y="36"/>
                  </a:cubicBezTo>
                  <a:cubicBezTo>
                    <a:pt x="14" y="35"/>
                    <a:pt x="16" y="34"/>
                    <a:pt x="16" y="33"/>
                  </a:cubicBezTo>
                  <a:cubicBezTo>
                    <a:pt x="17" y="32"/>
                    <a:pt x="17" y="31"/>
                    <a:pt x="18" y="30"/>
                  </a:cubicBezTo>
                  <a:cubicBezTo>
                    <a:pt x="18" y="30"/>
                    <a:pt x="19" y="30"/>
                    <a:pt x="19" y="29"/>
                  </a:cubicBezTo>
                  <a:cubicBezTo>
                    <a:pt x="20" y="28"/>
                    <a:pt x="20" y="28"/>
                    <a:pt x="21" y="27"/>
                  </a:cubicBezTo>
                  <a:cubicBezTo>
                    <a:pt x="21" y="26"/>
                    <a:pt x="22" y="27"/>
                    <a:pt x="22" y="26"/>
                  </a:cubicBezTo>
                  <a:cubicBezTo>
                    <a:pt x="23" y="25"/>
                    <a:pt x="24" y="24"/>
                    <a:pt x="25" y="23"/>
                  </a:cubicBezTo>
                  <a:cubicBezTo>
                    <a:pt x="25" y="22"/>
                    <a:pt x="25" y="22"/>
                    <a:pt x="26" y="21"/>
                  </a:cubicBezTo>
                  <a:cubicBezTo>
                    <a:pt x="27" y="20"/>
                    <a:pt x="28" y="19"/>
                    <a:pt x="28" y="18"/>
                  </a:cubicBezTo>
                  <a:cubicBezTo>
                    <a:pt x="28" y="17"/>
                    <a:pt x="30" y="17"/>
                    <a:pt x="29" y="16"/>
                  </a:cubicBezTo>
                  <a:cubicBezTo>
                    <a:pt x="28" y="16"/>
                    <a:pt x="27" y="17"/>
                    <a:pt x="26" y="17"/>
                  </a:cubicBezTo>
                  <a:cubicBezTo>
                    <a:pt x="26" y="17"/>
                    <a:pt x="26" y="17"/>
                    <a:pt x="26" y="17"/>
                  </a:cubicBezTo>
                  <a:cubicBezTo>
                    <a:pt x="26" y="17"/>
                    <a:pt x="26" y="17"/>
                    <a:pt x="26" y="17"/>
                  </a:cubicBezTo>
                  <a:cubicBezTo>
                    <a:pt x="25" y="17"/>
                    <a:pt x="24" y="18"/>
                    <a:pt x="23" y="18"/>
                  </a:cubicBezTo>
                  <a:cubicBezTo>
                    <a:pt x="22" y="19"/>
                    <a:pt x="20" y="19"/>
                    <a:pt x="19" y="20"/>
                  </a:cubicBezTo>
                  <a:cubicBezTo>
                    <a:pt x="18" y="20"/>
                    <a:pt x="18" y="21"/>
                    <a:pt x="17" y="21"/>
                  </a:cubicBezTo>
                  <a:cubicBezTo>
                    <a:pt x="16" y="21"/>
                    <a:pt x="16" y="21"/>
                    <a:pt x="16" y="21"/>
                  </a:cubicBezTo>
                  <a:cubicBezTo>
                    <a:pt x="14" y="22"/>
                    <a:pt x="13" y="23"/>
                    <a:pt x="12" y="23"/>
                  </a:cubicBezTo>
                  <a:cubicBezTo>
                    <a:pt x="12" y="24"/>
                    <a:pt x="10" y="23"/>
                    <a:pt x="10" y="24"/>
                  </a:cubicBezTo>
                  <a:cubicBezTo>
                    <a:pt x="8" y="25"/>
                    <a:pt x="6" y="26"/>
                    <a:pt x="3" y="26"/>
                  </a:cubicBezTo>
                  <a:cubicBezTo>
                    <a:pt x="3" y="25"/>
                    <a:pt x="2" y="24"/>
                    <a:pt x="1" y="23"/>
                  </a:cubicBezTo>
                  <a:cubicBezTo>
                    <a:pt x="2" y="22"/>
                    <a:pt x="0" y="22"/>
                    <a:pt x="2" y="21"/>
                  </a:cubicBezTo>
                  <a:cubicBezTo>
                    <a:pt x="2" y="21"/>
                    <a:pt x="3" y="22"/>
                    <a:pt x="4" y="21"/>
                  </a:cubicBezTo>
                  <a:cubicBezTo>
                    <a:pt x="4" y="22"/>
                    <a:pt x="4" y="22"/>
                    <a:pt x="4" y="22"/>
                  </a:cubicBezTo>
                  <a:cubicBezTo>
                    <a:pt x="5" y="21"/>
                    <a:pt x="7" y="21"/>
                    <a:pt x="8" y="21"/>
                  </a:cubicBezTo>
                  <a:cubicBezTo>
                    <a:pt x="8" y="21"/>
                    <a:pt x="8" y="20"/>
                    <a:pt x="8" y="21"/>
                  </a:cubicBezTo>
                  <a:cubicBezTo>
                    <a:pt x="9" y="20"/>
                    <a:pt x="10" y="20"/>
                    <a:pt x="11" y="20"/>
                  </a:cubicBezTo>
                  <a:cubicBezTo>
                    <a:pt x="12" y="20"/>
                    <a:pt x="13" y="19"/>
                    <a:pt x="14" y="19"/>
                  </a:cubicBezTo>
                  <a:cubicBezTo>
                    <a:pt x="15" y="19"/>
                    <a:pt x="16" y="18"/>
                    <a:pt x="17" y="18"/>
                  </a:cubicBezTo>
                  <a:cubicBezTo>
                    <a:pt x="21" y="16"/>
                    <a:pt x="25" y="15"/>
                    <a:pt x="29" y="14"/>
                  </a:cubicBezTo>
                  <a:cubicBezTo>
                    <a:pt x="29" y="12"/>
                    <a:pt x="29" y="10"/>
                    <a:pt x="29" y="8"/>
                  </a:cubicBezTo>
                  <a:cubicBezTo>
                    <a:pt x="29" y="8"/>
                    <a:pt x="30" y="8"/>
                    <a:pt x="30" y="8"/>
                  </a:cubicBezTo>
                  <a:cubicBezTo>
                    <a:pt x="29" y="4"/>
                    <a:pt x="29" y="4"/>
                    <a:pt x="29" y="4"/>
                  </a:cubicBezTo>
                  <a:cubicBezTo>
                    <a:pt x="29" y="3"/>
                    <a:pt x="29" y="2"/>
                    <a:pt x="28" y="2"/>
                  </a:cubicBezTo>
                  <a:cubicBezTo>
                    <a:pt x="28" y="1"/>
                    <a:pt x="26" y="2"/>
                    <a:pt x="27" y="1"/>
                  </a:cubicBezTo>
                  <a:cubicBezTo>
                    <a:pt x="27" y="0"/>
                    <a:pt x="28" y="0"/>
                    <a:pt x="28" y="0"/>
                  </a:cubicBezTo>
                  <a:cubicBezTo>
                    <a:pt x="30" y="0"/>
                    <a:pt x="32" y="0"/>
                    <a:pt x="3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2"/>
            <p:cNvSpPr>
              <a:spLocks noEditPoints="1"/>
            </p:cNvSpPr>
            <p:nvPr/>
          </p:nvSpPr>
          <p:spPr bwMode="auto">
            <a:xfrm>
              <a:off x="4833" y="4128"/>
              <a:ext cx="140" cy="142"/>
            </a:xfrm>
            <a:custGeom>
              <a:avLst/>
              <a:gdLst>
                <a:gd name="T0" fmla="*/ 15 w 54"/>
                <a:gd name="T1" fmla="*/ 0 h 53"/>
                <a:gd name="T2" fmla="*/ 20 w 54"/>
                <a:gd name="T3" fmla="*/ 7 h 53"/>
                <a:gd name="T4" fmla="*/ 23 w 54"/>
                <a:gd name="T5" fmla="*/ 11 h 53"/>
                <a:gd name="T6" fmla="*/ 25 w 54"/>
                <a:gd name="T7" fmla="*/ 15 h 53"/>
                <a:gd name="T8" fmla="*/ 30 w 54"/>
                <a:gd name="T9" fmla="*/ 22 h 53"/>
                <a:gd name="T10" fmla="*/ 33 w 54"/>
                <a:gd name="T11" fmla="*/ 27 h 53"/>
                <a:gd name="T12" fmla="*/ 36 w 54"/>
                <a:gd name="T13" fmla="*/ 25 h 53"/>
                <a:gd name="T14" fmla="*/ 35 w 54"/>
                <a:gd name="T15" fmla="*/ 18 h 53"/>
                <a:gd name="T16" fmla="*/ 39 w 54"/>
                <a:gd name="T17" fmla="*/ 18 h 53"/>
                <a:gd name="T18" fmla="*/ 41 w 54"/>
                <a:gd name="T19" fmla="*/ 25 h 53"/>
                <a:gd name="T20" fmla="*/ 39 w 54"/>
                <a:gd name="T21" fmla="*/ 35 h 53"/>
                <a:gd name="T22" fmla="*/ 42 w 54"/>
                <a:gd name="T23" fmla="*/ 41 h 53"/>
                <a:gd name="T24" fmla="*/ 48 w 54"/>
                <a:gd name="T25" fmla="*/ 46 h 53"/>
                <a:gd name="T26" fmla="*/ 51 w 54"/>
                <a:gd name="T27" fmla="*/ 45 h 53"/>
                <a:gd name="T28" fmla="*/ 54 w 54"/>
                <a:gd name="T29" fmla="*/ 51 h 53"/>
                <a:gd name="T30" fmla="*/ 53 w 54"/>
                <a:gd name="T31" fmla="*/ 53 h 53"/>
                <a:gd name="T32" fmla="*/ 51 w 54"/>
                <a:gd name="T33" fmla="*/ 53 h 53"/>
                <a:gd name="T34" fmla="*/ 44 w 54"/>
                <a:gd name="T35" fmla="*/ 48 h 53"/>
                <a:gd name="T36" fmla="*/ 37 w 54"/>
                <a:gd name="T37" fmla="*/ 40 h 53"/>
                <a:gd name="T38" fmla="*/ 32 w 54"/>
                <a:gd name="T39" fmla="*/ 42 h 53"/>
                <a:gd name="T40" fmla="*/ 27 w 54"/>
                <a:gd name="T41" fmla="*/ 44 h 53"/>
                <a:gd name="T42" fmla="*/ 25 w 54"/>
                <a:gd name="T43" fmla="*/ 43 h 53"/>
                <a:gd name="T44" fmla="*/ 30 w 54"/>
                <a:gd name="T45" fmla="*/ 41 h 53"/>
                <a:gd name="T46" fmla="*/ 34 w 54"/>
                <a:gd name="T47" fmla="*/ 35 h 53"/>
                <a:gd name="T48" fmla="*/ 32 w 54"/>
                <a:gd name="T49" fmla="*/ 31 h 53"/>
                <a:gd name="T50" fmla="*/ 26 w 54"/>
                <a:gd name="T51" fmla="*/ 34 h 53"/>
                <a:gd name="T52" fmla="*/ 22 w 54"/>
                <a:gd name="T53" fmla="*/ 38 h 53"/>
                <a:gd name="T54" fmla="*/ 17 w 54"/>
                <a:gd name="T55" fmla="*/ 44 h 53"/>
                <a:gd name="T56" fmla="*/ 14 w 54"/>
                <a:gd name="T57" fmla="*/ 45 h 53"/>
                <a:gd name="T58" fmla="*/ 12 w 54"/>
                <a:gd name="T59" fmla="*/ 37 h 53"/>
                <a:gd name="T60" fmla="*/ 19 w 54"/>
                <a:gd name="T61" fmla="*/ 34 h 53"/>
                <a:gd name="T62" fmla="*/ 24 w 54"/>
                <a:gd name="T63" fmla="*/ 27 h 53"/>
                <a:gd name="T64" fmla="*/ 19 w 54"/>
                <a:gd name="T65" fmla="*/ 28 h 53"/>
                <a:gd name="T66" fmla="*/ 16 w 54"/>
                <a:gd name="T67" fmla="*/ 29 h 53"/>
                <a:gd name="T68" fmla="*/ 9 w 54"/>
                <a:gd name="T69" fmla="*/ 34 h 53"/>
                <a:gd name="T70" fmla="*/ 7 w 54"/>
                <a:gd name="T71" fmla="*/ 42 h 53"/>
                <a:gd name="T72" fmla="*/ 3 w 54"/>
                <a:gd name="T73" fmla="*/ 42 h 53"/>
                <a:gd name="T74" fmla="*/ 2 w 54"/>
                <a:gd name="T75" fmla="*/ 38 h 53"/>
                <a:gd name="T76" fmla="*/ 4 w 54"/>
                <a:gd name="T77" fmla="*/ 29 h 53"/>
                <a:gd name="T78" fmla="*/ 1 w 54"/>
                <a:gd name="T79" fmla="*/ 23 h 53"/>
                <a:gd name="T80" fmla="*/ 7 w 54"/>
                <a:gd name="T81" fmla="*/ 28 h 53"/>
                <a:gd name="T82" fmla="*/ 10 w 54"/>
                <a:gd name="T83" fmla="*/ 27 h 53"/>
                <a:gd name="T84" fmla="*/ 13 w 54"/>
                <a:gd name="T85" fmla="*/ 23 h 53"/>
                <a:gd name="T86" fmla="*/ 14 w 54"/>
                <a:gd name="T87" fmla="*/ 21 h 53"/>
                <a:gd name="T88" fmla="*/ 16 w 54"/>
                <a:gd name="T89" fmla="*/ 19 h 53"/>
                <a:gd name="T90" fmla="*/ 15 w 54"/>
                <a:gd name="T91" fmla="*/ 17 h 53"/>
                <a:gd name="T92" fmla="*/ 10 w 54"/>
                <a:gd name="T93" fmla="*/ 20 h 53"/>
                <a:gd name="T94" fmla="*/ 6 w 54"/>
                <a:gd name="T95" fmla="*/ 20 h 53"/>
                <a:gd name="T96" fmla="*/ 3 w 54"/>
                <a:gd name="T97" fmla="*/ 19 h 53"/>
                <a:gd name="T98" fmla="*/ 11 w 54"/>
                <a:gd name="T99" fmla="*/ 16 h 53"/>
                <a:gd name="T100" fmla="*/ 19 w 54"/>
                <a:gd name="T101" fmla="*/ 12 h 53"/>
                <a:gd name="T102" fmla="*/ 16 w 54"/>
                <a:gd name="T103" fmla="*/ 8 h 53"/>
                <a:gd name="T104" fmla="*/ 10 w 54"/>
                <a:gd name="T105" fmla="*/ 1 h 53"/>
                <a:gd name="T106" fmla="*/ 31 w 54"/>
                <a:gd name="T107" fmla="*/ 4 h 53"/>
                <a:gd name="T108" fmla="*/ 33 w 54"/>
                <a:gd name="T109" fmla="*/ 8 h 53"/>
                <a:gd name="T110" fmla="*/ 29 w 54"/>
                <a:gd name="T111" fmla="*/ 9 h 53"/>
                <a:gd name="T112" fmla="*/ 27 w 54"/>
                <a:gd name="T113" fmla="*/ 3 h 53"/>
                <a:gd name="T114" fmla="*/ 29 w 54"/>
                <a:gd name="T115" fmla="*/ 4 h 53"/>
                <a:gd name="T116" fmla="*/ 25 w 54"/>
                <a:gd name="T117" fmla="*/ 19 h 53"/>
                <a:gd name="T118" fmla="*/ 18 w 54"/>
                <a:gd name="T119" fmla="*/ 25 h 53"/>
                <a:gd name="T120" fmla="*/ 23 w 54"/>
                <a:gd name="T121" fmla="*/ 17 h 53"/>
                <a:gd name="T122" fmla="*/ 12 w 54"/>
                <a:gd name="T123" fmla="*/ 2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 h="53">
                  <a:moveTo>
                    <a:pt x="12" y="0"/>
                  </a:moveTo>
                  <a:cubicBezTo>
                    <a:pt x="12" y="0"/>
                    <a:pt x="13" y="0"/>
                    <a:pt x="14" y="0"/>
                  </a:cubicBezTo>
                  <a:cubicBezTo>
                    <a:pt x="14" y="0"/>
                    <a:pt x="14" y="0"/>
                    <a:pt x="14" y="0"/>
                  </a:cubicBezTo>
                  <a:cubicBezTo>
                    <a:pt x="14" y="0"/>
                    <a:pt x="15" y="0"/>
                    <a:pt x="15" y="0"/>
                  </a:cubicBezTo>
                  <a:cubicBezTo>
                    <a:pt x="16" y="1"/>
                    <a:pt x="16" y="1"/>
                    <a:pt x="16" y="2"/>
                  </a:cubicBezTo>
                  <a:cubicBezTo>
                    <a:pt x="17" y="2"/>
                    <a:pt x="17" y="3"/>
                    <a:pt x="17" y="3"/>
                  </a:cubicBezTo>
                  <a:cubicBezTo>
                    <a:pt x="17" y="4"/>
                    <a:pt x="18" y="4"/>
                    <a:pt x="18" y="5"/>
                  </a:cubicBezTo>
                  <a:cubicBezTo>
                    <a:pt x="19" y="6"/>
                    <a:pt x="19" y="6"/>
                    <a:pt x="20" y="7"/>
                  </a:cubicBezTo>
                  <a:cubicBezTo>
                    <a:pt x="20" y="8"/>
                    <a:pt x="22" y="8"/>
                    <a:pt x="21" y="10"/>
                  </a:cubicBezTo>
                  <a:cubicBezTo>
                    <a:pt x="21" y="10"/>
                    <a:pt x="22" y="10"/>
                    <a:pt x="23" y="11"/>
                  </a:cubicBezTo>
                  <a:cubicBezTo>
                    <a:pt x="23" y="10"/>
                    <a:pt x="23" y="10"/>
                    <a:pt x="23" y="10"/>
                  </a:cubicBezTo>
                  <a:cubicBezTo>
                    <a:pt x="23" y="11"/>
                    <a:pt x="23" y="11"/>
                    <a:pt x="23" y="11"/>
                  </a:cubicBezTo>
                  <a:cubicBezTo>
                    <a:pt x="24" y="10"/>
                    <a:pt x="25" y="10"/>
                    <a:pt x="26" y="10"/>
                  </a:cubicBezTo>
                  <a:cubicBezTo>
                    <a:pt x="26" y="10"/>
                    <a:pt x="27" y="11"/>
                    <a:pt x="27" y="12"/>
                  </a:cubicBezTo>
                  <a:cubicBezTo>
                    <a:pt x="27" y="12"/>
                    <a:pt x="26" y="12"/>
                    <a:pt x="27" y="12"/>
                  </a:cubicBezTo>
                  <a:cubicBezTo>
                    <a:pt x="26" y="13"/>
                    <a:pt x="26" y="14"/>
                    <a:pt x="25" y="15"/>
                  </a:cubicBezTo>
                  <a:cubicBezTo>
                    <a:pt x="24" y="16"/>
                    <a:pt x="26" y="16"/>
                    <a:pt x="26" y="18"/>
                  </a:cubicBezTo>
                  <a:cubicBezTo>
                    <a:pt x="27" y="18"/>
                    <a:pt x="27" y="19"/>
                    <a:pt x="27" y="19"/>
                  </a:cubicBezTo>
                  <a:cubicBezTo>
                    <a:pt x="28" y="20"/>
                    <a:pt x="28" y="21"/>
                    <a:pt x="28" y="21"/>
                  </a:cubicBezTo>
                  <a:cubicBezTo>
                    <a:pt x="29" y="21"/>
                    <a:pt x="29" y="21"/>
                    <a:pt x="30" y="22"/>
                  </a:cubicBezTo>
                  <a:cubicBezTo>
                    <a:pt x="31" y="22"/>
                    <a:pt x="32" y="23"/>
                    <a:pt x="31" y="25"/>
                  </a:cubicBezTo>
                  <a:cubicBezTo>
                    <a:pt x="31" y="25"/>
                    <a:pt x="31" y="25"/>
                    <a:pt x="31" y="25"/>
                  </a:cubicBezTo>
                  <a:cubicBezTo>
                    <a:pt x="31" y="25"/>
                    <a:pt x="31" y="26"/>
                    <a:pt x="31" y="26"/>
                  </a:cubicBezTo>
                  <a:cubicBezTo>
                    <a:pt x="32" y="26"/>
                    <a:pt x="32" y="27"/>
                    <a:pt x="33" y="27"/>
                  </a:cubicBezTo>
                  <a:cubicBezTo>
                    <a:pt x="33" y="28"/>
                    <a:pt x="34" y="30"/>
                    <a:pt x="35" y="30"/>
                  </a:cubicBezTo>
                  <a:cubicBezTo>
                    <a:pt x="36" y="30"/>
                    <a:pt x="35" y="29"/>
                    <a:pt x="36" y="28"/>
                  </a:cubicBezTo>
                  <a:cubicBezTo>
                    <a:pt x="36" y="28"/>
                    <a:pt x="36" y="26"/>
                    <a:pt x="37" y="26"/>
                  </a:cubicBezTo>
                  <a:cubicBezTo>
                    <a:pt x="36" y="25"/>
                    <a:pt x="36" y="25"/>
                    <a:pt x="36" y="25"/>
                  </a:cubicBezTo>
                  <a:cubicBezTo>
                    <a:pt x="36" y="23"/>
                    <a:pt x="37" y="21"/>
                    <a:pt x="36" y="20"/>
                  </a:cubicBezTo>
                  <a:cubicBezTo>
                    <a:pt x="36" y="19"/>
                    <a:pt x="36" y="19"/>
                    <a:pt x="36" y="19"/>
                  </a:cubicBezTo>
                  <a:cubicBezTo>
                    <a:pt x="35" y="19"/>
                    <a:pt x="35" y="18"/>
                    <a:pt x="35" y="18"/>
                  </a:cubicBezTo>
                  <a:cubicBezTo>
                    <a:pt x="35" y="18"/>
                    <a:pt x="35" y="18"/>
                    <a:pt x="35" y="18"/>
                  </a:cubicBezTo>
                  <a:cubicBezTo>
                    <a:pt x="35" y="18"/>
                    <a:pt x="35" y="18"/>
                    <a:pt x="36" y="18"/>
                  </a:cubicBezTo>
                  <a:cubicBezTo>
                    <a:pt x="36" y="18"/>
                    <a:pt x="37" y="19"/>
                    <a:pt x="38" y="18"/>
                  </a:cubicBezTo>
                  <a:cubicBezTo>
                    <a:pt x="38" y="19"/>
                    <a:pt x="38" y="19"/>
                    <a:pt x="38" y="19"/>
                  </a:cubicBezTo>
                  <a:cubicBezTo>
                    <a:pt x="39" y="18"/>
                    <a:pt x="39" y="18"/>
                    <a:pt x="39" y="18"/>
                  </a:cubicBezTo>
                  <a:cubicBezTo>
                    <a:pt x="40" y="19"/>
                    <a:pt x="39" y="20"/>
                    <a:pt x="40" y="21"/>
                  </a:cubicBezTo>
                  <a:cubicBezTo>
                    <a:pt x="40" y="21"/>
                    <a:pt x="40" y="21"/>
                    <a:pt x="40" y="21"/>
                  </a:cubicBezTo>
                  <a:cubicBezTo>
                    <a:pt x="41" y="21"/>
                    <a:pt x="40" y="22"/>
                    <a:pt x="41" y="22"/>
                  </a:cubicBezTo>
                  <a:cubicBezTo>
                    <a:pt x="40" y="23"/>
                    <a:pt x="41" y="24"/>
                    <a:pt x="41" y="25"/>
                  </a:cubicBezTo>
                  <a:cubicBezTo>
                    <a:pt x="40" y="26"/>
                    <a:pt x="40" y="26"/>
                    <a:pt x="40" y="26"/>
                  </a:cubicBezTo>
                  <a:cubicBezTo>
                    <a:pt x="41" y="26"/>
                    <a:pt x="41" y="26"/>
                    <a:pt x="41" y="26"/>
                  </a:cubicBezTo>
                  <a:cubicBezTo>
                    <a:pt x="40" y="27"/>
                    <a:pt x="41" y="28"/>
                    <a:pt x="40" y="28"/>
                  </a:cubicBezTo>
                  <a:cubicBezTo>
                    <a:pt x="39" y="30"/>
                    <a:pt x="40" y="33"/>
                    <a:pt x="39" y="35"/>
                  </a:cubicBezTo>
                  <a:cubicBezTo>
                    <a:pt x="39" y="35"/>
                    <a:pt x="39" y="35"/>
                    <a:pt x="39" y="35"/>
                  </a:cubicBezTo>
                  <a:cubicBezTo>
                    <a:pt x="38" y="36"/>
                    <a:pt x="39" y="36"/>
                    <a:pt x="39" y="37"/>
                  </a:cubicBezTo>
                  <a:cubicBezTo>
                    <a:pt x="41" y="38"/>
                    <a:pt x="40" y="40"/>
                    <a:pt x="42" y="40"/>
                  </a:cubicBezTo>
                  <a:cubicBezTo>
                    <a:pt x="41" y="41"/>
                    <a:pt x="42" y="41"/>
                    <a:pt x="42" y="41"/>
                  </a:cubicBezTo>
                  <a:cubicBezTo>
                    <a:pt x="43" y="41"/>
                    <a:pt x="44" y="42"/>
                    <a:pt x="44" y="43"/>
                  </a:cubicBezTo>
                  <a:cubicBezTo>
                    <a:pt x="45" y="44"/>
                    <a:pt x="45" y="44"/>
                    <a:pt x="45" y="44"/>
                  </a:cubicBezTo>
                  <a:cubicBezTo>
                    <a:pt x="46" y="45"/>
                    <a:pt x="46" y="45"/>
                    <a:pt x="47" y="45"/>
                  </a:cubicBezTo>
                  <a:cubicBezTo>
                    <a:pt x="47" y="45"/>
                    <a:pt x="47" y="46"/>
                    <a:pt x="48" y="46"/>
                  </a:cubicBezTo>
                  <a:cubicBezTo>
                    <a:pt x="48" y="46"/>
                    <a:pt x="48" y="47"/>
                    <a:pt x="48" y="47"/>
                  </a:cubicBezTo>
                  <a:cubicBezTo>
                    <a:pt x="48" y="46"/>
                    <a:pt x="49" y="46"/>
                    <a:pt x="49" y="45"/>
                  </a:cubicBezTo>
                  <a:cubicBezTo>
                    <a:pt x="49" y="45"/>
                    <a:pt x="48" y="44"/>
                    <a:pt x="49" y="44"/>
                  </a:cubicBezTo>
                  <a:cubicBezTo>
                    <a:pt x="50" y="44"/>
                    <a:pt x="50" y="45"/>
                    <a:pt x="51" y="45"/>
                  </a:cubicBezTo>
                  <a:cubicBezTo>
                    <a:pt x="50" y="46"/>
                    <a:pt x="52" y="47"/>
                    <a:pt x="52" y="48"/>
                  </a:cubicBezTo>
                  <a:cubicBezTo>
                    <a:pt x="53" y="48"/>
                    <a:pt x="52" y="49"/>
                    <a:pt x="53" y="50"/>
                  </a:cubicBezTo>
                  <a:cubicBezTo>
                    <a:pt x="53" y="50"/>
                    <a:pt x="53" y="51"/>
                    <a:pt x="53" y="51"/>
                  </a:cubicBezTo>
                  <a:cubicBezTo>
                    <a:pt x="53" y="51"/>
                    <a:pt x="54" y="51"/>
                    <a:pt x="54" y="51"/>
                  </a:cubicBezTo>
                  <a:cubicBezTo>
                    <a:pt x="54" y="51"/>
                    <a:pt x="54" y="51"/>
                    <a:pt x="54" y="51"/>
                  </a:cubicBezTo>
                  <a:cubicBezTo>
                    <a:pt x="54" y="51"/>
                    <a:pt x="53" y="52"/>
                    <a:pt x="53" y="52"/>
                  </a:cubicBezTo>
                  <a:cubicBezTo>
                    <a:pt x="53" y="52"/>
                    <a:pt x="54" y="52"/>
                    <a:pt x="53" y="53"/>
                  </a:cubicBezTo>
                  <a:cubicBezTo>
                    <a:pt x="53" y="53"/>
                    <a:pt x="53" y="53"/>
                    <a:pt x="53" y="53"/>
                  </a:cubicBezTo>
                  <a:cubicBezTo>
                    <a:pt x="52" y="53"/>
                    <a:pt x="52" y="53"/>
                    <a:pt x="52" y="53"/>
                  </a:cubicBezTo>
                  <a:cubicBezTo>
                    <a:pt x="52" y="53"/>
                    <a:pt x="52" y="53"/>
                    <a:pt x="51" y="53"/>
                  </a:cubicBezTo>
                  <a:cubicBezTo>
                    <a:pt x="51" y="53"/>
                    <a:pt x="51" y="53"/>
                    <a:pt x="51" y="53"/>
                  </a:cubicBezTo>
                  <a:cubicBezTo>
                    <a:pt x="51" y="53"/>
                    <a:pt x="51" y="53"/>
                    <a:pt x="51" y="53"/>
                  </a:cubicBezTo>
                  <a:cubicBezTo>
                    <a:pt x="50" y="52"/>
                    <a:pt x="49" y="53"/>
                    <a:pt x="49" y="52"/>
                  </a:cubicBezTo>
                  <a:cubicBezTo>
                    <a:pt x="49" y="52"/>
                    <a:pt x="48" y="51"/>
                    <a:pt x="48" y="51"/>
                  </a:cubicBezTo>
                  <a:cubicBezTo>
                    <a:pt x="49" y="50"/>
                    <a:pt x="47" y="51"/>
                    <a:pt x="46" y="50"/>
                  </a:cubicBezTo>
                  <a:cubicBezTo>
                    <a:pt x="46" y="49"/>
                    <a:pt x="44" y="49"/>
                    <a:pt x="44" y="48"/>
                  </a:cubicBezTo>
                  <a:cubicBezTo>
                    <a:pt x="44" y="48"/>
                    <a:pt x="43" y="47"/>
                    <a:pt x="42" y="47"/>
                  </a:cubicBezTo>
                  <a:cubicBezTo>
                    <a:pt x="42" y="46"/>
                    <a:pt x="42" y="46"/>
                    <a:pt x="42" y="46"/>
                  </a:cubicBezTo>
                  <a:cubicBezTo>
                    <a:pt x="41" y="45"/>
                    <a:pt x="39" y="43"/>
                    <a:pt x="39" y="42"/>
                  </a:cubicBezTo>
                  <a:cubicBezTo>
                    <a:pt x="39" y="41"/>
                    <a:pt x="38" y="40"/>
                    <a:pt x="37" y="40"/>
                  </a:cubicBezTo>
                  <a:cubicBezTo>
                    <a:pt x="37" y="40"/>
                    <a:pt x="37" y="39"/>
                    <a:pt x="37" y="39"/>
                  </a:cubicBezTo>
                  <a:cubicBezTo>
                    <a:pt x="36" y="40"/>
                    <a:pt x="35" y="40"/>
                    <a:pt x="35" y="40"/>
                  </a:cubicBezTo>
                  <a:cubicBezTo>
                    <a:pt x="33" y="40"/>
                    <a:pt x="33" y="42"/>
                    <a:pt x="32" y="42"/>
                  </a:cubicBezTo>
                  <a:cubicBezTo>
                    <a:pt x="32" y="42"/>
                    <a:pt x="32" y="42"/>
                    <a:pt x="32" y="42"/>
                  </a:cubicBezTo>
                  <a:cubicBezTo>
                    <a:pt x="31" y="42"/>
                    <a:pt x="31" y="42"/>
                    <a:pt x="31" y="42"/>
                  </a:cubicBezTo>
                  <a:cubicBezTo>
                    <a:pt x="31" y="42"/>
                    <a:pt x="31" y="43"/>
                    <a:pt x="31" y="43"/>
                  </a:cubicBezTo>
                  <a:cubicBezTo>
                    <a:pt x="30" y="43"/>
                    <a:pt x="30" y="42"/>
                    <a:pt x="29" y="42"/>
                  </a:cubicBezTo>
                  <a:cubicBezTo>
                    <a:pt x="29" y="43"/>
                    <a:pt x="27" y="42"/>
                    <a:pt x="27" y="44"/>
                  </a:cubicBezTo>
                  <a:cubicBezTo>
                    <a:pt x="26" y="43"/>
                    <a:pt x="25" y="45"/>
                    <a:pt x="24" y="43"/>
                  </a:cubicBezTo>
                  <a:cubicBezTo>
                    <a:pt x="24" y="43"/>
                    <a:pt x="24" y="43"/>
                    <a:pt x="24" y="43"/>
                  </a:cubicBezTo>
                  <a:cubicBezTo>
                    <a:pt x="25" y="43"/>
                    <a:pt x="25" y="43"/>
                    <a:pt x="25" y="43"/>
                  </a:cubicBezTo>
                  <a:cubicBezTo>
                    <a:pt x="25" y="43"/>
                    <a:pt x="25" y="43"/>
                    <a:pt x="25" y="43"/>
                  </a:cubicBezTo>
                  <a:cubicBezTo>
                    <a:pt x="26" y="43"/>
                    <a:pt x="26" y="43"/>
                    <a:pt x="26" y="43"/>
                  </a:cubicBezTo>
                  <a:cubicBezTo>
                    <a:pt x="26" y="43"/>
                    <a:pt x="27" y="42"/>
                    <a:pt x="27" y="42"/>
                  </a:cubicBezTo>
                  <a:cubicBezTo>
                    <a:pt x="28" y="42"/>
                    <a:pt x="28" y="42"/>
                    <a:pt x="29" y="41"/>
                  </a:cubicBezTo>
                  <a:cubicBezTo>
                    <a:pt x="29" y="42"/>
                    <a:pt x="29" y="41"/>
                    <a:pt x="30" y="41"/>
                  </a:cubicBezTo>
                  <a:cubicBezTo>
                    <a:pt x="29" y="41"/>
                    <a:pt x="30" y="41"/>
                    <a:pt x="30" y="41"/>
                  </a:cubicBezTo>
                  <a:cubicBezTo>
                    <a:pt x="31" y="41"/>
                    <a:pt x="32" y="40"/>
                    <a:pt x="32" y="39"/>
                  </a:cubicBezTo>
                  <a:cubicBezTo>
                    <a:pt x="33" y="39"/>
                    <a:pt x="33" y="38"/>
                    <a:pt x="34" y="37"/>
                  </a:cubicBezTo>
                  <a:cubicBezTo>
                    <a:pt x="34" y="37"/>
                    <a:pt x="34" y="36"/>
                    <a:pt x="34" y="35"/>
                  </a:cubicBezTo>
                  <a:cubicBezTo>
                    <a:pt x="34" y="35"/>
                    <a:pt x="33" y="35"/>
                    <a:pt x="33" y="34"/>
                  </a:cubicBezTo>
                  <a:cubicBezTo>
                    <a:pt x="33" y="33"/>
                    <a:pt x="32" y="32"/>
                    <a:pt x="32" y="31"/>
                  </a:cubicBezTo>
                  <a:cubicBezTo>
                    <a:pt x="32" y="31"/>
                    <a:pt x="31" y="31"/>
                    <a:pt x="31" y="31"/>
                  </a:cubicBezTo>
                  <a:cubicBezTo>
                    <a:pt x="32" y="31"/>
                    <a:pt x="32" y="31"/>
                    <a:pt x="32" y="31"/>
                  </a:cubicBezTo>
                  <a:cubicBezTo>
                    <a:pt x="31" y="30"/>
                    <a:pt x="31" y="28"/>
                    <a:pt x="29" y="28"/>
                  </a:cubicBezTo>
                  <a:cubicBezTo>
                    <a:pt x="29" y="29"/>
                    <a:pt x="28" y="29"/>
                    <a:pt x="28" y="30"/>
                  </a:cubicBezTo>
                  <a:cubicBezTo>
                    <a:pt x="27" y="31"/>
                    <a:pt x="27" y="32"/>
                    <a:pt x="26" y="33"/>
                  </a:cubicBezTo>
                  <a:cubicBezTo>
                    <a:pt x="26" y="33"/>
                    <a:pt x="26" y="33"/>
                    <a:pt x="26" y="34"/>
                  </a:cubicBezTo>
                  <a:cubicBezTo>
                    <a:pt x="26" y="34"/>
                    <a:pt x="25" y="35"/>
                    <a:pt x="25" y="35"/>
                  </a:cubicBezTo>
                  <a:cubicBezTo>
                    <a:pt x="24" y="35"/>
                    <a:pt x="24" y="35"/>
                    <a:pt x="24" y="35"/>
                  </a:cubicBezTo>
                  <a:cubicBezTo>
                    <a:pt x="24" y="35"/>
                    <a:pt x="25" y="36"/>
                    <a:pt x="24" y="36"/>
                  </a:cubicBezTo>
                  <a:cubicBezTo>
                    <a:pt x="23" y="37"/>
                    <a:pt x="23" y="38"/>
                    <a:pt x="22" y="38"/>
                  </a:cubicBezTo>
                  <a:cubicBezTo>
                    <a:pt x="21" y="38"/>
                    <a:pt x="22" y="40"/>
                    <a:pt x="21" y="40"/>
                  </a:cubicBezTo>
                  <a:cubicBezTo>
                    <a:pt x="20" y="40"/>
                    <a:pt x="20" y="41"/>
                    <a:pt x="19" y="41"/>
                  </a:cubicBezTo>
                  <a:cubicBezTo>
                    <a:pt x="19" y="42"/>
                    <a:pt x="18" y="42"/>
                    <a:pt x="18" y="43"/>
                  </a:cubicBezTo>
                  <a:cubicBezTo>
                    <a:pt x="18" y="43"/>
                    <a:pt x="17" y="43"/>
                    <a:pt x="17" y="44"/>
                  </a:cubicBezTo>
                  <a:cubicBezTo>
                    <a:pt x="17" y="43"/>
                    <a:pt x="17" y="43"/>
                    <a:pt x="17" y="43"/>
                  </a:cubicBezTo>
                  <a:cubicBezTo>
                    <a:pt x="16" y="44"/>
                    <a:pt x="15" y="43"/>
                    <a:pt x="15" y="44"/>
                  </a:cubicBezTo>
                  <a:cubicBezTo>
                    <a:pt x="15" y="44"/>
                    <a:pt x="15" y="44"/>
                    <a:pt x="15" y="44"/>
                  </a:cubicBezTo>
                  <a:cubicBezTo>
                    <a:pt x="15" y="44"/>
                    <a:pt x="14" y="45"/>
                    <a:pt x="14" y="45"/>
                  </a:cubicBezTo>
                  <a:cubicBezTo>
                    <a:pt x="12" y="44"/>
                    <a:pt x="13" y="42"/>
                    <a:pt x="12" y="40"/>
                  </a:cubicBezTo>
                  <a:cubicBezTo>
                    <a:pt x="12" y="40"/>
                    <a:pt x="11" y="39"/>
                    <a:pt x="12" y="38"/>
                  </a:cubicBezTo>
                  <a:cubicBezTo>
                    <a:pt x="11" y="38"/>
                    <a:pt x="11" y="38"/>
                    <a:pt x="11" y="38"/>
                  </a:cubicBezTo>
                  <a:cubicBezTo>
                    <a:pt x="11" y="37"/>
                    <a:pt x="12" y="37"/>
                    <a:pt x="12" y="37"/>
                  </a:cubicBezTo>
                  <a:cubicBezTo>
                    <a:pt x="13" y="38"/>
                    <a:pt x="14" y="39"/>
                    <a:pt x="16" y="39"/>
                  </a:cubicBezTo>
                  <a:cubicBezTo>
                    <a:pt x="16" y="40"/>
                    <a:pt x="16" y="39"/>
                    <a:pt x="17" y="39"/>
                  </a:cubicBezTo>
                  <a:cubicBezTo>
                    <a:pt x="16" y="38"/>
                    <a:pt x="18" y="38"/>
                    <a:pt x="17" y="37"/>
                  </a:cubicBezTo>
                  <a:cubicBezTo>
                    <a:pt x="18" y="36"/>
                    <a:pt x="19" y="36"/>
                    <a:pt x="19" y="34"/>
                  </a:cubicBezTo>
                  <a:cubicBezTo>
                    <a:pt x="19" y="34"/>
                    <a:pt x="20" y="33"/>
                    <a:pt x="20" y="33"/>
                  </a:cubicBezTo>
                  <a:cubicBezTo>
                    <a:pt x="20" y="31"/>
                    <a:pt x="22" y="31"/>
                    <a:pt x="22" y="30"/>
                  </a:cubicBezTo>
                  <a:cubicBezTo>
                    <a:pt x="22" y="29"/>
                    <a:pt x="23" y="28"/>
                    <a:pt x="23" y="28"/>
                  </a:cubicBezTo>
                  <a:cubicBezTo>
                    <a:pt x="24" y="27"/>
                    <a:pt x="24" y="27"/>
                    <a:pt x="24" y="27"/>
                  </a:cubicBezTo>
                  <a:cubicBezTo>
                    <a:pt x="24" y="26"/>
                    <a:pt x="26" y="26"/>
                    <a:pt x="24" y="25"/>
                  </a:cubicBezTo>
                  <a:cubicBezTo>
                    <a:pt x="23" y="25"/>
                    <a:pt x="22" y="26"/>
                    <a:pt x="21" y="26"/>
                  </a:cubicBezTo>
                  <a:cubicBezTo>
                    <a:pt x="21" y="27"/>
                    <a:pt x="20" y="27"/>
                    <a:pt x="20" y="27"/>
                  </a:cubicBezTo>
                  <a:cubicBezTo>
                    <a:pt x="19" y="27"/>
                    <a:pt x="19" y="28"/>
                    <a:pt x="19" y="28"/>
                  </a:cubicBezTo>
                  <a:cubicBezTo>
                    <a:pt x="18" y="28"/>
                    <a:pt x="18" y="29"/>
                    <a:pt x="17" y="28"/>
                  </a:cubicBezTo>
                  <a:cubicBezTo>
                    <a:pt x="16" y="29"/>
                    <a:pt x="16" y="29"/>
                    <a:pt x="16" y="29"/>
                  </a:cubicBezTo>
                  <a:cubicBezTo>
                    <a:pt x="16" y="29"/>
                    <a:pt x="16" y="29"/>
                    <a:pt x="16" y="29"/>
                  </a:cubicBezTo>
                  <a:cubicBezTo>
                    <a:pt x="16" y="29"/>
                    <a:pt x="16" y="29"/>
                    <a:pt x="16" y="29"/>
                  </a:cubicBezTo>
                  <a:cubicBezTo>
                    <a:pt x="16" y="29"/>
                    <a:pt x="16" y="29"/>
                    <a:pt x="16" y="29"/>
                  </a:cubicBezTo>
                  <a:cubicBezTo>
                    <a:pt x="16" y="30"/>
                    <a:pt x="14" y="30"/>
                    <a:pt x="14" y="32"/>
                  </a:cubicBezTo>
                  <a:cubicBezTo>
                    <a:pt x="13" y="32"/>
                    <a:pt x="13" y="32"/>
                    <a:pt x="13" y="32"/>
                  </a:cubicBezTo>
                  <a:cubicBezTo>
                    <a:pt x="12" y="33"/>
                    <a:pt x="10" y="34"/>
                    <a:pt x="9" y="34"/>
                  </a:cubicBezTo>
                  <a:cubicBezTo>
                    <a:pt x="8" y="35"/>
                    <a:pt x="8" y="35"/>
                    <a:pt x="8" y="36"/>
                  </a:cubicBezTo>
                  <a:cubicBezTo>
                    <a:pt x="8" y="37"/>
                    <a:pt x="8" y="38"/>
                    <a:pt x="8" y="39"/>
                  </a:cubicBezTo>
                  <a:cubicBezTo>
                    <a:pt x="8" y="39"/>
                    <a:pt x="8" y="40"/>
                    <a:pt x="7" y="41"/>
                  </a:cubicBezTo>
                  <a:cubicBezTo>
                    <a:pt x="8" y="42"/>
                    <a:pt x="6" y="42"/>
                    <a:pt x="7" y="42"/>
                  </a:cubicBezTo>
                  <a:cubicBezTo>
                    <a:pt x="7" y="43"/>
                    <a:pt x="6" y="43"/>
                    <a:pt x="5" y="43"/>
                  </a:cubicBezTo>
                  <a:cubicBezTo>
                    <a:pt x="5" y="43"/>
                    <a:pt x="5" y="43"/>
                    <a:pt x="5" y="43"/>
                  </a:cubicBezTo>
                  <a:cubicBezTo>
                    <a:pt x="5" y="44"/>
                    <a:pt x="5" y="44"/>
                    <a:pt x="4" y="44"/>
                  </a:cubicBezTo>
                  <a:cubicBezTo>
                    <a:pt x="4" y="43"/>
                    <a:pt x="4" y="43"/>
                    <a:pt x="3" y="42"/>
                  </a:cubicBezTo>
                  <a:cubicBezTo>
                    <a:pt x="4" y="41"/>
                    <a:pt x="2" y="41"/>
                    <a:pt x="3" y="40"/>
                  </a:cubicBezTo>
                  <a:cubicBezTo>
                    <a:pt x="2" y="39"/>
                    <a:pt x="2" y="38"/>
                    <a:pt x="2" y="37"/>
                  </a:cubicBezTo>
                  <a:cubicBezTo>
                    <a:pt x="2" y="37"/>
                    <a:pt x="2" y="37"/>
                    <a:pt x="2" y="37"/>
                  </a:cubicBezTo>
                  <a:cubicBezTo>
                    <a:pt x="2" y="38"/>
                    <a:pt x="2" y="38"/>
                    <a:pt x="2" y="38"/>
                  </a:cubicBezTo>
                  <a:cubicBezTo>
                    <a:pt x="3" y="37"/>
                    <a:pt x="3" y="36"/>
                    <a:pt x="4" y="36"/>
                  </a:cubicBezTo>
                  <a:cubicBezTo>
                    <a:pt x="4" y="35"/>
                    <a:pt x="4" y="34"/>
                    <a:pt x="4" y="32"/>
                  </a:cubicBezTo>
                  <a:cubicBezTo>
                    <a:pt x="4" y="32"/>
                    <a:pt x="4" y="31"/>
                    <a:pt x="4" y="31"/>
                  </a:cubicBezTo>
                  <a:cubicBezTo>
                    <a:pt x="4" y="31"/>
                    <a:pt x="4" y="30"/>
                    <a:pt x="4" y="29"/>
                  </a:cubicBezTo>
                  <a:cubicBezTo>
                    <a:pt x="4" y="28"/>
                    <a:pt x="3" y="28"/>
                    <a:pt x="3" y="27"/>
                  </a:cubicBezTo>
                  <a:cubicBezTo>
                    <a:pt x="3" y="26"/>
                    <a:pt x="1" y="26"/>
                    <a:pt x="1" y="24"/>
                  </a:cubicBezTo>
                  <a:cubicBezTo>
                    <a:pt x="1" y="24"/>
                    <a:pt x="0" y="24"/>
                    <a:pt x="0" y="23"/>
                  </a:cubicBezTo>
                  <a:cubicBezTo>
                    <a:pt x="0" y="23"/>
                    <a:pt x="0" y="23"/>
                    <a:pt x="1" y="23"/>
                  </a:cubicBezTo>
                  <a:cubicBezTo>
                    <a:pt x="2" y="24"/>
                    <a:pt x="3" y="23"/>
                    <a:pt x="3" y="24"/>
                  </a:cubicBezTo>
                  <a:cubicBezTo>
                    <a:pt x="4" y="23"/>
                    <a:pt x="4" y="25"/>
                    <a:pt x="5" y="24"/>
                  </a:cubicBezTo>
                  <a:cubicBezTo>
                    <a:pt x="5" y="25"/>
                    <a:pt x="6" y="25"/>
                    <a:pt x="6" y="26"/>
                  </a:cubicBezTo>
                  <a:cubicBezTo>
                    <a:pt x="7" y="27"/>
                    <a:pt x="6" y="28"/>
                    <a:pt x="7" y="28"/>
                  </a:cubicBezTo>
                  <a:cubicBezTo>
                    <a:pt x="7" y="29"/>
                    <a:pt x="7" y="29"/>
                    <a:pt x="7" y="30"/>
                  </a:cubicBezTo>
                  <a:cubicBezTo>
                    <a:pt x="7" y="30"/>
                    <a:pt x="8" y="30"/>
                    <a:pt x="9" y="31"/>
                  </a:cubicBezTo>
                  <a:cubicBezTo>
                    <a:pt x="9" y="30"/>
                    <a:pt x="9" y="30"/>
                    <a:pt x="10" y="29"/>
                  </a:cubicBezTo>
                  <a:cubicBezTo>
                    <a:pt x="9" y="28"/>
                    <a:pt x="10" y="28"/>
                    <a:pt x="10" y="27"/>
                  </a:cubicBezTo>
                  <a:cubicBezTo>
                    <a:pt x="11" y="27"/>
                    <a:pt x="10" y="26"/>
                    <a:pt x="12" y="25"/>
                  </a:cubicBezTo>
                  <a:cubicBezTo>
                    <a:pt x="11" y="24"/>
                    <a:pt x="13" y="25"/>
                    <a:pt x="12" y="23"/>
                  </a:cubicBezTo>
                  <a:cubicBezTo>
                    <a:pt x="13" y="23"/>
                    <a:pt x="13" y="23"/>
                    <a:pt x="13" y="23"/>
                  </a:cubicBezTo>
                  <a:cubicBezTo>
                    <a:pt x="13" y="23"/>
                    <a:pt x="13" y="23"/>
                    <a:pt x="13" y="23"/>
                  </a:cubicBezTo>
                  <a:cubicBezTo>
                    <a:pt x="13" y="22"/>
                    <a:pt x="13" y="22"/>
                    <a:pt x="13" y="22"/>
                  </a:cubicBezTo>
                  <a:cubicBezTo>
                    <a:pt x="13" y="23"/>
                    <a:pt x="13" y="23"/>
                    <a:pt x="14" y="23"/>
                  </a:cubicBezTo>
                  <a:cubicBezTo>
                    <a:pt x="14" y="22"/>
                    <a:pt x="14" y="21"/>
                    <a:pt x="14" y="21"/>
                  </a:cubicBezTo>
                  <a:cubicBezTo>
                    <a:pt x="14" y="21"/>
                    <a:pt x="14" y="21"/>
                    <a:pt x="14" y="21"/>
                  </a:cubicBezTo>
                  <a:cubicBezTo>
                    <a:pt x="14" y="21"/>
                    <a:pt x="14" y="21"/>
                    <a:pt x="14" y="21"/>
                  </a:cubicBezTo>
                  <a:cubicBezTo>
                    <a:pt x="14" y="20"/>
                    <a:pt x="16" y="20"/>
                    <a:pt x="15" y="19"/>
                  </a:cubicBezTo>
                  <a:cubicBezTo>
                    <a:pt x="16" y="18"/>
                    <a:pt x="16" y="18"/>
                    <a:pt x="16" y="18"/>
                  </a:cubicBezTo>
                  <a:cubicBezTo>
                    <a:pt x="16" y="19"/>
                    <a:pt x="16" y="19"/>
                    <a:pt x="16" y="19"/>
                  </a:cubicBezTo>
                  <a:cubicBezTo>
                    <a:pt x="17" y="19"/>
                    <a:pt x="16" y="18"/>
                    <a:pt x="16" y="18"/>
                  </a:cubicBezTo>
                  <a:cubicBezTo>
                    <a:pt x="16" y="18"/>
                    <a:pt x="16" y="17"/>
                    <a:pt x="16" y="17"/>
                  </a:cubicBezTo>
                  <a:cubicBezTo>
                    <a:pt x="15" y="18"/>
                    <a:pt x="15" y="18"/>
                    <a:pt x="15" y="18"/>
                  </a:cubicBezTo>
                  <a:cubicBezTo>
                    <a:pt x="15" y="17"/>
                    <a:pt x="15" y="17"/>
                    <a:pt x="15" y="17"/>
                  </a:cubicBezTo>
                  <a:cubicBezTo>
                    <a:pt x="14" y="18"/>
                    <a:pt x="13" y="19"/>
                    <a:pt x="12" y="19"/>
                  </a:cubicBezTo>
                  <a:cubicBezTo>
                    <a:pt x="12" y="19"/>
                    <a:pt x="12" y="19"/>
                    <a:pt x="12" y="19"/>
                  </a:cubicBezTo>
                  <a:cubicBezTo>
                    <a:pt x="12" y="20"/>
                    <a:pt x="10" y="19"/>
                    <a:pt x="10" y="20"/>
                  </a:cubicBezTo>
                  <a:cubicBezTo>
                    <a:pt x="10" y="20"/>
                    <a:pt x="10" y="20"/>
                    <a:pt x="10" y="20"/>
                  </a:cubicBezTo>
                  <a:cubicBezTo>
                    <a:pt x="9" y="21"/>
                    <a:pt x="9" y="21"/>
                    <a:pt x="9" y="21"/>
                  </a:cubicBezTo>
                  <a:cubicBezTo>
                    <a:pt x="9" y="20"/>
                    <a:pt x="9" y="20"/>
                    <a:pt x="9" y="20"/>
                  </a:cubicBezTo>
                  <a:cubicBezTo>
                    <a:pt x="9" y="21"/>
                    <a:pt x="8" y="20"/>
                    <a:pt x="7" y="21"/>
                  </a:cubicBezTo>
                  <a:cubicBezTo>
                    <a:pt x="7" y="21"/>
                    <a:pt x="6" y="21"/>
                    <a:pt x="6" y="20"/>
                  </a:cubicBezTo>
                  <a:cubicBezTo>
                    <a:pt x="6" y="21"/>
                    <a:pt x="6" y="21"/>
                    <a:pt x="6" y="21"/>
                  </a:cubicBezTo>
                  <a:cubicBezTo>
                    <a:pt x="5" y="20"/>
                    <a:pt x="4" y="21"/>
                    <a:pt x="4" y="20"/>
                  </a:cubicBezTo>
                  <a:cubicBezTo>
                    <a:pt x="4" y="20"/>
                    <a:pt x="4" y="20"/>
                    <a:pt x="4" y="20"/>
                  </a:cubicBezTo>
                  <a:cubicBezTo>
                    <a:pt x="3" y="20"/>
                    <a:pt x="4" y="20"/>
                    <a:pt x="3" y="19"/>
                  </a:cubicBezTo>
                  <a:cubicBezTo>
                    <a:pt x="4" y="19"/>
                    <a:pt x="5" y="18"/>
                    <a:pt x="6" y="19"/>
                  </a:cubicBezTo>
                  <a:cubicBezTo>
                    <a:pt x="6" y="18"/>
                    <a:pt x="6" y="18"/>
                    <a:pt x="6" y="18"/>
                  </a:cubicBezTo>
                  <a:cubicBezTo>
                    <a:pt x="7" y="19"/>
                    <a:pt x="7" y="18"/>
                    <a:pt x="8" y="18"/>
                  </a:cubicBezTo>
                  <a:cubicBezTo>
                    <a:pt x="9" y="17"/>
                    <a:pt x="10" y="17"/>
                    <a:pt x="11" y="16"/>
                  </a:cubicBezTo>
                  <a:cubicBezTo>
                    <a:pt x="13" y="16"/>
                    <a:pt x="13" y="14"/>
                    <a:pt x="15" y="14"/>
                  </a:cubicBezTo>
                  <a:cubicBezTo>
                    <a:pt x="15" y="14"/>
                    <a:pt x="15" y="14"/>
                    <a:pt x="15" y="14"/>
                  </a:cubicBezTo>
                  <a:cubicBezTo>
                    <a:pt x="15" y="14"/>
                    <a:pt x="16" y="14"/>
                    <a:pt x="17" y="13"/>
                  </a:cubicBezTo>
                  <a:cubicBezTo>
                    <a:pt x="18" y="14"/>
                    <a:pt x="18" y="12"/>
                    <a:pt x="19" y="12"/>
                  </a:cubicBezTo>
                  <a:cubicBezTo>
                    <a:pt x="19" y="11"/>
                    <a:pt x="18" y="10"/>
                    <a:pt x="18" y="9"/>
                  </a:cubicBezTo>
                  <a:cubicBezTo>
                    <a:pt x="17" y="9"/>
                    <a:pt x="17" y="9"/>
                    <a:pt x="17" y="9"/>
                  </a:cubicBezTo>
                  <a:cubicBezTo>
                    <a:pt x="17" y="8"/>
                    <a:pt x="17" y="8"/>
                    <a:pt x="16" y="7"/>
                  </a:cubicBezTo>
                  <a:cubicBezTo>
                    <a:pt x="16" y="8"/>
                    <a:pt x="16" y="8"/>
                    <a:pt x="16" y="8"/>
                  </a:cubicBezTo>
                  <a:cubicBezTo>
                    <a:pt x="16" y="7"/>
                    <a:pt x="15" y="7"/>
                    <a:pt x="14" y="6"/>
                  </a:cubicBezTo>
                  <a:cubicBezTo>
                    <a:pt x="14" y="5"/>
                    <a:pt x="13" y="5"/>
                    <a:pt x="13" y="4"/>
                  </a:cubicBezTo>
                  <a:cubicBezTo>
                    <a:pt x="12" y="3"/>
                    <a:pt x="10" y="5"/>
                    <a:pt x="10" y="3"/>
                  </a:cubicBezTo>
                  <a:cubicBezTo>
                    <a:pt x="10" y="2"/>
                    <a:pt x="9" y="2"/>
                    <a:pt x="10" y="1"/>
                  </a:cubicBezTo>
                  <a:cubicBezTo>
                    <a:pt x="10" y="1"/>
                    <a:pt x="10" y="0"/>
                    <a:pt x="11" y="0"/>
                  </a:cubicBezTo>
                  <a:cubicBezTo>
                    <a:pt x="11" y="0"/>
                    <a:pt x="12" y="0"/>
                    <a:pt x="12" y="0"/>
                  </a:cubicBezTo>
                  <a:close/>
                  <a:moveTo>
                    <a:pt x="31" y="4"/>
                  </a:moveTo>
                  <a:cubicBezTo>
                    <a:pt x="31" y="4"/>
                    <a:pt x="31" y="4"/>
                    <a:pt x="31" y="4"/>
                  </a:cubicBezTo>
                  <a:cubicBezTo>
                    <a:pt x="31" y="5"/>
                    <a:pt x="32" y="4"/>
                    <a:pt x="33" y="6"/>
                  </a:cubicBezTo>
                  <a:cubicBezTo>
                    <a:pt x="33" y="6"/>
                    <a:pt x="32" y="6"/>
                    <a:pt x="32" y="7"/>
                  </a:cubicBezTo>
                  <a:cubicBezTo>
                    <a:pt x="33" y="7"/>
                    <a:pt x="33" y="7"/>
                    <a:pt x="33" y="7"/>
                  </a:cubicBezTo>
                  <a:cubicBezTo>
                    <a:pt x="33" y="8"/>
                    <a:pt x="33" y="8"/>
                    <a:pt x="33" y="8"/>
                  </a:cubicBezTo>
                  <a:cubicBezTo>
                    <a:pt x="33" y="8"/>
                    <a:pt x="33" y="8"/>
                    <a:pt x="33" y="8"/>
                  </a:cubicBezTo>
                  <a:cubicBezTo>
                    <a:pt x="32" y="8"/>
                    <a:pt x="33" y="10"/>
                    <a:pt x="32" y="9"/>
                  </a:cubicBezTo>
                  <a:cubicBezTo>
                    <a:pt x="31" y="9"/>
                    <a:pt x="30" y="9"/>
                    <a:pt x="30" y="9"/>
                  </a:cubicBezTo>
                  <a:cubicBezTo>
                    <a:pt x="29" y="9"/>
                    <a:pt x="29" y="9"/>
                    <a:pt x="29" y="9"/>
                  </a:cubicBezTo>
                  <a:cubicBezTo>
                    <a:pt x="28" y="8"/>
                    <a:pt x="29" y="7"/>
                    <a:pt x="28" y="6"/>
                  </a:cubicBezTo>
                  <a:cubicBezTo>
                    <a:pt x="28" y="5"/>
                    <a:pt x="27" y="5"/>
                    <a:pt x="27" y="4"/>
                  </a:cubicBezTo>
                  <a:cubicBezTo>
                    <a:pt x="26" y="4"/>
                    <a:pt x="25" y="4"/>
                    <a:pt x="25" y="4"/>
                  </a:cubicBezTo>
                  <a:cubicBezTo>
                    <a:pt x="26" y="4"/>
                    <a:pt x="26" y="3"/>
                    <a:pt x="27" y="3"/>
                  </a:cubicBezTo>
                  <a:cubicBezTo>
                    <a:pt x="28" y="4"/>
                    <a:pt x="27" y="3"/>
                    <a:pt x="28" y="3"/>
                  </a:cubicBezTo>
                  <a:cubicBezTo>
                    <a:pt x="28" y="4"/>
                    <a:pt x="28" y="4"/>
                    <a:pt x="28" y="4"/>
                  </a:cubicBezTo>
                  <a:cubicBezTo>
                    <a:pt x="28" y="3"/>
                    <a:pt x="28" y="3"/>
                    <a:pt x="28" y="3"/>
                  </a:cubicBezTo>
                  <a:cubicBezTo>
                    <a:pt x="28" y="4"/>
                    <a:pt x="29" y="4"/>
                    <a:pt x="29" y="4"/>
                  </a:cubicBezTo>
                  <a:cubicBezTo>
                    <a:pt x="30" y="3"/>
                    <a:pt x="30" y="3"/>
                    <a:pt x="30" y="3"/>
                  </a:cubicBezTo>
                  <a:cubicBezTo>
                    <a:pt x="30" y="3"/>
                    <a:pt x="30" y="4"/>
                    <a:pt x="31" y="4"/>
                  </a:cubicBezTo>
                  <a:close/>
                  <a:moveTo>
                    <a:pt x="25" y="19"/>
                  </a:moveTo>
                  <a:cubicBezTo>
                    <a:pt x="25" y="19"/>
                    <a:pt x="25" y="19"/>
                    <a:pt x="25" y="19"/>
                  </a:cubicBezTo>
                  <a:cubicBezTo>
                    <a:pt x="25" y="20"/>
                    <a:pt x="26" y="20"/>
                    <a:pt x="26" y="21"/>
                  </a:cubicBezTo>
                  <a:cubicBezTo>
                    <a:pt x="25" y="21"/>
                    <a:pt x="24" y="22"/>
                    <a:pt x="24" y="22"/>
                  </a:cubicBezTo>
                  <a:cubicBezTo>
                    <a:pt x="23" y="22"/>
                    <a:pt x="23" y="23"/>
                    <a:pt x="21" y="23"/>
                  </a:cubicBezTo>
                  <a:cubicBezTo>
                    <a:pt x="21" y="24"/>
                    <a:pt x="19" y="24"/>
                    <a:pt x="18" y="25"/>
                  </a:cubicBezTo>
                  <a:cubicBezTo>
                    <a:pt x="18" y="25"/>
                    <a:pt x="17" y="25"/>
                    <a:pt x="18" y="24"/>
                  </a:cubicBezTo>
                  <a:cubicBezTo>
                    <a:pt x="18" y="24"/>
                    <a:pt x="18" y="24"/>
                    <a:pt x="18" y="23"/>
                  </a:cubicBezTo>
                  <a:cubicBezTo>
                    <a:pt x="19" y="22"/>
                    <a:pt x="20" y="21"/>
                    <a:pt x="21" y="20"/>
                  </a:cubicBezTo>
                  <a:cubicBezTo>
                    <a:pt x="21" y="19"/>
                    <a:pt x="23" y="18"/>
                    <a:pt x="23" y="17"/>
                  </a:cubicBezTo>
                  <a:cubicBezTo>
                    <a:pt x="24" y="17"/>
                    <a:pt x="24" y="19"/>
                    <a:pt x="25" y="19"/>
                  </a:cubicBezTo>
                  <a:close/>
                  <a:moveTo>
                    <a:pt x="12" y="24"/>
                  </a:moveTo>
                  <a:cubicBezTo>
                    <a:pt x="12" y="24"/>
                    <a:pt x="12" y="24"/>
                    <a:pt x="12" y="24"/>
                  </a:cubicBezTo>
                  <a:cubicBezTo>
                    <a:pt x="12" y="23"/>
                    <a:pt x="12" y="23"/>
                    <a:pt x="12" y="23"/>
                  </a:cubicBezTo>
                  <a:cubicBezTo>
                    <a:pt x="12" y="23"/>
                    <a:pt x="12" y="24"/>
                    <a:pt x="1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3"/>
            <p:cNvSpPr>
              <a:spLocks noEditPoints="1"/>
            </p:cNvSpPr>
            <p:nvPr/>
          </p:nvSpPr>
          <p:spPr bwMode="auto">
            <a:xfrm>
              <a:off x="4541" y="4120"/>
              <a:ext cx="145" cy="158"/>
            </a:xfrm>
            <a:custGeom>
              <a:avLst/>
              <a:gdLst>
                <a:gd name="T0" fmla="*/ 35 w 56"/>
                <a:gd name="T1" fmla="*/ 2 h 59"/>
                <a:gd name="T2" fmla="*/ 37 w 56"/>
                <a:gd name="T3" fmla="*/ 6 h 59"/>
                <a:gd name="T4" fmla="*/ 35 w 56"/>
                <a:gd name="T5" fmla="*/ 10 h 59"/>
                <a:gd name="T6" fmla="*/ 28 w 56"/>
                <a:gd name="T7" fmla="*/ 12 h 59"/>
                <a:gd name="T8" fmla="*/ 25 w 56"/>
                <a:gd name="T9" fmla="*/ 8 h 59"/>
                <a:gd name="T10" fmla="*/ 19 w 56"/>
                <a:gd name="T11" fmla="*/ 3 h 59"/>
                <a:gd name="T12" fmla="*/ 20 w 56"/>
                <a:gd name="T13" fmla="*/ 0 h 59"/>
                <a:gd name="T14" fmla="*/ 27 w 56"/>
                <a:gd name="T15" fmla="*/ 1 h 59"/>
                <a:gd name="T16" fmla="*/ 43 w 56"/>
                <a:gd name="T17" fmla="*/ 18 h 59"/>
                <a:gd name="T18" fmla="*/ 48 w 56"/>
                <a:gd name="T19" fmla="*/ 21 h 59"/>
                <a:gd name="T20" fmla="*/ 47 w 56"/>
                <a:gd name="T21" fmla="*/ 25 h 59"/>
                <a:gd name="T22" fmla="*/ 43 w 56"/>
                <a:gd name="T23" fmla="*/ 26 h 59"/>
                <a:gd name="T24" fmla="*/ 39 w 56"/>
                <a:gd name="T25" fmla="*/ 25 h 59"/>
                <a:gd name="T26" fmla="*/ 34 w 56"/>
                <a:gd name="T27" fmla="*/ 26 h 59"/>
                <a:gd name="T28" fmla="*/ 28 w 56"/>
                <a:gd name="T29" fmla="*/ 27 h 59"/>
                <a:gd name="T30" fmla="*/ 23 w 56"/>
                <a:gd name="T31" fmla="*/ 28 h 59"/>
                <a:gd name="T32" fmla="*/ 15 w 56"/>
                <a:gd name="T33" fmla="*/ 27 h 59"/>
                <a:gd name="T34" fmla="*/ 8 w 56"/>
                <a:gd name="T35" fmla="*/ 23 h 59"/>
                <a:gd name="T36" fmla="*/ 20 w 56"/>
                <a:gd name="T37" fmla="*/ 21 h 59"/>
                <a:gd name="T38" fmla="*/ 29 w 56"/>
                <a:gd name="T39" fmla="*/ 20 h 59"/>
                <a:gd name="T40" fmla="*/ 32 w 56"/>
                <a:gd name="T41" fmla="*/ 20 h 59"/>
                <a:gd name="T42" fmla="*/ 39 w 56"/>
                <a:gd name="T43" fmla="*/ 19 h 59"/>
                <a:gd name="T44" fmla="*/ 42 w 56"/>
                <a:gd name="T45" fmla="*/ 18 h 59"/>
                <a:gd name="T46" fmla="*/ 44 w 56"/>
                <a:gd name="T47" fmla="*/ 33 h 59"/>
                <a:gd name="T48" fmla="*/ 39 w 56"/>
                <a:gd name="T49" fmla="*/ 39 h 59"/>
                <a:gd name="T50" fmla="*/ 34 w 56"/>
                <a:gd name="T51" fmla="*/ 43 h 59"/>
                <a:gd name="T52" fmla="*/ 34 w 56"/>
                <a:gd name="T53" fmla="*/ 44 h 59"/>
                <a:gd name="T54" fmla="*/ 30 w 56"/>
                <a:gd name="T55" fmla="*/ 44 h 59"/>
                <a:gd name="T56" fmla="*/ 35 w 56"/>
                <a:gd name="T57" fmla="*/ 36 h 59"/>
                <a:gd name="T58" fmla="*/ 38 w 56"/>
                <a:gd name="T59" fmla="*/ 30 h 59"/>
                <a:gd name="T60" fmla="*/ 23 w 56"/>
                <a:gd name="T61" fmla="*/ 36 h 59"/>
                <a:gd name="T62" fmla="*/ 28 w 56"/>
                <a:gd name="T63" fmla="*/ 35 h 59"/>
                <a:gd name="T64" fmla="*/ 25 w 56"/>
                <a:gd name="T65" fmla="*/ 40 h 59"/>
                <a:gd name="T66" fmla="*/ 22 w 56"/>
                <a:gd name="T67" fmla="*/ 45 h 59"/>
                <a:gd name="T68" fmla="*/ 21 w 56"/>
                <a:gd name="T69" fmla="*/ 45 h 59"/>
                <a:gd name="T70" fmla="*/ 17 w 56"/>
                <a:gd name="T71" fmla="*/ 43 h 59"/>
                <a:gd name="T72" fmla="*/ 14 w 56"/>
                <a:gd name="T73" fmla="*/ 42 h 59"/>
                <a:gd name="T74" fmla="*/ 19 w 56"/>
                <a:gd name="T75" fmla="*/ 35 h 59"/>
                <a:gd name="T76" fmla="*/ 24 w 56"/>
                <a:gd name="T77" fmla="*/ 31 h 59"/>
                <a:gd name="T78" fmla="*/ 34 w 56"/>
                <a:gd name="T79" fmla="*/ 42 h 59"/>
                <a:gd name="T80" fmla="*/ 54 w 56"/>
                <a:gd name="T81" fmla="*/ 48 h 59"/>
                <a:gd name="T82" fmla="*/ 56 w 56"/>
                <a:gd name="T83" fmla="*/ 50 h 59"/>
                <a:gd name="T84" fmla="*/ 55 w 56"/>
                <a:gd name="T85" fmla="*/ 52 h 59"/>
                <a:gd name="T86" fmla="*/ 51 w 56"/>
                <a:gd name="T87" fmla="*/ 52 h 59"/>
                <a:gd name="T88" fmla="*/ 48 w 56"/>
                <a:gd name="T89" fmla="*/ 52 h 59"/>
                <a:gd name="T90" fmla="*/ 45 w 56"/>
                <a:gd name="T91" fmla="*/ 53 h 59"/>
                <a:gd name="T92" fmla="*/ 35 w 56"/>
                <a:gd name="T93" fmla="*/ 53 h 59"/>
                <a:gd name="T94" fmla="*/ 26 w 56"/>
                <a:gd name="T95" fmla="*/ 54 h 59"/>
                <a:gd name="T96" fmla="*/ 24 w 56"/>
                <a:gd name="T97" fmla="*/ 55 h 59"/>
                <a:gd name="T98" fmla="*/ 17 w 56"/>
                <a:gd name="T99" fmla="*/ 56 h 59"/>
                <a:gd name="T100" fmla="*/ 11 w 56"/>
                <a:gd name="T101" fmla="*/ 58 h 59"/>
                <a:gd name="T102" fmla="*/ 6 w 56"/>
                <a:gd name="T103" fmla="*/ 57 h 59"/>
                <a:gd name="T104" fmla="*/ 1 w 56"/>
                <a:gd name="T105" fmla="*/ 55 h 59"/>
                <a:gd name="T106" fmla="*/ 4 w 56"/>
                <a:gd name="T107" fmla="*/ 52 h 59"/>
                <a:gd name="T108" fmla="*/ 10 w 56"/>
                <a:gd name="T109" fmla="*/ 52 h 59"/>
                <a:gd name="T110" fmla="*/ 16 w 56"/>
                <a:gd name="T111" fmla="*/ 50 h 59"/>
                <a:gd name="T112" fmla="*/ 23 w 56"/>
                <a:gd name="T113" fmla="*/ 49 h 59"/>
                <a:gd name="T114" fmla="*/ 30 w 56"/>
                <a:gd name="T115" fmla="*/ 48 h 59"/>
                <a:gd name="T116" fmla="*/ 39 w 56"/>
                <a:gd name="T117" fmla="*/ 47 h 59"/>
                <a:gd name="T118" fmla="*/ 47 w 56"/>
                <a:gd name="T119" fmla="*/ 46 h 59"/>
                <a:gd name="T120" fmla="*/ 11 w 56"/>
                <a:gd name="T121"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 h="59">
                  <a:moveTo>
                    <a:pt x="29" y="1"/>
                  </a:moveTo>
                  <a:cubicBezTo>
                    <a:pt x="30" y="0"/>
                    <a:pt x="32" y="0"/>
                    <a:pt x="32" y="1"/>
                  </a:cubicBezTo>
                  <a:cubicBezTo>
                    <a:pt x="33" y="1"/>
                    <a:pt x="33" y="0"/>
                    <a:pt x="33" y="1"/>
                  </a:cubicBezTo>
                  <a:cubicBezTo>
                    <a:pt x="34" y="1"/>
                    <a:pt x="34" y="2"/>
                    <a:pt x="35" y="2"/>
                  </a:cubicBezTo>
                  <a:cubicBezTo>
                    <a:pt x="35" y="3"/>
                    <a:pt x="35" y="3"/>
                    <a:pt x="36" y="4"/>
                  </a:cubicBezTo>
                  <a:cubicBezTo>
                    <a:pt x="36" y="5"/>
                    <a:pt x="36" y="5"/>
                    <a:pt x="36" y="5"/>
                  </a:cubicBezTo>
                  <a:cubicBezTo>
                    <a:pt x="36" y="5"/>
                    <a:pt x="37" y="6"/>
                    <a:pt x="37" y="7"/>
                  </a:cubicBezTo>
                  <a:cubicBezTo>
                    <a:pt x="37" y="6"/>
                    <a:pt x="37" y="6"/>
                    <a:pt x="37" y="6"/>
                  </a:cubicBezTo>
                  <a:cubicBezTo>
                    <a:pt x="37" y="7"/>
                    <a:pt x="37" y="7"/>
                    <a:pt x="37" y="7"/>
                  </a:cubicBezTo>
                  <a:cubicBezTo>
                    <a:pt x="36" y="7"/>
                    <a:pt x="38" y="8"/>
                    <a:pt x="36" y="8"/>
                  </a:cubicBezTo>
                  <a:cubicBezTo>
                    <a:pt x="36" y="7"/>
                    <a:pt x="36" y="7"/>
                    <a:pt x="36" y="7"/>
                  </a:cubicBezTo>
                  <a:cubicBezTo>
                    <a:pt x="35" y="8"/>
                    <a:pt x="36" y="10"/>
                    <a:pt x="35" y="10"/>
                  </a:cubicBezTo>
                  <a:cubicBezTo>
                    <a:pt x="34" y="11"/>
                    <a:pt x="33" y="11"/>
                    <a:pt x="32" y="11"/>
                  </a:cubicBezTo>
                  <a:cubicBezTo>
                    <a:pt x="31" y="12"/>
                    <a:pt x="31" y="13"/>
                    <a:pt x="30" y="13"/>
                  </a:cubicBezTo>
                  <a:cubicBezTo>
                    <a:pt x="29" y="13"/>
                    <a:pt x="29" y="14"/>
                    <a:pt x="28" y="13"/>
                  </a:cubicBezTo>
                  <a:cubicBezTo>
                    <a:pt x="27" y="13"/>
                    <a:pt x="28" y="12"/>
                    <a:pt x="28" y="12"/>
                  </a:cubicBezTo>
                  <a:cubicBezTo>
                    <a:pt x="28" y="11"/>
                    <a:pt x="30" y="10"/>
                    <a:pt x="28" y="9"/>
                  </a:cubicBezTo>
                  <a:cubicBezTo>
                    <a:pt x="28" y="9"/>
                    <a:pt x="28" y="7"/>
                    <a:pt x="27" y="8"/>
                  </a:cubicBezTo>
                  <a:cubicBezTo>
                    <a:pt x="27" y="8"/>
                    <a:pt x="26" y="8"/>
                    <a:pt x="25" y="8"/>
                  </a:cubicBezTo>
                  <a:cubicBezTo>
                    <a:pt x="25" y="8"/>
                    <a:pt x="25" y="8"/>
                    <a:pt x="25" y="8"/>
                  </a:cubicBezTo>
                  <a:cubicBezTo>
                    <a:pt x="24" y="8"/>
                    <a:pt x="24" y="7"/>
                    <a:pt x="23" y="7"/>
                  </a:cubicBezTo>
                  <a:cubicBezTo>
                    <a:pt x="22" y="7"/>
                    <a:pt x="22" y="7"/>
                    <a:pt x="21" y="7"/>
                  </a:cubicBezTo>
                  <a:cubicBezTo>
                    <a:pt x="21" y="6"/>
                    <a:pt x="20" y="6"/>
                    <a:pt x="20" y="6"/>
                  </a:cubicBezTo>
                  <a:cubicBezTo>
                    <a:pt x="19" y="5"/>
                    <a:pt x="20" y="4"/>
                    <a:pt x="19" y="3"/>
                  </a:cubicBezTo>
                  <a:cubicBezTo>
                    <a:pt x="19" y="3"/>
                    <a:pt x="19" y="3"/>
                    <a:pt x="18" y="3"/>
                  </a:cubicBezTo>
                  <a:cubicBezTo>
                    <a:pt x="19" y="2"/>
                    <a:pt x="19" y="2"/>
                    <a:pt x="19" y="2"/>
                  </a:cubicBezTo>
                  <a:cubicBezTo>
                    <a:pt x="18" y="2"/>
                    <a:pt x="18" y="2"/>
                    <a:pt x="18" y="2"/>
                  </a:cubicBezTo>
                  <a:cubicBezTo>
                    <a:pt x="19" y="1"/>
                    <a:pt x="20" y="1"/>
                    <a:pt x="20" y="0"/>
                  </a:cubicBezTo>
                  <a:cubicBezTo>
                    <a:pt x="21" y="0"/>
                    <a:pt x="21" y="1"/>
                    <a:pt x="22" y="0"/>
                  </a:cubicBezTo>
                  <a:cubicBezTo>
                    <a:pt x="23" y="0"/>
                    <a:pt x="24" y="0"/>
                    <a:pt x="25" y="1"/>
                  </a:cubicBezTo>
                  <a:cubicBezTo>
                    <a:pt x="25" y="1"/>
                    <a:pt x="25" y="0"/>
                    <a:pt x="25" y="0"/>
                  </a:cubicBezTo>
                  <a:cubicBezTo>
                    <a:pt x="26" y="1"/>
                    <a:pt x="26" y="1"/>
                    <a:pt x="27" y="1"/>
                  </a:cubicBezTo>
                  <a:cubicBezTo>
                    <a:pt x="28" y="1"/>
                    <a:pt x="28" y="1"/>
                    <a:pt x="29" y="0"/>
                  </a:cubicBezTo>
                  <a:lnTo>
                    <a:pt x="29" y="1"/>
                  </a:lnTo>
                  <a:close/>
                  <a:moveTo>
                    <a:pt x="43" y="18"/>
                  </a:moveTo>
                  <a:cubicBezTo>
                    <a:pt x="43" y="18"/>
                    <a:pt x="43" y="18"/>
                    <a:pt x="43" y="18"/>
                  </a:cubicBezTo>
                  <a:cubicBezTo>
                    <a:pt x="44" y="19"/>
                    <a:pt x="44" y="18"/>
                    <a:pt x="45" y="18"/>
                  </a:cubicBezTo>
                  <a:cubicBezTo>
                    <a:pt x="45" y="18"/>
                    <a:pt x="46" y="19"/>
                    <a:pt x="46" y="18"/>
                  </a:cubicBezTo>
                  <a:cubicBezTo>
                    <a:pt x="47" y="19"/>
                    <a:pt x="45" y="20"/>
                    <a:pt x="46" y="20"/>
                  </a:cubicBezTo>
                  <a:cubicBezTo>
                    <a:pt x="47" y="20"/>
                    <a:pt x="48" y="20"/>
                    <a:pt x="48" y="21"/>
                  </a:cubicBezTo>
                  <a:cubicBezTo>
                    <a:pt x="48" y="21"/>
                    <a:pt x="50" y="22"/>
                    <a:pt x="49" y="22"/>
                  </a:cubicBezTo>
                  <a:cubicBezTo>
                    <a:pt x="50" y="23"/>
                    <a:pt x="49" y="24"/>
                    <a:pt x="50" y="24"/>
                  </a:cubicBezTo>
                  <a:cubicBezTo>
                    <a:pt x="50" y="25"/>
                    <a:pt x="50" y="25"/>
                    <a:pt x="49" y="25"/>
                  </a:cubicBezTo>
                  <a:cubicBezTo>
                    <a:pt x="48" y="24"/>
                    <a:pt x="48" y="26"/>
                    <a:pt x="47" y="25"/>
                  </a:cubicBezTo>
                  <a:cubicBezTo>
                    <a:pt x="46" y="25"/>
                    <a:pt x="46" y="25"/>
                    <a:pt x="46" y="25"/>
                  </a:cubicBezTo>
                  <a:cubicBezTo>
                    <a:pt x="46" y="25"/>
                    <a:pt x="45" y="25"/>
                    <a:pt x="44" y="26"/>
                  </a:cubicBezTo>
                  <a:cubicBezTo>
                    <a:pt x="43" y="25"/>
                    <a:pt x="43" y="25"/>
                    <a:pt x="43" y="25"/>
                  </a:cubicBezTo>
                  <a:cubicBezTo>
                    <a:pt x="43" y="26"/>
                    <a:pt x="43" y="26"/>
                    <a:pt x="43" y="26"/>
                  </a:cubicBezTo>
                  <a:cubicBezTo>
                    <a:pt x="43" y="25"/>
                    <a:pt x="42" y="25"/>
                    <a:pt x="41" y="25"/>
                  </a:cubicBezTo>
                  <a:cubicBezTo>
                    <a:pt x="41" y="25"/>
                    <a:pt x="40" y="25"/>
                    <a:pt x="40" y="25"/>
                  </a:cubicBezTo>
                  <a:cubicBezTo>
                    <a:pt x="40" y="25"/>
                    <a:pt x="40" y="25"/>
                    <a:pt x="40" y="25"/>
                  </a:cubicBezTo>
                  <a:cubicBezTo>
                    <a:pt x="39" y="25"/>
                    <a:pt x="39" y="25"/>
                    <a:pt x="39" y="25"/>
                  </a:cubicBezTo>
                  <a:cubicBezTo>
                    <a:pt x="39" y="25"/>
                    <a:pt x="39" y="25"/>
                    <a:pt x="39" y="25"/>
                  </a:cubicBezTo>
                  <a:cubicBezTo>
                    <a:pt x="38" y="26"/>
                    <a:pt x="38" y="26"/>
                    <a:pt x="38" y="26"/>
                  </a:cubicBezTo>
                  <a:cubicBezTo>
                    <a:pt x="37" y="25"/>
                    <a:pt x="36" y="26"/>
                    <a:pt x="35" y="25"/>
                  </a:cubicBezTo>
                  <a:cubicBezTo>
                    <a:pt x="35" y="26"/>
                    <a:pt x="34" y="26"/>
                    <a:pt x="34" y="26"/>
                  </a:cubicBezTo>
                  <a:cubicBezTo>
                    <a:pt x="34" y="26"/>
                    <a:pt x="34" y="26"/>
                    <a:pt x="34" y="26"/>
                  </a:cubicBezTo>
                  <a:cubicBezTo>
                    <a:pt x="33" y="25"/>
                    <a:pt x="32" y="26"/>
                    <a:pt x="32" y="26"/>
                  </a:cubicBezTo>
                  <a:cubicBezTo>
                    <a:pt x="31" y="26"/>
                    <a:pt x="30" y="26"/>
                    <a:pt x="29" y="26"/>
                  </a:cubicBezTo>
                  <a:cubicBezTo>
                    <a:pt x="29" y="26"/>
                    <a:pt x="28" y="26"/>
                    <a:pt x="28" y="27"/>
                  </a:cubicBezTo>
                  <a:cubicBezTo>
                    <a:pt x="27" y="27"/>
                    <a:pt x="26" y="27"/>
                    <a:pt x="26" y="26"/>
                  </a:cubicBezTo>
                  <a:cubicBezTo>
                    <a:pt x="26" y="26"/>
                    <a:pt x="26" y="27"/>
                    <a:pt x="25" y="27"/>
                  </a:cubicBezTo>
                  <a:cubicBezTo>
                    <a:pt x="25" y="26"/>
                    <a:pt x="25" y="26"/>
                    <a:pt x="25" y="26"/>
                  </a:cubicBezTo>
                  <a:cubicBezTo>
                    <a:pt x="24" y="27"/>
                    <a:pt x="24" y="27"/>
                    <a:pt x="23" y="28"/>
                  </a:cubicBezTo>
                  <a:cubicBezTo>
                    <a:pt x="23" y="27"/>
                    <a:pt x="22" y="27"/>
                    <a:pt x="21" y="28"/>
                  </a:cubicBezTo>
                  <a:cubicBezTo>
                    <a:pt x="20" y="27"/>
                    <a:pt x="20" y="28"/>
                    <a:pt x="18" y="28"/>
                  </a:cubicBezTo>
                  <a:cubicBezTo>
                    <a:pt x="18" y="28"/>
                    <a:pt x="18" y="29"/>
                    <a:pt x="17" y="28"/>
                  </a:cubicBezTo>
                  <a:cubicBezTo>
                    <a:pt x="17" y="28"/>
                    <a:pt x="15" y="28"/>
                    <a:pt x="15" y="27"/>
                  </a:cubicBezTo>
                  <a:cubicBezTo>
                    <a:pt x="14" y="27"/>
                    <a:pt x="12" y="27"/>
                    <a:pt x="12" y="26"/>
                  </a:cubicBezTo>
                  <a:cubicBezTo>
                    <a:pt x="11" y="25"/>
                    <a:pt x="10" y="25"/>
                    <a:pt x="9" y="24"/>
                  </a:cubicBezTo>
                  <a:cubicBezTo>
                    <a:pt x="10" y="24"/>
                    <a:pt x="9" y="24"/>
                    <a:pt x="9" y="23"/>
                  </a:cubicBezTo>
                  <a:cubicBezTo>
                    <a:pt x="9" y="24"/>
                    <a:pt x="8" y="23"/>
                    <a:pt x="8" y="23"/>
                  </a:cubicBezTo>
                  <a:cubicBezTo>
                    <a:pt x="8" y="22"/>
                    <a:pt x="9" y="23"/>
                    <a:pt x="9" y="22"/>
                  </a:cubicBezTo>
                  <a:cubicBezTo>
                    <a:pt x="11" y="22"/>
                    <a:pt x="14" y="22"/>
                    <a:pt x="16" y="21"/>
                  </a:cubicBezTo>
                  <a:cubicBezTo>
                    <a:pt x="17" y="21"/>
                    <a:pt x="18" y="21"/>
                    <a:pt x="18" y="21"/>
                  </a:cubicBezTo>
                  <a:cubicBezTo>
                    <a:pt x="19" y="21"/>
                    <a:pt x="19" y="21"/>
                    <a:pt x="20" y="21"/>
                  </a:cubicBezTo>
                  <a:cubicBezTo>
                    <a:pt x="21" y="21"/>
                    <a:pt x="22" y="21"/>
                    <a:pt x="22" y="21"/>
                  </a:cubicBezTo>
                  <a:cubicBezTo>
                    <a:pt x="23" y="21"/>
                    <a:pt x="23" y="20"/>
                    <a:pt x="24" y="20"/>
                  </a:cubicBezTo>
                  <a:cubicBezTo>
                    <a:pt x="25" y="20"/>
                    <a:pt x="26" y="21"/>
                    <a:pt x="26" y="20"/>
                  </a:cubicBezTo>
                  <a:cubicBezTo>
                    <a:pt x="27" y="21"/>
                    <a:pt x="28" y="20"/>
                    <a:pt x="29" y="20"/>
                  </a:cubicBezTo>
                  <a:cubicBezTo>
                    <a:pt x="29" y="20"/>
                    <a:pt x="30" y="20"/>
                    <a:pt x="31" y="20"/>
                  </a:cubicBezTo>
                  <a:cubicBezTo>
                    <a:pt x="31" y="20"/>
                    <a:pt x="31" y="20"/>
                    <a:pt x="31" y="20"/>
                  </a:cubicBezTo>
                  <a:cubicBezTo>
                    <a:pt x="31" y="20"/>
                    <a:pt x="31" y="20"/>
                    <a:pt x="31" y="20"/>
                  </a:cubicBezTo>
                  <a:cubicBezTo>
                    <a:pt x="32" y="20"/>
                    <a:pt x="32" y="20"/>
                    <a:pt x="32" y="20"/>
                  </a:cubicBezTo>
                  <a:cubicBezTo>
                    <a:pt x="32" y="19"/>
                    <a:pt x="34" y="20"/>
                    <a:pt x="35" y="19"/>
                  </a:cubicBezTo>
                  <a:cubicBezTo>
                    <a:pt x="36" y="20"/>
                    <a:pt x="36" y="19"/>
                    <a:pt x="38" y="19"/>
                  </a:cubicBezTo>
                  <a:cubicBezTo>
                    <a:pt x="38" y="19"/>
                    <a:pt x="38" y="19"/>
                    <a:pt x="38" y="19"/>
                  </a:cubicBezTo>
                  <a:cubicBezTo>
                    <a:pt x="39" y="19"/>
                    <a:pt x="39" y="19"/>
                    <a:pt x="39" y="19"/>
                  </a:cubicBezTo>
                  <a:cubicBezTo>
                    <a:pt x="39" y="19"/>
                    <a:pt x="39" y="19"/>
                    <a:pt x="39" y="19"/>
                  </a:cubicBezTo>
                  <a:cubicBezTo>
                    <a:pt x="39" y="19"/>
                    <a:pt x="39" y="19"/>
                    <a:pt x="39" y="19"/>
                  </a:cubicBezTo>
                  <a:cubicBezTo>
                    <a:pt x="40" y="19"/>
                    <a:pt x="39" y="18"/>
                    <a:pt x="40" y="18"/>
                  </a:cubicBezTo>
                  <a:cubicBezTo>
                    <a:pt x="41" y="19"/>
                    <a:pt x="42" y="18"/>
                    <a:pt x="42" y="18"/>
                  </a:cubicBezTo>
                  <a:lnTo>
                    <a:pt x="43" y="18"/>
                  </a:lnTo>
                  <a:close/>
                  <a:moveTo>
                    <a:pt x="41" y="31"/>
                  </a:moveTo>
                  <a:cubicBezTo>
                    <a:pt x="41" y="31"/>
                    <a:pt x="41" y="31"/>
                    <a:pt x="42" y="31"/>
                  </a:cubicBezTo>
                  <a:cubicBezTo>
                    <a:pt x="42" y="32"/>
                    <a:pt x="43" y="32"/>
                    <a:pt x="44" y="33"/>
                  </a:cubicBezTo>
                  <a:cubicBezTo>
                    <a:pt x="44" y="33"/>
                    <a:pt x="44" y="33"/>
                    <a:pt x="44" y="33"/>
                  </a:cubicBezTo>
                  <a:cubicBezTo>
                    <a:pt x="44" y="33"/>
                    <a:pt x="44" y="34"/>
                    <a:pt x="44" y="34"/>
                  </a:cubicBezTo>
                  <a:cubicBezTo>
                    <a:pt x="43" y="35"/>
                    <a:pt x="43" y="36"/>
                    <a:pt x="42" y="37"/>
                  </a:cubicBezTo>
                  <a:cubicBezTo>
                    <a:pt x="41" y="38"/>
                    <a:pt x="40" y="39"/>
                    <a:pt x="39" y="39"/>
                  </a:cubicBezTo>
                  <a:cubicBezTo>
                    <a:pt x="38" y="40"/>
                    <a:pt x="37" y="41"/>
                    <a:pt x="37" y="42"/>
                  </a:cubicBezTo>
                  <a:cubicBezTo>
                    <a:pt x="36" y="42"/>
                    <a:pt x="36" y="43"/>
                    <a:pt x="35" y="43"/>
                  </a:cubicBezTo>
                  <a:cubicBezTo>
                    <a:pt x="34" y="43"/>
                    <a:pt x="34" y="43"/>
                    <a:pt x="34" y="43"/>
                  </a:cubicBezTo>
                  <a:cubicBezTo>
                    <a:pt x="34" y="43"/>
                    <a:pt x="34" y="43"/>
                    <a:pt x="34" y="43"/>
                  </a:cubicBezTo>
                  <a:cubicBezTo>
                    <a:pt x="33" y="43"/>
                    <a:pt x="33" y="43"/>
                    <a:pt x="33" y="43"/>
                  </a:cubicBezTo>
                  <a:cubicBezTo>
                    <a:pt x="33" y="43"/>
                    <a:pt x="33" y="43"/>
                    <a:pt x="33" y="43"/>
                  </a:cubicBezTo>
                  <a:cubicBezTo>
                    <a:pt x="33" y="43"/>
                    <a:pt x="33" y="43"/>
                    <a:pt x="33" y="43"/>
                  </a:cubicBezTo>
                  <a:cubicBezTo>
                    <a:pt x="33" y="43"/>
                    <a:pt x="34" y="43"/>
                    <a:pt x="34" y="44"/>
                  </a:cubicBezTo>
                  <a:cubicBezTo>
                    <a:pt x="33" y="44"/>
                    <a:pt x="32" y="45"/>
                    <a:pt x="31" y="45"/>
                  </a:cubicBezTo>
                  <a:cubicBezTo>
                    <a:pt x="31" y="46"/>
                    <a:pt x="30" y="46"/>
                    <a:pt x="29" y="47"/>
                  </a:cubicBezTo>
                  <a:cubicBezTo>
                    <a:pt x="29" y="47"/>
                    <a:pt x="28" y="46"/>
                    <a:pt x="29" y="46"/>
                  </a:cubicBezTo>
                  <a:cubicBezTo>
                    <a:pt x="28" y="45"/>
                    <a:pt x="30" y="45"/>
                    <a:pt x="30" y="44"/>
                  </a:cubicBezTo>
                  <a:cubicBezTo>
                    <a:pt x="31" y="44"/>
                    <a:pt x="30" y="43"/>
                    <a:pt x="32" y="42"/>
                  </a:cubicBezTo>
                  <a:cubicBezTo>
                    <a:pt x="32" y="42"/>
                    <a:pt x="33" y="41"/>
                    <a:pt x="33" y="40"/>
                  </a:cubicBezTo>
                  <a:cubicBezTo>
                    <a:pt x="33" y="40"/>
                    <a:pt x="33" y="39"/>
                    <a:pt x="34" y="38"/>
                  </a:cubicBezTo>
                  <a:cubicBezTo>
                    <a:pt x="34" y="37"/>
                    <a:pt x="35" y="37"/>
                    <a:pt x="35" y="36"/>
                  </a:cubicBezTo>
                  <a:cubicBezTo>
                    <a:pt x="36" y="36"/>
                    <a:pt x="37" y="35"/>
                    <a:pt x="36" y="34"/>
                  </a:cubicBezTo>
                  <a:cubicBezTo>
                    <a:pt x="37" y="34"/>
                    <a:pt x="37" y="33"/>
                    <a:pt x="37" y="33"/>
                  </a:cubicBezTo>
                  <a:cubicBezTo>
                    <a:pt x="37" y="32"/>
                    <a:pt x="39" y="31"/>
                    <a:pt x="38" y="31"/>
                  </a:cubicBezTo>
                  <a:cubicBezTo>
                    <a:pt x="38" y="31"/>
                    <a:pt x="38" y="30"/>
                    <a:pt x="38" y="30"/>
                  </a:cubicBezTo>
                  <a:cubicBezTo>
                    <a:pt x="39" y="30"/>
                    <a:pt x="40" y="30"/>
                    <a:pt x="41" y="31"/>
                  </a:cubicBezTo>
                  <a:close/>
                  <a:moveTo>
                    <a:pt x="26" y="30"/>
                  </a:moveTo>
                  <a:cubicBezTo>
                    <a:pt x="25" y="31"/>
                    <a:pt x="25" y="33"/>
                    <a:pt x="24" y="33"/>
                  </a:cubicBezTo>
                  <a:cubicBezTo>
                    <a:pt x="24" y="34"/>
                    <a:pt x="23" y="35"/>
                    <a:pt x="23" y="36"/>
                  </a:cubicBezTo>
                  <a:cubicBezTo>
                    <a:pt x="23" y="37"/>
                    <a:pt x="23" y="38"/>
                    <a:pt x="24" y="38"/>
                  </a:cubicBezTo>
                  <a:cubicBezTo>
                    <a:pt x="25" y="38"/>
                    <a:pt x="26" y="38"/>
                    <a:pt x="26" y="37"/>
                  </a:cubicBezTo>
                  <a:cubicBezTo>
                    <a:pt x="27" y="37"/>
                    <a:pt x="27" y="36"/>
                    <a:pt x="28" y="36"/>
                  </a:cubicBezTo>
                  <a:cubicBezTo>
                    <a:pt x="28" y="35"/>
                    <a:pt x="28" y="35"/>
                    <a:pt x="28" y="35"/>
                  </a:cubicBezTo>
                  <a:cubicBezTo>
                    <a:pt x="29" y="35"/>
                    <a:pt x="28" y="36"/>
                    <a:pt x="28" y="36"/>
                  </a:cubicBezTo>
                  <a:cubicBezTo>
                    <a:pt x="27" y="36"/>
                    <a:pt x="28" y="38"/>
                    <a:pt x="27" y="37"/>
                  </a:cubicBezTo>
                  <a:cubicBezTo>
                    <a:pt x="26" y="38"/>
                    <a:pt x="25" y="39"/>
                    <a:pt x="26" y="40"/>
                  </a:cubicBezTo>
                  <a:cubicBezTo>
                    <a:pt x="25" y="40"/>
                    <a:pt x="25" y="40"/>
                    <a:pt x="25" y="40"/>
                  </a:cubicBezTo>
                  <a:cubicBezTo>
                    <a:pt x="25" y="41"/>
                    <a:pt x="25" y="41"/>
                    <a:pt x="25" y="41"/>
                  </a:cubicBezTo>
                  <a:cubicBezTo>
                    <a:pt x="24" y="41"/>
                    <a:pt x="25" y="42"/>
                    <a:pt x="24" y="42"/>
                  </a:cubicBezTo>
                  <a:cubicBezTo>
                    <a:pt x="24" y="43"/>
                    <a:pt x="23" y="43"/>
                    <a:pt x="23" y="44"/>
                  </a:cubicBezTo>
                  <a:cubicBezTo>
                    <a:pt x="22" y="44"/>
                    <a:pt x="23" y="45"/>
                    <a:pt x="22" y="45"/>
                  </a:cubicBezTo>
                  <a:cubicBezTo>
                    <a:pt x="22" y="45"/>
                    <a:pt x="22" y="45"/>
                    <a:pt x="22" y="45"/>
                  </a:cubicBezTo>
                  <a:cubicBezTo>
                    <a:pt x="21" y="45"/>
                    <a:pt x="21" y="45"/>
                    <a:pt x="21" y="45"/>
                  </a:cubicBezTo>
                  <a:cubicBezTo>
                    <a:pt x="21" y="45"/>
                    <a:pt x="21" y="45"/>
                    <a:pt x="21" y="45"/>
                  </a:cubicBezTo>
                  <a:cubicBezTo>
                    <a:pt x="21" y="45"/>
                    <a:pt x="21" y="45"/>
                    <a:pt x="21" y="45"/>
                  </a:cubicBezTo>
                  <a:cubicBezTo>
                    <a:pt x="20" y="45"/>
                    <a:pt x="20" y="45"/>
                    <a:pt x="20" y="45"/>
                  </a:cubicBezTo>
                  <a:cubicBezTo>
                    <a:pt x="20" y="44"/>
                    <a:pt x="20" y="44"/>
                    <a:pt x="20" y="44"/>
                  </a:cubicBezTo>
                  <a:cubicBezTo>
                    <a:pt x="19" y="44"/>
                    <a:pt x="19" y="44"/>
                    <a:pt x="19" y="44"/>
                  </a:cubicBezTo>
                  <a:cubicBezTo>
                    <a:pt x="19" y="43"/>
                    <a:pt x="18" y="44"/>
                    <a:pt x="17" y="43"/>
                  </a:cubicBezTo>
                  <a:cubicBezTo>
                    <a:pt x="17" y="43"/>
                    <a:pt x="17" y="43"/>
                    <a:pt x="17" y="43"/>
                  </a:cubicBezTo>
                  <a:cubicBezTo>
                    <a:pt x="17" y="42"/>
                    <a:pt x="16" y="43"/>
                    <a:pt x="15" y="42"/>
                  </a:cubicBezTo>
                  <a:cubicBezTo>
                    <a:pt x="15" y="43"/>
                    <a:pt x="15" y="43"/>
                    <a:pt x="15" y="43"/>
                  </a:cubicBezTo>
                  <a:cubicBezTo>
                    <a:pt x="14" y="43"/>
                    <a:pt x="15" y="42"/>
                    <a:pt x="14" y="42"/>
                  </a:cubicBezTo>
                  <a:cubicBezTo>
                    <a:pt x="14" y="41"/>
                    <a:pt x="13" y="40"/>
                    <a:pt x="14" y="40"/>
                  </a:cubicBezTo>
                  <a:cubicBezTo>
                    <a:pt x="15" y="40"/>
                    <a:pt x="16" y="39"/>
                    <a:pt x="16" y="39"/>
                  </a:cubicBezTo>
                  <a:cubicBezTo>
                    <a:pt x="16" y="37"/>
                    <a:pt x="17" y="37"/>
                    <a:pt x="18" y="36"/>
                  </a:cubicBezTo>
                  <a:cubicBezTo>
                    <a:pt x="19" y="36"/>
                    <a:pt x="18" y="35"/>
                    <a:pt x="19" y="35"/>
                  </a:cubicBezTo>
                  <a:cubicBezTo>
                    <a:pt x="20" y="34"/>
                    <a:pt x="21" y="35"/>
                    <a:pt x="21" y="34"/>
                  </a:cubicBezTo>
                  <a:cubicBezTo>
                    <a:pt x="21" y="33"/>
                    <a:pt x="21" y="33"/>
                    <a:pt x="22" y="33"/>
                  </a:cubicBezTo>
                  <a:cubicBezTo>
                    <a:pt x="22" y="33"/>
                    <a:pt x="22" y="33"/>
                    <a:pt x="22" y="33"/>
                  </a:cubicBezTo>
                  <a:cubicBezTo>
                    <a:pt x="23" y="32"/>
                    <a:pt x="24" y="32"/>
                    <a:pt x="24" y="31"/>
                  </a:cubicBezTo>
                  <a:cubicBezTo>
                    <a:pt x="25" y="31"/>
                    <a:pt x="25" y="30"/>
                    <a:pt x="26" y="30"/>
                  </a:cubicBezTo>
                  <a:close/>
                  <a:moveTo>
                    <a:pt x="35" y="42"/>
                  </a:moveTo>
                  <a:cubicBezTo>
                    <a:pt x="34" y="42"/>
                    <a:pt x="34" y="42"/>
                    <a:pt x="34" y="42"/>
                  </a:cubicBezTo>
                  <a:cubicBezTo>
                    <a:pt x="34" y="42"/>
                    <a:pt x="34" y="42"/>
                    <a:pt x="34" y="42"/>
                  </a:cubicBezTo>
                  <a:cubicBezTo>
                    <a:pt x="34" y="42"/>
                    <a:pt x="35" y="42"/>
                    <a:pt x="35" y="42"/>
                  </a:cubicBezTo>
                  <a:close/>
                  <a:moveTo>
                    <a:pt x="51" y="47"/>
                  </a:moveTo>
                  <a:cubicBezTo>
                    <a:pt x="52" y="46"/>
                    <a:pt x="53" y="47"/>
                    <a:pt x="53" y="46"/>
                  </a:cubicBezTo>
                  <a:cubicBezTo>
                    <a:pt x="53" y="47"/>
                    <a:pt x="54" y="47"/>
                    <a:pt x="54" y="48"/>
                  </a:cubicBezTo>
                  <a:cubicBezTo>
                    <a:pt x="55" y="48"/>
                    <a:pt x="55" y="48"/>
                    <a:pt x="55" y="48"/>
                  </a:cubicBezTo>
                  <a:cubicBezTo>
                    <a:pt x="55" y="48"/>
                    <a:pt x="55" y="48"/>
                    <a:pt x="55" y="48"/>
                  </a:cubicBezTo>
                  <a:cubicBezTo>
                    <a:pt x="54" y="48"/>
                    <a:pt x="55" y="49"/>
                    <a:pt x="54" y="49"/>
                  </a:cubicBezTo>
                  <a:cubicBezTo>
                    <a:pt x="55" y="49"/>
                    <a:pt x="55" y="50"/>
                    <a:pt x="56" y="50"/>
                  </a:cubicBezTo>
                  <a:cubicBezTo>
                    <a:pt x="56" y="50"/>
                    <a:pt x="56" y="51"/>
                    <a:pt x="55" y="51"/>
                  </a:cubicBezTo>
                  <a:cubicBezTo>
                    <a:pt x="56" y="51"/>
                    <a:pt x="56" y="52"/>
                    <a:pt x="56" y="52"/>
                  </a:cubicBezTo>
                  <a:cubicBezTo>
                    <a:pt x="56" y="53"/>
                    <a:pt x="55" y="53"/>
                    <a:pt x="55" y="53"/>
                  </a:cubicBezTo>
                  <a:cubicBezTo>
                    <a:pt x="55" y="52"/>
                    <a:pt x="55" y="52"/>
                    <a:pt x="55" y="52"/>
                  </a:cubicBezTo>
                  <a:cubicBezTo>
                    <a:pt x="54" y="53"/>
                    <a:pt x="54" y="53"/>
                    <a:pt x="54" y="53"/>
                  </a:cubicBezTo>
                  <a:cubicBezTo>
                    <a:pt x="54" y="53"/>
                    <a:pt x="54" y="53"/>
                    <a:pt x="54" y="53"/>
                  </a:cubicBezTo>
                  <a:cubicBezTo>
                    <a:pt x="53" y="53"/>
                    <a:pt x="52" y="52"/>
                    <a:pt x="52" y="53"/>
                  </a:cubicBezTo>
                  <a:cubicBezTo>
                    <a:pt x="51" y="52"/>
                    <a:pt x="51" y="52"/>
                    <a:pt x="51" y="52"/>
                  </a:cubicBezTo>
                  <a:cubicBezTo>
                    <a:pt x="51" y="53"/>
                    <a:pt x="50" y="52"/>
                    <a:pt x="49" y="52"/>
                  </a:cubicBezTo>
                  <a:cubicBezTo>
                    <a:pt x="49" y="52"/>
                    <a:pt x="49" y="52"/>
                    <a:pt x="49" y="52"/>
                  </a:cubicBezTo>
                  <a:cubicBezTo>
                    <a:pt x="49" y="52"/>
                    <a:pt x="49" y="52"/>
                    <a:pt x="49" y="52"/>
                  </a:cubicBezTo>
                  <a:cubicBezTo>
                    <a:pt x="48" y="52"/>
                    <a:pt x="48" y="52"/>
                    <a:pt x="48" y="52"/>
                  </a:cubicBezTo>
                  <a:cubicBezTo>
                    <a:pt x="48" y="52"/>
                    <a:pt x="47" y="53"/>
                    <a:pt x="46" y="53"/>
                  </a:cubicBezTo>
                  <a:cubicBezTo>
                    <a:pt x="46" y="53"/>
                    <a:pt x="46" y="53"/>
                    <a:pt x="46" y="53"/>
                  </a:cubicBezTo>
                  <a:cubicBezTo>
                    <a:pt x="46" y="53"/>
                    <a:pt x="46" y="53"/>
                    <a:pt x="46" y="53"/>
                  </a:cubicBezTo>
                  <a:cubicBezTo>
                    <a:pt x="45" y="53"/>
                    <a:pt x="45" y="53"/>
                    <a:pt x="45" y="53"/>
                  </a:cubicBezTo>
                  <a:cubicBezTo>
                    <a:pt x="45" y="53"/>
                    <a:pt x="44" y="52"/>
                    <a:pt x="43" y="53"/>
                  </a:cubicBezTo>
                  <a:cubicBezTo>
                    <a:pt x="42" y="53"/>
                    <a:pt x="41" y="53"/>
                    <a:pt x="40" y="53"/>
                  </a:cubicBezTo>
                  <a:cubicBezTo>
                    <a:pt x="40" y="53"/>
                    <a:pt x="39" y="53"/>
                    <a:pt x="39" y="53"/>
                  </a:cubicBezTo>
                  <a:cubicBezTo>
                    <a:pt x="37" y="53"/>
                    <a:pt x="36" y="54"/>
                    <a:pt x="35" y="53"/>
                  </a:cubicBezTo>
                  <a:cubicBezTo>
                    <a:pt x="34" y="54"/>
                    <a:pt x="33" y="54"/>
                    <a:pt x="33" y="54"/>
                  </a:cubicBezTo>
                  <a:cubicBezTo>
                    <a:pt x="32" y="54"/>
                    <a:pt x="31" y="53"/>
                    <a:pt x="30" y="54"/>
                  </a:cubicBezTo>
                  <a:cubicBezTo>
                    <a:pt x="29" y="54"/>
                    <a:pt x="28" y="54"/>
                    <a:pt x="27" y="54"/>
                  </a:cubicBezTo>
                  <a:cubicBezTo>
                    <a:pt x="27" y="53"/>
                    <a:pt x="27" y="54"/>
                    <a:pt x="26" y="54"/>
                  </a:cubicBezTo>
                  <a:cubicBezTo>
                    <a:pt x="26" y="54"/>
                    <a:pt x="26" y="55"/>
                    <a:pt x="26" y="55"/>
                  </a:cubicBezTo>
                  <a:cubicBezTo>
                    <a:pt x="26" y="55"/>
                    <a:pt x="26" y="54"/>
                    <a:pt x="25" y="54"/>
                  </a:cubicBezTo>
                  <a:cubicBezTo>
                    <a:pt x="25" y="55"/>
                    <a:pt x="25" y="55"/>
                    <a:pt x="25" y="55"/>
                  </a:cubicBezTo>
                  <a:cubicBezTo>
                    <a:pt x="24" y="55"/>
                    <a:pt x="24" y="55"/>
                    <a:pt x="24" y="55"/>
                  </a:cubicBezTo>
                  <a:cubicBezTo>
                    <a:pt x="24" y="55"/>
                    <a:pt x="24" y="55"/>
                    <a:pt x="24" y="55"/>
                  </a:cubicBezTo>
                  <a:cubicBezTo>
                    <a:pt x="23" y="55"/>
                    <a:pt x="23" y="55"/>
                    <a:pt x="23" y="55"/>
                  </a:cubicBezTo>
                  <a:cubicBezTo>
                    <a:pt x="23" y="56"/>
                    <a:pt x="21" y="55"/>
                    <a:pt x="20" y="55"/>
                  </a:cubicBezTo>
                  <a:cubicBezTo>
                    <a:pt x="19" y="55"/>
                    <a:pt x="18" y="56"/>
                    <a:pt x="17" y="56"/>
                  </a:cubicBezTo>
                  <a:cubicBezTo>
                    <a:pt x="16" y="57"/>
                    <a:pt x="15" y="56"/>
                    <a:pt x="14" y="57"/>
                  </a:cubicBezTo>
                  <a:cubicBezTo>
                    <a:pt x="13" y="56"/>
                    <a:pt x="12" y="58"/>
                    <a:pt x="12" y="57"/>
                  </a:cubicBezTo>
                  <a:cubicBezTo>
                    <a:pt x="12" y="56"/>
                    <a:pt x="12" y="56"/>
                    <a:pt x="11" y="56"/>
                  </a:cubicBezTo>
                  <a:cubicBezTo>
                    <a:pt x="11" y="57"/>
                    <a:pt x="11" y="57"/>
                    <a:pt x="11" y="58"/>
                  </a:cubicBezTo>
                  <a:cubicBezTo>
                    <a:pt x="10" y="58"/>
                    <a:pt x="9" y="58"/>
                    <a:pt x="9" y="58"/>
                  </a:cubicBezTo>
                  <a:cubicBezTo>
                    <a:pt x="9" y="58"/>
                    <a:pt x="9" y="57"/>
                    <a:pt x="9" y="57"/>
                  </a:cubicBezTo>
                  <a:cubicBezTo>
                    <a:pt x="8" y="58"/>
                    <a:pt x="7" y="59"/>
                    <a:pt x="7" y="58"/>
                  </a:cubicBezTo>
                  <a:cubicBezTo>
                    <a:pt x="6" y="58"/>
                    <a:pt x="6" y="58"/>
                    <a:pt x="6" y="57"/>
                  </a:cubicBezTo>
                  <a:cubicBezTo>
                    <a:pt x="5" y="58"/>
                    <a:pt x="5" y="58"/>
                    <a:pt x="5" y="58"/>
                  </a:cubicBezTo>
                  <a:cubicBezTo>
                    <a:pt x="5" y="57"/>
                    <a:pt x="3" y="57"/>
                    <a:pt x="3" y="56"/>
                  </a:cubicBezTo>
                  <a:cubicBezTo>
                    <a:pt x="2" y="57"/>
                    <a:pt x="2" y="56"/>
                    <a:pt x="1" y="56"/>
                  </a:cubicBezTo>
                  <a:cubicBezTo>
                    <a:pt x="1" y="55"/>
                    <a:pt x="1" y="55"/>
                    <a:pt x="1" y="55"/>
                  </a:cubicBezTo>
                  <a:cubicBezTo>
                    <a:pt x="1" y="55"/>
                    <a:pt x="1" y="55"/>
                    <a:pt x="1" y="55"/>
                  </a:cubicBezTo>
                  <a:cubicBezTo>
                    <a:pt x="0" y="54"/>
                    <a:pt x="1" y="54"/>
                    <a:pt x="1" y="53"/>
                  </a:cubicBezTo>
                  <a:cubicBezTo>
                    <a:pt x="1" y="54"/>
                    <a:pt x="1" y="54"/>
                    <a:pt x="1" y="54"/>
                  </a:cubicBezTo>
                  <a:cubicBezTo>
                    <a:pt x="2" y="53"/>
                    <a:pt x="3" y="53"/>
                    <a:pt x="4" y="52"/>
                  </a:cubicBezTo>
                  <a:cubicBezTo>
                    <a:pt x="4" y="53"/>
                    <a:pt x="5" y="53"/>
                    <a:pt x="5" y="53"/>
                  </a:cubicBezTo>
                  <a:cubicBezTo>
                    <a:pt x="5" y="52"/>
                    <a:pt x="7" y="53"/>
                    <a:pt x="8" y="52"/>
                  </a:cubicBezTo>
                  <a:cubicBezTo>
                    <a:pt x="8" y="52"/>
                    <a:pt x="9" y="52"/>
                    <a:pt x="9" y="51"/>
                  </a:cubicBezTo>
                  <a:cubicBezTo>
                    <a:pt x="9" y="52"/>
                    <a:pt x="10" y="52"/>
                    <a:pt x="10" y="52"/>
                  </a:cubicBezTo>
                  <a:cubicBezTo>
                    <a:pt x="11" y="51"/>
                    <a:pt x="12" y="51"/>
                    <a:pt x="13" y="51"/>
                  </a:cubicBezTo>
                  <a:cubicBezTo>
                    <a:pt x="13" y="51"/>
                    <a:pt x="13" y="51"/>
                    <a:pt x="13" y="51"/>
                  </a:cubicBezTo>
                  <a:cubicBezTo>
                    <a:pt x="14" y="51"/>
                    <a:pt x="14" y="51"/>
                    <a:pt x="14" y="51"/>
                  </a:cubicBezTo>
                  <a:cubicBezTo>
                    <a:pt x="14" y="51"/>
                    <a:pt x="15" y="50"/>
                    <a:pt x="16" y="50"/>
                  </a:cubicBezTo>
                  <a:cubicBezTo>
                    <a:pt x="17" y="51"/>
                    <a:pt x="18" y="50"/>
                    <a:pt x="18" y="49"/>
                  </a:cubicBezTo>
                  <a:cubicBezTo>
                    <a:pt x="19" y="50"/>
                    <a:pt x="19" y="50"/>
                    <a:pt x="20" y="50"/>
                  </a:cubicBezTo>
                  <a:cubicBezTo>
                    <a:pt x="20" y="49"/>
                    <a:pt x="21" y="50"/>
                    <a:pt x="21" y="49"/>
                  </a:cubicBezTo>
                  <a:cubicBezTo>
                    <a:pt x="22" y="50"/>
                    <a:pt x="23" y="49"/>
                    <a:pt x="23" y="49"/>
                  </a:cubicBezTo>
                  <a:cubicBezTo>
                    <a:pt x="24" y="49"/>
                    <a:pt x="24" y="49"/>
                    <a:pt x="24" y="49"/>
                  </a:cubicBezTo>
                  <a:cubicBezTo>
                    <a:pt x="25" y="49"/>
                    <a:pt x="26" y="49"/>
                    <a:pt x="27" y="49"/>
                  </a:cubicBezTo>
                  <a:cubicBezTo>
                    <a:pt x="28" y="49"/>
                    <a:pt x="29" y="48"/>
                    <a:pt x="29" y="49"/>
                  </a:cubicBezTo>
                  <a:cubicBezTo>
                    <a:pt x="29" y="49"/>
                    <a:pt x="30" y="49"/>
                    <a:pt x="30" y="48"/>
                  </a:cubicBezTo>
                  <a:cubicBezTo>
                    <a:pt x="30" y="49"/>
                    <a:pt x="30" y="49"/>
                    <a:pt x="30" y="49"/>
                  </a:cubicBezTo>
                  <a:cubicBezTo>
                    <a:pt x="31" y="48"/>
                    <a:pt x="32" y="49"/>
                    <a:pt x="33" y="49"/>
                  </a:cubicBezTo>
                  <a:cubicBezTo>
                    <a:pt x="34" y="49"/>
                    <a:pt x="35" y="48"/>
                    <a:pt x="36" y="48"/>
                  </a:cubicBezTo>
                  <a:cubicBezTo>
                    <a:pt x="36" y="47"/>
                    <a:pt x="38" y="49"/>
                    <a:pt x="39" y="47"/>
                  </a:cubicBezTo>
                  <a:cubicBezTo>
                    <a:pt x="40" y="47"/>
                    <a:pt x="41" y="49"/>
                    <a:pt x="41" y="47"/>
                  </a:cubicBezTo>
                  <a:cubicBezTo>
                    <a:pt x="42" y="47"/>
                    <a:pt x="42" y="47"/>
                    <a:pt x="42" y="47"/>
                  </a:cubicBezTo>
                  <a:cubicBezTo>
                    <a:pt x="42" y="48"/>
                    <a:pt x="43" y="47"/>
                    <a:pt x="44" y="47"/>
                  </a:cubicBezTo>
                  <a:cubicBezTo>
                    <a:pt x="45" y="47"/>
                    <a:pt x="46" y="47"/>
                    <a:pt x="47" y="46"/>
                  </a:cubicBezTo>
                  <a:cubicBezTo>
                    <a:pt x="47" y="47"/>
                    <a:pt x="48" y="47"/>
                    <a:pt x="49" y="47"/>
                  </a:cubicBezTo>
                  <a:cubicBezTo>
                    <a:pt x="49" y="46"/>
                    <a:pt x="51" y="46"/>
                    <a:pt x="51" y="47"/>
                  </a:cubicBezTo>
                  <a:close/>
                  <a:moveTo>
                    <a:pt x="11" y="57"/>
                  </a:moveTo>
                  <a:cubicBezTo>
                    <a:pt x="11" y="57"/>
                    <a:pt x="11" y="57"/>
                    <a:pt x="11" y="57"/>
                  </a:cubicBezTo>
                  <a:cubicBezTo>
                    <a:pt x="10" y="57"/>
                    <a:pt x="10" y="57"/>
                    <a:pt x="10" y="57"/>
                  </a:cubicBezTo>
                  <a:lnTo>
                    <a:pt x="11"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4"/>
            <p:cNvSpPr>
              <a:spLocks noEditPoints="1"/>
            </p:cNvSpPr>
            <p:nvPr/>
          </p:nvSpPr>
          <p:spPr bwMode="auto">
            <a:xfrm>
              <a:off x="4696" y="4155"/>
              <a:ext cx="101" cy="112"/>
            </a:xfrm>
            <a:custGeom>
              <a:avLst/>
              <a:gdLst>
                <a:gd name="T0" fmla="*/ 20 w 39"/>
                <a:gd name="T1" fmla="*/ 3 h 42"/>
                <a:gd name="T2" fmla="*/ 20 w 39"/>
                <a:gd name="T3" fmla="*/ 8 h 42"/>
                <a:gd name="T4" fmla="*/ 23 w 39"/>
                <a:gd name="T5" fmla="*/ 9 h 42"/>
                <a:gd name="T6" fmla="*/ 24 w 39"/>
                <a:gd name="T7" fmla="*/ 10 h 42"/>
                <a:gd name="T8" fmla="*/ 22 w 39"/>
                <a:gd name="T9" fmla="*/ 13 h 42"/>
                <a:gd name="T10" fmla="*/ 20 w 39"/>
                <a:gd name="T11" fmla="*/ 18 h 42"/>
                <a:gd name="T12" fmla="*/ 23 w 39"/>
                <a:gd name="T13" fmla="*/ 19 h 42"/>
                <a:gd name="T14" fmla="*/ 19 w 39"/>
                <a:gd name="T15" fmla="*/ 22 h 42"/>
                <a:gd name="T16" fmla="*/ 15 w 39"/>
                <a:gd name="T17" fmla="*/ 24 h 42"/>
                <a:gd name="T18" fmla="*/ 11 w 39"/>
                <a:gd name="T19" fmla="*/ 26 h 42"/>
                <a:gd name="T20" fmla="*/ 6 w 39"/>
                <a:gd name="T21" fmla="*/ 32 h 42"/>
                <a:gd name="T22" fmla="*/ 4 w 39"/>
                <a:gd name="T23" fmla="*/ 35 h 42"/>
                <a:gd name="T24" fmla="*/ 1 w 39"/>
                <a:gd name="T25" fmla="*/ 39 h 42"/>
                <a:gd name="T26" fmla="*/ 1 w 39"/>
                <a:gd name="T27" fmla="*/ 36 h 42"/>
                <a:gd name="T28" fmla="*/ 2 w 39"/>
                <a:gd name="T29" fmla="*/ 32 h 42"/>
                <a:gd name="T30" fmla="*/ 7 w 39"/>
                <a:gd name="T31" fmla="*/ 28 h 42"/>
                <a:gd name="T32" fmla="*/ 10 w 39"/>
                <a:gd name="T33" fmla="*/ 25 h 42"/>
                <a:gd name="T34" fmla="*/ 9 w 39"/>
                <a:gd name="T35" fmla="*/ 20 h 42"/>
                <a:gd name="T36" fmla="*/ 9 w 39"/>
                <a:gd name="T37" fmla="*/ 20 h 42"/>
                <a:gd name="T38" fmla="*/ 12 w 39"/>
                <a:gd name="T39" fmla="*/ 20 h 42"/>
                <a:gd name="T40" fmla="*/ 15 w 39"/>
                <a:gd name="T41" fmla="*/ 18 h 42"/>
                <a:gd name="T42" fmla="*/ 13 w 39"/>
                <a:gd name="T43" fmla="*/ 16 h 42"/>
                <a:gd name="T44" fmla="*/ 8 w 39"/>
                <a:gd name="T45" fmla="*/ 15 h 42"/>
                <a:gd name="T46" fmla="*/ 6 w 39"/>
                <a:gd name="T47" fmla="*/ 14 h 42"/>
                <a:gd name="T48" fmla="*/ 13 w 39"/>
                <a:gd name="T49" fmla="*/ 12 h 42"/>
                <a:gd name="T50" fmla="*/ 15 w 39"/>
                <a:gd name="T51" fmla="*/ 6 h 42"/>
                <a:gd name="T52" fmla="*/ 15 w 39"/>
                <a:gd name="T53" fmla="*/ 2 h 42"/>
                <a:gd name="T54" fmla="*/ 15 w 39"/>
                <a:gd name="T55" fmla="*/ 1 h 42"/>
                <a:gd name="T56" fmla="*/ 16 w 39"/>
                <a:gd name="T57" fmla="*/ 1 h 42"/>
                <a:gd name="T58" fmla="*/ 32 w 39"/>
                <a:gd name="T59" fmla="*/ 25 h 42"/>
                <a:gd name="T60" fmla="*/ 35 w 39"/>
                <a:gd name="T61" fmla="*/ 26 h 42"/>
                <a:gd name="T62" fmla="*/ 39 w 39"/>
                <a:gd name="T63" fmla="*/ 29 h 42"/>
                <a:gd name="T64" fmla="*/ 36 w 39"/>
                <a:gd name="T65" fmla="*/ 31 h 42"/>
                <a:gd name="T66" fmla="*/ 34 w 39"/>
                <a:gd name="T67" fmla="*/ 30 h 42"/>
                <a:gd name="T68" fmla="*/ 32 w 39"/>
                <a:gd name="T69" fmla="*/ 27 h 42"/>
                <a:gd name="T70" fmla="*/ 31 w 39"/>
                <a:gd name="T71" fmla="*/ 27 h 42"/>
                <a:gd name="T72" fmla="*/ 32 w 39"/>
                <a:gd name="T73" fmla="*/ 25 h 42"/>
                <a:gd name="T74" fmla="*/ 24 w 39"/>
                <a:gd name="T75" fmla="*/ 28 h 42"/>
                <a:gd name="T76" fmla="*/ 25 w 39"/>
                <a:gd name="T77" fmla="*/ 30 h 42"/>
                <a:gd name="T78" fmla="*/ 29 w 39"/>
                <a:gd name="T79" fmla="*/ 34 h 42"/>
                <a:gd name="T80" fmla="*/ 31 w 39"/>
                <a:gd name="T81" fmla="*/ 37 h 42"/>
                <a:gd name="T82" fmla="*/ 27 w 39"/>
                <a:gd name="T83" fmla="*/ 40 h 42"/>
                <a:gd name="T84" fmla="*/ 23 w 39"/>
                <a:gd name="T85" fmla="*/ 41 h 42"/>
                <a:gd name="T86" fmla="*/ 17 w 39"/>
                <a:gd name="T87" fmla="*/ 41 h 42"/>
                <a:gd name="T88" fmla="*/ 12 w 39"/>
                <a:gd name="T89" fmla="*/ 37 h 42"/>
                <a:gd name="T90" fmla="*/ 10 w 39"/>
                <a:gd name="T91" fmla="*/ 33 h 42"/>
                <a:gd name="T92" fmla="*/ 9 w 39"/>
                <a:gd name="T93" fmla="*/ 31 h 42"/>
                <a:gd name="T94" fmla="*/ 11 w 39"/>
                <a:gd name="T95" fmla="*/ 32 h 42"/>
                <a:gd name="T96" fmla="*/ 17 w 39"/>
                <a:gd name="T97" fmla="*/ 37 h 42"/>
                <a:gd name="T98" fmla="*/ 24 w 39"/>
                <a:gd name="T99" fmla="*/ 37 h 42"/>
                <a:gd name="T100" fmla="*/ 25 w 39"/>
                <a:gd name="T101" fmla="*/ 35 h 42"/>
                <a:gd name="T102" fmla="*/ 23 w 39"/>
                <a:gd name="T103" fmla="*/ 32 h 42"/>
                <a:gd name="T104" fmla="*/ 22 w 39"/>
                <a:gd name="T105" fmla="*/ 30 h 42"/>
                <a:gd name="T106" fmla="*/ 21 w 39"/>
                <a:gd name="T107" fmla="*/ 29 h 42"/>
                <a:gd name="T108" fmla="*/ 19 w 39"/>
                <a:gd name="T109" fmla="*/ 28 h 42"/>
                <a:gd name="T110" fmla="*/ 18 w 39"/>
                <a:gd name="T111" fmla="*/ 31 h 42"/>
                <a:gd name="T112" fmla="*/ 20 w 39"/>
                <a:gd name="T113" fmla="*/ 33 h 42"/>
                <a:gd name="T114" fmla="*/ 18 w 39"/>
                <a:gd name="T115" fmla="*/ 35 h 42"/>
                <a:gd name="T116" fmla="*/ 16 w 39"/>
                <a:gd name="T117" fmla="*/ 30 h 42"/>
                <a:gd name="T118" fmla="*/ 17 w 39"/>
                <a:gd name="T119" fmla="*/ 28 h 42"/>
                <a:gd name="T120" fmla="*/ 22 w 39"/>
                <a:gd name="T121" fmla="*/ 2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 h="42">
                  <a:moveTo>
                    <a:pt x="18" y="1"/>
                  </a:moveTo>
                  <a:cubicBezTo>
                    <a:pt x="19" y="1"/>
                    <a:pt x="19" y="2"/>
                    <a:pt x="19" y="2"/>
                  </a:cubicBezTo>
                  <a:cubicBezTo>
                    <a:pt x="20" y="3"/>
                    <a:pt x="20" y="3"/>
                    <a:pt x="20" y="3"/>
                  </a:cubicBezTo>
                  <a:cubicBezTo>
                    <a:pt x="20" y="3"/>
                    <a:pt x="20" y="4"/>
                    <a:pt x="20" y="4"/>
                  </a:cubicBezTo>
                  <a:cubicBezTo>
                    <a:pt x="20" y="5"/>
                    <a:pt x="20" y="7"/>
                    <a:pt x="20" y="8"/>
                  </a:cubicBezTo>
                  <a:cubicBezTo>
                    <a:pt x="20" y="8"/>
                    <a:pt x="20" y="8"/>
                    <a:pt x="20" y="8"/>
                  </a:cubicBezTo>
                  <a:cubicBezTo>
                    <a:pt x="21" y="8"/>
                    <a:pt x="21" y="8"/>
                    <a:pt x="21" y="8"/>
                  </a:cubicBezTo>
                  <a:cubicBezTo>
                    <a:pt x="21" y="8"/>
                    <a:pt x="22" y="8"/>
                    <a:pt x="23" y="9"/>
                  </a:cubicBezTo>
                  <a:cubicBezTo>
                    <a:pt x="23" y="9"/>
                    <a:pt x="23" y="9"/>
                    <a:pt x="23" y="9"/>
                  </a:cubicBezTo>
                  <a:cubicBezTo>
                    <a:pt x="23" y="9"/>
                    <a:pt x="23" y="10"/>
                    <a:pt x="24" y="10"/>
                  </a:cubicBezTo>
                  <a:cubicBezTo>
                    <a:pt x="24" y="10"/>
                    <a:pt x="24" y="10"/>
                    <a:pt x="24" y="10"/>
                  </a:cubicBezTo>
                  <a:cubicBezTo>
                    <a:pt x="24" y="10"/>
                    <a:pt x="24" y="10"/>
                    <a:pt x="24" y="10"/>
                  </a:cubicBezTo>
                  <a:cubicBezTo>
                    <a:pt x="24" y="11"/>
                    <a:pt x="25" y="11"/>
                    <a:pt x="24" y="11"/>
                  </a:cubicBezTo>
                  <a:cubicBezTo>
                    <a:pt x="23" y="11"/>
                    <a:pt x="24" y="12"/>
                    <a:pt x="24" y="12"/>
                  </a:cubicBezTo>
                  <a:cubicBezTo>
                    <a:pt x="23" y="13"/>
                    <a:pt x="22" y="12"/>
                    <a:pt x="22" y="13"/>
                  </a:cubicBezTo>
                  <a:cubicBezTo>
                    <a:pt x="21" y="13"/>
                    <a:pt x="20" y="14"/>
                    <a:pt x="20" y="15"/>
                  </a:cubicBezTo>
                  <a:cubicBezTo>
                    <a:pt x="19" y="15"/>
                    <a:pt x="20" y="15"/>
                    <a:pt x="19" y="15"/>
                  </a:cubicBezTo>
                  <a:cubicBezTo>
                    <a:pt x="20" y="16"/>
                    <a:pt x="18" y="18"/>
                    <a:pt x="20" y="18"/>
                  </a:cubicBezTo>
                  <a:cubicBezTo>
                    <a:pt x="20" y="18"/>
                    <a:pt x="21" y="18"/>
                    <a:pt x="21" y="18"/>
                  </a:cubicBezTo>
                  <a:cubicBezTo>
                    <a:pt x="22" y="18"/>
                    <a:pt x="22" y="19"/>
                    <a:pt x="22" y="19"/>
                  </a:cubicBezTo>
                  <a:cubicBezTo>
                    <a:pt x="22" y="19"/>
                    <a:pt x="23" y="19"/>
                    <a:pt x="23" y="19"/>
                  </a:cubicBezTo>
                  <a:cubicBezTo>
                    <a:pt x="23" y="20"/>
                    <a:pt x="23" y="20"/>
                    <a:pt x="22" y="21"/>
                  </a:cubicBezTo>
                  <a:cubicBezTo>
                    <a:pt x="23" y="21"/>
                    <a:pt x="22" y="21"/>
                    <a:pt x="22" y="22"/>
                  </a:cubicBezTo>
                  <a:cubicBezTo>
                    <a:pt x="21" y="22"/>
                    <a:pt x="20" y="22"/>
                    <a:pt x="19" y="22"/>
                  </a:cubicBezTo>
                  <a:cubicBezTo>
                    <a:pt x="19" y="22"/>
                    <a:pt x="18" y="22"/>
                    <a:pt x="18" y="22"/>
                  </a:cubicBezTo>
                  <a:cubicBezTo>
                    <a:pt x="18" y="23"/>
                    <a:pt x="17" y="23"/>
                    <a:pt x="17" y="23"/>
                  </a:cubicBezTo>
                  <a:cubicBezTo>
                    <a:pt x="16" y="23"/>
                    <a:pt x="16" y="25"/>
                    <a:pt x="15" y="24"/>
                  </a:cubicBezTo>
                  <a:cubicBezTo>
                    <a:pt x="14" y="24"/>
                    <a:pt x="14" y="24"/>
                    <a:pt x="13" y="24"/>
                  </a:cubicBezTo>
                  <a:cubicBezTo>
                    <a:pt x="13" y="24"/>
                    <a:pt x="13" y="24"/>
                    <a:pt x="12" y="24"/>
                  </a:cubicBezTo>
                  <a:cubicBezTo>
                    <a:pt x="12" y="25"/>
                    <a:pt x="11" y="25"/>
                    <a:pt x="11" y="26"/>
                  </a:cubicBezTo>
                  <a:cubicBezTo>
                    <a:pt x="9" y="28"/>
                    <a:pt x="8" y="30"/>
                    <a:pt x="6" y="31"/>
                  </a:cubicBezTo>
                  <a:cubicBezTo>
                    <a:pt x="6" y="31"/>
                    <a:pt x="5" y="31"/>
                    <a:pt x="5" y="32"/>
                  </a:cubicBezTo>
                  <a:cubicBezTo>
                    <a:pt x="6" y="32"/>
                    <a:pt x="6" y="32"/>
                    <a:pt x="6" y="32"/>
                  </a:cubicBezTo>
                  <a:cubicBezTo>
                    <a:pt x="6" y="32"/>
                    <a:pt x="5" y="32"/>
                    <a:pt x="5" y="33"/>
                  </a:cubicBezTo>
                  <a:cubicBezTo>
                    <a:pt x="4" y="33"/>
                    <a:pt x="5" y="34"/>
                    <a:pt x="4" y="34"/>
                  </a:cubicBezTo>
                  <a:cubicBezTo>
                    <a:pt x="5" y="34"/>
                    <a:pt x="4" y="35"/>
                    <a:pt x="4" y="35"/>
                  </a:cubicBezTo>
                  <a:cubicBezTo>
                    <a:pt x="4" y="35"/>
                    <a:pt x="4" y="35"/>
                    <a:pt x="4" y="36"/>
                  </a:cubicBezTo>
                  <a:cubicBezTo>
                    <a:pt x="4" y="36"/>
                    <a:pt x="4" y="36"/>
                    <a:pt x="4" y="37"/>
                  </a:cubicBezTo>
                  <a:cubicBezTo>
                    <a:pt x="3" y="38"/>
                    <a:pt x="3" y="39"/>
                    <a:pt x="1" y="39"/>
                  </a:cubicBezTo>
                  <a:cubicBezTo>
                    <a:pt x="1" y="39"/>
                    <a:pt x="1" y="38"/>
                    <a:pt x="0" y="37"/>
                  </a:cubicBezTo>
                  <a:cubicBezTo>
                    <a:pt x="1" y="37"/>
                    <a:pt x="1" y="37"/>
                    <a:pt x="1" y="37"/>
                  </a:cubicBezTo>
                  <a:cubicBezTo>
                    <a:pt x="1" y="37"/>
                    <a:pt x="1" y="37"/>
                    <a:pt x="1" y="36"/>
                  </a:cubicBezTo>
                  <a:cubicBezTo>
                    <a:pt x="1" y="36"/>
                    <a:pt x="1" y="35"/>
                    <a:pt x="1" y="35"/>
                  </a:cubicBezTo>
                  <a:cubicBezTo>
                    <a:pt x="1" y="34"/>
                    <a:pt x="1" y="33"/>
                    <a:pt x="2" y="33"/>
                  </a:cubicBezTo>
                  <a:cubicBezTo>
                    <a:pt x="2" y="33"/>
                    <a:pt x="2" y="33"/>
                    <a:pt x="2" y="32"/>
                  </a:cubicBezTo>
                  <a:cubicBezTo>
                    <a:pt x="3" y="32"/>
                    <a:pt x="3" y="31"/>
                    <a:pt x="3" y="31"/>
                  </a:cubicBezTo>
                  <a:cubicBezTo>
                    <a:pt x="3" y="31"/>
                    <a:pt x="4" y="31"/>
                    <a:pt x="4" y="30"/>
                  </a:cubicBezTo>
                  <a:cubicBezTo>
                    <a:pt x="5" y="29"/>
                    <a:pt x="6" y="29"/>
                    <a:pt x="7" y="28"/>
                  </a:cubicBezTo>
                  <a:cubicBezTo>
                    <a:pt x="7" y="28"/>
                    <a:pt x="8" y="27"/>
                    <a:pt x="8" y="27"/>
                  </a:cubicBezTo>
                  <a:cubicBezTo>
                    <a:pt x="8" y="27"/>
                    <a:pt x="9" y="26"/>
                    <a:pt x="9" y="26"/>
                  </a:cubicBezTo>
                  <a:cubicBezTo>
                    <a:pt x="9" y="26"/>
                    <a:pt x="10" y="26"/>
                    <a:pt x="10" y="25"/>
                  </a:cubicBezTo>
                  <a:cubicBezTo>
                    <a:pt x="10" y="25"/>
                    <a:pt x="11" y="24"/>
                    <a:pt x="12" y="24"/>
                  </a:cubicBezTo>
                  <a:cubicBezTo>
                    <a:pt x="12" y="23"/>
                    <a:pt x="10" y="23"/>
                    <a:pt x="10" y="22"/>
                  </a:cubicBezTo>
                  <a:cubicBezTo>
                    <a:pt x="10" y="22"/>
                    <a:pt x="9" y="21"/>
                    <a:pt x="9" y="20"/>
                  </a:cubicBezTo>
                  <a:cubicBezTo>
                    <a:pt x="9" y="20"/>
                    <a:pt x="9" y="20"/>
                    <a:pt x="9" y="20"/>
                  </a:cubicBezTo>
                  <a:cubicBezTo>
                    <a:pt x="9" y="20"/>
                    <a:pt x="9" y="20"/>
                    <a:pt x="9" y="20"/>
                  </a:cubicBezTo>
                  <a:cubicBezTo>
                    <a:pt x="9" y="20"/>
                    <a:pt x="9" y="20"/>
                    <a:pt x="9" y="20"/>
                  </a:cubicBezTo>
                  <a:cubicBezTo>
                    <a:pt x="9" y="19"/>
                    <a:pt x="9" y="20"/>
                    <a:pt x="9" y="19"/>
                  </a:cubicBezTo>
                  <a:cubicBezTo>
                    <a:pt x="10" y="20"/>
                    <a:pt x="10" y="19"/>
                    <a:pt x="11" y="20"/>
                  </a:cubicBezTo>
                  <a:cubicBezTo>
                    <a:pt x="11" y="20"/>
                    <a:pt x="12" y="19"/>
                    <a:pt x="12" y="20"/>
                  </a:cubicBezTo>
                  <a:cubicBezTo>
                    <a:pt x="12" y="20"/>
                    <a:pt x="13" y="20"/>
                    <a:pt x="13" y="20"/>
                  </a:cubicBezTo>
                  <a:cubicBezTo>
                    <a:pt x="14" y="20"/>
                    <a:pt x="14" y="19"/>
                    <a:pt x="14" y="19"/>
                  </a:cubicBezTo>
                  <a:cubicBezTo>
                    <a:pt x="14" y="19"/>
                    <a:pt x="15" y="19"/>
                    <a:pt x="15" y="18"/>
                  </a:cubicBezTo>
                  <a:cubicBezTo>
                    <a:pt x="15" y="18"/>
                    <a:pt x="16" y="17"/>
                    <a:pt x="16" y="17"/>
                  </a:cubicBezTo>
                  <a:cubicBezTo>
                    <a:pt x="15" y="16"/>
                    <a:pt x="14" y="17"/>
                    <a:pt x="14" y="17"/>
                  </a:cubicBezTo>
                  <a:cubicBezTo>
                    <a:pt x="14" y="16"/>
                    <a:pt x="13" y="16"/>
                    <a:pt x="13" y="16"/>
                  </a:cubicBezTo>
                  <a:cubicBezTo>
                    <a:pt x="12" y="16"/>
                    <a:pt x="11" y="16"/>
                    <a:pt x="10" y="16"/>
                  </a:cubicBezTo>
                  <a:cubicBezTo>
                    <a:pt x="9" y="15"/>
                    <a:pt x="8" y="15"/>
                    <a:pt x="8" y="15"/>
                  </a:cubicBezTo>
                  <a:cubicBezTo>
                    <a:pt x="8" y="15"/>
                    <a:pt x="8" y="15"/>
                    <a:pt x="8" y="15"/>
                  </a:cubicBezTo>
                  <a:cubicBezTo>
                    <a:pt x="7" y="15"/>
                    <a:pt x="7" y="15"/>
                    <a:pt x="7" y="15"/>
                  </a:cubicBezTo>
                  <a:cubicBezTo>
                    <a:pt x="7" y="14"/>
                    <a:pt x="7" y="14"/>
                    <a:pt x="7" y="14"/>
                  </a:cubicBezTo>
                  <a:cubicBezTo>
                    <a:pt x="7" y="14"/>
                    <a:pt x="6" y="14"/>
                    <a:pt x="6" y="14"/>
                  </a:cubicBezTo>
                  <a:cubicBezTo>
                    <a:pt x="6" y="14"/>
                    <a:pt x="6" y="14"/>
                    <a:pt x="6" y="13"/>
                  </a:cubicBezTo>
                  <a:cubicBezTo>
                    <a:pt x="6" y="14"/>
                    <a:pt x="6" y="14"/>
                    <a:pt x="7" y="13"/>
                  </a:cubicBezTo>
                  <a:cubicBezTo>
                    <a:pt x="9" y="13"/>
                    <a:pt x="11" y="13"/>
                    <a:pt x="13" y="12"/>
                  </a:cubicBezTo>
                  <a:cubicBezTo>
                    <a:pt x="14" y="11"/>
                    <a:pt x="15" y="11"/>
                    <a:pt x="15" y="10"/>
                  </a:cubicBezTo>
                  <a:cubicBezTo>
                    <a:pt x="16" y="10"/>
                    <a:pt x="16" y="10"/>
                    <a:pt x="16" y="10"/>
                  </a:cubicBezTo>
                  <a:cubicBezTo>
                    <a:pt x="16" y="8"/>
                    <a:pt x="15" y="7"/>
                    <a:pt x="15" y="6"/>
                  </a:cubicBezTo>
                  <a:cubicBezTo>
                    <a:pt x="15" y="6"/>
                    <a:pt x="15" y="5"/>
                    <a:pt x="14" y="5"/>
                  </a:cubicBezTo>
                  <a:cubicBezTo>
                    <a:pt x="14" y="4"/>
                    <a:pt x="15" y="4"/>
                    <a:pt x="15" y="4"/>
                  </a:cubicBezTo>
                  <a:cubicBezTo>
                    <a:pt x="15" y="3"/>
                    <a:pt x="15" y="2"/>
                    <a:pt x="15" y="2"/>
                  </a:cubicBezTo>
                  <a:cubicBezTo>
                    <a:pt x="16" y="2"/>
                    <a:pt x="16" y="2"/>
                    <a:pt x="16" y="1"/>
                  </a:cubicBezTo>
                  <a:cubicBezTo>
                    <a:pt x="16" y="1"/>
                    <a:pt x="16" y="1"/>
                    <a:pt x="15" y="1"/>
                  </a:cubicBezTo>
                  <a:cubicBezTo>
                    <a:pt x="15" y="1"/>
                    <a:pt x="15" y="1"/>
                    <a:pt x="15" y="1"/>
                  </a:cubicBezTo>
                  <a:cubicBezTo>
                    <a:pt x="15" y="1"/>
                    <a:pt x="16" y="1"/>
                    <a:pt x="16" y="1"/>
                  </a:cubicBezTo>
                  <a:cubicBezTo>
                    <a:pt x="16" y="1"/>
                    <a:pt x="16" y="1"/>
                    <a:pt x="16" y="1"/>
                  </a:cubicBezTo>
                  <a:cubicBezTo>
                    <a:pt x="16" y="1"/>
                    <a:pt x="16" y="1"/>
                    <a:pt x="16" y="1"/>
                  </a:cubicBezTo>
                  <a:cubicBezTo>
                    <a:pt x="16" y="1"/>
                    <a:pt x="17" y="0"/>
                    <a:pt x="18" y="1"/>
                  </a:cubicBezTo>
                  <a:close/>
                  <a:moveTo>
                    <a:pt x="32" y="25"/>
                  </a:moveTo>
                  <a:cubicBezTo>
                    <a:pt x="32" y="25"/>
                    <a:pt x="32" y="25"/>
                    <a:pt x="32" y="25"/>
                  </a:cubicBezTo>
                  <a:cubicBezTo>
                    <a:pt x="32" y="26"/>
                    <a:pt x="32" y="26"/>
                    <a:pt x="32" y="26"/>
                  </a:cubicBezTo>
                  <a:cubicBezTo>
                    <a:pt x="33" y="25"/>
                    <a:pt x="34" y="26"/>
                    <a:pt x="35" y="26"/>
                  </a:cubicBezTo>
                  <a:cubicBezTo>
                    <a:pt x="35" y="26"/>
                    <a:pt x="35" y="26"/>
                    <a:pt x="35" y="26"/>
                  </a:cubicBezTo>
                  <a:cubicBezTo>
                    <a:pt x="36" y="26"/>
                    <a:pt x="36" y="26"/>
                    <a:pt x="37" y="27"/>
                  </a:cubicBezTo>
                  <a:cubicBezTo>
                    <a:pt x="38" y="27"/>
                    <a:pt x="39" y="28"/>
                    <a:pt x="39" y="29"/>
                  </a:cubicBezTo>
                  <a:cubicBezTo>
                    <a:pt x="39" y="29"/>
                    <a:pt x="39" y="29"/>
                    <a:pt x="39" y="29"/>
                  </a:cubicBezTo>
                  <a:cubicBezTo>
                    <a:pt x="39" y="30"/>
                    <a:pt x="39" y="30"/>
                    <a:pt x="39" y="31"/>
                  </a:cubicBezTo>
                  <a:cubicBezTo>
                    <a:pt x="38" y="31"/>
                    <a:pt x="38" y="31"/>
                    <a:pt x="38" y="31"/>
                  </a:cubicBezTo>
                  <a:cubicBezTo>
                    <a:pt x="38" y="31"/>
                    <a:pt x="37" y="31"/>
                    <a:pt x="36" y="31"/>
                  </a:cubicBezTo>
                  <a:cubicBezTo>
                    <a:pt x="36" y="31"/>
                    <a:pt x="35" y="31"/>
                    <a:pt x="36" y="30"/>
                  </a:cubicBezTo>
                  <a:cubicBezTo>
                    <a:pt x="35" y="30"/>
                    <a:pt x="35" y="30"/>
                    <a:pt x="34" y="29"/>
                  </a:cubicBezTo>
                  <a:cubicBezTo>
                    <a:pt x="34" y="30"/>
                    <a:pt x="34" y="30"/>
                    <a:pt x="34" y="30"/>
                  </a:cubicBezTo>
                  <a:cubicBezTo>
                    <a:pt x="34" y="29"/>
                    <a:pt x="34" y="29"/>
                    <a:pt x="33" y="28"/>
                  </a:cubicBezTo>
                  <a:cubicBezTo>
                    <a:pt x="33" y="28"/>
                    <a:pt x="33" y="28"/>
                    <a:pt x="33" y="28"/>
                  </a:cubicBezTo>
                  <a:cubicBezTo>
                    <a:pt x="33" y="28"/>
                    <a:pt x="33" y="27"/>
                    <a:pt x="32" y="27"/>
                  </a:cubicBezTo>
                  <a:cubicBezTo>
                    <a:pt x="32" y="27"/>
                    <a:pt x="32" y="27"/>
                    <a:pt x="32" y="27"/>
                  </a:cubicBezTo>
                  <a:cubicBezTo>
                    <a:pt x="32" y="27"/>
                    <a:pt x="32" y="27"/>
                    <a:pt x="32" y="27"/>
                  </a:cubicBezTo>
                  <a:cubicBezTo>
                    <a:pt x="31" y="26"/>
                    <a:pt x="31" y="27"/>
                    <a:pt x="31" y="27"/>
                  </a:cubicBezTo>
                  <a:cubicBezTo>
                    <a:pt x="31" y="26"/>
                    <a:pt x="30" y="26"/>
                    <a:pt x="31" y="26"/>
                  </a:cubicBezTo>
                  <a:cubicBezTo>
                    <a:pt x="31" y="26"/>
                    <a:pt x="31" y="25"/>
                    <a:pt x="30" y="26"/>
                  </a:cubicBezTo>
                  <a:cubicBezTo>
                    <a:pt x="31" y="25"/>
                    <a:pt x="31" y="26"/>
                    <a:pt x="32" y="25"/>
                  </a:cubicBezTo>
                  <a:close/>
                  <a:moveTo>
                    <a:pt x="22" y="27"/>
                  </a:moveTo>
                  <a:cubicBezTo>
                    <a:pt x="22" y="28"/>
                    <a:pt x="23" y="28"/>
                    <a:pt x="23" y="28"/>
                  </a:cubicBezTo>
                  <a:cubicBezTo>
                    <a:pt x="24" y="28"/>
                    <a:pt x="24" y="28"/>
                    <a:pt x="24" y="28"/>
                  </a:cubicBezTo>
                  <a:cubicBezTo>
                    <a:pt x="24" y="28"/>
                    <a:pt x="24" y="28"/>
                    <a:pt x="24" y="28"/>
                  </a:cubicBezTo>
                  <a:cubicBezTo>
                    <a:pt x="24" y="28"/>
                    <a:pt x="24" y="28"/>
                    <a:pt x="24" y="28"/>
                  </a:cubicBezTo>
                  <a:cubicBezTo>
                    <a:pt x="25" y="29"/>
                    <a:pt x="25" y="29"/>
                    <a:pt x="25" y="30"/>
                  </a:cubicBezTo>
                  <a:cubicBezTo>
                    <a:pt x="26" y="30"/>
                    <a:pt x="26" y="31"/>
                    <a:pt x="27" y="32"/>
                  </a:cubicBezTo>
                  <a:cubicBezTo>
                    <a:pt x="27" y="32"/>
                    <a:pt x="27" y="33"/>
                    <a:pt x="28" y="33"/>
                  </a:cubicBezTo>
                  <a:cubicBezTo>
                    <a:pt x="28" y="33"/>
                    <a:pt x="29" y="34"/>
                    <a:pt x="29" y="34"/>
                  </a:cubicBezTo>
                  <a:cubicBezTo>
                    <a:pt x="29" y="35"/>
                    <a:pt x="31" y="35"/>
                    <a:pt x="30" y="36"/>
                  </a:cubicBezTo>
                  <a:cubicBezTo>
                    <a:pt x="31" y="37"/>
                    <a:pt x="31" y="37"/>
                    <a:pt x="31" y="37"/>
                  </a:cubicBezTo>
                  <a:cubicBezTo>
                    <a:pt x="31" y="37"/>
                    <a:pt x="31" y="37"/>
                    <a:pt x="31" y="37"/>
                  </a:cubicBezTo>
                  <a:cubicBezTo>
                    <a:pt x="32" y="37"/>
                    <a:pt x="32" y="38"/>
                    <a:pt x="32" y="39"/>
                  </a:cubicBezTo>
                  <a:cubicBezTo>
                    <a:pt x="31" y="40"/>
                    <a:pt x="30" y="40"/>
                    <a:pt x="28" y="40"/>
                  </a:cubicBezTo>
                  <a:cubicBezTo>
                    <a:pt x="27" y="40"/>
                    <a:pt x="27" y="40"/>
                    <a:pt x="27" y="40"/>
                  </a:cubicBezTo>
                  <a:cubicBezTo>
                    <a:pt x="26" y="40"/>
                    <a:pt x="26" y="41"/>
                    <a:pt x="25" y="41"/>
                  </a:cubicBezTo>
                  <a:cubicBezTo>
                    <a:pt x="25" y="41"/>
                    <a:pt x="24" y="41"/>
                    <a:pt x="23" y="41"/>
                  </a:cubicBezTo>
                  <a:cubicBezTo>
                    <a:pt x="23" y="41"/>
                    <a:pt x="23" y="41"/>
                    <a:pt x="23" y="41"/>
                  </a:cubicBezTo>
                  <a:cubicBezTo>
                    <a:pt x="22" y="41"/>
                    <a:pt x="21" y="41"/>
                    <a:pt x="21" y="41"/>
                  </a:cubicBezTo>
                  <a:cubicBezTo>
                    <a:pt x="20" y="41"/>
                    <a:pt x="20" y="42"/>
                    <a:pt x="19" y="41"/>
                  </a:cubicBezTo>
                  <a:cubicBezTo>
                    <a:pt x="19" y="42"/>
                    <a:pt x="18" y="41"/>
                    <a:pt x="17" y="41"/>
                  </a:cubicBezTo>
                  <a:cubicBezTo>
                    <a:pt x="17" y="41"/>
                    <a:pt x="16" y="41"/>
                    <a:pt x="16" y="41"/>
                  </a:cubicBezTo>
                  <a:cubicBezTo>
                    <a:pt x="15" y="41"/>
                    <a:pt x="15" y="40"/>
                    <a:pt x="15" y="41"/>
                  </a:cubicBezTo>
                  <a:cubicBezTo>
                    <a:pt x="13" y="40"/>
                    <a:pt x="12" y="38"/>
                    <a:pt x="12" y="37"/>
                  </a:cubicBezTo>
                  <a:cubicBezTo>
                    <a:pt x="11" y="37"/>
                    <a:pt x="11" y="36"/>
                    <a:pt x="11" y="35"/>
                  </a:cubicBezTo>
                  <a:cubicBezTo>
                    <a:pt x="10" y="34"/>
                    <a:pt x="10" y="34"/>
                    <a:pt x="10" y="33"/>
                  </a:cubicBezTo>
                  <a:cubicBezTo>
                    <a:pt x="9" y="33"/>
                    <a:pt x="10" y="33"/>
                    <a:pt x="10" y="33"/>
                  </a:cubicBezTo>
                  <a:cubicBezTo>
                    <a:pt x="10" y="33"/>
                    <a:pt x="9" y="33"/>
                    <a:pt x="9" y="33"/>
                  </a:cubicBezTo>
                  <a:cubicBezTo>
                    <a:pt x="9" y="32"/>
                    <a:pt x="10" y="32"/>
                    <a:pt x="10" y="32"/>
                  </a:cubicBezTo>
                  <a:cubicBezTo>
                    <a:pt x="9" y="32"/>
                    <a:pt x="9" y="31"/>
                    <a:pt x="9" y="31"/>
                  </a:cubicBezTo>
                  <a:cubicBezTo>
                    <a:pt x="10" y="31"/>
                    <a:pt x="10" y="31"/>
                    <a:pt x="10" y="31"/>
                  </a:cubicBezTo>
                  <a:cubicBezTo>
                    <a:pt x="10" y="31"/>
                    <a:pt x="10" y="31"/>
                    <a:pt x="10" y="31"/>
                  </a:cubicBezTo>
                  <a:cubicBezTo>
                    <a:pt x="11" y="31"/>
                    <a:pt x="11" y="31"/>
                    <a:pt x="11" y="32"/>
                  </a:cubicBezTo>
                  <a:cubicBezTo>
                    <a:pt x="11" y="32"/>
                    <a:pt x="12" y="32"/>
                    <a:pt x="12" y="33"/>
                  </a:cubicBezTo>
                  <a:cubicBezTo>
                    <a:pt x="13" y="34"/>
                    <a:pt x="14" y="36"/>
                    <a:pt x="16" y="37"/>
                  </a:cubicBezTo>
                  <a:cubicBezTo>
                    <a:pt x="16" y="37"/>
                    <a:pt x="17" y="37"/>
                    <a:pt x="17" y="37"/>
                  </a:cubicBezTo>
                  <a:cubicBezTo>
                    <a:pt x="18" y="37"/>
                    <a:pt x="19" y="37"/>
                    <a:pt x="20" y="37"/>
                  </a:cubicBezTo>
                  <a:cubicBezTo>
                    <a:pt x="21" y="38"/>
                    <a:pt x="21" y="37"/>
                    <a:pt x="22" y="37"/>
                  </a:cubicBezTo>
                  <a:cubicBezTo>
                    <a:pt x="22" y="37"/>
                    <a:pt x="23" y="38"/>
                    <a:pt x="24" y="37"/>
                  </a:cubicBezTo>
                  <a:cubicBezTo>
                    <a:pt x="24" y="37"/>
                    <a:pt x="24" y="37"/>
                    <a:pt x="24" y="37"/>
                  </a:cubicBezTo>
                  <a:cubicBezTo>
                    <a:pt x="24" y="37"/>
                    <a:pt x="25" y="37"/>
                    <a:pt x="26" y="37"/>
                  </a:cubicBezTo>
                  <a:cubicBezTo>
                    <a:pt x="25" y="36"/>
                    <a:pt x="26" y="35"/>
                    <a:pt x="25" y="35"/>
                  </a:cubicBezTo>
                  <a:cubicBezTo>
                    <a:pt x="25" y="34"/>
                    <a:pt x="24" y="34"/>
                    <a:pt x="24" y="33"/>
                  </a:cubicBezTo>
                  <a:cubicBezTo>
                    <a:pt x="24" y="33"/>
                    <a:pt x="24" y="33"/>
                    <a:pt x="24" y="33"/>
                  </a:cubicBezTo>
                  <a:cubicBezTo>
                    <a:pt x="24" y="33"/>
                    <a:pt x="24" y="32"/>
                    <a:pt x="23" y="32"/>
                  </a:cubicBezTo>
                  <a:cubicBezTo>
                    <a:pt x="23" y="32"/>
                    <a:pt x="23" y="32"/>
                    <a:pt x="23" y="31"/>
                  </a:cubicBezTo>
                  <a:cubicBezTo>
                    <a:pt x="23" y="31"/>
                    <a:pt x="23" y="31"/>
                    <a:pt x="23" y="31"/>
                  </a:cubicBezTo>
                  <a:cubicBezTo>
                    <a:pt x="23" y="31"/>
                    <a:pt x="22" y="30"/>
                    <a:pt x="22" y="30"/>
                  </a:cubicBezTo>
                  <a:cubicBezTo>
                    <a:pt x="22" y="30"/>
                    <a:pt x="22" y="30"/>
                    <a:pt x="23" y="30"/>
                  </a:cubicBezTo>
                  <a:cubicBezTo>
                    <a:pt x="23" y="29"/>
                    <a:pt x="22" y="29"/>
                    <a:pt x="22" y="29"/>
                  </a:cubicBezTo>
                  <a:cubicBezTo>
                    <a:pt x="22" y="29"/>
                    <a:pt x="22" y="29"/>
                    <a:pt x="21" y="29"/>
                  </a:cubicBezTo>
                  <a:cubicBezTo>
                    <a:pt x="21" y="28"/>
                    <a:pt x="21" y="29"/>
                    <a:pt x="20" y="29"/>
                  </a:cubicBezTo>
                  <a:cubicBezTo>
                    <a:pt x="20" y="29"/>
                    <a:pt x="20" y="29"/>
                    <a:pt x="20" y="29"/>
                  </a:cubicBezTo>
                  <a:cubicBezTo>
                    <a:pt x="20" y="28"/>
                    <a:pt x="20" y="28"/>
                    <a:pt x="19" y="28"/>
                  </a:cubicBezTo>
                  <a:cubicBezTo>
                    <a:pt x="19" y="28"/>
                    <a:pt x="19" y="28"/>
                    <a:pt x="19" y="28"/>
                  </a:cubicBezTo>
                  <a:cubicBezTo>
                    <a:pt x="19" y="28"/>
                    <a:pt x="19" y="28"/>
                    <a:pt x="18" y="28"/>
                  </a:cubicBezTo>
                  <a:cubicBezTo>
                    <a:pt x="18" y="29"/>
                    <a:pt x="18" y="30"/>
                    <a:pt x="18" y="31"/>
                  </a:cubicBezTo>
                  <a:cubicBezTo>
                    <a:pt x="18" y="31"/>
                    <a:pt x="18" y="31"/>
                    <a:pt x="18" y="31"/>
                  </a:cubicBezTo>
                  <a:cubicBezTo>
                    <a:pt x="18" y="31"/>
                    <a:pt x="18" y="31"/>
                    <a:pt x="18" y="31"/>
                  </a:cubicBezTo>
                  <a:cubicBezTo>
                    <a:pt x="18" y="31"/>
                    <a:pt x="19" y="32"/>
                    <a:pt x="20" y="33"/>
                  </a:cubicBezTo>
                  <a:cubicBezTo>
                    <a:pt x="20" y="33"/>
                    <a:pt x="19" y="34"/>
                    <a:pt x="19" y="34"/>
                  </a:cubicBezTo>
                  <a:cubicBezTo>
                    <a:pt x="19" y="34"/>
                    <a:pt x="19" y="35"/>
                    <a:pt x="18" y="35"/>
                  </a:cubicBezTo>
                  <a:cubicBezTo>
                    <a:pt x="18" y="34"/>
                    <a:pt x="18" y="35"/>
                    <a:pt x="18" y="35"/>
                  </a:cubicBezTo>
                  <a:cubicBezTo>
                    <a:pt x="17" y="35"/>
                    <a:pt x="17" y="34"/>
                    <a:pt x="17" y="34"/>
                  </a:cubicBezTo>
                  <a:cubicBezTo>
                    <a:pt x="17" y="32"/>
                    <a:pt x="17" y="31"/>
                    <a:pt x="16" y="30"/>
                  </a:cubicBezTo>
                  <a:cubicBezTo>
                    <a:pt x="16" y="30"/>
                    <a:pt x="16" y="30"/>
                    <a:pt x="16" y="30"/>
                  </a:cubicBezTo>
                  <a:cubicBezTo>
                    <a:pt x="16" y="30"/>
                    <a:pt x="16" y="29"/>
                    <a:pt x="16" y="28"/>
                  </a:cubicBezTo>
                  <a:cubicBezTo>
                    <a:pt x="16" y="28"/>
                    <a:pt x="17" y="28"/>
                    <a:pt x="17" y="27"/>
                  </a:cubicBezTo>
                  <a:cubicBezTo>
                    <a:pt x="17" y="28"/>
                    <a:pt x="17" y="28"/>
                    <a:pt x="17" y="28"/>
                  </a:cubicBezTo>
                  <a:cubicBezTo>
                    <a:pt x="18" y="27"/>
                    <a:pt x="19" y="26"/>
                    <a:pt x="20" y="27"/>
                  </a:cubicBezTo>
                  <a:cubicBezTo>
                    <a:pt x="21" y="26"/>
                    <a:pt x="21" y="26"/>
                    <a:pt x="21" y="26"/>
                  </a:cubicBezTo>
                  <a:cubicBezTo>
                    <a:pt x="22" y="27"/>
                    <a:pt x="22" y="27"/>
                    <a:pt x="2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5"/>
            <p:cNvSpPr>
              <a:spLocks noEditPoints="1"/>
            </p:cNvSpPr>
            <p:nvPr/>
          </p:nvSpPr>
          <p:spPr bwMode="auto">
            <a:xfrm>
              <a:off x="5268" y="4115"/>
              <a:ext cx="98" cy="115"/>
            </a:xfrm>
            <a:custGeom>
              <a:avLst/>
              <a:gdLst>
                <a:gd name="T0" fmla="*/ 35 w 38"/>
                <a:gd name="T1" fmla="*/ 4 h 43"/>
                <a:gd name="T2" fmla="*/ 38 w 38"/>
                <a:gd name="T3" fmla="*/ 8 h 43"/>
                <a:gd name="T4" fmla="*/ 36 w 38"/>
                <a:gd name="T5" fmla="*/ 15 h 43"/>
                <a:gd name="T6" fmla="*/ 36 w 38"/>
                <a:gd name="T7" fmla="*/ 19 h 43"/>
                <a:gd name="T8" fmla="*/ 36 w 38"/>
                <a:gd name="T9" fmla="*/ 31 h 43"/>
                <a:gd name="T10" fmla="*/ 37 w 38"/>
                <a:gd name="T11" fmla="*/ 33 h 43"/>
                <a:gd name="T12" fmla="*/ 34 w 38"/>
                <a:gd name="T13" fmla="*/ 42 h 43"/>
                <a:gd name="T14" fmla="*/ 33 w 38"/>
                <a:gd name="T15" fmla="*/ 40 h 43"/>
                <a:gd name="T16" fmla="*/ 32 w 38"/>
                <a:gd name="T17" fmla="*/ 37 h 43"/>
                <a:gd name="T18" fmla="*/ 32 w 38"/>
                <a:gd name="T19" fmla="*/ 36 h 43"/>
                <a:gd name="T20" fmla="*/ 32 w 38"/>
                <a:gd name="T21" fmla="*/ 35 h 43"/>
                <a:gd name="T22" fmla="*/ 32 w 38"/>
                <a:gd name="T23" fmla="*/ 35 h 43"/>
                <a:gd name="T24" fmla="*/ 33 w 38"/>
                <a:gd name="T25" fmla="*/ 21 h 43"/>
                <a:gd name="T26" fmla="*/ 32 w 38"/>
                <a:gd name="T27" fmla="*/ 5 h 43"/>
                <a:gd name="T28" fmla="*/ 25 w 38"/>
                <a:gd name="T29" fmla="*/ 3 h 43"/>
                <a:gd name="T30" fmla="*/ 17 w 38"/>
                <a:gd name="T31" fmla="*/ 4 h 43"/>
                <a:gd name="T32" fmla="*/ 14 w 38"/>
                <a:gd name="T33" fmla="*/ 5 h 43"/>
                <a:gd name="T34" fmla="*/ 18 w 38"/>
                <a:gd name="T35" fmla="*/ 0 h 43"/>
                <a:gd name="T36" fmla="*/ 28 w 38"/>
                <a:gd name="T37" fmla="*/ 0 h 43"/>
                <a:gd name="T38" fmla="*/ 17 w 38"/>
                <a:gd name="T39" fmla="*/ 14 h 43"/>
                <a:gd name="T40" fmla="*/ 17 w 38"/>
                <a:gd name="T41" fmla="*/ 19 h 43"/>
                <a:gd name="T42" fmla="*/ 21 w 38"/>
                <a:gd name="T43" fmla="*/ 21 h 43"/>
                <a:gd name="T44" fmla="*/ 23 w 38"/>
                <a:gd name="T45" fmla="*/ 24 h 43"/>
                <a:gd name="T46" fmla="*/ 19 w 38"/>
                <a:gd name="T47" fmla="*/ 26 h 43"/>
                <a:gd name="T48" fmla="*/ 15 w 38"/>
                <a:gd name="T49" fmla="*/ 27 h 43"/>
                <a:gd name="T50" fmla="*/ 10 w 38"/>
                <a:gd name="T51" fmla="*/ 26 h 43"/>
                <a:gd name="T52" fmla="*/ 10 w 38"/>
                <a:gd name="T53" fmla="*/ 21 h 43"/>
                <a:gd name="T54" fmla="*/ 10 w 38"/>
                <a:gd name="T55" fmla="*/ 19 h 43"/>
                <a:gd name="T56" fmla="*/ 8 w 38"/>
                <a:gd name="T57" fmla="*/ 17 h 43"/>
                <a:gd name="T58" fmla="*/ 15 w 38"/>
                <a:gd name="T59" fmla="*/ 14 h 43"/>
                <a:gd name="T60" fmla="*/ 12 w 38"/>
                <a:gd name="T61" fmla="*/ 11 h 43"/>
                <a:gd name="T62" fmla="*/ 5 w 38"/>
                <a:gd name="T63" fmla="*/ 10 h 43"/>
                <a:gd name="T64" fmla="*/ 6 w 38"/>
                <a:gd name="T65" fmla="*/ 19 h 43"/>
                <a:gd name="T66" fmla="*/ 4 w 38"/>
                <a:gd name="T67" fmla="*/ 24 h 43"/>
                <a:gd name="T68" fmla="*/ 4 w 38"/>
                <a:gd name="T69" fmla="*/ 30 h 43"/>
                <a:gd name="T70" fmla="*/ 5 w 38"/>
                <a:gd name="T71" fmla="*/ 35 h 43"/>
                <a:gd name="T72" fmla="*/ 4 w 38"/>
                <a:gd name="T73" fmla="*/ 36 h 43"/>
                <a:gd name="T74" fmla="*/ 0 w 38"/>
                <a:gd name="T75" fmla="*/ 30 h 43"/>
                <a:gd name="T76" fmla="*/ 0 w 38"/>
                <a:gd name="T77" fmla="*/ 28 h 43"/>
                <a:gd name="T78" fmla="*/ 3 w 38"/>
                <a:gd name="T79" fmla="*/ 10 h 43"/>
                <a:gd name="T80" fmla="*/ 23 w 38"/>
                <a:gd name="T81" fmla="*/ 14 h 43"/>
                <a:gd name="T82" fmla="*/ 26 w 38"/>
                <a:gd name="T83" fmla="*/ 18 h 43"/>
                <a:gd name="T84" fmla="*/ 22 w 38"/>
                <a:gd name="T85" fmla="*/ 13 h 43"/>
                <a:gd name="T86" fmla="*/ 24 w 38"/>
                <a:gd name="T87" fmla="*/ 31 h 43"/>
                <a:gd name="T88" fmla="*/ 21 w 38"/>
                <a:gd name="T89" fmla="*/ 34 h 43"/>
                <a:gd name="T90" fmla="*/ 16 w 38"/>
                <a:gd name="T91" fmla="*/ 34 h 43"/>
                <a:gd name="T92" fmla="*/ 9 w 38"/>
                <a:gd name="T93" fmla="*/ 34 h 43"/>
                <a:gd name="T94" fmla="*/ 9 w 38"/>
                <a:gd name="T95" fmla="*/ 32 h 43"/>
                <a:gd name="T96" fmla="*/ 22 w 38"/>
                <a:gd name="T97" fmla="*/ 3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8" h="43">
                  <a:moveTo>
                    <a:pt x="28" y="0"/>
                  </a:moveTo>
                  <a:cubicBezTo>
                    <a:pt x="30" y="0"/>
                    <a:pt x="31" y="1"/>
                    <a:pt x="32" y="2"/>
                  </a:cubicBezTo>
                  <a:cubicBezTo>
                    <a:pt x="34" y="2"/>
                    <a:pt x="34" y="3"/>
                    <a:pt x="35" y="4"/>
                  </a:cubicBezTo>
                  <a:cubicBezTo>
                    <a:pt x="35" y="4"/>
                    <a:pt x="35" y="5"/>
                    <a:pt x="36" y="5"/>
                  </a:cubicBezTo>
                  <a:cubicBezTo>
                    <a:pt x="36" y="6"/>
                    <a:pt x="36" y="7"/>
                    <a:pt x="37" y="7"/>
                  </a:cubicBezTo>
                  <a:cubicBezTo>
                    <a:pt x="37" y="8"/>
                    <a:pt x="38" y="8"/>
                    <a:pt x="38" y="8"/>
                  </a:cubicBezTo>
                  <a:cubicBezTo>
                    <a:pt x="37" y="9"/>
                    <a:pt x="38" y="10"/>
                    <a:pt x="37" y="11"/>
                  </a:cubicBezTo>
                  <a:cubicBezTo>
                    <a:pt x="37" y="12"/>
                    <a:pt x="37" y="12"/>
                    <a:pt x="36" y="13"/>
                  </a:cubicBezTo>
                  <a:cubicBezTo>
                    <a:pt x="37" y="14"/>
                    <a:pt x="36" y="15"/>
                    <a:pt x="36" y="15"/>
                  </a:cubicBezTo>
                  <a:cubicBezTo>
                    <a:pt x="36" y="15"/>
                    <a:pt x="36" y="16"/>
                    <a:pt x="36" y="16"/>
                  </a:cubicBezTo>
                  <a:cubicBezTo>
                    <a:pt x="36" y="16"/>
                    <a:pt x="36" y="17"/>
                    <a:pt x="36" y="17"/>
                  </a:cubicBezTo>
                  <a:cubicBezTo>
                    <a:pt x="36" y="18"/>
                    <a:pt x="36" y="18"/>
                    <a:pt x="36" y="19"/>
                  </a:cubicBezTo>
                  <a:cubicBezTo>
                    <a:pt x="36" y="20"/>
                    <a:pt x="35" y="21"/>
                    <a:pt x="36" y="21"/>
                  </a:cubicBezTo>
                  <a:cubicBezTo>
                    <a:pt x="36" y="22"/>
                    <a:pt x="35" y="22"/>
                    <a:pt x="36" y="23"/>
                  </a:cubicBezTo>
                  <a:cubicBezTo>
                    <a:pt x="35" y="26"/>
                    <a:pt x="37" y="28"/>
                    <a:pt x="36" y="31"/>
                  </a:cubicBezTo>
                  <a:cubicBezTo>
                    <a:pt x="36" y="31"/>
                    <a:pt x="36" y="31"/>
                    <a:pt x="36" y="31"/>
                  </a:cubicBezTo>
                  <a:cubicBezTo>
                    <a:pt x="36" y="32"/>
                    <a:pt x="36" y="32"/>
                    <a:pt x="36" y="33"/>
                  </a:cubicBezTo>
                  <a:cubicBezTo>
                    <a:pt x="37" y="33"/>
                    <a:pt x="37" y="33"/>
                    <a:pt x="37" y="33"/>
                  </a:cubicBezTo>
                  <a:cubicBezTo>
                    <a:pt x="36" y="33"/>
                    <a:pt x="36" y="33"/>
                    <a:pt x="36" y="33"/>
                  </a:cubicBezTo>
                  <a:cubicBezTo>
                    <a:pt x="37" y="36"/>
                    <a:pt x="37" y="38"/>
                    <a:pt x="37" y="41"/>
                  </a:cubicBezTo>
                  <a:cubicBezTo>
                    <a:pt x="36" y="42"/>
                    <a:pt x="35" y="43"/>
                    <a:pt x="34" y="42"/>
                  </a:cubicBezTo>
                  <a:cubicBezTo>
                    <a:pt x="33" y="42"/>
                    <a:pt x="33" y="41"/>
                    <a:pt x="33" y="41"/>
                  </a:cubicBezTo>
                  <a:cubicBezTo>
                    <a:pt x="33" y="41"/>
                    <a:pt x="33" y="41"/>
                    <a:pt x="33" y="41"/>
                  </a:cubicBezTo>
                  <a:cubicBezTo>
                    <a:pt x="33" y="40"/>
                    <a:pt x="33" y="40"/>
                    <a:pt x="33" y="40"/>
                  </a:cubicBezTo>
                  <a:cubicBezTo>
                    <a:pt x="32" y="39"/>
                    <a:pt x="32" y="39"/>
                    <a:pt x="32" y="38"/>
                  </a:cubicBezTo>
                  <a:cubicBezTo>
                    <a:pt x="32" y="38"/>
                    <a:pt x="33" y="38"/>
                    <a:pt x="33" y="38"/>
                  </a:cubicBezTo>
                  <a:cubicBezTo>
                    <a:pt x="32" y="38"/>
                    <a:pt x="32" y="38"/>
                    <a:pt x="32" y="37"/>
                  </a:cubicBezTo>
                  <a:cubicBezTo>
                    <a:pt x="32" y="37"/>
                    <a:pt x="32" y="37"/>
                    <a:pt x="32" y="37"/>
                  </a:cubicBezTo>
                  <a:cubicBezTo>
                    <a:pt x="32" y="37"/>
                    <a:pt x="32" y="37"/>
                    <a:pt x="32" y="37"/>
                  </a:cubicBezTo>
                  <a:cubicBezTo>
                    <a:pt x="32" y="37"/>
                    <a:pt x="32" y="36"/>
                    <a:pt x="32" y="36"/>
                  </a:cubicBezTo>
                  <a:cubicBezTo>
                    <a:pt x="32" y="36"/>
                    <a:pt x="32" y="36"/>
                    <a:pt x="32" y="35"/>
                  </a:cubicBezTo>
                  <a:cubicBezTo>
                    <a:pt x="32" y="35"/>
                    <a:pt x="32" y="35"/>
                    <a:pt x="32" y="35"/>
                  </a:cubicBezTo>
                  <a:cubicBezTo>
                    <a:pt x="32" y="35"/>
                    <a:pt x="32" y="36"/>
                    <a:pt x="32" y="35"/>
                  </a:cubicBezTo>
                  <a:cubicBezTo>
                    <a:pt x="32" y="35"/>
                    <a:pt x="32" y="35"/>
                    <a:pt x="32" y="35"/>
                  </a:cubicBezTo>
                  <a:cubicBezTo>
                    <a:pt x="32" y="35"/>
                    <a:pt x="32" y="35"/>
                    <a:pt x="32" y="35"/>
                  </a:cubicBezTo>
                  <a:cubicBezTo>
                    <a:pt x="33" y="35"/>
                    <a:pt x="32" y="35"/>
                    <a:pt x="32" y="35"/>
                  </a:cubicBezTo>
                  <a:cubicBezTo>
                    <a:pt x="33" y="35"/>
                    <a:pt x="33" y="35"/>
                    <a:pt x="33" y="35"/>
                  </a:cubicBezTo>
                  <a:cubicBezTo>
                    <a:pt x="33" y="30"/>
                    <a:pt x="32" y="26"/>
                    <a:pt x="33" y="21"/>
                  </a:cubicBezTo>
                  <a:cubicBezTo>
                    <a:pt x="33" y="21"/>
                    <a:pt x="33" y="21"/>
                    <a:pt x="33" y="21"/>
                  </a:cubicBezTo>
                  <a:cubicBezTo>
                    <a:pt x="33" y="16"/>
                    <a:pt x="33" y="11"/>
                    <a:pt x="32" y="6"/>
                  </a:cubicBezTo>
                  <a:cubicBezTo>
                    <a:pt x="32" y="6"/>
                    <a:pt x="32" y="6"/>
                    <a:pt x="32" y="6"/>
                  </a:cubicBezTo>
                  <a:cubicBezTo>
                    <a:pt x="33" y="5"/>
                    <a:pt x="32" y="6"/>
                    <a:pt x="32" y="5"/>
                  </a:cubicBezTo>
                  <a:cubicBezTo>
                    <a:pt x="31" y="4"/>
                    <a:pt x="30" y="3"/>
                    <a:pt x="29" y="3"/>
                  </a:cubicBezTo>
                  <a:cubicBezTo>
                    <a:pt x="28" y="3"/>
                    <a:pt x="27" y="3"/>
                    <a:pt x="26" y="3"/>
                  </a:cubicBezTo>
                  <a:cubicBezTo>
                    <a:pt x="25" y="2"/>
                    <a:pt x="25" y="3"/>
                    <a:pt x="25" y="3"/>
                  </a:cubicBezTo>
                  <a:cubicBezTo>
                    <a:pt x="23" y="3"/>
                    <a:pt x="22" y="3"/>
                    <a:pt x="21" y="3"/>
                  </a:cubicBezTo>
                  <a:cubicBezTo>
                    <a:pt x="20" y="3"/>
                    <a:pt x="19" y="3"/>
                    <a:pt x="19" y="4"/>
                  </a:cubicBezTo>
                  <a:cubicBezTo>
                    <a:pt x="18" y="4"/>
                    <a:pt x="18" y="4"/>
                    <a:pt x="17" y="4"/>
                  </a:cubicBezTo>
                  <a:cubicBezTo>
                    <a:pt x="17" y="4"/>
                    <a:pt x="16" y="4"/>
                    <a:pt x="16" y="4"/>
                  </a:cubicBezTo>
                  <a:cubicBezTo>
                    <a:pt x="16" y="5"/>
                    <a:pt x="15" y="4"/>
                    <a:pt x="15" y="5"/>
                  </a:cubicBezTo>
                  <a:cubicBezTo>
                    <a:pt x="15" y="4"/>
                    <a:pt x="14" y="5"/>
                    <a:pt x="14" y="5"/>
                  </a:cubicBezTo>
                  <a:cubicBezTo>
                    <a:pt x="13" y="5"/>
                    <a:pt x="12" y="5"/>
                    <a:pt x="11" y="4"/>
                  </a:cubicBezTo>
                  <a:cubicBezTo>
                    <a:pt x="11" y="3"/>
                    <a:pt x="13" y="3"/>
                    <a:pt x="13" y="2"/>
                  </a:cubicBezTo>
                  <a:cubicBezTo>
                    <a:pt x="15" y="2"/>
                    <a:pt x="17" y="1"/>
                    <a:pt x="18" y="0"/>
                  </a:cubicBezTo>
                  <a:cubicBezTo>
                    <a:pt x="19" y="0"/>
                    <a:pt x="21" y="0"/>
                    <a:pt x="22" y="0"/>
                  </a:cubicBezTo>
                  <a:cubicBezTo>
                    <a:pt x="24" y="0"/>
                    <a:pt x="25" y="0"/>
                    <a:pt x="27" y="0"/>
                  </a:cubicBezTo>
                  <a:cubicBezTo>
                    <a:pt x="27" y="0"/>
                    <a:pt x="28" y="0"/>
                    <a:pt x="28" y="0"/>
                  </a:cubicBezTo>
                  <a:close/>
                  <a:moveTo>
                    <a:pt x="17" y="10"/>
                  </a:moveTo>
                  <a:cubicBezTo>
                    <a:pt x="18" y="11"/>
                    <a:pt x="17" y="13"/>
                    <a:pt x="17" y="14"/>
                  </a:cubicBezTo>
                  <a:cubicBezTo>
                    <a:pt x="17" y="14"/>
                    <a:pt x="17" y="14"/>
                    <a:pt x="17" y="14"/>
                  </a:cubicBezTo>
                  <a:cubicBezTo>
                    <a:pt x="18" y="15"/>
                    <a:pt x="18" y="15"/>
                    <a:pt x="19" y="15"/>
                  </a:cubicBezTo>
                  <a:cubicBezTo>
                    <a:pt x="19" y="16"/>
                    <a:pt x="21" y="16"/>
                    <a:pt x="20" y="17"/>
                  </a:cubicBezTo>
                  <a:cubicBezTo>
                    <a:pt x="20" y="18"/>
                    <a:pt x="18" y="19"/>
                    <a:pt x="17" y="19"/>
                  </a:cubicBezTo>
                  <a:cubicBezTo>
                    <a:pt x="17" y="20"/>
                    <a:pt x="16" y="20"/>
                    <a:pt x="17" y="21"/>
                  </a:cubicBezTo>
                  <a:cubicBezTo>
                    <a:pt x="18" y="21"/>
                    <a:pt x="19" y="21"/>
                    <a:pt x="20" y="21"/>
                  </a:cubicBezTo>
                  <a:cubicBezTo>
                    <a:pt x="20" y="21"/>
                    <a:pt x="21" y="20"/>
                    <a:pt x="21" y="21"/>
                  </a:cubicBezTo>
                  <a:cubicBezTo>
                    <a:pt x="22" y="21"/>
                    <a:pt x="22" y="21"/>
                    <a:pt x="22" y="22"/>
                  </a:cubicBezTo>
                  <a:cubicBezTo>
                    <a:pt x="22" y="22"/>
                    <a:pt x="23" y="22"/>
                    <a:pt x="22" y="23"/>
                  </a:cubicBezTo>
                  <a:cubicBezTo>
                    <a:pt x="22" y="23"/>
                    <a:pt x="23" y="23"/>
                    <a:pt x="23" y="24"/>
                  </a:cubicBezTo>
                  <a:cubicBezTo>
                    <a:pt x="23" y="25"/>
                    <a:pt x="22" y="25"/>
                    <a:pt x="21" y="25"/>
                  </a:cubicBezTo>
                  <a:cubicBezTo>
                    <a:pt x="21" y="25"/>
                    <a:pt x="20" y="25"/>
                    <a:pt x="20" y="25"/>
                  </a:cubicBezTo>
                  <a:cubicBezTo>
                    <a:pt x="20" y="26"/>
                    <a:pt x="19" y="25"/>
                    <a:pt x="19" y="26"/>
                  </a:cubicBezTo>
                  <a:cubicBezTo>
                    <a:pt x="19" y="26"/>
                    <a:pt x="19" y="26"/>
                    <a:pt x="19" y="26"/>
                  </a:cubicBezTo>
                  <a:cubicBezTo>
                    <a:pt x="19" y="27"/>
                    <a:pt x="18" y="26"/>
                    <a:pt x="17" y="26"/>
                  </a:cubicBezTo>
                  <a:cubicBezTo>
                    <a:pt x="17" y="27"/>
                    <a:pt x="16" y="26"/>
                    <a:pt x="15" y="27"/>
                  </a:cubicBezTo>
                  <a:cubicBezTo>
                    <a:pt x="15" y="26"/>
                    <a:pt x="15" y="27"/>
                    <a:pt x="14" y="27"/>
                  </a:cubicBezTo>
                  <a:cubicBezTo>
                    <a:pt x="14" y="27"/>
                    <a:pt x="13" y="27"/>
                    <a:pt x="13" y="27"/>
                  </a:cubicBezTo>
                  <a:cubicBezTo>
                    <a:pt x="12" y="27"/>
                    <a:pt x="11" y="27"/>
                    <a:pt x="10" y="26"/>
                  </a:cubicBezTo>
                  <a:cubicBezTo>
                    <a:pt x="10" y="26"/>
                    <a:pt x="10" y="25"/>
                    <a:pt x="10" y="24"/>
                  </a:cubicBezTo>
                  <a:cubicBezTo>
                    <a:pt x="9" y="24"/>
                    <a:pt x="10" y="23"/>
                    <a:pt x="10" y="23"/>
                  </a:cubicBezTo>
                  <a:cubicBezTo>
                    <a:pt x="10" y="22"/>
                    <a:pt x="9" y="21"/>
                    <a:pt x="10" y="21"/>
                  </a:cubicBezTo>
                  <a:cubicBezTo>
                    <a:pt x="9" y="20"/>
                    <a:pt x="11" y="20"/>
                    <a:pt x="11" y="19"/>
                  </a:cubicBezTo>
                  <a:cubicBezTo>
                    <a:pt x="11" y="19"/>
                    <a:pt x="11" y="19"/>
                    <a:pt x="11" y="19"/>
                  </a:cubicBezTo>
                  <a:cubicBezTo>
                    <a:pt x="10" y="19"/>
                    <a:pt x="10" y="19"/>
                    <a:pt x="10" y="19"/>
                  </a:cubicBezTo>
                  <a:cubicBezTo>
                    <a:pt x="10" y="19"/>
                    <a:pt x="10" y="19"/>
                    <a:pt x="10" y="19"/>
                  </a:cubicBezTo>
                  <a:cubicBezTo>
                    <a:pt x="10" y="19"/>
                    <a:pt x="9" y="19"/>
                    <a:pt x="9" y="18"/>
                  </a:cubicBezTo>
                  <a:cubicBezTo>
                    <a:pt x="8" y="17"/>
                    <a:pt x="8" y="17"/>
                    <a:pt x="8" y="17"/>
                  </a:cubicBezTo>
                  <a:cubicBezTo>
                    <a:pt x="8" y="16"/>
                    <a:pt x="9" y="16"/>
                    <a:pt x="9" y="16"/>
                  </a:cubicBezTo>
                  <a:cubicBezTo>
                    <a:pt x="10" y="16"/>
                    <a:pt x="11" y="16"/>
                    <a:pt x="12" y="15"/>
                  </a:cubicBezTo>
                  <a:cubicBezTo>
                    <a:pt x="13" y="15"/>
                    <a:pt x="15" y="15"/>
                    <a:pt x="15" y="14"/>
                  </a:cubicBezTo>
                  <a:cubicBezTo>
                    <a:pt x="15" y="13"/>
                    <a:pt x="15" y="12"/>
                    <a:pt x="15" y="12"/>
                  </a:cubicBezTo>
                  <a:cubicBezTo>
                    <a:pt x="14" y="13"/>
                    <a:pt x="13" y="12"/>
                    <a:pt x="12" y="12"/>
                  </a:cubicBezTo>
                  <a:cubicBezTo>
                    <a:pt x="13" y="11"/>
                    <a:pt x="12" y="11"/>
                    <a:pt x="12" y="11"/>
                  </a:cubicBezTo>
                  <a:cubicBezTo>
                    <a:pt x="13" y="10"/>
                    <a:pt x="15" y="9"/>
                    <a:pt x="16" y="10"/>
                  </a:cubicBezTo>
                  <a:lnTo>
                    <a:pt x="17" y="10"/>
                  </a:lnTo>
                  <a:close/>
                  <a:moveTo>
                    <a:pt x="5" y="10"/>
                  </a:moveTo>
                  <a:cubicBezTo>
                    <a:pt x="5" y="11"/>
                    <a:pt x="6" y="12"/>
                    <a:pt x="6" y="12"/>
                  </a:cubicBezTo>
                  <a:cubicBezTo>
                    <a:pt x="6" y="13"/>
                    <a:pt x="6" y="14"/>
                    <a:pt x="6" y="15"/>
                  </a:cubicBezTo>
                  <a:cubicBezTo>
                    <a:pt x="6" y="16"/>
                    <a:pt x="6" y="17"/>
                    <a:pt x="6" y="19"/>
                  </a:cubicBezTo>
                  <a:cubicBezTo>
                    <a:pt x="6" y="20"/>
                    <a:pt x="5" y="20"/>
                    <a:pt x="5" y="21"/>
                  </a:cubicBezTo>
                  <a:cubicBezTo>
                    <a:pt x="5" y="22"/>
                    <a:pt x="5" y="22"/>
                    <a:pt x="4" y="22"/>
                  </a:cubicBezTo>
                  <a:cubicBezTo>
                    <a:pt x="5" y="23"/>
                    <a:pt x="5" y="24"/>
                    <a:pt x="4" y="24"/>
                  </a:cubicBezTo>
                  <a:cubicBezTo>
                    <a:pt x="5" y="25"/>
                    <a:pt x="4" y="25"/>
                    <a:pt x="4" y="26"/>
                  </a:cubicBezTo>
                  <a:cubicBezTo>
                    <a:pt x="4" y="26"/>
                    <a:pt x="4" y="26"/>
                    <a:pt x="4" y="26"/>
                  </a:cubicBezTo>
                  <a:cubicBezTo>
                    <a:pt x="4" y="28"/>
                    <a:pt x="5" y="28"/>
                    <a:pt x="4" y="30"/>
                  </a:cubicBezTo>
                  <a:cubicBezTo>
                    <a:pt x="5" y="31"/>
                    <a:pt x="5" y="31"/>
                    <a:pt x="5" y="32"/>
                  </a:cubicBezTo>
                  <a:cubicBezTo>
                    <a:pt x="5" y="32"/>
                    <a:pt x="5" y="33"/>
                    <a:pt x="6" y="34"/>
                  </a:cubicBezTo>
                  <a:cubicBezTo>
                    <a:pt x="6" y="35"/>
                    <a:pt x="5" y="35"/>
                    <a:pt x="5" y="35"/>
                  </a:cubicBezTo>
                  <a:cubicBezTo>
                    <a:pt x="5" y="35"/>
                    <a:pt x="5" y="35"/>
                    <a:pt x="5" y="36"/>
                  </a:cubicBezTo>
                  <a:cubicBezTo>
                    <a:pt x="5" y="36"/>
                    <a:pt x="5" y="36"/>
                    <a:pt x="5" y="36"/>
                  </a:cubicBezTo>
                  <a:cubicBezTo>
                    <a:pt x="5" y="36"/>
                    <a:pt x="4" y="36"/>
                    <a:pt x="4" y="36"/>
                  </a:cubicBezTo>
                  <a:cubicBezTo>
                    <a:pt x="3" y="35"/>
                    <a:pt x="2" y="35"/>
                    <a:pt x="2" y="34"/>
                  </a:cubicBezTo>
                  <a:cubicBezTo>
                    <a:pt x="1" y="33"/>
                    <a:pt x="2" y="32"/>
                    <a:pt x="1" y="31"/>
                  </a:cubicBezTo>
                  <a:cubicBezTo>
                    <a:pt x="1" y="30"/>
                    <a:pt x="0" y="30"/>
                    <a:pt x="0" y="30"/>
                  </a:cubicBezTo>
                  <a:cubicBezTo>
                    <a:pt x="0" y="29"/>
                    <a:pt x="1" y="29"/>
                    <a:pt x="1" y="29"/>
                  </a:cubicBezTo>
                  <a:cubicBezTo>
                    <a:pt x="0" y="29"/>
                    <a:pt x="1" y="28"/>
                    <a:pt x="0" y="28"/>
                  </a:cubicBezTo>
                  <a:cubicBezTo>
                    <a:pt x="0" y="28"/>
                    <a:pt x="0" y="28"/>
                    <a:pt x="0" y="28"/>
                  </a:cubicBezTo>
                  <a:cubicBezTo>
                    <a:pt x="0" y="24"/>
                    <a:pt x="0" y="22"/>
                    <a:pt x="1" y="19"/>
                  </a:cubicBezTo>
                  <a:cubicBezTo>
                    <a:pt x="1" y="19"/>
                    <a:pt x="1" y="19"/>
                    <a:pt x="1" y="18"/>
                  </a:cubicBezTo>
                  <a:cubicBezTo>
                    <a:pt x="1" y="15"/>
                    <a:pt x="3" y="13"/>
                    <a:pt x="3" y="10"/>
                  </a:cubicBezTo>
                  <a:cubicBezTo>
                    <a:pt x="3" y="10"/>
                    <a:pt x="3" y="9"/>
                    <a:pt x="4" y="9"/>
                  </a:cubicBezTo>
                  <a:cubicBezTo>
                    <a:pt x="4" y="9"/>
                    <a:pt x="5" y="10"/>
                    <a:pt x="5" y="10"/>
                  </a:cubicBezTo>
                  <a:close/>
                  <a:moveTo>
                    <a:pt x="23" y="14"/>
                  </a:moveTo>
                  <a:cubicBezTo>
                    <a:pt x="23" y="13"/>
                    <a:pt x="23" y="14"/>
                    <a:pt x="23" y="14"/>
                  </a:cubicBezTo>
                  <a:cubicBezTo>
                    <a:pt x="25" y="14"/>
                    <a:pt x="27" y="15"/>
                    <a:pt x="27" y="16"/>
                  </a:cubicBezTo>
                  <a:cubicBezTo>
                    <a:pt x="27" y="17"/>
                    <a:pt x="26" y="17"/>
                    <a:pt x="26" y="18"/>
                  </a:cubicBezTo>
                  <a:cubicBezTo>
                    <a:pt x="25" y="18"/>
                    <a:pt x="25" y="18"/>
                    <a:pt x="24" y="18"/>
                  </a:cubicBezTo>
                  <a:cubicBezTo>
                    <a:pt x="23" y="16"/>
                    <a:pt x="22" y="15"/>
                    <a:pt x="21" y="14"/>
                  </a:cubicBezTo>
                  <a:cubicBezTo>
                    <a:pt x="21" y="13"/>
                    <a:pt x="22" y="13"/>
                    <a:pt x="22" y="13"/>
                  </a:cubicBezTo>
                  <a:lnTo>
                    <a:pt x="23" y="14"/>
                  </a:lnTo>
                  <a:close/>
                  <a:moveTo>
                    <a:pt x="22" y="31"/>
                  </a:moveTo>
                  <a:cubicBezTo>
                    <a:pt x="23" y="31"/>
                    <a:pt x="24" y="30"/>
                    <a:pt x="24" y="31"/>
                  </a:cubicBezTo>
                  <a:cubicBezTo>
                    <a:pt x="24" y="31"/>
                    <a:pt x="24" y="32"/>
                    <a:pt x="24" y="32"/>
                  </a:cubicBezTo>
                  <a:cubicBezTo>
                    <a:pt x="23" y="32"/>
                    <a:pt x="24" y="33"/>
                    <a:pt x="23" y="33"/>
                  </a:cubicBezTo>
                  <a:cubicBezTo>
                    <a:pt x="23" y="34"/>
                    <a:pt x="22" y="34"/>
                    <a:pt x="21" y="34"/>
                  </a:cubicBezTo>
                  <a:cubicBezTo>
                    <a:pt x="21" y="34"/>
                    <a:pt x="21" y="34"/>
                    <a:pt x="20" y="34"/>
                  </a:cubicBezTo>
                  <a:cubicBezTo>
                    <a:pt x="20" y="34"/>
                    <a:pt x="20" y="34"/>
                    <a:pt x="20" y="34"/>
                  </a:cubicBezTo>
                  <a:cubicBezTo>
                    <a:pt x="18" y="34"/>
                    <a:pt x="17" y="33"/>
                    <a:pt x="16" y="34"/>
                  </a:cubicBezTo>
                  <a:cubicBezTo>
                    <a:pt x="16" y="34"/>
                    <a:pt x="15" y="34"/>
                    <a:pt x="14" y="34"/>
                  </a:cubicBezTo>
                  <a:cubicBezTo>
                    <a:pt x="13" y="35"/>
                    <a:pt x="12" y="35"/>
                    <a:pt x="11" y="34"/>
                  </a:cubicBezTo>
                  <a:cubicBezTo>
                    <a:pt x="10" y="34"/>
                    <a:pt x="10" y="34"/>
                    <a:pt x="9" y="34"/>
                  </a:cubicBezTo>
                  <a:cubicBezTo>
                    <a:pt x="9" y="34"/>
                    <a:pt x="9" y="33"/>
                    <a:pt x="8" y="33"/>
                  </a:cubicBezTo>
                  <a:cubicBezTo>
                    <a:pt x="8" y="33"/>
                    <a:pt x="8" y="33"/>
                    <a:pt x="8" y="33"/>
                  </a:cubicBezTo>
                  <a:cubicBezTo>
                    <a:pt x="8" y="32"/>
                    <a:pt x="9" y="32"/>
                    <a:pt x="9" y="32"/>
                  </a:cubicBezTo>
                  <a:cubicBezTo>
                    <a:pt x="10" y="31"/>
                    <a:pt x="11" y="31"/>
                    <a:pt x="12" y="31"/>
                  </a:cubicBezTo>
                  <a:cubicBezTo>
                    <a:pt x="15" y="31"/>
                    <a:pt x="17" y="30"/>
                    <a:pt x="20" y="30"/>
                  </a:cubicBezTo>
                  <a:cubicBezTo>
                    <a:pt x="20" y="31"/>
                    <a:pt x="22" y="31"/>
                    <a:pt x="22"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6"/>
            <p:cNvSpPr>
              <a:spLocks noEditPoints="1"/>
            </p:cNvSpPr>
            <p:nvPr/>
          </p:nvSpPr>
          <p:spPr bwMode="auto">
            <a:xfrm>
              <a:off x="5537" y="4091"/>
              <a:ext cx="202" cy="222"/>
            </a:xfrm>
            <a:custGeom>
              <a:avLst/>
              <a:gdLst>
                <a:gd name="T0" fmla="*/ 43 w 78"/>
                <a:gd name="T1" fmla="*/ 32 h 83"/>
                <a:gd name="T2" fmla="*/ 45 w 78"/>
                <a:gd name="T3" fmla="*/ 40 h 83"/>
                <a:gd name="T4" fmla="*/ 62 w 78"/>
                <a:gd name="T5" fmla="*/ 67 h 83"/>
                <a:gd name="T6" fmla="*/ 69 w 78"/>
                <a:gd name="T7" fmla="*/ 67 h 83"/>
                <a:gd name="T8" fmla="*/ 71 w 78"/>
                <a:gd name="T9" fmla="*/ 66 h 83"/>
                <a:gd name="T10" fmla="*/ 73 w 78"/>
                <a:gd name="T11" fmla="*/ 62 h 83"/>
                <a:gd name="T12" fmla="*/ 75 w 78"/>
                <a:gd name="T13" fmla="*/ 66 h 83"/>
                <a:gd name="T14" fmla="*/ 76 w 78"/>
                <a:gd name="T15" fmla="*/ 68 h 83"/>
                <a:gd name="T16" fmla="*/ 77 w 78"/>
                <a:gd name="T17" fmla="*/ 72 h 83"/>
                <a:gd name="T18" fmla="*/ 78 w 78"/>
                <a:gd name="T19" fmla="*/ 74 h 83"/>
                <a:gd name="T20" fmla="*/ 78 w 78"/>
                <a:gd name="T21" fmla="*/ 79 h 83"/>
                <a:gd name="T22" fmla="*/ 59 w 78"/>
                <a:gd name="T23" fmla="*/ 76 h 83"/>
                <a:gd name="T24" fmla="*/ 35 w 78"/>
                <a:gd name="T25" fmla="*/ 53 h 83"/>
                <a:gd name="T26" fmla="*/ 19 w 78"/>
                <a:gd name="T27" fmla="*/ 66 h 83"/>
                <a:gd name="T28" fmla="*/ 5 w 78"/>
                <a:gd name="T29" fmla="*/ 73 h 83"/>
                <a:gd name="T30" fmla="*/ 0 w 78"/>
                <a:gd name="T31" fmla="*/ 63 h 83"/>
                <a:gd name="T32" fmla="*/ 2 w 78"/>
                <a:gd name="T33" fmla="*/ 53 h 83"/>
                <a:gd name="T34" fmla="*/ 3 w 78"/>
                <a:gd name="T35" fmla="*/ 38 h 83"/>
                <a:gd name="T36" fmla="*/ 2 w 78"/>
                <a:gd name="T37" fmla="*/ 33 h 83"/>
                <a:gd name="T38" fmla="*/ 5 w 78"/>
                <a:gd name="T39" fmla="*/ 17 h 83"/>
                <a:gd name="T40" fmla="*/ 10 w 78"/>
                <a:gd name="T41" fmla="*/ 14 h 83"/>
                <a:gd name="T42" fmla="*/ 11 w 78"/>
                <a:gd name="T43" fmla="*/ 35 h 83"/>
                <a:gd name="T44" fmla="*/ 24 w 78"/>
                <a:gd name="T45" fmla="*/ 31 h 83"/>
                <a:gd name="T46" fmla="*/ 18 w 78"/>
                <a:gd name="T47" fmla="*/ 22 h 83"/>
                <a:gd name="T48" fmla="*/ 29 w 78"/>
                <a:gd name="T49" fmla="*/ 15 h 83"/>
                <a:gd name="T50" fmla="*/ 26 w 78"/>
                <a:gd name="T51" fmla="*/ 12 h 83"/>
                <a:gd name="T52" fmla="*/ 15 w 78"/>
                <a:gd name="T53" fmla="*/ 12 h 83"/>
                <a:gd name="T54" fmla="*/ 26 w 78"/>
                <a:gd name="T55" fmla="*/ 4 h 83"/>
                <a:gd name="T56" fmla="*/ 45 w 78"/>
                <a:gd name="T57" fmla="*/ 0 h 83"/>
                <a:gd name="T58" fmla="*/ 50 w 78"/>
                <a:gd name="T59" fmla="*/ 7 h 83"/>
                <a:gd name="T60" fmla="*/ 47 w 78"/>
                <a:gd name="T61" fmla="*/ 18 h 83"/>
                <a:gd name="T62" fmla="*/ 52 w 78"/>
                <a:gd name="T63" fmla="*/ 23 h 83"/>
                <a:gd name="T64" fmla="*/ 35 w 78"/>
                <a:gd name="T65" fmla="*/ 24 h 83"/>
                <a:gd name="T66" fmla="*/ 74 w 78"/>
                <a:gd name="T67" fmla="*/ 39 h 83"/>
                <a:gd name="T68" fmla="*/ 72 w 78"/>
                <a:gd name="T69" fmla="*/ 33 h 83"/>
                <a:gd name="T70" fmla="*/ 72 w 78"/>
                <a:gd name="T71" fmla="*/ 31 h 83"/>
                <a:gd name="T72" fmla="*/ 71 w 78"/>
                <a:gd name="T73" fmla="*/ 35 h 83"/>
                <a:gd name="T74" fmla="*/ 70 w 78"/>
                <a:gd name="T75" fmla="*/ 46 h 83"/>
                <a:gd name="T76" fmla="*/ 71 w 78"/>
                <a:gd name="T77" fmla="*/ 50 h 83"/>
                <a:gd name="T78" fmla="*/ 69 w 78"/>
                <a:gd name="T79" fmla="*/ 57 h 83"/>
                <a:gd name="T80" fmla="*/ 68 w 78"/>
                <a:gd name="T81" fmla="*/ 50 h 83"/>
                <a:gd name="T82" fmla="*/ 69 w 78"/>
                <a:gd name="T83" fmla="*/ 43 h 83"/>
                <a:gd name="T84" fmla="*/ 70 w 78"/>
                <a:gd name="T85" fmla="*/ 32 h 83"/>
                <a:gd name="T86" fmla="*/ 33 w 78"/>
                <a:gd name="T87" fmla="*/ 42 h 83"/>
                <a:gd name="T88" fmla="*/ 12 w 78"/>
                <a:gd name="T89" fmla="*/ 60 h 83"/>
                <a:gd name="T90" fmla="*/ 9 w 78"/>
                <a:gd name="T91" fmla="*/ 52 h 83"/>
                <a:gd name="T92" fmla="*/ 23 w 78"/>
                <a:gd name="T93" fmla="*/ 43 h 83"/>
                <a:gd name="T94" fmla="*/ 34 w 78"/>
                <a:gd name="T95" fmla="*/ 41 h 83"/>
                <a:gd name="T96" fmla="*/ 74 w 78"/>
                <a:gd name="T97" fmla="*/ 48 h 83"/>
                <a:gd name="T98" fmla="*/ 72 w 78"/>
                <a:gd name="T99" fmla="*/ 53 h 83"/>
                <a:gd name="T100" fmla="*/ 72 w 78"/>
                <a:gd name="T101" fmla="*/ 48 h 83"/>
                <a:gd name="T102" fmla="*/ 73 w 78"/>
                <a:gd name="T103" fmla="*/ 45 h 83"/>
                <a:gd name="T104" fmla="*/ 70 w 78"/>
                <a:gd name="T105" fmla="*/ 54 h 83"/>
                <a:gd name="T106" fmla="*/ 70 w 78"/>
                <a:gd name="T107" fmla="*/ 66 h 83"/>
                <a:gd name="T108" fmla="*/ 72 w 78"/>
                <a:gd name="T109" fmla="*/ 67 h 83"/>
                <a:gd name="T110" fmla="*/ 74 w 78"/>
                <a:gd name="T111" fmla="*/ 69 h 83"/>
                <a:gd name="T112" fmla="*/ 76 w 78"/>
                <a:gd name="T113" fmla="*/ 7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8" h="83">
                  <a:moveTo>
                    <a:pt x="52" y="23"/>
                  </a:moveTo>
                  <a:cubicBezTo>
                    <a:pt x="53" y="26"/>
                    <a:pt x="52" y="27"/>
                    <a:pt x="51" y="28"/>
                  </a:cubicBezTo>
                  <a:cubicBezTo>
                    <a:pt x="51" y="31"/>
                    <a:pt x="48" y="30"/>
                    <a:pt x="46" y="31"/>
                  </a:cubicBezTo>
                  <a:cubicBezTo>
                    <a:pt x="45" y="31"/>
                    <a:pt x="44" y="33"/>
                    <a:pt x="43" y="32"/>
                  </a:cubicBezTo>
                  <a:cubicBezTo>
                    <a:pt x="42" y="32"/>
                    <a:pt x="42" y="32"/>
                    <a:pt x="42" y="32"/>
                  </a:cubicBezTo>
                  <a:cubicBezTo>
                    <a:pt x="40" y="31"/>
                    <a:pt x="40" y="34"/>
                    <a:pt x="39" y="34"/>
                  </a:cubicBezTo>
                  <a:cubicBezTo>
                    <a:pt x="40" y="36"/>
                    <a:pt x="40" y="38"/>
                    <a:pt x="42" y="39"/>
                  </a:cubicBezTo>
                  <a:cubicBezTo>
                    <a:pt x="43" y="39"/>
                    <a:pt x="44" y="40"/>
                    <a:pt x="45" y="40"/>
                  </a:cubicBezTo>
                  <a:cubicBezTo>
                    <a:pt x="44" y="41"/>
                    <a:pt x="45" y="42"/>
                    <a:pt x="44" y="43"/>
                  </a:cubicBezTo>
                  <a:cubicBezTo>
                    <a:pt x="45" y="45"/>
                    <a:pt x="47" y="47"/>
                    <a:pt x="49" y="49"/>
                  </a:cubicBezTo>
                  <a:cubicBezTo>
                    <a:pt x="50" y="50"/>
                    <a:pt x="49" y="53"/>
                    <a:pt x="51" y="53"/>
                  </a:cubicBezTo>
                  <a:cubicBezTo>
                    <a:pt x="54" y="58"/>
                    <a:pt x="58" y="62"/>
                    <a:pt x="62" y="67"/>
                  </a:cubicBezTo>
                  <a:cubicBezTo>
                    <a:pt x="64" y="69"/>
                    <a:pt x="66" y="71"/>
                    <a:pt x="68" y="72"/>
                  </a:cubicBezTo>
                  <a:cubicBezTo>
                    <a:pt x="69" y="71"/>
                    <a:pt x="69" y="71"/>
                    <a:pt x="69" y="71"/>
                  </a:cubicBezTo>
                  <a:cubicBezTo>
                    <a:pt x="68" y="70"/>
                    <a:pt x="69" y="69"/>
                    <a:pt x="68" y="67"/>
                  </a:cubicBezTo>
                  <a:cubicBezTo>
                    <a:pt x="69" y="67"/>
                    <a:pt x="69" y="67"/>
                    <a:pt x="69" y="67"/>
                  </a:cubicBezTo>
                  <a:cubicBezTo>
                    <a:pt x="68" y="66"/>
                    <a:pt x="69" y="64"/>
                    <a:pt x="68" y="63"/>
                  </a:cubicBezTo>
                  <a:cubicBezTo>
                    <a:pt x="69" y="60"/>
                    <a:pt x="69" y="60"/>
                    <a:pt x="69" y="60"/>
                  </a:cubicBezTo>
                  <a:cubicBezTo>
                    <a:pt x="69" y="61"/>
                    <a:pt x="70" y="62"/>
                    <a:pt x="71" y="62"/>
                  </a:cubicBezTo>
                  <a:cubicBezTo>
                    <a:pt x="71" y="63"/>
                    <a:pt x="71" y="65"/>
                    <a:pt x="71" y="66"/>
                  </a:cubicBezTo>
                  <a:cubicBezTo>
                    <a:pt x="73" y="66"/>
                    <a:pt x="71" y="64"/>
                    <a:pt x="72" y="63"/>
                  </a:cubicBezTo>
                  <a:cubicBezTo>
                    <a:pt x="72" y="62"/>
                    <a:pt x="70" y="60"/>
                    <a:pt x="72" y="59"/>
                  </a:cubicBezTo>
                  <a:cubicBezTo>
                    <a:pt x="73" y="60"/>
                    <a:pt x="72" y="61"/>
                    <a:pt x="73" y="61"/>
                  </a:cubicBezTo>
                  <a:cubicBezTo>
                    <a:pt x="73" y="62"/>
                    <a:pt x="73" y="62"/>
                    <a:pt x="73" y="62"/>
                  </a:cubicBezTo>
                  <a:cubicBezTo>
                    <a:pt x="73" y="63"/>
                    <a:pt x="73" y="63"/>
                    <a:pt x="73" y="63"/>
                  </a:cubicBezTo>
                  <a:cubicBezTo>
                    <a:pt x="73" y="64"/>
                    <a:pt x="74" y="65"/>
                    <a:pt x="73" y="67"/>
                  </a:cubicBezTo>
                  <a:cubicBezTo>
                    <a:pt x="73" y="67"/>
                    <a:pt x="74" y="67"/>
                    <a:pt x="74" y="68"/>
                  </a:cubicBezTo>
                  <a:cubicBezTo>
                    <a:pt x="75" y="67"/>
                    <a:pt x="75" y="67"/>
                    <a:pt x="75" y="66"/>
                  </a:cubicBezTo>
                  <a:cubicBezTo>
                    <a:pt x="75" y="67"/>
                    <a:pt x="75" y="69"/>
                    <a:pt x="77" y="68"/>
                  </a:cubicBezTo>
                  <a:cubicBezTo>
                    <a:pt x="78" y="68"/>
                    <a:pt x="77" y="69"/>
                    <a:pt x="78" y="69"/>
                  </a:cubicBezTo>
                  <a:cubicBezTo>
                    <a:pt x="78" y="70"/>
                    <a:pt x="77" y="70"/>
                    <a:pt x="77" y="70"/>
                  </a:cubicBezTo>
                  <a:cubicBezTo>
                    <a:pt x="76" y="69"/>
                    <a:pt x="77" y="69"/>
                    <a:pt x="76" y="68"/>
                  </a:cubicBezTo>
                  <a:cubicBezTo>
                    <a:pt x="75" y="69"/>
                    <a:pt x="75" y="70"/>
                    <a:pt x="76" y="71"/>
                  </a:cubicBezTo>
                  <a:cubicBezTo>
                    <a:pt x="76" y="71"/>
                    <a:pt x="76" y="71"/>
                    <a:pt x="76" y="71"/>
                  </a:cubicBezTo>
                  <a:cubicBezTo>
                    <a:pt x="76" y="71"/>
                    <a:pt x="77" y="71"/>
                    <a:pt x="77" y="71"/>
                  </a:cubicBezTo>
                  <a:cubicBezTo>
                    <a:pt x="77" y="71"/>
                    <a:pt x="77" y="72"/>
                    <a:pt x="77" y="72"/>
                  </a:cubicBezTo>
                  <a:cubicBezTo>
                    <a:pt x="78" y="72"/>
                    <a:pt x="78" y="72"/>
                    <a:pt x="78" y="72"/>
                  </a:cubicBezTo>
                  <a:cubicBezTo>
                    <a:pt x="78" y="73"/>
                    <a:pt x="78" y="73"/>
                    <a:pt x="78" y="73"/>
                  </a:cubicBezTo>
                  <a:cubicBezTo>
                    <a:pt x="77" y="73"/>
                    <a:pt x="77" y="73"/>
                    <a:pt x="77" y="73"/>
                  </a:cubicBezTo>
                  <a:cubicBezTo>
                    <a:pt x="76" y="73"/>
                    <a:pt x="77" y="74"/>
                    <a:pt x="78" y="74"/>
                  </a:cubicBezTo>
                  <a:cubicBezTo>
                    <a:pt x="78" y="74"/>
                    <a:pt x="78" y="74"/>
                    <a:pt x="78" y="74"/>
                  </a:cubicBezTo>
                  <a:cubicBezTo>
                    <a:pt x="78" y="75"/>
                    <a:pt x="77" y="75"/>
                    <a:pt x="77" y="77"/>
                  </a:cubicBezTo>
                  <a:cubicBezTo>
                    <a:pt x="77" y="77"/>
                    <a:pt x="77" y="77"/>
                    <a:pt x="77" y="77"/>
                  </a:cubicBezTo>
                  <a:cubicBezTo>
                    <a:pt x="78" y="77"/>
                    <a:pt x="77" y="78"/>
                    <a:pt x="78" y="79"/>
                  </a:cubicBezTo>
                  <a:cubicBezTo>
                    <a:pt x="78" y="80"/>
                    <a:pt x="77" y="80"/>
                    <a:pt x="78" y="80"/>
                  </a:cubicBezTo>
                  <a:cubicBezTo>
                    <a:pt x="77" y="81"/>
                    <a:pt x="77" y="83"/>
                    <a:pt x="75" y="82"/>
                  </a:cubicBezTo>
                  <a:cubicBezTo>
                    <a:pt x="74" y="83"/>
                    <a:pt x="72" y="82"/>
                    <a:pt x="70" y="82"/>
                  </a:cubicBezTo>
                  <a:cubicBezTo>
                    <a:pt x="66" y="81"/>
                    <a:pt x="63" y="78"/>
                    <a:pt x="59" y="76"/>
                  </a:cubicBezTo>
                  <a:cubicBezTo>
                    <a:pt x="59" y="75"/>
                    <a:pt x="58" y="75"/>
                    <a:pt x="57" y="74"/>
                  </a:cubicBezTo>
                  <a:cubicBezTo>
                    <a:pt x="50" y="67"/>
                    <a:pt x="45" y="59"/>
                    <a:pt x="40" y="50"/>
                  </a:cubicBezTo>
                  <a:cubicBezTo>
                    <a:pt x="40" y="50"/>
                    <a:pt x="39" y="49"/>
                    <a:pt x="39" y="50"/>
                  </a:cubicBezTo>
                  <a:cubicBezTo>
                    <a:pt x="37" y="51"/>
                    <a:pt x="36" y="52"/>
                    <a:pt x="35" y="53"/>
                  </a:cubicBezTo>
                  <a:cubicBezTo>
                    <a:pt x="34" y="54"/>
                    <a:pt x="32" y="55"/>
                    <a:pt x="32" y="56"/>
                  </a:cubicBezTo>
                  <a:cubicBezTo>
                    <a:pt x="29" y="58"/>
                    <a:pt x="27" y="61"/>
                    <a:pt x="24" y="62"/>
                  </a:cubicBezTo>
                  <a:cubicBezTo>
                    <a:pt x="22" y="63"/>
                    <a:pt x="21" y="65"/>
                    <a:pt x="18" y="65"/>
                  </a:cubicBezTo>
                  <a:cubicBezTo>
                    <a:pt x="18" y="66"/>
                    <a:pt x="19" y="66"/>
                    <a:pt x="19" y="66"/>
                  </a:cubicBezTo>
                  <a:cubicBezTo>
                    <a:pt x="18" y="67"/>
                    <a:pt x="16" y="67"/>
                    <a:pt x="15" y="68"/>
                  </a:cubicBezTo>
                  <a:cubicBezTo>
                    <a:pt x="14" y="68"/>
                    <a:pt x="14" y="69"/>
                    <a:pt x="12" y="69"/>
                  </a:cubicBezTo>
                  <a:cubicBezTo>
                    <a:pt x="12" y="70"/>
                    <a:pt x="10" y="71"/>
                    <a:pt x="9" y="73"/>
                  </a:cubicBezTo>
                  <a:cubicBezTo>
                    <a:pt x="8" y="73"/>
                    <a:pt x="7" y="72"/>
                    <a:pt x="5" y="73"/>
                  </a:cubicBezTo>
                  <a:cubicBezTo>
                    <a:pt x="5" y="71"/>
                    <a:pt x="3" y="71"/>
                    <a:pt x="3" y="70"/>
                  </a:cubicBezTo>
                  <a:cubicBezTo>
                    <a:pt x="2" y="69"/>
                    <a:pt x="1" y="68"/>
                    <a:pt x="0" y="67"/>
                  </a:cubicBezTo>
                  <a:cubicBezTo>
                    <a:pt x="0" y="66"/>
                    <a:pt x="0" y="65"/>
                    <a:pt x="0" y="65"/>
                  </a:cubicBezTo>
                  <a:cubicBezTo>
                    <a:pt x="0" y="64"/>
                    <a:pt x="1" y="64"/>
                    <a:pt x="0" y="63"/>
                  </a:cubicBezTo>
                  <a:cubicBezTo>
                    <a:pt x="1" y="61"/>
                    <a:pt x="1" y="59"/>
                    <a:pt x="1" y="56"/>
                  </a:cubicBezTo>
                  <a:cubicBezTo>
                    <a:pt x="1" y="55"/>
                    <a:pt x="1" y="55"/>
                    <a:pt x="1" y="55"/>
                  </a:cubicBezTo>
                  <a:cubicBezTo>
                    <a:pt x="1" y="55"/>
                    <a:pt x="1" y="55"/>
                    <a:pt x="1" y="55"/>
                  </a:cubicBezTo>
                  <a:cubicBezTo>
                    <a:pt x="1" y="54"/>
                    <a:pt x="2" y="53"/>
                    <a:pt x="2" y="53"/>
                  </a:cubicBezTo>
                  <a:cubicBezTo>
                    <a:pt x="3" y="49"/>
                    <a:pt x="2" y="46"/>
                    <a:pt x="3" y="43"/>
                  </a:cubicBezTo>
                  <a:cubicBezTo>
                    <a:pt x="2" y="43"/>
                    <a:pt x="2" y="43"/>
                    <a:pt x="2" y="43"/>
                  </a:cubicBezTo>
                  <a:cubicBezTo>
                    <a:pt x="3" y="42"/>
                    <a:pt x="2" y="42"/>
                    <a:pt x="2" y="42"/>
                  </a:cubicBezTo>
                  <a:cubicBezTo>
                    <a:pt x="3" y="41"/>
                    <a:pt x="2" y="40"/>
                    <a:pt x="3" y="38"/>
                  </a:cubicBezTo>
                  <a:cubicBezTo>
                    <a:pt x="2" y="38"/>
                    <a:pt x="2" y="38"/>
                    <a:pt x="2" y="37"/>
                  </a:cubicBezTo>
                  <a:cubicBezTo>
                    <a:pt x="3" y="37"/>
                    <a:pt x="3" y="36"/>
                    <a:pt x="3" y="35"/>
                  </a:cubicBezTo>
                  <a:cubicBezTo>
                    <a:pt x="3" y="35"/>
                    <a:pt x="3" y="34"/>
                    <a:pt x="3" y="34"/>
                  </a:cubicBezTo>
                  <a:cubicBezTo>
                    <a:pt x="2" y="33"/>
                    <a:pt x="2" y="33"/>
                    <a:pt x="2" y="33"/>
                  </a:cubicBezTo>
                  <a:cubicBezTo>
                    <a:pt x="3" y="33"/>
                    <a:pt x="3" y="33"/>
                    <a:pt x="3" y="33"/>
                  </a:cubicBezTo>
                  <a:cubicBezTo>
                    <a:pt x="4" y="30"/>
                    <a:pt x="2" y="27"/>
                    <a:pt x="4" y="24"/>
                  </a:cubicBezTo>
                  <a:cubicBezTo>
                    <a:pt x="3" y="23"/>
                    <a:pt x="4" y="22"/>
                    <a:pt x="4" y="21"/>
                  </a:cubicBezTo>
                  <a:cubicBezTo>
                    <a:pt x="4" y="20"/>
                    <a:pt x="4" y="18"/>
                    <a:pt x="5" y="17"/>
                  </a:cubicBezTo>
                  <a:cubicBezTo>
                    <a:pt x="5" y="16"/>
                    <a:pt x="5" y="16"/>
                    <a:pt x="5" y="16"/>
                  </a:cubicBezTo>
                  <a:cubicBezTo>
                    <a:pt x="5" y="16"/>
                    <a:pt x="5" y="16"/>
                    <a:pt x="5" y="16"/>
                  </a:cubicBezTo>
                  <a:cubicBezTo>
                    <a:pt x="5" y="15"/>
                    <a:pt x="6" y="15"/>
                    <a:pt x="7" y="15"/>
                  </a:cubicBezTo>
                  <a:cubicBezTo>
                    <a:pt x="8" y="14"/>
                    <a:pt x="9" y="14"/>
                    <a:pt x="10" y="14"/>
                  </a:cubicBezTo>
                  <a:cubicBezTo>
                    <a:pt x="13" y="16"/>
                    <a:pt x="14" y="19"/>
                    <a:pt x="15" y="21"/>
                  </a:cubicBezTo>
                  <a:cubicBezTo>
                    <a:pt x="14" y="22"/>
                    <a:pt x="16" y="23"/>
                    <a:pt x="15" y="24"/>
                  </a:cubicBezTo>
                  <a:cubicBezTo>
                    <a:pt x="15" y="26"/>
                    <a:pt x="15" y="29"/>
                    <a:pt x="13" y="30"/>
                  </a:cubicBezTo>
                  <a:cubicBezTo>
                    <a:pt x="12" y="32"/>
                    <a:pt x="14" y="34"/>
                    <a:pt x="11" y="35"/>
                  </a:cubicBezTo>
                  <a:cubicBezTo>
                    <a:pt x="11" y="36"/>
                    <a:pt x="11" y="37"/>
                    <a:pt x="11" y="38"/>
                  </a:cubicBezTo>
                  <a:cubicBezTo>
                    <a:pt x="12" y="39"/>
                    <a:pt x="12" y="37"/>
                    <a:pt x="14" y="36"/>
                  </a:cubicBezTo>
                  <a:cubicBezTo>
                    <a:pt x="16" y="35"/>
                    <a:pt x="19" y="34"/>
                    <a:pt x="21" y="33"/>
                  </a:cubicBezTo>
                  <a:cubicBezTo>
                    <a:pt x="22" y="33"/>
                    <a:pt x="24" y="32"/>
                    <a:pt x="24" y="31"/>
                  </a:cubicBezTo>
                  <a:cubicBezTo>
                    <a:pt x="26" y="31"/>
                    <a:pt x="28" y="30"/>
                    <a:pt x="28" y="29"/>
                  </a:cubicBezTo>
                  <a:cubicBezTo>
                    <a:pt x="26" y="26"/>
                    <a:pt x="26" y="26"/>
                    <a:pt x="26" y="26"/>
                  </a:cubicBezTo>
                  <a:cubicBezTo>
                    <a:pt x="23" y="25"/>
                    <a:pt x="21" y="31"/>
                    <a:pt x="18" y="27"/>
                  </a:cubicBezTo>
                  <a:cubicBezTo>
                    <a:pt x="16" y="26"/>
                    <a:pt x="18" y="24"/>
                    <a:pt x="18" y="22"/>
                  </a:cubicBezTo>
                  <a:cubicBezTo>
                    <a:pt x="19" y="21"/>
                    <a:pt x="20" y="20"/>
                    <a:pt x="21" y="19"/>
                  </a:cubicBezTo>
                  <a:cubicBezTo>
                    <a:pt x="22" y="19"/>
                    <a:pt x="22" y="18"/>
                    <a:pt x="23" y="18"/>
                  </a:cubicBezTo>
                  <a:cubicBezTo>
                    <a:pt x="25" y="18"/>
                    <a:pt x="23" y="14"/>
                    <a:pt x="26" y="15"/>
                  </a:cubicBezTo>
                  <a:cubicBezTo>
                    <a:pt x="27" y="15"/>
                    <a:pt x="28" y="16"/>
                    <a:pt x="29" y="15"/>
                  </a:cubicBezTo>
                  <a:cubicBezTo>
                    <a:pt x="31" y="14"/>
                    <a:pt x="32" y="13"/>
                    <a:pt x="33" y="12"/>
                  </a:cubicBezTo>
                  <a:cubicBezTo>
                    <a:pt x="33" y="11"/>
                    <a:pt x="34" y="11"/>
                    <a:pt x="34" y="10"/>
                  </a:cubicBezTo>
                  <a:cubicBezTo>
                    <a:pt x="32" y="10"/>
                    <a:pt x="31" y="11"/>
                    <a:pt x="29" y="11"/>
                  </a:cubicBezTo>
                  <a:cubicBezTo>
                    <a:pt x="29" y="12"/>
                    <a:pt x="27" y="12"/>
                    <a:pt x="26" y="12"/>
                  </a:cubicBezTo>
                  <a:cubicBezTo>
                    <a:pt x="26" y="13"/>
                    <a:pt x="25" y="12"/>
                    <a:pt x="24" y="13"/>
                  </a:cubicBezTo>
                  <a:cubicBezTo>
                    <a:pt x="24" y="13"/>
                    <a:pt x="23" y="14"/>
                    <a:pt x="23" y="13"/>
                  </a:cubicBezTo>
                  <a:cubicBezTo>
                    <a:pt x="22" y="14"/>
                    <a:pt x="21" y="13"/>
                    <a:pt x="20" y="14"/>
                  </a:cubicBezTo>
                  <a:cubicBezTo>
                    <a:pt x="19" y="12"/>
                    <a:pt x="16" y="13"/>
                    <a:pt x="15" y="12"/>
                  </a:cubicBezTo>
                  <a:cubicBezTo>
                    <a:pt x="15" y="12"/>
                    <a:pt x="15" y="12"/>
                    <a:pt x="15" y="12"/>
                  </a:cubicBezTo>
                  <a:cubicBezTo>
                    <a:pt x="15" y="10"/>
                    <a:pt x="12" y="11"/>
                    <a:pt x="13" y="9"/>
                  </a:cubicBezTo>
                  <a:cubicBezTo>
                    <a:pt x="13" y="8"/>
                    <a:pt x="14" y="6"/>
                    <a:pt x="15" y="6"/>
                  </a:cubicBezTo>
                  <a:cubicBezTo>
                    <a:pt x="19" y="5"/>
                    <a:pt x="22" y="4"/>
                    <a:pt x="26" y="4"/>
                  </a:cubicBezTo>
                  <a:cubicBezTo>
                    <a:pt x="27" y="4"/>
                    <a:pt x="29" y="3"/>
                    <a:pt x="31" y="3"/>
                  </a:cubicBezTo>
                  <a:cubicBezTo>
                    <a:pt x="32" y="2"/>
                    <a:pt x="34" y="3"/>
                    <a:pt x="35" y="2"/>
                  </a:cubicBezTo>
                  <a:cubicBezTo>
                    <a:pt x="38" y="2"/>
                    <a:pt x="40" y="1"/>
                    <a:pt x="42" y="0"/>
                  </a:cubicBezTo>
                  <a:cubicBezTo>
                    <a:pt x="42" y="0"/>
                    <a:pt x="44" y="0"/>
                    <a:pt x="45" y="0"/>
                  </a:cubicBezTo>
                  <a:cubicBezTo>
                    <a:pt x="45" y="0"/>
                    <a:pt x="45" y="0"/>
                    <a:pt x="45" y="0"/>
                  </a:cubicBezTo>
                  <a:cubicBezTo>
                    <a:pt x="47" y="1"/>
                    <a:pt x="50" y="1"/>
                    <a:pt x="51" y="3"/>
                  </a:cubicBezTo>
                  <a:cubicBezTo>
                    <a:pt x="50" y="4"/>
                    <a:pt x="52" y="4"/>
                    <a:pt x="52" y="5"/>
                  </a:cubicBezTo>
                  <a:cubicBezTo>
                    <a:pt x="52" y="6"/>
                    <a:pt x="50" y="5"/>
                    <a:pt x="50" y="7"/>
                  </a:cubicBezTo>
                  <a:cubicBezTo>
                    <a:pt x="47" y="8"/>
                    <a:pt x="45" y="11"/>
                    <a:pt x="43" y="13"/>
                  </a:cubicBezTo>
                  <a:cubicBezTo>
                    <a:pt x="42" y="14"/>
                    <a:pt x="42" y="14"/>
                    <a:pt x="42" y="14"/>
                  </a:cubicBezTo>
                  <a:cubicBezTo>
                    <a:pt x="44" y="15"/>
                    <a:pt x="45" y="14"/>
                    <a:pt x="46" y="15"/>
                  </a:cubicBezTo>
                  <a:cubicBezTo>
                    <a:pt x="46" y="16"/>
                    <a:pt x="46" y="17"/>
                    <a:pt x="47" y="18"/>
                  </a:cubicBezTo>
                  <a:cubicBezTo>
                    <a:pt x="46" y="19"/>
                    <a:pt x="45" y="20"/>
                    <a:pt x="43" y="20"/>
                  </a:cubicBezTo>
                  <a:cubicBezTo>
                    <a:pt x="43" y="21"/>
                    <a:pt x="42" y="21"/>
                    <a:pt x="42" y="21"/>
                  </a:cubicBezTo>
                  <a:cubicBezTo>
                    <a:pt x="45" y="22"/>
                    <a:pt x="47" y="21"/>
                    <a:pt x="49" y="22"/>
                  </a:cubicBezTo>
                  <a:cubicBezTo>
                    <a:pt x="50" y="23"/>
                    <a:pt x="51" y="22"/>
                    <a:pt x="52" y="23"/>
                  </a:cubicBezTo>
                  <a:close/>
                  <a:moveTo>
                    <a:pt x="40" y="24"/>
                  </a:moveTo>
                  <a:cubicBezTo>
                    <a:pt x="40" y="25"/>
                    <a:pt x="38" y="25"/>
                    <a:pt x="37" y="26"/>
                  </a:cubicBezTo>
                  <a:cubicBezTo>
                    <a:pt x="36" y="26"/>
                    <a:pt x="36" y="26"/>
                    <a:pt x="35" y="26"/>
                  </a:cubicBezTo>
                  <a:cubicBezTo>
                    <a:pt x="34" y="26"/>
                    <a:pt x="36" y="25"/>
                    <a:pt x="35" y="24"/>
                  </a:cubicBezTo>
                  <a:cubicBezTo>
                    <a:pt x="36" y="24"/>
                    <a:pt x="37" y="22"/>
                    <a:pt x="38" y="23"/>
                  </a:cubicBezTo>
                  <a:cubicBezTo>
                    <a:pt x="39" y="23"/>
                    <a:pt x="39" y="25"/>
                    <a:pt x="40" y="24"/>
                  </a:cubicBezTo>
                  <a:close/>
                  <a:moveTo>
                    <a:pt x="73" y="36"/>
                  </a:moveTo>
                  <a:cubicBezTo>
                    <a:pt x="73" y="37"/>
                    <a:pt x="73" y="38"/>
                    <a:pt x="74" y="39"/>
                  </a:cubicBezTo>
                  <a:cubicBezTo>
                    <a:pt x="73" y="40"/>
                    <a:pt x="73" y="42"/>
                    <a:pt x="74" y="44"/>
                  </a:cubicBezTo>
                  <a:cubicBezTo>
                    <a:pt x="74" y="44"/>
                    <a:pt x="72" y="44"/>
                    <a:pt x="72" y="44"/>
                  </a:cubicBezTo>
                  <a:cubicBezTo>
                    <a:pt x="72" y="41"/>
                    <a:pt x="72" y="37"/>
                    <a:pt x="72" y="33"/>
                  </a:cubicBezTo>
                  <a:cubicBezTo>
                    <a:pt x="72" y="33"/>
                    <a:pt x="72" y="33"/>
                    <a:pt x="72" y="33"/>
                  </a:cubicBezTo>
                  <a:cubicBezTo>
                    <a:pt x="73" y="33"/>
                    <a:pt x="72" y="33"/>
                    <a:pt x="73" y="32"/>
                  </a:cubicBezTo>
                  <a:cubicBezTo>
                    <a:pt x="72" y="32"/>
                    <a:pt x="72" y="32"/>
                    <a:pt x="72" y="32"/>
                  </a:cubicBezTo>
                  <a:cubicBezTo>
                    <a:pt x="72" y="32"/>
                    <a:pt x="72" y="32"/>
                    <a:pt x="72" y="32"/>
                  </a:cubicBezTo>
                  <a:cubicBezTo>
                    <a:pt x="72" y="32"/>
                    <a:pt x="72" y="32"/>
                    <a:pt x="72" y="31"/>
                  </a:cubicBezTo>
                  <a:cubicBezTo>
                    <a:pt x="72" y="31"/>
                    <a:pt x="73" y="30"/>
                    <a:pt x="73" y="30"/>
                  </a:cubicBezTo>
                  <a:cubicBezTo>
                    <a:pt x="72" y="29"/>
                    <a:pt x="73" y="28"/>
                    <a:pt x="73" y="27"/>
                  </a:cubicBezTo>
                  <a:cubicBezTo>
                    <a:pt x="73" y="29"/>
                    <a:pt x="73" y="33"/>
                    <a:pt x="73" y="36"/>
                  </a:cubicBezTo>
                  <a:close/>
                  <a:moveTo>
                    <a:pt x="71" y="35"/>
                  </a:moveTo>
                  <a:cubicBezTo>
                    <a:pt x="71" y="35"/>
                    <a:pt x="70" y="36"/>
                    <a:pt x="71" y="37"/>
                  </a:cubicBezTo>
                  <a:cubicBezTo>
                    <a:pt x="70" y="37"/>
                    <a:pt x="71" y="38"/>
                    <a:pt x="71" y="39"/>
                  </a:cubicBezTo>
                  <a:cubicBezTo>
                    <a:pt x="70" y="40"/>
                    <a:pt x="71" y="43"/>
                    <a:pt x="70" y="44"/>
                  </a:cubicBezTo>
                  <a:cubicBezTo>
                    <a:pt x="70" y="44"/>
                    <a:pt x="71" y="45"/>
                    <a:pt x="70" y="46"/>
                  </a:cubicBezTo>
                  <a:cubicBezTo>
                    <a:pt x="71" y="46"/>
                    <a:pt x="70" y="47"/>
                    <a:pt x="70" y="48"/>
                  </a:cubicBezTo>
                  <a:cubicBezTo>
                    <a:pt x="69" y="49"/>
                    <a:pt x="70" y="50"/>
                    <a:pt x="70" y="51"/>
                  </a:cubicBezTo>
                  <a:cubicBezTo>
                    <a:pt x="70" y="51"/>
                    <a:pt x="70" y="51"/>
                    <a:pt x="70" y="51"/>
                  </a:cubicBezTo>
                  <a:cubicBezTo>
                    <a:pt x="71" y="51"/>
                    <a:pt x="70" y="50"/>
                    <a:pt x="71" y="50"/>
                  </a:cubicBezTo>
                  <a:cubicBezTo>
                    <a:pt x="70" y="51"/>
                    <a:pt x="71" y="52"/>
                    <a:pt x="70" y="53"/>
                  </a:cubicBezTo>
                  <a:cubicBezTo>
                    <a:pt x="71" y="54"/>
                    <a:pt x="71" y="56"/>
                    <a:pt x="71" y="57"/>
                  </a:cubicBezTo>
                  <a:cubicBezTo>
                    <a:pt x="70" y="57"/>
                    <a:pt x="70" y="56"/>
                    <a:pt x="70" y="56"/>
                  </a:cubicBezTo>
                  <a:cubicBezTo>
                    <a:pt x="70" y="57"/>
                    <a:pt x="69" y="57"/>
                    <a:pt x="69" y="57"/>
                  </a:cubicBezTo>
                  <a:cubicBezTo>
                    <a:pt x="70" y="58"/>
                    <a:pt x="69" y="59"/>
                    <a:pt x="69" y="60"/>
                  </a:cubicBezTo>
                  <a:cubicBezTo>
                    <a:pt x="68" y="60"/>
                    <a:pt x="69" y="59"/>
                    <a:pt x="68" y="59"/>
                  </a:cubicBezTo>
                  <a:cubicBezTo>
                    <a:pt x="69" y="57"/>
                    <a:pt x="69" y="56"/>
                    <a:pt x="68" y="55"/>
                  </a:cubicBezTo>
                  <a:cubicBezTo>
                    <a:pt x="67" y="53"/>
                    <a:pt x="69" y="52"/>
                    <a:pt x="68" y="50"/>
                  </a:cubicBezTo>
                  <a:cubicBezTo>
                    <a:pt x="69" y="50"/>
                    <a:pt x="68" y="49"/>
                    <a:pt x="69" y="49"/>
                  </a:cubicBezTo>
                  <a:cubicBezTo>
                    <a:pt x="68" y="48"/>
                    <a:pt x="68" y="48"/>
                    <a:pt x="68" y="48"/>
                  </a:cubicBezTo>
                  <a:cubicBezTo>
                    <a:pt x="68" y="47"/>
                    <a:pt x="69" y="46"/>
                    <a:pt x="69" y="44"/>
                  </a:cubicBezTo>
                  <a:cubicBezTo>
                    <a:pt x="69" y="44"/>
                    <a:pt x="69" y="44"/>
                    <a:pt x="69" y="43"/>
                  </a:cubicBezTo>
                  <a:cubicBezTo>
                    <a:pt x="69" y="43"/>
                    <a:pt x="68" y="43"/>
                    <a:pt x="68" y="43"/>
                  </a:cubicBezTo>
                  <a:cubicBezTo>
                    <a:pt x="71" y="43"/>
                    <a:pt x="68" y="40"/>
                    <a:pt x="69" y="39"/>
                  </a:cubicBezTo>
                  <a:cubicBezTo>
                    <a:pt x="68" y="38"/>
                    <a:pt x="71" y="37"/>
                    <a:pt x="69" y="36"/>
                  </a:cubicBezTo>
                  <a:cubicBezTo>
                    <a:pt x="70" y="35"/>
                    <a:pt x="70" y="33"/>
                    <a:pt x="70" y="32"/>
                  </a:cubicBezTo>
                  <a:cubicBezTo>
                    <a:pt x="71" y="35"/>
                    <a:pt x="71" y="35"/>
                    <a:pt x="71" y="35"/>
                  </a:cubicBezTo>
                  <a:close/>
                  <a:moveTo>
                    <a:pt x="34" y="41"/>
                  </a:moveTo>
                  <a:cubicBezTo>
                    <a:pt x="33" y="40"/>
                    <a:pt x="33" y="40"/>
                    <a:pt x="33" y="40"/>
                  </a:cubicBezTo>
                  <a:cubicBezTo>
                    <a:pt x="33" y="40"/>
                    <a:pt x="33" y="41"/>
                    <a:pt x="33" y="42"/>
                  </a:cubicBezTo>
                  <a:cubicBezTo>
                    <a:pt x="33" y="42"/>
                    <a:pt x="34" y="43"/>
                    <a:pt x="34" y="44"/>
                  </a:cubicBezTo>
                  <a:cubicBezTo>
                    <a:pt x="32" y="46"/>
                    <a:pt x="29" y="47"/>
                    <a:pt x="28" y="49"/>
                  </a:cubicBezTo>
                  <a:cubicBezTo>
                    <a:pt x="27" y="49"/>
                    <a:pt x="27" y="50"/>
                    <a:pt x="26" y="50"/>
                  </a:cubicBezTo>
                  <a:cubicBezTo>
                    <a:pt x="21" y="53"/>
                    <a:pt x="17" y="57"/>
                    <a:pt x="12" y="60"/>
                  </a:cubicBezTo>
                  <a:cubicBezTo>
                    <a:pt x="12" y="60"/>
                    <a:pt x="12" y="60"/>
                    <a:pt x="11" y="60"/>
                  </a:cubicBezTo>
                  <a:cubicBezTo>
                    <a:pt x="11" y="60"/>
                    <a:pt x="11" y="59"/>
                    <a:pt x="10" y="59"/>
                  </a:cubicBezTo>
                  <a:cubicBezTo>
                    <a:pt x="11" y="57"/>
                    <a:pt x="10" y="56"/>
                    <a:pt x="10" y="56"/>
                  </a:cubicBezTo>
                  <a:cubicBezTo>
                    <a:pt x="10" y="54"/>
                    <a:pt x="11" y="53"/>
                    <a:pt x="9" y="52"/>
                  </a:cubicBezTo>
                  <a:cubicBezTo>
                    <a:pt x="11" y="50"/>
                    <a:pt x="10" y="47"/>
                    <a:pt x="10" y="45"/>
                  </a:cubicBezTo>
                  <a:cubicBezTo>
                    <a:pt x="12" y="47"/>
                    <a:pt x="14" y="45"/>
                    <a:pt x="17" y="46"/>
                  </a:cubicBezTo>
                  <a:cubicBezTo>
                    <a:pt x="17" y="45"/>
                    <a:pt x="18" y="45"/>
                    <a:pt x="18" y="45"/>
                  </a:cubicBezTo>
                  <a:cubicBezTo>
                    <a:pt x="20" y="44"/>
                    <a:pt x="21" y="43"/>
                    <a:pt x="23" y="43"/>
                  </a:cubicBezTo>
                  <a:cubicBezTo>
                    <a:pt x="24" y="43"/>
                    <a:pt x="24" y="41"/>
                    <a:pt x="26" y="42"/>
                  </a:cubicBezTo>
                  <a:cubicBezTo>
                    <a:pt x="27" y="41"/>
                    <a:pt x="28" y="39"/>
                    <a:pt x="30" y="39"/>
                  </a:cubicBezTo>
                  <a:cubicBezTo>
                    <a:pt x="30" y="38"/>
                    <a:pt x="31" y="38"/>
                    <a:pt x="32" y="37"/>
                  </a:cubicBezTo>
                  <a:cubicBezTo>
                    <a:pt x="33" y="38"/>
                    <a:pt x="34" y="40"/>
                    <a:pt x="34" y="41"/>
                  </a:cubicBezTo>
                  <a:close/>
                  <a:moveTo>
                    <a:pt x="74" y="46"/>
                  </a:moveTo>
                  <a:cubicBezTo>
                    <a:pt x="73" y="46"/>
                    <a:pt x="73" y="47"/>
                    <a:pt x="73" y="48"/>
                  </a:cubicBezTo>
                  <a:cubicBezTo>
                    <a:pt x="73" y="48"/>
                    <a:pt x="73" y="48"/>
                    <a:pt x="73" y="48"/>
                  </a:cubicBezTo>
                  <a:cubicBezTo>
                    <a:pt x="74" y="48"/>
                    <a:pt x="74" y="48"/>
                    <a:pt x="74" y="48"/>
                  </a:cubicBezTo>
                  <a:cubicBezTo>
                    <a:pt x="74" y="49"/>
                    <a:pt x="74" y="50"/>
                    <a:pt x="73" y="51"/>
                  </a:cubicBezTo>
                  <a:cubicBezTo>
                    <a:pt x="74" y="52"/>
                    <a:pt x="74" y="54"/>
                    <a:pt x="73" y="55"/>
                  </a:cubicBezTo>
                  <a:cubicBezTo>
                    <a:pt x="73" y="55"/>
                    <a:pt x="73" y="56"/>
                    <a:pt x="73" y="56"/>
                  </a:cubicBezTo>
                  <a:cubicBezTo>
                    <a:pt x="73" y="56"/>
                    <a:pt x="71" y="54"/>
                    <a:pt x="72" y="53"/>
                  </a:cubicBezTo>
                  <a:cubicBezTo>
                    <a:pt x="72" y="54"/>
                    <a:pt x="72" y="54"/>
                    <a:pt x="72" y="54"/>
                  </a:cubicBezTo>
                  <a:cubicBezTo>
                    <a:pt x="73" y="54"/>
                    <a:pt x="73" y="52"/>
                    <a:pt x="73" y="51"/>
                  </a:cubicBezTo>
                  <a:cubicBezTo>
                    <a:pt x="72" y="50"/>
                    <a:pt x="73" y="49"/>
                    <a:pt x="72" y="49"/>
                  </a:cubicBezTo>
                  <a:cubicBezTo>
                    <a:pt x="73" y="49"/>
                    <a:pt x="72" y="48"/>
                    <a:pt x="72" y="48"/>
                  </a:cubicBezTo>
                  <a:cubicBezTo>
                    <a:pt x="72" y="48"/>
                    <a:pt x="72" y="48"/>
                    <a:pt x="72" y="48"/>
                  </a:cubicBezTo>
                  <a:cubicBezTo>
                    <a:pt x="72" y="47"/>
                    <a:pt x="72" y="47"/>
                    <a:pt x="72" y="47"/>
                  </a:cubicBezTo>
                  <a:cubicBezTo>
                    <a:pt x="73" y="47"/>
                    <a:pt x="73" y="47"/>
                    <a:pt x="73" y="47"/>
                  </a:cubicBezTo>
                  <a:cubicBezTo>
                    <a:pt x="73" y="46"/>
                    <a:pt x="71" y="45"/>
                    <a:pt x="73" y="45"/>
                  </a:cubicBezTo>
                  <a:cubicBezTo>
                    <a:pt x="74" y="45"/>
                    <a:pt x="74" y="45"/>
                    <a:pt x="74" y="45"/>
                  </a:cubicBezTo>
                  <a:lnTo>
                    <a:pt x="74" y="46"/>
                  </a:lnTo>
                  <a:close/>
                  <a:moveTo>
                    <a:pt x="70" y="55"/>
                  </a:moveTo>
                  <a:cubicBezTo>
                    <a:pt x="70" y="54"/>
                    <a:pt x="70" y="54"/>
                    <a:pt x="70" y="54"/>
                  </a:cubicBezTo>
                  <a:cubicBezTo>
                    <a:pt x="70" y="54"/>
                    <a:pt x="70" y="54"/>
                    <a:pt x="70" y="54"/>
                  </a:cubicBezTo>
                  <a:lnTo>
                    <a:pt x="70" y="55"/>
                  </a:lnTo>
                  <a:close/>
                  <a:moveTo>
                    <a:pt x="70" y="68"/>
                  </a:moveTo>
                  <a:cubicBezTo>
                    <a:pt x="70" y="67"/>
                    <a:pt x="69" y="67"/>
                    <a:pt x="70" y="66"/>
                  </a:cubicBezTo>
                  <a:cubicBezTo>
                    <a:pt x="70" y="68"/>
                    <a:pt x="70" y="68"/>
                    <a:pt x="70" y="68"/>
                  </a:cubicBezTo>
                  <a:close/>
                  <a:moveTo>
                    <a:pt x="72" y="68"/>
                  </a:moveTo>
                  <a:cubicBezTo>
                    <a:pt x="72" y="67"/>
                    <a:pt x="71" y="68"/>
                    <a:pt x="71" y="67"/>
                  </a:cubicBezTo>
                  <a:cubicBezTo>
                    <a:pt x="72" y="67"/>
                    <a:pt x="72" y="67"/>
                    <a:pt x="72" y="67"/>
                  </a:cubicBezTo>
                  <a:lnTo>
                    <a:pt x="72" y="68"/>
                  </a:lnTo>
                  <a:close/>
                  <a:moveTo>
                    <a:pt x="74" y="70"/>
                  </a:moveTo>
                  <a:cubicBezTo>
                    <a:pt x="74" y="70"/>
                    <a:pt x="74" y="70"/>
                    <a:pt x="74" y="70"/>
                  </a:cubicBezTo>
                  <a:cubicBezTo>
                    <a:pt x="74" y="69"/>
                    <a:pt x="74" y="69"/>
                    <a:pt x="74" y="69"/>
                  </a:cubicBezTo>
                  <a:cubicBezTo>
                    <a:pt x="74" y="69"/>
                    <a:pt x="74" y="69"/>
                    <a:pt x="74" y="70"/>
                  </a:cubicBezTo>
                  <a:close/>
                  <a:moveTo>
                    <a:pt x="76" y="76"/>
                  </a:moveTo>
                  <a:cubicBezTo>
                    <a:pt x="76" y="76"/>
                    <a:pt x="76" y="77"/>
                    <a:pt x="76" y="77"/>
                  </a:cubicBezTo>
                  <a:cubicBezTo>
                    <a:pt x="75" y="76"/>
                    <a:pt x="76" y="76"/>
                    <a:pt x="76"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7"/>
            <p:cNvSpPr>
              <a:spLocks noEditPoints="1"/>
            </p:cNvSpPr>
            <p:nvPr/>
          </p:nvSpPr>
          <p:spPr bwMode="auto">
            <a:xfrm>
              <a:off x="5416" y="4133"/>
              <a:ext cx="121" cy="110"/>
            </a:xfrm>
            <a:custGeom>
              <a:avLst/>
              <a:gdLst>
                <a:gd name="T0" fmla="*/ 18 w 47"/>
                <a:gd name="T1" fmla="*/ 5 h 41"/>
                <a:gd name="T2" fmla="*/ 14 w 47"/>
                <a:gd name="T3" fmla="*/ 9 h 41"/>
                <a:gd name="T4" fmla="*/ 11 w 47"/>
                <a:gd name="T5" fmla="*/ 9 h 41"/>
                <a:gd name="T6" fmla="*/ 11 w 47"/>
                <a:gd name="T7" fmla="*/ 0 h 41"/>
                <a:gd name="T8" fmla="*/ 34 w 47"/>
                <a:gd name="T9" fmla="*/ 7 h 41"/>
                <a:gd name="T10" fmla="*/ 33 w 47"/>
                <a:gd name="T11" fmla="*/ 11 h 41"/>
                <a:gd name="T12" fmla="*/ 26 w 47"/>
                <a:gd name="T13" fmla="*/ 17 h 41"/>
                <a:gd name="T14" fmla="*/ 36 w 47"/>
                <a:gd name="T15" fmla="*/ 23 h 41"/>
                <a:gd name="T16" fmla="*/ 40 w 47"/>
                <a:gd name="T17" fmla="*/ 24 h 41"/>
                <a:gd name="T18" fmla="*/ 45 w 47"/>
                <a:gd name="T19" fmla="*/ 24 h 41"/>
                <a:gd name="T20" fmla="*/ 47 w 47"/>
                <a:gd name="T21" fmla="*/ 26 h 41"/>
                <a:gd name="T22" fmla="*/ 45 w 47"/>
                <a:gd name="T23" fmla="*/ 28 h 41"/>
                <a:gd name="T24" fmla="*/ 36 w 47"/>
                <a:gd name="T25" fmla="*/ 27 h 41"/>
                <a:gd name="T26" fmla="*/ 25 w 47"/>
                <a:gd name="T27" fmla="*/ 19 h 41"/>
                <a:gd name="T28" fmla="*/ 20 w 47"/>
                <a:gd name="T29" fmla="*/ 29 h 41"/>
                <a:gd name="T30" fmla="*/ 16 w 47"/>
                <a:gd name="T31" fmla="*/ 32 h 41"/>
                <a:gd name="T32" fmla="*/ 16 w 47"/>
                <a:gd name="T33" fmla="*/ 28 h 41"/>
                <a:gd name="T34" fmla="*/ 24 w 47"/>
                <a:gd name="T35" fmla="*/ 17 h 41"/>
                <a:gd name="T36" fmla="*/ 24 w 47"/>
                <a:gd name="T37" fmla="*/ 17 h 41"/>
                <a:gd name="T38" fmla="*/ 26 w 47"/>
                <a:gd name="T39" fmla="*/ 15 h 41"/>
                <a:gd name="T40" fmla="*/ 34 w 47"/>
                <a:gd name="T41" fmla="*/ 7 h 41"/>
                <a:gd name="T42" fmla="*/ 23 w 47"/>
                <a:gd name="T43" fmla="*/ 11 h 41"/>
                <a:gd name="T44" fmla="*/ 19 w 47"/>
                <a:gd name="T45" fmla="*/ 14 h 41"/>
                <a:gd name="T46" fmla="*/ 22 w 47"/>
                <a:gd name="T47" fmla="*/ 9 h 41"/>
                <a:gd name="T48" fmla="*/ 13 w 47"/>
                <a:gd name="T49" fmla="*/ 20 h 41"/>
                <a:gd name="T50" fmla="*/ 17 w 47"/>
                <a:gd name="T51" fmla="*/ 21 h 41"/>
                <a:gd name="T52" fmla="*/ 12 w 47"/>
                <a:gd name="T53" fmla="*/ 35 h 41"/>
                <a:gd name="T54" fmla="*/ 9 w 47"/>
                <a:gd name="T55" fmla="*/ 39 h 41"/>
                <a:gd name="T56" fmla="*/ 7 w 47"/>
                <a:gd name="T57" fmla="*/ 33 h 41"/>
                <a:gd name="T58" fmla="*/ 4 w 47"/>
                <a:gd name="T59" fmla="*/ 37 h 41"/>
                <a:gd name="T60" fmla="*/ 2 w 47"/>
                <a:gd name="T61" fmla="*/ 32 h 41"/>
                <a:gd name="T62" fmla="*/ 5 w 47"/>
                <a:gd name="T63" fmla="*/ 26 h 41"/>
                <a:gd name="T64" fmla="*/ 0 w 47"/>
                <a:gd name="T65" fmla="*/ 22 h 41"/>
                <a:gd name="T66" fmla="*/ 3 w 47"/>
                <a:gd name="T67" fmla="*/ 21 h 41"/>
                <a:gd name="T68" fmla="*/ 11 w 47"/>
                <a:gd name="T69" fmla="*/ 19 h 41"/>
                <a:gd name="T70" fmla="*/ 31 w 47"/>
                <a:gd name="T71" fmla="*/ 26 h 41"/>
                <a:gd name="T72" fmla="*/ 33 w 47"/>
                <a:gd name="T73" fmla="*/ 37 h 41"/>
                <a:gd name="T74" fmla="*/ 27 w 47"/>
                <a:gd name="T75" fmla="*/ 38 h 41"/>
                <a:gd name="T76" fmla="*/ 27 w 47"/>
                <a:gd name="T77" fmla="*/ 30 h 41"/>
                <a:gd name="T78" fmla="*/ 21 w 47"/>
                <a:gd name="T79" fmla="*/ 31 h 41"/>
                <a:gd name="T80" fmla="*/ 24 w 47"/>
                <a:gd name="T81" fmla="*/ 40 h 41"/>
                <a:gd name="T82" fmla="*/ 23 w 47"/>
                <a:gd name="T83" fmla="*/ 40 h 41"/>
                <a:gd name="T84" fmla="*/ 20 w 47"/>
                <a:gd name="T85" fmla="*/ 34 h 41"/>
                <a:gd name="T86" fmla="*/ 22 w 47"/>
                <a:gd name="T87"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 h="41">
                  <a:moveTo>
                    <a:pt x="14" y="3"/>
                  </a:moveTo>
                  <a:cubicBezTo>
                    <a:pt x="15" y="3"/>
                    <a:pt x="15" y="4"/>
                    <a:pt x="15" y="3"/>
                  </a:cubicBezTo>
                  <a:cubicBezTo>
                    <a:pt x="16" y="4"/>
                    <a:pt x="17" y="4"/>
                    <a:pt x="18" y="5"/>
                  </a:cubicBezTo>
                  <a:cubicBezTo>
                    <a:pt x="18" y="6"/>
                    <a:pt x="17" y="6"/>
                    <a:pt x="17" y="7"/>
                  </a:cubicBezTo>
                  <a:cubicBezTo>
                    <a:pt x="16" y="8"/>
                    <a:pt x="16" y="7"/>
                    <a:pt x="16" y="8"/>
                  </a:cubicBezTo>
                  <a:cubicBezTo>
                    <a:pt x="15" y="8"/>
                    <a:pt x="15" y="9"/>
                    <a:pt x="14" y="9"/>
                  </a:cubicBezTo>
                  <a:cubicBezTo>
                    <a:pt x="13" y="9"/>
                    <a:pt x="13" y="9"/>
                    <a:pt x="13" y="9"/>
                  </a:cubicBezTo>
                  <a:cubicBezTo>
                    <a:pt x="12" y="10"/>
                    <a:pt x="11" y="11"/>
                    <a:pt x="10" y="11"/>
                  </a:cubicBezTo>
                  <a:cubicBezTo>
                    <a:pt x="10" y="11"/>
                    <a:pt x="11" y="10"/>
                    <a:pt x="11" y="9"/>
                  </a:cubicBezTo>
                  <a:cubicBezTo>
                    <a:pt x="11" y="8"/>
                    <a:pt x="12" y="7"/>
                    <a:pt x="12" y="6"/>
                  </a:cubicBezTo>
                  <a:cubicBezTo>
                    <a:pt x="11" y="4"/>
                    <a:pt x="10" y="3"/>
                    <a:pt x="10" y="2"/>
                  </a:cubicBezTo>
                  <a:cubicBezTo>
                    <a:pt x="11" y="1"/>
                    <a:pt x="11" y="1"/>
                    <a:pt x="11" y="0"/>
                  </a:cubicBezTo>
                  <a:cubicBezTo>
                    <a:pt x="12" y="0"/>
                    <a:pt x="12" y="0"/>
                    <a:pt x="12" y="0"/>
                  </a:cubicBezTo>
                  <a:lnTo>
                    <a:pt x="14" y="3"/>
                  </a:lnTo>
                  <a:close/>
                  <a:moveTo>
                    <a:pt x="34" y="7"/>
                  </a:moveTo>
                  <a:cubicBezTo>
                    <a:pt x="35" y="8"/>
                    <a:pt x="36" y="9"/>
                    <a:pt x="36" y="10"/>
                  </a:cubicBezTo>
                  <a:cubicBezTo>
                    <a:pt x="35" y="11"/>
                    <a:pt x="34" y="11"/>
                    <a:pt x="33" y="11"/>
                  </a:cubicBezTo>
                  <a:cubicBezTo>
                    <a:pt x="33" y="11"/>
                    <a:pt x="33" y="11"/>
                    <a:pt x="33" y="11"/>
                  </a:cubicBezTo>
                  <a:cubicBezTo>
                    <a:pt x="32" y="12"/>
                    <a:pt x="31" y="12"/>
                    <a:pt x="30" y="13"/>
                  </a:cubicBezTo>
                  <a:cubicBezTo>
                    <a:pt x="30" y="13"/>
                    <a:pt x="29" y="13"/>
                    <a:pt x="29" y="13"/>
                  </a:cubicBezTo>
                  <a:cubicBezTo>
                    <a:pt x="28" y="15"/>
                    <a:pt x="27" y="16"/>
                    <a:pt x="26" y="17"/>
                  </a:cubicBezTo>
                  <a:cubicBezTo>
                    <a:pt x="27" y="18"/>
                    <a:pt x="28" y="19"/>
                    <a:pt x="29" y="19"/>
                  </a:cubicBezTo>
                  <a:cubicBezTo>
                    <a:pt x="30" y="20"/>
                    <a:pt x="31" y="21"/>
                    <a:pt x="33" y="22"/>
                  </a:cubicBezTo>
                  <a:cubicBezTo>
                    <a:pt x="34" y="22"/>
                    <a:pt x="35" y="23"/>
                    <a:pt x="36" y="23"/>
                  </a:cubicBezTo>
                  <a:cubicBezTo>
                    <a:pt x="37" y="23"/>
                    <a:pt x="38" y="23"/>
                    <a:pt x="39" y="24"/>
                  </a:cubicBezTo>
                  <a:cubicBezTo>
                    <a:pt x="39" y="24"/>
                    <a:pt x="39" y="24"/>
                    <a:pt x="39" y="24"/>
                  </a:cubicBezTo>
                  <a:cubicBezTo>
                    <a:pt x="39" y="24"/>
                    <a:pt x="39" y="24"/>
                    <a:pt x="40" y="24"/>
                  </a:cubicBezTo>
                  <a:cubicBezTo>
                    <a:pt x="40" y="24"/>
                    <a:pt x="40" y="24"/>
                    <a:pt x="40" y="24"/>
                  </a:cubicBezTo>
                  <a:cubicBezTo>
                    <a:pt x="40" y="24"/>
                    <a:pt x="40" y="24"/>
                    <a:pt x="40" y="24"/>
                  </a:cubicBezTo>
                  <a:cubicBezTo>
                    <a:pt x="45" y="24"/>
                    <a:pt x="45" y="24"/>
                    <a:pt x="45" y="24"/>
                  </a:cubicBezTo>
                  <a:cubicBezTo>
                    <a:pt x="45" y="25"/>
                    <a:pt x="46" y="24"/>
                    <a:pt x="46" y="25"/>
                  </a:cubicBezTo>
                  <a:cubicBezTo>
                    <a:pt x="46" y="26"/>
                    <a:pt x="47" y="26"/>
                    <a:pt x="47" y="26"/>
                  </a:cubicBezTo>
                  <a:cubicBezTo>
                    <a:pt x="47" y="26"/>
                    <a:pt x="47" y="26"/>
                    <a:pt x="47" y="26"/>
                  </a:cubicBezTo>
                  <a:cubicBezTo>
                    <a:pt x="47" y="27"/>
                    <a:pt x="47" y="27"/>
                    <a:pt x="47" y="27"/>
                  </a:cubicBezTo>
                  <a:cubicBezTo>
                    <a:pt x="47" y="27"/>
                    <a:pt x="47" y="27"/>
                    <a:pt x="46" y="27"/>
                  </a:cubicBezTo>
                  <a:cubicBezTo>
                    <a:pt x="46" y="27"/>
                    <a:pt x="45" y="27"/>
                    <a:pt x="45" y="28"/>
                  </a:cubicBezTo>
                  <a:cubicBezTo>
                    <a:pt x="43" y="28"/>
                    <a:pt x="41" y="28"/>
                    <a:pt x="39" y="27"/>
                  </a:cubicBezTo>
                  <a:cubicBezTo>
                    <a:pt x="38" y="27"/>
                    <a:pt x="37" y="27"/>
                    <a:pt x="36" y="27"/>
                  </a:cubicBezTo>
                  <a:cubicBezTo>
                    <a:pt x="36" y="27"/>
                    <a:pt x="36" y="27"/>
                    <a:pt x="36" y="27"/>
                  </a:cubicBezTo>
                  <a:cubicBezTo>
                    <a:pt x="35" y="26"/>
                    <a:pt x="33" y="26"/>
                    <a:pt x="32" y="25"/>
                  </a:cubicBezTo>
                  <a:cubicBezTo>
                    <a:pt x="30" y="24"/>
                    <a:pt x="29" y="22"/>
                    <a:pt x="27" y="21"/>
                  </a:cubicBezTo>
                  <a:cubicBezTo>
                    <a:pt x="27" y="20"/>
                    <a:pt x="26" y="20"/>
                    <a:pt x="25" y="19"/>
                  </a:cubicBezTo>
                  <a:cubicBezTo>
                    <a:pt x="25" y="20"/>
                    <a:pt x="24" y="21"/>
                    <a:pt x="24" y="22"/>
                  </a:cubicBezTo>
                  <a:cubicBezTo>
                    <a:pt x="23" y="23"/>
                    <a:pt x="23" y="24"/>
                    <a:pt x="22" y="25"/>
                  </a:cubicBezTo>
                  <a:cubicBezTo>
                    <a:pt x="21" y="26"/>
                    <a:pt x="21" y="28"/>
                    <a:pt x="20" y="29"/>
                  </a:cubicBezTo>
                  <a:cubicBezTo>
                    <a:pt x="18" y="30"/>
                    <a:pt x="18" y="32"/>
                    <a:pt x="17" y="33"/>
                  </a:cubicBezTo>
                  <a:cubicBezTo>
                    <a:pt x="16" y="32"/>
                    <a:pt x="16" y="32"/>
                    <a:pt x="16" y="32"/>
                  </a:cubicBezTo>
                  <a:cubicBezTo>
                    <a:pt x="16" y="32"/>
                    <a:pt x="16" y="32"/>
                    <a:pt x="16" y="32"/>
                  </a:cubicBezTo>
                  <a:cubicBezTo>
                    <a:pt x="16" y="32"/>
                    <a:pt x="16" y="32"/>
                    <a:pt x="16" y="32"/>
                  </a:cubicBezTo>
                  <a:cubicBezTo>
                    <a:pt x="16" y="32"/>
                    <a:pt x="16" y="31"/>
                    <a:pt x="16" y="31"/>
                  </a:cubicBezTo>
                  <a:cubicBezTo>
                    <a:pt x="15" y="30"/>
                    <a:pt x="15" y="29"/>
                    <a:pt x="16" y="28"/>
                  </a:cubicBezTo>
                  <a:cubicBezTo>
                    <a:pt x="18" y="25"/>
                    <a:pt x="21" y="21"/>
                    <a:pt x="23" y="18"/>
                  </a:cubicBezTo>
                  <a:cubicBezTo>
                    <a:pt x="23" y="17"/>
                    <a:pt x="24" y="18"/>
                    <a:pt x="24" y="18"/>
                  </a:cubicBezTo>
                  <a:cubicBezTo>
                    <a:pt x="24" y="17"/>
                    <a:pt x="24" y="17"/>
                    <a:pt x="24" y="17"/>
                  </a:cubicBezTo>
                  <a:cubicBezTo>
                    <a:pt x="24" y="17"/>
                    <a:pt x="24" y="17"/>
                    <a:pt x="24" y="17"/>
                  </a:cubicBezTo>
                  <a:cubicBezTo>
                    <a:pt x="24" y="17"/>
                    <a:pt x="24" y="17"/>
                    <a:pt x="24" y="17"/>
                  </a:cubicBezTo>
                  <a:cubicBezTo>
                    <a:pt x="24" y="17"/>
                    <a:pt x="24" y="17"/>
                    <a:pt x="24" y="17"/>
                  </a:cubicBezTo>
                  <a:cubicBezTo>
                    <a:pt x="24" y="17"/>
                    <a:pt x="24" y="17"/>
                    <a:pt x="24" y="17"/>
                  </a:cubicBezTo>
                  <a:cubicBezTo>
                    <a:pt x="24" y="17"/>
                    <a:pt x="25" y="16"/>
                    <a:pt x="25" y="16"/>
                  </a:cubicBezTo>
                  <a:cubicBezTo>
                    <a:pt x="25" y="15"/>
                    <a:pt x="25" y="15"/>
                    <a:pt x="26" y="15"/>
                  </a:cubicBezTo>
                  <a:cubicBezTo>
                    <a:pt x="26" y="13"/>
                    <a:pt x="28" y="13"/>
                    <a:pt x="29" y="11"/>
                  </a:cubicBezTo>
                  <a:cubicBezTo>
                    <a:pt x="30" y="10"/>
                    <a:pt x="32" y="9"/>
                    <a:pt x="32" y="8"/>
                  </a:cubicBezTo>
                  <a:cubicBezTo>
                    <a:pt x="33" y="7"/>
                    <a:pt x="34" y="8"/>
                    <a:pt x="34" y="7"/>
                  </a:cubicBezTo>
                  <a:close/>
                  <a:moveTo>
                    <a:pt x="28" y="8"/>
                  </a:moveTo>
                  <a:cubicBezTo>
                    <a:pt x="27" y="9"/>
                    <a:pt x="26" y="9"/>
                    <a:pt x="25" y="9"/>
                  </a:cubicBezTo>
                  <a:cubicBezTo>
                    <a:pt x="24" y="10"/>
                    <a:pt x="23" y="10"/>
                    <a:pt x="23" y="11"/>
                  </a:cubicBezTo>
                  <a:cubicBezTo>
                    <a:pt x="22" y="11"/>
                    <a:pt x="23" y="12"/>
                    <a:pt x="22" y="12"/>
                  </a:cubicBezTo>
                  <a:cubicBezTo>
                    <a:pt x="22" y="12"/>
                    <a:pt x="22" y="12"/>
                    <a:pt x="22" y="12"/>
                  </a:cubicBezTo>
                  <a:cubicBezTo>
                    <a:pt x="21" y="13"/>
                    <a:pt x="21" y="15"/>
                    <a:pt x="19" y="14"/>
                  </a:cubicBezTo>
                  <a:cubicBezTo>
                    <a:pt x="18" y="14"/>
                    <a:pt x="18" y="13"/>
                    <a:pt x="17" y="12"/>
                  </a:cubicBezTo>
                  <a:cubicBezTo>
                    <a:pt x="17" y="11"/>
                    <a:pt x="18" y="11"/>
                    <a:pt x="18" y="11"/>
                  </a:cubicBezTo>
                  <a:cubicBezTo>
                    <a:pt x="19" y="10"/>
                    <a:pt x="21" y="10"/>
                    <a:pt x="22" y="9"/>
                  </a:cubicBezTo>
                  <a:cubicBezTo>
                    <a:pt x="24" y="8"/>
                    <a:pt x="25" y="8"/>
                    <a:pt x="27" y="8"/>
                  </a:cubicBezTo>
                  <a:cubicBezTo>
                    <a:pt x="27" y="8"/>
                    <a:pt x="28" y="7"/>
                    <a:pt x="28" y="8"/>
                  </a:cubicBezTo>
                  <a:close/>
                  <a:moveTo>
                    <a:pt x="13" y="20"/>
                  </a:moveTo>
                  <a:cubicBezTo>
                    <a:pt x="14" y="21"/>
                    <a:pt x="13" y="22"/>
                    <a:pt x="13" y="23"/>
                  </a:cubicBezTo>
                  <a:cubicBezTo>
                    <a:pt x="17" y="20"/>
                    <a:pt x="17" y="20"/>
                    <a:pt x="17" y="20"/>
                  </a:cubicBezTo>
                  <a:cubicBezTo>
                    <a:pt x="18" y="20"/>
                    <a:pt x="18" y="21"/>
                    <a:pt x="17" y="21"/>
                  </a:cubicBezTo>
                  <a:cubicBezTo>
                    <a:pt x="16" y="23"/>
                    <a:pt x="14" y="24"/>
                    <a:pt x="14" y="26"/>
                  </a:cubicBezTo>
                  <a:cubicBezTo>
                    <a:pt x="13" y="27"/>
                    <a:pt x="13" y="28"/>
                    <a:pt x="13" y="29"/>
                  </a:cubicBezTo>
                  <a:cubicBezTo>
                    <a:pt x="13" y="31"/>
                    <a:pt x="12" y="33"/>
                    <a:pt x="12" y="35"/>
                  </a:cubicBezTo>
                  <a:cubicBezTo>
                    <a:pt x="12" y="36"/>
                    <a:pt x="11" y="38"/>
                    <a:pt x="11" y="40"/>
                  </a:cubicBezTo>
                  <a:cubicBezTo>
                    <a:pt x="10" y="40"/>
                    <a:pt x="10" y="39"/>
                    <a:pt x="10" y="40"/>
                  </a:cubicBezTo>
                  <a:cubicBezTo>
                    <a:pt x="9" y="40"/>
                    <a:pt x="9" y="39"/>
                    <a:pt x="9" y="39"/>
                  </a:cubicBezTo>
                  <a:cubicBezTo>
                    <a:pt x="9" y="39"/>
                    <a:pt x="9" y="39"/>
                    <a:pt x="9" y="39"/>
                  </a:cubicBezTo>
                  <a:cubicBezTo>
                    <a:pt x="8" y="38"/>
                    <a:pt x="8" y="37"/>
                    <a:pt x="7" y="36"/>
                  </a:cubicBezTo>
                  <a:cubicBezTo>
                    <a:pt x="7" y="35"/>
                    <a:pt x="7" y="34"/>
                    <a:pt x="7" y="33"/>
                  </a:cubicBezTo>
                  <a:cubicBezTo>
                    <a:pt x="7" y="33"/>
                    <a:pt x="7" y="34"/>
                    <a:pt x="6" y="34"/>
                  </a:cubicBezTo>
                  <a:cubicBezTo>
                    <a:pt x="6" y="35"/>
                    <a:pt x="5" y="34"/>
                    <a:pt x="5" y="35"/>
                  </a:cubicBezTo>
                  <a:cubicBezTo>
                    <a:pt x="5" y="36"/>
                    <a:pt x="4" y="36"/>
                    <a:pt x="4" y="37"/>
                  </a:cubicBezTo>
                  <a:cubicBezTo>
                    <a:pt x="4" y="36"/>
                    <a:pt x="2" y="35"/>
                    <a:pt x="3" y="34"/>
                  </a:cubicBezTo>
                  <a:cubicBezTo>
                    <a:pt x="2" y="34"/>
                    <a:pt x="2" y="33"/>
                    <a:pt x="2" y="33"/>
                  </a:cubicBezTo>
                  <a:cubicBezTo>
                    <a:pt x="2" y="32"/>
                    <a:pt x="2" y="32"/>
                    <a:pt x="2" y="32"/>
                  </a:cubicBezTo>
                  <a:cubicBezTo>
                    <a:pt x="2" y="32"/>
                    <a:pt x="2" y="31"/>
                    <a:pt x="3" y="31"/>
                  </a:cubicBezTo>
                  <a:cubicBezTo>
                    <a:pt x="4" y="29"/>
                    <a:pt x="6" y="28"/>
                    <a:pt x="7" y="26"/>
                  </a:cubicBezTo>
                  <a:cubicBezTo>
                    <a:pt x="6" y="26"/>
                    <a:pt x="6" y="26"/>
                    <a:pt x="5" y="26"/>
                  </a:cubicBezTo>
                  <a:cubicBezTo>
                    <a:pt x="5" y="26"/>
                    <a:pt x="4" y="26"/>
                    <a:pt x="4" y="26"/>
                  </a:cubicBezTo>
                  <a:cubicBezTo>
                    <a:pt x="4" y="26"/>
                    <a:pt x="3" y="26"/>
                    <a:pt x="3" y="25"/>
                  </a:cubicBezTo>
                  <a:cubicBezTo>
                    <a:pt x="2" y="24"/>
                    <a:pt x="1" y="23"/>
                    <a:pt x="0" y="22"/>
                  </a:cubicBezTo>
                  <a:cubicBezTo>
                    <a:pt x="0" y="22"/>
                    <a:pt x="1" y="21"/>
                    <a:pt x="0" y="21"/>
                  </a:cubicBezTo>
                  <a:cubicBezTo>
                    <a:pt x="1" y="20"/>
                    <a:pt x="1" y="20"/>
                    <a:pt x="1" y="20"/>
                  </a:cubicBezTo>
                  <a:cubicBezTo>
                    <a:pt x="1" y="20"/>
                    <a:pt x="2" y="21"/>
                    <a:pt x="3" y="21"/>
                  </a:cubicBezTo>
                  <a:cubicBezTo>
                    <a:pt x="5" y="22"/>
                    <a:pt x="6" y="21"/>
                    <a:pt x="8" y="21"/>
                  </a:cubicBezTo>
                  <a:cubicBezTo>
                    <a:pt x="9" y="20"/>
                    <a:pt x="10" y="19"/>
                    <a:pt x="11" y="19"/>
                  </a:cubicBezTo>
                  <a:cubicBezTo>
                    <a:pt x="11" y="19"/>
                    <a:pt x="11" y="19"/>
                    <a:pt x="11" y="19"/>
                  </a:cubicBezTo>
                  <a:cubicBezTo>
                    <a:pt x="12" y="18"/>
                    <a:pt x="12" y="18"/>
                    <a:pt x="12" y="18"/>
                  </a:cubicBezTo>
                  <a:cubicBezTo>
                    <a:pt x="12" y="19"/>
                    <a:pt x="12" y="20"/>
                    <a:pt x="13" y="20"/>
                  </a:cubicBezTo>
                  <a:close/>
                  <a:moveTo>
                    <a:pt x="31" y="26"/>
                  </a:moveTo>
                  <a:cubicBezTo>
                    <a:pt x="32" y="27"/>
                    <a:pt x="34" y="28"/>
                    <a:pt x="34" y="29"/>
                  </a:cubicBezTo>
                  <a:cubicBezTo>
                    <a:pt x="34" y="32"/>
                    <a:pt x="32" y="33"/>
                    <a:pt x="31" y="34"/>
                  </a:cubicBezTo>
                  <a:cubicBezTo>
                    <a:pt x="32" y="35"/>
                    <a:pt x="33" y="35"/>
                    <a:pt x="33" y="37"/>
                  </a:cubicBezTo>
                  <a:cubicBezTo>
                    <a:pt x="33" y="37"/>
                    <a:pt x="32" y="37"/>
                    <a:pt x="33" y="38"/>
                  </a:cubicBezTo>
                  <a:cubicBezTo>
                    <a:pt x="32" y="38"/>
                    <a:pt x="31" y="40"/>
                    <a:pt x="30" y="40"/>
                  </a:cubicBezTo>
                  <a:cubicBezTo>
                    <a:pt x="29" y="39"/>
                    <a:pt x="28" y="39"/>
                    <a:pt x="27" y="38"/>
                  </a:cubicBezTo>
                  <a:cubicBezTo>
                    <a:pt x="26" y="38"/>
                    <a:pt x="26" y="37"/>
                    <a:pt x="25" y="36"/>
                  </a:cubicBezTo>
                  <a:cubicBezTo>
                    <a:pt x="25" y="35"/>
                    <a:pt x="24" y="34"/>
                    <a:pt x="25" y="33"/>
                  </a:cubicBezTo>
                  <a:cubicBezTo>
                    <a:pt x="26" y="31"/>
                    <a:pt x="27" y="31"/>
                    <a:pt x="27" y="30"/>
                  </a:cubicBezTo>
                  <a:cubicBezTo>
                    <a:pt x="27" y="30"/>
                    <a:pt x="26" y="30"/>
                    <a:pt x="26" y="30"/>
                  </a:cubicBezTo>
                  <a:cubicBezTo>
                    <a:pt x="25" y="30"/>
                    <a:pt x="24" y="31"/>
                    <a:pt x="23" y="30"/>
                  </a:cubicBezTo>
                  <a:cubicBezTo>
                    <a:pt x="22" y="30"/>
                    <a:pt x="22" y="31"/>
                    <a:pt x="21" y="31"/>
                  </a:cubicBezTo>
                  <a:cubicBezTo>
                    <a:pt x="22" y="33"/>
                    <a:pt x="22" y="36"/>
                    <a:pt x="24" y="38"/>
                  </a:cubicBezTo>
                  <a:cubicBezTo>
                    <a:pt x="24" y="38"/>
                    <a:pt x="24" y="39"/>
                    <a:pt x="24" y="40"/>
                  </a:cubicBezTo>
                  <a:cubicBezTo>
                    <a:pt x="24" y="40"/>
                    <a:pt x="24" y="40"/>
                    <a:pt x="24" y="40"/>
                  </a:cubicBezTo>
                  <a:cubicBezTo>
                    <a:pt x="24" y="39"/>
                    <a:pt x="24" y="39"/>
                    <a:pt x="24" y="39"/>
                  </a:cubicBezTo>
                  <a:cubicBezTo>
                    <a:pt x="24" y="40"/>
                    <a:pt x="24" y="40"/>
                    <a:pt x="23" y="40"/>
                  </a:cubicBezTo>
                  <a:cubicBezTo>
                    <a:pt x="23" y="40"/>
                    <a:pt x="23" y="40"/>
                    <a:pt x="23" y="40"/>
                  </a:cubicBezTo>
                  <a:cubicBezTo>
                    <a:pt x="23" y="40"/>
                    <a:pt x="23" y="40"/>
                    <a:pt x="23" y="41"/>
                  </a:cubicBezTo>
                  <a:cubicBezTo>
                    <a:pt x="23" y="41"/>
                    <a:pt x="23" y="41"/>
                    <a:pt x="23" y="41"/>
                  </a:cubicBezTo>
                  <a:cubicBezTo>
                    <a:pt x="21" y="38"/>
                    <a:pt x="20" y="37"/>
                    <a:pt x="20" y="34"/>
                  </a:cubicBezTo>
                  <a:cubicBezTo>
                    <a:pt x="19" y="32"/>
                    <a:pt x="20" y="31"/>
                    <a:pt x="20" y="30"/>
                  </a:cubicBezTo>
                  <a:cubicBezTo>
                    <a:pt x="21" y="30"/>
                    <a:pt x="21" y="30"/>
                    <a:pt x="21" y="30"/>
                  </a:cubicBezTo>
                  <a:cubicBezTo>
                    <a:pt x="21" y="30"/>
                    <a:pt x="22" y="29"/>
                    <a:pt x="22" y="29"/>
                  </a:cubicBezTo>
                  <a:cubicBezTo>
                    <a:pt x="24" y="27"/>
                    <a:pt x="27" y="27"/>
                    <a:pt x="29" y="26"/>
                  </a:cubicBezTo>
                  <a:cubicBezTo>
                    <a:pt x="30" y="27"/>
                    <a:pt x="30" y="26"/>
                    <a:pt x="31"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8"/>
            <p:cNvSpPr>
              <a:spLocks noEditPoints="1"/>
            </p:cNvSpPr>
            <p:nvPr/>
          </p:nvSpPr>
          <p:spPr bwMode="auto">
            <a:xfrm>
              <a:off x="5110" y="4136"/>
              <a:ext cx="158" cy="147"/>
            </a:xfrm>
            <a:custGeom>
              <a:avLst/>
              <a:gdLst>
                <a:gd name="T0" fmla="*/ 22 w 61"/>
                <a:gd name="T1" fmla="*/ 5 h 55"/>
                <a:gd name="T2" fmla="*/ 23 w 61"/>
                <a:gd name="T3" fmla="*/ 5 h 55"/>
                <a:gd name="T4" fmla="*/ 27 w 61"/>
                <a:gd name="T5" fmla="*/ 8 h 55"/>
                <a:gd name="T6" fmla="*/ 35 w 61"/>
                <a:gd name="T7" fmla="*/ 5 h 55"/>
                <a:gd name="T8" fmla="*/ 41 w 61"/>
                <a:gd name="T9" fmla="*/ 3 h 55"/>
                <a:gd name="T10" fmla="*/ 50 w 61"/>
                <a:gd name="T11" fmla="*/ 6 h 55"/>
                <a:gd name="T12" fmla="*/ 52 w 61"/>
                <a:gd name="T13" fmla="*/ 11 h 55"/>
                <a:gd name="T14" fmla="*/ 51 w 61"/>
                <a:gd name="T15" fmla="*/ 13 h 55"/>
                <a:gd name="T16" fmla="*/ 48 w 61"/>
                <a:gd name="T17" fmla="*/ 17 h 55"/>
                <a:gd name="T18" fmla="*/ 43 w 61"/>
                <a:gd name="T19" fmla="*/ 21 h 55"/>
                <a:gd name="T20" fmla="*/ 41 w 61"/>
                <a:gd name="T21" fmla="*/ 21 h 55"/>
                <a:gd name="T22" fmla="*/ 45 w 61"/>
                <a:gd name="T23" fmla="*/ 5 h 55"/>
                <a:gd name="T24" fmla="*/ 38 w 61"/>
                <a:gd name="T25" fmla="*/ 6 h 55"/>
                <a:gd name="T26" fmla="*/ 32 w 61"/>
                <a:gd name="T27" fmla="*/ 8 h 55"/>
                <a:gd name="T28" fmla="*/ 22 w 61"/>
                <a:gd name="T29" fmla="*/ 14 h 55"/>
                <a:gd name="T30" fmla="*/ 21 w 61"/>
                <a:gd name="T31" fmla="*/ 19 h 55"/>
                <a:gd name="T32" fmla="*/ 21 w 61"/>
                <a:gd name="T33" fmla="*/ 32 h 55"/>
                <a:gd name="T34" fmla="*/ 20 w 61"/>
                <a:gd name="T35" fmla="*/ 46 h 55"/>
                <a:gd name="T36" fmla="*/ 17 w 61"/>
                <a:gd name="T37" fmla="*/ 54 h 55"/>
                <a:gd name="T38" fmla="*/ 13 w 61"/>
                <a:gd name="T39" fmla="*/ 50 h 55"/>
                <a:gd name="T40" fmla="*/ 4 w 61"/>
                <a:gd name="T41" fmla="*/ 35 h 55"/>
                <a:gd name="T42" fmla="*/ 5 w 61"/>
                <a:gd name="T43" fmla="*/ 32 h 55"/>
                <a:gd name="T44" fmla="*/ 6 w 61"/>
                <a:gd name="T45" fmla="*/ 26 h 55"/>
                <a:gd name="T46" fmla="*/ 13 w 61"/>
                <a:gd name="T47" fmla="*/ 18 h 55"/>
                <a:gd name="T48" fmla="*/ 3 w 61"/>
                <a:gd name="T49" fmla="*/ 18 h 55"/>
                <a:gd name="T50" fmla="*/ 0 w 61"/>
                <a:gd name="T51" fmla="*/ 14 h 55"/>
                <a:gd name="T52" fmla="*/ 0 w 61"/>
                <a:gd name="T53" fmla="*/ 13 h 55"/>
                <a:gd name="T54" fmla="*/ 6 w 61"/>
                <a:gd name="T55" fmla="*/ 13 h 55"/>
                <a:gd name="T56" fmla="*/ 15 w 61"/>
                <a:gd name="T57" fmla="*/ 11 h 55"/>
                <a:gd name="T58" fmla="*/ 20 w 61"/>
                <a:gd name="T59" fmla="*/ 3 h 55"/>
                <a:gd name="T60" fmla="*/ 22 w 61"/>
                <a:gd name="T61" fmla="*/ 1 h 55"/>
                <a:gd name="T62" fmla="*/ 36 w 61"/>
                <a:gd name="T63" fmla="*/ 21 h 55"/>
                <a:gd name="T64" fmla="*/ 36 w 61"/>
                <a:gd name="T65" fmla="*/ 30 h 55"/>
                <a:gd name="T66" fmla="*/ 47 w 61"/>
                <a:gd name="T67" fmla="*/ 23 h 55"/>
                <a:gd name="T68" fmla="*/ 52 w 61"/>
                <a:gd name="T69" fmla="*/ 24 h 55"/>
                <a:gd name="T70" fmla="*/ 55 w 61"/>
                <a:gd name="T71" fmla="*/ 30 h 55"/>
                <a:gd name="T72" fmla="*/ 52 w 61"/>
                <a:gd name="T73" fmla="*/ 40 h 55"/>
                <a:gd name="T74" fmla="*/ 58 w 61"/>
                <a:gd name="T75" fmla="*/ 46 h 55"/>
                <a:gd name="T76" fmla="*/ 60 w 61"/>
                <a:gd name="T77" fmla="*/ 52 h 55"/>
                <a:gd name="T78" fmla="*/ 52 w 61"/>
                <a:gd name="T79" fmla="*/ 48 h 55"/>
                <a:gd name="T80" fmla="*/ 45 w 61"/>
                <a:gd name="T81" fmla="*/ 48 h 55"/>
                <a:gd name="T82" fmla="*/ 41 w 61"/>
                <a:gd name="T83" fmla="*/ 49 h 55"/>
                <a:gd name="T84" fmla="*/ 33 w 61"/>
                <a:gd name="T85" fmla="*/ 48 h 55"/>
                <a:gd name="T86" fmla="*/ 29 w 61"/>
                <a:gd name="T87" fmla="*/ 44 h 55"/>
                <a:gd name="T88" fmla="*/ 29 w 61"/>
                <a:gd name="T89" fmla="*/ 38 h 55"/>
                <a:gd name="T90" fmla="*/ 30 w 61"/>
                <a:gd name="T91" fmla="*/ 34 h 55"/>
                <a:gd name="T92" fmla="*/ 32 w 61"/>
                <a:gd name="T93" fmla="*/ 26 h 55"/>
                <a:gd name="T94" fmla="*/ 34 w 61"/>
                <a:gd name="T95" fmla="*/ 21 h 55"/>
                <a:gd name="T96" fmla="*/ 35 w 61"/>
                <a:gd name="T97" fmla="*/ 17 h 55"/>
                <a:gd name="T98" fmla="*/ 16 w 61"/>
                <a:gd name="T99" fmla="*/ 27 h 55"/>
                <a:gd name="T100" fmla="*/ 16 w 61"/>
                <a:gd name="T101" fmla="*/ 30 h 55"/>
                <a:gd name="T102" fmla="*/ 15 w 61"/>
                <a:gd name="T103" fmla="*/ 42 h 55"/>
                <a:gd name="T104" fmla="*/ 11 w 61"/>
                <a:gd name="T105" fmla="*/ 42 h 55"/>
                <a:gd name="T106" fmla="*/ 9 w 61"/>
                <a:gd name="T107" fmla="*/ 34 h 55"/>
                <a:gd name="T108" fmla="*/ 14 w 61"/>
                <a:gd name="T109" fmla="*/ 24 h 55"/>
                <a:gd name="T110" fmla="*/ 46 w 61"/>
                <a:gd name="T111" fmla="*/ 27 h 55"/>
                <a:gd name="T112" fmla="*/ 48 w 61"/>
                <a:gd name="T113" fmla="*/ 32 h 55"/>
                <a:gd name="T114" fmla="*/ 46 w 61"/>
                <a:gd name="T115" fmla="*/ 37 h 55"/>
                <a:gd name="T116" fmla="*/ 44 w 61"/>
                <a:gd name="T117" fmla="*/ 27 h 55"/>
                <a:gd name="T118" fmla="*/ 40 w 61"/>
                <a:gd name="T119" fmla="*/ 38 h 55"/>
                <a:gd name="T120" fmla="*/ 40 w 61"/>
                <a:gd name="T121" fmla="*/ 43 h 55"/>
                <a:gd name="T122" fmla="*/ 35 w 61"/>
                <a:gd name="T123" fmla="*/ 41 h 55"/>
                <a:gd name="T124" fmla="*/ 39 w 61"/>
                <a:gd name="T125" fmla="*/ 3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1" h="55">
                  <a:moveTo>
                    <a:pt x="22" y="1"/>
                  </a:moveTo>
                  <a:cubicBezTo>
                    <a:pt x="24" y="2"/>
                    <a:pt x="21" y="3"/>
                    <a:pt x="22" y="4"/>
                  </a:cubicBezTo>
                  <a:cubicBezTo>
                    <a:pt x="22" y="4"/>
                    <a:pt x="21" y="5"/>
                    <a:pt x="22" y="5"/>
                  </a:cubicBezTo>
                  <a:cubicBezTo>
                    <a:pt x="22" y="6"/>
                    <a:pt x="22" y="6"/>
                    <a:pt x="22" y="6"/>
                  </a:cubicBezTo>
                  <a:cubicBezTo>
                    <a:pt x="22" y="6"/>
                    <a:pt x="22" y="6"/>
                    <a:pt x="23" y="6"/>
                  </a:cubicBezTo>
                  <a:cubicBezTo>
                    <a:pt x="23" y="6"/>
                    <a:pt x="23" y="5"/>
                    <a:pt x="23" y="5"/>
                  </a:cubicBezTo>
                  <a:cubicBezTo>
                    <a:pt x="24" y="5"/>
                    <a:pt x="24" y="6"/>
                    <a:pt x="24" y="6"/>
                  </a:cubicBezTo>
                  <a:cubicBezTo>
                    <a:pt x="25" y="6"/>
                    <a:pt x="25" y="7"/>
                    <a:pt x="25" y="7"/>
                  </a:cubicBezTo>
                  <a:cubicBezTo>
                    <a:pt x="26" y="7"/>
                    <a:pt x="26" y="8"/>
                    <a:pt x="27" y="8"/>
                  </a:cubicBezTo>
                  <a:cubicBezTo>
                    <a:pt x="27" y="8"/>
                    <a:pt x="27" y="8"/>
                    <a:pt x="27" y="8"/>
                  </a:cubicBezTo>
                  <a:cubicBezTo>
                    <a:pt x="27" y="8"/>
                    <a:pt x="27" y="8"/>
                    <a:pt x="27" y="8"/>
                  </a:cubicBezTo>
                  <a:cubicBezTo>
                    <a:pt x="29" y="7"/>
                    <a:pt x="32" y="6"/>
                    <a:pt x="35" y="5"/>
                  </a:cubicBezTo>
                  <a:cubicBezTo>
                    <a:pt x="35" y="5"/>
                    <a:pt x="36" y="4"/>
                    <a:pt x="37" y="4"/>
                  </a:cubicBezTo>
                  <a:cubicBezTo>
                    <a:pt x="38" y="4"/>
                    <a:pt x="39" y="4"/>
                    <a:pt x="39" y="4"/>
                  </a:cubicBezTo>
                  <a:cubicBezTo>
                    <a:pt x="40" y="4"/>
                    <a:pt x="40" y="3"/>
                    <a:pt x="41" y="3"/>
                  </a:cubicBezTo>
                  <a:cubicBezTo>
                    <a:pt x="42" y="3"/>
                    <a:pt x="42" y="3"/>
                    <a:pt x="42" y="3"/>
                  </a:cubicBezTo>
                  <a:cubicBezTo>
                    <a:pt x="43" y="3"/>
                    <a:pt x="45" y="3"/>
                    <a:pt x="47" y="4"/>
                  </a:cubicBezTo>
                  <a:cubicBezTo>
                    <a:pt x="48" y="4"/>
                    <a:pt x="49" y="5"/>
                    <a:pt x="50" y="6"/>
                  </a:cubicBezTo>
                  <a:cubicBezTo>
                    <a:pt x="52" y="6"/>
                    <a:pt x="52" y="8"/>
                    <a:pt x="53" y="9"/>
                  </a:cubicBezTo>
                  <a:cubicBezTo>
                    <a:pt x="52" y="9"/>
                    <a:pt x="52" y="10"/>
                    <a:pt x="52" y="10"/>
                  </a:cubicBezTo>
                  <a:cubicBezTo>
                    <a:pt x="52" y="10"/>
                    <a:pt x="52" y="10"/>
                    <a:pt x="52" y="11"/>
                  </a:cubicBezTo>
                  <a:cubicBezTo>
                    <a:pt x="52" y="11"/>
                    <a:pt x="52" y="11"/>
                    <a:pt x="52" y="11"/>
                  </a:cubicBezTo>
                  <a:cubicBezTo>
                    <a:pt x="52" y="11"/>
                    <a:pt x="51" y="11"/>
                    <a:pt x="52" y="12"/>
                  </a:cubicBezTo>
                  <a:cubicBezTo>
                    <a:pt x="51" y="12"/>
                    <a:pt x="51" y="13"/>
                    <a:pt x="51" y="13"/>
                  </a:cubicBezTo>
                  <a:cubicBezTo>
                    <a:pt x="51" y="13"/>
                    <a:pt x="51" y="13"/>
                    <a:pt x="51" y="13"/>
                  </a:cubicBezTo>
                  <a:cubicBezTo>
                    <a:pt x="51" y="14"/>
                    <a:pt x="51" y="15"/>
                    <a:pt x="50" y="15"/>
                  </a:cubicBezTo>
                  <a:cubicBezTo>
                    <a:pt x="50" y="16"/>
                    <a:pt x="49" y="16"/>
                    <a:pt x="48" y="17"/>
                  </a:cubicBezTo>
                  <a:cubicBezTo>
                    <a:pt x="48" y="17"/>
                    <a:pt x="48" y="17"/>
                    <a:pt x="48" y="17"/>
                  </a:cubicBezTo>
                  <a:cubicBezTo>
                    <a:pt x="46" y="18"/>
                    <a:pt x="45" y="20"/>
                    <a:pt x="43" y="21"/>
                  </a:cubicBezTo>
                  <a:cubicBezTo>
                    <a:pt x="43" y="21"/>
                    <a:pt x="43" y="20"/>
                    <a:pt x="43" y="21"/>
                  </a:cubicBezTo>
                  <a:cubicBezTo>
                    <a:pt x="42" y="21"/>
                    <a:pt x="42" y="21"/>
                    <a:pt x="42" y="21"/>
                  </a:cubicBezTo>
                  <a:cubicBezTo>
                    <a:pt x="43" y="20"/>
                    <a:pt x="43" y="20"/>
                    <a:pt x="43" y="20"/>
                  </a:cubicBezTo>
                  <a:cubicBezTo>
                    <a:pt x="42" y="20"/>
                    <a:pt x="41" y="21"/>
                    <a:pt x="41" y="21"/>
                  </a:cubicBezTo>
                  <a:cubicBezTo>
                    <a:pt x="40" y="21"/>
                    <a:pt x="40" y="22"/>
                    <a:pt x="39" y="22"/>
                  </a:cubicBezTo>
                  <a:cubicBezTo>
                    <a:pt x="42" y="17"/>
                    <a:pt x="47" y="15"/>
                    <a:pt x="48" y="10"/>
                  </a:cubicBezTo>
                  <a:cubicBezTo>
                    <a:pt x="48" y="8"/>
                    <a:pt x="47" y="6"/>
                    <a:pt x="45" y="5"/>
                  </a:cubicBezTo>
                  <a:cubicBezTo>
                    <a:pt x="44" y="6"/>
                    <a:pt x="43" y="5"/>
                    <a:pt x="42" y="6"/>
                  </a:cubicBezTo>
                  <a:cubicBezTo>
                    <a:pt x="42" y="6"/>
                    <a:pt x="41" y="5"/>
                    <a:pt x="40" y="5"/>
                  </a:cubicBezTo>
                  <a:cubicBezTo>
                    <a:pt x="39" y="6"/>
                    <a:pt x="38" y="6"/>
                    <a:pt x="38" y="6"/>
                  </a:cubicBezTo>
                  <a:cubicBezTo>
                    <a:pt x="37" y="6"/>
                    <a:pt x="37" y="6"/>
                    <a:pt x="37" y="6"/>
                  </a:cubicBezTo>
                  <a:cubicBezTo>
                    <a:pt x="37" y="6"/>
                    <a:pt x="36" y="7"/>
                    <a:pt x="36" y="7"/>
                  </a:cubicBezTo>
                  <a:cubicBezTo>
                    <a:pt x="34" y="6"/>
                    <a:pt x="33" y="8"/>
                    <a:pt x="32" y="8"/>
                  </a:cubicBezTo>
                  <a:cubicBezTo>
                    <a:pt x="31" y="8"/>
                    <a:pt x="30" y="9"/>
                    <a:pt x="29" y="9"/>
                  </a:cubicBezTo>
                  <a:cubicBezTo>
                    <a:pt x="28" y="10"/>
                    <a:pt x="26" y="11"/>
                    <a:pt x="25" y="11"/>
                  </a:cubicBezTo>
                  <a:cubicBezTo>
                    <a:pt x="24" y="13"/>
                    <a:pt x="23" y="13"/>
                    <a:pt x="22" y="14"/>
                  </a:cubicBezTo>
                  <a:cubicBezTo>
                    <a:pt x="21" y="14"/>
                    <a:pt x="22" y="15"/>
                    <a:pt x="21" y="16"/>
                  </a:cubicBezTo>
                  <a:cubicBezTo>
                    <a:pt x="22" y="17"/>
                    <a:pt x="21" y="17"/>
                    <a:pt x="21" y="18"/>
                  </a:cubicBezTo>
                  <a:cubicBezTo>
                    <a:pt x="21" y="18"/>
                    <a:pt x="22" y="19"/>
                    <a:pt x="21" y="19"/>
                  </a:cubicBezTo>
                  <a:cubicBezTo>
                    <a:pt x="21" y="20"/>
                    <a:pt x="21" y="21"/>
                    <a:pt x="21" y="22"/>
                  </a:cubicBezTo>
                  <a:cubicBezTo>
                    <a:pt x="21" y="24"/>
                    <a:pt x="21" y="27"/>
                    <a:pt x="21" y="29"/>
                  </a:cubicBezTo>
                  <a:cubicBezTo>
                    <a:pt x="21" y="30"/>
                    <a:pt x="21" y="31"/>
                    <a:pt x="21" y="32"/>
                  </a:cubicBezTo>
                  <a:cubicBezTo>
                    <a:pt x="21" y="34"/>
                    <a:pt x="21" y="36"/>
                    <a:pt x="21" y="38"/>
                  </a:cubicBezTo>
                  <a:cubicBezTo>
                    <a:pt x="21" y="40"/>
                    <a:pt x="20" y="41"/>
                    <a:pt x="20" y="42"/>
                  </a:cubicBezTo>
                  <a:cubicBezTo>
                    <a:pt x="20" y="43"/>
                    <a:pt x="21" y="45"/>
                    <a:pt x="20" y="46"/>
                  </a:cubicBezTo>
                  <a:cubicBezTo>
                    <a:pt x="20" y="47"/>
                    <a:pt x="19" y="48"/>
                    <a:pt x="20" y="49"/>
                  </a:cubicBezTo>
                  <a:cubicBezTo>
                    <a:pt x="18" y="50"/>
                    <a:pt x="19" y="51"/>
                    <a:pt x="19" y="52"/>
                  </a:cubicBezTo>
                  <a:cubicBezTo>
                    <a:pt x="19" y="53"/>
                    <a:pt x="18" y="54"/>
                    <a:pt x="17" y="54"/>
                  </a:cubicBezTo>
                  <a:cubicBezTo>
                    <a:pt x="17" y="54"/>
                    <a:pt x="16" y="55"/>
                    <a:pt x="16" y="54"/>
                  </a:cubicBezTo>
                  <a:cubicBezTo>
                    <a:pt x="16" y="53"/>
                    <a:pt x="16" y="53"/>
                    <a:pt x="15" y="52"/>
                  </a:cubicBezTo>
                  <a:cubicBezTo>
                    <a:pt x="14" y="52"/>
                    <a:pt x="13" y="51"/>
                    <a:pt x="13" y="50"/>
                  </a:cubicBezTo>
                  <a:cubicBezTo>
                    <a:pt x="10" y="47"/>
                    <a:pt x="7" y="45"/>
                    <a:pt x="6" y="41"/>
                  </a:cubicBezTo>
                  <a:cubicBezTo>
                    <a:pt x="5" y="40"/>
                    <a:pt x="5" y="39"/>
                    <a:pt x="4" y="38"/>
                  </a:cubicBezTo>
                  <a:cubicBezTo>
                    <a:pt x="5" y="37"/>
                    <a:pt x="4" y="37"/>
                    <a:pt x="4" y="35"/>
                  </a:cubicBezTo>
                  <a:cubicBezTo>
                    <a:pt x="4" y="35"/>
                    <a:pt x="5" y="35"/>
                    <a:pt x="4" y="34"/>
                  </a:cubicBezTo>
                  <a:cubicBezTo>
                    <a:pt x="4" y="34"/>
                    <a:pt x="4" y="34"/>
                    <a:pt x="4" y="34"/>
                  </a:cubicBezTo>
                  <a:cubicBezTo>
                    <a:pt x="4" y="33"/>
                    <a:pt x="5" y="33"/>
                    <a:pt x="5" y="32"/>
                  </a:cubicBezTo>
                  <a:cubicBezTo>
                    <a:pt x="5" y="32"/>
                    <a:pt x="5" y="32"/>
                    <a:pt x="5" y="31"/>
                  </a:cubicBezTo>
                  <a:cubicBezTo>
                    <a:pt x="4" y="31"/>
                    <a:pt x="5" y="31"/>
                    <a:pt x="4" y="30"/>
                  </a:cubicBezTo>
                  <a:cubicBezTo>
                    <a:pt x="5" y="29"/>
                    <a:pt x="6" y="27"/>
                    <a:pt x="6" y="26"/>
                  </a:cubicBezTo>
                  <a:cubicBezTo>
                    <a:pt x="7" y="26"/>
                    <a:pt x="7" y="25"/>
                    <a:pt x="8" y="24"/>
                  </a:cubicBezTo>
                  <a:cubicBezTo>
                    <a:pt x="10" y="22"/>
                    <a:pt x="11" y="20"/>
                    <a:pt x="13" y="18"/>
                  </a:cubicBezTo>
                  <a:cubicBezTo>
                    <a:pt x="13" y="18"/>
                    <a:pt x="13" y="18"/>
                    <a:pt x="13" y="18"/>
                  </a:cubicBezTo>
                  <a:cubicBezTo>
                    <a:pt x="13" y="19"/>
                    <a:pt x="12" y="19"/>
                    <a:pt x="12" y="19"/>
                  </a:cubicBezTo>
                  <a:cubicBezTo>
                    <a:pt x="10" y="20"/>
                    <a:pt x="9" y="21"/>
                    <a:pt x="7" y="20"/>
                  </a:cubicBezTo>
                  <a:cubicBezTo>
                    <a:pt x="5" y="19"/>
                    <a:pt x="4" y="20"/>
                    <a:pt x="3" y="18"/>
                  </a:cubicBezTo>
                  <a:cubicBezTo>
                    <a:pt x="2" y="18"/>
                    <a:pt x="2" y="17"/>
                    <a:pt x="1" y="16"/>
                  </a:cubicBezTo>
                  <a:cubicBezTo>
                    <a:pt x="0" y="16"/>
                    <a:pt x="0" y="15"/>
                    <a:pt x="0" y="15"/>
                  </a:cubicBezTo>
                  <a:cubicBezTo>
                    <a:pt x="0" y="14"/>
                    <a:pt x="0" y="14"/>
                    <a:pt x="0" y="14"/>
                  </a:cubicBezTo>
                  <a:cubicBezTo>
                    <a:pt x="0" y="15"/>
                    <a:pt x="1" y="15"/>
                    <a:pt x="1" y="15"/>
                  </a:cubicBezTo>
                  <a:cubicBezTo>
                    <a:pt x="1" y="14"/>
                    <a:pt x="1" y="14"/>
                    <a:pt x="1" y="14"/>
                  </a:cubicBezTo>
                  <a:cubicBezTo>
                    <a:pt x="1" y="14"/>
                    <a:pt x="0" y="14"/>
                    <a:pt x="0" y="13"/>
                  </a:cubicBezTo>
                  <a:cubicBezTo>
                    <a:pt x="1" y="12"/>
                    <a:pt x="2" y="14"/>
                    <a:pt x="2" y="14"/>
                  </a:cubicBezTo>
                  <a:cubicBezTo>
                    <a:pt x="3" y="13"/>
                    <a:pt x="4" y="14"/>
                    <a:pt x="5" y="14"/>
                  </a:cubicBezTo>
                  <a:cubicBezTo>
                    <a:pt x="5" y="14"/>
                    <a:pt x="6" y="13"/>
                    <a:pt x="6" y="13"/>
                  </a:cubicBezTo>
                  <a:cubicBezTo>
                    <a:pt x="7" y="13"/>
                    <a:pt x="8" y="13"/>
                    <a:pt x="9" y="13"/>
                  </a:cubicBezTo>
                  <a:cubicBezTo>
                    <a:pt x="10" y="12"/>
                    <a:pt x="11" y="11"/>
                    <a:pt x="12" y="12"/>
                  </a:cubicBezTo>
                  <a:cubicBezTo>
                    <a:pt x="13" y="11"/>
                    <a:pt x="14" y="11"/>
                    <a:pt x="15" y="11"/>
                  </a:cubicBezTo>
                  <a:cubicBezTo>
                    <a:pt x="16" y="11"/>
                    <a:pt x="16" y="9"/>
                    <a:pt x="17" y="10"/>
                  </a:cubicBezTo>
                  <a:cubicBezTo>
                    <a:pt x="19" y="9"/>
                    <a:pt x="18" y="7"/>
                    <a:pt x="19" y="6"/>
                  </a:cubicBezTo>
                  <a:cubicBezTo>
                    <a:pt x="19" y="5"/>
                    <a:pt x="19" y="4"/>
                    <a:pt x="20" y="3"/>
                  </a:cubicBezTo>
                  <a:cubicBezTo>
                    <a:pt x="19" y="3"/>
                    <a:pt x="20" y="3"/>
                    <a:pt x="19" y="2"/>
                  </a:cubicBezTo>
                  <a:cubicBezTo>
                    <a:pt x="21" y="2"/>
                    <a:pt x="19" y="0"/>
                    <a:pt x="21" y="0"/>
                  </a:cubicBezTo>
                  <a:cubicBezTo>
                    <a:pt x="21" y="0"/>
                    <a:pt x="21" y="1"/>
                    <a:pt x="22" y="1"/>
                  </a:cubicBezTo>
                  <a:close/>
                  <a:moveTo>
                    <a:pt x="36" y="19"/>
                  </a:moveTo>
                  <a:cubicBezTo>
                    <a:pt x="37" y="19"/>
                    <a:pt x="37" y="20"/>
                    <a:pt x="37" y="21"/>
                  </a:cubicBezTo>
                  <a:cubicBezTo>
                    <a:pt x="36" y="21"/>
                    <a:pt x="36" y="21"/>
                    <a:pt x="36" y="21"/>
                  </a:cubicBezTo>
                  <a:cubicBezTo>
                    <a:pt x="36" y="21"/>
                    <a:pt x="36" y="21"/>
                    <a:pt x="36" y="21"/>
                  </a:cubicBezTo>
                  <a:cubicBezTo>
                    <a:pt x="37" y="21"/>
                    <a:pt x="36" y="22"/>
                    <a:pt x="36" y="23"/>
                  </a:cubicBezTo>
                  <a:cubicBezTo>
                    <a:pt x="37" y="26"/>
                    <a:pt x="35" y="28"/>
                    <a:pt x="36" y="30"/>
                  </a:cubicBezTo>
                  <a:cubicBezTo>
                    <a:pt x="37" y="28"/>
                    <a:pt x="39" y="26"/>
                    <a:pt x="41" y="25"/>
                  </a:cubicBezTo>
                  <a:cubicBezTo>
                    <a:pt x="43" y="24"/>
                    <a:pt x="44" y="23"/>
                    <a:pt x="46" y="23"/>
                  </a:cubicBezTo>
                  <a:cubicBezTo>
                    <a:pt x="46" y="23"/>
                    <a:pt x="47" y="23"/>
                    <a:pt x="47" y="23"/>
                  </a:cubicBezTo>
                  <a:cubicBezTo>
                    <a:pt x="47" y="22"/>
                    <a:pt x="47" y="22"/>
                    <a:pt x="47" y="22"/>
                  </a:cubicBezTo>
                  <a:cubicBezTo>
                    <a:pt x="48" y="23"/>
                    <a:pt x="49" y="22"/>
                    <a:pt x="50" y="23"/>
                  </a:cubicBezTo>
                  <a:cubicBezTo>
                    <a:pt x="51" y="22"/>
                    <a:pt x="51" y="24"/>
                    <a:pt x="52" y="24"/>
                  </a:cubicBezTo>
                  <a:cubicBezTo>
                    <a:pt x="53" y="25"/>
                    <a:pt x="53" y="25"/>
                    <a:pt x="53" y="25"/>
                  </a:cubicBezTo>
                  <a:cubicBezTo>
                    <a:pt x="53" y="26"/>
                    <a:pt x="54" y="27"/>
                    <a:pt x="54" y="28"/>
                  </a:cubicBezTo>
                  <a:cubicBezTo>
                    <a:pt x="55" y="29"/>
                    <a:pt x="55" y="29"/>
                    <a:pt x="55" y="30"/>
                  </a:cubicBezTo>
                  <a:cubicBezTo>
                    <a:pt x="55" y="31"/>
                    <a:pt x="55" y="32"/>
                    <a:pt x="55" y="32"/>
                  </a:cubicBezTo>
                  <a:cubicBezTo>
                    <a:pt x="56" y="33"/>
                    <a:pt x="55" y="33"/>
                    <a:pt x="55" y="33"/>
                  </a:cubicBezTo>
                  <a:cubicBezTo>
                    <a:pt x="54" y="36"/>
                    <a:pt x="53" y="38"/>
                    <a:pt x="52" y="40"/>
                  </a:cubicBezTo>
                  <a:cubicBezTo>
                    <a:pt x="52" y="41"/>
                    <a:pt x="53" y="42"/>
                    <a:pt x="53" y="42"/>
                  </a:cubicBezTo>
                  <a:cubicBezTo>
                    <a:pt x="55" y="43"/>
                    <a:pt x="55" y="44"/>
                    <a:pt x="57" y="45"/>
                  </a:cubicBezTo>
                  <a:cubicBezTo>
                    <a:pt x="57" y="45"/>
                    <a:pt x="57" y="46"/>
                    <a:pt x="58" y="46"/>
                  </a:cubicBezTo>
                  <a:cubicBezTo>
                    <a:pt x="59" y="47"/>
                    <a:pt x="60" y="48"/>
                    <a:pt x="60" y="49"/>
                  </a:cubicBezTo>
                  <a:cubicBezTo>
                    <a:pt x="60" y="50"/>
                    <a:pt x="61" y="50"/>
                    <a:pt x="60" y="51"/>
                  </a:cubicBezTo>
                  <a:cubicBezTo>
                    <a:pt x="61" y="51"/>
                    <a:pt x="60" y="52"/>
                    <a:pt x="60" y="52"/>
                  </a:cubicBezTo>
                  <a:cubicBezTo>
                    <a:pt x="59" y="52"/>
                    <a:pt x="57" y="52"/>
                    <a:pt x="56" y="52"/>
                  </a:cubicBezTo>
                  <a:cubicBezTo>
                    <a:pt x="55" y="51"/>
                    <a:pt x="55" y="50"/>
                    <a:pt x="54" y="50"/>
                  </a:cubicBezTo>
                  <a:cubicBezTo>
                    <a:pt x="54" y="48"/>
                    <a:pt x="52" y="49"/>
                    <a:pt x="52" y="48"/>
                  </a:cubicBezTo>
                  <a:cubicBezTo>
                    <a:pt x="51" y="48"/>
                    <a:pt x="50" y="47"/>
                    <a:pt x="49" y="46"/>
                  </a:cubicBezTo>
                  <a:cubicBezTo>
                    <a:pt x="48" y="46"/>
                    <a:pt x="48" y="47"/>
                    <a:pt x="47" y="47"/>
                  </a:cubicBezTo>
                  <a:cubicBezTo>
                    <a:pt x="47" y="48"/>
                    <a:pt x="45" y="48"/>
                    <a:pt x="45" y="48"/>
                  </a:cubicBezTo>
                  <a:cubicBezTo>
                    <a:pt x="43" y="49"/>
                    <a:pt x="42" y="50"/>
                    <a:pt x="41" y="50"/>
                  </a:cubicBezTo>
                  <a:cubicBezTo>
                    <a:pt x="40" y="50"/>
                    <a:pt x="40" y="50"/>
                    <a:pt x="40" y="50"/>
                  </a:cubicBezTo>
                  <a:cubicBezTo>
                    <a:pt x="41" y="50"/>
                    <a:pt x="41" y="50"/>
                    <a:pt x="41" y="49"/>
                  </a:cubicBezTo>
                  <a:cubicBezTo>
                    <a:pt x="40" y="49"/>
                    <a:pt x="40" y="49"/>
                    <a:pt x="39" y="49"/>
                  </a:cubicBezTo>
                  <a:cubicBezTo>
                    <a:pt x="38" y="50"/>
                    <a:pt x="37" y="49"/>
                    <a:pt x="36" y="49"/>
                  </a:cubicBezTo>
                  <a:cubicBezTo>
                    <a:pt x="35" y="49"/>
                    <a:pt x="34" y="48"/>
                    <a:pt x="33" y="48"/>
                  </a:cubicBezTo>
                  <a:cubicBezTo>
                    <a:pt x="33" y="49"/>
                    <a:pt x="33" y="49"/>
                    <a:pt x="33" y="49"/>
                  </a:cubicBezTo>
                  <a:cubicBezTo>
                    <a:pt x="32" y="48"/>
                    <a:pt x="31" y="47"/>
                    <a:pt x="30" y="46"/>
                  </a:cubicBezTo>
                  <a:cubicBezTo>
                    <a:pt x="29" y="46"/>
                    <a:pt x="30" y="45"/>
                    <a:pt x="29" y="44"/>
                  </a:cubicBezTo>
                  <a:cubicBezTo>
                    <a:pt x="29" y="43"/>
                    <a:pt x="29" y="42"/>
                    <a:pt x="28" y="42"/>
                  </a:cubicBezTo>
                  <a:cubicBezTo>
                    <a:pt x="29" y="41"/>
                    <a:pt x="29" y="39"/>
                    <a:pt x="30" y="38"/>
                  </a:cubicBezTo>
                  <a:cubicBezTo>
                    <a:pt x="30" y="38"/>
                    <a:pt x="30" y="38"/>
                    <a:pt x="29" y="38"/>
                  </a:cubicBezTo>
                  <a:cubicBezTo>
                    <a:pt x="29" y="37"/>
                    <a:pt x="30" y="36"/>
                    <a:pt x="30" y="36"/>
                  </a:cubicBezTo>
                  <a:cubicBezTo>
                    <a:pt x="30" y="36"/>
                    <a:pt x="30" y="36"/>
                    <a:pt x="30" y="36"/>
                  </a:cubicBezTo>
                  <a:cubicBezTo>
                    <a:pt x="30" y="35"/>
                    <a:pt x="30" y="34"/>
                    <a:pt x="30" y="34"/>
                  </a:cubicBezTo>
                  <a:cubicBezTo>
                    <a:pt x="30" y="33"/>
                    <a:pt x="30" y="32"/>
                    <a:pt x="31" y="30"/>
                  </a:cubicBezTo>
                  <a:cubicBezTo>
                    <a:pt x="32" y="30"/>
                    <a:pt x="31" y="29"/>
                    <a:pt x="31" y="29"/>
                  </a:cubicBezTo>
                  <a:cubicBezTo>
                    <a:pt x="31" y="27"/>
                    <a:pt x="33" y="27"/>
                    <a:pt x="32" y="26"/>
                  </a:cubicBezTo>
                  <a:cubicBezTo>
                    <a:pt x="32" y="26"/>
                    <a:pt x="33" y="25"/>
                    <a:pt x="32" y="25"/>
                  </a:cubicBezTo>
                  <a:cubicBezTo>
                    <a:pt x="33" y="24"/>
                    <a:pt x="33" y="23"/>
                    <a:pt x="33" y="21"/>
                  </a:cubicBezTo>
                  <a:cubicBezTo>
                    <a:pt x="33" y="22"/>
                    <a:pt x="34" y="22"/>
                    <a:pt x="34" y="21"/>
                  </a:cubicBezTo>
                  <a:cubicBezTo>
                    <a:pt x="34" y="20"/>
                    <a:pt x="33" y="20"/>
                    <a:pt x="33" y="19"/>
                  </a:cubicBezTo>
                  <a:cubicBezTo>
                    <a:pt x="33" y="18"/>
                    <a:pt x="33" y="18"/>
                    <a:pt x="33" y="18"/>
                  </a:cubicBezTo>
                  <a:cubicBezTo>
                    <a:pt x="34" y="18"/>
                    <a:pt x="34" y="17"/>
                    <a:pt x="35" y="17"/>
                  </a:cubicBezTo>
                  <a:lnTo>
                    <a:pt x="36" y="19"/>
                  </a:lnTo>
                  <a:close/>
                  <a:moveTo>
                    <a:pt x="16" y="23"/>
                  </a:moveTo>
                  <a:cubicBezTo>
                    <a:pt x="17" y="25"/>
                    <a:pt x="16" y="26"/>
                    <a:pt x="16" y="27"/>
                  </a:cubicBezTo>
                  <a:cubicBezTo>
                    <a:pt x="16" y="28"/>
                    <a:pt x="16" y="28"/>
                    <a:pt x="16" y="28"/>
                  </a:cubicBezTo>
                  <a:cubicBezTo>
                    <a:pt x="16" y="29"/>
                    <a:pt x="15" y="30"/>
                    <a:pt x="16" y="30"/>
                  </a:cubicBezTo>
                  <a:cubicBezTo>
                    <a:pt x="16" y="30"/>
                    <a:pt x="16" y="30"/>
                    <a:pt x="16" y="30"/>
                  </a:cubicBezTo>
                  <a:cubicBezTo>
                    <a:pt x="16" y="33"/>
                    <a:pt x="16" y="34"/>
                    <a:pt x="15" y="37"/>
                  </a:cubicBezTo>
                  <a:cubicBezTo>
                    <a:pt x="16" y="37"/>
                    <a:pt x="16" y="38"/>
                    <a:pt x="16" y="39"/>
                  </a:cubicBezTo>
                  <a:cubicBezTo>
                    <a:pt x="16" y="40"/>
                    <a:pt x="16" y="41"/>
                    <a:pt x="15" y="42"/>
                  </a:cubicBezTo>
                  <a:cubicBezTo>
                    <a:pt x="15" y="43"/>
                    <a:pt x="15" y="43"/>
                    <a:pt x="15" y="44"/>
                  </a:cubicBezTo>
                  <a:cubicBezTo>
                    <a:pt x="15" y="44"/>
                    <a:pt x="15" y="44"/>
                    <a:pt x="15" y="44"/>
                  </a:cubicBezTo>
                  <a:cubicBezTo>
                    <a:pt x="14" y="43"/>
                    <a:pt x="12" y="43"/>
                    <a:pt x="11" y="42"/>
                  </a:cubicBezTo>
                  <a:cubicBezTo>
                    <a:pt x="11" y="41"/>
                    <a:pt x="10" y="41"/>
                    <a:pt x="10" y="40"/>
                  </a:cubicBezTo>
                  <a:cubicBezTo>
                    <a:pt x="9" y="38"/>
                    <a:pt x="9" y="37"/>
                    <a:pt x="9" y="35"/>
                  </a:cubicBezTo>
                  <a:cubicBezTo>
                    <a:pt x="9" y="35"/>
                    <a:pt x="10" y="34"/>
                    <a:pt x="9" y="34"/>
                  </a:cubicBezTo>
                  <a:cubicBezTo>
                    <a:pt x="10" y="33"/>
                    <a:pt x="9" y="33"/>
                    <a:pt x="9" y="33"/>
                  </a:cubicBezTo>
                  <a:cubicBezTo>
                    <a:pt x="10" y="31"/>
                    <a:pt x="10" y="28"/>
                    <a:pt x="12" y="27"/>
                  </a:cubicBezTo>
                  <a:cubicBezTo>
                    <a:pt x="12" y="26"/>
                    <a:pt x="13" y="25"/>
                    <a:pt x="14" y="24"/>
                  </a:cubicBezTo>
                  <a:cubicBezTo>
                    <a:pt x="14" y="23"/>
                    <a:pt x="15" y="22"/>
                    <a:pt x="16" y="20"/>
                  </a:cubicBezTo>
                  <a:cubicBezTo>
                    <a:pt x="16" y="22"/>
                    <a:pt x="17" y="23"/>
                    <a:pt x="16" y="23"/>
                  </a:cubicBezTo>
                  <a:close/>
                  <a:moveTo>
                    <a:pt x="46" y="27"/>
                  </a:moveTo>
                  <a:cubicBezTo>
                    <a:pt x="46" y="26"/>
                    <a:pt x="46" y="27"/>
                    <a:pt x="47" y="27"/>
                  </a:cubicBezTo>
                  <a:cubicBezTo>
                    <a:pt x="47" y="27"/>
                    <a:pt x="48" y="27"/>
                    <a:pt x="48" y="28"/>
                  </a:cubicBezTo>
                  <a:cubicBezTo>
                    <a:pt x="48" y="29"/>
                    <a:pt x="48" y="31"/>
                    <a:pt x="48" y="32"/>
                  </a:cubicBezTo>
                  <a:cubicBezTo>
                    <a:pt x="49" y="33"/>
                    <a:pt x="48" y="33"/>
                    <a:pt x="48" y="34"/>
                  </a:cubicBezTo>
                  <a:cubicBezTo>
                    <a:pt x="48" y="35"/>
                    <a:pt x="47" y="35"/>
                    <a:pt x="47" y="36"/>
                  </a:cubicBezTo>
                  <a:cubicBezTo>
                    <a:pt x="47" y="37"/>
                    <a:pt x="46" y="37"/>
                    <a:pt x="46" y="37"/>
                  </a:cubicBezTo>
                  <a:cubicBezTo>
                    <a:pt x="44" y="36"/>
                    <a:pt x="41" y="36"/>
                    <a:pt x="39" y="33"/>
                  </a:cubicBezTo>
                  <a:cubicBezTo>
                    <a:pt x="39" y="33"/>
                    <a:pt x="40" y="32"/>
                    <a:pt x="40" y="32"/>
                  </a:cubicBezTo>
                  <a:cubicBezTo>
                    <a:pt x="41" y="30"/>
                    <a:pt x="42" y="28"/>
                    <a:pt x="44" y="27"/>
                  </a:cubicBezTo>
                  <a:cubicBezTo>
                    <a:pt x="45" y="27"/>
                    <a:pt x="45" y="26"/>
                    <a:pt x="46" y="27"/>
                  </a:cubicBezTo>
                  <a:close/>
                  <a:moveTo>
                    <a:pt x="39" y="37"/>
                  </a:moveTo>
                  <a:cubicBezTo>
                    <a:pt x="39" y="38"/>
                    <a:pt x="39" y="38"/>
                    <a:pt x="40" y="38"/>
                  </a:cubicBezTo>
                  <a:cubicBezTo>
                    <a:pt x="41" y="39"/>
                    <a:pt x="41" y="39"/>
                    <a:pt x="42" y="39"/>
                  </a:cubicBezTo>
                  <a:cubicBezTo>
                    <a:pt x="43" y="41"/>
                    <a:pt x="43" y="41"/>
                    <a:pt x="43" y="41"/>
                  </a:cubicBezTo>
                  <a:cubicBezTo>
                    <a:pt x="42" y="42"/>
                    <a:pt x="42" y="44"/>
                    <a:pt x="40" y="43"/>
                  </a:cubicBezTo>
                  <a:cubicBezTo>
                    <a:pt x="40" y="44"/>
                    <a:pt x="39" y="43"/>
                    <a:pt x="38" y="43"/>
                  </a:cubicBezTo>
                  <a:cubicBezTo>
                    <a:pt x="37" y="44"/>
                    <a:pt x="36" y="43"/>
                    <a:pt x="35" y="44"/>
                  </a:cubicBezTo>
                  <a:cubicBezTo>
                    <a:pt x="35" y="43"/>
                    <a:pt x="35" y="42"/>
                    <a:pt x="35" y="41"/>
                  </a:cubicBezTo>
                  <a:cubicBezTo>
                    <a:pt x="35" y="40"/>
                    <a:pt x="37" y="39"/>
                    <a:pt x="37" y="37"/>
                  </a:cubicBezTo>
                  <a:cubicBezTo>
                    <a:pt x="37" y="37"/>
                    <a:pt x="37" y="35"/>
                    <a:pt x="38" y="36"/>
                  </a:cubicBezTo>
                  <a:lnTo>
                    <a:pt x="39"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 name="文本占位符 3"/>
          <p:cNvSpPr>
            <a:spLocks noGrp="1"/>
          </p:cNvSpPr>
          <p:nvPr>
            <p:ph type="body" sz="quarter" idx="10" hasCustomPrompt="1"/>
          </p:nvPr>
        </p:nvSpPr>
        <p:spPr>
          <a:xfrm>
            <a:off x="863600" y="1579654"/>
            <a:ext cx="10309225" cy="4646612"/>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D4B51F-5022-4B9A-B1DC-58E2D82F8E5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CBB207-5EAB-47C3-B719-5632B4BE83B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1.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9.png"/><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20.png"/><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21.png"/><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2.png"/><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image" Target="../media/image26.png"/><Relationship Id="rId7" Type="http://schemas.openxmlformats.org/officeDocument/2006/relationships/tags" Target="../tags/tag19.xml"/><Relationship Id="rId6" Type="http://schemas.openxmlformats.org/officeDocument/2006/relationships/image" Target="../media/image25.png"/><Relationship Id="rId5" Type="http://schemas.openxmlformats.org/officeDocument/2006/relationships/tags" Target="../tags/tag18.xml"/><Relationship Id="rId4" Type="http://schemas.openxmlformats.org/officeDocument/2006/relationships/image" Target="../media/image24.png"/><Relationship Id="rId3" Type="http://schemas.openxmlformats.org/officeDocument/2006/relationships/tags" Target="../tags/tag17.xml"/><Relationship Id="rId2" Type="http://schemas.openxmlformats.org/officeDocument/2006/relationships/image" Target="../media/image23.png"/><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9" Type="http://schemas.openxmlformats.org/officeDocument/2006/relationships/tags" Target="../tags/tag24.xml"/><Relationship Id="rId8" Type="http://schemas.openxmlformats.org/officeDocument/2006/relationships/image" Target="../media/image30.png"/><Relationship Id="rId7" Type="http://schemas.openxmlformats.org/officeDocument/2006/relationships/tags" Target="../tags/tag23.xml"/><Relationship Id="rId6" Type="http://schemas.openxmlformats.org/officeDocument/2006/relationships/image" Target="../media/image29.png"/><Relationship Id="rId5" Type="http://schemas.openxmlformats.org/officeDocument/2006/relationships/tags" Target="../tags/tag22.xml"/><Relationship Id="rId4" Type="http://schemas.openxmlformats.org/officeDocument/2006/relationships/image" Target="../media/image28.png"/><Relationship Id="rId3" Type="http://schemas.openxmlformats.org/officeDocument/2006/relationships/tags" Target="../tags/tag21.xml"/><Relationship Id="rId2" Type="http://schemas.openxmlformats.org/officeDocument/2006/relationships/image" Target="../media/image27.png"/><Relationship Id="rId11" Type="http://schemas.openxmlformats.org/officeDocument/2006/relationships/slideLayout" Target="../slideLayouts/slideLayout13.xml"/><Relationship Id="rId10" Type="http://schemas.openxmlformats.org/officeDocument/2006/relationships/image" Target="../media/image31.png"/><Relationship Id="rId1" Type="http://schemas.openxmlformats.org/officeDocument/2006/relationships/tags" Target="../tags/tag20.xml"/></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image" Target="../media/image33.png"/><Relationship Id="rId3" Type="http://schemas.openxmlformats.org/officeDocument/2006/relationships/tags" Target="../tags/tag26.xml"/><Relationship Id="rId2" Type="http://schemas.openxmlformats.org/officeDocument/2006/relationships/image" Target="../media/image32.png"/><Relationship Id="rId1" Type="http://schemas.openxmlformats.org/officeDocument/2006/relationships/tags" Target="../tags/tag25.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34.png"/><Relationship Id="rId1" Type="http://schemas.openxmlformats.org/officeDocument/2006/relationships/tags" Target="../tags/tag31.xml"/></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15.xml"/><Relationship Id="rId6" Type="http://schemas.openxmlformats.org/officeDocument/2006/relationships/image" Target="../media/image37.png"/><Relationship Id="rId5" Type="http://schemas.openxmlformats.org/officeDocument/2006/relationships/tags" Target="../tags/tag34.xml"/><Relationship Id="rId4" Type="http://schemas.openxmlformats.org/officeDocument/2006/relationships/image" Target="../media/image36.png"/><Relationship Id="rId3" Type="http://schemas.openxmlformats.org/officeDocument/2006/relationships/tags" Target="../tags/tag33.xml"/><Relationship Id="rId2" Type="http://schemas.openxmlformats.org/officeDocument/2006/relationships/image" Target="../media/image35.png"/><Relationship Id="rId1" Type="http://schemas.openxmlformats.org/officeDocument/2006/relationships/tags" Target="../tags/tag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tags" Target="../tags/tag36.xml"/><Relationship Id="rId2" Type="http://schemas.openxmlformats.org/officeDocument/2006/relationships/image" Target="../media/image38.png"/><Relationship Id="rId1" Type="http://schemas.openxmlformats.org/officeDocument/2006/relationships/tags" Target="../tags/tag35.xml"/></Relationships>
</file>

<file path=ppt/slides/_rels/slide21.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image" Target="../media/image41.png"/><Relationship Id="rId5" Type="http://schemas.openxmlformats.org/officeDocument/2006/relationships/tags" Target="../tags/tag39.xml"/><Relationship Id="rId4" Type="http://schemas.openxmlformats.org/officeDocument/2006/relationships/image" Target="../media/image40.png"/><Relationship Id="rId3" Type="http://schemas.openxmlformats.org/officeDocument/2006/relationships/tags" Target="../tags/tag38.xml"/><Relationship Id="rId2" Type="http://schemas.openxmlformats.org/officeDocument/2006/relationships/image" Target="../media/image39.png"/><Relationship Id="rId1" Type="http://schemas.openxmlformats.org/officeDocument/2006/relationships/tags" Target="../tags/tag3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image" Target="../media/image10.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11.png"/><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13.png"/><Relationship Id="rId3" Type="http://schemas.openxmlformats.org/officeDocument/2006/relationships/tags" Target="../tags/tag4.xml"/><Relationship Id="rId2" Type="http://schemas.openxmlformats.org/officeDocument/2006/relationships/image" Target="../media/image12.png"/><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15.png"/><Relationship Id="rId3" Type="http://schemas.openxmlformats.org/officeDocument/2006/relationships/tags" Target="../tags/tag6.xml"/><Relationship Id="rId2" Type="http://schemas.openxmlformats.org/officeDocument/2006/relationships/image" Target="../media/image14.png"/><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16.png"/><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17.png"/><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8.png"/><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831850" y="1266825"/>
            <a:ext cx="10515600" cy="1579245"/>
          </a:xfrm>
        </p:spPr>
        <p:txBody>
          <a:bodyPr/>
          <a:p>
            <a:pPr algn="ctr"/>
            <a:r>
              <a:rPr lang="en-US" altLang="zh-CN" sz="4400"/>
              <a:t>Discussion 12</a:t>
            </a:r>
            <a:br>
              <a:rPr lang="zh-CN" altLang="en-US" sz="4400"/>
            </a:br>
            <a:r>
              <a:rPr lang="zh-CN" altLang="en-US" sz="4400"/>
              <a:t>SIMD</a:t>
            </a:r>
            <a:r>
              <a:rPr lang="en-US" altLang="zh-CN" sz="4400"/>
              <a:t> </a:t>
            </a:r>
            <a:r>
              <a:rPr lang="zh-CN" altLang="en-US" sz="4400"/>
              <a:t>and</a:t>
            </a:r>
            <a:r>
              <a:rPr lang="en-US" altLang="zh-CN" sz="4400"/>
              <a:t> </a:t>
            </a:r>
            <a:r>
              <a:rPr lang="zh-CN" altLang="en-US" sz="4400"/>
              <a:t>OpenMP</a:t>
            </a:r>
            <a:endParaRPr lang="zh-CN" altLang="en-US" sz="4400"/>
          </a:p>
        </p:txBody>
      </p:sp>
      <p:sp>
        <p:nvSpPr>
          <p:cNvPr id="5" name="文本占位符 4"/>
          <p:cNvSpPr>
            <a:spLocks noGrp="1"/>
          </p:cNvSpPr>
          <p:nvPr>
            <p:ph type="body" idx="1"/>
          </p:nvPr>
        </p:nvSpPr>
        <p:spPr>
          <a:xfrm>
            <a:off x="1841500" y="4044315"/>
            <a:ext cx="4137660" cy="470535"/>
          </a:xfrm>
        </p:spPr>
        <p:txBody>
          <a:bodyPr>
            <a:normAutofit lnSpcReduction="10000"/>
          </a:bodyPr>
          <a:p>
            <a:r>
              <a:rPr lang="en-US" altLang="zh-CN">
                <a:solidFill>
                  <a:srgbClr val="FFFFFF"/>
                </a:solidFill>
                <a:sym typeface="+mn-ea"/>
              </a:rPr>
              <a:t>lizz@shanghaitech.edu.cn</a:t>
            </a:r>
            <a:endParaRPr lang="en-US" altLang="zh-CN">
              <a:solidFill>
                <a:srgbClr val="FFFFFF"/>
              </a:solidFill>
            </a:endParaRPr>
          </a:p>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441055" y="18415"/>
            <a:ext cx="2149475" cy="1327785"/>
          </a:xfrm>
        </p:spPr>
        <p:txBody>
          <a:bodyPr/>
          <a:p>
            <a:r>
              <a:rPr lang="en-US" altLang="zh-CN"/>
              <a:t>OpenMP</a:t>
            </a:r>
            <a:endParaRPr lang="en-US" altLang="zh-CN"/>
          </a:p>
        </p:txBody>
      </p:sp>
      <p:sp>
        <p:nvSpPr>
          <p:cNvPr id="3" name="文本框 2"/>
          <p:cNvSpPr txBox="1"/>
          <p:nvPr/>
        </p:nvSpPr>
        <p:spPr>
          <a:xfrm>
            <a:off x="1725295" y="1346200"/>
            <a:ext cx="4269105" cy="564515"/>
          </a:xfrm>
          <a:prstGeom prst="rect">
            <a:avLst/>
          </a:prstGeom>
          <a:noFill/>
        </p:spPr>
        <p:txBody>
          <a:bodyPr wrap="square" rtlCol="0" anchor="t">
            <a:noAutofit/>
          </a:bodyPr>
          <a:p>
            <a:r>
              <a:rPr lang="zh-CN" altLang="en-US"/>
              <a:t>Parallel Programming Standards</a:t>
            </a:r>
            <a:endParaRPr lang="zh-CN" altLang="en-US"/>
          </a:p>
        </p:txBody>
      </p:sp>
      <p:sp>
        <p:nvSpPr>
          <p:cNvPr id="4" name="文本框 3"/>
          <p:cNvSpPr txBox="1"/>
          <p:nvPr/>
        </p:nvSpPr>
        <p:spPr>
          <a:xfrm>
            <a:off x="1759585" y="2372995"/>
            <a:ext cx="6156960" cy="645160"/>
          </a:xfrm>
          <a:prstGeom prst="rect">
            <a:avLst/>
          </a:prstGeom>
          <a:noFill/>
        </p:spPr>
        <p:txBody>
          <a:bodyPr wrap="square" rtlCol="0">
            <a:spAutoFit/>
          </a:bodyPr>
          <a:p>
            <a:r>
              <a:rPr lang="zh-CN" altLang="en-US"/>
              <a:t>Thread Libraries</a:t>
            </a:r>
            <a:r>
              <a:rPr lang="en-US" altLang="zh-CN"/>
              <a:t> : </a:t>
            </a:r>
            <a:endParaRPr lang="en-US" altLang="zh-CN"/>
          </a:p>
          <a:p>
            <a:pPr indent="457200"/>
            <a:r>
              <a:rPr lang="en-US" altLang="zh-CN"/>
              <a:t>- Win32 API / Posix threads</a:t>
            </a:r>
            <a:endParaRPr lang="en-US" altLang="zh-CN"/>
          </a:p>
        </p:txBody>
      </p:sp>
      <p:sp>
        <p:nvSpPr>
          <p:cNvPr id="5" name="文本框 4"/>
          <p:cNvSpPr txBox="1"/>
          <p:nvPr>
            <p:custDataLst>
              <p:tags r:id="rId1"/>
            </p:custDataLst>
          </p:nvPr>
        </p:nvSpPr>
        <p:spPr>
          <a:xfrm>
            <a:off x="1759585" y="3018155"/>
            <a:ext cx="6156960" cy="645160"/>
          </a:xfrm>
          <a:prstGeom prst="rect">
            <a:avLst/>
          </a:prstGeom>
          <a:noFill/>
        </p:spPr>
        <p:txBody>
          <a:bodyPr wrap="square" rtlCol="0">
            <a:spAutoFit/>
          </a:bodyPr>
          <a:p>
            <a:r>
              <a:rPr lang="zh-CN" altLang="en-US"/>
              <a:t>Compiler Directives</a:t>
            </a:r>
            <a:r>
              <a:rPr lang="en-US" altLang="zh-CN"/>
              <a:t> : </a:t>
            </a:r>
            <a:endParaRPr lang="en-US" altLang="zh-CN"/>
          </a:p>
          <a:p>
            <a:pPr indent="457200"/>
            <a:r>
              <a:rPr lang="en-US" altLang="zh-CN"/>
              <a:t>- OpenMP (</a:t>
            </a:r>
            <a:r>
              <a:rPr lang="en-US" altLang="zh-CN" u="sng"/>
              <a:t>Shared memory programming</a:t>
            </a:r>
            <a:r>
              <a:rPr lang="en-US" altLang="zh-CN"/>
              <a:t>)</a:t>
            </a:r>
            <a:endParaRPr lang="en-US" altLang="zh-CN"/>
          </a:p>
        </p:txBody>
      </p:sp>
      <p:sp>
        <p:nvSpPr>
          <p:cNvPr id="6" name="文本框 5"/>
          <p:cNvSpPr txBox="1"/>
          <p:nvPr>
            <p:custDataLst>
              <p:tags r:id="rId2"/>
            </p:custDataLst>
          </p:nvPr>
        </p:nvSpPr>
        <p:spPr>
          <a:xfrm>
            <a:off x="1759585" y="3659505"/>
            <a:ext cx="6156960" cy="645160"/>
          </a:xfrm>
          <a:prstGeom prst="rect">
            <a:avLst/>
          </a:prstGeom>
          <a:noFill/>
        </p:spPr>
        <p:txBody>
          <a:bodyPr wrap="square" rtlCol="0">
            <a:spAutoFit/>
          </a:bodyPr>
          <a:p>
            <a:r>
              <a:rPr lang="zh-CN" altLang="en-US"/>
              <a:t>Message Passing Libraries</a:t>
            </a:r>
            <a:r>
              <a:rPr lang="en-US" altLang="zh-CN"/>
              <a:t> : </a:t>
            </a:r>
            <a:endParaRPr lang="en-US" altLang="zh-CN"/>
          </a:p>
          <a:p>
            <a:pPr indent="457200"/>
            <a:r>
              <a:rPr lang="en-US" altLang="zh-CN"/>
              <a:t>- MPI (</a:t>
            </a:r>
            <a:r>
              <a:rPr lang="en-US" altLang="zh-CN" u="sng"/>
              <a:t>Distributed memory programming</a:t>
            </a:r>
            <a:r>
              <a:rPr lang="en-US" altLang="zh-CN"/>
              <a:t>)</a:t>
            </a:r>
            <a:endParaRPr lang="en-US" altLang="zh-CN"/>
          </a:p>
        </p:txBody>
      </p:sp>
      <p:sp>
        <p:nvSpPr>
          <p:cNvPr id="7" name="左箭头 6"/>
          <p:cNvSpPr/>
          <p:nvPr/>
        </p:nvSpPr>
        <p:spPr>
          <a:xfrm>
            <a:off x="7461885" y="3251200"/>
            <a:ext cx="979170" cy="485775"/>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8743950" y="3291205"/>
            <a:ext cx="1302385" cy="368300"/>
          </a:xfrm>
          <a:prstGeom prst="rect">
            <a:avLst/>
          </a:prstGeom>
          <a:noFill/>
        </p:spPr>
        <p:txBody>
          <a:bodyPr wrap="square" rtlCol="0">
            <a:spAutoFit/>
          </a:bodyPr>
          <a:p>
            <a:r>
              <a:rPr lang="en-US" altLang="zh-CN"/>
              <a:t>Our focus</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942340" y="1273175"/>
            <a:ext cx="9284970" cy="1753235"/>
          </a:xfrm>
          <a:prstGeom prst="rect">
            <a:avLst/>
          </a:prstGeom>
          <a:noFill/>
        </p:spPr>
        <p:txBody>
          <a:bodyPr wrap="square" rtlCol="0">
            <a:spAutoFit/>
          </a:bodyPr>
          <a:p>
            <a:pPr indent="457200"/>
            <a:r>
              <a:rPr lang="zh-CN" altLang="en-US"/>
              <a:t>Most of the constructs in OpenMP are compiler</a:t>
            </a:r>
            <a:r>
              <a:rPr lang="en-US" altLang="zh-CN"/>
              <a:t> </a:t>
            </a:r>
            <a:r>
              <a:rPr lang="zh-CN" altLang="en-US"/>
              <a:t>directives or pragmas.</a:t>
            </a:r>
            <a:endParaRPr lang="zh-CN" altLang="en-US"/>
          </a:p>
          <a:p>
            <a:pPr marL="457200" lvl="1" indent="457200"/>
            <a:r>
              <a:rPr lang="zh-CN" altLang="en-US"/>
              <a:t>– For C and C++, the pragmas take the form:</a:t>
            </a:r>
            <a:endParaRPr lang="zh-CN" altLang="en-US"/>
          </a:p>
          <a:p>
            <a:pPr marL="914400" lvl="2" indent="457200"/>
            <a:r>
              <a:rPr lang="zh-CN" altLang="en-US"/>
              <a:t>#pragma omp construct [clause [clause]…]</a:t>
            </a:r>
            <a:endParaRPr lang="zh-CN" altLang="en-US"/>
          </a:p>
          <a:p>
            <a:pPr marL="0" lvl="0" indent="457200">
              <a:buNone/>
            </a:pPr>
            <a:endParaRPr lang="zh-CN" altLang="en-US">
              <a:solidFill>
                <a:schemeClr val="tx1"/>
              </a:solidFill>
            </a:endParaRPr>
          </a:p>
          <a:p>
            <a:pPr marL="0" lvl="0" indent="457200">
              <a:buNone/>
            </a:pPr>
            <a:r>
              <a:rPr lang="zh-CN" altLang="en-US">
                <a:solidFill>
                  <a:schemeClr val="tx1"/>
                </a:solidFill>
              </a:rPr>
              <a:t>Include files</a:t>
            </a:r>
            <a:r>
              <a:rPr lang="en-US" altLang="zh-CN">
                <a:solidFill>
                  <a:schemeClr val="tx1"/>
                </a:solidFill>
              </a:rPr>
              <a:t> :</a:t>
            </a:r>
            <a:endParaRPr lang="zh-CN" altLang="en-US">
              <a:solidFill>
                <a:schemeClr val="tx1"/>
              </a:solidFill>
            </a:endParaRPr>
          </a:p>
          <a:p>
            <a:pPr marL="457200" lvl="1" indent="457200">
              <a:buNone/>
            </a:pPr>
            <a:r>
              <a:rPr lang="zh-CN" altLang="en-US">
                <a:solidFill>
                  <a:schemeClr val="tx1"/>
                </a:solidFill>
              </a:rPr>
              <a:t>#include “omp.h”</a:t>
            </a:r>
            <a:endParaRPr lang="zh-CN" altLang="en-US">
              <a:solidFill>
                <a:schemeClr val="tx1"/>
              </a:solidFill>
            </a:endParaRPr>
          </a:p>
        </p:txBody>
      </p:sp>
      <p:pic>
        <p:nvPicPr>
          <p:cNvPr id="4" name="图片 3"/>
          <p:cNvPicPr>
            <a:picLocks noChangeAspect="1"/>
          </p:cNvPicPr>
          <p:nvPr>
            <p:custDataLst>
              <p:tags r:id="rId1"/>
            </p:custDataLst>
          </p:nvPr>
        </p:nvPicPr>
        <p:blipFill>
          <a:blip r:embed="rId2"/>
          <a:stretch>
            <a:fillRect/>
          </a:stretch>
        </p:blipFill>
        <p:spPr>
          <a:xfrm>
            <a:off x="2922270" y="3509645"/>
            <a:ext cx="5324475" cy="23717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235075" y="1484630"/>
            <a:ext cx="5904230" cy="922020"/>
          </a:xfrm>
          <a:prstGeom prst="rect">
            <a:avLst/>
          </a:prstGeom>
          <a:noFill/>
        </p:spPr>
        <p:txBody>
          <a:bodyPr wrap="square" rtlCol="0">
            <a:spAutoFit/>
          </a:bodyPr>
          <a:p>
            <a:r>
              <a:rPr lang="zh-CN" altLang="en-US"/>
              <a:t>OpenMP is usually used to parallelize loops:</a:t>
            </a:r>
            <a:endParaRPr lang="zh-CN" altLang="en-US"/>
          </a:p>
          <a:p>
            <a:pPr indent="457200"/>
            <a:r>
              <a:rPr lang="zh-CN" altLang="en-US"/>
              <a:t>• Find your most time consuming loops.</a:t>
            </a:r>
            <a:endParaRPr lang="zh-CN" altLang="en-US"/>
          </a:p>
          <a:p>
            <a:pPr indent="457200"/>
            <a:r>
              <a:rPr lang="zh-CN" altLang="en-US"/>
              <a:t>• Split them up between threads.</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662430" y="2639695"/>
            <a:ext cx="8867775" cy="34956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custDataLst>
              <p:tags r:id="rId1"/>
            </p:custDataLst>
          </p:nvPr>
        </p:nvPicPr>
        <p:blipFill>
          <a:blip r:embed="rId2"/>
          <a:stretch>
            <a:fillRect/>
          </a:stretch>
        </p:blipFill>
        <p:spPr>
          <a:xfrm>
            <a:off x="1176655" y="1507490"/>
            <a:ext cx="9234170" cy="45878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custDataLst>
              <p:tags r:id="rId1"/>
            </p:custDataLst>
          </p:nvPr>
        </p:nvPicPr>
        <p:blipFill>
          <a:blip r:embed="rId2"/>
          <a:stretch>
            <a:fillRect/>
          </a:stretch>
        </p:blipFill>
        <p:spPr>
          <a:xfrm>
            <a:off x="1094105" y="2094865"/>
            <a:ext cx="8124825" cy="4181475"/>
          </a:xfrm>
          <a:prstGeom prst="rect">
            <a:avLst/>
          </a:prstGeom>
        </p:spPr>
      </p:pic>
      <p:sp>
        <p:nvSpPr>
          <p:cNvPr id="4" name="文本框 3"/>
          <p:cNvSpPr txBox="1"/>
          <p:nvPr/>
        </p:nvSpPr>
        <p:spPr>
          <a:xfrm>
            <a:off x="1699260" y="1363980"/>
            <a:ext cx="5510530" cy="368300"/>
          </a:xfrm>
          <a:prstGeom prst="rect">
            <a:avLst/>
          </a:prstGeom>
          <a:noFill/>
        </p:spPr>
        <p:txBody>
          <a:bodyPr wrap="square" rtlCol="0">
            <a:spAutoFit/>
          </a:bodyPr>
          <a:p>
            <a:r>
              <a:rPr lang="zh-CN" altLang="en-US"/>
              <a:t>OpenMP Fork-and-Join model</a:t>
            </a:r>
            <a:endParaRPr lang="zh-CN" altLang="en-US"/>
          </a:p>
        </p:txBody>
      </p:sp>
      <p:sp>
        <p:nvSpPr>
          <p:cNvPr id="5" name="文本框 4"/>
          <p:cNvSpPr txBox="1"/>
          <p:nvPr/>
        </p:nvSpPr>
        <p:spPr>
          <a:xfrm>
            <a:off x="9540875" y="3429000"/>
            <a:ext cx="2422525" cy="982345"/>
          </a:xfrm>
          <a:prstGeom prst="rect">
            <a:avLst/>
          </a:prstGeom>
          <a:noFill/>
        </p:spPr>
        <p:txBody>
          <a:bodyPr wrap="square" rtlCol="0">
            <a:noAutofit/>
          </a:bodyPr>
          <a:p>
            <a:r>
              <a:rPr lang="zh-CN" altLang="en-US"/>
              <a:t>Implicit “barrier” synchronization at end of</a:t>
            </a:r>
            <a:r>
              <a:rPr lang="en-US" altLang="zh-CN"/>
              <a:t> </a:t>
            </a:r>
            <a:r>
              <a:rPr lang="zh-CN" altLang="en-US"/>
              <a:t>for loop</a:t>
            </a:r>
            <a:r>
              <a:rPr lang="en-US" altLang="zh-CN"/>
              <a:t>.</a:t>
            </a:r>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218805" y="0"/>
            <a:ext cx="2291080" cy="1327785"/>
          </a:xfrm>
        </p:spPr>
        <p:txBody>
          <a:bodyPr/>
          <a:p>
            <a:r>
              <a:rPr lang="en-US" altLang="zh-CN"/>
              <a:t>Directives</a:t>
            </a:r>
            <a:endParaRPr lang="en-US" altLang="zh-CN"/>
          </a:p>
        </p:txBody>
      </p:sp>
      <p:sp>
        <p:nvSpPr>
          <p:cNvPr id="3" name="文本框 2"/>
          <p:cNvSpPr txBox="1"/>
          <p:nvPr/>
        </p:nvSpPr>
        <p:spPr>
          <a:xfrm>
            <a:off x="882015" y="1433830"/>
            <a:ext cx="8296275" cy="922020"/>
          </a:xfrm>
          <a:prstGeom prst="rect">
            <a:avLst/>
          </a:prstGeom>
          <a:noFill/>
        </p:spPr>
        <p:txBody>
          <a:bodyPr wrap="square" rtlCol="0">
            <a:spAutoFit/>
          </a:bodyPr>
          <a:p>
            <a:r>
              <a:rPr lang="en-US" altLang="zh-CN">
                <a:highlight>
                  <a:srgbClr val="FFFF00"/>
                </a:highlight>
              </a:rPr>
              <a:t>Private</a:t>
            </a:r>
            <a:r>
              <a:rPr lang="en-US" altLang="zh-CN"/>
              <a:t>: This directive is used to create a private copy of a variable for each thread, so that each thread can work on its own copy of the variable without interfering with other threads.</a:t>
            </a:r>
            <a:endParaRPr lang="en-US" altLang="zh-CN"/>
          </a:p>
        </p:txBody>
      </p:sp>
      <p:sp>
        <p:nvSpPr>
          <p:cNvPr id="4" name="文本框 3"/>
          <p:cNvSpPr txBox="1"/>
          <p:nvPr/>
        </p:nvSpPr>
        <p:spPr>
          <a:xfrm>
            <a:off x="882015" y="2506980"/>
            <a:ext cx="10960735" cy="922020"/>
          </a:xfrm>
          <a:prstGeom prst="rect">
            <a:avLst/>
          </a:prstGeom>
          <a:noFill/>
        </p:spPr>
        <p:txBody>
          <a:bodyPr wrap="square" rtlCol="0">
            <a:spAutoFit/>
          </a:bodyPr>
          <a:p>
            <a:r>
              <a:rPr lang="zh-CN" altLang="en-US">
                <a:highlight>
                  <a:srgbClr val="FFFF00"/>
                </a:highlight>
              </a:rPr>
              <a:t>Reduction</a:t>
            </a:r>
            <a:r>
              <a:rPr lang="zh-CN" altLang="en-US"/>
              <a:t>: This directive is used to perform a reduction operation on a variable across multiple threads, and then store the result in a single variable. The supported reduction operations include addition, subtraction, multiplication, bitwise AND/OR/XOR, and logical AND/OR.</a:t>
            </a:r>
            <a:endParaRPr lang="zh-CN" altLang="en-US"/>
          </a:p>
        </p:txBody>
      </p:sp>
      <p:pic>
        <p:nvPicPr>
          <p:cNvPr id="6" name="图片 5"/>
          <p:cNvPicPr>
            <a:picLocks noChangeAspect="1"/>
          </p:cNvPicPr>
          <p:nvPr>
            <p:custDataLst>
              <p:tags r:id="rId1"/>
            </p:custDataLst>
          </p:nvPr>
        </p:nvPicPr>
        <p:blipFill>
          <a:blip r:embed="rId2"/>
          <a:stretch>
            <a:fillRect/>
          </a:stretch>
        </p:blipFill>
        <p:spPr>
          <a:xfrm>
            <a:off x="1535430" y="3429000"/>
            <a:ext cx="3752850" cy="2914650"/>
          </a:xfrm>
          <a:prstGeom prst="rect">
            <a:avLst/>
          </a:prstGeom>
        </p:spPr>
      </p:pic>
      <p:pic>
        <p:nvPicPr>
          <p:cNvPr id="7" name="图片 6"/>
          <p:cNvPicPr>
            <a:picLocks noChangeAspect="1"/>
          </p:cNvPicPr>
          <p:nvPr>
            <p:custDataLst>
              <p:tags r:id="rId3"/>
            </p:custDataLst>
          </p:nvPr>
        </p:nvPicPr>
        <p:blipFill>
          <a:blip r:embed="rId4"/>
          <a:stretch>
            <a:fillRect/>
          </a:stretch>
        </p:blipFill>
        <p:spPr>
          <a:xfrm>
            <a:off x="5728970" y="3580130"/>
            <a:ext cx="1266825" cy="2609850"/>
          </a:xfrm>
          <a:prstGeom prst="rect">
            <a:avLst/>
          </a:prstGeom>
        </p:spPr>
      </p:pic>
      <p:pic>
        <p:nvPicPr>
          <p:cNvPr id="8" name="图片 7"/>
          <p:cNvPicPr>
            <a:picLocks noChangeAspect="1"/>
          </p:cNvPicPr>
          <p:nvPr>
            <p:custDataLst>
              <p:tags r:id="rId5"/>
            </p:custDataLst>
          </p:nvPr>
        </p:nvPicPr>
        <p:blipFill>
          <a:blip r:embed="rId6"/>
          <a:stretch>
            <a:fillRect/>
          </a:stretch>
        </p:blipFill>
        <p:spPr>
          <a:xfrm>
            <a:off x="7486015" y="3996055"/>
            <a:ext cx="1247775" cy="1800225"/>
          </a:xfrm>
          <a:prstGeom prst="rect">
            <a:avLst/>
          </a:prstGeom>
        </p:spPr>
      </p:pic>
      <p:pic>
        <p:nvPicPr>
          <p:cNvPr id="9" name="图片 8"/>
          <p:cNvPicPr>
            <a:picLocks noChangeAspect="1"/>
          </p:cNvPicPr>
          <p:nvPr>
            <p:custDataLst>
              <p:tags r:id="rId7"/>
            </p:custDataLst>
          </p:nvPr>
        </p:nvPicPr>
        <p:blipFill>
          <a:blip r:embed="rId8"/>
          <a:stretch>
            <a:fillRect/>
          </a:stretch>
        </p:blipFill>
        <p:spPr>
          <a:xfrm>
            <a:off x="9224010" y="3996055"/>
            <a:ext cx="1285875" cy="17907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custDataLst>
              <p:tags r:id="rId1"/>
            </p:custDataLst>
          </p:nvPr>
        </p:nvPicPr>
        <p:blipFill>
          <a:blip r:embed="rId2"/>
          <a:stretch>
            <a:fillRect/>
          </a:stretch>
        </p:blipFill>
        <p:spPr>
          <a:xfrm>
            <a:off x="1047750" y="1871980"/>
            <a:ext cx="3838575" cy="3295650"/>
          </a:xfrm>
          <a:prstGeom prst="rect">
            <a:avLst/>
          </a:prstGeom>
        </p:spPr>
      </p:pic>
      <p:pic>
        <p:nvPicPr>
          <p:cNvPr id="4" name="图片 3"/>
          <p:cNvPicPr>
            <a:picLocks noChangeAspect="1"/>
          </p:cNvPicPr>
          <p:nvPr>
            <p:custDataLst>
              <p:tags r:id="rId3"/>
            </p:custDataLst>
          </p:nvPr>
        </p:nvPicPr>
        <p:blipFill>
          <a:blip r:embed="rId4"/>
          <a:stretch>
            <a:fillRect/>
          </a:stretch>
        </p:blipFill>
        <p:spPr>
          <a:xfrm>
            <a:off x="5452745" y="2614930"/>
            <a:ext cx="1285875" cy="1809750"/>
          </a:xfrm>
          <a:prstGeom prst="rect">
            <a:avLst/>
          </a:prstGeom>
        </p:spPr>
      </p:pic>
      <p:pic>
        <p:nvPicPr>
          <p:cNvPr id="5" name="图片 4"/>
          <p:cNvPicPr>
            <a:picLocks noChangeAspect="1"/>
          </p:cNvPicPr>
          <p:nvPr>
            <p:custDataLst>
              <p:tags r:id="rId5"/>
            </p:custDataLst>
          </p:nvPr>
        </p:nvPicPr>
        <p:blipFill>
          <a:blip r:embed="rId6"/>
          <a:stretch>
            <a:fillRect/>
          </a:stretch>
        </p:blipFill>
        <p:spPr>
          <a:xfrm>
            <a:off x="7016115" y="2614930"/>
            <a:ext cx="1247775" cy="1800225"/>
          </a:xfrm>
          <a:prstGeom prst="rect">
            <a:avLst/>
          </a:prstGeom>
        </p:spPr>
      </p:pic>
      <p:pic>
        <p:nvPicPr>
          <p:cNvPr id="6" name="图片 5"/>
          <p:cNvPicPr>
            <a:picLocks noChangeAspect="1"/>
          </p:cNvPicPr>
          <p:nvPr>
            <p:custDataLst>
              <p:tags r:id="rId7"/>
            </p:custDataLst>
          </p:nvPr>
        </p:nvPicPr>
        <p:blipFill>
          <a:blip r:embed="rId8"/>
          <a:stretch>
            <a:fillRect/>
          </a:stretch>
        </p:blipFill>
        <p:spPr>
          <a:xfrm>
            <a:off x="8541385" y="2605405"/>
            <a:ext cx="1295400" cy="1809750"/>
          </a:xfrm>
          <a:prstGeom prst="rect">
            <a:avLst/>
          </a:prstGeom>
        </p:spPr>
      </p:pic>
      <p:pic>
        <p:nvPicPr>
          <p:cNvPr id="7" name="图片 6"/>
          <p:cNvPicPr>
            <a:picLocks noChangeAspect="1"/>
          </p:cNvPicPr>
          <p:nvPr>
            <p:custDataLst>
              <p:tags r:id="rId9"/>
            </p:custDataLst>
          </p:nvPr>
        </p:nvPicPr>
        <p:blipFill>
          <a:blip r:embed="rId10"/>
          <a:stretch>
            <a:fillRect/>
          </a:stretch>
        </p:blipFill>
        <p:spPr>
          <a:xfrm>
            <a:off x="10114280" y="2605405"/>
            <a:ext cx="1238250" cy="17907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custDataLst>
              <p:tags r:id="rId1"/>
            </p:custDataLst>
          </p:nvPr>
        </p:nvPicPr>
        <p:blipFill>
          <a:blip r:embed="rId2"/>
          <a:stretch>
            <a:fillRect/>
          </a:stretch>
        </p:blipFill>
        <p:spPr>
          <a:xfrm>
            <a:off x="977265" y="2795905"/>
            <a:ext cx="4342130" cy="3263900"/>
          </a:xfrm>
          <a:prstGeom prst="rect">
            <a:avLst/>
          </a:prstGeom>
        </p:spPr>
      </p:pic>
      <p:sp>
        <p:nvSpPr>
          <p:cNvPr id="4" name="文本框 3"/>
          <p:cNvSpPr txBox="1"/>
          <p:nvPr/>
        </p:nvSpPr>
        <p:spPr>
          <a:xfrm>
            <a:off x="790575" y="1393825"/>
            <a:ext cx="9798685" cy="1198880"/>
          </a:xfrm>
          <a:prstGeom prst="rect">
            <a:avLst/>
          </a:prstGeom>
          <a:noFill/>
        </p:spPr>
        <p:txBody>
          <a:bodyPr wrap="square" rtlCol="0">
            <a:spAutoFit/>
          </a:bodyPr>
          <a:p>
            <a:r>
              <a:rPr lang="zh-CN" altLang="en-US"/>
              <a:t>The private directive declares that a variable is private to each thread, meaning that each thread has its own instance of the variable and does not share the value of the variable among all parallel parts in each thread. The </a:t>
            </a:r>
            <a:r>
              <a:rPr lang="zh-CN" altLang="en-US">
                <a:highlight>
                  <a:srgbClr val="FFFF00"/>
                </a:highlight>
              </a:rPr>
              <a:t>firstprivate</a:t>
            </a:r>
            <a:r>
              <a:rPr lang="zh-CN" altLang="en-US"/>
              <a:t> directive also declares a variable to be private, but it also initializes the variable to its value in the serial part.</a:t>
            </a:r>
            <a:endParaRPr lang="zh-CN" altLang="en-US"/>
          </a:p>
        </p:txBody>
      </p:sp>
      <p:pic>
        <p:nvPicPr>
          <p:cNvPr id="5" name="图片 4"/>
          <p:cNvPicPr>
            <a:picLocks noChangeAspect="1"/>
          </p:cNvPicPr>
          <p:nvPr>
            <p:custDataLst>
              <p:tags r:id="rId3"/>
            </p:custDataLst>
          </p:nvPr>
        </p:nvPicPr>
        <p:blipFill>
          <a:blip r:embed="rId4"/>
          <a:stretch>
            <a:fillRect/>
          </a:stretch>
        </p:blipFill>
        <p:spPr>
          <a:xfrm>
            <a:off x="5688330" y="3527425"/>
            <a:ext cx="876300" cy="1800225"/>
          </a:xfrm>
          <a:prstGeom prst="rect">
            <a:avLst/>
          </a:prstGeom>
        </p:spPr>
      </p:pic>
      <p:pic>
        <p:nvPicPr>
          <p:cNvPr id="6" name="图片 5"/>
          <p:cNvPicPr>
            <a:picLocks noChangeAspect="1"/>
          </p:cNvPicPr>
          <p:nvPr>
            <p:custDataLst>
              <p:tags r:id="rId5"/>
            </p:custDataLst>
          </p:nvPr>
        </p:nvPicPr>
        <p:blipFill>
          <a:blip r:embed="rId4"/>
          <a:stretch>
            <a:fillRect/>
          </a:stretch>
        </p:blipFill>
        <p:spPr>
          <a:xfrm>
            <a:off x="6933565" y="3527425"/>
            <a:ext cx="876300" cy="1800225"/>
          </a:xfrm>
          <a:prstGeom prst="rect">
            <a:avLst/>
          </a:prstGeom>
        </p:spPr>
      </p:pic>
      <p:pic>
        <p:nvPicPr>
          <p:cNvPr id="7" name="图片 6"/>
          <p:cNvPicPr>
            <a:picLocks noChangeAspect="1"/>
          </p:cNvPicPr>
          <p:nvPr>
            <p:custDataLst>
              <p:tags r:id="rId6"/>
            </p:custDataLst>
          </p:nvPr>
        </p:nvPicPr>
        <p:blipFill>
          <a:blip r:embed="rId4"/>
          <a:stretch>
            <a:fillRect/>
          </a:stretch>
        </p:blipFill>
        <p:spPr>
          <a:xfrm>
            <a:off x="8178800" y="3527425"/>
            <a:ext cx="876300" cy="1800225"/>
          </a:xfrm>
          <a:prstGeom prst="rect">
            <a:avLst/>
          </a:prstGeom>
        </p:spPr>
      </p:pic>
      <p:pic>
        <p:nvPicPr>
          <p:cNvPr id="8" name="图片 7"/>
          <p:cNvPicPr>
            <a:picLocks noChangeAspect="1"/>
          </p:cNvPicPr>
          <p:nvPr>
            <p:custDataLst>
              <p:tags r:id="rId7"/>
            </p:custDataLst>
          </p:nvPr>
        </p:nvPicPr>
        <p:blipFill>
          <a:blip r:embed="rId4"/>
          <a:stretch>
            <a:fillRect/>
          </a:stretch>
        </p:blipFill>
        <p:spPr>
          <a:xfrm>
            <a:off x="9424035" y="3527425"/>
            <a:ext cx="876300" cy="1800225"/>
          </a:xfrm>
          <a:prstGeom prst="rect">
            <a:avLst/>
          </a:prstGeom>
        </p:spPr>
      </p:pic>
      <p:pic>
        <p:nvPicPr>
          <p:cNvPr id="9" name="图片 8"/>
          <p:cNvPicPr>
            <a:picLocks noChangeAspect="1"/>
          </p:cNvPicPr>
          <p:nvPr>
            <p:custDataLst>
              <p:tags r:id="rId8"/>
            </p:custDataLst>
          </p:nvPr>
        </p:nvPicPr>
        <p:blipFill>
          <a:blip r:embed="rId4"/>
          <a:stretch>
            <a:fillRect/>
          </a:stretch>
        </p:blipFill>
        <p:spPr>
          <a:xfrm>
            <a:off x="10669270" y="3527425"/>
            <a:ext cx="876300" cy="18002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custDataLst>
              <p:tags r:id="rId1"/>
            </p:custDataLst>
          </p:nvPr>
        </p:nvPicPr>
        <p:blipFill>
          <a:blip r:embed="rId2"/>
          <a:stretch>
            <a:fillRect/>
          </a:stretch>
        </p:blipFill>
        <p:spPr>
          <a:xfrm>
            <a:off x="1851660" y="2124075"/>
            <a:ext cx="4229100" cy="2609850"/>
          </a:xfrm>
          <a:prstGeom prst="rect">
            <a:avLst/>
          </a:prstGeom>
        </p:spPr>
      </p:pic>
      <p:sp>
        <p:nvSpPr>
          <p:cNvPr id="4" name="文本框 3"/>
          <p:cNvSpPr txBox="1"/>
          <p:nvPr/>
        </p:nvSpPr>
        <p:spPr>
          <a:xfrm>
            <a:off x="6805930" y="3079750"/>
            <a:ext cx="2402205" cy="368300"/>
          </a:xfrm>
          <a:prstGeom prst="rect">
            <a:avLst/>
          </a:prstGeom>
          <a:noFill/>
        </p:spPr>
        <p:txBody>
          <a:bodyPr wrap="square" rtlCol="0">
            <a:spAutoFit/>
          </a:bodyPr>
          <a:p>
            <a:r>
              <a:rPr lang="en-US" altLang="zh-CN"/>
              <a:t>Count = 10</a:t>
            </a: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custDataLst>
              <p:tags r:id="rId1"/>
            </p:custDataLst>
          </p:nvPr>
        </p:nvPicPr>
        <p:blipFill>
          <a:blip r:embed="rId2"/>
          <a:stretch>
            <a:fillRect/>
          </a:stretch>
        </p:blipFill>
        <p:spPr>
          <a:xfrm>
            <a:off x="1416685" y="2620010"/>
            <a:ext cx="5295900" cy="3314700"/>
          </a:xfrm>
          <a:prstGeom prst="rect">
            <a:avLst/>
          </a:prstGeom>
        </p:spPr>
      </p:pic>
      <p:sp>
        <p:nvSpPr>
          <p:cNvPr id="4" name="文本框 3"/>
          <p:cNvSpPr txBox="1"/>
          <p:nvPr/>
        </p:nvSpPr>
        <p:spPr>
          <a:xfrm>
            <a:off x="1416685" y="1353820"/>
            <a:ext cx="8215630" cy="922020"/>
          </a:xfrm>
          <a:prstGeom prst="rect">
            <a:avLst/>
          </a:prstGeom>
          <a:noFill/>
        </p:spPr>
        <p:txBody>
          <a:bodyPr wrap="square" rtlCol="0">
            <a:spAutoFit/>
          </a:bodyPr>
          <a:p>
            <a:r>
              <a:rPr lang="zh-CN" altLang="en-US">
                <a:highlight>
                  <a:srgbClr val="FFFF00"/>
                </a:highlight>
              </a:rPr>
              <a:t>Single</a:t>
            </a:r>
            <a:r>
              <a:rPr lang="zh-CN" altLang="en-US"/>
              <a:t>: This directive is used to specify a block of code that should be executed by only one thread, while the other threads wait for it to complete.</a:t>
            </a:r>
            <a:endParaRPr lang="zh-CN" altLang="en-US"/>
          </a:p>
        </p:txBody>
      </p:sp>
      <p:pic>
        <p:nvPicPr>
          <p:cNvPr id="5" name="图片 4"/>
          <p:cNvPicPr>
            <a:picLocks noChangeAspect="1"/>
          </p:cNvPicPr>
          <p:nvPr>
            <p:custDataLst>
              <p:tags r:id="rId3"/>
            </p:custDataLst>
          </p:nvPr>
        </p:nvPicPr>
        <p:blipFill>
          <a:blip r:embed="rId4"/>
          <a:stretch>
            <a:fillRect/>
          </a:stretch>
        </p:blipFill>
        <p:spPr>
          <a:xfrm>
            <a:off x="7146925" y="3190240"/>
            <a:ext cx="2152650" cy="1647825"/>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9733915" y="3190240"/>
            <a:ext cx="2190750" cy="16478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t>Parallelism</a:t>
            </a:r>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custDataLst>
              <p:tags r:id="rId1"/>
            </p:custDataLst>
          </p:nvPr>
        </p:nvPicPr>
        <p:blipFill>
          <a:blip r:embed="rId2"/>
          <a:stretch>
            <a:fillRect/>
          </a:stretch>
        </p:blipFill>
        <p:spPr>
          <a:xfrm>
            <a:off x="1595120" y="2987040"/>
            <a:ext cx="3248025" cy="3105150"/>
          </a:xfrm>
          <a:prstGeom prst="rect">
            <a:avLst/>
          </a:prstGeom>
        </p:spPr>
      </p:pic>
      <p:sp>
        <p:nvSpPr>
          <p:cNvPr id="4" name="文本框 3"/>
          <p:cNvSpPr txBox="1"/>
          <p:nvPr/>
        </p:nvSpPr>
        <p:spPr>
          <a:xfrm>
            <a:off x="1094105" y="1403985"/>
            <a:ext cx="8760460" cy="1476375"/>
          </a:xfrm>
          <a:prstGeom prst="rect">
            <a:avLst/>
          </a:prstGeom>
          <a:noFill/>
        </p:spPr>
        <p:txBody>
          <a:bodyPr wrap="square" rtlCol="0">
            <a:spAutoFit/>
          </a:bodyPr>
          <a:p>
            <a:r>
              <a:rPr lang="zh-CN" altLang="en-US">
                <a:highlight>
                  <a:srgbClr val="FFFF00"/>
                </a:highlight>
              </a:rPr>
              <a:t>Critical</a:t>
            </a:r>
            <a:r>
              <a:rPr lang="zh-CN" altLang="en-US"/>
              <a:t>: This directive is used to specify a block of code that should be executed by only one thread at a time, while the other threads wait for it to complete. The purpose of the 'critical' directive is to protect a shared resource (e.g., a variable, a file, or a device) from being accessed by multiple threads simultaneously, which can lead to race conditions and data inconsistencies.</a:t>
            </a:r>
            <a:endParaRPr lang="zh-CN" altLang="en-US"/>
          </a:p>
        </p:txBody>
      </p:sp>
      <p:sp>
        <p:nvSpPr>
          <p:cNvPr id="5" name="文本框 4"/>
          <p:cNvSpPr txBox="1"/>
          <p:nvPr>
            <p:custDataLst>
              <p:tags r:id="rId3"/>
            </p:custDataLst>
          </p:nvPr>
        </p:nvSpPr>
        <p:spPr>
          <a:xfrm>
            <a:off x="6130290" y="4355465"/>
            <a:ext cx="2402205" cy="368300"/>
          </a:xfrm>
          <a:prstGeom prst="rect">
            <a:avLst/>
          </a:prstGeom>
          <a:noFill/>
        </p:spPr>
        <p:txBody>
          <a:bodyPr wrap="square" rtlCol="0">
            <a:spAutoFit/>
          </a:bodyPr>
          <a:p>
            <a:r>
              <a:rPr lang="en-US" altLang="zh-CN"/>
              <a:t>Count = 10</a:t>
            </a:r>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custDataLst>
              <p:tags r:id="rId1"/>
            </p:custDataLst>
          </p:nvPr>
        </p:nvPicPr>
        <p:blipFill>
          <a:blip r:embed="rId2"/>
          <a:stretch>
            <a:fillRect/>
          </a:stretch>
        </p:blipFill>
        <p:spPr>
          <a:xfrm>
            <a:off x="843280" y="2985770"/>
            <a:ext cx="6124575" cy="2400300"/>
          </a:xfrm>
          <a:prstGeom prst="rect">
            <a:avLst/>
          </a:prstGeom>
        </p:spPr>
      </p:pic>
      <p:sp>
        <p:nvSpPr>
          <p:cNvPr id="4" name="文本框 3"/>
          <p:cNvSpPr txBox="1"/>
          <p:nvPr/>
        </p:nvSpPr>
        <p:spPr>
          <a:xfrm>
            <a:off x="821055" y="1646555"/>
            <a:ext cx="8891905" cy="922020"/>
          </a:xfrm>
          <a:prstGeom prst="rect">
            <a:avLst/>
          </a:prstGeom>
          <a:noFill/>
        </p:spPr>
        <p:txBody>
          <a:bodyPr wrap="square" rtlCol="0">
            <a:spAutoFit/>
          </a:bodyPr>
          <a:p>
            <a:r>
              <a:rPr lang="zh-CN" altLang="en-US">
                <a:highlight>
                  <a:srgbClr val="FFFF00"/>
                </a:highlight>
              </a:rPr>
              <a:t>Barrier</a:t>
            </a:r>
            <a:r>
              <a:rPr lang="zh-CN" altLang="en-US"/>
              <a:t>: This directive is used to synchronize all the threads in a parallel region, so that no thread can proceed until all the other threads have reached the barrier.</a:t>
            </a:r>
            <a:endParaRPr lang="zh-CN" altLang="en-US"/>
          </a:p>
        </p:txBody>
      </p:sp>
      <p:pic>
        <p:nvPicPr>
          <p:cNvPr id="5" name="图片 4"/>
          <p:cNvPicPr>
            <a:picLocks noChangeAspect="1"/>
          </p:cNvPicPr>
          <p:nvPr>
            <p:custDataLst>
              <p:tags r:id="rId3"/>
            </p:custDataLst>
          </p:nvPr>
        </p:nvPicPr>
        <p:blipFill>
          <a:blip r:embed="rId4"/>
          <a:stretch>
            <a:fillRect/>
          </a:stretch>
        </p:blipFill>
        <p:spPr>
          <a:xfrm>
            <a:off x="7191375" y="2866390"/>
            <a:ext cx="2190750" cy="2638425"/>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9605645" y="2875915"/>
            <a:ext cx="2219325" cy="26289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1552575" y="2438400"/>
            <a:ext cx="9086850" cy="1981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281545" y="0"/>
            <a:ext cx="3542030" cy="1310640"/>
          </a:xfrm>
        </p:spPr>
        <p:txBody>
          <a:bodyPr/>
          <a:p>
            <a:r>
              <a:rPr lang="en-US" altLang="zh-CN"/>
              <a:t>S</a:t>
            </a:r>
            <a:r>
              <a:rPr lang="zh-CN" altLang="en-US"/>
              <a:t>calar</a:t>
            </a:r>
            <a:r>
              <a:rPr lang="en-US" altLang="zh-CN"/>
              <a:t> v.s. SIMD </a:t>
            </a:r>
            <a:r>
              <a:rPr lang="zh-CN" altLang="en-US"/>
              <a:t> </a:t>
            </a:r>
            <a:endParaRPr lang="zh-CN" altLang="en-US"/>
          </a:p>
        </p:txBody>
      </p:sp>
      <p:sp>
        <p:nvSpPr>
          <p:cNvPr id="3" name="文本框 2"/>
          <p:cNvSpPr txBox="1"/>
          <p:nvPr/>
        </p:nvSpPr>
        <p:spPr>
          <a:xfrm>
            <a:off x="1978660" y="1646555"/>
            <a:ext cx="8235315" cy="645160"/>
          </a:xfrm>
          <a:prstGeom prst="rect">
            <a:avLst/>
          </a:prstGeom>
          <a:noFill/>
        </p:spPr>
        <p:txBody>
          <a:bodyPr wrap="square" rtlCol="0">
            <a:spAutoFit/>
          </a:bodyPr>
          <a:p>
            <a:pPr indent="457200"/>
            <a:r>
              <a:rPr lang="en-US" altLang="zh-CN"/>
              <a:t>T</a:t>
            </a:r>
            <a:r>
              <a:rPr lang="zh-CN" altLang="en-US"/>
              <a:t>he conventional sequential approach using one instruction to process each individual data is called scalar operations.</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759200" y="2883535"/>
            <a:ext cx="4410075" cy="23526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2179955" y="1393825"/>
            <a:ext cx="6650990" cy="922020"/>
          </a:xfrm>
          <a:prstGeom prst="rect">
            <a:avLst/>
          </a:prstGeom>
          <a:noFill/>
        </p:spPr>
        <p:txBody>
          <a:bodyPr wrap="square" rtlCol="0">
            <a:spAutoFit/>
          </a:bodyPr>
          <a:p>
            <a:pPr indent="457200"/>
            <a:r>
              <a:rPr lang="zh-CN" altLang="en-US"/>
              <a:t>Despite the advantage of being able to process multiple data per instruction, SIMD operations can only be applied to certain predefined processing patterns.</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558290" y="2954020"/>
            <a:ext cx="4457700" cy="246253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6289675" y="2889250"/>
            <a:ext cx="4655185" cy="25920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938530" y="1323340"/>
            <a:ext cx="9577705" cy="1198880"/>
          </a:xfrm>
          <a:prstGeom prst="rect">
            <a:avLst/>
          </a:prstGeom>
          <a:noFill/>
        </p:spPr>
        <p:txBody>
          <a:bodyPr wrap="square" rtlCol="0">
            <a:spAutoFit/>
          </a:bodyPr>
          <a:p>
            <a:pPr indent="457200"/>
            <a:r>
              <a:rPr lang="zh-CN" altLang="en-US"/>
              <a:t>If you are a C++ programmer, you are probably familiar with the basic types: char, short, int, float,</a:t>
            </a:r>
            <a:r>
              <a:rPr lang="en-US" altLang="zh-CN"/>
              <a:t> </a:t>
            </a:r>
            <a:r>
              <a:rPr lang="zh-CN" altLang="en-US"/>
              <a:t>and so on. Each of these have specific sizes: 8 bits for a char, 16 for short, 32 for int and float. Bits</a:t>
            </a:r>
            <a:r>
              <a:rPr lang="en-US" altLang="zh-CN"/>
              <a:t> </a:t>
            </a:r>
            <a:r>
              <a:rPr lang="zh-CN" altLang="en-US"/>
              <a:t>are just bits, and therefore the difference between a float and an int is in the interpretation.</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374140" y="2778760"/>
            <a:ext cx="2790825" cy="751840"/>
          </a:xfrm>
          <a:prstGeom prst="rect">
            <a:avLst/>
          </a:prstGeom>
        </p:spPr>
      </p:pic>
      <p:sp>
        <p:nvSpPr>
          <p:cNvPr id="5" name="文本框 4"/>
          <p:cNvSpPr txBox="1"/>
          <p:nvPr/>
        </p:nvSpPr>
        <p:spPr>
          <a:xfrm>
            <a:off x="938530" y="3684905"/>
            <a:ext cx="8568690" cy="368300"/>
          </a:xfrm>
          <a:prstGeom prst="rect">
            <a:avLst/>
          </a:prstGeom>
          <a:noFill/>
        </p:spPr>
        <p:txBody>
          <a:bodyPr wrap="square" rtlCol="0">
            <a:spAutoFit/>
          </a:bodyPr>
          <a:p>
            <a:r>
              <a:rPr lang="zh-CN" altLang="en-US"/>
              <a:t>An alternative way to achieve this</a:t>
            </a:r>
            <a:r>
              <a:rPr lang="en-US" altLang="zh-CN"/>
              <a:t> </a:t>
            </a:r>
            <a:r>
              <a:rPr lang="zh-CN" altLang="en-US"/>
              <a:t>is using a union:</a:t>
            </a:r>
            <a:endParaRPr lang="zh-CN" altLang="en-US"/>
          </a:p>
        </p:txBody>
      </p:sp>
      <p:pic>
        <p:nvPicPr>
          <p:cNvPr id="6" name="图片 5"/>
          <p:cNvPicPr>
            <a:picLocks noChangeAspect="1"/>
          </p:cNvPicPr>
          <p:nvPr>
            <p:custDataLst>
              <p:tags r:id="rId3"/>
            </p:custDataLst>
          </p:nvPr>
        </p:nvPicPr>
        <p:blipFill>
          <a:blip r:embed="rId4"/>
          <a:stretch>
            <a:fillRect/>
          </a:stretch>
        </p:blipFill>
        <p:spPr>
          <a:xfrm>
            <a:off x="1374140" y="4603750"/>
            <a:ext cx="2816860" cy="4648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custDataLst>
              <p:tags r:id="rId1"/>
            </p:custDataLst>
          </p:nvPr>
        </p:nvPicPr>
        <p:blipFill>
          <a:blip r:embed="rId2"/>
          <a:stretch>
            <a:fillRect/>
          </a:stretch>
        </p:blipFill>
        <p:spPr>
          <a:xfrm>
            <a:off x="2880995" y="2115820"/>
            <a:ext cx="5977890" cy="535940"/>
          </a:xfrm>
          <a:prstGeom prst="rect">
            <a:avLst/>
          </a:prstGeom>
        </p:spPr>
      </p:pic>
      <p:sp>
        <p:nvSpPr>
          <p:cNvPr id="4" name="文本框 3"/>
          <p:cNvSpPr txBox="1"/>
          <p:nvPr/>
        </p:nvSpPr>
        <p:spPr>
          <a:xfrm>
            <a:off x="1508760" y="3574415"/>
            <a:ext cx="9174480" cy="1476375"/>
          </a:xfrm>
          <a:prstGeom prst="rect">
            <a:avLst/>
          </a:prstGeom>
          <a:noFill/>
        </p:spPr>
        <p:txBody>
          <a:bodyPr wrap="square" rtlCol="0">
            <a:spAutoFit/>
          </a:bodyPr>
          <a:p>
            <a:pPr indent="457200"/>
            <a:r>
              <a:rPr lang="zh-CN" altLang="en-US"/>
              <a:t>This time, a small array of four chars overlaps the 32-bit integer value a4. We can now access the</a:t>
            </a:r>
            <a:r>
              <a:rPr lang="en-US" altLang="zh-CN"/>
              <a:t> </a:t>
            </a:r>
            <a:r>
              <a:rPr lang="zh-CN" altLang="en-US"/>
              <a:t>individual bytes in a4 via array a[4]. Note that a4 now basically has four 1-byte ‘lanes’, which is</a:t>
            </a:r>
            <a:r>
              <a:rPr lang="en-US" altLang="zh-CN"/>
              <a:t> </a:t>
            </a:r>
            <a:r>
              <a:rPr lang="zh-CN" altLang="en-US"/>
              <a:t>somewhat similar to what we get with SIMD. </a:t>
            </a:r>
            <a:r>
              <a:rPr lang="en-US" altLang="zh-CN"/>
              <a:t>    </a:t>
            </a:r>
            <a:endParaRPr lang="en-US" altLang="zh-CN"/>
          </a:p>
          <a:p>
            <a:pPr indent="457200"/>
            <a:r>
              <a:rPr lang="zh-CN" altLang="en-US"/>
              <a:t>We could even use a4 as 32 1-bit values, which is an</a:t>
            </a:r>
            <a:r>
              <a:rPr lang="en-US" altLang="zh-CN"/>
              <a:t> </a:t>
            </a:r>
            <a:r>
              <a:rPr lang="zh-CN" altLang="en-US"/>
              <a:t>efficient way to store 32 boolean values.</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custDataLst>
              <p:tags r:id="rId1"/>
            </p:custDataLst>
          </p:nvPr>
        </p:nvPicPr>
        <p:blipFill>
          <a:blip r:embed="rId2"/>
          <a:stretch>
            <a:fillRect/>
          </a:stretch>
        </p:blipFill>
        <p:spPr>
          <a:xfrm>
            <a:off x="1624965" y="2125980"/>
            <a:ext cx="8094345" cy="22644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custDataLst>
              <p:tags r:id="rId1"/>
            </p:custDataLst>
          </p:nvPr>
        </p:nvPicPr>
        <p:blipFill>
          <a:blip r:embed="rId2"/>
          <a:stretch>
            <a:fillRect/>
          </a:stretch>
        </p:blipFill>
        <p:spPr>
          <a:xfrm>
            <a:off x="1876425" y="1628775"/>
            <a:ext cx="7712075" cy="3599815"/>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 name="KSO_WM_UNIT_PLACING_PICTURE_USER_VIEWPORT" val="{&quot;height&quot;:4950,&quot;width&quot;:6585}"/>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COMMONDATA" val="eyJoZGlkIjoiMWJhNDVmZmQxMDMzZTQxMmZjMmE2NWViODNiYWZiOWMifQ=="/>
  <p:tag name="KSO_WPP_MARK_KEY" val="d94ba058-11c8-445c-aefd-790ce4b8a1e2"/>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ShanghaiTech">
      <a:dk1>
        <a:sysClr val="windowText" lastClr="000000"/>
      </a:dk1>
      <a:lt1>
        <a:sysClr val="window" lastClr="FFFFFF"/>
      </a:lt1>
      <a:dk2>
        <a:srgbClr val="A40006"/>
      </a:dk2>
      <a:lt2>
        <a:srgbClr val="E7E6E6"/>
      </a:lt2>
      <a:accent1>
        <a:srgbClr val="004098"/>
      </a:accent1>
      <a:accent2>
        <a:srgbClr val="009944"/>
      </a:accent2>
      <a:accent3>
        <a:srgbClr val="F39800"/>
      </a:accent3>
      <a:accent4>
        <a:srgbClr val="7E3C93"/>
      </a:accent4>
      <a:accent5>
        <a:srgbClr val="269BC1"/>
      </a:accent5>
      <a:accent6>
        <a:srgbClr val="A40006"/>
      </a:accent6>
      <a:hlink>
        <a:srgbClr val="A40006"/>
      </a:hlink>
      <a:folHlink>
        <a:srgbClr val="A40006"/>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3203</Words>
  <Application>WPS 演示</Application>
  <PresentationFormat>宽屏</PresentationFormat>
  <Paragraphs>68</Paragraphs>
  <Slides>21</Slides>
  <Notes>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Arial</vt:lpstr>
      <vt:lpstr>宋体</vt:lpstr>
      <vt:lpstr>Wingdings</vt:lpstr>
      <vt:lpstr>微软雅黑</vt:lpstr>
      <vt:lpstr>Arial Unicode MS</vt:lpstr>
      <vt:lpstr>等线</vt:lpstr>
      <vt:lpstr>Calibri</vt:lpstr>
      <vt:lpstr>Office 主题​​</vt:lpstr>
      <vt:lpstr>Discussion 12 SIMD and OpenMP</vt:lpstr>
      <vt:lpstr>SIMD</vt:lpstr>
      <vt:lpstr>PowerPoint 演示文稿</vt:lpstr>
      <vt:lpstr>Scalar v.s. SIMD  </vt:lpstr>
      <vt:lpstr>PowerPoint 演示文稿</vt:lpstr>
      <vt:lpstr>PowerPoint 演示文稿</vt:lpstr>
      <vt:lpstr>PowerPoint 演示文稿</vt:lpstr>
      <vt:lpstr>PowerPoint 演示文稿</vt:lpstr>
      <vt:lpstr>PowerPoint 演示文稿</vt:lpstr>
      <vt:lpstr>OpenMP</vt:lpstr>
      <vt:lpstr>PowerPoint 演示文稿</vt:lpstr>
      <vt:lpstr>PowerPoint 演示文稿</vt:lpstr>
      <vt:lpstr>PowerPoint 演示文稿</vt:lpstr>
      <vt:lpstr>PowerPoint 演示文稿</vt:lpstr>
      <vt:lpstr>Directives</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George Yao;Jiahe Shi</dc:creator>
  <cp:lastModifiedBy>WPS_1598794353</cp:lastModifiedBy>
  <cp:revision>73</cp:revision>
  <dcterms:created xsi:type="dcterms:W3CDTF">2019-02-23T16:09:00Z</dcterms:created>
  <dcterms:modified xsi:type="dcterms:W3CDTF">2023-05-04T16:58:25Z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80B76266CAF048D0B180BD7250798C20</vt:lpwstr>
  </property>
</Properties>
</file>